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4"/>
  </p:notesMasterIdLst>
  <p:sldIdLst>
    <p:sldId id="256" r:id="rId3"/>
    <p:sldId id="258" r:id="rId5"/>
    <p:sldId id="259" r:id="rId6"/>
    <p:sldId id="260" r:id="rId7"/>
    <p:sldId id="261" r:id="rId8"/>
    <p:sldId id="262" r:id="rId9"/>
    <p:sldId id="263" r:id="rId10"/>
    <p:sldId id="264" r:id="rId11"/>
    <p:sldId id="265" r:id="rId12"/>
    <p:sldId id="266" r:id="rId13"/>
    <p:sldId id="267" r:id="rId14"/>
    <p:sldId id="268" r:id="rId15"/>
    <p:sldId id="270" r:id="rId16"/>
    <p:sldId id="271" r:id="rId17"/>
    <p:sldId id="273" r:id="rId18"/>
    <p:sldId id="274" r:id="rId19"/>
    <p:sldId id="275" r:id="rId20"/>
    <p:sldId id="276" r:id="rId21"/>
    <p:sldId id="277" r:id="rId22"/>
    <p:sldId id="278" r:id="rId23"/>
    <p:sldId id="280" r:id="rId24"/>
    <p:sldId id="281" r:id="rId25"/>
    <p:sldId id="282" r:id="rId26"/>
    <p:sldId id="283" r:id="rId27"/>
    <p:sldId id="285" r:id="rId28"/>
    <p:sldId id="286" r:id="rId29"/>
    <p:sldId id="287" r:id="rId30"/>
    <p:sldId id="289" r:id="rId31"/>
  </p:sldIdLst>
  <p:sldSz cx="9144000" cy="5143500"/>
  <p:notesSz cx="6858000" cy="9144000"/>
  <p:embeddedFontLst>
    <p:embeddedFont>
      <p:font typeface="Merienda One" panose="02000000000000000000"/>
      <p:regular r:id="rId35"/>
    </p:embeddedFont>
    <p:embeddedFont>
      <p:font typeface="Atkinson Hyperlegible"/>
      <p:regular r:id="rId36"/>
    </p:embeddedFont>
    <p:embeddedFont>
      <p:font typeface="Bebas Neue" panose="020B0606020202050201"/>
      <p:regular r:id="rId37"/>
    </p:embeddedFont>
    <p:embeddedFont>
      <p:font typeface="PT Sans" panose="020B0503020203020204"/>
      <p:regular r:id="rId38"/>
    </p:embeddedFont>
    <p:embeddedFont>
      <p:font typeface="微软雅黑" panose="020B0503020204020204" charset="-122"/>
      <p:regular r:id="rId3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C6A8E3E7-84A1-4ECC-A7D8-1A7A303DD1E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 Type="http://schemas.openxmlformats.org/officeDocument/2006/relationships/notesMaster" Target="notesMasters/notesMaster1.xml"/><Relationship Id="rId39" Type="http://schemas.openxmlformats.org/officeDocument/2006/relationships/font" Target="fonts/font5.fntdata"/><Relationship Id="rId38" Type="http://schemas.openxmlformats.org/officeDocument/2006/relationships/font" Target="fonts/font4.fntdata"/><Relationship Id="rId37" Type="http://schemas.openxmlformats.org/officeDocument/2006/relationships/font" Target="fonts/font3.fntdata"/><Relationship Id="rId36" Type="http://schemas.openxmlformats.org/officeDocument/2006/relationships/font" Target="fonts/font2.fntdata"/><Relationship Id="rId35" Type="http://schemas.openxmlformats.org/officeDocument/2006/relationships/font" Target="fonts/font1.fntdata"/><Relationship Id="rId34" Type="http://schemas.openxmlformats.org/officeDocument/2006/relationships/tableStyles" Target="tableStyles.xml"/><Relationship Id="rId33" Type="http://schemas.openxmlformats.org/officeDocument/2006/relationships/viewProps" Target="viewProps.xml"/><Relationship Id="rId32" Type="http://schemas.openxmlformats.org/officeDocument/2006/relationships/presProps" Target="presProps.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2" name="Shape 2"/>
        <p:cNvGrpSpPr/>
        <p:nvPr/>
      </p:nvGrpSpPr>
      <p:grpSpPr>
        <a:xfrm>
          <a:off x="0" y="0"/>
          <a:ext cx="0" cy="0"/>
          <a:chOff x="0" y="0"/>
          <a:chExt cx="0" cy="0"/>
        </a:xfrm>
      </p:grpSpPr>
      <p:sp>
        <p:nvSpPr>
          <p:cNvPr id="3" name="Google Shape;3;n"/>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notesSlide1.xml><?xml version="1.0" encoding="utf-8"?>
<p:notes xmlns:a="http://schemas.openxmlformats.org/drawingml/2006/main" xmlns:r="http://schemas.openxmlformats.org/officeDocument/2006/relationships" xmlns:p="http://schemas.openxmlformats.org/presentationml/2006/main" showMasterPhAnim="0" showMasterSp="0">
  <p:cSld>
    <p:spTree>
      <p:nvGrpSpPr>
        <p:cNvPr id="2689" name="Shape 2689"/>
        <p:cNvGrpSpPr/>
        <p:nvPr/>
      </p:nvGrpSpPr>
      <p:grpSpPr>
        <a:xfrm>
          <a:off x="0" y="0"/>
          <a:ext cx="0" cy="0"/>
          <a:chOff x="0" y="0"/>
          <a:chExt cx="0" cy="0"/>
        </a:xfrm>
      </p:grpSpPr>
      <p:sp>
        <p:nvSpPr>
          <p:cNvPr id="2690" name="Google Shape;2690;g4dfce81f19_0_4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1" name="Google Shape;2691;g4dfce81f19_0_4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PhAnim="0" showMasterSp="0">
  <p:cSld>
    <p:spTree>
      <p:nvGrpSpPr>
        <p:cNvPr id="3047" name="Shape 3047"/>
        <p:cNvGrpSpPr/>
        <p:nvPr/>
      </p:nvGrpSpPr>
      <p:grpSpPr>
        <a:xfrm>
          <a:off x="0" y="0"/>
          <a:ext cx="0" cy="0"/>
          <a:chOff x="0" y="0"/>
          <a:chExt cx="0" cy="0"/>
        </a:xfrm>
      </p:grpSpPr>
      <p:sp>
        <p:nvSpPr>
          <p:cNvPr id="3048" name="Google Shape;3048;g54dda1946d_6_257: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9" name="Google Shape;3049;g54dda1946d_6_257: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PhAnim="0" showMasterSp="0">
  <p:cSld>
    <p:spTree>
      <p:nvGrpSpPr>
        <p:cNvPr id="3245" name="Shape 3245"/>
        <p:cNvGrpSpPr/>
        <p:nvPr/>
      </p:nvGrpSpPr>
      <p:grpSpPr>
        <a:xfrm>
          <a:off x="0" y="0"/>
          <a:ext cx="0" cy="0"/>
          <a:chOff x="0" y="0"/>
          <a:chExt cx="0" cy="0"/>
        </a:xfrm>
      </p:grpSpPr>
      <p:sp>
        <p:nvSpPr>
          <p:cNvPr id="3246" name="Google Shape;3246;g15f2d141ee5_0_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7" name="Google Shape;3247;g15f2d141ee5_0_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PhAnim="0" showMasterSp="0">
  <p:cSld>
    <p:spTree>
      <p:nvGrpSpPr>
        <p:cNvPr id="3316" name="Shape 3316"/>
        <p:cNvGrpSpPr/>
        <p:nvPr/>
      </p:nvGrpSpPr>
      <p:grpSpPr>
        <a:xfrm>
          <a:off x="0" y="0"/>
          <a:ext cx="0" cy="0"/>
          <a:chOff x="0" y="0"/>
          <a:chExt cx="0" cy="0"/>
        </a:xfrm>
      </p:grpSpPr>
      <p:sp>
        <p:nvSpPr>
          <p:cNvPr id="3317" name="Google Shape;3317;gd431007ba2_0_21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18" name="Google Shape;3318;gd431007ba2_0_21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panose="020B0604020202020204"/>
              <a:buNone/>
            </a:pPr>
            <a:endParaRPr sz="1200" i="1">
              <a:solidFill>
                <a:srgbClr val="595959"/>
              </a:solidFill>
              <a:latin typeface="Anaheim" panose="02000503000000000000"/>
              <a:ea typeface="Anaheim" panose="02000503000000000000"/>
              <a:cs typeface="Anaheim" panose="02000503000000000000"/>
              <a:sym typeface="Anaheim" panose="02000503000000000000"/>
            </a:endParaRPr>
          </a:p>
          <a:p>
            <a:pPr marL="0" lvl="0" indent="0" algn="l" rtl="0">
              <a:spcBef>
                <a:spcPts val="0"/>
              </a:spcBef>
              <a:spcAft>
                <a:spcPts val="0"/>
              </a:spcAft>
              <a:buNone/>
            </a:p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PhAnim="0" showMasterSp="0">
  <p:cSld>
    <p:spTree>
      <p:nvGrpSpPr>
        <p:cNvPr id="3413" name="Shape 3413"/>
        <p:cNvGrpSpPr/>
        <p:nvPr/>
      </p:nvGrpSpPr>
      <p:grpSpPr>
        <a:xfrm>
          <a:off x="0" y="0"/>
          <a:ext cx="0" cy="0"/>
          <a:chOff x="0" y="0"/>
          <a:chExt cx="0" cy="0"/>
        </a:xfrm>
      </p:grpSpPr>
      <p:sp>
        <p:nvSpPr>
          <p:cNvPr id="3414" name="Google Shape;3414;g54dda1946d_6_30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5" name="Google Shape;3415;g54dda1946d_6_30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PhAnim="0" showMasterSp="0">
  <p:cSld>
    <p:spTree>
      <p:nvGrpSpPr>
        <p:cNvPr id="3602" name="Shape 3602"/>
        <p:cNvGrpSpPr/>
        <p:nvPr/>
      </p:nvGrpSpPr>
      <p:grpSpPr>
        <a:xfrm>
          <a:off x="0" y="0"/>
          <a:ext cx="0" cy="0"/>
          <a:chOff x="0" y="0"/>
          <a:chExt cx="0" cy="0"/>
        </a:xfrm>
      </p:grpSpPr>
      <p:sp>
        <p:nvSpPr>
          <p:cNvPr id="3603" name="Google Shape;3603;g54dda1946d_6_32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4" name="Google Shape;3604;g54dda1946d_6_32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PhAnim="0" showMasterSp="0">
  <p:cSld>
    <p:spTree>
      <p:nvGrpSpPr>
        <p:cNvPr id="3750" name="Shape 3750"/>
        <p:cNvGrpSpPr/>
        <p:nvPr/>
      </p:nvGrpSpPr>
      <p:grpSpPr>
        <a:xfrm>
          <a:off x="0" y="0"/>
          <a:ext cx="0" cy="0"/>
          <a:chOff x="0" y="0"/>
          <a:chExt cx="0" cy="0"/>
        </a:xfrm>
      </p:grpSpPr>
      <p:sp>
        <p:nvSpPr>
          <p:cNvPr id="3751" name="Google Shape;3751;g54dda1946d_6_33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52" name="Google Shape;3752;g54dda1946d_6_33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PhAnim="0" showMasterSp="0">
  <p:cSld>
    <p:spTree>
      <p:nvGrpSpPr>
        <p:cNvPr id="3840" name="Shape 3840"/>
        <p:cNvGrpSpPr/>
        <p:nvPr/>
      </p:nvGrpSpPr>
      <p:grpSpPr>
        <a:xfrm>
          <a:off x="0" y="0"/>
          <a:ext cx="0" cy="0"/>
          <a:chOff x="0" y="0"/>
          <a:chExt cx="0" cy="0"/>
        </a:xfrm>
      </p:grpSpPr>
      <p:sp>
        <p:nvSpPr>
          <p:cNvPr id="3841" name="Google Shape;3841;g54dda1946d_6_34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2" name="Google Shape;3842;g54dda1946d_6_34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PhAnim="0" showMasterSp="0">
  <p:cSld>
    <p:spTree>
      <p:nvGrpSpPr>
        <p:cNvPr id="4032" name="Shape 4032"/>
        <p:cNvGrpSpPr/>
        <p:nvPr/>
      </p:nvGrpSpPr>
      <p:grpSpPr>
        <a:xfrm>
          <a:off x="0" y="0"/>
          <a:ext cx="0" cy="0"/>
          <a:chOff x="0" y="0"/>
          <a:chExt cx="0" cy="0"/>
        </a:xfrm>
      </p:grpSpPr>
      <p:sp>
        <p:nvSpPr>
          <p:cNvPr id="4033" name="Google Shape;4033;gd5260bdd85_0_25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34" name="Google Shape;4034;gd5260bdd85_0_25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PhAnim="0" showMasterSp="0">
  <p:cSld>
    <p:spTree>
      <p:nvGrpSpPr>
        <p:cNvPr id="4218" name="Shape 4218"/>
        <p:cNvGrpSpPr/>
        <p:nvPr/>
      </p:nvGrpSpPr>
      <p:grpSpPr>
        <a:xfrm>
          <a:off x="0" y="0"/>
          <a:ext cx="0" cy="0"/>
          <a:chOff x="0" y="0"/>
          <a:chExt cx="0" cy="0"/>
        </a:xfrm>
      </p:grpSpPr>
      <p:sp>
        <p:nvSpPr>
          <p:cNvPr id="4219" name="Google Shape;4219;g54dda1946d_4_273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0" name="Google Shape;4220;g54dda1946d_4_273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PhAnim="0" showMasterSp="0">
  <p:cSld>
    <p:spTree>
      <p:nvGrpSpPr>
        <p:cNvPr id="4256" name="Shape 4256"/>
        <p:cNvGrpSpPr/>
        <p:nvPr/>
      </p:nvGrpSpPr>
      <p:grpSpPr>
        <a:xfrm>
          <a:off x="0" y="0"/>
          <a:ext cx="0" cy="0"/>
          <a:chOff x="0" y="0"/>
          <a:chExt cx="0" cy="0"/>
        </a:xfrm>
      </p:grpSpPr>
      <p:sp>
        <p:nvSpPr>
          <p:cNvPr id="4257" name="Google Shape;4257;g54dda1946d_6_377: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58" name="Google Shape;4258;g54dda1946d_6_377: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PhAnim="0" showMasterSp="0">
  <p:cSld>
    <p:spTree>
      <p:nvGrpSpPr>
        <p:cNvPr id="4852" name="Shape 4852"/>
        <p:cNvGrpSpPr/>
        <p:nvPr/>
      </p:nvGrpSpPr>
      <p:grpSpPr>
        <a:xfrm>
          <a:off x="0" y="0"/>
          <a:ext cx="0" cy="0"/>
          <a:chOff x="0" y="0"/>
          <a:chExt cx="0" cy="0"/>
        </a:xfrm>
      </p:grpSpPr>
      <p:sp>
        <p:nvSpPr>
          <p:cNvPr id="4853" name="Google Shape;4853;g54ff9c4cb4_3_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4" name="Google Shape;4854;g54ff9c4cb4_3_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PhAnim="0" showMasterSp="0">
  <p:cSld>
    <p:spTree>
      <p:nvGrpSpPr>
        <p:cNvPr id="5172" name="Shape 5172"/>
        <p:cNvGrpSpPr/>
        <p:nvPr/>
      </p:nvGrpSpPr>
      <p:grpSpPr>
        <a:xfrm>
          <a:off x="0" y="0"/>
          <a:ext cx="0" cy="0"/>
          <a:chOff x="0" y="0"/>
          <a:chExt cx="0" cy="0"/>
        </a:xfrm>
      </p:grpSpPr>
      <p:sp>
        <p:nvSpPr>
          <p:cNvPr id="5173" name="Google Shape;5173;g54dda1946d_6_35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4" name="Google Shape;5174;g54dda1946d_6_35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PhAnim="0" showMasterSp="0">
  <p:cSld>
    <p:spTree>
      <p:nvGrpSpPr>
        <p:cNvPr id="5705" name="Shape 5705"/>
        <p:cNvGrpSpPr/>
        <p:nvPr/>
      </p:nvGrpSpPr>
      <p:grpSpPr>
        <a:xfrm>
          <a:off x="0" y="0"/>
          <a:ext cx="0" cy="0"/>
          <a:chOff x="0" y="0"/>
          <a:chExt cx="0" cy="0"/>
        </a:xfrm>
      </p:grpSpPr>
      <p:sp>
        <p:nvSpPr>
          <p:cNvPr id="5706" name="Google Shape;5706;g15f2d141ee5_0_1298: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07" name="Google Shape;5707;g15f2d141ee5_0_1298: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PhAnim="0" showMasterSp="0">
  <p:cSld>
    <p:spTree>
      <p:nvGrpSpPr>
        <p:cNvPr id="6125" name="Shape 6125"/>
        <p:cNvGrpSpPr/>
        <p:nvPr/>
      </p:nvGrpSpPr>
      <p:grpSpPr>
        <a:xfrm>
          <a:off x="0" y="0"/>
          <a:ext cx="0" cy="0"/>
          <a:chOff x="0" y="0"/>
          <a:chExt cx="0" cy="0"/>
        </a:xfrm>
      </p:grpSpPr>
      <p:sp>
        <p:nvSpPr>
          <p:cNvPr id="6126" name="Google Shape;6126;g15f2d141ee5_0_115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27" name="Google Shape;6127;g15f2d141ee5_0_115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PhAnim="0" showMasterSp="0">
  <p:cSld>
    <p:spTree>
      <p:nvGrpSpPr>
        <p:cNvPr id="6397" name="Shape 6397"/>
        <p:cNvGrpSpPr/>
        <p:nvPr/>
      </p:nvGrpSpPr>
      <p:grpSpPr>
        <a:xfrm>
          <a:off x="0" y="0"/>
          <a:ext cx="0" cy="0"/>
          <a:chOff x="0" y="0"/>
          <a:chExt cx="0" cy="0"/>
        </a:xfrm>
      </p:grpSpPr>
      <p:sp>
        <p:nvSpPr>
          <p:cNvPr id="6398" name="Google Shape;6398;g15f2d141ee5_0_95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9" name="Google Shape;6399;g15f2d141ee5_0_95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PhAnim="0" showMasterSp="0">
  <p:cSld>
    <p:spTree>
      <p:nvGrpSpPr>
        <p:cNvPr id="6464" name="Shape 6464"/>
        <p:cNvGrpSpPr/>
        <p:nvPr/>
      </p:nvGrpSpPr>
      <p:grpSpPr>
        <a:xfrm>
          <a:off x="0" y="0"/>
          <a:ext cx="0" cy="0"/>
          <a:chOff x="0" y="0"/>
          <a:chExt cx="0" cy="0"/>
        </a:xfrm>
      </p:grpSpPr>
      <p:sp>
        <p:nvSpPr>
          <p:cNvPr id="6465" name="Google Shape;6465;g15f2d141ee5_0_1324: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6" name="Google Shape;6466;g15f2d141ee5_0_1324: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PhAnim="0" showMasterSp="0">
  <p:cSld>
    <p:spTree>
      <p:nvGrpSpPr>
        <p:cNvPr id="6649" name="Shape 6649"/>
        <p:cNvGrpSpPr/>
        <p:nvPr/>
      </p:nvGrpSpPr>
      <p:grpSpPr>
        <a:xfrm>
          <a:off x="0" y="0"/>
          <a:ext cx="0" cy="0"/>
          <a:chOff x="0" y="0"/>
          <a:chExt cx="0" cy="0"/>
        </a:xfrm>
      </p:grpSpPr>
      <p:sp>
        <p:nvSpPr>
          <p:cNvPr id="6650" name="Google Shape;6650;g15f2d141ee5_0_139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51" name="Google Shape;6651;g15f2d141ee5_0_139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PhAnim="0" showMasterSp="0">
  <p:cSld>
    <p:spTree>
      <p:nvGrpSpPr>
        <p:cNvPr id="6768" name="Shape 6768"/>
        <p:cNvGrpSpPr/>
        <p:nvPr/>
      </p:nvGrpSpPr>
      <p:grpSpPr>
        <a:xfrm>
          <a:off x="0" y="0"/>
          <a:ext cx="0" cy="0"/>
          <a:chOff x="0" y="0"/>
          <a:chExt cx="0" cy="0"/>
        </a:xfrm>
      </p:grpSpPr>
      <p:sp>
        <p:nvSpPr>
          <p:cNvPr id="6769" name="Google Shape;6769;g15f2d141ee5_0_1561: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0" name="Google Shape;6770;g15f2d141ee5_0_1561: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PhAnim="0" showMasterSp="0">
  <p:cSld>
    <p:spTree>
      <p:nvGrpSpPr>
        <p:cNvPr id="6877" name="Shape 6877"/>
        <p:cNvGrpSpPr/>
        <p:nvPr/>
      </p:nvGrpSpPr>
      <p:grpSpPr>
        <a:xfrm>
          <a:off x="0" y="0"/>
          <a:ext cx="0" cy="0"/>
          <a:chOff x="0" y="0"/>
          <a:chExt cx="0" cy="0"/>
        </a:xfrm>
      </p:grpSpPr>
      <p:sp>
        <p:nvSpPr>
          <p:cNvPr id="6878" name="Google Shape;6878;g54dda1946d_4_272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9" name="Google Shape;6879;g54dda1946d_4_272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PhAnim="0" showMasterSp="0">
  <p:cSld>
    <p:spTree>
      <p:nvGrpSpPr>
        <p:cNvPr id="7550" name="Shape 7550"/>
        <p:cNvGrpSpPr/>
        <p:nvPr/>
      </p:nvGrpSpPr>
      <p:grpSpPr>
        <a:xfrm>
          <a:off x="0" y="0"/>
          <a:ext cx="0" cy="0"/>
          <a:chOff x="0" y="0"/>
          <a:chExt cx="0" cy="0"/>
        </a:xfrm>
      </p:grpSpPr>
      <p:sp>
        <p:nvSpPr>
          <p:cNvPr id="7551" name="Google Shape;7551;gd5260bdd85_0_270: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52" name="Google Shape;7552;gd5260bdd85_0_270: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PhAnim="0" showMasterSp="0">
  <p:cSld>
    <p:spTree>
      <p:nvGrpSpPr>
        <p:cNvPr id="7599" name="Shape 7599"/>
        <p:cNvGrpSpPr/>
        <p:nvPr/>
      </p:nvGrpSpPr>
      <p:grpSpPr>
        <a:xfrm>
          <a:off x="0" y="0"/>
          <a:ext cx="0" cy="0"/>
          <a:chOff x="0" y="0"/>
          <a:chExt cx="0" cy="0"/>
        </a:xfrm>
      </p:grpSpPr>
      <p:sp>
        <p:nvSpPr>
          <p:cNvPr id="7600" name="Google Shape;7600;g54dda1946d_0_3: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01" name="Google Shape;7601;g54dda1946d_0_3: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PhAnim="0" showMasterSp="0">
  <p:cSld>
    <p:spTree>
      <p:nvGrpSpPr>
        <p:cNvPr id="7713" name="Shape 7713"/>
        <p:cNvGrpSpPr/>
        <p:nvPr/>
      </p:nvGrpSpPr>
      <p:grpSpPr>
        <a:xfrm>
          <a:off x="0" y="0"/>
          <a:ext cx="0" cy="0"/>
          <a:chOff x="0" y="0"/>
          <a:chExt cx="0" cy="0"/>
        </a:xfrm>
      </p:grpSpPr>
      <p:sp>
        <p:nvSpPr>
          <p:cNvPr id="7714" name="Google Shape;7714;g54dda1946d_4_274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15" name="Google Shape;7715;g54dda1946d_4_274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PhAnim="0" showMasterSp="0">
  <p:cSld>
    <p:spTree>
      <p:nvGrpSpPr>
        <p:cNvPr id="8209" name="Shape 8209"/>
        <p:cNvGrpSpPr/>
        <p:nvPr/>
      </p:nvGrpSpPr>
      <p:grpSpPr>
        <a:xfrm>
          <a:off x="0" y="0"/>
          <a:ext cx="0" cy="0"/>
          <a:chOff x="0" y="0"/>
          <a:chExt cx="0" cy="0"/>
        </a:xfrm>
      </p:grpSpPr>
      <p:sp>
        <p:nvSpPr>
          <p:cNvPr id="8210" name="Google Shape;8210;g15f2d141ee5_0_1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11" name="Google Shape;8211;g15f2d141ee5_0_1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PhAnim="0" showMasterSp="0">
  <p:cSld>
    <p:spTree>
      <p:nvGrpSpPr>
        <p:cNvPr id="8605" name="Shape 8605"/>
        <p:cNvGrpSpPr/>
        <p:nvPr/>
      </p:nvGrpSpPr>
      <p:grpSpPr>
        <a:xfrm>
          <a:off x="0" y="0"/>
          <a:ext cx="0" cy="0"/>
          <a:chOff x="0" y="0"/>
          <a:chExt cx="0" cy="0"/>
        </a:xfrm>
      </p:grpSpPr>
      <p:sp>
        <p:nvSpPr>
          <p:cNvPr id="8606" name="Google Shape;8606;g15f2d141ee5_0_89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7" name="Google Shape;8607;g15f2d141ee5_0_89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PhAnim="0" showMasterSp="0">
  <p:cSld>
    <p:spTree>
      <p:nvGrpSpPr>
        <p:cNvPr id="8719" name="Shape 8719"/>
        <p:cNvGrpSpPr/>
        <p:nvPr/>
      </p:nvGrpSpPr>
      <p:grpSpPr>
        <a:xfrm>
          <a:off x="0" y="0"/>
          <a:ext cx="0" cy="0"/>
          <a:chOff x="0" y="0"/>
          <a:chExt cx="0" cy="0"/>
        </a:xfrm>
      </p:grpSpPr>
      <p:sp>
        <p:nvSpPr>
          <p:cNvPr id="8720" name="Google Shape;8720;g15f2d141ee5_0_3515: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1" name="Google Shape;8721;g15f2d141ee5_0_3515: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PhAnim="0" showMasterSp="0">
  <p:cSld>
    <p:spTree>
      <p:nvGrpSpPr>
        <p:cNvPr id="8763" name="Shape 8763"/>
        <p:cNvGrpSpPr/>
        <p:nvPr/>
      </p:nvGrpSpPr>
      <p:grpSpPr>
        <a:xfrm>
          <a:off x="0" y="0"/>
          <a:ext cx="0" cy="0"/>
          <a:chOff x="0" y="0"/>
          <a:chExt cx="0" cy="0"/>
        </a:xfrm>
      </p:grpSpPr>
      <p:sp>
        <p:nvSpPr>
          <p:cNvPr id="8764" name="Google Shape;8764;g15f2d141ee5_0_3536: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65" name="Google Shape;8765;g15f2d141ee5_0_3536: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PhAnim="0" showMasterSp="0">
  <p:cSld>
    <p:spTree>
      <p:nvGrpSpPr>
        <p:cNvPr id="9014" name="Shape 9014"/>
        <p:cNvGrpSpPr/>
        <p:nvPr/>
      </p:nvGrpSpPr>
      <p:grpSpPr>
        <a:xfrm>
          <a:off x="0" y="0"/>
          <a:ext cx="0" cy="0"/>
          <a:chOff x="0" y="0"/>
          <a:chExt cx="0" cy="0"/>
        </a:xfrm>
      </p:grpSpPr>
      <p:sp>
        <p:nvSpPr>
          <p:cNvPr id="9015" name="Google Shape;9015;g15f2d141ee5_0_1422:notes"/>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16" name="Google Shape;9016;g15f2d141ee5_0_1422:notes"/>
          <p:cNvSpPr txBox="1"/>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4" Type="http://schemas.openxmlformats.org/officeDocument/2006/relationships/hyperlink" Target="http://bit.ly/2TtBDfr" TargetMode="External"/><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matchingName="Title slide">
  <p:cSld name="TITLE">
    <p:spTree>
      <p:nvGrpSpPr>
        <p:cNvPr id="8" name="Shape 8"/>
        <p:cNvGrpSpPr/>
        <p:nvPr/>
      </p:nvGrpSpPr>
      <p:grpSpPr>
        <a:xfrm>
          <a:off x="0" y="0"/>
          <a:ext cx="0" cy="0"/>
          <a:chOff x="0" y="0"/>
          <a:chExt cx="0" cy="0"/>
        </a:xfrm>
      </p:grpSpPr>
      <p:grpSp>
        <p:nvGrpSpPr>
          <p:cNvPr id="9" name="Google Shape;9;p2"/>
          <p:cNvGrpSpPr/>
          <p:nvPr/>
        </p:nvGrpSpPr>
        <p:grpSpPr>
          <a:xfrm>
            <a:off x="-28" y="31"/>
            <a:ext cx="9144057" cy="4909351"/>
            <a:chOff x="-28" y="31"/>
            <a:chExt cx="9144057" cy="4909351"/>
          </a:xfrm>
        </p:grpSpPr>
        <p:grpSp>
          <p:nvGrpSpPr>
            <p:cNvPr id="10" name="Google Shape;10;p2"/>
            <p:cNvGrpSpPr/>
            <p:nvPr/>
          </p:nvGrpSpPr>
          <p:grpSpPr>
            <a:xfrm>
              <a:off x="-28" y="456438"/>
              <a:ext cx="9144057" cy="4452944"/>
              <a:chOff x="-28" y="248988"/>
              <a:chExt cx="9144057" cy="4452944"/>
            </a:xfrm>
          </p:grpSpPr>
          <p:sp>
            <p:nvSpPr>
              <p:cNvPr id="11" name="Google Shape;11;p2"/>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 name="Google Shape;12;p2"/>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 name="Google Shape;13;p2"/>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 name="Google Shape;14;p2"/>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 name="Google Shape;15;p2"/>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 name="Google Shape;16;p2"/>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 name="Google Shape;17;p2"/>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 name="Google Shape;18;p2"/>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 name="Google Shape;19;p2"/>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 name="Google Shape;20;p2"/>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 name="Google Shape;21;p2"/>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 name="Google Shape;22;p2"/>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 name="Google Shape;23;p2"/>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 name="Google Shape;24;p2"/>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 name="Google Shape;25;p2"/>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 name="Google Shape;26;p2"/>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 name="Google Shape;27;p2"/>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 name="Google Shape;28;p2"/>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 name="Google Shape;29;p2"/>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 name="Google Shape;30;p2"/>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 name="Google Shape;31;p2"/>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 name="Google Shape;32;p2"/>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 name="Google Shape;33;p2"/>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 name="Google Shape;34;p2"/>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5" name="Google Shape;35;p2"/>
            <p:cNvGrpSpPr/>
            <p:nvPr/>
          </p:nvGrpSpPr>
          <p:grpSpPr>
            <a:xfrm>
              <a:off x="597942" y="31"/>
              <a:ext cx="7948252" cy="367803"/>
              <a:chOff x="597942" y="31"/>
              <a:chExt cx="7948252" cy="367803"/>
            </a:xfrm>
          </p:grpSpPr>
          <p:grpSp>
            <p:nvGrpSpPr>
              <p:cNvPr id="36" name="Google Shape;36;p2"/>
              <p:cNvGrpSpPr/>
              <p:nvPr/>
            </p:nvGrpSpPr>
            <p:grpSpPr>
              <a:xfrm>
                <a:off x="597942" y="187534"/>
                <a:ext cx="7948252" cy="180300"/>
                <a:chOff x="597942" y="187534"/>
                <a:chExt cx="7948252" cy="180300"/>
              </a:xfrm>
            </p:grpSpPr>
            <p:sp>
              <p:nvSpPr>
                <p:cNvPr id="37" name="Google Shape;37;p2"/>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 name="Google Shape;38;p2"/>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 name="Google Shape;39;p2"/>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 name="Google Shape;40;p2"/>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 name="Google Shape;41;p2"/>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 name="Google Shape;42;p2"/>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 name="Google Shape;43;p2"/>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 name="Google Shape;44;p2"/>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 name="Google Shape;45;p2"/>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 name="Google Shape;46;p2"/>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 name="Google Shape;47;p2"/>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 name="Google Shape;48;p2"/>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9" name="Google Shape;49;p2"/>
              <p:cNvGrpSpPr/>
              <p:nvPr/>
            </p:nvGrpSpPr>
            <p:grpSpPr>
              <a:xfrm>
                <a:off x="645872" y="31"/>
                <a:ext cx="7860381" cy="326536"/>
                <a:chOff x="645872" y="31"/>
                <a:chExt cx="7860381" cy="326536"/>
              </a:xfrm>
            </p:grpSpPr>
            <p:sp>
              <p:nvSpPr>
                <p:cNvPr id="50" name="Google Shape;50;p2"/>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 name="Google Shape;51;p2"/>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 name="Google Shape;52;p2"/>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 name="Google Shape;53;p2"/>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 name="Google Shape;54;p2"/>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 name="Google Shape;55;p2"/>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 name="Google Shape;56;p2"/>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 name="Google Shape;57;p2"/>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 name="Google Shape;58;p2"/>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 name="Google Shape;59;p2"/>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 name="Google Shape;60;p2"/>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 name="Google Shape;61;p2"/>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 name="Google Shape;62;p2"/>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 name="Google Shape;63;p2"/>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 name="Google Shape;64;p2"/>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 name="Google Shape;65;p2"/>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 name="Google Shape;66;p2"/>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 name="Google Shape;67;p2"/>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 name="Google Shape;68;p2"/>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 name="Google Shape;69;p2"/>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 name="Google Shape;70;p2"/>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 name="Google Shape;71;p2"/>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 name="Google Shape;72;p2"/>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 name="Google Shape;73;p2"/>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74" name="Google Shape;74;p2"/>
          <p:cNvSpPr txBox="1"/>
          <p:nvPr>
            <p:ph type="ctrTitle"/>
          </p:nvPr>
        </p:nvSpPr>
        <p:spPr>
          <a:xfrm>
            <a:off x="2260075" y="1274525"/>
            <a:ext cx="6170700" cy="2351100"/>
          </a:xfrm>
          <a:prstGeom prst="rect">
            <a:avLst/>
          </a:prstGeom>
        </p:spPr>
        <p:txBody>
          <a:bodyPr spcFirstLastPara="1" wrap="square" lIns="91425" tIns="91425" rIns="91425" bIns="91425" anchor="b" anchorCtr="0">
            <a:noAutofit/>
          </a:bodyPr>
          <a:lstStyle>
            <a:lvl1pPr lvl="0">
              <a:lnSpc>
                <a:spcPct val="90000"/>
              </a:lnSpc>
              <a:spcBef>
                <a:spcPts val="0"/>
              </a:spcBef>
              <a:spcAft>
                <a:spcPts val="0"/>
              </a:spcAft>
              <a:buClr>
                <a:srgbClr val="191919"/>
              </a:buClr>
              <a:buSzPts val="5200"/>
              <a:buNone/>
              <a:defRPr sz="3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75" name="Google Shape;75;p2"/>
          <p:cNvSpPr txBox="1"/>
          <p:nvPr>
            <p:ph type="subTitle" idx="1"/>
          </p:nvPr>
        </p:nvSpPr>
        <p:spPr>
          <a:xfrm>
            <a:off x="2260075" y="3657325"/>
            <a:ext cx="6170700" cy="475800"/>
          </a:xfrm>
          <a:prstGeom prst="rect">
            <a:avLst/>
          </a:prstGeom>
          <a:ln>
            <a:noFill/>
          </a:ln>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76" name="Google Shape;76;p2"/>
          <p:cNvSpPr/>
          <p:nvPr/>
        </p:nvSpPr>
        <p:spPr>
          <a:xfrm>
            <a:off x="5001967" y="4440317"/>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 name="Google Shape;77;p2"/>
          <p:cNvSpPr/>
          <p:nvPr/>
        </p:nvSpPr>
        <p:spPr>
          <a:xfrm rot="-1735772">
            <a:off x="8616974" y="1679567"/>
            <a:ext cx="331583"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matchingName="Section header">
  <p:cSld name="SECTION_HEADER">
    <p:spTree>
      <p:nvGrpSpPr>
        <p:cNvPr id="78" name="Shape 78"/>
        <p:cNvGrpSpPr/>
        <p:nvPr/>
      </p:nvGrpSpPr>
      <p:grpSpPr>
        <a:xfrm>
          <a:off x="0" y="0"/>
          <a:ext cx="0" cy="0"/>
          <a:chOff x="0" y="0"/>
          <a:chExt cx="0" cy="0"/>
        </a:xfrm>
      </p:grpSpPr>
      <p:grpSp>
        <p:nvGrpSpPr>
          <p:cNvPr id="79" name="Google Shape;79;p3"/>
          <p:cNvGrpSpPr/>
          <p:nvPr/>
        </p:nvGrpSpPr>
        <p:grpSpPr>
          <a:xfrm>
            <a:off x="-28" y="31"/>
            <a:ext cx="9144057" cy="4909351"/>
            <a:chOff x="-28" y="31"/>
            <a:chExt cx="9144057" cy="4909351"/>
          </a:xfrm>
        </p:grpSpPr>
        <p:grpSp>
          <p:nvGrpSpPr>
            <p:cNvPr id="80" name="Google Shape;80;p3"/>
            <p:cNvGrpSpPr/>
            <p:nvPr/>
          </p:nvGrpSpPr>
          <p:grpSpPr>
            <a:xfrm>
              <a:off x="-28" y="456438"/>
              <a:ext cx="9144057" cy="4452944"/>
              <a:chOff x="-28" y="248988"/>
              <a:chExt cx="9144057" cy="4452944"/>
            </a:xfrm>
          </p:grpSpPr>
          <p:sp>
            <p:nvSpPr>
              <p:cNvPr id="81" name="Google Shape;81;p3"/>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 name="Google Shape;82;p3"/>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 name="Google Shape;83;p3"/>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 name="Google Shape;84;p3"/>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 name="Google Shape;85;p3"/>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 name="Google Shape;86;p3"/>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 name="Google Shape;87;p3"/>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 name="Google Shape;88;p3"/>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 name="Google Shape;89;p3"/>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 name="Google Shape;90;p3"/>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 name="Google Shape;91;p3"/>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 name="Google Shape;92;p3"/>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 name="Google Shape;93;p3"/>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 name="Google Shape;94;p3"/>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 name="Google Shape;95;p3"/>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 name="Google Shape;96;p3"/>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 name="Google Shape;97;p3"/>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 name="Google Shape;98;p3"/>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 name="Google Shape;99;p3"/>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 name="Google Shape;100;p3"/>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 name="Google Shape;101;p3"/>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 name="Google Shape;102;p3"/>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 name="Google Shape;103;p3"/>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 name="Google Shape;104;p3"/>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5" name="Google Shape;105;p3"/>
            <p:cNvGrpSpPr/>
            <p:nvPr/>
          </p:nvGrpSpPr>
          <p:grpSpPr>
            <a:xfrm>
              <a:off x="597942" y="31"/>
              <a:ext cx="7948252" cy="367803"/>
              <a:chOff x="597942" y="31"/>
              <a:chExt cx="7948252" cy="367803"/>
            </a:xfrm>
          </p:grpSpPr>
          <p:grpSp>
            <p:nvGrpSpPr>
              <p:cNvPr id="106" name="Google Shape;106;p3"/>
              <p:cNvGrpSpPr/>
              <p:nvPr/>
            </p:nvGrpSpPr>
            <p:grpSpPr>
              <a:xfrm>
                <a:off x="597942" y="187534"/>
                <a:ext cx="7948252" cy="180300"/>
                <a:chOff x="597942" y="187534"/>
                <a:chExt cx="7948252" cy="180300"/>
              </a:xfrm>
            </p:grpSpPr>
            <p:sp>
              <p:nvSpPr>
                <p:cNvPr id="107" name="Google Shape;107;p3"/>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 name="Google Shape;108;p3"/>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 name="Google Shape;109;p3"/>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 name="Google Shape;110;p3"/>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 name="Google Shape;111;p3"/>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 name="Google Shape;112;p3"/>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 name="Google Shape;113;p3"/>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 name="Google Shape;114;p3"/>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 name="Google Shape;115;p3"/>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 name="Google Shape;116;p3"/>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 name="Google Shape;117;p3"/>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 name="Google Shape;118;p3"/>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9" name="Google Shape;119;p3"/>
              <p:cNvGrpSpPr/>
              <p:nvPr/>
            </p:nvGrpSpPr>
            <p:grpSpPr>
              <a:xfrm>
                <a:off x="645872" y="31"/>
                <a:ext cx="7860381" cy="326536"/>
                <a:chOff x="645872" y="31"/>
                <a:chExt cx="7860381" cy="326536"/>
              </a:xfrm>
            </p:grpSpPr>
            <p:sp>
              <p:nvSpPr>
                <p:cNvPr id="120" name="Google Shape;120;p3"/>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 name="Google Shape;121;p3"/>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 name="Google Shape;122;p3"/>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 name="Google Shape;123;p3"/>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 name="Google Shape;124;p3"/>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 name="Google Shape;125;p3"/>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 name="Google Shape;126;p3"/>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 name="Google Shape;127;p3"/>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 name="Google Shape;128;p3"/>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 name="Google Shape;129;p3"/>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 name="Google Shape;130;p3"/>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 name="Google Shape;131;p3"/>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 name="Google Shape;132;p3"/>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 name="Google Shape;133;p3"/>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 name="Google Shape;134;p3"/>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 name="Google Shape;135;p3"/>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 name="Google Shape;136;p3"/>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 name="Google Shape;137;p3"/>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 name="Google Shape;138;p3"/>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 name="Google Shape;139;p3"/>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 name="Google Shape;140;p3"/>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 name="Google Shape;141;p3"/>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 name="Google Shape;142;p3"/>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 name="Google Shape;143;p3"/>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44" name="Google Shape;144;p3"/>
          <p:cNvSpPr txBox="1"/>
          <p:nvPr>
            <p:ph type="title"/>
          </p:nvPr>
        </p:nvSpPr>
        <p:spPr>
          <a:xfrm>
            <a:off x="2038193" y="2920400"/>
            <a:ext cx="5067600" cy="8418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5" name="Google Shape;145;p3"/>
          <p:cNvSpPr txBox="1"/>
          <p:nvPr>
            <p:ph type="title" idx="2" hasCustomPrompt="1"/>
          </p:nvPr>
        </p:nvSpPr>
        <p:spPr>
          <a:xfrm>
            <a:off x="3855093" y="1592300"/>
            <a:ext cx="1306800" cy="841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46" name="Google Shape;146;p3"/>
          <p:cNvSpPr txBox="1"/>
          <p:nvPr>
            <p:ph type="subTitle" idx="1"/>
          </p:nvPr>
        </p:nvSpPr>
        <p:spPr>
          <a:xfrm>
            <a:off x="2038193" y="3722525"/>
            <a:ext cx="5067600" cy="375000"/>
          </a:xfrm>
          <a:prstGeom prst="rect">
            <a:avLst/>
          </a:prstGeom>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47" name="Google Shape;147;p3"/>
          <p:cNvSpPr/>
          <p:nvPr/>
        </p:nvSpPr>
        <p:spPr>
          <a:xfrm>
            <a:off x="5008797" y="4434248"/>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x" matchingName="Title and body">
  <p:cSld name="TITLE_AND_BODY">
    <p:spTree>
      <p:nvGrpSpPr>
        <p:cNvPr id="148" name="Shape 148"/>
        <p:cNvGrpSpPr/>
        <p:nvPr/>
      </p:nvGrpSpPr>
      <p:grpSpPr>
        <a:xfrm>
          <a:off x="0" y="0"/>
          <a:ext cx="0" cy="0"/>
          <a:chOff x="0" y="0"/>
          <a:chExt cx="0" cy="0"/>
        </a:xfrm>
      </p:grpSpPr>
      <p:grpSp>
        <p:nvGrpSpPr>
          <p:cNvPr id="149" name="Google Shape;149;p4"/>
          <p:cNvGrpSpPr/>
          <p:nvPr/>
        </p:nvGrpSpPr>
        <p:grpSpPr>
          <a:xfrm>
            <a:off x="-28" y="31"/>
            <a:ext cx="9144057" cy="4909351"/>
            <a:chOff x="-28" y="31"/>
            <a:chExt cx="9144057" cy="4909351"/>
          </a:xfrm>
        </p:grpSpPr>
        <p:grpSp>
          <p:nvGrpSpPr>
            <p:cNvPr id="150" name="Google Shape;150;p4"/>
            <p:cNvGrpSpPr/>
            <p:nvPr/>
          </p:nvGrpSpPr>
          <p:grpSpPr>
            <a:xfrm>
              <a:off x="-28" y="456438"/>
              <a:ext cx="9144057" cy="4452944"/>
              <a:chOff x="-28" y="248988"/>
              <a:chExt cx="9144057" cy="4452944"/>
            </a:xfrm>
          </p:grpSpPr>
          <p:sp>
            <p:nvSpPr>
              <p:cNvPr id="151" name="Google Shape;151;p4"/>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 name="Google Shape;152;p4"/>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 name="Google Shape;153;p4"/>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 name="Google Shape;154;p4"/>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 name="Google Shape;155;p4"/>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 name="Google Shape;156;p4"/>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 name="Google Shape;157;p4"/>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 name="Google Shape;158;p4"/>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 name="Google Shape;159;p4"/>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 name="Google Shape;160;p4"/>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 name="Google Shape;161;p4"/>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 name="Google Shape;162;p4"/>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 name="Google Shape;163;p4"/>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 name="Google Shape;164;p4"/>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 name="Google Shape;165;p4"/>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 name="Google Shape;166;p4"/>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 name="Google Shape;167;p4"/>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 name="Google Shape;168;p4"/>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 name="Google Shape;169;p4"/>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 name="Google Shape;170;p4"/>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 name="Google Shape;171;p4"/>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 name="Google Shape;172;p4"/>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 name="Google Shape;173;p4"/>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 name="Google Shape;174;p4"/>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5" name="Google Shape;175;p4"/>
            <p:cNvGrpSpPr/>
            <p:nvPr/>
          </p:nvGrpSpPr>
          <p:grpSpPr>
            <a:xfrm>
              <a:off x="597942" y="31"/>
              <a:ext cx="7948252" cy="367803"/>
              <a:chOff x="597942" y="31"/>
              <a:chExt cx="7948252" cy="367803"/>
            </a:xfrm>
          </p:grpSpPr>
          <p:grpSp>
            <p:nvGrpSpPr>
              <p:cNvPr id="176" name="Google Shape;176;p4"/>
              <p:cNvGrpSpPr/>
              <p:nvPr/>
            </p:nvGrpSpPr>
            <p:grpSpPr>
              <a:xfrm>
                <a:off x="597942" y="187534"/>
                <a:ext cx="7948252" cy="180300"/>
                <a:chOff x="597942" y="187534"/>
                <a:chExt cx="7948252" cy="180300"/>
              </a:xfrm>
            </p:grpSpPr>
            <p:sp>
              <p:nvSpPr>
                <p:cNvPr id="177" name="Google Shape;177;p4"/>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 name="Google Shape;178;p4"/>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 name="Google Shape;179;p4"/>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 name="Google Shape;180;p4"/>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 name="Google Shape;181;p4"/>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 name="Google Shape;182;p4"/>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 name="Google Shape;183;p4"/>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 name="Google Shape;184;p4"/>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 name="Google Shape;185;p4"/>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 name="Google Shape;186;p4"/>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 name="Google Shape;187;p4"/>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 name="Google Shape;188;p4"/>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89" name="Google Shape;189;p4"/>
              <p:cNvGrpSpPr/>
              <p:nvPr/>
            </p:nvGrpSpPr>
            <p:grpSpPr>
              <a:xfrm>
                <a:off x="645872" y="31"/>
                <a:ext cx="7860381" cy="326536"/>
                <a:chOff x="645872" y="31"/>
                <a:chExt cx="7860381" cy="326536"/>
              </a:xfrm>
            </p:grpSpPr>
            <p:sp>
              <p:nvSpPr>
                <p:cNvPr id="190" name="Google Shape;190;p4"/>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 name="Google Shape;191;p4"/>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 name="Google Shape;192;p4"/>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 name="Google Shape;193;p4"/>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 name="Google Shape;194;p4"/>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 name="Google Shape;195;p4"/>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 name="Google Shape;196;p4"/>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 name="Google Shape;197;p4"/>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 name="Google Shape;198;p4"/>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9" name="Google Shape;199;p4"/>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 name="Google Shape;200;p4"/>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 name="Google Shape;201;p4"/>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 name="Google Shape;202;p4"/>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 name="Google Shape;203;p4"/>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 name="Google Shape;204;p4"/>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 name="Google Shape;205;p4"/>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 name="Google Shape;206;p4"/>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 name="Google Shape;207;p4"/>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 name="Google Shape;208;p4"/>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 name="Google Shape;209;p4"/>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 name="Google Shape;210;p4"/>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 name="Google Shape;211;p4"/>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 name="Google Shape;212;p4"/>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 name="Google Shape;213;p4"/>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14" name="Google Shape;214;p4"/>
          <p:cNvSpPr txBox="1"/>
          <p:nvPr>
            <p:ph type="title"/>
          </p:nvPr>
        </p:nvSpPr>
        <p:spPr>
          <a:xfrm>
            <a:off x="1682850" y="1171775"/>
            <a:ext cx="5778300" cy="7707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5" name="Google Shape;215;p4"/>
          <p:cNvSpPr txBox="1"/>
          <p:nvPr>
            <p:ph type="body" idx="1"/>
          </p:nvPr>
        </p:nvSpPr>
        <p:spPr>
          <a:xfrm>
            <a:off x="1682550" y="1942475"/>
            <a:ext cx="5778900" cy="2375400"/>
          </a:xfrm>
          <a:prstGeom prst="rect">
            <a:avLst/>
          </a:prstGeom>
        </p:spPr>
        <p:txBody>
          <a:bodyPr spcFirstLastPara="1" wrap="square" lIns="91425" tIns="91425" rIns="91425" bIns="91425" anchor="t" anchorCtr="0">
            <a:noAutofit/>
          </a:bodyPr>
          <a:lstStyle>
            <a:lvl1pPr marL="457200" lvl="0" indent="-317500" algn="ctr" rtl="0">
              <a:lnSpc>
                <a:spcPct val="100000"/>
              </a:lnSpc>
              <a:spcBef>
                <a:spcPts val="0"/>
              </a:spcBef>
              <a:spcAft>
                <a:spcPts val="0"/>
              </a:spcAft>
              <a:buSzPts val="1400"/>
              <a:buFont typeface="Nunito Light"/>
              <a:buChar char="●"/>
              <a:defRPr sz="1800"/>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p:txBody>
      </p:sp>
      <p:grpSp>
        <p:nvGrpSpPr>
          <p:cNvPr id="216" name="Google Shape;216;p4"/>
          <p:cNvGrpSpPr/>
          <p:nvPr/>
        </p:nvGrpSpPr>
        <p:grpSpPr>
          <a:xfrm>
            <a:off x="473839" y="4308417"/>
            <a:ext cx="540214" cy="453745"/>
            <a:chOff x="7457739" y="2129605"/>
            <a:chExt cx="540214" cy="453745"/>
          </a:xfrm>
        </p:grpSpPr>
        <p:sp>
          <p:nvSpPr>
            <p:cNvPr id="217" name="Google Shape;217;p4"/>
            <p:cNvSpPr/>
            <p:nvPr/>
          </p:nvSpPr>
          <p:spPr>
            <a:xfrm>
              <a:off x="7571050" y="2129605"/>
              <a:ext cx="319612" cy="453745"/>
            </a:xfrm>
            <a:custGeom>
              <a:avLst/>
              <a:gdLst/>
              <a:ahLst/>
              <a:cxnLst/>
              <a:rect l="l" t="t" r="r" b="b"/>
              <a:pathLst>
                <a:path w="27364" h="38848" extrusionOk="0">
                  <a:moveTo>
                    <a:pt x="17460" y="15247"/>
                  </a:moveTo>
                  <a:cubicBezTo>
                    <a:pt x="17775" y="15247"/>
                    <a:pt x="17280" y="16129"/>
                    <a:pt x="17214" y="16194"/>
                  </a:cubicBezTo>
                  <a:cubicBezTo>
                    <a:pt x="17138" y="16267"/>
                    <a:pt x="17057" y="16336"/>
                    <a:pt x="16974" y="16399"/>
                  </a:cubicBezTo>
                  <a:lnTo>
                    <a:pt x="16972" y="16398"/>
                  </a:lnTo>
                  <a:cubicBezTo>
                    <a:pt x="16976" y="16385"/>
                    <a:pt x="16976" y="16372"/>
                    <a:pt x="16979" y="16359"/>
                  </a:cubicBezTo>
                  <a:cubicBezTo>
                    <a:pt x="17024" y="16158"/>
                    <a:pt x="17203" y="15310"/>
                    <a:pt x="17391" y="15258"/>
                  </a:cubicBezTo>
                  <a:cubicBezTo>
                    <a:pt x="17417" y="15251"/>
                    <a:pt x="17440" y="15247"/>
                    <a:pt x="17460" y="15247"/>
                  </a:cubicBezTo>
                  <a:close/>
                  <a:moveTo>
                    <a:pt x="8744" y="14993"/>
                  </a:moveTo>
                  <a:cubicBezTo>
                    <a:pt x="8854" y="14993"/>
                    <a:pt x="8942" y="15140"/>
                    <a:pt x="9120" y="15338"/>
                  </a:cubicBezTo>
                  <a:cubicBezTo>
                    <a:pt x="9513" y="15776"/>
                    <a:pt x="9732" y="16303"/>
                    <a:pt x="9853" y="16865"/>
                  </a:cubicBezTo>
                  <a:cubicBezTo>
                    <a:pt x="9412" y="16725"/>
                    <a:pt x="9102" y="16544"/>
                    <a:pt x="8750" y="16167"/>
                  </a:cubicBezTo>
                  <a:cubicBezTo>
                    <a:pt x="8431" y="15826"/>
                    <a:pt x="8150" y="15616"/>
                    <a:pt x="8465" y="15215"/>
                  </a:cubicBezTo>
                  <a:cubicBezTo>
                    <a:pt x="8590" y="15058"/>
                    <a:pt x="8672" y="14993"/>
                    <a:pt x="8744" y="14993"/>
                  </a:cubicBezTo>
                  <a:close/>
                  <a:moveTo>
                    <a:pt x="13213" y="1703"/>
                  </a:moveTo>
                  <a:cubicBezTo>
                    <a:pt x="16837" y="1703"/>
                    <a:pt x="20422" y="3431"/>
                    <a:pt x="22592" y="6388"/>
                  </a:cubicBezTo>
                  <a:cubicBezTo>
                    <a:pt x="24279" y="8891"/>
                    <a:pt x="24782" y="12145"/>
                    <a:pt x="24613" y="15110"/>
                  </a:cubicBezTo>
                  <a:lnTo>
                    <a:pt x="24611" y="15110"/>
                  </a:lnTo>
                  <a:cubicBezTo>
                    <a:pt x="24415" y="18543"/>
                    <a:pt x="23028" y="21313"/>
                    <a:pt x="20637" y="23730"/>
                  </a:cubicBezTo>
                  <a:cubicBezTo>
                    <a:pt x="20394" y="23975"/>
                    <a:pt x="20116" y="24219"/>
                    <a:pt x="19821" y="24464"/>
                  </a:cubicBezTo>
                  <a:cubicBezTo>
                    <a:pt x="18547" y="22901"/>
                    <a:pt x="17235" y="20537"/>
                    <a:pt x="16933" y="18348"/>
                  </a:cubicBezTo>
                  <a:cubicBezTo>
                    <a:pt x="18338" y="17768"/>
                    <a:pt x="19742" y="16420"/>
                    <a:pt x="19590" y="14770"/>
                  </a:cubicBezTo>
                  <a:cubicBezTo>
                    <a:pt x="19497" y="13774"/>
                    <a:pt x="18762" y="13076"/>
                    <a:pt x="17918" y="13076"/>
                  </a:cubicBezTo>
                  <a:cubicBezTo>
                    <a:pt x="17575" y="13076"/>
                    <a:pt x="17215" y="13191"/>
                    <a:pt x="16873" y="13447"/>
                  </a:cubicBezTo>
                  <a:cubicBezTo>
                    <a:pt x="15811" y="14243"/>
                    <a:pt x="15408" y="15711"/>
                    <a:pt x="15341" y="17113"/>
                  </a:cubicBezTo>
                  <a:cubicBezTo>
                    <a:pt x="15294" y="17126"/>
                    <a:pt x="15245" y="17139"/>
                    <a:pt x="15198" y="17149"/>
                  </a:cubicBezTo>
                  <a:cubicBezTo>
                    <a:pt x="14571" y="17299"/>
                    <a:pt x="13915" y="17364"/>
                    <a:pt x="13253" y="17364"/>
                  </a:cubicBezTo>
                  <a:cubicBezTo>
                    <a:pt x="12661" y="17364"/>
                    <a:pt x="12064" y="17312"/>
                    <a:pt x="11480" y="17221"/>
                  </a:cubicBezTo>
                  <a:cubicBezTo>
                    <a:pt x="11421" y="16692"/>
                    <a:pt x="11309" y="16180"/>
                    <a:pt x="11129" y="15702"/>
                  </a:cubicBezTo>
                  <a:cubicBezTo>
                    <a:pt x="10720" y="14614"/>
                    <a:pt x="9829" y="13490"/>
                    <a:pt x="8587" y="13490"/>
                  </a:cubicBezTo>
                  <a:cubicBezTo>
                    <a:pt x="8510" y="13490"/>
                    <a:pt x="8432" y="13494"/>
                    <a:pt x="8353" y="13503"/>
                  </a:cubicBezTo>
                  <a:cubicBezTo>
                    <a:pt x="7006" y="13653"/>
                    <a:pt x="6620" y="14985"/>
                    <a:pt x="7054" y="16101"/>
                  </a:cubicBezTo>
                  <a:cubicBezTo>
                    <a:pt x="7615" y="17545"/>
                    <a:pt x="8632" y="18133"/>
                    <a:pt x="9981" y="18478"/>
                  </a:cubicBezTo>
                  <a:cubicBezTo>
                    <a:pt x="9977" y="18733"/>
                    <a:pt x="9967" y="18984"/>
                    <a:pt x="9955" y="19227"/>
                  </a:cubicBezTo>
                  <a:cubicBezTo>
                    <a:pt x="9884" y="20707"/>
                    <a:pt x="9555" y="22158"/>
                    <a:pt x="9088" y="23559"/>
                  </a:cubicBezTo>
                  <a:cubicBezTo>
                    <a:pt x="8880" y="24184"/>
                    <a:pt x="8641" y="24799"/>
                    <a:pt x="8406" y="25414"/>
                  </a:cubicBezTo>
                  <a:cubicBezTo>
                    <a:pt x="8379" y="25483"/>
                    <a:pt x="8359" y="25545"/>
                    <a:pt x="8340" y="25606"/>
                  </a:cubicBezTo>
                  <a:cubicBezTo>
                    <a:pt x="7944" y="25275"/>
                    <a:pt x="7540" y="24955"/>
                    <a:pt x="7185" y="24626"/>
                  </a:cubicBezTo>
                  <a:cubicBezTo>
                    <a:pt x="5885" y="23419"/>
                    <a:pt x="4649" y="22116"/>
                    <a:pt x="3761" y="20570"/>
                  </a:cubicBezTo>
                  <a:cubicBezTo>
                    <a:pt x="0" y="14021"/>
                    <a:pt x="2968" y="3677"/>
                    <a:pt x="10838" y="1958"/>
                  </a:cubicBezTo>
                  <a:cubicBezTo>
                    <a:pt x="11622" y="1786"/>
                    <a:pt x="12419" y="1703"/>
                    <a:pt x="13213" y="1703"/>
                  </a:cubicBezTo>
                  <a:close/>
                  <a:moveTo>
                    <a:pt x="11517" y="18784"/>
                  </a:moveTo>
                  <a:cubicBezTo>
                    <a:pt x="12213" y="18893"/>
                    <a:pt x="12917" y="18958"/>
                    <a:pt x="13617" y="18958"/>
                  </a:cubicBezTo>
                  <a:cubicBezTo>
                    <a:pt x="14219" y="18958"/>
                    <a:pt x="14818" y="18910"/>
                    <a:pt x="15408" y="18798"/>
                  </a:cubicBezTo>
                  <a:cubicBezTo>
                    <a:pt x="15414" y="18839"/>
                    <a:pt x="15418" y="18882"/>
                    <a:pt x="15423" y="18923"/>
                  </a:cubicBezTo>
                  <a:cubicBezTo>
                    <a:pt x="15750" y="21234"/>
                    <a:pt x="16945" y="23808"/>
                    <a:pt x="18340" y="25709"/>
                  </a:cubicBezTo>
                  <a:cubicBezTo>
                    <a:pt x="17709" y="26282"/>
                    <a:pt x="17153" y="26902"/>
                    <a:pt x="16869" y="27617"/>
                  </a:cubicBezTo>
                  <a:cubicBezTo>
                    <a:pt x="16620" y="28246"/>
                    <a:pt x="16461" y="28929"/>
                    <a:pt x="16350" y="29629"/>
                  </a:cubicBezTo>
                  <a:cubicBezTo>
                    <a:pt x="16076" y="29583"/>
                    <a:pt x="15785" y="29565"/>
                    <a:pt x="15486" y="29565"/>
                  </a:cubicBezTo>
                  <a:cubicBezTo>
                    <a:pt x="14530" y="29565"/>
                    <a:pt x="13498" y="29747"/>
                    <a:pt x="12741" y="29747"/>
                  </a:cubicBezTo>
                  <a:cubicBezTo>
                    <a:pt x="12739" y="29747"/>
                    <a:pt x="12737" y="29747"/>
                    <a:pt x="12736" y="29747"/>
                  </a:cubicBezTo>
                  <a:cubicBezTo>
                    <a:pt x="12244" y="29747"/>
                    <a:pt x="11613" y="29673"/>
                    <a:pt x="10993" y="29673"/>
                  </a:cubicBezTo>
                  <a:cubicBezTo>
                    <a:pt x="10859" y="29673"/>
                    <a:pt x="10726" y="29677"/>
                    <a:pt x="10595" y="29685"/>
                  </a:cubicBezTo>
                  <a:cubicBezTo>
                    <a:pt x="10451" y="28669"/>
                    <a:pt x="10198" y="27685"/>
                    <a:pt x="9677" y="26955"/>
                  </a:cubicBezTo>
                  <a:cubicBezTo>
                    <a:pt x="9547" y="26773"/>
                    <a:pt x="9397" y="26601"/>
                    <a:pt x="9238" y="26434"/>
                  </a:cubicBezTo>
                  <a:cubicBezTo>
                    <a:pt x="9518" y="26091"/>
                    <a:pt x="9746" y="25729"/>
                    <a:pt x="9982" y="25189"/>
                  </a:cubicBezTo>
                  <a:cubicBezTo>
                    <a:pt x="10432" y="24160"/>
                    <a:pt x="10773" y="23068"/>
                    <a:pt x="11029" y="21974"/>
                  </a:cubicBezTo>
                  <a:cubicBezTo>
                    <a:pt x="11257" y="20997"/>
                    <a:pt x="11462" y="19889"/>
                    <a:pt x="11517" y="18784"/>
                  </a:cubicBezTo>
                  <a:close/>
                  <a:moveTo>
                    <a:pt x="15951" y="31398"/>
                  </a:moveTo>
                  <a:cubicBezTo>
                    <a:pt x="16016" y="31398"/>
                    <a:pt x="16077" y="31403"/>
                    <a:pt x="16130" y="31417"/>
                  </a:cubicBezTo>
                  <a:cubicBezTo>
                    <a:pt x="16186" y="31432"/>
                    <a:pt x="16241" y="31443"/>
                    <a:pt x="16298" y="31449"/>
                  </a:cubicBezTo>
                  <a:cubicBezTo>
                    <a:pt x="16393" y="31743"/>
                    <a:pt x="16458" y="32051"/>
                    <a:pt x="16508" y="32363"/>
                  </a:cubicBezTo>
                  <a:cubicBezTo>
                    <a:pt x="16417" y="32327"/>
                    <a:pt x="16322" y="32302"/>
                    <a:pt x="16225" y="32293"/>
                  </a:cubicBezTo>
                  <a:cubicBezTo>
                    <a:pt x="16003" y="32269"/>
                    <a:pt x="15776" y="32260"/>
                    <a:pt x="15546" y="32260"/>
                  </a:cubicBezTo>
                  <a:cubicBezTo>
                    <a:pt x="14646" y="32260"/>
                    <a:pt x="13697" y="32404"/>
                    <a:pt x="12816" y="32418"/>
                  </a:cubicBezTo>
                  <a:cubicBezTo>
                    <a:pt x="12777" y="32419"/>
                    <a:pt x="12737" y="32419"/>
                    <a:pt x="12697" y="32419"/>
                  </a:cubicBezTo>
                  <a:cubicBezTo>
                    <a:pt x="12514" y="32419"/>
                    <a:pt x="12320" y="32414"/>
                    <a:pt x="12124" y="32414"/>
                  </a:cubicBezTo>
                  <a:cubicBezTo>
                    <a:pt x="11539" y="32414"/>
                    <a:pt x="10929" y="32460"/>
                    <a:pt x="10508" y="32830"/>
                  </a:cubicBezTo>
                  <a:cubicBezTo>
                    <a:pt x="10451" y="32881"/>
                    <a:pt x="10451" y="32968"/>
                    <a:pt x="10482" y="33031"/>
                  </a:cubicBezTo>
                  <a:cubicBezTo>
                    <a:pt x="10877" y="33825"/>
                    <a:pt x="12018" y="33965"/>
                    <a:pt x="12816" y="34070"/>
                  </a:cubicBezTo>
                  <a:cubicBezTo>
                    <a:pt x="13299" y="34134"/>
                    <a:pt x="13844" y="34183"/>
                    <a:pt x="14393" y="34183"/>
                  </a:cubicBezTo>
                  <a:cubicBezTo>
                    <a:pt x="15112" y="34183"/>
                    <a:pt x="15837" y="34098"/>
                    <a:pt x="16436" y="33849"/>
                  </a:cubicBezTo>
                  <a:cubicBezTo>
                    <a:pt x="16504" y="33820"/>
                    <a:pt x="16570" y="33784"/>
                    <a:pt x="16631" y="33740"/>
                  </a:cubicBezTo>
                  <a:cubicBezTo>
                    <a:pt x="16642" y="34037"/>
                    <a:pt x="16646" y="34331"/>
                    <a:pt x="16649" y="34617"/>
                  </a:cubicBezTo>
                  <a:cubicBezTo>
                    <a:pt x="16652" y="34807"/>
                    <a:pt x="16653" y="34988"/>
                    <a:pt x="16644" y="35161"/>
                  </a:cubicBezTo>
                  <a:cubicBezTo>
                    <a:pt x="16587" y="35030"/>
                    <a:pt x="16494" y="34916"/>
                    <a:pt x="16376" y="34850"/>
                  </a:cubicBezTo>
                  <a:cubicBezTo>
                    <a:pt x="16065" y="34674"/>
                    <a:pt x="15746" y="34622"/>
                    <a:pt x="15421" y="34622"/>
                  </a:cubicBezTo>
                  <a:cubicBezTo>
                    <a:pt x="14953" y="34622"/>
                    <a:pt x="14472" y="34730"/>
                    <a:pt x="13978" y="34737"/>
                  </a:cubicBezTo>
                  <a:cubicBezTo>
                    <a:pt x="13943" y="34737"/>
                    <a:pt x="13908" y="34738"/>
                    <a:pt x="13874" y="34738"/>
                  </a:cubicBezTo>
                  <a:cubicBezTo>
                    <a:pt x="13030" y="34738"/>
                    <a:pt x="12193" y="34591"/>
                    <a:pt x="11354" y="34591"/>
                  </a:cubicBezTo>
                  <a:cubicBezTo>
                    <a:pt x="11292" y="34591"/>
                    <a:pt x="11231" y="34591"/>
                    <a:pt x="11169" y="34593"/>
                  </a:cubicBezTo>
                  <a:cubicBezTo>
                    <a:pt x="10448" y="34612"/>
                    <a:pt x="10203" y="35549"/>
                    <a:pt x="10807" y="35932"/>
                  </a:cubicBezTo>
                  <a:cubicBezTo>
                    <a:pt x="11663" y="36474"/>
                    <a:pt x="12763" y="36647"/>
                    <a:pt x="13776" y="36647"/>
                  </a:cubicBezTo>
                  <a:cubicBezTo>
                    <a:pt x="13844" y="36647"/>
                    <a:pt x="13911" y="36646"/>
                    <a:pt x="13978" y="36644"/>
                  </a:cubicBezTo>
                  <a:cubicBezTo>
                    <a:pt x="14909" y="36624"/>
                    <a:pt x="15932" y="36596"/>
                    <a:pt x="16536" y="35854"/>
                  </a:cubicBezTo>
                  <a:lnTo>
                    <a:pt x="16536" y="35854"/>
                  </a:lnTo>
                  <a:cubicBezTo>
                    <a:pt x="16401" y="36273"/>
                    <a:pt x="16115" y="36592"/>
                    <a:pt x="15508" y="36771"/>
                  </a:cubicBezTo>
                  <a:cubicBezTo>
                    <a:pt x="14925" y="36943"/>
                    <a:pt x="14236" y="37013"/>
                    <a:pt x="13546" y="37013"/>
                  </a:cubicBezTo>
                  <a:cubicBezTo>
                    <a:pt x="12896" y="37013"/>
                    <a:pt x="12247" y="36951"/>
                    <a:pt x="11684" y="36855"/>
                  </a:cubicBezTo>
                  <a:cubicBezTo>
                    <a:pt x="11144" y="36761"/>
                    <a:pt x="10541" y="36707"/>
                    <a:pt x="10271" y="36142"/>
                  </a:cubicBezTo>
                  <a:cubicBezTo>
                    <a:pt x="10041" y="35663"/>
                    <a:pt x="10199" y="34646"/>
                    <a:pt x="10201" y="34113"/>
                  </a:cubicBezTo>
                  <a:cubicBezTo>
                    <a:pt x="10204" y="33438"/>
                    <a:pt x="10227" y="32760"/>
                    <a:pt x="10289" y="32086"/>
                  </a:cubicBezTo>
                  <a:cubicBezTo>
                    <a:pt x="10337" y="31566"/>
                    <a:pt x="10428" y="31457"/>
                    <a:pt x="10678" y="31457"/>
                  </a:cubicBezTo>
                  <a:cubicBezTo>
                    <a:pt x="10837" y="31457"/>
                    <a:pt x="11061" y="31502"/>
                    <a:pt x="11380" y="31512"/>
                  </a:cubicBezTo>
                  <a:cubicBezTo>
                    <a:pt x="11689" y="31522"/>
                    <a:pt x="12000" y="31526"/>
                    <a:pt x="12312" y="31526"/>
                  </a:cubicBezTo>
                  <a:cubicBezTo>
                    <a:pt x="12798" y="31526"/>
                    <a:pt x="13285" y="31516"/>
                    <a:pt x="13769" y="31505"/>
                  </a:cubicBezTo>
                  <a:cubicBezTo>
                    <a:pt x="14318" y="31492"/>
                    <a:pt x="14867" y="31464"/>
                    <a:pt x="15416" y="31443"/>
                  </a:cubicBezTo>
                  <a:cubicBezTo>
                    <a:pt x="15564" y="31438"/>
                    <a:pt x="15772" y="31398"/>
                    <a:pt x="15951" y="31398"/>
                  </a:cubicBezTo>
                  <a:close/>
                  <a:moveTo>
                    <a:pt x="13257" y="1"/>
                  </a:moveTo>
                  <a:cubicBezTo>
                    <a:pt x="10015" y="1"/>
                    <a:pt x="6789" y="1209"/>
                    <a:pt x="4344" y="3791"/>
                  </a:cubicBezTo>
                  <a:cubicBezTo>
                    <a:pt x="1447" y="6852"/>
                    <a:pt x="224" y="10814"/>
                    <a:pt x="477" y="15007"/>
                  </a:cubicBezTo>
                  <a:cubicBezTo>
                    <a:pt x="735" y="19311"/>
                    <a:pt x="2586" y="22701"/>
                    <a:pt x="5675" y="25629"/>
                  </a:cubicBezTo>
                  <a:cubicBezTo>
                    <a:pt x="6595" y="26501"/>
                    <a:pt x="8139" y="27366"/>
                    <a:pt x="8492" y="28635"/>
                  </a:cubicBezTo>
                  <a:cubicBezTo>
                    <a:pt x="8662" y="29246"/>
                    <a:pt x="8777" y="29878"/>
                    <a:pt x="8865" y="30515"/>
                  </a:cubicBezTo>
                  <a:cubicBezTo>
                    <a:pt x="8831" y="30565"/>
                    <a:pt x="8801" y="30619"/>
                    <a:pt x="8774" y="30674"/>
                  </a:cubicBezTo>
                  <a:cubicBezTo>
                    <a:pt x="8430" y="31424"/>
                    <a:pt x="8486" y="32439"/>
                    <a:pt x="8455" y="33244"/>
                  </a:cubicBezTo>
                  <a:cubicBezTo>
                    <a:pt x="8413" y="34321"/>
                    <a:pt x="8342" y="35499"/>
                    <a:pt x="8559" y="36562"/>
                  </a:cubicBezTo>
                  <a:cubicBezTo>
                    <a:pt x="8913" y="38291"/>
                    <a:pt x="11018" y="38848"/>
                    <a:pt x="13060" y="38848"/>
                  </a:cubicBezTo>
                  <a:cubicBezTo>
                    <a:pt x="14333" y="38848"/>
                    <a:pt x="15580" y="38632"/>
                    <a:pt x="16364" y="38349"/>
                  </a:cubicBezTo>
                  <a:cubicBezTo>
                    <a:pt x="17563" y="37916"/>
                    <a:pt x="18237" y="37096"/>
                    <a:pt x="18378" y="35818"/>
                  </a:cubicBezTo>
                  <a:cubicBezTo>
                    <a:pt x="18548" y="34262"/>
                    <a:pt x="18481" y="32311"/>
                    <a:pt x="17955" y="30831"/>
                  </a:cubicBezTo>
                  <a:cubicBezTo>
                    <a:pt x="17948" y="30813"/>
                    <a:pt x="17941" y="30798"/>
                    <a:pt x="17932" y="30782"/>
                  </a:cubicBezTo>
                  <a:cubicBezTo>
                    <a:pt x="18026" y="29699"/>
                    <a:pt x="18212" y="28577"/>
                    <a:pt x="18762" y="27862"/>
                  </a:cubicBezTo>
                  <a:cubicBezTo>
                    <a:pt x="19376" y="27065"/>
                    <a:pt x="20353" y="26440"/>
                    <a:pt x="21085" y="25753"/>
                  </a:cubicBezTo>
                  <a:cubicBezTo>
                    <a:pt x="22095" y="24808"/>
                    <a:pt x="23043" y="23797"/>
                    <a:pt x="23859" y="22679"/>
                  </a:cubicBezTo>
                  <a:cubicBezTo>
                    <a:pt x="27270" y="18001"/>
                    <a:pt x="27364" y="10313"/>
                    <a:pt x="24116" y="5497"/>
                  </a:cubicBezTo>
                  <a:cubicBezTo>
                    <a:pt x="21510" y="1945"/>
                    <a:pt x="17370" y="1"/>
                    <a:pt x="1325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 name="Google Shape;218;p4"/>
            <p:cNvSpPr/>
            <p:nvPr/>
          </p:nvSpPr>
          <p:spPr>
            <a:xfrm>
              <a:off x="7883897" y="2180450"/>
              <a:ext cx="88196" cy="53786"/>
            </a:xfrm>
            <a:custGeom>
              <a:avLst/>
              <a:gdLst/>
              <a:ahLst/>
              <a:cxnLst/>
              <a:rect l="l" t="t" r="r" b="b"/>
              <a:pathLst>
                <a:path w="7551" h="4605" extrusionOk="0">
                  <a:moveTo>
                    <a:pt x="5837" y="1"/>
                  </a:moveTo>
                  <a:cubicBezTo>
                    <a:pt x="5570" y="1"/>
                    <a:pt x="5305" y="63"/>
                    <a:pt x="5083" y="185"/>
                  </a:cubicBezTo>
                  <a:cubicBezTo>
                    <a:pt x="4175" y="686"/>
                    <a:pt x="3260" y="1185"/>
                    <a:pt x="2379" y="1731"/>
                  </a:cubicBezTo>
                  <a:cubicBezTo>
                    <a:pt x="1619" y="2202"/>
                    <a:pt x="707" y="2680"/>
                    <a:pt x="279" y="3492"/>
                  </a:cubicBezTo>
                  <a:cubicBezTo>
                    <a:pt x="1" y="4019"/>
                    <a:pt x="359" y="4530"/>
                    <a:pt x="910" y="4591"/>
                  </a:cubicBezTo>
                  <a:cubicBezTo>
                    <a:pt x="992" y="4600"/>
                    <a:pt x="1073" y="4604"/>
                    <a:pt x="1155" y="4604"/>
                  </a:cubicBezTo>
                  <a:cubicBezTo>
                    <a:pt x="1962" y="4604"/>
                    <a:pt x="2764" y="4187"/>
                    <a:pt x="3504" y="3903"/>
                  </a:cubicBezTo>
                  <a:cubicBezTo>
                    <a:pt x="4406" y="3556"/>
                    <a:pt x="5308" y="3207"/>
                    <a:pt x="6218" y="2881"/>
                  </a:cubicBezTo>
                  <a:cubicBezTo>
                    <a:pt x="6913" y="2632"/>
                    <a:pt x="7551" y="1857"/>
                    <a:pt x="7249" y="1067"/>
                  </a:cubicBezTo>
                  <a:cubicBezTo>
                    <a:pt x="7203" y="949"/>
                    <a:pt x="7154" y="829"/>
                    <a:pt x="7100" y="714"/>
                  </a:cubicBezTo>
                  <a:cubicBezTo>
                    <a:pt x="6870" y="232"/>
                    <a:pt x="6351" y="1"/>
                    <a:pt x="583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 name="Google Shape;219;p4"/>
            <p:cNvSpPr/>
            <p:nvPr/>
          </p:nvSpPr>
          <p:spPr>
            <a:xfrm>
              <a:off x="7903905" y="2260157"/>
              <a:ext cx="94047" cy="35367"/>
            </a:xfrm>
            <a:custGeom>
              <a:avLst/>
              <a:gdLst/>
              <a:ahLst/>
              <a:cxnLst/>
              <a:rect l="l" t="t" r="r" b="b"/>
              <a:pathLst>
                <a:path w="8052" h="3028" extrusionOk="0">
                  <a:moveTo>
                    <a:pt x="5439" y="0"/>
                  </a:moveTo>
                  <a:cubicBezTo>
                    <a:pt x="3806" y="0"/>
                    <a:pt x="1910" y="99"/>
                    <a:pt x="498" y="763"/>
                  </a:cubicBezTo>
                  <a:cubicBezTo>
                    <a:pt x="7" y="992"/>
                    <a:pt x="0" y="1839"/>
                    <a:pt x="498" y="2068"/>
                  </a:cubicBezTo>
                  <a:cubicBezTo>
                    <a:pt x="2128" y="2815"/>
                    <a:pt x="4357" y="2896"/>
                    <a:pt x="6128" y="3023"/>
                  </a:cubicBezTo>
                  <a:cubicBezTo>
                    <a:pt x="6170" y="3027"/>
                    <a:pt x="6211" y="3028"/>
                    <a:pt x="6251" y="3028"/>
                  </a:cubicBezTo>
                  <a:cubicBezTo>
                    <a:pt x="8052" y="3028"/>
                    <a:pt x="8045" y="27"/>
                    <a:pt x="6128" y="5"/>
                  </a:cubicBezTo>
                  <a:cubicBezTo>
                    <a:pt x="5906" y="2"/>
                    <a:pt x="5675" y="0"/>
                    <a:pt x="5439"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 name="Google Shape;220;p4"/>
            <p:cNvSpPr/>
            <p:nvPr/>
          </p:nvSpPr>
          <p:spPr>
            <a:xfrm>
              <a:off x="7891664" y="2334269"/>
              <a:ext cx="83722" cy="53927"/>
            </a:xfrm>
            <a:custGeom>
              <a:avLst/>
              <a:gdLst/>
              <a:ahLst/>
              <a:cxnLst/>
              <a:rect l="l" t="t" r="r" b="b"/>
              <a:pathLst>
                <a:path w="7168" h="4617" extrusionOk="0">
                  <a:moveTo>
                    <a:pt x="957" y="0"/>
                  </a:moveTo>
                  <a:cubicBezTo>
                    <a:pt x="387" y="0"/>
                    <a:pt x="2" y="215"/>
                    <a:pt x="1" y="797"/>
                  </a:cubicBezTo>
                  <a:cubicBezTo>
                    <a:pt x="0" y="1681"/>
                    <a:pt x="851" y="2247"/>
                    <a:pt x="1500" y="2721"/>
                  </a:cubicBezTo>
                  <a:cubicBezTo>
                    <a:pt x="2311" y="3311"/>
                    <a:pt x="3171" y="3834"/>
                    <a:pt x="4017" y="4372"/>
                  </a:cubicBezTo>
                  <a:cubicBezTo>
                    <a:pt x="4284" y="4542"/>
                    <a:pt x="4550" y="4616"/>
                    <a:pt x="4801" y="4616"/>
                  </a:cubicBezTo>
                  <a:cubicBezTo>
                    <a:pt x="6200" y="4616"/>
                    <a:pt x="7168" y="2327"/>
                    <a:pt x="5614" y="1640"/>
                  </a:cubicBezTo>
                  <a:cubicBezTo>
                    <a:pt x="5081" y="1405"/>
                    <a:pt x="2414" y="0"/>
                    <a:pt x="957"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 name="Google Shape;221;p4"/>
            <p:cNvSpPr/>
            <p:nvPr/>
          </p:nvSpPr>
          <p:spPr>
            <a:xfrm>
              <a:off x="7483657" y="2180438"/>
              <a:ext cx="88161" cy="53798"/>
            </a:xfrm>
            <a:custGeom>
              <a:avLst/>
              <a:gdLst/>
              <a:ahLst/>
              <a:cxnLst/>
              <a:rect l="l" t="t" r="r" b="b"/>
              <a:pathLst>
                <a:path w="7548" h="4606" extrusionOk="0">
                  <a:moveTo>
                    <a:pt x="1709" y="1"/>
                  </a:moveTo>
                  <a:cubicBezTo>
                    <a:pt x="1197" y="1"/>
                    <a:pt x="679" y="232"/>
                    <a:pt x="449" y="715"/>
                  </a:cubicBezTo>
                  <a:cubicBezTo>
                    <a:pt x="394" y="830"/>
                    <a:pt x="346" y="950"/>
                    <a:pt x="301" y="1068"/>
                  </a:cubicBezTo>
                  <a:cubicBezTo>
                    <a:pt x="0" y="1851"/>
                    <a:pt x="641" y="2634"/>
                    <a:pt x="1330" y="2882"/>
                  </a:cubicBezTo>
                  <a:cubicBezTo>
                    <a:pt x="2241" y="3208"/>
                    <a:pt x="3142" y="3557"/>
                    <a:pt x="4046" y="3904"/>
                  </a:cubicBezTo>
                  <a:cubicBezTo>
                    <a:pt x="4786" y="4188"/>
                    <a:pt x="5588" y="4605"/>
                    <a:pt x="6394" y="4605"/>
                  </a:cubicBezTo>
                  <a:cubicBezTo>
                    <a:pt x="6475" y="4605"/>
                    <a:pt x="6557" y="4601"/>
                    <a:pt x="6638" y="4592"/>
                  </a:cubicBezTo>
                  <a:cubicBezTo>
                    <a:pt x="7190" y="4531"/>
                    <a:pt x="7547" y="4020"/>
                    <a:pt x="7269" y="3493"/>
                  </a:cubicBezTo>
                  <a:cubicBezTo>
                    <a:pt x="6842" y="2681"/>
                    <a:pt x="5930" y="2203"/>
                    <a:pt x="5171" y="1732"/>
                  </a:cubicBezTo>
                  <a:cubicBezTo>
                    <a:pt x="4290" y="1186"/>
                    <a:pt x="3375" y="685"/>
                    <a:pt x="2466" y="186"/>
                  </a:cubicBezTo>
                  <a:cubicBezTo>
                    <a:pt x="2242" y="63"/>
                    <a:pt x="1976" y="1"/>
                    <a:pt x="1709"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 name="Google Shape;222;p4"/>
            <p:cNvSpPr/>
            <p:nvPr/>
          </p:nvSpPr>
          <p:spPr>
            <a:xfrm>
              <a:off x="7457739" y="2260157"/>
              <a:ext cx="94094" cy="35367"/>
            </a:xfrm>
            <a:custGeom>
              <a:avLst/>
              <a:gdLst/>
              <a:ahLst/>
              <a:cxnLst/>
              <a:rect l="l" t="t" r="r" b="b"/>
              <a:pathLst>
                <a:path w="8056" h="3028" extrusionOk="0">
                  <a:moveTo>
                    <a:pt x="2603" y="0"/>
                  </a:moveTo>
                  <a:cubicBezTo>
                    <a:pt x="2371" y="0"/>
                    <a:pt x="2145" y="2"/>
                    <a:pt x="1927" y="5"/>
                  </a:cubicBezTo>
                  <a:cubicBezTo>
                    <a:pt x="14" y="27"/>
                    <a:pt x="1" y="3028"/>
                    <a:pt x="1804" y="3028"/>
                  </a:cubicBezTo>
                  <a:cubicBezTo>
                    <a:pt x="1844" y="3028"/>
                    <a:pt x="1885" y="3027"/>
                    <a:pt x="1927" y="3023"/>
                  </a:cubicBezTo>
                  <a:cubicBezTo>
                    <a:pt x="3701" y="2895"/>
                    <a:pt x="5930" y="2815"/>
                    <a:pt x="7558" y="2068"/>
                  </a:cubicBezTo>
                  <a:cubicBezTo>
                    <a:pt x="8055" y="1839"/>
                    <a:pt x="8049" y="992"/>
                    <a:pt x="7558" y="763"/>
                  </a:cubicBezTo>
                  <a:cubicBezTo>
                    <a:pt x="6141" y="97"/>
                    <a:pt x="4237" y="0"/>
                    <a:pt x="2603"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 name="Google Shape;223;p4"/>
            <p:cNvSpPr/>
            <p:nvPr/>
          </p:nvSpPr>
          <p:spPr>
            <a:xfrm>
              <a:off x="7480352" y="2334082"/>
              <a:ext cx="100308" cy="54113"/>
            </a:xfrm>
            <a:custGeom>
              <a:avLst/>
              <a:gdLst/>
              <a:ahLst/>
              <a:cxnLst/>
              <a:rect l="l" t="t" r="r" b="b"/>
              <a:pathLst>
                <a:path w="8588" h="4633" extrusionOk="0">
                  <a:moveTo>
                    <a:pt x="6046" y="1"/>
                  </a:moveTo>
                  <a:cubicBezTo>
                    <a:pt x="5469" y="1"/>
                    <a:pt x="4847" y="263"/>
                    <a:pt x="4349" y="457"/>
                  </a:cubicBezTo>
                  <a:cubicBezTo>
                    <a:pt x="3404" y="825"/>
                    <a:pt x="2480" y="1246"/>
                    <a:pt x="1553" y="1656"/>
                  </a:cubicBezTo>
                  <a:cubicBezTo>
                    <a:pt x="1" y="2342"/>
                    <a:pt x="965" y="4633"/>
                    <a:pt x="2365" y="4633"/>
                  </a:cubicBezTo>
                  <a:cubicBezTo>
                    <a:pt x="2617" y="4633"/>
                    <a:pt x="2883" y="4559"/>
                    <a:pt x="3150" y="4388"/>
                  </a:cubicBezTo>
                  <a:cubicBezTo>
                    <a:pt x="3868" y="3931"/>
                    <a:pt x="8587" y="1388"/>
                    <a:pt x="6825" y="218"/>
                  </a:cubicBezTo>
                  <a:cubicBezTo>
                    <a:pt x="6588" y="61"/>
                    <a:pt x="6322" y="1"/>
                    <a:pt x="6046"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ColTx" matchingName="Title and two columns">
  <p:cSld name="TITLE_AND_TWO_COLUMNS">
    <p:spTree>
      <p:nvGrpSpPr>
        <p:cNvPr id="224" name="Shape 224"/>
        <p:cNvGrpSpPr/>
        <p:nvPr/>
      </p:nvGrpSpPr>
      <p:grpSpPr>
        <a:xfrm>
          <a:off x="0" y="0"/>
          <a:ext cx="0" cy="0"/>
          <a:chOff x="0" y="0"/>
          <a:chExt cx="0" cy="0"/>
        </a:xfrm>
      </p:grpSpPr>
      <p:grpSp>
        <p:nvGrpSpPr>
          <p:cNvPr id="225" name="Google Shape;225;p5"/>
          <p:cNvGrpSpPr/>
          <p:nvPr/>
        </p:nvGrpSpPr>
        <p:grpSpPr>
          <a:xfrm>
            <a:off x="-28" y="31"/>
            <a:ext cx="9144057" cy="4909351"/>
            <a:chOff x="-28" y="31"/>
            <a:chExt cx="9144057" cy="4909351"/>
          </a:xfrm>
        </p:grpSpPr>
        <p:grpSp>
          <p:nvGrpSpPr>
            <p:cNvPr id="226" name="Google Shape;226;p5"/>
            <p:cNvGrpSpPr/>
            <p:nvPr/>
          </p:nvGrpSpPr>
          <p:grpSpPr>
            <a:xfrm>
              <a:off x="-28" y="456438"/>
              <a:ext cx="9144057" cy="4452944"/>
              <a:chOff x="-28" y="248988"/>
              <a:chExt cx="9144057" cy="4452944"/>
            </a:xfrm>
          </p:grpSpPr>
          <p:sp>
            <p:nvSpPr>
              <p:cNvPr id="227" name="Google Shape;227;p5"/>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 name="Google Shape;228;p5"/>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 name="Google Shape;229;p5"/>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 name="Google Shape;230;p5"/>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 name="Google Shape;231;p5"/>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 name="Google Shape;232;p5"/>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 name="Google Shape;233;p5"/>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 name="Google Shape;234;p5"/>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 name="Google Shape;235;p5"/>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 name="Google Shape;236;p5"/>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 name="Google Shape;237;p5"/>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 name="Google Shape;238;p5"/>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 name="Google Shape;239;p5"/>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 name="Google Shape;240;p5"/>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 name="Google Shape;241;p5"/>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 name="Google Shape;242;p5"/>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 name="Google Shape;243;p5"/>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 name="Google Shape;244;p5"/>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 name="Google Shape;245;p5"/>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 name="Google Shape;246;p5"/>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 name="Google Shape;247;p5"/>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 name="Google Shape;248;p5"/>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 name="Google Shape;249;p5"/>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 name="Google Shape;250;p5"/>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1" name="Google Shape;251;p5"/>
            <p:cNvGrpSpPr/>
            <p:nvPr/>
          </p:nvGrpSpPr>
          <p:grpSpPr>
            <a:xfrm>
              <a:off x="597942" y="31"/>
              <a:ext cx="7948252" cy="367803"/>
              <a:chOff x="597942" y="31"/>
              <a:chExt cx="7948252" cy="367803"/>
            </a:xfrm>
          </p:grpSpPr>
          <p:grpSp>
            <p:nvGrpSpPr>
              <p:cNvPr id="252" name="Google Shape;252;p5"/>
              <p:cNvGrpSpPr/>
              <p:nvPr/>
            </p:nvGrpSpPr>
            <p:grpSpPr>
              <a:xfrm>
                <a:off x="597942" y="187534"/>
                <a:ext cx="7948252" cy="180300"/>
                <a:chOff x="597942" y="187534"/>
                <a:chExt cx="7948252" cy="180300"/>
              </a:xfrm>
            </p:grpSpPr>
            <p:sp>
              <p:nvSpPr>
                <p:cNvPr id="253" name="Google Shape;253;p5"/>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 name="Google Shape;254;p5"/>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 name="Google Shape;255;p5"/>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 name="Google Shape;256;p5"/>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 name="Google Shape;257;p5"/>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 name="Google Shape;258;p5"/>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 name="Google Shape;259;p5"/>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 name="Google Shape;260;p5"/>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 name="Google Shape;261;p5"/>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 name="Google Shape;262;p5"/>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 name="Google Shape;263;p5"/>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 name="Google Shape;264;p5"/>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5" name="Google Shape;265;p5"/>
              <p:cNvGrpSpPr/>
              <p:nvPr/>
            </p:nvGrpSpPr>
            <p:grpSpPr>
              <a:xfrm>
                <a:off x="645872" y="31"/>
                <a:ext cx="7860381" cy="326536"/>
                <a:chOff x="645872" y="31"/>
                <a:chExt cx="7860381" cy="326536"/>
              </a:xfrm>
            </p:grpSpPr>
            <p:sp>
              <p:nvSpPr>
                <p:cNvPr id="266" name="Google Shape;266;p5"/>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 name="Google Shape;267;p5"/>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 name="Google Shape;268;p5"/>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 name="Google Shape;269;p5"/>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 name="Google Shape;270;p5"/>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 name="Google Shape;271;p5"/>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 name="Google Shape;272;p5"/>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 name="Google Shape;273;p5"/>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 name="Google Shape;274;p5"/>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 name="Google Shape;275;p5"/>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 name="Google Shape;276;p5"/>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 name="Google Shape;277;p5"/>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 name="Google Shape;278;p5"/>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 name="Google Shape;279;p5"/>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 name="Google Shape;280;p5"/>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 name="Google Shape;281;p5"/>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 name="Google Shape;282;p5"/>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 name="Google Shape;283;p5"/>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 name="Google Shape;284;p5"/>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 name="Google Shape;285;p5"/>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 name="Google Shape;286;p5"/>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 name="Google Shape;287;p5"/>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 name="Google Shape;288;p5"/>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 name="Google Shape;289;p5"/>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90" name="Google Shape;290;p5"/>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1" name="Google Shape;291;p5"/>
          <p:cNvSpPr txBox="1"/>
          <p:nvPr>
            <p:ph type="subTitle" idx="1"/>
          </p:nvPr>
        </p:nvSpPr>
        <p:spPr>
          <a:xfrm>
            <a:off x="4962000" y="3414175"/>
            <a:ext cx="336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6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p:txBody>
      </p:sp>
      <p:sp>
        <p:nvSpPr>
          <p:cNvPr id="292" name="Google Shape;292;p5"/>
          <p:cNvSpPr txBox="1"/>
          <p:nvPr>
            <p:ph type="subTitle" idx="2"/>
          </p:nvPr>
        </p:nvSpPr>
        <p:spPr>
          <a:xfrm>
            <a:off x="4962000" y="2200625"/>
            <a:ext cx="33639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6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p:txBody>
      </p:sp>
      <p:sp>
        <p:nvSpPr>
          <p:cNvPr id="293" name="Google Shape;293;p5"/>
          <p:cNvSpPr txBox="1"/>
          <p:nvPr>
            <p:ph type="subTitle" idx="3"/>
          </p:nvPr>
        </p:nvSpPr>
        <p:spPr>
          <a:xfrm>
            <a:off x="4962000" y="2999650"/>
            <a:ext cx="3363300" cy="501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94" name="Google Shape;294;p5"/>
          <p:cNvSpPr txBox="1"/>
          <p:nvPr>
            <p:ph type="subTitle" idx="4"/>
          </p:nvPr>
        </p:nvSpPr>
        <p:spPr>
          <a:xfrm>
            <a:off x="4962000" y="1786200"/>
            <a:ext cx="3363300" cy="5010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295" name="Google Shape;295;p5"/>
          <p:cNvSpPr/>
          <p:nvPr/>
        </p:nvSpPr>
        <p:spPr>
          <a:xfrm>
            <a:off x="7218430" y="4489721"/>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matchingName="Title only">
  <p:cSld name="TITLE_ONLY">
    <p:spTree>
      <p:nvGrpSpPr>
        <p:cNvPr id="296" name="Shape 296"/>
        <p:cNvGrpSpPr/>
        <p:nvPr/>
      </p:nvGrpSpPr>
      <p:grpSpPr>
        <a:xfrm>
          <a:off x="0" y="0"/>
          <a:ext cx="0" cy="0"/>
          <a:chOff x="0" y="0"/>
          <a:chExt cx="0" cy="0"/>
        </a:xfrm>
      </p:grpSpPr>
      <p:grpSp>
        <p:nvGrpSpPr>
          <p:cNvPr id="297" name="Google Shape;297;p6"/>
          <p:cNvGrpSpPr/>
          <p:nvPr/>
        </p:nvGrpSpPr>
        <p:grpSpPr>
          <a:xfrm>
            <a:off x="-28" y="31"/>
            <a:ext cx="9144057" cy="4909351"/>
            <a:chOff x="-28" y="31"/>
            <a:chExt cx="9144057" cy="4909351"/>
          </a:xfrm>
        </p:grpSpPr>
        <p:grpSp>
          <p:nvGrpSpPr>
            <p:cNvPr id="298" name="Google Shape;298;p6"/>
            <p:cNvGrpSpPr/>
            <p:nvPr/>
          </p:nvGrpSpPr>
          <p:grpSpPr>
            <a:xfrm>
              <a:off x="-28" y="456438"/>
              <a:ext cx="9144057" cy="4452944"/>
              <a:chOff x="-28" y="248988"/>
              <a:chExt cx="9144057" cy="4452944"/>
            </a:xfrm>
          </p:grpSpPr>
          <p:sp>
            <p:nvSpPr>
              <p:cNvPr id="299" name="Google Shape;299;p6"/>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0" name="Google Shape;300;p6"/>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1" name="Google Shape;301;p6"/>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2" name="Google Shape;302;p6"/>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3" name="Google Shape;303;p6"/>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4" name="Google Shape;304;p6"/>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 name="Google Shape;305;p6"/>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 name="Google Shape;306;p6"/>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 name="Google Shape;307;p6"/>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 name="Google Shape;308;p6"/>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 name="Google Shape;309;p6"/>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 name="Google Shape;310;p6"/>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 name="Google Shape;311;p6"/>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 name="Google Shape;312;p6"/>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 name="Google Shape;313;p6"/>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 name="Google Shape;314;p6"/>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 name="Google Shape;315;p6"/>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 name="Google Shape;316;p6"/>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 name="Google Shape;317;p6"/>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 name="Google Shape;318;p6"/>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 name="Google Shape;319;p6"/>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 name="Google Shape;320;p6"/>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 name="Google Shape;321;p6"/>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 name="Google Shape;322;p6"/>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3" name="Google Shape;323;p6"/>
            <p:cNvGrpSpPr/>
            <p:nvPr/>
          </p:nvGrpSpPr>
          <p:grpSpPr>
            <a:xfrm>
              <a:off x="597942" y="31"/>
              <a:ext cx="7948252" cy="367803"/>
              <a:chOff x="597942" y="31"/>
              <a:chExt cx="7948252" cy="367803"/>
            </a:xfrm>
          </p:grpSpPr>
          <p:grpSp>
            <p:nvGrpSpPr>
              <p:cNvPr id="324" name="Google Shape;324;p6"/>
              <p:cNvGrpSpPr/>
              <p:nvPr/>
            </p:nvGrpSpPr>
            <p:grpSpPr>
              <a:xfrm>
                <a:off x="597942" y="187534"/>
                <a:ext cx="7948252" cy="180300"/>
                <a:chOff x="597942" y="187534"/>
                <a:chExt cx="7948252" cy="180300"/>
              </a:xfrm>
            </p:grpSpPr>
            <p:sp>
              <p:nvSpPr>
                <p:cNvPr id="325" name="Google Shape;325;p6"/>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 name="Google Shape;326;p6"/>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 name="Google Shape;327;p6"/>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 name="Google Shape;328;p6"/>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 name="Google Shape;329;p6"/>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 name="Google Shape;330;p6"/>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 name="Google Shape;331;p6"/>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2" name="Google Shape;332;p6"/>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 name="Google Shape;333;p6"/>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 name="Google Shape;334;p6"/>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 name="Google Shape;335;p6"/>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 name="Google Shape;336;p6"/>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37" name="Google Shape;337;p6"/>
              <p:cNvGrpSpPr/>
              <p:nvPr/>
            </p:nvGrpSpPr>
            <p:grpSpPr>
              <a:xfrm>
                <a:off x="645872" y="31"/>
                <a:ext cx="7860381" cy="326536"/>
                <a:chOff x="645872" y="31"/>
                <a:chExt cx="7860381" cy="326536"/>
              </a:xfrm>
            </p:grpSpPr>
            <p:sp>
              <p:nvSpPr>
                <p:cNvPr id="338" name="Google Shape;338;p6"/>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 name="Google Shape;339;p6"/>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 name="Google Shape;340;p6"/>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 name="Google Shape;341;p6"/>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 name="Google Shape;342;p6"/>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 name="Google Shape;343;p6"/>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 name="Google Shape;344;p6"/>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 name="Google Shape;345;p6"/>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 name="Google Shape;346;p6"/>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 name="Google Shape;347;p6"/>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 name="Google Shape;348;p6"/>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 name="Google Shape;349;p6"/>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 name="Google Shape;350;p6"/>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 name="Google Shape;351;p6"/>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 name="Google Shape;352;p6"/>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 name="Google Shape;353;p6"/>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 name="Google Shape;354;p6"/>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 name="Google Shape;355;p6"/>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 name="Google Shape;356;p6"/>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 name="Google Shape;357;p6"/>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 name="Google Shape;358;p6"/>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 name="Google Shape;359;p6"/>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 name="Google Shape;360;p6"/>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 name="Google Shape;361;p6"/>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362" name="Google Shape;362;p6"/>
          <p:cNvSpPr txBox="1"/>
          <p:nvPr>
            <p:ph type="title"/>
          </p:nvPr>
        </p:nvSpPr>
        <p:spPr>
          <a:xfrm>
            <a:off x="720000" y="594360"/>
            <a:ext cx="7704000" cy="6486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363" name="Shape 363"/>
        <p:cNvGrpSpPr/>
        <p:nvPr/>
      </p:nvGrpSpPr>
      <p:grpSpPr>
        <a:xfrm>
          <a:off x="0" y="0"/>
          <a:ext cx="0" cy="0"/>
          <a:chOff x="0" y="0"/>
          <a:chExt cx="0" cy="0"/>
        </a:xfrm>
      </p:grpSpPr>
      <p:grpSp>
        <p:nvGrpSpPr>
          <p:cNvPr id="364" name="Google Shape;364;p7"/>
          <p:cNvGrpSpPr/>
          <p:nvPr/>
        </p:nvGrpSpPr>
        <p:grpSpPr>
          <a:xfrm>
            <a:off x="-28" y="31"/>
            <a:ext cx="9144057" cy="4909351"/>
            <a:chOff x="-28" y="31"/>
            <a:chExt cx="9144057" cy="4909351"/>
          </a:xfrm>
        </p:grpSpPr>
        <p:grpSp>
          <p:nvGrpSpPr>
            <p:cNvPr id="365" name="Google Shape;365;p7"/>
            <p:cNvGrpSpPr/>
            <p:nvPr/>
          </p:nvGrpSpPr>
          <p:grpSpPr>
            <a:xfrm>
              <a:off x="-28" y="456438"/>
              <a:ext cx="9144057" cy="4452944"/>
              <a:chOff x="-28" y="248988"/>
              <a:chExt cx="9144057" cy="4452944"/>
            </a:xfrm>
          </p:grpSpPr>
          <p:sp>
            <p:nvSpPr>
              <p:cNvPr id="366" name="Google Shape;366;p7"/>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 name="Google Shape;367;p7"/>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 name="Google Shape;368;p7"/>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 name="Google Shape;369;p7"/>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 name="Google Shape;370;p7"/>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 name="Google Shape;371;p7"/>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 name="Google Shape;372;p7"/>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 name="Google Shape;373;p7"/>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 name="Google Shape;374;p7"/>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5" name="Google Shape;375;p7"/>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 name="Google Shape;376;p7"/>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 name="Google Shape;377;p7"/>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 name="Google Shape;378;p7"/>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 name="Google Shape;379;p7"/>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 name="Google Shape;380;p7"/>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 name="Google Shape;381;p7"/>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 name="Google Shape;382;p7"/>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 name="Google Shape;383;p7"/>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4" name="Google Shape;384;p7"/>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 name="Google Shape;385;p7"/>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 name="Google Shape;386;p7"/>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 name="Google Shape;387;p7"/>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 name="Google Shape;388;p7"/>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 name="Google Shape;389;p7"/>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90" name="Google Shape;390;p7"/>
            <p:cNvGrpSpPr/>
            <p:nvPr/>
          </p:nvGrpSpPr>
          <p:grpSpPr>
            <a:xfrm>
              <a:off x="597942" y="31"/>
              <a:ext cx="7948252" cy="367803"/>
              <a:chOff x="597942" y="31"/>
              <a:chExt cx="7948252" cy="367803"/>
            </a:xfrm>
          </p:grpSpPr>
          <p:grpSp>
            <p:nvGrpSpPr>
              <p:cNvPr id="391" name="Google Shape;391;p7"/>
              <p:cNvGrpSpPr/>
              <p:nvPr/>
            </p:nvGrpSpPr>
            <p:grpSpPr>
              <a:xfrm>
                <a:off x="597942" y="187534"/>
                <a:ext cx="7948252" cy="180300"/>
                <a:chOff x="597942" y="187534"/>
                <a:chExt cx="7948252" cy="180300"/>
              </a:xfrm>
            </p:grpSpPr>
            <p:sp>
              <p:nvSpPr>
                <p:cNvPr id="392" name="Google Shape;392;p7"/>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 name="Google Shape;393;p7"/>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 name="Google Shape;394;p7"/>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 name="Google Shape;395;p7"/>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 name="Google Shape;396;p7"/>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 name="Google Shape;397;p7"/>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 name="Google Shape;398;p7"/>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 name="Google Shape;399;p7"/>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 name="Google Shape;400;p7"/>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 name="Google Shape;401;p7"/>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 name="Google Shape;402;p7"/>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 name="Google Shape;403;p7"/>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4" name="Google Shape;404;p7"/>
              <p:cNvGrpSpPr/>
              <p:nvPr/>
            </p:nvGrpSpPr>
            <p:grpSpPr>
              <a:xfrm>
                <a:off x="645872" y="31"/>
                <a:ext cx="7860381" cy="326536"/>
                <a:chOff x="645872" y="31"/>
                <a:chExt cx="7860381" cy="326536"/>
              </a:xfrm>
            </p:grpSpPr>
            <p:sp>
              <p:nvSpPr>
                <p:cNvPr id="405" name="Google Shape;405;p7"/>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 name="Google Shape;406;p7"/>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 name="Google Shape;407;p7"/>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 name="Google Shape;408;p7"/>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 name="Google Shape;409;p7"/>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 name="Google Shape;410;p7"/>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 name="Google Shape;411;p7"/>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 name="Google Shape;412;p7"/>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 name="Google Shape;413;p7"/>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 name="Google Shape;414;p7"/>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 name="Google Shape;415;p7"/>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 name="Google Shape;416;p7"/>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 name="Google Shape;417;p7"/>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 name="Google Shape;418;p7"/>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 name="Google Shape;419;p7"/>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 name="Google Shape;420;p7"/>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 name="Google Shape;421;p7"/>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2" name="Google Shape;422;p7"/>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3" name="Google Shape;423;p7"/>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 name="Google Shape;424;p7"/>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 name="Google Shape;425;p7"/>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 name="Google Shape;426;p7"/>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 name="Google Shape;427;p7"/>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 name="Google Shape;428;p7"/>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429" name="Google Shape;429;p7"/>
          <p:cNvSpPr txBox="1"/>
          <p:nvPr>
            <p:ph type="title"/>
          </p:nvPr>
        </p:nvSpPr>
        <p:spPr>
          <a:xfrm>
            <a:off x="720267" y="953625"/>
            <a:ext cx="4141500" cy="12825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30" name="Google Shape;430;p7"/>
          <p:cNvSpPr txBox="1"/>
          <p:nvPr>
            <p:ph type="subTitle" idx="1"/>
          </p:nvPr>
        </p:nvSpPr>
        <p:spPr>
          <a:xfrm>
            <a:off x="726792" y="2236275"/>
            <a:ext cx="4141500" cy="210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p:txBody>
      </p:sp>
      <p:sp>
        <p:nvSpPr>
          <p:cNvPr id="431" name="Google Shape;431;p7"/>
          <p:cNvSpPr/>
          <p:nvPr>
            <p:ph type="pic" idx="2"/>
          </p:nvPr>
        </p:nvSpPr>
        <p:spPr>
          <a:xfrm>
            <a:off x="5424025" y="1339650"/>
            <a:ext cx="2915100" cy="2616300"/>
          </a:xfrm>
          <a:prstGeom prst="rect">
            <a:avLst/>
          </a:prstGeom>
          <a:noFill/>
          <a:ln w="38100" cap="flat" cmpd="sng">
            <a:solidFill>
              <a:srgbClr val="FFFFFF"/>
            </a:solidFill>
            <a:prstDash val="solid"/>
            <a:round/>
            <a:headEnd type="none" w="sm" len="sm"/>
            <a:tailEnd type="none" w="sm" len="sm"/>
          </a:ln>
        </p:spPr>
      </p:sp>
      <p:sp>
        <p:nvSpPr>
          <p:cNvPr id="432" name="Google Shape;432;p7"/>
          <p:cNvSpPr/>
          <p:nvPr/>
        </p:nvSpPr>
        <p:spPr>
          <a:xfrm>
            <a:off x="584810" y="4520698"/>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 name="Google Shape;433;p7"/>
          <p:cNvSpPr/>
          <p:nvPr/>
        </p:nvSpPr>
        <p:spPr>
          <a:xfrm>
            <a:off x="8302360" y="4520698"/>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434" name="Shape 434"/>
        <p:cNvGrpSpPr/>
        <p:nvPr/>
      </p:nvGrpSpPr>
      <p:grpSpPr>
        <a:xfrm>
          <a:off x="0" y="0"/>
          <a:ext cx="0" cy="0"/>
          <a:chOff x="0" y="0"/>
          <a:chExt cx="0" cy="0"/>
        </a:xfrm>
      </p:grpSpPr>
      <p:grpSp>
        <p:nvGrpSpPr>
          <p:cNvPr id="435" name="Google Shape;435;p8"/>
          <p:cNvGrpSpPr/>
          <p:nvPr/>
        </p:nvGrpSpPr>
        <p:grpSpPr>
          <a:xfrm>
            <a:off x="-28" y="31"/>
            <a:ext cx="9144057" cy="4909351"/>
            <a:chOff x="-28" y="31"/>
            <a:chExt cx="9144057" cy="4909351"/>
          </a:xfrm>
        </p:grpSpPr>
        <p:grpSp>
          <p:nvGrpSpPr>
            <p:cNvPr id="436" name="Google Shape;436;p8"/>
            <p:cNvGrpSpPr/>
            <p:nvPr/>
          </p:nvGrpSpPr>
          <p:grpSpPr>
            <a:xfrm>
              <a:off x="-28" y="456438"/>
              <a:ext cx="9144057" cy="4452944"/>
              <a:chOff x="-28" y="248988"/>
              <a:chExt cx="9144057" cy="4452944"/>
            </a:xfrm>
          </p:grpSpPr>
          <p:sp>
            <p:nvSpPr>
              <p:cNvPr id="437" name="Google Shape;437;p8"/>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 name="Google Shape;438;p8"/>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 name="Google Shape;439;p8"/>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 name="Google Shape;440;p8"/>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 name="Google Shape;441;p8"/>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 name="Google Shape;442;p8"/>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 name="Google Shape;443;p8"/>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 name="Google Shape;444;p8"/>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 name="Google Shape;445;p8"/>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 name="Google Shape;446;p8"/>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 name="Google Shape;447;p8"/>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 name="Google Shape;448;p8"/>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 name="Google Shape;449;p8"/>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 name="Google Shape;450;p8"/>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 name="Google Shape;451;p8"/>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 name="Google Shape;452;p8"/>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 name="Google Shape;453;p8"/>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 name="Google Shape;454;p8"/>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 name="Google Shape;455;p8"/>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 name="Google Shape;456;p8"/>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 name="Google Shape;457;p8"/>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 name="Google Shape;458;p8"/>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 name="Google Shape;459;p8"/>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 name="Google Shape;460;p8"/>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61" name="Google Shape;461;p8"/>
            <p:cNvGrpSpPr/>
            <p:nvPr/>
          </p:nvGrpSpPr>
          <p:grpSpPr>
            <a:xfrm>
              <a:off x="597942" y="31"/>
              <a:ext cx="7948252" cy="367803"/>
              <a:chOff x="597942" y="31"/>
              <a:chExt cx="7948252" cy="367803"/>
            </a:xfrm>
          </p:grpSpPr>
          <p:grpSp>
            <p:nvGrpSpPr>
              <p:cNvPr id="462" name="Google Shape;462;p8"/>
              <p:cNvGrpSpPr/>
              <p:nvPr/>
            </p:nvGrpSpPr>
            <p:grpSpPr>
              <a:xfrm>
                <a:off x="597942" y="187534"/>
                <a:ext cx="7948252" cy="180300"/>
                <a:chOff x="597942" y="187534"/>
                <a:chExt cx="7948252" cy="180300"/>
              </a:xfrm>
            </p:grpSpPr>
            <p:sp>
              <p:nvSpPr>
                <p:cNvPr id="463" name="Google Shape;463;p8"/>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 name="Google Shape;464;p8"/>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 name="Google Shape;465;p8"/>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 name="Google Shape;466;p8"/>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 name="Google Shape;467;p8"/>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 name="Google Shape;468;p8"/>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 name="Google Shape;469;p8"/>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 name="Google Shape;470;p8"/>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 name="Google Shape;471;p8"/>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 name="Google Shape;472;p8"/>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 name="Google Shape;473;p8"/>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 name="Google Shape;474;p8"/>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75" name="Google Shape;475;p8"/>
              <p:cNvGrpSpPr/>
              <p:nvPr/>
            </p:nvGrpSpPr>
            <p:grpSpPr>
              <a:xfrm>
                <a:off x="645872" y="31"/>
                <a:ext cx="7860381" cy="326536"/>
                <a:chOff x="645872" y="31"/>
                <a:chExt cx="7860381" cy="326536"/>
              </a:xfrm>
            </p:grpSpPr>
            <p:sp>
              <p:nvSpPr>
                <p:cNvPr id="476" name="Google Shape;476;p8"/>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 name="Google Shape;477;p8"/>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 name="Google Shape;478;p8"/>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 name="Google Shape;479;p8"/>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 name="Google Shape;480;p8"/>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 name="Google Shape;481;p8"/>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 name="Google Shape;482;p8"/>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 name="Google Shape;483;p8"/>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 name="Google Shape;484;p8"/>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 name="Google Shape;485;p8"/>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 name="Google Shape;486;p8"/>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 name="Google Shape;487;p8"/>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 name="Google Shape;488;p8"/>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 name="Google Shape;489;p8"/>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 name="Google Shape;490;p8"/>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 name="Google Shape;491;p8"/>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 name="Google Shape;492;p8"/>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 name="Google Shape;493;p8"/>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 name="Google Shape;494;p8"/>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 name="Google Shape;495;p8"/>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 name="Google Shape;496;p8"/>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 name="Google Shape;497;p8"/>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 name="Google Shape;498;p8"/>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9" name="Google Shape;499;p8"/>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500" name="Google Shape;500;p8"/>
          <p:cNvSpPr txBox="1"/>
          <p:nvPr>
            <p:ph type="title"/>
          </p:nvPr>
        </p:nvSpPr>
        <p:spPr>
          <a:xfrm>
            <a:off x="2151300" y="1330675"/>
            <a:ext cx="4841400" cy="28782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4800"/>
              <a:buNone/>
              <a:defRPr sz="5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501" name="Google Shape;501;p8"/>
          <p:cNvGrpSpPr/>
          <p:nvPr/>
        </p:nvGrpSpPr>
        <p:grpSpPr>
          <a:xfrm>
            <a:off x="8160664" y="2953680"/>
            <a:ext cx="540214" cy="453745"/>
            <a:chOff x="7457739" y="2129605"/>
            <a:chExt cx="540214" cy="453745"/>
          </a:xfrm>
        </p:grpSpPr>
        <p:sp>
          <p:nvSpPr>
            <p:cNvPr id="502" name="Google Shape;502;p8"/>
            <p:cNvSpPr/>
            <p:nvPr/>
          </p:nvSpPr>
          <p:spPr>
            <a:xfrm>
              <a:off x="7571050" y="2129605"/>
              <a:ext cx="319612" cy="453745"/>
            </a:xfrm>
            <a:custGeom>
              <a:avLst/>
              <a:gdLst/>
              <a:ahLst/>
              <a:cxnLst/>
              <a:rect l="l" t="t" r="r" b="b"/>
              <a:pathLst>
                <a:path w="27364" h="38848" extrusionOk="0">
                  <a:moveTo>
                    <a:pt x="17460" y="15247"/>
                  </a:moveTo>
                  <a:cubicBezTo>
                    <a:pt x="17775" y="15247"/>
                    <a:pt x="17280" y="16129"/>
                    <a:pt x="17214" y="16194"/>
                  </a:cubicBezTo>
                  <a:cubicBezTo>
                    <a:pt x="17138" y="16267"/>
                    <a:pt x="17057" y="16336"/>
                    <a:pt x="16974" y="16399"/>
                  </a:cubicBezTo>
                  <a:lnTo>
                    <a:pt x="16972" y="16398"/>
                  </a:lnTo>
                  <a:cubicBezTo>
                    <a:pt x="16976" y="16385"/>
                    <a:pt x="16976" y="16372"/>
                    <a:pt x="16979" y="16359"/>
                  </a:cubicBezTo>
                  <a:cubicBezTo>
                    <a:pt x="17024" y="16158"/>
                    <a:pt x="17203" y="15310"/>
                    <a:pt x="17391" y="15258"/>
                  </a:cubicBezTo>
                  <a:cubicBezTo>
                    <a:pt x="17417" y="15251"/>
                    <a:pt x="17440" y="15247"/>
                    <a:pt x="17460" y="15247"/>
                  </a:cubicBezTo>
                  <a:close/>
                  <a:moveTo>
                    <a:pt x="8744" y="14993"/>
                  </a:moveTo>
                  <a:cubicBezTo>
                    <a:pt x="8854" y="14993"/>
                    <a:pt x="8942" y="15140"/>
                    <a:pt x="9120" y="15338"/>
                  </a:cubicBezTo>
                  <a:cubicBezTo>
                    <a:pt x="9513" y="15776"/>
                    <a:pt x="9732" y="16303"/>
                    <a:pt x="9853" y="16865"/>
                  </a:cubicBezTo>
                  <a:cubicBezTo>
                    <a:pt x="9412" y="16725"/>
                    <a:pt x="9102" y="16544"/>
                    <a:pt x="8750" y="16167"/>
                  </a:cubicBezTo>
                  <a:cubicBezTo>
                    <a:pt x="8431" y="15826"/>
                    <a:pt x="8150" y="15616"/>
                    <a:pt x="8465" y="15215"/>
                  </a:cubicBezTo>
                  <a:cubicBezTo>
                    <a:pt x="8590" y="15058"/>
                    <a:pt x="8672" y="14993"/>
                    <a:pt x="8744" y="14993"/>
                  </a:cubicBezTo>
                  <a:close/>
                  <a:moveTo>
                    <a:pt x="13213" y="1703"/>
                  </a:moveTo>
                  <a:cubicBezTo>
                    <a:pt x="16837" y="1703"/>
                    <a:pt x="20422" y="3431"/>
                    <a:pt x="22592" y="6388"/>
                  </a:cubicBezTo>
                  <a:cubicBezTo>
                    <a:pt x="24279" y="8891"/>
                    <a:pt x="24782" y="12145"/>
                    <a:pt x="24613" y="15110"/>
                  </a:cubicBezTo>
                  <a:lnTo>
                    <a:pt x="24611" y="15110"/>
                  </a:lnTo>
                  <a:cubicBezTo>
                    <a:pt x="24415" y="18543"/>
                    <a:pt x="23028" y="21313"/>
                    <a:pt x="20637" y="23730"/>
                  </a:cubicBezTo>
                  <a:cubicBezTo>
                    <a:pt x="20394" y="23975"/>
                    <a:pt x="20116" y="24219"/>
                    <a:pt x="19821" y="24464"/>
                  </a:cubicBezTo>
                  <a:cubicBezTo>
                    <a:pt x="18547" y="22901"/>
                    <a:pt x="17235" y="20537"/>
                    <a:pt x="16933" y="18348"/>
                  </a:cubicBezTo>
                  <a:cubicBezTo>
                    <a:pt x="18338" y="17768"/>
                    <a:pt x="19742" y="16420"/>
                    <a:pt x="19590" y="14770"/>
                  </a:cubicBezTo>
                  <a:cubicBezTo>
                    <a:pt x="19497" y="13774"/>
                    <a:pt x="18762" y="13076"/>
                    <a:pt x="17918" y="13076"/>
                  </a:cubicBezTo>
                  <a:cubicBezTo>
                    <a:pt x="17575" y="13076"/>
                    <a:pt x="17215" y="13191"/>
                    <a:pt x="16873" y="13447"/>
                  </a:cubicBezTo>
                  <a:cubicBezTo>
                    <a:pt x="15811" y="14243"/>
                    <a:pt x="15408" y="15711"/>
                    <a:pt x="15341" y="17113"/>
                  </a:cubicBezTo>
                  <a:cubicBezTo>
                    <a:pt x="15294" y="17126"/>
                    <a:pt x="15245" y="17139"/>
                    <a:pt x="15198" y="17149"/>
                  </a:cubicBezTo>
                  <a:cubicBezTo>
                    <a:pt x="14571" y="17299"/>
                    <a:pt x="13915" y="17364"/>
                    <a:pt x="13253" y="17364"/>
                  </a:cubicBezTo>
                  <a:cubicBezTo>
                    <a:pt x="12661" y="17364"/>
                    <a:pt x="12064" y="17312"/>
                    <a:pt x="11480" y="17221"/>
                  </a:cubicBezTo>
                  <a:cubicBezTo>
                    <a:pt x="11421" y="16692"/>
                    <a:pt x="11309" y="16180"/>
                    <a:pt x="11129" y="15702"/>
                  </a:cubicBezTo>
                  <a:cubicBezTo>
                    <a:pt x="10720" y="14614"/>
                    <a:pt x="9829" y="13490"/>
                    <a:pt x="8587" y="13490"/>
                  </a:cubicBezTo>
                  <a:cubicBezTo>
                    <a:pt x="8510" y="13490"/>
                    <a:pt x="8432" y="13494"/>
                    <a:pt x="8353" y="13503"/>
                  </a:cubicBezTo>
                  <a:cubicBezTo>
                    <a:pt x="7006" y="13653"/>
                    <a:pt x="6620" y="14985"/>
                    <a:pt x="7054" y="16101"/>
                  </a:cubicBezTo>
                  <a:cubicBezTo>
                    <a:pt x="7615" y="17545"/>
                    <a:pt x="8632" y="18133"/>
                    <a:pt x="9981" y="18478"/>
                  </a:cubicBezTo>
                  <a:cubicBezTo>
                    <a:pt x="9977" y="18733"/>
                    <a:pt x="9967" y="18984"/>
                    <a:pt x="9955" y="19227"/>
                  </a:cubicBezTo>
                  <a:cubicBezTo>
                    <a:pt x="9884" y="20707"/>
                    <a:pt x="9555" y="22158"/>
                    <a:pt x="9088" y="23559"/>
                  </a:cubicBezTo>
                  <a:cubicBezTo>
                    <a:pt x="8880" y="24184"/>
                    <a:pt x="8641" y="24799"/>
                    <a:pt x="8406" y="25414"/>
                  </a:cubicBezTo>
                  <a:cubicBezTo>
                    <a:pt x="8379" y="25483"/>
                    <a:pt x="8359" y="25545"/>
                    <a:pt x="8340" y="25606"/>
                  </a:cubicBezTo>
                  <a:cubicBezTo>
                    <a:pt x="7944" y="25275"/>
                    <a:pt x="7540" y="24955"/>
                    <a:pt x="7185" y="24626"/>
                  </a:cubicBezTo>
                  <a:cubicBezTo>
                    <a:pt x="5885" y="23419"/>
                    <a:pt x="4649" y="22116"/>
                    <a:pt x="3761" y="20570"/>
                  </a:cubicBezTo>
                  <a:cubicBezTo>
                    <a:pt x="0" y="14021"/>
                    <a:pt x="2968" y="3677"/>
                    <a:pt x="10838" y="1958"/>
                  </a:cubicBezTo>
                  <a:cubicBezTo>
                    <a:pt x="11622" y="1786"/>
                    <a:pt x="12419" y="1703"/>
                    <a:pt x="13213" y="1703"/>
                  </a:cubicBezTo>
                  <a:close/>
                  <a:moveTo>
                    <a:pt x="11517" y="18784"/>
                  </a:moveTo>
                  <a:cubicBezTo>
                    <a:pt x="12213" y="18893"/>
                    <a:pt x="12917" y="18958"/>
                    <a:pt x="13617" y="18958"/>
                  </a:cubicBezTo>
                  <a:cubicBezTo>
                    <a:pt x="14219" y="18958"/>
                    <a:pt x="14818" y="18910"/>
                    <a:pt x="15408" y="18798"/>
                  </a:cubicBezTo>
                  <a:cubicBezTo>
                    <a:pt x="15414" y="18839"/>
                    <a:pt x="15418" y="18882"/>
                    <a:pt x="15423" y="18923"/>
                  </a:cubicBezTo>
                  <a:cubicBezTo>
                    <a:pt x="15750" y="21234"/>
                    <a:pt x="16945" y="23808"/>
                    <a:pt x="18340" y="25709"/>
                  </a:cubicBezTo>
                  <a:cubicBezTo>
                    <a:pt x="17709" y="26282"/>
                    <a:pt x="17153" y="26902"/>
                    <a:pt x="16869" y="27617"/>
                  </a:cubicBezTo>
                  <a:cubicBezTo>
                    <a:pt x="16620" y="28246"/>
                    <a:pt x="16461" y="28929"/>
                    <a:pt x="16350" y="29629"/>
                  </a:cubicBezTo>
                  <a:cubicBezTo>
                    <a:pt x="16076" y="29583"/>
                    <a:pt x="15785" y="29565"/>
                    <a:pt x="15486" y="29565"/>
                  </a:cubicBezTo>
                  <a:cubicBezTo>
                    <a:pt x="14530" y="29565"/>
                    <a:pt x="13498" y="29747"/>
                    <a:pt x="12741" y="29747"/>
                  </a:cubicBezTo>
                  <a:cubicBezTo>
                    <a:pt x="12739" y="29747"/>
                    <a:pt x="12737" y="29747"/>
                    <a:pt x="12736" y="29747"/>
                  </a:cubicBezTo>
                  <a:cubicBezTo>
                    <a:pt x="12244" y="29747"/>
                    <a:pt x="11613" y="29673"/>
                    <a:pt x="10993" y="29673"/>
                  </a:cubicBezTo>
                  <a:cubicBezTo>
                    <a:pt x="10859" y="29673"/>
                    <a:pt x="10726" y="29677"/>
                    <a:pt x="10595" y="29685"/>
                  </a:cubicBezTo>
                  <a:cubicBezTo>
                    <a:pt x="10451" y="28669"/>
                    <a:pt x="10198" y="27685"/>
                    <a:pt x="9677" y="26955"/>
                  </a:cubicBezTo>
                  <a:cubicBezTo>
                    <a:pt x="9547" y="26773"/>
                    <a:pt x="9397" y="26601"/>
                    <a:pt x="9238" y="26434"/>
                  </a:cubicBezTo>
                  <a:cubicBezTo>
                    <a:pt x="9518" y="26091"/>
                    <a:pt x="9746" y="25729"/>
                    <a:pt x="9982" y="25189"/>
                  </a:cubicBezTo>
                  <a:cubicBezTo>
                    <a:pt x="10432" y="24160"/>
                    <a:pt x="10773" y="23068"/>
                    <a:pt x="11029" y="21974"/>
                  </a:cubicBezTo>
                  <a:cubicBezTo>
                    <a:pt x="11257" y="20997"/>
                    <a:pt x="11462" y="19889"/>
                    <a:pt x="11517" y="18784"/>
                  </a:cubicBezTo>
                  <a:close/>
                  <a:moveTo>
                    <a:pt x="15951" y="31398"/>
                  </a:moveTo>
                  <a:cubicBezTo>
                    <a:pt x="16016" y="31398"/>
                    <a:pt x="16077" y="31403"/>
                    <a:pt x="16130" y="31417"/>
                  </a:cubicBezTo>
                  <a:cubicBezTo>
                    <a:pt x="16186" y="31432"/>
                    <a:pt x="16241" y="31443"/>
                    <a:pt x="16298" y="31449"/>
                  </a:cubicBezTo>
                  <a:cubicBezTo>
                    <a:pt x="16393" y="31743"/>
                    <a:pt x="16458" y="32051"/>
                    <a:pt x="16508" y="32363"/>
                  </a:cubicBezTo>
                  <a:cubicBezTo>
                    <a:pt x="16417" y="32327"/>
                    <a:pt x="16322" y="32302"/>
                    <a:pt x="16225" y="32293"/>
                  </a:cubicBezTo>
                  <a:cubicBezTo>
                    <a:pt x="16003" y="32269"/>
                    <a:pt x="15776" y="32260"/>
                    <a:pt x="15546" y="32260"/>
                  </a:cubicBezTo>
                  <a:cubicBezTo>
                    <a:pt x="14646" y="32260"/>
                    <a:pt x="13697" y="32404"/>
                    <a:pt x="12816" y="32418"/>
                  </a:cubicBezTo>
                  <a:cubicBezTo>
                    <a:pt x="12777" y="32419"/>
                    <a:pt x="12737" y="32419"/>
                    <a:pt x="12697" y="32419"/>
                  </a:cubicBezTo>
                  <a:cubicBezTo>
                    <a:pt x="12514" y="32419"/>
                    <a:pt x="12320" y="32414"/>
                    <a:pt x="12124" y="32414"/>
                  </a:cubicBezTo>
                  <a:cubicBezTo>
                    <a:pt x="11539" y="32414"/>
                    <a:pt x="10929" y="32460"/>
                    <a:pt x="10508" y="32830"/>
                  </a:cubicBezTo>
                  <a:cubicBezTo>
                    <a:pt x="10451" y="32881"/>
                    <a:pt x="10451" y="32968"/>
                    <a:pt x="10482" y="33031"/>
                  </a:cubicBezTo>
                  <a:cubicBezTo>
                    <a:pt x="10877" y="33825"/>
                    <a:pt x="12018" y="33965"/>
                    <a:pt x="12816" y="34070"/>
                  </a:cubicBezTo>
                  <a:cubicBezTo>
                    <a:pt x="13299" y="34134"/>
                    <a:pt x="13844" y="34183"/>
                    <a:pt x="14393" y="34183"/>
                  </a:cubicBezTo>
                  <a:cubicBezTo>
                    <a:pt x="15112" y="34183"/>
                    <a:pt x="15837" y="34098"/>
                    <a:pt x="16436" y="33849"/>
                  </a:cubicBezTo>
                  <a:cubicBezTo>
                    <a:pt x="16504" y="33820"/>
                    <a:pt x="16570" y="33784"/>
                    <a:pt x="16631" y="33740"/>
                  </a:cubicBezTo>
                  <a:cubicBezTo>
                    <a:pt x="16642" y="34037"/>
                    <a:pt x="16646" y="34331"/>
                    <a:pt x="16649" y="34617"/>
                  </a:cubicBezTo>
                  <a:cubicBezTo>
                    <a:pt x="16652" y="34807"/>
                    <a:pt x="16653" y="34988"/>
                    <a:pt x="16644" y="35161"/>
                  </a:cubicBezTo>
                  <a:cubicBezTo>
                    <a:pt x="16587" y="35030"/>
                    <a:pt x="16494" y="34916"/>
                    <a:pt x="16376" y="34850"/>
                  </a:cubicBezTo>
                  <a:cubicBezTo>
                    <a:pt x="16065" y="34674"/>
                    <a:pt x="15746" y="34622"/>
                    <a:pt x="15421" y="34622"/>
                  </a:cubicBezTo>
                  <a:cubicBezTo>
                    <a:pt x="14953" y="34622"/>
                    <a:pt x="14472" y="34730"/>
                    <a:pt x="13978" y="34737"/>
                  </a:cubicBezTo>
                  <a:cubicBezTo>
                    <a:pt x="13943" y="34737"/>
                    <a:pt x="13908" y="34738"/>
                    <a:pt x="13874" y="34738"/>
                  </a:cubicBezTo>
                  <a:cubicBezTo>
                    <a:pt x="13030" y="34738"/>
                    <a:pt x="12193" y="34591"/>
                    <a:pt x="11354" y="34591"/>
                  </a:cubicBezTo>
                  <a:cubicBezTo>
                    <a:pt x="11292" y="34591"/>
                    <a:pt x="11231" y="34591"/>
                    <a:pt x="11169" y="34593"/>
                  </a:cubicBezTo>
                  <a:cubicBezTo>
                    <a:pt x="10448" y="34612"/>
                    <a:pt x="10203" y="35549"/>
                    <a:pt x="10807" y="35932"/>
                  </a:cubicBezTo>
                  <a:cubicBezTo>
                    <a:pt x="11663" y="36474"/>
                    <a:pt x="12763" y="36647"/>
                    <a:pt x="13776" y="36647"/>
                  </a:cubicBezTo>
                  <a:cubicBezTo>
                    <a:pt x="13844" y="36647"/>
                    <a:pt x="13911" y="36646"/>
                    <a:pt x="13978" y="36644"/>
                  </a:cubicBezTo>
                  <a:cubicBezTo>
                    <a:pt x="14909" y="36624"/>
                    <a:pt x="15932" y="36596"/>
                    <a:pt x="16536" y="35854"/>
                  </a:cubicBezTo>
                  <a:lnTo>
                    <a:pt x="16536" y="35854"/>
                  </a:lnTo>
                  <a:cubicBezTo>
                    <a:pt x="16401" y="36273"/>
                    <a:pt x="16115" y="36592"/>
                    <a:pt x="15508" y="36771"/>
                  </a:cubicBezTo>
                  <a:cubicBezTo>
                    <a:pt x="14925" y="36943"/>
                    <a:pt x="14236" y="37013"/>
                    <a:pt x="13546" y="37013"/>
                  </a:cubicBezTo>
                  <a:cubicBezTo>
                    <a:pt x="12896" y="37013"/>
                    <a:pt x="12247" y="36951"/>
                    <a:pt x="11684" y="36855"/>
                  </a:cubicBezTo>
                  <a:cubicBezTo>
                    <a:pt x="11144" y="36761"/>
                    <a:pt x="10541" y="36707"/>
                    <a:pt x="10271" y="36142"/>
                  </a:cubicBezTo>
                  <a:cubicBezTo>
                    <a:pt x="10041" y="35663"/>
                    <a:pt x="10199" y="34646"/>
                    <a:pt x="10201" y="34113"/>
                  </a:cubicBezTo>
                  <a:cubicBezTo>
                    <a:pt x="10204" y="33438"/>
                    <a:pt x="10227" y="32760"/>
                    <a:pt x="10289" y="32086"/>
                  </a:cubicBezTo>
                  <a:cubicBezTo>
                    <a:pt x="10337" y="31566"/>
                    <a:pt x="10428" y="31457"/>
                    <a:pt x="10678" y="31457"/>
                  </a:cubicBezTo>
                  <a:cubicBezTo>
                    <a:pt x="10837" y="31457"/>
                    <a:pt x="11061" y="31502"/>
                    <a:pt x="11380" y="31512"/>
                  </a:cubicBezTo>
                  <a:cubicBezTo>
                    <a:pt x="11689" y="31522"/>
                    <a:pt x="12000" y="31526"/>
                    <a:pt x="12312" y="31526"/>
                  </a:cubicBezTo>
                  <a:cubicBezTo>
                    <a:pt x="12798" y="31526"/>
                    <a:pt x="13285" y="31516"/>
                    <a:pt x="13769" y="31505"/>
                  </a:cubicBezTo>
                  <a:cubicBezTo>
                    <a:pt x="14318" y="31492"/>
                    <a:pt x="14867" y="31464"/>
                    <a:pt x="15416" y="31443"/>
                  </a:cubicBezTo>
                  <a:cubicBezTo>
                    <a:pt x="15564" y="31438"/>
                    <a:pt x="15772" y="31398"/>
                    <a:pt x="15951" y="31398"/>
                  </a:cubicBezTo>
                  <a:close/>
                  <a:moveTo>
                    <a:pt x="13257" y="1"/>
                  </a:moveTo>
                  <a:cubicBezTo>
                    <a:pt x="10015" y="1"/>
                    <a:pt x="6789" y="1209"/>
                    <a:pt x="4344" y="3791"/>
                  </a:cubicBezTo>
                  <a:cubicBezTo>
                    <a:pt x="1447" y="6852"/>
                    <a:pt x="224" y="10814"/>
                    <a:pt x="477" y="15007"/>
                  </a:cubicBezTo>
                  <a:cubicBezTo>
                    <a:pt x="735" y="19311"/>
                    <a:pt x="2586" y="22701"/>
                    <a:pt x="5675" y="25629"/>
                  </a:cubicBezTo>
                  <a:cubicBezTo>
                    <a:pt x="6595" y="26501"/>
                    <a:pt x="8139" y="27366"/>
                    <a:pt x="8492" y="28635"/>
                  </a:cubicBezTo>
                  <a:cubicBezTo>
                    <a:pt x="8662" y="29246"/>
                    <a:pt x="8777" y="29878"/>
                    <a:pt x="8865" y="30515"/>
                  </a:cubicBezTo>
                  <a:cubicBezTo>
                    <a:pt x="8831" y="30565"/>
                    <a:pt x="8801" y="30619"/>
                    <a:pt x="8774" y="30674"/>
                  </a:cubicBezTo>
                  <a:cubicBezTo>
                    <a:pt x="8430" y="31424"/>
                    <a:pt x="8486" y="32439"/>
                    <a:pt x="8455" y="33244"/>
                  </a:cubicBezTo>
                  <a:cubicBezTo>
                    <a:pt x="8413" y="34321"/>
                    <a:pt x="8342" y="35499"/>
                    <a:pt x="8559" y="36562"/>
                  </a:cubicBezTo>
                  <a:cubicBezTo>
                    <a:pt x="8913" y="38291"/>
                    <a:pt x="11018" y="38848"/>
                    <a:pt x="13060" y="38848"/>
                  </a:cubicBezTo>
                  <a:cubicBezTo>
                    <a:pt x="14333" y="38848"/>
                    <a:pt x="15580" y="38632"/>
                    <a:pt x="16364" y="38349"/>
                  </a:cubicBezTo>
                  <a:cubicBezTo>
                    <a:pt x="17563" y="37916"/>
                    <a:pt x="18237" y="37096"/>
                    <a:pt x="18378" y="35818"/>
                  </a:cubicBezTo>
                  <a:cubicBezTo>
                    <a:pt x="18548" y="34262"/>
                    <a:pt x="18481" y="32311"/>
                    <a:pt x="17955" y="30831"/>
                  </a:cubicBezTo>
                  <a:cubicBezTo>
                    <a:pt x="17948" y="30813"/>
                    <a:pt x="17941" y="30798"/>
                    <a:pt x="17932" y="30782"/>
                  </a:cubicBezTo>
                  <a:cubicBezTo>
                    <a:pt x="18026" y="29699"/>
                    <a:pt x="18212" y="28577"/>
                    <a:pt x="18762" y="27862"/>
                  </a:cubicBezTo>
                  <a:cubicBezTo>
                    <a:pt x="19376" y="27065"/>
                    <a:pt x="20353" y="26440"/>
                    <a:pt x="21085" y="25753"/>
                  </a:cubicBezTo>
                  <a:cubicBezTo>
                    <a:pt x="22095" y="24808"/>
                    <a:pt x="23043" y="23797"/>
                    <a:pt x="23859" y="22679"/>
                  </a:cubicBezTo>
                  <a:cubicBezTo>
                    <a:pt x="27270" y="18001"/>
                    <a:pt x="27364" y="10313"/>
                    <a:pt x="24116" y="5497"/>
                  </a:cubicBezTo>
                  <a:cubicBezTo>
                    <a:pt x="21510" y="1945"/>
                    <a:pt x="17370" y="1"/>
                    <a:pt x="1325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3" name="Google Shape;503;p8"/>
            <p:cNvSpPr/>
            <p:nvPr/>
          </p:nvSpPr>
          <p:spPr>
            <a:xfrm>
              <a:off x="7883897" y="2180450"/>
              <a:ext cx="88196" cy="53786"/>
            </a:xfrm>
            <a:custGeom>
              <a:avLst/>
              <a:gdLst/>
              <a:ahLst/>
              <a:cxnLst/>
              <a:rect l="l" t="t" r="r" b="b"/>
              <a:pathLst>
                <a:path w="7551" h="4605" extrusionOk="0">
                  <a:moveTo>
                    <a:pt x="5837" y="1"/>
                  </a:moveTo>
                  <a:cubicBezTo>
                    <a:pt x="5570" y="1"/>
                    <a:pt x="5305" y="63"/>
                    <a:pt x="5083" y="185"/>
                  </a:cubicBezTo>
                  <a:cubicBezTo>
                    <a:pt x="4175" y="686"/>
                    <a:pt x="3260" y="1185"/>
                    <a:pt x="2379" y="1731"/>
                  </a:cubicBezTo>
                  <a:cubicBezTo>
                    <a:pt x="1619" y="2202"/>
                    <a:pt x="707" y="2680"/>
                    <a:pt x="279" y="3492"/>
                  </a:cubicBezTo>
                  <a:cubicBezTo>
                    <a:pt x="1" y="4019"/>
                    <a:pt x="359" y="4530"/>
                    <a:pt x="910" y="4591"/>
                  </a:cubicBezTo>
                  <a:cubicBezTo>
                    <a:pt x="992" y="4600"/>
                    <a:pt x="1073" y="4604"/>
                    <a:pt x="1155" y="4604"/>
                  </a:cubicBezTo>
                  <a:cubicBezTo>
                    <a:pt x="1962" y="4604"/>
                    <a:pt x="2764" y="4187"/>
                    <a:pt x="3504" y="3903"/>
                  </a:cubicBezTo>
                  <a:cubicBezTo>
                    <a:pt x="4406" y="3556"/>
                    <a:pt x="5308" y="3207"/>
                    <a:pt x="6218" y="2881"/>
                  </a:cubicBezTo>
                  <a:cubicBezTo>
                    <a:pt x="6913" y="2632"/>
                    <a:pt x="7551" y="1857"/>
                    <a:pt x="7249" y="1067"/>
                  </a:cubicBezTo>
                  <a:cubicBezTo>
                    <a:pt x="7203" y="949"/>
                    <a:pt x="7154" y="829"/>
                    <a:pt x="7100" y="714"/>
                  </a:cubicBezTo>
                  <a:cubicBezTo>
                    <a:pt x="6870" y="232"/>
                    <a:pt x="6351" y="1"/>
                    <a:pt x="583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4" name="Google Shape;504;p8"/>
            <p:cNvSpPr/>
            <p:nvPr/>
          </p:nvSpPr>
          <p:spPr>
            <a:xfrm>
              <a:off x="7903905" y="2260157"/>
              <a:ext cx="94047" cy="35367"/>
            </a:xfrm>
            <a:custGeom>
              <a:avLst/>
              <a:gdLst/>
              <a:ahLst/>
              <a:cxnLst/>
              <a:rect l="l" t="t" r="r" b="b"/>
              <a:pathLst>
                <a:path w="8052" h="3028" extrusionOk="0">
                  <a:moveTo>
                    <a:pt x="5439" y="0"/>
                  </a:moveTo>
                  <a:cubicBezTo>
                    <a:pt x="3806" y="0"/>
                    <a:pt x="1910" y="99"/>
                    <a:pt x="498" y="763"/>
                  </a:cubicBezTo>
                  <a:cubicBezTo>
                    <a:pt x="7" y="992"/>
                    <a:pt x="0" y="1839"/>
                    <a:pt x="498" y="2068"/>
                  </a:cubicBezTo>
                  <a:cubicBezTo>
                    <a:pt x="2128" y="2815"/>
                    <a:pt x="4357" y="2896"/>
                    <a:pt x="6128" y="3023"/>
                  </a:cubicBezTo>
                  <a:cubicBezTo>
                    <a:pt x="6170" y="3027"/>
                    <a:pt x="6211" y="3028"/>
                    <a:pt x="6251" y="3028"/>
                  </a:cubicBezTo>
                  <a:cubicBezTo>
                    <a:pt x="8052" y="3028"/>
                    <a:pt x="8045" y="27"/>
                    <a:pt x="6128" y="5"/>
                  </a:cubicBezTo>
                  <a:cubicBezTo>
                    <a:pt x="5906" y="2"/>
                    <a:pt x="5675" y="0"/>
                    <a:pt x="5439"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5" name="Google Shape;505;p8"/>
            <p:cNvSpPr/>
            <p:nvPr/>
          </p:nvSpPr>
          <p:spPr>
            <a:xfrm>
              <a:off x="7891664" y="2334269"/>
              <a:ext cx="83722" cy="53927"/>
            </a:xfrm>
            <a:custGeom>
              <a:avLst/>
              <a:gdLst/>
              <a:ahLst/>
              <a:cxnLst/>
              <a:rect l="l" t="t" r="r" b="b"/>
              <a:pathLst>
                <a:path w="7168" h="4617" extrusionOk="0">
                  <a:moveTo>
                    <a:pt x="957" y="0"/>
                  </a:moveTo>
                  <a:cubicBezTo>
                    <a:pt x="387" y="0"/>
                    <a:pt x="2" y="215"/>
                    <a:pt x="1" y="797"/>
                  </a:cubicBezTo>
                  <a:cubicBezTo>
                    <a:pt x="0" y="1681"/>
                    <a:pt x="851" y="2247"/>
                    <a:pt x="1500" y="2721"/>
                  </a:cubicBezTo>
                  <a:cubicBezTo>
                    <a:pt x="2311" y="3311"/>
                    <a:pt x="3171" y="3834"/>
                    <a:pt x="4017" y="4372"/>
                  </a:cubicBezTo>
                  <a:cubicBezTo>
                    <a:pt x="4284" y="4542"/>
                    <a:pt x="4550" y="4616"/>
                    <a:pt x="4801" y="4616"/>
                  </a:cubicBezTo>
                  <a:cubicBezTo>
                    <a:pt x="6200" y="4616"/>
                    <a:pt x="7168" y="2327"/>
                    <a:pt x="5614" y="1640"/>
                  </a:cubicBezTo>
                  <a:cubicBezTo>
                    <a:pt x="5081" y="1405"/>
                    <a:pt x="2414" y="0"/>
                    <a:pt x="957"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6" name="Google Shape;506;p8"/>
            <p:cNvSpPr/>
            <p:nvPr/>
          </p:nvSpPr>
          <p:spPr>
            <a:xfrm>
              <a:off x="7483657" y="2180438"/>
              <a:ext cx="88161" cy="53798"/>
            </a:xfrm>
            <a:custGeom>
              <a:avLst/>
              <a:gdLst/>
              <a:ahLst/>
              <a:cxnLst/>
              <a:rect l="l" t="t" r="r" b="b"/>
              <a:pathLst>
                <a:path w="7548" h="4606" extrusionOk="0">
                  <a:moveTo>
                    <a:pt x="1709" y="1"/>
                  </a:moveTo>
                  <a:cubicBezTo>
                    <a:pt x="1197" y="1"/>
                    <a:pt x="679" y="232"/>
                    <a:pt x="449" y="715"/>
                  </a:cubicBezTo>
                  <a:cubicBezTo>
                    <a:pt x="394" y="830"/>
                    <a:pt x="346" y="950"/>
                    <a:pt x="301" y="1068"/>
                  </a:cubicBezTo>
                  <a:cubicBezTo>
                    <a:pt x="0" y="1851"/>
                    <a:pt x="641" y="2634"/>
                    <a:pt x="1330" y="2882"/>
                  </a:cubicBezTo>
                  <a:cubicBezTo>
                    <a:pt x="2241" y="3208"/>
                    <a:pt x="3142" y="3557"/>
                    <a:pt x="4046" y="3904"/>
                  </a:cubicBezTo>
                  <a:cubicBezTo>
                    <a:pt x="4786" y="4188"/>
                    <a:pt x="5588" y="4605"/>
                    <a:pt x="6394" y="4605"/>
                  </a:cubicBezTo>
                  <a:cubicBezTo>
                    <a:pt x="6475" y="4605"/>
                    <a:pt x="6557" y="4601"/>
                    <a:pt x="6638" y="4592"/>
                  </a:cubicBezTo>
                  <a:cubicBezTo>
                    <a:pt x="7190" y="4531"/>
                    <a:pt x="7547" y="4020"/>
                    <a:pt x="7269" y="3493"/>
                  </a:cubicBezTo>
                  <a:cubicBezTo>
                    <a:pt x="6842" y="2681"/>
                    <a:pt x="5930" y="2203"/>
                    <a:pt x="5171" y="1732"/>
                  </a:cubicBezTo>
                  <a:cubicBezTo>
                    <a:pt x="4290" y="1186"/>
                    <a:pt x="3375" y="685"/>
                    <a:pt x="2466" y="186"/>
                  </a:cubicBezTo>
                  <a:cubicBezTo>
                    <a:pt x="2242" y="63"/>
                    <a:pt x="1976" y="1"/>
                    <a:pt x="1709"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7" name="Google Shape;507;p8"/>
            <p:cNvSpPr/>
            <p:nvPr/>
          </p:nvSpPr>
          <p:spPr>
            <a:xfrm>
              <a:off x="7457739" y="2260157"/>
              <a:ext cx="94094" cy="35367"/>
            </a:xfrm>
            <a:custGeom>
              <a:avLst/>
              <a:gdLst/>
              <a:ahLst/>
              <a:cxnLst/>
              <a:rect l="l" t="t" r="r" b="b"/>
              <a:pathLst>
                <a:path w="8056" h="3028" extrusionOk="0">
                  <a:moveTo>
                    <a:pt x="2603" y="0"/>
                  </a:moveTo>
                  <a:cubicBezTo>
                    <a:pt x="2371" y="0"/>
                    <a:pt x="2145" y="2"/>
                    <a:pt x="1927" y="5"/>
                  </a:cubicBezTo>
                  <a:cubicBezTo>
                    <a:pt x="14" y="27"/>
                    <a:pt x="1" y="3028"/>
                    <a:pt x="1804" y="3028"/>
                  </a:cubicBezTo>
                  <a:cubicBezTo>
                    <a:pt x="1844" y="3028"/>
                    <a:pt x="1885" y="3027"/>
                    <a:pt x="1927" y="3023"/>
                  </a:cubicBezTo>
                  <a:cubicBezTo>
                    <a:pt x="3701" y="2895"/>
                    <a:pt x="5930" y="2815"/>
                    <a:pt x="7558" y="2068"/>
                  </a:cubicBezTo>
                  <a:cubicBezTo>
                    <a:pt x="8055" y="1839"/>
                    <a:pt x="8049" y="992"/>
                    <a:pt x="7558" y="763"/>
                  </a:cubicBezTo>
                  <a:cubicBezTo>
                    <a:pt x="6141" y="97"/>
                    <a:pt x="4237" y="0"/>
                    <a:pt x="2603"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08" name="Google Shape;508;p8"/>
            <p:cNvSpPr/>
            <p:nvPr/>
          </p:nvSpPr>
          <p:spPr>
            <a:xfrm>
              <a:off x="7480352" y="2334082"/>
              <a:ext cx="100308" cy="54113"/>
            </a:xfrm>
            <a:custGeom>
              <a:avLst/>
              <a:gdLst/>
              <a:ahLst/>
              <a:cxnLst/>
              <a:rect l="l" t="t" r="r" b="b"/>
              <a:pathLst>
                <a:path w="8588" h="4633" extrusionOk="0">
                  <a:moveTo>
                    <a:pt x="6046" y="1"/>
                  </a:moveTo>
                  <a:cubicBezTo>
                    <a:pt x="5469" y="1"/>
                    <a:pt x="4847" y="263"/>
                    <a:pt x="4349" y="457"/>
                  </a:cubicBezTo>
                  <a:cubicBezTo>
                    <a:pt x="3404" y="825"/>
                    <a:pt x="2480" y="1246"/>
                    <a:pt x="1553" y="1656"/>
                  </a:cubicBezTo>
                  <a:cubicBezTo>
                    <a:pt x="1" y="2342"/>
                    <a:pt x="965" y="4633"/>
                    <a:pt x="2365" y="4633"/>
                  </a:cubicBezTo>
                  <a:cubicBezTo>
                    <a:pt x="2617" y="4633"/>
                    <a:pt x="2883" y="4559"/>
                    <a:pt x="3150" y="4388"/>
                  </a:cubicBezTo>
                  <a:cubicBezTo>
                    <a:pt x="3868" y="3931"/>
                    <a:pt x="8587" y="1388"/>
                    <a:pt x="6825" y="218"/>
                  </a:cubicBezTo>
                  <a:cubicBezTo>
                    <a:pt x="6588" y="61"/>
                    <a:pt x="6322" y="1"/>
                    <a:pt x="6046"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09" name="Google Shape;509;p8"/>
          <p:cNvGrpSpPr/>
          <p:nvPr/>
        </p:nvGrpSpPr>
        <p:grpSpPr>
          <a:xfrm>
            <a:off x="453624" y="2770150"/>
            <a:ext cx="519199" cy="486974"/>
            <a:chOff x="6090574" y="2293925"/>
            <a:chExt cx="519199" cy="486974"/>
          </a:xfrm>
        </p:grpSpPr>
        <p:sp>
          <p:nvSpPr>
            <p:cNvPr id="510" name="Google Shape;510;p8"/>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1" name="Google Shape;511;p8"/>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512" name="Shape 512"/>
        <p:cNvGrpSpPr/>
        <p:nvPr/>
      </p:nvGrpSpPr>
      <p:grpSpPr>
        <a:xfrm>
          <a:off x="0" y="0"/>
          <a:ext cx="0" cy="0"/>
          <a:chOff x="0" y="0"/>
          <a:chExt cx="0" cy="0"/>
        </a:xfrm>
      </p:grpSpPr>
      <p:grpSp>
        <p:nvGrpSpPr>
          <p:cNvPr id="513" name="Google Shape;513;p9"/>
          <p:cNvGrpSpPr/>
          <p:nvPr/>
        </p:nvGrpSpPr>
        <p:grpSpPr>
          <a:xfrm>
            <a:off x="-28" y="31"/>
            <a:ext cx="9144057" cy="4909351"/>
            <a:chOff x="-28" y="31"/>
            <a:chExt cx="9144057" cy="4909351"/>
          </a:xfrm>
        </p:grpSpPr>
        <p:grpSp>
          <p:nvGrpSpPr>
            <p:cNvPr id="514" name="Google Shape;514;p9"/>
            <p:cNvGrpSpPr/>
            <p:nvPr/>
          </p:nvGrpSpPr>
          <p:grpSpPr>
            <a:xfrm>
              <a:off x="-28" y="456438"/>
              <a:ext cx="9144057" cy="4452944"/>
              <a:chOff x="-28" y="248988"/>
              <a:chExt cx="9144057" cy="4452944"/>
            </a:xfrm>
          </p:grpSpPr>
          <p:sp>
            <p:nvSpPr>
              <p:cNvPr id="515" name="Google Shape;515;p9"/>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6" name="Google Shape;516;p9"/>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7" name="Google Shape;517;p9"/>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 name="Google Shape;518;p9"/>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 name="Google Shape;519;p9"/>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 name="Google Shape;520;p9"/>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 name="Google Shape;521;p9"/>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 name="Google Shape;522;p9"/>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 name="Google Shape;523;p9"/>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 name="Google Shape;524;p9"/>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 name="Google Shape;525;p9"/>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 name="Google Shape;526;p9"/>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 name="Google Shape;527;p9"/>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 name="Google Shape;528;p9"/>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 name="Google Shape;529;p9"/>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 name="Google Shape;530;p9"/>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 name="Google Shape;531;p9"/>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 name="Google Shape;532;p9"/>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 name="Google Shape;533;p9"/>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 name="Google Shape;534;p9"/>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 name="Google Shape;535;p9"/>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 name="Google Shape;536;p9"/>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 name="Google Shape;537;p9"/>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 name="Google Shape;538;p9"/>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39" name="Google Shape;539;p9"/>
            <p:cNvGrpSpPr/>
            <p:nvPr/>
          </p:nvGrpSpPr>
          <p:grpSpPr>
            <a:xfrm>
              <a:off x="597942" y="31"/>
              <a:ext cx="7948252" cy="367803"/>
              <a:chOff x="597942" y="31"/>
              <a:chExt cx="7948252" cy="367803"/>
            </a:xfrm>
          </p:grpSpPr>
          <p:grpSp>
            <p:nvGrpSpPr>
              <p:cNvPr id="540" name="Google Shape;540;p9"/>
              <p:cNvGrpSpPr/>
              <p:nvPr/>
            </p:nvGrpSpPr>
            <p:grpSpPr>
              <a:xfrm>
                <a:off x="597942" y="187534"/>
                <a:ext cx="7948252" cy="180300"/>
                <a:chOff x="597942" y="187534"/>
                <a:chExt cx="7948252" cy="180300"/>
              </a:xfrm>
            </p:grpSpPr>
            <p:sp>
              <p:nvSpPr>
                <p:cNvPr id="541" name="Google Shape;541;p9"/>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 name="Google Shape;542;p9"/>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 name="Google Shape;543;p9"/>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 name="Google Shape;544;p9"/>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 name="Google Shape;545;p9"/>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 name="Google Shape;546;p9"/>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 name="Google Shape;547;p9"/>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 name="Google Shape;548;p9"/>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 name="Google Shape;549;p9"/>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 name="Google Shape;550;p9"/>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 name="Google Shape;551;p9"/>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 name="Google Shape;552;p9"/>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553" name="Google Shape;553;p9"/>
              <p:cNvGrpSpPr/>
              <p:nvPr/>
            </p:nvGrpSpPr>
            <p:grpSpPr>
              <a:xfrm>
                <a:off x="645872" y="31"/>
                <a:ext cx="7860381" cy="326536"/>
                <a:chOff x="645872" y="31"/>
                <a:chExt cx="7860381" cy="326536"/>
              </a:xfrm>
            </p:grpSpPr>
            <p:sp>
              <p:nvSpPr>
                <p:cNvPr id="554" name="Google Shape;554;p9"/>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 name="Google Shape;555;p9"/>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 name="Google Shape;556;p9"/>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 name="Google Shape;557;p9"/>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 name="Google Shape;558;p9"/>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 name="Google Shape;559;p9"/>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 name="Google Shape;560;p9"/>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 name="Google Shape;561;p9"/>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 name="Google Shape;562;p9"/>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 name="Google Shape;563;p9"/>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 name="Google Shape;564;p9"/>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 name="Google Shape;565;p9"/>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 name="Google Shape;566;p9"/>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 name="Google Shape;567;p9"/>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 name="Google Shape;568;p9"/>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 name="Google Shape;569;p9"/>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 name="Google Shape;570;p9"/>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 name="Google Shape;571;p9"/>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 name="Google Shape;572;p9"/>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 name="Google Shape;573;p9"/>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 name="Google Shape;574;p9"/>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 name="Google Shape;575;p9"/>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 name="Google Shape;576;p9"/>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 name="Google Shape;577;p9"/>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578" name="Google Shape;578;p9"/>
          <p:cNvSpPr txBox="1"/>
          <p:nvPr>
            <p:ph type="title"/>
          </p:nvPr>
        </p:nvSpPr>
        <p:spPr>
          <a:xfrm>
            <a:off x="1728600" y="1398175"/>
            <a:ext cx="5686800" cy="19644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SzPts val="3500"/>
              <a:buNone/>
              <a:defRPr sz="12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p:txBody>
      </p:sp>
      <p:sp>
        <p:nvSpPr>
          <p:cNvPr id="579" name="Google Shape;579;p9"/>
          <p:cNvSpPr txBox="1"/>
          <p:nvPr>
            <p:ph type="subTitle" idx="1"/>
          </p:nvPr>
        </p:nvSpPr>
        <p:spPr>
          <a:xfrm>
            <a:off x="1728600" y="3362575"/>
            <a:ext cx="5686800" cy="801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580" name="Google Shape;580;p9"/>
          <p:cNvSpPr/>
          <p:nvPr/>
        </p:nvSpPr>
        <p:spPr>
          <a:xfrm>
            <a:off x="4190101" y="4555922"/>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581" name="Shape 581"/>
        <p:cNvGrpSpPr/>
        <p:nvPr/>
      </p:nvGrpSpPr>
      <p:grpSpPr>
        <a:xfrm>
          <a:off x="0" y="0"/>
          <a:ext cx="0" cy="0"/>
          <a:chOff x="0" y="0"/>
          <a:chExt cx="0" cy="0"/>
        </a:xfrm>
      </p:grpSpPr>
      <p:sp>
        <p:nvSpPr>
          <p:cNvPr id="582" name="Google Shape;582;p10"/>
          <p:cNvSpPr txBox="1"/>
          <p:nvPr>
            <p:ph type="title"/>
          </p:nvPr>
        </p:nvSpPr>
        <p:spPr>
          <a:xfrm>
            <a:off x="2301000" y="832425"/>
            <a:ext cx="4542000" cy="1134300"/>
          </a:xfrm>
          <a:prstGeom prst="rect">
            <a:avLst/>
          </a:prstGeom>
          <a:noFill/>
          <a:ln>
            <a:noFill/>
          </a:ln>
        </p:spPr>
        <p:txBody>
          <a:bodyPr spcFirstLastPara="1" wrap="square" lIns="91425" tIns="91425" rIns="91425" bIns="91425" anchor="b" anchorCtr="0">
            <a:noAutofit/>
          </a:bodyPr>
          <a:lstStyle>
            <a:lvl1pPr lvl="0" algn="ctr" rtl="0">
              <a:lnSpc>
                <a:spcPct val="90000"/>
              </a:lnSpc>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583" name="Shape 583"/>
        <p:cNvGrpSpPr/>
        <p:nvPr/>
      </p:nvGrpSpPr>
      <p:grpSpPr>
        <a:xfrm>
          <a:off x="0" y="0"/>
          <a:ext cx="0" cy="0"/>
          <a:chOff x="0" y="0"/>
          <a:chExt cx="0" cy="0"/>
        </a:xfrm>
      </p:grpSpPr>
      <p:grpSp>
        <p:nvGrpSpPr>
          <p:cNvPr id="584" name="Google Shape;584;p11"/>
          <p:cNvGrpSpPr/>
          <p:nvPr/>
        </p:nvGrpSpPr>
        <p:grpSpPr>
          <a:xfrm>
            <a:off x="-28" y="31"/>
            <a:ext cx="9144057" cy="4909351"/>
            <a:chOff x="-28" y="31"/>
            <a:chExt cx="9144057" cy="4909351"/>
          </a:xfrm>
        </p:grpSpPr>
        <p:grpSp>
          <p:nvGrpSpPr>
            <p:cNvPr id="585" name="Google Shape;585;p11"/>
            <p:cNvGrpSpPr/>
            <p:nvPr/>
          </p:nvGrpSpPr>
          <p:grpSpPr>
            <a:xfrm>
              <a:off x="-28" y="456438"/>
              <a:ext cx="9144057" cy="4452944"/>
              <a:chOff x="-28" y="248988"/>
              <a:chExt cx="9144057" cy="4452944"/>
            </a:xfrm>
          </p:grpSpPr>
          <p:sp>
            <p:nvSpPr>
              <p:cNvPr id="586" name="Google Shape;586;p11"/>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 name="Google Shape;587;p11"/>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 name="Google Shape;588;p11"/>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 name="Google Shape;589;p11"/>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 name="Google Shape;590;p11"/>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 name="Google Shape;591;p11"/>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 name="Google Shape;592;p11"/>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 name="Google Shape;593;p11"/>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 name="Google Shape;594;p11"/>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 name="Google Shape;595;p11"/>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 name="Google Shape;596;p11"/>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 name="Google Shape;597;p11"/>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 name="Google Shape;598;p11"/>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9" name="Google Shape;599;p11"/>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0" name="Google Shape;600;p11"/>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1" name="Google Shape;601;p11"/>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2" name="Google Shape;602;p11"/>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3" name="Google Shape;603;p11"/>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4" name="Google Shape;604;p11"/>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5" name="Google Shape;605;p11"/>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6" name="Google Shape;606;p11"/>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7" name="Google Shape;607;p11"/>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8" name="Google Shape;608;p11"/>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09" name="Google Shape;609;p11"/>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10" name="Google Shape;610;p11"/>
            <p:cNvGrpSpPr/>
            <p:nvPr/>
          </p:nvGrpSpPr>
          <p:grpSpPr>
            <a:xfrm>
              <a:off x="597942" y="31"/>
              <a:ext cx="7948252" cy="367803"/>
              <a:chOff x="597942" y="31"/>
              <a:chExt cx="7948252" cy="367803"/>
            </a:xfrm>
          </p:grpSpPr>
          <p:grpSp>
            <p:nvGrpSpPr>
              <p:cNvPr id="611" name="Google Shape;611;p11"/>
              <p:cNvGrpSpPr/>
              <p:nvPr/>
            </p:nvGrpSpPr>
            <p:grpSpPr>
              <a:xfrm>
                <a:off x="597942" y="187534"/>
                <a:ext cx="7948252" cy="180300"/>
                <a:chOff x="597942" y="187534"/>
                <a:chExt cx="7948252" cy="180300"/>
              </a:xfrm>
            </p:grpSpPr>
            <p:sp>
              <p:nvSpPr>
                <p:cNvPr id="612" name="Google Shape;612;p11"/>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 name="Google Shape;613;p11"/>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 name="Google Shape;614;p11"/>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 name="Google Shape;615;p11"/>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 name="Google Shape;616;p11"/>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 name="Google Shape;617;p11"/>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 name="Google Shape;618;p11"/>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 name="Google Shape;619;p11"/>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 name="Google Shape;620;p11"/>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 name="Google Shape;621;p11"/>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 name="Google Shape;622;p11"/>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 name="Google Shape;623;p11"/>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24" name="Google Shape;624;p11"/>
              <p:cNvGrpSpPr/>
              <p:nvPr/>
            </p:nvGrpSpPr>
            <p:grpSpPr>
              <a:xfrm>
                <a:off x="645872" y="31"/>
                <a:ext cx="7860381" cy="326536"/>
                <a:chOff x="645872" y="31"/>
                <a:chExt cx="7860381" cy="326536"/>
              </a:xfrm>
            </p:grpSpPr>
            <p:sp>
              <p:nvSpPr>
                <p:cNvPr id="625" name="Google Shape;625;p11"/>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 name="Google Shape;626;p11"/>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 name="Google Shape;627;p11"/>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 name="Google Shape;628;p11"/>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 name="Google Shape;629;p11"/>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 name="Google Shape;630;p11"/>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 name="Google Shape;631;p11"/>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 name="Google Shape;632;p11"/>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 name="Google Shape;633;p11"/>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 name="Google Shape;634;p11"/>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 name="Google Shape;635;p11"/>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 name="Google Shape;636;p11"/>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 name="Google Shape;637;p11"/>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 name="Google Shape;638;p11"/>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 name="Google Shape;639;p11"/>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0" name="Google Shape;640;p11"/>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 name="Google Shape;641;p11"/>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 name="Google Shape;642;p11"/>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 name="Google Shape;643;p11"/>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 name="Google Shape;644;p11"/>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 name="Google Shape;645;p11"/>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 name="Google Shape;646;p11"/>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7" name="Google Shape;647;p11"/>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 name="Google Shape;648;p11"/>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649" name="Google Shape;649;p11"/>
          <p:cNvSpPr txBox="1"/>
          <p:nvPr>
            <p:ph type="title" hasCustomPrompt="1"/>
          </p:nvPr>
        </p:nvSpPr>
        <p:spPr>
          <a:xfrm>
            <a:off x="2110200" y="2207050"/>
            <a:ext cx="4923600" cy="12867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9600"/>
              <a:buNone/>
              <a:defRPr sz="9600">
                <a:solidFill>
                  <a:schemeClr val="accent5"/>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0" name="Google Shape;650;p11"/>
          <p:cNvSpPr txBox="1"/>
          <p:nvPr>
            <p:ph type="subTitle" idx="1"/>
          </p:nvPr>
        </p:nvSpPr>
        <p:spPr>
          <a:xfrm>
            <a:off x="2110368" y="3494025"/>
            <a:ext cx="4923300" cy="77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p:txBody>
      </p:sp>
      <p:sp>
        <p:nvSpPr>
          <p:cNvPr id="651" name="Google Shape;651;p11"/>
          <p:cNvSpPr/>
          <p:nvPr/>
        </p:nvSpPr>
        <p:spPr>
          <a:xfrm>
            <a:off x="7121935" y="4799835"/>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2" name="Google Shape;652;p11"/>
          <p:cNvGrpSpPr/>
          <p:nvPr/>
        </p:nvGrpSpPr>
        <p:grpSpPr>
          <a:xfrm>
            <a:off x="4320028" y="4465979"/>
            <a:ext cx="276793" cy="276022"/>
            <a:chOff x="5817078" y="2857341"/>
            <a:chExt cx="276793" cy="276022"/>
          </a:xfrm>
        </p:grpSpPr>
        <p:sp>
          <p:nvSpPr>
            <p:cNvPr id="653" name="Google Shape;653;p11"/>
            <p:cNvSpPr/>
            <p:nvPr/>
          </p:nvSpPr>
          <p:spPr>
            <a:xfrm>
              <a:off x="5817078" y="2857341"/>
              <a:ext cx="276793" cy="276022"/>
            </a:xfrm>
            <a:custGeom>
              <a:avLst/>
              <a:gdLst/>
              <a:ahLst/>
              <a:cxnLst/>
              <a:rect l="l" t="t" r="r" b="b"/>
              <a:pathLst>
                <a:path w="23698" h="23632" extrusionOk="0">
                  <a:moveTo>
                    <a:pt x="11870" y="1454"/>
                  </a:moveTo>
                  <a:cubicBezTo>
                    <a:pt x="15258" y="1454"/>
                    <a:pt x="18647" y="1487"/>
                    <a:pt x="22031" y="1551"/>
                  </a:cubicBezTo>
                  <a:cubicBezTo>
                    <a:pt x="22249" y="7523"/>
                    <a:pt x="22274" y="13496"/>
                    <a:pt x="22107" y="19469"/>
                  </a:cubicBezTo>
                  <a:cubicBezTo>
                    <a:pt x="22088" y="20152"/>
                    <a:pt x="21866" y="21143"/>
                    <a:pt x="22033" y="21801"/>
                  </a:cubicBezTo>
                  <a:cubicBezTo>
                    <a:pt x="22031" y="21858"/>
                    <a:pt x="22030" y="21916"/>
                    <a:pt x="22027" y="21973"/>
                  </a:cubicBezTo>
                  <a:cubicBezTo>
                    <a:pt x="21818" y="21990"/>
                    <a:pt x="21567" y="22012"/>
                    <a:pt x="21438" y="22018"/>
                  </a:cubicBezTo>
                  <a:cubicBezTo>
                    <a:pt x="20203" y="22086"/>
                    <a:pt x="18965" y="22107"/>
                    <a:pt x="17728" y="22129"/>
                  </a:cubicBezTo>
                  <a:cubicBezTo>
                    <a:pt x="15794" y="22161"/>
                    <a:pt x="13861" y="22178"/>
                    <a:pt x="11927" y="22178"/>
                  </a:cubicBezTo>
                  <a:cubicBezTo>
                    <a:pt x="10383" y="22178"/>
                    <a:pt x="8840" y="22167"/>
                    <a:pt x="7296" y="22147"/>
                  </a:cubicBezTo>
                  <a:cubicBezTo>
                    <a:pt x="5855" y="22130"/>
                    <a:pt x="4412" y="22108"/>
                    <a:pt x="2971" y="22050"/>
                  </a:cubicBezTo>
                  <a:cubicBezTo>
                    <a:pt x="2561" y="22033"/>
                    <a:pt x="2151" y="22015"/>
                    <a:pt x="1742" y="21983"/>
                  </a:cubicBezTo>
                  <a:cubicBezTo>
                    <a:pt x="1734" y="21921"/>
                    <a:pt x="1722" y="21860"/>
                    <a:pt x="1706" y="21801"/>
                  </a:cubicBezTo>
                  <a:cubicBezTo>
                    <a:pt x="1916" y="21138"/>
                    <a:pt x="1647" y="19978"/>
                    <a:pt x="1627" y="19275"/>
                  </a:cubicBezTo>
                  <a:cubicBezTo>
                    <a:pt x="1604" y="18441"/>
                    <a:pt x="1583" y="17607"/>
                    <a:pt x="1566" y="16772"/>
                  </a:cubicBezTo>
                  <a:cubicBezTo>
                    <a:pt x="1535" y="15213"/>
                    <a:pt x="1517" y="13655"/>
                    <a:pt x="1513" y="12095"/>
                  </a:cubicBezTo>
                  <a:cubicBezTo>
                    <a:pt x="1504" y="8579"/>
                    <a:pt x="1579" y="5064"/>
                    <a:pt x="1710" y="1551"/>
                  </a:cubicBezTo>
                  <a:cubicBezTo>
                    <a:pt x="5093" y="1487"/>
                    <a:pt x="8481" y="1454"/>
                    <a:pt x="11870" y="1454"/>
                  </a:cubicBezTo>
                  <a:close/>
                  <a:moveTo>
                    <a:pt x="11869" y="1"/>
                  </a:moveTo>
                  <a:cubicBezTo>
                    <a:pt x="8247" y="1"/>
                    <a:pt x="4624" y="38"/>
                    <a:pt x="1008" y="112"/>
                  </a:cubicBezTo>
                  <a:cubicBezTo>
                    <a:pt x="604" y="121"/>
                    <a:pt x="299" y="438"/>
                    <a:pt x="282" y="839"/>
                  </a:cubicBezTo>
                  <a:cubicBezTo>
                    <a:pt x="14" y="7696"/>
                    <a:pt x="0" y="14553"/>
                    <a:pt x="242" y="21409"/>
                  </a:cubicBezTo>
                  <a:cubicBezTo>
                    <a:pt x="292" y="22899"/>
                    <a:pt x="360" y="23320"/>
                    <a:pt x="1757" y="23436"/>
                  </a:cubicBezTo>
                  <a:cubicBezTo>
                    <a:pt x="3034" y="23541"/>
                    <a:pt x="4323" y="23549"/>
                    <a:pt x="5604" y="23572"/>
                  </a:cubicBezTo>
                  <a:cubicBezTo>
                    <a:pt x="7680" y="23612"/>
                    <a:pt x="9757" y="23631"/>
                    <a:pt x="11834" y="23631"/>
                  </a:cubicBezTo>
                  <a:cubicBezTo>
                    <a:pt x="13515" y="23631"/>
                    <a:pt x="15198" y="23618"/>
                    <a:pt x="16880" y="23593"/>
                  </a:cubicBezTo>
                  <a:cubicBezTo>
                    <a:pt x="18358" y="23572"/>
                    <a:pt x="19838" y="23552"/>
                    <a:pt x="21314" y="23477"/>
                  </a:cubicBezTo>
                  <a:cubicBezTo>
                    <a:pt x="21924" y="23445"/>
                    <a:pt x="22962" y="23552"/>
                    <a:pt x="23353" y="22963"/>
                  </a:cubicBezTo>
                  <a:cubicBezTo>
                    <a:pt x="23657" y="22506"/>
                    <a:pt x="23493" y="21546"/>
                    <a:pt x="23510" y="21020"/>
                  </a:cubicBezTo>
                  <a:cubicBezTo>
                    <a:pt x="23540" y="20118"/>
                    <a:pt x="23566" y="19215"/>
                    <a:pt x="23589" y="18312"/>
                  </a:cubicBezTo>
                  <a:cubicBezTo>
                    <a:pt x="23634" y="16504"/>
                    <a:pt x="23663" y="14696"/>
                    <a:pt x="23675" y="12886"/>
                  </a:cubicBezTo>
                  <a:cubicBezTo>
                    <a:pt x="23698" y="8869"/>
                    <a:pt x="23614" y="4852"/>
                    <a:pt x="23456" y="839"/>
                  </a:cubicBezTo>
                  <a:cubicBezTo>
                    <a:pt x="23449" y="651"/>
                    <a:pt x="23382" y="502"/>
                    <a:pt x="23283" y="390"/>
                  </a:cubicBezTo>
                  <a:cubicBezTo>
                    <a:pt x="23167" y="231"/>
                    <a:pt x="22985" y="117"/>
                    <a:pt x="22731" y="112"/>
                  </a:cubicBezTo>
                  <a:cubicBezTo>
                    <a:pt x="19115" y="38"/>
                    <a:pt x="15492" y="1"/>
                    <a:pt x="1186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 name="Google Shape;654;p11"/>
            <p:cNvSpPr/>
            <p:nvPr/>
          </p:nvSpPr>
          <p:spPr>
            <a:xfrm>
              <a:off x="5853766" y="2928627"/>
              <a:ext cx="209212" cy="20942"/>
            </a:xfrm>
            <a:custGeom>
              <a:avLst/>
              <a:gdLst/>
              <a:ahLst/>
              <a:cxnLst/>
              <a:rect l="l" t="t" r="r" b="b"/>
              <a:pathLst>
                <a:path w="17912" h="1793" extrusionOk="0">
                  <a:moveTo>
                    <a:pt x="16961" y="0"/>
                  </a:moveTo>
                  <a:cubicBezTo>
                    <a:pt x="16942" y="0"/>
                    <a:pt x="16924" y="1"/>
                    <a:pt x="16905" y="2"/>
                  </a:cubicBezTo>
                  <a:cubicBezTo>
                    <a:pt x="14237" y="162"/>
                    <a:pt x="11569" y="230"/>
                    <a:pt x="8897" y="230"/>
                  </a:cubicBezTo>
                  <a:cubicBezTo>
                    <a:pt x="8716" y="230"/>
                    <a:pt x="8535" y="229"/>
                    <a:pt x="8354" y="229"/>
                  </a:cubicBezTo>
                  <a:cubicBezTo>
                    <a:pt x="7008" y="223"/>
                    <a:pt x="5661" y="194"/>
                    <a:pt x="4314" y="188"/>
                  </a:cubicBezTo>
                  <a:cubicBezTo>
                    <a:pt x="3717" y="185"/>
                    <a:pt x="3063" y="142"/>
                    <a:pt x="2412" y="142"/>
                  </a:cubicBezTo>
                  <a:cubicBezTo>
                    <a:pt x="1648" y="142"/>
                    <a:pt x="887" y="201"/>
                    <a:pt x="224" y="452"/>
                  </a:cubicBezTo>
                  <a:cubicBezTo>
                    <a:pt x="60" y="514"/>
                    <a:pt x="0" y="748"/>
                    <a:pt x="173" y="846"/>
                  </a:cubicBezTo>
                  <a:cubicBezTo>
                    <a:pt x="1172" y="1408"/>
                    <a:pt x="2475" y="1439"/>
                    <a:pt x="3603" y="1548"/>
                  </a:cubicBezTo>
                  <a:cubicBezTo>
                    <a:pt x="5102" y="1693"/>
                    <a:pt x="6610" y="1748"/>
                    <a:pt x="8115" y="1777"/>
                  </a:cubicBezTo>
                  <a:cubicBezTo>
                    <a:pt x="8691" y="1788"/>
                    <a:pt x="9266" y="1793"/>
                    <a:pt x="9842" y="1793"/>
                  </a:cubicBezTo>
                  <a:cubicBezTo>
                    <a:pt x="12198" y="1793"/>
                    <a:pt x="14555" y="1704"/>
                    <a:pt x="16905" y="1567"/>
                  </a:cubicBezTo>
                  <a:cubicBezTo>
                    <a:pt x="17888" y="1510"/>
                    <a:pt x="17911" y="0"/>
                    <a:pt x="16961"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 name="Google Shape;655;p11"/>
            <p:cNvSpPr/>
            <p:nvPr/>
          </p:nvSpPr>
          <p:spPr>
            <a:xfrm>
              <a:off x="5859525" y="2982976"/>
              <a:ext cx="203431" cy="23138"/>
            </a:xfrm>
            <a:custGeom>
              <a:avLst/>
              <a:gdLst/>
              <a:ahLst/>
              <a:cxnLst/>
              <a:rect l="l" t="t" r="r" b="b"/>
              <a:pathLst>
                <a:path w="17417" h="1981" extrusionOk="0">
                  <a:moveTo>
                    <a:pt x="16472" y="1"/>
                  </a:moveTo>
                  <a:cubicBezTo>
                    <a:pt x="16452" y="1"/>
                    <a:pt x="16432" y="1"/>
                    <a:pt x="16412" y="3"/>
                  </a:cubicBezTo>
                  <a:cubicBezTo>
                    <a:pt x="13534" y="178"/>
                    <a:pt x="10654" y="351"/>
                    <a:pt x="7771" y="423"/>
                  </a:cubicBezTo>
                  <a:cubicBezTo>
                    <a:pt x="6367" y="458"/>
                    <a:pt x="4963" y="500"/>
                    <a:pt x="3561" y="559"/>
                  </a:cubicBezTo>
                  <a:cubicBezTo>
                    <a:pt x="2419" y="607"/>
                    <a:pt x="1061" y="444"/>
                    <a:pt x="32" y="1015"/>
                  </a:cubicBezTo>
                  <a:cubicBezTo>
                    <a:pt x="1" y="1033"/>
                    <a:pt x="5" y="1075"/>
                    <a:pt x="32" y="1093"/>
                  </a:cubicBezTo>
                  <a:cubicBezTo>
                    <a:pt x="950" y="1728"/>
                    <a:pt x="2246" y="1690"/>
                    <a:pt x="3327" y="1787"/>
                  </a:cubicBezTo>
                  <a:cubicBezTo>
                    <a:pt x="4779" y="1917"/>
                    <a:pt x="6242" y="1981"/>
                    <a:pt x="7699" y="1981"/>
                  </a:cubicBezTo>
                  <a:cubicBezTo>
                    <a:pt x="7723" y="1981"/>
                    <a:pt x="7747" y="1981"/>
                    <a:pt x="7771" y="1981"/>
                  </a:cubicBezTo>
                  <a:cubicBezTo>
                    <a:pt x="10659" y="1976"/>
                    <a:pt x="13539" y="1853"/>
                    <a:pt x="16412" y="1544"/>
                  </a:cubicBezTo>
                  <a:cubicBezTo>
                    <a:pt x="17358" y="1443"/>
                    <a:pt x="17417" y="1"/>
                    <a:pt x="16472"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 name="Google Shape;656;p11"/>
            <p:cNvSpPr/>
            <p:nvPr/>
          </p:nvSpPr>
          <p:spPr>
            <a:xfrm>
              <a:off x="5860880" y="3039929"/>
              <a:ext cx="204762" cy="22963"/>
            </a:xfrm>
            <a:custGeom>
              <a:avLst/>
              <a:gdLst/>
              <a:ahLst/>
              <a:cxnLst/>
              <a:rect l="l" t="t" r="r" b="b"/>
              <a:pathLst>
                <a:path w="17531" h="1966" extrusionOk="0">
                  <a:moveTo>
                    <a:pt x="15399" y="0"/>
                  </a:moveTo>
                  <a:cubicBezTo>
                    <a:pt x="12975" y="0"/>
                    <a:pt x="10527" y="180"/>
                    <a:pt x="8112" y="269"/>
                  </a:cubicBezTo>
                  <a:cubicBezTo>
                    <a:pt x="6782" y="319"/>
                    <a:pt x="5451" y="382"/>
                    <a:pt x="4121" y="440"/>
                  </a:cubicBezTo>
                  <a:cubicBezTo>
                    <a:pt x="2895" y="493"/>
                    <a:pt x="1512" y="400"/>
                    <a:pt x="378" y="908"/>
                  </a:cubicBezTo>
                  <a:cubicBezTo>
                    <a:pt x="1" y="1077"/>
                    <a:pt x="169" y="1590"/>
                    <a:pt x="482" y="1706"/>
                  </a:cubicBezTo>
                  <a:cubicBezTo>
                    <a:pt x="1034" y="1910"/>
                    <a:pt x="1645" y="1965"/>
                    <a:pt x="2265" y="1965"/>
                  </a:cubicBezTo>
                  <a:cubicBezTo>
                    <a:pt x="2894" y="1965"/>
                    <a:pt x="3530" y="1909"/>
                    <a:pt x="4121" y="1895"/>
                  </a:cubicBezTo>
                  <a:cubicBezTo>
                    <a:pt x="5529" y="1861"/>
                    <a:pt x="6939" y="1836"/>
                    <a:pt x="8347" y="1792"/>
                  </a:cubicBezTo>
                  <a:cubicBezTo>
                    <a:pt x="11075" y="1707"/>
                    <a:pt x="13849" y="1744"/>
                    <a:pt x="16565" y="1490"/>
                  </a:cubicBezTo>
                  <a:cubicBezTo>
                    <a:pt x="17496" y="1402"/>
                    <a:pt x="17530" y="41"/>
                    <a:pt x="16565" y="15"/>
                  </a:cubicBezTo>
                  <a:cubicBezTo>
                    <a:pt x="16177" y="5"/>
                    <a:pt x="15788" y="0"/>
                    <a:pt x="15399"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57" name="Google Shape;657;p11"/>
          <p:cNvSpPr/>
          <p:nvPr/>
        </p:nvSpPr>
        <p:spPr>
          <a:xfrm>
            <a:off x="1707747" y="4520685"/>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matchingName="Blank">
  <p:cSld name="BLANK">
    <p:bg>
      <p:bgPr>
        <a:solidFill>
          <a:srgbClr val="FFFFFF"/>
        </a:solidFill>
        <a:effectLst/>
      </p:bgPr>
    </p:bg>
    <p:spTree>
      <p:nvGrpSpPr>
        <p:cNvPr id="658" name="Shape 65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659" name="Shape 659"/>
        <p:cNvGrpSpPr/>
        <p:nvPr/>
      </p:nvGrpSpPr>
      <p:grpSpPr>
        <a:xfrm>
          <a:off x="0" y="0"/>
          <a:ext cx="0" cy="0"/>
          <a:chOff x="0" y="0"/>
          <a:chExt cx="0" cy="0"/>
        </a:xfrm>
      </p:grpSpPr>
      <p:grpSp>
        <p:nvGrpSpPr>
          <p:cNvPr id="660" name="Google Shape;660;p13"/>
          <p:cNvGrpSpPr/>
          <p:nvPr/>
        </p:nvGrpSpPr>
        <p:grpSpPr>
          <a:xfrm>
            <a:off x="-28" y="31"/>
            <a:ext cx="9144057" cy="4909351"/>
            <a:chOff x="-28" y="31"/>
            <a:chExt cx="9144057" cy="4909351"/>
          </a:xfrm>
        </p:grpSpPr>
        <p:grpSp>
          <p:nvGrpSpPr>
            <p:cNvPr id="661" name="Google Shape;661;p13"/>
            <p:cNvGrpSpPr/>
            <p:nvPr/>
          </p:nvGrpSpPr>
          <p:grpSpPr>
            <a:xfrm>
              <a:off x="-28" y="456438"/>
              <a:ext cx="9144057" cy="4452944"/>
              <a:chOff x="-28" y="248988"/>
              <a:chExt cx="9144057" cy="4452944"/>
            </a:xfrm>
          </p:grpSpPr>
          <p:sp>
            <p:nvSpPr>
              <p:cNvPr id="662" name="Google Shape;662;p13"/>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 name="Google Shape;663;p13"/>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 name="Google Shape;664;p13"/>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5" name="Google Shape;665;p13"/>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 name="Google Shape;666;p13"/>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 name="Google Shape;667;p13"/>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 name="Google Shape;668;p13"/>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 name="Google Shape;669;p13"/>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 name="Google Shape;670;p13"/>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 name="Google Shape;671;p13"/>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 name="Google Shape;672;p13"/>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 name="Google Shape;673;p13"/>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 name="Google Shape;674;p13"/>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 name="Google Shape;675;p13"/>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 name="Google Shape;676;p13"/>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 name="Google Shape;677;p13"/>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 name="Google Shape;678;p13"/>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 name="Google Shape;679;p13"/>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 name="Google Shape;680;p13"/>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 name="Google Shape;681;p13"/>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 name="Google Shape;682;p13"/>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 name="Google Shape;683;p13"/>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 name="Google Shape;684;p13"/>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 name="Google Shape;685;p13"/>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86" name="Google Shape;686;p13"/>
            <p:cNvGrpSpPr/>
            <p:nvPr/>
          </p:nvGrpSpPr>
          <p:grpSpPr>
            <a:xfrm>
              <a:off x="597942" y="31"/>
              <a:ext cx="7948252" cy="367803"/>
              <a:chOff x="597942" y="31"/>
              <a:chExt cx="7948252" cy="367803"/>
            </a:xfrm>
          </p:grpSpPr>
          <p:grpSp>
            <p:nvGrpSpPr>
              <p:cNvPr id="687" name="Google Shape;687;p13"/>
              <p:cNvGrpSpPr/>
              <p:nvPr/>
            </p:nvGrpSpPr>
            <p:grpSpPr>
              <a:xfrm>
                <a:off x="597942" y="187534"/>
                <a:ext cx="7948252" cy="180300"/>
                <a:chOff x="597942" y="187534"/>
                <a:chExt cx="7948252" cy="180300"/>
              </a:xfrm>
            </p:grpSpPr>
            <p:sp>
              <p:nvSpPr>
                <p:cNvPr id="688" name="Google Shape;688;p13"/>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 name="Google Shape;689;p13"/>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 name="Google Shape;690;p13"/>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 name="Google Shape;691;p13"/>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 name="Google Shape;692;p13"/>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 name="Google Shape;693;p13"/>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 name="Google Shape;694;p13"/>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 name="Google Shape;695;p13"/>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 name="Google Shape;696;p13"/>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 name="Google Shape;697;p13"/>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 name="Google Shape;698;p13"/>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 name="Google Shape;699;p13"/>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00" name="Google Shape;700;p13"/>
              <p:cNvGrpSpPr/>
              <p:nvPr/>
            </p:nvGrpSpPr>
            <p:grpSpPr>
              <a:xfrm>
                <a:off x="645872" y="31"/>
                <a:ext cx="7860381" cy="326536"/>
                <a:chOff x="645872" y="31"/>
                <a:chExt cx="7860381" cy="326536"/>
              </a:xfrm>
            </p:grpSpPr>
            <p:sp>
              <p:nvSpPr>
                <p:cNvPr id="701" name="Google Shape;701;p13"/>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 name="Google Shape;702;p13"/>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 name="Google Shape;703;p13"/>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 name="Google Shape;704;p13"/>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 name="Google Shape;705;p13"/>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 name="Google Shape;706;p13"/>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 name="Google Shape;707;p13"/>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 name="Google Shape;708;p13"/>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 name="Google Shape;709;p13"/>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 name="Google Shape;710;p13"/>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 name="Google Shape;711;p13"/>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 name="Google Shape;712;p13"/>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 name="Google Shape;713;p13"/>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 name="Google Shape;714;p13"/>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 name="Google Shape;715;p13"/>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 name="Google Shape;716;p13"/>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 name="Google Shape;717;p13"/>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 name="Google Shape;718;p13"/>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 name="Google Shape;719;p13"/>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 name="Google Shape;720;p13"/>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 name="Google Shape;721;p13"/>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 name="Google Shape;722;p13"/>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 name="Google Shape;723;p13"/>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 name="Google Shape;724;p13"/>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725" name="Google Shape;725;p1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26" name="Google Shape;726;p13"/>
          <p:cNvSpPr txBox="1"/>
          <p:nvPr>
            <p:ph type="subTitle" idx="1"/>
          </p:nvPr>
        </p:nvSpPr>
        <p:spPr>
          <a:xfrm>
            <a:off x="1815050" y="2041850"/>
            <a:ext cx="2463900" cy="61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727" name="Google Shape;727;p13"/>
          <p:cNvSpPr txBox="1"/>
          <p:nvPr>
            <p:ph type="subTitle" idx="2"/>
          </p:nvPr>
        </p:nvSpPr>
        <p:spPr>
          <a:xfrm>
            <a:off x="5737679" y="2043443"/>
            <a:ext cx="2459700" cy="61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728" name="Google Shape;728;p13"/>
          <p:cNvSpPr txBox="1"/>
          <p:nvPr>
            <p:ph type="subTitle" idx="3"/>
          </p:nvPr>
        </p:nvSpPr>
        <p:spPr>
          <a:xfrm>
            <a:off x="1815050" y="3590223"/>
            <a:ext cx="2463900" cy="55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729" name="Google Shape;729;p13"/>
          <p:cNvSpPr txBox="1"/>
          <p:nvPr>
            <p:ph type="subTitle" idx="4"/>
          </p:nvPr>
        </p:nvSpPr>
        <p:spPr>
          <a:xfrm>
            <a:off x="5739057" y="3587224"/>
            <a:ext cx="2459700" cy="555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730" name="Google Shape;730;p13"/>
          <p:cNvSpPr txBox="1"/>
          <p:nvPr>
            <p:ph type="title" idx="5" hasCustomPrompt="1"/>
          </p:nvPr>
        </p:nvSpPr>
        <p:spPr>
          <a:xfrm>
            <a:off x="997723" y="1908900"/>
            <a:ext cx="6471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900">
                <a:solidFill>
                  <a:srgbClr val="FAA9AC"/>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1" name="Google Shape;731;p13"/>
          <p:cNvSpPr txBox="1"/>
          <p:nvPr>
            <p:ph type="title" idx="6" hasCustomPrompt="1"/>
          </p:nvPr>
        </p:nvSpPr>
        <p:spPr>
          <a:xfrm>
            <a:off x="996673" y="3412441"/>
            <a:ext cx="6492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9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2" name="Google Shape;732;p13"/>
          <p:cNvSpPr txBox="1"/>
          <p:nvPr>
            <p:ph type="title" idx="7" hasCustomPrompt="1"/>
          </p:nvPr>
        </p:nvSpPr>
        <p:spPr>
          <a:xfrm>
            <a:off x="4913017" y="1941608"/>
            <a:ext cx="6492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9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3" name="Google Shape;733;p13"/>
          <p:cNvSpPr txBox="1"/>
          <p:nvPr>
            <p:ph type="title" idx="8" hasCustomPrompt="1"/>
          </p:nvPr>
        </p:nvSpPr>
        <p:spPr>
          <a:xfrm>
            <a:off x="4913004" y="3412441"/>
            <a:ext cx="6492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29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4" name="Google Shape;734;p13"/>
          <p:cNvSpPr txBox="1"/>
          <p:nvPr>
            <p:ph type="subTitle" idx="9"/>
          </p:nvPr>
        </p:nvSpPr>
        <p:spPr>
          <a:xfrm>
            <a:off x="1815052" y="1682170"/>
            <a:ext cx="24639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735" name="Google Shape;735;p13"/>
          <p:cNvSpPr txBox="1"/>
          <p:nvPr>
            <p:ph type="subTitle" idx="13"/>
          </p:nvPr>
        </p:nvSpPr>
        <p:spPr>
          <a:xfrm>
            <a:off x="5737693" y="1684782"/>
            <a:ext cx="24597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736" name="Google Shape;736;p13"/>
          <p:cNvSpPr txBox="1"/>
          <p:nvPr>
            <p:ph type="subTitle" idx="14"/>
          </p:nvPr>
        </p:nvSpPr>
        <p:spPr>
          <a:xfrm>
            <a:off x="1815052" y="3175600"/>
            <a:ext cx="24639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737" name="Google Shape;737;p13"/>
          <p:cNvSpPr txBox="1"/>
          <p:nvPr>
            <p:ph type="subTitle" idx="15"/>
          </p:nvPr>
        </p:nvSpPr>
        <p:spPr>
          <a:xfrm>
            <a:off x="5739057" y="3174253"/>
            <a:ext cx="24597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738" name="Google Shape;738;p13"/>
          <p:cNvSpPr/>
          <p:nvPr/>
        </p:nvSpPr>
        <p:spPr>
          <a:xfrm>
            <a:off x="400880" y="4604009"/>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739" name="Shape 739"/>
        <p:cNvGrpSpPr/>
        <p:nvPr/>
      </p:nvGrpSpPr>
      <p:grpSpPr>
        <a:xfrm>
          <a:off x="0" y="0"/>
          <a:ext cx="0" cy="0"/>
          <a:chOff x="0" y="0"/>
          <a:chExt cx="0" cy="0"/>
        </a:xfrm>
      </p:grpSpPr>
      <p:grpSp>
        <p:nvGrpSpPr>
          <p:cNvPr id="740" name="Google Shape;740;p14"/>
          <p:cNvGrpSpPr/>
          <p:nvPr/>
        </p:nvGrpSpPr>
        <p:grpSpPr>
          <a:xfrm>
            <a:off x="-28" y="31"/>
            <a:ext cx="9144057" cy="4909351"/>
            <a:chOff x="-28" y="31"/>
            <a:chExt cx="9144057" cy="4909351"/>
          </a:xfrm>
        </p:grpSpPr>
        <p:grpSp>
          <p:nvGrpSpPr>
            <p:cNvPr id="741" name="Google Shape;741;p14"/>
            <p:cNvGrpSpPr/>
            <p:nvPr/>
          </p:nvGrpSpPr>
          <p:grpSpPr>
            <a:xfrm>
              <a:off x="-28" y="456438"/>
              <a:ext cx="9144057" cy="4452944"/>
              <a:chOff x="-28" y="248988"/>
              <a:chExt cx="9144057" cy="4452944"/>
            </a:xfrm>
          </p:grpSpPr>
          <p:sp>
            <p:nvSpPr>
              <p:cNvPr id="742" name="Google Shape;742;p14"/>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3" name="Google Shape;743;p14"/>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4" name="Google Shape;744;p14"/>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5" name="Google Shape;745;p14"/>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6" name="Google Shape;746;p14"/>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7" name="Google Shape;747;p14"/>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8" name="Google Shape;748;p14"/>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9" name="Google Shape;749;p14"/>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0" name="Google Shape;750;p14"/>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1" name="Google Shape;751;p14"/>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2" name="Google Shape;752;p14"/>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3" name="Google Shape;753;p14"/>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4" name="Google Shape;754;p14"/>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5" name="Google Shape;755;p14"/>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 name="Google Shape;756;p14"/>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 name="Google Shape;757;p14"/>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 name="Google Shape;758;p14"/>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 name="Google Shape;759;p14"/>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0" name="Google Shape;760;p14"/>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 name="Google Shape;761;p14"/>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 name="Google Shape;762;p14"/>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 name="Google Shape;763;p14"/>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 name="Google Shape;764;p14"/>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 name="Google Shape;765;p14"/>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6" name="Google Shape;766;p14"/>
            <p:cNvGrpSpPr/>
            <p:nvPr/>
          </p:nvGrpSpPr>
          <p:grpSpPr>
            <a:xfrm>
              <a:off x="597942" y="31"/>
              <a:ext cx="7948252" cy="367803"/>
              <a:chOff x="597942" y="31"/>
              <a:chExt cx="7948252" cy="367803"/>
            </a:xfrm>
          </p:grpSpPr>
          <p:grpSp>
            <p:nvGrpSpPr>
              <p:cNvPr id="767" name="Google Shape;767;p14"/>
              <p:cNvGrpSpPr/>
              <p:nvPr/>
            </p:nvGrpSpPr>
            <p:grpSpPr>
              <a:xfrm>
                <a:off x="597942" y="187534"/>
                <a:ext cx="7948252" cy="180300"/>
                <a:chOff x="597942" y="187534"/>
                <a:chExt cx="7948252" cy="180300"/>
              </a:xfrm>
            </p:grpSpPr>
            <p:sp>
              <p:nvSpPr>
                <p:cNvPr id="768" name="Google Shape;768;p14"/>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 name="Google Shape;769;p14"/>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 name="Google Shape;770;p14"/>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 name="Google Shape;771;p14"/>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 name="Google Shape;772;p14"/>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 name="Google Shape;773;p14"/>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 name="Google Shape;774;p14"/>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 name="Google Shape;775;p14"/>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 name="Google Shape;776;p14"/>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 name="Google Shape;777;p14"/>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 name="Google Shape;778;p14"/>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 name="Google Shape;779;p14"/>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80" name="Google Shape;780;p14"/>
              <p:cNvGrpSpPr/>
              <p:nvPr/>
            </p:nvGrpSpPr>
            <p:grpSpPr>
              <a:xfrm>
                <a:off x="645872" y="31"/>
                <a:ext cx="7860381" cy="326536"/>
                <a:chOff x="645872" y="31"/>
                <a:chExt cx="7860381" cy="326536"/>
              </a:xfrm>
            </p:grpSpPr>
            <p:sp>
              <p:nvSpPr>
                <p:cNvPr id="781" name="Google Shape;781;p14"/>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 name="Google Shape;782;p14"/>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 name="Google Shape;783;p14"/>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 name="Google Shape;784;p14"/>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 name="Google Shape;785;p14"/>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 name="Google Shape;786;p14"/>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 name="Google Shape;787;p14"/>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 name="Google Shape;788;p14"/>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 name="Google Shape;789;p14"/>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 name="Google Shape;790;p14"/>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 name="Google Shape;791;p14"/>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 name="Google Shape;792;p14"/>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 name="Google Shape;793;p14"/>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 name="Google Shape;794;p14"/>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 name="Google Shape;795;p14"/>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 name="Google Shape;796;p14"/>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 name="Google Shape;797;p14"/>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 name="Google Shape;798;p14"/>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 name="Google Shape;799;p14"/>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 name="Google Shape;800;p14"/>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 name="Google Shape;801;p14"/>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 name="Google Shape;802;p14"/>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 name="Google Shape;803;p14"/>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 name="Google Shape;804;p14"/>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805" name="Google Shape;805;p14"/>
          <p:cNvSpPr txBox="1"/>
          <p:nvPr>
            <p:ph type="title"/>
          </p:nvPr>
        </p:nvSpPr>
        <p:spPr>
          <a:xfrm>
            <a:off x="901375" y="3176475"/>
            <a:ext cx="6691200" cy="531900"/>
          </a:xfrm>
          <a:prstGeom prst="rect">
            <a:avLst/>
          </a:prstGeom>
        </p:spPr>
        <p:txBody>
          <a:bodyPr spcFirstLastPara="1" wrap="square" lIns="91425" tIns="91425" rIns="91425" bIns="91425" anchor="t" anchorCtr="0">
            <a:noAutofit/>
          </a:bodyPr>
          <a:lstStyle>
            <a:lvl1pPr lvl="0" algn="r" rtl="0">
              <a:lnSpc>
                <a:spcPct val="90000"/>
              </a:lnSpc>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p:txBody>
      </p:sp>
      <p:sp>
        <p:nvSpPr>
          <p:cNvPr id="806" name="Google Shape;806;p14"/>
          <p:cNvSpPr txBox="1"/>
          <p:nvPr>
            <p:ph type="subTitle" idx="1"/>
          </p:nvPr>
        </p:nvSpPr>
        <p:spPr>
          <a:xfrm>
            <a:off x="901375" y="1587500"/>
            <a:ext cx="6691200" cy="14784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p:txBody>
      </p:sp>
      <p:sp>
        <p:nvSpPr>
          <p:cNvPr id="807" name="Google Shape;807;p14"/>
          <p:cNvSpPr/>
          <p:nvPr/>
        </p:nvSpPr>
        <p:spPr>
          <a:xfrm>
            <a:off x="6034592" y="4440317"/>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808" name="Shape 808"/>
        <p:cNvGrpSpPr/>
        <p:nvPr/>
      </p:nvGrpSpPr>
      <p:grpSpPr>
        <a:xfrm>
          <a:off x="0" y="0"/>
          <a:ext cx="0" cy="0"/>
          <a:chOff x="0" y="0"/>
          <a:chExt cx="0" cy="0"/>
        </a:xfrm>
      </p:grpSpPr>
      <p:grpSp>
        <p:nvGrpSpPr>
          <p:cNvPr id="809" name="Google Shape;809;p15"/>
          <p:cNvGrpSpPr/>
          <p:nvPr/>
        </p:nvGrpSpPr>
        <p:grpSpPr>
          <a:xfrm>
            <a:off x="-28" y="31"/>
            <a:ext cx="9144057" cy="4909351"/>
            <a:chOff x="-28" y="31"/>
            <a:chExt cx="9144057" cy="4909351"/>
          </a:xfrm>
        </p:grpSpPr>
        <p:grpSp>
          <p:nvGrpSpPr>
            <p:cNvPr id="810" name="Google Shape;810;p15"/>
            <p:cNvGrpSpPr/>
            <p:nvPr/>
          </p:nvGrpSpPr>
          <p:grpSpPr>
            <a:xfrm>
              <a:off x="-28" y="456438"/>
              <a:ext cx="9144057" cy="4452944"/>
              <a:chOff x="-28" y="248988"/>
              <a:chExt cx="9144057" cy="4452944"/>
            </a:xfrm>
          </p:grpSpPr>
          <p:sp>
            <p:nvSpPr>
              <p:cNvPr id="811" name="Google Shape;811;p15"/>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 name="Google Shape;812;p15"/>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 name="Google Shape;813;p15"/>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 name="Google Shape;814;p15"/>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 name="Google Shape;815;p15"/>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 name="Google Shape;816;p15"/>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 name="Google Shape;817;p15"/>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 name="Google Shape;818;p15"/>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 name="Google Shape;819;p15"/>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 name="Google Shape;820;p15"/>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1" name="Google Shape;821;p15"/>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 name="Google Shape;822;p15"/>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 name="Google Shape;823;p15"/>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 name="Google Shape;824;p15"/>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 name="Google Shape;825;p15"/>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 name="Google Shape;826;p15"/>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 name="Google Shape;827;p15"/>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 name="Google Shape;828;p15"/>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 name="Google Shape;829;p15"/>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 name="Google Shape;830;p15"/>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 name="Google Shape;831;p15"/>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 name="Google Shape;832;p15"/>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 name="Google Shape;833;p15"/>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 name="Google Shape;834;p15"/>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35" name="Google Shape;835;p15"/>
            <p:cNvGrpSpPr/>
            <p:nvPr/>
          </p:nvGrpSpPr>
          <p:grpSpPr>
            <a:xfrm>
              <a:off x="597942" y="31"/>
              <a:ext cx="7948252" cy="367803"/>
              <a:chOff x="597942" y="31"/>
              <a:chExt cx="7948252" cy="367803"/>
            </a:xfrm>
          </p:grpSpPr>
          <p:grpSp>
            <p:nvGrpSpPr>
              <p:cNvPr id="836" name="Google Shape;836;p15"/>
              <p:cNvGrpSpPr/>
              <p:nvPr/>
            </p:nvGrpSpPr>
            <p:grpSpPr>
              <a:xfrm>
                <a:off x="597942" y="187534"/>
                <a:ext cx="7948252" cy="180300"/>
                <a:chOff x="597942" y="187534"/>
                <a:chExt cx="7948252" cy="180300"/>
              </a:xfrm>
            </p:grpSpPr>
            <p:sp>
              <p:nvSpPr>
                <p:cNvPr id="837" name="Google Shape;837;p15"/>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 name="Google Shape;838;p15"/>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 name="Google Shape;839;p15"/>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 name="Google Shape;840;p15"/>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 name="Google Shape;841;p15"/>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 name="Google Shape;842;p15"/>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 name="Google Shape;843;p15"/>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 name="Google Shape;844;p15"/>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 name="Google Shape;845;p15"/>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 name="Google Shape;846;p15"/>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 name="Google Shape;847;p15"/>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 name="Google Shape;848;p15"/>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49" name="Google Shape;849;p15"/>
              <p:cNvGrpSpPr/>
              <p:nvPr/>
            </p:nvGrpSpPr>
            <p:grpSpPr>
              <a:xfrm>
                <a:off x="645872" y="31"/>
                <a:ext cx="7860381" cy="326536"/>
                <a:chOff x="645872" y="31"/>
                <a:chExt cx="7860381" cy="326536"/>
              </a:xfrm>
            </p:grpSpPr>
            <p:sp>
              <p:nvSpPr>
                <p:cNvPr id="850" name="Google Shape;850;p15"/>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1" name="Google Shape;851;p15"/>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2" name="Google Shape;852;p15"/>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3" name="Google Shape;853;p15"/>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4" name="Google Shape;854;p15"/>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5" name="Google Shape;855;p15"/>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6" name="Google Shape;856;p15"/>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7" name="Google Shape;857;p15"/>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8" name="Google Shape;858;p15"/>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59" name="Google Shape;859;p15"/>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0" name="Google Shape;860;p15"/>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 name="Google Shape;861;p15"/>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2" name="Google Shape;862;p15"/>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 name="Google Shape;863;p15"/>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 name="Google Shape;864;p15"/>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 name="Google Shape;865;p15"/>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 name="Google Shape;866;p15"/>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 name="Google Shape;867;p15"/>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 name="Google Shape;868;p15"/>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 name="Google Shape;869;p15"/>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 name="Google Shape;870;p15"/>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 name="Google Shape;871;p15"/>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 name="Google Shape;872;p15"/>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 name="Google Shape;873;p15"/>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874" name="Google Shape;874;p15"/>
          <p:cNvSpPr txBox="1"/>
          <p:nvPr>
            <p:ph type="title"/>
          </p:nvPr>
        </p:nvSpPr>
        <p:spPr>
          <a:xfrm>
            <a:off x="1525774" y="2689750"/>
            <a:ext cx="4907700" cy="841800"/>
          </a:xfrm>
          <a:prstGeom prst="rect">
            <a:avLst/>
          </a:prstGeom>
        </p:spPr>
        <p:txBody>
          <a:bodyPr spcFirstLastPara="1" wrap="square" lIns="91425" tIns="91425" rIns="91425" bIns="91425" anchor="b" anchorCtr="0">
            <a:noAutofit/>
          </a:bodyPr>
          <a:lstStyle>
            <a:lvl1pPr lvl="0" algn="r" rtl="0">
              <a:lnSpc>
                <a:spcPct val="90000"/>
              </a:lnSpc>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p:txBody>
      </p:sp>
      <p:sp>
        <p:nvSpPr>
          <p:cNvPr id="875" name="Google Shape;875;p15"/>
          <p:cNvSpPr txBox="1"/>
          <p:nvPr>
            <p:ph type="title" idx="2" hasCustomPrompt="1"/>
          </p:nvPr>
        </p:nvSpPr>
        <p:spPr>
          <a:xfrm>
            <a:off x="6793943" y="2689750"/>
            <a:ext cx="1306800" cy="841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60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876" name="Google Shape;876;p15"/>
          <p:cNvSpPr txBox="1"/>
          <p:nvPr>
            <p:ph type="subTitle" idx="1"/>
          </p:nvPr>
        </p:nvSpPr>
        <p:spPr>
          <a:xfrm>
            <a:off x="1525774" y="3491875"/>
            <a:ext cx="4907700" cy="375000"/>
          </a:xfrm>
          <a:prstGeom prst="rect">
            <a:avLst/>
          </a:prstGeom>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grpSp>
        <p:nvGrpSpPr>
          <p:cNvPr id="877" name="Google Shape;877;p15"/>
          <p:cNvGrpSpPr/>
          <p:nvPr/>
        </p:nvGrpSpPr>
        <p:grpSpPr>
          <a:xfrm>
            <a:off x="4644428" y="4465979"/>
            <a:ext cx="276793" cy="276022"/>
            <a:chOff x="5817078" y="2857341"/>
            <a:chExt cx="276793" cy="276022"/>
          </a:xfrm>
        </p:grpSpPr>
        <p:sp>
          <p:nvSpPr>
            <p:cNvPr id="878" name="Google Shape;878;p15"/>
            <p:cNvSpPr/>
            <p:nvPr/>
          </p:nvSpPr>
          <p:spPr>
            <a:xfrm>
              <a:off x="5817078" y="2857341"/>
              <a:ext cx="276793" cy="276022"/>
            </a:xfrm>
            <a:custGeom>
              <a:avLst/>
              <a:gdLst/>
              <a:ahLst/>
              <a:cxnLst/>
              <a:rect l="l" t="t" r="r" b="b"/>
              <a:pathLst>
                <a:path w="23698" h="23632" extrusionOk="0">
                  <a:moveTo>
                    <a:pt x="11870" y="1454"/>
                  </a:moveTo>
                  <a:cubicBezTo>
                    <a:pt x="15258" y="1454"/>
                    <a:pt x="18647" y="1487"/>
                    <a:pt x="22031" y="1551"/>
                  </a:cubicBezTo>
                  <a:cubicBezTo>
                    <a:pt x="22249" y="7523"/>
                    <a:pt x="22274" y="13496"/>
                    <a:pt x="22107" y="19469"/>
                  </a:cubicBezTo>
                  <a:cubicBezTo>
                    <a:pt x="22088" y="20152"/>
                    <a:pt x="21866" y="21143"/>
                    <a:pt x="22033" y="21801"/>
                  </a:cubicBezTo>
                  <a:cubicBezTo>
                    <a:pt x="22031" y="21858"/>
                    <a:pt x="22030" y="21916"/>
                    <a:pt x="22027" y="21973"/>
                  </a:cubicBezTo>
                  <a:cubicBezTo>
                    <a:pt x="21818" y="21990"/>
                    <a:pt x="21567" y="22012"/>
                    <a:pt x="21438" y="22018"/>
                  </a:cubicBezTo>
                  <a:cubicBezTo>
                    <a:pt x="20203" y="22086"/>
                    <a:pt x="18965" y="22107"/>
                    <a:pt x="17728" y="22129"/>
                  </a:cubicBezTo>
                  <a:cubicBezTo>
                    <a:pt x="15794" y="22161"/>
                    <a:pt x="13861" y="22178"/>
                    <a:pt x="11927" y="22178"/>
                  </a:cubicBezTo>
                  <a:cubicBezTo>
                    <a:pt x="10383" y="22178"/>
                    <a:pt x="8840" y="22167"/>
                    <a:pt x="7296" y="22147"/>
                  </a:cubicBezTo>
                  <a:cubicBezTo>
                    <a:pt x="5855" y="22130"/>
                    <a:pt x="4412" y="22108"/>
                    <a:pt x="2971" y="22050"/>
                  </a:cubicBezTo>
                  <a:cubicBezTo>
                    <a:pt x="2561" y="22033"/>
                    <a:pt x="2151" y="22015"/>
                    <a:pt x="1742" y="21983"/>
                  </a:cubicBezTo>
                  <a:cubicBezTo>
                    <a:pt x="1734" y="21921"/>
                    <a:pt x="1722" y="21860"/>
                    <a:pt x="1706" y="21801"/>
                  </a:cubicBezTo>
                  <a:cubicBezTo>
                    <a:pt x="1916" y="21138"/>
                    <a:pt x="1647" y="19978"/>
                    <a:pt x="1627" y="19275"/>
                  </a:cubicBezTo>
                  <a:cubicBezTo>
                    <a:pt x="1604" y="18441"/>
                    <a:pt x="1583" y="17607"/>
                    <a:pt x="1566" y="16772"/>
                  </a:cubicBezTo>
                  <a:cubicBezTo>
                    <a:pt x="1535" y="15213"/>
                    <a:pt x="1517" y="13655"/>
                    <a:pt x="1513" y="12095"/>
                  </a:cubicBezTo>
                  <a:cubicBezTo>
                    <a:pt x="1504" y="8579"/>
                    <a:pt x="1579" y="5064"/>
                    <a:pt x="1710" y="1551"/>
                  </a:cubicBezTo>
                  <a:cubicBezTo>
                    <a:pt x="5093" y="1487"/>
                    <a:pt x="8481" y="1454"/>
                    <a:pt x="11870" y="1454"/>
                  </a:cubicBezTo>
                  <a:close/>
                  <a:moveTo>
                    <a:pt x="11869" y="1"/>
                  </a:moveTo>
                  <a:cubicBezTo>
                    <a:pt x="8247" y="1"/>
                    <a:pt x="4624" y="38"/>
                    <a:pt x="1008" y="112"/>
                  </a:cubicBezTo>
                  <a:cubicBezTo>
                    <a:pt x="604" y="121"/>
                    <a:pt x="299" y="438"/>
                    <a:pt x="282" y="839"/>
                  </a:cubicBezTo>
                  <a:cubicBezTo>
                    <a:pt x="14" y="7696"/>
                    <a:pt x="0" y="14553"/>
                    <a:pt x="242" y="21409"/>
                  </a:cubicBezTo>
                  <a:cubicBezTo>
                    <a:pt x="292" y="22899"/>
                    <a:pt x="360" y="23320"/>
                    <a:pt x="1757" y="23436"/>
                  </a:cubicBezTo>
                  <a:cubicBezTo>
                    <a:pt x="3034" y="23541"/>
                    <a:pt x="4323" y="23549"/>
                    <a:pt x="5604" y="23572"/>
                  </a:cubicBezTo>
                  <a:cubicBezTo>
                    <a:pt x="7680" y="23612"/>
                    <a:pt x="9757" y="23631"/>
                    <a:pt x="11834" y="23631"/>
                  </a:cubicBezTo>
                  <a:cubicBezTo>
                    <a:pt x="13515" y="23631"/>
                    <a:pt x="15198" y="23618"/>
                    <a:pt x="16880" y="23593"/>
                  </a:cubicBezTo>
                  <a:cubicBezTo>
                    <a:pt x="18358" y="23572"/>
                    <a:pt x="19838" y="23552"/>
                    <a:pt x="21314" y="23477"/>
                  </a:cubicBezTo>
                  <a:cubicBezTo>
                    <a:pt x="21924" y="23445"/>
                    <a:pt x="22962" y="23552"/>
                    <a:pt x="23353" y="22963"/>
                  </a:cubicBezTo>
                  <a:cubicBezTo>
                    <a:pt x="23657" y="22506"/>
                    <a:pt x="23493" y="21546"/>
                    <a:pt x="23510" y="21020"/>
                  </a:cubicBezTo>
                  <a:cubicBezTo>
                    <a:pt x="23540" y="20118"/>
                    <a:pt x="23566" y="19215"/>
                    <a:pt x="23589" y="18312"/>
                  </a:cubicBezTo>
                  <a:cubicBezTo>
                    <a:pt x="23634" y="16504"/>
                    <a:pt x="23663" y="14696"/>
                    <a:pt x="23675" y="12886"/>
                  </a:cubicBezTo>
                  <a:cubicBezTo>
                    <a:pt x="23698" y="8869"/>
                    <a:pt x="23614" y="4852"/>
                    <a:pt x="23456" y="839"/>
                  </a:cubicBezTo>
                  <a:cubicBezTo>
                    <a:pt x="23449" y="651"/>
                    <a:pt x="23382" y="502"/>
                    <a:pt x="23283" y="390"/>
                  </a:cubicBezTo>
                  <a:cubicBezTo>
                    <a:pt x="23167" y="231"/>
                    <a:pt x="22985" y="117"/>
                    <a:pt x="22731" y="112"/>
                  </a:cubicBezTo>
                  <a:cubicBezTo>
                    <a:pt x="19115" y="38"/>
                    <a:pt x="15492" y="1"/>
                    <a:pt x="1186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 name="Google Shape;879;p15"/>
            <p:cNvSpPr/>
            <p:nvPr/>
          </p:nvSpPr>
          <p:spPr>
            <a:xfrm>
              <a:off x="5853766" y="2928627"/>
              <a:ext cx="209212" cy="20942"/>
            </a:xfrm>
            <a:custGeom>
              <a:avLst/>
              <a:gdLst/>
              <a:ahLst/>
              <a:cxnLst/>
              <a:rect l="l" t="t" r="r" b="b"/>
              <a:pathLst>
                <a:path w="17912" h="1793" extrusionOk="0">
                  <a:moveTo>
                    <a:pt x="16961" y="0"/>
                  </a:moveTo>
                  <a:cubicBezTo>
                    <a:pt x="16942" y="0"/>
                    <a:pt x="16924" y="1"/>
                    <a:pt x="16905" y="2"/>
                  </a:cubicBezTo>
                  <a:cubicBezTo>
                    <a:pt x="14237" y="162"/>
                    <a:pt x="11569" y="230"/>
                    <a:pt x="8897" y="230"/>
                  </a:cubicBezTo>
                  <a:cubicBezTo>
                    <a:pt x="8716" y="230"/>
                    <a:pt x="8535" y="229"/>
                    <a:pt x="8354" y="229"/>
                  </a:cubicBezTo>
                  <a:cubicBezTo>
                    <a:pt x="7008" y="223"/>
                    <a:pt x="5661" y="194"/>
                    <a:pt x="4314" y="188"/>
                  </a:cubicBezTo>
                  <a:cubicBezTo>
                    <a:pt x="3717" y="185"/>
                    <a:pt x="3063" y="142"/>
                    <a:pt x="2412" y="142"/>
                  </a:cubicBezTo>
                  <a:cubicBezTo>
                    <a:pt x="1648" y="142"/>
                    <a:pt x="887" y="201"/>
                    <a:pt x="224" y="452"/>
                  </a:cubicBezTo>
                  <a:cubicBezTo>
                    <a:pt x="60" y="514"/>
                    <a:pt x="0" y="748"/>
                    <a:pt x="173" y="846"/>
                  </a:cubicBezTo>
                  <a:cubicBezTo>
                    <a:pt x="1172" y="1408"/>
                    <a:pt x="2475" y="1439"/>
                    <a:pt x="3603" y="1548"/>
                  </a:cubicBezTo>
                  <a:cubicBezTo>
                    <a:pt x="5102" y="1693"/>
                    <a:pt x="6610" y="1748"/>
                    <a:pt x="8115" y="1777"/>
                  </a:cubicBezTo>
                  <a:cubicBezTo>
                    <a:pt x="8691" y="1788"/>
                    <a:pt x="9266" y="1793"/>
                    <a:pt x="9842" y="1793"/>
                  </a:cubicBezTo>
                  <a:cubicBezTo>
                    <a:pt x="12198" y="1793"/>
                    <a:pt x="14555" y="1704"/>
                    <a:pt x="16905" y="1567"/>
                  </a:cubicBezTo>
                  <a:cubicBezTo>
                    <a:pt x="17888" y="1510"/>
                    <a:pt x="17911" y="0"/>
                    <a:pt x="16961"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 name="Google Shape;880;p15"/>
            <p:cNvSpPr/>
            <p:nvPr/>
          </p:nvSpPr>
          <p:spPr>
            <a:xfrm>
              <a:off x="5859525" y="2982976"/>
              <a:ext cx="203431" cy="23138"/>
            </a:xfrm>
            <a:custGeom>
              <a:avLst/>
              <a:gdLst/>
              <a:ahLst/>
              <a:cxnLst/>
              <a:rect l="l" t="t" r="r" b="b"/>
              <a:pathLst>
                <a:path w="17417" h="1981" extrusionOk="0">
                  <a:moveTo>
                    <a:pt x="16472" y="1"/>
                  </a:moveTo>
                  <a:cubicBezTo>
                    <a:pt x="16452" y="1"/>
                    <a:pt x="16432" y="1"/>
                    <a:pt x="16412" y="3"/>
                  </a:cubicBezTo>
                  <a:cubicBezTo>
                    <a:pt x="13534" y="178"/>
                    <a:pt x="10654" y="351"/>
                    <a:pt x="7771" y="423"/>
                  </a:cubicBezTo>
                  <a:cubicBezTo>
                    <a:pt x="6367" y="458"/>
                    <a:pt x="4963" y="500"/>
                    <a:pt x="3561" y="559"/>
                  </a:cubicBezTo>
                  <a:cubicBezTo>
                    <a:pt x="2419" y="607"/>
                    <a:pt x="1061" y="444"/>
                    <a:pt x="32" y="1015"/>
                  </a:cubicBezTo>
                  <a:cubicBezTo>
                    <a:pt x="1" y="1033"/>
                    <a:pt x="5" y="1075"/>
                    <a:pt x="32" y="1093"/>
                  </a:cubicBezTo>
                  <a:cubicBezTo>
                    <a:pt x="950" y="1728"/>
                    <a:pt x="2246" y="1690"/>
                    <a:pt x="3327" y="1787"/>
                  </a:cubicBezTo>
                  <a:cubicBezTo>
                    <a:pt x="4779" y="1917"/>
                    <a:pt x="6242" y="1981"/>
                    <a:pt x="7699" y="1981"/>
                  </a:cubicBezTo>
                  <a:cubicBezTo>
                    <a:pt x="7723" y="1981"/>
                    <a:pt x="7747" y="1981"/>
                    <a:pt x="7771" y="1981"/>
                  </a:cubicBezTo>
                  <a:cubicBezTo>
                    <a:pt x="10659" y="1976"/>
                    <a:pt x="13539" y="1853"/>
                    <a:pt x="16412" y="1544"/>
                  </a:cubicBezTo>
                  <a:cubicBezTo>
                    <a:pt x="17358" y="1443"/>
                    <a:pt x="17417" y="1"/>
                    <a:pt x="16472"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1" name="Google Shape;881;p15"/>
            <p:cNvSpPr/>
            <p:nvPr/>
          </p:nvSpPr>
          <p:spPr>
            <a:xfrm>
              <a:off x="5860880" y="3039929"/>
              <a:ext cx="204762" cy="22963"/>
            </a:xfrm>
            <a:custGeom>
              <a:avLst/>
              <a:gdLst/>
              <a:ahLst/>
              <a:cxnLst/>
              <a:rect l="l" t="t" r="r" b="b"/>
              <a:pathLst>
                <a:path w="17531" h="1966" extrusionOk="0">
                  <a:moveTo>
                    <a:pt x="15399" y="0"/>
                  </a:moveTo>
                  <a:cubicBezTo>
                    <a:pt x="12975" y="0"/>
                    <a:pt x="10527" y="180"/>
                    <a:pt x="8112" y="269"/>
                  </a:cubicBezTo>
                  <a:cubicBezTo>
                    <a:pt x="6782" y="319"/>
                    <a:pt x="5451" y="382"/>
                    <a:pt x="4121" y="440"/>
                  </a:cubicBezTo>
                  <a:cubicBezTo>
                    <a:pt x="2895" y="493"/>
                    <a:pt x="1512" y="400"/>
                    <a:pt x="378" y="908"/>
                  </a:cubicBezTo>
                  <a:cubicBezTo>
                    <a:pt x="1" y="1077"/>
                    <a:pt x="169" y="1590"/>
                    <a:pt x="482" y="1706"/>
                  </a:cubicBezTo>
                  <a:cubicBezTo>
                    <a:pt x="1034" y="1910"/>
                    <a:pt x="1645" y="1965"/>
                    <a:pt x="2265" y="1965"/>
                  </a:cubicBezTo>
                  <a:cubicBezTo>
                    <a:pt x="2894" y="1965"/>
                    <a:pt x="3530" y="1909"/>
                    <a:pt x="4121" y="1895"/>
                  </a:cubicBezTo>
                  <a:cubicBezTo>
                    <a:pt x="5529" y="1861"/>
                    <a:pt x="6939" y="1836"/>
                    <a:pt x="8347" y="1792"/>
                  </a:cubicBezTo>
                  <a:cubicBezTo>
                    <a:pt x="11075" y="1707"/>
                    <a:pt x="13849" y="1744"/>
                    <a:pt x="16565" y="1490"/>
                  </a:cubicBezTo>
                  <a:cubicBezTo>
                    <a:pt x="17496" y="1402"/>
                    <a:pt x="17530" y="41"/>
                    <a:pt x="16565" y="15"/>
                  </a:cubicBezTo>
                  <a:cubicBezTo>
                    <a:pt x="16177" y="5"/>
                    <a:pt x="15788" y="0"/>
                    <a:pt x="15399"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882" name="Google Shape;882;p15"/>
          <p:cNvSpPr/>
          <p:nvPr/>
        </p:nvSpPr>
        <p:spPr>
          <a:xfrm>
            <a:off x="7808822" y="472006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883" name="Shape 883"/>
        <p:cNvGrpSpPr/>
        <p:nvPr/>
      </p:nvGrpSpPr>
      <p:grpSpPr>
        <a:xfrm>
          <a:off x="0" y="0"/>
          <a:ext cx="0" cy="0"/>
          <a:chOff x="0" y="0"/>
          <a:chExt cx="0" cy="0"/>
        </a:xfrm>
      </p:grpSpPr>
      <p:grpSp>
        <p:nvGrpSpPr>
          <p:cNvPr id="884" name="Google Shape;884;p16"/>
          <p:cNvGrpSpPr/>
          <p:nvPr/>
        </p:nvGrpSpPr>
        <p:grpSpPr>
          <a:xfrm>
            <a:off x="-28" y="31"/>
            <a:ext cx="9144057" cy="4909351"/>
            <a:chOff x="-28" y="31"/>
            <a:chExt cx="9144057" cy="4909351"/>
          </a:xfrm>
        </p:grpSpPr>
        <p:grpSp>
          <p:nvGrpSpPr>
            <p:cNvPr id="885" name="Google Shape;885;p16"/>
            <p:cNvGrpSpPr/>
            <p:nvPr/>
          </p:nvGrpSpPr>
          <p:grpSpPr>
            <a:xfrm>
              <a:off x="-28" y="456438"/>
              <a:ext cx="9144057" cy="4452944"/>
              <a:chOff x="-28" y="248988"/>
              <a:chExt cx="9144057" cy="4452944"/>
            </a:xfrm>
          </p:grpSpPr>
          <p:sp>
            <p:nvSpPr>
              <p:cNvPr id="886" name="Google Shape;886;p16"/>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7" name="Google Shape;887;p16"/>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8" name="Google Shape;888;p16"/>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9" name="Google Shape;889;p16"/>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0" name="Google Shape;890;p16"/>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1" name="Google Shape;891;p16"/>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2" name="Google Shape;892;p16"/>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3" name="Google Shape;893;p16"/>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4" name="Google Shape;894;p16"/>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5" name="Google Shape;895;p16"/>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6" name="Google Shape;896;p16"/>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7" name="Google Shape;897;p16"/>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8" name="Google Shape;898;p16"/>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99" name="Google Shape;899;p16"/>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0" name="Google Shape;900;p16"/>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1" name="Google Shape;901;p16"/>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 name="Google Shape;902;p16"/>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 name="Google Shape;903;p16"/>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 name="Google Shape;904;p16"/>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 name="Google Shape;905;p16"/>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 name="Google Shape;906;p16"/>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 name="Google Shape;907;p16"/>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 name="Google Shape;908;p16"/>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9" name="Google Shape;909;p16"/>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10" name="Google Shape;910;p16"/>
            <p:cNvGrpSpPr/>
            <p:nvPr/>
          </p:nvGrpSpPr>
          <p:grpSpPr>
            <a:xfrm>
              <a:off x="597942" y="31"/>
              <a:ext cx="7948252" cy="367803"/>
              <a:chOff x="597942" y="31"/>
              <a:chExt cx="7948252" cy="367803"/>
            </a:xfrm>
          </p:grpSpPr>
          <p:grpSp>
            <p:nvGrpSpPr>
              <p:cNvPr id="911" name="Google Shape;911;p16"/>
              <p:cNvGrpSpPr/>
              <p:nvPr/>
            </p:nvGrpSpPr>
            <p:grpSpPr>
              <a:xfrm>
                <a:off x="597942" y="187534"/>
                <a:ext cx="7948252" cy="180300"/>
                <a:chOff x="597942" y="187534"/>
                <a:chExt cx="7948252" cy="180300"/>
              </a:xfrm>
            </p:grpSpPr>
            <p:sp>
              <p:nvSpPr>
                <p:cNvPr id="912" name="Google Shape;912;p16"/>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3" name="Google Shape;913;p16"/>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4" name="Google Shape;914;p16"/>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5" name="Google Shape;915;p16"/>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6" name="Google Shape;916;p16"/>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7" name="Google Shape;917;p16"/>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8" name="Google Shape;918;p16"/>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19" name="Google Shape;919;p16"/>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0" name="Google Shape;920;p16"/>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1" name="Google Shape;921;p16"/>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2" name="Google Shape;922;p16"/>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3" name="Google Shape;923;p16"/>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24" name="Google Shape;924;p16"/>
              <p:cNvGrpSpPr/>
              <p:nvPr/>
            </p:nvGrpSpPr>
            <p:grpSpPr>
              <a:xfrm>
                <a:off x="645872" y="31"/>
                <a:ext cx="7860381" cy="326536"/>
                <a:chOff x="645872" y="31"/>
                <a:chExt cx="7860381" cy="326536"/>
              </a:xfrm>
            </p:grpSpPr>
            <p:sp>
              <p:nvSpPr>
                <p:cNvPr id="925" name="Google Shape;925;p16"/>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6" name="Google Shape;926;p16"/>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7" name="Google Shape;927;p16"/>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8" name="Google Shape;928;p16"/>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29" name="Google Shape;929;p16"/>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0" name="Google Shape;930;p16"/>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1" name="Google Shape;931;p16"/>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2" name="Google Shape;932;p16"/>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3" name="Google Shape;933;p16"/>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4" name="Google Shape;934;p16"/>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5" name="Google Shape;935;p16"/>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6" name="Google Shape;936;p16"/>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7" name="Google Shape;937;p16"/>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8" name="Google Shape;938;p16"/>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39" name="Google Shape;939;p16"/>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0" name="Google Shape;940;p16"/>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1" name="Google Shape;941;p16"/>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2" name="Google Shape;942;p16"/>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3" name="Google Shape;943;p16"/>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4" name="Google Shape;944;p16"/>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5" name="Google Shape;945;p16"/>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6" name="Google Shape;946;p16"/>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7" name="Google Shape;947;p16"/>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48" name="Google Shape;948;p16"/>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949" name="Google Shape;949;p16"/>
          <p:cNvSpPr txBox="1"/>
          <p:nvPr>
            <p:ph type="title"/>
          </p:nvPr>
        </p:nvSpPr>
        <p:spPr>
          <a:xfrm>
            <a:off x="713225" y="1040638"/>
            <a:ext cx="3442800" cy="22527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3500"/>
              <a:buNone/>
              <a:defRPr sz="38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50" name="Google Shape;950;p16"/>
          <p:cNvSpPr txBox="1"/>
          <p:nvPr>
            <p:ph type="subTitle" idx="1"/>
          </p:nvPr>
        </p:nvSpPr>
        <p:spPr>
          <a:xfrm>
            <a:off x="713225" y="3293200"/>
            <a:ext cx="3442800" cy="127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00"/>
            </a:lvl1pPr>
            <a:lvl2pPr lvl="1" algn="ctr" rtl="0">
              <a:lnSpc>
                <a:spcPct val="100000"/>
              </a:lnSpc>
              <a:spcBef>
                <a:spcPts val="160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951" name="Google Shape;951;p16"/>
          <p:cNvSpPr/>
          <p:nvPr/>
        </p:nvSpPr>
        <p:spPr>
          <a:xfrm>
            <a:off x="331326" y="4801422"/>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2" name="Google Shape;952;p16"/>
          <p:cNvSpPr/>
          <p:nvPr/>
        </p:nvSpPr>
        <p:spPr>
          <a:xfrm>
            <a:off x="1312763" y="4801422"/>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953" name="Shape 953"/>
        <p:cNvGrpSpPr/>
        <p:nvPr/>
      </p:nvGrpSpPr>
      <p:grpSpPr>
        <a:xfrm>
          <a:off x="0" y="0"/>
          <a:ext cx="0" cy="0"/>
          <a:chOff x="0" y="0"/>
          <a:chExt cx="0" cy="0"/>
        </a:xfrm>
      </p:grpSpPr>
      <p:grpSp>
        <p:nvGrpSpPr>
          <p:cNvPr id="954" name="Google Shape;954;p17"/>
          <p:cNvGrpSpPr/>
          <p:nvPr/>
        </p:nvGrpSpPr>
        <p:grpSpPr>
          <a:xfrm>
            <a:off x="-28" y="31"/>
            <a:ext cx="9144057" cy="4909351"/>
            <a:chOff x="-28" y="31"/>
            <a:chExt cx="9144057" cy="4909351"/>
          </a:xfrm>
        </p:grpSpPr>
        <p:grpSp>
          <p:nvGrpSpPr>
            <p:cNvPr id="955" name="Google Shape;955;p17"/>
            <p:cNvGrpSpPr/>
            <p:nvPr/>
          </p:nvGrpSpPr>
          <p:grpSpPr>
            <a:xfrm>
              <a:off x="-28" y="456438"/>
              <a:ext cx="9144057" cy="4452944"/>
              <a:chOff x="-28" y="248988"/>
              <a:chExt cx="9144057" cy="4452944"/>
            </a:xfrm>
          </p:grpSpPr>
          <p:sp>
            <p:nvSpPr>
              <p:cNvPr id="956" name="Google Shape;956;p17"/>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7" name="Google Shape;957;p17"/>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8" name="Google Shape;958;p17"/>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59" name="Google Shape;959;p17"/>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0" name="Google Shape;960;p17"/>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1" name="Google Shape;961;p17"/>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2" name="Google Shape;962;p17"/>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3" name="Google Shape;963;p17"/>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4" name="Google Shape;964;p17"/>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5" name="Google Shape;965;p17"/>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6" name="Google Shape;966;p17"/>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7" name="Google Shape;967;p17"/>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8" name="Google Shape;968;p17"/>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69" name="Google Shape;969;p17"/>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0" name="Google Shape;970;p17"/>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1" name="Google Shape;971;p17"/>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2" name="Google Shape;972;p17"/>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3" name="Google Shape;973;p17"/>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4" name="Google Shape;974;p17"/>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5" name="Google Shape;975;p17"/>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6" name="Google Shape;976;p17"/>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7" name="Google Shape;977;p17"/>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8" name="Google Shape;978;p17"/>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79" name="Google Shape;979;p17"/>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80" name="Google Shape;980;p17"/>
            <p:cNvGrpSpPr/>
            <p:nvPr/>
          </p:nvGrpSpPr>
          <p:grpSpPr>
            <a:xfrm>
              <a:off x="597942" y="31"/>
              <a:ext cx="7948252" cy="367803"/>
              <a:chOff x="597942" y="31"/>
              <a:chExt cx="7948252" cy="367803"/>
            </a:xfrm>
          </p:grpSpPr>
          <p:grpSp>
            <p:nvGrpSpPr>
              <p:cNvPr id="981" name="Google Shape;981;p17"/>
              <p:cNvGrpSpPr/>
              <p:nvPr/>
            </p:nvGrpSpPr>
            <p:grpSpPr>
              <a:xfrm>
                <a:off x="597942" y="187534"/>
                <a:ext cx="7948252" cy="180300"/>
                <a:chOff x="597942" y="187534"/>
                <a:chExt cx="7948252" cy="180300"/>
              </a:xfrm>
            </p:grpSpPr>
            <p:sp>
              <p:nvSpPr>
                <p:cNvPr id="982" name="Google Shape;982;p17"/>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3" name="Google Shape;983;p17"/>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4" name="Google Shape;984;p17"/>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5" name="Google Shape;985;p17"/>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6" name="Google Shape;986;p17"/>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7" name="Google Shape;987;p17"/>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8" name="Google Shape;988;p17"/>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89" name="Google Shape;989;p17"/>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0" name="Google Shape;990;p17"/>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1" name="Google Shape;991;p17"/>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2" name="Google Shape;992;p17"/>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3" name="Google Shape;993;p17"/>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994" name="Google Shape;994;p17"/>
              <p:cNvGrpSpPr/>
              <p:nvPr/>
            </p:nvGrpSpPr>
            <p:grpSpPr>
              <a:xfrm>
                <a:off x="645872" y="31"/>
                <a:ext cx="7860381" cy="326536"/>
                <a:chOff x="645872" y="31"/>
                <a:chExt cx="7860381" cy="326536"/>
              </a:xfrm>
            </p:grpSpPr>
            <p:sp>
              <p:nvSpPr>
                <p:cNvPr id="995" name="Google Shape;995;p17"/>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6" name="Google Shape;996;p17"/>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7" name="Google Shape;997;p17"/>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8" name="Google Shape;998;p17"/>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99" name="Google Shape;999;p17"/>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0" name="Google Shape;1000;p17"/>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1" name="Google Shape;1001;p17"/>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2" name="Google Shape;1002;p17"/>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3" name="Google Shape;1003;p17"/>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4" name="Google Shape;1004;p17"/>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5" name="Google Shape;1005;p17"/>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6" name="Google Shape;1006;p17"/>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7" name="Google Shape;1007;p17"/>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8" name="Google Shape;1008;p17"/>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09" name="Google Shape;1009;p17"/>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0" name="Google Shape;1010;p17"/>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1" name="Google Shape;1011;p17"/>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2" name="Google Shape;1012;p17"/>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3" name="Google Shape;1013;p17"/>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4" name="Google Shape;1014;p17"/>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5" name="Google Shape;1015;p17"/>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6" name="Google Shape;1016;p17"/>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7" name="Google Shape;1017;p17"/>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18" name="Google Shape;1018;p17"/>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019" name="Google Shape;1019;p17"/>
          <p:cNvSpPr txBox="1"/>
          <p:nvPr>
            <p:ph type="title"/>
          </p:nvPr>
        </p:nvSpPr>
        <p:spPr>
          <a:xfrm>
            <a:off x="1352816" y="3383900"/>
            <a:ext cx="6438600" cy="5727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20" name="Google Shape;1020;p17"/>
          <p:cNvSpPr txBox="1"/>
          <p:nvPr>
            <p:ph type="subTitle" idx="1"/>
          </p:nvPr>
        </p:nvSpPr>
        <p:spPr>
          <a:xfrm>
            <a:off x="1351650" y="3880400"/>
            <a:ext cx="6440700" cy="662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021" name="Shape 1021"/>
        <p:cNvGrpSpPr/>
        <p:nvPr/>
      </p:nvGrpSpPr>
      <p:grpSpPr>
        <a:xfrm>
          <a:off x="0" y="0"/>
          <a:ext cx="0" cy="0"/>
          <a:chOff x="0" y="0"/>
          <a:chExt cx="0" cy="0"/>
        </a:xfrm>
      </p:grpSpPr>
      <p:grpSp>
        <p:nvGrpSpPr>
          <p:cNvPr id="1022" name="Google Shape;1022;p18"/>
          <p:cNvGrpSpPr/>
          <p:nvPr/>
        </p:nvGrpSpPr>
        <p:grpSpPr>
          <a:xfrm>
            <a:off x="-28" y="31"/>
            <a:ext cx="9144057" cy="4909351"/>
            <a:chOff x="-28" y="31"/>
            <a:chExt cx="9144057" cy="4909351"/>
          </a:xfrm>
        </p:grpSpPr>
        <p:grpSp>
          <p:nvGrpSpPr>
            <p:cNvPr id="1023" name="Google Shape;1023;p18"/>
            <p:cNvGrpSpPr/>
            <p:nvPr/>
          </p:nvGrpSpPr>
          <p:grpSpPr>
            <a:xfrm>
              <a:off x="-28" y="456438"/>
              <a:ext cx="9144057" cy="4452944"/>
              <a:chOff x="-28" y="248988"/>
              <a:chExt cx="9144057" cy="4452944"/>
            </a:xfrm>
          </p:grpSpPr>
          <p:sp>
            <p:nvSpPr>
              <p:cNvPr id="1024" name="Google Shape;1024;p18"/>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5" name="Google Shape;1025;p18"/>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6" name="Google Shape;1026;p18"/>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7" name="Google Shape;1027;p18"/>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8" name="Google Shape;1028;p18"/>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29" name="Google Shape;1029;p18"/>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0" name="Google Shape;1030;p18"/>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1" name="Google Shape;1031;p18"/>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2" name="Google Shape;1032;p18"/>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3" name="Google Shape;1033;p18"/>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4" name="Google Shape;1034;p18"/>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5" name="Google Shape;1035;p18"/>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6" name="Google Shape;1036;p18"/>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7" name="Google Shape;1037;p18"/>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8" name="Google Shape;1038;p18"/>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39" name="Google Shape;1039;p18"/>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0" name="Google Shape;1040;p18"/>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1" name="Google Shape;1041;p18"/>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2" name="Google Shape;1042;p18"/>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3" name="Google Shape;1043;p18"/>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4" name="Google Shape;1044;p18"/>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5" name="Google Shape;1045;p18"/>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6" name="Google Shape;1046;p18"/>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47" name="Google Shape;1047;p18"/>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48" name="Google Shape;1048;p18"/>
            <p:cNvGrpSpPr/>
            <p:nvPr/>
          </p:nvGrpSpPr>
          <p:grpSpPr>
            <a:xfrm>
              <a:off x="597942" y="31"/>
              <a:ext cx="7948252" cy="367803"/>
              <a:chOff x="597942" y="31"/>
              <a:chExt cx="7948252" cy="367803"/>
            </a:xfrm>
          </p:grpSpPr>
          <p:grpSp>
            <p:nvGrpSpPr>
              <p:cNvPr id="1049" name="Google Shape;1049;p18"/>
              <p:cNvGrpSpPr/>
              <p:nvPr/>
            </p:nvGrpSpPr>
            <p:grpSpPr>
              <a:xfrm>
                <a:off x="597942" y="187534"/>
                <a:ext cx="7948252" cy="180300"/>
                <a:chOff x="597942" y="187534"/>
                <a:chExt cx="7948252" cy="180300"/>
              </a:xfrm>
            </p:grpSpPr>
            <p:sp>
              <p:nvSpPr>
                <p:cNvPr id="1050" name="Google Shape;1050;p18"/>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1" name="Google Shape;1051;p18"/>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2" name="Google Shape;1052;p18"/>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3" name="Google Shape;1053;p18"/>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4" name="Google Shape;1054;p18"/>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5" name="Google Shape;1055;p18"/>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6" name="Google Shape;1056;p18"/>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7" name="Google Shape;1057;p18"/>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8" name="Google Shape;1058;p18"/>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59" name="Google Shape;1059;p18"/>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0" name="Google Shape;1060;p18"/>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1" name="Google Shape;1061;p18"/>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62" name="Google Shape;1062;p18"/>
              <p:cNvGrpSpPr/>
              <p:nvPr/>
            </p:nvGrpSpPr>
            <p:grpSpPr>
              <a:xfrm>
                <a:off x="645872" y="31"/>
                <a:ext cx="7860381" cy="326536"/>
                <a:chOff x="645872" y="31"/>
                <a:chExt cx="7860381" cy="326536"/>
              </a:xfrm>
            </p:grpSpPr>
            <p:sp>
              <p:nvSpPr>
                <p:cNvPr id="1063" name="Google Shape;1063;p18"/>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4" name="Google Shape;1064;p18"/>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5" name="Google Shape;1065;p18"/>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6" name="Google Shape;1066;p18"/>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7" name="Google Shape;1067;p18"/>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8" name="Google Shape;1068;p18"/>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69" name="Google Shape;1069;p18"/>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0" name="Google Shape;1070;p18"/>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1" name="Google Shape;1071;p18"/>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2" name="Google Shape;1072;p18"/>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3" name="Google Shape;1073;p18"/>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4" name="Google Shape;1074;p18"/>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5" name="Google Shape;1075;p18"/>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6" name="Google Shape;1076;p18"/>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7" name="Google Shape;1077;p18"/>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8" name="Google Shape;1078;p18"/>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79" name="Google Shape;1079;p18"/>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0" name="Google Shape;1080;p18"/>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1" name="Google Shape;1081;p18"/>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2" name="Google Shape;1082;p18"/>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3" name="Google Shape;1083;p18"/>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4" name="Google Shape;1084;p18"/>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5" name="Google Shape;1085;p18"/>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86" name="Google Shape;1086;p18"/>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087" name="Google Shape;1087;p18"/>
          <p:cNvSpPr txBox="1"/>
          <p:nvPr>
            <p:ph type="title"/>
          </p:nvPr>
        </p:nvSpPr>
        <p:spPr>
          <a:xfrm>
            <a:off x="4439413" y="1471950"/>
            <a:ext cx="3167700" cy="1192500"/>
          </a:xfrm>
          <a:prstGeom prst="rect">
            <a:avLst/>
          </a:prstGeom>
        </p:spPr>
        <p:txBody>
          <a:bodyPr spcFirstLastPara="1" wrap="square" lIns="91425" tIns="91425" rIns="91425" bIns="91425" anchor="b" anchorCtr="0">
            <a:noAutofit/>
          </a:bodyPr>
          <a:lstStyle>
            <a:lvl1pPr lvl="0" algn="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88" name="Google Shape;1088;p18"/>
          <p:cNvSpPr txBox="1"/>
          <p:nvPr>
            <p:ph type="subTitle" idx="1"/>
          </p:nvPr>
        </p:nvSpPr>
        <p:spPr>
          <a:xfrm>
            <a:off x="4439413" y="2664450"/>
            <a:ext cx="3167700" cy="13440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grpSp>
        <p:nvGrpSpPr>
          <p:cNvPr id="1089" name="Google Shape;1089;p18"/>
          <p:cNvGrpSpPr/>
          <p:nvPr/>
        </p:nvGrpSpPr>
        <p:grpSpPr>
          <a:xfrm>
            <a:off x="453624" y="1194737"/>
            <a:ext cx="519199" cy="486974"/>
            <a:chOff x="6090574" y="2293925"/>
            <a:chExt cx="519199" cy="486974"/>
          </a:xfrm>
        </p:grpSpPr>
        <p:sp>
          <p:nvSpPr>
            <p:cNvPr id="1090" name="Google Shape;1090;p18"/>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1" name="Google Shape;1091;p18"/>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092" name="Google Shape;1092;p18"/>
          <p:cNvGrpSpPr/>
          <p:nvPr/>
        </p:nvGrpSpPr>
        <p:grpSpPr>
          <a:xfrm>
            <a:off x="8295769" y="2688188"/>
            <a:ext cx="324961" cy="885624"/>
            <a:chOff x="6903119" y="1655088"/>
            <a:chExt cx="324961" cy="885624"/>
          </a:xfrm>
        </p:grpSpPr>
        <p:sp>
          <p:nvSpPr>
            <p:cNvPr id="1093" name="Google Shape;1093;p18"/>
            <p:cNvSpPr/>
            <p:nvPr/>
          </p:nvSpPr>
          <p:spPr>
            <a:xfrm>
              <a:off x="6903119" y="1655088"/>
              <a:ext cx="324961" cy="885624"/>
            </a:xfrm>
            <a:custGeom>
              <a:avLst/>
              <a:gdLst/>
              <a:ahLst/>
              <a:cxnLst/>
              <a:rect l="l" t="t" r="r" b="b"/>
              <a:pathLst>
                <a:path w="27822" h="75824" extrusionOk="0">
                  <a:moveTo>
                    <a:pt x="13035" y="1772"/>
                  </a:moveTo>
                  <a:cubicBezTo>
                    <a:pt x="16644" y="1772"/>
                    <a:pt x="20302" y="3518"/>
                    <a:pt x="22464" y="6465"/>
                  </a:cubicBezTo>
                  <a:cubicBezTo>
                    <a:pt x="25306" y="10677"/>
                    <a:pt x="25287" y="17354"/>
                    <a:pt x="22463" y="21542"/>
                  </a:cubicBezTo>
                  <a:cubicBezTo>
                    <a:pt x="21229" y="23372"/>
                    <a:pt x="19576" y="24846"/>
                    <a:pt x="17914" y="26276"/>
                  </a:cubicBezTo>
                  <a:cubicBezTo>
                    <a:pt x="16496" y="27495"/>
                    <a:pt x="15126" y="28661"/>
                    <a:pt x="13404" y="28661"/>
                  </a:cubicBezTo>
                  <a:cubicBezTo>
                    <a:pt x="12895" y="28661"/>
                    <a:pt x="12356" y="28559"/>
                    <a:pt x="11776" y="28327"/>
                  </a:cubicBezTo>
                  <a:cubicBezTo>
                    <a:pt x="9891" y="27572"/>
                    <a:pt x="8158" y="25981"/>
                    <a:pt x="6715" y="24576"/>
                  </a:cubicBezTo>
                  <a:cubicBezTo>
                    <a:pt x="4875" y="22785"/>
                    <a:pt x="3333" y="20716"/>
                    <a:pt x="2636" y="18213"/>
                  </a:cubicBezTo>
                  <a:cubicBezTo>
                    <a:pt x="1174" y="12953"/>
                    <a:pt x="2511" y="7109"/>
                    <a:pt x="6972" y="3740"/>
                  </a:cubicBezTo>
                  <a:cubicBezTo>
                    <a:pt x="8759" y="2390"/>
                    <a:pt x="10889" y="1772"/>
                    <a:pt x="13035" y="1772"/>
                  </a:cubicBezTo>
                  <a:close/>
                  <a:moveTo>
                    <a:pt x="14424" y="30340"/>
                  </a:moveTo>
                  <a:cubicBezTo>
                    <a:pt x="14438" y="30375"/>
                    <a:pt x="14453" y="30411"/>
                    <a:pt x="14471" y="30445"/>
                  </a:cubicBezTo>
                  <a:cubicBezTo>
                    <a:pt x="14668" y="30808"/>
                    <a:pt x="14967" y="31081"/>
                    <a:pt x="15158" y="31444"/>
                  </a:cubicBezTo>
                  <a:cubicBezTo>
                    <a:pt x="15208" y="31550"/>
                    <a:pt x="15250" y="31656"/>
                    <a:pt x="15288" y="31765"/>
                  </a:cubicBezTo>
                  <a:cubicBezTo>
                    <a:pt x="15286" y="31767"/>
                    <a:pt x="15285" y="31768"/>
                    <a:pt x="15283" y="31770"/>
                  </a:cubicBezTo>
                  <a:cubicBezTo>
                    <a:pt x="14528" y="31886"/>
                    <a:pt x="13879" y="32257"/>
                    <a:pt x="13077" y="32295"/>
                  </a:cubicBezTo>
                  <a:cubicBezTo>
                    <a:pt x="13005" y="32298"/>
                    <a:pt x="12649" y="32330"/>
                    <a:pt x="12397" y="32330"/>
                  </a:cubicBezTo>
                  <a:cubicBezTo>
                    <a:pt x="12263" y="32330"/>
                    <a:pt x="12159" y="32321"/>
                    <a:pt x="12140" y="32295"/>
                  </a:cubicBezTo>
                  <a:cubicBezTo>
                    <a:pt x="12074" y="32201"/>
                    <a:pt x="12442" y="31465"/>
                    <a:pt x="12477" y="31378"/>
                  </a:cubicBezTo>
                  <a:cubicBezTo>
                    <a:pt x="12609" y="31045"/>
                    <a:pt x="12786" y="30708"/>
                    <a:pt x="12935" y="30365"/>
                  </a:cubicBezTo>
                  <a:cubicBezTo>
                    <a:pt x="13149" y="30387"/>
                    <a:pt x="13363" y="30399"/>
                    <a:pt x="13578" y="30399"/>
                  </a:cubicBezTo>
                  <a:cubicBezTo>
                    <a:pt x="13860" y="30399"/>
                    <a:pt x="14143" y="30379"/>
                    <a:pt x="14424" y="30340"/>
                  </a:cubicBezTo>
                  <a:close/>
                  <a:moveTo>
                    <a:pt x="16028" y="64629"/>
                  </a:moveTo>
                  <a:cubicBezTo>
                    <a:pt x="16215" y="64629"/>
                    <a:pt x="16402" y="64674"/>
                    <a:pt x="16583" y="64751"/>
                  </a:cubicBezTo>
                  <a:cubicBezTo>
                    <a:pt x="16332" y="65007"/>
                    <a:pt x="16039" y="65260"/>
                    <a:pt x="15725" y="65370"/>
                  </a:cubicBezTo>
                  <a:cubicBezTo>
                    <a:pt x="15563" y="65426"/>
                    <a:pt x="15378" y="65461"/>
                    <a:pt x="15230" y="65461"/>
                  </a:cubicBezTo>
                  <a:cubicBezTo>
                    <a:pt x="14923" y="65461"/>
                    <a:pt x="14772" y="65312"/>
                    <a:pt x="15298" y="64895"/>
                  </a:cubicBezTo>
                  <a:cubicBezTo>
                    <a:pt x="15534" y="64707"/>
                    <a:pt x="15781" y="64629"/>
                    <a:pt x="16028" y="64629"/>
                  </a:cubicBezTo>
                  <a:close/>
                  <a:moveTo>
                    <a:pt x="13049" y="1"/>
                  </a:moveTo>
                  <a:cubicBezTo>
                    <a:pt x="11460" y="1"/>
                    <a:pt x="9864" y="299"/>
                    <a:pt x="8345" y="937"/>
                  </a:cubicBezTo>
                  <a:cubicBezTo>
                    <a:pt x="2776" y="3274"/>
                    <a:pt x="1" y="9285"/>
                    <a:pt x="350" y="15083"/>
                  </a:cubicBezTo>
                  <a:cubicBezTo>
                    <a:pt x="705" y="21010"/>
                    <a:pt x="4311" y="25435"/>
                    <a:pt x="8991" y="28761"/>
                  </a:cubicBezTo>
                  <a:cubicBezTo>
                    <a:pt x="9873" y="29388"/>
                    <a:pt x="10812" y="29861"/>
                    <a:pt x="11775" y="30134"/>
                  </a:cubicBezTo>
                  <a:cubicBezTo>
                    <a:pt x="11680" y="30297"/>
                    <a:pt x="11592" y="30460"/>
                    <a:pt x="11506" y="30615"/>
                  </a:cubicBezTo>
                  <a:cubicBezTo>
                    <a:pt x="11205" y="31157"/>
                    <a:pt x="10782" y="31791"/>
                    <a:pt x="10724" y="32416"/>
                  </a:cubicBezTo>
                  <a:cubicBezTo>
                    <a:pt x="10600" y="33737"/>
                    <a:pt x="12230" y="33964"/>
                    <a:pt x="13228" y="33985"/>
                  </a:cubicBezTo>
                  <a:cubicBezTo>
                    <a:pt x="13273" y="33987"/>
                    <a:pt x="13320" y="33987"/>
                    <a:pt x="13367" y="33987"/>
                  </a:cubicBezTo>
                  <a:cubicBezTo>
                    <a:pt x="13440" y="33987"/>
                    <a:pt x="13515" y="33986"/>
                    <a:pt x="13592" y="33983"/>
                  </a:cubicBezTo>
                  <a:lnTo>
                    <a:pt x="13592" y="33983"/>
                  </a:lnTo>
                  <a:cubicBezTo>
                    <a:pt x="13420" y="34584"/>
                    <a:pt x="13298" y="35214"/>
                    <a:pt x="13092" y="35783"/>
                  </a:cubicBezTo>
                  <a:cubicBezTo>
                    <a:pt x="12686" y="36905"/>
                    <a:pt x="12164" y="37981"/>
                    <a:pt x="11697" y="39078"/>
                  </a:cubicBezTo>
                  <a:cubicBezTo>
                    <a:pt x="10841" y="41087"/>
                    <a:pt x="10114" y="43171"/>
                    <a:pt x="10004" y="45372"/>
                  </a:cubicBezTo>
                  <a:cubicBezTo>
                    <a:pt x="9905" y="47372"/>
                    <a:pt x="10367" y="49385"/>
                    <a:pt x="11495" y="51055"/>
                  </a:cubicBezTo>
                  <a:cubicBezTo>
                    <a:pt x="12579" y="52659"/>
                    <a:pt x="14066" y="53898"/>
                    <a:pt x="15381" y="55298"/>
                  </a:cubicBezTo>
                  <a:cubicBezTo>
                    <a:pt x="16935" y="56953"/>
                    <a:pt x="18238" y="59076"/>
                    <a:pt x="18079" y="61436"/>
                  </a:cubicBezTo>
                  <a:cubicBezTo>
                    <a:pt x="18038" y="62006"/>
                    <a:pt x="17905" y="62565"/>
                    <a:pt x="17685" y="63092"/>
                  </a:cubicBezTo>
                  <a:cubicBezTo>
                    <a:pt x="17210" y="62875"/>
                    <a:pt x="16694" y="62753"/>
                    <a:pt x="16152" y="62753"/>
                  </a:cubicBezTo>
                  <a:cubicBezTo>
                    <a:pt x="15907" y="62753"/>
                    <a:pt x="15657" y="62778"/>
                    <a:pt x="15403" y="62830"/>
                  </a:cubicBezTo>
                  <a:cubicBezTo>
                    <a:pt x="13809" y="63159"/>
                    <a:pt x="12356" y="64722"/>
                    <a:pt x="13005" y="66422"/>
                  </a:cubicBezTo>
                  <a:cubicBezTo>
                    <a:pt x="13358" y="67348"/>
                    <a:pt x="14088" y="67684"/>
                    <a:pt x="14900" y="67684"/>
                  </a:cubicBezTo>
                  <a:cubicBezTo>
                    <a:pt x="15856" y="67684"/>
                    <a:pt x="16925" y="67217"/>
                    <a:pt x="17624" y="66694"/>
                  </a:cubicBezTo>
                  <a:cubicBezTo>
                    <a:pt x="17786" y="66571"/>
                    <a:pt x="17939" y="66440"/>
                    <a:pt x="18088" y="66304"/>
                  </a:cubicBezTo>
                  <a:cubicBezTo>
                    <a:pt x="18447" y="67073"/>
                    <a:pt x="18596" y="67954"/>
                    <a:pt x="18617" y="68792"/>
                  </a:cubicBezTo>
                  <a:cubicBezTo>
                    <a:pt x="18666" y="70892"/>
                    <a:pt x="17737" y="72784"/>
                    <a:pt x="16258" y="74237"/>
                  </a:cubicBezTo>
                  <a:cubicBezTo>
                    <a:pt x="15658" y="74826"/>
                    <a:pt x="16204" y="75823"/>
                    <a:pt x="16910" y="75823"/>
                  </a:cubicBezTo>
                  <a:cubicBezTo>
                    <a:pt x="17059" y="75823"/>
                    <a:pt x="17215" y="75779"/>
                    <a:pt x="17369" y="75676"/>
                  </a:cubicBezTo>
                  <a:cubicBezTo>
                    <a:pt x="20667" y="73490"/>
                    <a:pt x="21780" y="68581"/>
                    <a:pt x="19820" y="65122"/>
                  </a:cubicBezTo>
                  <a:cubicBezTo>
                    <a:pt x="19705" y="64920"/>
                    <a:pt x="19578" y="64725"/>
                    <a:pt x="19438" y="64539"/>
                  </a:cubicBezTo>
                  <a:cubicBezTo>
                    <a:pt x="19936" y="63589"/>
                    <a:pt x="20215" y="62521"/>
                    <a:pt x="20258" y="61437"/>
                  </a:cubicBezTo>
                  <a:cubicBezTo>
                    <a:pt x="20349" y="59109"/>
                    <a:pt x="19324" y="56860"/>
                    <a:pt x="17900" y="55073"/>
                  </a:cubicBezTo>
                  <a:cubicBezTo>
                    <a:pt x="16378" y="53165"/>
                    <a:pt x="14232" y="51778"/>
                    <a:pt x="12912" y="49705"/>
                  </a:cubicBezTo>
                  <a:cubicBezTo>
                    <a:pt x="11138" y="46916"/>
                    <a:pt x="11863" y="43500"/>
                    <a:pt x="12929" y="40598"/>
                  </a:cubicBezTo>
                  <a:cubicBezTo>
                    <a:pt x="13581" y="38822"/>
                    <a:pt x="15377" y="35955"/>
                    <a:pt x="15051" y="33792"/>
                  </a:cubicBezTo>
                  <a:cubicBezTo>
                    <a:pt x="15771" y="33618"/>
                    <a:pt x="16456" y="33317"/>
                    <a:pt x="16856" y="32826"/>
                  </a:cubicBezTo>
                  <a:cubicBezTo>
                    <a:pt x="17493" y="32048"/>
                    <a:pt x="16929" y="30576"/>
                    <a:pt x="16267" y="29755"/>
                  </a:cubicBezTo>
                  <a:cubicBezTo>
                    <a:pt x="16527" y="29627"/>
                    <a:pt x="16777" y="29483"/>
                    <a:pt x="17018" y="29323"/>
                  </a:cubicBezTo>
                  <a:cubicBezTo>
                    <a:pt x="18915" y="28048"/>
                    <a:pt x="20814" y="26220"/>
                    <a:pt x="22338" y="24529"/>
                  </a:cubicBezTo>
                  <a:cubicBezTo>
                    <a:pt x="26800" y="19576"/>
                    <a:pt x="27822" y="11257"/>
                    <a:pt x="23988" y="5574"/>
                  </a:cubicBezTo>
                  <a:cubicBezTo>
                    <a:pt x="21448" y="2111"/>
                    <a:pt x="17273" y="1"/>
                    <a:pt x="1304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4" name="Google Shape;1094;p18"/>
            <p:cNvSpPr/>
            <p:nvPr/>
          </p:nvSpPr>
          <p:spPr>
            <a:xfrm>
              <a:off x="6936969" y="1748578"/>
              <a:ext cx="40016" cy="73140"/>
            </a:xfrm>
            <a:custGeom>
              <a:avLst/>
              <a:gdLst/>
              <a:ahLst/>
              <a:cxnLst/>
              <a:rect l="l" t="t" r="r" b="b"/>
              <a:pathLst>
                <a:path w="3426" h="6262" extrusionOk="0">
                  <a:moveTo>
                    <a:pt x="2846" y="1"/>
                  </a:moveTo>
                  <a:cubicBezTo>
                    <a:pt x="2764" y="1"/>
                    <a:pt x="2677" y="18"/>
                    <a:pt x="2589" y="55"/>
                  </a:cubicBezTo>
                  <a:cubicBezTo>
                    <a:pt x="828" y="805"/>
                    <a:pt x="0" y="3624"/>
                    <a:pt x="520" y="5333"/>
                  </a:cubicBezTo>
                  <a:cubicBezTo>
                    <a:pt x="710" y="5957"/>
                    <a:pt x="1311" y="6261"/>
                    <a:pt x="1891" y="6261"/>
                  </a:cubicBezTo>
                  <a:cubicBezTo>
                    <a:pt x="2585" y="6261"/>
                    <a:pt x="3248" y="5825"/>
                    <a:pt x="3143" y="4978"/>
                  </a:cubicBezTo>
                  <a:cubicBezTo>
                    <a:pt x="3052" y="4237"/>
                    <a:pt x="2860" y="3516"/>
                    <a:pt x="2893" y="2765"/>
                  </a:cubicBezTo>
                  <a:cubicBezTo>
                    <a:pt x="2925" y="2019"/>
                    <a:pt x="3231" y="1369"/>
                    <a:pt x="3359" y="648"/>
                  </a:cubicBezTo>
                  <a:cubicBezTo>
                    <a:pt x="3426" y="266"/>
                    <a:pt x="3170" y="1"/>
                    <a:pt x="284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3">
  <p:cSld name="CUSTOM_4_2">
    <p:spTree>
      <p:nvGrpSpPr>
        <p:cNvPr id="1095" name="Shape 1095"/>
        <p:cNvGrpSpPr/>
        <p:nvPr/>
      </p:nvGrpSpPr>
      <p:grpSpPr>
        <a:xfrm>
          <a:off x="0" y="0"/>
          <a:ext cx="0" cy="0"/>
          <a:chOff x="0" y="0"/>
          <a:chExt cx="0" cy="0"/>
        </a:xfrm>
      </p:grpSpPr>
      <p:grpSp>
        <p:nvGrpSpPr>
          <p:cNvPr id="1096" name="Google Shape;1096;p19"/>
          <p:cNvGrpSpPr/>
          <p:nvPr/>
        </p:nvGrpSpPr>
        <p:grpSpPr>
          <a:xfrm>
            <a:off x="-28" y="31"/>
            <a:ext cx="9144057" cy="4909351"/>
            <a:chOff x="-28" y="31"/>
            <a:chExt cx="9144057" cy="4909351"/>
          </a:xfrm>
        </p:grpSpPr>
        <p:grpSp>
          <p:nvGrpSpPr>
            <p:cNvPr id="1097" name="Google Shape;1097;p19"/>
            <p:cNvGrpSpPr/>
            <p:nvPr/>
          </p:nvGrpSpPr>
          <p:grpSpPr>
            <a:xfrm>
              <a:off x="-28" y="456438"/>
              <a:ext cx="9144057" cy="4452944"/>
              <a:chOff x="-28" y="248988"/>
              <a:chExt cx="9144057" cy="4452944"/>
            </a:xfrm>
          </p:grpSpPr>
          <p:sp>
            <p:nvSpPr>
              <p:cNvPr id="1098" name="Google Shape;1098;p19"/>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099" name="Google Shape;1099;p19"/>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0" name="Google Shape;1100;p19"/>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1" name="Google Shape;1101;p19"/>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2" name="Google Shape;1102;p19"/>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3" name="Google Shape;1103;p19"/>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4" name="Google Shape;1104;p19"/>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5" name="Google Shape;1105;p19"/>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6" name="Google Shape;1106;p19"/>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7" name="Google Shape;1107;p19"/>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8" name="Google Shape;1108;p19"/>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09" name="Google Shape;1109;p19"/>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0" name="Google Shape;1110;p19"/>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1" name="Google Shape;1111;p19"/>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2" name="Google Shape;1112;p19"/>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3" name="Google Shape;1113;p19"/>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4" name="Google Shape;1114;p19"/>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5" name="Google Shape;1115;p19"/>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6" name="Google Shape;1116;p19"/>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7" name="Google Shape;1117;p19"/>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8" name="Google Shape;1118;p19"/>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19" name="Google Shape;1119;p19"/>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0" name="Google Shape;1120;p19"/>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1" name="Google Shape;1121;p19"/>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22" name="Google Shape;1122;p19"/>
            <p:cNvGrpSpPr/>
            <p:nvPr/>
          </p:nvGrpSpPr>
          <p:grpSpPr>
            <a:xfrm>
              <a:off x="597942" y="31"/>
              <a:ext cx="7948252" cy="367803"/>
              <a:chOff x="597942" y="31"/>
              <a:chExt cx="7948252" cy="367803"/>
            </a:xfrm>
          </p:grpSpPr>
          <p:grpSp>
            <p:nvGrpSpPr>
              <p:cNvPr id="1123" name="Google Shape;1123;p19"/>
              <p:cNvGrpSpPr/>
              <p:nvPr/>
            </p:nvGrpSpPr>
            <p:grpSpPr>
              <a:xfrm>
                <a:off x="597942" y="187534"/>
                <a:ext cx="7948252" cy="180300"/>
                <a:chOff x="597942" y="187534"/>
                <a:chExt cx="7948252" cy="180300"/>
              </a:xfrm>
            </p:grpSpPr>
            <p:sp>
              <p:nvSpPr>
                <p:cNvPr id="1124" name="Google Shape;1124;p19"/>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5" name="Google Shape;1125;p19"/>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6" name="Google Shape;1126;p19"/>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7" name="Google Shape;1127;p19"/>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8" name="Google Shape;1128;p19"/>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29" name="Google Shape;1129;p19"/>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0" name="Google Shape;1130;p19"/>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1" name="Google Shape;1131;p19"/>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2" name="Google Shape;1132;p19"/>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3" name="Google Shape;1133;p19"/>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4" name="Google Shape;1134;p19"/>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5" name="Google Shape;1135;p19"/>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36" name="Google Shape;1136;p19"/>
              <p:cNvGrpSpPr/>
              <p:nvPr/>
            </p:nvGrpSpPr>
            <p:grpSpPr>
              <a:xfrm>
                <a:off x="645872" y="31"/>
                <a:ext cx="7860381" cy="326536"/>
                <a:chOff x="645872" y="31"/>
                <a:chExt cx="7860381" cy="326536"/>
              </a:xfrm>
            </p:grpSpPr>
            <p:sp>
              <p:nvSpPr>
                <p:cNvPr id="1137" name="Google Shape;1137;p19"/>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8" name="Google Shape;1138;p19"/>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39" name="Google Shape;1139;p19"/>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0" name="Google Shape;1140;p19"/>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1" name="Google Shape;1141;p19"/>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2" name="Google Shape;1142;p19"/>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3" name="Google Shape;1143;p19"/>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4" name="Google Shape;1144;p19"/>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5" name="Google Shape;1145;p19"/>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6" name="Google Shape;1146;p19"/>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7" name="Google Shape;1147;p19"/>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8" name="Google Shape;1148;p19"/>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49" name="Google Shape;1149;p19"/>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0" name="Google Shape;1150;p19"/>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1" name="Google Shape;1151;p19"/>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2" name="Google Shape;1152;p19"/>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3" name="Google Shape;1153;p19"/>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4" name="Google Shape;1154;p19"/>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5" name="Google Shape;1155;p19"/>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6" name="Google Shape;1156;p19"/>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7" name="Google Shape;1157;p19"/>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8" name="Google Shape;1158;p19"/>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59" name="Google Shape;1159;p19"/>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0" name="Google Shape;1160;p19"/>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161" name="Google Shape;1161;p19"/>
          <p:cNvSpPr txBox="1"/>
          <p:nvPr>
            <p:ph type="title"/>
          </p:nvPr>
        </p:nvSpPr>
        <p:spPr>
          <a:xfrm>
            <a:off x="1016463" y="1926488"/>
            <a:ext cx="4811400" cy="744600"/>
          </a:xfrm>
          <a:prstGeom prst="rect">
            <a:avLst/>
          </a:prstGeom>
        </p:spPr>
        <p:txBody>
          <a:bodyPr spcFirstLastPara="1" wrap="square" lIns="91425" tIns="91425" rIns="91425" bIns="91425" anchor="b" anchorCtr="0">
            <a:noAutofit/>
          </a:bodyPr>
          <a:lstStyle>
            <a:lvl1pPr lvl="0"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62" name="Google Shape;1162;p19"/>
          <p:cNvSpPr txBox="1"/>
          <p:nvPr>
            <p:ph type="subTitle" idx="1"/>
          </p:nvPr>
        </p:nvSpPr>
        <p:spPr>
          <a:xfrm>
            <a:off x="1016463" y="2662150"/>
            <a:ext cx="4811400" cy="1054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4">
  <p:cSld name="CUSTOM_4_2_1">
    <p:spTree>
      <p:nvGrpSpPr>
        <p:cNvPr id="1163" name="Shape 1163"/>
        <p:cNvGrpSpPr/>
        <p:nvPr/>
      </p:nvGrpSpPr>
      <p:grpSpPr>
        <a:xfrm>
          <a:off x="0" y="0"/>
          <a:ext cx="0" cy="0"/>
          <a:chOff x="0" y="0"/>
          <a:chExt cx="0" cy="0"/>
        </a:xfrm>
      </p:grpSpPr>
      <p:grpSp>
        <p:nvGrpSpPr>
          <p:cNvPr id="1164" name="Google Shape;1164;p20"/>
          <p:cNvGrpSpPr/>
          <p:nvPr/>
        </p:nvGrpSpPr>
        <p:grpSpPr>
          <a:xfrm>
            <a:off x="-28" y="31"/>
            <a:ext cx="9144057" cy="4909351"/>
            <a:chOff x="-28" y="31"/>
            <a:chExt cx="9144057" cy="4909351"/>
          </a:xfrm>
        </p:grpSpPr>
        <p:grpSp>
          <p:nvGrpSpPr>
            <p:cNvPr id="1165" name="Google Shape;1165;p20"/>
            <p:cNvGrpSpPr/>
            <p:nvPr/>
          </p:nvGrpSpPr>
          <p:grpSpPr>
            <a:xfrm>
              <a:off x="-28" y="456438"/>
              <a:ext cx="9144057" cy="4452944"/>
              <a:chOff x="-28" y="248988"/>
              <a:chExt cx="9144057" cy="4452944"/>
            </a:xfrm>
          </p:grpSpPr>
          <p:sp>
            <p:nvSpPr>
              <p:cNvPr id="1166" name="Google Shape;1166;p20"/>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7" name="Google Shape;1167;p20"/>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8" name="Google Shape;1168;p20"/>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69" name="Google Shape;1169;p20"/>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0" name="Google Shape;1170;p20"/>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1" name="Google Shape;1171;p20"/>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2" name="Google Shape;1172;p20"/>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3" name="Google Shape;1173;p20"/>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4" name="Google Shape;1174;p20"/>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5" name="Google Shape;1175;p20"/>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6" name="Google Shape;1176;p20"/>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7" name="Google Shape;1177;p20"/>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8" name="Google Shape;1178;p20"/>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79" name="Google Shape;1179;p20"/>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0" name="Google Shape;1180;p20"/>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1" name="Google Shape;1181;p20"/>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2" name="Google Shape;1182;p20"/>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3" name="Google Shape;1183;p20"/>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4" name="Google Shape;1184;p20"/>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5" name="Google Shape;1185;p20"/>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6" name="Google Shape;1186;p20"/>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7" name="Google Shape;1187;p20"/>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8" name="Google Shape;1188;p20"/>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89" name="Google Shape;1189;p20"/>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190" name="Google Shape;1190;p20"/>
            <p:cNvGrpSpPr/>
            <p:nvPr/>
          </p:nvGrpSpPr>
          <p:grpSpPr>
            <a:xfrm>
              <a:off x="597942" y="31"/>
              <a:ext cx="7948252" cy="367803"/>
              <a:chOff x="597942" y="31"/>
              <a:chExt cx="7948252" cy="367803"/>
            </a:xfrm>
          </p:grpSpPr>
          <p:grpSp>
            <p:nvGrpSpPr>
              <p:cNvPr id="1191" name="Google Shape;1191;p20"/>
              <p:cNvGrpSpPr/>
              <p:nvPr/>
            </p:nvGrpSpPr>
            <p:grpSpPr>
              <a:xfrm>
                <a:off x="597942" y="187534"/>
                <a:ext cx="7948252" cy="180300"/>
                <a:chOff x="597942" y="187534"/>
                <a:chExt cx="7948252" cy="180300"/>
              </a:xfrm>
            </p:grpSpPr>
            <p:sp>
              <p:nvSpPr>
                <p:cNvPr id="1192" name="Google Shape;1192;p20"/>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3" name="Google Shape;1193;p20"/>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4" name="Google Shape;1194;p20"/>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5" name="Google Shape;1195;p20"/>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6" name="Google Shape;1196;p20"/>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7" name="Google Shape;1197;p20"/>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8" name="Google Shape;1198;p20"/>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199" name="Google Shape;1199;p20"/>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0" name="Google Shape;1200;p20"/>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1" name="Google Shape;1201;p20"/>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2" name="Google Shape;1202;p20"/>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3" name="Google Shape;1203;p20"/>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04" name="Google Shape;1204;p20"/>
              <p:cNvGrpSpPr/>
              <p:nvPr/>
            </p:nvGrpSpPr>
            <p:grpSpPr>
              <a:xfrm>
                <a:off x="645872" y="31"/>
                <a:ext cx="7860381" cy="326536"/>
                <a:chOff x="645872" y="31"/>
                <a:chExt cx="7860381" cy="326536"/>
              </a:xfrm>
            </p:grpSpPr>
            <p:sp>
              <p:nvSpPr>
                <p:cNvPr id="1205" name="Google Shape;1205;p20"/>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6" name="Google Shape;1206;p20"/>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7" name="Google Shape;1207;p20"/>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8" name="Google Shape;1208;p20"/>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09" name="Google Shape;1209;p20"/>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0" name="Google Shape;1210;p20"/>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1" name="Google Shape;1211;p20"/>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2" name="Google Shape;1212;p20"/>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3" name="Google Shape;1213;p20"/>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4" name="Google Shape;1214;p20"/>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5" name="Google Shape;1215;p20"/>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6" name="Google Shape;1216;p20"/>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7" name="Google Shape;1217;p20"/>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8" name="Google Shape;1218;p20"/>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19" name="Google Shape;1219;p20"/>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0" name="Google Shape;1220;p20"/>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1" name="Google Shape;1221;p20"/>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2" name="Google Shape;1222;p20"/>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3" name="Google Shape;1223;p20"/>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4" name="Google Shape;1224;p20"/>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5" name="Google Shape;1225;p20"/>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6" name="Google Shape;1226;p20"/>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7" name="Google Shape;1227;p20"/>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28" name="Google Shape;1228;p20"/>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229" name="Google Shape;1229;p20"/>
          <p:cNvSpPr txBox="1"/>
          <p:nvPr>
            <p:ph type="title"/>
          </p:nvPr>
        </p:nvSpPr>
        <p:spPr>
          <a:xfrm>
            <a:off x="722376" y="594360"/>
            <a:ext cx="77085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30" name="Google Shape;1230;p20"/>
          <p:cNvSpPr txBox="1"/>
          <p:nvPr>
            <p:ph type="subTitle" idx="1"/>
          </p:nvPr>
        </p:nvSpPr>
        <p:spPr>
          <a:xfrm>
            <a:off x="1789950" y="1432300"/>
            <a:ext cx="5564100" cy="3033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Char char="●"/>
              <a:defRPr sz="1600"/>
            </a:lvl1pPr>
            <a:lvl2pPr lvl="1" algn="ctr" rtl="0">
              <a:lnSpc>
                <a:spcPct val="100000"/>
              </a:lnSpc>
              <a:spcBef>
                <a:spcPts val="0"/>
              </a:spcBef>
              <a:spcAft>
                <a:spcPts val="0"/>
              </a:spcAft>
              <a:buSzPts val="1400"/>
              <a:buChar char="○"/>
              <a:defRPr/>
            </a:lvl2pPr>
            <a:lvl3pPr lvl="2" algn="ctr" rtl="0">
              <a:lnSpc>
                <a:spcPct val="100000"/>
              </a:lnSpc>
              <a:spcBef>
                <a:spcPts val="1600"/>
              </a:spcBef>
              <a:spcAft>
                <a:spcPts val="0"/>
              </a:spcAft>
              <a:buSzPts val="1400"/>
              <a:buChar char="■"/>
              <a:defRPr/>
            </a:lvl3pPr>
            <a:lvl4pPr lvl="3" algn="ctr" rtl="0">
              <a:lnSpc>
                <a:spcPct val="100000"/>
              </a:lnSpc>
              <a:spcBef>
                <a:spcPts val="1600"/>
              </a:spcBef>
              <a:spcAft>
                <a:spcPts val="0"/>
              </a:spcAft>
              <a:buSzPts val="1400"/>
              <a:buChar char="●"/>
              <a:defRPr/>
            </a:lvl4pPr>
            <a:lvl5pPr lvl="4" algn="ctr" rtl="0">
              <a:lnSpc>
                <a:spcPct val="100000"/>
              </a:lnSpc>
              <a:spcBef>
                <a:spcPts val="1600"/>
              </a:spcBef>
              <a:spcAft>
                <a:spcPts val="0"/>
              </a:spcAft>
              <a:buSzPts val="1400"/>
              <a:buChar char="○"/>
              <a:defRPr/>
            </a:lvl5pPr>
            <a:lvl6pPr lvl="5" algn="ctr" rtl="0">
              <a:lnSpc>
                <a:spcPct val="100000"/>
              </a:lnSpc>
              <a:spcBef>
                <a:spcPts val="1600"/>
              </a:spcBef>
              <a:spcAft>
                <a:spcPts val="0"/>
              </a:spcAft>
              <a:buSzPts val="1400"/>
              <a:buChar char="■"/>
              <a:defRPr/>
            </a:lvl6pPr>
            <a:lvl7pPr lvl="6" algn="ctr" rtl="0">
              <a:lnSpc>
                <a:spcPct val="100000"/>
              </a:lnSpc>
              <a:spcBef>
                <a:spcPts val="1600"/>
              </a:spcBef>
              <a:spcAft>
                <a:spcPts val="0"/>
              </a:spcAft>
              <a:buSzPts val="1400"/>
              <a:buChar char="●"/>
              <a:defRPr/>
            </a:lvl7pPr>
            <a:lvl8pPr lvl="7" algn="ctr" rtl="0">
              <a:lnSpc>
                <a:spcPct val="100000"/>
              </a:lnSpc>
              <a:spcBef>
                <a:spcPts val="1600"/>
              </a:spcBef>
              <a:spcAft>
                <a:spcPts val="0"/>
              </a:spcAft>
              <a:buSzPts val="1400"/>
              <a:buChar char="○"/>
              <a:defRPr/>
            </a:lvl8pPr>
            <a:lvl9pPr lvl="8" algn="ctr" rtl="0">
              <a:lnSpc>
                <a:spcPct val="100000"/>
              </a:lnSpc>
              <a:spcBef>
                <a:spcPts val="1600"/>
              </a:spcBef>
              <a:spcAft>
                <a:spcPts val="1600"/>
              </a:spcAft>
              <a:buSzPts val="1400"/>
              <a:buChar char="■"/>
              <a:defRPr/>
            </a:lvl9pPr>
          </a:lstStyle>
          <a:p/>
        </p:txBody>
      </p:sp>
      <p:grpSp>
        <p:nvGrpSpPr>
          <p:cNvPr id="1231" name="Google Shape;1231;p20"/>
          <p:cNvGrpSpPr/>
          <p:nvPr/>
        </p:nvGrpSpPr>
        <p:grpSpPr>
          <a:xfrm>
            <a:off x="1964014" y="4498780"/>
            <a:ext cx="540214" cy="453745"/>
            <a:chOff x="7457739" y="2129605"/>
            <a:chExt cx="540214" cy="453745"/>
          </a:xfrm>
        </p:grpSpPr>
        <p:sp>
          <p:nvSpPr>
            <p:cNvPr id="1232" name="Google Shape;1232;p20"/>
            <p:cNvSpPr/>
            <p:nvPr/>
          </p:nvSpPr>
          <p:spPr>
            <a:xfrm>
              <a:off x="7571050" y="2129605"/>
              <a:ext cx="319612" cy="453745"/>
            </a:xfrm>
            <a:custGeom>
              <a:avLst/>
              <a:gdLst/>
              <a:ahLst/>
              <a:cxnLst/>
              <a:rect l="l" t="t" r="r" b="b"/>
              <a:pathLst>
                <a:path w="27364" h="38848" extrusionOk="0">
                  <a:moveTo>
                    <a:pt x="17460" y="15247"/>
                  </a:moveTo>
                  <a:cubicBezTo>
                    <a:pt x="17775" y="15247"/>
                    <a:pt x="17280" y="16129"/>
                    <a:pt x="17214" y="16194"/>
                  </a:cubicBezTo>
                  <a:cubicBezTo>
                    <a:pt x="17138" y="16267"/>
                    <a:pt x="17057" y="16336"/>
                    <a:pt x="16974" y="16399"/>
                  </a:cubicBezTo>
                  <a:lnTo>
                    <a:pt x="16972" y="16398"/>
                  </a:lnTo>
                  <a:cubicBezTo>
                    <a:pt x="16976" y="16385"/>
                    <a:pt x="16976" y="16372"/>
                    <a:pt x="16979" y="16359"/>
                  </a:cubicBezTo>
                  <a:cubicBezTo>
                    <a:pt x="17024" y="16158"/>
                    <a:pt x="17203" y="15310"/>
                    <a:pt x="17391" y="15258"/>
                  </a:cubicBezTo>
                  <a:cubicBezTo>
                    <a:pt x="17417" y="15251"/>
                    <a:pt x="17440" y="15247"/>
                    <a:pt x="17460" y="15247"/>
                  </a:cubicBezTo>
                  <a:close/>
                  <a:moveTo>
                    <a:pt x="8744" y="14993"/>
                  </a:moveTo>
                  <a:cubicBezTo>
                    <a:pt x="8854" y="14993"/>
                    <a:pt x="8942" y="15140"/>
                    <a:pt x="9120" y="15338"/>
                  </a:cubicBezTo>
                  <a:cubicBezTo>
                    <a:pt x="9513" y="15776"/>
                    <a:pt x="9732" y="16303"/>
                    <a:pt x="9853" y="16865"/>
                  </a:cubicBezTo>
                  <a:cubicBezTo>
                    <a:pt x="9412" y="16725"/>
                    <a:pt x="9102" y="16544"/>
                    <a:pt x="8750" y="16167"/>
                  </a:cubicBezTo>
                  <a:cubicBezTo>
                    <a:pt x="8431" y="15826"/>
                    <a:pt x="8150" y="15616"/>
                    <a:pt x="8465" y="15215"/>
                  </a:cubicBezTo>
                  <a:cubicBezTo>
                    <a:pt x="8590" y="15058"/>
                    <a:pt x="8672" y="14993"/>
                    <a:pt x="8744" y="14993"/>
                  </a:cubicBezTo>
                  <a:close/>
                  <a:moveTo>
                    <a:pt x="13213" y="1703"/>
                  </a:moveTo>
                  <a:cubicBezTo>
                    <a:pt x="16837" y="1703"/>
                    <a:pt x="20422" y="3431"/>
                    <a:pt x="22592" y="6388"/>
                  </a:cubicBezTo>
                  <a:cubicBezTo>
                    <a:pt x="24279" y="8891"/>
                    <a:pt x="24782" y="12145"/>
                    <a:pt x="24613" y="15110"/>
                  </a:cubicBezTo>
                  <a:lnTo>
                    <a:pt x="24611" y="15110"/>
                  </a:lnTo>
                  <a:cubicBezTo>
                    <a:pt x="24415" y="18543"/>
                    <a:pt x="23028" y="21313"/>
                    <a:pt x="20637" y="23730"/>
                  </a:cubicBezTo>
                  <a:cubicBezTo>
                    <a:pt x="20394" y="23975"/>
                    <a:pt x="20116" y="24219"/>
                    <a:pt x="19821" y="24464"/>
                  </a:cubicBezTo>
                  <a:cubicBezTo>
                    <a:pt x="18547" y="22901"/>
                    <a:pt x="17235" y="20537"/>
                    <a:pt x="16933" y="18348"/>
                  </a:cubicBezTo>
                  <a:cubicBezTo>
                    <a:pt x="18338" y="17768"/>
                    <a:pt x="19742" y="16420"/>
                    <a:pt x="19590" y="14770"/>
                  </a:cubicBezTo>
                  <a:cubicBezTo>
                    <a:pt x="19497" y="13774"/>
                    <a:pt x="18762" y="13076"/>
                    <a:pt x="17918" y="13076"/>
                  </a:cubicBezTo>
                  <a:cubicBezTo>
                    <a:pt x="17575" y="13076"/>
                    <a:pt x="17215" y="13191"/>
                    <a:pt x="16873" y="13447"/>
                  </a:cubicBezTo>
                  <a:cubicBezTo>
                    <a:pt x="15811" y="14243"/>
                    <a:pt x="15408" y="15711"/>
                    <a:pt x="15341" y="17113"/>
                  </a:cubicBezTo>
                  <a:cubicBezTo>
                    <a:pt x="15294" y="17126"/>
                    <a:pt x="15245" y="17139"/>
                    <a:pt x="15198" y="17149"/>
                  </a:cubicBezTo>
                  <a:cubicBezTo>
                    <a:pt x="14571" y="17299"/>
                    <a:pt x="13915" y="17364"/>
                    <a:pt x="13253" y="17364"/>
                  </a:cubicBezTo>
                  <a:cubicBezTo>
                    <a:pt x="12661" y="17364"/>
                    <a:pt x="12064" y="17312"/>
                    <a:pt x="11480" y="17221"/>
                  </a:cubicBezTo>
                  <a:cubicBezTo>
                    <a:pt x="11421" y="16692"/>
                    <a:pt x="11309" y="16180"/>
                    <a:pt x="11129" y="15702"/>
                  </a:cubicBezTo>
                  <a:cubicBezTo>
                    <a:pt x="10720" y="14614"/>
                    <a:pt x="9829" y="13490"/>
                    <a:pt x="8587" y="13490"/>
                  </a:cubicBezTo>
                  <a:cubicBezTo>
                    <a:pt x="8510" y="13490"/>
                    <a:pt x="8432" y="13494"/>
                    <a:pt x="8353" y="13503"/>
                  </a:cubicBezTo>
                  <a:cubicBezTo>
                    <a:pt x="7006" y="13653"/>
                    <a:pt x="6620" y="14985"/>
                    <a:pt x="7054" y="16101"/>
                  </a:cubicBezTo>
                  <a:cubicBezTo>
                    <a:pt x="7615" y="17545"/>
                    <a:pt x="8632" y="18133"/>
                    <a:pt x="9981" y="18478"/>
                  </a:cubicBezTo>
                  <a:cubicBezTo>
                    <a:pt x="9977" y="18733"/>
                    <a:pt x="9967" y="18984"/>
                    <a:pt x="9955" y="19227"/>
                  </a:cubicBezTo>
                  <a:cubicBezTo>
                    <a:pt x="9884" y="20707"/>
                    <a:pt x="9555" y="22158"/>
                    <a:pt x="9088" y="23559"/>
                  </a:cubicBezTo>
                  <a:cubicBezTo>
                    <a:pt x="8880" y="24184"/>
                    <a:pt x="8641" y="24799"/>
                    <a:pt x="8406" y="25414"/>
                  </a:cubicBezTo>
                  <a:cubicBezTo>
                    <a:pt x="8379" y="25483"/>
                    <a:pt x="8359" y="25545"/>
                    <a:pt x="8340" y="25606"/>
                  </a:cubicBezTo>
                  <a:cubicBezTo>
                    <a:pt x="7944" y="25275"/>
                    <a:pt x="7540" y="24955"/>
                    <a:pt x="7185" y="24626"/>
                  </a:cubicBezTo>
                  <a:cubicBezTo>
                    <a:pt x="5885" y="23419"/>
                    <a:pt x="4649" y="22116"/>
                    <a:pt x="3761" y="20570"/>
                  </a:cubicBezTo>
                  <a:cubicBezTo>
                    <a:pt x="0" y="14021"/>
                    <a:pt x="2968" y="3677"/>
                    <a:pt x="10838" y="1958"/>
                  </a:cubicBezTo>
                  <a:cubicBezTo>
                    <a:pt x="11622" y="1786"/>
                    <a:pt x="12419" y="1703"/>
                    <a:pt x="13213" y="1703"/>
                  </a:cubicBezTo>
                  <a:close/>
                  <a:moveTo>
                    <a:pt x="11517" y="18784"/>
                  </a:moveTo>
                  <a:cubicBezTo>
                    <a:pt x="12213" y="18893"/>
                    <a:pt x="12917" y="18958"/>
                    <a:pt x="13617" y="18958"/>
                  </a:cubicBezTo>
                  <a:cubicBezTo>
                    <a:pt x="14219" y="18958"/>
                    <a:pt x="14818" y="18910"/>
                    <a:pt x="15408" y="18798"/>
                  </a:cubicBezTo>
                  <a:cubicBezTo>
                    <a:pt x="15414" y="18839"/>
                    <a:pt x="15418" y="18882"/>
                    <a:pt x="15423" y="18923"/>
                  </a:cubicBezTo>
                  <a:cubicBezTo>
                    <a:pt x="15750" y="21234"/>
                    <a:pt x="16945" y="23808"/>
                    <a:pt x="18340" y="25709"/>
                  </a:cubicBezTo>
                  <a:cubicBezTo>
                    <a:pt x="17709" y="26282"/>
                    <a:pt x="17153" y="26902"/>
                    <a:pt x="16869" y="27617"/>
                  </a:cubicBezTo>
                  <a:cubicBezTo>
                    <a:pt x="16620" y="28246"/>
                    <a:pt x="16461" y="28929"/>
                    <a:pt x="16350" y="29629"/>
                  </a:cubicBezTo>
                  <a:cubicBezTo>
                    <a:pt x="16076" y="29583"/>
                    <a:pt x="15785" y="29565"/>
                    <a:pt x="15486" y="29565"/>
                  </a:cubicBezTo>
                  <a:cubicBezTo>
                    <a:pt x="14530" y="29565"/>
                    <a:pt x="13498" y="29747"/>
                    <a:pt x="12741" y="29747"/>
                  </a:cubicBezTo>
                  <a:cubicBezTo>
                    <a:pt x="12739" y="29747"/>
                    <a:pt x="12737" y="29747"/>
                    <a:pt x="12736" y="29747"/>
                  </a:cubicBezTo>
                  <a:cubicBezTo>
                    <a:pt x="12244" y="29747"/>
                    <a:pt x="11613" y="29673"/>
                    <a:pt x="10993" y="29673"/>
                  </a:cubicBezTo>
                  <a:cubicBezTo>
                    <a:pt x="10859" y="29673"/>
                    <a:pt x="10726" y="29677"/>
                    <a:pt x="10595" y="29685"/>
                  </a:cubicBezTo>
                  <a:cubicBezTo>
                    <a:pt x="10451" y="28669"/>
                    <a:pt x="10198" y="27685"/>
                    <a:pt x="9677" y="26955"/>
                  </a:cubicBezTo>
                  <a:cubicBezTo>
                    <a:pt x="9547" y="26773"/>
                    <a:pt x="9397" y="26601"/>
                    <a:pt x="9238" y="26434"/>
                  </a:cubicBezTo>
                  <a:cubicBezTo>
                    <a:pt x="9518" y="26091"/>
                    <a:pt x="9746" y="25729"/>
                    <a:pt x="9982" y="25189"/>
                  </a:cubicBezTo>
                  <a:cubicBezTo>
                    <a:pt x="10432" y="24160"/>
                    <a:pt x="10773" y="23068"/>
                    <a:pt x="11029" y="21974"/>
                  </a:cubicBezTo>
                  <a:cubicBezTo>
                    <a:pt x="11257" y="20997"/>
                    <a:pt x="11462" y="19889"/>
                    <a:pt x="11517" y="18784"/>
                  </a:cubicBezTo>
                  <a:close/>
                  <a:moveTo>
                    <a:pt x="15951" y="31398"/>
                  </a:moveTo>
                  <a:cubicBezTo>
                    <a:pt x="16016" y="31398"/>
                    <a:pt x="16077" y="31403"/>
                    <a:pt x="16130" y="31417"/>
                  </a:cubicBezTo>
                  <a:cubicBezTo>
                    <a:pt x="16186" y="31432"/>
                    <a:pt x="16241" y="31443"/>
                    <a:pt x="16298" y="31449"/>
                  </a:cubicBezTo>
                  <a:cubicBezTo>
                    <a:pt x="16393" y="31743"/>
                    <a:pt x="16458" y="32051"/>
                    <a:pt x="16508" y="32363"/>
                  </a:cubicBezTo>
                  <a:cubicBezTo>
                    <a:pt x="16417" y="32327"/>
                    <a:pt x="16322" y="32302"/>
                    <a:pt x="16225" y="32293"/>
                  </a:cubicBezTo>
                  <a:cubicBezTo>
                    <a:pt x="16003" y="32269"/>
                    <a:pt x="15776" y="32260"/>
                    <a:pt x="15546" y="32260"/>
                  </a:cubicBezTo>
                  <a:cubicBezTo>
                    <a:pt x="14646" y="32260"/>
                    <a:pt x="13697" y="32404"/>
                    <a:pt x="12816" y="32418"/>
                  </a:cubicBezTo>
                  <a:cubicBezTo>
                    <a:pt x="12777" y="32419"/>
                    <a:pt x="12737" y="32419"/>
                    <a:pt x="12697" y="32419"/>
                  </a:cubicBezTo>
                  <a:cubicBezTo>
                    <a:pt x="12514" y="32419"/>
                    <a:pt x="12320" y="32414"/>
                    <a:pt x="12124" y="32414"/>
                  </a:cubicBezTo>
                  <a:cubicBezTo>
                    <a:pt x="11539" y="32414"/>
                    <a:pt x="10929" y="32460"/>
                    <a:pt x="10508" y="32830"/>
                  </a:cubicBezTo>
                  <a:cubicBezTo>
                    <a:pt x="10451" y="32881"/>
                    <a:pt x="10451" y="32968"/>
                    <a:pt x="10482" y="33031"/>
                  </a:cubicBezTo>
                  <a:cubicBezTo>
                    <a:pt x="10877" y="33825"/>
                    <a:pt x="12018" y="33965"/>
                    <a:pt x="12816" y="34070"/>
                  </a:cubicBezTo>
                  <a:cubicBezTo>
                    <a:pt x="13299" y="34134"/>
                    <a:pt x="13844" y="34183"/>
                    <a:pt x="14393" y="34183"/>
                  </a:cubicBezTo>
                  <a:cubicBezTo>
                    <a:pt x="15112" y="34183"/>
                    <a:pt x="15837" y="34098"/>
                    <a:pt x="16436" y="33849"/>
                  </a:cubicBezTo>
                  <a:cubicBezTo>
                    <a:pt x="16504" y="33820"/>
                    <a:pt x="16570" y="33784"/>
                    <a:pt x="16631" y="33740"/>
                  </a:cubicBezTo>
                  <a:cubicBezTo>
                    <a:pt x="16642" y="34037"/>
                    <a:pt x="16646" y="34331"/>
                    <a:pt x="16649" y="34617"/>
                  </a:cubicBezTo>
                  <a:cubicBezTo>
                    <a:pt x="16652" y="34807"/>
                    <a:pt x="16653" y="34988"/>
                    <a:pt x="16644" y="35161"/>
                  </a:cubicBezTo>
                  <a:cubicBezTo>
                    <a:pt x="16587" y="35030"/>
                    <a:pt x="16494" y="34916"/>
                    <a:pt x="16376" y="34850"/>
                  </a:cubicBezTo>
                  <a:cubicBezTo>
                    <a:pt x="16065" y="34674"/>
                    <a:pt x="15746" y="34622"/>
                    <a:pt x="15421" y="34622"/>
                  </a:cubicBezTo>
                  <a:cubicBezTo>
                    <a:pt x="14953" y="34622"/>
                    <a:pt x="14472" y="34730"/>
                    <a:pt x="13978" y="34737"/>
                  </a:cubicBezTo>
                  <a:cubicBezTo>
                    <a:pt x="13943" y="34737"/>
                    <a:pt x="13908" y="34738"/>
                    <a:pt x="13874" y="34738"/>
                  </a:cubicBezTo>
                  <a:cubicBezTo>
                    <a:pt x="13030" y="34738"/>
                    <a:pt x="12193" y="34591"/>
                    <a:pt x="11354" y="34591"/>
                  </a:cubicBezTo>
                  <a:cubicBezTo>
                    <a:pt x="11292" y="34591"/>
                    <a:pt x="11231" y="34591"/>
                    <a:pt x="11169" y="34593"/>
                  </a:cubicBezTo>
                  <a:cubicBezTo>
                    <a:pt x="10448" y="34612"/>
                    <a:pt x="10203" y="35549"/>
                    <a:pt x="10807" y="35932"/>
                  </a:cubicBezTo>
                  <a:cubicBezTo>
                    <a:pt x="11663" y="36474"/>
                    <a:pt x="12763" y="36647"/>
                    <a:pt x="13776" y="36647"/>
                  </a:cubicBezTo>
                  <a:cubicBezTo>
                    <a:pt x="13844" y="36647"/>
                    <a:pt x="13911" y="36646"/>
                    <a:pt x="13978" y="36644"/>
                  </a:cubicBezTo>
                  <a:cubicBezTo>
                    <a:pt x="14909" y="36624"/>
                    <a:pt x="15932" y="36596"/>
                    <a:pt x="16536" y="35854"/>
                  </a:cubicBezTo>
                  <a:lnTo>
                    <a:pt x="16536" y="35854"/>
                  </a:lnTo>
                  <a:cubicBezTo>
                    <a:pt x="16401" y="36273"/>
                    <a:pt x="16115" y="36592"/>
                    <a:pt x="15508" y="36771"/>
                  </a:cubicBezTo>
                  <a:cubicBezTo>
                    <a:pt x="14925" y="36943"/>
                    <a:pt x="14236" y="37013"/>
                    <a:pt x="13546" y="37013"/>
                  </a:cubicBezTo>
                  <a:cubicBezTo>
                    <a:pt x="12896" y="37013"/>
                    <a:pt x="12247" y="36951"/>
                    <a:pt x="11684" y="36855"/>
                  </a:cubicBezTo>
                  <a:cubicBezTo>
                    <a:pt x="11144" y="36761"/>
                    <a:pt x="10541" y="36707"/>
                    <a:pt x="10271" y="36142"/>
                  </a:cubicBezTo>
                  <a:cubicBezTo>
                    <a:pt x="10041" y="35663"/>
                    <a:pt x="10199" y="34646"/>
                    <a:pt x="10201" y="34113"/>
                  </a:cubicBezTo>
                  <a:cubicBezTo>
                    <a:pt x="10204" y="33438"/>
                    <a:pt x="10227" y="32760"/>
                    <a:pt x="10289" y="32086"/>
                  </a:cubicBezTo>
                  <a:cubicBezTo>
                    <a:pt x="10337" y="31566"/>
                    <a:pt x="10428" y="31457"/>
                    <a:pt x="10678" y="31457"/>
                  </a:cubicBezTo>
                  <a:cubicBezTo>
                    <a:pt x="10837" y="31457"/>
                    <a:pt x="11061" y="31502"/>
                    <a:pt x="11380" y="31512"/>
                  </a:cubicBezTo>
                  <a:cubicBezTo>
                    <a:pt x="11689" y="31522"/>
                    <a:pt x="12000" y="31526"/>
                    <a:pt x="12312" y="31526"/>
                  </a:cubicBezTo>
                  <a:cubicBezTo>
                    <a:pt x="12798" y="31526"/>
                    <a:pt x="13285" y="31516"/>
                    <a:pt x="13769" y="31505"/>
                  </a:cubicBezTo>
                  <a:cubicBezTo>
                    <a:pt x="14318" y="31492"/>
                    <a:pt x="14867" y="31464"/>
                    <a:pt x="15416" y="31443"/>
                  </a:cubicBezTo>
                  <a:cubicBezTo>
                    <a:pt x="15564" y="31438"/>
                    <a:pt x="15772" y="31398"/>
                    <a:pt x="15951" y="31398"/>
                  </a:cubicBezTo>
                  <a:close/>
                  <a:moveTo>
                    <a:pt x="13257" y="1"/>
                  </a:moveTo>
                  <a:cubicBezTo>
                    <a:pt x="10015" y="1"/>
                    <a:pt x="6789" y="1209"/>
                    <a:pt x="4344" y="3791"/>
                  </a:cubicBezTo>
                  <a:cubicBezTo>
                    <a:pt x="1447" y="6852"/>
                    <a:pt x="224" y="10814"/>
                    <a:pt x="477" y="15007"/>
                  </a:cubicBezTo>
                  <a:cubicBezTo>
                    <a:pt x="735" y="19311"/>
                    <a:pt x="2586" y="22701"/>
                    <a:pt x="5675" y="25629"/>
                  </a:cubicBezTo>
                  <a:cubicBezTo>
                    <a:pt x="6595" y="26501"/>
                    <a:pt x="8139" y="27366"/>
                    <a:pt x="8492" y="28635"/>
                  </a:cubicBezTo>
                  <a:cubicBezTo>
                    <a:pt x="8662" y="29246"/>
                    <a:pt x="8777" y="29878"/>
                    <a:pt x="8865" y="30515"/>
                  </a:cubicBezTo>
                  <a:cubicBezTo>
                    <a:pt x="8831" y="30565"/>
                    <a:pt x="8801" y="30619"/>
                    <a:pt x="8774" y="30674"/>
                  </a:cubicBezTo>
                  <a:cubicBezTo>
                    <a:pt x="8430" y="31424"/>
                    <a:pt x="8486" y="32439"/>
                    <a:pt x="8455" y="33244"/>
                  </a:cubicBezTo>
                  <a:cubicBezTo>
                    <a:pt x="8413" y="34321"/>
                    <a:pt x="8342" y="35499"/>
                    <a:pt x="8559" y="36562"/>
                  </a:cubicBezTo>
                  <a:cubicBezTo>
                    <a:pt x="8913" y="38291"/>
                    <a:pt x="11018" y="38848"/>
                    <a:pt x="13060" y="38848"/>
                  </a:cubicBezTo>
                  <a:cubicBezTo>
                    <a:pt x="14333" y="38848"/>
                    <a:pt x="15580" y="38632"/>
                    <a:pt x="16364" y="38349"/>
                  </a:cubicBezTo>
                  <a:cubicBezTo>
                    <a:pt x="17563" y="37916"/>
                    <a:pt x="18237" y="37096"/>
                    <a:pt x="18378" y="35818"/>
                  </a:cubicBezTo>
                  <a:cubicBezTo>
                    <a:pt x="18548" y="34262"/>
                    <a:pt x="18481" y="32311"/>
                    <a:pt x="17955" y="30831"/>
                  </a:cubicBezTo>
                  <a:cubicBezTo>
                    <a:pt x="17948" y="30813"/>
                    <a:pt x="17941" y="30798"/>
                    <a:pt x="17932" y="30782"/>
                  </a:cubicBezTo>
                  <a:cubicBezTo>
                    <a:pt x="18026" y="29699"/>
                    <a:pt x="18212" y="28577"/>
                    <a:pt x="18762" y="27862"/>
                  </a:cubicBezTo>
                  <a:cubicBezTo>
                    <a:pt x="19376" y="27065"/>
                    <a:pt x="20353" y="26440"/>
                    <a:pt x="21085" y="25753"/>
                  </a:cubicBezTo>
                  <a:cubicBezTo>
                    <a:pt x="22095" y="24808"/>
                    <a:pt x="23043" y="23797"/>
                    <a:pt x="23859" y="22679"/>
                  </a:cubicBezTo>
                  <a:cubicBezTo>
                    <a:pt x="27270" y="18001"/>
                    <a:pt x="27364" y="10313"/>
                    <a:pt x="24116" y="5497"/>
                  </a:cubicBezTo>
                  <a:cubicBezTo>
                    <a:pt x="21510" y="1945"/>
                    <a:pt x="17370" y="1"/>
                    <a:pt x="1325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3" name="Google Shape;1233;p20"/>
            <p:cNvSpPr/>
            <p:nvPr/>
          </p:nvSpPr>
          <p:spPr>
            <a:xfrm>
              <a:off x="7883897" y="2180450"/>
              <a:ext cx="88196" cy="53786"/>
            </a:xfrm>
            <a:custGeom>
              <a:avLst/>
              <a:gdLst/>
              <a:ahLst/>
              <a:cxnLst/>
              <a:rect l="l" t="t" r="r" b="b"/>
              <a:pathLst>
                <a:path w="7551" h="4605" extrusionOk="0">
                  <a:moveTo>
                    <a:pt x="5837" y="1"/>
                  </a:moveTo>
                  <a:cubicBezTo>
                    <a:pt x="5570" y="1"/>
                    <a:pt x="5305" y="63"/>
                    <a:pt x="5083" y="185"/>
                  </a:cubicBezTo>
                  <a:cubicBezTo>
                    <a:pt x="4175" y="686"/>
                    <a:pt x="3260" y="1185"/>
                    <a:pt x="2379" y="1731"/>
                  </a:cubicBezTo>
                  <a:cubicBezTo>
                    <a:pt x="1619" y="2202"/>
                    <a:pt x="707" y="2680"/>
                    <a:pt x="279" y="3492"/>
                  </a:cubicBezTo>
                  <a:cubicBezTo>
                    <a:pt x="1" y="4019"/>
                    <a:pt x="359" y="4530"/>
                    <a:pt x="910" y="4591"/>
                  </a:cubicBezTo>
                  <a:cubicBezTo>
                    <a:pt x="992" y="4600"/>
                    <a:pt x="1073" y="4604"/>
                    <a:pt x="1155" y="4604"/>
                  </a:cubicBezTo>
                  <a:cubicBezTo>
                    <a:pt x="1962" y="4604"/>
                    <a:pt x="2764" y="4187"/>
                    <a:pt x="3504" y="3903"/>
                  </a:cubicBezTo>
                  <a:cubicBezTo>
                    <a:pt x="4406" y="3556"/>
                    <a:pt x="5308" y="3207"/>
                    <a:pt x="6218" y="2881"/>
                  </a:cubicBezTo>
                  <a:cubicBezTo>
                    <a:pt x="6913" y="2632"/>
                    <a:pt x="7551" y="1857"/>
                    <a:pt x="7249" y="1067"/>
                  </a:cubicBezTo>
                  <a:cubicBezTo>
                    <a:pt x="7203" y="949"/>
                    <a:pt x="7154" y="829"/>
                    <a:pt x="7100" y="714"/>
                  </a:cubicBezTo>
                  <a:cubicBezTo>
                    <a:pt x="6870" y="232"/>
                    <a:pt x="6351" y="1"/>
                    <a:pt x="583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4" name="Google Shape;1234;p20"/>
            <p:cNvSpPr/>
            <p:nvPr/>
          </p:nvSpPr>
          <p:spPr>
            <a:xfrm>
              <a:off x="7903905" y="2260157"/>
              <a:ext cx="94047" cy="35367"/>
            </a:xfrm>
            <a:custGeom>
              <a:avLst/>
              <a:gdLst/>
              <a:ahLst/>
              <a:cxnLst/>
              <a:rect l="l" t="t" r="r" b="b"/>
              <a:pathLst>
                <a:path w="8052" h="3028" extrusionOk="0">
                  <a:moveTo>
                    <a:pt x="5439" y="0"/>
                  </a:moveTo>
                  <a:cubicBezTo>
                    <a:pt x="3806" y="0"/>
                    <a:pt x="1910" y="99"/>
                    <a:pt x="498" y="763"/>
                  </a:cubicBezTo>
                  <a:cubicBezTo>
                    <a:pt x="7" y="992"/>
                    <a:pt x="0" y="1839"/>
                    <a:pt x="498" y="2068"/>
                  </a:cubicBezTo>
                  <a:cubicBezTo>
                    <a:pt x="2128" y="2815"/>
                    <a:pt x="4357" y="2896"/>
                    <a:pt x="6128" y="3023"/>
                  </a:cubicBezTo>
                  <a:cubicBezTo>
                    <a:pt x="6170" y="3027"/>
                    <a:pt x="6211" y="3028"/>
                    <a:pt x="6251" y="3028"/>
                  </a:cubicBezTo>
                  <a:cubicBezTo>
                    <a:pt x="8052" y="3028"/>
                    <a:pt x="8045" y="27"/>
                    <a:pt x="6128" y="5"/>
                  </a:cubicBezTo>
                  <a:cubicBezTo>
                    <a:pt x="5906" y="2"/>
                    <a:pt x="5675" y="0"/>
                    <a:pt x="5439"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5" name="Google Shape;1235;p20"/>
            <p:cNvSpPr/>
            <p:nvPr/>
          </p:nvSpPr>
          <p:spPr>
            <a:xfrm>
              <a:off x="7891664" y="2334269"/>
              <a:ext cx="83722" cy="53927"/>
            </a:xfrm>
            <a:custGeom>
              <a:avLst/>
              <a:gdLst/>
              <a:ahLst/>
              <a:cxnLst/>
              <a:rect l="l" t="t" r="r" b="b"/>
              <a:pathLst>
                <a:path w="7168" h="4617" extrusionOk="0">
                  <a:moveTo>
                    <a:pt x="957" y="0"/>
                  </a:moveTo>
                  <a:cubicBezTo>
                    <a:pt x="387" y="0"/>
                    <a:pt x="2" y="215"/>
                    <a:pt x="1" y="797"/>
                  </a:cubicBezTo>
                  <a:cubicBezTo>
                    <a:pt x="0" y="1681"/>
                    <a:pt x="851" y="2247"/>
                    <a:pt x="1500" y="2721"/>
                  </a:cubicBezTo>
                  <a:cubicBezTo>
                    <a:pt x="2311" y="3311"/>
                    <a:pt x="3171" y="3834"/>
                    <a:pt x="4017" y="4372"/>
                  </a:cubicBezTo>
                  <a:cubicBezTo>
                    <a:pt x="4284" y="4542"/>
                    <a:pt x="4550" y="4616"/>
                    <a:pt x="4801" y="4616"/>
                  </a:cubicBezTo>
                  <a:cubicBezTo>
                    <a:pt x="6200" y="4616"/>
                    <a:pt x="7168" y="2327"/>
                    <a:pt x="5614" y="1640"/>
                  </a:cubicBezTo>
                  <a:cubicBezTo>
                    <a:pt x="5081" y="1405"/>
                    <a:pt x="2414" y="0"/>
                    <a:pt x="957"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6" name="Google Shape;1236;p20"/>
            <p:cNvSpPr/>
            <p:nvPr/>
          </p:nvSpPr>
          <p:spPr>
            <a:xfrm>
              <a:off x="7483657" y="2180438"/>
              <a:ext cx="88161" cy="53798"/>
            </a:xfrm>
            <a:custGeom>
              <a:avLst/>
              <a:gdLst/>
              <a:ahLst/>
              <a:cxnLst/>
              <a:rect l="l" t="t" r="r" b="b"/>
              <a:pathLst>
                <a:path w="7548" h="4606" extrusionOk="0">
                  <a:moveTo>
                    <a:pt x="1709" y="1"/>
                  </a:moveTo>
                  <a:cubicBezTo>
                    <a:pt x="1197" y="1"/>
                    <a:pt x="679" y="232"/>
                    <a:pt x="449" y="715"/>
                  </a:cubicBezTo>
                  <a:cubicBezTo>
                    <a:pt x="394" y="830"/>
                    <a:pt x="346" y="950"/>
                    <a:pt x="301" y="1068"/>
                  </a:cubicBezTo>
                  <a:cubicBezTo>
                    <a:pt x="0" y="1851"/>
                    <a:pt x="641" y="2634"/>
                    <a:pt x="1330" y="2882"/>
                  </a:cubicBezTo>
                  <a:cubicBezTo>
                    <a:pt x="2241" y="3208"/>
                    <a:pt x="3142" y="3557"/>
                    <a:pt x="4046" y="3904"/>
                  </a:cubicBezTo>
                  <a:cubicBezTo>
                    <a:pt x="4786" y="4188"/>
                    <a:pt x="5588" y="4605"/>
                    <a:pt x="6394" y="4605"/>
                  </a:cubicBezTo>
                  <a:cubicBezTo>
                    <a:pt x="6475" y="4605"/>
                    <a:pt x="6557" y="4601"/>
                    <a:pt x="6638" y="4592"/>
                  </a:cubicBezTo>
                  <a:cubicBezTo>
                    <a:pt x="7190" y="4531"/>
                    <a:pt x="7547" y="4020"/>
                    <a:pt x="7269" y="3493"/>
                  </a:cubicBezTo>
                  <a:cubicBezTo>
                    <a:pt x="6842" y="2681"/>
                    <a:pt x="5930" y="2203"/>
                    <a:pt x="5171" y="1732"/>
                  </a:cubicBezTo>
                  <a:cubicBezTo>
                    <a:pt x="4290" y="1186"/>
                    <a:pt x="3375" y="685"/>
                    <a:pt x="2466" y="186"/>
                  </a:cubicBezTo>
                  <a:cubicBezTo>
                    <a:pt x="2242" y="63"/>
                    <a:pt x="1976" y="1"/>
                    <a:pt x="1709"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7" name="Google Shape;1237;p20"/>
            <p:cNvSpPr/>
            <p:nvPr/>
          </p:nvSpPr>
          <p:spPr>
            <a:xfrm>
              <a:off x="7457739" y="2260157"/>
              <a:ext cx="94094" cy="35367"/>
            </a:xfrm>
            <a:custGeom>
              <a:avLst/>
              <a:gdLst/>
              <a:ahLst/>
              <a:cxnLst/>
              <a:rect l="l" t="t" r="r" b="b"/>
              <a:pathLst>
                <a:path w="8056" h="3028" extrusionOk="0">
                  <a:moveTo>
                    <a:pt x="2603" y="0"/>
                  </a:moveTo>
                  <a:cubicBezTo>
                    <a:pt x="2371" y="0"/>
                    <a:pt x="2145" y="2"/>
                    <a:pt x="1927" y="5"/>
                  </a:cubicBezTo>
                  <a:cubicBezTo>
                    <a:pt x="14" y="27"/>
                    <a:pt x="1" y="3028"/>
                    <a:pt x="1804" y="3028"/>
                  </a:cubicBezTo>
                  <a:cubicBezTo>
                    <a:pt x="1844" y="3028"/>
                    <a:pt x="1885" y="3027"/>
                    <a:pt x="1927" y="3023"/>
                  </a:cubicBezTo>
                  <a:cubicBezTo>
                    <a:pt x="3701" y="2895"/>
                    <a:pt x="5930" y="2815"/>
                    <a:pt x="7558" y="2068"/>
                  </a:cubicBezTo>
                  <a:cubicBezTo>
                    <a:pt x="8055" y="1839"/>
                    <a:pt x="8049" y="992"/>
                    <a:pt x="7558" y="763"/>
                  </a:cubicBezTo>
                  <a:cubicBezTo>
                    <a:pt x="6141" y="97"/>
                    <a:pt x="4237" y="0"/>
                    <a:pt x="2603"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38" name="Google Shape;1238;p20"/>
            <p:cNvSpPr/>
            <p:nvPr/>
          </p:nvSpPr>
          <p:spPr>
            <a:xfrm>
              <a:off x="7480352" y="2334082"/>
              <a:ext cx="100308" cy="54113"/>
            </a:xfrm>
            <a:custGeom>
              <a:avLst/>
              <a:gdLst/>
              <a:ahLst/>
              <a:cxnLst/>
              <a:rect l="l" t="t" r="r" b="b"/>
              <a:pathLst>
                <a:path w="8588" h="4633" extrusionOk="0">
                  <a:moveTo>
                    <a:pt x="6046" y="1"/>
                  </a:moveTo>
                  <a:cubicBezTo>
                    <a:pt x="5469" y="1"/>
                    <a:pt x="4847" y="263"/>
                    <a:pt x="4349" y="457"/>
                  </a:cubicBezTo>
                  <a:cubicBezTo>
                    <a:pt x="3404" y="825"/>
                    <a:pt x="2480" y="1246"/>
                    <a:pt x="1553" y="1656"/>
                  </a:cubicBezTo>
                  <a:cubicBezTo>
                    <a:pt x="1" y="2342"/>
                    <a:pt x="965" y="4633"/>
                    <a:pt x="2365" y="4633"/>
                  </a:cubicBezTo>
                  <a:cubicBezTo>
                    <a:pt x="2617" y="4633"/>
                    <a:pt x="2883" y="4559"/>
                    <a:pt x="3150" y="4388"/>
                  </a:cubicBezTo>
                  <a:cubicBezTo>
                    <a:pt x="3868" y="3931"/>
                    <a:pt x="8587" y="1388"/>
                    <a:pt x="6825" y="218"/>
                  </a:cubicBezTo>
                  <a:cubicBezTo>
                    <a:pt x="6588" y="61"/>
                    <a:pt x="6322" y="1"/>
                    <a:pt x="6046"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5">
  <p:cSld name="CUSTOM_4_2_1_1">
    <p:spTree>
      <p:nvGrpSpPr>
        <p:cNvPr id="1239" name="Shape 1239"/>
        <p:cNvGrpSpPr/>
        <p:nvPr/>
      </p:nvGrpSpPr>
      <p:grpSpPr>
        <a:xfrm>
          <a:off x="0" y="0"/>
          <a:ext cx="0" cy="0"/>
          <a:chOff x="0" y="0"/>
          <a:chExt cx="0" cy="0"/>
        </a:xfrm>
      </p:grpSpPr>
      <p:grpSp>
        <p:nvGrpSpPr>
          <p:cNvPr id="1240" name="Google Shape;1240;p21"/>
          <p:cNvGrpSpPr/>
          <p:nvPr/>
        </p:nvGrpSpPr>
        <p:grpSpPr>
          <a:xfrm>
            <a:off x="-28" y="31"/>
            <a:ext cx="9144057" cy="4909351"/>
            <a:chOff x="-28" y="31"/>
            <a:chExt cx="9144057" cy="4909351"/>
          </a:xfrm>
        </p:grpSpPr>
        <p:grpSp>
          <p:nvGrpSpPr>
            <p:cNvPr id="1241" name="Google Shape;1241;p21"/>
            <p:cNvGrpSpPr/>
            <p:nvPr/>
          </p:nvGrpSpPr>
          <p:grpSpPr>
            <a:xfrm>
              <a:off x="-28" y="456438"/>
              <a:ext cx="9144057" cy="4452944"/>
              <a:chOff x="-28" y="248988"/>
              <a:chExt cx="9144057" cy="4452944"/>
            </a:xfrm>
          </p:grpSpPr>
          <p:sp>
            <p:nvSpPr>
              <p:cNvPr id="1242" name="Google Shape;1242;p21"/>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3" name="Google Shape;1243;p21"/>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4" name="Google Shape;1244;p21"/>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5" name="Google Shape;1245;p21"/>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6" name="Google Shape;1246;p21"/>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7" name="Google Shape;1247;p21"/>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8" name="Google Shape;1248;p21"/>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49" name="Google Shape;1249;p21"/>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0" name="Google Shape;1250;p21"/>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1" name="Google Shape;1251;p21"/>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2" name="Google Shape;1252;p21"/>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3" name="Google Shape;1253;p21"/>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4" name="Google Shape;1254;p21"/>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5" name="Google Shape;1255;p21"/>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6" name="Google Shape;1256;p21"/>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7" name="Google Shape;1257;p21"/>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8" name="Google Shape;1258;p21"/>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59" name="Google Shape;1259;p21"/>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0" name="Google Shape;1260;p21"/>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1" name="Google Shape;1261;p21"/>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2" name="Google Shape;1262;p21"/>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3" name="Google Shape;1263;p21"/>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4" name="Google Shape;1264;p21"/>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5" name="Google Shape;1265;p21"/>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66" name="Google Shape;1266;p21"/>
            <p:cNvGrpSpPr/>
            <p:nvPr/>
          </p:nvGrpSpPr>
          <p:grpSpPr>
            <a:xfrm>
              <a:off x="597942" y="31"/>
              <a:ext cx="7948252" cy="367803"/>
              <a:chOff x="597942" y="31"/>
              <a:chExt cx="7948252" cy="367803"/>
            </a:xfrm>
          </p:grpSpPr>
          <p:grpSp>
            <p:nvGrpSpPr>
              <p:cNvPr id="1267" name="Google Shape;1267;p21"/>
              <p:cNvGrpSpPr/>
              <p:nvPr/>
            </p:nvGrpSpPr>
            <p:grpSpPr>
              <a:xfrm>
                <a:off x="597942" y="187534"/>
                <a:ext cx="7948252" cy="180300"/>
                <a:chOff x="597942" y="187534"/>
                <a:chExt cx="7948252" cy="180300"/>
              </a:xfrm>
            </p:grpSpPr>
            <p:sp>
              <p:nvSpPr>
                <p:cNvPr id="1268" name="Google Shape;1268;p21"/>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69" name="Google Shape;1269;p21"/>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0" name="Google Shape;1270;p21"/>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1" name="Google Shape;1271;p21"/>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2" name="Google Shape;1272;p21"/>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3" name="Google Shape;1273;p21"/>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4" name="Google Shape;1274;p21"/>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5" name="Google Shape;1275;p21"/>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6" name="Google Shape;1276;p21"/>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7" name="Google Shape;1277;p21"/>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8" name="Google Shape;1278;p21"/>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79" name="Google Shape;1279;p21"/>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280" name="Google Shape;1280;p21"/>
              <p:cNvGrpSpPr/>
              <p:nvPr/>
            </p:nvGrpSpPr>
            <p:grpSpPr>
              <a:xfrm>
                <a:off x="645872" y="31"/>
                <a:ext cx="7860381" cy="326536"/>
                <a:chOff x="645872" y="31"/>
                <a:chExt cx="7860381" cy="326536"/>
              </a:xfrm>
            </p:grpSpPr>
            <p:sp>
              <p:nvSpPr>
                <p:cNvPr id="1281" name="Google Shape;1281;p21"/>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2" name="Google Shape;1282;p21"/>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3" name="Google Shape;1283;p21"/>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4" name="Google Shape;1284;p21"/>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5" name="Google Shape;1285;p21"/>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6" name="Google Shape;1286;p21"/>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7" name="Google Shape;1287;p21"/>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8" name="Google Shape;1288;p21"/>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89" name="Google Shape;1289;p21"/>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0" name="Google Shape;1290;p21"/>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1" name="Google Shape;1291;p21"/>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2" name="Google Shape;1292;p21"/>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3" name="Google Shape;1293;p21"/>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4" name="Google Shape;1294;p21"/>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5" name="Google Shape;1295;p21"/>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6" name="Google Shape;1296;p21"/>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7" name="Google Shape;1297;p21"/>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8" name="Google Shape;1298;p21"/>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299" name="Google Shape;1299;p21"/>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0" name="Google Shape;1300;p21"/>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1" name="Google Shape;1301;p21"/>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2" name="Google Shape;1302;p21"/>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3" name="Google Shape;1303;p21"/>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04" name="Google Shape;1304;p21"/>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305" name="Google Shape;1305;p21"/>
          <p:cNvSpPr txBox="1"/>
          <p:nvPr>
            <p:ph type="title"/>
          </p:nvPr>
        </p:nvSpPr>
        <p:spPr>
          <a:xfrm>
            <a:off x="722376" y="594360"/>
            <a:ext cx="77085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06" name="Google Shape;1306;p21"/>
          <p:cNvSpPr txBox="1"/>
          <p:nvPr>
            <p:ph type="subTitle" idx="1"/>
          </p:nvPr>
        </p:nvSpPr>
        <p:spPr>
          <a:xfrm>
            <a:off x="1212300" y="1351175"/>
            <a:ext cx="6719400" cy="322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307" name="Google Shape;1307;p21"/>
          <p:cNvSpPr/>
          <p:nvPr/>
        </p:nvSpPr>
        <p:spPr>
          <a:xfrm>
            <a:off x="513513" y="4672934"/>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308" name="Google Shape;1308;p21"/>
          <p:cNvGrpSpPr/>
          <p:nvPr/>
        </p:nvGrpSpPr>
        <p:grpSpPr>
          <a:xfrm>
            <a:off x="4317024" y="4535000"/>
            <a:ext cx="519199" cy="486974"/>
            <a:chOff x="6090574" y="2293925"/>
            <a:chExt cx="519199" cy="486974"/>
          </a:xfrm>
        </p:grpSpPr>
        <p:sp>
          <p:nvSpPr>
            <p:cNvPr id="1309" name="Google Shape;1309;p21"/>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0" name="Google Shape;1310;p21"/>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1311" name="Google Shape;1311;p21"/>
          <p:cNvSpPr/>
          <p:nvPr/>
        </p:nvSpPr>
        <p:spPr>
          <a:xfrm flipH="1">
            <a:off x="7875938" y="4672934"/>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6">
  <p:cSld name="CUSTOM_4_2_1_1_1">
    <p:spTree>
      <p:nvGrpSpPr>
        <p:cNvPr id="1312" name="Shape 1312"/>
        <p:cNvGrpSpPr/>
        <p:nvPr/>
      </p:nvGrpSpPr>
      <p:grpSpPr>
        <a:xfrm>
          <a:off x="0" y="0"/>
          <a:ext cx="0" cy="0"/>
          <a:chOff x="0" y="0"/>
          <a:chExt cx="0" cy="0"/>
        </a:xfrm>
      </p:grpSpPr>
      <p:grpSp>
        <p:nvGrpSpPr>
          <p:cNvPr id="1313" name="Google Shape;1313;p22"/>
          <p:cNvGrpSpPr/>
          <p:nvPr/>
        </p:nvGrpSpPr>
        <p:grpSpPr>
          <a:xfrm>
            <a:off x="-28" y="31"/>
            <a:ext cx="9144057" cy="4909351"/>
            <a:chOff x="-28" y="31"/>
            <a:chExt cx="9144057" cy="4909351"/>
          </a:xfrm>
        </p:grpSpPr>
        <p:grpSp>
          <p:nvGrpSpPr>
            <p:cNvPr id="1314" name="Google Shape;1314;p22"/>
            <p:cNvGrpSpPr/>
            <p:nvPr/>
          </p:nvGrpSpPr>
          <p:grpSpPr>
            <a:xfrm>
              <a:off x="-28" y="456438"/>
              <a:ext cx="9144057" cy="4452944"/>
              <a:chOff x="-28" y="248988"/>
              <a:chExt cx="9144057" cy="4452944"/>
            </a:xfrm>
          </p:grpSpPr>
          <p:sp>
            <p:nvSpPr>
              <p:cNvPr id="1315" name="Google Shape;1315;p22"/>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6" name="Google Shape;1316;p22"/>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7" name="Google Shape;1317;p22"/>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8" name="Google Shape;1318;p22"/>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19" name="Google Shape;1319;p22"/>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0" name="Google Shape;1320;p22"/>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1" name="Google Shape;1321;p22"/>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2" name="Google Shape;1322;p22"/>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3" name="Google Shape;1323;p22"/>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4" name="Google Shape;1324;p22"/>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5" name="Google Shape;1325;p22"/>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6" name="Google Shape;1326;p22"/>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7" name="Google Shape;1327;p22"/>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8" name="Google Shape;1328;p22"/>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29" name="Google Shape;1329;p22"/>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0" name="Google Shape;1330;p22"/>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1" name="Google Shape;1331;p22"/>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2" name="Google Shape;1332;p22"/>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3" name="Google Shape;1333;p22"/>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4" name="Google Shape;1334;p22"/>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5" name="Google Shape;1335;p22"/>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6" name="Google Shape;1336;p22"/>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7" name="Google Shape;1337;p22"/>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38" name="Google Shape;1338;p22"/>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39" name="Google Shape;1339;p22"/>
            <p:cNvGrpSpPr/>
            <p:nvPr/>
          </p:nvGrpSpPr>
          <p:grpSpPr>
            <a:xfrm>
              <a:off x="597942" y="31"/>
              <a:ext cx="7948252" cy="367803"/>
              <a:chOff x="597942" y="31"/>
              <a:chExt cx="7948252" cy="367803"/>
            </a:xfrm>
          </p:grpSpPr>
          <p:grpSp>
            <p:nvGrpSpPr>
              <p:cNvPr id="1340" name="Google Shape;1340;p22"/>
              <p:cNvGrpSpPr/>
              <p:nvPr/>
            </p:nvGrpSpPr>
            <p:grpSpPr>
              <a:xfrm>
                <a:off x="597942" y="187534"/>
                <a:ext cx="7948252" cy="180300"/>
                <a:chOff x="597942" y="187534"/>
                <a:chExt cx="7948252" cy="180300"/>
              </a:xfrm>
            </p:grpSpPr>
            <p:sp>
              <p:nvSpPr>
                <p:cNvPr id="1341" name="Google Shape;1341;p22"/>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2" name="Google Shape;1342;p22"/>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3" name="Google Shape;1343;p22"/>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4" name="Google Shape;1344;p22"/>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5" name="Google Shape;1345;p22"/>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6" name="Google Shape;1346;p22"/>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7" name="Google Shape;1347;p22"/>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8" name="Google Shape;1348;p22"/>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49" name="Google Shape;1349;p22"/>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0" name="Google Shape;1350;p22"/>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1" name="Google Shape;1351;p22"/>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2" name="Google Shape;1352;p22"/>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353" name="Google Shape;1353;p22"/>
              <p:cNvGrpSpPr/>
              <p:nvPr/>
            </p:nvGrpSpPr>
            <p:grpSpPr>
              <a:xfrm>
                <a:off x="645872" y="31"/>
                <a:ext cx="7860381" cy="326536"/>
                <a:chOff x="645872" y="31"/>
                <a:chExt cx="7860381" cy="326536"/>
              </a:xfrm>
            </p:grpSpPr>
            <p:sp>
              <p:nvSpPr>
                <p:cNvPr id="1354" name="Google Shape;1354;p22"/>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5" name="Google Shape;1355;p22"/>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6" name="Google Shape;1356;p22"/>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7" name="Google Shape;1357;p22"/>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8" name="Google Shape;1358;p22"/>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59" name="Google Shape;1359;p22"/>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0" name="Google Shape;1360;p22"/>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1" name="Google Shape;1361;p22"/>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2" name="Google Shape;1362;p22"/>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3" name="Google Shape;1363;p22"/>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4" name="Google Shape;1364;p22"/>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5" name="Google Shape;1365;p22"/>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6" name="Google Shape;1366;p22"/>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7" name="Google Shape;1367;p22"/>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8" name="Google Shape;1368;p22"/>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69" name="Google Shape;1369;p22"/>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0" name="Google Shape;1370;p22"/>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1" name="Google Shape;1371;p22"/>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2" name="Google Shape;1372;p22"/>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3" name="Google Shape;1373;p22"/>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4" name="Google Shape;1374;p22"/>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5" name="Google Shape;1375;p22"/>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6" name="Google Shape;1376;p22"/>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77" name="Google Shape;1377;p22"/>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378" name="Google Shape;1378;p22"/>
          <p:cNvSpPr txBox="1"/>
          <p:nvPr>
            <p:ph type="title"/>
          </p:nvPr>
        </p:nvSpPr>
        <p:spPr>
          <a:xfrm>
            <a:off x="720000" y="594360"/>
            <a:ext cx="77085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79" name="Google Shape;1379;p22"/>
          <p:cNvSpPr txBox="1"/>
          <p:nvPr>
            <p:ph type="subTitle" idx="1"/>
          </p:nvPr>
        </p:nvSpPr>
        <p:spPr>
          <a:xfrm>
            <a:off x="720000" y="1408175"/>
            <a:ext cx="3901500" cy="1794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Nunito Light"/>
              <a:buChar char="●"/>
              <a:defRPr/>
            </a:lvl1pPr>
            <a:lvl2pPr lvl="1" algn="ctr" rtl="0">
              <a:lnSpc>
                <a:spcPct val="100000"/>
              </a:lnSpc>
              <a:spcBef>
                <a:spcPts val="0"/>
              </a:spcBef>
              <a:spcAft>
                <a:spcPts val="0"/>
              </a:spcAft>
              <a:buSzPts val="1400"/>
              <a:buFont typeface="Nunito Light"/>
              <a:buChar char="○"/>
              <a:defRPr/>
            </a:lvl2pPr>
            <a:lvl3pPr lvl="2" algn="ctr" rtl="0">
              <a:lnSpc>
                <a:spcPct val="100000"/>
              </a:lnSpc>
              <a:spcBef>
                <a:spcPts val="1600"/>
              </a:spcBef>
              <a:spcAft>
                <a:spcPts val="0"/>
              </a:spcAft>
              <a:buSzPts val="1400"/>
              <a:buFont typeface="Nunito Light"/>
              <a:buChar char="■"/>
              <a:defRPr/>
            </a:lvl3pPr>
            <a:lvl4pPr lvl="3" algn="ctr" rtl="0">
              <a:lnSpc>
                <a:spcPct val="100000"/>
              </a:lnSpc>
              <a:spcBef>
                <a:spcPts val="1600"/>
              </a:spcBef>
              <a:spcAft>
                <a:spcPts val="0"/>
              </a:spcAft>
              <a:buSzPts val="1400"/>
              <a:buFont typeface="Nunito Light"/>
              <a:buChar char="●"/>
              <a:defRPr/>
            </a:lvl4pPr>
            <a:lvl5pPr lvl="4" algn="ctr" rtl="0">
              <a:lnSpc>
                <a:spcPct val="100000"/>
              </a:lnSpc>
              <a:spcBef>
                <a:spcPts val="1600"/>
              </a:spcBef>
              <a:spcAft>
                <a:spcPts val="0"/>
              </a:spcAft>
              <a:buSzPts val="1400"/>
              <a:buFont typeface="Nunito Light"/>
              <a:buChar char="○"/>
              <a:defRPr/>
            </a:lvl5pPr>
            <a:lvl6pPr lvl="5" algn="ctr" rtl="0">
              <a:lnSpc>
                <a:spcPct val="100000"/>
              </a:lnSpc>
              <a:spcBef>
                <a:spcPts val="1600"/>
              </a:spcBef>
              <a:spcAft>
                <a:spcPts val="0"/>
              </a:spcAft>
              <a:buSzPts val="1400"/>
              <a:buFont typeface="Nunito Light"/>
              <a:buChar char="■"/>
              <a:defRPr/>
            </a:lvl6pPr>
            <a:lvl7pPr lvl="6" algn="ctr" rtl="0">
              <a:lnSpc>
                <a:spcPct val="100000"/>
              </a:lnSpc>
              <a:spcBef>
                <a:spcPts val="1600"/>
              </a:spcBef>
              <a:spcAft>
                <a:spcPts val="0"/>
              </a:spcAft>
              <a:buSzPts val="1400"/>
              <a:buFont typeface="Nunito Light"/>
              <a:buChar char="●"/>
              <a:defRPr/>
            </a:lvl7pPr>
            <a:lvl8pPr lvl="7" algn="ctr" rtl="0">
              <a:lnSpc>
                <a:spcPct val="100000"/>
              </a:lnSpc>
              <a:spcBef>
                <a:spcPts val="1600"/>
              </a:spcBef>
              <a:spcAft>
                <a:spcPts val="0"/>
              </a:spcAft>
              <a:buSzPts val="1400"/>
              <a:buFont typeface="Nunito Light"/>
              <a:buChar char="○"/>
              <a:defRPr/>
            </a:lvl8pPr>
            <a:lvl9pPr lvl="8" algn="ctr" rtl="0">
              <a:lnSpc>
                <a:spcPct val="100000"/>
              </a:lnSpc>
              <a:spcBef>
                <a:spcPts val="1600"/>
              </a:spcBef>
              <a:spcAft>
                <a:spcPts val="1600"/>
              </a:spcAft>
              <a:buSzPts val="1400"/>
              <a:buFont typeface="Nunito Light"/>
              <a:buChar char="■"/>
              <a:defRPr/>
            </a:lvl9pPr>
          </a:lstStyle>
          <a:p/>
        </p:txBody>
      </p:sp>
      <p:sp>
        <p:nvSpPr>
          <p:cNvPr id="1380" name="Google Shape;1380;p22"/>
          <p:cNvSpPr/>
          <p:nvPr/>
        </p:nvSpPr>
        <p:spPr>
          <a:xfrm>
            <a:off x="331326" y="4687859"/>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1" name="Google Shape;1381;p22"/>
          <p:cNvSpPr/>
          <p:nvPr/>
        </p:nvSpPr>
        <p:spPr>
          <a:xfrm flipH="1">
            <a:off x="8037418" y="4679134"/>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382" name="Shape 1382"/>
        <p:cNvGrpSpPr/>
        <p:nvPr/>
      </p:nvGrpSpPr>
      <p:grpSpPr>
        <a:xfrm>
          <a:off x="0" y="0"/>
          <a:ext cx="0" cy="0"/>
          <a:chOff x="0" y="0"/>
          <a:chExt cx="0" cy="0"/>
        </a:xfrm>
      </p:grpSpPr>
      <p:grpSp>
        <p:nvGrpSpPr>
          <p:cNvPr id="1383" name="Google Shape;1383;p23"/>
          <p:cNvGrpSpPr/>
          <p:nvPr/>
        </p:nvGrpSpPr>
        <p:grpSpPr>
          <a:xfrm>
            <a:off x="-28" y="31"/>
            <a:ext cx="9144057" cy="4909351"/>
            <a:chOff x="-28" y="31"/>
            <a:chExt cx="9144057" cy="4909351"/>
          </a:xfrm>
        </p:grpSpPr>
        <p:grpSp>
          <p:nvGrpSpPr>
            <p:cNvPr id="1384" name="Google Shape;1384;p23"/>
            <p:cNvGrpSpPr/>
            <p:nvPr/>
          </p:nvGrpSpPr>
          <p:grpSpPr>
            <a:xfrm>
              <a:off x="-28" y="456438"/>
              <a:ext cx="9144057" cy="4452944"/>
              <a:chOff x="-28" y="248988"/>
              <a:chExt cx="9144057" cy="4452944"/>
            </a:xfrm>
          </p:grpSpPr>
          <p:sp>
            <p:nvSpPr>
              <p:cNvPr id="1385" name="Google Shape;1385;p23"/>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6" name="Google Shape;1386;p23"/>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7" name="Google Shape;1387;p23"/>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8" name="Google Shape;1388;p23"/>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89" name="Google Shape;1389;p23"/>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0" name="Google Shape;1390;p23"/>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1" name="Google Shape;1391;p23"/>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2" name="Google Shape;1392;p23"/>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3" name="Google Shape;1393;p23"/>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4" name="Google Shape;1394;p23"/>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5" name="Google Shape;1395;p23"/>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6" name="Google Shape;1396;p23"/>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7" name="Google Shape;1397;p23"/>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8" name="Google Shape;1398;p23"/>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399" name="Google Shape;1399;p23"/>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0" name="Google Shape;1400;p23"/>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1" name="Google Shape;1401;p23"/>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2" name="Google Shape;1402;p23"/>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3" name="Google Shape;1403;p23"/>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4" name="Google Shape;1404;p23"/>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5" name="Google Shape;1405;p23"/>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6" name="Google Shape;1406;p23"/>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7" name="Google Shape;1407;p23"/>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08" name="Google Shape;1408;p23"/>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09" name="Google Shape;1409;p23"/>
            <p:cNvGrpSpPr/>
            <p:nvPr/>
          </p:nvGrpSpPr>
          <p:grpSpPr>
            <a:xfrm>
              <a:off x="597942" y="31"/>
              <a:ext cx="7948252" cy="367803"/>
              <a:chOff x="597942" y="31"/>
              <a:chExt cx="7948252" cy="367803"/>
            </a:xfrm>
          </p:grpSpPr>
          <p:grpSp>
            <p:nvGrpSpPr>
              <p:cNvPr id="1410" name="Google Shape;1410;p23"/>
              <p:cNvGrpSpPr/>
              <p:nvPr/>
            </p:nvGrpSpPr>
            <p:grpSpPr>
              <a:xfrm>
                <a:off x="597942" y="187534"/>
                <a:ext cx="7948252" cy="180300"/>
                <a:chOff x="597942" y="187534"/>
                <a:chExt cx="7948252" cy="180300"/>
              </a:xfrm>
            </p:grpSpPr>
            <p:sp>
              <p:nvSpPr>
                <p:cNvPr id="1411" name="Google Shape;1411;p23"/>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2" name="Google Shape;1412;p23"/>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3" name="Google Shape;1413;p23"/>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4" name="Google Shape;1414;p23"/>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5" name="Google Shape;1415;p23"/>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6" name="Google Shape;1416;p23"/>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7" name="Google Shape;1417;p23"/>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8" name="Google Shape;1418;p23"/>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19" name="Google Shape;1419;p23"/>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0" name="Google Shape;1420;p23"/>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1" name="Google Shape;1421;p23"/>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2" name="Google Shape;1422;p23"/>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23" name="Google Shape;1423;p23"/>
              <p:cNvGrpSpPr/>
              <p:nvPr/>
            </p:nvGrpSpPr>
            <p:grpSpPr>
              <a:xfrm>
                <a:off x="645872" y="31"/>
                <a:ext cx="7860381" cy="326536"/>
                <a:chOff x="645872" y="31"/>
                <a:chExt cx="7860381" cy="326536"/>
              </a:xfrm>
            </p:grpSpPr>
            <p:sp>
              <p:nvSpPr>
                <p:cNvPr id="1424" name="Google Shape;1424;p23"/>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5" name="Google Shape;1425;p23"/>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6" name="Google Shape;1426;p23"/>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7" name="Google Shape;1427;p23"/>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8" name="Google Shape;1428;p23"/>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29" name="Google Shape;1429;p23"/>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0" name="Google Shape;1430;p23"/>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1" name="Google Shape;1431;p23"/>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2" name="Google Shape;1432;p23"/>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3" name="Google Shape;1433;p23"/>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4" name="Google Shape;1434;p23"/>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5" name="Google Shape;1435;p23"/>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6" name="Google Shape;1436;p23"/>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7" name="Google Shape;1437;p23"/>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8" name="Google Shape;1438;p23"/>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39" name="Google Shape;1439;p23"/>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0" name="Google Shape;1440;p23"/>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1" name="Google Shape;1441;p23"/>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2" name="Google Shape;1442;p23"/>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3" name="Google Shape;1443;p23"/>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4" name="Google Shape;1444;p23"/>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5" name="Google Shape;1445;p23"/>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6" name="Google Shape;1446;p23"/>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47" name="Google Shape;1447;p23"/>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448" name="Google Shape;1448;p2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49" name="Google Shape;1449;p23"/>
          <p:cNvSpPr txBox="1"/>
          <p:nvPr>
            <p:ph type="subTitle" idx="1"/>
          </p:nvPr>
        </p:nvSpPr>
        <p:spPr>
          <a:xfrm>
            <a:off x="4854652" y="3136400"/>
            <a:ext cx="2980800" cy="113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450" name="Google Shape;1450;p23"/>
          <p:cNvSpPr txBox="1"/>
          <p:nvPr>
            <p:ph type="subTitle" idx="2"/>
          </p:nvPr>
        </p:nvSpPr>
        <p:spPr>
          <a:xfrm>
            <a:off x="1504800" y="3136401"/>
            <a:ext cx="2976600" cy="113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p:txBody>
      </p:sp>
      <p:sp>
        <p:nvSpPr>
          <p:cNvPr id="1451" name="Google Shape;1451;p23"/>
          <p:cNvSpPr txBox="1"/>
          <p:nvPr>
            <p:ph type="subTitle" idx="3"/>
          </p:nvPr>
        </p:nvSpPr>
        <p:spPr>
          <a:xfrm>
            <a:off x="1504800" y="2606050"/>
            <a:ext cx="29766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452" name="Google Shape;1452;p23"/>
          <p:cNvSpPr txBox="1"/>
          <p:nvPr>
            <p:ph type="subTitle" idx="4"/>
          </p:nvPr>
        </p:nvSpPr>
        <p:spPr>
          <a:xfrm>
            <a:off x="4854652" y="2606050"/>
            <a:ext cx="29808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1453" name="Google Shape;1453;p23"/>
          <p:cNvGrpSpPr/>
          <p:nvPr/>
        </p:nvGrpSpPr>
        <p:grpSpPr>
          <a:xfrm>
            <a:off x="550744" y="3718388"/>
            <a:ext cx="324961" cy="885624"/>
            <a:chOff x="6903119" y="1655088"/>
            <a:chExt cx="324961" cy="885624"/>
          </a:xfrm>
        </p:grpSpPr>
        <p:sp>
          <p:nvSpPr>
            <p:cNvPr id="1454" name="Google Shape;1454;p23"/>
            <p:cNvSpPr/>
            <p:nvPr/>
          </p:nvSpPr>
          <p:spPr>
            <a:xfrm>
              <a:off x="6903119" y="1655088"/>
              <a:ext cx="324961" cy="885624"/>
            </a:xfrm>
            <a:custGeom>
              <a:avLst/>
              <a:gdLst/>
              <a:ahLst/>
              <a:cxnLst/>
              <a:rect l="l" t="t" r="r" b="b"/>
              <a:pathLst>
                <a:path w="27822" h="75824" extrusionOk="0">
                  <a:moveTo>
                    <a:pt x="13035" y="1772"/>
                  </a:moveTo>
                  <a:cubicBezTo>
                    <a:pt x="16644" y="1772"/>
                    <a:pt x="20302" y="3518"/>
                    <a:pt x="22464" y="6465"/>
                  </a:cubicBezTo>
                  <a:cubicBezTo>
                    <a:pt x="25306" y="10677"/>
                    <a:pt x="25287" y="17354"/>
                    <a:pt x="22463" y="21542"/>
                  </a:cubicBezTo>
                  <a:cubicBezTo>
                    <a:pt x="21229" y="23372"/>
                    <a:pt x="19576" y="24846"/>
                    <a:pt x="17914" y="26276"/>
                  </a:cubicBezTo>
                  <a:cubicBezTo>
                    <a:pt x="16496" y="27495"/>
                    <a:pt x="15126" y="28661"/>
                    <a:pt x="13404" y="28661"/>
                  </a:cubicBezTo>
                  <a:cubicBezTo>
                    <a:pt x="12895" y="28661"/>
                    <a:pt x="12356" y="28559"/>
                    <a:pt x="11776" y="28327"/>
                  </a:cubicBezTo>
                  <a:cubicBezTo>
                    <a:pt x="9891" y="27572"/>
                    <a:pt x="8158" y="25981"/>
                    <a:pt x="6715" y="24576"/>
                  </a:cubicBezTo>
                  <a:cubicBezTo>
                    <a:pt x="4875" y="22785"/>
                    <a:pt x="3333" y="20716"/>
                    <a:pt x="2636" y="18213"/>
                  </a:cubicBezTo>
                  <a:cubicBezTo>
                    <a:pt x="1174" y="12953"/>
                    <a:pt x="2511" y="7109"/>
                    <a:pt x="6972" y="3740"/>
                  </a:cubicBezTo>
                  <a:cubicBezTo>
                    <a:pt x="8759" y="2390"/>
                    <a:pt x="10889" y="1772"/>
                    <a:pt x="13035" y="1772"/>
                  </a:cubicBezTo>
                  <a:close/>
                  <a:moveTo>
                    <a:pt x="14424" y="30340"/>
                  </a:moveTo>
                  <a:cubicBezTo>
                    <a:pt x="14438" y="30375"/>
                    <a:pt x="14453" y="30411"/>
                    <a:pt x="14471" y="30445"/>
                  </a:cubicBezTo>
                  <a:cubicBezTo>
                    <a:pt x="14668" y="30808"/>
                    <a:pt x="14967" y="31081"/>
                    <a:pt x="15158" y="31444"/>
                  </a:cubicBezTo>
                  <a:cubicBezTo>
                    <a:pt x="15208" y="31550"/>
                    <a:pt x="15250" y="31656"/>
                    <a:pt x="15288" y="31765"/>
                  </a:cubicBezTo>
                  <a:cubicBezTo>
                    <a:pt x="15286" y="31767"/>
                    <a:pt x="15285" y="31768"/>
                    <a:pt x="15283" y="31770"/>
                  </a:cubicBezTo>
                  <a:cubicBezTo>
                    <a:pt x="14528" y="31886"/>
                    <a:pt x="13879" y="32257"/>
                    <a:pt x="13077" y="32295"/>
                  </a:cubicBezTo>
                  <a:cubicBezTo>
                    <a:pt x="13005" y="32298"/>
                    <a:pt x="12649" y="32330"/>
                    <a:pt x="12397" y="32330"/>
                  </a:cubicBezTo>
                  <a:cubicBezTo>
                    <a:pt x="12263" y="32330"/>
                    <a:pt x="12159" y="32321"/>
                    <a:pt x="12140" y="32295"/>
                  </a:cubicBezTo>
                  <a:cubicBezTo>
                    <a:pt x="12074" y="32201"/>
                    <a:pt x="12442" y="31465"/>
                    <a:pt x="12477" y="31378"/>
                  </a:cubicBezTo>
                  <a:cubicBezTo>
                    <a:pt x="12609" y="31045"/>
                    <a:pt x="12786" y="30708"/>
                    <a:pt x="12935" y="30365"/>
                  </a:cubicBezTo>
                  <a:cubicBezTo>
                    <a:pt x="13149" y="30387"/>
                    <a:pt x="13363" y="30399"/>
                    <a:pt x="13578" y="30399"/>
                  </a:cubicBezTo>
                  <a:cubicBezTo>
                    <a:pt x="13860" y="30399"/>
                    <a:pt x="14143" y="30379"/>
                    <a:pt x="14424" y="30340"/>
                  </a:cubicBezTo>
                  <a:close/>
                  <a:moveTo>
                    <a:pt x="16028" y="64629"/>
                  </a:moveTo>
                  <a:cubicBezTo>
                    <a:pt x="16215" y="64629"/>
                    <a:pt x="16402" y="64674"/>
                    <a:pt x="16583" y="64751"/>
                  </a:cubicBezTo>
                  <a:cubicBezTo>
                    <a:pt x="16332" y="65007"/>
                    <a:pt x="16039" y="65260"/>
                    <a:pt x="15725" y="65370"/>
                  </a:cubicBezTo>
                  <a:cubicBezTo>
                    <a:pt x="15563" y="65426"/>
                    <a:pt x="15378" y="65461"/>
                    <a:pt x="15230" y="65461"/>
                  </a:cubicBezTo>
                  <a:cubicBezTo>
                    <a:pt x="14923" y="65461"/>
                    <a:pt x="14772" y="65312"/>
                    <a:pt x="15298" y="64895"/>
                  </a:cubicBezTo>
                  <a:cubicBezTo>
                    <a:pt x="15534" y="64707"/>
                    <a:pt x="15781" y="64629"/>
                    <a:pt x="16028" y="64629"/>
                  </a:cubicBezTo>
                  <a:close/>
                  <a:moveTo>
                    <a:pt x="13049" y="1"/>
                  </a:moveTo>
                  <a:cubicBezTo>
                    <a:pt x="11460" y="1"/>
                    <a:pt x="9864" y="299"/>
                    <a:pt x="8345" y="937"/>
                  </a:cubicBezTo>
                  <a:cubicBezTo>
                    <a:pt x="2776" y="3274"/>
                    <a:pt x="1" y="9285"/>
                    <a:pt x="350" y="15083"/>
                  </a:cubicBezTo>
                  <a:cubicBezTo>
                    <a:pt x="705" y="21010"/>
                    <a:pt x="4311" y="25435"/>
                    <a:pt x="8991" y="28761"/>
                  </a:cubicBezTo>
                  <a:cubicBezTo>
                    <a:pt x="9873" y="29388"/>
                    <a:pt x="10812" y="29861"/>
                    <a:pt x="11775" y="30134"/>
                  </a:cubicBezTo>
                  <a:cubicBezTo>
                    <a:pt x="11680" y="30297"/>
                    <a:pt x="11592" y="30460"/>
                    <a:pt x="11506" y="30615"/>
                  </a:cubicBezTo>
                  <a:cubicBezTo>
                    <a:pt x="11205" y="31157"/>
                    <a:pt x="10782" y="31791"/>
                    <a:pt x="10724" y="32416"/>
                  </a:cubicBezTo>
                  <a:cubicBezTo>
                    <a:pt x="10600" y="33737"/>
                    <a:pt x="12230" y="33964"/>
                    <a:pt x="13228" y="33985"/>
                  </a:cubicBezTo>
                  <a:cubicBezTo>
                    <a:pt x="13273" y="33987"/>
                    <a:pt x="13320" y="33987"/>
                    <a:pt x="13367" y="33987"/>
                  </a:cubicBezTo>
                  <a:cubicBezTo>
                    <a:pt x="13440" y="33987"/>
                    <a:pt x="13515" y="33986"/>
                    <a:pt x="13592" y="33983"/>
                  </a:cubicBezTo>
                  <a:lnTo>
                    <a:pt x="13592" y="33983"/>
                  </a:lnTo>
                  <a:cubicBezTo>
                    <a:pt x="13420" y="34584"/>
                    <a:pt x="13298" y="35214"/>
                    <a:pt x="13092" y="35783"/>
                  </a:cubicBezTo>
                  <a:cubicBezTo>
                    <a:pt x="12686" y="36905"/>
                    <a:pt x="12164" y="37981"/>
                    <a:pt x="11697" y="39078"/>
                  </a:cubicBezTo>
                  <a:cubicBezTo>
                    <a:pt x="10841" y="41087"/>
                    <a:pt x="10114" y="43171"/>
                    <a:pt x="10004" y="45372"/>
                  </a:cubicBezTo>
                  <a:cubicBezTo>
                    <a:pt x="9905" y="47372"/>
                    <a:pt x="10367" y="49385"/>
                    <a:pt x="11495" y="51055"/>
                  </a:cubicBezTo>
                  <a:cubicBezTo>
                    <a:pt x="12579" y="52659"/>
                    <a:pt x="14066" y="53898"/>
                    <a:pt x="15381" y="55298"/>
                  </a:cubicBezTo>
                  <a:cubicBezTo>
                    <a:pt x="16935" y="56953"/>
                    <a:pt x="18238" y="59076"/>
                    <a:pt x="18079" y="61436"/>
                  </a:cubicBezTo>
                  <a:cubicBezTo>
                    <a:pt x="18038" y="62006"/>
                    <a:pt x="17905" y="62565"/>
                    <a:pt x="17685" y="63092"/>
                  </a:cubicBezTo>
                  <a:cubicBezTo>
                    <a:pt x="17210" y="62875"/>
                    <a:pt x="16694" y="62753"/>
                    <a:pt x="16152" y="62753"/>
                  </a:cubicBezTo>
                  <a:cubicBezTo>
                    <a:pt x="15907" y="62753"/>
                    <a:pt x="15657" y="62778"/>
                    <a:pt x="15403" y="62830"/>
                  </a:cubicBezTo>
                  <a:cubicBezTo>
                    <a:pt x="13809" y="63159"/>
                    <a:pt x="12356" y="64722"/>
                    <a:pt x="13005" y="66422"/>
                  </a:cubicBezTo>
                  <a:cubicBezTo>
                    <a:pt x="13358" y="67348"/>
                    <a:pt x="14088" y="67684"/>
                    <a:pt x="14900" y="67684"/>
                  </a:cubicBezTo>
                  <a:cubicBezTo>
                    <a:pt x="15856" y="67684"/>
                    <a:pt x="16925" y="67217"/>
                    <a:pt x="17624" y="66694"/>
                  </a:cubicBezTo>
                  <a:cubicBezTo>
                    <a:pt x="17786" y="66571"/>
                    <a:pt x="17939" y="66440"/>
                    <a:pt x="18088" y="66304"/>
                  </a:cubicBezTo>
                  <a:cubicBezTo>
                    <a:pt x="18447" y="67073"/>
                    <a:pt x="18596" y="67954"/>
                    <a:pt x="18617" y="68792"/>
                  </a:cubicBezTo>
                  <a:cubicBezTo>
                    <a:pt x="18666" y="70892"/>
                    <a:pt x="17737" y="72784"/>
                    <a:pt x="16258" y="74237"/>
                  </a:cubicBezTo>
                  <a:cubicBezTo>
                    <a:pt x="15658" y="74826"/>
                    <a:pt x="16204" y="75823"/>
                    <a:pt x="16910" y="75823"/>
                  </a:cubicBezTo>
                  <a:cubicBezTo>
                    <a:pt x="17059" y="75823"/>
                    <a:pt x="17215" y="75779"/>
                    <a:pt x="17369" y="75676"/>
                  </a:cubicBezTo>
                  <a:cubicBezTo>
                    <a:pt x="20667" y="73490"/>
                    <a:pt x="21780" y="68581"/>
                    <a:pt x="19820" y="65122"/>
                  </a:cubicBezTo>
                  <a:cubicBezTo>
                    <a:pt x="19705" y="64920"/>
                    <a:pt x="19578" y="64725"/>
                    <a:pt x="19438" y="64539"/>
                  </a:cubicBezTo>
                  <a:cubicBezTo>
                    <a:pt x="19936" y="63589"/>
                    <a:pt x="20215" y="62521"/>
                    <a:pt x="20258" y="61437"/>
                  </a:cubicBezTo>
                  <a:cubicBezTo>
                    <a:pt x="20349" y="59109"/>
                    <a:pt x="19324" y="56860"/>
                    <a:pt x="17900" y="55073"/>
                  </a:cubicBezTo>
                  <a:cubicBezTo>
                    <a:pt x="16378" y="53165"/>
                    <a:pt x="14232" y="51778"/>
                    <a:pt x="12912" y="49705"/>
                  </a:cubicBezTo>
                  <a:cubicBezTo>
                    <a:pt x="11138" y="46916"/>
                    <a:pt x="11863" y="43500"/>
                    <a:pt x="12929" y="40598"/>
                  </a:cubicBezTo>
                  <a:cubicBezTo>
                    <a:pt x="13581" y="38822"/>
                    <a:pt x="15377" y="35955"/>
                    <a:pt x="15051" y="33792"/>
                  </a:cubicBezTo>
                  <a:cubicBezTo>
                    <a:pt x="15771" y="33618"/>
                    <a:pt x="16456" y="33317"/>
                    <a:pt x="16856" y="32826"/>
                  </a:cubicBezTo>
                  <a:cubicBezTo>
                    <a:pt x="17493" y="32048"/>
                    <a:pt x="16929" y="30576"/>
                    <a:pt x="16267" y="29755"/>
                  </a:cubicBezTo>
                  <a:cubicBezTo>
                    <a:pt x="16527" y="29627"/>
                    <a:pt x="16777" y="29483"/>
                    <a:pt x="17018" y="29323"/>
                  </a:cubicBezTo>
                  <a:cubicBezTo>
                    <a:pt x="18915" y="28048"/>
                    <a:pt x="20814" y="26220"/>
                    <a:pt x="22338" y="24529"/>
                  </a:cubicBezTo>
                  <a:cubicBezTo>
                    <a:pt x="26800" y="19576"/>
                    <a:pt x="27822" y="11257"/>
                    <a:pt x="23988" y="5574"/>
                  </a:cubicBezTo>
                  <a:cubicBezTo>
                    <a:pt x="21448" y="2111"/>
                    <a:pt x="17273" y="1"/>
                    <a:pt x="1304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55" name="Google Shape;1455;p23"/>
            <p:cNvSpPr/>
            <p:nvPr/>
          </p:nvSpPr>
          <p:spPr>
            <a:xfrm>
              <a:off x="6936969" y="1748578"/>
              <a:ext cx="40016" cy="73140"/>
            </a:xfrm>
            <a:custGeom>
              <a:avLst/>
              <a:gdLst/>
              <a:ahLst/>
              <a:cxnLst/>
              <a:rect l="l" t="t" r="r" b="b"/>
              <a:pathLst>
                <a:path w="3426" h="6262" extrusionOk="0">
                  <a:moveTo>
                    <a:pt x="2846" y="1"/>
                  </a:moveTo>
                  <a:cubicBezTo>
                    <a:pt x="2764" y="1"/>
                    <a:pt x="2677" y="18"/>
                    <a:pt x="2589" y="55"/>
                  </a:cubicBezTo>
                  <a:cubicBezTo>
                    <a:pt x="828" y="805"/>
                    <a:pt x="0" y="3624"/>
                    <a:pt x="520" y="5333"/>
                  </a:cubicBezTo>
                  <a:cubicBezTo>
                    <a:pt x="710" y="5957"/>
                    <a:pt x="1311" y="6261"/>
                    <a:pt x="1891" y="6261"/>
                  </a:cubicBezTo>
                  <a:cubicBezTo>
                    <a:pt x="2585" y="6261"/>
                    <a:pt x="3248" y="5825"/>
                    <a:pt x="3143" y="4978"/>
                  </a:cubicBezTo>
                  <a:cubicBezTo>
                    <a:pt x="3052" y="4237"/>
                    <a:pt x="2860" y="3516"/>
                    <a:pt x="2893" y="2765"/>
                  </a:cubicBezTo>
                  <a:cubicBezTo>
                    <a:pt x="2925" y="2019"/>
                    <a:pt x="3231" y="1369"/>
                    <a:pt x="3359" y="648"/>
                  </a:cubicBezTo>
                  <a:cubicBezTo>
                    <a:pt x="3426" y="266"/>
                    <a:pt x="3170" y="1"/>
                    <a:pt x="284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_1">
    <p:spTree>
      <p:nvGrpSpPr>
        <p:cNvPr id="1456" name="Shape 1456"/>
        <p:cNvGrpSpPr/>
        <p:nvPr/>
      </p:nvGrpSpPr>
      <p:grpSpPr>
        <a:xfrm>
          <a:off x="0" y="0"/>
          <a:ext cx="0" cy="0"/>
          <a:chOff x="0" y="0"/>
          <a:chExt cx="0" cy="0"/>
        </a:xfrm>
      </p:grpSpPr>
      <p:grpSp>
        <p:nvGrpSpPr>
          <p:cNvPr id="1457" name="Google Shape;1457;p24"/>
          <p:cNvGrpSpPr/>
          <p:nvPr/>
        </p:nvGrpSpPr>
        <p:grpSpPr>
          <a:xfrm>
            <a:off x="-28" y="31"/>
            <a:ext cx="9144057" cy="4909351"/>
            <a:chOff x="-28" y="31"/>
            <a:chExt cx="9144057" cy="4909351"/>
          </a:xfrm>
        </p:grpSpPr>
        <p:grpSp>
          <p:nvGrpSpPr>
            <p:cNvPr id="1458" name="Google Shape;1458;p24"/>
            <p:cNvGrpSpPr/>
            <p:nvPr/>
          </p:nvGrpSpPr>
          <p:grpSpPr>
            <a:xfrm>
              <a:off x="-28" y="456438"/>
              <a:ext cx="9144057" cy="4452944"/>
              <a:chOff x="-28" y="248988"/>
              <a:chExt cx="9144057" cy="4452944"/>
            </a:xfrm>
          </p:grpSpPr>
          <p:sp>
            <p:nvSpPr>
              <p:cNvPr id="1459" name="Google Shape;1459;p24"/>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0" name="Google Shape;1460;p24"/>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1" name="Google Shape;1461;p24"/>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2" name="Google Shape;1462;p24"/>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3" name="Google Shape;1463;p24"/>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4" name="Google Shape;1464;p24"/>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5" name="Google Shape;1465;p24"/>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6" name="Google Shape;1466;p24"/>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7" name="Google Shape;1467;p24"/>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8" name="Google Shape;1468;p24"/>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69" name="Google Shape;1469;p24"/>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0" name="Google Shape;1470;p24"/>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1" name="Google Shape;1471;p24"/>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2" name="Google Shape;1472;p24"/>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3" name="Google Shape;1473;p24"/>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4" name="Google Shape;1474;p24"/>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5" name="Google Shape;1475;p24"/>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6" name="Google Shape;1476;p24"/>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7" name="Google Shape;1477;p24"/>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8" name="Google Shape;1478;p24"/>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79" name="Google Shape;1479;p24"/>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0" name="Google Shape;1480;p24"/>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1" name="Google Shape;1481;p24"/>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2" name="Google Shape;1482;p24"/>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83" name="Google Shape;1483;p24"/>
            <p:cNvGrpSpPr/>
            <p:nvPr/>
          </p:nvGrpSpPr>
          <p:grpSpPr>
            <a:xfrm>
              <a:off x="597942" y="31"/>
              <a:ext cx="7948252" cy="367803"/>
              <a:chOff x="597942" y="31"/>
              <a:chExt cx="7948252" cy="367803"/>
            </a:xfrm>
          </p:grpSpPr>
          <p:grpSp>
            <p:nvGrpSpPr>
              <p:cNvPr id="1484" name="Google Shape;1484;p24"/>
              <p:cNvGrpSpPr/>
              <p:nvPr/>
            </p:nvGrpSpPr>
            <p:grpSpPr>
              <a:xfrm>
                <a:off x="597942" y="187534"/>
                <a:ext cx="7948252" cy="180300"/>
                <a:chOff x="597942" y="187534"/>
                <a:chExt cx="7948252" cy="180300"/>
              </a:xfrm>
            </p:grpSpPr>
            <p:sp>
              <p:nvSpPr>
                <p:cNvPr id="1485" name="Google Shape;1485;p24"/>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6" name="Google Shape;1486;p24"/>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7" name="Google Shape;1487;p24"/>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8" name="Google Shape;1488;p24"/>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89" name="Google Shape;1489;p24"/>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0" name="Google Shape;1490;p24"/>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1" name="Google Shape;1491;p24"/>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2" name="Google Shape;1492;p24"/>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3" name="Google Shape;1493;p24"/>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4" name="Google Shape;1494;p24"/>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5" name="Google Shape;1495;p24"/>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6" name="Google Shape;1496;p24"/>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497" name="Google Shape;1497;p24"/>
              <p:cNvGrpSpPr/>
              <p:nvPr/>
            </p:nvGrpSpPr>
            <p:grpSpPr>
              <a:xfrm>
                <a:off x="645872" y="31"/>
                <a:ext cx="7860381" cy="326536"/>
                <a:chOff x="645872" y="31"/>
                <a:chExt cx="7860381" cy="326536"/>
              </a:xfrm>
            </p:grpSpPr>
            <p:sp>
              <p:nvSpPr>
                <p:cNvPr id="1498" name="Google Shape;1498;p24"/>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499" name="Google Shape;1499;p24"/>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0" name="Google Shape;1500;p24"/>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1" name="Google Shape;1501;p24"/>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2" name="Google Shape;1502;p24"/>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3" name="Google Shape;1503;p24"/>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4" name="Google Shape;1504;p24"/>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5" name="Google Shape;1505;p24"/>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6" name="Google Shape;1506;p24"/>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7" name="Google Shape;1507;p24"/>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8" name="Google Shape;1508;p24"/>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09" name="Google Shape;1509;p24"/>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0" name="Google Shape;1510;p24"/>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1" name="Google Shape;1511;p24"/>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2" name="Google Shape;1512;p24"/>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3" name="Google Shape;1513;p24"/>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4" name="Google Shape;1514;p24"/>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5" name="Google Shape;1515;p24"/>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6" name="Google Shape;1516;p24"/>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7" name="Google Shape;1517;p24"/>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8" name="Google Shape;1518;p24"/>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19" name="Google Shape;1519;p24"/>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0" name="Google Shape;1520;p24"/>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1" name="Google Shape;1521;p24"/>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522" name="Google Shape;1522;p24"/>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23" name="Google Shape;1523;p24"/>
          <p:cNvSpPr txBox="1"/>
          <p:nvPr>
            <p:ph type="subTitle" idx="1"/>
          </p:nvPr>
        </p:nvSpPr>
        <p:spPr>
          <a:xfrm>
            <a:off x="4572000" y="1411100"/>
            <a:ext cx="3852000" cy="3192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Nunito Light"/>
              <a:buChar char="●"/>
              <a:defRPr b="0"/>
            </a:lvl1pPr>
            <a:lvl2pPr lvl="1" algn="ctr" rtl="0">
              <a:lnSpc>
                <a:spcPct val="100000"/>
              </a:lnSpc>
              <a:spcBef>
                <a:spcPts val="0"/>
              </a:spcBef>
              <a:spcAft>
                <a:spcPts val="0"/>
              </a:spcAft>
              <a:buSzPts val="1400"/>
              <a:buFont typeface="Nunito Light"/>
              <a:buChar char="○"/>
              <a:defRPr/>
            </a:lvl2pPr>
            <a:lvl3pPr lvl="2" algn="ctr" rtl="0">
              <a:lnSpc>
                <a:spcPct val="100000"/>
              </a:lnSpc>
              <a:spcBef>
                <a:spcPts val="0"/>
              </a:spcBef>
              <a:spcAft>
                <a:spcPts val="0"/>
              </a:spcAft>
              <a:buSzPts val="1400"/>
              <a:buFont typeface="Nunito Light"/>
              <a:buChar char="■"/>
              <a:defRPr/>
            </a:lvl3pPr>
            <a:lvl4pPr lvl="3" algn="ctr" rtl="0">
              <a:lnSpc>
                <a:spcPct val="100000"/>
              </a:lnSpc>
              <a:spcBef>
                <a:spcPts val="0"/>
              </a:spcBef>
              <a:spcAft>
                <a:spcPts val="0"/>
              </a:spcAft>
              <a:buSzPts val="1400"/>
              <a:buFont typeface="Nunito Light"/>
              <a:buChar char="●"/>
              <a:defRPr/>
            </a:lvl4pPr>
            <a:lvl5pPr lvl="4" algn="ctr" rtl="0">
              <a:lnSpc>
                <a:spcPct val="100000"/>
              </a:lnSpc>
              <a:spcBef>
                <a:spcPts val="0"/>
              </a:spcBef>
              <a:spcAft>
                <a:spcPts val="0"/>
              </a:spcAft>
              <a:buSzPts val="1400"/>
              <a:buFont typeface="Nunito Light"/>
              <a:buChar char="○"/>
              <a:defRPr/>
            </a:lvl5pPr>
            <a:lvl6pPr lvl="5" algn="ctr" rtl="0">
              <a:lnSpc>
                <a:spcPct val="100000"/>
              </a:lnSpc>
              <a:spcBef>
                <a:spcPts val="0"/>
              </a:spcBef>
              <a:spcAft>
                <a:spcPts val="0"/>
              </a:spcAft>
              <a:buSzPts val="1400"/>
              <a:buFont typeface="Nunito Light"/>
              <a:buChar char="■"/>
              <a:defRPr/>
            </a:lvl6pPr>
            <a:lvl7pPr lvl="6" algn="ctr" rtl="0">
              <a:lnSpc>
                <a:spcPct val="100000"/>
              </a:lnSpc>
              <a:spcBef>
                <a:spcPts val="0"/>
              </a:spcBef>
              <a:spcAft>
                <a:spcPts val="0"/>
              </a:spcAft>
              <a:buSzPts val="1400"/>
              <a:buFont typeface="Nunito Light"/>
              <a:buChar char="●"/>
              <a:defRPr/>
            </a:lvl7pPr>
            <a:lvl8pPr lvl="7" algn="ctr" rtl="0">
              <a:lnSpc>
                <a:spcPct val="100000"/>
              </a:lnSpc>
              <a:spcBef>
                <a:spcPts val="0"/>
              </a:spcBef>
              <a:spcAft>
                <a:spcPts val="0"/>
              </a:spcAft>
              <a:buSzPts val="1400"/>
              <a:buFont typeface="Nunito Light"/>
              <a:buChar char="○"/>
              <a:defRPr/>
            </a:lvl8pPr>
            <a:lvl9pPr lvl="8" algn="ctr" rtl="0">
              <a:lnSpc>
                <a:spcPct val="100000"/>
              </a:lnSpc>
              <a:spcBef>
                <a:spcPts val="0"/>
              </a:spcBef>
              <a:spcAft>
                <a:spcPts val="0"/>
              </a:spcAft>
              <a:buSzPts val="1400"/>
              <a:buFont typeface="Nunito Light"/>
              <a:buChar char="■"/>
              <a:defRPr/>
            </a:lvl9pPr>
          </a:lstStyle>
          <a:p/>
        </p:txBody>
      </p:sp>
      <p:sp>
        <p:nvSpPr>
          <p:cNvPr id="1524" name="Google Shape;1524;p24"/>
          <p:cNvSpPr txBox="1"/>
          <p:nvPr>
            <p:ph type="subTitle" idx="2"/>
          </p:nvPr>
        </p:nvSpPr>
        <p:spPr>
          <a:xfrm>
            <a:off x="720000" y="1411100"/>
            <a:ext cx="3852000" cy="3192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Nunito Light"/>
              <a:buChar char="●"/>
              <a:defRPr b="0"/>
            </a:lvl1pPr>
            <a:lvl2pPr lvl="1" algn="ctr" rtl="0">
              <a:lnSpc>
                <a:spcPct val="100000"/>
              </a:lnSpc>
              <a:spcBef>
                <a:spcPts val="0"/>
              </a:spcBef>
              <a:spcAft>
                <a:spcPts val="0"/>
              </a:spcAft>
              <a:buSzPts val="1400"/>
              <a:buFont typeface="Nunito Light"/>
              <a:buChar char="○"/>
              <a:defRPr/>
            </a:lvl2pPr>
            <a:lvl3pPr lvl="2" algn="ctr" rtl="0">
              <a:lnSpc>
                <a:spcPct val="100000"/>
              </a:lnSpc>
              <a:spcBef>
                <a:spcPts val="0"/>
              </a:spcBef>
              <a:spcAft>
                <a:spcPts val="0"/>
              </a:spcAft>
              <a:buSzPts val="1400"/>
              <a:buFont typeface="Nunito Light"/>
              <a:buChar char="■"/>
              <a:defRPr/>
            </a:lvl3pPr>
            <a:lvl4pPr lvl="3" algn="ctr" rtl="0">
              <a:lnSpc>
                <a:spcPct val="100000"/>
              </a:lnSpc>
              <a:spcBef>
                <a:spcPts val="0"/>
              </a:spcBef>
              <a:spcAft>
                <a:spcPts val="0"/>
              </a:spcAft>
              <a:buSzPts val="1400"/>
              <a:buFont typeface="Nunito Light"/>
              <a:buChar char="●"/>
              <a:defRPr/>
            </a:lvl4pPr>
            <a:lvl5pPr lvl="4" algn="ctr" rtl="0">
              <a:lnSpc>
                <a:spcPct val="100000"/>
              </a:lnSpc>
              <a:spcBef>
                <a:spcPts val="0"/>
              </a:spcBef>
              <a:spcAft>
                <a:spcPts val="0"/>
              </a:spcAft>
              <a:buSzPts val="1400"/>
              <a:buFont typeface="Nunito Light"/>
              <a:buChar char="○"/>
              <a:defRPr/>
            </a:lvl5pPr>
            <a:lvl6pPr lvl="5" algn="ctr" rtl="0">
              <a:lnSpc>
                <a:spcPct val="100000"/>
              </a:lnSpc>
              <a:spcBef>
                <a:spcPts val="0"/>
              </a:spcBef>
              <a:spcAft>
                <a:spcPts val="0"/>
              </a:spcAft>
              <a:buSzPts val="1400"/>
              <a:buFont typeface="Nunito Light"/>
              <a:buChar char="■"/>
              <a:defRPr/>
            </a:lvl6pPr>
            <a:lvl7pPr lvl="6" algn="ctr" rtl="0">
              <a:lnSpc>
                <a:spcPct val="100000"/>
              </a:lnSpc>
              <a:spcBef>
                <a:spcPts val="0"/>
              </a:spcBef>
              <a:spcAft>
                <a:spcPts val="0"/>
              </a:spcAft>
              <a:buSzPts val="1400"/>
              <a:buFont typeface="Nunito Light"/>
              <a:buChar char="●"/>
              <a:defRPr/>
            </a:lvl7pPr>
            <a:lvl8pPr lvl="7" algn="ctr" rtl="0">
              <a:lnSpc>
                <a:spcPct val="100000"/>
              </a:lnSpc>
              <a:spcBef>
                <a:spcPts val="0"/>
              </a:spcBef>
              <a:spcAft>
                <a:spcPts val="0"/>
              </a:spcAft>
              <a:buSzPts val="1400"/>
              <a:buFont typeface="Nunito Light"/>
              <a:buChar char="○"/>
              <a:defRPr/>
            </a:lvl8pPr>
            <a:lvl9pPr lvl="8" algn="ctr" rtl="0">
              <a:lnSpc>
                <a:spcPct val="100000"/>
              </a:lnSpc>
              <a:spcBef>
                <a:spcPts val="0"/>
              </a:spcBef>
              <a:spcAft>
                <a:spcPts val="0"/>
              </a:spcAft>
              <a:buSzPts val="1400"/>
              <a:buFont typeface="Nunito Light"/>
              <a:buChar char="■"/>
              <a:defRPr/>
            </a:lvl9pPr>
          </a:lstStyle>
          <a:p/>
        </p:txBody>
      </p:sp>
      <p:grpSp>
        <p:nvGrpSpPr>
          <p:cNvPr id="1525" name="Google Shape;1525;p24"/>
          <p:cNvGrpSpPr/>
          <p:nvPr/>
        </p:nvGrpSpPr>
        <p:grpSpPr>
          <a:xfrm>
            <a:off x="8171174" y="1100837"/>
            <a:ext cx="519199" cy="486974"/>
            <a:chOff x="6090574" y="2293925"/>
            <a:chExt cx="519199" cy="486974"/>
          </a:xfrm>
        </p:grpSpPr>
        <p:sp>
          <p:nvSpPr>
            <p:cNvPr id="1526" name="Google Shape;1526;p24"/>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27" name="Google Shape;1527;p24"/>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528" name="Shape 1528"/>
        <p:cNvGrpSpPr/>
        <p:nvPr/>
      </p:nvGrpSpPr>
      <p:grpSpPr>
        <a:xfrm>
          <a:off x="0" y="0"/>
          <a:ext cx="0" cy="0"/>
          <a:chOff x="0" y="0"/>
          <a:chExt cx="0" cy="0"/>
        </a:xfrm>
      </p:grpSpPr>
      <p:grpSp>
        <p:nvGrpSpPr>
          <p:cNvPr id="1529" name="Google Shape;1529;p25"/>
          <p:cNvGrpSpPr/>
          <p:nvPr/>
        </p:nvGrpSpPr>
        <p:grpSpPr>
          <a:xfrm>
            <a:off x="-28" y="31"/>
            <a:ext cx="9144057" cy="4909351"/>
            <a:chOff x="-28" y="31"/>
            <a:chExt cx="9144057" cy="4909351"/>
          </a:xfrm>
        </p:grpSpPr>
        <p:grpSp>
          <p:nvGrpSpPr>
            <p:cNvPr id="1530" name="Google Shape;1530;p25"/>
            <p:cNvGrpSpPr/>
            <p:nvPr/>
          </p:nvGrpSpPr>
          <p:grpSpPr>
            <a:xfrm>
              <a:off x="-28" y="456438"/>
              <a:ext cx="9144057" cy="4452944"/>
              <a:chOff x="-28" y="248988"/>
              <a:chExt cx="9144057" cy="4452944"/>
            </a:xfrm>
          </p:grpSpPr>
          <p:sp>
            <p:nvSpPr>
              <p:cNvPr id="1531" name="Google Shape;1531;p25"/>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2" name="Google Shape;1532;p25"/>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3" name="Google Shape;1533;p25"/>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4" name="Google Shape;1534;p25"/>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5" name="Google Shape;1535;p25"/>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6" name="Google Shape;1536;p25"/>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7" name="Google Shape;1537;p25"/>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8" name="Google Shape;1538;p25"/>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39" name="Google Shape;1539;p25"/>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0" name="Google Shape;1540;p25"/>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1" name="Google Shape;1541;p25"/>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2" name="Google Shape;1542;p25"/>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3" name="Google Shape;1543;p25"/>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4" name="Google Shape;1544;p25"/>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5" name="Google Shape;1545;p25"/>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6" name="Google Shape;1546;p25"/>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7" name="Google Shape;1547;p25"/>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8" name="Google Shape;1548;p25"/>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49" name="Google Shape;1549;p25"/>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0" name="Google Shape;1550;p25"/>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1" name="Google Shape;1551;p25"/>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2" name="Google Shape;1552;p25"/>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3" name="Google Shape;1553;p25"/>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4" name="Google Shape;1554;p25"/>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55" name="Google Shape;1555;p25"/>
            <p:cNvGrpSpPr/>
            <p:nvPr/>
          </p:nvGrpSpPr>
          <p:grpSpPr>
            <a:xfrm>
              <a:off x="597942" y="31"/>
              <a:ext cx="7948252" cy="367803"/>
              <a:chOff x="597942" y="31"/>
              <a:chExt cx="7948252" cy="367803"/>
            </a:xfrm>
          </p:grpSpPr>
          <p:grpSp>
            <p:nvGrpSpPr>
              <p:cNvPr id="1556" name="Google Shape;1556;p25"/>
              <p:cNvGrpSpPr/>
              <p:nvPr/>
            </p:nvGrpSpPr>
            <p:grpSpPr>
              <a:xfrm>
                <a:off x="597942" y="187534"/>
                <a:ext cx="7948252" cy="180300"/>
                <a:chOff x="597942" y="187534"/>
                <a:chExt cx="7948252" cy="180300"/>
              </a:xfrm>
            </p:grpSpPr>
            <p:sp>
              <p:nvSpPr>
                <p:cNvPr id="1557" name="Google Shape;1557;p25"/>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8" name="Google Shape;1558;p25"/>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59" name="Google Shape;1559;p25"/>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0" name="Google Shape;1560;p25"/>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1" name="Google Shape;1561;p25"/>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2" name="Google Shape;1562;p25"/>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3" name="Google Shape;1563;p25"/>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4" name="Google Shape;1564;p25"/>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5" name="Google Shape;1565;p25"/>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6" name="Google Shape;1566;p25"/>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7" name="Google Shape;1567;p25"/>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68" name="Google Shape;1568;p25"/>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569" name="Google Shape;1569;p25"/>
              <p:cNvGrpSpPr/>
              <p:nvPr/>
            </p:nvGrpSpPr>
            <p:grpSpPr>
              <a:xfrm>
                <a:off x="645872" y="31"/>
                <a:ext cx="7860381" cy="326536"/>
                <a:chOff x="645872" y="31"/>
                <a:chExt cx="7860381" cy="326536"/>
              </a:xfrm>
            </p:grpSpPr>
            <p:sp>
              <p:nvSpPr>
                <p:cNvPr id="1570" name="Google Shape;1570;p25"/>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1" name="Google Shape;1571;p25"/>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2" name="Google Shape;1572;p25"/>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3" name="Google Shape;1573;p25"/>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4" name="Google Shape;1574;p25"/>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5" name="Google Shape;1575;p25"/>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6" name="Google Shape;1576;p25"/>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7" name="Google Shape;1577;p25"/>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8" name="Google Shape;1578;p25"/>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79" name="Google Shape;1579;p25"/>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0" name="Google Shape;1580;p25"/>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1" name="Google Shape;1581;p25"/>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2" name="Google Shape;1582;p25"/>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3" name="Google Shape;1583;p25"/>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4" name="Google Shape;1584;p25"/>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5" name="Google Shape;1585;p25"/>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6" name="Google Shape;1586;p25"/>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7" name="Google Shape;1587;p25"/>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8" name="Google Shape;1588;p25"/>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89" name="Google Shape;1589;p25"/>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0" name="Google Shape;1590;p25"/>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1" name="Google Shape;1591;p25"/>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2" name="Google Shape;1592;p25"/>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593" name="Google Shape;1593;p25"/>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594" name="Google Shape;1594;p25"/>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95" name="Google Shape;1595;p25"/>
          <p:cNvSpPr txBox="1"/>
          <p:nvPr>
            <p:ph type="subTitle" idx="1"/>
          </p:nvPr>
        </p:nvSpPr>
        <p:spPr>
          <a:xfrm>
            <a:off x="937625" y="3133124"/>
            <a:ext cx="2175300" cy="11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596" name="Google Shape;1596;p25"/>
          <p:cNvSpPr txBox="1"/>
          <p:nvPr>
            <p:ph type="subTitle" idx="2"/>
          </p:nvPr>
        </p:nvSpPr>
        <p:spPr>
          <a:xfrm>
            <a:off x="3484347" y="3133124"/>
            <a:ext cx="2175300" cy="1165200"/>
          </a:xfrm>
          <a:prstGeom prst="rect">
            <a:avLst/>
          </a:prstGeom>
          <a:ln w="9525" cap="flat" cmpd="sng">
            <a:solidFill>
              <a:schemeClr val="accent2"/>
            </a:solidFill>
            <a:prstDash val="dashDot"/>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597" name="Google Shape;1597;p25"/>
          <p:cNvSpPr txBox="1"/>
          <p:nvPr>
            <p:ph type="subTitle" idx="3"/>
          </p:nvPr>
        </p:nvSpPr>
        <p:spPr>
          <a:xfrm>
            <a:off x="6031075" y="3133124"/>
            <a:ext cx="2175300" cy="11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598" name="Google Shape;1598;p25"/>
          <p:cNvSpPr txBox="1"/>
          <p:nvPr>
            <p:ph type="subTitle" idx="4"/>
          </p:nvPr>
        </p:nvSpPr>
        <p:spPr>
          <a:xfrm>
            <a:off x="937625" y="264128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599" name="Google Shape;1599;p25"/>
          <p:cNvSpPr txBox="1"/>
          <p:nvPr>
            <p:ph type="subTitle" idx="5"/>
          </p:nvPr>
        </p:nvSpPr>
        <p:spPr>
          <a:xfrm>
            <a:off x="3484350" y="264128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00" name="Google Shape;1600;p25"/>
          <p:cNvSpPr txBox="1"/>
          <p:nvPr>
            <p:ph type="subTitle" idx="6"/>
          </p:nvPr>
        </p:nvSpPr>
        <p:spPr>
          <a:xfrm>
            <a:off x="6031075" y="2641285"/>
            <a:ext cx="21753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01" name="Google Shape;1601;p25"/>
          <p:cNvSpPr/>
          <p:nvPr/>
        </p:nvSpPr>
        <p:spPr>
          <a:xfrm>
            <a:off x="884330" y="4488842"/>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602" name="Shape 1602"/>
        <p:cNvGrpSpPr/>
        <p:nvPr/>
      </p:nvGrpSpPr>
      <p:grpSpPr>
        <a:xfrm>
          <a:off x="0" y="0"/>
          <a:ext cx="0" cy="0"/>
          <a:chOff x="0" y="0"/>
          <a:chExt cx="0" cy="0"/>
        </a:xfrm>
      </p:grpSpPr>
      <p:grpSp>
        <p:nvGrpSpPr>
          <p:cNvPr id="1603" name="Google Shape;1603;p26"/>
          <p:cNvGrpSpPr/>
          <p:nvPr/>
        </p:nvGrpSpPr>
        <p:grpSpPr>
          <a:xfrm>
            <a:off x="-28" y="31"/>
            <a:ext cx="9144057" cy="4909351"/>
            <a:chOff x="-28" y="31"/>
            <a:chExt cx="9144057" cy="4909351"/>
          </a:xfrm>
        </p:grpSpPr>
        <p:grpSp>
          <p:nvGrpSpPr>
            <p:cNvPr id="1604" name="Google Shape;1604;p26"/>
            <p:cNvGrpSpPr/>
            <p:nvPr/>
          </p:nvGrpSpPr>
          <p:grpSpPr>
            <a:xfrm>
              <a:off x="-28" y="456438"/>
              <a:ext cx="9144057" cy="4452944"/>
              <a:chOff x="-28" y="248988"/>
              <a:chExt cx="9144057" cy="4452944"/>
            </a:xfrm>
          </p:grpSpPr>
          <p:sp>
            <p:nvSpPr>
              <p:cNvPr id="1605" name="Google Shape;1605;p26"/>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6" name="Google Shape;1606;p26"/>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7" name="Google Shape;1607;p26"/>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8" name="Google Shape;1608;p26"/>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09" name="Google Shape;1609;p26"/>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0" name="Google Shape;1610;p26"/>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1" name="Google Shape;1611;p26"/>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2" name="Google Shape;1612;p26"/>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3" name="Google Shape;1613;p26"/>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4" name="Google Shape;1614;p26"/>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5" name="Google Shape;1615;p26"/>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6" name="Google Shape;1616;p26"/>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7" name="Google Shape;1617;p26"/>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8" name="Google Shape;1618;p26"/>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19" name="Google Shape;1619;p26"/>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0" name="Google Shape;1620;p26"/>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1" name="Google Shape;1621;p26"/>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2" name="Google Shape;1622;p26"/>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3" name="Google Shape;1623;p26"/>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4" name="Google Shape;1624;p26"/>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5" name="Google Shape;1625;p26"/>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6" name="Google Shape;1626;p26"/>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7" name="Google Shape;1627;p26"/>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28" name="Google Shape;1628;p26"/>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629" name="Google Shape;1629;p26"/>
            <p:cNvGrpSpPr/>
            <p:nvPr/>
          </p:nvGrpSpPr>
          <p:grpSpPr>
            <a:xfrm>
              <a:off x="597942" y="31"/>
              <a:ext cx="7948252" cy="367803"/>
              <a:chOff x="597942" y="31"/>
              <a:chExt cx="7948252" cy="367803"/>
            </a:xfrm>
          </p:grpSpPr>
          <p:grpSp>
            <p:nvGrpSpPr>
              <p:cNvPr id="1630" name="Google Shape;1630;p26"/>
              <p:cNvGrpSpPr/>
              <p:nvPr/>
            </p:nvGrpSpPr>
            <p:grpSpPr>
              <a:xfrm>
                <a:off x="597942" y="187534"/>
                <a:ext cx="7948252" cy="180300"/>
                <a:chOff x="597942" y="187534"/>
                <a:chExt cx="7948252" cy="180300"/>
              </a:xfrm>
            </p:grpSpPr>
            <p:sp>
              <p:nvSpPr>
                <p:cNvPr id="1631" name="Google Shape;1631;p26"/>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2" name="Google Shape;1632;p26"/>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3" name="Google Shape;1633;p26"/>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4" name="Google Shape;1634;p26"/>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5" name="Google Shape;1635;p26"/>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6" name="Google Shape;1636;p26"/>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7" name="Google Shape;1637;p26"/>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8" name="Google Shape;1638;p26"/>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39" name="Google Shape;1639;p26"/>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0" name="Google Shape;1640;p26"/>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1" name="Google Shape;1641;p26"/>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2" name="Google Shape;1642;p26"/>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643" name="Google Shape;1643;p26"/>
              <p:cNvGrpSpPr/>
              <p:nvPr/>
            </p:nvGrpSpPr>
            <p:grpSpPr>
              <a:xfrm>
                <a:off x="645872" y="31"/>
                <a:ext cx="7860381" cy="326536"/>
                <a:chOff x="645872" y="31"/>
                <a:chExt cx="7860381" cy="326536"/>
              </a:xfrm>
            </p:grpSpPr>
            <p:sp>
              <p:nvSpPr>
                <p:cNvPr id="1644" name="Google Shape;1644;p26"/>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5" name="Google Shape;1645;p26"/>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6" name="Google Shape;1646;p26"/>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7" name="Google Shape;1647;p26"/>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8" name="Google Shape;1648;p26"/>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49" name="Google Shape;1649;p26"/>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0" name="Google Shape;1650;p26"/>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1" name="Google Shape;1651;p26"/>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2" name="Google Shape;1652;p26"/>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3" name="Google Shape;1653;p26"/>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4" name="Google Shape;1654;p26"/>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5" name="Google Shape;1655;p26"/>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6" name="Google Shape;1656;p26"/>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7" name="Google Shape;1657;p26"/>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8" name="Google Shape;1658;p26"/>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59" name="Google Shape;1659;p26"/>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0" name="Google Shape;1660;p26"/>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1" name="Google Shape;1661;p26"/>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2" name="Google Shape;1662;p26"/>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3" name="Google Shape;1663;p26"/>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4" name="Google Shape;1664;p26"/>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5" name="Google Shape;1665;p26"/>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6" name="Google Shape;1666;p26"/>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67" name="Google Shape;1667;p26"/>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668" name="Google Shape;1668;p26"/>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69" name="Google Shape;1669;p26"/>
          <p:cNvSpPr txBox="1"/>
          <p:nvPr>
            <p:ph type="subTitle" idx="1"/>
          </p:nvPr>
        </p:nvSpPr>
        <p:spPr>
          <a:xfrm>
            <a:off x="937625" y="3999547"/>
            <a:ext cx="2231100" cy="60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670" name="Google Shape;1670;p26"/>
          <p:cNvSpPr txBox="1"/>
          <p:nvPr>
            <p:ph type="subTitle" idx="2"/>
          </p:nvPr>
        </p:nvSpPr>
        <p:spPr>
          <a:xfrm>
            <a:off x="3484348" y="3742725"/>
            <a:ext cx="2231100" cy="606300"/>
          </a:xfrm>
          <a:prstGeom prst="rect">
            <a:avLst/>
          </a:prstGeom>
          <a:ln w="9525" cap="flat" cmpd="sng">
            <a:solidFill>
              <a:schemeClr val="accent2"/>
            </a:solidFill>
            <a:prstDash val="dashDot"/>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671" name="Google Shape;1671;p26"/>
          <p:cNvSpPr txBox="1"/>
          <p:nvPr>
            <p:ph type="subTitle" idx="3"/>
          </p:nvPr>
        </p:nvSpPr>
        <p:spPr>
          <a:xfrm>
            <a:off x="6031075" y="3999547"/>
            <a:ext cx="2231100" cy="60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672" name="Google Shape;1672;p26"/>
          <p:cNvSpPr txBox="1"/>
          <p:nvPr>
            <p:ph type="subTitle" idx="4"/>
          </p:nvPr>
        </p:nvSpPr>
        <p:spPr>
          <a:xfrm>
            <a:off x="937625" y="3544973"/>
            <a:ext cx="2231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73" name="Google Shape;1673;p26"/>
          <p:cNvSpPr txBox="1"/>
          <p:nvPr>
            <p:ph type="subTitle" idx="5"/>
          </p:nvPr>
        </p:nvSpPr>
        <p:spPr>
          <a:xfrm>
            <a:off x="3484348" y="3288151"/>
            <a:ext cx="2231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74" name="Google Shape;1674;p26"/>
          <p:cNvSpPr txBox="1"/>
          <p:nvPr>
            <p:ph type="subTitle" idx="6"/>
          </p:nvPr>
        </p:nvSpPr>
        <p:spPr>
          <a:xfrm>
            <a:off x="6031075" y="3544972"/>
            <a:ext cx="22311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675" name="Google Shape;1675;p26"/>
          <p:cNvSpPr/>
          <p:nvPr/>
        </p:nvSpPr>
        <p:spPr>
          <a:xfrm>
            <a:off x="8607897" y="477236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76" name="Google Shape;1676;p26"/>
          <p:cNvSpPr/>
          <p:nvPr/>
        </p:nvSpPr>
        <p:spPr>
          <a:xfrm>
            <a:off x="231297" y="989885"/>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677" name="Shape 1677"/>
        <p:cNvGrpSpPr/>
        <p:nvPr/>
      </p:nvGrpSpPr>
      <p:grpSpPr>
        <a:xfrm>
          <a:off x="0" y="0"/>
          <a:ext cx="0" cy="0"/>
          <a:chOff x="0" y="0"/>
          <a:chExt cx="0" cy="0"/>
        </a:xfrm>
      </p:grpSpPr>
      <p:grpSp>
        <p:nvGrpSpPr>
          <p:cNvPr id="1678" name="Google Shape;1678;p27"/>
          <p:cNvGrpSpPr/>
          <p:nvPr/>
        </p:nvGrpSpPr>
        <p:grpSpPr>
          <a:xfrm>
            <a:off x="-28" y="31"/>
            <a:ext cx="9144057" cy="4909351"/>
            <a:chOff x="-28" y="31"/>
            <a:chExt cx="9144057" cy="4909351"/>
          </a:xfrm>
        </p:grpSpPr>
        <p:grpSp>
          <p:nvGrpSpPr>
            <p:cNvPr id="1679" name="Google Shape;1679;p27"/>
            <p:cNvGrpSpPr/>
            <p:nvPr/>
          </p:nvGrpSpPr>
          <p:grpSpPr>
            <a:xfrm>
              <a:off x="-28" y="456438"/>
              <a:ext cx="9144057" cy="4452944"/>
              <a:chOff x="-28" y="248988"/>
              <a:chExt cx="9144057" cy="4452944"/>
            </a:xfrm>
          </p:grpSpPr>
          <p:sp>
            <p:nvSpPr>
              <p:cNvPr id="1680" name="Google Shape;1680;p27"/>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1" name="Google Shape;1681;p27"/>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2" name="Google Shape;1682;p27"/>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3" name="Google Shape;1683;p27"/>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4" name="Google Shape;1684;p27"/>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5" name="Google Shape;1685;p27"/>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6" name="Google Shape;1686;p27"/>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7" name="Google Shape;1687;p27"/>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8" name="Google Shape;1688;p27"/>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89" name="Google Shape;1689;p27"/>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0" name="Google Shape;1690;p27"/>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1" name="Google Shape;1691;p27"/>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2" name="Google Shape;1692;p27"/>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3" name="Google Shape;1693;p27"/>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4" name="Google Shape;1694;p27"/>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5" name="Google Shape;1695;p27"/>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6" name="Google Shape;1696;p27"/>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7" name="Google Shape;1697;p27"/>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8" name="Google Shape;1698;p27"/>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699" name="Google Shape;1699;p27"/>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0" name="Google Shape;1700;p27"/>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1" name="Google Shape;1701;p27"/>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2" name="Google Shape;1702;p27"/>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3" name="Google Shape;1703;p27"/>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04" name="Google Shape;1704;p27"/>
            <p:cNvGrpSpPr/>
            <p:nvPr/>
          </p:nvGrpSpPr>
          <p:grpSpPr>
            <a:xfrm>
              <a:off x="597942" y="31"/>
              <a:ext cx="7948252" cy="367803"/>
              <a:chOff x="597942" y="31"/>
              <a:chExt cx="7948252" cy="367803"/>
            </a:xfrm>
          </p:grpSpPr>
          <p:grpSp>
            <p:nvGrpSpPr>
              <p:cNvPr id="1705" name="Google Shape;1705;p27"/>
              <p:cNvGrpSpPr/>
              <p:nvPr/>
            </p:nvGrpSpPr>
            <p:grpSpPr>
              <a:xfrm>
                <a:off x="597942" y="187534"/>
                <a:ext cx="7948252" cy="180300"/>
                <a:chOff x="597942" y="187534"/>
                <a:chExt cx="7948252" cy="180300"/>
              </a:xfrm>
            </p:grpSpPr>
            <p:sp>
              <p:nvSpPr>
                <p:cNvPr id="1706" name="Google Shape;1706;p27"/>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7" name="Google Shape;1707;p27"/>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8" name="Google Shape;1708;p27"/>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09" name="Google Shape;1709;p27"/>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0" name="Google Shape;1710;p27"/>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1" name="Google Shape;1711;p27"/>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2" name="Google Shape;1712;p27"/>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3" name="Google Shape;1713;p27"/>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4" name="Google Shape;1714;p27"/>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5" name="Google Shape;1715;p27"/>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6" name="Google Shape;1716;p27"/>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17" name="Google Shape;1717;p27"/>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18" name="Google Shape;1718;p27"/>
              <p:cNvGrpSpPr/>
              <p:nvPr/>
            </p:nvGrpSpPr>
            <p:grpSpPr>
              <a:xfrm>
                <a:off x="645872" y="31"/>
                <a:ext cx="7860381" cy="326536"/>
                <a:chOff x="645872" y="31"/>
                <a:chExt cx="7860381" cy="326536"/>
              </a:xfrm>
            </p:grpSpPr>
            <p:sp>
              <p:nvSpPr>
                <p:cNvPr id="1719" name="Google Shape;1719;p27"/>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0" name="Google Shape;1720;p27"/>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1" name="Google Shape;1721;p27"/>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2" name="Google Shape;1722;p27"/>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3" name="Google Shape;1723;p27"/>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4" name="Google Shape;1724;p27"/>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5" name="Google Shape;1725;p27"/>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6" name="Google Shape;1726;p27"/>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7" name="Google Shape;1727;p27"/>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8" name="Google Shape;1728;p27"/>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29" name="Google Shape;1729;p27"/>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0" name="Google Shape;1730;p27"/>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1" name="Google Shape;1731;p27"/>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2" name="Google Shape;1732;p27"/>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3" name="Google Shape;1733;p27"/>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4" name="Google Shape;1734;p27"/>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5" name="Google Shape;1735;p27"/>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6" name="Google Shape;1736;p27"/>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7" name="Google Shape;1737;p27"/>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8" name="Google Shape;1738;p27"/>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39" name="Google Shape;1739;p27"/>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0" name="Google Shape;1740;p27"/>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1" name="Google Shape;1741;p27"/>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42" name="Google Shape;1742;p27"/>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743" name="Google Shape;1743;p27"/>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44" name="Google Shape;1744;p27"/>
          <p:cNvSpPr txBox="1"/>
          <p:nvPr>
            <p:ph type="subTitle" idx="1"/>
          </p:nvPr>
        </p:nvSpPr>
        <p:spPr>
          <a:xfrm>
            <a:off x="1607513" y="2242733"/>
            <a:ext cx="2304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745" name="Google Shape;1745;p27"/>
          <p:cNvSpPr txBox="1"/>
          <p:nvPr>
            <p:ph type="subTitle" idx="2"/>
          </p:nvPr>
        </p:nvSpPr>
        <p:spPr>
          <a:xfrm>
            <a:off x="5228890" y="2242733"/>
            <a:ext cx="23076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746" name="Google Shape;1746;p27"/>
          <p:cNvSpPr txBox="1"/>
          <p:nvPr>
            <p:ph type="subTitle" idx="3"/>
          </p:nvPr>
        </p:nvSpPr>
        <p:spPr>
          <a:xfrm>
            <a:off x="1607513" y="3938600"/>
            <a:ext cx="2304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747" name="Google Shape;1747;p27"/>
          <p:cNvSpPr txBox="1"/>
          <p:nvPr>
            <p:ph type="subTitle" idx="4"/>
          </p:nvPr>
        </p:nvSpPr>
        <p:spPr>
          <a:xfrm>
            <a:off x="5228890" y="3938600"/>
            <a:ext cx="23076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748" name="Google Shape;1748;p27"/>
          <p:cNvSpPr txBox="1"/>
          <p:nvPr>
            <p:ph type="subTitle" idx="5"/>
          </p:nvPr>
        </p:nvSpPr>
        <p:spPr>
          <a:xfrm>
            <a:off x="1607513" y="1796993"/>
            <a:ext cx="2304300" cy="54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749" name="Google Shape;1749;p27"/>
          <p:cNvSpPr txBox="1"/>
          <p:nvPr>
            <p:ph type="subTitle" idx="6"/>
          </p:nvPr>
        </p:nvSpPr>
        <p:spPr>
          <a:xfrm>
            <a:off x="1607513" y="3483925"/>
            <a:ext cx="2304300" cy="54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750" name="Google Shape;1750;p27"/>
          <p:cNvSpPr txBox="1"/>
          <p:nvPr>
            <p:ph type="subTitle" idx="7"/>
          </p:nvPr>
        </p:nvSpPr>
        <p:spPr>
          <a:xfrm>
            <a:off x="5228890" y="1796993"/>
            <a:ext cx="2307600" cy="54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751" name="Google Shape;1751;p27"/>
          <p:cNvSpPr txBox="1"/>
          <p:nvPr>
            <p:ph type="subTitle" idx="8"/>
          </p:nvPr>
        </p:nvSpPr>
        <p:spPr>
          <a:xfrm>
            <a:off x="5228890" y="3483925"/>
            <a:ext cx="2307600" cy="548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752" name="Google Shape;1752;p27"/>
          <p:cNvSpPr/>
          <p:nvPr/>
        </p:nvSpPr>
        <p:spPr>
          <a:xfrm>
            <a:off x="459438" y="4735947"/>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1753" name="Google Shape;1753;p27"/>
          <p:cNvGrpSpPr/>
          <p:nvPr/>
        </p:nvGrpSpPr>
        <p:grpSpPr>
          <a:xfrm>
            <a:off x="8344203" y="1384429"/>
            <a:ext cx="276793" cy="276022"/>
            <a:chOff x="5817078" y="2857341"/>
            <a:chExt cx="276793" cy="276022"/>
          </a:xfrm>
        </p:grpSpPr>
        <p:sp>
          <p:nvSpPr>
            <p:cNvPr id="1754" name="Google Shape;1754;p27"/>
            <p:cNvSpPr/>
            <p:nvPr/>
          </p:nvSpPr>
          <p:spPr>
            <a:xfrm>
              <a:off x="5817078" y="2857341"/>
              <a:ext cx="276793" cy="276022"/>
            </a:xfrm>
            <a:custGeom>
              <a:avLst/>
              <a:gdLst/>
              <a:ahLst/>
              <a:cxnLst/>
              <a:rect l="l" t="t" r="r" b="b"/>
              <a:pathLst>
                <a:path w="23698" h="23632" extrusionOk="0">
                  <a:moveTo>
                    <a:pt x="11870" y="1454"/>
                  </a:moveTo>
                  <a:cubicBezTo>
                    <a:pt x="15258" y="1454"/>
                    <a:pt x="18647" y="1487"/>
                    <a:pt x="22031" y="1551"/>
                  </a:cubicBezTo>
                  <a:cubicBezTo>
                    <a:pt x="22249" y="7523"/>
                    <a:pt x="22274" y="13496"/>
                    <a:pt x="22107" y="19469"/>
                  </a:cubicBezTo>
                  <a:cubicBezTo>
                    <a:pt x="22088" y="20152"/>
                    <a:pt x="21866" y="21143"/>
                    <a:pt x="22033" y="21801"/>
                  </a:cubicBezTo>
                  <a:cubicBezTo>
                    <a:pt x="22031" y="21858"/>
                    <a:pt x="22030" y="21916"/>
                    <a:pt x="22027" y="21973"/>
                  </a:cubicBezTo>
                  <a:cubicBezTo>
                    <a:pt x="21818" y="21990"/>
                    <a:pt x="21567" y="22012"/>
                    <a:pt x="21438" y="22018"/>
                  </a:cubicBezTo>
                  <a:cubicBezTo>
                    <a:pt x="20203" y="22086"/>
                    <a:pt x="18965" y="22107"/>
                    <a:pt x="17728" y="22129"/>
                  </a:cubicBezTo>
                  <a:cubicBezTo>
                    <a:pt x="15794" y="22161"/>
                    <a:pt x="13861" y="22178"/>
                    <a:pt x="11927" y="22178"/>
                  </a:cubicBezTo>
                  <a:cubicBezTo>
                    <a:pt x="10383" y="22178"/>
                    <a:pt x="8840" y="22167"/>
                    <a:pt x="7296" y="22147"/>
                  </a:cubicBezTo>
                  <a:cubicBezTo>
                    <a:pt x="5855" y="22130"/>
                    <a:pt x="4412" y="22108"/>
                    <a:pt x="2971" y="22050"/>
                  </a:cubicBezTo>
                  <a:cubicBezTo>
                    <a:pt x="2561" y="22033"/>
                    <a:pt x="2151" y="22015"/>
                    <a:pt x="1742" y="21983"/>
                  </a:cubicBezTo>
                  <a:cubicBezTo>
                    <a:pt x="1734" y="21921"/>
                    <a:pt x="1722" y="21860"/>
                    <a:pt x="1706" y="21801"/>
                  </a:cubicBezTo>
                  <a:cubicBezTo>
                    <a:pt x="1916" y="21138"/>
                    <a:pt x="1647" y="19978"/>
                    <a:pt x="1627" y="19275"/>
                  </a:cubicBezTo>
                  <a:cubicBezTo>
                    <a:pt x="1604" y="18441"/>
                    <a:pt x="1583" y="17607"/>
                    <a:pt x="1566" y="16772"/>
                  </a:cubicBezTo>
                  <a:cubicBezTo>
                    <a:pt x="1535" y="15213"/>
                    <a:pt x="1517" y="13655"/>
                    <a:pt x="1513" y="12095"/>
                  </a:cubicBezTo>
                  <a:cubicBezTo>
                    <a:pt x="1504" y="8579"/>
                    <a:pt x="1579" y="5064"/>
                    <a:pt x="1710" y="1551"/>
                  </a:cubicBezTo>
                  <a:cubicBezTo>
                    <a:pt x="5093" y="1487"/>
                    <a:pt x="8481" y="1454"/>
                    <a:pt x="11870" y="1454"/>
                  </a:cubicBezTo>
                  <a:close/>
                  <a:moveTo>
                    <a:pt x="11869" y="1"/>
                  </a:moveTo>
                  <a:cubicBezTo>
                    <a:pt x="8247" y="1"/>
                    <a:pt x="4624" y="38"/>
                    <a:pt x="1008" y="112"/>
                  </a:cubicBezTo>
                  <a:cubicBezTo>
                    <a:pt x="604" y="121"/>
                    <a:pt x="299" y="438"/>
                    <a:pt x="282" y="839"/>
                  </a:cubicBezTo>
                  <a:cubicBezTo>
                    <a:pt x="14" y="7696"/>
                    <a:pt x="0" y="14553"/>
                    <a:pt x="242" y="21409"/>
                  </a:cubicBezTo>
                  <a:cubicBezTo>
                    <a:pt x="292" y="22899"/>
                    <a:pt x="360" y="23320"/>
                    <a:pt x="1757" y="23436"/>
                  </a:cubicBezTo>
                  <a:cubicBezTo>
                    <a:pt x="3034" y="23541"/>
                    <a:pt x="4323" y="23549"/>
                    <a:pt x="5604" y="23572"/>
                  </a:cubicBezTo>
                  <a:cubicBezTo>
                    <a:pt x="7680" y="23612"/>
                    <a:pt x="9757" y="23631"/>
                    <a:pt x="11834" y="23631"/>
                  </a:cubicBezTo>
                  <a:cubicBezTo>
                    <a:pt x="13515" y="23631"/>
                    <a:pt x="15198" y="23618"/>
                    <a:pt x="16880" y="23593"/>
                  </a:cubicBezTo>
                  <a:cubicBezTo>
                    <a:pt x="18358" y="23572"/>
                    <a:pt x="19838" y="23552"/>
                    <a:pt x="21314" y="23477"/>
                  </a:cubicBezTo>
                  <a:cubicBezTo>
                    <a:pt x="21924" y="23445"/>
                    <a:pt x="22962" y="23552"/>
                    <a:pt x="23353" y="22963"/>
                  </a:cubicBezTo>
                  <a:cubicBezTo>
                    <a:pt x="23657" y="22506"/>
                    <a:pt x="23493" y="21546"/>
                    <a:pt x="23510" y="21020"/>
                  </a:cubicBezTo>
                  <a:cubicBezTo>
                    <a:pt x="23540" y="20118"/>
                    <a:pt x="23566" y="19215"/>
                    <a:pt x="23589" y="18312"/>
                  </a:cubicBezTo>
                  <a:cubicBezTo>
                    <a:pt x="23634" y="16504"/>
                    <a:pt x="23663" y="14696"/>
                    <a:pt x="23675" y="12886"/>
                  </a:cubicBezTo>
                  <a:cubicBezTo>
                    <a:pt x="23698" y="8869"/>
                    <a:pt x="23614" y="4852"/>
                    <a:pt x="23456" y="839"/>
                  </a:cubicBezTo>
                  <a:cubicBezTo>
                    <a:pt x="23449" y="651"/>
                    <a:pt x="23382" y="502"/>
                    <a:pt x="23283" y="390"/>
                  </a:cubicBezTo>
                  <a:cubicBezTo>
                    <a:pt x="23167" y="231"/>
                    <a:pt x="22985" y="117"/>
                    <a:pt x="22731" y="112"/>
                  </a:cubicBezTo>
                  <a:cubicBezTo>
                    <a:pt x="19115" y="38"/>
                    <a:pt x="15492" y="1"/>
                    <a:pt x="1186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5" name="Google Shape;1755;p27"/>
            <p:cNvSpPr/>
            <p:nvPr/>
          </p:nvSpPr>
          <p:spPr>
            <a:xfrm>
              <a:off x="5853766" y="2928627"/>
              <a:ext cx="209212" cy="20942"/>
            </a:xfrm>
            <a:custGeom>
              <a:avLst/>
              <a:gdLst/>
              <a:ahLst/>
              <a:cxnLst/>
              <a:rect l="l" t="t" r="r" b="b"/>
              <a:pathLst>
                <a:path w="17912" h="1793" extrusionOk="0">
                  <a:moveTo>
                    <a:pt x="16961" y="0"/>
                  </a:moveTo>
                  <a:cubicBezTo>
                    <a:pt x="16942" y="0"/>
                    <a:pt x="16924" y="1"/>
                    <a:pt x="16905" y="2"/>
                  </a:cubicBezTo>
                  <a:cubicBezTo>
                    <a:pt x="14237" y="162"/>
                    <a:pt x="11569" y="230"/>
                    <a:pt x="8897" y="230"/>
                  </a:cubicBezTo>
                  <a:cubicBezTo>
                    <a:pt x="8716" y="230"/>
                    <a:pt x="8535" y="229"/>
                    <a:pt x="8354" y="229"/>
                  </a:cubicBezTo>
                  <a:cubicBezTo>
                    <a:pt x="7008" y="223"/>
                    <a:pt x="5661" y="194"/>
                    <a:pt x="4314" y="188"/>
                  </a:cubicBezTo>
                  <a:cubicBezTo>
                    <a:pt x="3717" y="185"/>
                    <a:pt x="3063" y="142"/>
                    <a:pt x="2412" y="142"/>
                  </a:cubicBezTo>
                  <a:cubicBezTo>
                    <a:pt x="1648" y="142"/>
                    <a:pt x="887" y="201"/>
                    <a:pt x="224" y="452"/>
                  </a:cubicBezTo>
                  <a:cubicBezTo>
                    <a:pt x="60" y="514"/>
                    <a:pt x="0" y="748"/>
                    <a:pt x="173" y="846"/>
                  </a:cubicBezTo>
                  <a:cubicBezTo>
                    <a:pt x="1172" y="1408"/>
                    <a:pt x="2475" y="1439"/>
                    <a:pt x="3603" y="1548"/>
                  </a:cubicBezTo>
                  <a:cubicBezTo>
                    <a:pt x="5102" y="1693"/>
                    <a:pt x="6610" y="1748"/>
                    <a:pt x="8115" y="1777"/>
                  </a:cubicBezTo>
                  <a:cubicBezTo>
                    <a:pt x="8691" y="1788"/>
                    <a:pt x="9266" y="1793"/>
                    <a:pt x="9842" y="1793"/>
                  </a:cubicBezTo>
                  <a:cubicBezTo>
                    <a:pt x="12198" y="1793"/>
                    <a:pt x="14555" y="1704"/>
                    <a:pt x="16905" y="1567"/>
                  </a:cubicBezTo>
                  <a:cubicBezTo>
                    <a:pt x="17888" y="1510"/>
                    <a:pt x="17911" y="0"/>
                    <a:pt x="16961"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6" name="Google Shape;1756;p27"/>
            <p:cNvSpPr/>
            <p:nvPr/>
          </p:nvSpPr>
          <p:spPr>
            <a:xfrm>
              <a:off x="5859525" y="2982976"/>
              <a:ext cx="203431" cy="23138"/>
            </a:xfrm>
            <a:custGeom>
              <a:avLst/>
              <a:gdLst/>
              <a:ahLst/>
              <a:cxnLst/>
              <a:rect l="l" t="t" r="r" b="b"/>
              <a:pathLst>
                <a:path w="17417" h="1981" extrusionOk="0">
                  <a:moveTo>
                    <a:pt x="16472" y="1"/>
                  </a:moveTo>
                  <a:cubicBezTo>
                    <a:pt x="16452" y="1"/>
                    <a:pt x="16432" y="1"/>
                    <a:pt x="16412" y="3"/>
                  </a:cubicBezTo>
                  <a:cubicBezTo>
                    <a:pt x="13534" y="178"/>
                    <a:pt x="10654" y="351"/>
                    <a:pt x="7771" y="423"/>
                  </a:cubicBezTo>
                  <a:cubicBezTo>
                    <a:pt x="6367" y="458"/>
                    <a:pt x="4963" y="500"/>
                    <a:pt x="3561" y="559"/>
                  </a:cubicBezTo>
                  <a:cubicBezTo>
                    <a:pt x="2419" y="607"/>
                    <a:pt x="1061" y="444"/>
                    <a:pt x="32" y="1015"/>
                  </a:cubicBezTo>
                  <a:cubicBezTo>
                    <a:pt x="1" y="1033"/>
                    <a:pt x="5" y="1075"/>
                    <a:pt x="32" y="1093"/>
                  </a:cubicBezTo>
                  <a:cubicBezTo>
                    <a:pt x="950" y="1728"/>
                    <a:pt x="2246" y="1690"/>
                    <a:pt x="3327" y="1787"/>
                  </a:cubicBezTo>
                  <a:cubicBezTo>
                    <a:pt x="4779" y="1917"/>
                    <a:pt x="6242" y="1981"/>
                    <a:pt x="7699" y="1981"/>
                  </a:cubicBezTo>
                  <a:cubicBezTo>
                    <a:pt x="7723" y="1981"/>
                    <a:pt x="7747" y="1981"/>
                    <a:pt x="7771" y="1981"/>
                  </a:cubicBezTo>
                  <a:cubicBezTo>
                    <a:pt x="10659" y="1976"/>
                    <a:pt x="13539" y="1853"/>
                    <a:pt x="16412" y="1544"/>
                  </a:cubicBezTo>
                  <a:cubicBezTo>
                    <a:pt x="17358" y="1443"/>
                    <a:pt x="17417" y="1"/>
                    <a:pt x="16472"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57" name="Google Shape;1757;p27"/>
            <p:cNvSpPr/>
            <p:nvPr/>
          </p:nvSpPr>
          <p:spPr>
            <a:xfrm>
              <a:off x="5860880" y="3039929"/>
              <a:ext cx="204762" cy="22963"/>
            </a:xfrm>
            <a:custGeom>
              <a:avLst/>
              <a:gdLst/>
              <a:ahLst/>
              <a:cxnLst/>
              <a:rect l="l" t="t" r="r" b="b"/>
              <a:pathLst>
                <a:path w="17531" h="1966" extrusionOk="0">
                  <a:moveTo>
                    <a:pt x="15399" y="0"/>
                  </a:moveTo>
                  <a:cubicBezTo>
                    <a:pt x="12975" y="0"/>
                    <a:pt x="10527" y="180"/>
                    <a:pt x="8112" y="269"/>
                  </a:cubicBezTo>
                  <a:cubicBezTo>
                    <a:pt x="6782" y="319"/>
                    <a:pt x="5451" y="382"/>
                    <a:pt x="4121" y="440"/>
                  </a:cubicBezTo>
                  <a:cubicBezTo>
                    <a:pt x="2895" y="493"/>
                    <a:pt x="1512" y="400"/>
                    <a:pt x="378" y="908"/>
                  </a:cubicBezTo>
                  <a:cubicBezTo>
                    <a:pt x="1" y="1077"/>
                    <a:pt x="169" y="1590"/>
                    <a:pt x="482" y="1706"/>
                  </a:cubicBezTo>
                  <a:cubicBezTo>
                    <a:pt x="1034" y="1910"/>
                    <a:pt x="1645" y="1965"/>
                    <a:pt x="2265" y="1965"/>
                  </a:cubicBezTo>
                  <a:cubicBezTo>
                    <a:pt x="2894" y="1965"/>
                    <a:pt x="3530" y="1909"/>
                    <a:pt x="4121" y="1895"/>
                  </a:cubicBezTo>
                  <a:cubicBezTo>
                    <a:pt x="5529" y="1861"/>
                    <a:pt x="6939" y="1836"/>
                    <a:pt x="8347" y="1792"/>
                  </a:cubicBezTo>
                  <a:cubicBezTo>
                    <a:pt x="11075" y="1707"/>
                    <a:pt x="13849" y="1744"/>
                    <a:pt x="16565" y="1490"/>
                  </a:cubicBezTo>
                  <a:cubicBezTo>
                    <a:pt x="17496" y="1402"/>
                    <a:pt x="17530" y="41"/>
                    <a:pt x="16565" y="15"/>
                  </a:cubicBezTo>
                  <a:cubicBezTo>
                    <a:pt x="16177" y="5"/>
                    <a:pt x="15788" y="0"/>
                    <a:pt x="15399" y="0"/>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four columns 1">
  <p:cSld name="CUSTOM_5_1">
    <p:spTree>
      <p:nvGrpSpPr>
        <p:cNvPr id="1758" name="Shape 1758"/>
        <p:cNvGrpSpPr/>
        <p:nvPr/>
      </p:nvGrpSpPr>
      <p:grpSpPr>
        <a:xfrm>
          <a:off x="0" y="0"/>
          <a:ext cx="0" cy="0"/>
          <a:chOff x="0" y="0"/>
          <a:chExt cx="0" cy="0"/>
        </a:xfrm>
      </p:grpSpPr>
      <p:grpSp>
        <p:nvGrpSpPr>
          <p:cNvPr id="1759" name="Google Shape;1759;p28"/>
          <p:cNvGrpSpPr/>
          <p:nvPr/>
        </p:nvGrpSpPr>
        <p:grpSpPr>
          <a:xfrm>
            <a:off x="-28" y="31"/>
            <a:ext cx="9144057" cy="4909351"/>
            <a:chOff x="-28" y="31"/>
            <a:chExt cx="9144057" cy="4909351"/>
          </a:xfrm>
        </p:grpSpPr>
        <p:grpSp>
          <p:nvGrpSpPr>
            <p:cNvPr id="1760" name="Google Shape;1760;p28"/>
            <p:cNvGrpSpPr/>
            <p:nvPr/>
          </p:nvGrpSpPr>
          <p:grpSpPr>
            <a:xfrm>
              <a:off x="-28" y="456438"/>
              <a:ext cx="9144057" cy="4452944"/>
              <a:chOff x="-28" y="248988"/>
              <a:chExt cx="9144057" cy="4452944"/>
            </a:xfrm>
          </p:grpSpPr>
          <p:sp>
            <p:nvSpPr>
              <p:cNvPr id="1761" name="Google Shape;1761;p28"/>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2" name="Google Shape;1762;p28"/>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3" name="Google Shape;1763;p28"/>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4" name="Google Shape;1764;p28"/>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5" name="Google Shape;1765;p28"/>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6" name="Google Shape;1766;p28"/>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7" name="Google Shape;1767;p28"/>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8" name="Google Shape;1768;p28"/>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69" name="Google Shape;1769;p28"/>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0" name="Google Shape;1770;p28"/>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1" name="Google Shape;1771;p28"/>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2" name="Google Shape;1772;p28"/>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3" name="Google Shape;1773;p28"/>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4" name="Google Shape;1774;p28"/>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5" name="Google Shape;1775;p28"/>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6" name="Google Shape;1776;p28"/>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7" name="Google Shape;1777;p28"/>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8" name="Google Shape;1778;p28"/>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79" name="Google Shape;1779;p28"/>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0" name="Google Shape;1780;p28"/>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1" name="Google Shape;1781;p28"/>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2" name="Google Shape;1782;p28"/>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3" name="Google Shape;1783;p28"/>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4" name="Google Shape;1784;p28"/>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85" name="Google Shape;1785;p28"/>
            <p:cNvGrpSpPr/>
            <p:nvPr/>
          </p:nvGrpSpPr>
          <p:grpSpPr>
            <a:xfrm>
              <a:off x="597942" y="31"/>
              <a:ext cx="7948252" cy="367803"/>
              <a:chOff x="597942" y="31"/>
              <a:chExt cx="7948252" cy="367803"/>
            </a:xfrm>
          </p:grpSpPr>
          <p:grpSp>
            <p:nvGrpSpPr>
              <p:cNvPr id="1786" name="Google Shape;1786;p28"/>
              <p:cNvGrpSpPr/>
              <p:nvPr/>
            </p:nvGrpSpPr>
            <p:grpSpPr>
              <a:xfrm>
                <a:off x="597942" y="187534"/>
                <a:ext cx="7948252" cy="180300"/>
                <a:chOff x="597942" y="187534"/>
                <a:chExt cx="7948252" cy="180300"/>
              </a:xfrm>
            </p:grpSpPr>
            <p:sp>
              <p:nvSpPr>
                <p:cNvPr id="1787" name="Google Shape;1787;p28"/>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8" name="Google Shape;1788;p28"/>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89" name="Google Shape;1789;p28"/>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0" name="Google Shape;1790;p28"/>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1" name="Google Shape;1791;p28"/>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2" name="Google Shape;1792;p28"/>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3" name="Google Shape;1793;p28"/>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4" name="Google Shape;1794;p28"/>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5" name="Google Shape;1795;p28"/>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6" name="Google Shape;1796;p28"/>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7" name="Google Shape;1797;p28"/>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798" name="Google Shape;1798;p28"/>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799" name="Google Shape;1799;p28"/>
              <p:cNvGrpSpPr/>
              <p:nvPr/>
            </p:nvGrpSpPr>
            <p:grpSpPr>
              <a:xfrm>
                <a:off x="645872" y="31"/>
                <a:ext cx="7860381" cy="326536"/>
                <a:chOff x="645872" y="31"/>
                <a:chExt cx="7860381" cy="326536"/>
              </a:xfrm>
            </p:grpSpPr>
            <p:sp>
              <p:nvSpPr>
                <p:cNvPr id="1800" name="Google Shape;1800;p28"/>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1" name="Google Shape;1801;p28"/>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2" name="Google Shape;1802;p28"/>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3" name="Google Shape;1803;p28"/>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4" name="Google Shape;1804;p28"/>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5" name="Google Shape;1805;p28"/>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6" name="Google Shape;1806;p28"/>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7" name="Google Shape;1807;p28"/>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8" name="Google Shape;1808;p28"/>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09" name="Google Shape;1809;p28"/>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0" name="Google Shape;1810;p28"/>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1" name="Google Shape;1811;p28"/>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2" name="Google Shape;1812;p28"/>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3" name="Google Shape;1813;p28"/>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4" name="Google Shape;1814;p28"/>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5" name="Google Shape;1815;p28"/>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6" name="Google Shape;1816;p28"/>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7" name="Google Shape;1817;p28"/>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8" name="Google Shape;1818;p28"/>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19" name="Google Shape;1819;p28"/>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0" name="Google Shape;1820;p28"/>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1" name="Google Shape;1821;p28"/>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2" name="Google Shape;1822;p28"/>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23" name="Google Shape;1823;p28"/>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824" name="Google Shape;1824;p28"/>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25" name="Google Shape;1825;p28"/>
          <p:cNvSpPr txBox="1"/>
          <p:nvPr>
            <p:ph type="subTitle" idx="1"/>
          </p:nvPr>
        </p:nvSpPr>
        <p:spPr>
          <a:xfrm>
            <a:off x="712944" y="2128575"/>
            <a:ext cx="22785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826" name="Google Shape;1826;p28"/>
          <p:cNvSpPr txBox="1"/>
          <p:nvPr>
            <p:ph type="subTitle" idx="2"/>
          </p:nvPr>
        </p:nvSpPr>
        <p:spPr>
          <a:xfrm>
            <a:off x="6152560" y="2128575"/>
            <a:ext cx="2277000" cy="665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827" name="Google Shape;1827;p28"/>
          <p:cNvSpPr txBox="1"/>
          <p:nvPr>
            <p:ph type="subTitle" idx="3"/>
          </p:nvPr>
        </p:nvSpPr>
        <p:spPr>
          <a:xfrm>
            <a:off x="712944" y="3714375"/>
            <a:ext cx="22785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828" name="Google Shape;1828;p28"/>
          <p:cNvSpPr txBox="1"/>
          <p:nvPr>
            <p:ph type="subTitle" idx="4"/>
          </p:nvPr>
        </p:nvSpPr>
        <p:spPr>
          <a:xfrm>
            <a:off x="6152560" y="3714375"/>
            <a:ext cx="2277000" cy="665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829" name="Google Shape;1829;p28"/>
          <p:cNvSpPr txBox="1"/>
          <p:nvPr>
            <p:ph type="subTitle" idx="5"/>
          </p:nvPr>
        </p:nvSpPr>
        <p:spPr>
          <a:xfrm>
            <a:off x="712950" y="1692725"/>
            <a:ext cx="2278500" cy="529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830" name="Google Shape;1830;p28"/>
          <p:cNvSpPr txBox="1"/>
          <p:nvPr>
            <p:ph type="subTitle" idx="6"/>
          </p:nvPr>
        </p:nvSpPr>
        <p:spPr>
          <a:xfrm>
            <a:off x="712950" y="3278400"/>
            <a:ext cx="2278500" cy="529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831" name="Google Shape;1831;p28"/>
          <p:cNvSpPr txBox="1"/>
          <p:nvPr>
            <p:ph type="subTitle" idx="7"/>
          </p:nvPr>
        </p:nvSpPr>
        <p:spPr>
          <a:xfrm>
            <a:off x="6152553" y="1692725"/>
            <a:ext cx="2277000" cy="5295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832" name="Google Shape;1832;p28"/>
          <p:cNvSpPr txBox="1"/>
          <p:nvPr>
            <p:ph type="subTitle" idx="8"/>
          </p:nvPr>
        </p:nvSpPr>
        <p:spPr>
          <a:xfrm>
            <a:off x="6152553" y="3278400"/>
            <a:ext cx="2277000" cy="5295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833" name="Google Shape;1833;p28"/>
          <p:cNvSpPr/>
          <p:nvPr/>
        </p:nvSpPr>
        <p:spPr>
          <a:xfrm>
            <a:off x="8264980" y="998817"/>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4" name="Google Shape;1834;p28"/>
          <p:cNvSpPr/>
          <p:nvPr/>
        </p:nvSpPr>
        <p:spPr>
          <a:xfrm>
            <a:off x="218092" y="4440317"/>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835" name="Shape 1835"/>
        <p:cNvGrpSpPr/>
        <p:nvPr/>
      </p:nvGrpSpPr>
      <p:grpSpPr>
        <a:xfrm>
          <a:off x="0" y="0"/>
          <a:ext cx="0" cy="0"/>
          <a:chOff x="0" y="0"/>
          <a:chExt cx="0" cy="0"/>
        </a:xfrm>
      </p:grpSpPr>
      <p:grpSp>
        <p:nvGrpSpPr>
          <p:cNvPr id="1836" name="Google Shape;1836;p29"/>
          <p:cNvGrpSpPr/>
          <p:nvPr/>
        </p:nvGrpSpPr>
        <p:grpSpPr>
          <a:xfrm>
            <a:off x="-28" y="31"/>
            <a:ext cx="9144057" cy="4909351"/>
            <a:chOff x="-28" y="31"/>
            <a:chExt cx="9144057" cy="4909351"/>
          </a:xfrm>
        </p:grpSpPr>
        <p:grpSp>
          <p:nvGrpSpPr>
            <p:cNvPr id="1837" name="Google Shape;1837;p29"/>
            <p:cNvGrpSpPr/>
            <p:nvPr/>
          </p:nvGrpSpPr>
          <p:grpSpPr>
            <a:xfrm>
              <a:off x="-28" y="456438"/>
              <a:ext cx="9144057" cy="4452944"/>
              <a:chOff x="-28" y="248988"/>
              <a:chExt cx="9144057" cy="4452944"/>
            </a:xfrm>
          </p:grpSpPr>
          <p:sp>
            <p:nvSpPr>
              <p:cNvPr id="1838" name="Google Shape;1838;p29"/>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39" name="Google Shape;1839;p29"/>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0" name="Google Shape;1840;p29"/>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1" name="Google Shape;1841;p29"/>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2" name="Google Shape;1842;p29"/>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3" name="Google Shape;1843;p29"/>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4" name="Google Shape;1844;p29"/>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5" name="Google Shape;1845;p29"/>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6" name="Google Shape;1846;p29"/>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7" name="Google Shape;1847;p29"/>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8" name="Google Shape;1848;p29"/>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49" name="Google Shape;1849;p29"/>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0" name="Google Shape;1850;p29"/>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1" name="Google Shape;1851;p29"/>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2" name="Google Shape;1852;p29"/>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3" name="Google Shape;1853;p29"/>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4" name="Google Shape;1854;p29"/>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5" name="Google Shape;1855;p29"/>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6" name="Google Shape;1856;p29"/>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7" name="Google Shape;1857;p29"/>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8" name="Google Shape;1858;p29"/>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59" name="Google Shape;1859;p29"/>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0" name="Google Shape;1860;p29"/>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1" name="Google Shape;1861;p29"/>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862" name="Google Shape;1862;p29"/>
            <p:cNvGrpSpPr/>
            <p:nvPr/>
          </p:nvGrpSpPr>
          <p:grpSpPr>
            <a:xfrm>
              <a:off x="597942" y="31"/>
              <a:ext cx="7948252" cy="367803"/>
              <a:chOff x="597942" y="31"/>
              <a:chExt cx="7948252" cy="367803"/>
            </a:xfrm>
          </p:grpSpPr>
          <p:grpSp>
            <p:nvGrpSpPr>
              <p:cNvPr id="1863" name="Google Shape;1863;p29"/>
              <p:cNvGrpSpPr/>
              <p:nvPr/>
            </p:nvGrpSpPr>
            <p:grpSpPr>
              <a:xfrm>
                <a:off x="597942" y="187534"/>
                <a:ext cx="7948252" cy="180300"/>
                <a:chOff x="597942" y="187534"/>
                <a:chExt cx="7948252" cy="180300"/>
              </a:xfrm>
            </p:grpSpPr>
            <p:sp>
              <p:nvSpPr>
                <p:cNvPr id="1864" name="Google Shape;1864;p29"/>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5" name="Google Shape;1865;p29"/>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6" name="Google Shape;1866;p29"/>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7" name="Google Shape;1867;p29"/>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8" name="Google Shape;1868;p29"/>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69" name="Google Shape;1869;p29"/>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0" name="Google Shape;1870;p29"/>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1" name="Google Shape;1871;p29"/>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2" name="Google Shape;1872;p29"/>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3" name="Google Shape;1873;p29"/>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4" name="Google Shape;1874;p29"/>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5" name="Google Shape;1875;p29"/>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876" name="Google Shape;1876;p29"/>
              <p:cNvGrpSpPr/>
              <p:nvPr/>
            </p:nvGrpSpPr>
            <p:grpSpPr>
              <a:xfrm>
                <a:off x="645872" y="31"/>
                <a:ext cx="7860381" cy="326536"/>
                <a:chOff x="645872" y="31"/>
                <a:chExt cx="7860381" cy="326536"/>
              </a:xfrm>
            </p:grpSpPr>
            <p:sp>
              <p:nvSpPr>
                <p:cNvPr id="1877" name="Google Shape;1877;p29"/>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8" name="Google Shape;1878;p29"/>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79" name="Google Shape;1879;p29"/>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0" name="Google Shape;1880;p29"/>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1" name="Google Shape;1881;p29"/>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2" name="Google Shape;1882;p29"/>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3" name="Google Shape;1883;p29"/>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4" name="Google Shape;1884;p29"/>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5" name="Google Shape;1885;p29"/>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6" name="Google Shape;1886;p29"/>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7" name="Google Shape;1887;p29"/>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8" name="Google Shape;1888;p29"/>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89" name="Google Shape;1889;p29"/>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0" name="Google Shape;1890;p29"/>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1" name="Google Shape;1891;p29"/>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2" name="Google Shape;1892;p29"/>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3" name="Google Shape;1893;p29"/>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4" name="Google Shape;1894;p29"/>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5" name="Google Shape;1895;p29"/>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6" name="Google Shape;1896;p29"/>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7" name="Google Shape;1897;p29"/>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8" name="Google Shape;1898;p29"/>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899" name="Google Shape;1899;p29"/>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00" name="Google Shape;1900;p29"/>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901" name="Google Shape;1901;p29"/>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02" name="Google Shape;1902;p29"/>
          <p:cNvSpPr txBox="1"/>
          <p:nvPr>
            <p:ph type="subTitle" idx="1"/>
          </p:nvPr>
        </p:nvSpPr>
        <p:spPr>
          <a:xfrm>
            <a:off x="715478" y="2063512"/>
            <a:ext cx="22860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3" name="Google Shape;1903;p29"/>
          <p:cNvSpPr txBox="1"/>
          <p:nvPr>
            <p:ph type="subTitle" idx="2"/>
          </p:nvPr>
        </p:nvSpPr>
        <p:spPr>
          <a:xfrm>
            <a:off x="3429000" y="2063512"/>
            <a:ext cx="22860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4" name="Google Shape;1904;p29"/>
          <p:cNvSpPr txBox="1"/>
          <p:nvPr>
            <p:ph type="subTitle" idx="3"/>
          </p:nvPr>
        </p:nvSpPr>
        <p:spPr>
          <a:xfrm>
            <a:off x="715478" y="3745521"/>
            <a:ext cx="22860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5" name="Google Shape;1905;p29"/>
          <p:cNvSpPr txBox="1"/>
          <p:nvPr>
            <p:ph type="subTitle" idx="4"/>
          </p:nvPr>
        </p:nvSpPr>
        <p:spPr>
          <a:xfrm>
            <a:off x="3429000" y="3745521"/>
            <a:ext cx="22860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6" name="Google Shape;1906;p29"/>
          <p:cNvSpPr txBox="1"/>
          <p:nvPr>
            <p:ph type="subTitle" idx="5"/>
          </p:nvPr>
        </p:nvSpPr>
        <p:spPr>
          <a:xfrm>
            <a:off x="6143574" y="2063512"/>
            <a:ext cx="22839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7" name="Google Shape;1907;p29"/>
          <p:cNvSpPr txBox="1"/>
          <p:nvPr>
            <p:ph type="subTitle" idx="6"/>
          </p:nvPr>
        </p:nvSpPr>
        <p:spPr>
          <a:xfrm>
            <a:off x="6143574" y="3745521"/>
            <a:ext cx="2283900" cy="64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1908" name="Google Shape;1908;p29"/>
          <p:cNvSpPr txBox="1"/>
          <p:nvPr>
            <p:ph type="subTitle" idx="7"/>
          </p:nvPr>
        </p:nvSpPr>
        <p:spPr>
          <a:xfrm>
            <a:off x="715478" y="1615988"/>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909" name="Google Shape;1909;p29"/>
          <p:cNvSpPr txBox="1"/>
          <p:nvPr>
            <p:ph type="subTitle" idx="8"/>
          </p:nvPr>
        </p:nvSpPr>
        <p:spPr>
          <a:xfrm>
            <a:off x="3429000" y="1615992"/>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910" name="Google Shape;1910;p29"/>
          <p:cNvSpPr txBox="1"/>
          <p:nvPr>
            <p:ph type="subTitle" idx="9"/>
          </p:nvPr>
        </p:nvSpPr>
        <p:spPr>
          <a:xfrm>
            <a:off x="6142524" y="1615988"/>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911" name="Google Shape;1911;p29"/>
          <p:cNvSpPr txBox="1"/>
          <p:nvPr>
            <p:ph type="subTitle" idx="13"/>
          </p:nvPr>
        </p:nvSpPr>
        <p:spPr>
          <a:xfrm>
            <a:off x="715478" y="3297952"/>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912" name="Google Shape;1912;p29"/>
          <p:cNvSpPr txBox="1"/>
          <p:nvPr>
            <p:ph type="subTitle" idx="14"/>
          </p:nvPr>
        </p:nvSpPr>
        <p:spPr>
          <a:xfrm>
            <a:off x="3429000" y="3297952"/>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sp>
        <p:nvSpPr>
          <p:cNvPr id="1913" name="Google Shape;1913;p29"/>
          <p:cNvSpPr txBox="1"/>
          <p:nvPr>
            <p:ph type="subTitle" idx="15"/>
          </p:nvPr>
        </p:nvSpPr>
        <p:spPr>
          <a:xfrm>
            <a:off x="6142524" y="3297952"/>
            <a:ext cx="22860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SzPts val="2400"/>
              <a:buFont typeface="Bebas Neue" panose="020B0606020202050201"/>
              <a:buNone/>
              <a:defRPr sz="2400">
                <a:latin typeface="Bebas Neue" panose="020B0606020202050201"/>
                <a:ea typeface="Bebas Neue" panose="020B0606020202050201"/>
                <a:cs typeface="Bebas Neue" panose="020B0606020202050201"/>
                <a:sym typeface="Bebas Neue" panose="020B0606020202050201"/>
              </a:defRPr>
            </a:lvl9pPr>
          </a:lstStyle>
          <a:p/>
        </p:txBody>
      </p:sp>
      <p:grpSp>
        <p:nvGrpSpPr>
          <p:cNvPr id="1914" name="Google Shape;1914;p29"/>
          <p:cNvGrpSpPr/>
          <p:nvPr/>
        </p:nvGrpSpPr>
        <p:grpSpPr>
          <a:xfrm>
            <a:off x="8127599" y="999725"/>
            <a:ext cx="519199" cy="486974"/>
            <a:chOff x="6090574" y="2293925"/>
            <a:chExt cx="519199" cy="486974"/>
          </a:xfrm>
        </p:grpSpPr>
        <p:sp>
          <p:nvSpPr>
            <p:cNvPr id="1915" name="Google Shape;1915;p29"/>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6" name="Google Shape;1916;p29"/>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17" name="Google Shape;1917;p29"/>
          <p:cNvGrpSpPr/>
          <p:nvPr/>
        </p:nvGrpSpPr>
        <p:grpSpPr>
          <a:xfrm>
            <a:off x="101074" y="4434525"/>
            <a:ext cx="519199" cy="486974"/>
            <a:chOff x="6090574" y="2293925"/>
            <a:chExt cx="519199" cy="486974"/>
          </a:xfrm>
        </p:grpSpPr>
        <p:sp>
          <p:nvSpPr>
            <p:cNvPr id="1918" name="Google Shape;1918;p29"/>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19" name="Google Shape;1919;p29"/>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six columns 1">
  <p:cSld name="CUSTOM_7_1">
    <p:spTree>
      <p:nvGrpSpPr>
        <p:cNvPr id="1920" name="Shape 1920"/>
        <p:cNvGrpSpPr/>
        <p:nvPr/>
      </p:nvGrpSpPr>
      <p:grpSpPr>
        <a:xfrm>
          <a:off x="0" y="0"/>
          <a:ext cx="0" cy="0"/>
          <a:chOff x="0" y="0"/>
          <a:chExt cx="0" cy="0"/>
        </a:xfrm>
      </p:grpSpPr>
      <p:grpSp>
        <p:nvGrpSpPr>
          <p:cNvPr id="1921" name="Google Shape;1921;p30"/>
          <p:cNvGrpSpPr/>
          <p:nvPr/>
        </p:nvGrpSpPr>
        <p:grpSpPr>
          <a:xfrm>
            <a:off x="-28" y="31"/>
            <a:ext cx="9144057" cy="4909351"/>
            <a:chOff x="-28" y="31"/>
            <a:chExt cx="9144057" cy="4909351"/>
          </a:xfrm>
        </p:grpSpPr>
        <p:grpSp>
          <p:nvGrpSpPr>
            <p:cNvPr id="1922" name="Google Shape;1922;p30"/>
            <p:cNvGrpSpPr/>
            <p:nvPr/>
          </p:nvGrpSpPr>
          <p:grpSpPr>
            <a:xfrm>
              <a:off x="-28" y="456438"/>
              <a:ext cx="9144057" cy="4452944"/>
              <a:chOff x="-28" y="248988"/>
              <a:chExt cx="9144057" cy="4452944"/>
            </a:xfrm>
          </p:grpSpPr>
          <p:sp>
            <p:nvSpPr>
              <p:cNvPr id="1923" name="Google Shape;1923;p30"/>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4" name="Google Shape;1924;p30"/>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5" name="Google Shape;1925;p30"/>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6" name="Google Shape;1926;p30"/>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7" name="Google Shape;1927;p30"/>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8" name="Google Shape;1928;p30"/>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29" name="Google Shape;1929;p30"/>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0" name="Google Shape;1930;p30"/>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1" name="Google Shape;1931;p30"/>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2" name="Google Shape;1932;p30"/>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3" name="Google Shape;1933;p30"/>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4" name="Google Shape;1934;p30"/>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5" name="Google Shape;1935;p30"/>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6" name="Google Shape;1936;p30"/>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7" name="Google Shape;1937;p30"/>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8" name="Google Shape;1938;p30"/>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39" name="Google Shape;1939;p30"/>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0" name="Google Shape;1940;p30"/>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1" name="Google Shape;1941;p30"/>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2" name="Google Shape;1942;p30"/>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3" name="Google Shape;1943;p30"/>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4" name="Google Shape;1944;p30"/>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5" name="Google Shape;1945;p30"/>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46" name="Google Shape;1946;p30"/>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47" name="Google Shape;1947;p30"/>
            <p:cNvGrpSpPr/>
            <p:nvPr/>
          </p:nvGrpSpPr>
          <p:grpSpPr>
            <a:xfrm>
              <a:off x="597942" y="31"/>
              <a:ext cx="7948252" cy="367803"/>
              <a:chOff x="597942" y="31"/>
              <a:chExt cx="7948252" cy="367803"/>
            </a:xfrm>
          </p:grpSpPr>
          <p:grpSp>
            <p:nvGrpSpPr>
              <p:cNvPr id="1948" name="Google Shape;1948;p30"/>
              <p:cNvGrpSpPr/>
              <p:nvPr/>
            </p:nvGrpSpPr>
            <p:grpSpPr>
              <a:xfrm>
                <a:off x="597942" y="187534"/>
                <a:ext cx="7948252" cy="180300"/>
                <a:chOff x="597942" y="187534"/>
                <a:chExt cx="7948252" cy="180300"/>
              </a:xfrm>
            </p:grpSpPr>
            <p:sp>
              <p:nvSpPr>
                <p:cNvPr id="1949" name="Google Shape;1949;p30"/>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0" name="Google Shape;1950;p30"/>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1" name="Google Shape;1951;p30"/>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2" name="Google Shape;1952;p30"/>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3" name="Google Shape;1953;p30"/>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4" name="Google Shape;1954;p30"/>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5" name="Google Shape;1955;p30"/>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6" name="Google Shape;1956;p30"/>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7" name="Google Shape;1957;p30"/>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8" name="Google Shape;1958;p30"/>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59" name="Google Shape;1959;p30"/>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0" name="Google Shape;1960;p30"/>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1961" name="Google Shape;1961;p30"/>
              <p:cNvGrpSpPr/>
              <p:nvPr/>
            </p:nvGrpSpPr>
            <p:grpSpPr>
              <a:xfrm>
                <a:off x="645872" y="31"/>
                <a:ext cx="7860381" cy="326536"/>
                <a:chOff x="645872" y="31"/>
                <a:chExt cx="7860381" cy="326536"/>
              </a:xfrm>
            </p:grpSpPr>
            <p:sp>
              <p:nvSpPr>
                <p:cNvPr id="1962" name="Google Shape;1962;p30"/>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3" name="Google Shape;1963;p30"/>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4" name="Google Shape;1964;p30"/>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5" name="Google Shape;1965;p30"/>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6" name="Google Shape;1966;p30"/>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7" name="Google Shape;1967;p30"/>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8" name="Google Shape;1968;p30"/>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69" name="Google Shape;1969;p30"/>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0" name="Google Shape;1970;p30"/>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1" name="Google Shape;1971;p30"/>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2" name="Google Shape;1972;p30"/>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3" name="Google Shape;1973;p30"/>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4" name="Google Shape;1974;p30"/>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5" name="Google Shape;1975;p30"/>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6" name="Google Shape;1976;p30"/>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7" name="Google Shape;1977;p30"/>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8" name="Google Shape;1978;p30"/>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79" name="Google Shape;1979;p30"/>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0" name="Google Shape;1980;p30"/>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1" name="Google Shape;1981;p30"/>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2" name="Google Shape;1982;p30"/>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3" name="Google Shape;1983;p30"/>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4" name="Google Shape;1984;p30"/>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1985" name="Google Shape;1985;p30"/>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1986" name="Google Shape;1986;p30"/>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87" name="Google Shape;1987;p30"/>
          <p:cNvSpPr txBox="1"/>
          <p:nvPr>
            <p:ph type="subTitle" idx="1"/>
          </p:nvPr>
        </p:nvSpPr>
        <p:spPr>
          <a:xfrm>
            <a:off x="2073940" y="3763810"/>
            <a:ext cx="2530800" cy="4848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88" name="Google Shape;1988;p30"/>
          <p:cNvSpPr txBox="1"/>
          <p:nvPr>
            <p:ph type="subTitle" idx="2"/>
          </p:nvPr>
        </p:nvSpPr>
        <p:spPr>
          <a:xfrm>
            <a:off x="2073925" y="4107151"/>
            <a:ext cx="2530800" cy="316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89" name="Google Shape;1989;p30"/>
          <p:cNvSpPr txBox="1"/>
          <p:nvPr>
            <p:ph type="subTitle" idx="3"/>
          </p:nvPr>
        </p:nvSpPr>
        <p:spPr>
          <a:xfrm>
            <a:off x="5449526" y="2747636"/>
            <a:ext cx="2535000" cy="485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90" name="Google Shape;1990;p30"/>
          <p:cNvSpPr txBox="1"/>
          <p:nvPr>
            <p:ph type="subTitle" idx="4"/>
          </p:nvPr>
        </p:nvSpPr>
        <p:spPr>
          <a:xfrm>
            <a:off x="5449529" y="3086003"/>
            <a:ext cx="2535000" cy="32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91" name="Google Shape;1991;p30"/>
          <p:cNvSpPr txBox="1"/>
          <p:nvPr>
            <p:ph type="subTitle" idx="5"/>
          </p:nvPr>
        </p:nvSpPr>
        <p:spPr>
          <a:xfrm>
            <a:off x="5449526" y="3763811"/>
            <a:ext cx="2535000" cy="484800"/>
          </a:xfrm>
          <a:prstGeom prst="rect">
            <a:avLst/>
          </a:prstGeom>
          <a:noFill/>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92" name="Google Shape;1992;p30"/>
          <p:cNvSpPr txBox="1"/>
          <p:nvPr>
            <p:ph type="subTitle" idx="6"/>
          </p:nvPr>
        </p:nvSpPr>
        <p:spPr>
          <a:xfrm>
            <a:off x="5449529" y="4105525"/>
            <a:ext cx="2535000" cy="316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93" name="Google Shape;1993;p30"/>
          <p:cNvSpPr txBox="1"/>
          <p:nvPr>
            <p:ph type="subTitle" idx="7"/>
          </p:nvPr>
        </p:nvSpPr>
        <p:spPr>
          <a:xfrm>
            <a:off x="2073940" y="1730525"/>
            <a:ext cx="2535000" cy="486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94" name="Google Shape;1994;p30"/>
          <p:cNvSpPr txBox="1"/>
          <p:nvPr>
            <p:ph type="subTitle" idx="8"/>
          </p:nvPr>
        </p:nvSpPr>
        <p:spPr>
          <a:xfrm>
            <a:off x="2073925" y="2070278"/>
            <a:ext cx="2530800" cy="322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95" name="Google Shape;1995;p30"/>
          <p:cNvSpPr txBox="1"/>
          <p:nvPr>
            <p:ph type="subTitle" idx="9"/>
          </p:nvPr>
        </p:nvSpPr>
        <p:spPr>
          <a:xfrm>
            <a:off x="2073940" y="2747635"/>
            <a:ext cx="2535000" cy="485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96" name="Google Shape;1996;p30"/>
          <p:cNvSpPr txBox="1"/>
          <p:nvPr>
            <p:ph type="subTitle" idx="13"/>
          </p:nvPr>
        </p:nvSpPr>
        <p:spPr>
          <a:xfrm>
            <a:off x="2073925" y="3085117"/>
            <a:ext cx="2535000" cy="320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97" name="Google Shape;1997;p30"/>
          <p:cNvSpPr txBox="1"/>
          <p:nvPr>
            <p:ph type="subTitle" idx="14"/>
          </p:nvPr>
        </p:nvSpPr>
        <p:spPr>
          <a:xfrm>
            <a:off x="5449544" y="1730525"/>
            <a:ext cx="2535000" cy="486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lnSpc>
                <a:spcPct val="100000"/>
              </a:lnSpc>
              <a:spcBef>
                <a:spcPts val="0"/>
              </a:spcBef>
              <a:spcAft>
                <a:spcPts val="0"/>
              </a:spcAft>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1998" name="Google Shape;1998;p30"/>
          <p:cNvSpPr txBox="1"/>
          <p:nvPr>
            <p:ph type="subTitle" idx="15"/>
          </p:nvPr>
        </p:nvSpPr>
        <p:spPr>
          <a:xfrm>
            <a:off x="5449529" y="2070280"/>
            <a:ext cx="2535000" cy="322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grpSp>
        <p:nvGrpSpPr>
          <p:cNvPr id="1999" name="Google Shape;1999;p30"/>
          <p:cNvGrpSpPr/>
          <p:nvPr/>
        </p:nvGrpSpPr>
        <p:grpSpPr>
          <a:xfrm>
            <a:off x="8171174" y="1243550"/>
            <a:ext cx="519199" cy="486974"/>
            <a:chOff x="6090574" y="2293925"/>
            <a:chExt cx="519199" cy="486974"/>
          </a:xfrm>
        </p:grpSpPr>
        <p:sp>
          <p:nvSpPr>
            <p:cNvPr id="2000" name="Google Shape;2000;p30"/>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1" name="Google Shape;2001;p30"/>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02" name="Google Shape;2002;p30"/>
          <p:cNvGrpSpPr/>
          <p:nvPr/>
        </p:nvGrpSpPr>
        <p:grpSpPr>
          <a:xfrm>
            <a:off x="135549" y="4418875"/>
            <a:ext cx="519199" cy="486974"/>
            <a:chOff x="6090574" y="2293925"/>
            <a:chExt cx="519199" cy="486974"/>
          </a:xfrm>
        </p:grpSpPr>
        <p:sp>
          <p:nvSpPr>
            <p:cNvPr id="2003" name="Google Shape;2003;p30"/>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4" name="Google Shape;2004;p30"/>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2005" name="Shape 2005"/>
        <p:cNvGrpSpPr/>
        <p:nvPr/>
      </p:nvGrpSpPr>
      <p:grpSpPr>
        <a:xfrm>
          <a:off x="0" y="0"/>
          <a:ext cx="0" cy="0"/>
          <a:chOff x="0" y="0"/>
          <a:chExt cx="0" cy="0"/>
        </a:xfrm>
      </p:grpSpPr>
      <p:grpSp>
        <p:nvGrpSpPr>
          <p:cNvPr id="2006" name="Google Shape;2006;p31"/>
          <p:cNvGrpSpPr/>
          <p:nvPr/>
        </p:nvGrpSpPr>
        <p:grpSpPr>
          <a:xfrm>
            <a:off x="-28" y="31"/>
            <a:ext cx="9144057" cy="4909351"/>
            <a:chOff x="-28" y="31"/>
            <a:chExt cx="9144057" cy="4909351"/>
          </a:xfrm>
        </p:grpSpPr>
        <p:grpSp>
          <p:nvGrpSpPr>
            <p:cNvPr id="2007" name="Google Shape;2007;p31"/>
            <p:cNvGrpSpPr/>
            <p:nvPr/>
          </p:nvGrpSpPr>
          <p:grpSpPr>
            <a:xfrm>
              <a:off x="-28" y="456438"/>
              <a:ext cx="9144057" cy="4452944"/>
              <a:chOff x="-28" y="248988"/>
              <a:chExt cx="9144057" cy="4452944"/>
            </a:xfrm>
          </p:grpSpPr>
          <p:sp>
            <p:nvSpPr>
              <p:cNvPr id="2008" name="Google Shape;2008;p31"/>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09" name="Google Shape;2009;p31"/>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0" name="Google Shape;2010;p31"/>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1" name="Google Shape;2011;p31"/>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2" name="Google Shape;2012;p31"/>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3" name="Google Shape;2013;p31"/>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4" name="Google Shape;2014;p31"/>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5" name="Google Shape;2015;p31"/>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6" name="Google Shape;2016;p31"/>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7" name="Google Shape;2017;p31"/>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8" name="Google Shape;2018;p31"/>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19" name="Google Shape;2019;p31"/>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0" name="Google Shape;2020;p31"/>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1" name="Google Shape;2021;p31"/>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2" name="Google Shape;2022;p31"/>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3" name="Google Shape;2023;p31"/>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4" name="Google Shape;2024;p31"/>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5" name="Google Shape;2025;p31"/>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6" name="Google Shape;2026;p31"/>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7" name="Google Shape;2027;p31"/>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8" name="Google Shape;2028;p31"/>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29" name="Google Shape;2029;p31"/>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0" name="Google Shape;2030;p31"/>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1" name="Google Shape;2031;p31"/>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32" name="Google Shape;2032;p31"/>
            <p:cNvGrpSpPr/>
            <p:nvPr/>
          </p:nvGrpSpPr>
          <p:grpSpPr>
            <a:xfrm>
              <a:off x="597942" y="31"/>
              <a:ext cx="7948252" cy="367803"/>
              <a:chOff x="597942" y="31"/>
              <a:chExt cx="7948252" cy="367803"/>
            </a:xfrm>
          </p:grpSpPr>
          <p:grpSp>
            <p:nvGrpSpPr>
              <p:cNvPr id="2033" name="Google Shape;2033;p31"/>
              <p:cNvGrpSpPr/>
              <p:nvPr/>
            </p:nvGrpSpPr>
            <p:grpSpPr>
              <a:xfrm>
                <a:off x="597942" y="187534"/>
                <a:ext cx="7948252" cy="180300"/>
                <a:chOff x="597942" y="187534"/>
                <a:chExt cx="7948252" cy="180300"/>
              </a:xfrm>
            </p:grpSpPr>
            <p:sp>
              <p:nvSpPr>
                <p:cNvPr id="2034" name="Google Shape;2034;p31"/>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5" name="Google Shape;2035;p31"/>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6" name="Google Shape;2036;p31"/>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7" name="Google Shape;2037;p31"/>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8" name="Google Shape;2038;p31"/>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39" name="Google Shape;2039;p31"/>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0" name="Google Shape;2040;p31"/>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1" name="Google Shape;2041;p31"/>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2" name="Google Shape;2042;p31"/>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3" name="Google Shape;2043;p31"/>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4" name="Google Shape;2044;p31"/>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5" name="Google Shape;2045;p31"/>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046" name="Google Shape;2046;p31"/>
              <p:cNvGrpSpPr/>
              <p:nvPr/>
            </p:nvGrpSpPr>
            <p:grpSpPr>
              <a:xfrm>
                <a:off x="645872" y="31"/>
                <a:ext cx="7860381" cy="326536"/>
                <a:chOff x="645872" y="31"/>
                <a:chExt cx="7860381" cy="326536"/>
              </a:xfrm>
            </p:grpSpPr>
            <p:sp>
              <p:nvSpPr>
                <p:cNvPr id="2047" name="Google Shape;2047;p31"/>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8" name="Google Shape;2048;p31"/>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49" name="Google Shape;2049;p31"/>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0" name="Google Shape;2050;p31"/>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1" name="Google Shape;2051;p31"/>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2" name="Google Shape;2052;p31"/>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3" name="Google Shape;2053;p31"/>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4" name="Google Shape;2054;p31"/>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5" name="Google Shape;2055;p31"/>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6" name="Google Shape;2056;p31"/>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7" name="Google Shape;2057;p31"/>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8" name="Google Shape;2058;p31"/>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59" name="Google Shape;2059;p31"/>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0" name="Google Shape;2060;p31"/>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1" name="Google Shape;2061;p31"/>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2" name="Google Shape;2062;p31"/>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3" name="Google Shape;2063;p31"/>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4" name="Google Shape;2064;p31"/>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5" name="Google Shape;2065;p31"/>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6" name="Google Shape;2066;p31"/>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7" name="Google Shape;2067;p31"/>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8" name="Google Shape;2068;p31"/>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69" name="Google Shape;2069;p31"/>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0" name="Google Shape;2070;p31"/>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071" name="Google Shape;2071;p31"/>
          <p:cNvSpPr txBox="1"/>
          <p:nvPr>
            <p:ph type="title" hasCustomPrompt="1"/>
          </p:nvPr>
        </p:nvSpPr>
        <p:spPr>
          <a:xfrm>
            <a:off x="713225" y="2428750"/>
            <a:ext cx="3168600" cy="12357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90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72" name="Google Shape;2072;p31"/>
          <p:cNvSpPr txBox="1"/>
          <p:nvPr>
            <p:ph type="subTitle" idx="1"/>
          </p:nvPr>
        </p:nvSpPr>
        <p:spPr>
          <a:xfrm>
            <a:off x="713225" y="3501075"/>
            <a:ext cx="31686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sp>
        <p:nvSpPr>
          <p:cNvPr id="2073" name="Google Shape;2073;p31"/>
          <p:cNvSpPr txBox="1"/>
          <p:nvPr>
            <p:ph type="title" idx="2" hasCustomPrompt="1"/>
          </p:nvPr>
        </p:nvSpPr>
        <p:spPr>
          <a:xfrm>
            <a:off x="4119625" y="1084400"/>
            <a:ext cx="4185900" cy="7689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45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74" name="Google Shape;2074;p31"/>
          <p:cNvSpPr txBox="1"/>
          <p:nvPr>
            <p:ph type="subTitle" idx="3"/>
          </p:nvPr>
        </p:nvSpPr>
        <p:spPr>
          <a:xfrm>
            <a:off x="4119625" y="1706942"/>
            <a:ext cx="41859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sp>
        <p:nvSpPr>
          <p:cNvPr id="2075" name="Google Shape;2075;p31"/>
          <p:cNvSpPr txBox="1"/>
          <p:nvPr>
            <p:ph type="title" idx="4" hasCustomPrompt="1"/>
          </p:nvPr>
        </p:nvSpPr>
        <p:spPr>
          <a:xfrm>
            <a:off x="4119625" y="3200066"/>
            <a:ext cx="4185900" cy="7689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45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76" name="Google Shape;2076;p31"/>
          <p:cNvSpPr txBox="1"/>
          <p:nvPr>
            <p:ph type="subTitle" idx="5"/>
          </p:nvPr>
        </p:nvSpPr>
        <p:spPr>
          <a:xfrm>
            <a:off x="4119625" y="3831100"/>
            <a:ext cx="4185900" cy="59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p:txBody>
      </p:sp>
      <p:grpSp>
        <p:nvGrpSpPr>
          <p:cNvPr id="2077" name="Google Shape;2077;p31"/>
          <p:cNvGrpSpPr/>
          <p:nvPr/>
        </p:nvGrpSpPr>
        <p:grpSpPr>
          <a:xfrm>
            <a:off x="303794" y="885988"/>
            <a:ext cx="324961" cy="885624"/>
            <a:chOff x="6903119" y="1655088"/>
            <a:chExt cx="324961" cy="885624"/>
          </a:xfrm>
        </p:grpSpPr>
        <p:sp>
          <p:nvSpPr>
            <p:cNvPr id="2078" name="Google Shape;2078;p31"/>
            <p:cNvSpPr/>
            <p:nvPr/>
          </p:nvSpPr>
          <p:spPr>
            <a:xfrm>
              <a:off x="6903119" y="1655088"/>
              <a:ext cx="324961" cy="885624"/>
            </a:xfrm>
            <a:custGeom>
              <a:avLst/>
              <a:gdLst/>
              <a:ahLst/>
              <a:cxnLst/>
              <a:rect l="l" t="t" r="r" b="b"/>
              <a:pathLst>
                <a:path w="27822" h="75824" extrusionOk="0">
                  <a:moveTo>
                    <a:pt x="13035" y="1772"/>
                  </a:moveTo>
                  <a:cubicBezTo>
                    <a:pt x="16644" y="1772"/>
                    <a:pt x="20302" y="3518"/>
                    <a:pt x="22464" y="6465"/>
                  </a:cubicBezTo>
                  <a:cubicBezTo>
                    <a:pt x="25306" y="10677"/>
                    <a:pt x="25287" y="17354"/>
                    <a:pt x="22463" y="21542"/>
                  </a:cubicBezTo>
                  <a:cubicBezTo>
                    <a:pt x="21229" y="23372"/>
                    <a:pt x="19576" y="24846"/>
                    <a:pt x="17914" y="26276"/>
                  </a:cubicBezTo>
                  <a:cubicBezTo>
                    <a:pt x="16496" y="27495"/>
                    <a:pt x="15126" y="28661"/>
                    <a:pt x="13404" y="28661"/>
                  </a:cubicBezTo>
                  <a:cubicBezTo>
                    <a:pt x="12895" y="28661"/>
                    <a:pt x="12356" y="28559"/>
                    <a:pt x="11776" y="28327"/>
                  </a:cubicBezTo>
                  <a:cubicBezTo>
                    <a:pt x="9891" y="27572"/>
                    <a:pt x="8158" y="25981"/>
                    <a:pt x="6715" y="24576"/>
                  </a:cubicBezTo>
                  <a:cubicBezTo>
                    <a:pt x="4875" y="22785"/>
                    <a:pt x="3333" y="20716"/>
                    <a:pt x="2636" y="18213"/>
                  </a:cubicBezTo>
                  <a:cubicBezTo>
                    <a:pt x="1174" y="12953"/>
                    <a:pt x="2511" y="7109"/>
                    <a:pt x="6972" y="3740"/>
                  </a:cubicBezTo>
                  <a:cubicBezTo>
                    <a:pt x="8759" y="2390"/>
                    <a:pt x="10889" y="1772"/>
                    <a:pt x="13035" y="1772"/>
                  </a:cubicBezTo>
                  <a:close/>
                  <a:moveTo>
                    <a:pt x="14424" y="30340"/>
                  </a:moveTo>
                  <a:cubicBezTo>
                    <a:pt x="14438" y="30375"/>
                    <a:pt x="14453" y="30411"/>
                    <a:pt x="14471" y="30445"/>
                  </a:cubicBezTo>
                  <a:cubicBezTo>
                    <a:pt x="14668" y="30808"/>
                    <a:pt x="14967" y="31081"/>
                    <a:pt x="15158" y="31444"/>
                  </a:cubicBezTo>
                  <a:cubicBezTo>
                    <a:pt x="15208" y="31550"/>
                    <a:pt x="15250" y="31656"/>
                    <a:pt x="15288" y="31765"/>
                  </a:cubicBezTo>
                  <a:cubicBezTo>
                    <a:pt x="15286" y="31767"/>
                    <a:pt x="15285" y="31768"/>
                    <a:pt x="15283" y="31770"/>
                  </a:cubicBezTo>
                  <a:cubicBezTo>
                    <a:pt x="14528" y="31886"/>
                    <a:pt x="13879" y="32257"/>
                    <a:pt x="13077" y="32295"/>
                  </a:cubicBezTo>
                  <a:cubicBezTo>
                    <a:pt x="13005" y="32298"/>
                    <a:pt x="12649" y="32330"/>
                    <a:pt x="12397" y="32330"/>
                  </a:cubicBezTo>
                  <a:cubicBezTo>
                    <a:pt x="12263" y="32330"/>
                    <a:pt x="12159" y="32321"/>
                    <a:pt x="12140" y="32295"/>
                  </a:cubicBezTo>
                  <a:cubicBezTo>
                    <a:pt x="12074" y="32201"/>
                    <a:pt x="12442" y="31465"/>
                    <a:pt x="12477" y="31378"/>
                  </a:cubicBezTo>
                  <a:cubicBezTo>
                    <a:pt x="12609" y="31045"/>
                    <a:pt x="12786" y="30708"/>
                    <a:pt x="12935" y="30365"/>
                  </a:cubicBezTo>
                  <a:cubicBezTo>
                    <a:pt x="13149" y="30387"/>
                    <a:pt x="13363" y="30399"/>
                    <a:pt x="13578" y="30399"/>
                  </a:cubicBezTo>
                  <a:cubicBezTo>
                    <a:pt x="13860" y="30399"/>
                    <a:pt x="14143" y="30379"/>
                    <a:pt x="14424" y="30340"/>
                  </a:cubicBezTo>
                  <a:close/>
                  <a:moveTo>
                    <a:pt x="16028" y="64629"/>
                  </a:moveTo>
                  <a:cubicBezTo>
                    <a:pt x="16215" y="64629"/>
                    <a:pt x="16402" y="64674"/>
                    <a:pt x="16583" y="64751"/>
                  </a:cubicBezTo>
                  <a:cubicBezTo>
                    <a:pt x="16332" y="65007"/>
                    <a:pt x="16039" y="65260"/>
                    <a:pt x="15725" y="65370"/>
                  </a:cubicBezTo>
                  <a:cubicBezTo>
                    <a:pt x="15563" y="65426"/>
                    <a:pt x="15378" y="65461"/>
                    <a:pt x="15230" y="65461"/>
                  </a:cubicBezTo>
                  <a:cubicBezTo>
                    <a:pt x="14923" y="65461"/>
                    <a:pt x="14772" y="65312"/>
                    <a:pt x="15298" y="64895"/>
                  </a:cubicBezTo>
                  <a:cubicBezTo>
                    <a:pt x="15534" y="64707"/>
                    <a:pt x="15781" y="64629"/>
                    <a:pt x="16028" y="64629"/>
                  </a:cubicBezTo>
                  <a:close/>
                  <a:moveTo>
                    <a:pt x="13049" y="1"/>
                  </a:moveTo>
                  <a:cubicBezTo>
                    <a:pt x="11460" y="1"/>
                    <a:pt x="9864" y="299"/>
                    <a:pt x="8345" y="937"/>
                  </a:cubicBezTo>
                  <a:cubicBezTo>
                    <a:pt x="2776" y="3274"/>
                    <a:pt x="1" y="9285"/>
                    <a:pt x="350" y="15083"/>
                  </a:cubicBezTo>
                  <a:cubicBezTo>
                    <a:pt x="705" y="21010"/>
                    <a:pt x="4311" y="25435"/>
                    <a:pt x="8991" y="28761"/>
                  </a:cubicBezTo>
                  <a:cubicBezTo>
                    <a:pt x="9873" y="29388"/>
                    <a:pt x="10812" y="29861"/>
                    <a:pt x="11775" y="30134"/>
                  </a:cubicBezTo>
                  <a:cubicBezTo>
                    <a:pt x="11680" y="30297"/>
                    <a:pt x="11592" y="30460"/>
                    <a:pt x="11506" y="30615"/>
                  </a:cubicBezTo>
                  <a:cubicBezTo>
                    <a:pt x="11205" y="31157"/>
                    <a:pt x="10782" y="31791"/>
                    <a:pt x="10724" y="32416"/>
                  </a:cubicBezTo>
                  <a:cubicBezTo>
                    <a:pt x="10600" y="33737"/>
                    <a:pt x="12230" y="33964"/>
                    <a:pt x="13228" y="33985"/>
                  </a:cubicBezTo>
                  <a:cubicBezTo>
                    <a:pt x="13273" y="33987"/>
                    <a:pt x="13320" y="33987"/>
                    <a:pt x="13367" y="33987"/>
                  </a:cubicBezTo>
                  <a:cubicBezTo>
                    <a:pt x="13440" y="33987"/>
                    <a:pt x="13515" y="33986"/>
                    <a:pt x="13592" y="33983"/>
                  </a:cubicBezTo>
                  <a:lnTo>
                    <a:pt x="13592" y="33983"/>
                  </a:lnTo>
                  <a:cubicBezTo>
                    <a:pt x="13420" y="34584"/>
                    <a:pt x="13298" y="35214"/>
                    <a:pt x="13092" y="35783"/>
                  </a:cubicBezTo>
                  <a:cubicBezTo>
                    <a:pt x="12686" y="36905"/>
                    <a:pt x="12164" y="37981"/>
                    <a:pt x="11697" y="39078"/>
                  </a:cubicBezTo>
                  <a:cubicBezTo>
                    <a:pt x="10841" y="41087"/>
                    <a:pt x="10114" y="43171"/>
                    <a:pt x="10004" y="45372"/>
                  </a:cubicBezTo>
                  <a:cubicBezTo>
                    <a:pt x="9905" y="47372"/>
                    <a:pt x="10367" y="49385"/>
                    <a:pt x="11495" y="51055"/>
                  </a:cubicBezTo>
                  <a:cubicBezTo>
                    <a:pt x="12579" y="52659"/>
                    <a:pt x="14066" y="53898"/>
                    <a:pt x="15381" y="55298"/>
                  </a:cubicBezTo>
                  <a:cubicBezTo>
                    <a:pt x="16935" y="56953"/>
                    <a:pt x="18238" y="59076"/>
                    <a:pt x="18079" y="61436"/>
                  </a:cubicBezTo>
                  <a:cubicBezTo>
                    <a:pt x="18038" y="62006"/>
                    <a:pt x="17905" y="62565"/>
                    <a:pt x="17685" y="63092"/>
                  </a:cubicBezTo>
                  <a:cubicBezTo>
                    <a:pt x="17210" y="62875"/>
                    <a:pt x="16694" y="62753"/>
                    <a:pt x="16152" y="62753"/>
                  </a:cubicBezTo>
                  <a:cubicBezTo>
                    <a:pt x="15907" y="62753"/>
                    <a:pt x="15657" y="62778"/>
                    <a:pt x="15403" y="62830"/>
                  </a:cubicBezTo>
                  <a:cubicBezTo>
                    <a:pt x="13809" y="63159"/>
                    <a:pt x="12356" y="64722"/>
                    <a:pt x="13005" y="66422"/>
                  </a:cubicBezTo>
                  <a:cubicBezTo>
                    <a:pt x="13358" y="67348"/>
                    <a:pt x="14088" y="67684"/>
                    <a:pt x="14900" y="67684"/>
                  </a:cubicBezTo>
                  <a:cubicBezTo>
                    <a:pt x="15856" y="67684"/>
                    <a:pt x="16925" y="67217"/>
                    <a:pt x="17624" y="66694"/>
                  </a:cubicBezTo>
                  <a:cubicBezTo>
                    <a:pt x="17786" y="66571"/>
                    <a:pt x="17939" y="66440"/>
                    <a:pt x="18088" y="66304"/>
                  </a:cubicBezTo>
                  <a:cubicBezTo>
                    <a:pt x="18447" y="67073"/>
                    <a:pt x="18596" y="67954"/>
                    <a:pt x="18617" y="68792"/>
                  </a:cubicBezTo>
                  <a:cubicBezTo>
                    <a:pt x="18666" y="70892"/>
                    <a:pt x="17737" y="72784"/>
                    <a:pt x="16258" y="74237"/>
                  </a:cubicBezTo>
                  <a:cubicBezTo>
                    <a:pt x="15658" y="74826"/>
                    <a:pt x="16204" y="75823"/>
                    <a:pt x="16910" y="75823"/>
                  </a:cubicBezTo>
                  <a:cubicBezTo>
                    <a:pt x="17059" y="75823"/>
                    <a:pt x="17215" y="75779"/>
                    <a:pt x="17369" y="75676"/>
                  </a:cubicBezTo>
                  <a:cubicBezTo>
                    <a:pt x="20667" y="73490"/>
                    <a:pt x="21780" y="68581"/>
                    <a:pt x="19820" y="65122"/>
                  </a:cubicBezTo>
                  <a:cubicBezTo>
                    <a:pt x="19705" y="64920"/>
                    <a:pt x="19578" y="64725"/>
                    <a:pt x="19438" y="64539"/>
                  </a:cubicBezTo>
                  <a:cubicBezTo>
                    <a:pt x="19936" y="63589"/>
                    <a:pt x="20215" y="62521"/>
                    <a:pt x="20258" y="61437"/>
                  </a:cubicBezTo>
                  <a:cubicBezTo>
                    <a:pt x="20349" y="59109"/>
                    <a:pt x="19324" y="56860"/>
                    <a:pt x="17900" y="55073"/>
                  </a:cubicBezTo>
                  <a:cubicBezTo>
                    <a:pt x="16378" y="53165"/>
                    <a:pt x="14232" y="51778"/>
                    <a:pt x="12912" y="49705"/>
                  </a:cubicBezTo>
                  <a:cubicBezTo>
                    <a:pt x="11138" y="46916"/>
                    <a:pt x="11863" y="43500"/>
                    <a:pt x="12929" y="40598"/>
                  </a:cubicBezTo>
                  <a:cubicBezTo>
                    <a:pt x="13581" y="38822"/>
                    <a:pt x="15377" y="35955"/>
                    <a:pt x="15051" y="33792"/>
                  </a:cubicBezTo>
                  <a:cubicBezTo>
                    <a:pt x="15771" y="33618"/>
                    <a:pt x="16456" y="33317"/>
                    <a:pt x="16856" y="32826"/>
                  </a:cubicBezTo>
                  <a:cubicBezTo>
                    <a:pt x="17493" y="32048"/>
                    <a:pt x="16929" y="30576"/>
                    <a:pt x="16267" y="29755"/>
                  </a:cubicBezTo>
                  <a:cubicBezTo>
                    <a:pt x="16527" y="29627"/>
                    <a:pt x="16777" y="29483"/>
                    <a:pt x="17018" y="29323"/>
                  </a:cubicBezTo>
                  <a:cubicBezTo>
                    <a:pt x="18915" y="28048"/>
                    <a:pt x="20814" y="26220"/>
                    <a:pt x="22338" y="24529"/>
                  </a:cubicBezTo>
                  <a:cubicBezTo>
                    <a:pt x="26800" y="19576"/>
                    <a:pt x="27822" y="11257"/>
                    <a:pt x="23988" y="5574"/>
                  </a:cubicBezTo>
                  <a:cubicBezTo>
                    <a:pt x="21448" y="2111"/>
                    <a:pt x="17273" y="1"/>
                    <a:pt x="13049"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79" name="Google Shape;2079;p31"/>
            <p:cNvSpPr/>
            <p:nvPr/>
          </p:nvSpPr>
          <p:spPr>
            <a:xfrm>
              <a:off x="6936969" y="1748578"/>
              <a:ext cx="40016" cy="73140"/>
            </a:xfrm>
            <a:custGeom>
              <a:avLst/>
              <a:gdLst/>
              <a:ahLst/>
              <a:cxnLst/>
              <a:rect l="l" t="t" r="r" b="b"/>
              <a:pathLst>
                <a:path w="3426" h="6262" extrusionOk="0">
                  <a:moveTo>
                    <a:pt x="2846" y="1"/>
                  </a:moveTo>
                  <a:cubicBezTo>
                    <a:pt x="2764" y="1"/>
                    <a:pt x="2677" y="18"/>
                    <a:pt x="2589" y="55"/>
                  </a:cubicBezTo>
                  <a:cubicBezTo>
                    <a:pt x="828" y="805"/>
                    <a:pt x="0" y="3624"/>
                    <a:pt x="520" y="5333"/>
                  </a:cubicBezTo>
                  <a:cubicBezTo>
                    <a:pt x="710" y="5957"/>
                    <a:pt x="1311" y="6261"/>
                    <a:pt x="1891" y="6261"/>
                  </a:cubicBezTo>
                  <a:cubicBezTo>
                    <a:pt x="2585" y="6261"/>
                    <a:pt x="3248" y="5825"/>
                    <a:pt x="3143" y="4978"/>
                  </a:cubicBezTo>
                  <a:cubicBezTo>
                    <a:pt x="3052" y="4237"/>
                    <a:pt x="2860" y="3516"/>
                    <a:pt x="2893" y="2765"/>
                  </a:cubicBezTo>
                  <a:cubicBezTo>
                    <a:pt x="2925" y="2019"/>
                    <a:pt x="3231" y="1369"/>
                    <a:pt x="3359" y="648"/>
                  </a:cubicBezTo>
                  <a:cubicBezTo>
                    <a:pt x="3426" y="266"/>
                    <a:pt x="3170" y="1"/>
                    <a:pt x="284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2080" name="Shape 2080"/>
        <p:cNvGrpSpPr/>
        <p:nvPr/>
      </p:nvGrpSpPr>
      <p:grpSpPr>
        <a:xfrm>
          <a:off x="0" y="0"/>
          <a:ext cx="0" cy="0"/>
          <a:chOff x="0" y="0"/>
          <a:chExt cx="0" cy="0"/>
        </a:xfrm>
      </p:grpSpPr>
      <p:grpSp>
        <p:nvGrpSpPr>
          <p:cNvPr id="2081" name="Google Shape;2081;p32"/>
          <p:cNvGrpSpPr/>
          <p:nvPr/>
        </p:nvGrpSpPr>
        <p:grpSpPr>
          <a:xfrm>
            <a:off x="-28" y="31"/>
            <a:ext cx="9144057" cy="4909351"/>
            <a:chOff x="-28" y="31"/>
            <a:chExt cx="9144057" cy="4909351"/>
          </a:xfrm>
        </p:grpSpPr>
        <p:grpSp>
          <p:nvGrpSpPr>
            <p:cNvPr id="2082" name="Google Shape;2082;p32"/>
            <p:cNvGrpSpPr/>
            <p:nvPr/>
          </p:nvGrpSpPr>
          <p:grpSpPr>
            <a:xfrm>
              <a:off x="-28" y="456438"/>
              <a:ext cx="9144057" cy="4452944"/>
              <a:chOff x="-28" y="248988"/>
              <a:chExt cx="9144057" cy="4452944"/>
            </a:xfrm>
          </p:grpSpPr>
          <p:sp>
            <p:nvSpPr>
              <p:cNvPr id="2083" name="Google Shape;2083;p32"/>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4" name="Google Shape;2084;p32"/>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5" name="Google Shape;2085;p32"/>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6" name="Google Shape;2086;p32"/>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7" name="Google Shape;2087;p32"/>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8" name="Google Shape;2088;p32"/>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89" name="Google Shape;2089;p32"/>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0" name="Google Shape;2090;p32"/>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1" name="Google Shape;2091;p32"/>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2" name="Google Shape;2092;p32"/>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3" name="Google Shape;2093;p32"/>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4" name="Google Shape;2094;p32"/>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5" name="Google Shape;2095;p32"/>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6" name="Google Shape;2096;p32"/>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7" name="Google Shape;2097;p32"/>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8" name="Google Shape;2098;p32"/>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099" name="Google Shape;2099;p32"/>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0" name="Google Shape;2100;p32"/>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1" name="Google Shape;2101;p32"/>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2" name="Google Shape;2102;p32"/>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3" name="Google Shape;2103;p32"/>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4" name="Google Shape;2104;p32"/>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5" name="Google Shape;2105;p32"/>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06" name="Google Shape;2106;p32"/>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107" name="Google Shape;2107;p32"/>
            <p:cNvGrpSpPr/>
            <p:nvPr/>
          </p:nvGrpSpPr>
          <p:grpSpPr>
            <a:xfrm>
              <a:off x="597942" y="31"/>
              <a:ext cx="7948252" cy="367803"/>
              <a:chOff x="597942" y="31"/>
              <a:chExt cx="7948252" cy="367803"/>
            </a:xfrm>
          </p:grpSpPr>
          <p:grpSp>
            <p:nvGrpSpPr>
              <p:cNvPr id="2108" name="Google Shape;2108;p32"/>
              <p:cNvGrpSpPr/>
              <p:nvPr/>
            </p:nvGrpSpPr>
            <p:grpSpPr>
              <a:xfrm>
                <a:off x="597942" y="187534"/>
                <a:ext cx="7948252" cy="180300"/>
                <a:chOff x="597942" y="187534"/>
                <a:chExt cx="7948252" cy="180300"/>
              </a:xfrm>
            </p:grpSpPr>
            <p:sp>
              <p:nvSpPr>
                <p:cNvPr id="2109" name="Google Shape;2109;p32"/>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0" name="Google Shape;2110;p32"/>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1" name="Google Shape;2111;p32"/>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2" name="Google Shape;2112;p32"/>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3" name="Google Shape;2113;p32"/>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4" name="Google Shape;2114;p32"/>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5" name="Google Shape;2115;p32"/>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6" name="Google Shape;2116;p32"/>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7" name="Google Shape;2117;p32"/>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8" name="Google Shape;2118;p32"/>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19" name="Google Shape;2119;p32"/>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0" name="Google Shape;2120;p32"/>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121" name="Google Shape;2121;p32"/>
              <p:cNvGrpSpPr/>
              <p:nvPr/>
            </p:nvGrpSpPr>
            <p:grpSpPr>
              <a:xfrm>
                <a:off x="645872" y="31"/>
                <a:ext cx="7860381" cy="326536"/>
                <a:chOff x="645872" y="31"/>
                <a:chExt cx="7860381" cy="326536"/>
              </a:xfrm>
            </p:grpSpPr>
            <p:sp>
              <p:nvSpPr>
                <p:cNvPr id="2122" name="Google Shape;2122;p32"/>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3" name="Google Shape;2123;p32"/>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4" name="Google Shape;2124;p32"/>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5" name="Google Shape;2125;p32"/>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6" name="Google Shape;2126;p32"/>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7" name="Google Shape;2127;p32"/>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8" name="Google Shape;2128;p32"/>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29" name="Google Shape;2129;p32"/>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0" name="Google Shape;2130;p32"/>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1" name="Google Shape;2131;p32"/>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2" name="Google Shape;2132;p32"/>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3" name="Google Shape;2133;p32"/>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4" name="Google Shape;2134;p32"/>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5" name="Google Shape;2135;p32"/>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6" name="Google Shape;2136;p32"/>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7" name="Google Shape;2137;p32"/>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8" name="Google Shape;2138;p32"/>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39" name="Google Shape;2139;p32"/>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0" name="Google Shape;2140;p32"/>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1" name="Google Shape;2141;p32"/>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2" name="Google Shape;2142;p32"/>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3" name="Google Shape;2143;p32"/>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4" name="Google Shape;2144;p32"/>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45" name="Google Shape;2145;p32"/>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146" name="Google Shape;2146;p32"/>
          <p:cNvSpPr txBox="1"/>
          <p:nvPr>
            <p:ph type="title" hasCustomPrompt="1"/>
          </p:nvPr>
        </p:nvSpPr>
        <p:spPr>
          <a:xfrm>
            <a:off x="1324663" y="2857688"/>
            <a:ext cx="1234500" cy="4851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36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47" name="Google Shape;2147;p32"/>
          <p:cNvSpPr txBox="1"/>
          <p:nvPr>
            <p:ph type="subTitle" idx="1"/>
          </p:nvPr>
        </p:nvSpPr>
        <p:spPr>
          <a:xfrm>
            <a:off x="855313" y="385777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2148" name="Google Shape;2148;p32"/>
          <p:cNvSpPr txBox="1"/>
          <p:nvPr>
            <p:ph type="subTitle" idx="2"/>
          </p:nvPr>
        </p:nvSpPr>
        <p:spPr>
          <a:xfrm>
            <a:off x="855313" y="35019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2149" name="Google Shape;2149;p32"/>
          <p:cNvSpPr txBox="1"/>
          <p:nvPr>
            <p:ph type="title" idx="3" hasCustomPrompt="1"/>
          </p:nvPr>
        </p:nvSpPr>
        <p:spPr>
          <a:xfrm>
            <a:off x="3954450" y="2857988"/>
            <a:ext cx="1235100" cy="4845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36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50" name="Google Shape;2150;p32"/>
          <p:cNvSpPr txBox="1"/>
          <p:nvPr>
            <p:ph type="subTitle" idx="4"/>
          </p:nvPr>
        </p:nvSpPr>
        <p:spPr>
          <a:xfrm>
            <a:off x="3485400" y="385777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2151" name="Google Shape;2151;p32"/>
          <p:cNvSpPr txBox="1"/>
          <p:nvPr>
            <p:ph type="subTitle" idx="5"/>
          </p:nvPr>
        </p:nvSpPr>
        <p:spPr>
          <a:xfrm>
            <a:off x="3485400" y="35019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2152" name="Google Shape;2152;p32"/>
          <p:cNvSpPr txBox="1"/>
          <p:nvPr>
            <p:ph type="title" idx="6" hasCustomPrompt="1"/>
          </p:nvPr>
        </p:nvSpPr>
        <p:spPr>
          <a:xfrm>
            <a:off x="6584825" y="2857988"/>
            <a:ext cx="1234500" cy="484500"/>
          </a:xfrm>
          <a:prstGeom prst="rect">
            <a:avLst/>
          </a:prstGeom>
          <a:noFill/>
        </p:spPr>
        <p:txBody>
          <a:bodyPr spcFirstLastPara="1" wrap="square" lIns="91425" tIns="91425" rIns="91425" bIns="91425" anchor="ctr" anchorCtr="0">
            <a:noAutofit/>
          </a:bodyPr>
          <a:lstStyle>
            <a:lvl1pPr lvl="0" algn="ctr" rtl="0">
              <a:lnSpc>
                <a:spcPct val="90000"/>
              </a:lnSpc>
              <a:spcBef>
                <a:spcPts val="0"/>
              </a:spcBef>
              <a:spcAft>
                <a:spcPts val="0"/>
              </a:spcAft>
              <a:buClr>
                <a:schemeClr val="lt1"/>
              </a:buClr>
              <a:buSzPts val="6000"/>
              <a:buNone/>
              <a:defRPr sz="3600">
                <a:solidFill>
                  <a:schemeClr val="accent5"/>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153" name="Google Shape;2153;p32"/>
          <p:cNvSpPr txBox="1"/>
          <p:nvPr>
            <p:ph type="subTitle" idx="7"/>
          </p:nvPr>
        </p:nvSpPr>
        <p:spPr>
          <a:xfrm>
            <a:off x="6115475" y="3857775"/>
            <a:ext cx="2173200" cy="7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T Sans" panose="020B0503020203020204"/>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SzPts val="2100"/>
              <a:buFont typeface="PT Sans" panose="020B0503020203020204"/>
              <a:buNone/>
              <a:defRPr sz="2100">
                <a:latin typeface="PT Sans" panose="020B0503020203020204"/>
                <a:ea typeface="PT Sans" panose="020B0503020203020204"/>
                <a:cs typeface="PT Sans" panose="020B0503020203020204"/>
                <a:sym typeface="PT Sans" panose="020B0503020203020204"/>
              </a:defRPr>
            </a:lvl9pPr>
          </a:lstStyle>
          <a:p/>
        </p:txBody>
      </p:sp>
      <p:sp>
        <p:nvSpPr>
          <p:cNvPr id="2154" name="Google Shape;2154;p32"/>
          <p:cNvSpPr txBox="1"/>
          <p:nvPr>
            <p:ph type="subTitle" idx="8"/>
          </p:nvPr>
        </p:nvSpPr>
        <p:spPr>
          <a:xfrm>
            <a:off x="6115475" y="3501900"/>
            <a:ext cx="2173200" cy="440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dk1"/>
              </a:buClr>
              <a:buSzPts val="2400"/>
              <a:buFont typeface="Bebas Neue" panose="020B0606020202050201"/>
              <a:buNone/>
              <a:defRPr sz="27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2pPr>
            <a:lvl3pPr lvl="2"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3pPr>
            <a:lvl4pPr lvl="3"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4pPr>
            <a:lvl5pPr lvl="4"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5pPr>
            <a:lvl6pPr lvl="5"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6pPr>
            <a:lvl7pPr lvl="6"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7pPr>
            <a:lvl8pPr lvl="7"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8pPr>
            <a:lvl9pPr lvl="8" algn="ctr" rtl="0">
              <a:lnSpc>
                <a:spcPct val="100000"/>
              </a:lnSpc>
              <a:spcBef>
                <a:spcPts val="0"/>
              </a:spcBef>
              <a:spcAft>
                <a:spcPts val="0"/>
              </a:spcAft>
              <a:buClr>
                <a:schemeClr val="dk1"/>
              </a:buClr>
              <a:buSzPts val="2400"/>
              <a:buFont typeface="Bebas Neue" panose="020B0606020202050201"/>
              <a:buNone/>
              <a:defRPr sz="2400">
                <a:solidFill>
                  <a:schemeClr val="dk1"/>
                </a:solidFill>
                <a:latin typeface="Bebas Neue" panose="020B0606020202050201"/>
                <a:ea typeface="Bebas Neue" panose="020B0606020202050201"/>
                <a:cs typeface="Bebas Neue" panose="020B0606020202050201"/>
                <a:sym typeface="Bebas Neue" panose="020B0606020202050201"/>
              </a:defRPr>
            </a:lvl9pPr>
          </a:lstStyle>
          <a:p/>
        </p:txBody>
      </p:sp>
      <p:sp>
        <p:nvSpPr>
          <p:cNvPr id="2155" name="Google Shape;2155;p32"/>
          <p:cNvSpPr txBox="1"/>
          <p:nvPr>
            <p:ph type="title" idx="9"/>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2156" name="Google Shape;2156;p32"/>
          <p:cNvGrpSpPr/>
          <p:nvPr/>
        </p:nvGrpSpPr>
        <p:grpSpPr>
          <a:xfrm>
            <a:off x="8288664" y="1072055"/>
            <a:ext cx="540214" cy="453745"/>
            <a:chOff x="7457739" y="2129605"/>
            <a:chExt cx="540214" cy="453745"/>
          </a:xfrm>
        </p:grpSpPr>
        <p:sp>
          <p:nvSpPr>
            <p:cNvPr id="2157" name="Google Shape;2157;p32"/>
            <p:cNvSpPr/>
            <p:nvPr/>
          </p:nvSpPr>
          <p:spPr>
            <a:xfrm>
              <a:off x="7571050" y="2129605"/>
              <a:ext cx="319612" cy="453745"/>
            </a:xfrm>
            <a:custGeom>
              <a:avLst/>
              <a:gdLst/>
              <a:ahLst/>
              <a:cxnLst/>
              <a:rect l="l" t="t" r="r" b="b"/>
              <a:pathLst>
                <a:path w="27364" h="38848" extrusionOk="0">
                  <a:moveTo>
                    <a:pt x="17460" y="15247"/>
                  </a:moveTo>
                  <a:cubicBezTo>
                    <a:pt x="17775" y="15247"/>
                    <a:pt x="17280" y="16129"/>
                    <a:pt x="17214" y="16194"/>
                  </a:cubicBezTo>
                  <a:cubicBezTo>
                    <a:pt x="17138" y="16267"/>
                    <a:pt x="17057" y="16336"/>
                    <a:pt x="16974" y="16399"/>
                  </a:cubicBezTo>
                  <a:lnTo>
                    <a:pt x="16972" y="16398"/>
                  </a:lnTo>
                  <a:cubicBezTo>
                    <a:pt x="16976" y="16385"/>
                    <a:pt x="16976" y="16372"/>
                    <a:pt x="16979" y="16359"/>
                  </a:cubicBezTo>
                  <a:cubicBezTo>
                    <a:pt x="17024" y="16158"/>
                    <a:pt x="17203" y="15310"/>
                    <a:pt x="17391" y="15258"/>
                  </a:cubicBezTo>
                  <a:cubicBezTo>
                    <a:pt x="17417" y="15251"/>
                    <a:pt x="17440" y="15247"/>
                    <a:pt x="17460" y="15247"/>
                  </a:cubicBezTo>
                  <a:close/>
                  <a:moveTo>
                    <a:pt x="8744" y="14993"/>
                  </a:moveTo>
                  <a:cubicBezTo>
                    <a:pt x="8854" y="14993"/>
                    <a:pt x="8942" y="15140"/>
                    <a:pt x="9120" y="15338"/>
                  </a:cubicBezTo>
                  <a:cubicBezTo>
                    <a:pt x="9513" y="15776"/>
                    <a:pt x="9732" y="16303"/>
                    <a:pt x="9853" y="16865"/>
                  </a:cubicBezTo>
                  <a:cubicBezTo>
                    <a:pt x="9412" y="16725"/>
                    <a:pt x="9102" y="16544"/>
                    <a:pt x="8750" y="16167"/>
                  </a:cubicBezTo>
                  <a:cubicBezTo>
                    <a:pt x="8431" y="15826"/>
                    <a:pt x="8150" y="15616"/>
                    <a:pt x="8465" y="15215"/>
                  </a:cubicBezTo>
                  <a:cubicBezTo>
                    <a:pt x="8590" y="15058"/>
                    <a:pt x="8672" y="14993"/>
                    <a:pt x="8744" y="14993"/>
                  </a:cubicBezTo>
                  <a:close/>
                  <a:moveTo>
                    <a:pt x="13213" y="1703"/>
                  </a:moveTo>
                  <a:cubicBezTo>
                    <a:pt x="16837" y="1703"/>
                    <a:pt x="20422" y="3431"/>
                    <a:pt x="22592" y="6388"/>
                  </a:cubicBezTo>
                  <a:cubicBezTo>
                    <a:pt x="24279" y="8891"/>
                    <a:pt x="24782" y="12145"/>
                    <a:pt x="24613" y="15110"/>
                  </a:cubicBezTo>
                  <a:lnTo>
                    <a:pt x="24611" y="15110"/>
                  </a:lnTo>
                  <a:cubicBezTo>
                    <a:pt x="24415" y="18543"/>
                    <a:pt x="23028" y="21313"/>
                    <a:pt x="20637" y="23730"/>
                  </a:cubicBezTo>
                  <a:cubicBezTo>
                    <a:pt x="20394" y="23975"/>
                    <a:pt x="20116" y="24219"/>
                    <a:pt x="19821" y="24464"/>
                  </a:cubicBezTo>
                  <a:cubicBezTo>
                    <a:pt x="18547" y="22901"/>
                    <a:pt x="17235" y="20537"/>
                    <a:pt x="16933" y="18348"/>
                  </a:cubicBezTo>
                  <a:cubicBezTo>
                    <a:pt x="18338" y="17768"/>
                    <a:pt x="19742" y="16420"/>
                    <a:pt x="19590" y="14770"/>
                  </a:cubicBezTo>
                  <a:cubicBezTo>
                    <a:pt x="19497" y="13774"/>
                    <a:pt x="18762" y="13076"/>
                    <a:pt x="17918" y="13076"/>
                  </a:cubicBezTo>
                  <a:cubicBezTo>
                    <a:pt x="17575" y="13076"/>
                    <a:pt x="17215" y="13191"/>
                    <a:pt x="16873" y="13447"/>
                  </a:cubicBezTo>
                  <a:cubicBezTo>
                    <a:pt x="15811" y="14243"/>
                    <a:pt x="15408" y="15711"/>
                    <a:pt x="15341" y="17113"/>
                  </a:cubicBezTo>
                  <a:cubicBezTo>
                    <a:pt x="15294" y="17126"/>
                    <a:pt x="15245" y="17139"/>
                    <a:pt x="15198" y="17149"/>
                  </a:cubicBezTo>
                  <a:cubicBezTo>
                    <a:pt x="14571" y="17299"/>
                    <a:pt x="13915" y="17364"/>
                    <a:pt x="13253" y="17364"/>
                  </a:cubicBezTo>
                  <a:cubicBezTo>
                    <a:pt x="12661" y="17364"/>
                    <a:pt x="12064" y="17312"/>
                    <a:pt x="11480" y="17221"/>
                  </a:cubicBezTo>
                  <a:cubicBezTo>
                    <a:pt x="11421" y="16692"/>
                    <a:pt x="11309" y="16180"/>
                    <a:pt x="11129" y="15702"/>
                  </a:cubicBezTo>
                  <a:cubicBezTo>
                    <a:pt x="10720" y="14614"/>
                    <a:pt x="9829" y="13490"/>
                    <a:pt x="8587" y="13490"/>
                  </a:cubicBezTo>
                  <a:cubicBezTo>
                    <a:pt x="8510" y="13490"/>
                    <a:pt x="8432" y="13494"/>
                    <a:pt x="8353" y="13503"/>
                  </a:cubicBezTo>
                  <a:cubicBezTo>
                    <a:pt x="7006" y="13653"/>
                    <a:pt x="6620" y="14985"/>
                    <a:pt x="7054" y="16101"/>
                  </a:cubicBezTo>
                  <a:cubicBezTo>
                    <a:pt x="7615" y="17545"/>
                    <a:pt x="8632" y="18133"/>
                    <a:pt x="9981" y="18478"/>
                  </a:cubicBezTo>
                  <a:cubicBezTo>
                    <a:pt x="9977" y="18733"/>
                    <a:pt x="9967" y="18984"/>
                    <a:pt x="9955" y="19227"/>
                  </a:cubicBezTo>
                  <a:cubicBezTo>
                    <a:pt x="9884" y="20707"/>
                    <a:pt x="9555" y="22158"/>
                    <a:pt x="9088" y="23559"/>
                  </a:cubicBezTo>
                  <a:cubicBezTo>
                    <a:pt x="8880" y="24184"/>
                    <a:pt x="8641" y="24799"/>
                    <a:pt x="8406" y="25414"/>
                  </a:cubicBezTo>
                  <a:cubicBezTo>
                    <a:pt x="8379" y="25483"/>
                    <a:pt x="8359" y="25545"/>
                    <a:pt x="8340" y="25606"/>
                  </a:cubicBezTo>
                  <a:cubicBezTo>
                    <a:pt x="7944" y="25275"/>
                    <a:pt x="7540" y="24955"/>
                    <a:pt x="7185" y="24626"/>
                  </a:cubicBezTo>
                  <a:cubicBezTo>
                    <a:pt x="5885" y="23419"/>
                    <a:pt x="4649" y="22116"/>
                    <a:pt x="3761" y="20570"/>
                  </a:cubicBezTo>
                  <a:cubicBezTo>
                    <a:pt x="0" y="14021"/>
                    <a:pt x="2968" y="3677"/>
                    <a:pt x="10838" y="1958"/>
                  </a:cubicBezTo>
                  <a:cubicBezTo>
                    <a:pt x="11622" y="1786"/>
                    <a:pt x="12419" y="1703"/>
                    <a:pt x="13213" y="1703"/>
                  </a:cubicBezTo>
                  <a:close/>
                  <a:moveTo>
                    <a:pt x="11517" y="18784"/>
                  </a:moveTo>
                  <a:cubicBezTo>
                    <a:pt x="12213" y="18893"/>
                    <a:pt x="12917" y="18958"/>
                    <a:pt x="13617" y="18958"/>
                  </a:cubicBezTo>
                  <a:cubicBezTo>
                    <a:pt x="14219" y="18958"/>
                    <a:pt x="14818" y="18910"/>
                    <a:pt x="15408" y="18798"/>
                  </a:cubicBezTo>
                  <a:cubicBezTo>
                    <a:pt x="15414" y="18839"/>
                    <a:pt x="15418" y="18882"/>
                    <a:pt x="15423" y="18923"/>
                  </a:cubicBezTo>
                  <a:cubicBezTo>
                    <a:pt x="15750" y="21234"/>
                    <a:pt x="16945" y="23808"/>
                    <a:pt x="18340" y="25709"/>
                  </a:cubicBezTo>
                  <a:cubicBezTo>
                    <a:pt x="17709" y="26282"/>
                    <a:pt x="17153" y="26902"/>
                    <a:pt x="16869" y="27617"/>
                  </a:cubicBezTo>
                  <a:cubicBezTo>
                    <a:pt x="16620" y="28246"/>
                    <a:pt x="16461" y="28929"/>
                    <a:pt x="16350" y="29629"/>
                  </a:cubicBezTo>
                  <a:cubicBezTo>
                    <a:pt x="16076" y="29583"/>
                    <a:pt x="15785" y="29565"/>
                    <a:pt x="15486" y="29565"/>
                  </a:cubicBezTo>
                  <a:cubicBezTo>
                    <a:pt x="14530" y="29565"/>
                    <a:pt x="13498" y="29747"/>
                    <a:pt x="12741" y="29747"/>
                  </a:cubicBezTo>
                  <a:cubicBezTo>
                    <a:pt x="12739" y="29747"/>
                    <a:pt x="12737" y="29747"/>
                    <a:pt x="12736" y="29747"/>
                  </a:cubicBezTo>
                  <a:cubicBezTo>
                    <a:pt x="12244" y="29747"/>
                    <a:pt x="11613" y="29673"/>
                    <a:pt x="10993" y="29673"/>
                  </a:cubicBezTo>
                  <a:cubicBezTo>
                    <a:pt x="10859" y="29673"/>
                    <a:pt x="10726" y="29677"/>
                    <a:pt x="10595" y="29685"/>
                  </a:cubicBezTo>
                  <a:cubicBezTo>
                    <a:pt x="10451" y="28669"/>
                    <a:pt x="10198" y="27685"/>
                    <a:pt x="9677" y="26955"/>
                  </a:cubicBezTo>
                  <a:cubicBezTo>
                    <a:pt x="9547" y="26773"/>
                    <a:pt x="9397" y="26601"/>
                    <a:pt x="9238" y="26434"/>
                  </a:cubicBezTo>
                  <a:cubicBezTo>
                    <a:pt x="9518" y="26091"/>
                    <a:pt x="9746" y="25729"/>
                    <a:pt x="9982" y="25189"/>
                  </a:cubicBezTo>
                  <a:cubicBezTo>
                    <a:pt x="10432" y="24160"/>
                    <a:pt x="10773" y="23068"/>
                    <a:pt x="11029" y="21974"/>
                  </a:cubicBezTo>
                  <a:cubicBezTo>
                    <a:pt x="11257" y="20997"/>
                    <a:pt x="11462" y="19889"/>
                    <a:pt x="11517" y="18784"/>
                  </a:cubicBezTo>
                  <a:close/>
                  <a:moveTo>
                    <a:pt x="15951" y="31398"/>
                  </a:moveTo>
                  <a:cubicBezTo>
                    <a:pt x="16016" y="31398"/>
                    <a:pt x="16077" y="31403"/>
                    <a:pt x="16130" y="31417"/>
                  </a:cubicBezTo>
                  <a:cubicBezTo>
                    <a:pt x="16186" y="31432"/>
                    <a:pt x="16241" y="31443"/>
                    <a:pt x="16298" y="31449"/>
                  </a:cubicBezTo>
                  <a:cubicBezTo>
                    <a:pt x="16393" y="31743"/>
                    <a:pt x="16458" y="32051"/>
                    <a:pt x="16508" y="32363"/>
                  </a:cubicBezTo>
                  <a:cubicBezTo>
                    <a:pt x="16417" y="32327"/>
                    <a:pt x="16322" y="32302"/>
                    <a:pt x="16225" y="32293"/>
                  </a:cubicBezTo>
                  <a:cubicBezTo>
                    <a:pt x="16003" y="32269"/>
                    <a:pt x="15776" y="32260"/>
                    <a:pt x="15546" y="32260"/>
                  </a:cubicBezTo>
                  <a:cubicBezTo>
                    <a:pt x="14646" y="32260"/>
                    <a:pt x="13697" y="32404"/>
                    <a:pt x="12816" y="32418"/>
                  </a:cubicBezTo>
                  <a:cubicBezTo>
                    <a:pt x="12777" y="32419"/>
                    <a:pt x="12737" y="32419"/>
                    <a:pt x="12697" y="32419"/>
                  </a:cubicBezTo>
                  <a:cubicBezTo>
                    <a:pt x="12514" y="32419"/>
                    <a:pt x="12320" y="32414"/>
                    <a:pt x="12124" y="32414"/>
                  </a:cubicBezTo>
                  <a:cubicBezTo>
                    <a:pt x="11539" y="32414"/>
                    <a:pt x="10929" y="32460"/>
                    <a:pt x="10508" y="32830"/>
                  </a:cubicBezTo>
                  <a:cubicBezTo>
                    <a:pt x="10451" y="32881"/>
                    <a:pt x="10451" y="32968"/>
                    <a:pt x="10482" y="33031"/>
                  </a:cubicBezTo>
                  <a:cubicBezTo>
                    <a:pt x="10877" y="33825"/>
                    <a:pt x="12018" y="33965"/>
                    <a:pt x="12816" y="34070"/>
                  </a:cubicBezTo>
                  <a:cubicBezTo>
                    <a:pt x="13299" y="34134"/>
                    <a:pt x="13844" y="34183"/>
                    <a:pt x="14393" y="34183"/>
                  </a:cubicBezTo>
                  <a:cubicBezTo>
                    <a:pt x="15112" y="34183"/>
                    <a:pt x="15837" y="34098"/>
                    <a:pt x="16436" y="33849"/>
                  </a:cubicBezTo>
                  <a:cubicBezTo>
                    <a:pt x="16504" y="33820"/>
                    <a:pt x="16570" y="33784"/>
                    <a:pt x="16631" y="33740"/>
                  </a:cubicBezTo>
                  <a:cubicBezTo>
                    <a:pt x="16642" y="34037"/>
                    <a:pt x="16646" y="34331"/>
                    <a:pt x="16649" y="34617"/>
                  </a:cubicBezTo>
                  <a:cubicBezTo>
                    <a:pt x="16652" y="34807"/>
                    <a:pt x="16653" y="34988"/>
                    <a:pt x="16644" y="35161"/>
                  </a:cubicBezTo>
                  <a:cubicBezTo>
                    <a:pt x="16587" y="35030"/>
                    <a:pt x="16494" y="34916"/>
                    <a:pt x="16376" y="34850"/>
                  </a:cubicBezTo>
                  <a:cubicBezTo>
                    <a:pt x="16065" y="34674"/>
                    <a:pt x="15746" y="34622"/>
                    <a:pt x="15421" y="34622"/>
                  </a:cubicBezTo>
                  <a:cubicBezTo>
                    <a:pt x="14953" y="34622"/>
                    <a:pt x="14472" y="34730"/>
                    <a:pt x="13978" y="34737"/>
                  </a:cubicBezTo>
                  <a:cubicBezTo>
                    <a:pt x="13943" y="34737"/>
                    <a:pt x="13908" y="34738"/>
                    <a:pt x="13874" y="34738"/>
                  </a:cubicBezTo>
                  <a:cubicBezTo>
                    <a:pt x="13030" y="34738"/>
                    <a:pt x="12193" y="34591"/>
                    <a:pt x="11354" y="34591"/>
                  </a:cubicBezTo>
                  <a:cubicBezTo>
                    <a:pt x="11292" y="34591"/>
                    <a:pt x="11231" y="34591"/>
                    <a:pt x="11169" y="34593"/>
                  </a:cubicBezTo>
                  <a:cubicBezTo>
                    <a:pt x="10448" y="34612"/>
                    <a:pt x="10203" y="35549"/>
                    <a:pt x="10807" y="35932"/>
                  </a:cubicBezTo>
                  <a:cubicBezTo>
                    <a:pt x="11663" y="36474"/>
                    <a:pt x="12763" y="36647"/>
                    <a:pt x="13776" y="36647"/>
                  </a:cubicBezTo>
                  <a:cubicBezTo>
                    <a:pt x="13844" y="36647"/>
                    <a:pt x="13911" y="36646"/>
                    <a:pt x="13978" y="36644"/>
                  </a:cubicBezTo>
                  <a:cubicBezTo>
                    <a:pt x="14909" y="36624"/>
                    <a:pt x="15932" y="36596"/>
                    <a:pt x="16536" y="35854"/>
                  </a:cubicBezTo>
                  <a:lnTo>
                    <a:pt x="16536" y="35854"/>
                  </a:lnTo>
                  <a:cubicBezTo>
                    <a:pt x="16401" y="36273"/>
                    <a:pt x="16115" y="36592"/>
                    <a:pt x="15508" y="36771"/>
                  </a:cubicBezTo>
                  <a:cubicBezTo>
                    <a:pt x="14925" y="36943"/>
                    <a:pt x="14236" y="37013"/>
                    <a:pt x="13546" y="37013"/>
                  </a:cubicBezTo>
                  <a:cubicBezTo>
                    <a:pt x="12896" y="37013"/>
                    <a:pt x="12247" y="36951"/>
                    <a:pt x="11684" y="36855"/>
                  </a:cubicBezTo>
                  <a:cubicBezTo>
                    <a:pt x="11144" y="36761"/>
                    <a:pt x="10541" y="36707"/>
                    <a:pt x="10271" y="36142"/>
                  </a:cubicBezTo>
                  <a:cubicBezTo>
                    <a:pt x="10041" y="35663"/>
                    <a:pt x="10199" y="34646"/>
                    <a:pt x="10201" y="34113"/>
                  </a:cubicBezTo>
                  <a:cubicBezTo>
                    <a:pt x="10204" y="33438"/>
                    <a:pt x="10227" y="32760"/>
                    <a:pt x="10289" y="32086"/>
                  </a:cubicBezTo>
                  <a:cubicBezTo>
                    <a:pt x="10337" y="31566"/>
                    <a:pt x="10428" y="31457"/>
                    <a:pt x="10678" y="31457"/>
                  </a:cubicBezTo>
                  <a:cubicBezTo>
                    <a:pt x="10837" y="31457"/>
                    <a:pt x="11061" y="31502"/>
                    <a:pt x="11380" y="31512"/>
                  </a:cubicBezTo>
                  <a:cubicBezTo>
                    <a:pt x="11689" y="31522"/>
                    <a:pt x="12000" y="31526"/>
                    <a:pt x="12312" y="31526"/>
                  </a:cubicBezTo>
                  <a:cubicBezTo>
                    <a:pt x="12798" y="31526"/>
                    <a:pt x="13285" y="31516"/>
                    <a:pt x="13769" y="31505"/>
                  </a:cubicBezTo>
                  <a:cubicBezTo>
                    <a:pt x="14318" y="31492"/>
                    <a:pt x="14867" y="31464"/>
                    <a:pt x="15416" y="31443"/>
                  </a:cubicBezTo>
                  <a:cubicBezTo>
                    <a:pt x="15564" y="31438"/>
                    <a:pt x="15772" y="31398"/>
                    <a:pt x="15951" y="31398"/>
                  </a:cubicBezTo>
                  <a:close/>
                  <a:moveTo>
                    <a:pt x="13257" y="1"/>
                  </a:moveTo>
                  <a:cubicBezTo>
                    <a:pt x="10015" y="1"/>
                    <a:pt x="6789" y="1209"/>
                    <a:pt x="4344" y="3791"/>
                  </a:cubicBezTo>
                  <a:cubicBezTo>
                    <a:pt x="1447" y="6852"/>
                    <a:pt x="224" y="10814"/>
                    <a:pt x="477" y="15007"/>
                  </a:cubicBezTo>
                  <a:cubicBezTo>
                    <a:pt x="735" y="19311"/>
                    <a:pt x="2586" y="22701"/>
                    <a:pt x="5675" y="25629"/>
                  </a:cubicBezTo>
                  <a:cubicBezTo>
                    <a:pt x="6595" y="26501"/>
                    <a:pt x="8139" y="27366"/>
                    <a:pt x="8492" y="28635"/>
                  </a:cubicBezTo>
                  <a:cubicBezTo>
                    <a:pt x="8662" y="29246"/>
                    <a:pt x="8777" y="29878"/>
                    <a:pt x="8865" y="30515"/>
                  </a:cubicBezTo>
                  <a:cubicBezTo>
                    <a:pt x="8831" y="30565"/>
                    <a:pt x="8801" y="30619"/>
                    <a:pt x="8774" y="30674"/>
                  </a:cubicBezTo>
                  <a:cubicBezTo>
                    <a:pt x="8430" y="31424"/>
                    <a:pt x="8486" y="32439"/>
                    <a:pt x="8455" y="33244"/>
                  </a:cubicBezTo>
                  <a:cubicBezTo>
                    <a:pt x="8413" y="34321"/>
                    <a:pt x="8342" y="35499"/>
                    <a:pt x="8559" y="36562"/>
                  </a:cubicBezTo>
                  <a:cubicBezTo>
                    <a:pt x="8913" y="38291"/>
                    <a:pt x="11018" y="38848"/>
                    <a:pt x="13060" y="38848"/>
                  </a:cubicBezTo>
                  <a:cubicBezTo>
                    <a:pt x="14333" y="38848"/>
                    <a:pt x="15580" y="38632"/>
                    <a:pt x="16364" y="38349"/>
                  </a:cubicBezTo>
                  <a:cubicBezTo>
                    <a:pt x="17563" y="37916"/>
                    <a:pt x="18237" y="37096"/>
                    <a:pt x="18378" y="35818"/>
                  </a:cubicBezTo>
                  <a:cubicBezTo>
                    <a:pt x="18548" y="34262"/>
                    <a:pt x="18481" y="32311"/>
                    <a:pt x="17955" y="30831"/>
                  </a:cubicBezTo>
                  <a:cubicBezTo>
                    <a:pt x="17948" y="30813"/>
                    <a:pt x="17941" y="30798"/>
                    <a:pt x="17932" y="30782"/>
                  </a:cubicBezTo>
                  <a:cubicBezTo>
                    <a:pt x="18026" y="29699"/>
                    <a:pt x="18212" y="28577"/>
                    <a:pt x="18762" y="27862"/>
                  </a:cubicBezTo>
                  <a:cubicBezTo>
                    <a:pt x="19376" y="27065"/>
                    <a:pt x="20353" y="26440"/>
                    <a:pt x="21085" y="25753"/>
                  </a:cubicBezTo>
                  <a:cubicBezTo>
                    <a:pt x="22095" y="24808"/>
                    <a:pt x="23043" y="23797"/>
                    <a:pt x="23859" y="22679"/>
                  </a:cubicBezTo>
                  <a:cubicBezTo>
                    <a:pt x="27270" y="18001"/>
                    <a:pt x="27364" y="10313"/>
                    <a:pt x="24116" y="5497"/>
                  </a:cubicBezTo>
                  <a:cubicBezTo>
                    <a:pt x="21510" y="1945"/>
                    <a:pt x="17370" y="1"/>
                    <a:pt x="1325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8" name="Google Shape;2158;p32"/>
            <p:cNvSpPr/>
            <p:nvPr/>
          </p:nvSpPr>
          <p:spPr>
            <a:xfrm>
              <a:off x="7883897" y="2180450"/>
              <a:ext cx="88196" cy="53786"/>
            </a:xfrm>
            <a:custGeom>
              <a:avLst/>
              <a:gdLst/>
              <a:ahLst/>
              <a:cxnLst/>
              <a:rect l="l" t="t" r="r" b="b"/>
              <a:pathLst>
                <a:path w="7551" h="4605" extrusionOk="0">
                  <a:moveTo>
                    <a:pt x="5837" y="1"/>
                  </a:moveTo>
                  <a:cubicBezTo>
                    <a:pt x="5570" y="1"/>
                    <a:pt x="5305" y="63"/>
                    <a:pt x="5083" y="185"/>
                  </a:cubicBezTo>
                  <a:cubicBezTo>
                    <a:pt x="4175" y="686"/>
                    <a:pt x="3260" y="1185"/>
                    <a:pt x="2379" y="1731"/>
                  </a:cubicBezTo>
                  <a:cubicBezTo>
                    <a:pt x="1619" y="2202"/>
                    <a:pt x="707" y="2680"/>
                    <a:pt x="279" y="3492"/>
                  </a:cubicBezTo>
                  <a:cubicBezTo>
                    <a:pt x="1" y="4019"/>
                    <a:pt x="359" y="4530"/>
                    <a:pt x="910" y="4591"/>
                  </a:cubicBezTo>
                  <a:cubicBezTo>
                    <a:pt x="992" y="4600"/>
                    <a:pt x="1073" y="4604"/>
                    <a:pt x="1155" y="4604"/>
                  </a:cubicBezTo>
                  <a:cubicBezTo>
                    <a:pt x="1962" y="4604"/>
                    <a:pt x="2764" y="4187"/>
                    <a:pt x="3504" y="3903"/>
                  </a:cubicBezTo>
                  <a:cubicBezTo>
                    <a:pt x="4406" y="3556"/>
                    <a:pt x="5308" y="3207"/>
                    <a:pt x="6218" y="2881"/>
                  </a:cubicBezTo>
                  <a:cubicBezTo>
                    <a:pt x="6913" y="2632"/>
                    <a:pt x="7551" y="1857"/>
                    <a:pt x="7249" y="1067"/>
                  </a:cubicBezTo>
                  <a:cubicBezTo>
                    <a:pt x="7203" y="949"/>
                    <a:pt x="7154" y="829"/>
                    <a:pt x="7100" y="714"/>
                  </a:cubicBezTo>
                  <a:cubicBezTo>
                    <a:pt x="6870" y="232"/>
                    <a:pt x="6351" y="1"/>
                    <a:pt x="5837"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59" name="Google Shape;2159;p32"/>
            <p:cNvSpPr/>
            <p:nvPr/>
          </p:nvSpPr>
          <p:spPr>
            <a:xfrm>
              <a:off x="7903905" y="2260157"/>
              <a:ext cx="94047" cy="35367"/>
            </a:xfrm>
            <a:custGeom>
              <a:avLst/>
              <a:gdLst/>
              <a:ahLst/>
              <a:cxnLst/>
              <a:rect l="l" t="t" r="r" b="b"/>
              <a:pathLst>
                <a:path w="8052" h="3028" extrusionOk="0">
                  <a:moveTo>
                    <a:pt x="5439" y="0"/>
                  </a:moveTo>
                  <a:cubicBezTo>
                    <a:pt x="3806" y="0"/>
                    <a:pt x="1910" y="99"/>
                    <a:pt x="498" y="763"/>
                  </a:cubicBezTo>
                  <a:cubicBezTo>
                    <a:pt x="7" y="992"/>
                    <a:pt x="0" y="1839"/>
                    <a:pt x="498" y="2068"/>
                  </a:cubicBezTo>
                  <a:cubicBezTo>
                    <a:pt x="2128" y="2815"/>
                    <a:pt x="4357" y="2896"/>
                    <a:pt x="6128" y="3023"/>
                  </a:cubicBezTo>
                  <a:cubicBezTo>
                    <a:pt x="6170" y="3027"/>
                    <a:pt x="6211" y="3028"/>
                    <a:pt x="6251" y="3028"/>
                  </a:cubicBezTo>
                  <a:cubicBezTo>
                    <a:pt x="8052" y="3028"/>
                    <a:pt x="8045" y="27"/>
                    <a:pt x="6128" y="5"/>
                  </a:cubicBezTo>
                  <a:cubicBezTo>
                    <a:pt x="5906" y="2"/>
                    <a:pt x="5675" y="0"/>
                    <a:pt x="5439"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0" name="Google Shape;2160;p32"/>
            <p:cNvSpPr/>
            <p:nvPr/>
          </p:nvSpPr>
          <p:spPr>
            <a:xfrm>
              <a:off x="7891664" y="2334269"/>
              <a:ext cx="83722" cy="53927"/>
            </a:xfrm>
            <a:custGeom>
              <a:avLst/>
              <a:gdLst/>
              <a:ahLst/>
              <a:cxnLst/>
              <a:rect l="l" t="t" r="r" b="b"/>
              <a:pathLst>
                <a:path w="7168" h="4617" extrusionOk="0">
                  <a:moveTo>
                    <a:pt x="957" y="0"/>
                  </a:moveTo>
                  <a:cubicBezTo>
                    <a:pt x="387" y="0"/>
                    <a:pt x="2" y="215"/>
                    <a:pt x="1" y="797"/>
                  </a:cubicBezTo>
                  <a:cubicBezTo>
                    <a:pt x="0" y="1681"/>
                    <a:pt x="851" y="2247"/>
                    <a:pt x="1500" y="2721"/>
                  </a:cubicBezTo>
                  <a:cubicBezTo>
                    <a:pt x="2311" y="3311"/>
                    <a:pt x="3171" y="3834"/>
                    <a:pt x="4017" y="4372"/>
                  </a:cubicBezTo>
                  <a:cubicBezTo>
                    <a:pt x="4284" y="4542"/>
                    <a:pt x="4550" y="4616"/>
                    <a:pt x="4801" y="4616"/>
                  </a:cubicBezTo>
                  <a:cubicBezTo>
                    <a:pt x="6200" y="4616"/>
                    <a:pt x="7168" y="2327"/>
                    <a:pt x="5614" y="1640"/>
                  </a:cubicBezTo>
                  <a:cubicBezTo>
                    <a:pt x="5081" y="1405"/>
                    <a:pt x="2414" y="0"/>
                    <a:pt x="957"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1" name="Google Shape;2161;p32"/>
            <p:cNvSpPr/>
            <p:nvPr/>
          </p:nvSpPr>
          <p:spPr>
            <a:xfrm>
              <a:off x="7483657" y="2180438"/>
              <a:ext cx="88161" cy="53798"/>
            </a:xfrm>
            <a:custGeom>
              <a:avLst/>
              <a:gdLst/>
              <a:ahLst/>
              <a:cxnLst/>
              <a:rect l="l" t="t" r="r" b="b"/>
              <a:pathLst>
                <a:path w="7548" h="4606" extrusionOk="0">
                  <a:moveTo>
                    <a:pt x="1709" y="1"/>
                  </a:moveTo>
                  <a:cubicBezTo>
                    <a:pt x="1197" y="1"/>
                    <a:pt x="679" y="232"/>
                    <a:pt x="449" y="715"/>
                  </a:cubicBezTo>
                  <a:cubicBezTo>
                    <a:pt x="394" y="830"/>
                    <a:pt x="346" y="950"/>
                    <a:pt x="301" y="1068"/>
                  </a:cubicBezTo>
                  <a:cubicBezTo>
                    <a:pt x="0" y="1851"/>
                    <a:pt x="641" y="2634"/>
                    <a:pt x="1330" y="2882"/>
                  </a:cubicBezTo>
                  <a:cubicBezTo>
                    <a:pt x="2241" y="3208"/>
                    <a:pt x="3142" y="3557"/>
                    <a:pt x="4046" y="3904"/>
                  </a:cubicBezTo>
                  <a:cubicBezTo>
                    <a:pt x="4786" y="4188"/>
                    <a:pt x="5588" y="4605"/>
                    <a:pt x="6394" y="4605"/>
                  </a:cubicBezTo>
                  <a:cubicBezTo>
                    <a:pt x="6475" y="4605"/>
                    <a:pt x="6557" y="4601"/>
                    <a:pt x="6638" y="4592"/>
                  </a:cubicBezTo>
                  <a:cubicBezTo>
                    <a:pt x="7190" y="4531"/>
                    <a:pt x="7547" y="4020"/>
                    <a:pt x="7269" y="3493"/>
                  </a:cubicBezTo>
                  <a:cubicBezTo>
                    <a:pt x="6842" y="2681"/>
                    <a:pt x="5930" y="2203"/>
                    <a:pt x="5171" y="1732"/>
                  </a:cubicBezTo>
                  <a:cubicBezTo>
                    <a:pt x="4290" y="1186"/>
                    <a:pt x="3375" y="685"/>
                    <a:pt x="2466" y="186"/>
                  </a:cubicBezTo>
                  <a:cubicBezTo>
                    <a:pt x="2242" y="63"/>
                    <a:pt x="1976" y="1"/>
                    <a:pt x="1709"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2" name="Google Shape;2162;p32"/>
            <p:cNvSpPr/>
            <p:nvPr/>
          </p:nvSpPr>
          <p:spPr>
            <a:xfrm>
              <a:off x="7457739" y="2260157"/>
              <a:ext cx="94094" cy="35367"/>
            </a:xfrm>
            <a:custGeom>
              <a:avLst/>
              <a:gdLst/>
              <a:ahLst/>
              <a:cxnLst/>
              <a:rect l="l" t="t" r="r" b="b"/>
              <a:pathLst>
                <a:path w="8056" h="3028" extrusionOk="0">
                  <a:moveTo>
                    <a:pt x="2603" y="0"/>
                  </a:moveTo>
                  <a:cubicBezTo>
                    <a:pt x="2371" y="0"/>
                    <a:pt x="2145" y="2"/>
                    <a:pt x="1927" y="5"/>
                  </a:cubicBezTo>
                  <a:cubicBezTo>
                    <a:pt x="14" y="27"/>
                    <a:pt x="1" y="3028"/>
                    <a:pt x="1804" y="3028"/>
                  </a:cubicBezTo>
                  <a:cubicBezTo>
                    <a:pt x="1844" y="3028"/>
                    <a:pt x="1885" y="3027"/>
                    <a:pt x="1927" y="3023"/>
                  </a:cubicBezTo>
                  <a:cubicBezTo>
                    <a:pt x="3701" y="2895"/>
                    <a:pt x="5930" y="2815"/>
                    <a:pt x="7558" y="2068"/>
                  </a:cubicBezTo>
                  <a:cubicBezTo>
                    <a:pt x="8055" y="1839"/>
                    <a:pt x="8049" y="992"/>
                    <a:pt x="7558" y="763"/>
                  </a:cubicBezTo>
                  <a:cubicBezTo>
                    <a:pt x="6141" y="97"/>
                    <a:pt x="4237" y="0"/>
                    <a:pt x="2603"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3" name="Google Shape;2163;p32"/>
            <p:cNvSpPr/>
            <p:nvPr/>
          </p:nvSpPr>
          <p:spPr>
            <a:xfrm>
              <a:off x="7480352" y="2334082"/>
              <a:ext cx="100308" cy="54113"/>
            </a:xfrm>
            <a:custGeom>
              <a:avLst/>
              <a:gdLst/>
              <a:ahLst/>
              <a:cxnLst/>
              <a:rect l="l" t="t" r="r" b="b"/>
              <a:pathLst>
                <a:path w="8588" h="4633" extrusionOk="0">
                  <a:moveTo>
                    <a:pt x="6046" y="1"/>
                  </a:moveTo>
                  <a:cubicBezTo>
                    <a:pt x="5469" y="1"/>
                    <a:pt x="4847" y="263"/>
                    <a:pt x="4349" y="457"/>
                  </a:cubicBezTo>
                  <a:cubicBezTo>
                    <a:pt x="3404" y="825"/>
                    <a:pt x="2480" y="1246"/>
                    <a:pt x="1553" y="1656"/>
                  </a:cubicBezTo>
                  <a:cubicBezTo>
                    <a:pt x="1" y="2342"/>
                    <a:pt x="965" y="4633"/>
                    <a:pt x="2365" y="4633"/>
                  </a:cubicBezTo>
                  <a:cubicBezTo>
                    <a:pt x="2617" y="4633"/>
                    <a:pt x="2883" y="4559"/>
                    <a:pt x="3150" y="4388"/>
                  </a:cubicBezTo>
                  <a:cubicBezTo>
                    <a:pt x="3868" y="3931"/>
                    <a:pt x="8587" y="1388"/>
                    <a:pt x="6825" y="218"/>
                  </a:cubicBezTo>
                  <a:cubicBezTo>
                    <a:pt x="6588" y="61"/>
                    <a:pt x="6322" y="1"/>
                    <a:pt x="6046"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1">
  <p:cSld name="TITLE_ONLY_1_6">
    <p:spTree>
      <p:nvGrpSpPr>
        <p:cNvPr id="2164" name="Shape 2164"/>
        <p:cNvGrpSpPr/>
        <p:nvPr/>
      </p:nvGrpSpPr>
      <p:grpSpPr>
        <a:xfrm>
          <a:off x="0" y="0"/>
          <a:ext cx="0" cy="0"/>
          <a:chOff x="0" y="0"/>
          <a:chExt cx="0" cy="0"/>
        </a:xfrm>
      </p:grpSpPr>
      <p:grpSp>
        <p:nvGrpSpPr>
          <p:cNvPr id="2165" name="Google Shape;2165;p33"/>
          <p:cNvGrpSpPr/>
          <p:nvPr/>
        </p:nvGrpSpPr>
        <p:grpSpPr>
          <a:xfrm>
            <a:off x="-28" y="31"/>
            <a:ext cx="9144057" cy="4909351"/>
            <a:chOff x="-28" y="31"/>
            <a:chExt cx="9144057" cy="4909351"/>
          </a:xfrm>
        </p:grpSpPr>
        <p:grpSp>
          <p:nvGrpSpPr>
            <p:cNvPr id="2166" name="Google Shape;2166;p33"/>
            <p:cNvGrpSpPr/>
            <p:nvPr/>
          </p:nvGrpSpPr>
          <p:grpSpPr>
            <a:xfrm>
              <a:off x="-28" y="456438"/>
              <a:ext cx="9144057" cy="4452944"/>
              <a:chOff x="-28" y="248988"/>
              <a:chExt cx="9144057" cy="4452944"/>
            </a:xfrm>
          </p:grpSpPr>
          <p:sp>
            <p:nvSpPr>
              <p:cNvPr id="2167" name="Google Shape;2167;p33"/>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8" name="Google Shape;2168;p33"/>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69" name="Google Shape;2169;p33"/>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0" name="Google Shape;2170;p33"/>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1" name="Google Shape;2171;p33"/>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2" name="Google Shape;2172;p33"/>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3" name="Google Shape;2173;p33"/>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4" name="Google Shape;2174;p33"/>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5" name="Google Shape;2175;p33"/>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6" name="Google Shape;2176;p33"/>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7" name="Google Shape;2177;p33"/>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8" name="Google Shape;2178;p33"/>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79" name="Google Shape;2179;p33"/>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0" name="Google Shape;2180;p33"/>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1" name="Google Shape;2181;p33"/>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2" name="Google Shape;2182;p33"/>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3" name="Google Shape;2183;p33"/>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4" name="Google Shape;2184;p33"/>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5" name="Google Shape;2185;p33"/>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6" name="Google Shape;2186;p33"/>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7" name="Google Shape;2187;p33"/>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8" name="Google Shape;2188;p33"/>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89" name="Google Shape;2189;p33"/>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0" name="Google Shape;2190;p33"/>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191" name="Google Shape;2191;p33"/>
            <p:cNvGrpSpPr/>
            <p:nvPr/>
          </p:nvGrpSpPr>
          <p:grpSpPr>
            <a:xfrm>
              <a:off x="597942" y="31"/>
              <a:ext cx="7948252" cy="367803"/>
              <a:chOff x="597942" y="31"/>
              <a:chExt cx="7948252" cy="367803"/>
            </a:xfrm>
          </p:grpSpPr>
          <p:grpSp>
            <p:nvGrpSpPr>
              <p:cNvPr id="2192" name="Google Shape;2192;p33"/>
              <p:cNvGrpSpPr/>
              <p:nvPr/>
            </p:nvGrpSpPr>
            <p:grpSpPr>
              <a:xfrm>
                <a:off x="597942" y="187534"/>
                <a:ext cx="7948252" cy="180300"/>
                <a:chOff x="597942" y="187534"/>
                <a:chExt cx="7948252" cy="180300"/>
              </a:xfrm>
            </p:grpSpPr>
            <p:sp>
              <p:nvSpPr>
                <p:cNvPr id="2193" name="Google Shape;2193;p33"/>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4" name="Google Shape;2194;p33"/>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5" name="Google Shape;2195;p33"/>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6" name="Google Shape;2196;p33"/>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7" name="Google Shape;2197;p33"/>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8" name="Google Shape;2198;p33"/>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199" name="Google Shape;2199;p33"/>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0" name="Google Shape;2200;p33"/>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1" name="Google Shape;2201;p33"/>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2" name="Google Shape;2202;p33"/>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3" name="Google Shape;2203;p33"/>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4" name="Google Shape;2204;p33"/>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205" name="Google Shape;2205;p33"/>
              <p:cNvGrpSpPr/>
              <p:nvPr/>
            </p:nvGrpSpPr>
            <p:grpSpPr>
              <a:xfrm>
                <a:off x="645872" y="31"/>
                <a:ext cx="7860381" cy="326536"/>
                <a:chOff x="645872" y="31"/>
                <a:chExt cx="7860381" cy="326536"/>
              </a:xfrm>
            </p:grpSpPr>
            <p:sp>
              <p:nvSpPr>
                <p:cNvPr id="2206" name="Google Shape;2206;p33"/>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7" name="Google Shape;2207;p33"/>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8" name="Google Shape;2208;p33"/>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09" name="Google Shape;2209;p33"/>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0" name="Google Shape;2210;p33"/>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1" name="Google Shape;2211;p33"/>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2" name="Google Shape;2212;p33"/>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3" name="Google Shape;2213;p33"/>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4" name="Google Shape;2214;p33"/>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5" name="Google Shape;2215;p33"/>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6" name="Google Shape;2216;p33"/>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7" name="Google Shape;2217;p33"/>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8" name="Google Shape;2218;p33"/>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19" name="Google Shape;2219;p33"/>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0" name="Google Shape;2220;p33"/>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1" name="Google Shape;2221;p33"/>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2" name="Google Shape;2222;p33"/>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3" name="Google Shape;2223;p33"/>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4" name="Google Shape;2224;p33"/>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5" name="Google Shape;2225;p33"/>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6" name="Google Shape;2226;p33"/>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7" name="Google Shape;2227;p33"/>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8" name="Google Shape;2228;p33"/>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29" name="Google Shape;2229;p33"/>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230" name="Google Shape;2230;p3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31" name="Google Shape;2231;p33"/>
          <p:cNvSpPr/>
          <p:nvPr/>
        </p:nvSpPr>
        <p:spPr>
          <a:xfrm>
            <a:off x="1693876" y="4775546"/>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2" name="Google Shape;2232;p33"/>
          <p:cNvSpPr/>
          <p:nvPr/>
        </p:nvSpPr>
        <p:spPr>
          <a:xfrm>
            <a:off x="2678608" y="4766810"/>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3" name="Google Shape;2233;p33"/>
          <p:cNvSpPr/>
          <p:nvPr/>
        </p:nvSpPr>
        <p:spPr>
          <a:xfrm>
            <a:off x="3686268" y="4775546"/>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4" name="Google Shape;2234;p33"/>
          <p:cNvSpPr/>
          <p:nvPr/>
        </p:nvSpPr>
        <p:spPr>
          <a:xfrm>
            <a:off x="4671000" y="4766810"/>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5" name="Google Shape;2235;p33"/>
          <p:cNvSpPr/>
          <p:nvPr/>
        </p:nvSpPr>
        <p:spPr>
          <a:xfrm>
            <a:off x="5678661" y="4775546"/>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36" name="Google Shape;2236;p33"/>
          <p:cNvSpPr/>
          <p:nvPr/>
        </p:nvSpPr>
        <p:spPr>
          <a:xfrm>
            <a:off x="6663393" y="4766810"/>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2237" name="Shape 2237"/>
        <p:cNvGrpSpPr/>
        <p:nvPr/>
      </p:nvGrpSpPr>
      <p:grpSpPr>
        <a:xfrm>
          <a:off x="0" y="0"/>
          <a:ext cx="0" cy="0"/>
          <a:chOff x="0" y="0"/>
          <a:chExt cx="0" cy="0"/>
        </a:xfrm>
      </p:grpSpPr>
      <p:grpSp>
        <p:nvGrpSpPr>
          <p:cNvPr id="2238" name="Google Shape;2238;p34"/>
          <p:cNvGrpSpPr/>
          <p:nvPr/>
        </p:nvGrpSpPr>
        <p:grpSpPr>
          <a:xfrm>
            <a:off x="-28" y="31"/>
            <a:ext cx="9144057" cy="4909351"/>
            <a:chOff x="-28" y="31"/>
            <a:chExt cx="9144057" cy="4909351"/>
          </a:xfrm>
        </p:grpSpPr>
        <p:grpSp>
          <p:nvGrpSpPr>
            <p:cNvPr id="2239" name="Google Shape;2239;p34"/>
            <p:cNvGrpSpPr/>
            <p:nvPr/>
          </p:nvGrpSpPr>
          <p:grpSpPr>
            <a:xfrm>
              <a:off x="-28" y="456438"/>
              <a:ext cx="9144057" cy="4452944"/>
              <a:chOff x="-28" y="248988"/>
              <a:chExt cx="9144057" cy="4452944"/>
            </a:xfrm>
          </p:grpSpPr>
          <p:sp>
            <p:nvSpPr>
              <p:cNvPr id="2240" name="Google Shape;2240;p34"/>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1" name="Google Shape;2241;p34"/>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2" name="Google Shape;2242;p34"/>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3" name="Google Shape;2243;p34"/>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4" name="Google Shape;2244;p34"/>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5" name="Google Shape;2245;p34"/>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6" name="Google Shape;2246;p34"/>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7" name="Google Shape;2247;p34"/>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8" name="Google Shape;2248;p34"/>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49" name="Google Shape;2249;p34"/>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0" name="Google Shape;2250;p34"/>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1" name="Google Shape;2251;p34"/>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2" name="Google Shape;2252;p34"/>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3" name="Google Shape;2253;p34"/>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4" name="Google Shape;2254;p34"/>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5" name="Google Shape;2255;p34"/>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6" name="Google Shape;2256;p34"/>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7" name="Google Shape;2257;p34"/>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8" name="Google Shape;2258;p34"/>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59" name="Google Shape;2259;p34"/>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0" name="Google Shape;2260;p34"/>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1" name="Google Shape;2261;p34"/>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2" name="Google Shape;2262;p34"/>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3" name="Google Shape;2263;p34"/>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264" name="Google Shape;2264;p34"/>
            <p:cNvGrpSpPr/>
            <p:nvPr/>
          </p:nvGrpSpPr>
          <p:grpSpPr>
            <a:xfrm>
              <a:off x="597942" y="31"/>
              <a:ext cx="7948252" cy="367803"/>
              <a:chOff x="597942" y="31"/>
              <a:chExt cx="7948252" cy="367803"/>
            </a:xfrm>
          </p:grpSpPr>
          <p:grpSp>
            <p:nvGrpSpPr>
              <p:cNvPr id="2265" name="Google Shape;2265;p34"/>
              <p:cNvGrpSpPr/>
              <p:nvPr/>
            </p:nvGrpSpPr>
            <p:grpSpPr>
              <a:xfrm>
                <a:off x="597942" y="187534"/>
                <a:ext cx="7948252" cy="180300"/>
                <a:chOff x="597942" y="187534"/>
                <a:chExt cx="7948252" cy="180300"/>
              </a:xfrm>
            </p:grpSpPr>
            <p:sp>
              <p:nvSpPr>
                <p:cNvPr id="2266" name="Google Shape;2266;p34"/>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7" name="Google Shape;2267;p34"/>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8" name="Google Shape;2268;p34"/>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69" name="Google Shape;2269;p34"/>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0" name="Google Shape;2270;p34"/>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1" name="Google Shape;2271;p34"/>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2" name="Google Shape;2272;p34"/>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3" name="Google Shape;2273;p34"/>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4" name="Google Shape;2274;p34"/>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5" name="Google Shape;2275;p34"/>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6" name="Google Shape;2276;p34"/>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77" name="Google Shape;2277;p34"/>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278" name="Google Shape;2278;p34"/>
              <p:cNvGrpSpPr/>
              <p:nvPr/>
            </p:nvGrpSpPr>
            <p:grpSpPr>
              <a:xfrm>
                <a:off x="645872" y="31"/>
                <a:ext cx="7860381" cy="326536"/>
                <a:chOff x="645872" y="31"/>
                <a:chExt cx="7860381" cy="326536"/>
              </a:xfrm>
            </p:grpSpPr>
            <p:sp>
              <p:nvSpPr>
                <p:cNvPr id="2279" name="Google Shape;2279;p34"/>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0" name="Google Shape;2280;p34"/>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1" name="Google Shape;2281;p34"/>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2" name="Google Shape;2282;p34"/>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3" name="Google Shape;2283;p34"/>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4" name="Google Shape;2284;p34"/>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5" name="Google Shape;2285;p34"/>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6" name="Google Shape;2286;p34"/>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7" name="Google Shape;2287;p34"/>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8" name="Google Shape;2288;p34"/>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89" name="Google Shape;2289;p34"/>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0" name="Google Shape;2290;p34"/>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1" name="Google Shape;2291;p34"/>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2" name="Google Shape;2292;p34"/>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3" name="Google Shape;2293;p34"/>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4" name="Google Shape;2294;p34"/>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5" name="Google Shape;2295;p34"/>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6" name="Google Shape;2296;p34"/>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7" name="Google Shape;2297;p34"/>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8" name="Google Shape;2298;p34"/>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299" name="Google Shape;2299;p34"/>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0" name="Google Shape;2300;p34"/>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1" name="Google Shape;2301;p34"/>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2" name="Google Shape;2302;p34"/>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303" name="Google Shape;2303;p34"/>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04" name="Google Shape;2304;p34"/>
          <p:cNvSpPr/>
          <p:nvPr/>
        </p:nvSpPr>
        <p:spPr>
          <a:xfrm>
            <a:off x="8264980" y="649892"/>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3">
  <p:cSld name="TITLE_ONLY_1_2">
    <p:spTree>
      <p:nvGrpSpPr>
        <p:cNvPr id="2305" name="Shape 2305"/>
        <p:cNvGrpSpPr/>
        <p:nvPr/>
      </p:nvGrpSpPr>
      <p:grpSpPr>
        <a:xfrm>
          <a:off x="0" y="0"/>
          <a:ext cx="0" cy="0"/>
          <a:chOff x="0" y="0"/>
          <a:chExt cx="0" cy="0"/>
        </a:xfrm>
      </p:grpSpPr>
      <p:grpSp>
        <p:nvGrpSpPr>
          <p:cNvPr id="2306" name="Google Shape;2306;p35"/>
          <p:cNvGrpSpPr/>
          <p:nvPr/>
        </p:nvGrpSpPr>
        <p:grpSpPr>
          <a:xfrm>
            <a:off x="-28" y="31"/>
            <a:ext cx="9144057" cy="4909351"/>
            <a:chOff x="-28" y="31"/>
            <a:chExt cx="9144057" cy="4909351"/>
          </a:xfrm>
        </p:grpSpPr>
        <p:grpSp>
          <p:nvGrpSpPr>
            <p:cNvPr id="2307" name="Google Shape;2307;p35"/>
            <p:cNvGrpSpPr/>
            <p:nvPr/>
          </p:nvGrpSpPr>
          <p:grpSpPr>
            <a:xfrm>
              <a:off x="-28" y="456438"/>
              <a:ext cx="9144057" cy="4452944"/>
              <a:chOff x="-28" y="248988"/>
              <a:chExt cx="9144057" cy="4452944"/>
            </a:xfrm>
          </p:grpSpPr>
          <p:sp>
            <p:nvSpPr>
              <p:cNvPr id="2308" name="Google Shape;2308;p35"/>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09" name="Google Shape;2309;p35"/>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0" name="Google Shape;2310;p35"/>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1" name="Google Shape;2311;p35"/>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2" name="Google Shape;2312;p35"/>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3" name="Google Shape;2313;p35"/>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4" name="Google Shape;2314;p35"/>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5" name="Google Shape;2315;p35"/>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6" name="Google Shape;2316;p35"/>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7" name="Google Shape;2317;p35"/>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8" name="Google Shape;2318;p35"/>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19" name="Google Shape;2319;p35"/>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0" name="Google Shape;2320;p35"/>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1" name="Google Shape;2321;p35"/>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2" name="Google Shape;2322;p35"/>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3" name="Google Shape;2323;p35"/>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4" name="Google Shape;2324;p35"/>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5" name="Google Shape;2325;p35"/>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6" name="Google Shape;2326;p35"/>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7" name="Google Shape;2327;p35"/>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8" name="Google Shape;2328;p35"/>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29" name="Google Shape;2329;p35"/>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0" name="Google Shape;2330;p35"/>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1" name="Google Shape;2331;p35"/>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32" name="Google Shape;2332;p35"/>
            <p:cNvGrpSpPr/>
            <p:nvPr/>
          </p:nvGrpSpPr>
          <p:grpSpPr>
            <a:xfrm>
              <a:off x="597942" y="31"/>
              <a:ext cx="7948252" cy="367803"/>
              <a:chOff x="597942" y="31"/>
              <a:chExt cx="7948252" cy="367803"/>
            </a:xfrm>
          </p:grpSpPr>
          <p:grpSp>
            <p:nvGrpSpPr>
              <p:cNvPr id="2333" name="Google Shape;2333;p35"/>
              <p:cNvGrpSpPr/>
              <p:nvPr/>
            </p:nvGrpSpPr>
            <p:grpSpPr>
              <a:xfrm>
                <a:off x="597942" y="187534"/>
                <a:ext cx="7948252" cy="180300"/>
                <a:chOff x="597942" y="187534"/>
                <a:chExt cx="7948252" cy="180300"/>
              </a:xfrm>
            </p:grpSpPr>
            <p:sp>
              <p:nvSpPr>
                <p:cNvPr id="2334" name="Google Shape;2334;p35"/>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5" name="Google Shape;2335;p35"/>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6" name="Google Shape;2336;p35"/>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7" name="Google Shape;2337;p35"/>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8" name="Google Shape;2338;p35"/>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39" name="Google Shape;2339;p35"/>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0" name="Google Shape;2340;p35"/>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1" name="Google Shape;2341;p35"/>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2" name="Google Shape;2342;p35"/>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3" name="Google Shape;2343;p35"/>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4" name="Google Shape;2344;p35"/>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5" name="Google Shape;2345;p35"/>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346" name="Google Shape;2346;p35"/>
              <p:cNvGrpSpPr/>
              <p:nvPr/>
            </p:nvGrpSpPr>
            <p:grpSpPr>
              <a:xfrm>
                <a:off x="645872" y="31"/>
                <a:ext cx="7860381" cy="326536"/>
                <a:chOff x="645872" y="31"/>
                <a:chExt cx="7860381" cy="326536"/>
              </a:xfrm>
            </p:grpSpPr>
            <p:sp>
              <p:nvSpPr>
                <p:cNvPr id="2347" name="Google Shape;2347;p35"/>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8" name="Google Shape;2348;p35"/>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49" name="Google Shape;2349;p35"/>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0" name="Google Shape;2350;p35"/>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1" name="Google Shape;2351;p35"/>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2" name="Google Shape;2352;p35"/>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3" name="Google Shape;2353;p35"/>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4" name="Google Shape;2354;p35"/>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5" name="Google Shape;2355;p35"/>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6" name="Google Shape;2356;p35"/>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7" name="Google Shape;2357;p35"/>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8" name="Google Shape;2358;p35"/>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59" name="Google Shape;2359;p35"/>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0" name="Google Shape;2360;p35"/>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1" name="Google Shape;2361;p35"/>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2" name="Google Shape;2362;p35"/>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3" name="Google Shape;2363;p35"/>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4" name="Google Shape;2364;p35"/>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5" name="Google Shape;2365;p35"/>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6" name="Google Shape;2366;p35"/>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7" name="Google Shape;2367;p35"/>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8" name="Google Shape;2368;p35"/>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69" name="Google Shape;2369;p35"/>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0" name="Google Shape;2370;p35"/>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371" name="Google Shape;2371;p35"/>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72" name="Google Shape;2372;p35"/>
          <p:cNvSpPr/>
          <p:nvPr/>
        </p:nvSpPr>
        <p:spPr>
          <a:xfrm>
            <a:off x="8491172" y="133191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3" name="Google Shape;2373;p35"/>
          <p:cNvSpPr/>
          <p:nvPr/>
        </p:nvSpPr>
        <p:spPr>
          <a:xfrm>
            <a:off x="1261372" y="476296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4">
  <p:cSld name="TITLE_ONLY_1_4">
    <p:spTree>
      <p:nvGrpSpPr>
        <p:cNvPr id="2374" name="Shape 2374"/>
        <p:cNvGrpSpPr/>
        <p:nvPr/>
      </p:nvGrpSpPr>
      <p:grpSpPr>
        <a:xfrm>
          <a:off x="0" y="0"/>
          <a:ext cx="0" cy="0"/>
          <a:chOff x="0" y="0"/>
          <a:chExt cx="0" cy="0"/>
        </a:xfrm>
      </p:grpSpPr>
      <p:grpSp>
        <p:nvGrpSpPr>
          <p:cNvPr id="2375" name="Google Shape;2375;p36"/>
          <p:cNvGrpSpPr/>
          <p:nvPr/>
        </p:nvGrpSpPr>
        <p:grpSpPr>
          <a:xfrm>
            <a:off x="-28" y="31"/>
            <a:ext cx="9144057" cy="4909351"/>
            <a:chOff x="-28" y="31"/>
            <a:chExt cx="9144057" cy="4909351"/>
          </a:xfrm>
        </p:grpSpPr>
        <p:grpSp>
          <p:nvGrpSpPr>
            <p:cNvPr id="2376" name="Google Shape;2376;p36"/>
            <p:cNvGrpSpPr/>
            <p:nvPr/>
          </p:nvGrpSpPr>
          <p:grpSpPr>
            <a:xfrm>
              <a:off x="-28" y="456438"/>
              <a:ext cx="9144057" cy="4452944"/>
              <a:chOff x="-28" y="248988"/>
              <a:chExt cx="9144057" cy="4452944"/>
            </a:xfrm>
          </p:grpSpPr>
          <p:sp>
            <p:nvSpPr>
              <p:cNvPr id="2377" name="Google Shape;2377;p36"/>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8" name="Google Shape;2378;p36"/>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79" name="Google Shape;2379;p36"/>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0" name="Google Shape;2380;p36"/>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1" name="Google Shape;2381;p36"/>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2" name="Google Shape;2382;p36"/>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3" name="Google Shape;2383;p36"/>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4" name="Google Shape;2384;p36"/>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5" name="Google Shape;2385;p36"/>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6" name="Google Shape;2386;p36"/>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7" name="Google Shape;2387;p36"/>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8" name="Google Shape;2388;p36"/>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89" name="Google Shape;2389;p36"/>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0" name="Google Shape;2390;p36"/>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1" name="Google Shape;2391;p36"/>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2" name="Google Shape;2392;p36"/>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3" name="Google Shape;2393;p36"/>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4" name="Google Shape;2394;p36"/>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5" name="Google Shape;2395;p36"/>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6" name="Google Shape;2396;p36"/>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7" name="Google Shape;2397;p36"/>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8" name="Google Shape;2398;p36"/>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399" name="Google Shape;2399;p36"/>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0" name="Google Shape;2400;p36"/>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01" name="Google Shape;2401;p36"/>
            <p:cNvGrpSpPr/>
            <p:nvPr/>
          </p:nvGrpSpPr>
          <p:grpSpPr>
            <a:xfrm>
              <a:off x="597942" y="31"/>
              <a:ext cx="7948252" cy="367803"/>
              <a:chOff x="597942" y="31"/>
              <a:chExt cx="7948252" cy="367803"/>
            </a:xfrm>
          </p:grpSpPr>
          <p:grpSp>
            <p:nvGrpSpPr>
              <p:cNvPr id="2402" name="Google Shape;2402;p36"/>
              <p:cNvGrpSpPr/>
              <p:nvPr/>
            </p:nvGrpSpPr>
            <p:grpSpPr>
              <a:xfrm>
                <a:off x="597942" y="187534"/>
                <a:ext cx="7948252" cy="180300"/>
                <a:chOff x="597942" y="187534"/>
                <a:chExt cx="7948252" cy="180300"/>
              </a:xfrm>
            </p:grpSpPr>
            <p:sp>
              <p:nvSpPr>
                <p:cNvPr id="2403" name="Google Shape;2403;p36"/>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4" name="Google Shape;2404;p36"/>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5" name="Google Shape;2405;p36"/>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6" name="Google Shape;2406;p36"/>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7" name="Google Shape;2407;p36"/>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8" name="Google Shape;2408;p36"/>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09" name="Google Shape;2409;p36"/>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0" name="Google Shape;2410;p36"/>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1" name="Google Shape;2411;p36"/>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2" name="Google Shape;2412;p36"/>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3" name="Google Shape;2413;p36"/>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4" name="Google Shape;2414;p36"/>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15" name="Google Shape;2415;p36"/>
              <p:cNvGrpSpPr/>
              <p:nvPr/>
            </p:nvGrpSpPr>
            <p:grpSpPr>
              <a:xfrm>
                <a:off x="645872" y="31"/>
                <a:ext cx="7860381" cy="326536"/>
                <a:chOff x="645872" y="31"/>
                <a:chExt cx="7860381" cy="326536"/>
              </a:xfrm>
            </p:grpSpPr>
            <p:sp>
              <p:nvSpPr>
                <p:cNvPr id="2416" name="Google Shape;2416;p36"/>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7" name="Google Shape;2417;p36"/>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8" name="Google Shape;2418;p36"/>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19" name="Google Shape;2419;p36"/>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0" name="Google Shape;2420;p36"/>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1" name="Google Shape;2421;p36"/>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2" name="Google Shape;2422;p36"/>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3" name="Google Shape;2423;p36"/>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4" name="Google Shape;2424;p36"/>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5" name="Google Shape;2425;p36"/>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6" name="Google Shape;2426;p36"/>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7" name="Google Shape;2427;p36"/>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8" name="Google Shape;2428;p36"/>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29" name="Google Shape;2429;p36"/>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0" name="Google Shape;2430;p36"/>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1" name="Google Shape;2431;p36"/>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2" name="Google Shape;2432;p36"/>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3" name="Google Shape;2433;p36"/>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4" name="Google Shape;2434;p36"/>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5" name="Google Shape;2435;p36"/>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6" name="Google Shape;2436;p36"/>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7" name="Google Shape;2437;p36"/>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8" name="Google Shape;2438;p36"/>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39" name="Google Shape;2439;p36"/>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440" name="Google Shape;2440;p36"/>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41" name="Google Shape;2441;p36"/>
          <p:cNvSpPr/>
          <p:nvPr/>
        </p:nvSpPr>
        <p:spPr>
          <a:xfrm>
            <a:off x="280038" y="4498447"/>
            <a:ext cx="763790" cy="211104"/>
          </a:xfrm>
          <a:custGeom>
            <a:avLst/>
            <a:gdLst/>
            <a:ahLst/>
            <a:cxnLst/>
            <a:rect l="l" t="t" r="r" b="b"/>
            <a:pathLst>
              <a:path w="65393" h="18074" extrusionOk="0">
                <a:moveTo>
                  <a:pt x="2806" y="3300"/>
                </a:moveTo>
                <a:cubicBezTo>
                  <a:pt x="2893" y="3300"/>
                  <a:pt x="2980" y="3304"/>
                  <a:pt x="3067" y="3313"/>
                </a:cubicBezTo>
                <a:cubicBezTo>
                  <a:pt x="5279" y="3775"/>
                  <a:pt x="7244" y="6075"/>
                  <a:pt x="8082" y="8263"/>
                </a:cubicBezTo>
                <a:cubicBezTo>
                  <a:pt x="6813" y="8229"/>
                  <a:pt x="5595" y="7883"/>
                  <a:pt x="4490" y="7187"/>
                </a:cubicBezTo>
                <a:cubicBezTo>
                  <a:pt x="3870" y="6795"/>
                  <a:pt x="3301" y="6300"/>
                  <a:pt x="2835" y="5731"/>
                </a:cubicBezTo>
                <a:cubicBezTo>
                  <a:pt x="2681" y="5544"/>
                  <a:pt x="2109" y="4847"/>
                  <a:pt x="2069" y="4548"/>
                </a:cubicBezTo>
                <a:cubicBezTo>
                  <a:pt x="1772" y="3960"/>
                  <a:pt x="1930" y="3452"/>
                  <a:pt x="2415" y="3329"/>
                </a:cubicBezTo>
                <a:cubicBezTo>
                  <a:pt x="2545" y="3309"/>
                  <a:pt x="2675" y="3300"/>
                  <a:pt x="2806" y="3300"/>
                </a:cubicBezTo>
                <a:close/>
                <a:moveTo>
                  <a:pt x="10570" y="2414"/>
                </a:moveTo>
                <a:cubicBezTo>
                  <a:pt x="10716" y="2414"/>
                  <a:pt x="10871" y="2426"/>
                  <a:pt x="11028" y="2441"/>
                </a:cubicBezTo>
                <a:cubicBezTo>
                  <a:pt x="13602" y="2987"/>
                  <a:pt x="15891" y="5718"/>
                  <a:pt x="16813" y="8263"/>
                </a:cubicBezTo>
                <a:cubicBezTo>
                  <a:pt x="15259" y="8250"/>
                  <a:pt x="13753" y="7829"/>
                  <a:pt x="12427" y="6956"/>
                </a:cubicBezTo>
                <a:cubicBezTo>
                  <a:pt x="11639" y="6437"/>
                  <a:pt x="10928" y="5786"/>
                  <a:pt x="10371" y="5021"/>
                </a:cubicBezTo>
                <a:cubicBezTo>
                  <a:pt x="10162" y="4735"/>
                  <a:pt x="9840" y="4342"/>
                  <a:pt x="9744" y="3988"/>
                </a:cubicBezTo>
                <a:cubicBezTo>
                  <a:pt x="9383" y="2671"/>
                  <a:pt x="9879" y="2414"/>
                  <a:pt x="10570" y="2414"/>
                </a:cubicBezTo>
                <a:close/>
                <a:moveTo>
                  <a:pt x="8082" y="9817"/>
                </a:moveTo>
                <a:cubicBezTo>
                  <a:pt x="7248" y="11997"/>
                  <a:pt x="5298" y="14282"/>
                  <a:pt x="3097" y="14761"/>
                </a:cubicBezTo>
                <a:cubicBezTo>
                  <a:pt x="2976" y="14772"/>
                  <a:pt x="2858" y="14781"/>
                  <a:pt x="2746" y="14781"/>
                </a:cubicBezTo>
                <a:cubicBezTo>
                  <a:pt x="2226" y="14781"/>
                  <a:pt x="1850" y="14587"/>
                  <a:pt x="2069" y="13533"/>
                </a:cubicBezTo>
                <a:cubicBezTo>
                  <a:pt x="2137" y="13211"/>
                  <a:pt x="2467" y="12848"/>
                  <a:pt x="2653" y="12595"/>
                </a:cubicBezTo>
                <a:cubicBezTo>
                  <a:pt x="3156" y="11917"/>
                  <a:pt x="3781" y="11350"/>
                  <a:pt x="4490" y="10894"/>
                </a:cubicBezTo>
                <a:cubicBezTo>
                  <a:pt x="5586" y="10193"/>
                  <a:pt x="6813" y="9851"/>
                  <a:pt x="8082" y="9817"/>
                </a:cubicBezTo>
                <a:close/>
                <a:moveTo>
                  <a:pt x="16813" y="9817"/>
                </a:moveTo>
                <a:lnTo>
                  <a:pt x="16813" y="9817"/>
                </a:lnTo>
                <a:cubicBezTo>
                  <a:pt x="15890" y="12364"/>
                  <a:pt x="13596" y="15099"/>
                  <a:pt x="11017" y="15642"/>
                </a:cubicBezTo>
                <a:cubicBezTo>
                  <a:pt x="10940" y="15651"/>
                  <a:pt x="10864" y="15655"/>
                  <a:pt x="10790" y="15655"/>
                </a:cubicBezTo>
                <a:cubicBezTo>
                  <a:pt x="10146" y="15655"/>
                  <a:pt x="9622" y="15338"/>
                  <a:pt x="9622" y="14781"/>
                </a:cubicBezTo>
                <a:cubicBezTo>
                  <a:pt x="9622" y="14298"/>
                  <a:pt x="9818" y="13867"/>
                  <a:pt x="10258" y="13226"/>
                </a:cubicBezTo>
                <a:cubicBezTo>
                  <a:pt x="10830" y="12393"/>
                  <a:pt x="11579" y="11675"/>
                  <a:pt x="12426" y="11125"/>
                </a:cubicBezTo>
                <a:cubicBezTo>
                  <a:pt x="13764" y="10257"/>
                  <a:pt x="15258" y="9831"/>
                  <a:pt x="16813" y="9817"/>
                </a:cubicBezTo>
                <a:close/>
                <a:moveTo>
                  <a:pt x="52019" y="1750"/>
                </a:moveTo>
                <a:cubicBezTo>
                  <a:pt x="52578" y="1750"/>
                  <a:pt x="53151" y="1853"/>
                  <a:pt x="53672" y="2046"/>
                </a:cubicBezTo>
                <a:cubicBezTo>
                  <a:pt x="55377" y="2856"/>
                  <a:pt x="56923" y="4073"/>
                  <a:pt x="58421" y="5204"/>
                </a:cubicBezTo>
                <a:cubicBezTo>
                  <a:pt x="60061" y="6443"/>
                  <a:pt x="61665" y="7741"/>
                  <a:pt x="63191" y="9120"/>
                </a:cubicBezTo>
                <a:cubicBezTo>
                  <a:pt x="61899" y="10344"/>
                  <a:pt x="60544" y="11505"/>
                  <a:pt x="59155" y="12616"/>
                </a:cubicBezTo>
                <a:cubicBezTo>
                  <a:pt x="57650" y="13823"/>
                  <a:pt x="55979" y="15271"/>
                  <a:pt x="54161" y="15993"/>
                </a:cubicBezTo>
                <a:cubicBezTo>
                  <a:pt x="53612" y="16211"/>
                  <a:pt x="52979" y="16331"/>
                  <a:pt x="52351" y="16331"/>
                </a:cubicBezTo>
                <a:cubicBezTo>
                  <a:pt x="50768" y="16331"/>
                  <a:pt x="49216" y="15571"/>
                  <a:pt x="49116" y="13712"/>
                </a:cubicBezTo>
                <a:cubicBezTo>
                  <a:pt x="49001" y="11581"/>
                  <a:pt x="52102" y="10196"/>
                  <a:pt x="53827" y="9929"/>
                </a:cubicBezTo>
                <a:cubicBezTo>
                  <a:pt x="54644" y="9804"/>
                  <a:pt x="54646" y="8402"/>
                  <a:pt x="53827" y="8278"/>
                </a:cubicBezTo>
                <a:cubicBezTo>
                  <a:pt x="51924" y="7991"/>
                  <a:pt x="49509" y="6822"/>
                  <a:pt x="49199" y="4695"/>
                </a:cubicBezTo>
                <a:cubicBezTo>
                  <a:pt x="48896" y="2622"/>
                  <a:pt x="50394" y="1750"/>
                  <a:pt x="52019" y="1750"/>
                </a:cubicBezTo>
                <a:close/>
                <a:moveTo>
                  <a:pt x="52006" y="1"/>
                </a:moveTo>
                <a:cubicBezTo>
                  <a:pt x="49761" y="1"/>
                  <a:pt x="47697" y="1321"/>
                  <a:pt x="47478" y="3939"/>
                </a:cubicBezTo>
                <a:cubicBezTo>
                  <a:pt x="47335" y="5654"/>
                  <a:pt x="48164" y="7096"/>
                  <a:pt x="49403" y="8144"/>
                </a:cubicBezTo>
                <a:cubicBezTo>
                  <a:pt x="49124" y="8144"/>
                  <a:pt x="48835" y="8144"/>
                  <a:pt x="48535" y="8144"/>
                </a:cubicBezTo>
                <a:cubicBezTo>
                  <a:pt x="41427" y="8144"/>
                  <a:pt x="28428" y="8228"/>
                  <a:pt x="18416" y="8320"/>
                </a:cubicBezTo>
                <a:cubicBezTo>
                  <a:pt x="17498" y="5169"/>
                  <a:pt x="14624" y="1633"/>
                  <a:pt x="11377" y="979"/>
                </a:cubicBezTo>
                <a:cubicBezTo>
                  <a:pt x="11332" y="971"/>
                  <a:pt x="11286" y="966"/>
                  <a:pt x="11240" y="966"/>
                </a:cubicBezTo>
                <a:cubicBezTo>
                  <a:pt x="11219" y="962"/>
                  <a:pt x="11200" y="955"/>
                  <a:pt x="11178" y="952"/>
                </a:cubicBezTo>
                <a:cubicBezTo>
                  <a:pt x="11013" y="934"/>
                  <a:pt x="10843" y="925"/>
                  <a:pt x="10673" y="925"/>
                </a:cubicBezTo>
                <a:cubicBezTo>
                  <a:pt x="9651" y="925"/>
                  <a:pt x="8586" y="1269"/>
                  <a:pt x="8151" y="2279"/>
                </a:cubicBezTo>
                <a:cubicBezTo>
                  <a:pt x="7561" y="3647"/>
                  <a:pt x="8604" y="5231"/>
                  <a:pt x="9432" y="6254"/>
                </a:cubicBezTo>
                <a:cubicBezTo>
                  <a:pt x="10129" y="7115"/>
                  <a:pt x="10973" y="7833"/>
                  <a:pt x="11908" y="8394"/>
                </a:cubicBezTo>
                <a:cubicBezTo>
                  <a:pt x="10904" y="8409"/>
                  <a:pt x="10158" y="8424"/>
                  <a:pt x="9728" y="8438"/>
                </a:cubicBezTo>
                <a:cubicBezTo>
                  <a:pt x="8922" y="5616"/>
                  <a:pt x="6364" y="2458"/>
                  <a:pt x="3454" y="1858"/>
                </a:cubicBezTo>
                <a:cubicBezTo>
                  <a:pt x="3408" y="1849"/>
                  <a:pt x="3362" y="1844"/>
                  <a:pt x="3315" y="1844"/>
                </a:cubicBezTo>
                <a:cubicBezTo>
                  <a:pt x="3294" y="1840"/>
                  <a:pt x="3276" y="1833"/>
                  <a:pt x="3255" y="1831"/>
                </a:cubicBezTo>
                <a:cubicBezTo>
                  <a:pt x="3112" y="1817"/>
                  <a:pt x="2966" y="1809"/>
                  <a:pt x="2820" y="1809"/>
                </a:cubicBezTo>
                <a:cubicBezTo>
                  <a:pt x="1882" y="1809"/>
                  <a:pt x="907" y="2124"/>
                  <a:pt x="508" y="3055"/>
                </a:cubicBezTo>
                <a:cubicBezTo>
                  <a:pt x="1" y="4236"/>
                  <a:pt x="825" y="5575"/>
                  <a:pt x="1522" y="6480"/>
                </a:cubicBezTo>
                <a:cubicBezTo>
                  <a:pt x="2390" y="7607"/>
                  <a:pt x="3528" y="8477"/>
                  <a:pt x="4801" y="9041"/>
                </a:cubicBezTo>
                <a:cubicBezTo>
                  <a:pt x="3529" y="9604"/>
                  <a:pt x="2392" y="10474"/>
                  <a:pt x="1522" y="11601"/>
                </a:cubicBezTo>
                <a:cubicBezTo>
                  <a:pt x="845" y="12479"/>
                  <a:pt x="39" y="13777"/>
                  <a:pt x="470" y="14936"/>
                </a:cubicBezTo>
                <a:cubicBezTo>
                  <a:pt x="839" y="15930"/>
                  <a:pt x="1852" y="16271"/>
                  <a:pt x="2826" y="16271"/>
                </a:cubicBezTo>
                <a:cubicBezTo>
                  <a:pt x="2970" y="16271"/>
                  <a:pt x="3114" y="16264"/>
                  <a:pt x="3255" y="16250"/>
                </a:cubicBezTo>
                <a:cubicBezTo>
                  <a:pt x="3276" y="16248"/>
                  <a:pt x="3294" y="16241"/>
                  <a:pt x="3315" y="16237"/>
                </a:cubicBezTo>
                <a:cubicBezTo>
                  <a:pt x="3362" y="16236"/>
                  <a:pt x="3408" y="16232"/>
                  <a:pt x="3454" y="16223"/>
                </a:cubicBezTo>
                <a:cubicBezTo>
                  <a:pt x="6401" y="15615"/>
                  <a:pt x="8986" y="12385"/>
                  <a:pt x="9758" y="9538"/>
                </a:cubicBezTo>
                <a:cubicBezTo>
                  <a:pt x="10219" y="9550"/>
                  <a:pt x="11022" y="9562"/>
                  <a:pt x="12093" y="9574"/>
                </a:cubicBezTo>
                <a:cubicBezTo>
                  <a:pt x="11083" y="10149"/>
                  <a:pt x="10175" y="10908"/>
                  <a:pt x="9432" y="11827"/>
                </a:cubicBezTo>
                <a:cubicBezTo>
                  <a:pt x="8624" y="12827"/>
                  <a:pt x="7603" y="14363"/>
                  <a:pt x="8113" y="15712"/>
                </a:cubicBezTo>
                <a:cubicBezTo>
                  <a:pt x="8518" y="16785"/>
                  <a:pt x="9623" y="17156"/>
                  <a:pt x="10681" y="17156"/>
                </a:cubicBezTo>
                <a:cubicBezTo>
                  <a:pt x="10849" y="17156"/>
                  <a:pt x="11015" y="17146"/>
                  <a:pt x="11178" y="17129"/>
                </a:cubicBezTo>
                <a:cubicBezTo>
                  <a:pt x="11199" y="17126"/>
                  <a:pt x="11219" y="17119"/>
                  <a:pt x="11240" y="17115"/>
                </a:cubicBezTo>
                <a:cubicBezTo>
                  <a:pt x="11286" y="17114"/>
                  <a:pt x="11332" y="17110"/>
                  <a:pt x="11377" y="17102"/>
                </a:cubicBezTo>
                <a:cubicBezTo>
                  <a:pt x="14670" y="16439"/>
                  <a:pt x="17582" y="12812"/>
                  <a:pt x="18456" y="9626"/>
                </a:cubicBezTo>
                <a:cubicBezTo>
                  <a:pt x="29061" y="9695"/>
                  <a:pt x="43070" y="9757"/>
                  <a:pt x="49726" y="9790"/>
                </a:cubicBezTo>
                <a:cubicBezTo>
                  <a:pt x="48670" y="10543"/>
                  <a:pt x="47821" y="11536"/>
                  <a:pt x="47511" y="12706"/>
                </a:cubicBezTo>
                <a:cubicBezTo>
                  <a:pt x="46825" y="15301"/>
                  <a:pt x="49146" y="17834"/>
                  <a:pt x="51646" y="18050"/>
                </a:cubicBezTo>
                <a:cubicBezTo>
                  <a:pt x="51829" y="18066"/>
                  <a:pt x="52009" y="18073"/>
                  <a:pt x="52186" y="18073"/>
                </a:cubicBezTo>
                <a:cubicBezTo>
                  <a:pt x="54550" y="18073"/>
                  <a:pt x="56520" y="16730"/>
                  <a:pt x="58379" y="15361"/>
                </a:cubicBezTo>
                <a:cubicBezTo>
                  <a:pt x="60722" y="13635"/>
                  <a:pt x="62980" y="11751"/>
                  <a:pt x="65056" y="9710"/>
                </a:cubicBezTo>
                <a:cubicBezTo>
                  <a:pt x="65378" y="9394"/>
                  <a:pt x="65393" y="8813"/>
                  <a:pt x="65056" y="8498"/>
                </a:cubicBezTo>
                <a:cubicBezTo>
                  <a:pt x="63330" y="6884"/>
                  <a:pt x="61482" y="5399"/>
                  <a:pt x="59604" y="3966"/>
                </a:cubicBezTo>
                <a:cubicBezTo>
                  <a:pt x="57989" y="2734"/>
                  <a:pt x="56318" y="1396"/>
                  <a:pt x="54467" y="532"/>
                </a:cubicBezTo>
                <a:cubicBezTo>
                  <a:pt x="54427" y="515"/>
                  <a:pt x="54387" y="500"/>
                  <a:pt x="54345" y="489"/>
                </a:cubicBezTo>
                <a:cubicBezTo>
                  <a:pt x="54318" y="473"/>
                  <a:pt x="54290" y="459"/>
                  <a:pt x="54262" y="446"/>
                </a:cubicBezTo>
                <a:cubicBezTo>
                  <a:pt x="53531" y="149"/>
                  <a:pt x="52759" y="1"/>
                  <a:pt x="52006" y="1"/>
                </a:cubicBezTo>
                <a:close/>
              </a:path>
            </a:pathLst>
          </a:custGeom>
          <a:solidFill>
            <a:schemeClr val="dk2"/>
          </a:solidFill>
          <a:ln w="167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2442" name="Shape 2442"/>
        <p:cNvGrpSpPr/>
        <p:nvPr/>
      </p:nvGrpSpPr>
      <p:grpSpPr>
        <a:xfrm>
          <a:off x="0" y="0"/>
          <a:ext cx="0" cy="0"/>
          <a:chOff x="0" y="0"/>
          <a:chExt cx="0" cy="0"/>
        </a:xfrm>
      </p:grpSpPr>
      <p:grpSp>
        <p:nvGrpSpPr>
          <p:cNvPr id="2443" name="Google Shape;2443;p37"/>
          <p:cNvGrpSpPr/>
          <p:nvPr/>
        </p:nvGrpSpPr>
        <p:grpSpPr>
          <a:xfrm>
            <a:off x="-28" y="31"/>
            <a:ext cx="9144057" cy="4909351"/>
            <a:chOff x="-28" y="31"/>
            <a:chExt cx="9144057" cy="4909351"/>
          </a:xfrm>
        </p:grpSpPr>
        <p:grpSp>
          <p:nvGrpSpPr>
            <p:cNvPr id="2444" name="Google Shape;2444;p37"/>
            <p:cNvGrpSpPr/>
            <p:nvPr/>
          </p:nvGrpSpPr>
          <p:grpSpPr>
            <a:xfrm>
              <a:off x="-28" y="456438"/>
              <a:ext cx="9144057" cy="4452944"/>
              <a:chOff x="-28" y="248988"/>
              <a:chExt cx="9144057" cy="4452944"/>
            </a:xfrm>
          </p:grpSpPr>
          <p:sp>
            <p:nvSpPr>
              <p:cNvPr id="2445" name="Google Shape;2445;p37"/>
              <p:cNvSpPr/>
              <p:nvPr/>
            </p:nvSpPr>
            <p:spPr>
              <a:xfrm>
                <a:off x="59" y="63403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6" name="Google Shape;2446;p37"/>
              <p:cNvSpPr/>
              <p:nvPr/>
            </p:nvSpPr>
            <p:spPr>
              <a:xfrm>
                <a:off x="59" y="82655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7" name="Google Shape;2447;p37"/>
              <p:cNvSpPr/>
              <p:nvPr/>
            </p:nvSpPr>
            <p:spPr>
              <a:xfrm>
                <a:off x="59" y="102135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8" name="Google Shape;2448;p37"/>
              <p:cNvSpPr/>
              <p:nvPr/>
            </p:nvSpPr>
            <p:spPr>
              <a:xfrm>
                <a:off x="59" y="121387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49" name="Google Shape;2449;p37"/>
              <p:cNvSpPr/>
              <p:nvPr/>
            </p:nvSpPr>
            <p:spPr>
              <a:xfrm>
                <a:off x="59" y="140645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0" name="Google Shape;2450;p37"/>
              <p:cNvSpPr/>
              <p:nvPr/>
            </p:nvSpPr>
            <p:spPr>
              <a:xfrm>
                <a:off x="59" y="159897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1" name="Google Shape;2451;p37"/>
              <p:cNvSpPr/>
              <p:nvPr/>
            </p:nvSpPr>
            <p:spPr>
              <a:xfrm>
                <a:off x="59" y="179155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2" name="Google Shape;2452;p37"/>
              <p:cNvSpPr/>
              <p:nvPr/>
            </p:nvSpPr>
            <p:spPr>
              <a:xfrm>
                <a:off x="59" y="198629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3" name="Google Shape;2453;p37"/>
              <p:cNvSpPr/>
              <p:nvPr/>
            </p:nvSpPr>
            <p:spPr>
              <a:xfrm>
                <a:off x="59" y="217887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4" name="Google Shape;2454;p37"/>
              <p:cNvSpPr/>
              <p:nvPr/>
            </p:nvSpPr>
            <p:spPr>
              <a:xfrm>
                <a:off x="59" y="237139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5" name="Google Shape;2455;p37"/>
              <p:cNvSpPr/>
              <p:nvPr/>
            </p:nvSpPr>
            <p:spPr>
              <a:xfrm>
                <a:off x="59" y="256391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6" name="Google Shape;2456;p37"/>
              <p:cNvSpPr/>
              <p:nvPr/>
            </p:nvSpPr>
            <p:spPr>
              <a:xfrm>
                <a:off x="59" y="275870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7" name="Google Shape;2457;p37"/>
              <p:cNvSpPr/>
              <p:nvPr/>
            </p:nvSpPr>
            <p:spPr>
              <a:xfrm>
                <a:off x="59" y="295122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8" name="Google Shape;2458;p37"/>
              <p:cNvSpPr/>
              <p:nvPr/>
            </p:nvSpPr>
            <p:spPr>
              <a:xfrm>
                <a:off x="59" y="314380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59" name="Google Shape;2459;p37"/>
              <p:cNvSpPr/>
              <p:nvPr/>
            </p:nvSpPr>
            <p:spPr>
              <a:xfrm>
                <a:off x="59" y="333632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0" name="Google Shape;2460;p37"/>
              <p:cNvSpPr/>
              <p:nvPr/>
            </p:nvSpPr>
            <p:spPr>
              <a:xfrm>
                <a:off x="59" y="352891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1" name="Google Shape;2461;p37"/>
              <p:cNvSpPr/>
              <p:nvPr/>
            </p:nvSpPr>
            <p:spPr>
              <a:xfrm>
                <a:off x="59" y="372143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2" name="Google Shape;2462;p37"/>
              <p:cNvSpPr/>
              <p:nvPr/>
            </p:nvSpPr>
            <p:spPr>
              <a:xfrm>
                <a:off x="59" y="391622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3" name="Google Shape;2463;p37"/>
              <p:cNvSpPr/>
              <p:nvPr/>
            </p:nvSpPr>
            <p:spPr>
              <a:xfrm>
                <a:off x="59" y="410874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4" name="Google Shape;2464;p37"/>
              <p:cNvSpPr/>
              <p:nvPr/>
            </p:nvSpPr>
            <p:spPr>
              <a:xfrm>
                <a:off x="59" y="430126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5" name="Google Shape;2465;p37"/>
              <p:cNvSpPr/>
              <p:nvPr/>
            </p:nvSpPr>
            <p:spPr>
              <a:xfrm>
                <a:off x="59" y="449384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6" name="Google Shape;2466;p37"/>
              <p:cNvSpPr/>
              <p:nvPr/>
            </p:nvSpPr>
            <p:spPr>
              <a:xfrm>
                <a:off x="59" y="468858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7" name="Google Shape;2467;p37"/>
              <p:cNvSpPr/>
              <p:nvPr/>
            </p:nvSpPr>
            <p:spPr>
              <a:xfrm>
                <a:off x="59" y="44151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68" name="Google Shape;2468;p37"/>
              <p:cNvSpPr/>
              <p:nvPr/>
            </p:nvSpPr>
            <p:spPr>
              <a:xfrm>
                <a:off x="-28" y="24898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69" name="Google Shape;2469;p37"/>
            <p:cNvGrpSpPr/>
            <p:nvPr/>
          </p:nvGrpSpPr>
          <p:grpSpPr>
            <a:xfrm>
              <a:off x="597942" y="31"/>
              <a:ext cx="7948252" cy="367803"/>
              <a:chOff x="597942" y="31"/>
              <a:chExt cx="7948252" cy="367803"/>
            </a:xfrm>
          </p:grpSpPr>
          <p:grpSp>
            <p:nvGrpSpPr>
              <p:cNvPr id="2470" name="Google Shape;2470;p37"/>
              <p:cNvGrpSpPr/>
              <p:nvPr/>
            </p:nvGrpSpPr>
            <p:grpSpPr>
              <a:xfrm>
                <a:off x="597942" y="187534"/>
                <a:ext cx="7948252" cy="180300"/>
                <a:chOff x="597942" y="187534"/>
                <a:chExt cx="7948252" cy="180300"/>
              </a:xfrm>
            </p:grpSpPr>
            <p:sp>
              <p:nvSpPr>
                <p:cNvPr id="2471" name="Google Shape;2471;p37"/>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2" name="Google Shape;2472;p37"/>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3" name="Google Shape;2473;p37"/>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4" name="Google Shape;2474;p37"/>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5" name="Google Shape;2475;p37"/>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6" name="Google Shape;2476;p37"/>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7" name="Google Shape;2477;p37"/>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8" name="Google Shape;2478;p37"/>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79" name="Google Shape;2479;p37"/>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0" name="Google Shape;2480;p37"/>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1" name="Google Shape;2481;p37"/>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2" name="Google Shape;2482;p37"/>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483" name="Google Shape;2483;p37"/>
              <p:cNvGrpSpPr/>
              <p:nvPr/>
            </p:nvGrpSpPr>
            <p:grpSpPr>
              <a:xfrm>
                <a:off x="645872" y="31"/>
                <a:ext cx="7860381" cy="326536"/>
                <a:chOff x="645872" y="31"/>
                <a:chExt cx="7860381" cy="326536"/>
              </a:xfrm>
            </p:grpSpPr>
            <p:sp>
              <p:nvSpPr>
                <p:cNvPr id="2484" name="Google Shape;2484;p37"/>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5" name="Google Shape;2485;p37"/>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6" name="Google Shape;2486;p37"/>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7" name="Google Shape;2487;p37"/>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8" name="Google Shape;2488;p37"/>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89" name="Google Shape;2489;p37"/>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0" name="Google Shape;2490;p37"/>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1" name="Google Shape;2491;p37"/>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2" name="Google Shape;2492;p37"/>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3" name="Google Shape;2493;p37"/>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4" name="Google Shape;2494;p37"/>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5" name="Google Shape;2495;p37"/>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6" name="Google Shape;2496;p37"/>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7" name="Google Shape;2497;p37"/>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8" name="Google Shape;2498;p37"/>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499" name="Google Shape;2499;p37"/>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0" name="Google Shape;2500;p37"/>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1" name="Google Shape;2501;p37"/>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2" name="Google Shape;2502;p37"/>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3" name="Google Shape;2503;p37"/>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4" name="Google Shape;2504;p37"/>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5" name="Google Shape;2505;p37"/>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6" name="Google Shape;2506;p37"/>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07" name="Google Shape;2507;p37"/>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sp>
        <p:nvSpPr>
          <p:cNvPr id="2508" name="Google Shape;2508;p37"/>
          <p:cNvSpPr txBox="1"/>
          <p:nvPr>
            <p:ph type="title"/>
          </p:nvPr>
        </p:nvSpPr>
        <p:spPr>
          <a:xfrm>
            <a:off x="2066550" y="915800"/>
            <a:ext cx="5010900" cy="15030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SzPts val="3500"/>
              <a:buNone/>
              <a:defRPr sz="91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09" name="Google Shape;2509;p37"/>
          <p:cNvSpPr txBox="1"/>
          <p:nvPr>
            <p:ph type="subTitle" idx="1"/>
          </p:nvPr>
        </p:nvSpPr>
        <p:spPr>
          <a:xfrm>
            <a:off x="2065200" y="2289250"/>
            <a:ext cx="5013600" cy="810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p:txBody>
      </p:sp>
      <p:sp>
        <p:nvSpPr>
          <p:cNvPr id="2510" name="Google Shape;2510;p37"/>
          <p:cNvSpPr txBox="1"/>
          <p:nvPr/>
        </p:nvSpPr>
        <p:spPr>
          <a:xfrm>
            <a:off x="2099100" y="3611950"/>
            <a:ext cx="49458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GB" sz="1200" b="1">
                <a:solidFill>
                  <a:schemeClr val="dk2"/>
                </a:solidFill>
                <a:latin typeface="Atkinson Hyperlegible"/>
                <a:ea typeface="Atkinson Hyperlegible"/>
                <a:cs typeface="Atkinson Hyperlegible"/>
                <a:sym typeface="Atkinson Hyperlegible"/>
              </a:rPr>
              <a:t>CREDITS:</a:t>
            </a:r>
            <a:r>
              <a:rPr lang="en-GB" sz="1200">
                <a:solidFill>
                  <a:schemeClr val="dk2"/>
                </a:solidFill>
                <a:latin typeface="Atkinson Hyperlegible"/>
                <a:ea typeface="Atkinson Hyperlegible"/>
                <a:cs typeface="Atkinson Hyperlegible"/>
                <a:sym typeface="Atkinson Hyperlegible"/>
              </a:rPr>
              <a:t> This presentation template was created by </a:t>
            </a:r>
            <a:r>
              <a:rPr lang="en-GB" sz="1200" b="1">
                <a:solidFill>
                  <a:schemeClr val="dk2"/>
                </a:solidFill>
                <a:uFill>
                  <a:noFill/>
                </a:uFill>
                <a:latin typeface="Atkinson Hyperlegible"/>
                <a:ea typeface="Atkinson Hyperlegible"/>
                <a:cs typeface="Atkinson Hyperlegible"/>
                <a:sym typeface="Atkinson Hyperlegible"/>
                <a:hlinkClick r:id="rId2"/>
              </a:rPr>
              <a:t>Slidesgo</a:t>
            </a:r>
            <a:r>
              <a:rPr lang="en-GB" sz="1200">
                <a:solidFill>
                  <a:schemeClr val="dk2"/>
                </a:solidFill>
                <a:latin typeface="Atkinson Hyperlegible"/>
                <a:ea typeface="Atkinson Hyperlegible"/>
                <a:cs typeface="Atkinson Hyperlegible"/>
                <a:sym typeface="Atkinson Hyperlegible"/>
              </a:rPr>
              <a:t>, and includes icons by </a:t>
            </a:r>
            <a:r>
              <a:rPr lang="en-GB" sz="1200" b="1">
                <a:solidFill>
                  <a:schemeClr val="dk2"/>
                </a:solidFill>
                <a:uFill>
                  <a:noFill/>
                </a:uFill>
                <a:latin typeface="Atkinson Hyperlegible"/>
                <a:ea typeface="Atkinson Hyperlegible"/>
                <a:cs typeface="Atkinson Hyperlegible"/>
                <a:sym typeface="Atkinson Hyperlegible"/>
                <a:hlinkClick r:id="rId3"/>
              </a:rPr>
              <a:t>Flaticon</a:t>
            </a:r>
            <a:r>
              <a:rPr lang="en-GB" sz="1200">
                <a:solidFill>
                  <a:schemeClr val="dk2"/>
                </a:solidFill>
                <a:latin typeface="Atkinson Hyperlegible"/>
                <a:ea typeface="Atkinson Hyperlegible"/>
                <a:cs typeface="Atkinson Hyperlegible"/>
                <a:sym typeface="Atkinson Hyperlegible"/>
              </a:rPr>
              <a:t>, and infographics &amp; images by </a:t>
            </a:r>
            <a:r>
              <a:rPr lang="en-GB" sz="1200" b="1">
                <a:solidFill>
                  <a:schemeClr val="dk2"/>
                </a:solidFill>
                <a:uFill>
                  <a:noFill/>
                </a:uFill>
                <a:latin typeface="Atkinson Hyperlegible"/>
                <a:ea typeface="Atkinson Hyperlegible"/>
                <a:cs typeface="Atkinson Hyperlegible"/>
                <a:sym typeface="Atkinson Hyperlegible"/>
                <a:hlinkClick r:id="rId4"/>
              </a:rPr>
              <a:t>Freepik</a:t>
            </a:r>
            <a:r>
              <a:rPr lang="en-GB" sz="1200">
                <a:solidFill>
                  <a:schemeClr val="dk2"/>
                </a:solidFill>
                <a:latin typeface="Atkinson Hyperlegible"/>
                <a:ea typeface="Atkinson Hyperlegible"/>
                <a:cs typeface="Atkinson Hyperlegible"/>
                <a:sym typeface="Atkinson Hyperlegible"/>
              </a:rPr>
              <a:t> </a:t>
            </a:r>
            <a:endParaRPr sz="1200" b="1">
              <a:solidFill>
                <a:schemeClr val="dk2"/>
              </a:solidFill>
              <a:latin typeface="Atkinson Hyperlegible"/>
              <a:ea typeface="Atkinson Hyperlegible"/>
              <a:cs typeface="Atkinson Hyperlegible"/>
              <a:sym typeface="Atkinson Hyperlegible"/>
            </a:endParaRPr>
          </a:p>
        </p:txBody>
      </p:sp>
      <p:sp>
        <p:nvSpPr>
          <p:cNvPr id="2511" name="Google Shape;2511;p37"/>
          <p:cNvSpPr/>
          <p:nvPr/>
        </p:nvSpPr>
        <p:spPr>
          <a:xfrm>
            <a:off x="757242" y="4440330"/>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2512" name="Shape 2512"/>
        <p:cNvGrpSpPr/>
        <p:nvPr/>
      </p:nvGrpSpPr>
      <p:grpSpPr>
        <a:xfrm>
          <a:off x="0" y="0"/>
          <a:ext cx="0" cy="0"/>
          <a:chOff x="0" y="0"/>
          <a:chExt cx="0" cy="0"/>
        </a:xfrm>
      </p:grpSpPr>
      <p:grpSp>
        <p:nvGrpSpPr>
          <p:cNvPr id="2513" name="Google Shape;2513;p38"/>
          <p:cNvGrpSpPr/>
          <p:nvPr/>
        </p:nvGrpSpPr>
        <p:grpSpPr>
          <a:xfrm>
            <a:off x="219741" y="470529"/>
            <a:ext cx="8704519" cy="4667996"/>
            <a:chOff x="224124" y="470529"/>
            <a:chExt cx="8704519" cy="4667996"/>
          </a:xfrm>
        </p:grpSpPr>
        <p:grpSp>
          <p:nvGrpSpPr>
            <p:cNvPr id="2514" name="Google Shape;2514;p38"/>
            <p:cNvGrpSpPr/>
            <p:nvPr/>
          </p:nvGrpSpPr>
          <p:grpSpPr>
            <a:xfrm rot="-5400000">
              <a:off x="4464435" y="674318"/>
              <a:ext cx="4667996" cy="4260419"/>
              <a:chOff x="59" y="648963"/>
              <a:chExt cx="9143969" cy="4260419"/>
            </a:xfrm>
          </p:grpSpPr>
          <p:sp>
            <p:nvSpPr>
              <p:cNvPr id="2515" name="Google Shape;2515;p38"/>
              <p:cNvSpPr/>
              <p:nvPr/>
            </p:nvSpPr>
            <p:spPr>
              <a:xfrm>
                <a:off x="59" y="84148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6" name="Google Shape;2516;p38"/>
              <p:cNvSpPr/>
              <p:nvPr/>
            </p:nvSpPr>
            <p:spPr>
              <a:xfrm>
                <a:off x="59" y="103400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7" name="Google Shape;2517;p38"/>
              <p:cNvSpPr/>
              <p:nvPr/>
            </p:nvSpPr>
            <p:spPr>
              <a:xfrm>
                <a:off x="59" y="122880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8" name="Google Shape;2518;p38"/>
              <p:cNvSpPr/>
              <p:nvPr/>
            </p:nvSpPr>
            <p:spPr>
              <a:xfrm>
                <a:off x="59" y="142132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19" name="Google Shape;2519;p38"/>
              <p:cNvSpPr/>
              <p:nvPr/>
            </p:nvSpPr>
            <p:spPr>
              <a:xfrm>
                <a:off x="59" y="161390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0" name="Google Shape;2520;p38"/>
              <p:cNvSpPr/>
              <p:nvPr/>
            </p:nvSpPr>
            <p:spPr>
              <a:xfrm>
                <a:off x="59" y="180642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1" name="Google Shape;2521;p38"/>
              <p:cNvSpPr/>
              <p:nvPr/>
            </p:nvSpPr>
            <p:spPr>
              <a:xfrm>
                <a:off x="59" y="199900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2" name="Google Shape;2522;p38"/>
              <p:cNvSpPr/>
              <p:nvPr/>
            </p:nvSpPr>
            <p:spPr>
              <a:xfrm>
                <a:off x="59" y="219374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3" name="Google Shape;2523;p38"/>
              <p:cNvSpPr/>
              <p:nvPr/>
            </p:nvSpPr>
            <p:spPr>
              <a:xfrm>
                <a:off x="59" y="238632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4" name="Google Shape;2524;p38"/>
              <p:cNvSpPr/>
              <p:nvPr/>
            </p:nvSpPr>
            <p:spPr>
              <a:xfrm>
                <a:off x="59" y="257884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5" name="Google Shape;2525;p38"/>
              <p:cNvSpPr/>
              <p:nvPr/>
            </p:nvSpPr>
            <p:spPr>
              <a:xfrm>
                <a:off x="59" y="277136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6" name="Google Shape;2526;p38"/>
              <p:cNvSpPr/>
              <p:nvPr/>
            </p:nvSpPr>
            <p:spPr>
              <a:xfrm>
                <a:off x="59" y="296615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7" name="Google Shape;2527;p38"/>
              <p:cNvSpPr/>
              <p:nvPr/>
            </p:nvSpPr>
            <p:spPr>
              <a:xfrm>
                <a:off x="59" y="315867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8" name="Google Shape;2528;p38"/>
              <p:cNvSpPr/>
              <p:nvPr/>
            </p:nvSpPr>
            <p:spPr>
              <a:xfrm>
                <a:off x="59" y="335125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29" name="Google Shape;2529;p38"/>
              <p:cNvSpPr/>
              <p:nvPr/>
            </p:nvSpPr>
            <p:spPr>
              <a:xfrm>
                <a:off x="59" y="354377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0" name="Google Shape;2530;p38"/>
              <p:cNvSpPr/>
              <p:nvPr/>
            </p:nvSpPr>
            <p:spPr>
              <a:xfrm>
                <a:off x="59" y="373636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1" name="Google Shape;2531;p38"/>
              <p:cNvSpPr/>
              <p:nvPr/>
            </p:nvSpPr>
            <p:spPr>
              <a:xfrm>
                <a:off x="59" y="392888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2" name="Google Shape;2532;p38"/>
              <p:cNvSpPr/>
              <p:nvPr/>
            </p:nvSpPr>
            <p:spPr>
              <a:xfrm>
                <a:off x="59" y="412367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3" name="Google Shape;2533;p38"/>
              <p:cNvSpPr/>
              <p:nvPr/>
            </p:nvSpPr>
            <p:spPr>
              <a:xfrm>
                <a:off x="59" y="431619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4" name="Google Shape;2534;p38"/>
              <p:cNvSpPr/>
              <p:nvPr/>
            </p:nvSpPr>
            <p:spPr>
              <a:xfrm>
                <a:off x="59" y="450871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5" name="Google Shape;2535;p38"/>
              <p:cNvSpPr/>
              <p:nvPr/>
            </p:nvSpPr>
            <p:spPr>
              <a:xfrm>
                <a:off x="59" y="470129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6" name="Google Shape;2536;p38"/>
              <p:cNvSpPr/>
              <p:nvPr/>
            </p:nvSpPr>
            <p:spPr>
              <a:xfrm>
                <a:off x="59" y="489603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37" name="Google Shape;2537;p38"/>
              <p:cNvSpPr/>
              <p:nvPr/>
            </p:nvSpPr>
            <p:spPr>
              <a:xfrm>
                <a:off x="59" y="64896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538" name="Google Shape;2538;p38"/>
            <p:cNvGrpSpPr/>
            <p:nvPr/>
          </p:nvGrpSpPr>
          <p:grpSpPr>
            <a:xfrm rot="-5400000">
              <a:off x="20335" y="674318"/>
              <a:ext cx="4667996" cy="4260419"/>
              <a:chOff x="59" y="648963"/>
              <a:chExt cx="9143969" cy="4260419"/>
            </a:xfrm>
          </p:grpSpPr>
          <p:sp>
            <p:nvSpPr>
              <p:cNvPr id="2539" name="Google Shape;2539;p38"/>
              <p:cNvSpPr/>
              <p:nvPr/>
            </p:nvSpPr>
            <p:spPr>
              <a:xfrm>
                <a:off x="59" y="84148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0" name="Google Shape;2540;p38"/>
              <p:cNvSpPr/>
              <p:nvPr/>
            </p:nvSpPr>
            <p:spPr>
              <a:xfrm>
                <a:off x="59" y="103400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1" name="Google Shape;2541;p38"/>
              <p:cNvSpPr/>
              <p:nvPr/>
            </p:nvSpPr>
            <p:spPr>
              <a:xfrm>
                <a:off x="59" y="122880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2" name="Google Shape;2542;p38"/>
              <p:cNvSpPr/>
              <p:nvPr/>
            </p:nvSpPr>
            <p:spPr>
              <a:xfrm>
                <a:off x="59" y="142132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3" name="Google Shape;2543;p38"/>
              <p:cNvSpPr/>
              <p:nvPr/>
            </p:nvSpPr>
            <p:spPr>
              <a:xfrm>
                <a:off x="59" y="161390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4" name="Google Shape;2544;p38"/>
              <p:cNvSpPr/>
              <p:nvPr/>
            </p:nvSpPr>
            <p:spPr>
              <a:xfrm>
                <a:off x="59" y="180642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5" name="Google Shape;2545;p38"/>
              <p:cNvSpPr/>
              <p:nvPr/>
            </p:nvSpPr>
            <p:spPr>
              <a:xfrm>
                <a:off x="59" y="199900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6" name="Google Shape;2546;p38"/>
              <p:cNvSpPr/>
              <p:nvPr/>
            </p:nvSpPr>
            <p:spPr>
              <a:xfrm>
                <a:off x="59" y="219374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7" name="Google Shape;2547;p38"/>
              <p:cNvSpPr/>
              <p:nvPr/>
            </p:nvSpPr>
            <p:spPr>
              <a:xfrm>
                <a:off x="59" y="238632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8" name="Google Shape;2548;p38"/>
              <p:cNvSpPr/>
              <p:nvPr/>
            </p:nvSpPr>
            <p:spPr>
              <a:xfrm>
                <a:off x="59" y="257884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49" name="Google Shape;2549;p38"/>
              <p:cNvSpPr/>
              <p:nvPr/>
            </p:nvSpPr>
            <p:spPr>
              <a:xfrm>
                <a:off x="59" y="277136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0" name="Google Shape;2550;p38"/>
              <p:cNvSpPr/>
              <p:nvPr/>
            </p:nvSpPr>
            <p:spPr>
              <a:xfrm>
                <a:off x="59" y="296615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1" name="Google Shape;2551;p38"/>
              <p:cNvSpPr/>
              <p:nvPr/>
            </p:nvSpPr>
            <p:spPr>
              <a:xfrm>
                <a:off x="59" y="315867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2" name="Google Shape;2552;p38"/>
              <p:cNvSpPr/>
              <p:nvPr/>
            </p:nvSpPr>
            <p:spPr>
              <a:xfrm>
                <a:off x="59" y="335125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3" name="Google Shape;2553;p38"/>
              <p:cNvSpPr/>
              <p:nvPr/>
            </p:nvSpPr>
            <p:spPr>
              <a:xfrm>
                <a:off x="59" y="354377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4" name="Google Shape;2554;p38"/>
              <p:cNvSpPr/>
              <p:nvPr/>
            </p:nvSpPr>
            <p:spPr>
              <a:xfrm>
                <a:off x="59" y="373636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5" name="Google Shape;2555;p38"/>
              <p:cNvSpPr/>
              <p:nvPr/>
            </p:nvSpPr>
            <p:spPr>
              <a:xfrm>
                <a:off x="59" y="392888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6" name="Google Shape;2556;p38"/>
              <p:cNvSpPr/>
              <p:nvPr/>
            </p:nvSpPr>
            <p:spPr>
              <a:xfrm>
                <a:off x="59" y="412367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7" name="Google Shape;2557;p38"/>
              <p:cNvSpPr/>
              <p:nvPr/>
            </p:nvSpPr>
            <p:spPr>
              <a:xfrm>
                <a:off x="59" y="431619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8" name="Google Shape;2558;p38"/>
              <p:cNvSpPr/>
              <p:nvPr/>
            </p:nvSpPr>
            <p:spPr>
              <a:xfrm>
                <a:off x="59" y="450871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59" name="Google Shape;2559;p38"/>
              <p:cNvSpPr/>
              <p:nvPr/>
            </p:nvSpPr>
            <p:spPr>
              <a:xfrm>
                <a:off x="59" y="470129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0" name="Google Shape;2560;p38"/>
              <p:cNvSpPr/>
              <p:nvPr/>
            </p:nvSpPr>
            <p:spPr>
              <a:xfrm>
                <a:off x="59" y="489603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1" name="Google Shape;2561;p38"/>
              <p:cNvSpPr/>
              <p:nvPr/>
            </p:nvSpPr>
            <p:spPr>
              <a:xfrm>
                <a:off x="59" y="64896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2562" name="Google Shape;2562;p38"/>
          <p:cNvGrpSpPr/>
          <p:nvPr/>
        </p:nvGrpSpPr>
        <p:grpSpPr>
          <a:xfrm>
            <a:off x="220075" y="648974"/>
            <a:ext cx="8704144" cy="4260419"/>
            <a:chOff x="59" y="648963"/>
            <a:chExt cx="9143969" cy="4260419"/>
          </a:xfrm>
        </p:grpSpPr>
        <p:sp>
          <p:nvSpPr>
            <p:cNvPr id="2563" name="Google Shape;2563;p38"/>
            <p:cNvSpPr/>
            <p:nvPr/>
          </p:nvSpPr>
          <p:spPr>
            <a:xfrm>
              <a:off x="59" y="841488"/>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4" name="Google Shape;2564;p38"/>
            <p:cNvSpPr/>
            <p:nvPr/>
          </p:nvSpPr>
          <p:spPr>
            <a:xfrm>
              <a:off x="59" y="1034008"/>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5" name="Google Shape;2565;p38"/>
            <p:cNvSpPr/>
            <p:nvPr/>
          </p:nvSpPr>
          <p:spPr>
            <a:xfrm>
              <a:off x="59" y="1228804"/>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6" name="Google Shape;2566;p38"/>
            <p:cNvSpPr/>
            <p:nvPr/>
          </p:nvSpPr>
          <p:spPr>
            <a:xfrm>
              <a:off x="59" y="1421324"/>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7" name="Google Shape;2567;p38"/>
            <p:cNvSpPr/>
            <p:nvPr/>
          </p:nvSpPr>
          <p:spPr>
            <a:xfrm>
              <a:off x="59" y="1613905"/>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8" name="Google Shape;2568;p38"/>
            <p:cNvSpPr/>
            <p:nvPr/>
          </p:nvSpPr>
          <p:spPr>
            <a:xfrm>
              <a:off x="59" y="1806425"/>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69" name="Google Shape;2569;p38"/>
            <p:cNvSpPr/>
            <p:nvPr/>
          </p:nvSpPr>
          <p:spPr>
            <a:xfrm>
              <a:off x="59" y="1999006"/>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0" name="Google Shape;2570;p38"/>
            <p:cNvSpPr/>
            <p:nvPr/>
          </p:nvSpPr>
          <p:spPr>
            <a:xfrm>
              <a:off x="59" y="2193741"/>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1" name="Google Shape;2571;p38"/>
            <p:cNvSpPr/>
            <p:nvPr/>
          </p:nvSpPr>
          <p:spPr>
            <a:xfrm>
              <a:off x="59" y="2386321"/>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2" name="Google Shape;2572;p38"/>
            <p:cNvSpPr/>
            <p:nvPr/>
          </p:nvSpPr>
          <p:spPr>
            <a:xfrm>
              <a:off x="59" y="2578842"/>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3" name="Google Shape;2573;p38"/>
            <p:cNvSpPr/>
            <p:nvPr/>
          </p:nvSpPr>
          <p:spPr>
            <a:xfrm>
              <a:off x="59" y="2771362"/>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4" name="Google Shape;2574;p38"/>
            <p:cNvSpPr/>
            <p:nvPr/>
          </p:nvSpPr>
          <p:spPr>
            <a:xfrm>
              <a:off x="59" y="2966158"/>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5" name="Google Shape;2575;p38"/>
            <p:cNvSpPr/>
            <p:nvPr/>
          </p:nvSpPr>
          <p:spPr>
            <a:xfrm>
              <a:off x="59" y="3158678"/>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6" name="Google Shape;2576;p38"/>
            <p:cNvSpPr/>
            <p:nvPr/>
          </p:nvSpPr>
          <p:spPr>
            <a:xfrm>
              <a:off x="59" y="3351259"/>
              <a:ext cx="9143969"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7" name="Google Shape;2577;p38"/>
            <p:cNvSpPr/>
            <p:nvPr/>
          </p:nvSpPr>
          <p:spPr>
            <a:xfrm>
              <a:off x="59" y="3543779"/>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8" name="Google Shape;2578;p38"/>
            <p:cNvSpPr/>
            <p:nvPr/>
          </p:nvSpPr>
          <p:spPr>
            <a:xfrm>
              <a:off x="59" y="3736360"/>
              <a:ext cx="9143969"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79" name="Google Shape;2579;p38"/>
            <p:cNvSpPr/>
            <p:nvPr/>
          </p:nvSpPr>
          <p:spPr>
            <a:xfrm>
              <a:off x="59" y="3928880"/>
              <a:ext cx="9143969"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0" name="Google Shape;2580;p38"/>
            <p:cNvSpPr/>
            <p:nvPr/>
          </p:nvSpPr>
          <p:spPr>
            <a:xfrm>
              <a:off x="59" y="4123675"/>
              <a:ext cx="9143969"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1" name="Google Shape;2581;p38"/>
            <p:cNvSpPr/>
            <p:nvPr/>
          </p:nvSpPr>
          <p:spPr>
            <a:xfrm>
              <a:off x="59" y="4316196"/>
              <a:ext cx="9143969"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2" name="Google Shape;2582;p38"/>
            <p:cNvSpPr/>
            <p:nvPr/>
          </p:nvSpPr>
          <p:spPr>
            <a:xfrm>
              <a:off x="59" y="4508716"/>
              <a:ext cx="9143969"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3" name="Google Shape;2583;p38"/>
            <p:cNvSpPr/>
            <p:nvPr/>
          </p:nvSpPr>
          <p:spPr>
            <a:xfrm>
              <a:off x="59" y="4701297"/>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4" name="Google Shape;2584;p38"/>
            <p:cNvSpPr/>
            <p:nvPr/>
          </p:nvSpPr>
          <p:spPr>
            <a:xfrm>
              <a:off x="59" y="4896032"/>
              <a:ext cx="9143969"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85" name="Google Shape;2585;p38"/>
            <p:cNvSpPr/>
            <p:nvPr/>
          </p:nvSpPr>
          <p:spPr>
            <a:xfrm>
              <a:off x="59" y="648963"/>
              <a:ext cx="9143969"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586" name="Google Shape;2586;p38"/>
          <p:cNvSpPr/>
          <p:nvPr/>
        </p:nvSpPr>
        <p:spPr>
          <a:xfrm>
            <a:off x="-28" y="456438"/>
            <a:ext cx="9143969" cy="15564"/>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587" name="Google Shape;2587;p38"/>
          <p:cNvGrpSpPr/>
          <p:nvPr/>
        </p:nvGrpSpPr>
        <p:grpSpPr>
          <a:xfrm>
            <a:off x="597942" y="31"/>
            <a:ext cx="7948252" cy="367803"/>
            <a:chOff x="597942" y="31"/>
            <a:chExt cx="7948252" cy="367803"/>
          </a:xfrm>
        </p:grpSpPr>
        <p:grpSp>
          <p:nvGrpSpPr>
            <p:cNvPr id="2588" name="Google Shape;2588;p38"/>
            <p:cNvGrpSpPr/>
            <p:nvPr/>
          </p:nvGrpSpPr>
          <p:grpSpPr>
            <a:xfrm>
              <a:off x="597942" y="187534"/>
              <a:ext cx="7948252" cy="180300"/>
              <a:chOff x="597942" y="187534"/>
              <a:chExt cx="7948252" cy="180300"/>
            </a:xfrm>
          </p:grpSpPr>
          <p:sp>
            <p:nvSpPr>
              <p:cNvPr id="2589" name="Google Shape;2589;p38"/>
              <p:cNvSpPr/>
              <p:nvPr/>
            </p:nvSpPr>
            <p:spPr>
              <a:xfrm>
                <a:off x="4105921"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0" name="Google Shape;2590;p38"/>
              <p:cNvSpPr/>
              <p:nvPr/>
            </p:nvSpPr>
            <p:spPr>
              <a:xfrm>
                <a:off x="340432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1" name="Google Shape;2591;p38"/>
              <p:cNvSpPr/>
              <p:nvPr/>
            </p:nvSpPr>
            <p:spPr>
              <a:xfrm>
                <a:off x="270272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2" name="Google Shape;2592;p38"/>
              <p:cNvSpPr/>
              <p:nvPr/>
            </p:nvSpPr>
            <p:spPr>
              <a:xfrm>
                <a:off x="2001134"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3" name="Google Shape;2593;p38"/>
              <p:cNvSpPr/>
              <p:nvPr/>
            </p:nvSpPr>
            <p:spPr>
              <a:xfrm>
                <a:off x="129953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4" name="Google Shape;2594;p38"/>
              <p:cNvSpPr/>
              <p:nvPr/>
            </p:nvSpPr>
            <p:spPr>
              <a:xfrm>
                <a:off x="59794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5" name="Google Shape;2595;p38"/>
              <p:cNvSpPr/>
              <p:nvPr/>
            </p:nvSpPr>
            <p:spPr>
              <a:xfrm>
                <a:off x="4807516"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6" name="Google Shape;2596;p38"/>
              <p:cNvSpPr/>
              <p:nvPr/>
            </p:nvSpPr>
            <p:spPr>
              <a:xfrm>
                <a:off x="5509112"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7" name="Google Shape;2597;p38"/>
              <p:cNvSpPr/>
              <p:nvPr/>
            </p:nvSpPr>
            <p:spPr>
              <a:xfrm>
                <a:off x="6210708"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8" name="Google Shape;2598;p38"/>
              <p:cNvSpPr/>
              <p:nvPr/>
            </p:nvSpPr>
            <p:spPr>
              <a:xfrm>
                <a:off x="6912303"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599" name="Google Shape;2599;p38"/>
              <p:cNvSpPr/>
              <p:nvPr/>
            </p:nvSpPr>
            <p:spPr>
              <a:xfrm>
                <a:off x="7613899"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0" name="Google Shape;2600;p38"/>
              <p:cNvSpPr/>
              <p:nvPr/>
            </p:nvSpPr>
            <p:spPr>
              <a:xfrm>
                <a:off x="8315495" y="18753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01" name="Google Shape;2601;p38"/>
            <p:cNvGrpSpPr/>
            <p:nvPr/>
          </p:nvGrpSpPr>
          <p:grpSpPr>
            <a:xfrm>
              <a:off x="645872" y="31"/>
              <a:ext cx="7860381" cy="326536"/>
              <a:chOff x="645872" y="31"/>
              <a:chExt cx="7860381" cy="326536"/>
            </a:xfrm>
          </p:grpSpPr>
          <p:sp>
            <p:nvSpPr>
              <p:cNvPr id="2602" name="Google Shape;2602;p38"/>
              <p:cNvSpPr/>
              <p:nvPr/>
            </p:nvSpPr>
            <p:spPr>
              <a:xfrm rot="-5400000">
                <a:off x="3995922"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3" name="Google Shape;2603;p38"/>
              <p:cNvSpPr/>
              <p:nvPr/>
            </p:nvSpPr>
            <p:spPr>
              <a:xfrm rot="-5400000">
                <a:off x="4128831"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4" name="Google Shape;2604;p38"/>
              <p:cNvSpPr/>
              <p:nvPr/>
            </p:nvSpPr>
            <p:spPr>
              <a:xfrm rot="-5400000">
                <a:off x="3294327"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5" name="Google Shape;2605;p38"/>
              <p:cNvSpPr/>
              <p:nvPr/>
            </p:nvSpPr>
            <p:spPr>
              <a:xfrm rot="-5400000">
                <a:off x="342723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6" name="Google Shape;2606;p38"/>
              <p:cNvSpPr/>
              <p:nvPr/>
            </p:nvSpPr>
            <p:spPr>
              <a:xfrm rot="-5400000">
                <a:off x="259273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7" name="Google Shape;2607;p38"/>
              <p:cNvSpPr/>
              <p:nvPr/>
            </p:nvSpPr>
            <p:spPr>
              <a:xfrm rot="-5400000">
                <a:off x="272563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8" name="Google Shape;2608;p38"/>
              <p:cNvSpPr/>
              <p:nvPr/>
            </p:nvSpPr>
            <p:spPr>
              <a:xfrm rot="-5400000">
                <a:off x="189113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09" name="Google Shape;2609;p38"/>
              <p:cNvSpPr/>
              <p:nvPr/>
            </p:nvSpPr>
            <p:spPr>
              <a:xfrm rot="-5400000">
                <a:off x="202404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0" name="Google Shape;2610;p38"/>
              <p:cNvSpPr/>
              <p:nvPr/>
            </p:nvSpPr>
            <p:spPr>
              <a:xfrm rot="-5400000">
                <a:off x="118953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1" name="Google Shape;2611;p38"/>
              <p:cNvSpPr/>
              <p:nvPr/>
            </p:nvSpPr>
            <p:spPr>
              <a:xfrm rot="-5400000">
                <a:off x="132244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2" name="Google Shape;2612;p38"/>
              <p:cNvSpPr/>
              <p:nvPr/>
            </p:nvSpPr>
            <p:spPr>
              <a:xfrm rot="-5400000">
                <a:off x="48794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3" name="Google Shape;2613;p38"/>
              <p:cNvSpPr/>
              <p:nvPr/>
            </p:nvSpPr>
            <p:spPr>
              <a:xfrm rot="-5400000">
                <a:off x="62085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4" name="Google Shape;2614;p38"/>
              <p:cNvSpPr/>
              <p:nvPr/>
            </p:nvSpPr>
            <p:spPr>
              <a:xfrm rot="-5400000">
                <a:off x="4697518"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5" name="Google Shape;2615;p38"/>
              <p:cNvSpPr/>
              <p:nvPr/>
            </p:nvSpPr>
            <p:spPr>
              <a:xfrm rot="-5400000">
                <a:off x="4830426"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6" name="Google Shape;2616;p38"/>
              <p:cNvSpPr/>
              <p:nvPr/>
            </p:nvSpPr>
            <p:spPr>
              <a:xfrm rot="-5400000">
                <a:off x="5399114"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7" name="Google Shape;2617;p38"/>
              <p:cNvSpPr/>
              <p:nvPr/>
            </p:nvSpPr>
            <p:spPr>
              <a:xfrm rot="-5400000">
                <a:off x="5532022"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8" name="Google Shape;2618;p38"/>
              <p:cNvSpPr/>
              <p:nvPr/>
            </p:nvSpPr>
            <p:spPr>
              <a:xfrm rot="-5400000">
                <a:off x="6100709"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19" name="Google Shape;2619;p38"/>
              <p:cNvSpPr/>
              <p:nvPr/>
            </p:nvSpPr>
            <p:spPr>
              <a:xfrm rot="-5400000">
                <a:off x="6233618"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0" name="Google Shape;2620;p38"/>
              <p:cNvSpPr/>
              <p:nvPr/>
            </p:nvSpPr>
            <p:spPr>
              <a:xfrm rot="-5400000">
                <a:off x="6802305"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1" name="Google Shape;2621;p38"/>
              <p:cNvSpPr/>
              <p:nvPr/>
            </p:nvSpPr>
            <p:spPr>
              <a:xfrm rot="-5400000">
                <a:off x="6935214"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2" name="Google Shape;2622;p38"/>
              <p:cNvSpPr/>
              <p:nvPr/>
            </p:nvSpPr>
            <p:spPr>
              <a:xfrm rot="-5400000">
                <a:off x="7503901"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3" name="Google Shape;2623;p38"/>
              <p:cNvSpPr/>
              <p:nvPr/>
            </p:nvSpPr>
            <p:spPr>
              <a:xfrm rot="-5400000">
                <a:off x="7636809"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4" name="Google Shape;2624;p38"/>
              <p:cNvSpPr/>
              <p:nvPr/>
            </p:nvSpPr>
            <p:spPr>
              <a:xfrm rot="-5400000">
                <a:off x="8205496" y="15795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5" name="Google Shape;2625;p38"/>
              <p:cNvSpPr/>
              <p:nvPr/>
            </p:nvSpPr>
            <p:spPr>
              <a:xfrm rot="-5400000">
                <a:off x="8338405" y="15871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2626" name="Shape 2626"/>
        <p:cNvGrpSpPr/>
        <p:nvPr/>
      </p:nvGrpSpPr>
      <p:grpSpPr>
        <a:xfrm>
          <a:off x="0" y="0"/>
          <a:ext cx="0" cy="0"/>
          <a:chOff x="0" y="0"/>
          <a:chExt cx="0" cy="0"/>
        </a:xfrm>
      </p:grpSpPr>
      <p:grpSp>
        <p:nvGrpSpPr>
          <p:cNvPr id="2627" name="Google Shape;2627;p39"/>
          <p:cNvGrpSpPr/>
          <p:nvPr/>
        </p:nvGrpSpPr>
        <p:grpSpPr>
          <a:xfrm>
            <a:off x="713231" y="345278"/>
            <a:ext cx="8430740" cy="4452944"/>
            <a:chOff x="713231" y="249014"/>
            <a:chExt cx="8430740" cy="4452944"/>
          </a:xfrm>
        </p:grpSpPr>
        <p:sp>
          <p:nvSpPr>
            <p:cNvPr id="2628" name="Google Shape;2628;p39"/>
            <p:cNvSpPr/>
            <p:nvPr/>
          </p:nvSpPr>
          <p:spPr>
            <a:xfrm>
              <a:off x="713231" y="634064"/>
              <a:ext cx="8430740"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29" name="Google Shape;2629;p39"/>
            <p:cNvSpPr/>
            <p:nvPr/>
          </p:nvSpPr>
          <p:spPr>
            <a:xfrm>
              <a:off x="713231" y="826584"/>
              <a:ext cx="8430740"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0" name="Google Shape;2630;p39"/>
            <p:cNvSpPr/>
            <p:nvPr/>
          </p:nvSpPr>
          <p:spPr>
            <a:xfrm>
              <a:off x="713231" y="1021379"/>
              <a:ext cx="8430740"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1" name="Google Shape;2631;p39"/>
            <p:cNvSpPr/>
            <p:nvPr/>
          </p:nvSpPr>
          <p:spPr>
            <a:xfrm>
              <a:off x="713231" y="1213900"/>
              <a:ext cx="8430740"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2" name="Google Shape;2632;p39"/>
            <p:cNvSpPr/>
            <p:nvPr/>
          </p:nvSpPr>
          <p:spPr>
            <a:xfrm>
              <a:off x="713231" y="1406480"/>
              <a:ext cx="8430740"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3" name="Google Shape;2633;p39"/>
            <p:cNvSpPr/>
            <p:nvPr/>
          </p:nvSpPr>
          <p:spPr>
            <a:xfrm>
              <a:off x="713231" y="1599001"/>
              <a:ext cx="8430740"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4" name="Google Shape;2634;p39"/>
            <p:cNvSpPr/>
            <p:nvPr/>
          </p:nvSpPr>
          <p:spPr>
            <a:xfrm>
              <a:off x="713231" y="1791581"/>
              <a:ext cx="8430740"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5" name="Google Shape;2635;p39"/>
            <p:cNvSpPr/>
            <p:nvPr/>
          </p:nvSpPr>
          <p:spPr>
            <a:xfrm>
              <a:off x="713231" y="1986317"/>
              <a:ext cx="8430740"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6" name="Google Shape;2636;p39"/>
            <p:cNvSpPr/>
            <p:nvPr/>
          </p:nvSpPr>
          <p:spPr>
            <a:xfrm>
              <a:off x="713231" y="2178897"/>
              <a:ext cx="8430740"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7" name="Google Shape;2637;p39"/>
            <p:cNvSpPr/>
            <p:nvPr/>
          </p:nvSpPr>
          <p:spPr>
            <a:xfrm>
              <a:off x="713231" y="2371418"/>
              <a:ext cx="8430740"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8" name="Google Shape;2638;p39"/>
            <p:cNvSpPr/>
            <p:nvPr/>
          </p:nvSpPr>
          <p:spPr>
            <a:xfrm>
              <a:off x="713231" y="2563938"/>
              <a:ext cx="8430740"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39" name="Google Shape;2639;p39"/>
            <p:cNvSpPr/>
            <p:nvPr/>
          </p:nvSpPr>
          <p:spPr>
            <a:xfrm>
              <a:off x="713231" y="2758733"/>
              <a:ext cx="8430740"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0" name="Google Shape;2640;p39"/>
            <p:cNvSpPr/>
            <p:nvPr/>
          </p:nvSpPr>
          <p:spPr>
            <a:xfrm>
              <a:off x="713231" y="2951254"/>
              <a:ext cx="8430740"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1" name="Google Shape;2641;p39"/>
            <p:cNvSpPr/>
            <p:nvPr/>
          </p:nvSpPr>
          <p:spPr>
            <a:xfrm>
              <a:off x="713231" y="3143834"/>
              <a:ext cx="8430740" cy="13349"/>
            </a:xfrm>
            <a:custGeom>
              <a:avLst/>
              <a:gdLst/>
              <a:ahLst/>
              <a:cxnLst/>
              <a:rect l="l" t="t" r="r" b="b"/>
              <a:pathLst>
                <a:path w="63221" h="223"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2" name="Google Shape;2642;p39"/>
            <p:cNvSpPr/>
            <p:nvPr/>
          </p:nvSpPr>
          <p:spPr>
            <a:xfrm>
              <a:off x="713231" y="3336355"/>
              <a:ext cx="8430740"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3" name="Google Shape;2643;p39"/>
            <p:cNvSpPr/>
            <p:nvPr/>
          </p:nvSpPr>
          <p:spPr>
            <a:xfrm>
              <a:off x="713231" y="3528935"/>
              <a:ext cx="8430740" cy="15504"/>
            </a:xfrm>
            <a:custGeom>
              <a:avLst/>
              <a:gdLst/>
              <a:ahLst/>
              <a:cxnLst/>
              <a:rect l="l" t="t" r="r" b="b"/>
              <a:pathLst>
                <a:path w="63221" h="259"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4" name="Google Shape;2644;p39"/>
            <p:cNvSpPr/>
            <p:nvPr/>
          </p:nvSpPr>
          <p:spPr>
            <a:xfrm>
              <a:off x="713231" y="3721456"/>
              <a:ext cx="8430740" cy="15564"/>
            </a:xfrm>
            <a:custGeom>
              <a:avLst/>
              <a:gdLst/>
              <a:ahLst/>
              <a:cxnLst/>
              <a:rect l="l" t="t" r="r" b="b"/>
              <a:pathLst>
                <a:path w="63221" h="260" extrusionOk="0">
                  <a:moveTo>
                    <a:pt x="1" y="1"/>
                  </a:moveTo>
                  <a:lnTo>
                    <a:pt x="1" y="259"/>
                  </a:lnTo>
                  <a:lnTo>
                    <a:pt x="63221" y="259"/>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5" name="Google Shape;2645;p39"/>
            <p:cNvSpPr/>
            <p:nvPr/>
          </p:nvSpPr>
          <p:spPr>
            <a:xfrm>
              <a:off x="713231" y="3916251"/>
              <a:ext cx="8430740" cy="13289"/>
            </a:xfrm>
            <a:custGeom>
              <a:avLst/>
              <a:gdLst/>
              <a:ahLst/>
              <a:cxnLst/>
              <a:rect l="l" t="t" r="r" b="b"/>
              <a:pathLst>
                <a:path w="63221" h="222" extrusionOk="0">
                  <a:moveTo>
                    <a:pt x="1" y="0"/>
                  </a:moveTo>
                  <a:lnTo>
                    <a:pt x="1" y="222"/>
                  </a:lnTo>
                  <a:lnTo>
                    <a:pt x="63221" y="222"/>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6" name="Google Shape;2646;p39"/>
            <p:cNvSpPr/>
            <p:nvPr/>
          </p:nvSpPr>
          <p:spPr>
            <a:xfrm>
              <a:off x="713231" y="4108772"/>
              <a:ext cx="8430740" cy="13349"/>
            </a:xfrm>
            <a:custGeom>
              <a:avLst/>
              <a:gdLst/>
              <a:ahLst/>
              <a:cxnLst/>
              <a:rect l="l" t="t" r="r" b="b"/>
              <a:pathLst>
                <a:path w="63221" h="223" extrusionOk="0">
                  <a:moveTo>
                    <a:pt x="1" y="1"/>
                  </a:moveTo>
                  <a:lnTo>
                    <a:pt x="1" y="222"/>
                  </a:lnTo>
                  <a:lnTo>
                    <a:pt x="63221" y="222"/>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7" name="Google Shape;2647;p39"/>
            <p:cNvSpPr/>
            <p:nvPr/>
          </p:nvSpPr>
          <p:spPr>
            <a:xfrm>
              <a:off x="713231" y="4301292"/>
              <a:ext cx="8430740" cy="15564"/>
            </a:xfrm>
            <a:custGeom>
              <a:avLst/>
              <a:gdLst/>
              <a:ahLst/>
              <a:cxnLst/>
              <a:rect l="l" t="t" r="r" b="b"/>
              <a:pathLst>
                <a:path w="63221" h="260" extrusionOk="0">
                  <a:moveTo>
                    <a:pt x="1" y="1"/>
                  </a:moveTo>
                  <a:lnTo>
                    <a:pt x="1" y="260"/>
                  </a:lnTo>
                  <a:lnTo>
                    <a:pt x="63221" y="260"/>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8" name="Google Shape;2648;p39"/>
            <p:cNvSpPr/>
            <p:nvPr/>
          </p:nvSpPr>
          <p:spPr>
            <a:xfrm>
              <a:off x="713231" y="4493872"/>
              <a:ext cx="8430740"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49" name="Google Shape;2649;p39"/>
            <p:cNvSpPr/>
            <p:nvPr/>
          </p:nvSpPr>
          <p:spPr>
            <a:xfrm>
              <a:off x="713231" y="4688608"/>
              <a:ext cx="8430740" cy="13349"/>
            </a:xfrm>
            <a:custGeom>
              <a:avLst/>
              <a:gdLst/>
              <a:ahLst/>
              <a:cxnLst/>
              <a:rect l="l" t="t" r="r" b="b"/>
              <a:pathLst>
                <a:path w="63221" h="223" extrusionOk="0">
                  <a:moveTo>
                    <a:pt x="1" y="1"/>
                  </a:moveTo>
                  <a:lnTo>
                    <a:pt x="1" y="223"/>
                  </a:lnTo>
                  <a:lnTo>
                    <a:pt x="63221" y="223"/>
                  </a:lnTo>
                  <a:lnTo>
                    <a:pt x="63221" y="1"/>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0" name="Google Shape;2650;p39"/>
            <p:cNvSpPr/>
            <p:nvPr/>
          </p:nvSpPr>
          <p:spPr>
            <a:xfrm>
              <a:off x="713231" y="441539"/>
              <a:ext cx="8430740"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1" name="Google Shape;2651;p39"/>
            <p:cNvSpPr/>
            <p:nvPr/>
          </p:nvSpPr>
          <p:spPr>
            <a:xfrm>
              <a:off x="713268" y="249014"/>
              <a:ext cx="8430678" cy="15564"/>
            </a:xfrm>
            <a:custGeom>
              <a:avLst/>
              <a:gdLst/>
              <a:ahLst/>
              <a:cxnLst/>
              <a:rect l="l" t="t" r="r" b="b"/>
              <a:pathLst>
                <a:path w="63221" h="260" extrusionOk="0">
                  <a:moveTo>
                    <a:pt x="1" y="0"/>
                  </a:moveTo>
                  <a:lnTo>
                    <a:pt x="1" y="259"/>
                  </a:lnTo>
                  <a:lnTo>
                    <a:pt x="63221" y="259"/>
                  </a:lnTo>
                  <a:lnTo>
                    <a:pt x="63221" y="0"/>
                  </a:lnTo>
                  <a:close/>
                </a:path>
              </a:pathLst>
            </a:custGeom>
            <a:solidFill>
              <a:srgbClr val="F8E5DA"/>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2652" name="Google Shape;2652;p39"/>
          <p:cNvSpPr/>
          <p:nvPr/>
        </p:nvSpPr>
        <p:spPr>
          <a:xfrm rot="10800000">
            <a:off x="231067" y="8429148"/>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3" name="Google Shape;2653;p39"/>
          <p:cNvSpPr/>
          <p:nvPr/>
        </p:nvSpPr>
        <p:spPr>
          <a:xfrm rot="-5400000">
            <a:off x="-1866508" y="2555992"/>
            <a:ext cx="5159466" cy="15550"/>
          </a:xfrm>
          <a:custGeom>
            <a:avLst/>
            <a:gdLst/>
            <a:ahLst/>
            <a:cxnLst/>
            <a:rect l="l" t="t" r="r" b="b"/>
            <a:pathLst>
              <a:path w="63221" h="260" extrusionOk="0">
                <a:moveTo>
                  <a:pt x="1" y="0"/>
                </a:moveTo>
                <a:lnTo>
                  <a:pt x="1" y="259"/>
                </a:lnTo>
                <a:lnTo>
                  <a:pt x="63221" y="259"/>
                </a:lnTo>
                <a:lnTo>
                  <a:pt x="63221" y="0"/>
                </a:lnTo>
                <a:close/>
              </a:path>
            </a:pathLst>
          </a:custGeom>
          <a:solidFill>
            <a:schemeClr val="accent4"/>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654" name="Google Shape;2654;p39"/>
          <p:cNvGrpSpPr/>
          <p:nvPr/>
        </p:nvGrpSpPr>
        <p:grpSpPr>
          <a:xfrm>
            <a:off x="220748" y="398473"/>
            <a:ext cx="367803" cy="4346553"/>
            <a:chOff x="220748" y="539506"/>
            <a:chExt cx="367803" cy="4346553"/>
          </a:xfrm>
        </p:grpSpPr>
        <p:grpSp>
          <p:nvGrpSpPr>
            <p:cNvPr id="2655" name="Google Shape;2655;p39"/>
            <p:cNvGrpSpPr/>
            <p:nvPr/>
          </p:nvGrpSpPr>
          <p:grpSpPr>
            <a:xfrm>
              <a:off x="220748" y="3969384"/>
              <a:ext cx="367803" cy="230700"/>
              <a:chOff x="231067" y="4047484"/>
              <a:chExt cx="367803" cy="230700"/>
            </a:xfrm>
          </p:grpSpPr>
          <p:sp>
            <p:nvSpPr>
              <p:cNvPr id="2656" name="Google Shape;2656;p39"/>
              <p:cNvSpPr/>
              <p:nvPr/>
            </p:nvSpPr>
            <p:spPr>
              <a:xfrm rot="-5400000">
                <a:off x="393370" y="407268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7" name="Google Shape;2657;p39"/>
              <p:cNvSpPr/>
              <p:nvPr/>
            </p:nvSpPr>
            <p:spPr>
              <a:xfrm rot="10800000">
                <a:off x="231067" y="4219574"/>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58" name="Google Shape;2658;p39"/>
              <p:cNvSpPr/>
              <p:nvPr/>
            </p:nvSpPr>
            <p:spPr>
              <a:xfrm rot="10800000">
                <a:off x="231067" y="4087426"/>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59" name="Google Shape;2659;p39"/>
            <p:cNvGrpSpPr/>
            <p:nvPr/>
          </p:nvGrpSpPr>
          <p:grpSpPr>
            <a:xfrm>
              <a:off x="220748" y="3283408"/>
              <a:ext cx="367803" cy="230700"/>
              <a:chOff x="231067" y="3345889"/>
              <a:chExt cx="367803" cy="230700"/>
            </a:xfrm>
          </p:grpSpPr>
          <p:sp>
            <p:nvSpPr>
              <p:cNvPr id="2660" name="Google Shape;2660;p39"/>
              <p:cNvSpPr/>
              <p:nvPr/>
            </p:nvSpPr>
            <p:spPr>
              <a:xfrm rot="-5400000">
                <a:off x="393370" y="3371089"/>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1" name="Google Shape;2661;p39"/>
              <p:cNvSpPr/>
              <p:nvPr/>
            </p:nvSpPr>
            <p:spPr>
              <a:xfrm rot="10800000">
                <a:off x="231067" y="3517979"/>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2" name="Google Shape;2662;p39"/>
              <p:cNvSpPr/>
              <p:nvPr/>
            </p:nvSpPr>
            <p:spPr>
              <a:xfrm rot="10800000">
                <a:off x="231067" y="3385830"/>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63" name="Google Shape;2663;p39"/>
            <p:cNvGrpSpPr/>
            <p:nvPr/>
          </p:nvGrpSpPr>
          <p:grpSpPr>
            <a:xfrm>
              <a:off x="220748" y="2597433"/>
              <a:ext cx="367803" cy="230700"/>
              <a:chOff x="231067" y="2644293"/>
              <a:chExt cx="367803" cy="230700"/>
            </a:xfrm>
          </p:grpSpPr>
          <p:sp>
            <p:nvSpPr>
              <p:cNvPr id="2664" name="Google Shape;2664;p39"/>
              <p:cNvSpPr/>
              <p:nvPr/>
            </p:nvSpPr>
            <p:spPr>
              <a:xfrm rot="-5400000">
                <a:off x="393370" y="2669493"/>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5" name="Google Shape;2665;p39"/>
              <p:cNvSpPr/>
              <p:nvPr/>
            </p:nvSpPr>
            <p:spPr>
              <a:xfrm rot="10800000">
                <a:off x="231067" y="2816383"/>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6" name="Google Shape;2666;p39"/>
              <p:cNvSpPr/>
              <p:nvPr/>
            </p:nvSpPr>
            <p:spPr>
              <a:xfrm rot="10800000">
                <a:off x="231067" y="2684234"/>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67" name="Google Shape;2667;p39"/>
            <p:cNvGrpSpPr/>
            <p:nvPr/>
          </p:nvGrpSpPr>
          <p:grpSpPr>
            <a:xfrm>
              <a:off x="220748" y="1911457"/>
              <a:ext cx="367803" cy="230700"/>
              <a:chOff x="231067" y="1942697"/>
              <a:chExt cx="367803" cy="230700"/>
            </a:xfrm>
          </p:grpSpPr>
          <p:sp>
            <p:nvSpPr>
              <p:cNvPr id="2668" name="Google Shape;2668;p39"/>
              <p:cNvSpPr/>
              <p:nvPr/>
            </p:nvSpPr>
            <p:spPr>
              <a:xfrm rot="-5400000">
                <a:off x="393370" y="1967897"/>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69" name="Google Shape;2669;p39"/>
              <p:cNvSpPr/>
              <p:nvPr/>
            </p:nvSpPr>
            <p:spPr>
              <a:xfrm rot="10800000">
                <a:off x="231067" y="2114787"/>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0" name="Google Shape;2670;p39"/>
              <p:cNvSpPr/>
              <p:nvPr/>
            </p:nvSpPr>
            <p:spPr>
              <a:xfrm rot="10800000">
                <a:off x="231067" y="1982639"/>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71" name="Google Shape;2671;p39"/>
            <p:cNvGrpSpPr/>
            <p:nvPr/>
          </p:nvGrpSpPr>
          <p:grpSpPr>
            <a:xfrm>
              <a:off x="220748" y="1225481"/>
              <a:ext cx="367803" cy="230700"/>
              <a:chOff x="231067" y="1241102"/>
              <a:chExt cx="367803" cy="230700"/>
            </a:xfrm>
          </p:grpSpPr>
          <p:sp>
            <p:nvSpPr>
              <p:cNvPr id="2672" name="Google Shape;2672;p39"/>
              <p:cNvSpPr/>
              <p:nvPr/>
            </p:nvSpPr>
            <p:spPr>
              <a:xfrm rot="-5400000">
                <a:off x="393370" y="1266302"/>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3" name="Google Shape;2673;p39"/>
              <p:cNvSpPr/>
              <p:nvPr/>
            </p:nvSpPr>
            <p:spPr>
              <a:xfrm rot="10800000">
                <a:off x="231067" y="1413192"/>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4" name="Google Shape;2674;p39"/>
              <p:cNvSpPr/>
              <p:nvPr/>
            </p:nvSpPr>
            <p:spPr>
              <a:xfrm rot="10800000">
                <a:off x="231067" y="1281043"/>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75" name="Google Shape;2675;p39"/>
            <p:cNvGrpSpPr/>
            <p:nvPr/>
          </p:nvGrpSpPr>
          <p:grpSpPr>
            <a:xfrm>
              <a:off x="220748" y="539506"/>
              <a:ext cx="367803" cy="230700"/>
              <a:chOff x="231067" y="539506"/>
              <a:chExt cx="367803" cy="230700"/>
            </a:xfrm>
          </p:grpSpPr>
          <p:sp>
            <p:nvSpPr>
              <p:cNvPr id="2676" name="Google Shape;2676;p39"/>
              <p:cNvSpPr/>
              <p:nvPr/>
            </p:nvSpPr>
            <p:spPr>
              <a:xfrm rot="-5400000">
                <a:off x="393370" y="564706"/>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7" name="Google Shape;2677;p39"/>
              <p:cNvSpPr/>
              <p:nvPr/>
            </p:nvSpPr>
            <p:spPr>
              <a:xfrm rot="10800000">
                <a:off x="231067" y="711596"/>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78" name="Google Shape;2678;p39"/>
              <p:cNvSpPr/>
              <p:nvPr/>
            </p:nvSpPr>
            <p:spPr>
              <a:xfrm rot="10800000">
                <a:off x="231067" y="579447"/>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2679" name="Google Shape;2679;p39"/>
            <p:cNvGrpSpPr/>
            <p:nvPr/>
          </p:nvGrpSpPr>
          <p:grpSpPr>
            <a:xfrm>
              <a:off x="220748" y="4655359"/>
              <a:ext cx="367803" cy="230700"/>
              <a:chOff x="231067" y="4047484"/>
              <a:chExt cx="367803" cy="230700"/>
            </a:xfrm>
          </p:grpSpPr>
          <p:sp>
            <p:nvSpPr>
              <p:cNvPr id="2680" name="Google Shape;2680;p39"/>
              <p:cNvSpPr/>
              <p:nvPr/>
            </p:nvSpPr>
            <p:spPr>
              <a:xfrm rot="-5400000">
                <a:off x="393370" y="4072684"/>
                <a:ext cx="230700" cy="1803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1" name="Google Shape;2681;p39"/>
              <p:cNvSpPr/>
              <p:nvPr/>
            </p:nvSpPr>
            <p:spPr>
              <a:xfrm rot="10800000">
                <a:off x="231067" y="4219574"/>
                <a:ext cx="326536" cy="10680"/>
              </a:xfrm>
              <a:custGeom>
                <a:avLst/>
                <a:gdLst/>
                <a:ahLst/>
                <a:cxnLst/>
                <a:rect l="l" t="t" r="r" b="b"/>
                <a:pathLst>
                  <a:path w="63221" h="260" extrusionOk="0">
                    <a:moveTo>
                      <a:pt x="1" y="1"/>
                    </a:moveTo>
                    <a:lnTo>
                      <a:pt x="1" y="260"/>
                    </a:lnTo>
                    <a:lnTo>
                      <a:pt x="63221" y="260"/>
                    </a:lnTo>
                    <a:lnTo>
                      <a:pt x="63221" y="1"/>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82" name="Google Shape;2682;p39"/>
              <p:cNvSpPr/>
              <p:nvPr/>
            </p:nvSpPr>
            <p:spPr>
              <a:xfrm rot="10800000">
                <a:off x="231067" y="4087426"/>
                <a:ext cx="326536" cy="9160"/>
              </a:xfrm>
              <a:custGeom>
                <a:avLst/>
                <a:gdLst/>
                <a:ahLst/>
                <a:cxnLst/>
                <a:rect l="l" t="t" r="r" b="b"/>
                <a:pathLst>
                  <a:path w="63221" h="223" extrusionOk="0">
                    <a:moveTo>
                      <a:pt x="1" y="0"/>
                    </a:moveTo>
                    <a:lnTo>
                      <a:pt x="1" y="222"/>
                    </a:lnTo>
                    <a:lnTo>
                      <a:pt x="63221" y="222"/>
                    </a:lnTo>
                    <a:lnTo>
                      <a:pt x="63221" y="0"/>
                    </a:ln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9" Type="http://schemas.openxmlformats.org/officeDocument/2006/relationships/theme" Target="../theme/theme1.xml"/><Relationship Id="rId38" Type="http://schemas.openxmlformats.org/officeDocument/2006/relationships/slideLayout" Target="../slideLayouts/slideLayout38.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 Type="http://schemas.openxmlformats.org/officeDocument/2006/relationships/slideLayout" Target="../slideLayouts/slideLayout3.xml"/><Relationship Id="rId29" Type="http://schemas.openxmlformats.org/officeDocument/2006/relationships/slideLayout" Target="../slideLayouts/slideLayout29.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5" name="Shape 5"/>
        <p:cNvGrpSpPr/>
        <p:nvPr/>
      </p:nvGrpSpPr>
      <p:grpSpPr>
        <a:xfrm>
          <a:off x="0" y="0"/>
          <a:ext cx="0" cy="0"/>
          <a:chOff x="0" y="0"/>
          <a:chExt cx="0" cy="0"/>
        </a:xfrm>
      </p:grpSpPr>
      <p:sp>
        <p:nvSpPr>
          <p:cNvPr id="6" name="Google Shape;6;p1"/>
          <p:cNvSpPr txBox="1"/>
          <p:nvPr>
            <p:ph type="title"/>
          </p:nvPr>
        </p:nvSpPr>
        <p:spPr>
          <a:xfrm>
            <a:off x="713232" y="5974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1pPr>
            <a:lvl2pPr lvl="1"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2pPr>
            <a:lvl3pPr lvl="2"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3pPr>
            <a:lvl4pPr lvl="3"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4pPr>
            <a:lvl5pPr lvl="4"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5pPr>
            <a:lvl6pPr lvl="5"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6pPr>
            <a:lvl7pPr lvl="6"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7pPr>
            <a:lvl8pPr lvl="7"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8pPr>
            <a:lvl9pPr lvl="8" rtl="0">
              <a:spcBef>
                <a:spcPts val="0"/>
              </a:spcBef>
              <a:spcAft>
                <a:spcPts val="0"/>
              </a:spcAft>
              <a:buClr>
                <a:schemeClr val="dk1"/>
              </a:buClr>
              <a:buSzPts val="3500"/>
              <a:buFont typeface="Merienda One" panose="02000000000000000000"/>
              <a:buNone/>
              <a:defRPr sz="3500">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p:txBody>
      </p:sp>
      <p:sp>
        <p:nvSpPr>
          <p:cNvPr id="7" name="Google Shape;7;p1"/>
          <p:cNvSpPr txBox="1"/>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1pPr>
            <a:lvl2pPr marL="914400" lvl="1"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2pPr>
            <a:lvl3pPr marL="1371600" lvl="2"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3pPr>
            <a:lvl4pPr marL="1828800" lvl="3"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4pPr>
            <a:lvl5pPr marL="2286000" lvl="4"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5pPr>
            <a:lvl6pPr marL="2743200" lvl="5"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6pPr>
            <a:lvl7pPr marL="3200400" lvl="6"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7pPr>
            <a:lvl8pPr marL="3657600" lvl="7" indent="-317500">
              <a:lnSpc>
                <a:spcPct val="100000"/>
              </a:lnSpc>
              <a:spcBef>
                <a:spcPts val="1600"/>
              </a:spcBef>
              <a:spcAft>
                <a:spcPts val="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8pPr>
            <a:lvl9pPr marL="4114800" lvl="8" indent="-317500">
              <a:lnSpc>
                <a:spcPct val="100000"/>
              </a:lnSpc>
              <a:spcBef>
                <a:spcPts val="1600"/>
              </a:spcBef>
              <a:spcAft>
                <a:spcPts val="1600"/>
              </a:spcAft>
              <a:buClr>
                <a:schemeClr val="dk2"/>
              </a:buClr>
              <a:buSzPts val="1400"/>
              <a:buFont typeface="Atkinson Hyperlegible"/>
              <a:buChar char="■"/>
              <a:defRPr>
                <a:solidFill>
                  <a:schemeClr val="dk2"/>
                </a:solidFill>
                <a:latin typeface="Atkinson Hyperlegible"/>
                <a:ea typeface="Atkinson Hyperlegible"/>
                <a:cs typeface="Atkinson Hyperlegible"/>
                <a:sym typeface="Atkinson Hyperlegible"/>
              </a:defRPr>
            </a:lvl9pPr>
          </a:lstStyle>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6.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1.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6.xml"/><Relationship Id="rId1" Type="http://schemas.openxmlformats.org/officeDocument/2006/relationships/image" Target="../media/image1.jpe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7.xml"/><Relationship Id="rId1" Type="http://schemas.openxmlformats.org/officeDocument/2006/relationships/image" Target="../media/image2.jpe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8.xml"/><Relationship Id="rId1" Type="http://schemas.openxmlformats.org/officeDocument/2006/relationships/image" Target="../media/image3.jpe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4" Type="http://schemas.openxmlformats.org/officeDocument/2006/relationships/notesSlide" Target="../notesSlides/notesSlide27.xml"/><Relationship Id="rId3" Type="http://schemas.openxmlformats.org/officeDocument/2006/relationships/slideLayout" Target="../slideLayouts/slideLayout33.xml"/><Relationship Id="rId2" Type="http://schemas.openxmlformats.org/officeDocument/2006/relationships/image" Target="../media/image4.png"/><Relationship Id="rId1" Type="http://schemas.openxmlformats.org/officeDocument/2006/relationships/hyperlink" Target="https://docs.google.com/spreadsheets/d/1S1F0L35B989vuG8H8I6YxZuKqdqL7JryMfaodwMXv-U/copy" TargetMode="Externa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2692" name="Shape 2692"/>
        <p:cNvGrpSpPr/>
        <p:nvPr/>
      </p:nvGrpSpPr>
      <p:grpSpPr>
        <a:xfrm>
          <a:off x="0" y="0"/>
          <a:ext cx="0" cy="0"/>
          <a:chOff x="0" y="0"/>
          <a:chExt cx="0" cy="0"/>
        </a:xfrm>
      </p:grpSpPr>
      <p:grpSp>
        <p:nvGrpSpPr>
          <p:cNvPr id="2693" name="Google Shape;2693;p43"/>
          <p:cNvGrpSpPr/>
          <p:nvPr/>
        </p:nvGrpSpPr>
        <p:grpSpPr>
          <a:xfrm>
            <a:off x="215352" y="1836752"/>
            <a:ext cx="1858236" cy="1469955"/>
            <a:chOff x="4742000" y="673763"/>
            <a:chExt cx="1107675" cy="876225"/>
          </a:xfrm>
        </p:grpSpPr>
        <p:sp>
          <p:nvSpPr>
            <p:cNvPr id="2694" name="Google Shape;2694;p43"/>
            <p:cNvSpPr/>
            <p:nvPr/>
          </p:nvSpPr>
          <p:spPr>
            <a:xfrm>
              <a:off x="4743200" y="673775"/>
              <a:ext cx="1105275" cy="876200"/>
            </a:xfrm>
            <a:custGeom>
              <a:avLst/>
              <a:gdLst/>
              <a:ahLst/>
              <a:cxnLst/>
              <a:rect l="l" t="t" r="r" b="b"/>
              <a:pathLst>
                <a:path w="44211" h="35048" extrusionOk="0">
                  <a:moveTo>
                    <a:pt x="41930" y="12385"/>
                  </a:moveTo>
                  <a:lnTo>
                    <a:pt x="41274" y="12620"/>
                  </a:lnTo>
                  <a:cubicBezTo>
                    <a:pt x="41687" y="12454"/>
                    <a:pt x="41930" y="12385"/>
                    <a:pt x="41930" y="12385"/>
                  </a:cubicBezTo>
                  <a:close/>
                  <a:moveTo>
                    <a:pt x="33506" y="1"/>
                  </a:moveTo>
                  <a:cubicBezTo>
                    <a:pt x="23134" y="3872"/>
                    <a:pt x="24406" y="13621"/>
                    <a:pt x="24406" y="13621"/>
                  </a:cubicBezTo>
                  <a:cubicBezTo>
                    <a:pt x="20710" y="12497"/>
                    <a:pt x="17611" y="12100"/>
                    <a:pt x="15077" y="12100"/>
                  </a:cubicBezTo>
                  <a:cubicBezTo>
                    <a:pt x="13037" y="12100"/>
                    <a:pt x="11363" y="12357"/>
                    <a:pt x="10037" y="12700"/>
                  </a:cubicBezTo>
                  <a:lnTo>
                    <a:pt x="6865" y="12146"/>
                  </a:lnTo>
                  <a:cubicBezTo>
                    <a:pt x="6788" y="11976"/>
                    <a:pt x="6602" y="11882"/>
                    <a:pt x="6418" y="11882"/>
                  </a:cubicBezTo>
                  <a:cubicBezTo>
                    <a:pt x="6289" y="11882"/>
                    <a:pt x="6160" y="11929"/>
                    <a:pt x="6072" y="12030"/>
                  </a:cubicBezTo>
                  <a:cubicBezTo>
                    <a:pt x="5999" y="11850"/>
                    <a:pt x="5807" y="11751"/>
                    <a:pt x="5619" y="11751"/>
                  </a:cubicBezTo>
                  <a:cubicBezTo>
                    <a:pt x="5489" y="11751"/>
                    <a:pt x="5361" y="11798"/>
                    <a:pt x="5273" y="11898"/>
                  </a:cubicBezTo>
                  <a:cubicBezTo>
                    <a:pt x="5200" y="11719"/>
                    <a:pt x="5008" y="11620"/>
                    <a:pt x="4820" y="11620"/>
                  </a:cubicBezTo>
                  <a:cubicBezTo>
                    <a:pt x="4657" y="11620"/>
                    <a:pt x="4496" y="11694"/>
                    <a:pt x="4415" y="11856"/>
                  </a:cubicBezTo>
                  <a:cubicBezTo>
                    <a:pt x="3860" y="11668"/>
                    <a:pt x="2369" y="11188"/>
                    <a:pt x="1674" y="11188"/>
                  </a:cubicBezTo>
                  <a:cubicBezTo>
                    <a:pt x="1583" y="11188"/>
                    <a:pt x="1506" y="11196"/>
                    <a:pt x="1446" y="11215"/>
                  </a:cubicBezTo>
                  <a:cubicBezTo>
                    <a:pt x="817" y="11405"/>
                    <a:pt x="0" y="14350"/>
                    <a:pt x="489" y="14704"/>
                  </a:cubicBezTo>
                  <a:cubicBezTo>
                    <a:pt x="909" y="15008"/>
                    <a:pt x="3178" y="15324"/>
                    <a:pt x="3812" y="15406"/>
                  </a:cubicBezTo>
                  <a:lnTo>
                    <a:pt x="3793" y="15519"/>
                  </a:lnTo>
                  <a:cubicBezTo>
                    <a:pt x="3738" y="15855"/>
                    <a:pt x="4007" y="16050"/>
                    <a:pt x="4271" y="16050"/>
                  </a:cubicBezTo>
                  <a:cubicBezTo>
                    <a:pt x="4401" y="16050"/>
                    <a:pt x="4529" y="16002"/>
                    <a:pt x="4617" y="15901"/>
                  </a:cubicBezTo>
                  <a:cubicBezTo>
                    <a:pt x="4690" y="16081"/>
                    <a:pt x="4882" y="16181"/>
                    <a:pt x="5070" y="16181"/>
                  </a:cubicBezTo>
                  <a:cubicBezTo>
                    <a:pt x="5200" y="16181"/>
                    <a:pt x="5328" y="16133"/>
                    <a:pt x="5415" y="16033"/>
                  </a:cubicBezTo>
                  <a:cubicBezTo>
                    <a:pt x="5460" y="16137"/>
                    <a:pt x="5543" y="16220"/>
                    <a:pt x="5647" y="16265"/>
                  </a:cubicBezTo>
                  <a:lnTo>
                    <a:pt x="5434" y="17075"/>
                  </a:lnTo>
                  <a:cubicBezTo>
                    <a:pt x="4800" y="17325"/>
                    <a:pt x="3943" y="17687"/>
                    <a:pt x="3873" y="17847"/>
                  </a:cubicBezTo>
                  <a:cubicBezTo>
                    <a:pt x="3761" y="18103"/>
                    <a:pt x="15364" y="35047"/>
                    <a:pt x="15859" y="35047"/>
                  </a:cubicBezTo>
                  <a:cubicBezTo>
                    <a:pt x="15859" y="35047"/>
                    <a:pt x="15859" y="35047"/>
                    <a:pt x="15859" y="35047"/>
                  </a:cubicBezTo>
                  <a:cubicBezTo>
                    <a:pt x="16342" y="35031"/>
                    <a:pt x="21801" y="28955"/>
                    <a:pt x="30196" y="28955"/>
                  </a:cubicBezTo>
                  <a:cubicBezTo>
                    <a:pt x="30225" y="28955"/>
                    <a:pt x="30254" y="28955"/>
                    <a:pt x="30283" y="28956"/>
                  </a:cubicBezTo>
                  <a:cubicBezTo>
                    <a:pt x="30325" y="28960"/>
                    <a:pt x="30368" y="28962"/>
                    <a:pt x="30412" y="28962"/>
                  </a:cubicBezTo>
                  <a:cubicBezTo>
                    <a:pt x="31740" y="28962"/>
                    <a:pt x="33904" y="27035"/>
                    <a:pt x="33929" y="26579"/>
                  </a:cubicBezTo>
                  <a:cubicBezTo>
                    <a:pt x="33871" y="23550"/>
                    <a:pt x="37848" y="17839"/>
                    <a:pt x="43945" y="15877"/>
                  </a:cubicBezTo>
                  <a:cubicBezTo>
                    <a:pt x="44210" y="15584"/>
                    <a:pt x="43020" y="14446"/>
                    <a:pt x="42373" y="13865"/>
                  </a:cubicBezTo>
                  <a:lnTo>
                    <a:pt x="41930" y="12385"/>
                  </a:lnTo>
                  <a:lnTo>
                    <a:pt x="33506"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695" name="Google Shape;2695;p43"/>
            <p:cNvGrpSpPr/>
            <p:nvPr/>
          </p:nvGrpSpPr>
          <p:grpSpPr>
            <a:xfrm>
              <a:off x="4742000" y="673763"/>
              <a:ext cx="1107675" cy="876225"/>
              <a:chOff x="4198800" y="782000"/>
              <a:chExt cx="1107675" cy="876225"/>
            </a:xfrm>
          </p:grpSpPr>
          <p:sp>
            <p:nvSpPr>
              <p:cNvPr id="2696" name="Google Shape;2696;p43"/>
              <p:cNvSpPr/>
              <p:nvPr/>
            </p:nvSpPr>
            <p:spPr>
              <a:xfrm>
                <a:off x="4292850" y="1119975"/>
                <a:ext cx="1013625" cy="538250"/>
              </a:xfrm>
              <a:custGeom>
                <a:avLst/>
                <a:gdLst/>
                <a:ahLst/>
                <a:cxnLst/>
                <a:rect l="l" t="t" r="r" b="b"/>
                <a:pathLst>
                  <a:path w="40545" h="21530" extrusionOk="0">
                    <a:moveTo>
                      <a:pt x="38217" y="0"/>
                    </a:moveTo>
                    <a:lnTo>
                      <a:pt x="2357" y="3296"/>
                    </a:lnTo>
                    <a:cubicBezTo>
                      <a:pt x="2357" y="3296"/>
                      <a:pt x="223" y="4072"/>
                      <a:pt x="112" y="4329"/>
                    </a:cubicBezTo>
                    <a:cubicBezTo>
                      <a:pt x="1" y="4584"/>
                      <a:pt x="11605" y="21529"/>
                      <a:pt x="12098" y="21529"/>
                    </a:cubicBezTo>
                    <a:cubicBezTo>
                      <a:pt x="12098" y="21529"/>
                      <a:pt x="12099" y="21529"/>
                      <a:pt x="12099" y="21529"/>
                    </a:cubicBezTo>
                    <a:cubicBezTo>
                      <a:pt x="12581" y="21512"/>
                      <a:pt x="18039" y="15437"/>
                      <a:pt x="26433" y="15437"/>
                    </a:cubicBezTo>
                    <a:cubicBezTo>
                      <a:pt x="26463" y="15437"/>
                      <a:pt x="26493" y="15438"/>
                      <a:pt x="26523" y="15438"/>
                    </a:cubicBezTo>
                    <a:cubicBezTo>
                      <a:pt x="26564" y="15442"/>
                      <a:pt x="26607" y="15444"/>
                      <a:pt x="26650" y="15444"/>
                    </a:cubicBezTo>
                    <a:cubicBezTo>
                      <a:pt x="27979" y="15444"/>
                      <a:pt x="30143" y="13517"/>
                      <a:pt x="30168" y="13061"/>
                    </a:cubicBezTo>
                    <a:cubicBezTo>
                      <a:pt x="30110" y="10032"/>
                      <a:pt x="34088" y="4321"/>
                      <a:pt x="40184" y="2359"/>
                    </a:cubicBezTo>
                    <a:cubicBezTo>
                      <a:pt x="40545" y="1959"/>
                      <a:pt x="38217" y="0"/>
                      <a:pt x="382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7" name="Google Shape;2697;p43"/>
              <p:cNvSpPr/>
              <p:nvPr/>
            </p:nvSpPr>
            <p:spPr>
              <a:xfrm>
                <a:off x="4328350" y="1091600"/>
                <a:ext cx="940250" cy="527675"/>
              </a:xfrm>
              <a:custGeom>
                <a:avLst/>
                <a:gdLst/>
                <a:ahLst/>
                <a:cxnLst/>
                <a:rect l="l" t="t" r="r" b="b"/>
                <a:pathLst>
                  <a:path w="37610" h="21107" extrusionOk="0">
                    <a:moveTo>
                      <a:pt x="36749" y="1"/>
                    </a:moveTo>
                    <a:lnTo>
                      <a:pt x="17619" y="6859"/>
                    </a:lnTo>
                    <a:lnTo>
                      <a:pt x="954" y="2027"/>
                    </a:lnTo>
                    <a:lnTo>
                      <a:pt x="0" y="5655"/>
                    </a:lnTo>
                    <a:lnTo>
                      <a:pt x="10898" y="21107"/>
                    </a:lnTo>
                    <a:cubicBezTo>
                      <a:pt x="10898" y="21107"/>
                      <a:pt x="16168" y="15453"/>
                      <a:pt x="24094" y="15453"/>
                    </a:cubicBezTo>
                    <a:cubicBezTo>
                      <a:pt x="24510" y="15453"/>
                      <a:pt x="24933" y="15468"/>
                      <a:pt x="25364" y="15501"/>
                    </a:cubicBezTo>
                    <a:lnTo>
                      <a:pt x="27705" y="13762"/>
                    </a:lnTo>
                    <a:cubicBezTo>
                      <a:pt x="27783" y="6576"/>
                      <a:pt x="37610" y="2880"/>
                      <a:pt x="37610" y="2880"/>
                    </a:cubicBezTo>
                    <a:lnTo>
                      <a:pt x="367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8" name="Google Shape;2698;p43"/>
              <p:cNvSpPr/>
              <p:nvPr/>
            </p:nvSpPr>
            <p:spPr>
              <a:xfrm>
                <a:off x="4352200" y="782000"/>
                <a:ext cx="894900" cy="752375"/>
              </a:xfrm>
              <a:custGeom>
                <a:avLst/>
                <a:gdLst/>
                <a:ahLst/>
                <a:cxnLst/>
                <a:rect l="l" t="t" r="r" b="b"/>
                <a:pathLst>
                  <a:path w="35796" h="30095" extrusionOk="0">
                    <a:moveTo>
                      <a:pt x="27371" y="1"/>
                    </a:moveTo>
                    <a:cubicBezTo>
                      <a:pt x="17000" y="3873"/>
                      <a:pt x="18271" y="13621"/>
                      <a:pt x="18271" y="13621"/>
                    </a:cubicBezTo>
                    <a:cubicBezTo>
                      <a:pt x="14575" y="12497"/>
                      <a:pt x="11476" y="12100"/>
                      <a:pt x="8941" y="12100"/>
                    </a:cubicBezTo>
                    <a:cubicBezTo>
                      <a:pt x="2828" y="12100"/>
                      <a:pt x="0" y="14411"/>
                      <a:pt x="0" y="14411"/>
                    </a:cubicBezTo>
                    <a:lnTo>
                      <a:pt x="10299" y="30094"/>
                    </a:lnTo>
                    <a:cubicBezTo>
                      <a:pt x="14808" y="26566"/>
                      <a:pt x="20532" y="26069"/>
                      <a:pt x="23400" y="26069"/>
                    </a:cubicBezTo>
                    <a:cubicBezTo>
                      <a:pt x="24525" y="26069"/>
                      <a:pt x="25210" y="26145"/>
                      <a:pt x="25210" y="26145"/>
                    </a:cubicBezTo>
                    <a:cubicBezTo>
                      <a:pt x="27118" y="14829"/>
                      <a:pt x="35795" y="12386"/>
                      <a:pt x="35795" y="12386"/>
                    </a:cubicBezTo>
                    <a:lnTo>
                      <a:pt x="273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699" name="Google Shape;2699;p43"/>
              <p:cNvSpPr/>
              <p:nvPr/>
            </p:nvSpPr>
            <p:spPr>
              <a:xfrm>
                <a:off x="4816125" y="1139700"/>
                <a:ext cx="153500" cy="277975"/>
              </a:xfrm>
              <a:custGeom>
                <a:avLst/>
                <a:gdLst/>
                <a:ahLst/>
                <a:cxnLst/>
                <a:rect l="l" t="t" r="r" b="b"/>
                <a:pathLst>
                  <a:path w="6140" h="11119" fill="none" extrusionOk="0">
                    <a:moveTo>
                      <a:pt x="1" y="0"/>
                    </a:moveTo>
                    <a:cubicBezTo>
                      <a:pt x="3680" y="5650"/>
                      <a:pt x="6140" y="11119"/>
                      <a:pt x="6140" y="1111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0" name="Google Shape;2700;p43"/>
              <p:cNvSpPr/>
              <p:nvPr/>
            </p:nvSpPr>
            <p:spPr>
              <a:xfrm>
                <a:off x="4492600" y="1127025"/>
                <a:ext cx="310300" cy="39650"/>
              </a:xfrm>
              <a:custGeom>
                <a:avLst/>
                <a:gdLst/>
                <a:ahLst/>
                <a:cxnLst/>
                <a:rect l="l" t="t" r="r" b="b"/>
                <a:pathLst>
                  <a:path w="12412" h="1586" fill="none" extrusionOk="0">
                    <a:moveTo>
                      <a:pt x="12412" y="1059"/>
                    </a:moveTo>
                    <a:cubicBezTo>
                      <a:pt x="8345" y="0"/>
                      <a:pt x="3964" y="187"/>
                      <a:pt x="1" y="158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1" name="Google Shape;2701;p43"/>
              <p:cNvSpPr/>
              <p:nvPr/>
            </p:nvSpPr>
            <p:spPr>
              <a:xfrm>
                <a:off x="4556200" y="1180850"/>
                <a:ext cx="259875" cy="32250"/>
              </a:xfrm>
              <a:custGeom>
                <a:avLst/>
                <a:gdLst/>
                <a:ahLst/>
                <a:cxnLst/>
                <a:rect l="l" t="t" r="r" b="b"/>
                <a:pathLst>
                  <a:path w="10395" h="1290" fill="none" extrusionOk="0">
                    <a:moveTo>
                      <a:pt x="10395" y="521"/>
                    </a:moveTo>
                    <a:cubicBezTo>
                      <a:pt x="6915" y="0"/>
                      <a:pt x="3364" y="262"/>
                      <a:pt x="0" y="128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2" name="Google Shape;2702;p43"/>
              <p:cNvSpPr/>
              <p:nvPr/>
            </p:nvSpPr>
            <p:spPr>
              <a:xfrm>
                <a:off x="4573825" y="1236775"/>
                <a:ext cx="263725" cy="44125"/>
              </a:xfrm>
              <a:custGeom>
                <a:avLst/>
                <a:gdLst/>
                <a:ahLst/>
                <a:cxnLst/>
                <a:rect l="l" t="t" r="r" b="b"/>
                <a:pathLst>
                  <a:path w="10549" h="1765" fill="none" extrusionOk="0">
                    <a:moveTo>
                      <a:pt x="10548" y="250"/>
                    </a:moveTo>
                    <a:cubicBezTo>
                      <a:pt x="6964" y="0"/>
                      <a:pt x="3368" y="517"/>
                      <a:pt x="0" y="1764"/>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3" name="Google Shape;2703;p43"/>
              <p:cNvSpPr/>
              <p:nvPr/>
            </p:nvSpPr>
            <p:spPr>
              <a:xfrm>
                <a:off x="4586700" y="1294925"/>
                <a:ext cx="281025" cy="48575"/>
              </a:xfrm>
              <a:custGeom>
                <a:avLst/>
                <a:gdLst/>
                <a:ahLst/>
                <a:cxnLst/>
                <a:rect l="l" t="t" r="r" b="b"/>
                <a:pathLst>
                  <a:path w="11241" h="1943" fill="none" extrusionOk="0">
                    <a:moveTo>
                      <a:pt x="11241" y="0"/>
                    </a:moveTo>
                    <a:cubicBezTo>
                      <a:pt x="7417" y="68"/>
                      <a:pt x="3626" y="723"/>
                      <a:pt x="0" y="1942"/>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4" name="Google Shape;2704;p43"/>
              <p:cNvSpPr/>
              <p:nvPr/>
            </p:nvSpPr>
            <p:spPr>
              <a:xfrm>
                <a:off x="4644000" y="1339675"/>
                <a:ext cx="259200" cy="68150"/>
              </a:xfrm>
              <a:custGeom>
                <a:avLst/>
                <a:gdLst/>
                <a:ahLst/>
                <a:cxnLst/>
                <a:rect l="l" t="t" r="r" b="b"/>
                <a:pathLst>
                  <a:path w="10368" h="2726" fill="none" extrusionOk="0">
                    <a:moveTo>
                      <a:pt x="10367" y="273"/>
                    </a:moveTo>
                    <a:cubicBezTo>
                      <a:pt x="6770" y="1"/>
                      <a:pt x="3094" y="870"/>
                      <a:pt x="0" y="272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5" name="Google Shape;2705;p43"/>
              <p:cNvSpPr/>
              <p:nvPr/>
            </p:nvSpPr>
            <p:spPr>
              <a:xfrm>
                <a:off x="4956675" y="1112200"/>
                <a:ext cx="138425" cy="191025"/>
              </a:xfrm>
              <a:custGeom>
                <a:avLst/>
                <a:gdLst/>
                <a:ahLst/>
                <a:cxnLst/>
                <a:rect l="l" t="t" r="r" b="b"/>
                <a:pathLst>
                  <a:path w="5537" h="7641" fill="none" extrusionOk="0">
                    <a:moveTo>
                      <a:pt x="0" y="7641"/>
                    </a:moveTo>
                    <a:cubicBezTo>
                      <a:pt x="811" y="4526"/>
                      <a:pt x="2829" y="1741"/>
                      <a:pt x="553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6" name="Google Shape;2706;p43"/>
              <p:cNvSpPr/>
              <p:nvPr/>
            </p:nvSpPr>
            <p:spPr>
              <a:xfrm>
                <a:off x="4919650" y="1001625"/>
                <a:ext cx="173275" cy="242375"/>
              </a:xfrm>
              <a:custGeom>
                <a:avLst/>
                <a:gdLst/>
                <a:ahLst/>
                <a:cxnLst/>
                <a:rect l="l" t="t" r="r" b="b"/>
                <a:pathLst>
                  <a:path w="6931" h="9695" fill="none" extrusionOk="0">
                    <a:moveTo>
                      <a:pt x="1" y="9695"/>
                    </a:moveTo>
                    <a:cubicBezTo>
                      <a:pt x="1250" y="5858"/>
                      <a:pt x="3706" y="2424"/>
                      <a:pt x="693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7" name="Google Shape;2707;p43"/>
              <p:cNvSpPr/>
              <p:nvPr/>
            </p:nvSpPr>
            <p:spPr>
              <a:xfrm>
                <a:off x="4896000" y="935625"/>
                <a:ext cx="159725" cy="243350"/>
              </a:xfrm>
              <a:custGeom>
                <a:avLst/>
                <a:gdLst/>
                <a:ahLst/>
                <a:cxnLst/>
                <a:rect l="l" t="t" r="r" b="b"/>
                <a:pathLst>
                  <a:path w="6389" h="9734" fill="none" extrusionOk="0">
                    <a:moveTo>
                      <a:pt x="1" y="9733"/>
                    </a:moveTo>
                    <a:cubicBezTo>
                      <a:pt x="885" y="5869"/>
                      <a:pt x="3195" y="2348"/>
                      <a:pt x="638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8" name="Google Shape;2708;p43"/>
              <p:cNvSpPr/>
              <p:nvPr/>
            </p:nvSpPr>
            <p:spPr>
              <a:xfrm>
                <a:off x="4850825" y="879925"/>
                <a:ext cx="130875" cy="207325"/>
              </a:xfrm>
              <a:custGeom>
                <a:avLst/>
                <a:gdLst/>
                <a:ahLst/>
                <a:cxnLst/>
                <a:rect l="l" t="t" r="r" b="b"/>
                <a:pathLst>
                  <a:path w="5235" h="8293" fill="none" extrusionOk="0">
                    <a:moveTo>
                      <a:pt x="0" y="8292"/>
                    </a:moveTo>
                    <a:cubicBezTo>
                      <a:pt x="633" y="5008"/>
                      <a:pt x="2540" y="1984"/>
                      <a:pt x="5234"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09" name="Google Shape;2709;p43"/>
              <p:cNvSpPr/>
              <p:nvPr/>
            </p:nvSpPr>
            <p:spPr>
              <a:xfrm>
                <a:off x="4349550" y="1084700"/>
                <a:ext cx="436500" cy="151325"/>
              </a:xfrm>
              <a:custGeom>
                <a:avLst/>
                <a:gdLst/>
                <a:ahLst/>
                <a:cxnLst/>
                <a:rect l="l" t="t" r="r" b="b"/>
                <a:pathLst>
                  <a:path w="17460" h="6053" extrusionOk="0">
                    <a:moveTo>
                      <a:pt x="617" y="0"/>
                    </a:moveTo>
                    <a:lnTo>
                      <a:pt x="0" y="3890"/>
                    </a:lnTo>
                    <a:lnTo>
                      <a:pt x="13967" y="6052"/>
                    </a:lnTo>
                    <a:cubicBezTo>
                      <a:pt x="13967" y="6052"/>
                      <a:pt x="16743" y="5425"/>
                      <a:pt x="17101" y="4719"/>
                    </a:cubicBezTo>
                    <a:cubicBezTo>
                      <a:pt x="17459" y="4014"/>
                      <a:pt x="14836" y="2482"/>
                      <a:pt x="14836" y="2482"/>
                    </a:cubicBezTo>
                    <a:lnTo>
                      <a:pt x="6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0" name="Google Shape;2710;p43"/>
              <p:cNvSpPr/>
              <p:nvPr/>
            </p:nvSpPr>
            <p:spPr>
              <a:xfrm>
                <a:off x="4314025" y="1143325"/>
                <a:ext cx="406225" cy="80775"/>
              </a:xfrm>
              <a:custGeom>
                <a:avLst/>
                <a:gdLst/>
                <a:ahLst/>
                <a:cxnLst/>
                <a:rect l="l" t="t" r="r" b="b"/>
                <a:pathLst>
                  <a:path w="16249" h="3231" extrusionOk="0">
                    <a:moveTo>
                      <a:pt x="641" y="0"/>
                    </a:moveTo>
                    <a:cubicBezTo>
                      <a:pt x="111" y="0"/>
                      <a:pt x="0" y="847"/>
                      <a:pt x="569" y="934"/>
                    </a:cubicBezTo>
                    <a:lnTo>
                      <a:pt x="3874" y="1440"/>
                    </a:lnTo>
                    <a:lnTo>
                      <a:pt x="15527" y="3224"/>
                    </a:lnTo>
                    <a:cubicBezTo>
                      <a:pt x="15555" y="3228"/>
                      <a:pt x="15582" y="3230"/>
                      <a:pt x="15608" y="3230"/>
                    </a:cubicBezTo>
                    <a:cubicBezTo>
                      <a:pt x="16138" y="3230"/>
                      <a:pt x="16249" y="2383"/>
                      <a:pt x="15679" y="2296"/>
                    </a:cubicBezTo>
                    <a:lnTo>
                      <a:pt x="12374" y="1790"/>
                    </a:lnTo>
                    <a:lnTo>
                      <a:pt x="722" y="7"/>
                    </a:lnTo>
                    <a:cubicBezTo>
                      <a:pt x="694" y="2"/>
                      <a:pt x="667" y="0"/>
                      <a:pt x="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1" name="Google Shape;2711;p43"/>
              <p:cNvSpPr/>
              <p:nvPr/>
            </p:nvSpPr>
            <p:spPr>
              <a:xfrm>
                <a:off x="4320775" y="1102050"/>
                <a:ext cx="406275" cy="80775"/>
              </a:xfrm>
              <a:custGeom>
                <a:avLst/>
                <a:gdLst/>
                <a:ahLst/>
                <a:cxnLst/>
                <a:rect l="l" t="t" r="r" b="b"/>
                <a:pathLst>
                  <a:path w="16251" h="3231" extrusionOk="0">
                    <a:moveTo>
                      <a:pt x="641" y="1"/>
                    </a:moveTo>
                    <a:cubicBezTo>
                      <a:pt x="112" y="1"/>
                      <a:pt x="0" y="848"/>
                      <a:pt x="570" y="935"/>
                    </a:cubicBezTo>
                    <a:lnTo>
                      <a:pt x="3875" y="1440"/>
                    </a:lnTo>
                    <a:lnTo>
                      <a:pt x="15528" y="3224"/>
                    </a:lnTo>
                    <a:cubicBezTo>
                      <a:pt x="15556" y="3229"/>
                      <a:pt x="15583" y="3231"/>
                      <a:pt x="15609" y="3231"/>
                    </a:cubicBezTo>
                    <a:cubicBezTo>
                      <a:pt x="16138" y="3231"/>
                      <a:pt x="16250" y="2385"/>
                      <a:pt x="15680" y="2297"/>
                    </a:cubicBezTo>
                    <a:lnTo>
                      <a:pt x="12375" y="1791"/>
                    </a:lnTo>
                    <a:lnTo>
                      <a:pt x="722" y="7"/>
                    </a:lnTo>
                    <a:cubicBezTo>
                      <a:pt x="694" y="3"/>
                      <a:pt x="667" y="1"/>
                      <a:pt x="6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2" name="Google Shape;2712;p43"/>
              <p:cNvSpPr/>
              <p:nvPr/>
            </p:nvSpPr>
            <p:spPr>
              <a:xfrm>
                <a:off x="4332225" y="1079050"/>
                <a:ext cx="40400" cy="110775"/>
              </a:xfrm>
              <a:custGeom>
                <a:avLst/>
                <a:gdLst/>
                <a:ahLst/>
                <a:cxnLst/>
                <a:rect l="l" t="t" r="r" b="b"/>
                <a:pathLst>
                  <a:path w="1616" h="4431" extrusionOk="0">
                    <a:moveTo>
                      <a:pt x="1082" y="1"/>
                    </a:moveTo>
                    <a:cubicBezTo>
                      <a:pt x="877" y="1"/>
                      <a:pt x="676" y="118"/>
                      <a:pt x="633" y="379"/>
                    </a:cubicBezTo>
                    <a:lnTo>
                      <a:pt x="55" y="3900"/>
                    </a:lnTo>
                    <a:cubicBezTo>
                      <a:pt x="0" y="4236"/>
                      <a:pt x="269" y="4431"/>
                      <a:pt x="533" y="4431"/>
                    </a:cubicBezTo>
                    <a:cubicBezTo>
                      <a:pt x="738" y="4431"/>
                      <a:pt x="940" y="4313"/>
                      <a:pt x="983" y="4052"/>
                    </a:cubicBezTo>
                    <a:lnTo>
                      <a:pt x="1561" y="532"/>
                    </a:lnTo>
                    <a:cubicBezTo>
                      <a:pt x="1615" y="195"/>
                      <a:pt x="1346" y="1"/>
                      <a:pt x="1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3" name="Google Shape;2713;p43"/>
              <p:cNvSpPr/>
              <p:nvPr/>
            </p:nvSpPr>
            <p:spPr>
              <a:xfrm>
                <a:off x="4312250" y="1075775"/>
                <a:ext cx="40400" cy="110775"/>
              </a:xfrm>
              <a:custGeom>
                <a:avLst/>
                <a:gdLst/>
                <a:ahLst/>
                <a:cxnLst/>
                <a:rect l="l" t="t" r="r" b="b"/>
                <a:pathLst>
                  <a:path w="1616" h="4431" extrusionOk="0">
                    <a:moveTo>
                      <a:pt x="1082" y="0"/>
                    </a:moveTo>
                    <a:cubicBezTo>
                      <a:pt x="877" y="0"/>
                      <a:pt x="676" y="118"/>
                      <a:pt x="633" y="378"/>
                    </a:cubicBezTo>
                    <a:lnTo>
                      <a:pt x="56" y="3900"/>
                    </a:lnTo>
                    <a:cubicBezTo>
                      <a:pt x="0" y="4236"/>
                      <a:pt x="270" y="4431"/>
                      <a:pt x="533" y="4431"/>
                    </a:cubicBezTo>
                    <a:cubicBezTo>
                      <a:pt x="739" y="4431"/>
                      <a:pt x="940" y="4313"/>
                      <a:pt x="984" y="4052"/>
                    </a:cubicBezTo>
                    <a:lnTo>
                      <a:pt x="1560" y="531"/>
                    </a:lnTo>
                    <a:cubicBezTo>
                      <a:pt x="1615" y="195"/>
                      <a:pt x="1346"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4" name="Google Shape;2714;p43"/>
              <p:cNvSpPr/>
              <p:nvPr/>
            </p:nvSpPr>
            <p:spPr>
              <a:xfrm>
                <a:off x="4198800" y="1061725"/>
                <a:ext cx="115775" cy="106000"/>
              </a:xfrm>
              <a:custGeom>
                <a:avLst/>
                <a:gdLst/>
                <a:ahLst/>
                <a:cxnLst/>
                <a:rect l="l" t="t" r="r" b="b"/>
                <a:pathLst>
                  <a:path w="4631" h="4240" extrusionOk="0">
                    <a:moveTo>
                      <a:pt x="1676" y="0"/>
                    </a:moveTo>
                    <a:cubicBezTo>
                      <a:pt x="1585" y="0"/>
                      <a:pt x="1507" y="8"/>
                      <a:pt x="1447" y="27"/>
                    </a:cubicBezTo>
                    <a:cubicBezTo>
                      <a:pt x="818" y="217"/>
                      <a:pt x="0" y="3163"/>
                      <a:pt x="490" y="3516"/>
                    </a:cubicBezTo>
                    <a:cubicBezTo>
                      <a:pt x="979" y="3870"/>
                      <a:pt x="3977" y="4240"/>
                      <a:pt x="3977" y="4240"/>
                    </a:cubicBezTo>
                    <a:lnTo>
                      <a:pt x="4631" y="741"/>
                    </a:lnTo>
                    <a:cubicBezTo>
                      <a:pt x="4631" y="741"/>
                      <a:pt x="2540" y="0"/>
                      <a:pt x="16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5" name="Google Shape;2715;p43"/>
              <p:cNvSpPr/>
              <p:nvPr/>
            </p:nvSpPr>
            <p:spPr>
              <a:xfrm>
                <a:off x="4292275" y="1072475"/>
                <a:ext cx="40400" cy="110800"/>
              </a:xfrm>
              <a:custGeom>
                <a:avLst/>
                <a:gdLst/>
                <a:ahLst/>
                <a:cxnLst/>
                <a:rect l="l" t="t" r="r" b="b"/>
                <a:pathLst>
                  <a:path w="1616" h="4432" extrusionOk="0">
                    <a:moveTo>
                      <a:pt x="1083" y="1"/>
                    </a:moveTo>
                    <a:cubicBezTo>
                      <a:pt x="878" y="1"/>
                      <a:pt x="676" y="119"/>
                      <a:pt x="633" y="380"/>
                    </a:cubicBezTo>
                    <a:lnTo>
                      <a:pt x="56" y="3901"/>
                    </a:lnTo>
                    <a:cubicBezTo>
                      <a:pt x="1" y="4237"/>
                      <a:pt x="270" y="4432"/>
                      <a:pt x="533" y="4432"/>
                    </a:cubicBezTo>
                    <a:cubicBezTo>
                      <a:pt x="738" y="4432"/>
                      <a:pt x="940" y="4314"/>
                      <a:pt x="983" y="4052"/>
                    </a:cubicBezTo>
                    <a:lnTo>
                      <a:pt x="1561" y="532"/>
                    </a:lnTo>
                    <a:cubicBezTo>
                      <a:pt x="1616" y="196"/>
                      <a:pt x="1347" y="1"/>
                      <a:pt x="10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6" name="Google Shape;2716;p43"/>
              <p:cNvSpPr/>
              <p:nvPr/>
            </p:nvSpPr>
            <p:spPr>
              <a:xfrm>
                <a:off x="4666825" y="1146750"/>
                <a:ext cx="113975" cy="89275"/>
              </a:xfrm>
              <a:custGeom>
                <a:avLst/>
                <a:gdLst/>
                <a:ahLst/>
                <a:cxnLst/>
                <a:rect l="l" t="t" r="r" b="b"/>
                <a:pathLst>
                  <a:path w="4559" h="3571" extrusionOk="0">
                    <a:moveTo>
                      <a:pt x="2145" y="0"/>
                    </a:moveTo>
                    <a:cubicBezTo>
                      <a:pt x="2145" y="0"/>
                      <a:pt x="597" y="148"/>
                      <a:pt x="1769" y="1055"/>
                    </a:cubicBezTo>
                    <a:cubicBezTo>
                      <a:pt x="1769" y="1055"/>
                      <a:pt x="129" y="1697"/>
                      <a:pt x="1274" y="2492"/>
                    </a:cubicBezTo>
                    <a:cubicBezTo>
                      <a:pt x="1274" y="2492"/>
                      <a:pt x="0" y="3225"/>
                      <a:pt x="1276" y="3570"/>
                    </a:cubicBezTo>
                    <a:cubicBezTo>
                      <a:pt x="1276" y="3570"/>
                      <a:pt x="2433" y="3308"/>
                      <a:pt x="3349" y="2934"/>
                    </a:cubicBezTo>
                    <a:cubicBezTo>
                      <a:pt x="3851" y="2729"/>
                      <a:pt x="4283" y="2488"/>
                      <a:pt x="4410" y="2237"/>
                    </a:cubicBezTo>
                    <a:cubicBezTo>
                      <a:pt x="4559" y="1945"/>
                      <a:pt x="4194" y="1510"/>
                      <a:pt x="3716" y="1103"/>
                    </a:cubicBezTo>
                    <a:cubicBezTo>
                      <a:pt x="3041" y="523"/>
                      <a:pt x="2145" y="0"/>
                      <a:pt x="2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17" name="Google Shape;2717;p43"/>
              <p:cNvSpPr/>
              <p:nvPr/>
            </p:nvSpPr>
            <p:spPr>
              <a:xfrm>
                <a:off x="4745300" y="1174300"/>
                <a:ext cx="35500" cy="45825"/>
              </a:xfrm>
              <a:custGeom>
                <a:avLst/>
                <a:gdLst/>
                <a:ahLst/>
                <a:cxnLst/>
                <a:rect l="l" t="t" r="r" b="b"/>
                <a:pathLst>
                  <a:path w="1420" h="1833" extrusionOk="0">
                    <a:moveTo>
                      <a:pt x="577" y="1"/>
                    </a:moveTo>
                    <a:cubicBezTo>
                      <a:pt x="417" y="93"/>
                      <a:pt x="282" y="225"/>
                      <a:pt x="188" y="384"/>
                    </a:cubicBezTo>
                    <a:cubicBezTo>
                      <a:pt x="32" y="651"/>
                      <a:pt x="0" y="979"/>
                      <a:pt x="50" y="1285"/>
                    </a:cubicBezTo>
                    <a:cubicBezTo>
                      <a:pt x="75" y="1447"/>
                      <a:pt x="119" y="1605"/>
                      <a:pt x="179" y="1756"/>
                    </a:cubicBezTo>
                    <a:cubicBezTo>
                      <a:pt x="188" y="1779"/>
                      <a:pt x="197" y="1805"/>
                      <a:pt x="210" y="1832"/>
                    </a:cubicBezTo>
                    <a:cubicBezTo>
                      <a:pt x="712" y="1627"/>
                      <a:pt x="1144" y="1386"/>
                      <a:pt x="1271" y="1136"/>
                    </a:cubicBezTo>
                    <a:cubicBezTo>
                      <a:pt x="1420" y="843"/>
                      <a:pt x="1055" y="408"/>
                      <a:pt x="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2718" name="Google Shape;2718;p43"/>
          <p:cNvSpPr txBox="1"/>
          <p:nvPr>
            <p:ph type="ctrTitle"/>
          </p:nvPr>
        </p:nvSpPr>
        <p:spPr>
          <a:xfrm>
            <a:off x="2459355" y="1492885"/>
            <a:ext cx="6170930" cy="167132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zh-CN" altLang="en-GB" sz="5100" b="1">
                <a:latin typeface="微软雅黑" panose="020B0503020204020204" charset="-122"/>
                <a:ea typeface="微软雅黑" panose="020B0503020204020204" charset="-122"/>
              </a:rPr>
              <a:t>轻松办公高级定制</a:t>
            </a:r>
            <a:br>
              <a:rPr lang="zh-CN" altLang="en-GB" sz="5100"/>
            </a:br>
            <a:r>
              <a:rPr lang="zh-CN" altLang="en-GB" sz="3600">
                <a:solidFill>
                  <a:schemeClr val="accent6"/>
                </a:solidFill>
                <a:highlight>
                  <a:schemeClr val="accent4"/>
                </a:highlight>
                <a:latin typeface="微软雅黑" panose="020B0503020204020204" charset="-122"/>
                <a:ea typeface="微软雅黑" panose="020B0503020204020204" charset="-122"/>
                <a:cs typeface="微软雅黑" panose="020B0503020204020204" charset="-122"/>
              </a:rPr>
              <a:t>清新莫兰迪</a:t>
            </a:r>
            <a:r>
              <a:rPr lang="en-US" altLang="zh-CN" sz="3600">
                <a:solidFill>
                  <a:schemeClr val="accent6"/>
                </a:solidFill>
                <a:highlight>
                  <a:schemeClr val="accent4"/>
                </a:highlight>
                <a:latin typeface="微软雅黑" panose="020B0503020204020204" charset="-122"/>
                <a:ea typeface="微软雅黑" panose="020B0503020204020204" charset="-122"/>
                <a:cs typeface="微软雅黑" panose="020B0503020204020204" charset="-122"/>
              </a:rPr>
              <a:t>PPT</a:t>
            </a:r>
            <a:r>
              <a:rPr lang="zh-CN" altLang="en-US" sz="3600">
                <a:solidFill>
                  <a:schemeClr val="accent6"/>
                </a:solidFill>
                <a:highlight>
                  <a:schemeClr val="accent4"/>
                </a:highlight>
                <a:latin typeface="微软雅黑" panose="020B0503020204020204" charset="-122"/>
                <a:ea typeface="微软雅黑" panose="020B0503020204020204" charset="-122"/>
                <a:cs typeface="微软雅黑" panose="020B0503020204020204" charset="-122"/>
              </a:rPr>
              <a:t>模板</a:t>
            </a:r>
            <a:endParaRPr lang="zh-CN" altLang="en-US" sz="3600">
              <a:solidFill>
                <a:schemeClr val="accent6"/>
              </a:solidFill>
              <a:highlight>
                <a:schemeClr val="accent4"/>
              </a:highlight>
              <a:latin typeface="微软雅黑" panose="020B0503020204020204" charset="-122"/>
              <a:ea typeface="微软雅黑" panose="020B0503020204020204" charset="-122"/>
              <a:cs typeface="微软雅黑" panose="020B0503020204020204" charset="-122"/>
            </a:endParaRPr>
          </a:p>
        </p:txBody>
      </p:sp>
      <p:sp>
        <p:nvSpPr>
          <p:cNvPr id="2719" name="Google Shape;2719;p43"/>
          <p:cNvSpPr txBox="1"/>
          <p:nvPr>
            <p:ph type="subTitle" idx="1"/>
          </p:nvPr>
        </p:nvSpPr>
        <p:spPr>
          <a:xfrm>
            <a:off x="2522965" y="3241400"/>
            <a:ext cx="6170700" cy="475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a:latin typeface="微软雅黑" panose="020B0503020204020204" charset="-122"/>
                <a:ea typeface="微软雅黑" panose="020B0503020204020204" charset="-122"/>
              </a:rPr>
              <a:t>轻松办公</a:t>
            </a:r>
            <a:r>
              <a:rPr lang="zh-CN" altLang="en-US">
                <a:latin typeface="微软雅黑" panose="020B0503020204020204" charset="-122"/>
                <a:ea typeface="微软雅黑" panose="020B0503020204020204" charset="-122"/>
              </a:rPr>
              <a:t>网为您</a:t>
            </a:r>
            <a:r>
              <a:rPr lang="zh-CN" altLang="en-US">
                <a:latin typeface="微软雅黑" panose="020B0503020204020204" charset="-122"/>
                <a:ea typeface="微软雅黑" panose="020B0503020204020204" charset="-122"/>
              </a:rPr>
              <a:t>呈现</a:t>
            </a:r>
            <a:endParaRPr lang="zh-CN" altLang="en-US">
              <a:latin typeface="微软雅黑" panose="020B0503020204020204" charset="-122"/>
              <a:ea typeface="微软雅黑" panose="020B0503020204020204" charset="-122"/>
            </a:endParaRPr>
          </a:p>
        </p:txBody>
      </p:sp>
      <p:sp>
        <p:nvSpPr>
          <p:cNvPr id="2720" name="Google Shape;2720;p43"/>
          <p:cNvSpPr/>
          <p:nvPr/>
        </p:nvSpPr>
        <p:spPr>
          <a:xfrm>
            <a:off x="2422755" y="1092684"/>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1" name="Google Shape;2721;p43"/>
          <p:cNvSpPr/>
          <p:nvPr/>
        </p:nvSpPr>
        <p:spPr>
          <a:xfrm rot="2334530">
            <a:off x="979311" y="838801"/>
            <a:ext cx="256785" cy="166581"/>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722" name="Google Shape;2722;p43"/>
          <p:cNvGrpSpPr/>
          <p:nvPr/>
        </p:nvGrpSpPr>
        <p:grpSpPr>
          <a:xfrm rot="1323342">
            <a:off x="712970" y="4175958"/>
            <a:ext cx="1215000" cy="428316"/>
            <a:chOff x="4733863" y="244350"/>
            <a:chExt cx="1215025" cy="428325"/>
          </a:xfrm>
        </p:grpSpPr>
        <p:sp>
          <p:nvSpPr>
            <p:cNvPr id="2723" name="Google Shape;2723;p43"/>
            <p:cNvSpPr/>
            <p:nvPr/>
          </p:nvSpPr>
          <p:spPr>
            <a:xfrm>
              <a:off x="4733900" y="244388"/>
              <a:ext cx="1214950" cy="428250"/>
            </a:xfrm>
            <a:custGeom>
              <a:avLst/>
              <a:gdLst/>
              <a:ahLst/>
              <a:cxnLst/>
              <a:rect l="l" t="t" r="r" b="b"/>
              <a:pathLst>
                <a:path w="48598" h="17130" extrusionOk="0">
                  <a:moveTo>
                    <a:pt x="793" y="1"/>
                  </a:moveTo>
                  <a:cubicBezTo>
                    <a:pt x="551" y="1"/>
                    <a:pt x="417" y="180"/>
                    <a:pt x="398" y="370"/>
                  </a:cubicBezTo>
                  <a:cubicBezTo>
                    <a:pt x="259" y="543"/>
                    <a:pt x="238" y="822"/>
                    <a:pt x="475" y="984"/>
                  </a:cubicBezTo>
                  <a:cubicBezTo>
                    <a:pt x="1130" y="1426"/>
                    <a:pt x="1767" y="1892"/>
                    <a:pt x="2385" y="2381"/>
                  </a:cubicBezTo>
                  <a:cubicBezTo>
                    <a:pt x="2846" y="2745"/>
                    <a:pt x="3295" y="3120"/>
                    <a:pt x="3736" y="3508"/>
                  </a:cubicBezTo>
                  <a:cubicBezTo>
                    <a:pt x="3796" y="3561"/>
                    <a:pt x="3857" y="3614"/>
                    <a:pt x="3917" y="3669"/>
                  </a:cubicBezTo>
                  <a:cubicBezTo>
                    <a:pt x="3654" y="3737"/>
                    <a:pt x="3393" y="3814"/>
                    <a:pt x="3136" y="3899"/>
                  </a:cubicBezTo>
                  <a:cubicBezTo>
                    <a:pt x="2575" y="4085"/>
                    <a:pt x="2027" y="4310"/>
                    <a:pt x="1498" y="4571"/>
                  </a:cubicBezTo>
                  <a:cubicBezTo>
                    <a:pt x="1167" y="4734"/>
                    <a:pt x="844" y="4911"/>
                    <a:pt x="527" y="5103"/>
                  </a:cubicBezTo>
                  <a:cubicBezTo>
                    <a:pt x="262" y="5263"/>
                    <a:pt x="242" y="5633"/>
                    <a:pt x="506" y="5809"/>
                  </a:cubicBezTo>
                  <a:lnTo>
                    <a:pt x="1138" y="6231"/>
                  </a:lnTo>
                  <a:lnTo>
                    <a:pt x="2303" y="7007"/>
                  </a:lnTo>
                  <a:lnTo>
                    <a:pt x="3867" y="8050"/>
                  </a:lnTo>
                  <a:cubicBezTo>
                    <a:pt x="2712" y="8780"/>
                    <a:pt x="1518" y="9451"/>
                    <a:pt x="293" y="10059"/>
                  </a:cubicBezTo>
                  <a:cubicBezTo>
                    <a:pt x="1" y="10204"/>
                    <a:pt x="35" y="10593"/>
                    <a:pt x="271" y="10765"/>
                  </a:cubicBezTo>
                  <a:cubicBezTo>
                    <a:pt x="1518" y="11675"/>
                    <a:pt x="2728" y="12633"/>
                    <a:pt x="3900" y="13641"/>
                  </a:cubicBezTo>
                  <a:lnTo>
                    <a:pt x="3485" y="13992"/>
                  </a:lnTo>
                  <a:lnTo>
                    <a:pt x="2663" y="14688"/>
                  </a:lnTo>
                  <a:lnTo>
                    <a:pt x="1708" y="15496"/>
                  </a:lnTo>
                  <a:lnTo>
                    <a:pt x="1224" y="15906"/>
                  </a:lnTo>
                  <a:lnTo>
                    <a:pt x="921" y="16162"/>
                  </a:lnTo>
                  <a:cubicBezTo>
                    <a:pt x="764" y="16295"/>
                    <a:pt x="754" y="16467"/>
                    <a:pt x="825" y="16606"/>
                  </a:cubicBezTo>
                  <a:cubicBezTo>
                    <a:pt x="758" y="16840"/>
                    <a:pt x="876" y="17129"/>
                    <a:pt x="1188" y="17129"/>
                  </a:cubicBezTo>
                  <a:lnTo>
                    <a:pt x="3496" y="17129"/>
                  </a:lnTo>
                  <a:cubicBezTo>
                    <a:pt x="5108" y="17127"/>
                    <a:pt x="6720" y="17123"/>
                    <a:pt x="8333" y="17114"/>
                  </a:cubicBezTo>
                  <a:cubicBezTo>
                    <a:pt x="8732" y="17112"/>
                    <a:pt x="9132" y="17110"/>
                    <a:pt x="9532" y="17108"/>
                  </a:cubicBezTo>
                  <a:cubicBezTo>
                    <a:pt x="9776" y="17106"/>
                    <a:pt x="10021" y="17105"/>
                    <a:pt x="10266" y="17103"/>
                  </a:cubicBezTo>
                  <a:cubicBezTo>
                    <a:pt x="10968" y="17098"/>
                    <a:pt x="11671" y="17093"/>
                    <a:pt x="12374" y="17087"/>
                  </a:cubicBezTo>
                  <a:cubicBezTo>
                    <a:pt x="14436" y="17069"/>
                    <a:pt x="16498" y="17046"/>
                    <a:pt x="18560" y="17018"/>
                  </a:cubicBezTo>
                  <a:cubicBezTo>
                    <a:pt x="19763" y="17002"/>
                    <a:pt x="20966" y="16983"/>
                    <a:pt x="22169" y="16962"/>
                  </a:cubicBezTo>
                  <a:lnTo>
                    <a:pt x="22467" y="16957"/>
                  </a:lnTo>
                  <a:cubicBezTo>
                    <a:pt x="23892" y="16934"/>
                    <a:pt x="25316" y="16906"/>
                    <a:pt x="26740" y="16876"/>
                  </a:cubicBezTo>
                  <a:lnTo>
                    <a:pt x="27261" y="16866"/>
                  </a:lnTo>
                  <a:cubicBezTo>
                    <a:pt x="27714" y="16856"/>
                    <a:pt x="28167" y="16847"/>
                    <a:pt x="28620" y="16836"/>
                  </a:cubicBezTo>
                  <a:cubicBezTo>
                    <a:pt x="29031" y="16827"/>
                    <a:pt x="29443" y="16818"/>
                    <a:pt x="29854" y="16808"/>
                  </a:cubicBezTo>
                  <a:lnTo>
                    <a:pt x="30160" y="16801"/>
                  </a:lnTo>
                  <a:cubicBezTo>
                    <a:pt x="30528" y="16792"/>
                    <a:pt x="30897" y="16783"/>
                    <a:pt x="31266" y="16774"/>
                  </a:cubicBezTo>
                  <a:cubicBezTo>
                    <a:pt x="32820" y="16736"/>
                    <a:pt x="34374" y="16694"/>
                    <a:pt x="35928" y="16650"/>
                  </a:cubicBezTo>
                  <a:cubicBezTo>
                    <a:pt x="37468" y="16606"/>
                    <a:pt x="39006" y="16559"/>
                    <a:pt x="40544" y="16509"/>
                  </a:cubicBezTo>
                  <a:cubicBezTo>
                    <a:pt x="40938" y="16497"/>
                    <a:pt x="41332" y="16484"/>
                    <a:pt x="41726" y="16470"/>
                  </a:cubicBezTo>
                  <a:cubicBezTo>
                    <a:pt x="42935" y="16430"/>
                    <a:pt x="44145" y="16387"/>
                    <a:pt x="45355" y="16344"/>
                  </a:cubicBezTo>
                  <a:lnTo>
                    <a:pt x="45710" y="16330"/>
                  </a:lnTo>
                  <a:cubicBezTo>
                    <a:pt x="45786" y="16328"/>
                    <a:pt x="45859" y="16305"/>
                    <a:pt x="45923" y="16266"/>
                  </a:cubicBezTo>
                  <a:cubicBezTo>
                    <a:pt x="45958" y="16263"/>
                    <a:pt x="45992" y="16261"/>
                    <a:pt x="46027" y="16258"/>
                  </a:cubicBezTo>
                  <a:cubicBezTo>
                    <a:pt x="46712" y="16199"/>
                    <a:pt x="47361" y="16001"/>
                    <a:pt x="47957" y="15646"/>
                  </a:cubicBezTo>
                  <a:cubicBezTo>
                    <a:pt x="48169" y="15520"/>
                    <a:pt x="48261" y="15194"/>
                    <a:pt x="48060" y="15007"/>
                  </a:cubicBezTo>
                  <a:lnTo>
                    <a:pt x="44977" y="12124"/>
                  </a:lnTo>
                  <a:cubicBezTo>
                    <a:pt x="46000" y="11884"/>
                    <a:pt x="46996" y="11537"/>
                    <a:pt x="47946" y="11089"/>
                  </a:cubicBezTo>
                  <a:cubicBezTo>
                    <a:pt x="48228" y="10957"/>
                    <a:pt x="48219" y="10538"/>
                    <a:pt x="47968" y="10384"/>
                  </a:cubicBezTo>
                  <a:cubicBezTo>
                    <a:pt x="46941" y="9751"/>
                    <a:pt x="45899" y="9145"/>
                    <a:pt x="44843" y="8564"/>
                  </a:cubicBezTo>
                  <a:cubicBezTo>
                    <a:pt x="45975" y="7913"/>
                    <a:pt x="47133" y="7311"/>
                    <a:pt x="48318" y="6758"/>
                  </a:cubicBezTo>
                  <a:cubicBezTo>
                    <a:pt x="48596" y="6629"/>
                    <a:pt x="48598" y="6200"/>
                    <a:pt x="48342" y="6052"/>
                  </a:cubicBezTo>
                  <a:cubicBezTo>
                    <a:pt x="47759" y="5716"/>
                    <a:pt x="47169" y="5395"/>
                    <a:pt x="46571" y="5089"/>
                  </a:cubicBezTo>
                  <a:cubicBezTo>
                    <a:pt x="46393" y="4996"/>
                    <a:pt x="46214" y="4906"/>
                    <a:pt x="46034" y="4818"/>
                  </a:cubicBezTo>
                  <a:cubicBezTo>
                    <a:pt x="45906" y="4754"/>
                    <a:pt x="45777" y="4691"/>
                    <a:pt x="45649" y="4629"/>
                  </a:cubicBezTo>
                  <a:cubicBezTo>
                    <a:pt x="45537" y="4574"/>
                    <a:pt x="45424" y="4521"/>
                    <a:pt x="45313" y="4468"/>
                  </a:cubicBezTo>
                  <a:cubicBezTo>
                    <a:pt x="45271" y="4449"/>
                    <a:pt x="45230" y="4430"/>
                    <a:pt x="45189" y="4411"/>
                  </a:cubicBezTo>
                  <a:cubicBezTo>
                    <a:pt x="45097" y="4367"/>
                    <a:pt x="45003" y="4325"/>
                    <a:pt x="44911" y="4282"/>
                  </a:cubicBezTo>
                  <a:cubicBezTo>
                    <a:pt x="44786" y="4225"/>
                    <a:pt x="44662" y="4168"/>
                    <a:pt x="44538" y="4112"/>
                  </a:cubicBezTo>
                  <a:cubicBezTo>
                    <a:pt x="44467" y="4081"/>
                    <a:pt x="44397" y="4050"/>
                    <a:pt x="44327" y="4019"/>
                  </a:cubicBezTo>
                  <a:lnTo>
                    <a:pt x="44776" y="3636"/>
                  </a:lnTo>
                  <a:lnTo>
                    <a:pt x="45342" y="3151"/>
                  </a:lnTo>
                  <a:lnTo>
                    <a:pt x="46587" y="2083"/>
                  </a:lnTo>
                  <a:lnTo>
                    <a:pt x="47333" y="1445"/>
                  </a:lnTo>
                  <a:cubicBezTo>
                    <a:pt x="47485" y="1317"/>
                    <a:pt x="47498" y="1151"/>
                    <a:pt x="47436" y="1014"/>
                  </a:cubicBezTo>
                  <a:cubicBezTo>
                    <a:pt x="47611" y="776"/>
                    <a:pt x="47520" y="354"/>
                    <a:pt x="47142" y="354"/>
                  </a:cubicBezTo>
                  <a:cubicBezTo>
                    <a:pt x="47141" y="354"/>
                    <a:pt x="47140" y="354"/>
                    <a:pt x="47139" y="354"/>
                  </a:cubicBezTo>
                  <a:cubicBezTo>
                    <a:pt x="44676" y="366"/>
                    <a:pt x="42211" y="374"/>
                    <a:pt x="39748" y="377"/>
                  </a:cubicBezTo>
                  <a:lnTo>
                    <a:pt x="37104" y="377"/>
                  </a:lnTo>
                  <a:cubicBezTo>
                    <a:pt x="35190" y="377"/>
                    <a:pt x="33278" y="374"/>
                    <a:pt x="31364" y="366"/>
                  </a:cubicBezTo>
                  <a:cubicBezTo>
                    <a:pt x="31000" y="365"/>
                    <a:pt x="30637" y="364"/>
                    <a:pt x="30273" y="362"/>
                  </a:cubicBezTo>
                  <a:lnTo>
                    <a:pt x="29928" y="361"/>
                  </a:lnTo>
                  <a:cubicBezTo>
                    <a:pt x="29628" y="360"/>
                    <a:pt x="29328" y="358"/>
                    <a:pt x="29028" y="357"/>
                  </a:cubicBezTo>
                  <a:lnTo>
                    <a:pt x="28642" y="355"/>
                  </a:lnTo>
                  <a:lnTo>
                    <a:pt x="27614" y="349"/>
                  </a:lnTo>
                  <a:lnTo>
                    <a:pt x="27212" y="347"/>
                  </a:lnTo>
                  <a:lnTo>
                    <a:pt x="27190" y="347"/>
                  </a:lnTo>
                  <a:lnTo>
                    <a:pt x="26866" y="345"/>
                  </a:lnTo>
                  <a:cubicBezTo>
                    <a:pt x="24885" y="333"/>
                    <a:pt x="22904" y="319"/>
                    <a:pt x="20923" y="299"/>
                  </a:cubicBezTo>
                  <a:cubicBezTo>
                    <a:pt x="20667" y="297"/>
                    <a:pt x="20412" y="295"/>
                    <a:pt x="20156" y="292"/>
                  </a:cubicBezTo>
                  <a:cubicBezTo>
                    <a:pt x="19970" y="291"/>
                    <a:pt x="19784" y="289"/>
                    <a:pt x="19598" y="287"/>
                  </a:cubicBezTo>
                  <a:lnTo>
                    <a:pt x="18694" y="277"/>
                  </a:lnTo>
                  <a:lnTo>
                    <a:pt x="18267" y="273"/>
                  </a:lnTo>
                  <a:cubicBezTo>
                    <a:pt x="18153" y="272"/>
                    <a:pt x="18038" y="271"/>
                    <a:pt x="17925" y="270"/>
                  </a:cubicBezTo>
                  <a:lnTo>
                    <a:pt x="17201" y="261"/>
                  </a:lnTo>
                  <a:cubicBezTo>
                    <a:pt x="16959" y="258"/>
                    <a:pt x="16719" y="256"/>
                    <a:pt x="16479" y="253"/>
                  </a:cubicBezTo>
                  <a:cubicBezTo>
                    <a:pt x="15742" y="244"/>
                    <a:pt x="15005" y="235"/>
                    <a:pt x="14268" y="225"/>
                  </a:cubicBezTo>
                  <a:cubicBezTo>
                    <a:pt x="13909" y="221"/>
                    <a:pt x="13549" y="215"/>
                    <a:pt x="13189" y="211"/>
                  </a:cubicBezTo>
                  <a:lnTo>
                    <a:pt x="12869" y="207"/>
                  </a:lnTo>
                  <a:lnTo>
                    <a:pt x="12228" y="197"/>
                  </a:lnTo>
                  <a:lnTo>
                    <a:pt x="11792" y="192"/>
                  </a:lnTo>
                  <a:lnTo>
                    <a:pt x="11320" y="185"/>
                  </a:lnTo>
                  <a:lnTo>
                    <a:pt x="11290" y="185"/>
                  </a:lnTo>
                  <a:lnTo>
                    <a:pt x="11000" y="180"/>
                  </a:lnTo>
                  <a:cubicBezTo>
                    <a:pt x="10294" y="170"/>
                    <a:pt x="9588" y="159"/>
                    <a:pt x="8882" y="148"/>
                  </a:cubicBezTo>
                  <a:cubicBezTo>
                    <a:pt x="8031" y="135"/>
                    <a:pt x="7178" y="120"/>
                    <a:pt x="6325" y="105"/>
                  </a:cubicBezTo>
                  <a:lnTo>
                    <a:pt x="6047" y="101"/>
                  </a:lnTo>
                  <a:lnTo>
                    <a:pt x="5724" y="94"/>
                  </a:lnTo>
                  <a:cubicBezTo>
                    <a:pt x="5101" y="84"/>
                    <a:pt x="4479" y="72"/>
                    <a:pt x="3857" y="60"/>
                  </a:cubicBezTo>
                  <a:cubicBezTo>
                    <a:pt x="2839" y="41"/>
                    <a:pt x="1821" y="21"/>
                    <a:pt x="803" y="1"/>
                  </a:cubicBezTo>
                  <a:cubicBezTo>
                    <a:pt x="800" y="1"/>
                    <a:pt x="796" y="1"/>
                    <a:pt x="79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724" name="Google Shape;2724;p43"/>
            <p:cNvGrpSpPr/>
            <p:nvPr/>
          </p:nvGrpSpPr>
          <p:grpSpPr>
            <a:xfrm>
              <a:off x="4733863" y="244350"/>
              <a:ext cx="1215025" cy="428325"/>
              <a:chOff x="3883350" y="238100"/>
              <a:chExt cx="1215025" cy="428325"/>
            </a:xfrm>
          </p:grpSpPr>
          <p:sp>
            <p:nvSpPr>
              <p:cNvPr id="2725" name="Google Shape;2725;p43"/>
              <p:cNvSpPr/>
              <p:nvPr/>
            </p:nvSpPr>
            <p:spPr>
              <a:xfrm>
                <a:off x="4026425" y="240450"/>
                <a:ext cx="8150" cy="6275"/>
              </a:xfrm>
              <a:custGeom>
                <a:avLst/>
                <a:gdLst/>
                <a:ahLst/>
                <a:cxnLst/>
                <a:rect l="l" t="t" r="r" b="b"/>
                <a:pathLst>
                  <a:path w="326" h="251" extrusionOk="0">
                    <a:moveTo>
                      <a:pt x="1" y="1"/>
                    </a:moveTo>
                    <a:lnTo>
                      <a:pt x="1" y="1"/>
                    </a:lnTo>
                    <a:cubicBezTo>
                      <a:pt x="85" y="77"/>
                      <a:pt x="161" y="161"/>
                      <a:pt x="229" y="250"/>
                    </a:cubicBezTo>
                    <a:cubicBezTo>
                      <a:pt x="234" y="249"/>
                      <a:pt x="238" y="248"/>
                      <a:pt x="241" y="246"/>
                    </a:cubicBezTo>
                    <a:cubicBezTo>
                      <a:pt x="248" y="244"/>
                      <a:pt x="254" y="243"/>
                      <a:pt x="260" y="241"/>
                    </a:cubicBezTo>
                    <a:cubicBezTo>
                      <a:pt x="283" y="163"/>
                      <a:pt x="304" y="85"/>
                      <a:pt x="325" y="7"/>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6" name="Google Shape;2726;p43"/>
              <p:cNvSpPr/>
              <p:nvPr/>
            </p:nvSpPr>
            <p:spPr>
              <a:xfrm>
                <a:off x="4165625" y="242725"/>
                <a:ext cx="775" cy="300"/>
              </a:xfrm>
              <a:custGeom>
                <a:avLst/>
                <a:gdLst/>
                <a:ahLst/>
                <a:cxnLst/>
                <a:rect l="l" t="t" r="r" b="b"/>
                <a:pathLst>
                  <a:path w="31" h="12" extrusionOk="0">
                    <a:moveTo>
                      <a:pt x="1" y="1"/>
                    </a:moveTo>
                    <a:cubicBezTo>
                      <a:pt x="3" y="4"/>
                      <a:pt x="5" y="8"/>
                      <a:pt x="6" y="12"/>
                    </a:cubicBezTo>
                    <a:lnTo>
                      <a:pt x="3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7" name="Google Shape;2727;p43"/>
              <p:cNvSpPr/>
              <p:nvPr/>
            </p:nvSpPr>
            <p:spPr>
              <a:xfrm>
                <a:off x="3926100" y="605350"/>
                <a:ext cx="44950" cy="61050"/>
              </a:xfrm>
              <a:custGeom>
                <a:avLst/>
                <a:gdLst/>
                <a:ahLst/>
                <a:cxnLst/>
                <a:rect l="l" t="t" r="r" b="b"/>
                <a:pathLst>
                  <a:path w="1798" h="2442" extrusionOk="0">
                    <a:moveTo>
                      <a:pt x="955" y="1"/>
                    </a:moveTo>
                    <a:lnTo>
                      <a:pt x="0" y="809"/>
                    </a:lnTo>
                    <a:cubicBezTo>
                      <a:pt x="372" y="1273"/>
                      <a:pt x="541" y="1851"/>
                      <a:pt x="602" y="2442"/>
                    </a:cubicBezTo>
                    <a:lnTo>
                      <a:pt x="1452" y="2442"/>
                    </a:lnTo>
                    <a:cubicBezTo>
                      <a:pt x="1549" y="2317"/>
                      <a:pt x="1646" y="2192"/>
                      <a:pt x="1743" y="2066"/>
                    </a:cubicBezTo>
                    <a:cubicBezTo>
                      <a:pt x="1725" y="2038"/>
                      <a:pt x="1721" y="2004"/>
                      <a:pt x="1729" y="1972"/>
                    </a:cubicBezTo>
                    <a:cubicBezTo>
                      <a:pt x="1797" y="1669"/>
                      <a:pt x="1654" y="1390"/>
                      <a:pt x="1493" y="1142"/>
                    </a:cubicBezTo>
                    <a:cubicBezTo>
                      <a:pt x="1333" y="894"/>
                      <a:pt x="1169" y="655"/>
                      <a:pt x="1066" y="376"/>
                    </a:cubicBezTo>
                    <a:cubicBezTo>
                      <a:pt x="1020" y="253"/>
                      <a:pt x="984" y="127"/>
                      <a:pt x="9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8" name="Google Shape;2728;p43"/>
              <p:cNvSpPr/>
              <p:nvPr/>
            </p:nvSpPr>
            <p:spPr>
              <a:xfrm>
                <a:off x="3961775" y="323525"/>
                <a:ext cx="37725" cy="21125"/>
              </a:xfrm>
              <a:custGeom>
                <a:avLst/>
                <a:gdLst/>
                <a:ahLst/>
                <a:cxnLst/>
                <a:rect l="l" t="t" r="r" b="b"/>
                <a:pathLst>
                  <a:path w="1509" h="845" extrusionOk="0">
                    <a:moveTo>
                      <a:pt x="1465" y="1"/>
                    </a:moveTo>
                    <a:cubicBezTo>
                      <a:pt x="1387" y="1"/>
                      <a:pt x="1298" y="37"/>
                      <a:pt x="1235" y="55"/>
                    </a:cubicBezTo>
                    <a:cubicBezTo>
                      <a:pt x="1130" y="87"/>
                      <a:pt x="1022" y="105"/>
                      <a:pt x="912" y="109"/>
                    </a:cubicBezTo>
                    <a:cubicBezTo>
                      <a:pt x="898" y="110"/>
                      <a:pt x="883" y="110"/>
                      <a:pt x="869" y="110"/>
                    </a:cubicBezTo>
                    <a:cubicBezTo>
                      <a:pt x="779" y="110"/>
                      <a:pt x="690" y="104"/>
                      <a:pt x="601" y="91"/>
                    </a:cubicBezTo>
                    <a:lnTo>
                      <a:pt x="601" y="91"/>
                    </a:lnTo>
                    <a:cubicBezTo>
                      <a:pt x="660" y="145"/>
                      <a:pt x="721" y="198"/>
                      <a:pt x="782" y="252"/>
                    </a:cubicBezTo>
                    <a:cubicBezTo>
                      <a:pt x="518" y="321"/>
                      <a:pt x="258" y="398"/>
                      <a:pt x="0" y="483"/>
                    </a:cubicBezTo>
                    <a:cubicBezTo>
                      <a:pt x="245" y="560"/>
                      <a:pt x="481" y="670"/>
                      <a:pt x="710" y="777"/>
                    </a:cubicBezTo>
                    <a:cubicBezTo>
                      <a:pt x="740" y="791"/>
                      <a:pt x="764" y="814"/>
                      <a:pt x="776" y="844"/>
                    </a:cubicBezTo>
                    <a:lnTo>
                      <a:pt x="820" y="824"/>
                    </a:lnTo>
                    <a:cubicBezTo>
                      <a:pt x="898" y="788"/>
                      <a:pt x="982" y="747"/>
                      <a:pt x="1044" y="686"/>
                    </a:cubicBezTo>
                    <a:cubicBezTo>
                      <a:pt x="1208" y="466"/>
                      <a:pt x="1363" y="239"/>
                      <a:pt x="1509" y="5"/>
                    </a:cubicBezTo>
                    <a:cubicBezTo>
                      <a:pt x="1495" y="2"/>
                      <a:pt x="1480" y="1"/>
                      <a:pt x="146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29" name="Google Shape;2729;p43"/>
              <p:cNvSpPr/>
              <p:nvPr/>
            </p:nvSpPr>
            <p:spPr>
              <a:xfrm>
                <a:off x="3889425" y="352375"/>
                <a:ext cx="87950" cy="41525"/>
              </a:xfrm>
              <a:custGeom>
                <a:avLst/>
                <a:gdLst/>
                <a:ahLst/>
                <a:cxnLst/>
                <a:rect l="l" t="t" r="r" b="b"/>
                <a:pathLst>
                  <a:path w="3518" h="1661" extrusionOk="0">
                    <a:moveTo>
                      <a:pt x="1255" y="1"/>
                    </a:moveTo>
                    <a:cubicBezTo>
                      <a:pt x="924" y="163"/>
                      <a:pt x="601" y="341"/>
                      <a:pt x="285" y="532"/>
                    </a:cubicBezTo>
                    <a:cubicBezTo>
                      <a:pt x="20" y="693"/>
                      <a:pt x="0" y="1063"/>
                      <a:pt x="263" y="1238"/>
                    </a:cubicBezTo>
                    <a:lnTo>
                      <a:pt x="895" y="1660"/>
                    </a:lnTo>
                    <a:cubicBezTo>
                      <a:pt x="1271" y="1318"/>
                      <a:pt x="1715" y="1063"/>
                      <a:pt x="2200" y="913"/>
                    </a:cubicBezTo>
                    <a:cubicBezTo>
                      <a:pt x="2424" y="845"/>
                      <a:pt x="2661" y="813"/>
                      <a:pt x="2876" y="719"/>
                    </a:cubicBezTo>
                    <a:cubicBezTo>
                      <a:pt x="3102" y="509"/>
                      <a:pt x="3315" y="287"/>
                      <a:pt x="3517" y="53"/>
                    </a:cubicBezTo>
                    <a:lnTo>
                      <a:pt x="3517" y="53"/>
                    </a:lnTo>
                    <a:cubicBezTo>
                      <a:pt x="3278" y="163"/>
                      <a:pt x="3039" y="275"/>
                      <a:pt x="2776" y="315"/>
                    </a:cubicBezTo>
                    <a:cubicBezTo>
                      <a:pt x="2694" y="328"/>
                      <a:pt x="2613" y="333"/>
                      <a:pt x="2531" y="333"/>
                    </a:cubicBezTo>
                    <a:cubicBezTo>
                      <a:pt x="2091" y="333"/>
                      <a:pt x="1659" y="167"/>
                      <a:pt x="12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0" name="Google Shape;2730;p43"/>
              <p:cNvSpPr/>
              <p:nvPr/>
            </p:nvSpPr>
            <p:spPr>
              <a:xfrm>
                <a:off x="3889325" y="238100"/>
                <a:ext cx="141075" cy="79875"/>
              </a:xfrm>
              <a:custGeom>
                <a:avLst/>
                <a:gdLst/>
                <a:ahLst/>
                <a:cxnLst/>
                <a:rect l="l" t="t" r="r" b="b"/>
                <a:pathLst>
                  <a:path w="5643" h="3195" extrusionOk="0">
                    <a:moveTo>
                      <a:pt x="555" y="1"/>
                    </a:moveTo>
                    <a:cubicBezTo>
                      <a:pt x="312" y="1"/>
                      <a:pt x="179" y="180"/>
                      <a:pt x="161" y="370"/>
                    </a:cubicBezTo>
                    <a:cubicBezTo>
                      <a:pt x="21" y="543"/>
                      <a:pt x="0" y="823"/>
                      <a:pt x="237" y="983"/>
                    </a:cubicBezTo>
                    <a:cubicBezTo>
                      <a:pt x="892" y="1427"/>
                      <a:pt x="1529" y="1892"/>
                      <a:pt x="2148" y="2381"/>
                    </a:cubicBezTo>
                    <a:cubicBezTo>
                      <a:pt x="2317" y="2308"/>
                      <a:pt x="2486" y="2276"/>
                      <a:pt x="2653" y="2276"/>
                    </a:cubicBezTo>
                    <a:cubicBezTo>
                      <a:pt x="3264" y="2276"/>
                      <a:pt x="3845" y="2703"/>
                      <a:pt x="4309" y="3083"/>
                    </a:cubicBezTo>
                    <a:cubicBezTo>
                      <a:pt x="4333" y="3102"/>
                      <a:pt x="4349" y="3129"/>
                      <a:pt x="4356" y="3159"/>
                    </a:cubicBezTo>
                    <a:cubicBezTo>
                      <a:pt x="4359" y="3159"/>
                      <a:pt x="4361" y="3159"/>
                      <a:pt x="4364" y="3159"/>
                    </a:cubicBezTo>
                    <a:cubicBezTo>
                      <a:pt x="4426" y="3159"/>
                      <a:pt x="4487" y="3170"/>
                      <a:pt x="4544" y="3195"/>
                    </a:cubicBezTo>
                    <a:cubicBezTo>
                      <a:pt x="4696" y="2936"/>
                      <a:pt x="4837" y="2672"/>
                      <a:pt x="4967" y="2401"/>
                    </a:cubicBezTo>
                    <a:cubicBezTo>
                      <a:pt x="4913" y="2347"/>
                      <a:pt x="4840" y="2332"/>
                      <a:pt x="4764" y="2332"/>
                    </a:cubicBezTo>
                    <a:cubicBezTo>
                      <a:pt x="4696" y="2332"/>
                      <a:pt x="4625" y="2344"/>
                      <a:pt x="4564" y="2354"/>
                    </a:cubicBezTo>
                    <a:cubicBezTo>
                      <a:pt x="4456" y="2372"/>
                      <a:pt x="4346" y="2382"/>
                      <a:pt x="4235" y="2382"/>
                    </a:cubicBezTo>
                    <a:cubicBezTo>
                      <a:pt x="4224" y="2382"/>
                      <a:pt x="4213" y="2382"/>
                      <a:pt x="4202" y="2381"/>
                    </a:cubicBezTo>
                    <a:cubicBezTo>
                      <a:pt x="3435" y="2365"/>
                      <a:pt x="2773" y="1840"/>
                      <a:pt x="2582" y="1097"/>
                    </a:cubicBezTo>
                    <a:cubicBezTo>
                      <a:pt x="2565" y="1033"/>
                      <a:pt x="2585" y="945"/>
                      <a:pt x="2659" y="925"/>
                    </a:cubicBezTo>
                    <a:cubicBezTo>
                      <a:pt x="2821" y="880"/>
                      <a:pt x="2986" y="858"/>
                      <a:pt x="3151" y="858"/>
                    </a:cubicBezTo>
                    <a:cubicBezTo>
                      <a:pt x="3435" y="858"/>
                      <a:pt x="3717" y="923"/>
                      <a:pt x="3975" y="1052"/>
                    </a:cubicBezTo>
                    <a:cubicBezTo>
                      <a:pt x="4176" y="1153"/>
                      <a:pt x="4357" y="1291"/>
                      <a:pt x="4508" y="1459"/>
                    </a:cubicBezTo>
                    <a:cubicBezTo>
                      <a:pt x="4672" y="1641"/>
                      <a:pt x="4782" y="1869"/>
                      <a:pt x="4978" y="2022"/>
                    </a:cubicBezTo>
                    <a:cubicBezTo>
                      <a:pt x="5011" y="2045"/>
                      <a:pt x="5030" y="2085"/>
                      <a:pt x="5028" y="2125"/>
                    </a:cubicBezTo>
                    <a:cubicBezTo>
                      <a:pt x="5046" y="2135"/>
                      <a:pt x="5065" y="2145"/>
                      <a:pt x="5082" y="2156"/>
                    </a:cubicBezTo>
                    <a:cubicBezTo>
                      <a:pt x="5299" y="1675"/>
                      <a:pt x="5486" y="1182"/>
                      <a:pt x="5642" y="677"/>
                    </a:cubicBezTo>
                    <a:cubicBezTo>
                      <a:pt x="5632" y="673"/>
                      <a:pt x="5621" y="667"/>
                      <a:pt x="5612" y="658"/>
                    </a:cubicBezTo>
                    <a:cubicBezTo>
                      <a:pt x="5404" y="718"/>
                      <a:pt x="5189" y="752"/>
                      <a:pt x="4974" y="752"/>
                    </a:cubicBezTo>
                    <a:cubicBezTo>
                      <a:pt x="4804" y="752"/>
                      <a:pt x="4635" y="731"/>
                      <a:pt x="4470" y="682"/>
                    </a:cubicBezTo>
                    <a:cubicBezTo>
                      <a:pt x="4120" y="579"/>
                      <a:pt x="3815" y="364"/>
                      <a:pt x="3619" y="61"/>
                    </a:cubicBezTo>
                    <a:cubicBezTo>
                      <a:pt x="2602" y="41"/>
                      <a:pt x="1583" y="21"/>
                      <a:pt x="566" y="1"/>
                    </a:cubicBezTo>
                    <a:cubicBezTo>
                      <a:pt x="562" y="1"/>
                      <a:pt x="559" y="1"/>
                      <a:pt x="5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1" name="Google Shape;2731;p43"/>
              <p:cNvSpPr/>
              <p:nvPr/>
            </p:nvSpPr>
            <p:spPr>
              <a:xfrm>
                <a:off x="5010275" y="348400"/>
                <a:ext cx="5925" cy="3650"/>
              </a:xfrm>
              <a:custGeom>
                <a:avLst/>
                <a:gdLst/>
                <a:ahLst/>
                <a:cxnLst/>
                <a:rect l="l" t="t" r="r" b="b"/>
                <a:pathLst>
                  <a:path w="237" h="146" extrusionOk="0">
                    <a:moveTo>
                      <a:pt x="114" y="0"/>
                    </a:moveTo>
                    <a:cubicBezTo>
                      <a:pt x="87" y="27"/>
                      <a:pt x="59" y="53"/>
                      <a:pt x="34" y="81"/>
                    </a:cubicBezTo>
                    <a:cubicBezTo>
                      <a:pt x="23" y="103"/>
                      <a:pt x="13" y="124"/>
                      <a:pt x="1" y="146"/>
                    </a:cubicBezTo>
                    <a:cubicBezTo>
                      <a:pt x="78" y="116"/>
                      <a:pt x="158" y="86"/>
                      <a:pt x="237" y="57"/>
                    </a:cubicBezTo>
                    <a:cubicBezTo>
                      <a:pt x="196" y="38"/>
                      <a:pt x="155" y="19"/>
                      <a:pt x="11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2" name="Google Shape;2732;p43"/>
              <p:cNvSpPr/>
              <p:nvPr/>
            </p:nvSpPr>
            <p:spPr>
              <a:xfrm>
                <a:off x="5017800" y="353850"/>
                <a:ext cx="16450" cy="4750"/>
              </a:xfrm>
              <a:custGeom>
                <a:avLst/>
                <a:gdLst/>
                <a:ahLst/>
                <a:cxnLst/>
                <a:rect l="l" t="t" r="r" b="b"/>
                <a:pathLst>
                  <a:path w="658" h="190" extrusionOk="0">
                    <a:moveTo>
                      <a:pt x="273" y="0"/>
                    </a:moveTo>
                    <a:cubicBezTo>
                      <a:pt x="181" y="30"/>
                      <a:pt x="91" y="61"/>
                      <a:pt x="1" y="94"/>
                    </a:cubicBezTo>
                    <a:cubicBezTo>
                      <a:pt x="222" y="111"/>
                      <a:pt x="445" y="128"/>
                      <a:pt x="658" y="189"/>
                    </a:cubicBezTo>
                    <a:cubicBezTo>
                      <a:pt x="530" y="125"/>
                      <a:pt x="402" y="63"/>
                      <a:pt x="27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3" name="Google Shape;2733;p43"/>
              <p:cNvSpPr/>
              <p:nvPr/>
            </p:nvSpPr>
            <p:spPr>
              <a:xfrm>
                <a:off x="4847000" y="247525"/>
                <a:ext cx="23150" cy="14625"/>
              </a:xfrm>
              <a:custGeom>
                <a:avLst/>
                <a:gdLst/>
                <a:ahLst/>
                <a:cxnLst/>
                <a:rect l="l" t="t" r="r" b="b"/>
                <a:pathLst>
                  <a:path w="926" h="585" extrusionOk="0">
                    <a:moveTo>
                      <a:pt x="926" y="0"/>
                    </a:moveTo>
                    <a:cubicBezTo>
                      <a:pt x="617" y="0"/>
                      <a:pt x="309" y="0"/>
                      <a:pt x="1" y="1"/>
                    </a:cubicBezTo>
                    <a:cubicBezTo>
                      <a:pt x="294" y="129"/>
                      <a:pt x="551" y="330"/>
                      <a:pt x="745" y="584"/>
                    </a:cubicBezTo>
                    <a:lnTo>
                      <a:pt x="757" y="580"/>
                    </a:lnTo>
                    <a:cubicBezTo>
                      <a:pt x="763" y="578"/>
                      <a:pt x="770" y="576"/>
                      <a:pt x="776" y="574"/>
                    </a:cubicBezTo>
                    <a:cubicBezTo>
                      <a:pt x="829" y="384"/>
                      <a:pt x="880" y="193"/>
                      <a:pt x="92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4" name="Google Shape;2734;p43"/>
              <p:cNvSpPr/>
              <p:nvPr/>
            </p:nvSpPr>
            <p:spPr>
              <a:xfrm>
                <a:off x="4984900" y="340950"/>
                <a:ext cx="21250" cy="22450"/>
              </a:xfrm>
              <a:custGeom>
                <a:avLst/>
                <a:gdLst/>
                <a:ahLst/>
                <a:cxnLst/>
                <a:rect l="l" t="t" r="r" b="b"/>
                <a:pathLst>
                  <a:path w="850" h="898" extrusionOk="0">
                    <a:moveTo>
                      <a:pt x="477" y="0"/>
                    </a:moveTo>
                    <a:cubicBezTo>
                      <a:pt x="347" y="208"/>
                      <a:pt x="198" y="401"/>
                      <a:pt x="30" y="580"/>
                    </a:cubicBezTo>
                    <a:cubicBezTo>
                      <a:pt x="22" y="589"/>
                      <a:pt x="12" y="598"/>
                      <a:pt x="1" y="604"/>
                    </a:cubicBezTo>
                    <a:cubicBezTo>
                      <a:pt x="12" y="702"/>
                      <a:pt x="18" y="800"/>
                      <a:pt x="15" y="898"/>
                    </a:cubicBezTo>
                    <a:cubicBezTo>
                      <a:pt x="153" y="828"/>
                      <a:pt x="291" y="759"/>
                      <a:pt x="430" y="695"/>
                    </a:cubicBezTo>
                    <a:cubicBezTo>
                      <a:pt x="439" y="687"/>
                      <a:pt x="447" y="681"/>
                      <a:pt x="457" y="675"/>
                    </a:cubicBezTo>
                    <a:cubicBezTo>
                      <a:pt x="494" y="655"/>
                      <a:pt x="532" y="638"/>
                      <a:pt x="571" y="624"/>
                    </a:cubicBezTo>
                    <a:cubicBezTo>
                      <a:pt x="568" y="582"/>
                      <a:pt x="587" y="540"/>
                      <a:pt x="621" y="515"/>
                    </a:cubicBezTo>
                    <a:cubicBezTo>
                      <a:pt x="636" y="503"/>
                      <a:pt x="649" y="492"/>
                      <a:pt x="663" y="479"/>
                    </a:cubicBezTo>
                    <a:cubicBezTo>
                      <a:pt x="664" y="455"/>
                      <a:pt x="671" y="433"/>
                      <a:pt x="684" y="414"/>
                    </a:cubicBezTo>
                    <a:cubicBezTo>
                      <a:pt x="728" y="345"/>
                      <a:pt x="777" y="280"/>
                      <a:pt x="830" y="219"/>
                    </a:cubicBezTo>
                    <a:cubicBezTo>
                      <a:pt x="837" y="202"/>
                      <a:pt x="844" y="185"/>
                      <a:pt x="850" y="169"/>
                    </a:cubicBezTo>
                    <a:cubicBezTo>
                      <a:pt x="726" y="112"/>
                      <a:pt x="601" y="56"/>
                      <a:pt x="47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5" name="Google Shape;2735;p43"/>
              <p:cNvSpPr/>
              <p:nvPr/>
            </p:nvSpPr>
            <p:spPr>
              <a:xfrm>
                <a:off x="4313350" y="244650"/>
                <a:ext cx="18125" cy="3325"/>
              </a:xfrm>
              <a:custGeom>
                <a:avLst/>
                <a:gdLst/>
                <a:ahLst/>
                <a:cxnLst/>
                <a:rect l="l" t="t" r="r" b="b"/>
                <a:pathLst>
                  <a:path w="725" h="133" extrusionOk="0">
                    <a:moveTo>
                      <a:pt x="1" y="1"/>
                    </a:moveTo>
                    <a:cubicBezTo>
                      <a:pt x="170" y="22"/>
                      <a:pt x="337" y="54"/>
                      <a:pt x="501" y="85"/>
                    </a:cubicBezTo>
                    <a:cubicBezTo>
                      <a:pt x="533" y="90"/>
                      <a:pt x="562" y="107"/>
                      <a:pt x="582" y="132"/>
                    </a:cubicBezTo>
                    <a:cubicBezTo>
                      <a:pt x="595" y="122"/>
                      <a:pt x="608" y="112"/>
                      <a:pt x="619" y="102"/>
                    </a:cubicBezTo>
                    <a:cubicBezTo>
                      <a:pt x="655" y="73"/>
                      <a:pt x="691" y="42"/>
                      <a:pt x="725" y="9"/>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6" name="Google Shape;2736;p43"/>
              <p:cNvSpPr/>
              <p:nvPr/>
            </p:nvSpPr>
            <p:spPr>
              <a:xfrm>
                <a:off x="4562900" y="246800"/>
                <a:ext cx="775" cy="700"/>
              </a:xfrm>
              <a:custGeom>
                <a:avLst/>
                <a:gdLst/>
                <a:ahLst/>
                <a:cxnLst/>
                <a:rect l="l" t="t" r="r" b="b"/>
                <a:pathLst>
                  <a:path w="31" h="28" extrusionOk="0">
                    <a:moveTo>
                      <a:pt x="8" y="1"/>
                    </a:moveTo>
                    <a:cubicBezTo>
                      <a:pt x="6" y="9"/>
                      <a:pt x="3" y="19"/>
                      <a:pt x="1" y="27"/>
                    </a:cubicBezTo>
                    <a:cubicBezTo>
                      <a:pt x="11" y="18"/>
                      <a:pt x="21" y="9"/>
                      <a:pt x="3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7" name="Google Shape;2737;p43"/>
              <p:cNvSpPr/>
              <p:nvPr/>
            </p:nvSpPr>
            <p:spPr>
              <a:xfrm>
                <a:off x="4926525" y="624925"/>
                <a:ext cx="90775" cy="25000"/>
              </a:xfrm>
              <a:custGeom>
                <a:avLst/>
                <a:gdLst/>
                <a:ahLst/>
                <a:cxnLst/>
                <a:rect l="l" t="t" r="r" b="b"/>
                <a:pathLst>
                  <a:path w="3631" h="1000" extrusionOk="0">
                    <a:moveTo>
                      <a:pt x="2392" y="0"/>
                    </a:moveTo>
                    <a:cubicBezTo>
                      <a:pt x="2372" y="15"/>
                      <a:pt x="2347" y="23"/>
                      <a:pt x="2322" y="23"/>
                    </a:cubicBezTo>
                    <a:cubicBezTo>
                      <a:pt x="2315" y="23"/>
                      <a:pt x="2307" y="22"/>
                      <a:pt x="2299" y="20"/>
                    </a:cubicBezTo>
                    <a:cubicBezTo>
                      <a:pt x="2260" y="14"/>
                      <a:pt x="2222" y="11"/>
                      <a:pt x="2184" y="11"/>
                    </a:cubicBezTo>
                    <a:cubicBezTo>
                      <a:pt x="1924" y="11"/>
                      <a:pt x="1692" y="152"/>
                      <a:pt x="1484" y="305"/>
                    </a:cubicBezTo>
                    <a:cubicBezTo>
                      <a:pt x="1246" y="480"/>
                      <a:pt x="1017" y="657"/>
                      <a:pt x="745" y="778"/>
                    </a:cubicBezTo>
                    <a:cubicBezTo>
                      <a:pt x="506" y="884"/>
                      <a:pt x="257" y="952"/>
                      <a:pt x="1" y="1000"/>
                    </a:cubicBezTo>
                    <a:cubicBezTo>
                      <a:pt x="1211" y="958"/>
                      <a:pt x="2421" y="917"/>
                      <a:pt x="3630" y="872"/>
                    </a:cubicBezTo>
                    <a:cubicBezTo>
                      <a:pt x="3224" y="573"/>
                      <a:pt x="2811" y="282"/>
                      <a:pt x="239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8" name="Google Shape;2738;p43"/>
              <p:cNvSpPr/>
              <p:nvPr/>
            </p:nvSpPr>
            <p:spPr>
              <a:xfrm>
                <a:off x="4564525" y="637375"/>
                <a:ext cx="34900" cy="22450"/>
              </a:xfrm>
              <a:custGeom>
                <a:avLst/>
                <a:gdLst/>
                <a:ahLst/>
                <a:cxnLst/>
                <a:rect l="l" t="t" r="r" b="b"/>
                <a:pathLst>
                  <a:path w="1396" h="898" extrusionOk="0">
                    <a:moveTo>
                      <a:pt x="1327" y="1"/>
                    </a:moveTo>
                    <a:cubicBezTo>
                      <a:pt x="867" y="260"/>
                      <a:pt x="425" y="548"/>
                      <a:pt x="1" y="862"/>
                    </a:cubicBezTo>
                    <a:cubicBezTo>
                      <a:pt x="7" y="873"/>
                      <a:pt x="11" y="884"/>
                      <a:pt x="14" y="896"/>
                    </a:cubicBezTo>
                    <a:lnTo>
                      <a:pt x="17" y="897"/>
                    </a:lnTo>
                    <a:cubicBezTo>
                      <a:pt x="469" y="888"/>
                      <a:pt x="922" y="877"/>
                      <a:pt x="1375" y="867"/>
                    </a:cubicBezTo>
                    <a:cubicBezTo>
                      <a:pt x="1358" y="635"/>
                      <a:pt x="1395" y="399"/>
                      <a:pt x="1332" y="171"/>
                    </a:cubicBezTo>
                    <a:cubicBezTo>
                      <a:pt x="1319" y="132"/>
                      <a:pt x="1326" y="89"/>
                      <a:pt x="1353" y="58"/>
                    </a:cubicBezTo>
                    <a:cubicBezTo>
                      <a:pt x="1343" y="39"/>
                      <a:pt x="1334" y="20"/>
                      <a:pt x="13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39" name="Google Shape;2739;p43"/>
              <p:cNvSpPr/>
              <p:nvPr/>
            </p:nvSpPr>
            <p:spPr>
              <a:xfrm>
                <a:off x="4603600" y="624375"/>
                <a:ext cx="33825" cy="33975"/>
              </a:xfrm>
              <a:custGeom>
                <a:avLst/>
                <a:gdLst/>
                <a:ahLst/>
                <a:cxnLst/>
                <a:rect l="l" t="t" r="r" b="b"/>
                <a:pathLst>
                  <a:path w="1353" h="1359" extrusionOk="0">
                    <a:moveTo>
                      <a:pt x="811" y="1"/>
                    </a:moveTo>
                    <a:cubicBezTo>
                      <a:pt x="536" y="119"/>
                      <a:pt x="266" y="250"/>
                      <a:pt x="0" y="391"/>
                    </a:cubicBezTo>
                    <a:cubicBezTo>
                      <a:pt x="23" y="534"/>
                      <a:pt x="182" y="608"/>
                      <a:pt x="298" y="668"/>
                    </a:cubicBezTo>
                    <a:cubicBezTo>
                      <a:pt x="407" y="722"/>
                      <a:pt x="510" y="786"/>
                      <a:pt x="606" y="859"/>
                    </a:cubicBezTo>
                    <a:cubicBezTo>
                      <a:pt x="784" y="995"/>
                      <a:pt x="934" y="1165"/>
                      <a:pt x="1048" y="1359"/>
                    </a:cubicBezTo>
                    <a:lnTo>
                      <a:pt x="1353" y="1351"/>
                    </a:lnTo>
                    <a:cubicBezTo>
                      <a:pt x="1151" y="1008"/>
                      <a:pt x="1029" y="597"/>
                      <a:pt x="934" y="229"/>
                    </a:cubicBezTo>
                    <a:cubicBezTo>
                      <a:pt x="926" y="200"/>
                      <a:pt x="929" y="168"/>
                      <a:pt x="942" y="140"/>
                    </a:cubicBezTo>
                    <a:cubicBezTo>
                      <a:pt x="889" y="104"/>
                      <a:pt x="845" y="56"/>
                      <a:pt x="81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0" name="Google Shape;2740;p43"/>
              <p:cNvSpPr/>
              <p:nvPr/>
            </p:nvSpPr>
            <p:spPr>
              <a:xfrm>
                <a:off x="3902250" y="635800"/>
                <a:ext cx="17975" cy="30600"/>
              </a:xfrm>
              <a:custGeom>
                <a:avLst/>
                <a:gdLst/>
                <a:ahLst/>
                <a:cxnLst/>
                <a:rect l="l" t="t" r="r" b="b"/>
                <a:pathLst>
                  <a:path w="719" h="1224" extrusionOk="0">
                    <a:moveTo>
                      <a:pt x="471" y="0"/>
                    </a:moveTo>
                    <a:lnTo>
                      <a:pt x="168" y="256"/>
                    </a:lnTo>
                    <a:cubicBezTo>
                      <a:pt x="10" y="389"/>
                      <a:pt x="1" y="561"/>
                      <a:pt x="71" y="701"/>
                    </a:cubicBezTo>
                    <a:cubicBezTo>
                      <a:pt x="4" y="935"/>
                      <a:pt x="122" y="1224"/>
                      <a:pt x="435" y="1224"/>
                    </a:cubicBezTo>
                    <a:lnTo>
                      <a:pt x="718" y="1224"/>
                    </a:lnTo>
                    <a:cubicBezTo>
                      <a:pt x="682" y="1139"/>
                      <a:pt x="651" y="1052"/>
                      <a:pt x="626" y="962"/>
                    </a:cubicBezTo>
                    <a:cubicBezTo>
                      <a:pt x="539" y="664"/>
                      <a:pt x="499" y="352"/>
                      <a:pt x="475" y="43"/>
                    </a:cubicBezTo>
                    <a:cubicBezTo>
                      <a:pt x="474" y="29"/>
                      <a:pt x="473" y="14"/>
                      <a:pt x="47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1" name="Google Shape;2741;p43"/>
              <p:cNvSpPr/>
              <p:nvPr/>
            </p:nvSpPr>
            <p:spPr>
              <a:xfrm>
                <a:off x="3883350" y="240725"/>
                <a:ext cx="1215025" cy="425675"/>
              </a:xfrm>
              <a:custGeom>
                <a:avLst/>
                <a:gdLst/>
                <a:ahLst/>
                <a:cxnLst/>
                <a:rect l="l" t="t" r="r" b="b"/>
                <a:pathLst>
                  <a:path w="48601" h="17027" extrusionOk="0">
                    <a:moveTo>
                      <a:pt x="24309" y="424"/>
                    </a:moveTo>
                    <a:cubicBezTo>
                      <a:pt x="24394" y="424"/>
                      <a:pt x="24435" y="524"/>
                      <a:pt x="24423" y="595"/>
                    </a:cubicBezTo>
                    <a:cubicBezTo>
                      <a:pt x="24289" y="1373"/>
                      <a:pt x="23893" y="2082"/>
                      <a:pt x="23300" y="2604"/>
                    </a:cubicBezTo>
                    <a:cubicBezTo>
                      <a:pt x="23123" y="2758"/>
                      <a:pt x="22919" y="2882"/>
                      <a:pt x="22762" y="3057"/>
                    </a:cubicBezTo>
                    <a:cubicBezTo>
                      <a:pt x="22642" y="3341"/>
                      <a:pt x="22537" y="3631"/>
                      <a:pt x="22447" y="3926"/>
                    </a:cubicBezTo>
                    <a:cubicBezTo>
                      <a:pt x="22621" y="3729"/>
                      <a:pt x="22795" y="3528"/>
                      <a:pt x="23018" y="3384"/>
                    </a:cubicBezTo>
                    <a:cubicBezTo>
                      <a:pt x="23480" y="3088"/>
                      <a:pt x="24056" y="3064"/>
                      <a:pt x="24588" y="3050"/>
                    </a:cubicBezTo>
                    <a:cubicBezTo>
                      <a:pt x="24589" y="3050"/>
                      <a:pt x="24590" y="3050"/>
                      <a:pt x="24591" y="3050"/>
                    </a:cubicBezTo>
                    <a:cubicBezTo>
                      <a:pt x="24656" y="3050"/>
                      <a:pt x="24730" y="3114"/>
                      <a:pt x="24722" y="3183"/>
                    </a:cubicBezTo>
                    <a:cubicBezTo>
                      <a:pt x="24672" y="3603"/>
                      <a:pt x="24393" y="3941"/>
                      <a:pt x="24023" y="4132"/>
                    </a:cubicBezTo>
                    <a:cubicBezTo>
                      <a:pt x="23648" y="4326"/>
                      <a:pt x="23222" y="4357"/>
                      <a:pt x="22805" y="4357"/>
                    </a:cubicBezTo>
                    <a:cubicBezTo>
                      <a:pt x="22717" y="4357"/>
                      <a:pt x="22630" y="4355"/>
                      <a:pt x="22544" y="4354"/>
                    </a:cubicBezTo>
                    <a:cubicBezTo>
                      <a:pt x="22512" y="4354"/>
                      <a:pt x="22480" y="4342"/>
                      <a:pt x="22457" y="4320"/>
                    </a:cubicBezTo>
                    <a:cubicBezTo>
                      <a:pt x="22446" y="4332"/>
                      <a:pt x="22436" y="4343"/>
                      <a:pt x="22425" y="4356"/>
                    </a:cubicBezTo>
                    <a:cubicBezTo>
                      <a:pt x="22369" y="4421"/>
                      <a:pt x="22309" y="4492"/>
                      <a:pt x="22277" y="4574"/>
                    </a:cubicBezTo>
                    <a:cubicBezTo>
                      <a:pt x="22217" y="4842"/>
                      <a:pt x="22168" y="5112"/>
                      <a:pt x="22131" y="5384"/>
                    </a:cubicBezTo>
                    <a:cubicBezTo>
                      <a:pt x="22217" y="5367"/>
                      <a:pt x="22301" y="5277"/>
                      <a:pt x="22360" y="5227"/>
                    </a:cubicBezTo>
                    <a:cubicBezTo>
                      <a:pt x="22443" y="5155"/>
                      <a:pt x="22535" y="5094"/>
                      <a:pt x="22633" y="5046"/>
                    </a:cubicBezTo>
                    <a:cubicBezTo>
                      <a:pt x="22847" y="4943"/>
                      <a:pt x="23083" y="4887"/>
                      <a:pt x="23318" y="4851"/>
                    </a:cubicBezTo>
                    <a:cubicBezTo>
                      <a:pt x="23428" y="4835"/>
                      <a:pt x="23539" y="4826"/>
                      <a:pt x="23650" y="4826"/>
                    </a:cubicBezTo>
                    <a:cubicBezTo>
                      <a:pt x="24016" y="4826"/>
                      <a:pt x="24373" y="4925"/>
                      <a:pt x="24650" y="5187"/>
                    </a:cubicBezTo>
                    <a:cubicBezTo>
                      <a:pt x="24706" y="5241"/>
                      <a:pt x="24696" y="5322"/>
                      <a:pt x="24650" y="5377"/>
                    </a:cubicBezTo>
                    <a:cubicBezTo>
                      <a:pt x="24346" y="5732"/>
                      <a:pt x="23938" y="5847"/>
                      <a:pt x="23509" y="5847"/>
                    </a:cubicBezTo>
                    <a:cubicBezTo>
                      <a:pt x="23120" y="5847"/>
                      <a:pt x="22715" y="5752"/>
                      <a:pt x="22357" y="5654"/>
                    </a:cubicBezTo>
                    <a:cubicBezTo>
                      <a:pt x="22327" y="5647"/>
                      <a:pt x="22302" y="5629"/>
                      <a:pt x="22284" y="5604"/>
                    </a:cubicBezTo>
                    <a:cubicBezTo>
                      <a:pt x="22225" y="5632"/>
                      <a:pt x="22162" y="5647"/>
                      <a:pt x="22098" y="5649"/>
                    </a:cubicBezTo>
                    <a:cubicBezTo>
                      <a:pt x="22065" y="5946"/>
                      <a:pt x="22043" y="6245"/>
                      <a:pt x="22035" y="6545"/>
                    </a:cubicBezTo>
                    <a:cubicBezTo>
                      <a:pt x="22061" y="6555"/>
                      <a:pt x="22087" y="6559"/>
                      <a:pt x="22113" y="6559"/>
                    </a:cubicBezTo>
                    <a:cubicBezTo>
                      <a:pt x="22223" y="6559"/>
                      <a:pt x="22334" y="6481"/>
                      <a:pt x="22422" y="6424"/>
                    </a:cubicBezTo>
                    <a:cubicBezTo>
                      <a:pt x="22523" y="6357"/>
                      <a:pt x="22630" y="6299"/>
                      <a:pt x="22741" y="6252"/>
                    </a:cubicBezTo>
                    <a:cubicBezTo>
                      <a:pt x="22956" y="6161"/>
                      <a:pt x="23182" y="6117"/>
                      <a:pt x="23405" y="6117"/>
                    </a:cubicBezTo>
                    <a:cubicBezTo>
                      <a:pt x="23915" y="6117"/>
                      <a:pt x="24413" y="6346"/>
                      <a:pt x="24744" y="6764"/>
                    </a:cubicBezTo>
                    <a:cubicBezTo>
                      <a:pt x="24785" y="6815"/>
                      <a:pt x="24804" y="6903"/>
                      <a:pt x="24744" y="6952"/>
                    </a:cubicBezTo>
                    <a:cubicBezTo>
                      <a:pt x="24414" y="7225"/>
                      <a:pt x="23999" y="7374"/>
                      <a:pt x="23573" y="7374"/>
                    </a:cubicBezTo>
                    <a:cubicBezTo>
                      <a:pt x="23546" y="7374"/>
                      <a:pt x="23519" y="7373"/>
                      <a:pt x="23491" y="7372"/>
                    </a:cubicBezTo>
                    <a:cubicBezTo>
                      <a:pt x="23266" y="7363"/>
                      <a:pt x="23045" y="7311"/>
                      <a:pt x="22840" y="7219"/>
                    </a:cubicBezTo>
                    <a:cubicBezTo>
                      <a:pt x="22615" y="7119"/>
                      <a:pt x="22422" y="6956"/>
                      <a:pt x="22181" y="6896"/>
                    </a:cubicBezTo>
                    <a:cubicBezTo>
                      <a:pt x="22140" y="6888"/>
                      <a:pt x="22107" y="6860"/>
                      <a:pt x="22093" y="6821"/>
                    </a:cubicBezTo>
                    <a:cubicBezTo>
                      <a:pt x="22072" y="6821"/>
                      <a:pt x="22051" y="6819"/>
                      <a:pt x="22031" y="6816"/>
                    </a:cubicBezTo>
                    <a:lnTo>
                      <a:pt x="22031" y="6816"/>
                    </a:lnTo>
                    <a:cubicBezTo>
                      <a:pt x="22029" y="7343"/>
                      <a:pt x="22059" y="7871"/>
                      <a:pt x="22122" y="8395"/>
                    </a:cubicBezTo>
                    <a:cubicBezTo>
                      <a:pt x="22134" y="8395"/>
                      <a:pt x="22145" y="8396"/>
                      <a:pt x="22157" y="8400"/>
                    </a:cubicBezTo>
                    <a:cubicBezTo>
                      <a:pt x="22454" y="8150"/>
                      <a:pt x="22804" y="7964"/>
                      <a:pt x="23192" y="7912"/>
                    </a:cubicBezTo>
                    <a:cubicBezTo>
                      <a:pt x="23264" y="7902"/>
                      <a:pt x="23337" y="7897"/>
                      <a:pt x="23409" y="7897"/>
                    </a:cubicBezTo>
                    <a:cubicBezTo>
                      <a:pt x="23767" y="7897"/>
                      <a:pt x="24115" y="8018"/>
                      <a:pt x="24388" y="8259"/>
                    </a:cubicBezTo>
                    <a:cubicBezTo>
                      <a:pt x="24441" y="8306"/>
                      <a:pt x="24439" y="8401"/>
                      <a:pt x="24388" y="8448"/>
                    </a:cubicBezTo>
                    <a:cubicBezTo>
                      <a:pt x="24025" y="8783"/>
                      <a:pt x="23559" y="8957"/>
                      <a:pt x="23091" y="8957"/>
                    </a:cubicBezTo>
                    <a:cubicBezTo>
                      <a:pt x="22783" y="8957"/>
                      <a:pt x="22474" y="8882"/>
                      <a:pt x="22192" y="8729"/>
                    </a:cubicBezTo>
                    <a:lnTo>
                      <a:pt x="22184" y="8736"/>
                    </a:lnTo>
                    <a:cubicBezTo>
                      <a:pt x="22178" y="8742"/>
                      <a:pt x="22174" y="8746"/>
                      <a:pt x="22169" y="8750"/>
                    </a:cubicBezTo>
                    <a:cubicBezTo>
                      <a:pt x="22271" y="9449"/>
                      <a:pt x="22419" y="10139"/>
                      <a:pt x="22612" y="10817"/>
                    </a:cubicBezTo>
                    <a:cubicBezTo>
                      <a:pt x="22640" y="10917"/>
                      <a:pt x="22558" y="10982"/>
                      <a:pt x="22478" y="10982"/>
                    </a:cubicBezTo>
                    <a:cubicBezTo>
                      <a:pt x="22425" y="10982"/>
                      <a:pt x="22373" y="10954"/>
                      <a:pt x="22355" y="10888"/>
                    </a:cubicBezTo>
                    <a:cubicBezTo>
                      <a:pt x="22150" y="10170"/>
                      <a:pt x="21993" y="9440"/>
                      <a:pt x="21888" y="8702"/>
                    </a:cubicBezTo>
                    <a:cubicBezTo>
                      <a:pt x="21886" y="8702"/>
                      <a:pt x="21883" y="8702"/>
                      <a:pt x="21880" y="8702"/>
                    </a:cubicBezTo>
                    <a:cubicBezTo>
                      <a:pt x="21846" y="8702"/>
                      <a:pt x="21813" y="8690"/>
                      <a:pt x="21788" y="8665"/>
                    </a:cubicBezTo>
                    <a:cubicBezTo>
                      <a:pt x="21616" y="8500"/>
                      <a:pt x="21326" y="8513"/>
                      <a:pt x="21110" y="8439"/>
                    </a:cubicBezTo>
                    <a:cubicBezTo>
                      <a:pt x="20881" y="8358"/>
                      <a:pt x="20668" y="8241"/>
                      <a:pt x="20477" y="8091"/>
                    </a:cubicBezTo>
                    <a:cubicBezTo>
                      <a:pt x="20046" y="7759"/>
                      <a:pt x="19733" y="7307"/>
                      <a:pt x="19428" y="6861"/>
                    </a:cubicBezTo>
                    <a:cubicBezTo>
                      <a:pt x="19368" y="6775"/>
                      <a:pt x="19448" y="6663"/>
                      <a:pt x="19543" y="6660"/>
                    </a:cubicBezTo>
                    <a:cubicBezTo>
                      <a:pt x="19564" y="6659"/>
                      <a:pt x="19584" y="6659"/>
                      <a:pt x="19605" y="6659"/>
                    </a:cubicBezTo>
                    <a:cubicBezTo>
                      <a:pt x="20127" y="6659"/>
                      <a:pt x="20696" y="6813"/>
                      <a:pt x="21090" y="7167"/>
                    </a:cubicBezTo>
                    <a:cubicBezTo>
                      <a:pt x="21442" y="7484"/>
                      <a:pt x="21542" y="7976"/>
                      <a:pt x="21841" y="8330"/>
                    </a:cubicBezTo>
                    <a:cubicBezTo>
                      <a:pt x="21780" y="7792"/>
                      <a:pt x="21754" y="7251"/>
                      <a:pt x="21765" y="6711"/>
                    </a:cubicBezTo>
                    <a:lnTo>
                      <a:pt x="21765" y="6711"/>
                    </a:lnTo>
                    <a:cubicBezTo>
                      <a:pt x="21764" y="6711"/>
                      <a:pt x="21762" y="6711"/>
                      <a:pt x="21761" y="6711"/>
                    </a:cubicBezTo>
                    <a:cubicBezTo>
                      <a:pt x="21727" y="6711"/>
                      <a:pt x="21695" y="6698"/>
                      <a:pt x="21670" y="6675"/>
                    </a:cubicBezTo>
                    <a:cubicBezTo>
                      <a:pt x="21484" y="6507"/>
                      <a:pt x="21217" y="6486"/>
                      <a:pt x="20983" y="6428"/>
                    </a:cubicBezTo>
                    <a:cubicBezTo>
                      <a:pt x="20747" y="6371"/>
                      <a:pt x="20524" y="6268"/>
                      <a:pt x="20329" y="6124"/>
                    </a:cubicBezTo>
                    <a:cubicBezTo>
                      <a:pt x="19889" y="5803"/>
                      <a:pt x="19599" y="5340"/>
                      <a:pt x="19339" y="4873"/>
                    </a:cubicBezTo>
                    <a:cubicBezTo>
                      <a:pt x="19300" y="4805"/>
                      <a:pt x="19330" y="4690"/>
                      <a:pt x="19418" y="4676"/>
                    </a:cubicBezTo>
                    <a:cubicBezTo>
                      <a:pt x="19457" y="4670"/>
                      <a:pt x="19496" y="4667"/>
                      <a:pt x="19535" y="4667"/>
                    </a:cubicBezTo>
                    <a:cubicBezTo>
                      <a:pt x="19760" y="4667"/>
                      <a:pt x="19975" y="4760"/>
                      <a:pt x="20186" y="4839"/>
                    </a:cubicBezTo>
                    <a:cubicBezTo>
                      <a:pt x="20409" y="4922"/>
                      <a:pt x="20633" y="5015"/>
                      <a:pt x="20834" y="5144"/>
                    </a:cubicBezTo>
                    <a:cubicBezTo>
                      <a:pt x="21265" y="5419"/>
                      <a:pt x="21504" y="5843"/>
                      <a:pt x="21722" y="6293"/>
                    </a:cubicBezTo>
                    <a:cubicBezTo>
                      <a:pt x="21738" y="6323"/>
                      <a:pt x="21741" y="6358"/>
                      <a:pt x="21732" y="6391"/>
                    </a:cubicBezTo>
                    <a:cubicBezTo>
                      <a:pt x="21746" y="6399"/>
                      <a:pt x="21761" y="6409"/>
                      <a:pt x="21774" y="6419"/>
                    </a:cubicBezTo>
                    <a:cubicBezTo>
                      <a:pt x="21789" y="6097"/>
                      <a:pt x="21817" y="5777"/>
                      <a:pt x="21858" y="5458"/>
                    </a:cubicBezTo>
                    <a:cubicBezTo>
                      <a:pt x="21646" y="5241"/>
                      <a:pt x="21361" y="5129"/>
                      <a:pt x="21094" y="4993"/>
                    </a:cubicBezTo>
                    <a:cubicBezTo>
                      <a:pt x="20841" y="4863"/>
                      <a:pt x="20612" y="4698"/>
                      <a:pt x="20427" y="4479"/>
                    </a:cubicBezTo>
                    <a:cubicBezTo>
                      <a:pt x="20055" y="4039"/>
                      <a:pt x="19860" y="3485"/>
                      <a:pt x="19679" y="2945"/>
                    </a:cubicBezTo>
                    <a:cubicBezTo>
                      <a:pt x="19651" y="2861"/>
                      <a:pt x="19726" y="2778"/>
                      <a:pt x="19809" y="2776"/>
                    </a:cubicBezTo>
                    <a:cubicBezTo>
                      <a:pt x="19813" y="2776"/>
                      <a:pt x="19816" y="2776"/>
                      <a:pt x="19820" y="2776"/>
                    </a:cubicBezTo>
                    <a:cubicBezTo>
                      <a:pt x="20056" y="2776"/>
                      <a:pt x="20302" y="2900"/>
                      <a:pt x="20497" y="3024"/>
                    </a:cubicBezTo>
                    <a:cubicBezTo>
                      <a:pt x="20700" y="3154"/>
                      <a:pt x="20881" y="3315"/>
                      <a:pt x="21033" y="3501"/>
                    </a:cubicBezTo>
                    <a:cubicBezTo>
                      <a:pt x="21370" y="3915"/>
                      <a:pt x="21563" y="4420"/>
                      <a:pt x="21659" y="4941"/>
                    </a:cubicBezTo>
                    <a:cubicBezTo>
                      <a:pt x="21661" y="4953"/>
                      <a:pt x="21661" y="4966"/>
                      <a:pt x="21661" y="4979"/>
                    </a:cubicBezTo>
                    <a:cubicBezTo>
                      <a:pt x="21746" y="5028"/>
                      <a:pt x="21827" y="5082"/>
                      <a:pt x="21904" y="5143"/>
                    </a:cubicBezTo>
                    <a:cubicBezTo>
                      <a:pt x="21929" y="4991"/>
                      <a:pt x="21957" y="4839"/>
                      <a:pt x="21988" y="4688"/>
                    </a:cubicBezTo>
                    <a:cubicBezTo>
                      <a:pt x="21987" y="4677"/>
                      <a:pt x="21987" y="4666"/>
                      <a:pt x="21988" y="4656"/>
                    </a:cubicBezTo>
                    <a:cubicBezTo>
                      <a:pt x="21993" y="4614"/>
                      <a:pt x="22003" y="4574"/>
                      <a:pt x="22016" y="4534"/>
                    </a:cubicBezTo>
                    <a:cubicBezTo>
                      <a:pt x="21980" y="4510"/>
                      <a:pt x="21957" y="4471"/>
                      <a:pt x="21957" y="4427"/>
                    </a:cubicBezTo>
                    <a:cubicBezTo>
                      <a:pt x="21957" y="4409"/>
                      <a:pt x="21955" y="4391"/>
                      <a:pt x="21953" y="4373"/>
                    </a:cubicBezTo>
                    <a:cubicBezTo>
                      <a:pt x="21936" y="4358"/>
                      <a:pt x="21922" y="4339"/>
                      <a:pt x="21914" y="4317"/>
                    </a:cubicBezTo>
                    <a:cubicBezTo>
                      <a:pt x="21885" y="4241"/>
                      <a:pt x="21862" y="4162"/>
                      <a:pt x="21846" y="4083"/>
                    </a:cubicBezTo>
                    <a:cubicBezTo>
                      <a:pt x="21773" y="3962"/>
                      <a:pt x="21678" y="3850"/>
                      <a:pt x="21593" y="3741"/>
                    </a:cubicBezTo>
                    <a:cubicBezTo>
                      <a:pt x="21093" y="3111"/>
                      <a:pt x="20863" y="2308"/>
                      <a:pt x="20955" y="1509"/>
                    </a:cubicBezTo>
                    <a:cubicBezTo>
                      <a:pt x="20964" y="1434"/>
                      <a:pt x="21015" y="1376"/>
                      <a:pt x="21088" y="1376"/>
                    </a:cubicBezTo>
                    <a:cubicBezTo>
                      <a:pt x="21099" y="1376"/>
                      <a:pt x="21111" y="1377"/>
                      <a:pt x="21124" y="1380"/>
                    </a:cubicBezTo>
                    <a:cubicBezTo>
                      <a:pt x="21377" y="1441"/>
                      <a:pt x="21522" y="1667"/>
                      <a:pt x="21643" y="1880"/>
                    </a:cubicBezTo>
                    <a:cubicBezTo>
                      <a:pt x="21773" y="2110"/>
                      <a:pt x="21874" y="2355"/>
                      <a:pt x="21945" y="2610"/>
                    </a:cubicBezTo>
                    <a:cubicBezTo>
                      <a:pt x="22017" y="2875"/>
                      <a:pt x="22050" y="3146"/>
                      <a:pt x="22059" y="3419"/>
                    </a:cubicBezTo>
                    <a:cubicBezTo>
                      <a:pt x="22066" y="3616"/>
                      <a:pt x="22068" y="3813"/>
                      <a:pt x="22103" y="4004"/>
                    </a:cubicBezTo>
                    <a:cubicBezTo>
                      <a:pt x="22115" y="4025"/>
                      <a:pt x="22126" y="4047"/>
                      <a:pt x="22136" y="4069"/>
                    </a:cubicBezTo>
                    <a:cubicBezTo>
                      <a:pt x="22221" y="3760"/>
                      <a:pt x="22322" y="3454"/>
                      <a:pt x="22439" y="3155"/>
                    </a:cubicBezTo>
                    <a:cubicBezTo>
                      <a:pt x="22413" y="3138"/>
                      <a:pt x="22396" y="3111"/>
                      <a:pt x="22390" y="3080"/>
                    </a:cubicBezTo>
                    <a:cubicBezTo>
                      <a:pt x="22241" y="2483"/>
                      <a:pt x="22320" y="1793"/>
                      <a:pt x="22694" y="1288"/>
                    </a:cubicBezTo>
                    <a:cubicBezTo>
                      <a:pt x="22879" y="1040"/>
                      <a:pt x="23126" y="875"/>
                      <a:pt x="23401" y="742"/>
                    </a:cubicBezTo>
                    <a:cubicBezTo>
                      <a:pt x="23687" y="604"/>
                      <a:pt x="23976" y="467"/>
                      <a:pt x="24294" y="425"/>
                    </a:cubicBezTo>
                    <a:cubicBezTo>
                      <a:pt x="24299" y="425"/>
                      <a:pt x="24304" y="424"/>
                      <a:pt x="24309" y="424"/>
                    </a:cubicBezTo>
                    <a:close/>
                    <a:moveTo>
                      <a:pt x="34465" y="1101"/>
                    </a:moveTo>
                    <a:cubicBezTo>
                      <a:pt x="34576" y="1101"/>
                      <a:pt x="34667" y="1249"/>
                      <a:pt x="34558" y="1333"/>
                    </a:cubicBezTo>
                    <a:cubicBezTo>
                      <a:pt x="34206" y="1603"/>
                      <a:pt x="33859" y="1881"/>
                      <a:pt x="33519" y="2164"/>
                    </a:cubicBezTo>
                    <a:cubicBezTo>
                      <a:pt x="33520" y="2194"/>
                      <a:pt x="33511" y="2223"/>
                      <a:pt x="33493" y="2247"/>
                    </a:cubicBezTo>
                    <a:cubicBezTo>
                      <a:pt x="33311" y="2491"/>
                      <a:pt x="33535" y="2791"/>
                      <a:pt x="33658" y="3006"/>
                    </a:cubicBezTo>
                    <a:cubicBezTo>
                      <a:pt x="33808" y="3265"/>
                      <a:pt x="33896" y="3551"/>
                      <a:pt x="33931" y="3848"/>
                    </a:cubicBezTo>
                    <a:cubicBezTo>
                      <a:pt x="33968" y="4157"/>
                      <a:pt x="33956" y="4470"/>
                      <a:pt x="33928" y="4780"/>
                    </a:cubicBezTo>
                    <a:cubicBezTo>
                      <a:pt x="33907" y="5001"/>
                      <a:pt x="33934" y="5325"/>
                      <a:pt x="33718" y="5454"/>
                    </a:cubicBezTo>
                    <a:cubicBezTo>
                      <a:pt x="33702" y="5464"/>
                      <a:pt x="33683" y="5468"/>
                      <a:pt x="33664" y="5468"/>
                    </a:cubicBezTo>
                    <a:cubicBezTo>
                      <a:pt x="33624" y="5468"/>
                      <a:pt x="33581" y="5450"/>
                      <a:pt x="33559" y="5421"/>
                    </a:cubicBezTo>
                    <a:cubicBezTo>
                      <a:pt x="32993" y="4676"/>
                      <a:pt x="32976" y="3718"/>
                      <a:pt x="33126" y="2832"/>
                    </a:cubicBezTo>
                    <a:cubicBezTo>
                      <a:pt x="33133" y="2784"/>
                      <a:pt x="33166" y="2743"/>
                      <a:pt x="33212" y="2726"/>
                    </a:cubicBezTo>
                    <a:cubicBezTo>
                      <a:pt x="33180" y="2643"/>
                      <a:pt x="33161" y="2557"/>
                      <a:pt x="33155" y="2468"/>
                    </a:cubicBezTo>
                    <a:cubicBezTo>
                      <a:pt x="32716" y="2842"/>
                      <a:pt x="32287" y="3226"/>
                      <a:pt x="31867" y="3620"/>
                    </a:cubicBezTo>
                    <a:cubicBezTo>
                      <a:pt x="31880" y="3651"/>
                      <a:pt x="31880" y="3685"/>
                      <a:pt x="31866" y="3715"/>
                    </a:cubicBezTo>
                    <a:cubicBezTo>
                      <a:pt x="31749" y="4003"/>
                      <a:pt x="31845" y="4302"/>
                      <a:pt x="31962" y="4573"/>
                    </a:cubicBezTo>
                    <a:cubicBezTo>
                      <a:pt x="32080" y="4844"/>
                      <a:pt x="32201" y="5107"/>
                      <a:pt x="32258" y="5399"/>
                    </a:cubicBezTo>
                    <a:cubicBezTo>
                      <a:pt x="32374" y="6002"/>
                      <a:pt x="32280" y="6621"/>
                      <a:pt x="32183" y="7219"/>
                    </a:cubicBezTo>
                    <a:cubicBezTo>
                      <a:pt x="32170" y="7294"/>
                      <a:pt x="32111" y="7339"/>
                      <a:pt x="32048" y="7339"/>
                    </a:cubicBezTo>
                    <a:cubicBezTo>
                      <a:pt x="32013" y="7339"/>
                      <a:pt x="31977" y="7325"/>
                      <a:pt x="31948" y="7295"/>
                    </a:cubicBezTo>
                    <a:cubicBezTo>
                      <a:pt x="31577" y="6911"/>
                      <a:pt x="31343" y="6414"/>
                      <a:pt x="31285" y="5883"/>
                    </a:cubicBezTo>
                    <a:cubicBezTo>
                      <a:pt x="31257" y="5620"/>
                      <a:pt x="31273" y="5355"/>
                      <a:pt x="31331" y="5097"/>
                    </a:cubicBezTo>
                    <a:cubicBezTo>
                      <a:pt x="31398" y="4808"/>
                      <a:pt x="31512" y="4530"/>
                      <a:pt x="31547" y="4235"/>
                    </a:cubicBezTo>
                    <a:cubicBezTo>
                      <a:pt x="31549" y="4217"/>
                      <a:pt x="31554" y="4201"/>
                      <a:pt x="31562" y="4185"/>
                    </a:cubicBezTo>
                    <a:cubicBezTo>
                      <a:pt x="31547" y="4100"/>
                      <a:pt x="31541" y="4014"/>
                      <a:pt x="31546" y="3926"/>
                    </a:cubicBezTo>
                    <a:lnTo>
                      <a:pt x="31546" y="3926"/>
                    </a:lnTo>
                    <a:cubicBezTo>
                      <a:pt x="31166" y="4293"/>
                      <a:pt x="30794" y="4667"/>
                      <a:pt x="30432" y="5049"/>
                    </a:cubicBezTo>
                    <a:cubicBezTo>
                      <a:pt x="30434" y="5078"/>
                      <a:pt x="30427" y="5108"/>
                      <a:pt x="30413" y="5132"/>
                    </a:cubicBezTo>
                    <a:cubicBezTo>
                      <a:pt x="30238" y="5429"/>
                      <a:pt x="30256" y="5763"/>
                      <a:pt x="30407" y="6063"/>
                    </a:cubicBezTo>
                    <a:cubicBezTo>
                      <a:pt x="30561" y="6373"/>
                      <a:pt x="30729" y="6659"/>
                      <a:pt x="30835" y="6991"/>
                    </a:cubicBezTo>
                    <a:cubicBezTo>
                      <a:pt x="31040" y="7639"/>
                      <a:pt x="31058" y="8328"/>
                      <a:pt x="30903" y="8988"/>
                    </a:cubicBezTo>
                    <a:cubicBezTo>
                      <a:pt x="30889" y="9047"/>
                      <a:pt x="30837" y="9074"/>
                      <a:pt x="30783" y="9074"/>
                    </a:cubicBezTo>
                    <a:cubicBezTo>
                      <a:pt x="30743" y="9074"/>
                      <a:pt x="30702" y="9059"/>
                      <a:pt x="30676" y="9030"/>
                    </a:cubicBezTo>
                    <a:cubicBezTo>
                      <a:pt x="29972" y="8243"/>
                      <a:pt x="29719" y="7120"/>
                      <a:pt x="30006" y="6106"/>
                    </a:cubicBezTo>
                    <a:cubicBezTo>
                      <a:pt x="30021" y="6054"/>
                      <a:pt x="30055" y="6027"/>
                      <a:pt x="30095" y="6021"/>
                    </a:cubicBezTo>
                    <a:cubicBezTo>
                      <a:pt x="30077" y="5970"/>
                      <a:pt x="30060" y="5918"/>
                      <a:pt x="30047" y="5866"/>
                    </a:cubicBezTo>
                    <a:cubicBezTo>
                      <a:pt x="30018" y="5741"/>
                      <a:pt x="30010" y="5613"/>
                      <a:pt x="30023" y="5485"/>
                    </a:cubicBezTo>
                    <a:lnTo>
                      <a:pt x="30023" y="5485"/>
                    </a:lnTo>
                    <a:cubicBezTo>
                      <a:pt x="29677" y="5862"/>
                      <a:pt x="29339" y="6247"/>
                      <a:pt x="29008" y="6639"/>
                    </a:cubicBezTo>
                    <a:cubicBezTo>
                      <a:pt x="29016" y="6673"/>
                      <a:pt x="29007" y="6709"/>
                      <a:pt x="28986" y="6736"/>
                    </a:cubicBezTo>
                    <a:cubicBezTo>
                      <a:pt x="28507" y="7420"/>
                      <a:pt x="28995" y="8283"/>
                      <a:pt x="29254" y="8947"/>
                    </a:cubicBezTo>
                    <a:cubicBezTo>
                      <a:pt x="29416" y="9362"/>
                      <a:pt x="29522" y="9792"/>
                      <a:pt x="29460" y="10241"/>
                    </a:cubicBezTo>
                    <a:cubicBezTo>
                      <a:pt x="29403" y="10654"/>
                      <a:pt x="29242" y="11043"/>
                      <a:pt x="29079" y="11425"/>
                    </a:cubicBezTo>
                    <a:cubicBezTo>
                      <a:pt x="29056" y="11480"/>
                      <a:pt x="29003" y="11511"/>
                      <a:pt x="28951" y="11511"/>
                    </a:cubicBezTo>
                    <a:cubicBezTo>
                      <a:pt x="28904" y="11511"/>
                      <a:pt x="28859" y="11487"/>
                      <a:pt x="28834" y="11438"/>
                    </a:cubicBezTo>
                    <a:cubicBezTo>
                      <a:pt x="28265" y="10295"/>
                      <a:pt x="27861" y="8924"/>
                      <a:pt x="28518" y="7727"/>
                    </a:cubicBezTo>
                    <a:cubicBezTo>
                      <a:pt x="28526" y="7712"/>
                      <a:pt x="28536" y="7700"/>
                      <a:pt x="28548" y="7689"/>
                    </a:cubicBezTo>
                    <a:cubicBezTo>
                      <a:pt x="28523" y="7532"/>
                      <a:pt x="28518" y="7371"/>
                      <a:pt x="28534" y="7213"/>
                    </a:cubicBezTo>
                    <a:lnTo>
                      <a:pt x="28534" y="7213"/>
                    </a:lnTo>
                    <a:cubicBezTo>
                      <a:pt x="28131" y="7710"/>
                      <a:pt x="27742" y="8218"/>
                      <a:pt x="27366" y="8737"/>
                    </a:cubicBezTo>
                    <a:cubicBezTo>
                      <a:pt x="27307" y="8819"/>
                      <a:pt x="27248" y="8902"/>
                      <a:pt x="27189" y="8985"/>
                    </a:cubicBezTo>
                    <a:cubicBezTo>
                      <a:pt x="27110" y="9225"/>
                      <a:pt x="27170" y="9524"/>
                      <a:pt x="27203" y="9759"/>
                    </a:cubicBezTo>
                    <a:cubicBezTo>
                      <a:pt x="27257" y="10137"/>
                      <a:pt x="27272" y="10521"/>
                      <a:pt x="27249" y="10903"/>
                    </a:cubicBezTo>
                    <a:cubicBezTo>
                      <a:pt x="27194" y="11688"/>
                      <a:pt x="26972" y="12451"/>
                      <a:pt x="26598" y="13142"/>
                    </a:cubicBezTo>
                    <a:cubicBezTo>
                      <a:pt x="26576" y="13183"/>
                      <a:pt x="26539" y="13200"/>
                      <a:pt x="26502" y="13200"/>
                    </a:cubicBezTo>
                    <a:cubicBezTo>
                      <a:pt x="26450" y="13200"/>
                      <a:pt x="26394" y="13168"/>
                      <a:pt x="26367" y="13124"/>
                    </a:cubicBezTo>
                    <a:cubicBezTo>
                      <a:pt x="25694" y="12021"/>
                      <a:pt x="26240" y="10723"/>
                      <a:pt x="26931" y="9780"/>
                    </a:cubicBezTo>
                    <a:cubicBezTo>
                      <a:pt x="26920" y="9688"/>
                      <a:pt x="26909" y="9594"/>
                      <a:pt x="26901" y="9502"/>
                    </a:cubicBezTo>
                    <a:cubicBezTo>
                      <a:pt x="26898" y="9470"/>
                      <a:pt x="26896" y="9437"/>
                      <a:pt x="26894" y="9406"/>
                    </a:cubicBezTo>
                    <a:cubicBezTo>
                      <a:pt x="26441" y="10063"/>
                      <a:pt x="26009" y="10735"/>
                      <a:pt x="25600" y="11421"/>
                    </a:cubicBezTo>
                    <a:cubicBezTo>
                      <a:pt x="25603" y="11448"/>
                      <a:pt x="25596" y="11477"/>
                      <a:pt x="25583" y="11502"/>
                    </a:cubicBezTo>
                    <a:cubicBezTo>
                      <a:pt x="25422" y="11802"/>
                      <a:pt x="25578" y="12193"/>
                      <a:pt x="25543" y="12517"/>
                    </a:cubicBezTo>
                    <a:cubicBezTo>
                      <a:pt x="25506" y="12864"/>
                      <a:pt x="25351" y="13198"/>
                      <a:pt x="25178" y="13499"/>
                    </a:cubicBezTo>
                    <a:cubicBezTo>
                      <a:pt x="24838" y="14088"/>
                      <a:pt x="24332" y="14571"/>
                      <a:pt x="23737" y="14897"/>
                    </a:cubicBezTo>
                    <a:cubicBezTo>
                      <a:pt x="23720" y="14907"/>
                      <a:pt x="23701" y="14911"/>
                      <a:pt x="23683" y="14911"/>
                    </a:cubicBezTo>
                    <a:cubicBezTo>
                      <a:pt x="23609" y="14911"/>
                      <a:pt x="23532" y="14844"/>
                      <a:pt x="23546" y="14765"/>
                    </a:cubicBezTo>
                    <a:cubicBezTo>
                      <a:pt x="23766" y="13541"/>
                      <a:pt x="24054" y="12179"/>
                      <a:pt x="25189" y="11470"/>
                    </a:cubicBezTo>
                    <a:cubicBezTo>
                      <a:pt x="25208" y="11457"/>
                      <a:pt x="25231" y="11449"/>
                      <a:pt x="25254" y="11449"/>
                    </a:cubicBezTo>
                    <a:cubicBezTo>
                      <a:pt x="25259" y="11449"/>
                      <a:pt x="25265" y="11450"/>
                      <a:pt x="25270" y="11450"/>
                    </a:cubicBezTo>
                    <a:cubicBezTo>
                      <a:pt x="25351" y="11313"/>
                      <a:pt x="25433" y="11176"/>
                      <a:pt x="25516" y="11039"/>
                    </a:cubicBezTo>
                    <a:cubicBezTo>
                      <a:pt x="25705" y="10726"/>
                      <a:pt x="25899" y="10418"/>
                      <a:pt x="26098" y="10113"/>
                    </a:cubicBezTo>
                    <a:lnTo>
                      <a:pt x="26098" y="10113"/>
                    </a:lnTo>
                    <a:cubicBezTo>
                      <a:pt x="25704" y="10415"/>
                      <a:pt x="25440" y="10891"/>
                      <a:pt x="25074" y="11224"/>
                    </a:cubicBezTo>
                    <a:cubicBezTo>
                      <a:pt x="24787" y="11483"/>
                      <a:pt x="24434" y="11650"/>
                      <a:pt x="24076" y="11788"/>
                    </a:cubicBezTo>
                    <a:cubicBezTo>
                      <a:pt x="23802" y="11892"/>
                      <a:pt x="23520" y="12006"/>
                      <a:pt x="23229" y="12006"/>
                    </a:cubicBezTo>
                    <a:cubicBezTo>
                      <a:pt x="23149" y="12006"/>
                      <a:pt x="23069" y="11997"/>
                      <a:pt x="22987" y="11978"/>
                    </a:cubicBezTo>
                    <a:cubicBezTo>
                      <a:pt x="22898" y="11955"/>
                      <a:pt x="22883" y="11842"/>
                      <a:pt x="22924" y="11776"/>
                    </a:cubicBezTo>
                    <a:cubicBezTo>
                      <a:pt x="23497" y="10819"/>
                      <a:pt x="24540" y="10173"/>
                      <a:pt x="25653" y="10090"/>
                    </a:cubicBezTo>
                    <a:cubicBezTo>
                      <a:pt x="25657" y="10089"/>
                      <a:pt x="25661" y="10089"/>
                      <a:pt x="25664" y="10089"/>
                    </a:cubicBezTo>
                    <a:cubicBezTo>
                      <a:pt x="25683" y="10089"/>
                      <a:pt x="25700" y="10093"/>
                      <a:pt x="25718" y="10099"/>
                    </a:cubicBezTo>
                    <a:cubicBezTo>
                      <a:pt x="25901" y="9913"/>
                      <a:pt x="26105" y="9753"/>
                      <a:pt x="26363" y="9661"/>
                    </a:cubicBezTo>
                    <a:cubicBezTo>
                      <a:pt x="26375" y="9657"/>
                      <a:pt x="26387" y="9654"/>
                      <a:pt x="26401" y="9653"/>
                    </a:cubicBezTo>
                    <a:cubicBezTo>
                      <a:pt x="26587" y="9376"/>
                      <a:pt x="26777" y="9102"/>
                      <a:pt x="26969" y="8831"/>
                    </a:cubicBezTo>
                    <a:cubicBezTo>
                      <a:pt x="27008" y="8737"/>
                      <a:pt x="27063" y="8652"/>
                      <a:pt x="27132" y="8578"/>
                    </a:cubicBezTo>
                    <a:cubicBezTo>
                      <a:pt x="27143" y="8564"/>
                      <a:pt x="27158" y="8553"/>
                      <a:pt x="27175" y="8546"/>
                    </a:cubicBezTo>
                    <a:cubicBezTo>
                      <a:pt x="27252" y="8440"/>
                      <a:pt x="27331" y="8333"/>
                      <a:pt x="27409" y="8228"/>
                    </a:cubicBezTo>
                    <a:lnTo>
                      <a:pt x="27409" y="8228"/>
                    </a:lnTo>
                    <a:cubicBezTo>
                      <a:pt x="27069" y="8529"/>
                      <a:pt x="26739" y="8844"/>
                      <a:pt x="26334" y="9065"/>
                    </a:cubicBezTo>
                    <a:cubicBezTo>
                      <a:pt x="25770" y="9371"/>
                      <a:pt x="25140" y="9530"/>
                      <a:pt x="24501" y="9530"/>
                    </a:cubicBezTo>
                    <a:cubicBezTo>
                      <a:pt x="24382" y="9530"/>
                      <a:pt x="24262" y="9525"/>
                      <a:pt x="24142" y="9513"/>
                    </a:cubicBezTo>
                    <a:cubicBezTo>
                      <a:pt x="24024" y="9503"/>
                      <a:pt x="23984" y="9356"/>
                      <a:pt x="24067" y="9278"/>
                    </a:cubicBezTo>
                    <a:cubicBezTo>
                      <a:pt x="24942" y="8464"/>
                      <a:pt x="26065" y="7970"/>
                      <a:pt x="27257" y="7875"/>
                    </a:cubicBezTo>
                    <a:cubicBezTo>
                      <a:pt x="27262" y="7875"/>
                      <a:pt x="27266" y="7874"/>
                      <a:pt x="27270" y="7874"/>
                    </a:cubicBezTo>
                    <a:cubicBezTo>
                      <a:pt x="27309" y="7874"/>
                      <a:pt x="27346" y="7891"/>
                      <a:pt x="27372" y="7920"/>
                    </a:cubicBezTo>
                    <a:cubicBezTo>
                      <a:pt x="27572" y="7743"/>
                      <a:pt x="27778" y="7574"/>
                      <a:pt x="28007" y="7434"/>
                    </a:cubicBezTo>
                    <a:cubicBezTo>
                      <a:pt x="28012" y="7431"/>
                      <a:pt x="28017" y="7429"/>
                      <a:pt x="28023" y="7425"/>
                    </a:cubicBezTo>
                    <a:cubicBezTo>
                      <a:pt x="28285" y="7092"/>
                      <a:pt x="28554" y="6762"/>
                      <a:pt x="28829" y="6438"/>
                    </a:cubicBezTo>
                    <a:lnTo>
                      <a:pt x="28829" y="6438"/>
                    </a:lnTo>
                    <a:cubicBezTo>
                      <a:pt x="28555" y="6501"/>
                      <a:pt x="28310" y="6680"/>
                      <a:pt x="28076" y="6830"/>
                    </a:cubicBezTo>
                    <a:cubicBezTo>
                      <a:pt x="27795" y="7011"/>
                      <a:pt x="27491" y="7153"/>
                      <a:pt x="27172" y="7252"/>
                    </a:cubicBezTo>
                    <a:cubicBezTo>
                      <a:pt x="26848" y="7351"/>
                      <a:pt x="26511" y="7399"/>
                      <a:pt x="26174" y="7399"/>
                    </a:cubicBezTo>
                    <a:cubicBezTo>
                      <a:pt x="25844" y="7399"/>
                      <a:pt x="25514" y="7353"/>
                      <a:pt x="25195" y="7262"/>
                    </a:cubicBezTo>
                    <a:cubicBezTo>
                      <a:pt x="25100" y="7235"/>
                      <a:pt x="25077" y="7095"/>
                      <a:pt x="25153" y="7035"/>
                    </a:cubicBezTo>
                    <a:cubicBezTo>
                      <a:pt x="25816" y="6519"/>
                      <a:pt x="26635" y="6248"/>
                      <a:pt x="27462" y="6248"/>
                    </a:cubicBezTo>
                    <a:cubicBezTo>
                      <a:pt x="27757" y="6248"/>
                      <a:pt x="28053" y="6283"/>
                      <a:pt x="28344" y="6353"/>
                    </a:cubicBezTo>
                    <a:cubicBezTo>
                      <a:pt x="28561" y="6234"/>
                      <a:pt x="28789" y="6148"/>
                      <a:pt x="29042" y="6148"/>
                    </a:cubicBezTo>
                    <a:cubicBezTo>
                      <a:pt x="29054" y="6148"/>
                      <a:pt x="29065" y="6148"/>
                      <a:pt x="29077" y="6148"/>
                    </a:cubicBezTo>
                    <a:cubicBezTo>
                      <a:pt x="29215" y="5988"/>
                      <a:pt x="29355" y="5830"/>
                      <a:pt x="29496" y="5671"/>
                    </a:cubicBezTo>
                    <a:cubicBezTo>
                      <a:pt x="29739" y="5400"/>
                      <a:pt x="29985" y="5133"/>
                      <a:pt x="30236" y="4869"/>
                    </a:cubicBezTo>
                    <a:lnTo>
                      <a:pt x="30236" y="4869"/>
                    </a:lnTo>
                    <a:cubicBezTo>
                      <a:pt x="30013" y="4938"/>
                      <a:pt x="29815" y="5107"/>
                      <a:pt x="29625" y="5235"/>
                    </a:cubicBezTo>
                    <a:cubicBezTo>
                      <a:pt x="29379" y="5400"/>
                      <a:pt x="29114" y="5519"/>
                      <a:pt x="28823" y="5578"/>
                    </a:cubicBezTo>
                    <a:cubicBezTo>
                      <a:pt x="28652" y="5612"/>
                      <a:pt x="28480" y="5627"/>
                      <a:pt x="28307" y="5627"/>
                    </a:cubicBezTo>
                    <a:cubicBezTo>
                      <a:pt x="27864" y="5627"/>
                      <a:pt x="27420" y="5526"/>
                      <a:pt x="27005" y="5382"/>
                    </a:cubicBezTo>
                    <a:cubicBezTo>
                      <a:pt x="26919" y="5352"/>
                      <a:pt x="26878" y="5212"/>
                      <a:pt x="26964" y="5154"/>
                    </a:cubicBezTo>
                    <a:cubicBezTo>
                      <a:pt x="27567" y="4754"/>
                      <a:pt x="28269" y="4546"/>
                      <a:pt x="28980" y="4546"/>
                    </a:cubicBezTo>
                    <a:cubicBezTo>
                      <a:pt x="29297" y="4546"/>
                      <a:pt x="29615" y="4587"/>
                      <a:pt x="29927" y="4671"/>
                    </a:cubicBezTo>
                    <a:cubicBezTo>
                      <a:pt x="29943" y="4675"/>
                      <a:pt x="29959" y="4682"/>
                      <a:pt x="29974" y="4693"/>
                    </a:cubicBezTo>
                    <a:cubicBezTo>
                      <a:pt x="30117" y="4621"/>
                      <a:pt x="30269" y="4572"/>
                      <a:pt x="30434" y="4572"/>
                    </a:cubicBezTo>
                    <a:cubicBezTo>
                      <a:pt x="30461" y="4572"/>
                      <a:pt x="30489" y="4573"/>
                      <a:pt x="30518" y="4576"/>
                    </a:cubicBezTo>
                    <a:cubicBezTo>
                      <a:pt x="30839" y="4246"/>
                      <a:pt x="31165" y="3923"/>
                      <a:pt x="31498" y="3606"/>
                    </a:cubicBezTo>
                    <a:lnTo>
                      <a:pt x="31498" y="3606"/>
                    </a:lnTo>
                    <a:cubicBezTo>
                      <a:pt x="31003" y="3665"/>
                      <a:pt x="30539" y="3906"/>
                      <a:pt x="30049" y="4000"/>
                    </a:cubicBezTo>
                    <a:cubicBezTo>
                      <a:pt x="29927" y="4023"/>
                      <a:pt x="29809" y="4034"/>
                      <a:pt x="29692" y="4034"/>
                    </a:cubicBezTo>
                    <a:cubicBezTo>
                      <a:pt x="29244" y="4034"/>
                      <a:pt x="28830" y="3874"/>
                      <a:pt x="28423" y="3652"/>
                    </a:cubicBezTo>
                    <a:cubicBezTo>
                      <a:pt x="28328" y="3600"/>
                      <a:pt x="28364" y="3468"/>
                      <a:pt x="28442" y="3423"/>
                    </a:cubicBezTo>
                    <a:cubicBezTo>
                      <a:pt x="28856" y="3177"/>
                      <a:pt x="29333" y="3053"/>
                      <a:pt x="29810" y="3053"/>
                    </a:cubicBezTo>
                    <a:cubicBezTo>
                      <a:pt x="30205" y="3053"/>
                      <a:pt x="30599" y="3138"/>
                      <a:pt x="30958" y="3310"/>
                    </a:cubicBezTo>
                    <a:cubicBezTo>
                      <a:pt x="31007" y="3332"/>
                      <a:pt x="31039" y="3381"/>
                      <a:pt x="31038" y="3435"/>
                    </a:cubicBezTo>
                    <a:cubicBezTo>
                      <a:pt x="31261" y="3373"/>
                      <a:pt x="31489" y="3327"/>
                      <a:pt x="31726" y="3327"/>
                    </a:cubicBezTo>
                    <a:cubicBezTo>
                      <a:pt x="31744" y="3327"/>
                      <a:pt x="31761" y="3327"/>
                      <a:pt x="31779" y="3328"/>
                    </a:cubicBezTo>
                    <a:cubicBezTo>
                      <a:pt x="31783" y="3328"/>
                      <a:pt x="31787" y="3328"/>
                      <a:pt x="31793" y="3329"/>
                    </a:cubicBezTo>
                    <a:cubicBezTo>
                      <a:pt x="32204" y="2944"/>
                      <a:pt x="32625" y="2570"/>
                      <a:pt x="33055" y="2205"/>
                    </a:cubicBezTo>
                    <a:lnTo>
                      <a:pt x="33055" y="2205"/>
                    </a:lnTo>
                    <a:cubicBezTo>
                      <a:pt x="32803" y="2247"/>
                      <a:pt x="32568" y="2391"/>
                      <a:pt x="32332" y="2490"/>
                    </a:cubicBezTo>
                    <a:cubicBezTo>
                      <a:pt x="32067" y="2601"/>
                      <a:pt x="31786" y="2667"/>
                      <a:pt x="31500" y="2684"/>
                    </a:cubicBezTo>
                    <a:cubicBezTo>
                      <a:pt x="31447" y="2687"/>
                      <a:pt x="31394" y="2688"/>
                      <a:pt x="31341" y="2688"/>
                    </a:cubicBezTo>
                    <a:cubicBezTo>
                      <a:pt x="30809" y="2688"/>
                      <a:pt x="30287" y="2533"/>
                      <a:pt x="29846" y="2232"/>
                    </a:cubicBezTo>
                    <a:cubicBezTo>
                      <a:pt x="29775" y="2182"/>
                      <a:pt x="29769" y="2078"/>
                      <a:pt x="29834" y="2020"/>
                    </a:cubicBezTo>
                    <a:cubicBezTo>
                      <a:pt x="30235" y="1675"/>
                      <a:pt x="30712" y="1533"/>
                      <a:pt x="31199" y="1533"/>
                    </a:cubicBezTo>
                    <a:cubicBezTo>
                      <a:pt x="31734" y="1533"/>
                      <a:pt x="32281" y="1704"/>
                      <a:pt x="32754" y="1966"/>
                    </a:cubicBezTo>
                    <a:cubicBezTo>
                      <a:pt x="32769" y="1974"/>
                      <a:pt x="32782" y="1985"/>
                      <a:pt x="32793" y="1999"/>
                    </a:cubicBezTo>
                    <a:cubicBezTo>
                      <a:pt x="32923" y="1954"/>
                      <a:pt x="33054" y="1925"/>
                      <a:pt x="33190" y="1925"/>
                    </a:cubicBezTo>
                    <a:cubicBezTo>
                      <a:pt x="33240" y="1925"/>
                      <a:pt x="33290" y="1929"/>
                      <a:pt x="33341" y="1937"/>
                    </a:cubicBezTo>
                    <a:cubicBezTo>
                      <a:pt x="33349" y="1939"/>
                      <a:pt x="33358" y="1942"/>
                      <a:pt x="33366" y="1945"/>
                    </a:cubicBezTo>
                    <a:cubicBezTo>
                      <a:pt x="33700" y="1667"/>
                      <a:pt x="34039" y="1396"/>
                      <a:pt x="34384" y="1130"/>
                    </a:cubicBezTo>
                    <a:cubicBezTo>
                      <a:pt x="34410" y="1110"/>
                      <a:pt x="34438" y="1101"/>
                      <a:pt x="34465" y="1101"/>
                    </a:cubicBezTo>
                    <a:close/>
                    <a:moveTo>
                      <a:pt x="6326" y="0"/>
                    </a:moveTo>
                    <a:cubicBezTo>
                      <a:pt x="6292" y="130"/>
                      <a:pt x="6257" y="259"/>
                      <a:pt x="6219" y="387"/>
                    </a:cubicBezTo>
                    <a:cubicBezTo>
                      <a:pt x="6254" y="400"/>
                      <a:pt x="6282" y="428"/>
                      <a:pt x="6295" y="463"/>
                    </a:cubicBezTo>
                    <a:cubicBezTo>
                      <a:pt x="6385" y="683"/>
                      <a:pt x="6656" y="790"/>
                      <a:pt x="6822" y="945"/>
                    </a:cubicBezTo>
                    <a:cubicBezTo>
                      <a:pt x="6998" y="1112"/>
                      <a:pt x="7145" y="1307"/>
                      <a:pt x="7258" y="1521"/>
                    </a:cubicBezTo>
                    <a:cubicBezTo>
                      <a:pt x="7517" y="2001"/>
                      <a:pt x="7618" y="2541"/>
                      <a:pt x="7715" y="3072"/>
                    </a:cubicBezTo>
                    <a:cubicBezTo>
                      <a:pt x="7731" y="3157"/>
                      <a:pt x="7654" y="3219"/>
                      <a:pt x="7578" y="3219"/>
                    </a:cubicBezTo>
                    <a:cubicBezTo>
                      <a:pt x="7561" y="3219"/>
                      <a:pt x="7544" y="3215"/>
                      <a:pt x="7528" y="3209"/>
                    </a:cubicBezTo>
                    <a:cubicBezTo>
                      <a:pt x="7031" y="3002"/>
                      <a:pt x="6546" y="2618"/>
                      <a:pt x="6322" y="2116"/>
                    </a:cubicBezTo>
                    <a:cubicBezTo>
                      <a:pt x="6130" y="1682"/>
                      <a:pt x="6241" y="1192"/>
                      <a:pt x="6110" y="747"/>
                    </a:cubicBezTo>
                    <a:cubicBezTo>
                      <a:pt x="5946" y="1262"/>
                      <a:pt x="5748" y="1766"/>
                      <a:pt x="5519" y="2256"/>
                    </a:cubicBezTo>
                    <a:cubicBezTo>
                      <a:pt x="5552" y="2269"/>
                      <a:pt x="5577" y="2295"/>
                      <a:pt x="5591" y="2327"/>
                    </a:cubicBezTo>
                    <a:cubicBezTo>
                      <a:pt x="5693" y="2557"/>
                      <a:pt x="5927" y="2685"/>
                      <a:pt x="6117" y="2832"/>
                    </a:cubicBezTo>
                    <a:cubicBezTo>
                      <a:pt x="6310" y="2981"/>
                      <a:pt x="6470" y="3166"/>
                      <a:pt x="6591" y="3378"/>
                    </a:cubicBezTo>
                    <a:cubicBezTo>
                      <a:pt x="6860" y="3850"/>
                      <a:pt x="6937" y="4390"/>
                      <a:pt x="6985" y="4924"/>
                    </a:cubicBezTo>
                    <a:cubicBezTo>
                      <a:pt x="6990" y="4992"/>
                      <a:pt x="6933" y="5073"/>
                      <a:pt x="6860" y="5073"/>
                    </a:cubicBezTo>
                    <a:cubicBezTo>
                      <a:pt x="6851" y="5073"/>
                      <a:pt x="6841" y="5072"/>
                      <a:pt x="6832" y="5069"/>
                    </a:cubicBezTo>
                    <a:cubicBezTo>
                      <a:pt x="6570" y="4997"/>
                      <a:pt x="6385" y="4793"/>
                      <a:pt x="6197" y="4608"/>
                    </a:cubicBezTo>
                    <a:cubicBezTo>
                      <a:pt x="6027" y="4441"/>
                      <a:pt x="5861" y="4266"/>
                      <a:pt x="5730" y="4066"/>
                    </a:cubicBezTo>
                    <a:cubicBezTo>
                      <a:pt x="5449" y="3638"/>
                      <a:pt x="5403" y="3154"/>
                      <a:pt x="5387" y="2655"/>
                    </a:cubicBezTo>
                    <a:cubicBezTo>
                      <a:pt x="5386" y="2621"/>
                      <a:pt x="5396" y="2587"/>
                      <a:pt x="5419" y="2561"/>
                    </a:cubicBezTo>
                    <a:cubicBezTo>
                      <a:pt x="5409" y="2548"/>
                      <a:pt x="5400" y="2533"/>
                      <a:pt x="5391" y="2518"/>
                    </a:cubicBezTo>
                    <a:cubicBezTo>
                      <a:pt x="5247" y="2806"/>
                      <a:pt x="5091" y="3087"/>
                      <a:pt x="4923" y="3361"/>
                    </a:cubicBezTo>
                    <a:cubicBezTo>
                      <a:pt x="5029" y="3646"/>
                      <a:pt x="5242" y="3865"/>
                      <a:pt x="5430" y="4098"/>
                    </a:cubicBezTo>
                    <a:cubicBezTo>
                      <a:pt x="5609" y="4320"/>
                      <a:pt x="5750" y="4563"/>
                      <a:pt x="5830" y="4838"/>
                    </a:cubicBezTo>
                    <a:cubicBezTo>
                      <a:pt x="5991" y="5392"/>
                      <a:pt x="5943" y="5977"/>
                      <a:pt x="5888" y="6544"/>
                    </a:cubicBezTo>
                    <a:cubicBezTo>
                      <a:pt x="5881" y="6613"/>
                      <a:pt x="5817" y="6656"/>
                      <a:pt x="5753" y="6656"/>
                    </a:cubicBezTo>
                    <a:cubicBezTo>
                      <a:pt x="5735" y="6656"/>
                      <a:pt x="5718" y="6653"/>
                      <a:pt x="5702" y="6646"/>
                    </a:cubicBezTo>
                    <a:cubicBezTo>
                      <a:pt x="5480" y="6552"/>
                      <a:pt x="5303" y="6335"/>
                      <a:pt x="5173" y="6139"/>
                    </a:cubicBezTo>
                    <a:cubicBezTo>
                      <a:pt x="5041" y="5938"/>
                      <a:pt x="4941" y="5717"/>
                      <a:pt x="4879" y="5484"/>
                    </a:cubicBezTo>
                    <a:cubicBezTo>
                      <a:pt x="4739" y="4969"/>
                      <a:pt x="4770" y="4430"/>
                      <a:pt x="4895" y="3916"/>
                    </a:cubicBezTo>
                    <a:cubicBezTo>
                      <a:pt x="4898" y="3903"/>
                      <a:pt x="4903" y="3890"/>
                      <a:pt x="4910" y="3880"/>
                    </a:cubicBezTo>
                    <a:cubicBezTo>
                      <a:pt x="4851" y="3800"/>
                      <a:pt x="4799" y="3717"/>
                      <a:pt x="4752" y="3631"/>
                    </a:cubicBezTo>
                    <a:cubicBezTo>
                      <a:pt x="4668" y="3760"/>
                      <a:pt x="4581" y="3886"/>
                      <a:pt x="4491" y="4012"/>
                    </a:cubicBezTo>
                    <a:cubicBezTo>
                      <a:pt x="4487" y="4021"/>
                      <a:pt x="4483" y="4032"/>
                      <a:pt x="4477" y="4040"/>
                    </a:cubicBezTo>
                    <a:cubicBezTo>
                      <a:pt x="4456" y="4076"/>
                      <a:pt x="4430" y="4109"/>
                      <a:pt x="4402" y="4141"/>
                    </a:cubicBezTo>
                    <a:cubicBezTo>
                      <a:pt x="4426" y="4176"/>
                      <a:pt x="4429" y="4222"/>
                      <a:pt x="4412" y="4260"/>
                    </a:cubicBezTo>
                    <a:cubicBezTo>
                      <a:pt x="4406" y="4277"/>
                      <a:pt x="4399" y="4294"/>
                      <a:pt x="4394" y="4312"/>
                    </a:cubicBezTo>
                    <a:cubicBezTo>
                      <a:pt x="4405" y="4333"/>
                      <a:pt x="4409" y="4356"/>
                      <a:pt x="4408" y="4378"/>
                    </a:cubicBezTo>
                    <a:cubicBezTo>
                      <a:pt x="4403" y="4460"/>
                      <a:pt x="4392" y="4541"/>
                      <a:pt x="4375" y="4621"/>
                    </a:cubicBezTo>
                    <a:cubicBezTo>
                      <a:pt x="4391" y="4761"/>
                      <a:pt x="4433" y="4901"/>
                      <a:pt x="4466" y="5035"/>
                    </a:cubicBezTo>
                    <a:cubicBezTo>
                      <a:pt x="4666" y="5815"/>
                      <a:pt x="4548" y="6642"/>
                      <a:pt x="4138" y="7334"/>
                    </a:cubicBezTo>
                    <a:cubicBezTo>
                      <a:pt x="4109" y="7382"/>
                      <a:pt x="4063" y="7413"/>
                      <a:pt x="4013" y="7413"/>
                    </a:cubicBezTo>
                    <a:cubicBezTo>
                      <a:pt x="3986" y="7413"/>
                      <a:pt x="3958" y="7403"/>
                      <a:pt x="3931" y="7383"/>
                    </a:cubicBezTo>
                    <a:cubicBezTo>
                      <a:pt x="3726" y="7224"/>
                      <a:pt x="3685" y="6958"/>
                      <a:pt x="3661" y="6715"/>
                    </a:cubicBezTo>
                    <a:cubicBezTo>
                      <a:pt x="3636" y="6451"/>
                      <a:pt x="3643" y="6187"/>
                      <a:pt x="3684" y="5925"/>
                    </a:cubicBezTo>
                    <a:cubicBezTo>
                      <a:pt x="3724" y="5654"/>
                      <a:pt x="3805" y="5394"/>
                      <a:pt x="3908" y="5141"/>
                    </a:cubicBezTo>
                    <a:cubicBezTo>
                      <a:pt x="3982" y="4958"/>
                      <a:pt x="4061" y="4778"/>
                      <a:pt x="4107" y="4588"/>
                    </a:cubicBezTo>
                    <a:cubicBezTo>
                      <a:pt x="4105" y="4564"/>
                      <a:pt x="4104" y="4540"/>
                      <a:pt x="4104" y="4515"/>
                    </a:cubicBezTo>
                    <a:cubicBezTo>
                      <a:pt x="3900" y="4763"/>
                      <a:pt x="3683" y="5000"/>
                      <a:pt x="3454" y="5227"/>
                    </a:cubicBezTo>
                    <a:cubicBezTo>
                      <a:pt x="3470" y="5253"/>
                      <a:pt x="3475" y="5284"/>
                      <a:pt x="3469" y="5315"/>
                    </a:cubicBezTo>
                    <a:cubicBezTo>
                      <a:pt x="3359" y="5921"/>
                      <a:pt x="3008" y="6520"/>
                      <a:pt x="2460" y="6827"/>
                    </a:cubicBezTo>
                    <a:cubicBezTo>
                      <a:pt x="2409" y="6854"/>
                      <a:pt x="2357" y="6880"/>
                      <a:pt x="2304" y="6902"/>
                    </a:cubicBezTo>
                    <a:lnTo>
                      <a:pt x="3869" y="7945"/>
                    </a:lnTo>
                    <a:cubicBezTo>
                      <a:pt x="2712" y="8676"/>
                      <a:pt x="1519" y="9346"/>
                      <a:pt x="293" y="9955"/>
                    </a:cubicBezTo>
                    <a:cubicBezTo>
                      <a:pt x="1" y="10099"/>
                      <a:pt x="36" y="10488"/>
                      <a:pt x="272" y="10661"/>
                    </a:cubicBezTo>
                    <a:cubicBezTo>
                      <a:pt x="1520" y="11571"/>
                      <a:pt x="2730" y="12530"/>
                      <a:pt x="3903" y="13537"/>
                    </a:cubicBezTo>
                    <a:lnTo>
                      <a:pt x="3488" y="13888"/>
                    </a:lnTo>
                    <a:cubicBezTo>
                      <a:pt x="3678" y="14265"/>
                      <a:pt x="3766" y="14685"/>
                      <a:pt x="3740" y="15106"/>
                    </a:cubicBezTo>
                    <a:cubicBezTo>
                      <a:pt x="3722" y="15402"/>
                      <a:pt x="3655" y="15694"/>
                      <a:pt x="3669" y="15992"/>
                    </a:cubicBezTo>
                    <a:cubicBezTo>
                      <a:pt x="3670" y="16009"/>
                      <a:pt x="3668" y="16027"/>
                      <a:pt x="3662" y="16043"/>
                    </a:cubicBezTo>
                    <a:cubicBezTo>
                      <a:pt x="3692" y="16125"/>
                      <a:pt x="3711" y="16209"/>
                      <a:pt x="3721" y="16295"/>
                    </a:cubicBezTo>
                    <a:cubicBezTo>
                      <a:pt x="4036" y="15872"/>
                      <a:pt x="4340" y="15442"/>
                      <a:pt x="4635" y="15006"/>
                    </a:cubicBezTo>
                    <a:cubicBezTo>
                      <a:pt x="4628" y="14977"/>
                      <a:pt x="4630" y="14947"/>
                      <a:pt x="4641" y="14921"/>
                    </a:cubicBezTo>
                    <a:cubicBezTo>
                      <a:pt x="4764" y="14600"/>
                      <a:pt x="4692" y="14272"/>
                      <a:pt x="4494" y="14000"/>
                    </a:cubicBezTo>
                    <a:cubicBezTo>
                      <a:pt x="4290" y="13721"/>
                      <a:pt x="4078" y="13466"/>
                      <a:pt x="3920" y="13156"/>
                    </a:cubicBezTo>
                    <a:cubicBezTo>
                      <a:pt x="3610" y="12551"/>
                      <a:pt x="3480" y="11875"/>
                      <a:pt x="3523" y="11197"/>
                    </a:cubicBezTo>
                    <a:cubicBezTo>
                      <a:pt x="3528" y="11127"/>
                      <a:pt x="3592" y="11091"/>
                      <a:pt x="3654" y="11091"/>
                    </a:cubicBezTo>
                    <a:cubicBezTo>
                      <a:pt x="3685" y="11091"/>
                      <a:pt x="3717" y="11100"/>
                      <a:pt x="3740" y="11119"/>
                    </a:cubicBezTo>
                    <a:cubicBezTo>
                      <a:pt x="4564" y="11779"/>
                      <a:pt x="4998" y="12845"/>
                      <a:pt x="4882" y="13894"/>
                    </a:cubicBezTo>
                    <a:cubicBezTo>
                      <a:pt x="4879" y="13938"/>
                      <a:pt x="4850" y="13978"/>
                      <a:pt x="4807" y="13993"/>
                    </a:cubicBezTo>
                    <a:cubicBezTo>
                      <a:pt x="4835" y="14039"/>
                      <a:pt x="4860" y="14087"/>
                      <a:pt x="4881" y="14137"/>
                    </a:cubicBezTo>
                    <a:cubicBezTo>
                      <a:pt x="4930" y="14255"/>
                      <a:pt x="4959" y="14381"/>
                      <a:pt x="4966" y="14508"/>
                    </a:cubicBezTo>
                    <a:cubicBezTo>
                      <a:pt x="5247" y="14080"/>
                      <a:pt x="5517" y="13645"/>
                      <a:pt x="5779" y="13205"/>
                    </a:cubicBezTo>
                    <a:cubicBezTo>
                      <a:pt x="5766" y="13172"/>
                      <a:pt x="5769" y="13135"/>
                      <a:pt x="5784" y="13104"/>
                    </a:cubicBezTo>
                    <a:cubicBezTo>
                      <a:pt x="6143" y="12351"/>
                      <a:pt x="5522" y="11579"/>
                      <a:pt x="5157" y="10968"/>
                    </a:cubicBezTo>
                    <a:cubicBezTo>
                      <a:pt x="4929" y="10584"/>
                      <a:pt x="4754" y="10178"/>
                      <a:pt x="4742" y="9725"/>
                    </a:cubicBezTo>
                    <a:cubicBezTo>
                      <a:pt x="4730" y="9308"/>
                      <a:pt x="4824" y="8898"/>
                      <a:pt x="4922" y="8495"/>
                    </a:cubicBezTo>
                    <a:cubicBezTo>
                      <a:pt x="4938" y="8428"/>
                      <a:pt x="4998" y="8387"/>
                      <a:pt x="5058" y="8387"/>
                    </a:cubicBezTo>
                    <a:cubicBezTo>
                      <a:pt x="5096" y="8387"/>
                      <a:pt x="5135" y="8404"/>
                      <a:pt x="5163" y="8442"/>
                    </a:cubicBezTo>
                    <a:cubicBezTo>
                      <a:pt x="5911" y="9476"/>
                      <a:pt x="6535" y="10762"/>
                      <a:pt x="6083" y="12050"/>
                    </a:cubicBezTo>
                    <a:cubicBezTo>
                      <a:pt x="6078" y="12066"/>
                      <a:pt x="6070" y="12080"/>
                      <a:pt x="6060" y="12093"/>
                    </a:cubicBezTo>
                    <a:cubicBezTo>
                      <a:pt x="6111" y="12244"/>
                      <a:pt x="6142" y="12401"/>
                      <a:pt x="6152" y="12560"/>
                    </a:cubicBezTo>
                    <a:cubicBezTo>
                      <a:pt x="6467" y="12003"/>
                      <a:pt x="6768" y="11438"/>
                      <a:pt x="7054" y="10865"/>
                    </a:cubicBezTo>
                    <a:cubicBezTo>
                      <a:pt x="7099" y="10773"/>
                      <a:pt x="7143" y="10683"/>
                      <a:pt x="7188" y="10591"/>
                    </a:cubicBezTo>
                    <a:cubicBezTo>
                      <a:pt x="7226" y="10341"/>
                      <a:pt x="7119" y="10057"/>
                      <a:pt x="7048" y="9830"/>
                    </a:cubicBezTo>
                    <a:cubicBezTo>
                      <a:pt x="6932" y="9466"/>
                      <a:pt x="6853" y="9090"/>
                      <a:pt x="6815" y="8710"/>
                    </a:cubicBezTo>
                    <a:cubicBezTo>
                      <a:pt x="6738" y="7926"/>
                      <a:pt x="6832" y="7137"/>
                      <a:pt x="7088" y="6393"/>
                    </a:cubicBezTo>
                    <a:cubicBezTo>
                      <a:pt x="7106" y="6340"/>
                      <a:pt x="7150" y="6319"/>
                      <a:pt x="7196" y="6319"/>
                    </a:cubicBezTo>
                    <a:cubicBezTo>
                      <a:pt x="7241" y="6319"/>
                      <a:pt x="7289" y="6340"/>
                      <a:pt x="7318" y="6373"/>
                    </a:cubicBezTo>
                    <a:cubicBezTo>
                      <a:pt x="8163" y="7351"/>
                      <a:pt x="7839" y="8720"/>
                      <a:pt x="7312" y="9764"/>
                    </a:cubicBezTo>
                    <a:cubicBezTo>
                      <a:pt x="7338" y="9854"/>
                      <a:pt x="7363" y="9944"/>
                      <a:pt x="7387" y="10034"/>
                    </a:cubicBezTo>
                    <a:cubicBezTo>
                      <a:pt x="7395" y="10066"/>
                      <a:pt x="7403" y="10097"/>
                      <a:pt x="7410" y="10128"/>
                    </a:cubicBezTo>
                    <a:cubicBezTo>
                      <a:pt x="7749" y="9406"/>
                      <a:pt x="8064" y="8673"/>
                      <a:pt x="8354" y="7929"/>
                    </a:cubicBezTo>
                    <a:cubicBezTo>
                      <a:pt x="8348" y="7902"/>
                      <a:pt x="8349" y="7873"/>
                      <a:pt x="8357" y="7846"/>
                    </a:cubicBezTo>
                    <a:cubicBezTo>
                      <a:pt x="8467" y="7523"/>
                      <a:pt x="8249" y="7164"/>
                      <a:pt x="8230" y="6838"/>
                    </a:cubicBezTo>
                    <a:cubicBezTo>
                      <a:pt x="8210" y="6489"/>
                      <a:pt x="8307" y="6135"/>
                      <a:pt x="8430" y="5809"/>
                    </a:cubicBezTo>
                    <a:cubicBezTo>
                      <a:pt x="8668" y="5174"/>
                      <a:pt x="9087" y="4613"/>
                      <a:pt x="9620" y="4193"/>
                    </a:cubicBezTo>
                    <a:cubicBezTo>
                      <a:pt x="9641" y="4177"/>
                      <a:pt x="9667" y="4169"/>
                      <a:pt x="9693" y="4169"/>
                    </a:cubicBezTo>
                    <a:cubicBezTo>
                      <a:pt x="9761" y="4169"/>
                      <a:pt x="9832" y="4220"/>
                      <a:pt x="9831" y="4293"/>
                    </a:cubicBezTo>
                    <a:cubicBezTo>
                      <a:pt x="9815" y="5537"/>
                      <a:pt x="9754" y="6928"/>
                      <a:pt x="8751" y="7813"/>
                    </a:cubicBezTo>
                    <a:cubicBezTo>
                      <a:pt x="8731" y="7833"/>
                      <a:pt x="8703" y="7844"/>
                      <a:pt x="8674" y="7845"/>
                    </a:cubicBezTo>
                    <a:cubicBezTo>
                      <a:pt x="8617" y="7994"/>
                      <a:pt x="8558" y="8143"/>
                      <a:pt x="8499" y="8291"/>
                    </a:cubicBezTo>
                    <a:cubicBezTo>
                      <a:pt x="8364" y="8630"/>
                      <a:pt x="8223" y="8966"/>
                      <a:pt x="8078" y="9301"/>
                    </a:cubicBezTo>
                    <a:cubicBezTo>
                      <a:pt x="8417" y="8937"/>
                      <a:pt x="8599" y="8424"/>
                      <a:pt x="8905" y="8037"/>
                    </a:cubicBezTo>
                    <a:cubicBezTo>
                      <a:pt x="9145" y="7733"/>
                      <a:pt x="9466" y="7509"/>
                      <a:pt x="9798" y="7316"/>
                    </a:cubicBezTo>
                    <a:cubicBezTo>
                      <a:pt x="10100" y="7140"/>
                      <a:pt x="10411" y="6947"/>
                      <a:pt x="10767" y="6947"/>
                    </a:cubicBezTo>
                    <a:cubicBezTo>
                      <a:pt x="10791" y="6947"/>
                      <a:pt x="10815" y="6948"/>
                      <a:pt x="10840" y="6950"/>
                    </a:cubicBezTo>
                    <a:cubicBezTo>
                      <a:pt x="10931" y="6956"/>
                      <a:pt x="10964" y="7066"/>
                      <a:pt x="10937" y="7138"/>
                    </a:cubicBezTo>
                    <a:cubicBezTo>
                      <a:pt x="10528" y="8177"/>
                      <a:pt x="9605" y="8985"/>
                      <a:pt x="8521" y="9250"/>
                    </a:cubicBezTo>
                    <a:cubicBezTo>
                      <a:pt x="8510" y="9253"/>
                      <a:pt x="8498" y="9254"/>
                      <a:pt x="8487" y="9254"/>
                    </a:cubicBezTo>
                    <a:cubicBezTo>
                      <a:pt x="8476" y="9254"/>
                      <a:pt x="8466" y="9253"/>
                      <a:pt x="8455" y="9251"/>
                    </a:cubicBezTo>
                    <a:cubicBezTo>
                      <a:pt x="8305" y="9464"/>
                      <a:pt x="8130" y="9656"/>
                      <a:pt x="7892" y="9789"/>
                    </a:cubicBezTo>
                    <a:cubicBezTo>
                      <a:pt x="7880" y="9795"/>
                      <a:pt x="7867" y="9800"/>
                      <a:pt x="7854" y="9804"/>
                    </a:cubicBezTo>
                    <a:cubicBezTo>
                      <a:pt x="7716" y="10107"/>
                      <a:pt x="7575" y="10408"/>
                      <a:pt x="7429" y="10707"/>
                    </a:cubicBezTo>
                    <a:cubicBezTo>
                      <a:pt x="7407" y="10805"/>
                      <a:pt x="7366" y="10899"/>
                      <a:pt x="7311" y="10984"/>
                    </a:cubicBezTo>
                    <a:cubicBezTo>
                      <a:pt x="7302" y="10999"/>
                      <a:pt x="7289" y="11012"/>
                      <a:pt x="7273" y="11022"/>
                    </a:cubicBezTo>
                    <a:cubicBezTo>
                      <a:pt x="7214" y="11140"/>
                      <a:pt x="7155" y="11257"/>
                      <a:pt x="7094" y="11374"/>
                    </a:cubicBezTo>
                    <a:cubicBezTo>
                      <a:pt x="7380" y="11021"/>
                      <a:pt x="7654" y="10656"/>
                      <a:pt x="8017" y="10372"/>
                    </a:cubicBezTo>
                    <a:cubicBezTo>
                      <a:pt x="8619" y="9904"/>
                      <a:pt x="9346" y="9624"/>
                      <a:pt x="10106" y="9570"/>
                    </a:cubicBezTo>
                    <a:cubicBezTo>
                      <a:pt x="10110" y="9569"/>
                      <a:pt x="10113" y="9569"/>
                      <a:pt x="10117" y="9569"/>
                    </a:cubicBezTo>
                    <a:cubicBezTo>
                      <a:pt x="10228" y="9569"/>
                      <a:pt x="10286" y="9701"/>
                      <a:pt x="10219" y="9789"/>
                    </a:cubicBezTo>
                    <a:cubicBezTo>
                      <a:pt x="9491" y="10736"/>
                      <a:pt x="8462" y="11408"/>
                      <a:pt x="7302" y="11697"/>
                    </a:cubicBezTo>
                    <a:cubicBezTo>
                      <a:pt x="7290" y="11700"/>
                      <a:pt x="7278" y="11702"/>
                      <a:pt x="7266" y="11702"/>
                    </a:cubicBezTo>
                    <a:cubicBezTo>
                      <a:pt x="7236" y="11702"/>
                      <a:pt x="7206" y="11692"/>
                      <a:pt x="7181" y="11672"/>
                    </a:cubicBezTo>
                    <a:cubicBezTo>
                      <a:pt x="7014" y="11879"/>
                      <a:pt x="6838" y="12080"/>
                      <a:pt x="6635" y="12255"/>
                    </a:cubicBezTo>
                    <a:cubicBezTo>
                      <a:pt x="6631" y="12260"/>
                      <a:pt x="6625" y="12263"/>
                      <a:pt x="6620" y="12266"/>
                    </a:cubicBezTo>
                    <a:cubicBezTo>
                      <a:pt x="6416" y="12639"/>
                      <a:pt x="6206" y="13008"/>
                      <a:pt x="5988" y="13373"/>
                    </a:cubicBezTo>
                    <a:cubicBezTo>
                      <a:pt x="6247" y="13265"/>
                      <a:pt x="6461" y="13048"/>
                      <a:pt x="6667" y="12862"/>
                    </a:cubicBezTo>
                    <a:cubicBezTo>
                      <a:pt x="6914" y="12638"/>
                      <a:pt x="7190" y="12448"/>
                      <a:pt x="7489" y="12298"/>
                    </a:cubicBezTo>
                    <a:cubicBezTo>
                      <a:pt x="7970" y="12060"/>
                      <a:pt x="8501" y="11940"/>
                      <a:pt x="9035" y="11940"/>
                    </a:cubicBezTo>
                    <a:cubicBezTo>
                      <a:pt x="9169" y="11940"/>
                      <a:pt x="9304" y="11948"/>
                      <a:pt x="9438" y="11963"/>
                    </a:cubicBezTo>
                    <a:cubicBezTo>
                      <a:pt x="9536" y="11975"/>
                      <a:pt x="9582" y="12110"/>
                      <a:pt x="9516" y="12180"/>
                    </a:cubicBezTo>
                    <a:cubicBezTo>
                      <a:pt x="8804" y="12952"/>
                      <a:pt x="7789" y="13387"/>
                      <a:pt x="6746" y="13387"/>
                    </a:cubicBezTo>
                    <a:cubicBezTo>
                      <a:pt x="6658" y="13387"/>
                      <a:pt x="6569" y="13384"/>
                      <a:pt x="6481" y="13378"/>
                    </a:cubicBezTo>
                    <a:cubicBezTo>
                      <a:pt x="6277" y="13537"/>
                      <a:pt x="6056" y="13664"/>
                      <a:pt x="5791" y="13699"/>
                    </a:cubicBezTo>
                    <a:cubicBezTo>
                      <a:pt x="5680" y="13880"/>
                      <a:pt x="5569" y="14059"/>
                      <a:pt x="5456" y="14238"/>
                    </a:cubicBezTo>
                    <a:cubicBezTo>
                      <a:pt x="5261" y="14545"/>
                      <a:pt x="5062" y="14849"/>
                      <a:pt x="4857" y="15151"/>
                    </a:cubicBezTo>
                    <a:cubicBezTo>
                      <a:pt x="5068" y="15047"/>
                      <a:pt x="5234" y="14848"/>
                      <a:pt x="5401" y="14690"/>
                    </a:cubicBezTo>
                    <a:cubicBezTo>
                      <a:pt x="5617" y="14487"/>
                      <a:pt x="5858" y="14326"/>
                      <a:pt x="6135" y="14220"/>
                    </a:cubicBezTo>
                    <a:cubicBezTo>
                      <a:pt x="6469" y="14093"/>
                      <a:pt x="6823" y="14043"/>
                      <a:pt x="7179" y="14043"/>
                    </a:cubicBezTo>
                    <a:cubicBezTo>
                      <a:pt x="7442" y="14043"/>
                      <a:pt x="7705" y="14071"/>
                      <a:pt x="7961" y="14115"/>
                    </a:cubicBezTo>
                    <a:cubicBezTo>
                      <a:pt x="8051" y="14131"/>
                      <a:pt x="8115" y="14261"/>
                      <a:pt x="8039" y="14332"/>
                    </a:cubicBezTo>
                    <a:cubicBezTo>
                      <a:pt x="7361" y="14966"/>
                      <a:pt x="6471" y="15313"/>
                      <a:pt x="5552" y="15313"/>
                    </a:cubicBezTo>
                    <a:cubicBezTo>
                      <a:pt x="5434" y="15313"/>
                      <a:pt x="5315" y="15308"/>
                      <a:pt x="5197" y="15296"/>
                    </a:cubicBezTo>
                    <a:cubicBezTo>
                      <a:pt x="5180" y="15295"/>
                      <a:pt x="5163" y="15290"/>
                      <a:pt x="5147" y="15281"/>
                    </a:cubicBezTo>
                    <a:cubicBezTo>
                      <a:pt x="4995" y="15393"/>
                      <a:pt x="4827" y="15475"/>
                      <a:pt x="4628" y="15486"/>
                    </a:cubicBezTo>
                    <a:cubicBezTo>
                      <a:pt x="4366" y="15864"/>
                      <a:pt x="4097" y="16237"/>
                      <a:pt x="3821" y="16605"/>
                    </a:cubicBezTo>
                    <a:cubicBezTo>
                      <a:pt x="4300" y="16465"/>
                      <a:pt x="4718" y="16152"/>
                      <a:pt x="5185" y="15979"/>
                    </a:cubicBezTo>
                    <a:cubicBezTo>
                      <a:pt x="5409" y="15895"/>
                      <a:pt x="5631" y="15860"/>
                      <a:pt x="5852" y="15860"/>
                    </a:cubicBezTo>
                    <a:cubicBezTo>
                      <a:pt x="6184" y="15860"/>
                      <a:pt x="6514" y="15940"/>
                      <a:pt x="6846" y="16054"/>
                    </a:cubicBezTo>
                    <a:cubicBezTo>
                      <a:pt x="6950" y="16090"/>
                      <a:pt x="6935" y="16226"/>
                      <a:pt x="6866" y="16284"/>
                    </a:cubicBezTo>
                    <a:cubicBezTo>
                      <a:pt x="6382" y="16691"/>
                      <a:pt x="5756" y="16909"/>
                      <a:pt x="5128" y="16909"/>
                    </a:cubicBezTo>
                    <a:cubicBezTo>
                      <a:pt x="4883" y="16909"/>
                      <a:pt x="4638" y="16876"/>
                      <a:pt x="4401" y="16808"/>
                    </a:cubicBezTo>
                    <a:cubicBezTo>
                      <a:pt x="4349" y="16794"/>
                      <a:pt x="4311" y="16751"/>
                      <a:pt x="4302" y="16698"/>
                    </a:cubicBezTo>
                    <a:cubicBezTo>
                      <a:pt x="4076" y="16804"/>
                      <a:pt x="3843" y="16891"/>
                      <a:pt x="3589" y="16926"/>
                    </a:cubicBezTo>
                    <a:cubicBezTo>
                      <a:pt x="3585" y="16926"/>
                      <a:pt x="3581" y="16927"/>
                      <a:pt x="3576" y="16927"/>
                    </a:cubicBezTo>
                    <a:cubicBezTo>
                      <a:pt x="3551" y="16960"/>
                      <a:pt x="3524" y="16993"/>
                      <a:pt x="3499" y="17027"/>
                    </a:cubicBezTo>
                    <a:cubicBezTo>
                      <a:pt x="5110" y="17025"/>
                      <a:pt x="6722" y="17019"/>
                      <a:pt x="8334" y="17011"/>
                    </a:cubicBezTo>
                    <a:cubicBezTo>
                      <a:pt x="8235" y="16732"/>
                      <a:pt x="8162" y="16443"/>
                      <a:pt x="8089" y="16157"/>
                    </a:cubicBezTo>
                    <a:cubicBezTo>
                      <a:pt x="8068" y="16070"/>
                      <a:pt x="8146" y="16001"/>
                      <a:pt x="8226" y="16001"/>
                    </a:cubicBezTo>
                    <a:cubicBezTo>
                      <a:pt x="8240" y="16001"/>
                      <a:pt x="8254" y="16004"/>
                      <a:pt x="8268" y="16008"/>
                    </a:cubicBezTo>
                    <a:cubicBezTo>
                      <a:pt x="8772" y="16182"/>
                      <a:pt x="9276" y="16527"/>
                      <a:pt x="9534" y="17006"/>
                    </a:cubicBezTo>
                    <a:lnTo>
                      <a:pt x="10268" y="17000"/>
                    </a:lnTo>
                    <a:cubicBezTo>
                      <a:pt x="10289" y="16943"/>
                      <a:pt x="10311" y="16884"/>
                      <a:pt x="10334" y="16827"/>
                    </a:cubicBezTo>
                    <a:cubicBezTo>
                      <a:pt x="10301" y="16816"/>
                      <a:pt x="10273" y="16792"/>
                      <a:pt x="10257" y="16760"/>
                    </a:cubicBezTo>
                    <a:cubicBezTo>
                      <a:pt x="10141" y="16538"/>
                      <a:pt x="9899" y="16425"/>
                      <a:pt x="9699" y="16290"/>
                    </a:cubicBezTo>
                    <a:cubicBezTo>
                      <a:pt x="9498" y="16155"/>
                      <a:pt x="9325" y="15981"/>
                      <a:pt x="9191" y="15778"/>
                    </a:cubicBezTo>
                    <a:cubicBezTo>
                      <a:pt x="8891" y="15325"/>
                      <a:pt x="8778" y="14790"/>
                      <a:pt x="8696" y="14261"/>
                    </a:cubicBezTo>
                    <a:cubicBezTo>
                      <a:pt x="8686" y="14191"/>
                      <a:pt x="8741" y="14103"/>
                      <a:pt x="8818" y="14103"/>
                    </a:cubicBezTo>
                    <a:cubicBezTo>
                      <a:pt x="8825" y="14103"/>
                      <a:pt x="8832" y="14104"/>
                      <a:pt x="8839" y="14105"/>
                    </a:cubicBezTo>
                    <a:cubicBezTo>
                      <a:pt x="9105" y="14159"/>
                      <a:pt x="9304" y="14351"/>
                      <a:pt x="9503" y="14523"/>
                    </a:cubicBezTo>
                    <a:cubicBezTo>
                      <a:pt x="9684" y="14678"/>
                      <a:pt x="9861" y="14843"/>
                      <a:pt x="10005" y="15033"/>
                    </a:cubicBezTo>
                    <a:cubicBezTo>
                      <a:pt x="10315" y="15442"/>
                      <a:pt x="10392" y="15923"/>
                      <a:pt x="10440" y="16420"/>
                    </a:cubicBezTo>
                    <a:cubicBezTo>
                      <a:pt x="10444" y="16454"/>
                      <a:pt x="10435" y="16488"/>
                      <a:pt x="10415" y="16514"/>
                    </a:cubicBezTo>
                    <a:cubicBezTo>
                      <a:pt x="10425" y="16528"/>
                      <a:pt x="10435" y="16542"/>
                      <a:pt x="10445" y="16556"/>
                    </a:cubicBezTo>
                    <a:cubicBezTo>
                      <a:pt x="10570" y="16260"/>
                      <a:pt x="10707" y="15969"/>
                      <a:pt x="10857" y="15685"/>
                    </a:cubicBezTo>
                    <a:cubicBezTo>
                      <a:pt x="10734" y="15407"/>
                      <a:pt x="10505" y="15202"/>
                      <a:pt x="10302" y="14982"/>
                    </a:cubicBezTo>
                    <a:cubicBezTo>
                      <a:pt x="10109" y="14773"/>
                      <a:pt x="9952" y="14540"/>
                      <a:pt x="9854" y="14270"/>
                    </a:cubicBezTo>
                    <a:cubicBezTo>
                      <a:pt x="9658" y="13728"/>
                      <a:pt x="9667" y="13141"/>
                      <a:pt x="9685" y="12572"/>
                    </a:cubicBezTo>
                    <a:cubicBezTo>
                      <a:pt x="9687" y="12499"/>
                      <a:pt x="9753" y="12451"/>
                      <a:pt x="9820" y="12451"/>
                    </a:cubicBezTo>
                    <a:cubicBezTo>
                      <a:pt x="9835" y="12451"/>
                      <a:pt x="9850" y="12453"/>
                      <a:pt x="9864" y="12458"/>
                    </a:cubicBezTo>
                    <a:cubicBezTo>
                      <a:pt x="10090" y="12537"/>
                      <a:pt x="10282" y="12742"/>
                      <a:pt x="10424" y="12929"/>
                    </a:cubicBezTo>
                    <a:cubicBezTo>
                      <a:pt x="10570" y="13121"/>
                      <a:pt x="10684" y="13334"/>
                      <a:pt x="10761" y="13563"/>
                    </a:cubicBezTo>
                    <a:cubicBezTo>
                      <a:pt x="10934" y="14068"/>
                      <a:pt x="10940" y="14607"/>
                      <a:pt x="10849" y="15129"/>
                    </a:cubicBezTo>
                    <a:cubicBezTo>
                      <a:pt x="10847" y="15142"/>
                      <a:pt x="10843" y="15155"/>
                      <a:pt x="10838" y="15166"/>
                    </a:cubicBezTo>
                    <a:cubicBezTo>
                      <a:pt x="10900" y="15242"/>
                      <a:pt x="10958" y="15320"/>
                      <a:pt x="11010" y="15404"/>
                    </a:cubicBezTo>
                    <a:cubicBezTo>
                      <a:pt x="11086" y="15269"/>
                      <a:pt x="11165" y="15138"/>
                      <a:pt x="11246" y="15007"/>
                    </a:cubicBezTo>
                    <a:cubicBezTo>
                      <a:pt x="11249" y="14996"/>
                      <a:pt x="11253" y="14987"/>
                      <a:pt x="11258" y="14977"/>
                    </a:cubicBezTo>
                    <a:cubicBezTo>
                      <a:pt x="11278" y="14940"/>
                      <a:pt x="11300" y="14905"/>
                      <a:pt x="11326" y="14872"/>
                    </a:cubicBezTo>
                    <a:cubicBezTo>
                      <a:pt x="11300" y="14838"/>
                      <a:pt x="11294" y="14792"/>
                      <a:pt x="11309" y="14753"/>
                    </a:cubicBezTo>
                    <a:cubicBezTo>
                      <a:pt x="11314" y="14735"/>
                      <a:pt x="11318" y="14718"/>
                      <a:pt x="11322" y="14700"/>
                    </a:cubicBezTo>
                    <a:cubicBezTo>
                      <a:pt x="11312" y="14679"/>
                      <a:pt x="11305" y="14657"/>
                      <a:pt x="11305" y="14634"/>
                    </a:cubicBezTo>
                    <a:cubicBezTo>
                      <a:pt x="11304" y="14552"/>
                      <a:pt x="11310" y="14470"/>
                      <a:pt x="11322" y="14390"/>
                    </a:cubicBezTo>
                    <a:cubicBezTo>
                      <a:pt x="11297" y="14251"/>
                      <a:pt x="11246" y="14113"/>
                      <a:pt x="11204" y="13982"/>
                    </a:cubicBezTo>
                    <a:cubicBezTo>
                      <a:pt x="10954" y="13217"/>
                      <a:pt x="11017" y="12384"/>
                      <a:pt x="11380" y="11666"/>
                    </a:cubicBezTo>
                    <a:cubicBezTo>
                      <a:pt x="11407" y="11614"/>
                      <a:pt x="11455" y="11580"/>
                      <a:pt x="11507" y="11580"/>
                    </a:cubicBezTo>
                    <a:cubicBezTo>
                      <a:pt x="11532" y="11580"/>
                      <a:pt x="11558" y="11587"/>
                      <a:pt x="11583" y="11605"/>
                    </a:cubicBezTo>
                    <a:cubicBezTo>
                      <a:pt x="11799" y="11749"/>
                      <a:pt x="11857" y="12012"/>
                      <a:pt x="11897" y="12253"/>
                    </a:cubicBezTo>
                    <a:cubicBezTo>
                      <a:pt x="11939" y="12514"/>
                      <a:pt x="11950" y="12779"/>
                      <a:pt x="11926" y="13043"/>
                    </a:cubicBezTo>
                    <a:cubicBezTo>
                      <a:pt x="11903" y="13315"/>
                      <a:pt x="11840" y="13581"/>
                      <a:pt x="11754" y="13840"/>
                    </a:cubicBezTo>
                    <a:cubicBezTo>
                      <a:pt x="11691" y="14028"/>
                      <a:pt x="11625" y="14213"/>
                      <a:pt x="11593" y="14405"/>
                    </a:cubicBezTo>
                    <a:cubicBezTo>
                      <a:pt x="11596" y="14428"/>
                      <a:pt x="11599" y="14453"/>
                      <a:pt x="11600" y="14477"/>
                    </a:cubicBezTo>
                    <a:cubicBezTo>
                      <a:pt x="11788" y="14216"/>
                      <a:pt x="11988" y="13965"/>
                      <a:pt x="12202" y="13725"/>
                    </a:cubicBezTo>
                    <a:cubicBezTo>
                      <a:pt x="12184" y="13699"/>
                      <a:pt x="12176" y="13668"/>
                      <a:pt x="12182" y="13637"/>
                    </a:cubicBezTo>
                    <a:cubicBezTo>
                      <a:pt x="12250" y="13025"/>
                      <a:pt x="12562" y="12405"/>
                      <a:pt x="13088" y="12063"/>
                    </a:cubicBezTo>
                    <a:cubicBezTo>
                      <a:pt x="13348" y="11894"/>
                      <a:pt x="13636" y="11825"/>
                      <a:pt x="13941" y="11796"/>
                    </a:cubicBezTo>
                    <a:cubicBezTo>
                      <a:pt x="14110" y="11780"/>
                      <a:pt x="14280" y="11764"/>
                      <a:pt x="14449" y="11764"/>
                    </a:cubicBezTo>
                    <a:cubicBezTo>
                      <a:pt x="14596" y="11764"/>
                      <a:pt x="14743" y="11776"/>
                      <a:pt x="14888" y="11809"/>
                    </a:cubicBezTo>
                    <a:cubicBezTo>
                      <a:pt x="14981" y="11830"/>
                      <a:pt x="14988" y="11947"/>
                      <a:pt x="14950" y="12012"/>
                    </a:cubicBezTo>
                    <a:cubicBezTo>
                      <a:pt x="14556" y="12695"/>
                      <a:pt x="13938" y="13224"/>
                      <a:pt x="13200" y="13507"/>
                    </a:cubicBezTo>
                    <a:cubicBezTo>
                      <a:pt x="12981" y="13591"/>
                      <a:pt x="12747" y="13637"/>
                      <a:pt x="12539" y="13745"/>
                    </a:cubicBezTo>
                    <a:cubicBezTo>
                      <a:pt x="12327" y="13970"/>
                      <a:pt x="12128" y="14206"/>
                      <a:pt x="11942" y="14452"/>
                    </a:cubicBezTo>
                    <a:cubicBezTo>
                      <a:pt x="12174" y="14326"/>
                      <a:pt x="12406" y="14199"/>
                      <a:pt x="12665" y="14141"/>
                    </a:cubicBezTo>
                    <a:cubicBezTo>
                      <a:pt x="12786" y="14115"/>
                      <a:pt x="12907" y="14103"/>
                      <a:pt x="13028" y="14103"/>
                    </a:cubicBezTo>
                    <a:cubicBezTo>
                      <a:pt x="13446" y="14103"/>
                      <a:pt x="13863" y="14240"/>
                      <a:pt x="14254" y="14372"/>
                    </a:cubicBezTo>
                    <a:cubicBezTo>
                      <a:pt x="14315" y="14393"/>
                      <a:pt x="14365" y="14481"/>
                      <a:pt x="14332" y="14544"/>
                    </a:cubicBezTo>
                    <a:cubicBezTo>
                      <a:pt x="14140" y="14921"/>
                      <a:pt x="13762" y="15140"/>
                      <a:pt x="13348" y="15192"/>
                    </a:cubicBezTo>
                    <a:cubicBezTo>
                      <a:pt x="13280" y="15200"/>
                      <a:pt x="13212" y="15204"/>
                      <a:pt x="13144" y="15204"/>
                    </a:cubicBezTo>
                    <a:cubicBezTo>
                      <a:pt x="12709" y="15204"/>
                      <a:pt x="12286" y="15043"/>
                      <a:pt x="11885" y="14886"/>
                    </a:cubicBezTo>
                    <a:cubicBezTo>
                      <a:pt x="11854" y="14875"/>
                      <a:pt x="11829" y="14853"/>
                      <a:pt x="11815" y="14823"/>
                    </a:cubicBezTo>
                    <a:cubicBezTo>
                      <a:pt x="11800" y="14831"/>
                      <a:pt x="11786" y="14839"/>
                      <a:pt x="11772" y="14846"/>
                    </a:cubicBezTo>
                    <a:cubicBezTo>
                      <a:pt x="11697" y="14888"/>
                      <a:pt x="11616" y="14934"/>
                      <a:pt x="11557" y="14999"/>
                    </a:cubicBezTo>
                    <a:cubicBezTo>
                      <a:pt x="11408" y="15229"/>
                      <a:pt x="11268" y="15466"/>
                      <a:pt x="11139" y="15708"/>
                    </a:cubicBezTo>
                    <a:cubicBezTo>
                      <a:pt x="11148" y="15710"/>
                      <a:pt x="11158" y="15711"/>
                      <a:pt x="11168" y="15711"/>
                    </a:cubicBezTo>
                    <a:cubicBezTo>
                      <a:pt x="11249" y="15711"/>
                      <a:pt x="11343" y="15664"/>
                      <a:pt x="11409" y="15640"/>
                    </a:cubicBezTo>
                    <a:cubicBezTo>
                      <a:pt x="11512" y="15602"/>
                      <a:pt x="11619" y="15577"/>
                      <a:pt x="11728" y="15565"/>
                    </a:cubicBezTo>
                    <a:cubicBezTo>
                      <a:pt x="11782" y="15560"/>
                      <a:pt x="11836" y="15558"/>
                      <a:pt x="11890" y="15558"/>
                    </a:cubicBezTo>
                    <a:cubicBezTo>
                      <a:pt x="12074" y="15558"/>
                      <a:pt x="12259" y="15584"/>
                      <a:pt x="12437" y="15621"/>
                    </a:cubicBezTo>
                    <a:cubicBezTo>
                      <a:pt x="12907" y="15720"/>
                      <a:pt x="13351" y="15953"/>
                      <a:pt x="13570" y="16398"/>
                    </a:cubicBezTo>
                    <a:cubicBezTo>
                      <a:pt x="13604" y="16468"/>
                      <a:pt x="13567" y="16541"/>
                      <a:pt x="13504" y="16575"/>
                    </a:cubicBezTo>
                    <a:cubicBezTo>
                      <a:pt x="13296" y="16691"/>
                      <a:pt x="13085" y="16740"/>
                      <a:pt x="12874" y="16740"/>
                    </a:cubicBezTo>
                    <a:cubicBezTo>
                      <a:pt x="12294" y="16740"/>
                      <a:pt x="11722" y="16372"/>
                      <a:pt x="11258" y="16040"/>
                    </a:cubicBezTo>
                    <a:cubicBezTo>
                      <a:pt x="11232" y="16023"/>
                      <a:pt x="11214" y="15998"/>
                      <a:pt x="11207" y="15968"/>
                    </a:cubicBezTo>
                    <a:cubicBezTo>
                      <a:pt x="11192" y="15969"/>
                      <a:pt x="11178" y="15970"/>
                      <a:pt x="11164" y="15970"/>
                    </a:cubicBezTo>
                    <a:cubicBezTo>
                      <a:pt x="11114" y="15970"/>
                      <a:pt x="11064" y="15961"/>
                      <a:pt x="11016" y="15946"/>
                    </a:cubicBezTo>
                    <a:cubicBezTo>
                      <a:pt x="10881" y="16212"/>
                      <a:pt x="10758" y="16486"/>
                      <a:pt x="10646" y="16764"/>
                    </a:cubicBezTo>
                    <a:cubicBezTo>
                      <a:pt x="10696" y="16808"/>
                      <a:pt x="10758" y="16822"/>
                      <a:pt x="10822" y="16822"/>
                    </a:cubicBezTo>
                    <a:cubicBezTo>
                      <a:pt x="10901" y="16822"/>
                      <a:pt x="10983" y="16801"/>
                      <a:pt x="11051" y="16785"/>
                    </a:cubicBezTo>
                    <a:cubicBezTo>
                      <a:pt x="11169" y="16757"/>
                      <a:pt x="11290" y="16740"/>
                      <a:pt x="11411" y="16733"/>
                    </a:cubicBezTo>
                    <a:cubicBezTo>
                      <a:pt x="11435" y="16732"/>
                      <a:pt x="11459" y="16732"/>
                      <a:pt x="11483" y="16732"/>
                    </a:cubicBezTo>
                    <a:cubicBezTo>
                      <a:pt x="11715" y="16732"/>
                      <a:pt x="11944" y="16778"/>
                      <a:pt x="12158" y="16868"/>
                    </a:cubicBezTo>
                    <a:cubicBezTo>
                      <a:pt x="12234" y="16901"/>
                      <a:pt x="12307" y="16940"/>
                      <a:pt x="12377" y="16982"/>
                    </a:cubicBezTo>
                    <a:cubicBezTo>
                      <a:pt x="14440" y="16965"/>
                      <a:pt x="16502" y="16942"/>
                      <a:pt x="18564" y="16914"/>
                    </a:cubicBezTo>
                    <a:cubicBezTo>
                      <a:pt x="19767" y="16897"/>
                      <a:pt x="20970" y="16879"/>
                      <a:pt x="22172" y="16859"/>
                    </a:cubicBezTo>
                    <a:cubicBezTo>
                      <a:pt x="22022" y="16573"/>
                      <a:pt x="21868" y="16290"/>
                      <a:pt x="21711" y="16009"/>
                    </a:cubicBezTo>
                    <a:cubicBezTo>
                      <a:pt x="21682" y="16006"/>
                      <a:pt x="21654" y="15991"/>
                      <a:pt x="21635" y="15970"/>
                    </a:cubicBezTo>
                    <a:cubicBezTo>
                      <a:pt x="21558" y="15888"/>
                      <a:pt x="21464" y="15858"/>
                      <a:pt x="21364" y="15858"/>
                    </a:cubicBezTo>
                    <a:cubicBezTo>
                      <a:pt x="21194" y="15858"/>
                      <a:pt x="21006" y="15944"/>
                      <a:pt x="20858" y="15997"/>
                    </a:cubicBezTo>
                    <a:cubicBezTo>
                      <a:pt x="20626" y="16079"/>
                      <a:pt x="20383" y="16117"/>
                      <a:pt x="20138" y="16117"/>
                    </a:cubicBezTo>
                    <a:cubicBezTo>
                      <a:pt x="20086" y="16117"/>
                      <a:pt x="20033" y="16115"/>
                      <a:pt x="19981" y="16111"/>
                    </a:cubicBezTo>
                    <a:cubicBezTo>
                      <a:pt x="19669" y="16092"/>
                      <a:pt x="19363" y="16024"/>
                      <a:pt x="19063" y="15941"/>
                    </a:cubicBezTo>
                    <a:cubicBezTo>
                      <a:pt x="18850" y="15883"/>
                      <a:pt x="18526" y="15851"/>
                      <a:pt x="18439" y="15615"/>
                    </a:cubicBezTo>
                    <a:cubicBezTo>
                      <a:pt x="18419" y="15562"/>
                      <a:pt x="18452" y="15488"/>
                      <a:pt x="18500" y="15464"/>
                    </a:cubicBezTo>
                    <a:cubicBezTo>
                      <a:pt x="18863" y="15280"/>
                      <a:pt x="19247" y="15206"/>
                      <a:pt x="19634" y="15206"/>
                    </a:cubicBezTo>
                    <a:cubicBezTo>
                      <a:pt x="20137" y="15206"/>
                      <a:pt x="20647" y="15332"/>
                      <a:pt x="21124" y="15505"/>
                    </a:cubicBezTo>
                    <a:cubicBezTo>
                      <a:pt x="21171" y="15521"/>
                      <a:pt x="21205" y="15561"/>
                      <a:pt x="21213" y="15610"/>
                    </a:cubicBezTo>
                    <a:cubicBezTo>
                      <a:pt x="21268" y="15599"/>
                      <a:pt x="21323" y="15593"/>
                      <a:pt x="21379" y="15593"/>
                    </a:cubicBezTo>
                    <a:cubicBezTo>
                      <a:pt x="21412" y="15593"/>
                      <a:pt x="21444" y="15595"/>
                      <a:pt x="21477" y="15599"/>
                    </a:cubicBezTo>
                    <a:cubicBezTo>
                      <a:pt x="21188" y="15100"/>
                      <a:pt x="20888" y="14609"/>
                      <a:pt x="20575" y="14125"/>
                    </a:cubicBezTo>
                    <a:cubicBezTo>
                      <a:pt x="20567" y="14127"/>
                      <a:pt x="20559" y="14128"/>
                      <a:pt x="20551" y="14128"/>
                    </a:cubicBezTo>
                    <a:cubicBezTo>
                      <a:pt x="20527" y="14128"/>
                      <a:pt x="20503" y="14121"/>
                      <a:pt x="20483" y="14106"/>
                    </a:cubicBezTo>
                    <a:cubicBezTo>
                      <a:pt x="20346" y="14019"/>
                      <a:pt x="20196" y="13988"/>
                      <a:pt x="20043" y="13988"/>
                    </a:cubicBezTo>
                    <a:cubicBezTo>
                      <a:pt x="19902" y="13988"/>
                      <a:pt x="19759" y="14014"/>
                      <a:pt x="19622" y="14046"/>
                    </a:cubicBezTo>
                    <a:cubicBezTo>
                      <a:pt x="19333" y="14113"/>
                      <a:pt x="19054" y="14185"/>
                      <a:pt x="18756" y="14188"/>
                    </a:cubicBezTo>
                    <a:cubicBezTo>
                      <a:pt x="18747" y="14188"/>
                      <a:pt x="18737" y="14188"/>
                      <a:pt x="18728" y="14188"/>
                    </a:cubicBezTo>
                    <a:cubicBezTo>
                      <a:pt x="18125" y="14188"/>
                      <a:pt x="17542" y="13986"/>
                      <a:pt x="16980" y="13785"/>
                    </a:cubicBezTo>
                    <a:cubicBezTo>
                      <a:pt x="16870" y="13747"/>
                      <a:pt x="16849" y="13608"/>
                      <a:pt x="16948" y="13542"/>
                    </a:cubicBezTo>
                    <a:cubicBezTo>
                      <a:pt x="17343" y="13278"/>
                      <a:pt x="17807" y="13138"/>
                      <a:pt x="18280" y="13138"/>
                    </a:cubicBezTo>
                    <a:cubicBezTo>
                      <a:pt x="18339" y="13138"/>
                      <a:pt x="18397" y="13140"/>
                      <a:pt x="18456" y="13144"/>
                    </a:cubicBezTo>
                    <a:cubicBezTo>
                      <a:pt x="18720" y="13163"/>
                      <a:pt x="18978" y="13227"/>
                      <a:pt x="19221" y="13331"/>
                    </a:cubicBezTo>
                    <a:cubicBezTo>
                      <a:pt x="19493" y="13449"/>
                      <a:pt x="19745" y="13611"/>
                      <a:pt x="20030" y="13699"/>
                    </a:cubicBezTo>
                    <a:cubicBezTo>
                      <a:pt x="20047" y="13704"/>
                      <a:pt x="20063" y="13712"/>
                      <a:pt x="20077" y="13722"/>
                    </a:cubicBezTo>
                    <a:cubicBezTo>
                      <a:pt x="20163" y="13722"/>
                      <a:pt x="20249" y="13733"/>
                      <a:pt x="20333" y="13753"/>
                    </a:cubicBezTo>
                    <a:cubicBezTo>
                      <a:pt x="20041" y="13314"/>
                      <a:pt x="19741" y="12882"/>
                      <a:pt x="19430" y="12455"/>
                    </a:cubicBezTo>
                    <a:cubicBezTo>
                      <a:pt x="19401" y="12452"/>
                      <a:pt x="19374" y="12440"/>
                      <a:pt x="19353" y="12421"/>
                    </a:cubicBezTo>
                    <a:cubicBezTo>
                      <a:pt x="19177" y="12270"/>
                      <a:pt x="18969" y="12201"/>
                      <a:pt x="18752" y="12201"/>
                    </a:cubicBezTo>
                    <a:cubicBezTo>
                      <a:pt x="18648" y="12201"/>
                      <a:pt x="18541" y="12217"/>
                      <a:pt x="18436" y="12248"/>
                    </a:cubicBezTo>
                    <a:cubicBezTo>
                      <a:pt x="18105" y="12345"/>
                      <a:pt x="17793" y="12457"/>
                      <a:pt x="17447" y="12501"/>
                    </a:cubicBezTo>
                    <a:cubicBezTo>
                      <a:pt x="17295" y="12520"/>
                      <a:pt x="17143" y="12530"/>
                      <a:pt x="16990" y="12530"/>
                    </a:cubicBezTo>
                    <a:cubicBezTo>
                      <a:pt x="16469" y="12530"/>
                      <a:pt x="15952" y="12418"/>
                      <a:pt x="15471" y="12209"/>
                    </a:cubicBezTo>
                    <a:cubicBezTo>
                      <a:pt x="15374" y="12166"/>
                      <a:pt x="15393" y="12025"/>
                      <a:pt x="15471" y="11978"/>
                    </a:cubicBezTo>
                    <a:cubicBezTo>
                      <a:pt x="15961" y="11678"/>
                      <a:pt x="16524" y="11528"/>
                      <a:pt x="17088" y="11528"/>
                    </a:cubicBezTo>
                    <a:cubicBezTo>
                      <a:pt x="17562" y="11528"/>
                      <a:pt x="18036" y="11634"/>
                      <a:pt x="18468" y="11846"/>
                    </a:cubicBezTo>
                    <a:cubicBezTo>
                      <a:pt x="18516" y="11870"/>
                      <a:pt x="18536" y="11910"/>
                      <a:pt x="18536" y="11949"/>
                    </a:cubicBezTo>
                    <a:cubicBezTo>
                      <a:pt x="18589" y="11940"/>
                      <a:pt x="18643" y="11933"/>
                      <a:pt x="18697" y="11930"/>
                    </a:cubicBezTo>
                    <a:cubicBezTo>
                      <a:pt x="18716" y="11929"/>
                      <a:pt x="18735" y="11929"/>
                      <a:pt x="18754" y="11929"/>
                    </a:cubicBezTo>
                    <a:cubicBezTo>
                      <a:pt x="18862" y="11929"/>
                      <a:pt x="18971" y="11944"/>
                      <a:pt x="19075" y="11976"/>
                    </a:cubicBezTo>
                    <a:cubicBezTo>
                      <a:pt x="18767" y="11566"/>
                      <a:pt x="18450" y="11164"/>
                      <a:pt x="18125" y="10768"/>
                    </a:cubicBezTo>
                    <a:cubicBezTo>
                      <a:pt x="18123" y="10768"/>
                      <a:pt x="18122" y="10768"/>
                      <a:pt x="18121" y="10768"/>
                    </a:cubicBezTo>
                    <a:cubicBezTo>
                      <a:pt x="18086" y="10768"/>
                      <a:pt x="18055" y="10753"/>
                      <a:pt x="18031" y="10729"/>
                    </a:cubicBezTo>
                    <a:cubicBezTo>
                      <a:pt x="17773" y="10467"/>
                      <a:pt x="17447" y="10384"/>
                      <a:pt x="17102" y="10384"/>
                    </a:cubicBezTo>
                    <a:cubicBezTo>
                      <a:pt x="16666" y="10384"/>
                      <a:pt x="16200" y="10518"/>
                      <a:pt x="15809" y="10594"/>
                    </a:cubicBezTo>
                    <a:cubicBezTo>
                      <a:pt x="15592" y="10635"/>
                      <a:pt x="15374" y="10663"/>
                      <a:pt x="15158" y="10663"/>
                    </a:cubicBezTo>
                    <a:cubicBezTo>
                      <a:pt x="14937" y="10663"/>
                      <a:pt x="14717" y="10634"/>
                      <a:pt x="14499" y="10563"/>
                    </a:cubicBezTo>
                    <a:cubicBezTo>
                      <a:pt x="14103" y="10431"/>
                      <a:pt x="13750" y="10203"/>
                      <a:pt x="13403" y="9975"/>
                    </a:cubicBezTo>
                    <a:cubicBezTo>
                      <a:pt x="13308" y="9912"/>
                      <a:pt x="13321" y="9763"/>
                      <a:pt x="13435" y="9730"/>
                    </a:cubicBezTo>
                    <a:cubicBezTo>
                      <a:pt x="13994" y="9570"/>
                      <a:pt x="14594" y="9451"/>
                      <a:pt x="15181" y="9451"/>
                    </a:cubicBezTo>
                    <a:cubicBezTo>
                      <a:pt x="15883" y="9451"/>
                      <a:pt x="16566" y="9620"/>
                      <a:pt x="17143" y="10090"/>
                    </a:cubicBezTo>
                    <a:cubicBezTo>
                      <a:pt x="17156" y="10099"/>
                      <a:pt x="17167" y="10112"/>
                      <a:pt x="17174" y="10127"/>
                    </a:cubicBezTo>
                    <a:cubicBezTo>
                      <a:pt x="17334" y="10130"/>
                      <a:pt x="17492" y="10154"/>
                      <a:pt x="17646" y="10198"/>
                    </a:cubicBezTo>
                    <a:cubicBezTo>
                      <a:pt x="17228" y="9712"/>
                      <a:pt x="16799" y="9238"/>
                      <a:pt x="16357" y="8774"/>
                    </a:cubicBezTo>
                    <a:cubicBezTo>
                      <a:pt x="16286" y="8701"/>
                      <a:pt x="16216" y="8629"/>
                      <a:pt x="16145" y="8555"/>
                    </a:cubicBezTo>
                    <a:cubicBezTo>
                      <a:pt x="15923" y="8435"/>
                      <a:pt x="15619" y="8440"/>
                      <a:pt x="15382" y="8430"/>
                    </a:cubicBezTo>
                    <a:cubicBezTo>
                      <a:pt x="14999" y="8415"/>
                      <a:pt x="14619" y="8361"/>
                      <a:pt x="14248" y="8268"/>
                    </a:cubicBezTo>
                    <a:cubicBezTo>
                      <a:pt x="13486" y="8074"/>
                      <a:pt x="12774" y="7718"/>
                      <a:pt x="12161" y="7224"/>
                    </a:cubicBezTo>
                    <a:cubicBezTo>
                      <a:pt x="12075" y="7155"/>
                      <a:pt x="12138" y="7033"/>
                      <a:pt x="12221" y="7001"/>
                    </a:cubicBezTo>
                    <a:cubicBezTo>
                      <a:pt x="12471" y="6905"/>
                      <a:pt x="12721" y="6862"/>
                      <a:pt x="12966" y="6862"/>
                    </a:cubicBezTo>
                    <a:cubicBezTo>
                      <a:pt x="13901" y="6862"/>
                      <a:pt x="14772" y="7486"/>
                      <a:pt x="15408" y="8159"/>
                    </a:cubicBezTo>
                    <a:cubicBezTo>
                      <a:pt x="15501" y="8165"/>
                      <a:pt x="15594" y="8172"/>
                      <a:pt x="15688" y="8179"/>
                    </a:cubicBezTo>
                    <a:cubicBezTo>
                      <a:pt x="15720" y="8182"/>
                      <a:pt x="15752" y="8186"/>
                      <a:pt x="15784" y="8190"/>
                    </a:cubicBezTo>
                    <a:cubicBezTo>
                      <a:pt x="15219" y="7625"/>
                      <a:pt x="14636" y="7080"/>
                      <a:pt x="14035" y="6554"/>
                    </a:cubicBezTo>
                    <a:cubicBezTo>
                      <a:pt x="14007" y="6551"/>
                      <a:pt x="13980" y="6541"/>
                      <a:pt x="13958" y="6523"/>
                    </a:cubicBezTo>
                    <a:cubicBezTo>
                      <a:pt x="13691" y="6310"/>
                      <a:pt x="13279" y="6393"/>
                      <a:pt x="12967" y="6301"/>
                    </a:cubicBezTo>
                    <a:cubicBezTo>
                      <a:pt x="12631" y="6201"/>
                      <a:pt x="12331" y="5989"/>
                      <a:pt x="12067" y="5764"/>
                    </a:cubicBezTo>
                    <a:cubicBezTo>
                      <a:pt x="11549" y="5323"/>
                      <a:pt x="11165" y="4739"/>
                      <a:pt x="10951" y="4094"/>
                    </a:cubicBezTo>
                    <a:cubicBezTo>
                      <a:pt x="10925" y="4015"/>
                      <a:pt x="10997" y="3924"/>
                      <a:pt x="11078" y="3924"/>
                    </a:cubicBezTo>
                    <a:cubicBezTo>
                      <a:pt x="11091" y="3924"/>
                      <a:pt x="11104" y="3926"/>
                      <a:pt x="11116" y="3931"/>
                    </a:cubicBezTo>
                    <a:cubicBezTo>
                      <a:pt x="12280" y="4368"/>
                      <a:pt x="13568" y="4897"/>
                      <a:pt x="14060" y="6142"/>
                    </a:cubicBezTo>
                    <a:cubicBezTo>
                      <a:pt x="14072" y="6168"/>
                      <a:pt x="14073" y="6197"/>
                      <a:pt x="14064" y="6225"/>
                    </a:cubicBezTo>
                    <a:cubicBezTo>
                      <a:pt x="14185" y="6329"/>
                      <a:pt x="14305" y="6434"/>
                      <a:pt x="14425" y="6541"/>
                    </a:cubicBezTo>
                    <a:cubicBezTo>
                      <a:pt x="14697" y="6783"/>
                      <a:pt x="14966" y="7030"/>
                      <a:pt x="15231" y="7280"/>
                    </a:cubicBezTo>
                    <a:cubicBezTo>
                      <a:pt x="15004" y="6837"/>
                      <a:pt x="14583" y="6493"/>
                      <a:pt x="14323" y="6072"/>
                    </a:cubicBezTo>
                    <a:cubicBezTo>
                      <a:pt x="14119" y="5743"/>
                      <a:pt x="14018" y="5366"/>
                      <a:pt x="13949" y="4989"/>
                    </a:cubicBezTo>
                    <a:cubicBezTo>
                      <a:pt x="13880" y="4621"/>
                      <a:pt x="13800" y="4238"/>
                      <a:pt x="13958" y="3884"/>
                    </a:cubicBezTo>
                    <a:cubicBezTo>
                      <a:pt x="13978" y="3839"/>
                      <a:pt x="14020" y="3820"/>
                      <a:pt x="14064" y="3820"/>
                    </a:cubicBezTo>
                    <a:cubicBezTo>
                      <a:pt x="14102" y="3820"/>
                      <a:pt x="14140" y="3834"/>
                      <a:pt x="14168" y="3857"/>
                    </a:cubicBezTo>
                    <a:cubicBezTo>
                      <a:pt x="15005" y="4594"/>
                      <a:pt x="15453" y="5736"/>
                      <a:pt x="15334" y="6846"/>
                    </a:cubicBezTo>
                    <a:cubicBezTo>
                      <a:pt x="15332" y="6868"/>
                      <a:pt x="15324" y="6890"/>
                      <a:pt x="15311" y="6908"/>
                    </a:cubicBezTo>
                    <a:cubicBezTo>
                      <a:pt x="15462" y="7121"/>
                      <a:pt x="15583" y="7352"/>
                      <a:pt x="15626" y="7622"/>
                    </a:cubicBezTo>
                    <a:cubicBezTo>
                      <a:pt x="15628" y="7635"/>
                      <a:pt x="15629" y="7649"/>
                      <a:pt x="15627" y="7661"/>
                    </a:cubicBezTo>
                    <a:cubicBezTo>
                      <a:pt x="15866" y="7894"/>
                      <a:pt x="16101" y="8130"/>
                      <a:pt x="16333" y="8368"/>
                    </a:cubicBezTo>
                    <a:cubicBezTo>
                      <a:pt x="16418" y="8424"/>
                      <a:pt x="16493" y="8493"/>
                      <a:pt x="16554" y="8574"/>
                    </a:cubicBezTo>
                    <a:cubicBezTo>
                      <a:pt x="16565" y="8587"/>
                      <a:pt x="16572" y="8604"/>
                      <a:pt x="16578" y="8622"/>
                    </a:cubicBezTo>
                    <a:cubicBezTo>
                      <a:pt x="16668" y="8717"/>
                      <a:pt x="16758" y="8813"/>
                      <a:pt x="16848" y="8910"/>
                    </a:cubicBezTo>
                    <a:cubicBezTo>
                      <a:pt x="16612" y="8521"/>
                      <a:pt x="16363" y="8140"/>
                      <a:pt x="16218" y="7702"/>
                    </a:cubicBezTo>
                    <a:cubicBezTo>
                      <a:pt x="15981" y="6977"/>
                      <a:pt x="15966" y="6198"/>
                      <a:pt x="16173" y="5464"/>
                    </a:cubicBezTo>
                    <a:cubicBezTo>
                      <a:pt x="16190" y="5401"/>
                      <a:pt x="16245" y="5368"/>
                      <a:pt x="16300" y="5368"/>
                    </a:cubicBezTo>
                    <a:cubicBezTo>
                      <a:pt x="16344" y="5368"/>
                      <a:pt x="16390" y="5389"/>
                      <a:pt x="16417" y="5432"/>
                    </a:cubicBezTo>
                    <a:cubicBezTo>
                      <a:pt x="17060" y="6440"/>
                      <a:pt x="17344" y="7635"/>
                      <a:pt x="17222" y="8823"/>
                    </a:cubicBezTo>
                    <a:cubicBezTo>
                      <a:pt x="17219" y="8867"/>
                      <a:pt x="17194" y="8906"/>
                      <a:pt x="17157" y="8929"/>
                    </a:cubicBezTo>
                    <a:cubicBezTo>
                      <a:pt x="17294" y="9157"/>
                      <a:pt x="17424" y="9390"/>
                      <a:pt x="17521" y="9640"/>
                    </a:cubicBezTo>
                    <a:cubicBezTo>
                      <a:pt x="17523" y="9646"/>
                      <a:pt x="17525" y="9652"/>
                      <a:pt x="17526" y="9658"/>
                    </a:cubicBezTo>
                    <a:cubicBezTo>
                      <a:pt x="17808" y="9977"/>
                      <a:pt x="18083" y="10300"/>
                      <a:pt x="18352" y="10629"/>
                    </a:cubicBezTo>
                    <a:cubicBezTo>
                      <a:pt x="18339" y="10348"/>
                      <a:pt x="18208" y="10075"/>
                      <a:pt x="18103" y="9817"/>
                    </a:cubicBezTo>
                    <a:cubicBezTo>
                      <a:pt x="17975" y="9508"/>
                      <a:pt x="17890" y="9184"/>
                      <a:pt x="17850" y="8852"/>
                    </a:cubicBezTo>
                    <a:cubicBezTo>
                      <a:pt x="17774" y="8184"/>
                      <a:pt x="17900" y="7505"/>
                      <a:pt x="18197" y="6904"/>
                    </a:cubicBezTo>
                    <a:cubicBezTo>
                      <a:pt x="18218" y="6861"/>
                      <a:pt x="18264" y="6839"/>
                      <a:pt x="18311" y="6839"/>
                    </a:cubicBezTo>
                    <a:cubicBezTo>
                      <a:pt x="18358" y="6839"/>
                      <a:pt x="18405" y="6861"/>
                      <a:pt x="18428" y="6904"/>
                    </a:cubicBezTo>
                    <a:cubicBezTo>
                      <a:pt x="18953" y="7915"/>
                      <a:pt x="18986" y="9127"/>
                      <a:pt x="18523" y="10166"/>
                    </a:cubicBezTo>
                    <a:cubicBezTo>
                      <a:pt x="18604" y="10413"/>
                      <a:pt x="18648" y="10664"/>
                      <a:pt x="18592" y="10925"/>
                    </a:cubicBezTo>
                    <a:cubicBezTo>
                      <a:pt x="18725" y="11090"/>
                      <a:pt x="18856" y="11256"/>
                      <a:pt x="18986" y="11423"/>
                    </a:cubicBezTo>
                    <a:cubicBezTo>
                      <a:pt x="19208" y="11710"/>
                      <a:pt x="19427" y="12001"/>
                      <a:pt x="19641" y="12296"/>
                    </a:cubicBezTo>
                    <a:cubicBezTo>
                      <a:pt x="19614" y="12063"/>
                      <a:pt x="19483" y="11840"/>
                      <a:pt x="19392" y="11628"/>
                    </a:cubicBezTo>
                    <a:cubicBezTo>
                      <a:pt x="19273" y="11357"/>
                      <a:pt x="19204" y="11074"/>
                      <a:pt x="19199" y="10778"/>
                    </a:cubicBezTo>
                    <a:cubicBezTo>
                      <a:pt x="19189" y="10159"/>
                      <a:pt x="19417" y="9556"/>
                      <a:pt x="19719" y="9025"/>
                    </a:cubicBezTo>
                    <a:cubicBezTo>
                      <a:pt x="19743" y="8984"/>
                      <a:pt x="19794" y="8959"/>
                      <a:pt x="19843" y="8959"/>
                    </a:cubicBezTo>
                    <a:cubicBezTo>
                      <a:pt x="19888" y="8959"/>
                      <a:pt x="19931" y="8980"/>
                      <a:pt x="19950" y="9025"/>
                    </a:cubicBezTo>
                    <a:cubicBezTo>
                      <a:pt x="20363" y="9988"/>
                      <a:pt x="20342" y="11081"/>
                      <a:pt x="19892" y="12027"/>
                    </a:cubicBezTo>
                    <a:cubicBezTo>
                      <a:pt x="19884" y="12043"/>
                      <a:pt x="19875" y="12056"/>
                      <a:pt x="19861" y="12068"/>
                    </a:cubicBezTo>
                    <a:cubicBezTo>
                      <a:pt x="19914" y="12249"/>
                      <a:pt x="19934" y="12435"/>
                      <a:pt x="19878" y="12625"/>
                    </a:cubicBezTo>
                    <a:cubicBezTo>
                      <a:pt x="20145" y="13001"/>
                      <a:pt x="20403" y="13380"/>
                      <a:pt x="20655" y="13764"/>
                    </a:cubicBezTo>
                    <a:cubicBezTo>
                      <a:pt x="20687" y="13266"/>
                      <a:pt x="20534" y="12768"/>
                      <a:pt x="20529" y="12269"/>
                    </a:cubicBezTo>
                    <a:cubicBezTo>
                      <a:pt x="20524" y="11670"/>
                      <a:pt x="20798" y="11187"/>
                      <a:pt x="21164" y="10733"/>
                    </a:cubicBezTo>
                    <a:cubicBezTo>
                      <a:pt x="21188" y="10704"/>
                      <a:pt x="21218" y="10692"/>
                      <a:pt x="21249" y="10692"/>
                    </a:cubicBezTo>
                    <a:cubicBezTo>
                      <a:pt x="21307" y="10692"/>
                      <a:pt x="21367" y="10736"/>
                      <a:pt x="21387" y="10791"/>
                    </a:cubicBezTo>
                    <a:cubicBezTo>
                      <a:pt x="21692" y="11616"/>
                      <a:pt x="21561" y="12575"/>
                      <a:pt x="21044" y="13288"/>
                    </a:cubicBezTo>
                    <a:cubicBezTo>
                      <a:pt x="21018" y="13325"/>
                      <a:pt x="20976" y="13346"/>
                      <a:pt x="20931" y="13346"/>
                    </a:cubicBezTo>
                    <a:cubicBezTo>
                      <a:pt x="20923" y="13346"/>
                      <a:pt x="20915" y="13345"/>
                      <a:pt x="20907" y="13344"/>
                    </a:cubicBezTo>
                    <a:lnTo>
                      <a:pt x="20907" y="13344"/>
                    </a:lnTo>
                    <a:cubicBezTo>
                      <a:pt x="20929" y="13592"/>
                      <a:pt x="20932" y="13840"/>
                      <a:pt x="20879" y="14091"/>
                    </a:cubicBezTo>
                    <a:cubicBezTo>
                      <a:pt x="20878" y="14096"/>
                      <a:pt x="20877" y="14100"/>
                      <a:pt x="20875" y="14104"/>
                    </a:cubicBezTo>
                    <a:cubicBezTo>
                      <a:pt x="21179" y="14578"/>
                      <a:pt x="21471" y="15060"/>
                      <a:pt x="21752" y="15548"/>
                    </a:cubicBezTo>
                    <a:cubicBezTo>
                      <a:pt x="21757" y="15292"/>
                      <a:pt x="21657" y="15035"/>
                      <a:pt x="21602" y="14785"/>
                    </a:cubicBezTo>
                    <a:cubicBezTo>
                      <a:pt x="21542" y="14505"/>
                      <a:pt x="21528" y="14217"/>
                      <a:pt x="21563" y="13933"/>
                    </a:cubicBezTo>
                    <a:cubicBezTo>
                      <a:pt x="21634" y="13350"/>
                      <a:pt x="21891" y="12804"/>
                      <a:pt x="22306" y="12387"/>
                    </a:cubicBezTo>
                    <a:cubicBezTo>
                      <a:pt x="22332" y="12361"/>
                      <a:pt x="22366" y="12348"/>
                      <a:pt x="22399" y="12348"/>
                    </a:cubicBezTo>
                    <a:cubicBezTo>
                      <a:pt x="22444" y="12348"/>
                      <a:pt x="22489" y="12371"/>
                      <a:pt x="22515" y="12414"/>
                    </a:cubicBezTo>
                    <a:cubicBezTo>
                      <a:pt x="23076" y="13371"/>
                      <a:pt x="22697" y="14496"/>
                      <a:pt x="22042" y="15295"/>
                    </a:cubicBezTo>
                    <a:cubicBezTo>
                      <a:pt x="22031" y="15308"/>
                      <a:pt x="22018" y="15319"/>
                      <a:pt x="22003" y="15328"/>
                    </a:cubicBezTo>
                    <a:cubicBezTo>
                      <a:pt x="22030" y="15511"/>
                      <a:pt x="22030" y="15696"/>
                      <a:pt x="21965" y="15876"/>
                    </a:cubicBezTo>
                    <a:cubicBezTo>
                      <a:pt x="21962" y="15885"/>
                      <a:pt x="21957" y="15892"/>
                      <a:pt x="21953" y="15900"/>
                    </a:cubicBezTo>
                    <a:cubicBezTo>
                      <a:pt x="22131" y="16216"/>
                      <a:pt x="22302" y="16533"/>
                      <a:pt x="22469" y="16855"/>
                    </a:cubicBezTo>
                    <a:cubicBezTo>
                      <a:pt x="23893" y="16830"/>
                      <a:pt x="25318" y="16804"/>
                      <a:pt x="26743" y="16774"/>
                    </a:cubicBezTo>
                    <a:cubicBezTo>
                      <a:pt x="26783" y="16742"/>
                      <a:pt x="26823" y="16710"/>
                      <a:pt x="26865" y="16678"/>
                    </a:cubicBezTo>
                    <a:cubicBezTo>
                      <a:pt x="26844" y="16647"/>
                      <a:pt x="26837" y="16609"/>
                      <a:pt x="26848" y="16573"/>
                    </a:cubicBezTo>
                    <a:cubicBezTo>
                      <a:pt x="26904" y="16342"/>
                      <a:pt x="26750" y="16095"/>
                      <a:pt x="26707" y="15871"/>
                    </a:cubicBezTo>
                    <a:cubicBezTo>
                      <a:pt x="26665" y="15633"/>
                      <a:pt x="26661" y="15390"/>
                      <a:pt x="26696" y="15150"/>
                    </a:cubicBezTo>
                    <a:cubicBezTo>
                      <a:pt x="26770" y="14609"/>
                      <a:pt x="27008" y="14115"/>
                      <a:pt x="27243" y="13629"/>
                    </a:cubicBezTo>
                    <a:cubicBezTo>
                      <a:pt x="27266" y="13583"/>
                      <a:pt x="27309" y="13563"/>
                      <a:pt x="27353" y="13563"/>
                    </a:cubicBezTo>
                    <a:cubicBezTo>
                      <a:pt x="27400" y="13563"/>
                      <a:pt x="27450" y="13587"/>
                      <a:pt x="27475" y="13629"/>
                    </a:cubicBezTo>
                    <a:cubicBezTo>
                      <a:pt x="27755" y="14089"/>
                      <a:pt x="27920" y="14686"/>
                      <a:pt x="27803" y="15223"/>
                    </a:cubicBezTo>
                    <a:cubicBezTo>
                      <a:pt x="27702" y="15686"/>
                      <a:pt x="27324" y="16016"/>
                      <a:pt x="27165" y="16452"/>
                    </a:cubicBezTo>
                    <a:cubicBezTo>
                      <a:pt x="27601" y="16133"/>
                      <a:pt x="28058" y="15842"/>
                      <a:pt x="28533" y="15583"/>
                    </a:cubicBezTo>
                    <a:cubicBezTo>
                      <a:pt x="28515" y="15553"/>
                      <a:pt x="28508" y="15517"/>
                      <a:pt x="28517" y="15483"/>
                    </a:cubicBezTo>
                    <a:cubicBezTo>
                      <a:pt x="28570" y="15237"/>
                      <a:pt x="28457" y="14996"/>
                      <a:pt x="28390" y="14764"/>
                    </a:cubicBezTo>
                    <a:cubicBezTo>
                      <a:pt x="28324" y="14530"/>
                      <a:pt x="28303" y="14286"/>
                      <a:pt x="28331" y="14045"/>
                    </a:cubicBezTo>
                    <a:cubicBezTo>
                      <a:pt x="28392" y="13505"/>
                      <a:pt x="28650" y="13023"/>
                      <a:pt x="28926" y="12565"/>
                    </a:cubicBezTo>
                    <a:cubicBezTo>
                      <a:pt x="28950" y="12525"/>
                      <a:pt x="29001" y="12497"/>
                      <a:pt x="29051" y="12497"/>
                    </a:cubicBezTo>
                    <a:cubicBezTo>
                      <a:pt x="29083" y="12497"/>
                      <a:pt x="29115" y="12509"/>
                      <a:pt x="29137" y="12537"/>
                    </a:cubicBezTo>
                    <a:cubicBezTo>
                      <a:pt x="29305" y="12750"/>
                      <a:pt x="29334" y="13024"/>
                      <a:pt x="29376" y="13284"/>
                    </a:cubicBezTo>
                    <a:cubicBezTo>
                      <a:pt x="29414" y="13519"/>
                      <a:pt x="29444" y="13759"/>
                      <a:pt x="29431" y="13998"/>
                    </a:cubicBezTo>
                    <a:cubicBezTo>
                      <a:pt x="29407" y="14509"/>
                      <a:pt x="29157" y="14928"/>
                      <a:pt x="28874" y="15338"/>
                    </a:cubicBezTo>
                    <a:cubicBezTo>
                      <a:pt x="28856" y="15367"/>
                      <a:pt x="28827" y="15387"/>
                      <a:pt x="28793" y="15396"/>
                    </a:cubicBezTo>
                    <a:cubicBezTo>
                      <a:pt x="28793" y="15413"/>
                      <a:pt x="28792" y="15430"/>
                      <a:pt x="28790" y="15447"/>
                    </a:cubicBezTo>
                    <a:cubicBezTo>
                      <a:pt x="29077" y="15300"/>
                      <a:pt x="29369" y="15165"/>
                      <a:pt x="29666" y="15044"/>
                    </a:cubicBezTo>
                    <a:cubicBezTo>
                      <a:pt x="29750" y="14752"/>
                      <a:pt x="29706" y="14449"/>
                      <a:pt x="29693" y="14149"/>
                    </a:cubicBezTo>
                    <a:cubicBezTo>
                      <a:pt x="29679" y="13865"/>
                      <a:pt x="29709" y="13585"/>
                      <a:pt x="29808" y="13316"/>
                    </a:cubicBezTo>
                    <a:cubicBezTo>
                      <a:pt x="30005" y="12774"/>
                      <a:pt x="30390" y="12330"/>
                      <a:pt x="30769" y="11906"/>
                    </a:cubicBezTo>
                    <a:cubicBezTo>
                      <a:pt x="30793" y="11878"/>
                      <a:pt x="30825" y="11866"/>
                      <a:pt x="30858" y="11866"/>
                    </a:cubicBezTo>
                    <a:cubicBezTo>
                      <a:pt x="30906" y="11866"/>
                      <a:pt x="30954" y="11892"/>
                      <a:pt x="30979" y="11933"/>
                    </a:cubicBezTo>
                    <a:cubicBezTo>
                      <a:pt x="31103" y="12139"/>
                      <a:pt x="31116" y="12420"/>
                      <a:pt x="31106" y="12654"/>
                    </a:cubicBezTo>
                    <a:cubicBezTo>
                      <a:pt x="31094" y="12894"/>
                      <a:pt x="31044" y="13132"/>
                      <a:pt x="30957" y="13357"/>
                    </a:cubicBezTo>
                    <a:cubicBezTo>
                      <a:pt x="30765" y="13854"/>
                      <a:pt x="30422" y="14271"/>
                      <a:pt x="30017" y="14612"/>
                    </a:cubicBezTo>
                    <a:cubicBezTo>
                      <a:pt x="30008" y="14621"/>
                      <a:pt x="29996" y="14628"/>
                      <a:pt x="29984" y="14634"/>
                    </a:cubicBezTo>
                    <a:cubicBezTo>
                      <a:pt x="29984" y="14731"/>
                      <a:pt x="29978" y="14829"/>
                      <a:pt x="29964" y="14926"/>
                    </a:cubicBezTo>
                    <a:cubicBezTo>
                      <a:pt x="30109" y="14872"/>
                      <a:pt x="30253" y="14822"/>
                      <a:pt x="30400" y="14774"/>
                    </a:cubicBezTo>
                    <a:cubicBezTo>
                      <a:pt x="30408" y="14768"/>
                      <a:pt x="30418" y="14762"/>
                      <a:pt x="30429" y="14758"/>
                    </a:cubicBezTo>
                    <a:cubicBezTo>
                      <a:pt x="30467" y="14742"/>
                      <a:pt x="30507" y="14730"/>
                      <a:pt x="30548" y="14722"/>
                    </a:cubicBezTo>
                    <a:cubicBezTo>
                      <a:pt x="30550" y="14678"/>
                      <a:pt x="30573" y="14640"/>
                      <a:pt x="30610" y="14619"/>
                    </a:cubicBezTo>
                    <a:cubicBezTo>
                      <a:pt x="30626" y="14609"/>
                      <a:pt x="30641" y="14599"/>
                      <a:pt x="30656" y="14588"/>
                    </a:cubicBezTo>
                    <a:cubicBezTo>
                      <a:pt x="30660" y="14565"/>
                      <a:pt x="30670" y="14544"/>
                      <a:pt x="30685" y="14526"/>
                    </a:cubicBezTo>
                    <a:cubicBezTo>
                      <a:pt x="30737" y="14462"/>
                      <a:pt x="30793" y="14404"/>
                      <a:pt x="30855" y="14351"/>
                    </a:cubicBezTo>
                    <a:cubicBezTo>
                      <a:pt x="30924" y="14227"/>
                      <a:pt x="30974" y="14089"/>
                      <a:pt x="31026" y="13962"/>
                    </a:cubicBezTo>
                    <a:cubicBezTo>
                      <a:pt x="31325" y="13214"/>
                      <a:pt x="31908" y="12617"/>
                      <a:pt x="32648" y="12301"/>
                    </a:cubicBezTo>
                    <a:cubicBezTo>
                      <a:pt x="32671" y="12291"/>
                      <a:pt x="32695" y="12286"/>
                      <a:pt x="32717" y="12286"/>
                    </a:cubicBezTo>
                    <a:cubicBezTo>
                      <a:pt x="32774" y="12286"/>
                      <a:pt x="32825" y="12318"/>
                      <a:pt x="32844" y="12384"/>
                    </a:cubicBezTo>
                    <a:cubicBezTo>
                      <a:pt x="32916" y="12633"/>
                      <a:pt x="32792" y="12872"/>
                      <a:pt x="32668" y="13082"/>
                    </a:cubicBezTo>
                    <a:cubicBezTo>
                      <a:pt x="32533" y="13309"/>
                      <a:pt x="32370" y="13519"/>
                      <a:pt x="32183" y="13707"/>
                    </a:cubicBezTo>
                    <a:cubicBezTo>
                      <a:pt x="31989" y="13900"/>
                      <a:pt x="31771" y="14064"/>
                      <a:pt x="31537" y="14207"/>
                    </a:cubicBezTo>
                    <a:cubicBezTo>
                      <a:pt x="31369" y="14310"/>
                      <a:pt x="31199" y="14409"/>
                      <a:pt x="31052" y="14536"/>
                    </a:cubicBezTo>
                    <a:cubicBezTo>
                      <a:pt x="31038" y="14556"/>
                      <a:pt x="31025" y="14576"/>
                      <a:pt x="31010" y="14596"/>
                    </a:cubicBezTo>
                    <a:cubicBezTo>
                      <a:pt x="31322" y="14517"/>
                      <a:pt x="31636" y="14453"/>
                      <a:pt x="31954" y="14406"/>
                    </a:cubicBezTo>
                    <a:cubicBezTo>
                      <a:pt x="31957" y="14375"/>
                      <a:pt x="31971" y="14347"/>
                      <a:pt x="31994" y="14326"/>
                    </a:cubicBezTo>
                    <a:cubicBezTo>
                      <a:pt x="32391" y="13948"/>
                      <a:pt x="32939" y="13690"/>
                      <a:pt x="33495" y="13690"/>
                    </a:cubicBezTo>
                    <a:cubicBezTo>
                      <a:pt x="33564" y="13690"/>
                      <a:pt x="33633" y="13694"/>
                      <a:pt x="33702" y="13702"/>
                    </a:cubicBezTo>
                    <a:cubicBezTo>
                      <a:pt x="34008" y="13739"/>
                      <a:pt x="34274" y="13872"/>
                      <a:pt x="34526" y="14046"/>
                    </a:cubicBezTo>
                    <a:cubicBezTo>
                      <a:pt x="34788" y="14226"/>
                      <a:pt x="35049" y="14409"/>
                      <a:pt x="35244" y="14664"/>
                    </a:cubicBezTo>
                    <a:cubicBezTo>
                      <a:pt x="35301" y="14741"/>
                      <a:pt x="35231" y="14835"/>
                      <a:pt x="35161" y="14860"/>
                    </a:cubicBezTo>
                    <a:cubicBezTo>
                      <a:pt x="34779" y="14999"/>
                      <a:pt x="34379" y="15068"/>
                      <a:pt x="33979" y="15068"/>
                    </a:cubicBezTo>
                    <a:cubicBezTo>
                      <a:pt x="33601" y="15068"/>
                      <a:pt x="33222" y="15006"/>
                      <a:pt x="32859" y="14881"/>
                    </a:cubicBezTo>
                    <a:cubicBezTo>
                      <a:pt x="32637" y="14804"/>
                      <a:pt x="32427" y="14689"/>
                      <a:pt x="32199" y="14638"/>
                    </a:cubicBezTo>
                    <a:cubicBezTo>
                      <a:pt x="31893" y="14675"/>
                      <a:pt x="31588" y="14727"/>
                      <a:pt x="31288" y="14796"/>
                    </a:cubicBezTo>
                    <a:cubicBezTo>
                      <a:pt x="31546" y="14849"/>
                      <a:pt x="31806" y="14900"/>
                      <a:pt x="32040" y="15023"/>
                    </a:cubicBezTo>
                    <a:cubicBezTo>
                      <a:pt x="32527" y="15277"/>
                      <a:pt x="32833" y="15766"/>
                      <a:pt x="33110" y="16221"/>
                    </a:cubicBezTo>
                    <a:cubicBezTo>
                      <a:pt x="33144" y="16277"/>
                      <a:pt x="33125" y="16375"/>
                      <a:pt x="33060" y="16403"/>
                    </a:cubicBezTo>
                    <a:cubicBezTo>
                      <a:pt x="32916" y="16464"/>
                      <a:pt x="32767" y="16492"/>
                      <a:pt x="32618" y="16492"/>
                    </a:cubicBezTo>
                    <a:cubicBezTo>
                      <a:pt x="32364" y="16492"/>
                      <a:pt x="32111" y="16409"/>
                      <a:pt x="31890" y="16267"/>
                    </a:cubicBezTo>
                    <a:cubicBezTo>
                      <a:pt x="31462" y="15989"/>
                      <a:pt x="31204" y="15529"/>
                      <a:pt x="30965" y="15093"/>
                    </a:cubicBezTo>
                    <a:cubicBezTo>
                      <a:pt x="30948" y="15064"/>
                      <a:pt x="30944" y="15031"/>
                      <a:pt x="30952" y="14999"/>
                    </a:cubicBezTo>
                    <a:cubicBezTo>
                      <a:pt x="30936" y="14996"/>
                      <a:pt x="30920" y="14993"/>
                      <a:pt x="30904" y="14990"/>
                    </a:cubicBezTo>
                    <a:cubicBezTo>
                      <a:pt x="30840" y="14978"/>
                      <a:pt x="30773" y="14965"/>
                      <a:pt x="30706" y="14965"/>
                    </a:cubicBezTo>
                    <a:cubicBezTo>
                      <a:pt x="30684" y="14965"/>
                      <a:pt x="30663" y="14966"/>
                      <a:pt x="30641" y="14970"/>
                    </a:cubicBezTo>
                    <a:cubicBezTo>
                      <a:pt x="30379" y="15049"/>
                      <a:pt x="30119" y="15141"/>
                      <a:pt x="29864" y="15244"/>
                    </a:cubicBezTo>
                    <a:cubicBezTo>
                      <a:pt x="29922" y="15310"/>
                      <a:pt x="30042" y="15337"/>
                      <a:pt x="30115" y="15365"/>
                    </a:cubicBezTo>
                    <a:cubicBezTo>
                      <a:pt x="30218" y="15401"/>
                      <a:pt x="30317" y="15451"/>
                      <a:pt x="30407" y="15512"/>
                    </a:cubicBezTo>
                    <a:cubicBezTo>
                      <a:pt x="30603" y="15648"/>
                      <a:pt x="30769" y="15824"/>
                      <a:pt x="30915" y="16010"/>
                    </a:cubicBezTo>
                    <a:cubicBezTo>
                      <a:pt x="31072" y="16210"/>
                      <a:pt x="31198" y="16432"/>
                      <a:pt x="31266" y="16671"/>
                    </a:cubicBezTo>
                    <a:cubicBezTo>
                      <a:pt x="32821" y="16632"/>
                      <a:pt x="34375" y="16591"/>
                      <a:pt x="35928" y="16546"/>
                    </a:cubicBezTo>
                    <a:cubicBezTo>
                      <a:pt x="37468" y="16502"/>
                      <a:pt x="39006" y="16455"/>
                      <a:pt x="40545" y="16406"/>
                    </a:cubicBezTo>
                    <a:cubicBezTo>
                      <a:pt x="40521" y="16361"/>
                      <a:pt x="40525" y="16307"/>
                      <a:pt x="40553" y="16266"/>
                    </a:cubicBezTo>
                    <a:cubicBezTo>
                      <a:pt x="40844" y="15818"/>
                      <a:pt x="41277" y="15480"/>
                      <a:pt x="41782" y="15304"/>
                    </a:cubicBezTo>
                    <a:cubicBezTo>
                      <a:pt x="42028" y="15219"/>
                      <a:pt x="42287" y="15175"/>
                      <a:pt x="42549" y="15175"/>
                    </a:cubicBezTo>
                    <a:cubicBezTo>
                      <a:pt x="42552" y="15175"/>
                      <a:pt x="42555" y="15175"/>
                      <a:pt x="42558" y="15175"/>
                    </a:cubicBezTo>
                    <a:cubicBezTo>
                      <a:pt x="42781" y="15175"/>
                      <a:pt x="43004" y="15203"/>
                      <a:pt x="43226" y="15203"/>
                    </a:cubicBezTo>
                    <a:cubicBezTo>
                      <a:pt x="43300" y="15203"/>
                      <a:pt x="43373" y="15200"/>
                      <a:pt x="43447" y="15192"/>
                    </a:cubicBezTo>
                    <a:cubicBezTo>
                      <a:pt x="43452" y="15191"/>
                      <a:pt x="43456" y="15191"/>
                      <a:pt x="43461" y="15191"/>
                    </a:cubicBezTo>
                    <a:cubicBezTo>
                      <a:pt x="43474" y="15191"/>
                      <a:pt x="43487" y="15193"/>
                      <a:pt x="43499" y="15196"/>
                    </a:cubicBezTo>
                    <a:cubicBezTo>
                      <a:pt x="43579" y="15162"/>
                      <a:pt x="43662" y="15138"/>
                      <a:pt x="43747" y="15123"/>
                    </a:cubicBezTo>
                    <a:cubicBezTo>
                      <a:pt x="43306" y="14835"/>
                      <a:pt x="42858" y="14555"/>
                      <a:pt x="42404" y="14286"/>
                    </a:cubicBezTo>
                    <a:cubicBezTo>
                      <a:pt x="42390" y="14291"/>
                      <a:pt x="42376" y="14293"/>
                      <a:pt x="42361" y="14293"/>
                    </a:cubicBezTo>
                    <a:cubicBezTo>
                      <a:pt x="42347" y="14293"/>
                      <a:pt x="42333" y="14291"/>
                      <a:pt x="42319" y="14286"/>
                    </a:cubicBezTo>
                    <a:cubicBezTo>
                      <a:pt x="42227" y="14257"/>
                      <a:pt x="42136" y="14244"/>
                      <a:pt x="42047" y="14244"/>
                    </a:cubicBezTo>
                    <a:cubicBezTo>
                      <a:pt x="41816" y="14244"/>
                      <a:pt x="41597" y="14334"/>
                      <a:pt x="41410" y="14489"/>
                    </a:cubicBezTo>
                    <a:cubicBezTo>
                      <a:pt x="41144" y="14709"/>
                      <a:pt x="40902" y="14936"/>
                      <a:pt x="40602" y="15112"/>
                    </a:cubicBezTo>
                    <a:cubicBezTo>
                      <a:pt x="40023" y="15452"/>
                      <a:pt x="39365" y="15625"/>
                      <a:pt x="38695" y="15625"/>
                    </a:cubicBezTo>
                    <a:cubicBezTo>
                      <a:pt x="38687" y="15625"/>
                      <a:pt x="38678" y="15625"/>
                      <a:pt x="38670" y="15624"/>
                    </a:cubicBezTo>
                    <a:cubicBezTo>
                      <a:pt x="38565" y="15624"/>
                      <a:pt x="38527" y="15487"/>
                      <a:pt x="38579" y="15412"/>
                    </a:cubicBezTo>
                    <a:cubicBezTo>
                      <a:pt x="39159" y="14593"/>
                      <a:pt x="40126" y="14103"/>
                      <a:pt x="41125" y="14103"/>
                    </a:cubicBezTo>
                    <a:cubicBezTo>
                      <a:pt x="41177" y="14103"/>
                      <a:pt x="41228" y="14105"/>
                      <a:pt x="41279" y="14107"/>
                    </a:cubicBezTo>
                    <a:cubicBezTo>
                      <a:pt x="41333" y="14109"/>
                      <a:pt x="41367" y="14138"/>
                      <a:pt x="41383" y="14174"/>
                    </a:cubicBezTo>
                    <a:cubicBezTo>
                      <a:pt x="41428" y="14145"/>
                      <a:pt x="41475" y="14118"/>
                      <a:pt x="41524" y="14094"/>
                    </a:cubicBezTo>
                    <a:cubicBezTo>
                      <a:pt x="41639" y="14037"/>
                      <a:pt x="41762" y="14000"/>
                      <a:pt x="41888" y="13986"/>
                    </a:cubicBezTo>
                    <a:cubicBezTo>
                      <a:pt x="41444" y="13732"/>
                      <a:pt x="40993" y="13488"/>
                      <a:pt x="40538" y="13253"/>
                    </a:cubicBezTo>
                    <a:cubicBezTo>
                      <a:pt x="40522" y="13260"/>
                      <a:pt x="40505" y="13264"/>
                      <a:pt x="40488" y="13264"/>
                    </a:cubicBezTo>
                    <a:cubicBezTo>
                      <a:pt x="40470" y="13264"/>
                      <a:pt x="40453" y="13260"/>
                      <a:pt x="40437" y="13253"/>
                    </a:cubicBezTo>
                    <a:cubicBezTo>
                      <a:pt x="40298" y="13196"/>
                      <a:pt x="40160" y="13171"/>
                      <a:pt x="40023" y="13171"/>
                    </a:cubicBezTo>
                    <a:cubicBezTo>
                      <a:pt x="39405" y="13171"/>
                      <a:pt x="38825" y="13679"/>
                      <a:pt x="38343" y="14006"/>
                    </a:cubicBezTo>
                    <a:cubicBezTo>
                      <a:pt x="37974" y="14258"/>
                      <a:pt x="37578" y="14456"/>
                      <a:pt x="37128" y="14495"/>
                    </a:cubicBezTo>
                    <a:cubicBezTo>
                      <a:pt x="37048" y="14503"/>
                      <a:pt x="36969" y="14506"/>
                      <a:pt x="36889" y="14506"/>
                    </a:cubicBezTo>
                    <a:cubicBezTo>
                      <a:pt x="36553" y="14506"/>
                      <a:pt x="36218" y="14448"/>
                      <a:pt x="35888" y="14389"/>
                    </a:cubicBezTo>
                    <a:cubicBezTo>
                      <a:pt x="35776" y="14370"/>
                      <a:pt x="35728" y="14229"/>
                      <a:pt x="35821" y="14153"/>
                    </a:cubicBezTo>
                    <a:cubicBezTo>
                      <a:pt x="36621" y="13498"/>
                      <a:pt x="37590" y="12913"/>
                      <a:pt x="38628" y="12913"/>
                    </a:cubicBezTo>
                    <a:cubicBezTo>
                      <a:pt x="38872" y="12913"/>
                      <a:pt x="39119" y="12946"/>
                      <a:pt x="39369" y="13017"/>
                    </a:cubicBezTo>
                    <a:cubicBezTo>
                      <a:pt x="39384" y="13021"/>
                      <a:pt x="39398" y="13028"/>
                      <a:pt x="39412" y="13038"/>
                    </a:cubicBezTo>
                    <a:cubicBezTo>
                      <a:pt x="39560" y="12978"/>
                      <a:pt x="39715" y="12939"/>
                      <a:pt x="39874" y="12919"/>
                    </a:cubicBezTo>
                    <a:cubicBezTo>
                      <a:pt x="39299" y="12637"/>
                      <a:pt x="38716" y="12371"/>
                      <a:pt x="38127" y="12120"/>
                    </a:cubicBezTo>
                    <a:cubicBezTo>
                      <a:pt x="38033" y="12080"/>
                      <a:pt x="37940" y="12042"/>
                      <a:pt x="37846" y="12002"/>
                    </a:cubicBezTo>
                    <a:cubicBezTo>
                      <a:pt x="37826" y="12000"/>
                      <a:pt x="37805" y="12000"/>
                      <a:pt x="37785" y="12000"/>
                    </a:cubicBezTo>
                    <a:cubicBezTo>
                      <a:pt x="37549" y="12000"/>
                      <a:pt x="37298" y="12111"/>
                      <a:pt x="37095" y="12188"/>
                    </a:cubicBezTo>
                    <a:cubicBezTo>
                      <a:pt x="36737" y="12327"/>
                      <a:pt x="36367" y="12426"/>
                      <a:pt x="35990" y="12488"/>
                    </a:cubicBezTo>
                    <a:cubicBezTo>
                      <a:pt x="35706" y="12533"/>
                      <a:pt x="35421" y="12555"/>
                      <a:pt x="35135" y="12555"/>
                    </a:cubicBezTo>
                    <a:cubicBezTo>
                      <a:pt x="34638" y="12555"/>
                      <a:pt x="34142" y="12488"/>
                      <a:pt x="33662" y="12353"/>
                    </a:cubicBezTo>
                    <a:cubicBezTo>
                      <a:pt x="33555" y="12324"/>
                      <a:pt x="33564" y="12187"/>
                      <a:pt x="33628" y="12126"/>
                    </a:cubicBezTo>
                    <a:cubicBezTo>
                      <a:pt x="34083" y="11682"/>
                      <a:pt x="34650" y="11515"/>
                      <a:pt x="35236" y="11515"/>
                    </a:cubicBezTo>
                    <a:cubicBezTo>
                      <a:pt x="35842" y="11515"/>
                      <a:pt x="36468" y="11693"/>
                      <a:pt x="37013" y="11928"/>
                    </a:cubicBezTo>
                    <a:cubicBezTo>
                      <a:pt x="37101" y="11897"/>
                      <a:pt x="37189" y="11866"/>
                      <a:pt x="37279" y="11836"/>
                    </a:cubicBezTo>
                    <a:cubicBezTo>
                      <a:pt x="37309" y="11827"/>
                      <a:pt x="37339" y="11817"/>
                      <a:pt x="37370" y="11809"/>
                    </a:cubicBezTo>
                    <a:cubicBezTo>
                      <a:pt x="36628" y="11513"/>
                      <a:pt x="35877" y="11242"/>
                      <a:pt x="35117" y="10997"/>
                    </a:cubicBezTo>
                    <a:cubicBezTo>
                      <a:pt x="35102" y="11001"/>
                      <a:pt x="35087" y="11004"/>
                      <a:pt x="35072" y="11004"/>
                    </a:cubicBezTo>
                    <a:cubicBezTo>
                      <a:pt x="35059" y="11004"/>
                      <a:pt x="35047" y="11002"/>
                      <a:pt x="35034" y="10999"/>
                    </a:cubicBezTo>
                    <a:cubicBezTo>
                      <a:pt x="34983" y="10985"/>
                      <a:pt x="34931" y="10978"/>
                      <a:pt x="34879" y="10978"/>
                    </a:cubicBezTo>
                    <a:cubicBezTo>
                      <a:pt x="34598" y="10978"/>
                      <a:pt x="34309" y="11155"/>
                      <a:pt x="34036" y="11187"/>
                    </a:cubicBezTo>
                    <a:cubicBezTo>
                      <a:pt x="33971" y="11194"/>
                      <a:pt x="33906" y="11198"/>
                      <a:pt x="33840" y="11198"/>
                    </a:cubicBezTo>
                    <a:cubicBezTo>
                      <a:pt x="33555" y="11198"/>
                      <a:pt x="33267" y="11132"/>
                      <a:pt x="32997" y="11050"/>
                    </a:cubicBezTo>
                    <a:cubicBezTo>
                      <a:pt x="32348" y="10850"/>
                      <a:pt x="31764" y="10465"/>
                      <a:pt x="31313" y="9957"/>
                    </a:cubicBezTo>
                    <a:cubicBezTo>
                      <a:pt x="31249" y="9884"/>
                      <a:pt x="31298" y="9746"/>
                      <a:pt x="31399" y="9741"/>
                    </a:cubicBezTo>
                    <a:cubicBezTo>
                      <a:pt x="31667" y="9728"/>
                      <a:pt x="31941" y="9717"/>
                      <a:pt x="32216" y="9717"/>
                    </a:cubicBezTo>
                    <a:cubicBezTo>
                      <a:pt x="33220" y="9717"/>
                      <a:pt x="34237" y="9863"/>
                      <a:pt x="34978" y="10608"/>
                    </a:cubicBezTo>
                    <a:cubicBezTo>
                      <a:pt x="34999" y="10628"/>
                      <a:pt x="35012" y="10654"/>
                      <a:pt x="35014" y="10683"/>
                    </a:cubicBezTo>
                    <a:cubicBezTo>
                      <a:pt x="35166" y="10731"/>
                      <a:pt x="35318" y="10781"/>
                      <a:pt x="35470" y="10831"/>
                    </a:cubicBezTo>
                    <a:cubicBezTo>
                      <a:pt x="35816" y="10945"/>
                      <a:pt x="36160" y="11066"/>
                      <a:pt x="36502" y="11191"/>
                    </a:cubicBezTo>
                    <a:cubicBezTo>
                      <a:pt x="36120" y="10874"/>
                      <a:pt x="35597" y="10724"/>
                      <a:pt x="35192" y="10442"/>
                    </a:cubicBezTo>
                    <a:cubicBezTo>
                      <a:pt x="34874" y="10219"/>
                      <a:pt x="34632" y="9912"/>
                      <a:pt x="34419" y="9593"/>
                    </a:cubicBezTo>
                    <a:cubicBezTo>
                      <a:pt x="34211" y="9282"/>
                      <a:pt x="33986" y="8963"/>
                      <a:pt x="33991" y="8575"/>
                    </a:cubicBezTo>
                    <a:cubicBezTo>
                      <a:pt x="33992" y="8501"/>
                      <a:pt x="34062" y="8460"/>
                      <a:pt x="34128" y="8460"/>
                    </a:cubicBezTo>
                    <a:cubicBezTo>
                      <a:pt x="34144" y="8460"/>
                      <a:pt x="34159" y="8463"/>
                      <a:pt x="34173" y="8467"/>
                    </a:cubicBezTo>
                    <a:cubicBezTo>
                      <a:pt x="35234" y="8813"/>
                      <a:pt x="36096" y="9685"/>
                      <a:pt x="36426" y="10752"/>
                    </a:cubicBezTo>
                    <a:cubicBezTo>
                      <a:pt x="36432" y="10772"/>
                      <a:pt x="36433" y="10796"/>
                      <a:pt x="36430" y="10817"/>
                    </a:cubicBezTo>
                    <a:cubicBezTo>
                      <a:pt x="36653" y="10954"/>
                      <a:pt x="36854" y="11118"/>
                      <a:pt x="37002" y="11348"/>
                    </a:cubicBezTo>
                    <a:cubicBezTo>
                      <a:pt x="37008" y="11360"/>
                      <a:pt x="37015" y="11372"/>
                      <a:pt x="37018" y="11385"/>
                    </a:cubicBezTo>
                    <a:cubicBezTo>
                      <a:pt x="37330" y="11504"/>
                      <a:pt x="37639" y="11627"/>
                      <a:pt x="37946" y="11756"/>
                    </a:cubicBezTo>
                    <a:cubicBezTo>
                      <a:pt x="38046" y="11772"/>
                      <a:pt x="38142" y="11806"/>
                      <a:pt x="38229" y="11857"/>
                    </a:cubicBezTo>
                    <a:cubicBezTo>
                      <a:pt x="38245" y="11865"/>
                      <a:pt x="38259" y="11877"/>
                      <a:pt x="38270" y="11892"/>
                    </a:cubicBezTo>
                    <a:cubicBezTo>
                      <a:pt x="38392" y="11943"/>
                      <a:pt x="38512" y="11996"/>
                      <a:pt x="38632" y="12049"/>
                    </a:cubicBezTo>
                    <a:cubicBezTo>
                      <a:pt x="38262" y="11785"/>
                      <a:pt x="37882" y="11533"/>
                      <a:pt x="37577" y="11189"/>
                    </a:cubicBezTo>
                    <a:cubicBezTo>
                      <a:pt x="37073" y="10616"/>
                      <a:pt x="36750" y="9907"/>
                      <a:pt x="36650" y="9151"/>
                    </a:cubicBezTo>
                    <a:cubicBezTo>
                      <a:pt x="36639" y="9064"/>
                      <a:pt x="36710" y="9001"/>
                      <a:pt x="36786" y="9001"/>
                    </a:cubicBezTo>
                    <a:cubicBezTo>
                      <a:pt x="36812" y="9001"/>
                      <a:pt x="36839" y="9008"/>
                      <a:pt x="36863" y="9024"/>
                    </a:cubicBezTo>
                    <a:cubicBezTo>
                      <a:pt x="37853" y="9695"/>
                      <a:pt x="38586" y="10682"/>
                      <a:pt x="38944" y="11823"/>
                    </a:cubicBezTo>
                    <a:cubicBezTo>
                      <a:pt x="38958" y="11864"/>
                      <a:pt x="38951" y="11909"/>
                      <a:pt x="38926" y="11945"/>
                    </a:cubicBezTo>
                    <a:cubicBezTo>
                      <a:pt x="39142" y="12100"/>
                      <a:pt x="39354" y="12264"/>
                      <a:pt x="39541" y="12455"/>
                    </a:cubicBezTo>
                    <a:cubicBezTo>
                      <a:pt x="39545" y="12459"/>
                      <a:pt x="39549" y="12464"/>
                      <a:pt x="39553" y="12469"/>
                    </a:cubicBezTo>
                    <a:cubicBezTo>
                      <a:pt x="39937" y="12651"/>
                      <a:pt x="40318" y="12839"/>
                      <a:pt x="40696" y="13035"/>
                    </a:cubicBezTo>
                    <a:cubicBezTo>
                      <a:pt x="40572" y="12783"/>
                      <a:pt x="40344" y="12583"/>
                      <a:pt x="40146" y="12387"/>
                    </a:cubicBezTo>
                    <a:cubicBezTo>
                      <a:pt x="39907" y="12154"/>
                      <a:pt x="39700" y="11890"/>
                      <a:pt x="39533" y="11600"/>
                    </a:cubicBezTo>
                    <a:cubicBezTo>
                      <a:pt x="39199" y="11018"/>
                      <a:pt x="39047" y="10344"/>
                      <a:pt x="39082" y="9675"/>
                    </a:cubicBezTo>
                    <a:cubicBezTo>
                      <a:pt x="39085" y="9605"/>
                      <a:pt x="39153" y="9557"/>
                      <a:pt x="39218" y="9557"/>
                    </a:cubicBezTo>
                    <a:cubicBezTo>
                      <a:pt x="39245" y="9557"/>
                      <a:pt x="39272" y="9566"/>
                      <a:pt x="39294" y="9584"/>
                    </a:cubicBezTo>
                    <a:cubicBezTo>
                      <a:pt x="40176" y="10304"/>
                      <a:pt x="40684" y="11405"/>
                      <a:pt x="40671" y="12542"/>
                    </a:cubicBezTo>
                    <a:cubicBezTo>
                      <a:pt x="40842" y="12736"/>
                      <a:pt x="40981" y="12950"/>
                      <a:pt x="41034" y="13211"/>
                    </a:cubicBezTo>
                    <a:cubicBezTo>
                      <a:pt x="41221" y="13310"/>
                      <a:pt x="41407" y="13411"/>
                      <a:pt x="41592" y="13513"/>
                    </a:cubicBezTo>
                    <a:cubicBezTo>
                      <a:pt x="41910" y="13690"/>
                      <a:pt x="42225" y="13870"/>
                      <a:pt x="42538" y="14056"/>
                    </a:cubicBezTo>
                    <a:cubicBezTo>
                      <a:pt x="42422" y="13853"/>
                      <a:pt x="42214" y="13699"/>
                      <a:pt x="42047" y="13542"/>
                    </a:cubicBezTo>
                    <a:cubicBezTo>
                      <a:pt x="41831" y="13339"/>
                      <a:pt x="41656" y="13107"/>
                      <a:pt x="41533" y="12836"/>
                    </a:cubicBezTo>
                    <a:cubicBezTo>
                      <a:pt x="41279" y="12271"/>
                      <a:pt x="41252" y="11628"/>
                      <a:pt x="41320" y="11021"/>
                    </a:cubicBezTo>
                    <a:cubicBezTo>
                      <a:pt x="41326" y="10956"/>
                      <a:pt x="41394" y="10901"/>
                      <a:pt x="41459" y="10901"/>
                    </a:cubicBezTo>
                    <a:cubicBezTo>
                      <a:pt x="41485" y="10901"/>
                      <a:pt x="41511" y="10909"/>
                      <a:pt x="41532" y="10930"/>
                    </a:cubicBezTo>
                    <a:cubicBezTo>
                      <a:pt x="42291" y="11650"/>
                      <a:pt x="42704" y="12662"/>
                      <a:pt x="42664" y="13710"/>
                    </a:cubicBezTo>
                    <a:cubicBezTo>
                      <a:pt x="42664" y="13727"/>
                      <a:pt x="42660" y="13744"/>
                      <a:pt x="42653" y="13760"/>
                    </a:cubicBezTo>
                    <a:cubicBezTo>
                      <a:pt x="42773" y="13905"/>
                      <a:pt x="42864" y="14068"/>
                      <a:pt x="42889" y="14265"/>
                    </a:cubicBezTo>
                    <a:cubicBezTo>
                      <a:pt x="43281" y="14504"/>
                      <a:pt x="43669" y="14749"/>
                      <a:pt x="44053" y="15004"/>
                    </a:cubicBezTo>
                    <a:cubicBezTo>
                      <a:pt x="43885" y="14534"/>
                      <a:pt x="43547" y="14136"/>
                      <a:pt x="43346" y="13680"/>
                    </a:cubicBezTo>
                    <a:cubicBezTo>
                      <a:pt x="43105" y="13131"/>
                      <a:pt x="43165" y="12580"/>
                      <a:pt x="43323" y="12018"/>
                    </a:cubicBezTo>
                    <a:cubicBezTo>
                      <a:pt x="43338" y="11961"/>
                      <a:pt x="43386" y="11936"/>
                      <a:pt x="43436" y="11936"/>
                    </a:cubicBezTo>
                    <a:cubicBezTo>
                      <a:pt x="43478" y="11936"/>
                      <a:pt x="43522" y="11953"/>
                      <a:pt x="43550" y="11983"/>
                    </a:cubicBezTo>
                    <a:cubicBezTo>
                      <a:pt x="44155" y="12621"/>
                      <a:pt x="44414" y="13554"/>
                      <a:pt x="44221" y="14412"/>
                    </a:cubicBezTo>
                    <a:cubicBezTo>
                      <a:pt x="44210" y="14466"/>
                      <a:pt x="44170" y="14507"/>
                      <a:pt x="44117" y="14519"/>
                    </a:cubicBezTo>
                    <a:cubicBezTo>
                      <a:pt x="44236" y="14738"/>
                      <a:pt x="44337" y="14965"/>
                      <a:pt x="44387" y="15217"/>
                    </a:cubicBezTo>
                    <a:cubicBezTo>
                      <a:pt x="44388" y="15222"/>
                      <a:pt x="44389" y="15226"/>
                      <a:pt x="44389" y="15230"/>
                    </a:cubicBezTo>
                    <a:cubicBezTo>
                      <a:pt x="44856" y="15546"/>
                      <a:pt x="45314" y="15872"/>
                      <a:pt x="45766" y="16210"/>
                    </a:cubicBezTo>
                    <a:cubicBezTo>
                      <a:pt x="45669" y="15973"/>
                      <a:pt x="45475" y="15777"/>
                      <a:pt x="45327" y="15568"/>
                    </a:cubicBezTo>
                    <a:cubicBezTo>
                      <a:pt x="45159" y="15335"/>
                      <a:pt x="45032" y="15075"/>
                      <a:pt x="44951" y="14799"/>
                    </a:cubicBezTo>
                    <a:cubicBezTo>
                      <a:pt x="44787" y="14236"/>
                      <a:pt x="44807" y="13633"/>
                      <a:pt x="45023" y="13086"/>
                    </a:cubicBezTo>
                    <a:cubicBezTo>
                      <a:pt x="45044" y="13032"/>
                      <a:pt x="45095" y="13002"/>
                      <a:pt x="45148" y="13002"/>
                    </a:cubicBezTo>
                    <a:cubicBezTo>
                      <a:pt x="45174" y="13002"/>
                      <a:pt x="45202" y="13010"/>
                      <a:pt x="45226" y="13027"/>
                    </a:cubicBezTo>
                    <a:cubicBezTo>
                      <a:pt x="46119" y="13685"/>
                      <a:pt x="46217" y="14869"/>
                      <a:pt x="45931" y="15862"/>
                    </a:cubicBezTo>
                    <a:cubicBezTo>
                      <a:pt x="45925" y="15878"/>
                      <a:pt x="45918" y="15893"/>
                      <a:pt x="45907" y="15906"/>
                    </a:cubicBezTo>
                    <a:cubicBezTo>
                      <a:pt x="45957" y="15985"/>
                      <a:pt x="45997" y="16068"/>
                      <a:pt x="46030" y="16154"/>
                    </a:cubicBezTo>
                    <a:cubicBezTo>
                      <a:pt x="46716" y="16095"/>
                      <a:pt x="47365" y="15898"/>
                      <a:pt x="47961" y="15543"/>
                    </a:cubicBezTo>
                    <a:cubicBezTo>
                      <a:pt x="48174" y="15416"/>
                      <a:pt x="48264" y="15091"/>
                      <a:pt x="48064" y="14904"/>
                    </a:cubicBezTo>
                    <a:lnTo>
                      <a:pt x="44981" y="12020"/>
                    </a:lnTo>
                    <a:cubicBezTo>
                      <a:pt x="46004" y="11780"/>
                      <a:pt x="47000" y="11433"/>
                      <a:pt x="47951" y="10986"/>
                    </a:cubicBezTo>
                    <a:cubicBezTo>
                      <a:pt x="48231" y="10853"/>
                      <a:pt x="48223" y="10434"/>
                      <a:pt x="47973" y="10280"/>
                    </a:cubicBezTo>
                    <a:cubicBezTo>
                      <a:pt x="46946" y="9647"/>
                      <a:pt x="45904" y="9041"/>
                      <a:pt x="44847" y="8461"/>
                    </a:cubicBezTo>
                    <a:cubicBezTo>
                      <a:pt x="45978" y="7809"/>
                      <a:pt x="47137" y="7207"/>
                      <a:pt x="48322" y="6655"/>
                    </a:cubicBezTo>
                    <a:cubicBezTo>
                      <a:pt x="48598" y="6527"/>
                      <a:pt x="48600" y="6097"/>
                      <a:pt x="48344" y="5949"/>
                    </a:cubicBezTo>
                    <a:cubicBezTo>
                      <a:pt x="47761" y="5613"/>
                      <a:pt x="47171" y="5292"/>
                      <a:pt x="46574" y="4985"/>
                    </a:cubicBezTo>
                    <a:lnTo>
                      <a:pt x="46574" y="4985"/>
                    </a:lnTo>
                    <a:cubicBezTo>
                      <a:pt x="46880" y="5210"/>
                      <a:pt x="47127" y="5518"/>
                      <a:pt x="47358" y="5813"/>
                    </a:cubicBezTo>
                    <a:cubicBezTo>
                      <a:pt x="47399" y="5864"/>
                      <a:pt x="47392" y="5963"/>
                      <a:pt x="47331" y="6000"/>
                    </a:cubicBezTo>
                    <a:cubicBezTo>
                      <a:pt x="47151" y="6102"/>
                      <a:pt x="46955" y="6149"/>
                      <a:pt x="46757" y="6149"/>
                    </a:cubicBezTo>
                    <a:cubicBezTo>
                      <a:pt x="46551" y="6149"/>
                      <a:pt x="46344" y="6098"/>
                      <a:pt x="46153" y="6005"/>
                    </a:cubicBezTo>
                    <a:cubicBezTo>
                      <a:pt x="45693" y="5781"/>
                      <a:pt x="45382" y="5355"/>
                      <a:pt x="45093" y="4950"/>
                    </a:cubicBezTo>
                    <a:cubicBezTo>
                      <a:pt x="45073" y="4925"/>
                      <a:pt x="45064" y="4892"/>
                      <a:pt x="45067" y="4860"/>
                    </a:cubicBezTo>
                    <a:cubicBezTo>
                      <a:pt x="45051" y="4859"/>
                      <a:pt x="45035" y="4857"/>
                      <a:pt x="45019" y="4856"/>
                    </a:cubicBezTo>
                    <a:cubicBezTo>
                      <a:pt x="44982" y="4853"/>
                      <a:pt x="44943" y="4851"/>
                      <a:pt x="44904" y="4851"/>
                    </a:cubicBezTo>
                    <a:cubicBezTo>
                      <a:pt x="44854" y="4851"/>
                      <a:pt x="44804" y="4855"/>
                      <a:pt x="44757" y="4867"/>
                    </a:cubicBezTo>
                    <a:cubicBezTo>
                      <a:pt x="44505" y="4979"/>
                      <a:pt x="44259" y="5100"/>
                      <a:pt x="44018" y="5233"/>
                    </a:cubicBezTo>
                    <a:cubicBezTo>
                      <a:pt x="44084" y="5293"/>
                      <a:pt x="44206" y="5305"/>
                      <a:pt x="44282" y="5323"/>
                    </a:cubicBezTo>
                    <a:cubicBezTo>
                      <a:pt x="44389" y="5347"/>
                      <a:pt x="44492" y="5384"/>
                      <a:pt x="44590" y="5434"/>
                    </a:cubicBezTo>
                    <a:cubicBezTo>
                      <a:pt x="44799" y="5545"/>
                      <a:pt x="44986" y="5701"/>
                      <a:pt x="45153" y="5868"/>
                    </a:cubicBezTo>
                    <a:cubicBezTo>
                      <a:pt x="45494" y="6207"/>
                      <a:pt x="45738" y="6644"/>
                      <a:pt x="45680" y="7137"/>
                    </a:cubicBezTo>
                    <a:cubicBezTo>
                      <a:pt x="45671" y="7209"/>
                      <a:pt x="45607" y="7250"/>
                      <a:pt x="45540" y="7250"/>
                    </a:cubicBezTo>
                    <a:cubicBezTo>
                      <a:pt x="45536" y="7250"/>
                      <a:pt x="45532" y="7250"/>
                      <a:pt x="45528" y="7250"/>
                    </a:cubicBezTo>
                    <a:cubicBezTo>
                      <a:pt x="44637" y="7189"/>
                      <a:pt x="44220" y="6301"/>
                      <a:pt x="43937" y="5575"/>
                    </a:cubicBezTo>
                    <a:cubicBezTo>
                      <a:pt x="43924" y="5548"/>
                      <a:pt x="43923" y="5516"/>
                      <a:pt x="43933" y="5487"/>
                    </a:cubicBezTo>
                    <a:cubicBezTo>
                      <a:pt x="43876" y="5457"/>
                      <a:pt x="43827" y="5415"/>
                      <a:pt x="43786" y="5364"/>
                    </a:cubicBezTo>
                    <a:cubicBezTo>
                      <a:pt x="43528" y="5515"/>
                      <a:pt x="43275" y="5676"/>
                      <a:pt x="43029" y="5850"/>
                    </a:cubicBezTo>
                    <a:cubicBezTo>
                      <a:pt x="43068" y="5988"/>
                      <a:pt x="43235" y="6042"/>
                      <a:pt x="43357" y="6088"/>
                    </a:cubicBezTo>
                    <a:cubicBezTo>
                      <a:pt x="43471" y="6128"/>
                      <a:pt x="43581" y="6179"/>
                      <a:pt x="43686" y="6240"/>
                    </a:cubicBezTo>
                    <a:cubicBezTo>
                      <a:pt x="44347" y="6629"/>
                      <a:pt x="44669" y="7412"/>
                      <a:pt x="44471" y="8153"/>
                    </a:cubicBezTo>
                    <a:cubicBezTo>
                      <a:pt x="44456" y="8210"/>
                      <a:pt x="44408" y="8269"/>
                      <a:pt x="44345" y="8269"/>
                    </a:cubicBezTo>
                    <a:cubicBezTo>
                      <a:pt x="44336" y="8269"/>
                      <a:pt x="44328" y="8268"/>
                      <a:pt x="44319" y="8265"/>
                    </a:cubicBezTo>
                    <a:cubicBezTo>
                      <a:pt x="43876" y="8157"/>
                      <a:pt x="43489" y="7888"/>
                      <a:pt x="43234" y="7510"/>
                    </a:cubicBezTo>
                    <a:cubicBezTo>
                      <a:pt x="43108" y="7324"/>
                      <a:pt x="43017" y="7116"/>
                      <a:pt x="42969" y="6896"/>
                    </a:cubicBezTo>
                    <a:cubicBezTo>
                      <a:pt x="42915" y="6657"/>
                      <a:pt x="42930" y="6405"/>
                      <a:pt x="42834" y="6175"/>
                    </a:cubicBezTo>
                    <a:cubicBezTo>
                      <a:pt x="42817" y="6138"/>
                      <a:pt x="42820" y="6094"/>
                      <a:pt x="42841" y="6060"/>
                    </a:cubicBezTo>
                    <a:cubicBezTo>
                      <a:pt x="42829" y="6043"/>
                      <a:pt x="42819" y="6025"/>
                      <a:pt x="42809" y="6007"/>
                    </a:cubicBezTo>
                    <a:cubicBezTo>
                      <a:pt x="42384" y="6320"/>
                      <a:pt x="41980" y="6659"/>
                      <a:pt x="41597" y="7022"/>
                    </a:cubicBezTo>
                    <a:cubicBezTo>
                      <a:pt x="41603" y="7032"/>
                      <a:pt x="41610" y="7043"/>
                      <a:pt x="41613" y="7054"/>
                    </a:cubicBezTo>
                    <a:cubicBezTo>
                      <a:pt x="41990" y="7143"/>
                      <a:pt x="42349" y="7313"/>
                      <a:pt x="42623" y="7592"/>
                    </a:cubicBezTo>
                    <a:cubicBezTo>
                      <a:pt x="42926" y="7903"/>
                      <a:pt x="43095" y="8324"/>
                      <a:pt x="43058" y="8760"/>
                    </a:cubicBezTo>
                    <a:cubicBezTo>
                      <a:pt x="43052" y="8822"/>
                      <a:pt x="42988" y="8874"/>
                      <a:pt x="42926" y="8874"/>
                    </a:cubicBezTo>
                    <a:cubicBezTo>
                      <a:pt x="42919" y="8874"/>
                      <a:pt x="42912" y="8874"/>
                      <a:pt x="42906" y="8872"/>
                    </a:cubicBezTo>
                    <a:cubicBezTo>
                      <a:pt x="42102" y="8721"/>
                      <a:pt x="41485" y="8079"/>
                      <a:pt x="41371" y="7279"/>
                    </a:cubicBezTo>
                    <a:lnTo>
                      <a:pt x="41359" y="7275"/>
                    </a:lnTo>
                    <a:cubicBezTo>
                      <a:pt x="41353" y="7275"/>
                      <a:pt x="41346" y="7273"/>
                      <a:pt x="41340" y="7271"/>
                    </a:cubicBezTo>
                    <a:cubicBezTo>
                      <a:pt x="40840" y="7770"/>
                      <a:pt x="40374" y="8301"/>
                      <a:pt x="39946" y="8862"/>
                    </a:cubicBezTo>
                    <a:cubicBezTo>
                      <a:pt x="39918" y="8898"/>
                      <a:pt x="39883" y="8913"/>
                      <a:pt x="39848" y="8913"/>
                    </a:cubicBezTo>
                    <a:cubicBezTo>
                      <a:pt x="39751" y="8913"/>
                      <a:pt x="39658" y="8797"/>
                      <a:pt x="39735" y="8697"/>
                    </a:cubicBezTo>
                    <a:cubicBezTo>
                      <a:pt x="40188" y="8105"/>
                      <a:pt x="40681" y="7543"/>
                      <a:pt x="41210" y="7018"/>
                    </a:cubicBezTo>
                    <a:cubicBezTo>
                      <a:pt x="41186" y="6991"/>
                      <a:pt x="41175" y="6953"/>
                      <a:pt x="41180" y="6916"/>
                    </a:cubicBezTo>
                    <a:cubicBezTo>
                      <a:pt x="41209" y="6680"/>
                      <a:pt x="41026" y="6454"/>
                      <a:pt x="40957" y="6237"/>
                    </a:cubicBezTo>
                    <a:cubicBezTo>
                      <a:pt x="40886" y="6005"/>
                      <a:pt x="40852" y="5764"/>
                      <a:pt x="40858" y="5522"/>
                    </a:cubicBezTo>
                    <a:cubicBezTo>
                      <a:pt x="40867" y="4977"/>
                      <a:pt x="41043" y="4456"/>
                      <a:pt x="41219" y="3946"/>
                    </a:cubicBezTo>
                    <a:cubicBezTo>
                      <a:pt x="41237" y="3891"/>
                      <a:pt x="41286" y="3866"/>
                      <a:pt x="41337" y="3866"/>
                    </a:cubicBezTo>
                    <a:cubicBezTo>
                      <a:pt x="41379" y="3866"/>
                      <a:pt x="41423" y="3884"/>
                      <a:pt x="41449" y="3918"/>
                    </a:cubicBezTo>
                    <a:cubicBezTo>
                      <a:pt x="41781" y="4342"/>
                      <a:pt x="42017" y="4914"/>
                      <a:pt x="41966" y="5461"/>
                    </a:cubicBezTo>
                    <a:cubicBezTo>
                      <a:pt x="41921" y="5934"/>
                      <a:pt x="41585" y="6306"/>
                      <a:pt x="41481" y="6759"/>
                    </a:cubicBezTo>
                    <a:cubicBezTo>
                      <a:pt x="41876" y="6389"/>
                      <a:pt x="42295" y="6045"/>
                      <a:pt x="42735" y="5731"/>
                    </a:cubicBezTo>
                    <a:cubicBezTo>
                      <a:pt x="42712" y="5704"/>
                      <a:pt x="42703" y="5669"/>
                      <a:pt x="42707" y="5634"/>
                    </a:cubicBezTo>
                    <a:cubicBezTo>
                      <a:pt x="42730" y="5384"/>
                      <a:pt x="42589" y="5157"/>
                      <a:pt x="42494" y="4935"/>
                    </a:cubicBezTo>
                    <a:cubicBezTo>
                      <a:pt x="42400" y="4711"/>
                      <a:pt x="42351" y="4471"/>
                      <a:pt x="42349" y="4227"/>
                    </a:cubicBezTo>
                    <a:cubicBezTo>
                      <a:pt x="42344" y="3684"/>
                      <a:pt x="42542" y="3176"/>
                      <a:pt x="42761" y="2687"/>
                    </a:cubicBezTo>
                    <a:cubicBezTo>
                      <a:pt x="42783" y="2640"/>
                      <a:pt x="42839" y="2604"/>
                      <a:pt x="42893" y="2604"/>
                    </a:cubicBezTo>
                    <a:cubicBezTo>
                      <a:pt x="42920" y="2604"/>
                      <a:pt x="42946" y="2613"/>
                      <a:pt x="42966" y="2634"/>
                    </a:cubicBezTo>
                    <a:cubicBezTo>
                      <a:pt x="43160" y="2825"/>
                      <a:pt x="43222" y="3094"/>
                      <a:pt x="43295" y="3347"/>
                    </a:cubicBezTo>
                    <a:cubicBezTo>
                      <a:pt x="43361" y="3576"/>
                      <a:pt x="43419" y="3810"/>
                      <a:pt x="43436" y="4048"/>
                    </a:cubicBezTo>
                    <a:cubicBezTo>
                      <a:pt x="43474" y="4559"/>
                      <a:pt x="43276" y="5005"/>
                      <a:pt x="43045" y="5447"/>
                    </a:cubicBezTo>
                    <a:cubicBezTo>
                      <a:pt x="43030" y="5478"/>
                      <a:pt x="43004" y="5502"/>
                      <a:pt x="42972" y="5514"/>
                    </a:cubicBezTo>
                    <a:cubicBezTo>
                      <a:pt x="42974" y="5531"/>
                      <a:pt x="42974" y="5548"/>
                      <a:pt x="42975" y="5565"/>
                    </a:cubicBezTo>
                    <a:cubicBezTo>
                      <a:pt x="43242" y="5385"/>
                      <a:pt x="43515" y="5216"/>
                      <a:pt x="43796" y="5060"/>
                    </a:cubicBezTo>
                    <a:cubicBezTo>
                      <a:pt x="43844" y="4759"/>
                      <a:pt x="43764" y="4463"/>
                      <a:pt x="43714" y="4169"/>
                    </a:cubicBezTo>
                    <a:cubicBezTo>
                      <a:pt x="43666" y="3887"/>
                      <a:pt x="43662" y="3606"/>
                      <a:pt x="43727" y="3328"/>
                    </a:cubicBezTo>
                    <a:cubicBezTo>
                      <a:pt x="43857" y="2765"/>
                      <a:pt x="44186" y="2277"/>
                      <a:pt x="44511" y="1811"/>
                    </a:cubicBezTo>
                    <a:cubicBezTo>
                      <a:pt x="44536" y="1776"/>
                      <a:pt x="44573" y="1760"/>
                      <a:pt x="44612" y="1760"/>
                    </a:cubicBezTo>
                    <a:cubicBezTo>
                      <a:pt x="44654" y="1760"/>
                      <a:pt x="44697" y="1779"/>
                      <a:pt x="44724" y="1814"/>
                    </a:cubicBezTo>
                    <a:cubicBezTo>
                      <a:pt x="44871" y="2003"/>
                      <a:pt x="44918" y="2280"/>
                      <a:pt x="44936" y="2515"/>
                    </a:cubicBezTo>
                    <a:cubicBezTo>
                      <a:pt x="44953" y="2755"/>
                      <a:pt x="44932" y="2996"/>
                      <a:pt x="44873" y="3229"/>
                    </a:cubicBezTo>
                    <a:cubicBezTo>
                      <a:pt x="44847" y="3332"/>
                      <a:pt x="44814" y="3433"/>
                      <a:pt x="44776" y="3532"/>
                    </a:cubicBezTo>
                    <a:lnTo>
                      <a:pt x="45343" y="3047"/>
                    </a:lnTo>
                    <a:cubicBezTo>
                      <a:pt x="45607" y="2605"/>
                      <a:pt x="45979" y="2237"/>
                      <a:pt x="46425" y="1978"/>
                    </a:cubicBezTo>
                    <a:cubicBezTo>
                      <a:pt x="46452" y="1962"/>
                      <a:pt x="46481" y="1954"/>
                      <a:pt x="46508" y="1954"/>
                    </a:cubicBezTo>
                    <a:cubicBezTo>
                      <a:pt x="46537" y="1954"/>
                      <a:pt x="46565" y="1963"/>
                      <a:pt x="46588" y="1981"/>
                    </a:cubicBezTo>
                    <a:lnTo>
                      <a:pt x="47333" y="1343"/>
                    </a:lnTo>
                    <a:cubicBezTo>
                      <a:pt x="47485" y="1213"/>
                      <a:pt x="47499" y="1048"/>
                      <a:pt x="47436" y="910"/>
                    </a:cubicBezTo>
                    <a:cubicBezTo>
                      <a:pt x="47611" y="672"/>
                      <a:pt x="47520" y="250"/>
                      <a:pt x="47141" y="250"/>
                    </a:cubicBezTo>
                    <a:cubicBezTo>
                      <a:pt x="47140" y="250"/>
                      <a:pt x="47140" y="250"/>
                      <a:pt x="47139" y="250"/>
                    </a:cubicBezTo>
                    <a:cubicBezTo>
                      <a:pt x="44675" y="263"/>
                      <a:pt x="42212" y="271"/>
                      <a:pt x="39748" y="273"/>
                    </a:cubicBezTo>
                    <a:cubicBezTo>
                      <a:pt x="39690" y="519"/>
                      <a:pt x="39626" y="762"/>
                      <a:pt x="39557" y="1005"/>
                    </a:cubicBezTo>
                    <a:cubicBezTo>
                      <a:pt x="39592" y="1017"/>
                      <a:pt x="39620" y="1044"/>
                      <a:pt x="39632" y="1079"/>
                    </a:cubicBezTo>
                    <a:cubicBezTo>
                      <a:pt x="39723" y="1299"/>
                      <a:pt x="39994" y="1407"/>
                      <a:pt x="40160" y="1563"/>
                    </a:cubicBezTo>
                    <a:cubicBezTo>
                      <a:pt x="40335" y="1730"/>
                      <a:pt x="40483" y="1923"/>
                      <a:pt x="40596" y="2137"/>
                    </a:cubicBezTo>
                    <a:cubicBezTo>
                      <a:pt x="40855" y="2618"/>
                      <a:pt x="40956" y="3158"/>
                      <a:pt x="41053" y="3689"/>
                    </a:cubicBezTo>
                    <a:cubicBezTo>
                      <a:pt x="41067" y="3774"/>
                      <a:pt x="40991" y="3835"/>
                      <a:pt x="40916" y="3835"/>
                    </a:cubicBezTo>
                    <a:cubicBezTo>
                      <a:pt x="40899" y="3835"/>
                      <a:pt x="40882" y="3832"/>
                      <a:pt x="40866" y="3825"/>
                    </a:cubicBezTo>
                    <a:cubicBezTo>
                      <a:pt x="40368" y="3618"/>
                      <a:pt x="39883" y="3234"/>
                      <a:pt x="39660" y="2733"/>
                    </a:cubicBezTo>
                    <a:cubicBezTo>
                      <a:pt x="39468" y="2299"/>
                      <a:pt x="39578" y="1810"/>
                      <a:pt x="39447" y="1363"/>
                    </a:cubicBezTo>
                    <a:cubicBezTo>
                      <a:pt x="39284" y="1879"/>
                      <a:pt x="39086" y="2384"/>
                      <a:pt x="38856" y="2873"/>
                    </a:cubicBezTo>
                    <a:cubicBezTo>
                      <a:pt x="38889" y="2886"/>
                      <a:pt x="38915" y="2911"/>
                      <a:pt x="38929" y="2944"/>
                    </a:cubicBezTo>
                    <a:cubicBezTo>
                      <a:pt x="39031" y="3174"/>
                      <a:pt x="39264" y="3302"/>
                      <a:pt x="39455" y="3450"/>
                    </a:cubicBezTo>
                    <a:cubicBezTo>
                      <a:pt x="39647" y="3598"/>
                      <a:pt x="39808" y="3784"/>
                      <a:pt x="39929" y="3995"/>
                    </a:cubicBezTo>
                    <a:cubicBezTo>
                      <a:pt x="40198" y="4467"/>
                      <a:pt x="40274" y="5008"/>
                      <a:pt x="40322" y="5540"/>
                    </a:cubicBezTo>
                    <a:cubicBezTo>
                      <a:pt x="40328" y="5610"/>
                      <a:pt x="40270" y="5691"/>
                      <a:pt x="40196" y="5691"/>
                    </a:cubicBezTo>
                    <a:cubicBezTo>
                      <a:pt x="40188" y="5691"/>
                      <a:pt x="40178" y="5690"/>
                      <a:pt x="40169" y="5687"/>
                    </a:cubicBezTo>
                    <a:cubicBezTo>
                      <a:pt x="39908" y="5615"/>
                      <a:pt x="39723" y="5410"/>
                      <a:pt x="39535" y="5225"/>
                    </a:cubicBezTo>
                    <a:cubicBezTo>
                      <a:pt x="39364" y="5059"/>
                      <a:pt x="39199" y="4882"/>
                      <a:pt x="39068" y="4683"/>
                    </a:cubicBezTo>
                    <a:cubicBezTo>
                      <a:pt x="38786" y="4255"/>
                      <a:pt x="38740" y="3770"/>
                      <a:pt x="38724" y="3272"/>
                    </a:cubicBezTo>
                    <a:cubicBezTo>
                      <a:pt x="38723" y="3238"/>
                      <a:pt x="38734" y="3205"/>
                      <a:pt x="38756" y="3178"/>
                    </a:cubicBezTo>
                    <a:cubicBezTo>
                      <a:pt x="38747" y="3164"/>
                      <a:pt x="38737" y="3149"/>
                      <a:pt x="38729" y="3134"/>
                    </a:cubicBezTo>
                    <a:cubicBezTo>
                      <a:pt x="38584" y="3423"/>
                      <a:pt x="38428" y="3703"/>
                      <a:pt x="38261" y="3977"/>
                    </a:cubicBezTo>
                    <a:cubicBezTo>
                      <a:pt x="38366" y="4263"/>
                      <a:pt x="38580" y="4481"/>
                      <a:pt x="38768" y="4714"/>
                    </a:cubicBezTo>
                    <a:cubicBezTo>
                      <a:pt x="38947" y="4936"/>
                      <a:pt x="39088" y="5180"/>
                      <a:pt x="39168" y="5454"/>
                    </a:cubicBezTo>
                    <a:cubicBezTo>
                      <a:pt x="39328" y="6009"/>
                      <a:pt x="39280" y="6594"/>
                      <a:pt x="39225" y="7161"/>
                    </a:cubicBezTo>
                    <a:cubicBezTo>
                      <a:pt x="39218" y="7230"/>
                      <a:pt x="39154" y="7273"/>
                      <a:pt x="39091" y="7273"/>
                    </a:cubicBezTo>
                    <a:cubicBezTo>
                      <a:pt x="39073" y="7273"/>
                      <a:pt x="39055" y="7270"/>
                      <a:pt x="39039" y="7263"/>
                    </a:cubicBezTo>
                    <a:cubicBezTo>
                      <a:pt x="38818" y="7169"/>
                      <a:pt x="38640" y="6951"/>
                      <a:pt x="38511" y="6756"/>
                    </a:cubicBezTo>
                    <a:cubicBezTo>
                      <a:pt x="38379" y="6555"/>
                      <a:pt x="38279" y="6333"/>
                      <a:pt x="38216" y="6101"/>
                    </a:cubicBezTo>
                    <a:cubicBezTo>
                      <a:pt x="38077" y="5586"/>
                      <a:pt x="38108" y="5047"/>
                      <a:pt x="38232" y="4532"/>
                    </a:cubicBezTo>
                    <a:cubicBezTo>
                      <a:pt x="38235" y="4520"/>
                      <a:pt x="38241" y="4508"/>
                      <a:pt x="38246" y="4496"/>
                    </a:cubicBezTo>
                    <a:cubicBezTo>
                      <a:pt x="38189" y="4417"/>
                      <a:pt x="38136" y="4334"/>
                      <a:pt x="38090" y="4248"/>
                    </a:cubicBezTo>
                    <a:cubicBezTo>
                      <a:pt x="38006" y="4376"/>
                      <a:pt x="37919" y="4503"/>
                      <a:pt x="37828" y="4628"/>
                    </a:cubicBezTo>
                    <a:cubicBezTo>
                      <a:pt x="37825" y="4638"/>
                      <a:pt x="37821" y="4648"/>
                      <a:pt x="37814" y="4657"/>
                    </a:cubicBezTo>
                    <a:cubicBezTo>
                      <a:pt x="37793" y="4693"/>
                      <a:pt x="37768" y="4727"/>
                      <a:pt x="37740" y="4758"/>
                    </a:cubicBezTo>
                    <a:cubicBezTo>
                      <a:pt x="37763" y="4793"/>
                      <a:pt x="37766" y="4839"/>
                      <a:pt x="37749" y="4877"/>
                    </a:cubicBezTo>
                    <a:cubicBezTo>
                      <a:pt x="37743" y="4894"/>
                      <a:pt x="37737" y="4912"/>
                      <a:pt x="37731" y="4929"/>
                    </a:cubicBezTo>
                    <a:cubicBezTo>
                      <a:pt x="37742" y="4949"/>
                      <a:pt x="37746" y="4973"/>
                      <a:pt x="37745" y="4995"/>
                    </a:cubicBezTo>
                    <a:cubicBezTo>
                      <a:pt x="37741" y="5077"/>
                      <a:pt x="37729" y="5158"/>
                      <a:pt x="37712" y="5237"/>
                    </a:cubicBezTo>
                    <a:cubicBezTo>
                      <a:pt x="37728" y="5378"/>
                      <a:pt x="37771" y="5518"/>
                      <a:pt x="37804" y="5652"/>
                    </a:cubicBezTo>
                    <a:cubicBezTo>
                      <a:pt x="38004" y="6431"/>
                      <a:pt x="37886" y="7258"/>
                      <a:pt x="37475" y="7951"/>
                    </a:cubicBezTo>
                    <a:cubicBezTo>
                      <a:pt x="37446" y="7999"/>
                      <a:pt x="37400" y="8029"/>
                      <a:pt x="37351" y="8029"/>
                    </a:cubicBezTo>
                    <a:cubicBezTo>
                      <a:pt x="37324" y="8029"/>
                      <a:pt x="37295" y="8020"/>
                      <a:pt x="37269" y="7999"/>
                    </a:cubicBezTo>
                    <a:cubicBezTo>
                      <a:pt x="37063" y="7841"/>
                      <a:pt x="37022" y="7574"/>
                      <a:pt x="36999" y="7332"/>
                    </a:cubicBezTo>
                    <a:cubicBezTo>
                      <a:pt x="36973" y="7068"/>
                      <a:pt x="36981" y="6803"/>
                      <a:pt x="37020" y="6542"/>
                    </a:cubicBezTo>
                    <a:cubicBezTo>
                      <a:pt x="37062" y="6271"/>
                      <a:pt x="37142" y="6010"/>
                      <a:pt x="37246" y="5756"/>
                    </a:cubicBezTo>
                    <a:cubicBezTo>
                      <a:pt x="37320" y="5573"/>
                      <a:pt x="37399" y="5394"/>
                      <a:pt x="37444" y="5204"/>
                    </a:cubicBezTo>
                    <a:cubicBezTo>
                      <a:pt x="37442" y="5180"/>
                      <a:pt x="37441" y="5155"/>
                      <a:pt x="37441" y="5131"/>
                    </a:cubicBezTo>
                    <a:cubicBezTo>
                      <a:pt x="37237" y="5380"/>
                      <a:pt x="37020" y="5617"/>
                      <a:pt x="36792" y="5842"/>
                    </a:cubicBezTo>
                    <a:cubicBezTo>
                      <a:pt x="36808" y="5869"/>
                      <a:pt x="36813" y="5901"/>
                      <a:pt x="36806" y="5931"/>
                    </a:cubicBezTo>
                    <a:cubicBezTo>
                      <a:pt x="36697" y="6538"/>
                      <a:pt x="36345" y="7135"/>
                      <a:pt x="35796" y="7442"/>
                    </a:cubicBezTo>
                    <a:cubicBezTo>
                      <a:pt x="35526" y="7594"/>
                      <a:pt x="35234" y="7644"/>
                      <a:pt x="34928" y="7653"/>
                    </a:cubicBezTo>
                    <a:cubicBezTo>
                      <a:pt x="34837" y="7656"/>
                      <a:pt x="34746" y="7658"/>
                      <a:pt x="34655" y="7658"/>
                    </a:cubicBezTo>
                    <a:cubicBezTo>
                      <a:pt x="34429" y="7658"/>
                      <a:pt x="34202" y="7643"/>
                      <a:pt x="33984" y="7577"/>
                    </a:cubicBezTo>
                    <a:cubicBezTo>
                      <a:pt x="33892" y="7551"/>
                      <a:pt x="33893" y="7434"/>
                      <a:pt x="33935" y="7371"/>
                    </a:cubicBezTo>
                    <a:cubicBezTo>
                      <a:pt x="34375" y="6715"/>
                      <a:pt x="35027" y="6229"/>
                      <a:pt x="35782" y="5995"/>
                    </a:cubicBezTo>
                    <a:cubicBezTo>
                      <a:pt x="36006" y="5927"/>
                      <a:pt x="36242" y="5895"/>
                      <a:pt x="36458" y="5801"/>
                    </a:cubicBezTo>
                    <a:cubicBezTo>
                      <a:pt x="36683" y="5590"/>
                      <a:pt x="36897" y="5368"/>
                      <a:pt x="37099" y="5135"/>
                    </a:cubicBezTo>
                    <a:lnTo>
                      <a:pt x="37099" y="5135"/>
                    </a:lnTo>
                    <a:cubicBezTo>
                      <a:pt x="36860" y="5245"/>
                      <a:pt x="36619" y="5357"/>
                      <a:pt x="36358" y="5398"/>
                    </a:cubicBezTo>
                    <a:cubicBezTo>
                      <a:pt x="36276" y="5410"/>
                      <a:pt x="36195" y="5416"/>
                      <a:pt x="36114" y="5416"/>
                    </a:cubicBezTo>
                    <a:cubicBezTo>
                      <a:pt x="35655" y="5416"/>
                      <a:pt x="35205" y="5236"/>
                      <a:pt x="34788" y="5063"/>
                    </a:cubicBezTo>
                    <a:cubicBezTo>
                      <a:pt x="34727" y="5037"/>
                      <a:pt x="34683" y="4947"/>
                      <a:pt x="34719" y="4887"/>
                    </a:cubicBezTo>
                    <a:cubicBezTo>
                      <a:pt x="34936" y="4524"/>
                      <a:pt x="35329" y="4329"/>
                      <a:pt x="35744" y="4305"/>
                    </a:cubicBezTo>
                    <a:cubicBezTo>
                      <a:pt x="35776" y="4303"/>
                      <a:pt x="35807" y="4302"/>
                      <a:pt x="35839" y="4302"/>
                    </a:cubicBezTo>
                    <a:cubicBezTo>
                      <a:pt x="36314" y="4302"/>
                      <a:pt x="36762" y="4507"/>
                      <a:pt x="37185" y="4706"/>
                    </a:cubicBezTo>
                    <a:cubicBezTo>
                      <a:pt x="37215" y="4719"/>
                      <a:pt x="37238" y="4743"/>
                      <a:pt x="37251" y="4773"/>
                    </a:cubicBezTo>
                    <a:cubicBezTo>
                      <a:pt x="37266" y="4765"/>
                      <a:pt x="37281" y="4759"/>
                      <a:pt x="37296" y="4753"/>
                    </a:cubicBezTo>
                    <a:cubicBezTo>
                      <a:pt x="37372" y="4715"/>
                      <a:pt x="37456" y="4675"/>
                      <a:pt x="37519" y="4613"/>
                    </a:cubicBezTo>
                    <a:cubicBezTo>
                      <a:pt x="37684" y="4393"/>
                      <a:pt x="37839" y="4167"/>
                      <a:pt x="37984" y="3933"/>
                    </a:cubicBezTo>
                    <a:cubicBezTo>
                      <a:pt x="37971" y="3930"/>
                      <a:pt x="37957" y="3928"/>
                      <a:pt x="37942" y="3928"/>
                    </a:cubicBezTo>
                    <a:cubicBezTo>
                      <a:pt x="37863" y="3928"/>
                      <a:pt x="37773" y="3966"/>
                      <a:pt x="37710" y="3984"/>
                    </a:cubicBezTo>
                    <a:cubicBezTo>
                      <a:pt x="37605" y="4015"/>
                      <a:pt x="37496" y="4034"/>
                      <a:pt x="37387" y="4038"/>
                    </a:cubicBezTo>
                    <a:cubicBezTo>
                      <a:pt x="37374" y="4038"/>
                      <a:pt x="37361" y="4039"/>
                      <a:pt x="37348" y="4039"/>
                    </a:cubicBezTo>
                    <a:cubicBezTo>
                      <a:pt x="37124" y="4039"/>
                      <a:pt x="36898" y="3995"/>
                      <a:pt x="36683" y="3935"/>
                    </a:cubicBezTo>
                    <a:cubicBezTo>
                      <a:pt x="36221" y="3806"/>
                      <a:pt x="35792" y="3545"/>
                      <a:pt x="35603" y="3084"/>
                    </a:cubicBezTo>
                    <a:cubicBezTo>
                      <a:pt x="35574" y="3014"/>
                      <a:pt x="35617" y="2943"/>
                      <a:pt x="35681" y="2912"/>
                    </a:cubicBezTo>
                    <a:cubicBezTo>
                      <a:pt x="35865" y="2825"/>
                      <a:pt x="36050" y="2787"/>
                      <a:pt x="36231" y="2787"/>
                    </a:cubicBezTo>
                    <a:cubicBezTo>
                      <a:pt x="36843" y="2787"/>
                      <a:pt x="37424" y="3213"/>
                      <a:pt x="37887" y="3594"/>
                    </a:cubicBezTo>
                    <a:cubicBezTo>
                      <a:pt x="37911" y="3613"/>
                      <a:pt x="37927" y="3639"/>
                      <a:pt x="37933" y="3669"/>
                    </a:cubicBezTo>
                    <a:cubicBezTo>
                      <a:pt x="37936" y="3669"/>
                      <a:pt x="37939" y="3669"/>
                      <a:pt x="37941" y="3669"/>
                    </a:cubicBezTo>
                    <a:cubicBezTo>
                      <a:pt x="38003" y="3669"/>
                      <a:pt x="38065" y="3681"/>
                      <a:pt x="38122" y="3704"/>
                    </a:cubicBezTo>
                    <a:cubicBezTo>
                      <a:pt x="38274" y="3447"/>
                      <a:pt x="38414" y="3182"/>
                      <a:pt x="38545" y="2911"/>
                    </a:cubicBezTo>
                    <a:cubicBezTo>
                      <a:pt x="38491" y="2858"/>
                      <a:pt x="38417" y="2842"/>
                      <a:pt x="38342" y="2842"/>
                    </a:cubicBezTo>
                    <a:cubicBezTo>
                      <a:pt x="38273" y="2842"/>
                      <a:pt x="38202" y="2855"/>
                      <a:pt x="38142" y="2864"/>
                    </a:cubicBezTo>
                    <a:cubicBezTo>
                      <a:pt x="38033" y="2883"/>
                      <a:pt x="37923" y="2892"/>
                      <a:pt x="37812" y="2892"/>
                    </a:cubicBezTo>
                    <a:cubicBezTo>
                      <a:pt x="37801" y="2892"/>
                      <a:pt x="37790" y="2892"/>
                      <a:pt x="37779" y="2892"/>
                    </a:cubicBezTo>
                    <a:cubicBezTo>
                      <a:pt x="37012" y="2876"/>
                      <a:pt x="36349" y="2351"/>
                      <a:pt x="36159" y="1608"/>
                    </a:cubicBezTo>
                    <a:cubicBezTo>
                      <a:pt x="36143" y="1544"/>
                      <a:pt x="36162" y="1456"/>
                      <a:pt x="36237" y="1435"/>
                    </a:cubicBezTo>
                    <a:cubicBezTo>
                      <a:pt x="36398" y="1390"/>
                      <a:pt x="36564" y="1368"/>
                      <a:pt x="36729" y="1368"/>
                    </a:cubicBezTo>
                    <a:cubicBezTo>
                      <a:pt x="37012" y="1368"/>
                      <a:pt x="37294" y="1434"/>
                      <a:pt x="37552" y="1563"/>
                    </a:cubicBezTo>
                    <a:cubicBezTo>
                      <a:pt x="37754" y="1663"/>
                      <a:pt x="37934" y="1801"/>
                      <a:pt x="38084" y="1968"/>
                    </a:cubicBezTo>
                    <a:cubicBezTo>
                      <a:pt x="38249" y="2151"/>
                      <a:pt x="38359" y="2378"/>
                      <a:pt x="38555" y="2532"/>
                    </a:cubicBezTo>
                    <a:cubicBezTo>
                      <a:pt x="38588" y="2556"/>
                      <a:pt x="38606" y="2595"/>
                      <a:pt x="38604" y="2636"/>
                    </a:cubicBezTo>
                    <a:cubicBezTo>
                      <a:pt x="38623" y="2645"/>
                      <a:pt x="38641" y="2655"/>
                      <a:pt x="38660" y="2667"/>
                    </a:cubicBezTo>
                    <a:cubicBezTo>
                      <a:pt x="38876" y="2186"/>
                      <a:pt x="39064" y="1692"/>
                      <a:pt x="39220" y="1188"/>
                    </a:cubicBezTo>
                    <a:cubicBezTo>
                      <a:pt x="39209" y="1183"/>
                      <a:pt x="39199" y="1177"/>
                      <a:pt x="39190" y="1169"/>
                    </a:cubicBezTo>
                    <a:cubicBezTo>
                      <a:pt x="38982" y="1228"/>
                      <a:pt x="38766" y="1263"/>
                      <a:pt x="38551" y="1263"/>
                    </a:cubicBezTo>
                    <a:cubicBezTo>
                      <a:pt x="38381" y="1263"/>
                      <a:pt x="38211" y="1241"/>
                      <a:pt x="38046" y="1193"/>
                    </a:cubicBezTo>
                    <a:cubicBezTo>
                      <a:pt x="37629" y="1071"/>
                      <a:pt x="37276" y="786"/>
                      <a:pt x="37096" y="388"/>
                    </a:cubicBezTo>
                    <a:cubicBezTo>
                      <a:pt x="37081" y="350"/>
                      <a:pt x="37084" y="306"/>
                      <a:pt x="37106" y="272"/>
                    </a:cubicBezTo>
                    <a:cubicBezTo>
                      <a:pt x="35193" y="271"/>
                      <a:pt x="33279" y="268"/>
                      <a:pt x="31366" y="262"/>
                    </a:cubicBezTo>
                    <a:lnTo>
                      <a:pt x="31366" y="262"/>
                    </a:lnTo>
                    <a:cubicBezTo>
                      <a:pt x="31391" y="389"/>
                      <a:pt x="31396" y="520"/>
                      <a:pt x="31381" y="649"/>
                    </a:cubicBezTo>
                    <a:cubicBezTo>
                      <a:pt x="31372" y="722"/>
                      <a:pt x="31306" y="762"/>
                      <a:pt x="31239" y="762"/>
                    </a:cubicBezTo>
                    <a:cubicBezTo>
                      <a:pt x="31236" y="762"/>
                      <a:pt x="31232" y="762"/>
                      <a:pt x="31229" y="761"/>
                    </a:cubicBezTo>
                    <a:cubicBezTo>
                      <a:pt x="30823" y="734"/>
                      <a:pt x="30516" y="534"/>
                      <a:pt x="30274" y="256"/>
                    </a:cubicBezTo>
                    <a:lnTo>
                      <a:pt x="29929" y="255"/>
                    </a:lnTo>
                    <a:lnTo>
                      <a:pt x="29929" y="255"/>
                    </a:lnTo>
                    <a:cubicBezTo>
                      <a:pt x="29933" y="261"/>
                      <a:pt x="29937" y="266"/>
                      <a:pt x="29942" y="272"/>
                    </a:cubicBezTo>
                    <a:cubicBezTo>
                      <a:pt x="30213" y="683"/>
                      <a:pt x="30298" y="1190"/>
                      <a:pt x="30173" y="1666"/>
                    </a:cubicBezTo>
                    <a:cubicBezTo>
                      <a:pt x="30158" y="1723"/>
                      <a:pt x="30110" y="1782"/>
                      <a:pt x="30046" y="1782"/>
                    </a:cubicBezTo>
                    <a:cubicBezTo>
                      <a:pt x="30038" y="1782"/>
                      <a:pt x="30030" y="1781"/>
                      <a:pt x="30021" y="1779"/>
                    </a:cubicBezTo>
                    <a:cubicBezTo>
                      <a:pt x="29579" y="1669"/>
                      <a:pt x="29193" y="1400"/>
                      <a:pt x="28937" y="1024"/>
                    </a:cubicBezTo>
                    <a:cubicBezTo>
                      <a:pt x="28810" y="837"/>
                      <a:pt x="28720" y="629"/>
                      <a:pt x="28671" y="410"/>
                    </a:cubicBezTo>
                    <a:cubicBezTo>
                      <a:pt x="28659" y="356"/>
                      <a:pt x="28651" y="304"/>
                      <a:pt x="28645" y="251"/>
                    </a:cubicBezTo>
                    <a:cubicBezTo>
                      <a:pt x="28301" y="249"/>
                      <a:pt x="27959" y="248"/>
                      <a:pt x="27615" y="246"/>
                    </a:cubicBezTo>
                    <a:cubicBezTo>
                      <a:pt x="27509" y="340"/>
                      <a:pt x="27404" y="437"/>
                      <a:pt x="27300" y="535"/>
                    </a:cubicBezTo>
                    <a:cubicBezTo>
                      <a:pt x="27307" y="545"/>
                      <a:pt x="27312" y="555"/>
                      <a:pt x="27317" y="567"/>
                    </a:cubicBezTo>
                    <a:cubicBezTo>
                      <a:pt x="27693" y="655"/>
                      <a:pt x="28052" y="825"/>
                      <a:pt x="28326" y="1105"/>
                    </a:cubicBezTo>
                    <a:cubicBezTo>
                      <a:pt x="28630" y="1415"/>
                      <a:pt x="28799" y="1835"/>
                      <a:pt x="28760" y="2271"/>
                    </a:cubicBezTo>
                    <a:cubicBezTo>
                      <a:pt x="28756" y="2334"/>
                      <a:pt x="28692" y="2386"/>
                      <a:pt x="28630" y="2386"/>
                    </a:cubicBezTo>
                    <a:cubicBezTo>
                      <a:pt x="28623" y="2386"/>
                      <a:pt x="28616" y="2385"/>
                      <a:pt x="28609" y="2384"/>
                    </a:cubicBezTo>
                    <a:cubicBezTo>
                      <a:pt x="27805" y="2234"/>
                      <a:pt x="27188" y="1592"/>
                      <a:pt x="27074" y="790"/>
                    </a:cubicBezTo>
                    <a:cubicBezTo>
                      <a:pt x="27070" y="790"/>
                      <a:pt x="27066" y="789"/>
                      <a:pt x="27063" y="788"/>
                    </a:cubicBezTo>
                    <a:cubicBezTo>
                      <a:pt x="27055" y="787"/>
                      <a:pt x="27049" y="786"/>
                      <a:pt x="27042" y="784"/>
                    </a:cubicBezTo>
                    <a:cubicBezTo>
                      <a:pt x="26543" y="1282"/>
                      <a:pt x="26077" y="1814"/>
                      <a:pt x="25648" y="2374"/>
                    </a:cubicBezTo>
                    <a:cubicBezTo>
                      <a:pt x="25620" y="2411"/>
                      <a:pt x="25584" y="2426"/>
                      <a:pt x="25550" y="2426"/>
                    </a:cubicBezTo>
                    <a:cubicBezTo>
                      <a:pt x="25453" y="2426"/>
                      <a:pt x="25360" y="2309"/>
                      <a:pt x="25437" y="2209"/>
                    </a:cubicBezTo>
                    <a:cubicBezTo>
                      <a:pt x="25890" y="1617"/>
                      <a:pt x="26382" y="1056"/>
                      <a:pt x="26912" y="531"/>
                    </a:cubicBezTo>
                    <a:cubicBezTo>
                      <a:pt x="26887" y="503"/>
                      <a:pt x="26877" y="466"/>
                      <a:pt x="26882" y="429"/>
                    </a:cubicBezTo>
                    <a:cubicBezTo>
                      <a:pt x="26889" y="366"/>
                      <a:pt x="26883" y="302"/>
                      <a:pt x="26866" y="242"/>
                    </a:cubicBezTo>
                    <a:cubicBezTo>
                      <a:pt x="24885" y="230"/>
                      <a:pt x="22904" y="215"/>
                      <a:pt x="20923" y="196"/>
                    </a:cubicBezTo>
                    <a:lnTo>
                      <a:pt x="20923" y="196"/>
                    </a:lnTo>
                    <a:cubicBezTo>
                      <a:pt x="20931" y="220"/>
                      <a:pt x="20941" y="245"/>
                      <a:pt x="20949" y="269"/>
                    </a:cubicBezTo>
                    <a:cubicBezTo>
                      <a:pt x="20975" y="342"/>
                      <a:pt x="20928" y="450"/>
                      <a:pt x="20839" y="450"/>
                    </a:cubicBezTo>
                    <a:cubicBezTo>
                      <a:pt x="20839" y="450"/>
                      <a:pt x="20838" y="450"/>
                      <a:pt x="20838" y="450"/>
                    </a:cubicBezTo>
                    <a:cubicBezTo>
                      <a:pt x="20585" y="445"/>
                      <a:pt x="20369" y="314"/>
                      <a:pt x="20156" y="188"/>
                    </a:cubicBezTo>
                    <a:lnTo>
                      <a:pt x="19598" y="183"/>
                    </a:lnTo>
                    <a:lnTo>
                      <a:pt x="19598" y="183"/>
                    </a:lnTo>
                    <a:cubicBezTo>
                      <a:pt x="19678" y="272"/>
                      <a:pt x="19749" y="370"/>
                      <a:pt x="19811" y="473"/>
                    </a:cubicBezTo>
                    <a:cubicBezTo>
                      <a:pt x="20104" y="971"/>
                      <a:pt x="20203" y="1550"/>
                      <a:pt x="20290" y="2112"/>
                    </a:cubicBezTo>
                    <a:cubicBezTo>
                      <a:pt x="20303" y="2193"/>
                      <a:pt x="20229" y="2259"/>
                      <a:pt x="20153" y="2259"/>
                    </a:cubicBezTo>
                    <a:cubicBezTo>
                      <a:pt x="20147" y="2259"/>
                      <a:pt x="20141" y="2258"/>
                      <a:pt x="20135" y="2257"/>
                    </a:cubicBezTo>
                    <a:cubicBezTo>
                      <a:pt x="19898" y="2221"/>
                      <a:pt x="19671" y="2054"/>
                      <a:pt x="19497" y="1897"/>
                    </a:cubicBezTo>
                    <a:cubicBezTo>
                      <a:pt x="19319" y="1735"/>
                      <a:pt x="19168" y="1546"/>
                      <a:pt x="19050" y="1337"/>
                    </a:cubicBezTo>
                    <a:cubicBezTo>
                      <a:pt x="18846" y="977"/>
                      <a:pt x="18737" y="580"/>
                      <a:pt x="18696" y="173"/>
                    </a:cubicBezTo>
                    <a:lnTo>
                      <a:pt x="18268" y="169"/>
                    </a:lnTo>
                    <a:lnTo>
                      <a:pt x="18268" y="169"/>
                    </a:lnTo>
                    <a:cubicBezTo>
                      <a:pt x="18289" y="197"/>
                      <a:pt x="18299" y="233"/>
                      <a:pt x="18293" y="267"/>
                    </a:cubicBezTo>
                    <a:cubicBezTo>
                      <a:pt x="18290" y="286"/>
                      <a:pt x="18289" y="304"/>
                      <a:pt x="18288" y="321"/>
                    </a:cubicBezTo>
                    <a:cubicBezTo>
                      <a:pt x="18303" y="339"/>
                      <a:pt x="18313" y="361"/>
                      <a:pt x="18317" y="383"/>
                    </a:cubicBezTo>
                    <a:cubicBezTo>
                      <a:pt x="18333" y="464"/>
                      <a:pt x="18343" y="545"/>
                      <a:pt x="18346" y="626"/>
                    </a:cubicBezTo>
                    <a:cubicBezTo>
                      <a:pt x="18396" y="758"/>
                      <a:pt x="18471" y="884"/>
                      <a:pt x="18537" y="1005"/>
                    </a:cubicBezTo>
                    <a:cubicBezTo>
                      <a:pt x="18924" y="1711"/>
                      <a:pt x="19016" y="2540"/>
                      <a:pt x="18790" y="3313"/>
                    </a:cubicBezTo>
                    <a:cubicBezTo>
                      <a:pt x="18771" y="3378"/>
                      <a:pt x="18721" y="3424"/>
                      <a:pt x="18659" y="3424"/>
                    </a:cubicBezTo>
                    <a:cubicBezTo>
                      <a:pt x="18641" y="3424"/>
                      <a:pt x="18622" y="3420"/>
                      <a:pt x="18602" y="3412"/>
                    </a:cubicBezTo>
                    <a:cubicBezTo>
                      <a:pt x="18364" y="3310"/>
                      <a:pt x="18257" y="3061"/>
                      <a:pt x="18175" y="2832"/>
                    </a:cubicBezTo>
                    <a:cubicBezTo>
                      <a:pt x="18084" y="2584"/>
                      <a:pt x="18026" y="2324"/>
                      <a:pt x="17999" y="2062"/>
                    </a:cubicBezTo>
                    <a:cubicBezTo>
                      <a:pt x="17973" y="1788"/>
                      <a:pt x="17986" y="1516"/>
                      <a:pt x="18023" y="1245"/>
                    </a:cubicBezTo>
                    <a:cubicBezTo>
                      <a:pt x="18049" y="1050"/>
                      <a:pt x="18081" y="856"/>
                      <a:pt x="18078" y="660"/>
                    </a:cubicBezTo>
                    <a:cubicBezTo>
                      <a:pt x="18069" y="637"/>
                      <a:pt x="18063" y="614"/>
                      <a:pt x="18057" y="590"/>
                    </a:cubicBezTo>
                    <a:cubicBezTo>
                      <a:pt x="17920" y="882"/>
                      <a:pt x="17770" y="1165"/>
                      <a:pt x="17605" y="1441"/>
                    </a:cubicBezTo>
                    <a:cubicBezTo>
                      <a:pt x="17626" y="1462"/>
                      <a:pt x="17640" y="1492"/>
                      <a:pt x="17641" y="1523"/>
                    </a:cubicBezTo>
                    <a:cubicBezTo>
                      <a:pt x="17686" y="2137"/>
                      <a:pt x="17493" y="2804"/>
                      <a:pt x="17039" y="3238"/>
                    </a:cubicBezTo>
                    <a:cubicBezTo>
                      <a:pt x="16815" y="3451"/>
                      <a:pt x="16545" y="3572"/>
                      <a:pt x="16250" y="3657"/>
                    </a:cubicBezTo>
                    <a:cubicBezTo>
                      <a:pt x="15964" y="3739"/>
                      <a:pt x="15677" y="3820"/>
                      <a:pt x="15380" y="3820"/>
                    </a:cubicBezTo>
                    <a:cubicBezTo>
                      <a:pt x="15359" y="3820"/>
                      <a:pt x="15338" y="3820"/>
                      <a:pt x="15317" y="3819"/>
                    </a:cubicBezTo>
                    <a:cubicBezTo>
                      <a:pt x="15221" y="3816"/>
                      <a:pt x="15193" y="3702"/>
                      <a:pt x="15218" y="3631"/>
                    </a:cubicBezTo>
                    <a:cubicBezTo>
                      <a:pt x="15481" y="2886"/>
                      <a:pt x="15991" y="2254"/>
                      <a:pt x="16663" y="1839"/>
                    </a:cubicBezTo>
                    <a:cubicBezTo>
                      <a:pt x="16864" y="1717"/>
                      <a:pt x="17085" y="1628"/>
                      <a:pt x="17270" y="1483"/>
                    </a:cubicBezTo>
                    <a:cubicBezTo>
                      <a:pt x="17436" y="1223"/>
                      <a:pt x="17588" y="955"/>
                      <a:pt x="17726" y="678"/>
                    </a:cubicBezTo>
                    <a:lnTo>
                      <a:pt x="17726" y="678"/>
                    </a:lnTo>
                    <a:cubicBezTo>
                      <a:pt x="17521" y="844"/>
                      <a:pt x="17317" y="1013"/>
                      <a:pt x="17072" y="1117"/>
                    </a:cubicBezTo>
                    <a:cubicBezTo>
                      <a:pt x="16823" y="1223"/>
                      <a:pt x="16557" y="1258"/>
                      <a:pt x="16289" y="1258"/>
                    </a:cubicBezTo>
                    <a:cubicBezTo>
                      <a:pt x="16014" y="1258"/>
                      <a:pt x="15736" y="1221"/>
                      <a:pt x="15469" y="1182"/>
                    </a:cubicBezTo>
                    <a:cubicBezTo>
                      <a:pt x="15403" y="1173"/>
                      <a:pt x="15339" y="1096"/>
                      <a:pt x="15359" y="1028"/>
                    </a:cubicBezTo>
                    <a:cubicBezTo>
                      <a:pt x="15478" y="623"/>
                      <a:pt x="15810" y="337"/>
                      <a:pt x="16208" y="211"/>
                    </a:cubicBezTo>
                    <a:cubicBezTo>
                      <a:pt x="16296" y="183"/>
                      <a:pt x="16387" y="162"/>
                      <a:pt x="16480" y="149"/>
                    </a:cubicBezTo>
                    <a:cubicBezTo>
                      <a:pt x="15743" y="141"/>
                      <a:pt x="15006" y="131"/>
                      <a:pt x="14270" y="121"/>
                    </a:cubicBezTo>
                    <a:lnTo>
                      <a:pt x="14270" y="121"/>
                    </a:lnTo>
                    <a:cubicBezTo>
                      <a:pt x="14321" y="364"/>
                      <a:pt x="14349" y="613"/>
                      <a:pt x="14371" y="859"/>
                    </a:cubicBezTo>
                    <a:cubicBezTo>
                      <a:pt x="14377" y="928"/>
                      <a:pt x="14320" y="1010"/>
                      <a:pt x="14246" y="1010"/>
                    </a:cubicBezTo>
                    <a:cubicBezTo>
                      <a:pt x="14237" y="1010"/>
                      <a:pt x="14227" y="1009"/>
                      <a:pt x="14217" y="1006"/>
                    </a:cubicBezTo>
                    <a:cubicBezTo>
                      <a:pt x="13956" y="934"/>
                      <a:pt x="13771" y="730"/>
                      <a:pt x="13583" y="545"/>
                    </a:cubicBezTo>
                    <a:cubicBezTo>
                      <a:pt x="13444" y="407"/>
                      <a:pt x="13307" y="264"/>
                      <a:pt x="13189" y="108"/>
                    </a:cubicBezTo>
                    <a:lnTo>
                      <a:pt x="12870" y="102"/>
                    </a:lnTo>
                    <a:lnTo>
                      <a:pt x="12870" y="102"/>
                    </a:lnTo>
                    <a:cubicBezTo>
                      <a:pt x="13024" y="305"/>
                      <a:pt x="13145" y="526"/>
                      <a:pt x="13216" y="774"/>
                    </a:cubicBezTo>
                    <a:cubicBezTo>
                      <a:pt x="13377" y="1328"/>
                      <a:pt x="13329" y="1914"/>
                      <a:pt x="13273" y="2479"/>
                    </a:cubicBezTo>
                    <a:cubicBezTo>
                      <a:pt x="13267" y="2549"/>
                      <a:pt x="13203" y="2592"/>
                      <a:pt x="13139" y="2592"/>
                    </a:cubicBezTo>
                    <a:cubicBezTo>
                      <a:pt x="13122" y="2592"/>
                      <a:pt x="13104" y="2589"/>
                      <a:pt x="13087" y="2582"/>
                    </a:cubicBezTo>
                    <a:cubicBezTo>
                      <a:pt x="12866" y="2488"/>
                      <a:pt x="12689" y="2270"/>
                      <a:pt x="12559" y="2074"/>
                    </a:cubicBezTo>
                    <a:cubicBezTo>
                      <a:pt x="12427" y="1873"/>
                      <a:pt x="12327" y="1652"/>
                      <a:pt x="12264" y="1421"/>
                    </a:cubicBezTo>
                    <a:cubicBezTo>
                      <a:pt x="12148" y="985"/>
                      <a:pt x="12151" y="533"/>
                      <a:pt x="12229" y="94"/>
                    </a:cubicBezTo>
                    <a:lnTo>
                      <a:pt x="11793" y="87"/>
                    </a:lnTo>
                    <a:lnTo>
                      <a:pt x="11793" y="87"/>
                    </a:lnTo>
                    <a:cubicBezTo>
                      <a:pt x="11812" y="121"/>
                      <a:pt x="11814" y="162"/>
                      <a:pt x="11798" y="197"/>
                    </a:cubicBezTo>
                    <a:cubicBezTo>
                      <a:pt x="11791" y="214"/>
                      <a:pt x="11785" y="231"/>
                      <a:pt x="11780" y="248"/>
                    </a:cubicBezTo>
                    <a:cubicBezTo>
                      <a:pt x="11789" y="269"/>
                      <a:pt x="11795" y="291"/>
                      <a:pt x="11793" y="315"/>
                    </a:cubicBezTo>
                    <a:cubicBezTo>
                      <a:pt x="11789" y="396"/>
                      <a:pt x="11778" y="478"/>
                      <a:pt x="11761" y="556"/>
                    </a:cubicBezTo>
                    <a:cubicBezTo>
                      <a:pt x="11776" y="698"/>
                      <a:pt x="11819" y="838"/>
                      <a:pt x="11852" y="972"/>
                    </a:cubicBezTo>
                    <a:cubicBezTo>
                      <a:pt x="12052" y="1751"/>
                      <a:pt x="11934" y="2578"/>
                      <a:pt x="11523" y="3270"/>
                    </a:cubicBezTo>
                    <a:cubicBezTo>
                      <a:pt x="11495" y="3319"/>
                      <a:pt x="11448" y="3349"/>
                      <a:pt x="11399" y="3349"/>
                    </a:cubicBezTo>
                    <a:cubicBezTo>
                      <a:pt x="11371" y="3349"/>
                      <a:pt x="11343" y="3340"/>
                      <a:pt x="11316" y="3319"/>
                    </a:cubicBezTo>
                    <a:cubicBezTo>
                      <a:pt x="11111" y="3161"/>
                      <a:pt x="11071" y="2894"/>
                      <a:pt x="11047" y="2652"/>
                    </a:cubicBezTo>
                    <a:cubicBezTo>
                      <a:pt x="11022" y="2388"/>
                      <a:pt x="11029" y="2122"/>
                      <a:pt x="11068" y="1862"/>
                    </a:cubicBezTo>
                    <a:cubicBezTo>
                      <a:pt x="11110" y="1591"/>
                      <a:pt x="11191" y="1330"/>
                      <a:pt x="11294" y="1076"/>
                    </a:cubicBezTo>
                    <a:cubicBezTo>
                      <a:pt x="11368" y="893"/>
                      <a:pt x="11447" y="714"/>
                      <a:pt x="11493" y="524"/>
                    </a:cubicBezTo>
                    <a:cubicBezTo>
                      <a:pt x="11490" y="500"/>
                      <a:pt x="11489" y="475"/>
                      <a:pt x="11489" y="451"/>
                    </a:cubicBezTo>
                    <a:cubicBezTo>
                      <a:pt x="11285" y="699"/>
                      <a:pt x="11068" y="937"/>
                      <a:pt x="10840" y="1162"/>
                    </a:cubicBezTo>
                    <a:cubicBezTo>
                      <a:pt x="10856" y="1189"/>
                      <a:pt x="10861" y="1221"/>
                      <a:pt x="10855" y="1250"/>
                    </a:cubicBezTo>
                    <a:cubicBezTo>
                      <a:pt x="10745" y="1856"/>
                      <a:pt x="10393" y="2455"/>
                      <a:pt x="9845" y="2762"/>
                    </a:cubicBezTo>
                    <a:cubicBezTo>
                      <a:pt x="9575" y="2914"/>
                      <a:pt x="9282" y="2964"/>
                      <a:pt x="8976" y="2973"/>
                    </a:cubicBezTo>
                    <a:cubicBezTo>
                      <a:pt x="8885" y="2976"/>
                      <a:pt x="8794" y="2978"/>
                      <a:pt x="8704" y="2978"/>
                    </a:cubicBezTo>
                    <a:cubicBezTo>
                      <a:pt x="8477" y="2978"/>
                      <a:pt x="8251" y="2963"/>
                      <a:pt x="8032" y="2897"/>
                    </a:cubicBezTo>
                    <a:cubicBezTo>
                      <a:pt x="7941" y="2871"/>
                      <a:pt x="7942" y="2754"/>
                      <a:pt x="7983" y="2691"/>
                    </a:cubicBezTo>
                    <a:cubicBezTo>
                      <a:pt x="8422" y="2035"/>
                      <a:pt x="9073" y="1549"/>
                      <a:pt x="9827" y="1314"/>
                    </a:cubicBezTo>
                    <a:cubicBezTo>
                      <a:pt x="10052" y="1246"/>
                      <a:pt x="10288" y="1214"/>
                      <a:pt x="10504" y="1120"/>
                    </a:cubicBezTo>
                    <a:cubicBezTo>
                      <a:pt x="10728" y="910"/>
                      <a:pt x="10943" y="688"/>
                      <a:pt x="11145" y="454"/>
                    </a:cubicBezTo>
                    <a:lnTo>
                      <a:pt x="11145" y="454"/>
                    </a:lnTo>
                    <a:cubicBezTo>
                      <a:pt x="10906" y="565"/>
                      <a:pt x="10667" y="676"/>
                      <a:pt x="10403" y="717"/>
                    </a:cubicBezTo>
                    <a:cubicBezTo>
                      <a:pt x="10321" y="729"/>
                      <a:pt x="10240" y="735"/>
                      <a:pt x="10159" y="735"/>
                    </a:cubicBezTo>
                    <a:cubicBezTo>
                      <a:pt x="9701" y="735"/>
                      <a:pt x="9251" y="554"/>
                      <a:pt x="8833" y="382"/>
                    </a:cubicBezTo>
                    <a:cubicBezTo>
                      <a:pt x="8773" y="356"/>
                      <a:pt x="8729" y="266"/>
                      <a:pt x="8766" y="205"/>
                    </a:cubicBezTo>
                    <a:cubicBezTo>
                      <a:pt x="8800" y="148"/>
                      <a:pt x="8839" y="94"/>
                      <a:pt x="8884" y="43"/>
                    </a:cubicBezTo>
                    <a:cubicBezTo>
                      <a:pt x="8031" y="30"/>
                      <a:pt x="7178" y="15"/>
                      <a:pt x="63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2" name="Google Shape;2742;p43"/>
              <p:cNvSpPr/>
              <p:nvPr/>
            </p:nvSpPr>
            <p:spPr>
              <a:xfrm>
                <a:off x="4156475" y="336200"/>
                <a:ext cx="303800" cy="326000"/>
              </a:xfrm>
              <a:custGeom>
                <a:avLst/>
                <a:gdLst/>
                <a:ahLst/>
                <a:cxnLst/>
                <a:rect l="l" t="t" r="r" b="b"/>
                <a:pathLst>
                  <a:path w="12152" h="13040" extrusionOk="0">
                    <a:moveTo>
                      <a:pt x="3139" y="1"/>
                    </a:moveTo>
                    <a:cubicBezTo>
                      <a:pt x="3096" y="1"/>
                      <a:pt x="3053" y="20"/>
                      <a:pt x="3033" y="65"/>
                    </a:cubicBezTo>
                    <a:cubicBezTo>
                      <a:pt x="2875" y="419"/>
                      <a:pt x="2957" y="802"/>
                      <a:pt x="3024" y="1170"/>
                    </a:cubicBezTo>
                    <a:cubicBezTo>
                      <a:pt x="3094" y="1547"/>
                      <a:pt x="3194" y="1924"/>
                      <a:pt x="3398" y="2253"/>
                    </a:cubicBezTo>
                    <a:cubicBezTo>
                      <a:pt x="3658" y="2674"/>
                      <a:pt x="4080" y="3018"/>
                      <a:pt x="4306" y="3461"/>
                    </a:cubicBezTo>
                    <a:cubicBezTo>
                      <a:pt x="4041" y="3211"/>
                      <a:pt x="3772" y="2964"/>
                      <a:pt x="3500" y="2722"/>
                    </a:cubicBezTo>
                    <a:cubicBezTo>
                      <a:pt x="3381" y="2615"/>
                      <a:pt x="3261" y="2510"/>
                      <a:pt x="3139" y="2406"/>
                    </a:cubicBezTo>
                    <a:cubicBezTo>
                      <a:pt x="3149" y="2378"/>
                      <a:pt x="3148" y="2349"/>
                      <a:pt x="3136" y="2323"/>
                    </a:cubicBezTo>
                    <a:cubicBezTo>
                      <a:pt x="2644" y="1078"/>
                      <a:pt x="1356" y="549"/>
                      <a:pt x="191" y="112"/>
                    </a:cubicBezTo>
                    <a:cubicBezTo>
                      <a:pt x="179" y="107"/>
                      <a:pt x="166" y="105"/>
                      <a:pt x="154" y="105"/>
                    </a:cubicBezTo>
                    <a:cubicBezTo>
                      <a:pt x="72" y="105"/>
                      <a:pt x="1" y="196"/>
                      <a:pt x="26" y="275"/>
                    </a:cubicBezTo>
                    <a:cubicBezTo>
                      <a:pt x="239" y="920"/>
                      <a:pt x="625" y="1504"/>
                      <a:pt x="1143" y="1945"/>
                    </a:cubicBezTo>
                    <a:cubicBezTo>
                      <a:pt x="1406" y="2170"/>
                      <a:pt x="1706" y="2383"/>
                      <a:pt x="2042" y="2483"/>
                    </a:cubicBezTo>
                    <a:cubicBezTo>
                      <a:pt x="2354" y="2575"/>
                      <a:pt x="2766" y="2491"/>
                      <a:pt x="3033" y="2704"/>
                    </a:cubicBezTo>
                    <a:cubicBezTo>
                      <a:pt x="3055" y="2722"/>
                      <a:pt x="3082" y="2732"/>
                      <a:pt x="3110" y="2735"/>
                    </a:cubicBezTo>
                    <a:cubicBezTo>
                      <a:pt x="3710" y="3261"/>
                      <a:pt x="4293" y="3806"/>
                      <a:pt x="4859" y="4372"/>
                    </a:cubicBezTo>
                    <a:cubicBezTo>
                      <a:pt x="4827" y="4368"/>
                      <a:pt x="4795" y="4364"/>
                      <a:pt x="4763" y="4361"/>
                    </a:cubicBezTo>
                    <a:cubicBezTo>
                      <a:pt x="4669" y="4353"/>
                      <a:pt x="4576" y="4346"/>
                      <a:pt x="4483" y="4340"/>
                    </a:cubicBezTo>
                    <a:cubicBezTo>
                      <a:pt x="3848" y="3667"/>
                      <a:pt x="2976" y="3044"/>
                      <a:pt x="2042" y="3044"/>
                    </a:cubicBezTo>
                    <a:cubicBezTo>
                      <a:pt x="1797" y="3044"/>
                      <a:pt x="1547" y="3087"/>
                      <a:pt x="1296" y="3183"/>
                    </a:cubicBezTo>
                    <a:cubicBezTo>
                      <a:pt x="1213" y="3214"/>
                      <a:pt x="1150" y="3337"/>
                      <a:pt x="1236" y="3406"/>
                    </a:cubicBezTo>
                    <a:cubicBezTo>
                      <a:pt x="1849" y="3900"/>
                      <a:pt x="2560" y="4256"/>
                      <a:pt x="3321" y="4450"/>
                    </a:cubicBezTo>
                    <a:cubicBezTo>
                      <a:pt x="3693" y="4543"/>
                      <a:pt x="4073" y="4596"/>
                      <a:pt x="4455" y="4611"/>
                    </a:cubicBezTo>
                    <a:cubicBezTo>
                      <a:pt x="4692" y="4622"/>
                      <a:pt x="4996" y="4616"/>
                      <a:pt x="5219" y="4738"/>
                    </a:cubicBezTo>
                    <a:cubicBezTo>
                      <a:pt x="5290" y="4811"/>
                      <a:pt x="5360" y="4883"/>
                      <a:pt x="5431" y="4957"/>
                    </a:cubicBezTo>
                    <a:cubicBezTo>
                      <a:pt x="5873" y="5419"/>
                      <a:pt x="6302" y="5894"/>
                      <a:pt x="6719" y="6380"/>
                    </a:cubicBezTo>
                    <a:cubicBezTo>
                      <a:pt x="6566" y="6337"/>
                      <a:pt x="6408" y="6312"/>
                      <a:pt x="6248" y="6308"/>
                    </a:cubicBezTo>
                    <a:cubicBezTo>
                      <a:pt x="6240" y="6294"/>
                      <a:pt x="6229" y="6281"/>
                      <a:pt x="6216" y="6272"/>
                    </a:cubicBezTo>
                    <a:cubicBezTo>
                      <a:pt x="5640" y="5802"/>
                      <a:pt x="4956" y="5633"/>
                      <a:pt x="4255" y="5633"/>
                    </a:cubicBezTo>
                    <a:cubicBezTo>
                      <a:pt x="3668" y="5633"/>
                      <a:pt x="3068" y="5752"/>
                      <a:pt x="2509" y="5912"/>
                    </a:cubicBezTo>
                    <a:cubicBezTo>
                      <a:pt x="2394" y="5945"/>
                      <a:pt x="2381" y="6094"/>
                      <a:pt x="2477" y="6157"/>
                    </a:cubicBezTo>
                    <a:cubicBezTo>
                      <a:pt x="2824" y="6384"/>
                      <a:pt x="3177" y="6613"/>
                      <a:pt x="3573" y="6744"/>
                    </a:cubicBezTo>
                    <a:cubicBezTo>
                      <a:pt x="3790" y="6816"/>
                      <a:pt x="4011" y="6845"/>
                      <a:pt x="4232" y="6845"/>
                    </a:cubicBezTo>
                    <a:cubicBezTo>
                      <a:pt x="4449" y="6845"/>
                      <a:pt x="4666" y="6817"/>
                      <a:pt x="4883" y="6776"/>
                    </a:cubicBezTo>
                    <a:cubicBezTo>
                      <a:pt x="5274" y="6700"/>
                      <a:pt x="5739" y="6566"/>
                      <a:pt x="6176" y="6566"/>
                    </a:cubicBezTo>
                    <a:cubicBezTo>
                      <a:pt x="6520" y="6566"/>
                      <a:pt x="6847" y="6649"/>
                      <a:pt x="7105" y="6911"/>
                    </a:cubicBezTo>
                    <a:cubicBezTo>
                      <a:pt x="7128" y="6935"/>
                      <a:pt x="7160" y="6950"/>
                      <a:pt x="7194" y="6950"/>
                    </a:cubicBezTo>
                    <a:cubicBezTo>
                      <a:pt x="7195" y="6950"/>
                      <a:pt x="7196" y="6950"/>
                      <a:pt x="7197" y="6950"/>
                    </a:cubicBezTo>
                    <a:cubicBezTo>
                      <a:pt x="7523" y="7345"/>
                      <a:pt x="7840" y="7748"/>
                      <a:pt x="8149" y="8157"/>
                    </a:cubicBezTo>
                    <a:cubicBezTo>
                      <a:pt x="8044" y="8126"/>
                      <a:pt x="7936" y="8111"/>
                      <a:pt x="7828" y="8111"/>
                    </a:cubicBezTo>
                    <a:cubicBezTo>
                      <a:pt x="7809" y="8111"/>
                      <a:pt x="7790" y="8111"/>
                      <a:pt x="7771" y="8112"/>
                    </a:cubicBezTo>
                    <a:cubicBezTo>
                      <a:pt x="7716" y="8115"/>
                      <a:pt x="7662" y="8122"/>
                      <a:pt x="7609" y="8131"/>
                    </a:cubicBezTo>
                    <a:cubicBezTo>
                      <a:pt x="7609" y="8091"/>
                      <a:pt x="7590" y="8051"/>
                      <a:pt x="7541" y="8028"/>
                    </a:cubicBezTo>
                    <a:cubicBezTo>
                      <a:pt x="7110" y="7816"/>
                      <a:pt x="6636" y="7710"/>
                      <a:pt x="6162" y="7710"/>
                    </a:cubicBezTo>
                    <a:cubicBezTo>
                      <a:pt x="5598" y="7710"/>
                      <a:pt x="5034" y="7860"/>
                      <a:pt x="4544" y="8160"/>
                    </a:cubicBezTo>
                    <a:cubicBezTo>
                      <a:pt x="4467" y="8207"/>
                      <a:pt x="4448" y="8348"/>
                      <a:pt x="4544" y="8391"/>
                    </a:cubicBezTo>
                    <a:cubicBezTo>
                      <a:pt x="5025" y="8600"/>
                      <a:pt x="5542" y="8712"/>
                      <a:pt x="6064" y="8712"/>
                    </a:cubicBezTo>
                    <a:cubicBezTo>
                      <a:pt x="6216" y="8712"/>
                      <a:pt x="6369" y="8702"/>
                      <a:pt x="6521" y="8683"/>
                    </a:cubicBezTo>
                    <a:cubicBezTo>
                      <a:pt x="6867" y="8639"/>
                      <a:pt x="7178" y="8526"/>
                      <a:pt x="7510" y="8429"/>
                    </a:cubicBezTo>
                    <a:cubicBezTo>
                      <a:pt x="7615" y="8398"/>
                      <a:pt x="7721" y="8382"/>
                      <a:pt x="7826" y="8382"/>
                    </a:cubicBezTo>
                    <a:cubicBezTo>
                      <a:pt x="8042" y="8382"/>
                      <a:pt x="8250" y="8451"/>
                      <a:pt x="8425" y="8603"/>
                    </a:cubicBezTo>
                    <a:cubicBezTo>
                      <a:pt x="8448" y="8622"/>
                      <a:pt x="8474" y="8634"/>
                      <a:pt x="8504" y="8636"/>
                    </a:cubicBezTo>
                    <a:cubicBezTo>
                      <a:pt x="8813" y="9063"/>
                      <a:pt x="9114" y="9495"/>
                      <a:pt x="9407" y="9935"/>
                    </a:cubicBezTo>
                    <a:cubicBezTo>
                      <a:pt x="9323" y="9915"/>
                      <a:pt x="9237" y="9905"/>
                      <a:pt x="9151" y="9905"/>
                    </a:cubicBezTo>
                    <a:cubicBezTo>
                      <a:pt x="9137" y="9894"/>
                      <a:pt x="9121" y="9885"/>
                      <a:pt x="9104" y="9881"/>
                    </a:cubicBezTo>
                    <a:cubicBezTo>
                      <a:pt x="8819" y="9793"/>
                      <a:pt x="8567" y="9631"/>
                      <a:pt x="8294" y="9513"/>
                    </a:cubicBezTo>
                    <a:cubicBezTo>
                      <a:pt x="8051" y="9408"/>
                      <a:pt x="7793" y="9345"/>
                      <a:pt x="7529" y="9326"/>
                    </a:cubicBezTo>
                    <a:cubicBezTo>
                      <a:pt x="7470" y="9322"/>
                      <a:pt x="7412" y="9320"/>
                      <a:pt x="7353" y="9320"/>
                    </a:cubicBezTo>
                    <a:cubicBezTo>
                      <a:pt x="6881" y="9320"/>
                      <a:pt x="6417" y="9460"/>
                      <a:pt x="6022" y="9724"/>
                    </a:cubicBezTo>
                    <a:cubicBezTo>
                      <a:pt x="5923" y="9790"/>
                      <a:pt x="5943" y="9929"/>
                      <a:pt x="6054" y="9967"/>
                    </a:cubicBezTo>
                    <a:cubicBezTo>
                      <a:pt x="6617" y="10168"/>
                      <a:pt x="7201" y="10370"/>
                      <a:pt x="7807" y="10370"/>
                    </a:cubicBezTo>
                    <a:cubicBezTo>
                      <a:pt x="7814" y="10370"/>
                      <a:pt x="7822" y="10370"/>
                      <a:pt x="7830" y="10370"/>
                    </a:cubicBezTo>
                    <a:cubicBezTo>
                      <a:pt x="8127" y="10367"/>
                      <a:pt x="8407" y="10295"/>
                      <a:pt x="8695" y="10228"/>
                    </a:cubicBezTo>
                    <a:cubicBezTo>
                      <a:pt x="8832" y="10196"/>
                      <a:pt x="8975" y="10170"/>
                      <a:pt x="9115" y="10170"/>
                    </a:cubicBezTo>
                    <a:cubicBezTo>
                      <a:pt x="9268" y="10170"/>
                      <a:pt x="9419" y="10201"/>
                      <a:pt x="9556" y="10288"/>
                    </a:cubicBezTo>
                    <a:cubicBezTo>
                      <a:pt x="9576" y="10302"/>
                      <a:pt x="9599" y="10309"/>
                      <a:pt x="9623" y="10309"/>
                    </a:cubicBezTo>
                    <a:cubicBezTo>
                      <a:pt x="9632" y="10309"/>
                      <a:pt x="9640" y="10308"/>
                      <a:pt x="9649" y="10306"/>
                    </a:cubicBezTo>
                    <a:cubicBezTo>
                      <a:pt x="9962" y="10791"/>
                      <a:pt x="10262" y="11282"/>
                      <a:pt x="10550" y="11781"/>
                    </a:cubicBezTo>
                    <a:cubicBezTo>
                      <a:pt x="10517" y="11777"/>
                      <a:pt x="10484" y="11775"/>
                      <a:pt x="10452" y="11775"/>
                    </a:cubicBezTo>
                    <a:cubicBezTo>
                      <a:pt x="10396" y="11775"/>
                      <a:pt x="10341" y="11781"/>
                      <a:pt x="10286" y="11791"/>
                    </a:cubicBezTo>
                    <a:cubicBezTo>
                      <a:pt x="10277" y="11743"/>
                      <a:pt x="10244" y="11703"/>
                      <a:pt x="10198" y="11687"/>
                    </a:cubicBezTo>
                    <a:cubicBezTo>
                      <a:pt x="9720" y="11513"/>
                      <a:pt x="9211" y="11387"/>
                      <a:pt x="8707" y="11387"/>
                    </a:cubicBezTo>
                    <a:cubicBezTo>
                      <a:pt x="8320" y="11387"/>
                      <a:pt x="7936" y="11462"/>
                      <a:pt x="7574" y="11645"/>
                    </a:cubicBezTo>
                    <a:cubicBezTo>
                      <a:pt x="7525" y="11669"/>
                      <a:pt x="7493" y="11744"/>
                      <a:pt x="7512" y="11796"/>
                    </a:cubicBezTo>
                    <a:cubicBezTo>
                      <a:pt x="7600" y="12033"/>
                      <a:pt x="7925" y="12065"/>
                      <a:pt x="8137" y="12123"/>
                    </a:cubicBezTo>
                    <a:cubicBezTo>
                      <a:pt x="8436" y="12206"/>
                      <a:pt x="8742" y="12274"/>
                      <a:pt x="9054" y="12293"/>
                    </a:cubicBezTo>
                    <a:cubicBezTo>
                      <a:pt x="9105" y="12297"/>
                      <a:pt x="9157" y="12298"/>
                      <a:pt x="9209" y="12298"/>
                    </a:cubicBezTo>
                    <a:cubicBezTo>
                      <a:pt x="9454" y="12298"/>
                      <a:pt x="9698" y="12260"/>
                      <a:pt x="9931" y="12178"/>
                    </a:cubicBezTo>
                    <a:cubicBezTo>
                      <a:pt x="10078" y="12125"/>
                      <a:pt x="10266" y="12040"/>
                      <a:pt x="10437" y="12040"/>
                    </a:cubicBezTo>
                    <a:cubicBezTo>
                      <a:pt x="10537" y="12040"/>
                      <a:pt x="10631" y="12069"/>
                      <a:pt x="10708" y="12151"/>
                    </a:cubicBezTo>
                    <a:cubicBezTo>
                      <a:pt x="10728" y="12173"/>
                      <a:pt x="10755" y="12188"/>
                      <a:pt x="10785" y="12191"/>
                    </a:cubicBezTo>
                    <a:cubicBezTo>
                      <a:pt x="10942" y="12472"/>
                      <a:pt x="11096" y="12755"/>
                      <a:pt x="11246" y="13040"/>
                    </a:cubicBezTo>
                    <a:lnTo>
                      <a:pt x="11544" y="13034"/>
                    </a:lnTo>
                    <a:cubicBezTo>
                      <a:pt x="11377" y="12714"/>
                      <a:pt x="11205" y="12397"/>
                      <a:pt x="11028" y="12081"/>
                    </a:cubicBezTo>
                    <a:cubicBezTo>
                      <a:pt x="11032" y="12073"/>
                      <a:pt x="11037" y="12065"/>
                      <a:pt x="11040" y="12057"/>
                    </a:cubicBezTo>
                    <a:cubicBezTo>
                      <a:pt x="11106" y="11877"/>
                      <a:pt x="11106" y="11692"/>
                      <a:pt x="11079" y="11509"/>
                    </a:cubicBezTo>
                    <a:cubicBezTo>
                      <a:pt x="11094" y="11500"/>
                      <a:pt x="11107" y="11489"/>
                      <a:pt x="11117" y="11476"/>
                    </a:cubicBezTo>
                    <a:cubicBezTo>
                      <a:pt x="11773" y="10677"/>
                      <a:pt x="12152" y="9552"/>
                      <a:pt x="11592" y="8595"/>
                    </a:cubicBezTo>
                    <a:cubicBezTo>
                      <a:pt x="11565" y="8552"/>
                      <a:pt x="11521" y="8529"/>
                      <a:pt x="11475" y="8529"/>
                    </a:cubicBezTo>
                    <a:cubicBezTo>
                      <a:pt x="11442" y="8529"/>
                      <a:pt x="11408" y="8542"/>
                      <a:pt x="11381" y="8568"/>
                    </a:cubicBezTo>
                    <a:cubicBezTo>
                      <a:pt x="10967" y="8985"/>
                      <a:pt x="10710" y="9531"/>
                      <a:pt x="10638" y="10114"/>
                    </a:cubicBezTo>
                    <a:cubicBezTo>
                      <a:pt x="10604" y="10398"/>
                      <a:pt x="10617" y="10686"/>
                      <a:pt x="10678" y="10966"/>
                    </a:cubicBezTo>
                    <a:cubicBezTo>
                      <a:pt x="10732" y="11216"/>
                      <a:pt x="10833" y="11473"/>
                      <a:pt x="10828" y="11729"/>
                    </a:cubicBezTo>
                    <a:cubicBezTo>
                      <a:pt x="10547" y="11241"/>
                      <a:pt x="10255" y="10759"/>
                      <a:pt x="9951" y="10285"/>
                    </a:cubicBezTo>
                    <a:cubicBezTo>
                      <a:pt x="9952" y="10281"/>
                      <a:pt x="9953" y="10277"/>
                      <a:pt x="9954" y="10272"/>
                    </a:cubicBezTo>
                    <a:cubicBezTo>
                      <a:pt x="10007" y="10021"/>
                      <a:pt x="10005" y="9773"/>
                      <a:pt x="9983" y="9524"/>
                    </a:cubicBezTo>
                    <a:lnTo>
                      <a:pt x="9983" y="9524"/>
                    </a:lnTo>
                    <a:cubicBezTo>
                      <a:pt x="9992" y="9526"/>
                      <a:pt x="10000" y="9527"/>
                      <a:pt x="10009" y="9527"/>
                    </a:cubicBezTo>
                    <a:cubicBezTo>
                      <a:pt x="10052" y="9527"/>
                      <a:pt x="10094" y="9505"/>
                      <a:pt x="10120" y="9469"/>
                    </a:cubicBezTo>
                    <a:cubicBezTo>
                      <a:pt x="10636" y="8756"/>
                      <a:pt x="10768" y="7797"/>
                      <a:pt x="10464" y="6972"/>
                    </a:cubicBezTo>
                    <a:cubicBezTo>
                      <a:pt x="10443" y="6917"/>
                      <a:pt x="10383" y="6873"/>
                      <a:pt x="10325" y="6873"/>
                    </a:cubicBezTo>
                    <a:cubicBezTo>
                      <a:pt x="10294" y="6873"/>
                      <a:pt x="10264" y="6885"/>
                      <a:pt x="10240" y="6914"/>
                    </a:cubicBezTo>
                    <a:cubicBezTo>
                      <a:pt x="9873" y="7368"/>
                      <a:pt x="9600" y="7851"/>
                      <a:pt x="9606" y="8450"/>
                    </a:cubicBezTo>
                    <a:cubicBezTo>
                      <a:pt x="9610" y="8948"/>
                      <a:pt x="9763" y="9447"/>
                      <a:pt x="9731" y="9945"/>
                    </a:cubicBezTo>
                    <a:cubicBezTo>
                      <a:pt x="9479" y="9561"/>
                      <a:pt x="9220" y="9182"/>
                      <a:pt x="8954" y="8806"/>
                    </a:cubicBezTo>
                    <a:cubicBezTo>
                      <a:pt x="9009" y="8616"/>
                      <a:pt x="8990" y="8430"/>
                      <a:pt x="8937" y="8249"/>
                    </a:cubicBezTo>
                    <a:cubicBezTo>
                      <a:pt x="8950" y="8237"/>
                      <a:pt x="8960" y="8224"/>
                      <a:pt x="8968" y="8208"/>
                    </a:cubicBezTo>
                    <a:cubicBezTo>
                      <a:pt x="9417" y="7262"/>
                      <a:pt x="9439" y="6169"/>
                      <a:pt x="9026" y="5206"/>
                    </a:cubicBezTo>
                    <a:cubicBezTo>
                      <a:pt x="9007" y="5161"/>
                      <a:pt x="8964" y="5140"/>
                      <a:pt x="8919" y="5140"/>
                    </a:cubicBezTo>
                    <a:cubicBezTo>
                      <a:pt x="8870" y="5140"/>
                      <a:pt x="8819" y="5165"/>
                      <a:pt x="8795" y="5206"/>
                    </a:cubicBezTo>
                    <a:cubicBezTo>
                      <a:pt x="8492" y="5738"/>
                      <a:pt x="8264" y="6340"/>
                      <a:pt x="8274" y="6959"/>
                    </a:cubicBezTo>
                    <a:cubicBezTo>
                      <a:pt x="8280" y="7255"/>
                      <a:pt x="8349" y="7538"/>
                      <a:pt x="8467" y="7809"/>
                    </a:cubicBezTo>
                    <a:cubicBezTo>
                      <a:pt x="8559" y="8021"/>
                      <a:pt x="8689" y="8244"/>
                      <a:pt x="8716" y="8477"/>
                    </a:cubicBezTo>
                    <a:cubicBezTo>
                      <a:pt x="8502" y="8182"/>
                      <a:pt x="8284" y="7892"/>
                      <a:pt x="8061" y="7604"/>
                    </a:cubicBezTo>
                    <a:cubicBezTo>
                      <a:pt x="7931" y="7437"/>
                      <a:pt x="7800" y="7271"/>
                      <a:pt x="7667" y="7106"/>
                    </a:cubicBezTo>
                    <a:cubicBezTo>
                      <a:pt x="7724" y="6845"/>
                      <a:pt x="7680" y="6594"/>
                      <a:pt x="7599" y="6347"/>
                    </a:cubicBezTo>
                    <a:cubicBezTo>
                      <a:pt x="8061" y="5308"/>
                      <a:pt x="8029" y="4096"/>
                      <a:pt x="7504" y="3085"/>
                    </a:cubicBezTo>
                    <a:cubicBezTo>
                      <a:pt x="7481" y="3042"/>
                      <a:pt x="7434" y="3020"/>
                      <a:pt x="7387" y="3020"/>
                    </a:cubicBezTo>
                    <a:cubicBezTo>
                      <a:pt x="7340" y="3020"/>
                      <a:pt x="7295" y="3042"/>
                      <a:pt x="7273" y="3085"/>
                    </a:cubicBezTo>
                    <a:cubicBezTo>
                      <a:pt x="6975" y="3686"/>
                      <a:pt x="6850" y="4365"/>
                      <a:pt x="6926" y="5033"/>
                    </a:cubicBezTo>
                    <a:cubicBezTo>
                      <a:pt x="6966" y="5365"/>
                      <a:pt x="7051" y="5689"/>
                      <a:pt x="7178" y="5998"/>
                    </a:cubicBezTo>
                    <a:cubicBezTo>
                      <a:pt x="7284" y="6256"/>
                      <a:pt x="7414" y="6530"/>
                      <a:pt x="7428" y="6810"/>
                    </a:cubicBezTo>
                    <a:cubicBezTo>
                      <a:pt x="7158" y="6481"/>
                      <a:pt x="6883" y="6158"/>
                      <a:pt x="6602" y="5839"/>
                    </a:cubicBezTo>
                    <a:cubicBezTo>
                      <a:pt x="6600" y="5833"/>
                      <a:pt x="6599" y="5827"/>
                      <a:pt x="6597" y="5821"/>
                    </a:cubicBezTo>
                    <a:cubicBezTo>
                      <a:pt x="6500" y="5571"/>
                      <a:pt x="6370" y="5338"/>
                      <a:pt x="6233" y="5110"/>
                    </a:cubicBezTo>
                    <a:cubicBezTo>
                      <a:pt x="6270" y="5087"/>
                      <a:pt x="6294" y="5048"/>
                      <a:pt x="6298" y="5004"/>
                    </a:cubicBezTo>
                    <a:cubicBezTo>
                      <a:pt x="6420" y="3816"/>
                      <a:pt x="6136" y="2621"/>
                      <a:pt x="5493" y="1613"/>
                    </a:cubicBezTo>
                    <a:cubicBezTo>
                      <a:pt x="5466" y="1570"/>
                      <a:pt x="5421" y="1549"/>
                      <a:pt x="5376" y="1549"/>
                    </a:cubicBezTo>
                    <a:cubicBezTo>
                      <a:pt x="5321" y="1549"/>
                      <a:pt x="5266" y="1582"/>
                      <a:pt x="5249" y="1645"/>
                    </a:cubicBezTo>
                    <a:cubicBezTo>
                      <a:pt x="5041" y="2379"/>
                      <a:pt x="5057" y="3158"/>
                      <a:pt x="5293" y="3883"/>
                    </a:cubicBezTo>
                    <a:cubicBezTo>
                      <a:pt x="5438" y="4321"/>
                      <a:pt x="5688" y="4702"/>
                      <a:pt x="5923" y="5091"/>
                    </a:cubicBezTo>
                    <a:cubicBezTo>
                      <a:pt x="5833" y="4995"/>
                      <a:pt x="5743" y="4898"/>
                      <a:pt x="5653" y="4803"/>
                    </a:cubicBezTo>
                    <a:cubicBezTo>
                      <a:pt x="5648" y="4785"/>
                      <a:pt x="5641" y="4768"/>
                      <a:pt x="5629" y="4755"/>
                    </a:cubicBezTo>
                    <a:cubicBezTo>
                      <a:pt x="5569" y="4674"/>
                      <a:pt x="5494" y="4605"/>
                      <a:pt x="5409" y="4549"/>
                    </a:cubicBezTo>
                    <a:cubicBezTo>
                      <a:pt x="5177" y="4310"/>
                      <a:pt x="4941" y="4075"/>
                      <a:pt x="4703" y="3842"/>
                    </a:cubicBezTo>
                    <a:cubicBezTo>
                      <a:pt x="4704" y="3830"/>
                      <a:pt x="4704" y="3816"/>
                      <a:pt x="4702" y="3803"/>
                    </a:cubicBezTo>
                    <a:cubicBezTo>
                      <a:pt x="4659" y="3533"/>
                      <a:pt x="4539" y="3302"/>
                      <a:pt x="4388" y="3089"/>
                    </a:cubicBezTo>
                    <a:cubicBezTo>
                      <a:pt x="4399" y="3071"/>
                      <a:pt x="4407" y="3049"/>
                      <a:pt x="4409" y="3027"/>
                    </a:cubicBezTo>
                    <a:cubicBezTo>
                      <a:pt x="4529" y="1917"/>
                      <a:pt x="4081" y="775"/>
                      <a:pt x="3243" y="38"/>
                    </a:cubicBezTo>
                    <a:cubicBezTo>
                      <a:pt x="3216" y="15"/>
                      <a:pt x="3177" y="1"/>
                      <a:pt x="3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3" name="Google Shape;2743;p43"/>
              <p:cNvSpPr/>
              <p:nvPr/>
            </p:nvSpPr>
            <p:spPr>
              <a:xfrm>
                <a:off x="4664600" y="452250"/>
                <a:ext cx="374175" cy="198650"/>
              </a:xfrm>
              <a:custGeom>
                <a:avLst/>
                <a:gdLst/>
                <a:ahLst/>
                <a:cxnLst/>
                <a:rect l="l" t="t" r="r" b="b"/>
                <a:pathLst>
                  <a:path w="14967" h="7946" extrusionOk="0">
                    <a:moveTo>
                      <a:pt x="2879" y="0"/>
                    </a:moveTo>
                    <a:cubicBezTo>
                      <a:pt x="2813" y="0"/>
                      <a:pt x="2743" y="41"/>
                      <a:pt x="2742" y="115"/>
                    </a:cubicBezTo>
                    <a:cubicBezTo>
                      <a:pt x="2737" y="503"/>
                      <a:pt x="2963" y="822"/>
                      <a:pt x="3171" y="1133"/>
                    </a:cubicBezTo>
                    <a:cubicBezTo>
                      <a:pt x="3383" y="1452"/>
                      <a:pt x="3625" y="1759"/>
                      <a:pt x="3943" y="1982"/>
                    </a:cubicBezTo>
                    <a:cubicBezTo>
                      <a:pt x="4348" y="2264"/>
                      <a:pt x="4872" y="2414"/>
                      <a:pt x="5253" y="2731"/>
                    </a:cubicBezTo>
                    <a:cubicBezTo>
                      <a:pt x="4911" y="2607"/>
                      <a:pt x="4567" y="2486"/>
                      <a:pt x="4221" y="2371"/>
                    </a:cubicBezTo>
                    <a:cubicBezTo>
                      <a:pt x="4069" y="2321"/>
                      <a:pt x="3918" y="2271"/>
                      <a:pt x="3765" y="2223"/>
                    </a:cubicBezTo>
                    <a:cubicBezTo>
                      <a:pt x="3763" y="2194"/>
                      <a:pt x="3750" y="2168"/>
                      <a:pt x="3729" y="2149"/>
                    </a:cubicBezTo>
                    <a:cubicBezTo>
                      <a:pt x="2989" y="1403"/>
                      <a:pt x="1971" y="1257"/>
                      <a:pt x="967" y="1257"/>
                    </a:cubicBezTo>
                    <a:cubicBezTo>
                      <a:pt x="692" y="1257"/>
                      <a:pt x="418" y="1268"/>
                      <a:pt x="150" y="1281"/>
                    </a:cubicBezTo>
                    <a:cubicBezTo>
                      <a:pt x="49" y="1286"/>
                      <a:pt x="0" y="1425"/>
                      <a:pt x="64" y="1497"/>
                    </a:cubicBezTo>
                    <a:cubicBezTo>
                      <a:pt x="515" y="2004"/>
                      <a:pt x="1099" y="2390"/>
                      <a:pt x="1748" y="2590"/>
                    </a:cubicBezTo>
                    <a:cubicBezTo>
                      <a:pt x="2018" y="2672"/>
                      <a:pt x="2306" y="2738"/>
                      <a:pt x="2592" y="2738"/>
                    </a:cubicBezTo>
                    <a:cubicBezTo>
                      <a:pt x="2658" y="2738"/>
                      <a:pt x="2723" y="2734"/>
                      <a:pt x="2788" y="2727"/>
                    </a:cubicBezTo>
                    <a:cubicBezTo>
                      <a:pt x="3061" y="2695"/>
                      <a:pt x="3349" y="2519"/>
                      <a:pt x="3631" y="2519"/>
                    </a:cubicBezTo>
                    <a:cubicBezTo>
                      <a:pt x="3683" y="2519"/>
                      <a:pt x="3735" y="2525"/>
                      <a:pt x="3786" y="2539"/>
                    </a:cubicBezTo>
                    <a:cubicBezTo>
                      <a:pt x="3798" y="2542"/>
                      <a:pt x="3811" y="2544"/>
                      <a:pt x="3823" y="2544"/>
                    </a:cubicBezTo>
                    <a:cubicBezTo>
                      <a:pt x="3838" y="2544"/>
                      <a:pt x="3854" y="2541"/>
                      <a:pt x="3868" y="2537"/>
                    </a:cubicBezTo>
                    <a:cubicBezTo>
                      <a:pt x="4628" y="2782"/>
                      <a:pt x="5379" y="3053"/>
                      <a:pt x="6121" y="3349"/>
                    </a:cubicBezTo>
                    <a:cubicBezTo>
                      <a:pt x="6090" y="3357"/>
                      <a:pt x="6060" y="3367"/>
                      <a:pt x="6030" y="3376"/>
                    </a:cubicBezTo>
                    <a:cubicBezTo>
                      <a:pt x="5940" y="3406"/>
                      <a:pt x="5852" y="3437"/>
                      <a:pt x="5764" y="3468"/>
                    </a:cubicBezTo>
                    <a:cubicBezTo>
                      <a:pt x="5219" y="3233"/>
                      <a:pt x="4593" y="3055"/>
                      <a:pt x="3988" y="3055"/>
                    </a:cubicBezTo>
                    <a:cubicBezTo>
                      <a:pt x="3402" y="3055"/>
                      <a:pt x="2835" y="3222"/>
                      <a:pt x="2379" y="3666"/>
                    </a:cubicBezTo>
                    <a:cubicBezTo>
                      <a:pt x="2315" y="3727"/>
                      <a:pt x="2306" y="3864"/>
                      <a:pt x="2413" y="3893"/>
                    </a:cubicBezTo>
                    <a:cubicBezTo>
                      <a:pt x="2894" y="4028"/>
                      <a:pt x="3389" y="4095"/>
                      <a:pt x="3886" y="4095"/>
                    </a:cubicBezTo>
                    <a:cubicBezTo>
                      <a:pt x="4172" y="4095"/>
                      <a:pt x="4458" y="4073"/>
                      <a:pt x="4741" y="4028"/>
                    </a:cubicBezTo>
                    <a:cubicBezTo>
                      <a:pt x="5118" y="3967"/>
                      <a:pt x="5488" y="3867"/>
                      <a:pt x="5846" y="3728"/>
                    </a:cubicBezTo>
                    <a:cubicBezTo>
                      <a:pt x="6050" y="3651"/>
                      <a:pt x="6300" y="3540"/>
                      <a:pt x="6536" y="3540"/>
                    </a:cubicBezTo>
                    <a:cubicBezTo>
                      <a:pt x="6557" y="3540"/>
                      <a:pt x="6577" y="3541"/>
                      <a:pt x="6597" y="3542"/>
                    </a:cubicBezTo>
                    <a:cubicBezTo>
                      <a:pt x="6691" y="3582"/>
                      <a:pt x="6784" y="3620"/>
                      <a:pt x="6878" y="3660"/>
                    </a:cubicBezTo>
                    <a:cubicBezTo>
                      <a:pt x="7467" y="3910"/>
                      <a:pt x="8050" y="4177"/>
                      <a:pt x="8625" y="4459"/>
                    </a:cubicBezTo>
                    <a:cubicBezTo>
                      <a:pt x="8466" y="4479"/>
                      <a:pt x="8311" y="4518"/>
                      <a:pt x="8163" y="4578"/>
                    </a:cubicBezTo>
                    <a:cubicBezTo>
                      <a:pt x="8151" y="4568"/>
                      <a:pt x="8136" y="4561"/>
                      <a:pt x="8120" y="4557"/>
                    </a:cubicBezTo>
                    <a:cubicBezTo>
                      <a:pt x="7870" y="4486"/>
                      <a:pt x="7623" y="4454"/>
                      <a:pt x="7380" y="4454"/>
                    </a:cubicBezTo>
                    <a:cubicBezTo>
                      <a:pt x="6342" y="4454"/>
                      <a:pt x="5372" y="5038"/>
                      <a:pt x="4572" y="5693"/>
                    </a:cubicBezTo>
                    <a:cubicBezTo>
                      <a:pt x="4481" y="5769"/>
                      <a:pt x="4528" y="5910"/>
                      <a:pt x="4640" y="5929"/>
                    </a:cubicBezTo>
                    <a:cubicBezTo>
                      <a:pt x="4970" y="5988"/>
                      <a:pt x="5305" y="6046"/>
                      <a:pt x="5641" y="6046"/>
                    </a:cubicBezTo>
                    <a:cubicBezTo>
                      <a:pt x="5720" y="6046"/>
                      <a:pt x="5799" y="6043"/>
                      <a:pt x="5879" y="6035"/>
                    </a:cubicBezTo>
                    <a:cubicBezTo>
                      <a:pt x="6330" y="5996"/>
                      <a:pt x="6725" y="5798"/>
                      <a:pt x="7095" y="5546"/>
                    </a:cubicBezTo>
                    <a:cubicBezTo>
                      <a:pt x="7577" y="5219"/>
                      <a:pt x="8156" y="4711"/>
                      <a:pt x="8775" y="4711"/>
                    </a:cubicBezTo>
                    <a:cubicBezTo>
                      <a:pt x="8911" y="4711"/>
                      <a:pt x="9049" y="4736"/>
                      <a:pt x="9188" y="4793"/>
                    </a:cubicBezTo>
                    <a:cubicBezTo>
                      <a:pt x="9204" y="4800"/>
                      <a:pt x="9221" y="4804"/>
                      <a:pt x="9239" y="4804"/>
                    </a:cubicBezTo>
                    <a:cubicBezTo>
                      <a:pt x="9256" y="4804"/>
                      <a:pt x="9273" y="4800"/>
                      <a:pt x="9289" y="4793"/>
                    </a:cubicBezTo>
                    <a:cubicBezTo>
                      <a:pt x="9744" y="5028"/>
                      <a:pt x="10195" y="5272"/>
                      <a:pt x="10639" y="5526"/>
                    </a:cubicBezTo>
                    <a:cubicBezTo>
                      <a:pt x="10513" y="5541"/>
                      <a:pt x="10390" y="5577"/>
                      <a:pt x="10275" y="5634"/>
                    </a:cubicBezTo>
                    <a:cubicBezTo>
                      <a:pt x="10226" y="5658"/>
                      <a:pt x="10179" y="5685"/>
                      <a:pt x="10134" y="5715"/>
                    </a:cubicBezTo>
                    <a:cubicBezTo>
                      <a:pt x="10118" y="5678"/>
                      <a:pt x="10084" y="5650"/>
                      <a:pt x="10031" y="5647"/>
                    </a:cubicBezTo>
                    <a:cubicBezTo>
                      <a:pt x="9980" y="5645"/>
                      <a:pt x="9929" y="5644"/>
                      <a:pt x="9878" y="5644"/>
                    </a:cubicBezTo>
                    <a:cubicBezTo>
                      <a:pt x="8879" y="5644"/>
                      <a:pt x="7910" y="6133"/>
                      <a:pt x="7330" y="6953"/>
                    </a:cubicBezTo>
                    <a:cubicBezTo>
                      <a:pt x="7278" y="7026"/>
                      <a:pt x="7317" y="7163"/>
                      <a:pt x="7421" y="7166"/>
                    </a:cubicBezTo>
                    <a:cubicBezTo>
                      <a:pt x="7427" y="7166"/>
                      <a:pt x="7434" y="7166"/>
                      <a:pt x="7440" y="7166"/>
                    </a:cubicBezTo>
                    <a:cubicBezTo>
                      <a:pt x="8111" y="7166"/>
                      <a:pt x="8773" y="6994"/>
                      <a:pt x="9353" y="6652"/>
                    </a:cubicBezTo>
                    <a:cubicBezTo>
                      <a:pt x="9653" y="6476"/>
                      <a:pt x="9895" y="6249"/>
                      <a:pt x="10161" y="6029"/>
                    </a:cubicBezTo>
                    <a:cubicBezTo>
                      <a:pt x="10348" y="5875"/>
                      <a:pt x="10567" y="5785"/>
                      <a:pt x="10798" y="5785"/>
                    </a:cubicBezTo>
                    <a:cubicBezTo>
                      <a:pt x="10888" y="5785"/>
                      <a:pt x="10979" y="5798"/>
                      <a:pt x="11071" y="5827"/>
                    </a:cubicBezTo>
                    <a:cubicBezTo>
                      <a:pt x="11085" y="5831"/>
                      <a:pt x="11099" y="5833"/>
                      <a:pt x="11114" y="5833"/>
                    </a:cubicBezTo>
                    <a:cubicBezTo>
                      <a:pt x="11128" y="5833"/>
                      <a:pt x="11142" y="5831"/>
                      <a:pt x="11156" y="5827"/>
                    </a:cubicBezTo>
                    <a:cubicBezTo>
                      <a:pt x="11609" y="6095"/>
                      <a:pt x="12057" y="6375"/>
                      <a:pt x="12498" y="6663"/>
                    </a:cubicBezTo>
                    <a:cubicBezTo>
                      <a:pt x="12413" y="6678"/>
                      <a:pt x="12330" y="6702"/>
                      <a:pt x="12250" y="6736"/>
                    </a:cubicBezTo>
                    <a:cubicBezTo>
                      <a:pt x="12237" y="6733"/>
                      <a:pt x="12224" y="6731"/>
                      <a:pt x="12211" y="6731"/>
                    </a:cubicBezTo>
                    <a:cubicBezTo>
                      <a:pt x="12207" y="6731"/>
                      <a:pt x="12202" y="6732"/>
                      <a:pt x="12198" y="6732"/>
                    </a:cubicBezTo>
                    <a:cubicBezTo>
                      <a:pt x="12124" y="6740"/>
                      <a:pt x="12051" y="6743"/>
                      <a:pt x="11978" y="6743"/>
                    </a:cubicBezTo>
                    <a:cubicBezTo>
                      <a:pt x="11755" y="6743"/>
                      <a:pt x="11532" y="6715"/>
                      <a:pt x="11309" y="6715"/>
                    </a:cubicBezTo>
                    <a:cubicBezTo>
                      <a:pt x="11045" y="6715"/>
                      <a:pt x="10783" y="6758"/>
                      <a:pt x="10533" y="6845"/>
                    </a:cubicBezTo>
                    <a:cubicBezTo>
                      <a:pt x="10028" y="7020"/>
                      <a:pt x="9595" y="7358"/>
                      <a:pt x="9305" y="7806"/>
                    </a:cubicBezTo>
                    <a:cubicBezTo>
                      <a:pt x="9276" y="7847"/>
                      <a:pt x="9273" y="7901"/>
                      <a:pt x="9296" y="7946"/>
                    </a:cubicBezTo>
                    <a:cubicBezTo>
                      <a:pt x="9690" y="7933"/>
                      <a:pt x="10083" y="7919"/>
                      <a:pt x="10478" y="7907"/>
                    </a:cubicBezTo>
                    <a:cubicBezTo>
                      <a:pt x="10733" y="7860"/>
                      <a:pt x="10983" y="7791"/>
                      <a:pt x="11222" y="7685"/>
                    </a:cubicBezTo>
                    <a:cubicBezTo>
                      <a:pt x="11494" y="7565"/>
                      <a:pt x="11723" y="7388"/>
                      <a:pt x="11961" y="7212"/>
                    </a:cubicBezTo>
                    <a:cubicBezTo>
                      <a:pt x="12169" y="7059"/>
                      <a:pt x="12401" y="6918"/>
                      <a:pt x="12661" y="6918"/>
                    </a:cubicBezTo>
                    <a:cubicBezTo>
                      <a:pt x="12698" y="6918"/>
                      <a:pt x="12737" y="6921"/>
                      <a:pt x="12775" y="6927"/>
                    </a:cubicBezTo>
                    <a:cubicBezTo>
                      <a:pt x="12784" y="6929"/>
                      <a:pt x="12792" y="6930"/>
                      <a:pt x="12800" y="6930"/>
                    </a:cubicBezTo>
                    <a:cubicBezTo>
                      <a:pt x="12824" y="6930"/>
                      <a:pt x="12848" y="6923"/>
                      <a:pt x="12869" y="6908"/>
                    </a:cubicBezTo>
                    <a:cubicBezTo>
                      <a:pt x="13288" y="7190"/>
                      <a:pt x="13700" y="7480"/>
                      <a:pt x="14107" y="7779"/>
                    </a:cubicBezTo>
                    <a:lnTo>
                      <a:pt x="14463" y="7766"/>
                    </a:lnTo>
                    <a:cubicBezTo>
                      <a:pt x="14538" y="7764"/>
                      <a:pt x="14611" y="7742"/>
                      <a:pt x="14675" y="7703"/>
                    </a:cubicBezTo>
                    <a:cubicBezTo>
                      <a:pt x="14709" y="7699"/>
                      <a:pt x="14744" y="7697"/>
                      <a:pt x="14778" y="7694"/>
                    </a:cubicBezTo>
                    <a:cubicBezTo>
                      <a:pt x="14746" y="7608"/>
                      <a:pt x="14705" y="7525"/>
                      <a:pt x="14656" y="7446"/>
                    </a:cubicBezTo>
                    <a:cubicBezTo>
                      <a:pt x="14667" y="7434"/>
                      <a:pt x="14674" y="7418"/>
                      <a:pt x="14679" y="7401"/>
                    </a:cubicBezTo>
                    <a:cubicBezTo>
                      <a:pt x="14967" y="6409"/>
                      <a:pt x="14869" y="5225"/>
                      <a:pt x="13976" y="4567"/>
                    </a:cubicBezTo>
                    <a:cubicBezTo>
                      <a:pt x="13951" y="4550"/>
                      <a:pt x="13924" y="4542"/>
                      <a:pt x="13897" y="4542"/>
                    </a:cubicBezTo>
                    <a:cubicBezTo>
                      <a:pt x="13845" y="4542"/>
                      <a:pt x="13794" y="4572"/>
                      <a:pt x="13772" y="4626"/>
                    </a:cubicBezTo>
                    <a:cubicBezTo>
                      <a:pt x="13557" y="5172"/>
                      <a:pt x="13537" y="5776"/>
                      <a:pt x="13700" y="6340"/>
                    </a:cubicBezTo>
                    <a:cubicBezTo>
                      <a:pt x="13781" y="6615"/>
                      <a:pt x="13908" y="6873"/>
                      <a:pt x="14075" y="7106"/>
                    </a:cubicBezTo>
                    <a:cubicBezTo>
                      <a:pt x="14223" y="7314"/>
                      <a:pt x="14417" y="7511"/>
                      <a:pt x="14514" y="7748"/>
                    </a:cubicBezTo>
                    <a:cubicBezTo>
                      <a:pt x="14062" y="7411"/>
                      <a:pt x="13604" y="7084"/>
                      <a:pt x="13137" y="6768"/>
                    </a:cubicBezTo>
                    <a:cubicBezTo>
                      <a:pt x="13137" y="6764"/>
                      <a:pt x="13136" y="6759"/>
                      <a:pt x="13135" y="6755"/>
                    </a:cubicBezTo>
                    <a:cubicBezTo>
                      <a:pt x="13085" y="6503"/>
                      <a:pt x="12984" y="6277"/>
                      <a:pt x="12865" y="6057"/>
                    </a:cubicBezTo>
                    <a:cubicBezTo>
                      <a:pt x="12918" y="6045"/>
                      <a:pt x="12958" y="6004"/>
                      <a:pt x="12969" y="5950"/>
                    </a:cubicBezTo>
                    <a:cubicBezTo>
                      <a:pt x="13161" y="5092"/>
                      <a:pt x="12903" y="4160"/>
                      <a:pt x="12298" y="3522"/>
                    </a:cubicBezTo>
                    <a:cubicBezTo>
                      <a:pt x="12270" y="3492"/>
                      <a:pt x="12225" y="3475"/>
                      <a:pt x="12183" y="3475"/>
                    </a:cubicBezTo>
                    <a:cubicBezTo>
                      <a:pt x="12133" y="3475"/>
                      <a:pt x="12085" y="3499"/>
                      <a:pt x="12069" y="3556"/>
                    </a:cubicBezTo>
                    <a:cubicBezTo>
                      <a:pt x="11912" y="4118"/>
                      <a:pt x="11851" y="4669"/>
                      <a:pt x="12094" y="5218"/>
                    </a:cubicBezTo>
                    <a:cubicBezTo>
                      <a:pt x="12295" y="5674"/>
                      <a:pt x="12633" y="6072"/>
                      <a:pt x="12801" y="6542"/>
                    </a:cubicBezTo>
                    <a:cubicBezTo>
                      <a:pt x="12417" y="6288"/>
                      <a:pt x="12029" y="6043"/>
                      <a:pt x="11636" y="5804"/>
                    </a:cubicBezTo>
                    <a:cubicBezTo>
                      <a:pt x="11612" y="5606"/>
                      <a:pt x="11521" y="5443"/>
                      <a:pt x="11401" y="5299"/>
                    </a:cubicBezTo>
                    <a:cubicBezTo>
                      <a:pt x="11408" y="5283"/>
                      <a:pt x="11411" y="5265"/>
                      <a:pt x="11412" y="5248"/>
                    </a:cubicBezTo>
                    <a:cubicBezTo>
                      <a:pt x="11452" y="4201"/>
                      <a:pt x="11039" y="3188"/>
                      <a:pt x="10280" y="2467"/>
                    </a:cubicBezTo>
                    <a:cubicBezTo>
                      <a:pt x="10259" y="2448"/>
                      <a:pt x="10233" y="2439"/>
                      <a:pt x="10207" y="2439"/>
                    </a:cubicBezTo>
                    <a:cubicBezTo>
                      <a:pt x="10142" y="2439"/>
                      <a:pt x="10075" y="2493"/>
                      <a:pt x="10067" y="2559"/>
                    </a:cubicBezTo>
                    <a:cubicBezTo>
                      <a:pt x="9999" y="3166"/>
                      <a:pt x="10027" y="3810"/>
                      <a:pt x="10281" y="4375"/>
                    </a:cubicBezTo>
                    <a:cubicBezTo>
                      <a:pt x="10403" y="4646"/>
                      <a:pt x="10578" y="4878"/>
                      <a:pt x="10795" y="5080"/>
                    </a:cubicBezTo>
                    <a:cubicBezTo>
                      <a:pt x="10963" y="5237"/>
                      <a:pt x="11171" y="5391"/>
                      <a:pt x="11286" y="5594"/>
                    </a:cubicBezTo>
                    <a:cubicBezTo>
                      <a:pt x="10973" y="5409"/>
                      <a:pt x="10658" y="5229"/>
                      <a:pt x="10340" y="5052"/>
                    </a:cubicBezTo>
                    <a:cubicBezTo>
                      <a:pt x="10155" y="4949"/>
                      <a:pt x="9969" y="4849"/>
                      <a:pt x="9781" y="4749"/>
                    </a:cubicBezTo>
                    <a:cubicBezTo>
                      <a:pt x="9729" y="4487"/>
                      <a:pt x="9590" y="4274"/>
                      <a:pt x="9419" y="4080"/>
                    </a:cubicBezTo>
                    <a:cubicBezTo>
                      <a:pt x="9432" y="2943"/>
                      <a:pt x="8923" y="1843"/>
                      <a:pt x="8041" y="1122"/>
                    </a:cubicBezTo>
                    <a:cubicBezTo>
                      <a:pt x="8019" y="1104"/>
                      <a:pt x="7993" y="1096"/>
                      <a:pt x="7966" y="1096"/>
                    </a:cubicBezTo>
                    <a:cubicBezTo>
                      <a:pt x="7900" y="1096"/>
                      <a:pt x="7833" y="1143"/>
                      <a:pt x="7830" y="1213"/>
                    </a:cubicBezTo>
                    <a:cubicBezTo>
                      <a:pt x="7794" y="1883"/>
                      <a:pt x="7946" y="2556"/>
                      <a:pt x="8280" y="3138"/>
                    </a:cubicBezTo>
                    <a:cubicBezTo>
                      <a:pt x="8448" y="3428"/>
                      <a:pt x="8655" y="3692"/>
                      <a:pt x="8894" y="3925"/>
                    </a:cubicBezTo>
                    <a:cubicBezTo>
                      <a:pt x="9091" y="4121"/>
                      <a:pt x="9320" y="4321"/>
                      <a:pt x="9443" y="4573"/>
                    </a:cubicBezTo>
                    <a:cubicBezTo>
                      <a:pt x="9066" y="4378"/>
                      <a:pt x="8685" y="4190"/>
                      <a:pt x="8300" y="4007"/>
                    </a:cubicBezTo>
                    <a:cubicBezTo>
                      <a:pt x="8297" y="4003"/>
                      <a:pt x="8293" y="3997"/>
                      <a:pt x="8289" y="3993"/>
                    </a:cubicBezTo>
                    <a:cubicBezTo>
                      <a:pt x="8101" y="3802"/>
                      <a:pt x="7890" y="3639"/>
                      <a:pt x="7673" y="3483"/>
                    </a:cubicBezTo>
                    <a:cubicBezTo>
                      <a:pt x="7699" y="3448"/>
                      <a:pt x="7705" y="3402"/>
                      <a:pt x="7692" y="3362"/>
                    </a:cubicBezTo>
                    <a:cubicBezTo>
                      <a:pt x="7334" y="2221"/>
                      <a:pt x="6600" y="1235"/>
                      <a:pt x="5612" y="563"/>
                    </a:cubicBezTo>
                    <a:cubicBezTo>
                      <a:pt x="5588" y="547"/>
                      <a:pt x="5562" y="540"/>
                      <a:pt x="5536" y="540"/>
                    </a:cubicBezTo>
                    <a:cubicBezTo>
                      <a:pt x="5460" y="540"/>
                      <a:pt x="5388" y="603"/>
                      <a:pt x="5400" y="690"/>
                    </a:cubicBezTo>
                    <a:cubicBezTo>
                      <a:pt x="5500" y="1446"/>
                      <a:pt x="5822" y="2155"/>
                      <a:pt x="6326" y="2728"/>
                    </a:cubicBezTo>
                    <a:cubicBezTo>
                      <a:pt x="6632" y="3073"/>
                      <a:pt x="7012" y="3324"/>
                      <a:pt x="7382" y="3588"/>
                    </a:cubicBezTo>
                    <a:cubicBezTo>
                      <a:pt x="7261" y="3535"/>
                      <a:pt x="7141" y="3483"/>
                      <a:pt x="7019" y="3431"/>
                    </a:cubicBezTo>
                    <a:cubicBezTo>
                      <a:pt x="7009" y="3416"/>
                      <a:pt x="6995" y="3404"/>
                      <a:pt x="6979" y="3396"/>
                    </a:cubicBezTo>
                    <a:cubicBezTo>
                      <a:pt x="6892" y="3346"/>
                      <a:pt x="6796" y="3312"/>
                      <a:pt x="6697" y="3296"/>
                    </a:cubicBezTo>
                    <a:cubicBezTo>
                      <a:pt x="6390" y="3167"/>
                      <a:pt x="6081" y="3044"/>
                      <a:pt x="5770" y="2925"/>
                    </a:cubicBezTo>
                    <a:cubicBezTo>
                      <a:pt x="5766" y="2912"/>
                      <a:pt x="5760" y="2900"/>
                      <a:pt x="5753" y="2888"/>
                    </a:cubicBezTo>
                    <a:cubicBezTo>
                      <a:pt x="5606" y="2658"/>
                      <a:pt x="5404" y="2494"/>
                      <a:pt x="5181" y="2357"/>
                    </a:cubicBezTo>
                    <a:cubicBezTo>
                      <a:pt x="5185" y="2336"/>
                      <a:pt x="5183" y="2313"/>
                      <a:pt x="5177" y="2292"/>
                    </a:cubicBezTo>
                    <a:cubicBezTo>
                      <a:pt x="4847" y="1225"/>
                      <a:pt x="3985" y="353"/>
                      <a:pt x="2924" y="7"/>
                    </a:cubicBezTo>
                    <a:cubicBezTo>
                      <a:pt x="2910" y="3"/>
                      <a:pt x="2895"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4" name="Google Shape;2744;p43"/>
              <p:cNvSpPr/>
              <p:nvPr/>
            </p:nvSpPr>
            <p:spPr>
              <a:xfrm>
                <a:off x="3914000" y="625525"/>
                <a:ext cx="27175" cy="40875"/>
              </a:xfrm>
              <a:custGeom>
                <a:avLst/>
                <a:gdLst/>
                <a:ahLst/>
                <a:cxnLst/>
                <a:rect l="l" t="t" r="r" b="b"/>
                <a:pathLst>
                  <a:path w="1087" h="1635" extrusionOk="0">
                    <a:moveTo>
                      <a:pt x="484" y="1"/>
                    </a:moveTo>
                    <a:lnTo>
                      <a:pt x="1" y="411"/>
                    </a:lnTo>
                    <a:cubicBezTo>
                      <a:pt x="3" y="425"/>
                      <a:pt x="4" y="440"/>
                      <a:pt x="5" y="454"/>
                    </a:cubicBezTo>
                    <a:cubicBezTo>
                      <a:pt x="28" y="764"/>
                      <a:pt x="69" y="1075"/>
                      <a:pt x="156" y="1374"/>
                    </a:cubicBezTo>
                    <a:cubicBezTo>
                      <a:pt x="183" y="1463"/>
                      <a:pt x="213" y="1550"/>
                      <a:pt x="249" y="1635"/>
                    </a:cubicBezTo>
                    <a:lnTo>
                      <a:pt x="1086" y="1635"/>
                    </a:lnTo>
                    <a:cubicBezTo>
                      <a:pt x="1026" y="1043"/>
                      <a:pt x="856" y="466"/>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5" name="Google Shape;2745;p43"/>
              <p:cNvSpPr/>
              <p:nvPr/>
            </p:nvSpPr>
            <p:spPr>
              <a:xfrm>
                <a:off x="3949925" y="344975"/>
                <a:ext cx="207525" cy="321450"/>
              </a:xfrm>
              <a:custGeom>
                <a:avLst/>
                <a:gdLst/>
                <a:ahLst/>
                <a:cxnLst/>
                <a:rect l="l" t="t" r="r" b="b"/>
                <a:pathLst>
                  <a:path w="8301" h="12858" extrusionOk="0">
                    <a:moveTo>
                      <a:pt x="7029" y="0"/>
                    </a:moveTo>
                    <a:cubicBezTo>
                      <a:pt x="7003" y="0"/>
                      <a:pt x="6977" y="8"/>
                      <a:pt x="6956" y="24"/>
                    </a:cubicBezTo>
                    <a:cubicBezTo>
                      <a:pt x="6423" y="443"/>
                      <a:pt x="6004" y="1004"/>
                      <a:pt x="5766" y="1640"/>
                    </a:cubicBezTo>
                    <a:cubicBezTo>
                      <a:pt x="5643" y="1965"/>
                      <a:pt x="5545" y="2320"/>
                      <a:pt x="5566" y="2670"/>
                    </a:cubicBezTo>
                    <a:cubicBezTo>
                      <a:pt x="5585" y="2994"/>
                      <a:pt x="5803" y="3354"/>
                      <a:pt x="5693" y="3677"/>
                    </a:cubicBezTo>
                    <a:cubicBezTo>
                      <a:pt x="5685" y="3704"/>
                      <a:pt x="5684" y="3733"/>
                      <a:pt x="5691" y="3759"/>
                    </a:cubicBezTo>
                    <a:cubicBezTo>
                      <a:pt x="5400" y="4502"/>
                      <a:pt x="5085" y="5236"/>
                      <a:pt x="4745" y="5960"/>
                    </a:cubicBezTo>
                    <a:cubicBezTo>
                      <a:pt x="4739" y="5929"/>
                      <a:pt x="4730" y="5897"/>
                      <a:pt x="4723" y="5866"/>
                    </a:cubicBezTo>
                    <a:cubicBezTo>
                      <a:pt x="4698" y="5776"/>
                      <a:pt x="4673" y="5686"/>
                      <a:pt x="4647" y="5596"/>
                    </a:cubicBezTo>
                    <a:cubicBezTo>
                      <a:pt x="5173" y="4552"/>
                      <a:pt x="5498" y="3183"/>
                      <a:pt x="4654" y="2205"/>
                    </a:cubicBezTo>
                    <a:cubicBezTo>
                      <a:pt x="4625" y="2172"/>
                      <a:pt x="4577" y="2151"/>
                      <a:pt x="4531" y="2151"/>
                    </a:cubicBezTo>
                    <a:cubicBezTo>
                      <a:pt x="4485" y="2151"/>
                      <a:pt x="4441" y="2173"/>
                      <a:pt x="4423" y="2225"/>
                    </a:cubicBezTo>
                    <a:cubicBezTo>
                      <a:pt x="4167" y="2968"/>
                      <a:pt x="4074" y="3758"/>
                      <a:pt x="4150" y="4542"/>
                    </a:cubicBezTo>
                    <a:cubicBezTo>
                      <a:pt x="4188" y="4922"/>
                      <a:pt x="4267" y="5298"/>
                      <a:pt x="4382" y="5662"/>
                    </a:cubicBezTo>
                    <a:cubicBezTo>
                      <a:pt x="4454" y="5888"/>
                      <a:pt x="4561" y="6173"/>
                      <a:pt x="4523" y="6424"/>
                    </a:cubicBezTo>
                    <a:cubicBezTo>
                      <a:pt x="4478" y="6515"/>
                      <a:pt x="4434" y="6605"/>
                      <a:pt x="4389" y="6697"/>
                    </a:cubicBezTo>
                    <a:cubicBezTo>
                      <a:pt x="4104" y="7270"/>
                      <a:pt x="3803" y="7834"/>
                      <a:pt x="3487" y="8393"/>
                    </a:cubicBezTo>
                    <a:cubicBezTo>
                      <a:pt x="3477" y="8233"/>
                      <a:pt x="3446" y="8076"/>
                      <a:pt x="3395" y="7925"/>
                    </a:cubicBezTo>
                    <a:cubicBezTo>
                      <a:pt x="3405" y="7912"/>
                      <a:pt x="3414" y="7897"/>
                      <a:pt x="3419" y="7882"/>
                    </a:cubicBezTo>
                    <a:cubicBezTo>
                      <a:pt x="3870" y="6593"/>
                      <a:pt x="3246" y="5307"/>
                      <a:pt x="2497" y="4273"/>
                    </a:cubicBezTo>
                    <a:cubicBezTo>
                      <a:pt x="2470" y="4235"/>
                      <a:pt x="2431" y="4219"/>
                      <a:pt x="2393" y="4219"/>
                    </a:cubicBezTo>
                    <a:cubicBezTo>
                      <a:pt x="2333" y="4219"/>
                      <a:pt x="2273" y="4259"/>
                      <a:pt x="2257" y="4326"/>
                    </a:cubicBezTo>
                    <a:cubicBezTo>
                      <a:pt x="2160" y="4730"/>
                      <a:pt x="2066" y="5139"/>
                      <a:pt x="2076" y="5557"/>
                    </a:cubicBezTo>
                    <a:cubicBezTo>
                      <a:pt x="2089" y="6010"/>
                      <a:pt x="2264" y="6416"/>
                      <a:pt x="2492" y="6800"/>
                    </a:cubicBezTo>
                    <a:cubicBezTo>
                      <a:pt x="2857" y="7411"/>
                      <a:pt x="3479" y="8183"/>
                      <a:pt x="3119" y="8936"/>
                    </a:cubicBezTo>
                    <a:cubicBezTo>
                      <a:pt x="3103" y="8967"/>
                      <a:pt x="3101" y="9003"/>
                      <a:pt x="3114" y="9036"/>
                    </a:cubicBezTo>
                    <a:cubicBezTo>
                      <a:pt x="2853" y="9477"/>
                      <a:pt x="2581" y="9911"/>
                      <a:pt x="2302" y="10340"/>
                    </a:cubicBezTo>
                    <a:cubicBezTo>
                      <a:pt x="2294" y="10213"/>
                      <a:pt x="2266" y="10087"/>
                      <a:pt x="2216" y="9969"/>
                    </a:cubicBezTo>
                    <a:cubicBezTo>
                      <a:pt x="2194" y="9919"/>
                      <a:pt x="2170" y="9871"/>
                      <a:pt x="2143" y="9825"/>
                    </a:cubicBezTo>
                    <a:cubicBezTo>
                      <a:pt x="2185" y="9809"/>
                      <a:pt x="2215" y="9770"/>
                      <a:pt x="2217" y="9725"/>
                    </a:cubicBezTo>
                    <a:cubicBezTo>
                      <a:pt x="2333" y="8677"/>
                      <a:pt x="1899" y="7611"/>
                      <a:pt x="1076" y="6951"/>
                    </a:cubicBezTo>
                    <a:cubicBezTo>
                      <a:pt x="1052" y="6932"/>
                      <a:pt x="1021" y="6923"/>
                      <a:pt x="989" y="6923"/>
                    </a:cubicBezTo>
                    <a:cubicBezTo>
                      <a:pt x="926" y="6923"/>
                      <a:pt x="863" y="6959"/>
                      <a:pt x="858" y="7030"/>
                    </a:cubicBezTo>
                    <a:cubicBezTo>
                      <a:pt x="814" y="7706"/>
                      <a:pt x="945" y="8383"/>
                      <a:pt x="1255" y="8988"/>
                    </a:cubicBezTo>
                    <a:cubicBezTo>
                      <a:pt x="1413" y="9298"/>
                      <a:pt x="1625" y="9554"/>
                      <a:pt x="1829" y="9832"/>
                    </a:cubicBezTo>
                    <a:cubicBezTo>
                      <a:pt x="2026" y="10104"/>
                      <a:pt x="2099" y="10431"/>
                      <a:pt x="1976" y="10753"/>
                    </a:cubicBezTo>
                    <a:cubicBezTo>
                      <a:pt x="1965" y="10779"/>
                      <a:pt x="1964" y="10809"/>
                      <a:pt x="1971" y="10837"/>
                    </a:cubicBezTo>
                    <a:cubicBezTo>
                      <a:pt x="1676" y="11274"/>
                      <a:pt x="1370" y="11704"/>
                      <a:pt x="1056" y="12127"/>
                    </a:cubicBezTo>
                    <a:cubicBezTo>
                      <a:pt x="1046" y="12041"/>
                      <a:pt x="1027" y="11957"/>
                      <a:pt x="997" y="11875"/>
                    </a:cubicBezTo>
                    <a:cubicBezTo>
                      <a:pt x="1003" y="11860"/>
                      <a:pt x="1006" y="11841"/>
                      <a:pt x="1005" y="11824"/>
                    </a:cubicBezTo>
                    <a:cubicBezTo>
                      <a:pt x="990" y="11526"/>
                      <a:pt x="1058" y="11234"/>
                      <a:pt x="1075" y="10938"/>
                    </a:cubicBezTo>
                    <a:cubicBezTo>
                      <a:pt x="1100" y="10517"/>
                      <a:pt x="1013" y="10097"/>
                      <a:pt x="823" y="9720"/>
                    </a:cubicBezTo>
                    <a:lnTo>
                      <a:pt x="0" y="10417"/>
                    </a:lnTo>
                    <a:cubicBezTo>
                      <a:pt x="29" y="10544"/>
                      <a:pt x="66" y="10670"/>
                      <a:pt x="112" y="10792"/>
                    </a:cubicBezTo>
                    <a:cubicBezTo>
                      <a:pt x="215" y="11071"/>
                      <a:pt x="379" y="11310"/>
                      <a:pt x="539" y="11558"/>
                    </a:cubicBezTo>
                    <a:cubicBezTo>
                      <a:pt x="700" y="11805"/>
                      <a:pt x="843" y="12085"/>
                      <a:pt x="774" y="12388"/>
                    </a:cubicBezTo>
                    <a:cubicBezTo>
                      <a:pt x="766" y="12420"/>
                      <a:pt x="771" y="12454"/>
                      <a:pt x="789" y="12481"/>
                    </a:cubicBezTo>
                    <a:cubicBezTo>
                      <a:pt x="692" y="12608"/>
                      <a:pt x="595" y="12733"/>
                      <a:pt x="498" y="12858"/>
                    </a:cubicBezTo>
                    <a:lnTo>
                      <a:pt x="835" y="12858"/>
                    </a:lnTo>
                    <a:cubicBezTo>
                      <a:pt x="860" y="12825"/>
                      <a:pt x="887" y="12792"/>
                      <a:pt x="912" y="12758"/>
                    </a:cubicBezTo>
                    <a:cubicBezTo>
                      <a:pt x="918" y="12756"/>
                      <a:pt x="922" y="12756"/>
                      <a:pt x="926" y="12756"/>
                    </a:cubicBezTo>
                    <a:cubicBezTo>
                      <a:pt x="1180" y="12721"/>
                      <a:pt x="1413" y="12634"/>
                      <a:pt x="1639" y="12528"/>
                    </a:cubicBezTo>
                    <a:cubicBezTo>
                      <a:pt x="1648" y="12581"/>
                      <a:pt x="1686" y="12625"/>
                      <a:pt x="1738" y="12639"/>
                    </a:cubicBezTo>
                    <a:cubicBezTo>
                      <a:pt x="1975" y="12707"/>
                      <a:pt x="2220" y="12740"/>
                      <a:pt x="2465" y="12740"/>
                    </a:cubicBezTo>
                    <a:cubicBezTo>
                      <a:pt x="3093" y="12740"/>
                      <a:pt x="3719" y="12522"/>
                      <a:pt x="4203" y="12115"/>
                    </a:cubicBezTo>
                    <a:cubicBezTo>
                      <a:pt x="4272" y="12056"/>
                      <a:pt x="4286" y="11920"/>
                      <a:pt x="4183" y="11884"/>
                    </a:cubicBezTo>
                    <a:cubicBezTo>
                      <a:pt x="3851" y="11770"/>
                      <a:pt x="3521" y="11690"/>
                      <a:pt x="3189" y="11690"/>
                    </a:cubicBezTo>
                    <a:cubicBezTo>
                      <a:pt x="2968" y="11690"/>
                      <a:pt x="2746" y="11725"/>
                      <a:pt x="2522" y="11809"/>
                    </a:cubicBezTo>
                    <a:cubicBezTo>
                      <a:pt x="2054" y="11981"/>
                      <a:pt x="1637" y="12295"/>
                      <a:pt x="1158" y="12435"/>
                    </a:cubicBezTo>
                    <a:cubicBezTo>
                      <a:pt x="1434" y="12067"/>
                      <a:pt x="1703" y="11695"/>
                      <a:pt x="1965" y="11316"/>
                    </a:cubicBezTo>
                    <a:cubicBezTo>
                      <a:pt x="2165" y="11305"/>
                      <a:pt x="2332" y="11224"/>
                      <a:pt x="2484" y="11112"/>
                    </a:cubicBezTo>
                    <a:cubicBezTo>
                      <a:pt x="2498" y="11121"/>
                      <a:pt x="2515" y="11125"/>
                      <a:pt x="2534" y="11127"/>
                    </a:cubicBezTo>
                    <a:cubicBezTo>
                      <a:pt x="2652" y="11139"/>
                      <a:pt x="2770" y="11144"/>
                      <a:pt x="2888" y="11144"/>
                    </a:cubicBezTo>
                    <a:cubicBezTo>
                      <a:pt x="3807" y="11144"/>
                      <a:pt x="4698" y="10796"/>
                      <a:pt x="5376" y="10163"/>
                    </a:cubicBezTo>
                    <a:cubicBezTo>
                      <a:pt x="5452" y="10093"/>
                      <a:pt x="5388" y="9961"/>
                      <a:pt x="5298" y="9946"/>
                    </a:cubicBezTo>
                    <a:cubicBezTo>
                      <a:pt x="5042" y="9902"/>
                      <a:pt x="4779" y="9874"/>
                      <a:pt x="4516" y="9874"/>
                    </a:cubicBezTo>
                    <a:cubicBezTo>
                      <a:pt x="4161" y="9874"/>
                      <a:pt x="3806" y="9924"/>
                      <a:pt x="3472" y="10051"/>
                    </a:cubicBezTo>
                    <a:cubicBezTo>
                      <a:pt x="3195" y="10156"/>
                      <a:pt x="2952" y="10317"/>
                      <a:pt x="2738" y="10521"/>
                    </a:cubicBezTo>
                    <a:cubicBezTo>
                      <a:pt x="2571" y="10678"/>
                      <a:pt x="2404" y="10877"/>
                      <a:pt x="2194" y="10981"/>
                    </a:cubicBezTo>
                    <a:cubicBezTo>
                      <a:pt x="2399" y="10680"/>
                      <a:pt x="2597" y="10376"/>
                      <a:pt x="2793" y="10069"/>
                    </a:cubicBezTo>
                    <a:cubicBezTo>
                      <a:pt x="2906" y="9891"/>
                      <a:pt x="3017" y="9711"/>
                      <a:pt x="3128" y="9530"/>
                    </a:cubicBezTo>
                    <a:cubicBezTo>
                      <a:pt x="3392" y="9494"/>
                      <a:pt x="3614" y="9367"/>
                      <a:pt x="3818" y="9208"/>
                    </a:cubicBezTo>
                    <a:cubicBezTo>
                      <a:pt x="3907" y="9214"/>
                      <a:pt x="3997" y="9218"/>
                      <a:pt x="4086" y="9218"/>
                    </a:cubicBezTo>
                    <a:cubicBezTo>
                      <a:pt x="5128" y="9218"/>
                      <a:pt x="6141" y="8782"/>
                      <a:pt x="6853" y="8011"/>
                    </a:cubicBezTo>
                    <a:cubicBezTo>
                      <a:pt x="6919" y="7940"/>
                      <a:pt x="6872" y="7805"/>
                      <a:pt x="6775" y="7794"/>
                    </a:cubicBezTo>
                    <a:cubicBezTo>
                      <a:pt x="6640" y="7778"/>
                      <a:pt x="6504" y="7771"/>
                      <a:pt x="6369" y="7771"/>
                    </a:cubicBezTo>
                    <a:cubicBezTo>
                      <a:pt x="5836" y="7771"/>
                      <a:pt x="5306" y="7891"/>
                      <a:pt x="4826" y="8129"/>
                    </a:cubicBezTo>
                    <a:cubicBezTo>
                      <a:pt x="4527" y="8278"/>
                      <a:pt x="4251" y="8468"/>
                      <a:pt x="4003" y="8693"/>
                    </a:cubicBezTo>
                    <a:cubicBezTo>
                      <a:pt x="3797" y="8879"/>
                      <a:pt x="3584" y="9095"/>
                      <a:pt x="3325" y="9204"/>
                    </a:cubicBezTo>
                    <a:cubicBezTo>
                      <a:pt x="3541" y="8838"/>
                      <a:pt x="3753" y="8469"/>
                      <a:pt x="3957" y="8097"/>
                    </a:cubicBezTo>
                    <a:cubicBezTo>
                      <a:pt x="3962" y="8094"/>
                      <a:pt x="3968" y="8090"/>
                      <a:pt x="3972" y="8085"/>
                    </a:cubicBezTo>
                    <a:cubicBezTo>
                      <a:pt x="4175" y="7910"/>
                      <a:pt x="4349" y="7709"/>
                      <a:pt x="4518" y="7503"/>
                    </a:cubicBezTo>
                    <a:cubicBezTo>
                      <a:pt x="4543" y="7522"/>
                      <a:pt x="4574" y="7532"/>
                      <a:pt x="4605" y="7532"/>
                    </a:cubicBezTo>
                    <a:cubicBezTo>
                      <a:pt x="4616" y="7532"/>
                      <a:pt x="4627" y="7531"/>
                      <a:pt x="4639" y="7528"/>
                    </a:cubicBezTo>
                    <a:cubicBezTo>
                      <a:pt x="5799" y="7239"/>
                      <a:pt x="6827" y="6566"/>
                      <a:pt x="7556" y="5619"/>
                    </a:cubicBezTo>
                    <a:cubicBezTo>
                      <a:pt x="7623" y="5531"/>
                      <a:pt x="7564" y="5399"/>
                      <a:pt x="7453" y="5399"/>
                    </a:cubicBezTo>
                    <a:cubicBezTo>
                      <a:pt x="7449" y="5399"/>
                      <a:pt x="7446" y="5399"/>
                      <a:pt x="7442" y="5400"/>
                    </a:cubicBezTo>
                    <a:cubicBezTo>
                      <a:pt x="6682" y="5454"/>
                      <a:pt x="5955" y="5734"/>
                      <a:pt x="5353" y="6202"/>
                    </a:cubicBezTo>
                    <a:cubicBezTo>
                      <a:pt x="4991" y="6487"/>
                      <a:pt x="4716" y="6851"/>
                      <a:pt x="4430" y="7205"/>
                    </a:cubicBezTo>
                    <a:cubicBezTo>
                      <a:pt x="4491" y="7087"/>
                      <a:pt x="4550" y="6970"/>
                      <a:pt x="4609" y="6852"/>
                    </a:cubicBezTo>
                    <a:cubicBezTo>
                      <a:pt x="4625" y="6842"/>
                      <a:pt x="4638" y="6830"/>
                      <a:pt x="4647" y="6814"/>
                    </a:cubicBezTo>
                    <a:cubicBezTo>
                      <a:pt x="4702" y="6730"/>
                      <a:pt x="4743" y="6636"/>
                      <a:pt x="4765" y="6537"/>
                    </a:cubicBezTo>
                    <a:cubicBezTo>
                      <a:pt x="4911" y="6238"/>
                      <a:pt x="5052" y="5937"/>
                      <a:pt x="5190" y="5634"/>
                    </a:cubicBezTo>
                    <a:cubicBezTo>
                      <a:pt x="5203" y="5630"/>
                      <a:pt x="5216" y="5625"/>
                      <a:pt x="5228" y="5619"/>
                    </a:cubicBezTo>
                    <a:cubicBezTo>
                      <a:pt x="5467" y="5486"/>
                      <a:pt x="5641" y="5296"/>
                      <a:pt x="5791" y="5081"/>
                    </a:cubicBezTo>
                    <a:cubicBezTo>
                      <a:pt x="5801" y="5083"/>
                      <a:pt x="5811" y="5084"/>
                      <a:pt x="5821" y="5084"/>
                    </a:cubicBezTo>
                    <a:cubicBezTo>
                      <a:pt x="5833" y="5084"/>
                      <a:pt x="5845" y="5083"/>
                      <a:pt x="5857" y="5080"/>
                    </a:cubicBezTo>
                    <a:cubicBezTo>
                      <a:pt x="6941" y="4815"/>
                      <a:pt x="7863" y="4007"/>
                      <a:pt x="8273" y="2968"/>
                    </a:cubicBezTo>
                    <a:cubicBezTo>
                      <a:pt x="8300" y="2897"/>
                      <a:pt x="8267" y="2786"/>
                      <a:pt x="8176" y="2780"/>
                    </a:cubicBezTo>
                    <a:cubicBezTo>
                      <a:pt x="8152" y="2778"/>
                      <a:pt x="8128" y="2778"/>
                      <a:pt x="8105" y="2778"/>
                    </a:cubicBezTo>
                    <a:cubicBezTo>
                      <a:pt x="7748" y="2778"/>
                      <a:pt x="7436" y="2969"/>
                      <a:pt x="7134" y="3147"/>
                    </a:cubicBezTo>
                    <a:cubicBezTo>
                      <a:pt x="6802" y="3340"/>
                      <a:pt x="6481" y="3563"/>
                      <a:pt x="6241" y="3867"/>
                    </a:cubicBezTo>
                    <a:cubicBezTo>
                      <a:pt x="5935" y="4254"/>
                      <a:pt x="5753" y="4768"/>
                      <a:pt x="5414" y="5131"/>
                    </a:cubicBezTo>
                    <a:cubicBezTo>
                      <a:pt x="5559" y="4796"/>
                      <a:pt x="5700" y="4460"/>
                      <a:pt x="5836" y="4122"/>
                    </a:cubicBezTo>
                    <a:cubicBezTo>
                      <a:pt x="5894" y="3973"/>
                      <a:pt x="5953" y="3824"/>
                      <a:pt x="6010" y="3675"/>
                    </a:cubicBezTo>
                    <a:cubicBezTo>
                      <a:pt x="6039" y="3674"/>
                      <a:pt x="6066" y="3664"/>
                      <a:pt x="6087" y="3643"/>
                    </a:cubicBezTo>
                    <a:cubicBezTo>
                      <a:pt x="7090" y="2758"/>
                      <a:pt x="7151" y="1367"/>
                      <a:pt x="7167" y="123"/>
                    </a:cubicBezTo>
                    <a:cubicBezTo>
                      <a:pt x="7168" y="50"/>
                      <a:pt x="7097"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6" name="Google Shape;2746;p43"/>
              <p:cNvSpPr/>
              <p:nvPr/>
            </p:nvSpPr>
            <p:spPr>
              <a:xfrm>
                <a:off x="4455450" y="268250"/>
                <a:ext cx="294575" cy="345275"/>
              </a:xfrm>
              <a:custGeom>
                <a:avLst/>
                <a:gdLst/>
                <a:ahLst/>
                <a:cxnLst/>
                <a:rect l="l" t="t" r="r" b="b"/>
                <a:pathLst>
                  <a:path w="11783" h="13811" extrusionOk="0">
                    <a:moveTo>
                      <a:pt x="11580" y="1"/>
                    </a:moveTo>
                    <a:cubicBezTo>
                      <a:pt x="11553" y="1"/>
                      <a:pt x="11525" y="10"/>
                      <a:pt x="11498" y="30"/>
                    </a:cubicBezTo>
                    <a:cubicBezTo>
                      <a:pt x="11154" y="295"/>
                      <a:pt x="10815" y="566"/>
                      <a:pt x="10480" y="844"/>
                    </a:cubicBezTo>
                    <a:cubicBezTo>
                      <a:pt x="10471" y="841"/>
                      <a:pt x="10463" y="838"/>
                      <a:pt x="10454" y="836"/>
                    </a:cubicBezTo>
                    <a:cubicBezTo>
                      <a:pt x="10405" y="828"/>
                      <a:pt x="10355" y="824"/>
                      <a:pt x="10307" y="824"/>
                    </a:cubicBezTo>
                    <a:cubicBezTo>
                      <a:pt x="10170" y="824"/>
                      <a:pt x="10037" y="854"/>
                      <a:pt x="9908" y="898"/>
                    </a:cubicBezTo>
                    <a:cubicBezTo>
                      <a:pt x="9897" y="884"/>
                      <a:pt x="9884" y="873"/>
                      <a:pt x="9868" y="865"/>
                    </a:cubicBezTo>
                    <a:cubicBezTo>
                      <a:pt x="9395" y="603"/>
                      <a:pt x="8848" y="432"/>
                      <a:pt x="8314" y="432"/>
                    </a:cubicBezTo>
                    <a:cubicBezTo>
                      <a:pt x="7826" y="432"/>
                      <a:pt x="7349" y="574"/>
                      <a:pt x="6948" y="919"/>
                    </a:cubicBezTo>
                    <a:cubicBezTo>
                      <a:pt x="6883" y="977"/>
                      <a:pt x="6889" y="1081"/>
                      <a:pt x="6960" y="1131"/>
                    </a:cubicBezTo>
                    <a:cubicBezTo>
                      <a:pt x="7401" y="1432"/>
                      <a:pt x="7924" y="1587"/>
                      <a:pt x="8456" y="1587"/>
                    </a:cubicBezTo>
                    <a:cubicBezTo>
                      <a:pt x="8509" y="1587"/>
                      <a:pt x="8562" y="1586"/>
                      <a:pt x="8615" y="1583"/>
                    </a:cubicBezTo>
                    <a:cubicBezTo>
                      <a:pt x="8900" y="1566"/>
                      <a:pt x="9182" y="1501"/>
                      <a:pt x="9445" y="1389"/>
                    </a:cubicBezTo>
                    <a:cubicBezTo>
                      <a:pt x="9682" y="1290"/>
                      <a:pt x="9916" y="1146"/>
                      <a:pt x="10170" y="1104"/>
                    </a:cubicBezTo>
                    <a:lnTo>
                      <a:pt x="10170" y="1104"/>
                    </a:lnTo>
                    <a:cubicBezTo>
                      <a:pt x="9740" y="1469"/>
                      <a:pt x="9319" y="1843"/>
                      <a:pt x="8906" y="2228"/>
                    </a:cubicBezTo>
                    <a:cubicBezTo>
                      <a:pt x="8902" y="2228"/>
                      <a:pt x="8898" y="2227"/>
                      <a:pt x="8894" y="2227"/>
                    </a:cubicBezTo>
                    <a:cubicBezTo>
                      <a:pt x="8876" y="2226"/>
                      <a:pt x="8858" y="2226"/>
                      <a:pt x="8841" y="2226"/>
                    </a:cubicBezTo>
                    <a:cubicBezTo>
                      <a:pt x="8603" y="2226"/>
                      <a:pt x="8376" y="2272"/>
                      <a:pt x="8153" y="2334"/>
                    </a:cubicBezTo>
                    <a:cubicBezTo>
                      <a:pt x="8153" y="2280"/>
                      <a:pt x="8122" y="2231"/>
                      <a:pt x="8073" y="2209"/>
                    </a:cubicBezTo>
                    <a:cubicBezTo>
                      <a:pt x="7713" y="2037"/>
                      <a:pt x="7319" y="1953"/>
                      <a:pt x="6924" y="1953"/>
                    </a:cubicBezTo>
                    <a:cubicBezTo>
                      <a:pt x="6447" y="1953"/>
                      <a:pt x="5970" y="2077"/>
                      <a:pt x="5555" y="2322"/>
                    </a:cubicBezTo>
                    <a:cubicBezTo>
                      <a:pt x="5479" y="2367"/>
                      <a:pt x="5442" y="2499"/>
                      <a:pt x="5538" y="2552"/>
                    </a:cubicBezTo>
                    <a:cubicBezTo>
                      <a:pt x="5945" y="2773"/>
                      <a:pt x="6359" y="2933"/>
                      <a:pt x="6806" y="2933"/>
                    </a:cubicBezTo>
                    <a:cubicBezTo>
                      <a:pt x="6923" y="2933"/>
                      <a:pt x="7042" y="2922"/>
                      <a:pt x="7164" y="2899"/>
                    </a:cubicBezTo>
                    <a:cubicBezTo>
                      <a:pt x="7653" y="2805"/>
                      <a:pt x="8117" y="2564"/>
                      <a:pt x="8612" y="2505"/>
                    </a:cubicBezTo>
                    <a:lnTo>
                      <a:pt x="8612" y="2505"/>
                    </a:lnTo>
                    <a:cubicBezTo>
                      <a:pt x="8279" y="2823"/>
                      <a:pt x="7953" y="3147"/>
                      <a:pt x="7633" y="3476"/>
                    </a:cubicBezTo>
                    <a:cubicBezTo>
                      <a:pt x="7603" y="3473"/>
                      <a:pt x="7574" y="3471"/>
                      <a:pt x="7545" y="3471"/>
                    </a:cubicBezTo>
                    <a:cubicBezTo>
                      <a:pt x="7382" y="3471"/>
                      <a:pt x="7230" y="3521"/>
                      <a:pt x="7087" y="3592"/>
                    </a:cubicBezTo>
                    <a:cubicBezTo>
                      <a:pt x="7074" y="3582"/>
                      <a:pt x="7058" y="3574"/>
                      <a:pt x="7041" y="3570"/>
                    </a:cubicBezTo>
                    <a:cubicBezTo>
                      <a:pt x="6729" y="3486"/>
                      <a:pt x="6411" y="3445"/>
                      <a:pt x="6095" y="3445"/>
                    </a:cubicBezTo>
                    <a:cubicBezTo>
                      <a:pt x="5384" y="3445"/>
                      <a:pt x="4682" y="3653"/>
                      <a:pt x="4079" y="4054"/>
                    </a:cubicBezTo>
                    <a:cubicBezTo>
                      <a:pt x="3993" y="4111"/>
                      <a:pt x="4034" y="4251"/>
                      <a:pt x="4120" y="4281"/>
                    </a:cubicBezTo>
                    <a:cubicBezTo>
                      <a:pt x="4534" y="4426"/>
                      <a:pt x="4977" y="4527"/>
                      <a:pt x="5419" y="4527"/>
                    </a:cubicBezTo>
                    <a:cubicBezTo>
                      <a:pt x="5592" y="4527"/>
                      <a:pt x="5766" y="4511"/>
                      <a:pt x="5937" y="4477"/>
                    </a:cubicBezTo>
                    <a:cubicBezTo>
                      <a:pt x="6228" y="4418"/>
                      <a:pt x="6494" y="4300"/>
                      <a:pt x="6740" y="4134"/>
                    </a:cubicBezTo>
                    <a:cubicBezTo>
                      <a:pt x="6930" y="4006"/>
                      <a:pt x="7127" y="3837"/>
                      <a:pt x="7351" y="3768"/>
                    </a:cubicBezTo>
                    <a:lnTo>
                      <a:pt x="7351" y="3768"/>
                    </a:lnTo>
                    <a:cubicBezTo>
                      <a:pt x="7100" y="4032"/>
                      <a:pt x="6854" y="4300"/>
                      <a:pt x="6610" y="4571"/>
                    </a:cubicBezTo>
                    <a:cubicBezTo>
                      <a:pt x="6470" y="4729"/>
                      <a:pt x="6329" y="4887"/>
                      <a:pt x="6191" y="5047"/>
                    </a:cubicBezTo>
                    <a:cubicBezTo>
                      <a:pt x="6179" y="5047"/>
                      <a:pt x="6168" y="5047"/>
                      <a:pt x="6156" y="5047"/>
                    </a:cubicBezTo>
                    <a:cubicBezTo>
                      <a:pt x="5904" y="5047"/>
                      <a:pt x="5675" y="5133"/>
                      <a:pt x="5458" y="5252"/>
                    </a:cubicBezTo>
                    <a:cubicBezTo>
                      <a:pt x="5168" y="5182"/>
                      <a:pt x="4872" y="5147"/>
                      <a:pt x="4578" y="5147"/>
                    </a:cubicBezTo>
                    <a:cubicBezTo>
                      <a:pt x="3750" y="5147"/>
                      <a:pt x="2930" y="5419"/>
                      <a:pt x="2267" y="5934"/>
                    </a:cubicBezTo>
                    <a:cubicBezTo>
                      <a:pt x="2190" y="5994"/>
                      <a:pt x="2214" y="6134"/>
                      <a:pt x="2308" y="6162"/>
                    </a:cubicBezTo>
                    <a:cubicBezTo>
                      <a:pt x="2627" y="6252"/>
                      <a:pt x="2956" y="6299"/>
                      <a:pt x="3285" y="6299"/>
                    </a:cubicBezTo>
                    <a:cubicBezTo>
                      <a:pt x="3623" y="6299"/>
                      <a:pt x="3961" y="6250"/>
                      <a:pt x="4286" y="6151"/>
                    </a:cubicBezTo>
                    <a:cubicBezTo>
                      <a:pt x="4605" y="6052"/>
                      <a:pt x="4909" y="5910"/>
                      <a:pt x="5190" y="5729"/>
                    </a:cubicBezTo>
                    <a:cubicBezTo>
                      <a:pt x="5424" y="5579"/>
                      <a:pt x="5669" y="5400"/>
                      <a:pt x="5943" y="5337"/>
                    </a:cubicBezTo>
                    <a:lnTo>
                      <a:pt x="5943" y="5337"/>
                    </a:lnTo>
                    <a:cubicBezTo>
                      <a:pt x="5669" y="5662"/>
                      <a:pt x="5400" y="5991"/>
                      <a:pt x="5138" y="6324"/>
                    </a:cubicBezTo>
                    <a:cubicBezTo>
                      <a:pt x="5131" y="6328"/>
                      <a:pt x="5126" y="6330"/>
                      <a:pt x="5121" y="6334"/>
                    </a:cubicBezTo>
                    <a:cubicBezTo>
                      <a:pt x="4892" y="6473"/>
                      <a:pt x="4687" y="6643"/>
                      <a:pt x="4486" y="6819"/>
                    </a:cubicBezTo>
                    <a:cubicBezTo>
                      <a:pt x="4460" y="6790"/>
                      <a:pt x="4423" y="6773"/>
                      <a:pt x="4385" y="6773"/>
                    </a:cubicBezTo>
                    <a:cubicBezTo>
                      <a:pt x="4381" y="6773"/>
                      <a:pt x="4376" y="6774"/>
                      <a:pt x="4372" y="6774"/>
                    </a:cubicBezTo>
                    <a:cubicBezTo>
                      <a:pt x="3180" y="6869"/>
                      <a:pt x="2055" y="7364"/>
                      <a:pt x="1180" y="8179"/>
                    </a:cubicBezTo>
                    <a:cubicBezTo>
                      <a:pt x="1098" y="8256"/>
                      <a:pt x="1139" y="8402"/>
                      <a:pt x="1256" y="8412"/>
                    </a:cubicBezTo>
                    <a:cubicBezTo>
                      <a:pt x="1376" y="8424"/>
                      <a:pt x="1495" y="8429"/>
                      <a:pt x="1615" y="8429"/>
                    </a:cubicBezTo>
                    <a:cubicBezTo>
                      <a:pt x="2253" y="8429"/>
                      <a:pt x="2884" y="8270"/>
                      <a:pt x="3449" y="7964"/>
                    </a:cubicBezTo>
                    <a:cubicBezTo>
                      <a:pt x="3853" y="7743"/>
                      <a:pt x="4184" y="7429"/>
                      <a:pt x="4523" y="7127"/>
                    </a:cubicBezTo>
                    <a:lnTo>
                      <a:pt x="4523" y="7127"/>
                    </a:lnTo>
                    <a:cubicBezTo>
                      <a:pt x="4444" y="7232"/>
                      <a:pt x="4367" y="7339"/>
                      <a:pt x="4289" y="7445"/>
                    </a:cubicBezTo>
                    <a:cubicBezTo>
                      <a:pt x="4272" y="7452"/>
                      <a:pt x="4258" y="7463"/>
                      <a:pt x="4246" y="7477"/>
                    </a:cubicBezTo>
                    <a:cubicBezTo>
                      <a:pt x="4179" y="7551"/>
                      <a:pt x="4124" y="7637"/>
                      <a:pt x="4086" y="7730"/>
                    </a:cubicBezTo>
                    <a:cubicBezTo>
                      <a:pt x="3894" y="8002"/>
                      <a:pt x="3703" y="8275"/>
                      <a:pt x="3518" y="8553"/>
                    </a:cubicBezTo>
                    <a:cubicBezTo>
                      <a:pt x="3505" y="8554"/>
                      <a:pt x="3492" y="8556"/>
                      <a:pt x="3479" y="8560"/>
                    </a:cubicBezTo>
                    <a:cubicBezTo>
                      <a:pt x="3222" y="8653"/>
                      <a:pt x="3018" y="8812"/>
                      <a:pt x="2835" y="8999"/>
                    </a:cubicBezTo>
                    <a:cubicBezTo>
                      <a:pt x="2818" y="8992"/>
                      <a:pt x="2800" y="8989"/>
                      <a:pt x="2783" y="8989"/>
                    </a:cubicBezTo>
                    <a:cubicBezTo>
                      <a:pt x="2778" y="8989"/>
                      <a:pt x="2774" y="8989"/>
                      <a:pt x="2770" y="8990"/>
                    </a:cubicBezTo>
                    <a:cubicBezTo>
                      <a:pt x="1656" y="9073"/>
                      <a:pt x="614" y="9718"/>
                      <a:pt x="40" y="10676"/>
                    </a:cubicBezTo>
                    <a:cubicBezTo>
                      <a:pt x="0" y="10742"/>
                      <a:pt x="15" y="10856"/>
                      <a:pt x="105" y="10877"/>
                    </a:cubicBezTo>
                    <a:cubicBezTo>
                      <a:pt x="186" y="10896"/>
                      <a:pt x="266" y="10905"/>
                      <a:pt x="346" y="10905"/>
                    </a:cubicBezTo>
                    <a:cubicBezTo>
                      <a:pt x="637" y="10905"/>
                      <a:pt x="918" y="10791"/>
                      <a:pt x="1192" y="10687"/>
                    </a:cubicBezTo>
                    <a:cubicBezTo>
                      <a:pt x="1552" y="10550"/>
                      <a:pt x="1904" y="10384"/>
                      <a:pt x="2192" y="10123"/>
                    </a:cubicBezTo>
                    <a:cubicBezTo>
                      <a:pt x="2557" y="9791"/>
                      <a:pt x="2821" y="9314"/>
                      <a:pt x="3215" y="9012"/>
                    </a:cubicBezTo>
                    <a:lnTo>
                      <a:pt x="3215" y="9012"/>
                    </a:lnTo>
                    <a:cubicBezTo>
                      <a:pt x="3017" y="9318"/>
                      <a:pt x="2822" y="9627"/>
                      <a:pt x="2633" y="9938"/>
                    </a:cubicBezTo>
                    <a:cubicBezTo>
                      <a:pt x="2550" y="10075"/>
                      <a:pt x="2468" y="10212"/>
                      <a:pt x="2387" y="10351"/>
                    </a:cubicBezTo>
                    <a:cubicBezTo>
                      <a:pt x="2381" y="10350"/>
                      <a:pt x="2376" y="10349"/>
                      <a:pt x="2370" y="10349"/>
                    </a:cubicBezTo>
                    <a:cubicBezTo>
                      <a:pt x="2347" y="10349"/>
                      <a:pt x="2325" y="10356"/>
                      <a:pt x="2306" y="10369"/>
                    </a:cubicBezTo>
                    <a:cubicBezTo>
                      <a:pt x="1171" y="11078"/>
                      <a:pt x="883" y="12440"/>
                      <a:pt x="663" y="13664"/>
                    </a:cubicBezTo>
                    <a:cubicBezTo>
                      <a:pt x="648" y="13744"/>
                      <a:pt x="724" y="13810"/>
                      <a:pt x="799" y="13810"/>
                    </a:cubicBezTo>
                    <a:cubicBezTo>
                      <a:pt x="818" y="13810"/>
                      <a:pt x="837" y="13806"/>
                      <a:pt x="854" y="13796"/>
                    </a:cubicBezTo>
                    <a:cubicBezTo>
                      <a:pt x="1449" y="13471"/>
                      <a:pt x="1956" y="12987"/>
                      <a:pt x="2295" y="12398"/>
                    </a:cubicBezTo>
                    <a:cubicBezTo>
                      <a:pt x="2467" y="12098"/>
                      <a:pt x="2622" y="11765"/>
                      <a:pt x="2660" y="11416"/>
                    </a:cubicBezTo>
                    <a:cubicBezTo>
                      <a:pt x="2694" y="11093"/>
                      <a:pt x="2538" y="10701"/>
                      <a:pt x="2700" y="10401"/>
                    </a:cubicBezTo>
                    <a:cubicBezTo>
                      <a:pt x="2714" y="10376"/>
                      <a:pt x="2719" y="10348"/>
                      <a:pt x="2717" y="10320"/>
                    </a:cubicBezTo>
                    <a:cubicBezTo>
                      <a:pt x="3125" y="9634"/>
                      <a:pt x="3557" y="8963"/>
                      <a:pt x="4011" y="8305"/>
                    </a:cubicBezTo>
                    <a:cubicBezTo>
                      <a:pt x="4013" y="8337"/>
                      <a:pt x="4015" y="8369"/>
                      <a:pt x="4018" y="8401"/>
                    </a:cubicBezTo>
                    <a:cubicBezTo>
                      <a:pt x="4027" y="8494"/>
                      <a:pt x="4037" y="8587"/>
                      <a:pt x="4048" y="8680"/>
                    </a:cubicBezTo>
                    <a:cubicBezTo>
                      <a:pt x="3357" y="9622"/>
                      <a:pt x="2811" y="10920"/>
                      <a:pt x="3484" y="12024"/>
                    </a:cubicBezTo>
                    <a:cubicBezTo>
                      <a:pt x="3511" y="12068"/>
                      <a:pt x="3567" y="12099"/>
                      <a:pt x="3619" y="12099"/>
                    </a:cubicBezTo>
                    <a:cubicBezTo>
                      <a:pt x="3657" y="12099"/>
                      <a:pt x="3693" y="12083"/>
                      <a:pt x="3715" y="12042"/>
                    </a:cubicBezTo>
                    <a:cubicBezTo>
                      <a:pt x="4089" y="11350"/>
                      <a:pt x="4311" y="10587"/>
                      <a:pt x="4365" y="9802"/>
                    </a:cubicBezTo>
                    <a:cubicBezTo>
                      <a:pt x="4389" y="9420"/>
                      <a:pt x="4374" y="9036"/>
                      <a:pt x="4319" y="8658"/>
                    </a:cubicBezTo>
                    <a:cubicBezTo>
                      <a:pt x="4286" y="8423"/>
                      <a:pt x="4228" y="8125"/>
                      <a:pt x="4306" y="7884"/>
                    </a:cubicBezTo>
                    <a:cubicBezTo>
                      <a:pt x="4365" y="7801"/>
                      <a:pt x="4423" y="7719"/>
                      <a:pt x="4483" y="7637"/>
                    </a:cubicBezTo>
                    <a:cubicBezTo>
                      <a:pt x="4859" y="7119"/>
                      <a:pt x="5248" y="6610"/>
                      <a:pt x="5651" y="6113"/>
                    </a:cubicBezTo>
                    <a:lnTo>
                      <a:pt x="5651" y="6113"/>
                    </a:lnTo>
                    <a:cubicBezTo>
                      <a:pt x="5635" y="6271"/>
                      <a:pt x="5640" y="6431"/>
                      <a:pt x="5665" y="6589"/>
                    </a:cubicBezTo>
                    <a:cubicBezTo>
                      <a:pt x="5653" y="6600"/>
                      <a:pt x="5643" y="6612"/>
                      <a:pt x="5635" y="6626"/>
                    </a:cubicBezTo>
                    <a:cubicBezTo>
                      <a:pt x="4978" y="7823"/>
                      <a:pt x="5382" y="9194"/>
                      <a:pt x="5951" y="10338"/>
                    </a:cubicBezTo>
                    <a:cubicBezTo>
                      <a:pt x="5976" y="10387"/>
                      <a:pt x="6021" y="10411"/>
                      <a:pt x="6067" y="10411"/>
                    </a:cubicBezTo>
                    <a:cubicBezTo>
                      <a:pt x="6120" y="10411"/>
                      <a:pt x="6173" y="10380"/>
                      <a:pt x="6196" y="10324"/>
                    </a:cubicBezTo>
                    <a:cubicBezTo>
                      <a:pt x="6359" y="9942"/>
                      <a:pt x="6520" y="9553"/>
                      <a:pt x="6577" y="9140"/>
                    </a:cubicBezTo>
                    <a:cubicBezTo>
                      <a:pt x="6639" y="8691"/>
                      <a:pt x="6533" y="8262"/>
                      <a:pt x="6371" y="7846"/>
                    </a:cubicBezTo>
                    <a:cubicBezTo>
                      <a:pt x="6112" y="7182"/>
                      <a:pt x="5626" y="6319"/>
                      <a:pt x="6103" y="5636"/>
                    </a:cubicBezTo>
                    <a:cubicBezTo>
                      <a:pt x="6124" y="5608"/>
                      <a:pt x="6133" y="5573"/>
                      <a:pt x="6125" y="5538"/>
                    </a:cubicBezTo>
                    <a:cubicBezTo>
                      <a:pt x="6456" y="5146"/>
                      <a:pt x="6794" y="4763"/>
                      <a:pt x="7141" y="4385"/>
                    </a:cubicBezTo>
                    <a:lnTo>
                      <a:pt x="7141" y="4385"/>
                    </a:lnTo>
                    <a:cubicBezTo>
                      <a:pt x="7127" y="4512"/>
                      <a:pt x="7134" y="4640"/>
                      <a:pt x="7164" y="4765"/>
                    </a:cubicBezTo>
                    <a:cubicBezTo>
                      <a:pt x="7177" y="4818"/>
                      <a:pt x="7193" y="4869"/>
                      <a:pt x="7212" y="4920"/>
                    </a:cubicBezTo>
                    <a:cubicBezTo>
                      <a:pt x="7172" y="4927"/>
                      <a:pt x="7138" y="4954"/>
                      <a:pt x="7124" y="5006"/>
                    </a:cubicBezTo>
                    <a:cubicBezTo>
                      <a:pt x="6836" y="6019"/>
                      <a:pt x="7090" y="7143"/>
                      <a:pt x="7793" y="7930"/>
                    </a:cubicBezTo>
                    <a:cubicBezTo>
                      <a:pt x="7819" y="7958"/>
                      <a:pt x="7860" y="7974"/>
                      <a:pt x="7900" y="7974"/>
                    </a:cubicBezTo>
                    <a:cubicBezTo>
                      <a:pt x="7954" y="7974"/>
                      <a:pt x="8006" y="7946"/>
                      <a:pt x="8020" y="7887"/>
                    </a:cubicBezTo>
                    <a:cubicBezTo>
                      <a:pt x="8175" y="7227"/>
                      <a:pt x="8157" y="6538"/>
                      <a:pt x="7952" y="5891"/>
                    </a:cubicBezTo>
                    <a:cubicBezTo>
                      <a:pt x="7847" y="5558"/>
                      <a:pt x="7679" y="5272"/>
                      <a:pt x="7523" y="4963"/>
                    </a:cubicBezTo>
                    <a:cubicBezTo>
                      <a:pt x="7372" y="4663"/>
                      <a:pt x="7355" y="4329"/>
                      <a:pt x="7529" y="4031"/>
                    </a:cubicBezTo>
                    <a:cubicBezTo>
                      <a:pt x="7545" y="4007"/>
                      <a:pt x="7551" y="3978"/>
                      <a:pt x="7548" y="3949"/>
                    </a:cubicBezTo>
                    <a:cubicBezTo>
                      <a:pt x="7911" y="3566"/>
                      <a:pt x="8283" y="3192"/>
                      <a:pt x="8663" y="2827"/>
                    </a:cubicBezTo>
                    <a:lnTo>
                      <a:pt x="8663" y="2827"/>
                    </a:lnTo>
                    <a:cubicBezTo>
                      <a:pt x="8658" y="2913"/>
                      <a:pt x="8663" y="2999"/>
                      <a:pt x="8679" y="3084"/>
                    </a:cubicBezTo>
                    <a:cubicBezTo>
                      <a:pt x="8670" y="3100"/>
                      <a:pt x="8666" y="3117"/>
                      <a:pt x="8664" y="3134"/>
                    </a:cubicBezTo>
                    <a:cubicBezTo>
                      <a:pt x="8629" y="3430"/>
                      <a:pt x="8515" y="3708"/>
                      <a:pt x="8448" y="3997"/>
                    </a:cubicBezTo>
                    <a:cubicBezTo>
                      <a:pt x="8389" y="4254"/>
                      <a:pt x="8374" y="4520"/>
                      <a:pt x="8401" y="4783"/>
                    </a:cubicBezTo>
                    <a:cubicBezTo>
                      <a:pt x="8460" y="5313"/>
                      <a:pt x="8694" y="5811"/>
                      <a:pt x="9065" y="6195"/>
                    </a:cubicBezTo>
                    <a:cubicBezTo>
                      <a:pt x="9094" y="6225"/>
                      <a:pt x="9130" y="6239"/>
                      <a:pt x="9165" y="6239"/>
                    </a:cubicBezTo>
                    <a:cubicBezTo>
                      <a:pt x="9228" y="6239"/>
                      <a:pt x="9287" y="6193"/>
                      <a:pt x="9300" y="6119"/>
                    </a:cubicBezTo>
                    <a:cubicBezTo>
                      <a:pt x="9396" y="5521"/>
                      <a:pt x="9491" y="4902"/>
                      <a:pt x="9375" y="4298"/>
                    </a:cubicBezTo>
                    <a:cubicBezTo>
                      <a:pt x="9318" y="4006"/>
                      <a:pt x="9197" y="3743"/>
                      <a:pt x="9079" y="3472"/>
                    </a:cubicBezTo>
                    <a:cubicBezTo>
                      <a:pt x="8962" y="3202"/>
                      <a:pt x="8865" y="2903"/>
                      <a:pt x="8983" y="2615"/>
                    </a:cubicBezTo>
                    <a:cubicBezTo>
                      <a:pt x="8997" y="2585"/>
                      <a:pt x="8997" y="2550"/>
                      <a:pt x="8984" y="2519"/>
                    </a:cubicBezTo>
                    <a:cubicBezTo>
                      <a:pt x="9404" y="2125"/>
                      <a:pt x="9834" y="1741"/>
                      <a:pt x="10272" y="1368"/>
                    </a:cubicBezTo>
                    <a:cubicBezTo>
                      <a:pt x="10278" y="1456"/>
                      <a:pt x="10297" y="1543"/>
                      <a:pt x="10329" y="1625"/>
                    </a:cubicBezTo>
                    <a:cubicBezTo>
                      <a:pt x="10283" y="1642"/>
                      <a:pt x="10250" y="1684"/>
                      <a:pt x="10243" y="1731"/>
                    </a:cubicBezTo>
                    <a:cubicBezTo>
                      <a:pt x="10093" y="2618"/>
                      <a:pt x="10110" y="3575"/>
                      <a:pt x="10676" y="4320"/>
                    </a:cubicBezTo>
                    <a:cubicBezTo>
                      <a:pt x="10698" y="4349"/>
                      <a:pt x="10740" y="4367"/>
                      <a:pt x="10780" y="4367"/>
                    </a:cubicBezTo>
                    <a:cubicBezTo>
                      <a:pt x="10800" y="4367"/>
                      <a:pt x="10819" y="4363"/>
                      <a:pt x="10835" y="4353"/>
                    </a:cubicBezTo>
                    <a:cubicBezTo>
                      <a:pt x="11051" y="4224"/>
                      <a:pt x="11024" y="3900"/>
                      <a:pt x="11044" y="3679"/>
                    </a:cubicBezTo>
                    <a:cubicBezTo>
                      <a:pt x="11070" y="3370"/>
                      <a:pt x="11082" y="3056"/>
                      <a:pt x="11044" y="2747"/>
                    </a:cubicBezTo>
                    <a:cubicBezTo>
                      <a:pt x="11009" y="2451"/>
                      <a:pt x="10922" y="2164"/>
                      <a:pt x="10773" y="1906"/>
                    </a:cubicBezTo>
                    <a:cubicBezTo>
                      <a:pt x="10649" y="1690"/>
                      <a:pt x="10425" y="1391"/>
                      <a:pt x="10606" y="1146"/>
                    </a:cubicBezTo>
                    <a:cubicBezTo>
                      <a:pt x="10625" y="1122"/>
                      <a:pt x="10634" y="1094"/>
                      <a:pt x="10633" y="1064"/>
                    </a:cubicBezTo>
                    <a:cubicBezTo>
                      <a:pt x="10974" y="780"/>
                      <a:pt x="11321" y="502"/>
                      <a:pt x="11673" y="232"/>
                    </a:cubicBezTo>
                    <a:cubicBezTo>
                      <a:pt x="11782" y="149"/>
                      <a:pt x="11691" y="1"/>
                      <a:pt x="1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7" name="Google Shape;2747;p43"/>
              <p:cNvSpPr/>
              <p:nvPr/>
            </p:nvSpPr>
            <p:spPr>
              <a:xfrm>
                <a:off x="4365850" y="251325"/>
                <a:ext cx="137625" cy="263950"/>
              </a:xfrm>
              <a:custGeom>
                <a:avLst/>
                <a:gdLst/>
                <a:ahLst/>
                <a:cxnLst/>
                <a:rect l="l" t="t" r="r" b="b"/>
                <a:pathLst>
                  <a:path w="5505" h="10558" extrusionOk="0">
                    <a:moveTo>
                      <a:pt x="5008" y="1"/>
                    </a:moveTo>
                    <a:cubicBezTo>
                      <a:pt x="5004" y="1"/>
                      <a:pt x="4999" y="1"/>
                      <a:pt x="4994" y="1"/>
                    </a:cubicBezTo>
                    <a:cubicBezTo>
                      <a:pt x="4676" y="44"/>
                      <a:pt x="4387" y="180"/>
                      <a:pt x="4101" y="318"/>
                    </a:cubicBezTo>
                    <a:cubicBezTo>
                      <a:pt x="3825" y="451"/>
                      <a:pt x="3578" y="616"/>
                      <a:pt x="3394" y="865"/>
                    </a:cubicBezTo>
                    <a:cubicBezTo>
                      <a:pt x="3020" y="1369"/>
                      <a:pt x="2941" y="2059"/>
                      <a:pt x="3089" y="2656"/>
                    </a:cubicBezTo>
                    <a:cubicBezTo>
                      <a:pt x="3095" y="2687"/>
                      <a:pt x="3113" y="2714"/>
                      <a:pt x="3139" y="2731"/>
                    </a:cubicBezTo>
                    <a:cubicBezTo>
                      <a:pt x="3022" y="3030"/>
                      <a:pt x="2921" y="3336"/>
                      <a:pt x="2836" y="3645"/>
                    </a:cubicBezTo>
                    <a:cubicBezTo>
                      <a:pt x="2825" y="3624"/>
                      <a:pt x="2815" y="3601"/>
                      <a:pt x="2803" y="3580"/>
                    </a:cubicBezTo>
                    <a:cubicBezTo>
                      <a:pt x="2767" y="3389"/>
                      <a:pt x="2766" y="3192"/>
                      <a:pt x="2759" y="2995"/>
                    </a:cubicBezTo>
                    <a:cubicBezTo>
                      <a:pt x="2750" y="2722"/>
                      <a:pt x="2717" y="2450"/>
                      <a:pt x="2645" y="2186"/>
                    </a:cubicBezTo>
                    <a:cubicBezTo>
                      <a:pt x="2574" y="1931"/>
                      <a:pt x="2472" y="1686"/>
                      <a:pt x="2343" y="1456"/>
                    </a:cubicBezTo>
                    <a:cubicBezTo>
                      <a:pt x="2221" y="1243"/>
                      <a:pt x="2076" y="1017"/>
                      <a:pt x="1824" y="956"/>
                    </a:cubicBezTo>
                    <a:cubicBezTo>
                      <a:pt x="1811" y="953"/>
                      <a:pt x="1799" y="952"/>
                      <a:pt x="1787" y="952"/>
                    </a:cubicBezTo>
                    <a:cubicBezTo>
                      <a:pt x="1714" y="952"/>
                      <a:pt x="1663" y="1010"/>
                      <a:pt x="1655" y="1085"/>
                    </a:cubicBezTo>
                    <a:cubicBezTo>
                      <a:pt x="1563" y="1884"/>
                      <a:pt x="1793" y="2687"/>
                      <a:pt x="2293" y="3317"/>
                    </a:cubicBezTo>
                    <a:cubicBezTo>
                      <a:pt x="2377" y="3426"/>
                      <a:pt x="2472" y="3538"/>
                      <a:pt x="2545" y="3659"/>
                    </a:cubicBezTo>
                    <a:cubicBezTo>
                      <a:pt x="2562" y="3738"/>
                      <a:pt x="2585" y="3817"/>
                      <a:pt x="2614" y="3894"/>
                    </a:cubicBezTo>
                    <a:cubicBezTo>
                      <a:pt x="2622" y="3915"/>
                      <a:pt x="2635" y="3934"/>
                      <a:pt x="2653" y="3949"/>
                    </a:cubicBezTo>
                    <a:cubicBezTo>
                      <a:pt x="2655" y="3967"/>
                      <a:pt x="2656" y="3985"/>
                      <a:pt x="2657" y="4003"/>
                    </a:cubicBezTo>
                    <a:cubicBezTo>
                      <a:pt x="2657" y="4047"/>
                      <a:pt x="2680" y="4086"/>
                      <a:pt x="2716" y="4110"/>
                    </a:cubicBezTo>
                    <a:cubicBezTo>
                      <a:pt x="2703" y="4150"/>
                      <a:pt x="2693" y="4190"/>
                      <a:pt x="2688" y="4232"/>
                    </a:cubicBezTo>
                    <a:cubicBezTo>
                      <a:pt x="2687" y="4242"/>
                      <a:pt x="2687" y="4254"/>
                      <a:pt x="2688" y="4265"/>
                    </a:cubicBezTo>
                    <a:cubicBezTo>
                      <a:pt x="2657" y="4415"/>
                      <a:pt x="2629" y="4567"/>
                      <a:pt x="2604" y="4719"/>
                    </a:cubicBezTo>
                    <a:cubicBezTo>
                      <a:pt x="2527" y="4658"/>
                      <a:pt x="2445" y="4604"/>
                      <a:pt x="2360" y="4555"/>
                    </a:cubicBezTo>
                    <a:cubicBezTo>
                      <a:pt x="2361" y="4542"/>
                      <a:pt x="2361" y="4529"/>
                      <a:pt x="2357" y="4517"/>
                    </a:cubicBezTo>
                    <a:cubicBezTo>
                      <a:pt x="2262" y="3996"/>
                      <a:pt x="2069" y="3491"/>
                      <a:pt x="1732" y="3077"/>
                    </a:cubicBezTo>
                    <a:cubicBezTo>
                      <a:pt x="1580" y="2891"/>
                      <a:pt x="1400" y="2730"/>
                      <a:pt x="1197" y="2600"/>
                    </a:cubicBezTo>
                    <a:cubicBezTo>
                      <a:pt x="1003" y="2477"/>
                      <a:pt x="758" y="2353"/>
                      <a:pt x="522" y="2353"/>
                    </a:cubicBezTo>
                    <a:cubicBezTo>
                      <a:pt x="517" y="2353"/>
                      <a:pt x="512" y="2353"/>
                      <a:pt x="508" y="2353"/>
                    </a:cubicBezTo>
                    <a:cubicBezTo>
                      <a:pt x="426" y="2354"/>
                      <a:pt x="350" y="2437"/>
                      <a:pt x="379" y="2522"/>
                    </a:cubicBezTo>
                    <a:cubicBezTo>
                      <a:pt x="560" y="3061"/>
                      <a:pt x="755" y="3615"/>
                      <a:pt x="1127" y="4056"/>
                    </a:cubicBezTo>
                    <a:cubicBezTo>
                      <a:pt x="1312" y="4274"/>
                      <a:pt x="1540" y="4439"/>
                      <a:pt x="1794" y="4569"/>
                    </a:cubicBezTo>
                    <a:cubicBezTo>
                      <a:pt x="2061" y="4705"/>
                      <a:pt x="2346" y="4818"/>
                      <a:pt x="2558" y="5036"/>
                    </a:cubicBezTo>
                    <a:cubicBezTo>
                      <a:pt x="2516" y="5353"/>
                      <a:pt x="2488" y="5673"/>
                      <a:pt x="2474" y="5996"/>
                    </a:cubicBezTo>
                    <a:cubicBezTo>
                      <a:pt x="2460" y="5985"/>
                      <a:pt x="2446" y="5975"/>
                      <a:pt x="2431" y="5967"/>
                    </a:cubicBezTo>
                    <a:cubicBezTo>
                      <a:pt x="2441" y="5934"/>
                      <a:pt x="2437" y="5899"/>
                      <a:pt x="2422" y="5869"/>
                    </a:cubicBezTo>
                    <a:cubicBezTo>
                      <a:pt x="2204" y="5419"/>
                      <a:pt x="1965" y="4995"/>
                      <a:pt x="1534" y="4720"/>
                    </a:cubicBezTo>
                    <a:cubicBezTo>
                      <a:pt x="1333" y="4591"/>
                      <a:pt x="1109" y="4498"/>
                      <a:pt x="886" y="4415"/>
                    </a:cubicBezTo>
                    <a:cubicBezTo>
                      <a:pt x="676" y="4337"/>
                      <a:pt x="461" y="4244"/>
                      <a:pt x="236" y="4244"/>
                    </a:cubicBezTo>
                    <a:cubicBezTo>
                      <a:pt x="197" y="4244"/>
                      <a:pt x="158" y="4247"/>
                      <a:pt x="118" y="4253"/>
                    </a:cubicBezTo>
                    <a:cubicBezTo>
                      <a:pt x="30" y="4266"/>
                      <a:pt x="0" y="4382"/>
                      <a:pt x="39" y="4449"/>
                    </a:cubicBezTo>
                    <a:cubicBezTo>
                      <a:pt x="299" y="4916"/>
                      <a:pt x="589" y="5379"/>
                      <a:pt x="1029" y="5700"/>
                    </a:cubicBezTo>
                    <a:cubicBezTo>
                      <a:pt x="1224" y="5844"/>
                      <a:pt x="1446" y="5947"/>
                      <a:pt x="1682" y="6004"/>
                    </a:cubicBezTo>
                    <a:cubicBezTo>
                      <a:pt x="1917" y="6062"/>
                      <a:pt x="2183" y="6083"/>
                      <a:pt x="2370" y="6252"/>
                    </a:cubicBezTo>
                    <a:cubicBezTo>
                      <a:pt x="2395" y="6274"/>
                      <a:pt x="2427" y="6287"/>
                      <a:pt x="2461" y="6287"/>
                    </a:cubicBezTo>
                    <a:cubicBezTo>
                      <a:pt x="2462" y="6287"/>
                      <a:pt x="2464" y="6287"/>
                      <a:pt x="2465" y="6287"/>
                    </a:cubicBezTo>
                    <a:lnTo>
                      <a:pt x="2465" y="6287"/>
                    </a:lnTo>
                    <a:cubicBezTo>
                      <a:pt x="2454" y="6828"/>
                      <a:pt x="2480" y="7368"/>
                      <a:pt x="2540" y="7906"/>
                    </a:cubicBezTo>
                    <a:cubicBezTo>
                      <a:pt x="2241" y="7552"/>
                      <a:pt x="2142" y="7061"/>
                      <a:pt x="1789" y="6743"/>
                    </a:cubicBezTo>
                    <a:cubicBezTo>
                      <a:pt x="1397" y="6390"/>
                      <a:pt x="830" y="6236"/>
                      <a:pt x="310" y="6236"/>
                    </a:cubicBezTo>
                    <a:cubicBezTo>
                      <a:pt x="288" y="6236"/>
                      <a:pt x="265" y="6236"/>
                      <a:pt x="243" y="6237"/>
                    </a:cubicBezTo>
                    <a:cubicBezTo>
                      <a:pt x="148" y="6239"/>
                      <a:pt x="67" y="6351"/>
                      <a:pt x="127" y="6438"/>
                    </a:cubicBezTo>
                    <a:cubicBezTo>
                      <a:pt x="432" y="6883"/>
                      <a:pt x="745" y="7335"/>
                      <a:pt x="1177" y="7668"/>
                    </a:cubicBezTo>
                    <a:cubicBezTo>
                      <a:pt x="1368" y="7817"/>
                      <a:pt x="1581" y="7934"/>
                      <a:pt x="1810" y="8015"/>
                    </a:cubicBezTo>
                    <a:cubicBezTo>
                      <a:pt x="2025" y="8089"/>
                      <a:pt x="2316" y="8077"/>
                      <a:pt x="2488" y="8241"/>
                    </a:cubicBezTo>
                    <a:cubicBezTo>
                      <a:pt x="2512" y="8265"/>
                      <a:pt x="2544" y="8279"/>
                      <a:pt x="2578" y="8279"/>
                    </a:cubicBezTo>
                    <a:cubicBezTo>
                      <a:pt x="2581" y="8279"/>
                      <a:pt x="2585" y="8279"/>
                      <a:pt x="2588" y="8278"/>
                    </a:cubicBezTo>
                    <a:cubicBezTo>
                      <a:pt x="2693" y="9016"/>
                      <a:pt x="2850" y="9746"/>
                      <a:pt x="3054" y="10464"/>
                    </a:cubicBezTo>
                    <a:cubicBezTo>
                      <a:pt x="3072" y="10530"/>
                      <a:pt x="3124" y="10558"/>
                      <a:pt x="3177" y="10558"/>
                    </a:cubicBezTo>
                    <a:cubicBezTo>
                      <a:pt x="3258" y="10558"/>
                      <a:pt x="3340" y="10493"/>
                      <a:pt x="3312" y="10393"/>
                    </a:cubicBezTo>
                    <a:cubicBezTo>
                      <a:pt x="3119" y="9715"/>
                      <a:pt x="2970" y="9023"/>
                      <a:pt x="2868" y="8326"/>
                    </a:cubicBezTo>
                    <a:cubicBezTo>
                      <a:pt x="2874" y="8322"/>
                      <a:pt x="2878" y="8318"/>
                      <a:pt x="2884" y="8312"/>
                    </a:cubicBezTo>
                    <a:lnTo>
                      <a:pt x="2892" y="8305"/>
                    </a:lnTo>
                    <a:cubicBezTo>
                      <a:pt x="3174" y="8458"/>
                      <a:pt x="3484" y="8533"/>
                      <a:pt x="3792" y="8533"/>
                    </a:cubicBezTo>
                    <a:cubicBezTo>
                      <a:pt x="4260" y="8533"/>
                      <a:pt x="4725" y="8360"/>
                      <a:pt x="5088" y="8024"/>
                    </a:cubicBezTo>
                    <a:cubicBezTo>
                      <a:pt x="5138" y="7977"/>
                      <a:pt x="5141" y="7882"/>
                      <a:pt x="5088" y="7835"/>
                    </a:cubicBezTo>
                    <a:cubicBezTo>
                      <a:pt x="4815" y="7594"/>
                      <a:pt x="4466" y="7474"/>
                      <a:pt x="4108" y="7474"/>
                    </a:cubicBezTo>
                    <a:cubicBezTo>
                      <a:pt x="4036" y="7474"/>
                      <a:pt x="3964" y="7478"/>
                      <a:pt x="3892" y="7488"/>
                    </a:cubicBezTo>
                    <a:cubicBezTo>
                      <a:pt x="3504" y="7541"/>
                      <a:pt x="3153" y="7727"/>
                      <a:pt x="2857" y="7976"/>
                    </a:cubicBezTo>
                    <a:cubicBezTo>
                      <a:pt x="2845" y="7973"/>
                      <a:pt x="2834" y="7971"/>
                      <a:pt x="2822" y="7971"/>
                    </a:cubicBezTo>
                    <a:cubicBezTo>
                      <a:pt x="2758" y="7447"/>
                      <a:pt x="2729" y="6919"/>
                      <a:pt x="2731" y="6392"/>
                    </a:cubicBezTo>
                    <a:lnTo>
                      <a:pt x="2731" y="6392"/>
                    </a:lnTo>
                    <a:cubicBezTo>
                      <a:pt x="2751" y="6395"/>
                      <a:pt x="2772" y="6397"/>
                      <a:pt x="2793" y="6399"/>
                    </a:cubicBezTo>
                    <a:cubicBezTo>
                      <a:pt x="2807" y="6437"/>
                      <a:pt x="2840" y="6464"/>
                      <a:pt x="2881" y="6473"/>
                    </a:cubicBezTo>
                    <a:cubicBezTo>
                      <a:pt x="3122" y="6532"/>
                      <a:pt x="3315" y="6695"/>
                      <a:pt x="3540" y="6795"/>
                    </a:cubicBezTo>
                    <a:cubicBezTo>
                      <a:pt x="3745" y="6887"/>
                      <a:pt x="3966" y="6939"/>
                      <a:pt x="4190" y="6948"/>
                    </a:cubicBezTo>
                    <a:cubicBezTo>
                      <a:pt x="4218" y="6949"/>
                      <a:pt x="4245" y="6950"/>
                      <a:pt x="4272" y="6950"/>
                    </a:cubicBezTo>
                    <a:cubicBezTo>
                      <a:pt x="4699" y="6950"/>
                      <a:pt x="5113" y="6801"/>
                      <a:pt x="5444" y="6529"/>
                    </a:cubicBezTo>
                    <a:cubicBezTo>
                      <a:pt x="5504" y="6479"/>
                      <a:pt x="5485" y="6391"/>
                      <a:pt x="5444" y="6340"/>
                    </a:cubicBezTo>
                    <a:cubicBezTo>
                      <a:pt x="5112" y="5922"/>
                      <a:pt x="4614" y="5693"/>
                      <a:pt x="4104" y="5693"/>
                    </a:cubicBezTo>
                    <a:cubicBezTo>
                      <a:pt x="3881" y="5693"/>
                      <a:pt x="3656" y="5737"/>
                      <a:pt x="3441" y="5828"/>
                    </a:cubicBezTo>
                    <a:cubicBezTo>
                      <a:pt x="3330" y="5875"/>
                      <a:pt x="3223" y="5934"/>
                      <a:pt x="3122" y="6001"/>
                    </a:cubicBezTo>
                    <a:cubicBezTo>
                      <a:pt x="3034" y="6058"/>
                      <a:pt x="2923" y="6136"/>
                      <a:pt x="2812" y="6136"/>
                    </a:cubicBezTo>
                    <a:cubicBezTo>
                      <a:pt x="2786" y="6136"/>
                      <a:pt x="2760" y="6132"/>
                      <a:pt x="2735" y="6122"/>
                    </a:cubicBezTo>
                    <a:cubicBezTo>
                      <a:pt x="2744" y="5821"/>
                      <a:pt x="2765" y="5522"/>
                      <a:pt x="2798" y="5225"/>
                    </a:cubicBezTo>
                    <a:cubicBezTo>
                      <a:pt x="2862" y="5223"/>
                      <a:pt x="2925" y="5208"/>
                      <a:pt x="2984" y="5180"/>
                    </a:cubicBezTo>
                    <a:cubicBezTo>
                      <a:pt x="3002" y="5206"/>
                      <a:pt x="3027" y="5223"/>
                      <a:pt x="3057" y="5230"/>
                    </a:cubicBezTo>
                    <a:cubicBezTo>
                      <a:pt x="3415" y="5328"/>
                      <a:pt x="3820" y="5423"/>
                      <a:pt x="4209" y="5423"/>
                    </a:cubicBezTo>
                    <a:cubicBezTo>
                      <a:pt x="4637" y="5423"/>
                      <a:pt x="5046" y="5308"/>
                      <a:pt x="5350" y="4953"/>
                    </a:cubicBezTo>
                    <a:cubicBezTo>
                      <a:pt x="5396" y="4899"/>
                      <a:pt x="5406" y="4817"/>
                      <a:pt x="5350" y="4763"/>
                    </a:cubicBezTo>
                    <a:cubicBezTo>
                      <a:pt x="5073" y="4501"/>
                      <a:pt x="4716" y="4402"/>
                      <a:pt x="4349" y="4402"/>
                    </a:cubicBezTo>
                    <a:cubicBezTo>
                      <a:pt x="4239" y="4402"/>
                      <a:pt x="4127" y="4411"/>
                      <a:pt x="4017" y="4427"/>
                    </a:cubicBezTo>
                    <a:cubicBezTo>
                      <a:pt x="3783" y="4463"/>
                      <a:pt x="3547" y="4519"/>
                      <a:pt x="3332" y="4622"/>
                    </a:cubicBezTo>
                    <a:cubicBezTo>
                      <a:pt x="3235" y="4670"/>
                      <a:pt x="3143" y="4731"/>
                      <a:pt x="3060" y="4803"/>
                    </a:cubicBezTo>
                    <a:cubicBezTo>
                      <a:pt x="3001" y="4853"/>
                      <a:pt x="2917" y="4943"/>
                      <a:pt x="2831" y="4960"/>
                    </a:cubicBezTo>
                    <a:cubicBezTo>
                      <a:pt x="2868" y="4688"/>
                      <a:pt x="2917" y="4418"/>
                      <a:pt x="2976" y="4150"/>
                    </a:cubicBezTo>
                    <a:cubicBezTo>
                      <a:pt x="3009" y="4068"/>
                      <a:pt x="3070" y="3997"/>
                      <a:pt x="3125" y="3932"/>
                    </a:cubicBezTo>
                    <a:cubicBezTo>
                      <a:pt x="3135" y="3920"/>
                      <a:pt x="3146" y="3908"/>
                      <a:pt x="3156" y="3896"/>
                    </a:cubicBezTo>
                    <a:cubicBezTo>
                      <a:pt x="3180" y="3918"/>
                      <a:pt x="3212" y="3930"/>
                      <a:pt x="3244" y="3930"/>
                    </a:cubicBezTo>
                    <a:cubicBezTo>
                      <a:pt x="3332" y="3931"/>
                      <a:pt x="3421" y="3933"/>
                      <a:pt x="3510" y="3933"/>
                    </a:cubicBezTo>
                    <a:cubicBezTo>
                      <a:pt x="3926" y="3933"/>
                      <a:pt x="4349" y="3902"/>
                      <a:pt x="4723" y="3709"/>
                    </a:cubicBezTo>
                    <a:cubicBezTo>
                      <a:pt x="5093" y="3517"/>
                      <a:pt x="5372" y="3179"/>
                      <a:pt x="5422" y="2760"/>
                    </a:cubicBezTo>
                    <a:cubicBezTo>
                      <a:pt x="5430" y="2690"/>
                      <a:pt x="5356" y="2626"/>
                      <a:pt x="5291" y="2626"/>
                    </a:cubicBezTo>
                    <a:cubicBezTo>
                      <a:pt x="5290" y="2626"/>
                      <a:pt x="5289" y="2626"/>
                      <a:pt x="5288" y="2626"/>
                    </a:cubicBezTo>
                    <a:cubicBezTo>
                      <a:pt x="4756" y="2641"/>
                      <a:pt x="4180" y="2665"/>
                      <a:pt x="3717" y="2961"/>
                    </a:cubicBezTo>
                    <a:cubicBezTo>
                      <a:pt x="3494" y="3105"/>
                      <a:pt x="3321" y="3305"/>
                      <a:pt x="3147" y="3502"/>
                    </a:cubicBezTo>
                    <a:cubicBezTo>
                      <a:pt x="3237" y="3207"/>
                      <a:pt x="3342" y="2917"/>
                      <a:pt x="3461" y="2633"/>
                    </a:cubicBezTo>
                    <a:cubicBezTo>
                      <a:pt x="3619" y="2459"/>
                      <a:pt x="3823" y="2334"/>
                      <a:pt x="4000" y="2180"/>
                    </a:cubicBezTo>
                    <a:cubicBezTo>
                      <a:pt x="4593" y="1658"/>
                      <a:pt x="4989" y="949"/>
                      <a:pt x="5123" y="171"/>
                    </a:cubicBezTo>
                    <a:cubicBezTo>
                      <a:pt x="5135" y="101"/>
                      <a:pt x="5093" y="1"/>
                      <a:pt x="5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8" name="Google Shape;2748;p43"/>
              <p:cNvSpPr/>
              <p:nvPr/>
            </p:nvSpPr>
            <p:spPr>
              <a:xfrm>
                <a:off x="4730675" y="247575"/>
                <a:ext cx="179425" cy="193950"/>
              </a:xfrm>
              <a:custGeom>
                <a:avLst/>
                <a:gdLst/>
                <a:ahLst/>
                <a:cxnLst/>
                <a:rect l="l" t="t" r="r" b="b"/>
                <a:pathLst>
                  <a:path w="7177" h="7758" extrusionOk="0">
                    <a:moveTo>
                      <a:pt x="3214" y="0"/>
                    </a:moveTo>
                    <a:cubicBezTo>
                      <a:pt x="3192" y="36"/>
                      <a:pt x="3188" y="77"/>
                      <a:pt x="3203" y="115"/>
                    </a:cubicBezTo>
                    <a:cubicBezTo>
                      <a:pt x="3382" y="513"/>
                      <a:pt x="3736" y="798"/>
                      <a:pt x="4153" y="920"/>
                    </a:cubicBezTo>
                    <a:cubicBezTo>
                      <a:pt x="4319" y="969"/>
                      <a:pt x="4488" y="991"/>
                      <a:pt x="4658" y="991"/>
                    </a:cubicBezTo>
                    <a:cubicBezTo>
                      <a:pt x="4873" y="991"/>
                      <a:pt x="5088" y="956"/>
                      <a:pt x="5296" y="896"/>
                    </a:cubicBezTo>
                    <a:cubicBezTo>
                      <a:pt x="5306" y="904"/>
                      <a:pt x="5315" y="911"/>
                      <a:pt x="5327" y="915"/>
                    </a:cubicBezTo>
                    <a:cubicBezTo>
                      <a:pt x="5171" y="1419"/>
                      <a:pt x="4983" y="1913"/>
                      <a:pt x="4765" y="2394"/>
                    </a:cubicBezTo>
                    <a:cubicBezTo>
                      <a:pt x="4748" y="2383"/>
                      <a:pt x="4730" y="2372"/>
                      <a:pt x="4711" y="2363"/>
                    </a:cubicBezTo>
                    <a:cubicBezTo>
                      <a:pt x="4713" y="2322"/>
                      <a:pt x="4695" y="2283"/>
                      <a:pt x="4661" y="2260"/>
                    </a:cubicBezTo>
                    <a:cubicBezTo>
                      <a:pt x="4466" y="2107"/>
                      <a:pt x="4356" y="1879"/>
                      <a:pt x="4191" y="1696"/>
                    </a:cubicBezTo>
                    <a:cubicBezTo>
                      <a:pt x="4040" y="1528"/>
                      <a:pt x="3860" y="1391"/>
                      <a:pt x="3659" y="1290"/>
                    </a:cubicBezTo>
                    <a:cubicBezTo>
                      <a:pt x="3401" y="1161"/>
                      <a:pt x="3119" y="1096"/>
                      <a:pt x="2836" y="1096"/>
                    </a:cubicBezTo>
                    <a:cubicBezTo>
                      <a:pt x="2671" y="1096"/>
                      <a:pt x="2505" y="1118"/>
                      <a:pt x="2344" y="1163"/>
                    </a:cubicBezTo>
                    <a:cubicBezTo>
                      <a:pt x="2268" y="1183"/>
                      <a:pt x="2249" y="1271"/>
                      <a:pt x="2266" y="1335"/>
                    </a:cubicBezTo>
                    <a:cubicBezTo>
                      <a:pt x="2456" y="2078"/>
                      <a:pt x="3119" y="2603"/>
                      <a:pt x="3886" y="2619"/>
                    </a:cubicBezTo>
                    <a:cubicBezTo>
                      <a:pt x="3897" y="2619"/>
                      <a:pt x="3908" y="2619"/>
                      <a:pt x="3919" y="2619"/>
                    </a:cubicBezTo>
                    <a:cubicBezTo>
                      <a:pt x="4030" y="2619"/>
                      <a:pt x="4140" y="2610"/>
                      <a:pt x="4248" y="2591"/>
                    </a:cubicBezTo>
                    <a:cubicBezTo>
                      <a:pt x="4309" y="2582"/>
                      <a:pt x="4379" y="2569"/>
                      <a:pt x="4447" y="2569"/>
                    </a:cubicBezTo>
                    <a:cubicBezTo>
                      <a:pt x="4524" y="2569"/>
                      <a:pt x="4597" y="2585"/>
                      <a:pt x="4651" y="2638"/>
                    </a:cubicBezTo>
                    <a:cubicBezTo>
                      <a:pt x="4521" y="2909"/>
                      <a:pt x="4380" y="3173"/>
                      <a:pt x="4229" y="3432"/>
                    </a:cubicBezTo>
                    <a:cubicBezTo>
                      <a:pt x="4171" y="3408"/>
                      <a:pt x="4110" y="3396"/>
                      <a:pt x="4047" y="3396"/>
                    </a:cubicBezTo>
                    <a:cubicBezTo>
                      <a:pt x="4045" y="3396"/>
                      <a:pt x="4042" y="3396"/>
                      <a:pt x="4039" y="3396"/>
                    </a:cubicBezTo>
                    <a:cubicBezTo>
                      <a:pt x="4034" y="3366"/>
                      <a:pt x="4017" y="3340"/>
                      <a:pt x="3994" y="3321"/>
                    </a:cubicBezTo>
                    <a:cubicBezTo>
                      <a:pt x="3530" y="2940"/>
                      <a:pt x="2949" y="2514"/>
                      <a:pt x="2338" y="2514"/>
                    </a:cubicBezTo>
                    <a:cubicBezTo>
                      <a:pt x="2156" y="2514"/>
                      <a:pt x="1972" y="2552"/>
                      <a:pt x="1788" y="2639"/>
                    </a:cubicBezTo>
                    <a:cubicBezTo>
                      <a:pt x="1724" y="2670"/>
                      <a:pt x="1681" y="2741"/>
                      <a:pt x="1710" y="2813"/>
                    </a:cubicBezTo>
                    <a:cubicBezTo>
                      <a:pt x="1899" y="3271"/>
                      <a:pt x="2328" y="3533"/>
                      <a:pt x="2790" y="3663"/>
                    </a:cubicBezTo>
                    <a:cubicBezTo>
                      <a:pt x="3003" y="3723"/>
                      <a:pt x="3226" y="3766"/>
                      <a:pt x="3449" y="3766"/>
                    </a:cubicBezTo>
                    <a:cubicBezTo>
                      <a:pt x="3464" y="3766"/>
                      <a:pt x="3479" y="3766"/>
                      <a:pt x="3494" y="3765"/>
                    </a:cubicBezTo>
                    <a:cubicBezTo>
                      <a:pt x="3603" y="3761"/>
                      <a:pt x="3712" y="3743"/>
                      <a:pt x="3817" y="3711"/>
                    </a:cubicBezTo>
                    <a:cubicBezTo>
                      <a:pt x="3879" y="3693"/>
                      <a:pt x="3969" y="3656"/>
                      <a:pt x="4047" y="3656"/>
                    </a:cubicBezTo>
                    <a:cubicBezTo>
                      <a:pt x="4062" y="3656"/>
                      <a:pt x="4077" y="3658"/>
                      <a:pt x="4091" y="3661"/>
                    </a:cubicBezTo>
                    <a:cubicBezTo>
                      <a:pt x="3946" y="3894"/>
                      <a:pt x="3791" y="4120"/>
                      <a:pt x="3626" y="4341"/>
                    </a:cubicBezTo>
                    <a:cubicBezTo>
                      <a:pt x="3563" y="4402"/>
                      <a:pt x="3480" y="4442"/>
                      <a:pt x="3401" y="4480"/>
                    </a:cubicBezTo>
                    <a:cubicBezTo>
                      <a:pt x="3388" y="4486"/>
                      <a:pt x="3373" y="4492"/>
                      <a:pt x="3358" y="4500"/>
                    </a:cubicBezTo>
                    <a:cubicBezTo>
                      <a:pt x="3345" y="4470"/>
                      <a:pt x="3322" y="4446"/>
                      <a:pt x="3292" y="4433"/>
                    </a:cubicBezTo>
                    <a:cubicBezTo>
                      <a:pt x="2868" y="4234"/>
                      <a:pt x="2419" y="4029"/>
                      <a:pt x="1943" y="4029"/>
                    </a:cubicBezTo>
                    <a:cubicBezTo>
                      <a:pt x="1913" y="4029"/>
                      <a:pt x="1882" y="4030"/>
                      <a:pt x="1851" y="4032"/>
                    </a:cubicBezTo>
                    <a:cubicBezTo>
                      <a:pt x="1436" y="4056"/>
                      <a:pt x="1043" y="4251"/>
                      <a:pt x="826" y="4614"/>
                    </a:cubicBezTo>
                    <a:cubicBezTo>
                      <a:pt x="790" y="4674"/>
                      <a:pt x="834" y="4765"/>
                      <a:pt x="895" y="4790"/>
                    </a:cubicBezTo>
                    <a:cubicBezTo>
                      <a:pt x="1312" y="4963"/>
                      <a:pt x="1762" y="5143"/>
                      <a:pt x="2220" y="5143"/>
                    </a:cubicBezTo>
                    <a:cubicBezTo>
                      <a:pt x="2301" y="5143"/>
                      <a:pt x="2382" y="5137"/>
                      <a:pt x="2464" y="5125"/>
                    </a:cubicBezTo>
                    <a:cubicBezTo>
                      <a:pt x="2726" y="5085"/>
                      <a:pt x="2967" y="4973"/>
                      <a:pt x="3206" y="4862"/>
                    </a:cubicBezTo>
                    <a:lnTo>
                      <a:pt x="3206" y="4862"/>
                    </a:lnTo>
                    <a:cubicBezTo>
                      <a:pt x="3004" y="5096"/>
                      <a:pt x="2790" y="5318"/>
                      <a:pt x="2565" y="5529"/>
                    </a:cubicBezTo>
                    <a:cubicBezTo>
                      <a:pt x="2349" y="5623"/>
                      <a:pt x="2113" y="5654"/>
                      <a:pt x="1889" y="5722"/>
                    </a:cubicBezTo>
                    <a:cubicBezTo>
                      <a:pt x="1134" y="5957"/>
                      <a:pt x="483" y="6443"/>
                      <a:pt x="44" y="7099"/>
                    </a:cubicBezTo>
                    <a:cubicBezTo>
                      <a:pt x="1" y="7162"/>
                      <a:pt x="0" y="7279"/>
                      <a:pt x="92" y="7307"/>
                    </a:cubicBezTo>
                    <a:cubicBezTo>
                      <a:pt x="309" y="7371"/>
                      <a:pt x="532" y="7386"/>
                      <a:pt x="757" y="7386"/>
                    </a:cubicBezTo>
                    <a:cubicBezTo>
                      <a:pt x="850" y="7386"/>
                      <a:pt x="944" y="7384"/>
                      <a:pt x="1037" y="7381"/>
                    </a:cubicBezTo>
                    <a:cubicBezTo>
                      <a:pt x="1342" y="7372"/>
                      <a:pt x="1634" y="7323"/>
                      <a:pt x="1905" y="7172"/>
                    </a:cubicBezTo>
                    <a:cubicBezTo>
                      <a:pt x="2452" y="6863"/>
                      <a:pt x="2805" y="6266"/>
                      <a:pt x="2915" y="5659"/>
                    </a:cubicBezTo>
                    <a:cubicBezTo>
                      <a:pt x="2921" y="5629"/>
                      <a:pt x="2916" y="5597"/>
                      <a:pt x="2900" y="5570"/>
                    </a:cubicBezTo>
                    <a:cubicBezTo>
                      <a:pt x="3128" y="5345"/>
                      <a:pt x="3345" y="5108"/>
                      <a:pt x="3549" y="4859"/>
                    </a:cubicBezTo>
                    <a:cubicBezTo>
                      <a:pt x="3549" y="4884"/>
                      <a:pt x="3550" y="4908"/>
                      <a:pt x="3552" y="4933"/>
                    </a:cubicBezTo>
                    <a:cubicBezTo>
                      <a:pt x="3507" y="5123"/>
                      <a:pt x="3428" y="5302"/>
                      <a:pt x="3354" y="5485"/>
                    </a:cubicBezTo>
                    <a:cubicBezTo>
                      <a:pt x="3250" y="5738"/>
                      <a:pt x="3170" y="5999"/>
                      <a:pt x="3128" y="6270"/>
                    </a:cubicBezTo>
                    <a:cubicBezTo>
                      <a:pt x="3089" y="6532"/>
                      <a:pt x="3081" y="6797"/>
                      <a:pt x="3107" y="7060"/>
                    </a:cubicBezTo>
                    <a:cubicBezTo>
                      <a:pt x="3130" y="7303"/>
                      <a:pt x="3171" y="7570"/>
                      <a:pt x="3377" y="7728"/>
                    </a:cubicBezTo>
                    <a:cubicBezTo>
                      <a:pt x="3404" y="7748"/>
                      <a:pt x="3432" y="7758"/>
                      <a:pt x="3459" y="7758"/>
                    </a:cubicBezTo>
                    <a:cubicBezTo>
                      <a:pt x="3508" y="7758"/>
                      <a:pt x="3555" y="7728"/>
                      <a:pt x="3583" y="7680"/>
                    </a:cubicBezTo>
                    <a:cubicBezTo>
                      <a:pt x="3994" y="6987"/>
                      <a:pt x="4112" y="6159"/>
                      <a:pt x="3912" y="5380"/>
                    </a:cubicBezTo>
                    <a:cubicBezTo>
                      <a:pt x="3879" y="5247"/>
                      <a:pt x="3836" y="5106"/>
                      <a:pt x="3820" y="4965"/>
                    </a:cubicBezTo>
                    <a:cubicBezTo>
                      <a:pt x="3838" y="4886"/>
                      <a:pt x="3849" y="4805"/>
                      <a:pt x="3853" y="4723"/>
                    </a:cubicBezTo>
                    <a:cubicBezTo>
                      <a:pt x="3854" y="4701"/>
                      <a:pt x="3850" y="4677"/>
                      <a:pt x="3839" y="4657"/>
                    </a:cubicBezTo>
                    <a:cubicBezTo>
                      <a:pt x="3845" y="4640"/>
                      <a:pt x="3851" y="4623"/>
                      <a:pt x="3858" y="4606"/>
                    </a:cubicBezTo>
                    <a:cubicBezTo>
                      <a:pt x="3876" y="4567"/>
                      <a:pt x="3871" y="4522"/>
                      <a:pt x="3848" y="4486"/>
                    </a:cubicBezTo>
                    <a:cubicBezTo>
                      <a:pt x="3876" y="4455"/>
                      <a:pt x="3901" y="4421"/>
                      <a:pt x="3922" y="4386"/>
                    </a:cubicBezTo>
                    <a:cubicBezTo>
                      <a:pt x="3929" y="4376"/>
                      <a:pt x="3933" y="4367"/>
                      <a:pt x="3936" y="4356"/>
                    </a:cubicBezTo>
                    <a:cubicBezTo>
                      <a:pt x="4027" y="4232"/>
                      <a:pt x="4114" y="4104"/>
                      <a:pt x="4198" y="3976"/>
                    </a:cubicBezTo>
                    <a:cubicBezTo>
                      <a:pt x="4245" y="4062"/>
                      <a:pt x="4297" y="4146"/>
                      <a:pt x="4354" y="4224"/>
                    </a:cubicBezTo>
                    <a:cubicBezTo>
                      <a:pt x="4349" y="4236"/>
                      <a:pt x="4343" y="4248"/>
                      <a:pt x="4340" y="4261"/>
                    </a:cubicBezTo>
                    <a:cubicBezTo>
                      <a:pt x="4216" y="4775"/>
                      <a:pt x="4185" y="5314"/>
                      <a:pt x="4324" y="5830"/>
                    </a:cubicBezTo>
                    <a:cubicBezTo>
                      <a:pt x="4387" y="6062"/>
                      <a:pt x="4487" y="6283"/>
                      <a:pt x="4619" y="6484"/>
                    </a:cubicBezTo>
                    <a:cubicBezTo>
                      <a:pt x="4748" y="6679"/>
                      <a:pt x="4926" y="6897"/>
                      <a:pt x="5147" y="6991"/>
                    </a:cubicBezTo>
                    <a:cubicBezTo>
                      <a:pt x="5164" y="6998"/>
                      <a:pt x="5182" y="7002"/>
                      <a:pt x="5200" y="7002"/>
                    </a:cubicBezTo>
                    <a:cubicBezTo>
                      <a:pt x="5264" y="7002"/>
                      <a:pt x="5327" y="6958"/>
                      <a:pt x="5333" y="6889"/>
                    </a:cubicBezTo>
                    <a:cubicBezTo>
                      <a:pt x="5389" y="6323"/>
                      <a:pt x="5436" y="5737"/>
                      <a:pt x="5276" y="5183"/>
                    </a:cubicBezTo>
                    <a:cubicBezTo>
                      <a:pt x="5196" y="4908"/>
                      <a:pt x="5055" y="4665"/>
                      <a:pt x="4876" y="4443"/>
                    </a:cubicBezTo>
                    <a:cubicBezTo>
                      <a:pt x="4688" y="4210"/>
                      <a:pt x="4474" y="3992"/>
                      <a:pt x="4369" y="3706"/>
                    </a:cubicBezTo>
                    <a:cubicBezTo>
                      <a:pt x="4537" y="3432"/>
                      <a:pt x="4693" y="3152"/>
                      <a:pt x="4837" y="2864"/>
                    </a:cubicBezTo>
                    <a:cubicBezTo>
                      <a:pt x="4845" y="2878"/>
                      <a:pt x="4855" y="2892"/>
                      <a:pt x="4864" y="2907"/>
                    </a:cubicBezTo>
                    <a:cubicBezTo>
                      <a:pt x="4842" y="2933"/>
                      <a:pt x="4831" y="2966"/>
                      <a:pt x="4832" y="3000"/>
                    </a:cubicBezTo>
                    <a:cubicBezTo>
                      <a:pt x="4848" y="3498"/>
                      <a:pt x="4894" y="3984"/>
                      <a:pt x="5176" y="4412"/>
                    </a:cubicBezTo>
                    <a:cubicBezTo>
                      <a:pt x="5307" y="4610"/>
                      <a:pt x="5472" y="4787"/>
                      <a:pt x="5643" y="4954"/>
                    </a:cubicBezTo>
                    <a:cubicBezTo>
                      <a:pt x="5831" y="5139"/>
                      <a:pt x="6016" y="5343"/>
                      <a:pt x="6277" y="5415"/>
                    </a:cubicBezTo>
                    <a:cubicBezTo>
                      <a:pt x="6286" y="5418"/>
                      <a:pt x="6296" y="5419"/>
                      <a:pt x="6304" y="5419"/>
                    </a:cubicBezTo>
                    <a:cubicBezTo>
                      <a:pt x="6378" y="5419"/>
                      <a:pt x="6436" y="5337"/>
                      <a:pt x="6430" y="5268"/>
                    </a:cubicBezTo>
                    <a:cubicBezTo>
                      <a:pt x="6383" y="4736"/>
                      <a:pt x="6306" y="4195"/>
                      <a:pt x="6037" y="3723"/>
                    </a:cubicBezTo>
                    <a:cubicBezTo>
                      <a:pt x="5916" y="3512"/>
                      <a:pt x="5755" y="3327"/>
                      <a:pt x="5563" y="3178"/>
                    </a:cubicBezTo>
                    <a:cubicBezTo>
                      <a:pt x="5373" y="3031"/>
                      <a:pt x="5138" y="2902"/>
                      <a:pt x="5037" y="2672"/>
                    </a:cubicBezTo>
                    <a:cubicBezTo>
                      <a:pt x="5023" y="2640"/>
                      <a:pt x="4997" y="2614"/>
                      <a:pt x="4964" y="2601"/>
                    </a:cubicBezTo>
                    <a:cubicBezTo>
                      <a:pt x="5195" y="2111"/>
                      <a:pt x="5393" y="1606"/>
                      <a:pt x="5556" y="1090"/>
                    </a:cubicBezTo>
                    <a:cubicBezTo>
                      <a:pt x="5686" y="1536"/>
                      <a:pt x="5576" y="2025"/>
                      <a:pt x="5769" y="2459"/>
                    </a:cubicBezTo>
                    <a:cubicBezTo>
                      <a:pt x="5991" y="2960"/>
                      <a:pt x="6477" y="3345"/>
                      <a:pt x="6974" y="3551"/>
                    </a:cubicBezTo>
                    <a:cubicBezTo>
                      <a:pt x="6990" y="3558"/>
                      <a:pt x="7008" y="3562"/>
                      <a:pt x="7025" y="3562"/>
                    </a:cubicBezTo>
                    <a:cubicBezTo>
                      <a:pt x="7101" y="3562"/>
                      <a:pt x="7177" y="3500"/>
                      <a:pt x="7162" y="3415"/>
                    </a:cubicBezTo>
                    <a:cubicBezTo>
                      <a:pt x="7065" y="2884"/>
                      <a:pt x="6964" y="2344"/>
                      <a:pt x="6705" y="1864"/>
                    </a:cubicBezTo>
                    <a:cubicBezTo>
                      <a:pt x="6592" y="1651"/>
                      <a:pt x="6444" y="1456"/>
                      <a:pt x="6269" y="1289"/>
                    </a:cubicBezTo>
                    <a:cubicBezTo>
                      <a:pt x="6102" y="1134"/>
                      <a:pt x="5832" y="1025"/>
                      <a:pt x="5741" y="805"/>
                    </a:cubicBezTo>
                    <a:cubicBezTo>
                      <a:pt x="5729" y="771"/>
                      <a:pt x="5701" y="744"/>
                      <a:pt x="5666" y="731"/>
                    </a:cubicBezTo>
                    <a:cubicBezTo>
                      <a:pt x="5736" y="488"/>
                      <a:pt x="5799" y="245"/>
                      <a:pt x="5857" y="0"/>
                    </a:cubicBezTo>
                    <a:lnTo>
                      <a:pt x="5580" y="0"/>
                    </a:lnTo>
                    <a:cubicBezTo>
                      <a:pt x="5533" y="192"/>
                      <a:pt x="5483" y="383"/>
                      <a:pt x="5429" y="574"/>
                    </a:cubicBezTo>
                    <a:cubicBezTo>
                      <a:pt x="5423" y="576"/>
                      <a:pt x="5416" y="577"/>
                      <a:pt x="5410" y="580"/>
                    </a:cubicBezTo>
                    <a:lnTo>
                      <a:pt x="5399" y="583"/>
                    </a:lnTo>
                    <a:cubicBezTo>
                      <a:pt x="5205" y="329"/>
                      <a:pt x="4948" y="128"/>
                      <a:pt x="4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49" name="Google Shape;2749;p43"/>
              <p:cNvSpPr/>
              <p:nvPr/>
            </p:nvSpPr>
            <p:spPr>
              <a:xfrm>
                <a:off x="4081825" y="241800"/>
                <a:ext cx="102800" cy="82675"/>
              </a:xfrm>
              <a:custGeom>
                <a:avLst/>
                <a:gdLst/>
                <a:ahLst/>
                <a:cxnLst/>
                <a:rect l="l" t="t" r="r" b="b"/>
                <a:pathLst>
                  <a:path w="4112" h="3307" extrusionOk="0">
                    <a:moveTo>
                      <a:pt x="944" y="1"/>
                    </a:moveTo>
                    <a:cubicBezTo>
                      <a:pt x="900" y="51"/>
                      <a:pt x="861" y="105"/>
                      <a:pt x="827" y="162"/>
                    </a:cubicBezTo>
                    <a:cubicBezTo>
                      <a:pt x="790" y="223"/>
                      <a:pt x="834" y="313"/>
                      <a:pt x="895" y="339"/>
                    </a:cubicBezTo>
                    <a:cubicBezTo>
                      <a:pt x="1312" y="511"/>
                      <a:pt x="1762" y="692"/>
                      <a:pt x="2220" y="692"/>
                    </a:cubicBezTo>
                    <a:cubicBezTo>
                      <a:pt x="2301" y="692"/>
                      <a:pt x="2382" y="686"/>
                      <a:pt x="2464" y="674"/>
                    </a:cubicBezTo>
                    <a:cubicBezTo>
                      <a:pt x="2726" y="633"/>
                      <a:pt x="2967" y="522"/>
                      <a:pt x="3206" y="411"/>
                    </a:cubicBezTo>
                    <a:lnTo>
                      <a:pt x="3206" y="411"/>
                    </a:lnTo>
                    <a:cubicBezTo>
                      <a:pt x="3004" y="645"/>
                      <a:pt x="2790" y="867"/>
                      <a:pt x="2565" y="1077"/>
                    </a:cubicBezTo>
                    <a:cubicBezTo>
                      <a:pt x="2349" y="1171"/>
                      <a:pt x="2113" y="1203"/>
                      <a:pt x="1889" y="1271"/>
                    </a:cubicBezTo>
                    <a:cubicBezTo>
                      <a:pt x="1134" y="1506"/>
                      <a:pt x="483" y="1992"/>
                      <a:pt x="44" y="2648"/>
                    </a:cubicBezTo>
                    <a:cubicBezTo>
                      <a:pt x="2" y="2711"/>
                      <a:pt x="1" y="2828"/>
                      <a:pt x="92" y="2854"/>
                    </a:cubicBezTo>
                    <a:cubicBezTo>
                      <a:pt x="311" y="2920"/>
                      <a:pt x="537" y="2935"/>
                      <a:pt x="764" y="2935"/>
                    </a:cubicBezTo>
                    <a:cubicBezTo>
                      <a:pt x="855" y="2935"/>
                      <a:pt x="946" y="2933"/>
                      <a:pt x="1037" y="2930"/>
                    </a:cubicBezTo>
                    <a:cubicBezTo>
                      <a:pt x="1342" y="2921"/>
                      <a:pt x="1635" y="2871"/>
                      <a:pt x="1905" y="2719"/>
                    </a:cubicBezTo>
                    <a:cubicBezTo>
                      <a:pt x="2452" y="2412"/>
                      <a:pt x="2805" y="1815"/>
                      <a:pt x="2914" y="1207"/>
                    </a:cubicBezTo>
                    <a:cubicBezTo>
                      <a:pt x="2920" y="1178"/>
                      <a:pt x="2915" y="1146"/>
                      <a:pt x="2899" y="1119"/>
                    </a:cubicBezTo>
                    <a:cubicBezTo>
                      <a:pt x="3128" y="894"/>
                      <a:pt x="3345" y="657"/>
                      <a:pt x="3549" y="408"/>
                    </a:cubicBezTo>
                    <a:cubicBezTo>
                      <a:pt x="3549" y="432"/>
                      <a:pt x="3550" y="457"/>
                      <a:pt x="3553" y="481"/>
                    </a:cubicBezTo>
                    <a:cubicBezTo>
                      <a:pt x="3507" y="671"/>
                      <a:pt x="3428" y="850"/>
                      <a:pt x="3354" y="1034"/>
                    </a:cubicBezTo>
                    <a:cubicBezTo>
                      <a:pt x="3251" y="1287"/>
                      <a:pt x="3170" y="1548"/>
                      <a:pt x="3128" y="1819"/>
                    </a:cubicBezTo>
                    <a:cubicBezTo>
                      <a:pt x="3089" y="2080"/>
                      <a:pt x="3082" y="2345"/>
                      <a:pt x="3107" y="2609"/>
                    </a:cubicBezTo>
                    <a:cubicBezTo>
                      <a:pt x="3130" y="2851"/>
                      <a:pt x="3171" y="3118"/>
                      <a:pt x="3376" y="3276"/>
                    </a:cubicBezTo>
                    <a:cubicBezTo>
                      <a:pt x="3403" y="3297"/>
                      <a:pt x="3431" y="3306"/>
                      <a:pt x="3459" y="3306"/>
                    </a:cubicBezTo>
                    <a:cubicBezTo>
                      <a:pt x="3508" y="3306"/>
                      <a:pt x="3555" y="3276"/>
                      <a:pt x="3583" y="3227"/>
                    </a:cubicBezTo>
                    <a:cubicBezTo>
                      <a:pt x="3994" y="2535"/>
                      <a:pt x="4112" y="1708"/>
                      <a:pt x="3912" y="929"/>
                    </a:cubicBezTo>
                    <a:cubicBezTo>
                      <a:pt x="3879" y="796"/>
                      <a:pt x="3836" y="655"/>
                      <a:pt x="3820" y="514"/>
                    </a:cubicBezTo>
                    <a:cubicBezTo>
                      <a:pt x="3837" y="435"/>
                      <a:pt x="3849" y="354"/>
                      <a:pt x="3853" y="272"/>
                    </a:cubicBezTo>
                    <a:cubicBezTo>
                      <a:pt x="3854" y="250"/>
                      <a:pt x="3849" y="226"/>
                      <a:pt x="3840" y="206"/>
                    </a:cubicBezTo>
                    <a:cubicBezTo>
                      <a:pt x="3845" y="188"/>
                      <a:pt x="3851" y="171"/>
                      <a:pt x="3858" y="154"/>
                    </a:cubicBezTo>
                    <a:cubicBezTo>
                      <a:pt x="3874" y="119"/>
                      <a:pt x="3871" y="78"/>
                      <a:pt x="3853" y="44"/>
                    </a:cubicBezTo>
                    <a:lnTo>
                      <a:pt x="3381" y="38"/>
                    </a:lnTo>
                    <a:lnTo>
                      <a:pt x="3358" y="49"/>
                    </a:lnTo>
                    <a:cubicBezTo>
                      <a:pt x="3356" y="45"/>
                      <a:pt x="3354" y="41"/>
                      <a:pt x="3352" y="37"/>
                    </a:cubicBezTo>
                    <a:lnTo>
                      <a:pt x="3061" y="34"/>
                    </a:lnTo>
                    <a:cubicBezTo>
                      <a:pt x="2355" y="23"/>
                      <a:pt x="1649" y="1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0" name="Google Shape;2750;p43"/>
              <p:cNvSpPr/>
              <p:nvPr/>
            </p:nvSpPr>
            <p:spPr>
              <a:xfrm>
                <a:off x="4213075" y="243400"/>
                <a:ext cx="29700" cy="22575"/>
              </a:xfrm>
              <a:custGeom>
                <a:avLst/>
                <a:gdLst/>
                <a:ahLst/>
                <a:cxnLst/>
                <a:rect l="l" t="t" r="r" b="b"/>
                <a:pathLst>
                  <a:path w="1188" h="903" extrusionOk="0">
                    <a:moveTo>
                      <a:pt x="0" y="1"/>
                    </a:moveTo>
                    <a:cubicBezTo>
                      <a:pt x="117" y="157"/>
                      <a:pt x="253" y="300"/>
                      <a:pt x="393" y="438"/>
                    </a:cubicBezTo>
                    <a:cubicBezTo>
                      <a:pt x="582" y="623"/>
                      <a:pt x="767" y="827"/>
                      <a:pt x="1028" y="899"/>
                    </a:cubicBezTo>
                    <a:cubicBezTo>
                      <a:pt x="1038" y="901"/>
                      <a:pt x="1047" y="903"/>
                      <a:pt x="1055" y="903"/>
                    </a:cubicBezTo>
                    <a:cubicBezTo>
                      <a:pt x="1129" y="903"/>
                      <a:pt x="1187" y="821"/>
                      <a:pt x="1182" y="752"/>
                    </a:cubicBezTo>
                    <a:cubicBezTo>
                      <a:pt x="1159" y="506"/>
                      <a:pt x="1132" y="257"/>
                      <a:pt x="1081" y="1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1" name="Google Shape;2751;p43"/>
              <p:cNvSpPr/>
              <p:nvPr/>
            </p:nvSpPr>
            <p:spPr>
              <a:xfrm>
                <a:off x="4187000" y="243050"/>
                <a:ext cx="30750" cy="62475"/>
              </a:xfrm>
              <a:custGeom>
                <a:avLst/>
                <a:gdLst/>
                <a:ahLst/>
                <a:cxnLst/>
                <a:rect l="l" t="t" r="r" b="b"/>
                <a:pathLst>
                  <a:path w="1230" h="2499" extrusionOk="0">
                    <a:moveTo>
                      <a:pt x="82" y="1"/>
                    </a:moveTo>
                    <a:cubicBezTo>
                      <a:pt x="4" y="440"/>
                      <a:pt x="0" y="893"/>
                      <a:pt x="117" y="1328"/>
                    </a:cubicBezTo>
                    <a:cubicBezTo>
                      <a:pt x="180" y="1559"/>
                      <a:pt x="280" y="1780"/>
                      <a:pt x="413" y="1981"/>
                    </a:cubicBezTo>
                    <a:cubicBezTo>
                      <a:pt x="543" y="2177"/>
                      <a:pt x="720" y="2395"/>
                      <a:pt x="940" y="2489"/>
                    </a:cubicBezTo>
                    <a:cubicBezTo>
                      <a:pt x="957" y="2496"/>
                      <a:pt x="975" y="2499"/>
                      <a:pt x="993" y="2499"/>
                    </a:cubicBezTo>
                    <a:cubicBezTo>
                      <a:pt x="1057" y="2499"/>
                      <a:pt x="1121" y="2456"/>
                      <a:pt x="1126" y="2386"/>
                    </a:cubicBezTo>
                    <a:cubicBezTo>
                      <a:pt x="1182" y="1821"/>
                      <a:pt x="1229" y="1235"/>
                      <a:pt x="1069" y="681"/>
                    </a:cubicBezTo>
                    <a:cubicBezTo>
                      <a:pt x="998" y="433"/>
                      <a:pt x="876" y="212"/>
                      <a:pt x="723" y="9"/>
                    </a:cubicBez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2" name="Google Shape;2752;p43"/>
              <p:cNvSpPr/>
              <p:nvPr/>
            </p:nvSpPr>
            <p:spPr>
              <a:xfrm>
                <a:off x="3911775" y="239600"/>
                <a:ext cx="164875" cy="186475"/>
              </a:xfrm>
              <a:custGeom>
                <a:avLst/>
                <a:gdLst/>
                <a:ahLst/>
                <a:cxnLst/>
                <a:rect l="l" t="t" r="r" b="b"/>
                <a:pathLst>
                  <a:path w="6595" h="7459" extrusionOk="0">
                    <a:moveTo>
                      <a:pt x="2720" y="1"/>
                    </a:moveTo>
                    <a:lnTo>
                      <a:pt x="2720" y="1"/>
                    </a:lnTo>
                    <a:cubicBezTo>
                      <a:pt x="2916" y="302"/>
                      <a:pt x="3221" y="519"/>
                      <a:pt x="3571" y="622"/>
                    </a:cubicBezTo>
                    <a:cubicBezTo>
                      <a:pt x="3737" y="671"/>
                      <a:pt x="3907" y="693"/>
                      <a:pt x="4077" y="693"/>
                    </a:cubicBezTo>
                    <a:cubicBezTo>
                      <a:pt x="4291" y="693"/>
                      <a:pt x="4506" y="658"/>
                      <a:pt x="4713" y="598"/>
                    </a:cubicBezTo>
                    <a:cubicBezTo>
                      <a:pt x="4723" y="607"/>
                      <a:pt x="4733" y="613"/>
                      <a:pt x="4744" y="617"/>
                    </a:cubicBezTo>
                    <a:cubicBezTo>
                      <a:pt x="4588" y="1121"/>
                      <a:pt x="4400" y="1615"/>
                      <a:pt x="4183" y="2096"/>
                    </a:cubicBezTo>
                    <a:cubicBezTo>
                      <a:pt x="4166" y="2084"/>
                      <a:pt x="4148" y="2075"/>
                      <a:pt x="4129" y="2065"/>
                    </a:cubicBezTo>
                    <a:cubicBezTo>
                      <a:pt x="4131" y="2025"/>
                      <a:pt x="4113" y="1985"/>
                      <a:pt x="4079" y="1961"/>
                    </a:cubicBezTo>
                    <a:cubicBezTo>
                      <a:pt x="3883" y="1808"/>
                      <a:pt x="3774" y="1580"/>
                      <a:pt x="3609" y="1398"/>
                    </a:cubicBezTo>
                    <a:cubicBezTo>
                      <a:pt x="3458" y="1231"/>
                      <a:pt x="3277" y="1092"/>
                      <a:pt x="3076" y="992"/>
                    </a:cubicBezTo>
                    <a:cubicBezTo>
                      <a:pt x="2818" y="863"/>
                      <a:pt x="2536" y="798"/>
                      <a:pt x="2253" y="798"/>
                    </a:cubicBezTo>
                    <a:cubicBezTo>
                      <a:pt x="2088" y="798"/>
                      <a:pt x="1922" y="820"/>
                      <a:pt x="1761" y="865"/>
                    </a:cubicBezTo>
                    <a:cubicBezTo>
                      <a:pt x="1686" y="885"/>
                      <a:pt x="1666" y="973"/>
                      <a:pt x="1683" y="1037"/>
                    </a:cubicBezTo>
                    <a:cubicBezTo>
                      <a:pt x="1874" y="1780"/>
                      <a:pt x="2536" y="2305"/>
                      <a:pt x="3304" y="2321"/>
                    </a:cubicBezTo>
                    <a:cubicBezTo>
                      <a:pt x="3315" y="2322"/>
                      <a:pt x="3326" y="2322"/>
                      <a:pt x="3337" y="2322"/>
                    </a:cubicBezTo>
                    <a:cubicBezTo>
                      <a:pt x="3447" y="2322"/>
                      <a:pt x="3557" y="2312"/>
                      <a:pt x="3665" y="2294"/>
                    </a:cubicBezTo>
                    <a:cubicBezTo>
                      <a:pt x="3726" y="2284"/>
                      <a:pt x="3797" y="2271"/>
                      <a:pt x="3866" y="2271"/>
                    </a:cubicBezTo>
                    <a:cubicBezTo>
                      <a:pt x="3942" y="2271"/>
                      <a:pt x="4015" y="2287"/>
                      <a:pt x="4068" y="2341"/>
                    </a:cubicBezTo>
                    <a:cubicBezTo>
                      <a:pt x="3938" y="2612"/>
                      <a:pt x="3797" y="2875"/>
                      <a:pt x="3645" y="3134"/>
                    </a:cubicBezTo>
                    <a:cubicBezTo>
                      <a:pt x="3588" y="3110"/>
                      <a:pt x="3527" y="3099"/>
                      <a:pt x="3465" y="3099"/>
                    </a:cubicBezTo>
                    <a:cubicBezTo>
                      <a:pt x="3462" y="3099"/>
                      <a:pt x="3459" y="3099"/>
                      <a:pt x="3457" y="3099"/>
                    </a:cubicBezTo>
                    <a:cubicBezTo>
                      <a:pt x="3451" y="3069"/>
                      <a:pt x="3434" y="3042"/>
                      <a:pt x="3411" y="3023"/>
                    </a:cubicBezTo>
                    <a:cubicBezTo>
                      <a:pt x="2947" y="2643"/>
                      <a:pt x="2365" y="2216"/>
                      <a:pt x="1754" y="2216"/>
                    </a:cubicBezTo>
                    <a:cubicBezTo>
                      <a:pt x="1587" y="2216"/>
                      <a:pt x="1418" y="2248"/>
                      <a:pt x="1249" y="2321"/>
                    </a:cubicBezTo>
                    <a:cubicBezTo>
                      <a:pt x="1708" y="2685"/>
                      <a:pt x="2159" y="3060"/>
                      <a:pt x="2599" y="3448"/>
                    </a:cubicBezTo>
                    <a:cubicBezTo>
                      <a:pt x="2689" y="3460"/>
                      <a:pt x="2780" y="3467"/>
                      <a:pt x="2871" y="3467"/>
                    </a:cubicBezTo>
                    <a:cubicBezTo>
                      <a:pt x="2884" y="3467"/>
                      <a:pt x="2897" y="3467"/>
                      <a:pt x="2910" y="3466"/>
                    </a:cubicBezTo>
                    <a:cubicBezTo>
                      <a:pt x="3020" y="3462"/>
                      <a:pt x="3128" y="3444"/>
                      <a:pt x="3233" y="3412"/>
                    </a:cubicBezTo>
                    <a:cubicBezTo>
                      <a:pt x="3296" y="3394"/>
                      <a:pt x="3385" y="3357"/>
                      <a:pt x="3463" y="3357"/>
                    </a:cubicBezTo>
                    <a:cubicBezTo>
                      <a:pt x="3479" y="3357"/>
                      <a:pt x="3494" y="3359"/>
                      <a:pt x="3508" y="3362"/>
                    </a:cubicBezTo>
                    <a:cubicBezTo>
                      <a:pt x="3362" y="3595"/>
                      <a:pt x="3207" y="3822"/>
                      <a:pt x="3042" y="4043"/>
                    </a:cubicBezTo>
                    <a:cubicBezTo>
                      <a:pt x="2979" y="4103"/>
                      <a:pt x="2896" y="4145"/>
                      <a:pt x="2818" y="4181"/>
                    </a:cubicBezTo>
                    <a:lnTo>
                      <a:pt x="2774" y="4201"/>
                    </a:lnTo>
                    <a:cubicBezTo>
                      <a:pt x="2761" y="4171"/>
                      <a:pt x="2738" y="4148"/>
                      <a:pt x="2708" y="4135"/>
                    </a:cubicBezTo>
                    <a:cubicBezTo>
                      <a:pt x="2479" y="4027"/>
                      <a:pt x="2242" y="3918"/>
                      <a:pt x="1998" y="3841"/>
                    </a:cubicBezTo>
                    <a:cubicBezTo>
                      <a:pt x="1437" y="4026"/>
                      <a:pt x="889" y="4250"/>
                      <a:pt x="360" y="4512"/>
                    </a:cubicBezTo>
                    <a:cubicBezTo>
                      <a:pt x="763" y="4678"/>
                      <a:pt x="1195" y="4844"/>
                      <a:pt x="1635" y="4844"/>
                    </a:cubicBezTo>
                    <a:cubicBezTo>
                      <a:pt x="1716" y="4844"/>
                      <a:pt x="1798" y="4839"/>
                      <a:pt x="1880" y="4826"/>
                    </a:cubicBezTo>
                    <a:cubicBezTo>
                      <a:pt x="2143" y="4787"/>
                      <a:pt x="2383" y="4674"/>
                      <a:pt x="2622" y="4565"/>
                    </a:cubicBezTo>
                    <a:lnTo>
                      <a:pt x="2622" y="4565"/>
                    </a:lnTo>
                    <a:cubicBezTo>
                      <a:pt x="2420" y="4798"/>
                      <a:pt x="2206" y="5020"/>
                      <a:pt x="1981" y="5230"/>
                    </a:cubicBezTo>
                    <a:cubicBezTo>
                      <a:pt x="1765" y="5325"/>
                      <a:pt x="1529" y="5356"/>
                      <a:pt x="1305" y="5425"/>
                    </a:cubicBezTo>
                    <a:cubicBezTo>
                      <a:pt x="820" y="5575"/>
                      <a:pt x="375" y="5830"/>
                      <a:pt x="0" y="6172"/>
                    </a:cubicBezTo>
                    <a:lnTo>
                      <a:pt x="1166" y="6948"/>
                    </a:lnTo>
                    <a:cubicBezTo>
                      <a:pt x="1219" y="6926"/>
                      <a:pt x="1271" y="6900"/>
                      <a:pt x="1321" y="6873"/>
                    </a:cubicBezTo>
                    <a:cubicBezTo>
                      <a:pt x="1869" y="6566"/>
                      <a:pt x="2222" y="5967"/>
                      <a:pt x="2332" y="5360"/>
                    </a:cubicBezTo>
                    <a:cubicBezTo>
                      <a:pt x="2338" y="5330"/>
                      <a:pt x="2333" y="5298"/>
                      <a:pt x="2317" y="5272"/>
                    </a:cubicBezTo>
                    <a:cubicBezTo>
                      <a:pt x="2546" y="5046"/>
                      <a:pt x="2763" y="4809"/>
                      <a:pt x="2967" y="4560"/>
                    </a:cubicBezTo>
                    <a:cubicBezTo>
                      <a:pt x="2967" y="4585"/>
                      <a:pt x="2968" y="4609"/>
                      <a:pt x="2970" y="4634"/>
                    </a:cubicBezTo>
                    <a:cubicBezTo>
                      <a:pt x="2924" y="4824"/>
                      <a:pt x="2845" y="5004"/>
                      <a:pt x="2771" y="5187"/>
                    </a:cubicBezTo>
                    <a:cubicBezTo>
                      <a:pt x="2668" y="5439"/>
                      <a:pt x="2587" y="5700"/>
                      <a:pt x="2546" y="5970"/>
                    </a:cubicBezTo>
                    <a:cubicBezTo>
                      <a:pt x="2506" y="6232"/>
                      <a:pt x="2499" y="6498"/>
                      <a:pt x="2524" y="6761"/>
                    </a:cubicBezTo>
                    <a:cubicBezTo>
                      <a:pt x="2548" y="7004"/>
                      <a:pt x="2588" y="7270"/>
                      <a:pt x="2793" y="7429"/>
                    </a:cubicBezTo>
                    <a:cubicBezTo>
                      <a:pt x="2820" y="7449"/>
                      <a:pt x="2849" y="7459"/>
                      <a:pt x="2876" y="7459"/>
                    </a:cubicBezTo>
                    <a:cubicBezTo>
                      <a:pt x="2926" y="7459"/>
                      <a:pt x="2972" y="7429"/>
                      <a:pt x="3001" y="7380"/>
                    </a:cubicBezTo>
                    <a:cubicBezTo>
                      <a:pt x="3411" y="6688"/>
                      <a:pt x="3529" y="5861"/>
                      <a:pt x="3329" y="5081"/>
                    </a:cubicBezTo>
                    <a:cubicBezTo>
                      <a:pt x="3296" y="4949"/>
                      <a:pt x="3254" y="4807"/>
                      <a:pt x="3238" y="4666"/>
                    </a:cubicBezTo>
                    <a:cubicBezTo>
                      <a:pt x="3255" y="4587"/>
                      <a:pt x="3266" y="4506"/>
                      <a:pt x="3271" y="4425"/>
                    </a:cubicBezTo>
                    <a:cubicBezTo>
                      <a:pt x="3272" y="4403"/>
                      <a:pt x="3268" y="4380"/>
                      <a:pt x="3257" y="4360"/>
                    </a:cubicBezTo>
                    <a:cubicBezTo>
                      <a:pt x="3262" y="4343"/>
                      <a:pt x="3269" y="4324"/>
                      <a:pt x="3275" y="4307"/>
                    </a:cubicBezTo>
                    <a:cubicBezTo>
                      <a:pt x="3292" y="4269"/>
                      <a:pt x="3289" y="4223"/>
                      <a:pt x="3265" y="4188"/>
                    </a:cubicBezTo>
                    <a:cubicBezTo>
                      <a:pt x="3293" y="4158"/>
                      <a:pt x="3319" y="4123"/>
                      <a:pt x="3340" y="4087"/>
                    </a:cubicBezTo>
                    <a:cubicBezTo>
                      <a:pt x="3346" y="4079"/>
                      <a:pt x="3350" y="4068"/>
                      <a:pt x="3354" y="4059"/>
                    </a:cubicBezTo>
                    <a:cubicBezTo>
                      <a:pt x="3444" y="3933"/>
                      <a:pt x="3531" y="3807"/>
                      <a:pt x="3615" y="3678"/>
                    </a:cubicBezTo>
                    <a:cubicBezTo>
                      <a:pt x="3662" y="3764"/>
                      <a:pt x="3714" y="3846"/>
                      <a:pt x="3773" y="3925"/>
                    </a:cubicBezTo>
                    <a:cubicBezTo>
                      <a:pt x="3766" y="3936"/>
                      <a:pt x="3762" y="3948"/>
                      <a:pt x="3759" y="3961"/>
                    </a:cubicBezTo>
                    <a:cubicBezTo>
                      <a:pt x="3633" y="4475"/>
                      <a:pt x="3603" y="5014"/>
                      <a:pt x="3743" y="5530"/>
                    </a:cubicBezTo>
                    <a:cubicBezTo>
                      <a:pt x="3805" y="5763"/>
                      <a:pt x="3904" y="5983"/>
                      <a:pt x="4037" y="6184"/>
                    </a:cubicBezTo>
                    <a:cubicBezTo>
                      <a:pt x="4167" y="6380"/>
                      <a:pt x="4344" y="6597"/>
                      <a:pt x="4566" y="6691"/>
                    </a:cubicBezTo>
                    <a:cubicBezTo>
                      <a:pt x="4582" y="6698"/>
                      <a:pt x="4600" y="6702"/>
                      <a:pt x="4618" y="6702"/>
                    </a:cubicBezTo>
                    <a:cubicBezTo>
                      <a:pt x="4682" y="6702"/>
                      <a:pt x="4745" y="6659"/>
                      <a:pt x="4752" y="6589"/>
                    </a:cubicBezTo>
                    <a:cubicBezTo>
                      <a:pt x="4806" y="6023"/>
                      <a:pt x="4854" y="5438"/>
                      <a:pt x="4693" y="4884"/>
                    </a:cubicBezTo>
                    <a:cubicBezTo>
                      <a:pt x="4613" y="4608"/>
                      <a:pt x="4473" y="4365"/>
                      <a:pt x="4295" y="4144"/>
                    </a:cubicBezTo>
                    <a:cubicBezTo>
                      <a:pt x="4106" y="3910"/>
                      <a:pt x="3892" y="3692"/>
                      <a:pt x="3786" y="3406"/>
                    </a:cubicBezTo>
                    <a:cubicBezTo>
                      <a:pt x="3955" y="3133"/>
                      <a:pt x="4112" y="2852"/>
                      <a:pt x="4255" y="2564"/>
                    </a:cubicBezTo>
                    <a:cubicBezTo>
                      <a:pt x="4264" y="2579"/>
                      <a:pt x="4273" y="2593"/>
                      <a:pt x="4283" y="2607"/>
                    </a:cubicBezTo>
                    <a:cubicBezTo>
                      <a:pt x="4261" y="2633"/>
                      <a:pt x="4249" y="2666"/>
                      <a:pt x="4251" y="2700"/>
                    </a:cubicBezTo>
                    <a:cubicBezTo>
                      <a:pt x="4267" y="3199"/>
                      <a:pt x="4312" y="3684"/>
                      <a:pt x="4594" y="4112"/>
                    </a:cubicBezTo>
                    <a:cubicBezTo>
                      <a:pt x="4725" y="4312"/>
                      <a:pt x="4891" y="4487"/>
                      <a:pt x="5060" y="4654"/>
                    </a:cubicBezTo>
                    <a:cubicBezTo>
                      <a:pt x="5248" y="4839"/>
                      <a:pt x="5434" y="5043"/>
                      <a:pt x="5696" y="5115"/>
                    </a:cubicBezTo>
                    <a:cubicBezTo>
                      <a:pt x="5705" y="5118"/>
                      <a:pt x="5714" y="5119"/>
                      <a:pt x="5723" y="5119"/>
                    </a:cubicBezTo>
                    <a:cubicBezTo>
                      <a:pt x="5797" y="5119"/>
                      <a:pt x="5855" y="5037"/>
                      <a:pt x="5849" y="4969"/>
                    </a:cubicBezTo>
                    <a:cubicBezTo>
                      <a:pt x="5801" y="4436"/>
                      <a:pt x="5724" y="3895"/>
                      <a:pt x="5454" y="3423"/>
                    </a:cubicBezTo>
                    <a:cubicBezTo>
                      <a:pt x="5334" y="3212"/>
                      <a:pt x="5174" y="3027"/>
                      <a:pt x="4981" y="2879"/>
                    </a:cubicBezTo>
                    <a:cubicBezTo>
                      <a:pt x="4791" y="2731"/>
                      <a:pt x="4556" y="2602"/>
                      <a:pt x="4454" y="2372"/>
                    </a:cubicBezTo>
                    <a:cubicBezTo>
                      <a:pt x="4441" y="2341"/>
                      <a:pt x="4415" y="2314"/>
                      <a:pt x="4383" y="2301"/>
                    </a:cubicBezTo>
                    <a:cubicBezTo>
                      <a:pt x="4612" y="1812"/>
                      <a:pt x="4810" y="1308"/>
                      <a:pt x="4974" y="793"/>
                    </a:cubicBezTo>
                    <a:cubicBezTo>
                      <a:pt x="5104" y="1238"/>
                      <a:pt x="4993" y="1727"/>
                      <a:pt x="5187" y="2161"/>
                    </a:cubicBezTo>
                    <a:cubicBezTo>
                      <a:pt x="5409" y="2663"/>
                      <a:pt x="5895" y="3047"/>
                      <a:pt x="6391" y="3254"/>
                    </a:cubicBezTo>
                    <a:cubicBezTo>
                      <a:pt x="6407" y="3260"/>
                      <a:pt x="6424" y="3264"/>
                      <a:pt x="6442" y="3264"/>
                    </a:cubicBezTo>
                    <a:cubicBezTo>
                      <a:pt x="6518" y="3264"/>
                      <a:pt x="6594" y="3202"/>
                      <a:pt x="6579" y="3118"/>
                    </a:cubicBezTo>
                    <a:cubicBezTo>
                      <a:pt x="6481" y="2586"/>
                      <a:pt x="6382" y="2046"/>
                      <a:pt x="6122" y="1567"/>
                    </a:cubicBezTo>
                    <a:cubicBezTo>
                      <a:pt x="6009" y="1352"/>
                      <a:pt x="5862" y="1157"/>
                      <a:pt x="5686" y="990"/>
                    </a:cubicBezTo>
                    <a:cubicBezTo>
                      <a:pt x="5520" y="835"/>
                      <a:pt x="5249" y="728"/>
                      <a:pt x="5159" y="508"/>
                    </a:cubicBezTo>
                    <a:cubicBezTo>
                      <a:pt x="5146" y="473"/>
                      <a:pt x="5118" y="445"/>
                      <a:pt x="5083" y="432"/>
                    </a:cubicBezTo>
                    <a:cubicBezTo>
                      <a:pt x="5121" y="304"/>
                      <a:pt x="5156" y="175"/>
                      <a:pt x="5190" y="45"/>
                    </a:cubicBezTo>
                    <a:lnTo>
                      <a:pt x="4911" y="41"/>
                    </a:lnTo>
                    <a:cubicBezTo>
                      <a:pt x="4891" y="119"/>
                      <a:pt x="4869" y="197"/>
                      <a:pt x="4847" y="275"/>
                    </a:cubicBezTo>
                    <a:cubicBezTo>
                      <a:pt x="4841" y="277"/>
                      <a:pt x="4835" y="278"/>
                      <a:pt x="4828" y="280"/>
                    </a:cubicBezTo>
                    <a:cubicBezTo>
                      <a:pt x="4824" y="282"/>
                      <a:pt x="4821" y="283"/>
                      <a:pt x="4817" y="284"/>
                    </a:cubicBezTo>
                    <a:cubicBezTo>
                      <a:pt x="4747" y="195"/>
                      <a:pt x="4671" y="111"/>
                      <a:pt x="4587" y="35"/>
                    </a:cubicBezTo>
                    <a:cubicBezTo>
                      <a:pt x="3965" y="24"/>
                      <a:pt x="3342" y="12"/>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3" name="Google Shape;2753;p43"/>
              <p:cNvSpPr/>
              <p:nvPr/>
            </p:nvSpPr>
            <p:spPr>
              <a:xfrm>
                <a:off x="4263150" y="244450"/>
                <a:ext cx="95575" cy="91800"/>
              </a:xfrm>
              <a:custGeom>
                <a:avLst/>
                <a:gdLst/>
                <a:ahLst/>
                <a:cxnLst/>
                <a:rect l="l" t="t" r="r" b="b"/>
                <a:pathLst>
                  <a:path w="3823" h="3672" extrusionOk="0">
                    <a:moveTo>
                      <a:pt x="1287" y="0"/>
                    </a:moveTo>
                    <a:cubicBezTo>
                      <a:pt x="1194" y="13"/>
                      <a:pt x="1104" y="33"/>
                      <a:pt x="1015" y="62"/>
                    </a:cubicBezTo>
                    <a:cubicBezTo>
                      <a:pt x="618" y="188"/>
                      <a:pt x="286" y="474"/>
                      <a:pt x="166" y="879"/>
                    </a:cubicBezTo>
                    <a:cubicBezTo>
                      <a:pt x="146" y="947"/>
                      <a:pt x="211" y="1024"/>
                      <a:pt x="276" y="1033"/>
                    </a:cubicBezTo>
                    <a:cubicBezTo>
                      <a:pt x="543" y="1071"/>
                      <a:pt x="822" y="1109"/>
                      <a:pt x="1098" y="1109"/>
                    </a:cubicBezTo>
                    <a:cubicBezTo>
                      <a:pt x="1366" y="1109"/>
                      <a:pt x="1631" y="1073"/>
                      <a:pt x="1880" y="968"/>
                    </a:cubicBezTo>
                    <a:cubicBezTo>
                      <a:pt x="2124" y="863"/>
                      <a:pt x="2329" y="695"/>
                      <a:pt x="2533" y="529"/>
                    </a:cubicBezTo>
                    <a:lnTo>
                      <a:pt x="2533" y="529"/>
                    </a:lnTo>
                    <a:cubicBezTo>
                      <a:pt x="2396" y="806"/>
                      <a:pt x="2244" y="1074"/>
                      <a:pt x="2077" y="1333"/>
                    </a:cubicBezTo>
                    <a:cubicBezTo>
                      <a:pt x="1892" y="1479"/>
                      <a:pt x="1671" y="1568"/>
                      <a:pt x="1470" y="1690"/>
                    </a:cubicBezTo>
                    <a:cubicBezTo>
                      <a:pt x="798" y="2104"/>
                      <a:pt x="289" y="2737"/>
                      <a:pt x="26" y="3482"/>
                    </a:cubicBezTo>
                    <a:cubicBezTo>
                      <a:pt x="0" y="3552"/>
                      <a:pt x="29" y="3666"/>
                      <a:pt x="124" y="3670"/>
                    </a:cubicBezTo>
                    <a:cubicBezTo>
                      <a:pt x="143" y="3671"/>
                      <a:pt x="163" y="3671"/>
                      <a:pt x="183" y="3671"/>
                    </a:cubicBezTo>
                    <a:cubicBezTo>
                      <a:pt x="482" y="3671"/>
                      <a:pt x="771" y="3590"/>
                      <a:pt x="1057" y="3507"/>
                    </a:cubicBezTo>
                    <a:cubicBezTo>
                      <a:pt x="1352" y="3423"/>
                      <a:pt x="1623" y="3302"/>
                      <a:pt x="1846" y="3089"/>
                    </a:cubicBezTo>
                    <a:cubicBezTo>
                      <a:pt x="2300" y="2655"/>
                      <a:pt x="2494" y="1988"/>
                      <a:pt x="2448" y="1374"/>
                    </a:cubicBezTo>
                    <a:cubicBezTo>
                      <a:pt x="2447" y="1343"/>
                      <a:pt x="2434" y="1313"/>
                      <a:pt x="2412" y="1292"/>
                    </a:cubicBezTo>
                    <a:cubicBezTo>
                      <a:pt x="2576" y="1016"/>
                      <a:pt x="2727" y="733"/>
                      <a:pt x="2863" y="441"/>
                    </a:cubicBezTo>
                    <a:cubicBezTo>
                      <a:pt x="2870" y="465"/>
                      <a:pt x="2877" y="488"/>
                      <a:pt x="2885" y="511"/>
                    </a:cubicBezTo>
                    <a:cubicBezTo>
                      <a:pt x="2888" y="706"/>
                      <a:pt x="2857" y="899"/>
                      <a:pt x="2831" y="1096"/>
                    </a:cubicBezTo>
                    <a:cubicBezTo>
                      <a:pt x="2793" y="1366"/>
                      <a:pt x="2780" y="1639"/>
                      <a:pt x="2807" y="1912"/>
                    </a:cubicBezTo>
                    <a:cubicBezTo>
                      <a:pt x="2833" y="2175"/>
                      <a:pt x="2892" y="2434"/>
                      <a:pt x="2982" y="2682"/>
                    </a:cubicBezTo>
                    <a:cubicBezTo>
                      <a:pt x="3065" y="2912"/>
                      <a:pt x="3171" y="3160"/>
                      <a:pt x="3409" y="3263"/>
                    </a:cubicBezTo>
                    <a:cubicBezTo>
                      <a:pt x="3428" y="3271"/>
                      <a:pt x="3448" y="3275"/>
                      <a:pt x="3466" y="3275"/>
                    </a:cubicBezTo>
                    <a:cubicBezTo>
                      <a:pt x="3528" y="3275"/>
                      <a:pt x="3578" y="3229"/>
                      <a:pt x="3598" y="3164"/>
                    </a:cubicBezTo>
                    <a:cubicBezTo>
                      <a:pt x="3822" y="2391"/>
                      <a:pt x="3732" y="1562"/>
                      <a:pt x="3345" y="856"/>
                    </a:cubicBezTo>
                    <a:cubicBezTo>
                      <a:pt x="3279" y="735"/>
                      <a:pt x="3204" y="609"/>
                      <a:pt x="3154" y="477"/>
                    </a:cubicBezTo>
                    <a:cubicBezTo>
                      <a:pt x="3151" y="396"/>
                      <a:pt x="3141" y="315"/>
                      <a:pt x="3125" y="235"/>
                    </a:cubicBezTo>
                    <a:cubicBezTo>
                      <a:pt x="3121" y="212"/>
                      <a:pt x="3110" y="190"/>
                      <a:pt x="3096" y="173"/>
                    </a:cubicBezTo>
                    <a:cubicBezTo>
                      <a:pt x="3097" y="155"/>
                      <a:pt x="3098" y="137"/>
                      <a:pt x="3101" y="119"/>
                    </a:cubicBezTo>
                    <a:cubicBezTo>
                      <a:pt x="3106" y="84"/>
                      <a:pt x="3097" y="48"/>
                      <a:pt x="3075" y="20"/>
                    </a:cubicBezTo>
                    <a:lnTo>
                      <a:pt x="2733" y="17"/>
                    </a:lnTo>
                    <a:cubicBezTo>
                      <a:pt x="2699" y="50"/>
                      <a:pt x="2663" y="81"/>
                      <a:pt x="2627" y="110"/>
                    </a:cubicBezTo>
                    <a:cubicBezTo>
                      <a:pt x="2616" y="120"/>
                      <a:pt x="2603" y="130"/>
                      <a:pt x="2590" y="140"/>
                    </a:cubicBezTo>
                    <a:cubicBezTo>
                      <a:pt x="2570" y="115"/>
                      <a:pt x="2541" y="97"/>
                      <a:pt x="2509" y="91"/>
                    </a:cubicBezTo>
                    <a:cubicBezTo>
                      <a:pt x="2345" y="61"/>
                      <a:pt x="2177" y="30"/>
                      <a:pt x="2009" y="7"/>
                    </a:cubicBez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4" name="Google Shape;2754;p43"/>
              <p:cNvSpPr/>
              <p:nvPr/>
            </p:nvSpPr>
            <p:spPr>
              <a:xfrm>
                <a:off x="4350700" y="245050"/>
                <a:ext cx="40225" cy="52125"/>
              </a:xfrm>
              <a:custGeom>
                <a:avLst/>
                <a:gdLst/>
                <a:ahLst/>
                <a:cxnLst/>
                <a:rect l="l" t="t" r="r" b="b"/>
                <a:pathLst>
                  <a:path w="1609" h="2085" extrusionOk="0">
                    <a:moveTo>
                      <a:pt x="0" y="0"/>
                    </a:moveTo>
                    <a:lnTo>
                      <a:pt x="0" y="0"/>
                    </a:lnTo>
                    <a:cubicBezTo>
                      <a:pt x="43" y="407"/>
                      <a:pt x="151" y="804"/>
                      <a:pt x="354" y="1163"/>
                    </a:cubicBezTo>
                    <a:cubicBezTo>
                      <a:pt x="474" y="1373"/>
                      <a:pt x="625" y="1562"/>
                      <a:pt x="803" y="1724"/>
                    </a:cubicBezTo>
                    <a:cubicBezTo>
                      <a:pt x="977" y="1881"/>
                      <a:pt x="1203" y="2048"/>
                      <a:pt x="1441" y="2083"/>
                    </a:cubicBezTo>
                    <a:cubicBezTo>
                      <a:pt x="1448" y="2084"/>
                      <a:pt x="1454" y="2085"/>
                      <a:pt x="1461" y="2085"/>
                    </a:cubicBezTo>
                    <a:cubicBezTo>
                      <a:pt x="1535" y="2085"/>
                      <a:pt x="1609" y="2020"/>
                      <a:pt x="1596" y="1939"/>
                    </a:cubicBezTo>
                    <a:cubicBezTo>
                      <a:pt x="1509" y="1376"/>
                      <a:pt x="1410" y="797"/>
                      <a:pt x="1116" y="300"/>
                    </a:cubicBezTo>
                    <a:cubicBezTo>
                      <a:pt x="1055" y="197"/>
                      <a:pt x="984" y="99"/>
                      <a:pt x="903"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5" name="Google Shape;2755;p43"/>
              <p:cNvSpPr/>
              <p:nvPr/>
            </p:nvSpPr>
            <p:spPr>
              <a:xfrm>
                <a:off x="4387275" y="245425"/>
                <a:ext cx="20475" cy="6525"/>
              </a:xfrm>
              <a:custGeom>
                <a:avLst/>
                <a:gdLst/>
                <a:ahLst/>
                <a:cxnLst/>
                <a:rect l="l" t="t" r="r" b="b"/>
                <a:pathLst>
                  <a:path w="819" h="261" extrusionOk="0">
                    <a:moveTo>
                      <a:pt x="0" y="0"/>
                    </a:moveTo>
                    <a:lnTo>
                      <a:pt x="0" y="0"/>
                    </a:lnTo>
                    <a:cubicBezTo>
                      <a:pt x="213" y="125"/>
                      <a:pt x="429" y="257"/>
                      <a:pt x="681" y="261"/>
                    </a:cubicBezTo>
                    <a:cubicBezTo>
                      <a:pt x="682" y="261"/>
                      <a:pt x="683" y="261"/>
                      <a:pt x="683" y="261"/>
                    </a:cubicBezTo>
                    <a:cubicBezTo>
                      <a:pt x="771" y="261"/>
                      <a:pt x="819" y="154"/>
                      <a:pt x="793" y="81"/>
                    </a:cubicBezTo>
                    <a:cubicBezTo>
                      <a:pt x="784" y="57"/>
                      <a:pt x="775" y="32"/>
                      <a:pt x="767" y="8"/>
                    </a:cubicBezTo>
                    <a:cubicBezTo>
                      <a:pt x="511" y="5"/>
                      <a:pt x="256"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6" name="Google Shape;2756;p43"/>
              <p:cNvSpPr/>
              <p:nvPr/>
            </p:nvSpPr>
            <p:spPr>
              <a:xfrm>
                <a:off x="4549900" y="537375"/>
                <a:ext cx="216050" cy="122725"/>
              </a:xfrm>
              <a:custGeom>
                <a:avLst/>
                <a:gdLst/>
                <a:ahLst/>
                <a:cxnLst/>
                <a:rect l="l" t="t" r="r" b="b"/>
                <a:pathLst>
                  <a:path w="8642" h="4909" extrusionOk="0">
                    <a:moveTo>
                      <a:pt x="4199" y="1"/>
                    </a:moveTo>
                    <a:cubicBezTo>
                      <a:pt x="4166" y="1"/>
                      <a:pt x="4133" y="13"/>
                      <a:pt x="4109" y="41"/>
                    </a:cubicBezTo>
                    <a:cubicBezTo>
                      <a:pt x="3730" y="465"/>
                      <a:pt x="3346" y="909"/>
                      <a:pt x="3148" y="1450"/>
                    </a:cubicBezTo>
                    <a:cubicBezTo>
                      <a:pt x="3050" y="1719"/>
                      <a:pt x="3019" y="1999"/>
                      <a:pt x="3033" y="2284"/>
                    </a:cubicBezTo>
                    <a:cubicBezTo>
                      <a:pt x="3046" y="2583"/>
                      <a:pt x="3090" y="2886"/>
                      <a:pt x="3006" y="3179"/>
                    </a:cubicBezTo>
                    <a:cubicBezTo>
                      <a:pt x="2710" y="3300"/>
                      <a:pt x="2417" y="3434"/>
                      <a:pt x="2130" y="3582"/>
                    </a:cubicBezTo>
                    <a:cubicBezTo>
                      <a:pt x="2132" y="3565"/>
                      <a:pt x="2134" y="3547"/>
                      <a:pt x="2135" y="3530"/>
                    </a:cubicBezTo>
                    <a:cubicBezTo>
                      <a:pt x="2168" y="3522"/>
                      <a:pt x="2196" y="3502"/>
                      <a:pt x="2214" y="3474"/>
                    </a:cubicBezTo>
                    <a:cubicBezTo>
                      <a:pt x="2497" y="3062"/>
                      <a:pt x="2746" y="2643"/>
                      <a:pt x="2773" y="2132"/>
                    </a:cubicBezTo>
                    <a:cubicBezTo>
                      <a:pt x="2784" y="1893"/>
                      <a:pt x="2754" y="1653"/>
                      <a:pt x="2716" y="1420"/>
                    </a:cubicBezTo>
                    <a:cubicBezTo>
                      <a:pt x="2674" y="1159"/>
                      <a:pt x="2645" y="885"/>
                      <a:pt x="2477" y="672"/>
                    </a:cubicBezTo>
                    <a:cubicBezTo>
                      <a:pt x="2455" y="644"/>
                      <a:pt x="2423" y="633"/>
                      <a:pt x="2391" y="633"/>
                    </a:cubicBezTo>
                    <a:cubicBezTo>
                      <a:pt x="2342" y="633"/>
                      <a:pt x="2291" y="660"/>
                      <a:pt x="2266" y="700"/>
                    </a:cubicBezTo>
                    <a:cubicBezTo>
                      <a:pt x="1990" y="1158"/>
                      <a:pt x="1733" y="1640"/>
                      <a:pt x="1671" y="2180"/>
                    </a:cubicBezTo>
                    <a:cubicBezTo>
                      <a:pt x="1643" y="2421"/>
                      <a:pt x="1664" y="2666"/>
                      <a:pt x="1731" y="2898"/>
                    </a:cubicBezTo>
                    <a:cubicBezTo>
                      <a:pt x="1798" y="3130"/>
                      <a:pt x="1910" y="3373"/>
                      <a:pt x="1857" y="3618"/>
                    </a:cubicBezTo>
                    <a:cubicBezTo>
                      <a:pt x="1849" y="3652"/>
                      <a:pt x="1855" y="3688"/>
                      <a:pt x="1873" y="3718"/>
                    </a:cubicBezTo>
                    <a:cubicBezTo>
                      <a:pt x="1399" y="3977"/>
                      <a:pt x="942" y="4267"/>
                      <a:pt x="505" y="4587"/>
                    </a:cubicBezTo>
                    <a:cubicBezTo>
                      <a:pt x="663" y="4150"/>
                      <a:pt x="1041" y="3821"/>
                      <a:pt x="1143" y="3358"/>
                    </a:cubicBezTo>
                    <a:cubicBezTo>
                      <a:pt x="1260" y="2821"/>
                      <a:pt x="1095" y="2224"/>
                      <a:pt x="816" y="1763"/>
                    </a:cubicBezTo>
                    <a:cubicBezTo>
                      <a:pt x="790" y="1721"/>
                      <a:pt x="741" y="1697"/>
                      <a:pt x="693" y="1697"/>
                    </a:cubicBezTo>
                    <a:cubicBezTo>
                      <a:pt x="649" y="1697"/>
                      <a:pt x="606" y="1717"/>
                      <a:pt x="585" y="1763"/>
                    </a:cubicBezTo>
                    <a:cubicBezTo>
                      <a:pt x="348" y="2249"/>
                      <a:pt x="110" y="2744"/>
                      <a:pt x="36" y="3284"/>
                    </a:cubicBezTo>
                    <a:cubicBezTo>
                      <a:pt x="1" y="3525"/>
                      <a:pt x="5" y="3768"/>
                      <a:pt x="48" y="4006"/>
                    </a:cubicBezTo>
                    <a:cubicBezTo>
                      <a:pt x="90" y="4229"/>
                      <a:pt x="245" y="4477"/>
                      <a:pt x="188" y="4708"/>
                    </a:cubicBezTo>
                    <a:cubicBezTo>
                      <a:pt x="177" y="4743"/>
                      <a:pt x="184" y="4782"/>
                      <a:pt x="205" y="4812"/>
                    </a:cubicBezTo>
                    <a:cubicBezTo>
                      <a:pt x="164" y="4844"/>
                      <a:pt x="123" y="4876"/>
                      <a:pt x="83" y="4909"/>
                    </a:cubicBezTo>
                    <a:lnTo>
                      <a:pt x="603" y="4897"/>
                    </a:lnTo>
                    <a:lnTo>
                      <a:pt x="600" y="4896"/>
                    </a:lnTo>
                    <a:cubicBezTo>
                      <a:pt x="598" y="4884"/>
                      <a:pt x="593" y="4874"/>
                      <a:pt x="587" y="4863"/>
                    </a:cubicBezTo>
                    <a:cubicBezTo>
                      <a:pt x="1011" y="4548"/>
                      <a:pt x="1454" y="4261"/>
                      <a:pt x="1913" y="4001"/>
                    </a:cubicBezTo>
                    <a:cubicBezTo>
                      <a:pt x="1921" y="4021"/>
                      <a:pt x="1929" y="4040"/>
                      <a:pt x="1939" y="4058"/>
                    </a:cubicBezTo>
                    <a:cubicBezTo>
                      <a:pt x="1912" y="4090"/>
                      <a:pt x="1905" y="4133"/>
                      <a:pt x="1918" y="4171"/>
                    </a:cubicBezTo>
                    <a:cubicBezTo>
                      <a:pt x="1982" y="4400"/>
                      <a:pt x="1944" y="4636"/>
                      <a:pt x="1961" y="4867"/>
                    </a:cubicBezTo>
                    <a:cubicBezTo>
                      <a:pt x="2373" y="4859"/>
                      <a:pt x="2784" y="4849"/>
                      <a:pt x="3197" y="4840"/>
                    </a:cubicBezTo>
                    <a:cubicBezTo>
                      <a:pt x="3083" y="4646"/>
                      <a:pt x="2933" y="4476"/>
                      <a:pt x="2755" y="4339"/>
                    </a:cubicBezTo>
                    <a:cubicBezTo>
                      <a:pt x="2659" y="4267"/>
                      <a:pt x="2556" y="4202"/>
                      <a:pt x="2447" y="4148"/>
                    </a:cubicBezTo>
                    <a:cubicBezTo>
                      <a:pt x="2331" y="4088"/>
                      <a:pt x="2172" y="4015"/>
                      <a:pt x="2149" y="3872"/>
                    </a:cubicBezTo>
                    <a:cubicBezTo>
                      <a:pt x="2415" y="3731"/>
                      <a:pt x="2684" y="3601"/>
                      <a:pt x="2960" y="3482"/>
                    </a:cubicBezTo>
                    <a:cubicBezTo>
                      <a:pt x="2994" y="3536"/>
                      <a:pt x="3038" y="3584"/>
                      <a:pt x="3091" y="3621"/>
                    </a:cubicBezTo>
                    <a:cubicBezTo>
                      <a:pt x="3078" y="3649"/>
                      <a:pt x="3076" y="3680"/>
                      <a:pt x="3084" y="3710"/>
                    </a:cubicBezTo>
                    <a:cubicBezTo>
                      <a:pt x="3179" y="4077"/>
                      <a:pt x="3300" y="4489"/>
                      <a:pt x="3502" y="4832"/>
                    </a:cubicBezTo>
                    <a:cubicBezTo>
                      <a:pt x="3871" y="4824"/>
                      <a:pt x="4240" y="4814"/>
                      <a:pt x="4608" y="4806"/>
                    </a:cubicBezTo>
                    <a:cubicBezTo>
                      <a:pt x="4539" y="4569"/>
                      <a:pt x="4413" y="4345"/>
                      <a:pt x="4257" y="4147"/>
                    </a:cubicBezTo>
                    <a:cubicBezTo>
                      <a:pt x="4109" y="3959"/>
                      <a:pt x="3943" y="3782"/>
                      <a:pt x="3748" y="3647"/>
                    </a:cubicBezTo>
                    <a:cubicBezTo>
                      <a:pt x="3657" y="3585"/>
                      <a:pt x="3559" y="3536"/>
                      <a:pt x="3456" y="3500"/>
                    </a:cubicBezTo>
                    <a:cubicBezTo>
                      <a:pt x="3383" y="3474"/>
                      <a:pt x="3263" y="3445"/>
                      <a:pt x="3205" y="3379"/>
                    </a:cubicBezTo>
                    <a:cubicBezTo>
                      <a:pt x="3459" y="3277"/>
                      <a:pt x="3719" y="3184"/>
                      <a:pt x="3981" y="3104"/>
                    </a:cubicBezTo>
                    <a:cubicBezTo>
                      <a:pt x="4002" y="3101"/>
                      <a:pt x="4022" y="3100"/>
                      <a:pt x="4042" y="3100"/>
                    </a:cubicBezTo>
                    <a:cubicBezTo>
                      <a:pt x="4110" y="3100"/>
                      <a:pt x="4179" y="3113"/>
                      <a:pt x="4244" y="3125"/>
                    </a:cubicBezTo>
                    <a:cubicBezTo>
                      <a:pt x="4260" y="3128"/>
                      <a:pt x="4276" y="3131"/>
                      <a:pt x="4292" y="3134"/>
                    </a:cubicBezTo>
                    <a:cubicBezTo>
                      <a:pt x="4284" y="3166"/>
                      <a:pt x="4289" y="3199"/>
                      <a:pt x="4306" y="3227"/>
                    </a:cubicBezTo>
                    <a:cubicBezTo>
                      <a:pt x="4545" y="3664"/>
                      <a:pt x="4802" y="4124"/>
                      <a:pt x="5231" y="4402"/>
                    </a:cubicBezTo>
                    <a:cubicBezTo>
                      <a:pt x="5451" y="4544"/>
                      <a:pt x="5705" y="4627"/>
                      <a:pt x="5960" y="4627"/>
                    </a:cubicBezTo>
                    <a:cubicBezTo>
                      <a:pt x="6108" y="4627"/>
                      <a:pt x="6257" y="4598"/>
                      <a:pt x="6400" y="4538"/>
                    </a:cubicBezTo>
                    <a:cubicBezTo>
                      <a:pt x="6466" y="4510"/>
                      <a:pt x="6484" y="4411"/>
                      <a:pt x="6450" y="4355"/>
                    </a:cubicBezTo>
                    <a:cubicBezTo>
                      <a:pt x="6174" y="3901"/>
                      <a:pt x="5867" y="3412"/>
                      <a:pt x="5380" y="3158"/>
                    </a:cubicBezTo>
                    <a:cubicBezTo>
                      <a:pt x="5145" y="3036"/>
                      <a:pt x="4886" y="2983"/>
                      <a:pt x="4628" y="2931"/>
                    </a:cubicBezTo>
                    <a:cubicBezTo>
                      <a:pt x="4929" y="2862"/>
                      <a:pt x="5233" y="2809"/>
                      <a:pt x="5539" y="2773"/>
                    </a:cubicBezTo>
                    <a:cubicBezTo>
                      <a:pt x="5768" y="2824"/>
                      <a:pt x="5977" y="2938"/>
                      <a:pt x="6199" y="3015"/>
                    </a:cubicBezTo>
                    <a:cubicBezTo>
                      <a:pt x="6563" y="3141"/>
                      <a:pt x="6942" y="3203"/>
                      <a:pt x="7321" y="3203"/>
                    </a:cubicBezTo>
                    <a:cubicBezTo>
                      <a:pt x="7721" y="3203"/>
                      <a:pt x="8120" y="3134"/>
                      <a:pt x="8501" y="2995"/>
                    </a:cubicBezTo>
                    <a:cubicBezTo>
                      <a:pt x="8571" y="2969"/>
                      <a:pt x="8641" y="2875"/>
                      <a:pt x="8584" y="2800"/>
                    </a:cubicBezTo>
                    <a:cubicBezTo>
                      <a:pt x="8390" y="2544"/>
                      <a:pt x="8128" y="2360"/>
                      <a:pt x="7866" y="2181"/>
                    </a:cubicBezTo>
                    <a:cubicBezTo>
                      <a:pt x="7613" y="2007"/>
                      <a:pt x="7348" y="1875"/>
                      <a:pt x="7042" y="1837"/>
                    </a:cubicBezTo>
                    <a:cubicBezTo>
                      <a:pt x="6973" y="1829"/>
                      <a:pt x="6903" y="1825"/>
                      <a:pt x="6834" y="1825"/>
                    </a:cubicBezTo>
                    <a:cubicBezTo>
                      <a:pt x="6279" y="1825"/>
                      <a:pt x="5731" y="2084"/>
                      <a:pt x="5335" y="2461"/>
                    </a:cubicBezTo>
                    <a:cubicBezTo>
                      <a:pt x="5311" y="2482"/>
                      <a:pt x="5298" y="2510"/>
                      <a:pt x="5294" y="2541"/>
                    </a:cubicBezTo>
                    <a:cubicBezTo>
                      <a:pt x="4976" y="2588"/>
                      <a:pt x="4662" y="2652"/>
                      <a:pt x="4351" y="2731"/>
                    </a:cubicBezTo>
                    <a:cubicBezTo>
                      <a:pt x="4365" y="2711"/>
                      <a:pt x="4379" y="2691"/>
                      <a:pt x="4392" y="2670"/>
                    </a:cubicBezTo>
                    <a:cubicBezTo>
                      <a:pt x="4541" y="2544"/>
                      <a:pt x="4711" y="2445"/>
                      <a:pt x="4878" y="2341"/>
                    </a:cubicBezTo>
                    <a:cubicBezTo>
                      <a:pt x="5110" y="2198"/>
                      <a:pt x="5329" y="2036"/>
                      <a:pt x="5523" y="1842"/>
                    </a:cubicBezTo>
                    <a:cubicBezTo>
                      <a:pt x="5710" y="1653"/>
                      <a:pt x="5873" y="1444"/>
                      <a:pt x="6008" y="1216"/>
                    </a:cubicBezTo>
                    <a:cubicBezTo>
                      <a:pt x="6132" y="1007"/>
                      <a:pt x="6256" y="768"/>
                      <a:pt x="6184" y="518"/>
                    </a:cubicBezTo>
                    <a:cubicBezTo>
                      <a:pt x="6165" y="453"/>
                      <a:pt x="6114" y="421"/>
                      <a:pt x="6056" y="421"/>
                    </a:cubicBezTo>
                    <a:cubicBezTo>
                      <a:pt x="6034" y="421"/>
                      <a:pt x="6011" y="426"/>
                      <a:pt x="5989" y="435"/>
                    </a:cubicBezTo>
                    <a:cubicBezTo>
                      <a:pt x="5249" y="752"/>
                      <a:pt x="4665" y="1349"/>
                      <a:pt x="4366" y="2097"/>
                    </a:cubicBezTo>
                    <a:cubicBezTo>
                      <a:pt x="4314" y="2223"/>
                      <a:pt x="4264" y="2363"/>
                      <a:pt x="4195" y="2485"/>
                    </a:cubicBezTo>
                    <a:cubicBezTo>
                      <a:pt x="4133" y="2539"/>
                      <a:pt x="4077" y="2598"/>
                      <a:pt x="4025" y="2661"/>
                    </a:cubicBezTo>
                    <a:cubicBezTo>
                      <a:pt x="4011" y="2678"/>
                      <a:pt x="4000" y="2700"/>
                      <a:pt x="3996" y="2723"/>
                    </a:cubicBezTo>
                    <a:cubicBezTo>
                      <a:pt x="3981" y="2734"/>
                      <a:pt x="3966" y="2743"/>
                      <a:pt x="3952" y="2753"/>
                    </a:cubicBezTo>
                    <a:cubicBezTo>
                      <a:pt x="3914" y="2775"/>
                      <a:pt x="3890" y="2813"/>
                      <a:pt x="3888" y="2856"/>
                    </a:cubicBezTo>
                    <a:cubicBezTo>
                      <a:pt x="3847" y="2864"/>
                      <a:pt x="3807" y="2877"/>
                      <a:pt x="3769" y="2893"/>
                    </a:cubicBezTo>
                    <a:cubicBezTo>
                      <a:pt x="3759" y="2897"/>
                      <a:pt x="3750" y="2903"/>
                      <a:pt x="3740" y="2909"/>
                    </a:cubicBezTo>
                    <a:cubicBezTo>
                      <a:pt x="3594" y="2956"/>
                      <a:pt x="3449" y="3007"/>
                      <a:pt x="3304" y="3061"/>
                    </a:cubicBezTo>
                    <a:cubicBezTo>
                      <a:pt x="3318" y="2964"/>
                      <a:pt x="3325" y="2866"/>
                      <a:pt x="3325" y="2769"/>
                    </a:cubicBezTo>
                    <a:cubicBezTo>
                      <a:pt x="3337" y="2763"/>
                      <a:pt x="3348" y="2756"/>
                      <a:pt x="3357" y="2747"/>
                    </a:cubicBezTo>
                    <a:cubicBezTo>
                      <a:pt x="3762" y="2406"/>
                      <a:pt x="4106" y="1989"/>
                      <a:pt x="4297" y="1492"/>
                    </a:cubicBezTo>
                    <a:cubicBezTo>
                      <a:pt x="4384" y="1266"/>
                      <a:pt x="4434" y="1029"/>
                      <a:pt x="4446" y="789"/>
                    </a:cubicBezTo>
                    <a:cubicBezTo>
                      <a:pt x="4457" y="555"/>
                      <a:pt x="4443" y="274"/>
                      <a:pt x="4319" y="68"/>
                    </a:cubicBezTo>
                    <a:cubicBezTo>
                      <a:pt x="4294" y="26"/>
                      <a:pt x="4246"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7" name="Google Shape;2757;p43"/>
              <p:cNvSpPr/>
              <p:nvPr/>
            </p:nvSpPr>
            <p:spPr>
              <a:xfrm>
                <a:off x="4874825" y="284700"/>
                <a:ext cx="193525" cy="178850"/>
              </a:xfrm>
              <a:custGeom>
                <a:avLst/>
                <a:gdLst/>
                <a:ahLst/>
                <a:cxnLst/>
                <a:rect l="l" t="t" r="r" b="b"/>
                <a:pathLst>
                  <a:path w="7741" h="7154" extrusionOk="0">
                    <a:moveTo>
                      <a:pt x="4954" y="1"/>
                    </a:moveTo>
                    <a:cubicBezTo>
                      <a:pt x="4916" y="1"/>
                      <a:pt x="4878" y="17"/>
                      <a:pt x="4853" y="52"/>
                    </a:cubicBezTo>
                    <a:cubicBezTo>
                      <a:pt x="4529" y="518"/>
                      <a:pt x="4200" y="1005"/>
                      <a:pt x="4070" y="1568"/>
                    </a:cubicBezTo>
                    <a:cubicBezTo>
                      <a:pt x="4005" y="1846"/>
                      <a:pt x="4008" y="2128"/>
                      <a:pt x="4056" y="2409"/>
                    </a:cubicBezTo>
                    <a:cubicBezTo>
                      <a:pt x="4106" y="2704"/>
                      <a:pt x="4186" y="2999"/>
                      <a:pt x="4138" y="3300"/>
                    </a:cubicBezTo>
                    <a:cubicBezTo>
                      <a:pt x="3858" y="3456"/>
                      <a:pt x="3584" y="3625"/>
                      <a:pt x="3318" y="3805"/>
                    </a:cubicBezTo>
                    <a:cubicBezTo>
                      <a:pt x="3318" y="3788"/>
                      <a:pt x="3316" y="3771"/>
                      <a:pt x="3315" y="3754"/>
                    </a:cubicBezTo>
                    <a:cubicBezTo>
                      <a:pt x="3347" y="3742"/>
                      <a:pt x="3373" y="3718"/>
                      <a:pt x="3388" y="3688"/>
                    </a:cubicBezTo>
                    <a:cubicBezTo>
                      <a:pt x="3619" y="3244"/>
                      <a:pt x="3816" y="2799"/>
                      <a:pt x="3779" y="2289"/>
                    </a:cubicBezTo>
                    <a:cubicBezTo>
                      <a:pt x="3762" y="2051"/>
                      <a:pt x="3704" y="1816"/>
                      <a:pt x="3638" y="1587"/>
                    </a:cubicBezTo>
                    <a:cubicBezTo>
                      <a:pt x="3564" y="1334"/>
                      <a:pt x="3502" y="1065"/>
                      <a:pt x="3310" y="875"/>
                    </a:cubicBezTo>
                    <a:cubicBezTo>
                      <a:pt x="3288" y="853"/>
                      <a:pt x="3262" y="844"/>
                      <a:pt x="3235" y="844"/>
                    </a:cubicBezTo>
                    <a:cubicBezTo>
                      <a:pt x="3181" y="844"/>
                      <a:pt x="3126" y="880"/>
                      <a:pt x="3104" y="928"/>
                    </a:cubicBezTo>
                    <a:cubicBezTo>
                      <a:pt x="2884" y="1416"/>
                      <a:pt x="2688" y="1924"/>
                      <a:pt x="2692" y="2468"/>
                    </a:cubicBezTo>
                    <a:cubicBezTo>
                      <a:pt x="2693" y="2711"/>
                      <a:pt x="2743" y="2951"/>
                      <a:pt x="2838" y="3175"/>
                    </a:cubicBezTo>
                    <a:cubicBezTo>
                      <a:pt x="2931" y="3398"/>
                      <a:pt x="3072" y="3624"/>
                      <a:pt x="3049" y="3874"/>
                    </a:cubicBezTo>
                    <a:cubicBezTo>
                      <a:pt x="3045" y="3909"/>
                      <a:pt x="3055" y="3944"/>
                      <a:pt x="3078" y="3972"/>
                    </a:cubicBezTo>
                    <a:cubicBezTo>
                      <a:pt x="2638" y="4285"/>
                      <a:pt x="2219" y="4629"/>
                      <a:pt x="1824" y="4999"/>
                    </a:cubicBezTo>
                    <a:cubicBezTo>
                      <a:pt x="1929" y="4547"/>
                      <a:pt x="2264" y="4174"/>
                      <a:pt x="2308" y="3702"/>
                    </a:cubicBezTo>
                    <a:cubicBezTo>
                      <a:pt x="2359" y="3154"/>
                      <a:pt x="2124" y="2582"/>
                      <a:pt x="1791" y="2158"/>
                    </a:cubicBezTo>
                    <a:cubicBezTo>
                      <a:pt x="1765" y="2124"/>
                      <a:pt x="1721" y="2106"/>
                      <a:pt x="1679" y="2106"/>
                    </a:cubicBezTo>
                    <a:cubicBezTo>
                      <a:pt x="1629" y="2106"/>
                      <a:pt x="1580" y="2131"/>
                      <a:pt x="1562" y="2186"/>
                    </a:cubicBezTo>
                    <a:cubicBezTo>
                      <a:pt x="1386" y="2697"/>
                      <a:pt x="1210" y="3217"/>
                      <a:pt x="1201" y="3762"/>
                    </a:cubicBezTo>
                    <a:cubicBezTo>
                      <a:pt x="1195" y="4005"/>
                      <a:pt x="1228" y="4246"/>
                      <a:pt x="1300" y="4477"/>
                    </a:cubicBezTo>
                    <a:cubicBezTo>
                      <a:pt x="1369" y="4694"/>
                      <a:pt x="1552" y="4920"/>
                      <a:pt x="1523" y="5156"/>
                    </a:cubicBezTo>
                    <a:cubicBezTo>
                      <a:pt x="1517" y="5193"/>
                      <a:pt x="1529" y="5230"/>
                      <a:pt x="1553" y="5258"/>
                    </a:cubicBezTo>
                    <a:cubicBezTo>
                      <a:pt x="1024" y="5784"/>
                      <a:pt x="530" y="6345"/>
                      <a:pt x="78" y="6937"/>
                    </a:cubicBezTo>
                    <a:cubicBezTo>
                      <a:pt x="1" y="7037"/>
                      <a:pt x="94" y="7153"/>
                      <a:pt x="191" y="7153"/>
                    </a:cubicBezTo>
                    <a:cubicBezTo>
                      <a:pt x="226" y="7153"/>
                      <a:pt x="261" y="7138"/>
                      <a:pt x="289" y="7102"/>
                    </a:cubicBezTo>
                    <a:cubicBezTo>
                      <a:pt x="718" y="6541"/>
                      <a:pt x="1183" y="6010"/>
                      <a:pt x="1683" y="5512"/>
                    </a:cubicBezTo>
                    <a:cubicBezTo>
                      <a:pt x="1689" y="5513"/>
                      <a:pt x="1696" y="5515"/>
                      <a:pt x="1702" y="5516"/>
                    </a:cubicBezTo>
                    <a:lnTo>
                      <a:pt x="1714" y="5519"/>
                    </a:lnTo>
                    <a:cubicBezTo>
                      <a:pt x="1827" y="6319"/>
                      <a:pt x="2445" y="6961"/>
                      <a:pt x="3249" y="7112"/>
                    </a:cubicBezTo>
                    <a:cubicBezTo>
                      <a:pt x="3256" y="7113"/>
                      <a:pt x="3262" y="7114"/>
                      <a:pt x="3269" y="7114"/>
                    </a:cubicBezTo>
                    <a:cubicBezTo>
                      <a:pt x="3332" y="7114"/>
                      <a:pt x="3396" y="7063"/>
                      <a:pt x="3401" y="7000"/>
                    </a:cubicBezTo>
                    <a:cubicBezTo>
                      <a:pt x="3438" y="6564"/>
                      <a:pt x="3269" y="6144"/>
                      <a:pt x="2965" y="5832"/>
                    </a:cubicBezTo>
                    <a:cubicBezTo>
                      <a:pt x="2692" y="5553"/>
                      <a:pt x="2334" y="5382"/>
                      <a:pt x="1956" y="5294"/>
                    </a:cubicBezTo>
                    <a:cubicBezTo>
                      <a:pt x="1952" y="5283"/>
                      <a:pt x="1947" y="5272"/>
                      <a:pt x="1939" y="5262"/>
                    </a:cubicBezTo>
                    <a:cubicBezTo>
                      <a:pt x="2322" y="4900"/>
                      <a:pt x="2727" y="4561"/>
                      <a:pt x="3152" y="4247"/>
                    </a:cubicBezTo>
                    <a:cubicBezTo>
                      <a:pt x="3162" y="4265"/>
                      <a:pt x="3172" y="4283"/>
                      <a:pt x="3184" y="4300"/>
                    </a:cubicBezTo>
                    <a:cubicBezTo>
                      <a:pt x="3162" y="4334"/>
                      <a:pt x="3160" y="4378"/>
                      <a:pt x="3177" y="4415"/>
                    </a:cubicBezTo>
                    <a:cubicBezTo>
                      <a:pt x="3272" y="4645"/>
                      <a:pt x="3257" y="4897"/>
                      <a:pt x="3311" y="5137"/>
                    </a:cubicBezTo>
                    <a:cubicBezTo>
                      <a:pt x="3361" y="5356"/>
                      <a:pt x="3451" y="5564"/>
                      <a:pt x="3576" y="5751"/>
                    </a:cubicBezTo>
                    <a:cubicBezTo>
                      <a:pt x="3833" y="6128"/>
                      <a:pt x="4220" y="6397"/>
                      <a:pt x="4662" y="6506"/>
                    </a:cubicBezTo>
                    <a:cubicBezTo>
                      <a:pt x="4670" y="6508"/>
                      <a:pt x="4679" y="6509"/>
                      <a:pt x="4687" y="6509"/>
                    </a:cubicBezTo>
                    <a:cubicBezTo>
                      <a:pt x="4750" y="6509"/>
                      <a:pt x="4799" y="6450"/>
                      <a:pt x="4813" y="6394"/>
                    </a:cubicBezTo>
                    <a:cubicBezTo>
                      <a:pt x="5011" y="5651"/>
                      <a:pt x="4691" y="4870"/>
                      <a:pt x="4029" y="4481"/>
                    </a:cubicBezTo>
                    <a:cubicBezTo>
                      <a:pt x="3924" y="4419"/>
                      <a:pt x="3813" y="4368"/>
                      <a:pt x="3700" y="4328"/>
                    </a:cubicBezTo>
                    <a:cubicBezTo>
                      <a:pt x="3577" y="4282"/>
                      <a:pt x="3411" y="4228"/>
                      <a:pt x="3371" y="4090"/>
                    </a:cubicBezTo>
                    <a:cubicBezTo>
                      <a:pt x="3617" y="3917"/>
                      <a:pt x="3870" y="3756"/>
                      <a:pt x="4129" y="3605"/>
                    </a:cubicBezTo>
                    <a:cubicBezTo>
                      <a:pt x="4169" y="3655"/>
                      <a:pt x="4219" y="3697"/>
                      <a:pt x="4276" y="3727"/>
                    </a:cubicBezTo>
                    <a:cubicBezTo>
                      <a:pt x="4266" y="3756"/>
                      <a:pt x="4267" y="3788"/>
                      <a:pt x="4279" y="3816"/>
                    </a:cubicBezTo>
                    <a:cubicBezTo>
                      <a:pt x="4563" y="4540"/>
                      <a:pt x="4980" y="5429"/>
                      <a:pt x="5871" y="5491"/>
                    </a:cubicBezTo>
                    <a:cubicBezTo>
                      <a:pt x="5874" y="5491"/>
                      <a:pt x="5877" y="5491"/>
                      <a:pt x="5881" y="5491"/>
                    </a:cubicBezTo>
                    <a:cubicBezTo>
                      <a:pt x="5947" y="5491"/>
                      <a:pt x="6014" y="5450"/>
                      <a:pt x="6023" y="5378"/>
                    </a:cubicBezTo>
                    <a:cubicBezTo>
                      <a:pt x="6081" y="4885"/>
                      <a:pt x="5837" y="4448"/>
                      <a:pt x="5496" y="4108"/>
                    </a:cubicBezTo>
                    <a:cubicBezTo>
                      <a:pt x="5330" y="3941"/>
                      <a:pt x="5142" y="3786"/>
                      <a:pt x="4933" y="3675"/>
                    </a:cubicBezTo>
                    <a:cubicBezTo>
                      <a:pt x="4835" y="3625"/>
                      <a:pt x="4731" y="3588"/>
                      <a:pt x="4625" y="3563"/>
                    </a:cubicBezTo>
                    <a:cubicBezTo>
                      <a:pt x="4548" y="3545"/>
                      <a:pt x="4426" y="3533"/>
                      <a:pt x="4361" y="3473"/>
                    </a:cubicBezTo>
                    <a:cubicBezTo>
                      <a:pt x="4601" y="3341"/>
                      <a:pt x="4848" y="3219"/>
                      <a:pt x="5099" y="3107"/>
                    </a:cubicBezTo>
                    <a:cubicBezTo>
                      <a:pt x="5145" y="3095"/>
                      <a:pt x="5194" y="3091"/>
                      <a:pt x="5243" y="3091"/>
                    </a:cubicBezTo>
                    <a:cubicBezTo>
                      <a:pt x="5283" y="3091"/>
                      <a:pt x="5323" y="3094"/>
                      <a:pt x="5361" y="3097"/>
                    </a:cubicBezTo>
                    <a:cubicBezTo>
                      <a:pt x="5378" y="3098"/>
                      <a:pt x="5394" y="3099"/>
                      <a:pt x="5410" y="3100"/>
                    </a:cubicBezTo>
                    <a:cubicBezTo>
                      <a:pt x="5406" y="3133"/>
                      <a:pt x="5416" y="3165"/>
                      <a:pt x="5435" y="3191"/>
                    </a:cubicBezTo>
                    <a:cubicBezTo>
                      <a:pt x="5725" y="3595"/>
                      <a:pt x="6037" y="4021"/>
                      <a:pt x="6495" y="4245"/>
                    </a:cubicBezTo>
                    <a:cubicBezTo>
                      <a:pt x="6686" y="4338"/>
                      <a:pt x="6894" y="4390"/>
                      <a:pt x="7100" y="4390"/>
                    </a:cubicBezTo>
                    <a:cubicBezTo>
                      <a:pt x="7298" y="4390"/>
                      <a:pt x="7494" y="4343"/>
                      <a:pt x="7673" y="4240"/>
                    </a:cubicBezTo>
                    <a:cubicBezTo>
                      <a:pt x="7734" y="4204"/>
                      <a:pt x="7741" y="4103"/>
                      <a:pt x="7700" y="4052"/>
                    </a:cubicBezTo>
                    <a:cubicBezTo>
                      <a:pt x="7470" y="3759"/>
                      <a:pt x="7221" y="3450"/>
                      <a:pt x="6917" y="3225"/>
                    </a:cubicBezTo>
                    <a:cubicBezTo>
                      <a:pt x="6738" y="3134"/>
                      <a:pt x="6559" y="3044"/>
                      <a:pt x="6379" y="2954"/>
                    </a:cubicBezTo>
                    <a:cubicBezTo>
                      <a:pt x="6165" y="2893"/>
                      <a:pt x="5942" y="2876"/>
                      <a:pt x="5721" y="2859"/>
                    </a:cubicBezTo>
                    <a:cubicBezTo>
                      <a:pt x="5811" y="2826"/>
                      <a:pt x="5902" y="2795"/>
                      <a:pt x="5993" y="2765"/>
                    </a:cubicBezTo>
                    <a:cubicBezTo>
                      <a:pt x="5881" y="2711"/>
                      <a:pt x="5769" y="2658"/>
                      <a:pt x="5657" y="2604"/>
                    </a:cubicBezTo>
                    <a:cubicBezTo>
                      <a:pt x="5577" y="2633"/>
                      <a:pt x="5499" y="2663"/>
                      <a:pt x="5420" y="2693"/>
                    </a:cubicBezTo>
                    <a:cubicBezTo>
                      <a:pt x="5432" y="2671"/>
                      <a:pt x="5442" y="2650"/>
                      <a:pt x="5453" y="2628"/>
                    </a:cubicBezTo>
                    <a:cubicBezTo>
                      <a:pt x="5478" y="2600"/>
                      <a:pt x="5506" y="2574"/>
                      <a:pt x="5533" y="2547"/>
                    </a:cubicBezTo>
                    <a:cubicBezTo>
                      <a:pt x="5440" y="2503"/>
                      <a:pt x="5348" y="2461"/>
                      <a:pt x="5254" y="2417"/>
                    </a:cubicBezTo>
                    <a:cubicBezTo>
                      <a:pt x="5248" y="2434"/>
                      <a:pt x="5241" y="2451"/>
                      <a:pt x="5234" y="2467"/>
                    </a:cubicBezTo>
                    <a:cubicBezTo>
                      <a:pt x="5181" y="2529"/>
                      <a:pt x="5132" y="2594"/>
                      <a:pt x="5088" y="2663"/>
                    </a:cubicBezTo>
                    <a:cubicBezTo>
                      <a:pt x="5075" y="2682"/>
                      <a:pt x="5068" y="2704"/>
                      <a:pt x="5066" y="2727"/>
                    </a:cubicBezTo>
                    <a:cubicBezTo>
                      <a:pt x="5053" y="2739"/>
                      <a:pt x="5039" y="2752"/>
                      <a:pt x="5025" y="2763"/>
                    </a:cubicBezTo>
                    <a:cubicBezTo>
                      <a:pt x="4991" y="2789"/>
                      <a:pt x="4972" y="2830"/>
                      <a:pt x="4976" y="2873"/>
                    </a:cubicBezTo>
                    <a:cubicBezTo>
                      <a:pt x="4936" y="2886"/>
                      <a:pt x="4898" y="2903"/>
                      <a:pt x="4861" y="2924"/>
                    </a:cubicBezTo>
                    <a:cubicBezTo>
                      <a:pt x="4851" y="2930"/>
                      <a:pt x="4843" y="2936"/>
                      <a:pt x="4834" y="2943"/>
                    </a:cubicBezTo>
                    <a:cubicBezTo>
                      <a:pt x="4695" y="3007"/>
                      <a:pt x="4557" y="3075"/>
                      <a:pt x="4419" y="3147"/>
                    </a:cubicBezTo>
                    <a:cubicBezTo>
                      <a:pt x="4422" y="3049"/>
                      <a:pt x="4416" y="2951"/>
                      <a:pt x="4405" y="2853"/>
                    </a:cubicBezTo>
                    <a:cubicBezTo>
                      <a:pt x="4416" y="2847"/>
                      <a:pt x="4426" y="2838"/>
                      <a:pt x="4435" y="2829"/>
                    </a:cubicBezTo>
                    <a:cubicBezTo>
                      <a:pt x="4602" y="2650"/>
                      <a:pt x="4751" y="2457"/>
                      <a:pt x="4880" y="2249"/>
                    </a:cubicBezTo>
                    <a:cubicBezTo>
                      <a:pt x="4811" y="2218"/>
                      <a:pt x="4741" y="2188"/>
                      <a:pt x="4670" y="2157"/>
                    </a:cubicBezTo>
                    <a:lnTo>
                      <a:pt x="5119" y="1773"/>
                    </a:lnTo>
                    <a:cubicBezTo>
                      <a:pt x="5157" y="1673"/>
                      <a:pt x="5189" y="1572"/>
                      <a:pt x="5216" y="1469"/>
                    </a:cubicBezTo>
                    <a:cubicBezTo>
                      <a:pt x="5275" y="1236"/>
                      <a:pt x="5297" y="995"/>
                      <a:pt x="5279" y="755"/>
                    </a:cubicBezTo>
                    <a:cubicBezTo>
                      <a:pt x="5262" y="521"/>
                      <a:pt x="5214" y="243"/>
                      <a:pt x="5066" y="54"/>
                    </a:cubicBezTo>
                    <a:cubicBezTo>
                      <a:pt x="5040" y="20"/>
                      <a:pt x="4997"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8" name="Google Shape;2758;p43"/>
              <p:cNvSpPr/>
              <p:nvPr/>
            </p:nvSpPr>
            <p:spPr>
              <a:xfrm>
                <a:off x="5016925" y="289550"/>
                <a:ext cx="31150" cy="27375"/>
              </a:xfrm>
              <a:custGeom>
                <a:avLst/>
                <a:gdLst/>
                <a:ahLst/>
                <a:cxnLst/>
                <a:rect l="l" t="t" r="r" b="b"/>
                <a:pathLst>
                  <a:path w="1246" h="1095" extrusionOk="0">
                    <a:moveTo>
                      <a:pt x="1167" y="0"/>
                    </a:moveTo>
                    <a:cubicBezTo>
                      <a:pt x="1139" y="0"/>
                      <a:pt x="1110" y="8"/>
                      <a:pt x="1083" y="24"/>
                    </a:cubicBezTo>
                    <a:cubicBezTo>
                      <a:pt x="637" y="283"/>
                      <a:pt x="265" y="651"/>
                      <a:pt x="1" y="1094"/>
                    </a:cubicBezTo>
                    <a:lnTo>
                      <a:pt x="1246" y="27"/>
                    </a:lnTo>
                    <a:cubicBezTo>
                      <a:pt x="1223" y="9"/>
                      <a:pt x="1196" y="0"/>
                      <a:pt x="1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59" name="Google Shape;2759;p43"/>
              <p:cNvSpPr/>
              <p:nvPr/>
            </p:nvSpPr>
            <p:spPr>
              <a:xfrm>
                <a:off x="4599425" y="247000"/>
                <a:ext cx="41325" cy="38275"/>
              </a:xfrm>
              <a:custGeom>
                <a:avLst/>
                <a:gdLst/>
                <a:ahLst/>
                <a:cxnLst/>
                <a:rect l="l" t="t" r="r" b="b"/>
                <a:pathLst>
                  <a:path w="1653" h="1531" extrusionOk="0">
                    <a:moveTo>
                      <a:pt x="1" y="0"/>
                    </a:moveTo>
                    <a:lnTo>
                      <a:pt x="1" y="0"/>
                    </a:lnTo>
                    <a:cubicBezTo>
                      <a:pt x="7" y="53"/>
                      <a:pt x="15" y="106"/>
                      <a:pt x="27" y="159"/>
                    </a:cubicBezTo>
                    <a:cubicBezTo>
                      <a:pt x="76" y="378"/>
                      <a:pt x="166" y="586"/>
                      <a:pt x="293" y="773"/>
                    </a:cubicBezTo>
                    <a:cubicBezTo>
                      <a:pt x="549" y="1149"/>
                      <a:pt x="935" y="1418"/>
                      <a:pt x="1378" y="1528"/>
                    </a:cubicBezTo>
                    <a:cubicBezTo>
                      <a:pt x="1387" y="1530"/>
                      <a:pt x="1395" y="1531"/>
                      <a:pt x="1403" y="1531"/>
                    </a:cubicBezTo>
                    <a:cubicBezTo>
                      <a:pt x="1466" y="1531"/>
                      <a:pt x="1514" y="1472"/>
                      <a:pt x="1529" y="1415"/>
                    </a:cubicBezTo>
                    <a:cubicBezTo>
                      <a:pt x="1653" y="939"/>
                      <a:pt x="1569" y="433"/>
                      <a:pt x="1298" y="23"/>
                    </a:cubicBezTo>
                    <a:cubicBezTo>
                      <a:pt x="1293" y="17"/>
                      <a:pt x="1290" y="12"/>
                      <a:pt x="1286" y="5"/>
                    </a:cubicBezTo>
                    <a:cubicBezTo>
                      <a:pt x="986" y="4"/>
                      <a:pt x="686" y="3"/>
                      <a:pt x="386" y="2"/>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0" name="Google Shape;2760;p43"/>
              <p:cNvSpPr/>
              <p:nvPr/>
            </p:nvSpPr>
            <p:spPr>
              <a:xfrm>
                <a:off x="4517350" y="246750"/>
                <a:ext cx="85950" cy="54625"/>
              </a:xfrm>
              <a:custGeom>
                <a:avLst/>
                <a:gdLst/>
                <a:ahLst/>
                <a:cxnLst/>
                <a:rect l="l" t="t" r="r" b="b"/>
                <a:pathLst>
                  <a:path w="3438" h="2185" extrusionOk="0">
                    <a:moveTo>
                      <a:pt x="1507" y="1"/>
                    </a:moveTo>
                    <a:cubicBezTo>
                      <a:pt x="1524" y="61"/>
                      <a:pt x="1529" y="125"/>
                      <a:pt x="1523" y="188"/>
                    </a:cubicBezTo>
                    <a:cubicBezTo>
                      <a:pt x="1517" y="224"/>
                      <a:pt x="1528" y="262"/>
                      <a:pt x="1553" y="290"/>
                    </a:cubicBezTo>
                    <a:cubicBezTo>
                      <a:pt x="1023" y="815"/>
                      <a:pt x="530" y="1376"/>
                      <a:pt x="77" y="1968"/>
                    </a:cubicBezTo>
                    <a:cubicBezTo>
                      <a:pt x="0" y="2069"/>
                      <a:pt x="94" y="2184"/>
                      <a:pt x="190" y="2184"/>
                    </a:cubicBezTo>
                    <a:cubicBezTo>
                      <a:pt x="225" y="2184"/>
                      <a:pt x="260" y="2169"/>
                      <a:pt x="288" y="2133"/>
                    </a:cubicBezTo>
                    <a:cubicBezTo>
                      <a:pt x="717" y="1573"/>
                      <a:pt x="1183" y="1041"/>
                      <a:pt x="1681" y="543"/>
                    </a:cubicBezTo>
                    <a:cubicBezTo>
                      <a:pt x="1688" y="545"/>
                      <a:pt x="1695" y="546"/>
                      <a:pt x="1702" y="547"/>
                    </a:cubicBezTo>
                    <a:cubicBezTo>
                      <a:pt x="1705" y="547"/>
                      <a:pt x="1709" y="549"/>
                      <a:pt x="1713" y="549"/>
                    </a:cubicBezTo>
                    <a:cubicBezTo>
                      <a:pt x="1827" y="1351"/>
                      <a:pt x="2444" y="1993"/>
                      <a:pt x="3248" y="2143"/>
                    </a:cubicBezTo>
                    <a:cubicBezTo>
                      <a:pt x="3255" y="2144"/>
                      <a:pt x="3263" y="2145"/>
                      <a:pt x="3270" y="2145"/>
                    </a:cubicBezTo>
                    <a:cubicBezTo>
                      <a:pt x="3332" y="2145"/>
                      <a:pt x="3395" y="2093"/>
                      <a:pt x="3400" y="2030"/>
                    </a:cubicBezTo>
                    <a:cubicBezTo>
                      <a:pt x="3438" y="1595"/>
                      <a:pt x="3269" y="1174"/>
                      <a:pt x="2965" y="864"/>
                    </a:cubicBezTo>
                    <a:cubicBezTo>
                      <a:pt x="2691" y="584"/>
                      <a:pt x="2332" y="414"/>
                      <a:pt x="1956" y="325"/>
                    </a:cubicBezTo>
                    <a:cubicBezTo>
                      <a:pt x="1951" y="314"/>
                      <a:pt x="1946" y="304"/>
                      <a:pt x="1939" y="294"/>
                    </a:cubicBezTo>
                    <a:cubicBezTo>
                      <a:pt x="2043" y="196"/>
                      <a:pt x="2148" y="99"/>
                      <a:pt x="2255" y="5"/>
                    </a:cubicBezTo>
                    <a:lnTo>
                      <a:pt x="1854" y="3"/>
                    </a:lnTo>
                    <a:cubicBezTo>
                      <a:pt x="1844" y="11"/>
                      <a:pt x="1833" y="21"/>
                      <a:pt x="1824" y="29"/>
                    </a:cubicBezTo>
                    <a:cubicBezTo>
                      <a:pt x="1826" y="21"/>
                      <a:pt x="1828" y="11"/>
                      <a:pt x="1830" y="2"/>
                    </a:cubicBezTo>
                    <a:lnTo>
                      <a:pt x="15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1" name="Google Shape;2761;p43"/>
              <p:cNvSpPr/>
              <p:nvPr/>
            </p:nvSpPr>
            <p:spPr>
              <a:xfrm>
                <a:off x="4640200" y="247175"/>
                <a:ext cx="28075" cy="12625"/>
              </a:xfrm>
              <a:custGeom>
                <a:avLst/>
                <a:gdLst/>
                <a:ahLst/>
                <a:cxnLst/>
                <a:rect l="l" t="t" r="r" b="b"/>
                <a:pathLst>
                  <a:path w="1123" h="505" extrusionOk="0">
                    <a:moveTo>
                      <a:pt x="0" y="1"/>
                    </a:moveTo>
                    <a:cubicBezTo>
                      <a:pt x="242" y="278"/>
                      <a:pt x="549" y="477"/>
                      <a:pt x="955" y="504"/>
                    </a:cubicBezTo>
                    <a:cubicBezTo>
                      <a:pt x="959" y="505"/>
                      <a:pt x="963" y="505"/>
                      <a:pt x="967" y="505"/>
                    </a:cubicBezTo>
                    <a:cubicBezTo>
                      <a:pt x="1033" y="505"/>
                      <a:pt x="1098" y="464"/>
                      <a:pt x="1106" y="392"/>
                    </a:cubicBezTo>
                    <a:cubicBezTo>
                      <a:pt x="1122" y="263"/>
                      <a:pt x="1117" y="132"/>
                      <a:pt x="1091" y="5"/>
                    </a:cubicBezTo>
                    <a:cubicBezTo>
                      <a:pt x="728" y="4"/>
                      <a:pt x="364"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2" name="Google Shape;2762;p43"/>
              <p:cNvSpPr/>
              <p:nvPr/>
            </p:nvSpPr>
            <p:spPr>
              <a:xfrm>
                <a:off x="4085050" y="640775"/>
                <a:ext cx="36675" cy="25250"/>
              </a:xfrm>
              <a:custGeom>
                <a:avLst/>
                <a:gdLst/>
                <a:ahLst/>
                <a:cxnLst/>
                <a:rect l="l" t="t" r="r" b="b"/>
                <a:pathLst>
                  <a:path w="1467" h="1010" extrusionOk="0">
                    <a:moveTo>
                      <a:pt x="158" y="0"/>
                    </a:moveTo>
                    <a:cubicBezTo>
                      <a:pt x="79" y="0"/>
                      <a:pt x="1" y="69"/>
                      <a:pt x="22" y="156"/>
                    </a:cubicBezTo>
                    <a:cubicBezTo>
                      <a:pt x="94" y="442"/>
                      <a:pt x="167" y="731"/>
                      <a:pt x="267" y="1010"/>
                    </a:cubicBezTo>
                    <a:cubicBezTo>
                      <a:pt x="667" y="1008"/>
                      <a:pt x="1067" y="1006"/>
                      <a:pt x="1466" y="1004"/>
                    </a:cubicBezTo>
                    <a:cubicBezTo>
                      <a:pt x="1208" y="524"/>
                      <a:pt x="704" y="179"/>
                      <a:pt x="200" y="7"/>
                    </a:cubicBezTo>
                    <a:cubicBezTo>
                      <a:pt x="186" y="3"/>
                      <a:pt x="17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3" name="Google Shape;2763;p43"/>
              <p:cNvSpPr/>
              <p:nvPr/>
            </p:nvSpPr>
            <p:spPr>
              <a:xfrm>
                <a:off x="4100450" y="530225"/>
                <a:ext cx="157600" cy="135550"/>
              </a:xfrm>
              <a:custGeom>
                <a:avLst/>
                <a:gdLst/>
                <a:ahLst/>
                <a:cxnLst/>
                <a:rect l="l" t="t" r="r" b="b"/>
                <a:pathLst>
                  <a:path w="6304" h="5422" extrusionOk="0">
                    <a:moveTo>
                      <a:pt x="2821" y="1"/>
                    </a:moveTo>
                    <a:cubicBezTo>
                      <a:pt x="2769" y="1"/>
                      <a:pt x="2721" y="35"/>
                      <a:pt x="2695" y="87"/>
                    </a:cubicBezTo>
                    <a:cubicBezTo>
                      <a:pt x="2331" y="806"/>
                      <a:pt x="2269" y="1639"/>
                      <a:pt x="2519" y="2403"/>
                    </a:cubicBezTo>
                    <a:cubicBezTo>
                      <a:pt x="2561" y="2534"/>
                      <a:pt x="2612" y="2672"/>
                      <a:pt x="2637" y="2811"/>
                    </a:cubicBezTo>
                    <a:cubicBezTo>
                      <a:pt x="2625" y="2892"/>
                      <a:pt x="2619" y="2973"/>
                      <a:pt x="2620" y="3055"/>
                    </a:cubicBezTo>
                    <a:cubicBezTo>
                      <a:pt x="2620" y="3078"/>
                      <a:pt x="2627" y="3100"/>
                      <a:pt x="2637" y="3121"/>
                    </a:cubicBezTo>
                    <a:cubicBezTo>
                      <a:pt x="2633" y="3139"/>
                      <a:pt x="2629" y="3156"/>
                      <a:pt x="2623" y="3174"/>
                    </a:cubicBezTo>
                    <a:cubicBezTo>
                      <a:pt x="2609" y="3214"/>
                      <a:pt x="2615" y="3259"/>
                      <a:pt x="2641" y="3293"/>
                    </a:cubicBezTo>
                    <a:cubicBezTo>
                      <a:pt x="2615" y="3326"/>
                      <a:pt x="2593" y="3361"/>
                      <a:pt x="2573" y="3398"/>
                    </a:cubicBezTo>
                    <a:cubicBezTo>
                      <a:pt x="2567" y="3408"/>
                      <a:pt x="2564" y="3418"/>
                      <a:pt x="2561" y="3428"/>
                    </a:cubicBezTo>
                    <a:cubicBezTo>
                      <a:pt x="2479" y="3559"/>
                      <a:pt x="2400" y="3692"/>
                      <a:pt x="2325" y="3825"/>
                    </a:cubicBezTo>
                    <a:cubicBezTo>
                      <a:pt x="2273" y="3743"/>
                      <a:pt x="2215" y="3663"/>
                      <a:pt x="2153" y="3587"/>
                    </a:cubicBezTo>
                    <a:cubicBezTo>
                      <a:pt x="2158" y="3576"/>
                      <a:pt x="2162" y="3563"/>
                      <a:pt x="2164" y="3550"/>
                    </a:cubicBezTo>
                    <a:cubicBezTo>
                      <a:pt x="2255" y="3029"/>
                      <a:pt x="2249" y="2489"/>
                      <a:pt x="2076" y="1984"/>
                    </a:cubicBezTo>
                    <a:cubicBezTo>
                      <a:pt x="1998" y="1757"/>
                      <a:pt x="1885" y="1542"/>
                      <a:pt x="1739" y="1350"/>
                    </a:cubicBezTo>
                    <a:cubicBezTo>
                      <a:pt x="1597" y="1164"/>
                      <a:pt x="1405" y="958"/>
                      <a:pt x="1179" y="879"/>
                    </a:cubicBezTo>
                    <a:cubicBezTo>
                      <a:pt x="1165" y="875"/>
                      <a:pt x="1150" y="872"/>
                      <a:pt x="1136" y="872"/>
                    </a:cubicBezTo>
                    <a:cubicBezTo>
                      <a:pt x="1069" y="872"/>
                      <a:pt x="1002" y="920"/>
                      <a:pt x="999" y="993"/>
                    </a:cubicBezTo>
                    <a:cubicBezTo>
                      <a:pt x="982" y="1562"/>
                      <a:pt x="973" y="2149"/>
                      <a:pt x="1169" y="2692"/>
                    </a:cubicBezTo>
                    <a:cubicBezTo>
                      <a:pt x="1267" y="2961"/>
                      <a:pt x="1424" y="3194"/>
                      <a:pt x="1617" y="3403"/>
                    </a:cubicBezTo>
                    <a:cubicBezTo>
                      <a:pt x="1820" y="3625"/>
                      <a:pt x="2047" y="3828"/>
                      <a:pt x="2172" y="4106"/>
                    </a:cubicBezTo>
                    <a:cubicBezTo>
                      <a:pt x="2022" y="4390"/>
                      <a:pt x="1885" y="4680"/>
                      <a:pt x="1760" y="4978"/>
                    </a:cubicBezTo>
                    <a:cubicBezTo>
                      <a:pt x="1750" y="4963"/>
                      <a:pt x="1740" y="4949"/>
                      <a:pt x="1729" y="4936"/>
                    </a:cubicBezTo>
                    <a:cubicBezTo>
                      <a:pt x="1750" y="4909"/>
                      <a:pt x="1759" y="4875"/>
                      <a:pt x="1755" y="4841"/>
                    </a:cubicBezTo>
                    <a:cubicBezTo>
                      <a:pt x="1706" y="4344"/>
                      <a:pt x="1630" y="3863"/>
                      <a:pt x="1320" y="3454"/>
                    </a:cubicBezTo>
                    <a:cubicBezTo>
                      <a:pt x="1176" y="3264"/>
                      <a:pt x="999" y="3100"/>
                      <a:pt x="818" y="2945"/>
                    </a:cubicBezTo>
                    <a:cubicBezTo>
                      <a:pt x="620" y="2772"/>
                      <a:pt x="420" y="2580"/>
                      <a:pt x="154" y="2526"/>
                    </a:cubicBezTo>
                    <a:cubicBezTo>
                      <a:pt x="147" y="2525"/>
                      <a:pt x="140" y="2524"/>
                      <a:pt x="133" y="2524"/>
                    </a:cubicBezTo>
                    <a:cubicBezTo>
                      <a:pt x="56" y="2524"/>
                      <a:pt x="1" y="2612"/>
                      <a:pt x="11" y="2683"/>
                    </a:cubicBezTo>
                    <a:cubicBezTo>
                      <a:pt x="93" y="3211"/>
                      <a:pt x="206" y="3746"/>
                      <a:pt x="506" y="4199"/>
                    </a:cubicBezTo>
                    <a:cubicBezTo>
                      <a:pt x="640" y="4402"/>
                      <a:pt x="813" y="4576"/>
                      <a:pt x="1014" y="4711"/>
                    </a:cubicBezTo>
                    <a:cubicBezTo>
                      <a:pt x="1214" y="4846"/>
                      <a:pt x="1456" y="4959"/>
                      <a:pt x="1572" y="5182"/>
                    </a:cubicBezTo>
                    <a:cubicBezTo>
                      <a:pt x="1588" y="5213"/>
                      <a:pt x="1616" y="5237"/>
                      <a:pt x="1649" y="5248"/>
                    </a:cubicBezTo>
                    <a:cubicBezTo>
                      <a:pt x="1626" y="5305"/>
                      <a:pt x="1604" y="5364"/>
                      <a:pt x="1583" y="5421"/>
                    </a:cubicBezTo>
                    <a:cubicBezTo>
                      <a:pt x="2286" y="5417"/>
                      <a:pt x="2988" y="5412"/>
                      <a:pt x="3691" y="5405"/>
                    </a:cubicBezTo>
                    <a:cubicBezTo>
                      <a:pt x="3621" y="5363"/>
                      <a:pt x="3547" y="5325"/>
                      <a:pt x="3472" y="5292"/>
                    </a:cubicBezTo>
                    <a:cubicBezTo>
                      <a:pt x="3256" y="5200"/>
                      <a:pt x="3025" y="5153"/>
                      <a:pt x="2791" y="5153"/>
                    </a:cubicBezTo>
                    <a:cubicBezTo>
                      <a:pt x="2769" y="5153"/>
                      <a:pt x="2747" y="5154"/>
                      <a:pt x="2726" y="5154"/>
                    </a:cubicBezTo>
                    <a:cubicBezTo>
                      <a:pt x="2604" y="5161"/>
                      <a:pt x="2484" y="5179"/>
                      <a:pt x="2366" y="5207"/>
                    </a:cubicBezTo>
                    <a:cubicBezTo>
                      <a:pt x="2297" y="5222"/>
                      <a:pt x="2214" y="5243"/>
                      <a:pt x="2136" y="5243"/>
                    </a:cubicBezTo>
                    <a:cubicBezTo>
                      <a:pt x="2072" y="5243"/>
                      <a:pt x="2010" y="5229"/>
                      <a:pt x="1961" y="5186"/>
                    </a:cubicBezTo>
                    <a:cubicBezTo>
                      <a:pt x="2074" y="4908"/>
                      <a:pt x="2197" y="4635"/>
                      <a:pt x="2331" y="4367"/>
                    </a:cubicBezTo>
                    <a:cubicBezTo>
                      <a:pt x="2378" y="4383"/>
                      <a:pt x="2427" y="4391"/>
                      <a:pt x="2477" y="4391"/>
                    </a:cubicBezTo>
                    <a:cubicBezTo>
                      <a:pt x="2492" y="4391"/>
                      <a:pt x="2507" y="4390"/>
                      <a:pt x="2522" y="4389"/>
                    </a:cubicBezTo>
                    <a:cubicBezTo>
                      <a:pt x="2529" y="4419"/>
                      <a:pt x="2547" y="4444"/>
                      <a:pt x="2573" y="4461"/>
                    </a:cubicBezTo>
                    <a:cubicBezTo>
                      <a:pt x="3037" y="4794"/>
                      <a:pt x="3610" y="5161"/>
                      <a:pt x="4190" y="5161"/>
                    </a:cubicBezTo>
                    <a:cubicBezTo>
                      <a:pt x="4400" y="5161"/>
                      <a:pt x="4612" y="5113"/>
                      <a:pt x="4819" y="4997"/>
                    </a:cubicBezTo>
                    <a:cubicBezTo>
                      <a:pt x="4881" y="4962"/>
                      <a:pt x="4919" y="4889"/>
                      <a:pt x="4885" y="4820"/>
                    </a:cubicBezTo>
                    <a:cubicBezTo>
                      <a:pt x="4666" y="4374"/>
                      <a:pt x="4222" y="4141"/>
                      <a:pt x="3752" y="4042"/>
                    </a:cubicBezTo>
                    <a:cubicBezTo>
                      <a:pt x="3574" y="4005"/>
                      <a:pt x="3392" y="3979"/>
                      <a:pt x="3210" y="3979"/>
                    </a:cubicBezTo>
                    <a:cubicBezTo>
                      <a:pt x="3154" y="3979"/>
                      <a:pt x="3098" y="3982"/>
                      <a:pt x="3042" y="3987"/>
                    </a:cubicBezTo>
                    <a:cubicBezTo>
                      <a:pt x="2933" y="3998"/>
                      <a:pt x="2827" y="4023"/>
                      <a:pt x="2724" y="4061"/>
                    </a:cubicBezTo>
                    <a:cubicBezTo>
                      <a:pt x="2659" y="4085"/>
                      <a:pt x="2565" y="4132"/>
                      <a:pt x="2484" y="4132"/>
                    </a:cubicBezTo>
                    <a:cubicBezTo>
                      <a:pt x="2474" y="4132"/>
                      <a:pt x="2463" y="4131"/>
                      <a:pt x="2454" y="4130"/>
                    </a:cubicBezTo>
                    <a:cubicBezTo>
                      <a:pt x="2583" y="3888"/>
                      <a:pt x="2722" y="3651"/>
                      <a:pt x="2872" y="3420"/>
                    </a:cubicBezTo>
                    <a:cubicBezTo>
                      <a:pt x="2931" y="3356"/>
                      <a:pt x="3012" y="3310"/>
                      <a:pt x="3087" y="3267"/>
                    </a:cubicBezTo>
                    <a:cubicBezTo>
                      <a:pt x="3101" y="3260"/>
                      <a:pt x="3115" y="3252"/>
                      <a:pt x="3130" y="3245"/>
                    </a:cubicBezTo>
                    <a:cubicBezTo>
                      <a:pt x="3143" y="3274"/>
                      <a:pt x="3169" y="3296"/>
                      <a:pt x="3200" y="3307"/>
                    </a:cubicBezTo>
                    <a:cubicBezTo>
                      <a:pt x="3601" y="3464"/>
                      <a:pt x="4025" y="3625"/>
                      <a:pt x="4461" y="3625"/>
                    </a:cubicBezTo>
                    <a:cubicBezTo>
                      <a:pt x="4528" y="3625"/>
                      <a:pt x="4595" y="3621"/>
                      <a:pt x="4663" y="3613"/>
                    </a:cubicBezTo>
                    <a:cubicBezTo>
                      <a:pt x="5076" y="3562"/>
                      <a:pt x="5455" y="3342"/>
                      <a:pt x="5647" y="2965"/>
                    </a:cubicBezTo>
                    <a:cubicBezTo>
                      <a:pt x="5679" y="2902"/>
                      <a:pt x="5630" y="2814"/>
                      <a:pt x="5569" y="2793"/>
                    </a:cubicBezTo>
                    <a:cubicBezTo>
                      <a:pt x="5179" y="2662"/>
                      <a:pt x="4762" y="2525"/>
                      <a:pt x="4345" y="2525"/>
                    </a:cubicBezTo>
                    <a:cubicBezTo>
                      <a:pt x="4223" y="2525"/>
                      <a:pt x="4101" y="2537"/>
                      <a:pt x="3979" y="2563"/>
                    </a:cubicBezTo>
                    <a:cubicBezTo>
                      <a:pt x="3721" y="2620"/>
                      <a:pt x="3488" y="2747"/>
                      <a:pt x="3257" y="2873"/>
                    </a:cubicBezTo>
                    <a:cubicBezTo>
                      <a:pt x="3443" y="2627"/>
                      <a:pt x="3642" y="2391"/>
                      <a:pt x="3853" y="2167"/>
                    </a:cubicBezTo>
                    <a:cubicBezTo>
                      <a:pt x="4062" y="2058"/>
                      <a:pt x="4296" y="2012"/>
                      <a:pt x="4515" y="1928"/>
                    </a:cubicBezTo>
                    <a:cubicBezTo>
                      <a:pt x="5252" y="1645"/>
                      <a:pt x="5869" y="1118"/>
                      <a:pt x="6265" y="433"/>
                    </a:cubicBezTo>
                    <a:cubicBezTo>
                      <a:pt x="6303" y="368"/>
                      <a:pt x="6296" y="251"/>
                      <a:pt x="6203" y="230"/>
                    </a:cubicBezTo>
                    <a:cubicBezTo>
                      <a:pt x="6058" y="197"/>
                      <a:pt x="5912" y="186"/>
                      <a:pt x="5765" y="186"/>
                    </a:cubicBezTo>
                    <a:cubicBezTo>
                      <a:pt x="5595" y="186"/>
                      <a:pt x="5425" y="201"/>
                      <a:pt x="5256" y="217"/>
                    </a:cubicBezTo>
                    <a:cubicBezTo>
                      <a:pt x="4951" y="246"/>
                      <a:pt x="4663" y="315"/>
                      <a:pt x="4403" y="484"/>
                    </a:cubicBezTo>
                    <a:cubicBezTo>
                      <a:pt x="3877" y="826"/>
                      <a:pt x="3565" y="1446"/>
                      <a:pt x="3495" y="2058"/>
                    </a:cubicBezTo>
                    <a:cubicBezTo>
                      <a:pt x="3491" y="2089"/>
                      <a:pt x="3499" y="2121"/>
                      <a:pt x="3517" y="2146"/>
                    </a:cubicBezTo>
                    <a:cubicBezTo>
                      <a:pt x="3303" y="2386"/>
                      <a:pt x="3102" y="2638"/>
                      <a:pt x="2915" y="2898"/>
                    </a:cubicBezTo>
                    <a:cubicBezTo>
                      <a:pt x="2913" y="2874"/>
                      <a:pt x="2911" y="2849"/>
                      <a:pt x="2907" y="2826"/>
                    </a:cubicBezTo>
                    <a:cubicBezTo>
                      <a:pt x="2939" y="2634"/>
                      <a:pt x="3006" y="2449"/>
                      <a:pt x="3069" y="2262"/>
                    </a:cubicBezTo>
                    <a:cubicBezTo>
                      <a:pt x="3155" y="2002"/>
                      <a:pt x="3218" y="1736"/>
                      <a:pt x="3241" y="1464"/>
                    </a:cubicBezTo>
                    <a:cubicBezTo>
                      <a:pt x="3265" y="1201"/>
                      <a:pt x="3254" y="935"/>
                      <a:pt x="3212" y="674"/>
                    </a:cubicBezTo>
                    <a:cubicBezTo>
                      <a:pt x="3171" y="433"/>
                      <a:pt x="3114" y="170"/>
                      <a:pt x="2898" y="26"/>
                    </a:cubicBezTo>
                    <a:cubicBezTo>
                      <a:pt x="2872" y="9"/>
                      <a:pt x="2846" y="1"/>
                      <a:pt x="2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2764" name="Google Shape;2764;p43"/>
          <p:cNvGrpSpPr/>
          <p:nvPr/>
        </p:nvGrpSpPr>
        <p:grpSpPr>
          <a:xfrm rot="891788">
            <a:off x="7029476" y="952532"/>
            <a:ext cx="1236997" cy="387983"/>
            <a:chOff x="216238" y="188800"/>
            <a:chExt cx="1237050" cy="388000"/>
          </a:xfrm>
        </p:grpSpPr>
        <p:sp>
          <p:nvSpPr>
            <p:cNvPr id="2765" name="Google Shape;2765;p43"/>
            <p:cNvSpPr/>
            <p:nvPr/>
          </p:nvSpPr>
          <p:spPr>
            <a:xfrm>
              <a:off x="216238" y="188813"/>
              <a:ext cx="1237050" cy="387975"/>
            </a:xfrm>
            <a:custGeom>
              <a:avLst/>
              <a:gdLst/>
              <a:ahLst/>
              <a:cxnLst/>
              <a:rect l="l" t="t" r="r" b="b"/>
              <a:pathLst>
                <a:path w="49482" h="15519" extrusionOk="0">
                  <a:moveTo>
                    <a:pt x="47998" y="1"/>
                  </a:moveTo>
                  <a:cubicBezTo>
                    <a:pt x="47995" y="1"/>
                    <a:pt x="47992" y="1"/>
                    <a:pt x="47989" y="1"/>
                  </a:cubicBezTo>
                  <a:lnTo>
                    <a:pt x="47652" y="6"/>
                  </a:lnTo>
                  <a:lnTo>
                    <a:pt x="47238" y="13"/>
                  </a:lnTo>
                  <a:lnTo>
                    <a:pt x="45882" y="33"/>
                  </a:lnTo>
                  <a:lnTo>
                    <a:pt x="35996" y="185"/>
                  </a:lnTo>
                  <a:lnTo>
                    <a:pt x="34814" y="203"/>
                  </a:lnTo>
                  <a:lnTo>
                    <a:pt x="34787" y="203"/>
                  </a:lnTo>
                  <a:lnTo>
                    <a:pt x="33199" y="227"/>
                  </a:lnTo>
                  <a:lnTo>
                    <a:pt x="33071" y="230"/>
                  </a:lnTo>
                  <a:lnTo>
                    <a:pt x="30918" y="262"/>
                  </a:lnTo>
                  <a:lnTo>
                    <a:pt x="30712" y="266"/>
                  </a:lnTo>
                  <a:lnTo>
                    <a:pt x="29732" y="281"/>
                  </a:lnTo>
                  <a:lnTo>
                    <a:pt x="29458" y="285"/>
                  </a:lnTo>
                  <a:lnTo>
                    <a:pt x="29451" y="285"/>
                  </a:lnTo>
                  <a:lnTo>
                    <a:pt x="28353" y="302"/>
                  </a:lnTo>
                  <a:lnTo>
                    <a:pt x="14115" y="521"/>
                  </a:lnTo>
                  <a:lnTo>
                    <a:pt x="12553" y="544"/>
                  </a:lnTo>
                  <a:lnTo>
                    <a:pt x="12277" y="548"/>
                  </a:lnTo>
                  <a:lnTo>
                    <a:pt x="11021" y="568"/>
                  </a:lnTo>
                  <a:lnTo>
                    <a:pt x="10023" y="584"/>
                  </a:lnTo>
                  <a:lnTo>
                    <a:pt x="9510" y="591"/>
                  </a:lnTo>
                  <a:lnTo>
                    <a:pt x="8034" y="613"/>
                  </a:lnTo>
                  <a:lnTo>
                    <a:pt x="2523" y="698"/>
                  </a:lnTo>
                  <a:lnTo>
                    <a:pt x="622" y="727"/>
                  </a:lnTo>
                  <a:cubicBezTo>
                    <a:pt x="620" y="727"/>
                    <a:pt x="619" y="727"/>
                    <a:pt x="618" y="727"/>
                  </a:cubicBezTo>
                  <a:cubicBezTo>
                    <a:pt x="567" y="727"/>
                    <a:pt x="519" y="750"/>
                    <a:pt x="487" y="789"/>
                  </a:cubicBezTo>
                  <a:cubicBezTo>
                    <a:pt x="458" y="824"/>
                    <a:pt x="443" y="867"/>
                    <a:pt x="443" y="912"/>
                  </a:cubicBezTo>
                  <a:cubicBezTo>
                    <a:pt x="438" y="911"/>
                    <a:pt x="433" y="911"/>
                    <a:pt x="428" y="911"/>
                  </a:cubicBezTo>
                  <a:cubicBezTo>
                    <a:pt x="377" y="911"/>
                    <a:pt x="327" y="940"/>
                    <a:pt x="292" y="982"/>
                  </a:cubicBezTo>
                  <a:cubicBezTo>
                    <a:pt x="237" y="1048"/>
                    <a:pt x="219" y="1151"/>
                    <a:pt x="287" y="1236"/>
                  </a:cubicBezTo>
                  <a:cubicBezTo>
                    <a:pt x="691" y="1740"/>
                    <a:pt x="1117" y="2225"/>
                    <a:pt x="1566" y="2691"/>
                  </a:cubicBezTo>
                  <a:cubicBezTo>
                    <a:pt x="1522" y="2738"/>
                    <a:pt x="1480" y="2784"/>
                    <a:pt x="1437" y="2831"/>
                  </a:cubicBezTo>
                  <a:cubicBezTo>
                    <a:pt x="1425" y="2844"/>
                    <a:pt x="1414" y="2858"/>
                    <a:pt x="1402" y="2870"/>
                  </a:cubicBezTo>
                  <a:cubicBezTo>
                    <a:pt x="1229" y="3063"/>
                    <a:pt x="1063" y="3261"/>
                    <a:pt x="903" y="3465"/>
                  </a:cubicBezTo>
                  <a:cubicBezTo>
                    <a:pt x="592" y="3862"/>
                    <a:pt x="307" y="4280"/>
                    <a:pt x="50" y="4715"/>
                  </a:cubicBezTo>
                  <a:cubicBezTo>
                    <a:pt x="1" y="4799"/>
                    <a:pt x="27" y="4922"/>
                    <a:pt x="117" y="4969"/>
                  </a:cubicBezTo>
                  <a:cubicBezTo>
                    <a:pt x="659" y="5251"/>
                    <a:pt x="1175" y="5579"/>
                    <a:pt x="1661" y="5951"/>
                  </a:cubicBezTo>
                  <a:cubicBezTo>
                    <a:pt x="1264" y="6637"/>
                    <a:pt x="802" y="7285"/>
                    <a:pt x="285" y="7884"/>
                  </a:cubicBezTo>
                  <a:cubicBezTo>
                    <a:pt x="210" y="7969"/>
                    <a:pt x="209" y="8117"/>
                    <a:pt x="322" y="8176"/>
                  </a:cubicBezTo>
                  <a:lnTo>
                    <a:pt x="1939" y="9012"/>
                  </a:lnTo>
                  <a:lnTo>
                    <a:pt x="596" y="11238"/>
                  </a:lnTo>
                  <a:cubicBezTo>
                    <a:pt x="535" y="11336"/>
                    <a:pt x="591" y="11482"/>
                    <a:pt x="707" y="11510"/>
                  </a:cubicBezTo>
                  <a:cubicBezTo>
                    <a:pt x="1254" y="11638"/>
                    <a:pt x="1788" y="11825"/>
                    <a:pt x="2296" y="12067"/>
                  </a:cubicBezTo>
                  <a:cubicBezTo>
                    <a:pt x="1973" y="13163"/>
                    <a:pt x="1541" y="14226"/>
                    <a:pt x="1011" y="15238"/>
                  </a:cubicBezTo>
                  <a:cubicBezTo>
                    <a:pt x="934" y="15384"/>
                    <a:pt x="1062" y="15518"/>
                    <a:pt x="1186" y="15518"/>
                  </a:cubicBezTo>
                  <a:cubicBezTo>
                    <a:pt x="1232" y="15518"/>
                    <a:pt x="1277" y="15500"/>
                    <a:pt x="1311" y="15456"/>
                  </a:cubicBezTo>
                  <a:cubicBezTo>
                    <a:pt x="1340" y="15474"/>
                    <a:pt x="1374" y="15485"/>
                    <a:pt x="1409" y="15485"/>
                  </a:cubicBezTo>
                  <a:cubicBezTo>
                    <a:pt x="1410" y="15485"/>
                    <a:pt x="1412" y="15485"/>
                    <a:pt x="1414" y="15485"/>
                  </a:cubicBezTo>
                  <a:cubicBezTo>
                    <a:pt x="5440" y="15431"/>
                    <a:pt x="9467" y="15374"/>
                    <a:pt x="13491" y="15242"/>
                  </a:cubicBezTo>
                  <a:cubicBezTo>
                    <a:pt x="13814" y="15232"/>
                    <a:pt x="14138" y="15221"/>
                    <a:pt x="14461" y="15210"/>
                  </a:cubicBezTo>
                  <a:lnTo>
                    <a:pt x="14622" y="15203"/>
                  </a:lnTo>
                  <a:cubicBezTo>
                    <a:pt x="14937" y="15191"/>
                    <a:pt x="15253" y="15180"/>
                    <a:pt x="15568" y="15167"/>
                  </a:cubicBezTo>
                  <a:lnTo>
                    <a:pt x="15716" y="15162"/>
                  </a:lnTo>
                  <a:cubicBezTo>
                    <a:pt x="16034" y="15148"/>
                    <a:pt x="16352" y="15135"/>
                    <a:pt x="16670" y="15121"/>
                  </a:cubicBezTo>
                  <a:cubicBezTo>
                    <a:pt x="17478" y="15086"/>
                    <a:pt x="18285" y="15046"/>
                    <a:pt x="19093" y="15002"/>
                  </a:cubicBezTo>
                  <a:lnTo>
                    <a:pt x="19133" y="15000"/>
                  </a:lnTo>
                  <a:lnTo>
                    <a:pt x="19467" y="14981"/>
                  </a:lnTo>
                  <a:cubicBezTo>
                    <a:pt x="22286" y="14824"/>
                    <a:pt x="25102" y="14634"/>
                    <a:pt x="27926" y="14566"/>
                  </a:cubicBezTo>
                  <a:cubicBezTo>
                    <a:pt x="28888" y="14544"/>
                    <a:pt x="29851" y="14533"/>
                    <a:pt x="30813" y="14533"/>
                  </a:cubicBezTo>
                  <a:cubicBezTo>
                    <a:pt x="31712" y="14533"/>
                    <a:pt x="32611" y="14542"/>
                    <a:pt x="33509" y="14559"/>
                  </a:cubicBezTo>
                  <a:cubicBezTo>
                    <a:pt x="33861" y="14565"/>
                    <a:pt x="34212" y="14573"/>
                    <a:pt x="34564" y="14581"/>
                  </a:cubicBezTo>
                  <a:cubicBezTo>
                    <a:pt x="34644" y="14583"/>
                    <a:pt x="34724" y="14585"/>
                    <a:pt x="34803" y="14588"/>
                  </a:cubicBezTo>
                  <a:cubicBezTo>
                    <a:pt x="35100" y="14595"/>
                    <a:pt x="35398" y="14604"/>
                    <a:pt x="35694" y="14613"/>
                  </a:cubicBezTo>
                  <a:lnTo>
                    <a:pt x="35830" y="14617"/>
                  </a:lnTo>
                  <a:cubicBezTo>
                    <a:pt x="36084" y="14625"/>
                    <a:pt x="36338" y="14633"/>
                    <a:pt x="36593" y="14643"/>
                  </a:cubicBezTo>
                  <a:lnTo>
                    <a:pt x="36729" y="14647"/>
                  </a:lnTo>
                  <a:cubicBezTo>
                    <a:pt x="37146" y="14662"/>
                    <a:pt x="37563" y="14679"/>
                    <a:pt x="37981" y="14696"/>
                  </a:cubicBezTo>
                  <a:cubicBezTo>
                    <a:pt x="38295" y="14709"/>
                    <a:pt x="38609" y="14723"/>
                    <a:pt x="38923" y="14737"/>
                  </a:cubicBezTo>
                  <a:lnTo>
                    <a:pt x="38978" y="14740"/>
                  </a:lnTo>
                  <a:cubicBezTo>
                    <a:pt x="39488" y="14763"/>
                    <a:pt x="39997" y="14787"/>
                    <a:pt x="40506" y="14813"/>
                  </a:cubicBezTo>
                  <a:lnTo>
                    <a:pt x="40527" y="14814"/>
                  </a:lnTo>
                  <a:cubicBezTo>
                    <a:pt x="40926" y="14834"/>
                    <a:pt x="41324" y="14854"/>
                    <a:pt x="41722" y="14877"/>
                  </a:cubicBezTo>
                  <a:cubicBezTo>
                    <a:pt x="42321" y="14909"/>
                    <a:pt x="42919" y="14942"/>
                    <a:pt x="43518" y="14976"/>
                  </a:cubicBezTo>
                  <a:cubicBezTo>
                    <a:pt x="43842" y="14995"/>
                    <a:pt x="44165" y="15013"/>
                    <a:pt x="44490" y="15032"/>
                  </a:cubicBezTo>
                  <a:lnTo>
                    <a:pt x="44664" y="15043"/>
                  </a:lnTo>
                  <a:cubicBezTo>
                    <a:pt x="44993" y="15062"/>
                    <a:pt x="45321" y="15081"/>
                    <a:pt x="45650" y="15100"/>
                  </a:cubicBezTo>
                  <a:lnTo>
                    <a:pt x="45785" y="15109"/>
                  </a:lnTo>
                  <a:lnTo>
                    <a:pt x="46493" y="15150"/>
                  </a:lnTo>
                  <a:lnTo>
                    <a:pt x="46603" y="15156"/>
                  </a:lnTo>
                  <a:cubicBezTo>
                    <a:pt x="46609" y="15157"/>
                    <a:pt x="46614" y="15157"/>
                    <a:pt x="46620" y="15157"/>
                  </a:cubicBezTo>
                  <a:cubicBezTo>
                    <a:pt x="46653" y="15157"/>
                    <a:pt x="46686" y="15147"/>
                    <a:pt x="46713" y="15128"/>
                  </a:cubicBezTo>
                  <a:cubicBezTo>
                    <a:pt x="47594" y="15061"/>
                    <a:pt x="48468" y="14924"/>
                    <a:pt x="49326" y="14716"/>
                  </a:cubicBezTo>
                  <a:cubicBezTo>
                    <a:pt x="49423" y="14693"/>
                    <a:pt x="49481" y="14582"/>
                    <a:pt x="49455" y="14489"/>
                  </a:cubicBezTo>
                  <a:cubicBezTo>
                    <a:pt x="49441" y="14437"/>
                    <a:pt x="49424" y="14388"/>
                    <a:pt x="49406" y="14339"/>
                  </a:cubicBezTo>
                  <a:cubicBezTo>
                    <a:pt x="49378" y="14269"/>
                    <a:pt x="49346" y="14200"/>
                    <a:pt x="49309" y="14134"/>
                  </a:cubicBezTo>
                  <a:cubicBezTo>
                    <a:pt x="49325" y="14086"/>
                    <a:pt x="49319" y="14033"/>
                    <a:pt x="49292" y="13989"/>
                  </a:cubicBezTo>
                  <a:lnTo>
                    <a:pt x="47981" y="11919"/>
                  </a:lnTo>
                  <a:cubicBezTo>
                    <a:pt x="48067" y="11822"/>
                    <a:pt x="48151" y="11723"/>
                    <a:pt x="48232" y="11623"/>
                  </a:cubicBezTo>
                  <a:cubicBezTo>
                    <a:pt x="48247" y="11604"/>
                    <a:pt x="48262" y="11586"/>
                    <a:pt x="48277" y="11567"/>
                  </a:cubicBezTo>
                  <a:cubicBezTo>
                    <a:pt x="48523" y="11258"/>
                    <a:pt x="48748" y="10931"/>
                    <a:pt x="48950" y="10591"/>
                  </a:cubicBezTo>
                  <a:cubicBezTo>
                    <a:pt x="48959" y="10574"/>
                    <a:pt x="48969" y="10558"/>
                    <a:pt x="48978" y="10542"/>
                  </a:cubicBezTo>
                  <a:cubicBezTo>
                    <a:pt x="49048" y="10423"/>
                    <a:pt x="49113" y="10303"/>
                    <a:pt x="49176" y="10181"/>
                  </a:cubicBezTo>
                  <a:cubicBezTo>
                    <a:pt x="49210" y="10115"/>
                    <a:pt x="49212" y="10009"/>
                    <a:pt x="49147" y="9956"/>
                  </a:cubicBezTo>
                  <a:lnTo>
                    <a:pt x="47841" y="8911"/>
                  </a:lnTo>
                  <a:lnTo>
                    <a:pt x="47885" y="8854"/>
                  </a:lnTo>
                  <a:cubicBezTo>
                    <a:pt x="48093" y="8591"/>
                    <a:pt x="48293" y="8322"/>
                    <a:pt x="48482" y="8047"/>
                  </a:cubicBezTo>
                  <a:cubicBezTo>
                    <a:pt x="48690" y="7744"/>
                    <a:pt x="49046" y="7348"/>
                    <a:pt x="49007" y="6955"/>
                  </a:cubicBezTo>
                  <a:cubicBezTo>
                    <a:pt x="48970" y="6588"/>
                    <a:pt x="48560" y="6319"/>
                    <a:pt x="48297" y="6110"/>
                  </a:cubicBezTo>
                  <a:cubicBezTo>
                    <a:pt x="48016" y="5885"/>
                    <a:pt x="47722" y="5679"/>
                    <a:pt x="47413" y="5495"/>
                  </a:cubicBezTo>
                  <a:lnTo>
                    <a:pt x="47894" y="4850"/>
                  </a:lnTo>
                  <a:lnTo>
                    <a:pt x="48619" y="3876"/>
                  </a:lnTo>
                  <a:lnTo>
                    <a:pt x="48822" y="3605"/>
                  </a:lnTo>
                  <a:cubicBezTo>
                    <a:pt x="48871" y="3538"/>
                    <a:pt x="48846" y="3435"/>
                    <a:pt x="48792" y="3381"/>
                  </a:cubicBezTo>
                  <a:lnTo>
                    <a:pt x="48411" y="2984"/>
                  </a:lnTo>
                  <a:lnTo>
                    <a:pt x="47490" y="2028"/>
                  </a:lnTo>
                  <a:cubicBezTo>
                    <a:pt x="47462" y="2000"/>
                    <a:pt x="47435" y="1971"/>
                    <a:pt x="47407" y="1942"/>
                  </a:cubicBezTo>
                  <a:lnTo>
                    <a:pt x="47295" y="1827"/>
                  </a:lnTo>
                  <a:lnTo>
                    <a:pt x="47540" y="1440"/>
                  </a:lnTo>
                  <a:lnTo>
                    <a:pt x="47833" y="973"/>
                  </a:lnTo>
                  <a:lnTo>
                    <a:pt x="48252" y="306"/>
                  </a:lnTo>
                  <a:cubicBezTo>
                    <a:pt x="48338" y="170"/>
                    <a:pt x="48223" y="42"/>
                    <a:pt x="48098" y="33"/>
                  </a:cubicBezTo>
                  <a:cubicBezTo>
                    <a:pt x="48069" y="12"/>
                    <a:pt x="48034" y="1"/>
                    <a:pt x="47998"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766" name="Google Shape;2766;p43"/>
            <p:cNvGrpSpPr/>
            <p:nvPr/>
          </p:nvGrpSpPr>
          <p:grpSpPr>
            <a:xfrm>
              <a:off x="216250" y="188800"/>
              <a:ext cx="1237025" cy="388000"/>
              <a:chOff x="1250950" y="258200"/>
              <a:chExt cx="1237025" cy="388000"/>
            </a:xfrm>
          </p:grpSpPr>
          <p:sp>
            <p:nvSpPr>
              <p:cNvPr id="2767" name="Google Shape;2767;p43"/>
              <p:cNvSpPr/>
              <p:nvPr/>
            </p:nvSpPr>
            <p:spPr>
              <a:xfrm>
                <a:off x="2143275" y="595400"/>
                <a:ext cx="82125" cy="31300"/>
              </a:xfrm>
              <a:custGeom>
                <a:avLst/>
                <a:gdLst/>
                <a:ahLst/>
                <a:cxnLst/>
                <a:rect l="l" t="t" r="r" b="b"/>
                <a:pathLst>
                  <a:path w="3285" h="1252" extrusionOk="0">
                    <a:moveTo>
                      <a:pt x="1542" y="0"/>
                    </a:moveTo>
                    <a:cubicBezTo>
                      <a:pt x="1097" y="0"/>
                      <a:pt x="652" y="188"/>
                      <a:pt x="347" y="513"/>
                    </a:cubicBezTo>
                    <a:cubicBezTo>
                      <a:pt x="182" y="690"/>
                      <a:pt x="71" y="900"/>
                      <a:pt x="1" y="1125"/>
                    </a:cubicBezTo>
                    <a:lnTo>
                      <a:pt x="136" y="1129"/>
                    </a:lnTo>
                    <a:cubicBezTo>
                      <a:pt x="210" y="958"/>
                      <a:pt x="309" y="799"/>
                      <a:pt x="428" y="655"/>
                    </a:cubicBezTo>
                    <a:cubicBezTo>
                      <a:pt x="701" y="323"/>
                      <a:pt x="1095" y="144"/>
                      <a:pt x="1512" y="144"/>
                    </a:cubicBezTo>
                    <a:cubicBezTo>
                      <a:pt x="1591" y="144"/>
                      <a:pt x="1671" y="151"/>
                      <a:pt x="1751" y="164"/>
                    </a:cubicBezTo>
                    <a:cubicBezTo>
                      <a:pt x="2308" y="253"/>
                      <a:pt x="2768" y="618"/>
                      <a:pt x="3098" y="1059"/>
                    </a:cubicBezTo>
                    <a:cubicBezTo>
                      <a:pt x="3144" y="1122"/>
                      <a:pt x="3187" y="1184"/>
                      <a:pt x="3230" y="1249"/>
                    </a:cubicBezTo>
                    <a:lnTo>
                      <a:pt x="3285" y="1251"/>
                    </a:lnTo>
                    <a:cubicBezTo>
                      <a:pt x="3232" y="1170"/>
                      <a:pt x="3177" y="1089"/>
                      <a:pt x="3120" y="1008"/>
                    </a:cubicBezTo>
                    <a:cubicBezTo>
                      <a:pt x="2791" y="543"/>
                      <a:pt x="2345" y="97"/>
                      <a:pt x="1755" y="15"/>
                    </a:cubicBezTo>
                    <a:cubicBezTo>
                      <a:pt x="1685" y="5"/>
                      <a:pt x="1613" y="0"/>
                      <a:pt x="154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8" name="Google Shape;2768;p43"/>
              <p:cNvSpPr/>
              <p:nvPr/>
            </p:nvSpPr>
            <p:spPr>
              <a:xfrm>
                <a:off x="1656075" y="565650"/>
                <a:ext cx="72200" cy="70600"/>
              </a:xfrm>
              <a:custGeom>
                <a:avLst/>
                <a:gdLst/>
                <a:ahLst/>
                <a:cxnLst/>
                <a:rect l="l" t="t" r="r" b="b"/>
                <a:pathLst>
                  <a:path w="2888" h="2824" extrusionOk="0">
                    <a:moveTo>
                      <a:pt x="763" y="1"/>
                    </a:moveTo>
                    <a:cubicBezTo>
                      <a:pt x="732" y="1"/>
                      <a:pt x="700" y="2"/>
                      <a:pt x="668" y="6"/>
                    </a:cubicBezTo>
                    <a:cubicBezTo>
                      <a:pt x="0" y="75"/>
                      <a:pt x="89" y="866"/>
                      <a:pt x="144" y="1350"/>
                    </a:cubicBezTo>
                    <a:cubicBezTo>
                      <a:pt x="201" y="1850"/>
                      <a:pt x="308" y="2344"/>
                      <a:pt x="465" y="2823"/>
                    </a:cubicBezTo>
                    <a:cubicBezTo>
                      <a:pt x="1273" y="2788"/>
                      <a:pt x="2080" y="2748"/>
                      <a:pt x="2888" y="2704"/>
                    </a:cubicBezTo>
                    <a:cubicBezTo>
                      <a:pt x="2814" y="2671"/>
                      <a:pt x="2749" y="2622"/>
                      <a:pt x="2698" y="2560"/>
                    </a:cubicBezTo>
                    <a:cubicBezTo>
                      <a:pt x="2611" y="2455"/>
                      <a:pt x="2557" y="2329"/>
                      <a:pt x="2498" y="2206"/>
                    </a:cubicBezTo>
                    <a:lnTo>
                      <a:pt x="2276" y="1742"/>
                    </a:lnTo>
                    <a:cubicBezTo>
                      <a:pt x="2140" y="1456"/>
                      <a:pt x="2011" y="1166"/>
                      <a:pt x="1863" y="886"/>
                    </a:cubicBezTo>
                    <a:cubicBezTo>
                      <a:pt x="1635" y="458"/>
                      <a:pt x="1286" y="1"/>
                      <a:pt x="76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69" name="Google Shape;2769;p43"/>
              <p:cNvSpPr/>
              <p:nvPr/>
            </p:nvSpPr>
            <p:spPr>
              <a:xfrm>
                <a:off x="2115050" y="566600"/>
                <a:ext cx="130300" cy="56300"/>
              </a:xfrm>
              <a:custGeom>
                <a:avLst/>
                <a:gdLst/>
                <a:ahLst/>
                <a:cxnLst/>
                <a:rect l="l" t="t" r="r" b="b"/>
                <a:pathLst>
                  <a:path w="5212" h="2252" extrusionOk="0">
                    <a:moveTo>
                      <a:pt x="2748" y="1"/>
                    </a:moveTo>
                    <a:cubicBezTo>
                      <a:pt x="2074" y="1"/>
                      <a:pt x="1401" y="257"/>
                      <a:pt x="891" y="697"/>
                    </a:cubicBezTo>
                    <a:cubicBezTo>
                      <a:pt x="395" y="1125"/>
                      <a:pt x="125" y="1661"/>
                      <a:pt x="1" y="2245"/>
                    </a:cubicBezTo>
                    <a:lnTo>
                      <a:pt x="240" y="2251"/>
                    </a:lnTo>
                    <a:cubicBezTo>
                      <a:pt x="446" y="1533"/>
                      <a:pt x="890" y="880"/>
                      <a:pt x="1570" y="533"/>
                    </a:cubicBezTo>
                    <a:cubicBezTo>
                      <a:pt x="1961" y="334"/>
                      <a:pt x="2395" y="237"/>
                      <a:pt x="2831" y="237"/>
                    </a:cubicBezTo>
                    <a:cubicBezTo>
                      <a:pt x="3207" y="237"/>
                      <a:pt x="3585" y="309"/>
                      <a:pt x="3936" y="451"/>
                    </a:cubicBezTo>
                    <a:cubicBezTo>
                      <a:pt x="4426" y="650"/>
                      <a:pt x="4855" y="962"/>
                      <a:pt x="5211" y="1346"/>
                    </a:cubicBezTo>
                    <a:cubicBezTo>
                      <a:pt x="5153" y="1274"/>
                      <a:pt x="5092" y="1204"/>
                      <a:pt x="5030" y="1136"/>
                    </a:cubicBezTo>
                    <a:cubicBezTo>
                      <a:pt x="4479" y="540"/>
                      <a:pt x="3741" y="58"/>
                      <a:pt x="2913" y="6"/>
                    </a:cubicBezTo>
                    <a:cubicBezTo>
                      <a:pt x="2858" y="3"/>
                      <a:pt x="2803" y="1"/>
                      <a:pt x="274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0" name="Google Shape;2770;p43"/>
              <p:cNvSpPr/>
              <p:nvPr/>
            </p:nvSpPr>
            <p:spPr>
              <a:xfrm>
                <a:off x="2165725" y="614825"/>
                <a:ext cx="34725" cy="10775"/>
              </a:xfrm>
              <a:custGeom>
                <a:avLst/>
                <a:gdLst/>
                <a:ahLst/>
                <a:cxnLst/>
                <a:rect l="l" t="t" r="r" b="b"/>
                <a:pathLst>
                  <a:path w="1389" h="431" extrusionOk="0">
                    <a:moveTo>
                      <a:pt x="588" y="1"/>
                    </a:moveTo>
                    <a:cubicBezTo>
                      <a:pt x="557" y="1"/>
                      <a:pt x="525" y="2"/>
                      <a:pt x="492" y="6"/>
                    </a:cubicBezTo>
                    <a:cubicBezTo>
                      <a:pt x="221" y="34"/>
                      <a:pt x="75" y="181"/>
                      <a:pt x="0" y="378"/>
                    </a:cubicBezTo>
                    <a:cubicBezTo>
                      <a:pt x="46" y="379"/>
                      <a:pt x="92" y="381"/>
                      <a:pt x="137" y="382"/>
                    </a:cubicBezTo>
                    <a:cubicBezTo>
                      <a:pt x="554" y="398"/>
                      <a:pt x="972" y="414"/>
                      <a:pt x="1389" y="431"/>
                    </a:cubicBezTo>
                    <a:cubicBezTo>
                      <a:pt x="1184" y="186"/>
                      <a:pt x="921" y="1"/>
                      <a:pt x="58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1" name="Google Shape;2771;p43"/>
              <p:cNvSpPr/>
              <p:nvPr/>
            </p:nvSpPr>
            <p:spPr>
              <a:xfrm>
                <a:off x="2461225" y="332825"/>
                <a:ext cx="11500" cy="22325"/>
              </a:xfrm>
              <a:custGeom>
                <a:avLst/>
                <a:gdLst/>
                <a:ahLst/>
                <a:cxnLst/>
                <a:rect l="l" t="t" r="r" b="b"/>
                <a:pathLst>
                  <a:path w="460" h="893" extrusionOk="0">
                    <a:moveTo>
                      <a:pt x="0" y="0"/>
                    </a:moveTo>
                    <a:cubicBezTo>
                      <a:pt x="51" y="301"/>
                      <a:pt x="121" y="599"/>
                      <a:pt x="209" y="892"/>
                    </a:cubicBezTo>
                    <a:lnTo>
                      <a:pt x="411" y="621"/>
                    </a:lnTo>
                    <a:cubicBezTo>
                      <a:pt x="460" y="554"/>
                      <a:pt x="434" y="451"/>
                      <a:pt x="381" y="396"/>
                    </a:cubicBezTo>
                    <a:cubicBezTo>
                      <a:pt x="254" y="264"/>
                      <a:pt x="127" y="132"/>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2" name="Google Shape;2772;p43"/>
              <p:cNvSpPr/>
              <p:nvPr/>
            </p:nvSpPr>
            <p:spPr>
              <a:xfrm>
                <a:off x="1258225" y="277925"/>
                <a:ext cx="53900" cy="32350"/>
              </a:xfrm>
              <a:custGeom>
                <a:avLst/>
                <a:gdLst/>
                <a:ahLst/>
                <a:cxnLst/>
                <a:rect l="l" t="t" r="r" b="b"/>
                <a:pathLst>
                  <a:path w="2156" h="1294" extrusionOk="0">
                    <a:moveTo>
                      <a:pt x="195" y="1"/>
                    </a:moveTo>
                    <a:cubicBezTo>
                      <a:pt x="167" y="35"/>
                      <a:pt x="152" y="78"/>
                      <a:pt x="151" y="123"/>
                    </a:cubicBezTo>
                    <a:cubicBezTo>
                      <a:pt x="146" y="122"/>
                      <a:pt x="142" y="122"/>
                      <a:pt x="137" y="122"/>
                    </a:cubicBezTo>
                    <a:cubicBezTo>
                      <a:pt x="86" y="122"/>
                      <a:pt x="36" y="150"/>
                      <a:pt x="1" y="193"/>
                    </a:cubicBezTo>
                    <a:cubicBezTo>
                      <a:pt x="303" y="216"/>
                      <a:pt x="599" y="286"/>
                      <a:pt x="880" y="399"/>
                    </a:cubicBezTo>
                    <a:cubicBezTo>
                      <a:pt x="1371" y="598"/>
                      <a:pt x="1801" y="910"/>
                      <a:pt x="2156" y="1293"/>
                    </a:cubicBezTo>
                    <a:cubicBezTo>
                      <a:pt x="2097" y="1222"/>
                      <a:pt x="2037" y="1152"/>
                      <a:pt x="1974" y="1084"/>
                    </a:cubicBezTo>
                    <a:cubicBezTo>
                      <a:pt x="1500" y="570"/>
                      <a:pt x="885" y="142"/>
                      <a:pt x="195"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3" name="Google Shape;2773;p43"/>
              <p:cNvSpPr/>
              <p:nvPr/>
            </p:nvSpPr>
            <p:spPr>
              <a:xfrm>
                <a:off x="2439425" y="282500"/>
                <a:ext cx="7400" cy="11725"/>
              </a:xfrm>
              <a:custGeom>
                <a:avLst/>
                <a:gdLst/>
                <a:ahLst/>
                <a:cxnLst/>
                <a:rect l="l" t="t" r="r" b="b"/>
                <a:pathLst>
                  <a:path w="296" h="469" extrusionOk="0">
                    <a:moveTo>
                      <a:pt x="295" y="0"/>
                    </a:moveTo>
                    <a:cubicBezTo>
                      <a:pt x="170" y="138"/>
                      <a:pt x="70" y="296"/>
                      <a:pt x="1" y="468"/>
                    </a:cubicBezTo>
                    <a:lnTo>
                      <a:pt x="295" y="0"/>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4" name="Google Shape;2774;p43"/>
              <p:cNvSpPr/>
              <p:nvPr/>
            </p:nvSpPr>
            <p:spPr>
              <a:xfrm>
                <a:off x="1557850" y="271825"/>
                <a:ext cx="32075" cy="22525"/>
              </a:xfrm>
              <a:custGeom>
                <a:avLst/>
                <a:gdLst/>
                <a:ahLst/>
                <a:cxnLst/>
                <a:rect l="l" t="t" r="r" b="b"/>
                <a:pathLst>
                  <a:path w="1283" h="901" extrusionOk="0">
                    <a:moveTo>
                      <a:pt x="277" y="0"/>
                    </a:moveTo>
                    <a:lnTo>
                      <a:pt x="1" y="4"/>
                    </a:lnTo>
                    <a:lnTo>
                      <a:pt x="7" y="6"/>
                    </a:lnTo>
                    <a:cubicBezTo>
                      <a:pt x="498" y="205"/>
                      <a:pt x="928" y="517"/>
                      <a:pt x="1283" y="901"/>
                    </a:cubicBezTo>
                    <a:cubicBezTo>
                      <a:pt x="1224" y="829"/>
                      <a:pt x="1164" y="759"/>
                      <a:pt x="1101" y="691"/>
                    </a:cubicBezTo>
                    <a:cubicBezTo>
                      <a:pt x="860" y="430"/>
                      <a:pt x="582" y="190"/>
                      <a:pt x="277"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5" name="Google Shape;2775;p43"/>
              <p:cNvSpPr/>
              <p:nvPr/>
            </p:nvSpPr>
            <p:spPr>
              <a:xfrm>
                <a:off x="1602250" y="517425"/>
                <a:ext cx="137825" cy="121025"/>
              </a:xfrm>
              <a:custGeom>
                <a:avLst/>
                <a:gdLst/>
                <a:ahLst/>
                <a:cxnLst/>
                <a:rect l="l" t="t" r="r" b="b"/>
                <a:pathLst>
                  <a:path w="5513" h="4841" extrusionOk="0">
                    <a:moveTo>
                      <a:pt x="3049" y="1"/>
                    </a:moveTo>
                    <a:cubicBezTo>
                      <a:pt x="2375" y="1"/>
                      <a:pt x="1702" y="257"/>
                      <a:pt x="1192" y="697"/>
                    </a:cubicBezTo>
                    <a:cubicBezTo>
                      <a:pt x="0" y="1727"/>
                      <a:pt x="114" y="3372"/>
                      <a:pt x="409" y="4840"/>
                    </a:cubicBezTo>
                    <a:lnTo>
                      <a:pt x="571" y="4835"/>
                    </a:lnTo>
                    <a:cubicBezTo>
                      <a:pt x="400" y="4047"/>
                      <a:pt x="308" y="3239"/>
                      <a:pt x="489" y="2445"/>
                    </a:cubicBezTo>
                    <a:cubicBezTo>
                      <a:pt x="670" y="1651"/>
                      <a:pt x="1131" y="911"/>
                      <a:pt x="1871" y="533"/>
                    </a:cubicBezTo>
                    <a:cubicBezTo>
                      <a:pt x="2263" y="334"/>
                      <a:pt x="2697" y="237"/>
                      <a:pt x="3132" y="237"/>
                    </a:cubicBezTo>
                    <a:cubicBezTo>
                      <a:pt x="3509" y="237"/>
                      <a:pt x="3886" y="310"/>
                      <a:pt x="4237" y="452"/>
                    </a:cubicBezTo>
                    <a:cubicBezTo>
                      <a:pt x="4727" y="650"/>
                      <a:pt x="5158" y="962"/>
                      <a:pt x="5513" y="1346"/>
                    </a:cubicBezTo>
                    <a:cubicBezTo>
                      <a:pt x="5454" y="1274"/>
                      <a:pt x="5394" y="1204"/>
                      <a:pt x="5331" y="1136"/>
                    </a:cubicBezTo>
                    <a:cubicBezTo>
                      <a:pt x="4780" y="540"/>
                      <a:pt x="4042" y="58"/>
                      <a:pt x="3214" y="6"/>
                    </a:cubicBezTo>
                    <a:cubicBezTo>
                      <a:pt x="3159" y="3"/>
                      <a:pt x="3104" y="1"/>
                      <a:pt x="3049"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6" name="Google Shape;2776;p43"/>
              <p:cNvSpPr/>
              <p:nvPr/>
            </p:nvSpPr>
            <p:spPr>
              <a:xfrm>
                <a:off x="1250950" y="258350"/>
                <a:ext cx="1226175" cy="387850"/>
              </a:xfrm>
              <a:custGeom>
                <a:avLst/>
                <a:gdLst/>
                <a:ahLst/>
                <a:cxnLst/>
                <a:rect l="l" t="t" r="r" b="b"/>
                <a:pathLst>
                  <a:path w="49047" h="15514" extrusionOk="0">
                    <a:moveTo>
                      <a:pt x="10992" y="1392"/>
                    </a:moveTo>
                    <a:cubicBezTo>
                      <a:pt x="11070" y="1392"/>
                      <a:pt x="11149" y="1398"/>
                      <a:pt x="11228" y="1411"/>
                    </a:cubicBezTo>
                    <a:cubicBezTo>
                      <a:pt x="11786" y="1501"/>
                      <a:pt x="12246" y="1865"/>
                      <a:pt x="12575" y="2307"/>
                    </a:cubicBezTo>
                    <a:cubicBezTo>
                      <a:pt x="12946" y="2806"/>
                      <a:pt x="13177" y="3399"/>
                      <a:pt x="13432" y="3961"/>
                    </a:cubicBezTo>
                    <a:cubicBezTo>
                      <a:pt x="13531" y="4179"/>
                      <a:pt x="13746" y="4494"/>
                      <a:pt x="13492" y="4687"/>
                    </a:cubicBezTo>
                    <a:cubicBezTo>
                      <a:pt x="13420" y="4741"/>
                      <a:pt x="13340" y="4765"/>
                      <a:pt x="13260" y="4765"/>
                    </a:cubicBezTo>
                    <a:cubicBezTo>
                      <a:pt x="13125" y="4765"/>
                      <a:pt x="12991" y="4695"/>
                      <a:pt x="12899" y="4584"/>
                    </a:cubicBezTo>
                    <a:cubicBezTo>
                      <a:pt x="12810" y="4479"/>
                      <a:pt x="12756" y="4353"/>
                      <a:pt x="12698" y="4230"/>
                    </a:cubicBezTo>
                    <a:lnTo>
                      <a:pt x="12477" y="3766"/>
                    </a:lnTo>
                    <a:cubicBezTo>
                      <a:pt x="12340" y="3480"/>
                      <a:pt x="12211" y="3190"/>
                      <a:pt x="12063" y="2910"/>
                    </a:cubicBezTo>
                    <a:cubicBezTo>
                      <a:pt x="11835" y="2482"/>
                      <a:pt x="11485" y="2025"/>
                      <a:pt x="10963" y="2025"/>
                    </a:cubicBezTo>
                    <a:cubicBezTo>
                      <a:pt x="10932" y="2025"/>
                      <a:pt x="10900" y="2026"/>
                      <a:pt x="10868" y="2030"/>
                    </a:cubicBezTo>
                    <a:cubicBezTo>
                      <a:pt x="10200" y="2099"/>
                      <a:pt x="10290" y="2890"/>
                      <a:pt x="10343" y="3373"/>
                    </a:cubicBezTo>
                    <a:cubicBezTo>
                      <a:pt x="10417" y="4033"/>
                      <a:pt x="10584" y="4681"/>
                      <a:pt x="10825" y="5300"/>
                    </a:cubicBezTo>
                    <a:cubicBezTo>
                      <a:pt x="10851" y="5366"/>
                      <a:pt x="10798" y="5450"/>
                      <a:pt x="10733" y="5465"/>
                    </a:cubicBezTo>
                    <a:cubicBezTo>
                      <a:pt x="10534" y="5509"/>
                      <a:pt x="10344" y="5587"/>
                      <a:pt x="10171" y="5693"/>
                    </a:cubicBezTo>
                    <a:cubicBezTo>
                      <a:pt x="10150" y="5706"/>
                      <a:pt x="10127" y="5713"/>
                      <a:pt x="10103" y="5713"/>
                    </a:cubicBezTo>
                    <a:cubicBezTo>
                      <a:pt x="10090" y="5713"/>
                      <a:pt x="10078" y="5711"/>
                      <a:pt x="10065" y="5707"/>
                    </a:cubicBezTo>
                    <a:cubicBezTo>
                      <a:pt x="10043" y="5719"/>
                      <a:pt x="10018" y="5726"/>
                      <a:pt x="9993" y="5726"/>
                    </a:cubicBezTo>
                    <a:cubicBezTo>
                      <a:pt x="9942" y="5726"/>
                      <a:pt x="9894" y="5697"/>
                      <a:pt x="9881" y="5630"/>
                    </a:cubicBezTo>
                    <a:cubicBezTo>
                      <a:pt x="9655" y="4415"/>
                      <a:pt x="8998" y="3005"/>
                      <a:pt x="9906" y="1903"/>
                    </a:cubicBezTo>
                    <a:cubicBezTo>
                      <a:pt x="10179" y="1571"/>
                      <a:pt x="10574" y="1392"/>
                      <a:pt x="10992" y="1392"/>
                    </a:cubicBezTo>
                    <a:close/>
                    <a:moveTo>
                      <a:pt x="20245" y="3822"/>
                    </a:moveTo>
                    <a:cubicBezTo>
                      <a:pt x="20324" y="3822"/>
                      <a:pt x="20404" y="3828"/>
                      <a:pt x="20484" y="3841"/>
                    </a:cubicBezTo>
                    <a:cubicBezTo>
                      <a:pt x="21040" y="3931"/>
                      <a:pt x="21501" y="4295"/>
                      <a:pt x="21830" y="4736"/>
                    </a:cubicBezTo>
                    <a:cubicBezTo>
                      <a:pt x="22201" y="5235"/>
                      <a:pt x="22432" y="5828"/>
                      <a:pt x="22687" y="6391"/>
                    </a:cubicBezTo>
                    <a:cubicBezTo>
                      <a:pt x="22787" y="6610"/>
                      <a:pt x="23002" y="6926"/>
                      <a:pt x="22748" y="7118"/>
                    </a:cubicBezTo>
                    <a:cubicBezTo>
                      <a:pt x="22676" y="7172"/>
                      <a:pt x="22596" y="7196"/>
                      <a:pt x="22517" y="7196"/>
                    </a:cubicBezTo>
                    <a:cubicBezTo>
                      <a:pt x="22381" y="7196"/>
                      <a:pt x="22247" y="7126"/>
                      <a:pt x="22155" y="7015"/>
                    </a:cubicBezTo>
                    <a:cubicBezTo>
                      <a:pt x="22067" y="6910"/>
                      <a:pt x="22012" y="6783"/>
                      <a:pt x="21955" y="6661"/>
                    </a:cubicBezTo>
                    <a:lnTo>
                      <a:pt x="21732" y="6196"/>
                    </a:lnTo>
                    <a:cubicBezTo>
                      <a:pt x="21596" y="5910"/>
                      <a:pt x="21467" y="5620"/>
                      <a:pt x="21319" y="5340"/>
                    </a:cubicBezTo>
                    <a:cubicBezTo>
                      <a:pt x="21091" y="4912"/>
                      <a:pt x="20741" y="4455"/>
                      <a:pt x="20219" y="4455"/>
                    </a:cubicBezTo>
                    <a:cubicBezTo>
                      <a:pt x="20188" y="4455"/>
                      <a:pt x="20156" y="4457"/>
                      <a:pt x="20124" y="4460"/>
                    </a:cubicBezTo>
                    <a:cubicBezTo>
                      <a:pt x="19456" y="4530"/>
                      <a:pt x="19546" y="5321"/>
                      <a:pt x="19600" y="5804"/>
                    </a:cubicBezTo>
                    <a:cubicBezTo>
                      <a:pt x="19673" y="6464"/>
                      <a:pt x="19841" y="7113"/>
                      <a:pt x="20081" y="7731"/>
                    </a:cubicBezTo>
                    <a:cubicBezTo>
                      <a:pt x="20108" y="7796"/>
                      <a:pt x="20054" y="7880"/>
                      <a:pt x="19989" y="7895"/>
                    </a:cubicBezTo>
                    <a:cubicBezTo>
                      <a:pt x="19790" y="7940"/>
                      <a:pt x="19600" y="8016"/>
                      <a:pt x="19425" y="8123"/>
                    </a:cubicBezTo>
                    <a:cubicBezTo>
                      <a:pt x="19406" y="8136"/>
                      <a:pt x="19383" y="8143"/>
                      <a:pt x="19359" y="8143"/>
                    </a:cubicBezTo>
                    <a:cubicBezTo>
                      <a:pt x="19346" y="8143"/>
                      <a:pt x="19333" y="8141"/>
                      <a:pt x="19320" y="8136"/>
                    </a:cubicBezTo>
                    <a:cubicBezTo>
                      <a:pt x="19298" y="8148"/>
                      <a:pt x="19272" y="8155"/>
                      <a:pt x="19248" y="8155"/>
                    </a:cubicBezTo>
                    <a:cubicBezTo>
                      <a:pt x="19197" y="8155"/>
                      <a:pt x="19148" y="8126"/>
                      <a:pt x="19136" y="8059"/>
                    </a:cubicBezTo>
                    <a:cubicBezTo>
                      <a:pt x="18911" y="6846"/>
                      <a:pt x="18254" y="5434"/>
                      <a:pt x="19161" y="4332"/>
                    </a:cubicBezTo>
                    <a:cubicBezTo>
                      <a:pt x="19434" y="4001"/>
                      <a:pt x="19828" y="3822"/>
                      <a:pt x="20245" y="3822"/>
                    </a:cubicBezTo>
                    <a:close/>
                    <a:moveTo>
                      <a:pt x="20594" y="1592"/>
                    </a:moveTo>
                    <a:cubicBezTo>
                      <a:pt x="20850" y="1592"/>
                      <a:pt x="21105" y="1619"/>
                      <a:pt x="21356" y="1680"/>
                    </a:cubicBezTo>
                    <a:cubicBezTo>
                      <a:pt x="22387" y="1930"/>
                      <a:pt x="23221" y="2670"/>
                      <a:pt x="23833" y="3507"/>
                    </a:cubicBezTo>
                    <a:cubicBezTo>
                      <a:pt x="24177" y="3976"/>
                      <a:pt x="24461" y="4485"/>
                      <a:pt x="24728" y="4999"/>
                    </a:cubicBezTo>
                    <a:cubicBezTo>
                      <a:pt x="24799" y="5133"/>
                      <a:pt x="24868" y="5268"/>
                      <a:pt x="24936" y="5403"/>
                    </a:cubicBezTo>
                    <a:cubicBezTo>
                      <a:pt x="24992" y="5513"/>
                      <a:pt x="25057" y="5625"/>
                      <a:pt x="25086" y="5745"/>
                    </a:cubicBezTo>
                    <a:cubicBezTo>
                      <a:pt x="25136" y="5960"/>
                      <a:pt x="25050" y="6222"/>
                      <a:pt x="24811" y="6268"/>
                    </a:cubicBezTo>
                    <a:cubicBezTo>
                      <a:pt x="24795" y="6282"/>
                      <a:pt x="24777" y="6292"/>
                      <a:pt x="24758" y="6298"/>
                    </a:cubicBezTo>
                    <a:lnTo>
                      <a:pt x="24327" y="6440"/>
                    </a:lnTo>
                    <a:cubicBezTo>
                      <a:pt x="24317" y="6443"/>
                      <a:pt x="24306" y="6444"/>
                      <a:pt x="24295" y="6444"/>
                    </a:cubicBezTo>
                    <a:cubicBezTo>
                      <a:pt x="24248" y="6444"/>
                      <a:pt x="24194" y="6419"/>
                      <a:pt x="24177" y="6378"/>
                    </a:cubicBezTo>
                    <a:cubicBezTo>
                      <a:pt x="24039" y="6058"/>
                      <a:pt x="23901" y="5734"/>
                      <a:pt x="23751" y="5416"/>
                    </a:cubicBezTo>
                    <a:lnTo>
                      <a:pt x="23751" y="5416"/>
                    </a:lnTo>
                    <a:cubicBezTo>
                      <a:pt x="23814" y="5569"/>
                      <a:pt x="23875" y="5724"/>
                      <a:pt x="23933" y="5879"/>
                    </a:cubicBezTo>
                    <a:cubicBezTo>
                      <a:pt x="23997" y="6046"/>
                      <a:pt x="24067" y="6208"/>
                      <a:pt x="24034" y="6391"/>
                    </a:cubicBezTo>
                    <a:cubicBezTo>
                      <a:pt x="24017" y="6482"/>
                      <a:pt x="23967" y="6566"/>
                      <a:pt x="23893" y="6610"/>
                    </a:cubicBezTo>
                    <a:cubicBezTo>
                      <a:pt x="23878" y="6646"/>
                      <a:pt x="23844" y="6672"/>
                      <a:pt x="23806" y="6678"/>
                    </a:cubicBezTo>
                    <a:lnTo>
                      <a:pt x="23105" y="6815"/>
                    </a:lnTo>
                    <a:cubicBezTo>
                      <a:pt x="23093" y="6817"/>
                      <a:pt x="23082" y="6819"/>
                      <a:pt x="23071" y="6819"/>
                    </a:cubicBezTo>
                    <a:cubicBezTo>
                      <a:pt x="23011" y="6819"/>
                      <a:pt x="22966" y="6782"/>
                      <a:pt x="22941" y="6722"/>
                    </a:cubicBezTo>
                    <a:cubicBezTo>
                      <a:pt x="22651" y="6013"/>
                      <a:pt x="22296" y="5314"/>
                      <a:pt x="21854" y="4687"/>
                    </a:cubicBezTo>
                    <a:cubicBezTo>
                      <a:pt x="21525" y="4221"/>
                      <a:pt x="21079" y="3774"/>
                      <a:pt x="20489" y="3692"/>
                    </a:cubicBezTo>
                    <a:cubicBezTo>
                      <a:pt x="20419" y="3683"/>
                      <a:pt x="20349" y="3678"/>
                      <a:pt x="20278" y="3678"/>
                    </a:cubicBezTo>
                    <a:cubicBezTo>
                      <a:pt x="19833" y="3678"/>
                      <a:pt x="19386" y="3866"/>
                      <a:pt x="19082" y="4191"/>
                    </a:cubicBezTo>
                    <a:cubicBezTo>
                      <a:pt x="18657" y="4644"/>
                      <a:pt x="18598" y="5310"/>
                      <a:pt x="18623" y="5901"/>
                    </a:cubicBezTo>
                    <a:cubicBezTo>
                      <a:pt x="18652" y="6609"/>
                      <a:pt x="18785" y="7310"/>
                      <a:pt x="18999" y="7986"/>
                    </a:cubicBezTo>
                    <a:cubicBezTo>
                      <a:pt x="19019" y="8050"/>
                      <a:pt x="18975" y="8136"/>
                      <a:pt x="18905" y="8149"/>
                    </a:cubicBezTo>
                    <a:lnTo>
                      <a:pt x="18314" y="8263"/>
                    </a:lnTo>
                    <a:cubicBezTo>
                      <a:pt x="18305" y="8265"/>
                      <a:pt x="18296" y="8266"/>
                      <a:pt x="18286" y="8266"/>
                    </a:cubicBezTo>
                    <a:cubicBezTo>
                      <a:pt x="18270" y="8266"/>
                      <a:pt x="18254" y="8263"/>
                      <a:pt x="18239" y="8258"/>
                    </a:cubicBezTo>
                    <a:cubicBezTo>
                      <a:pt x="18224" y="8263"/>
                      <a:pt x="18208" y="8265"/>
                      <a:pt x="18192" y="8265"/>
                    </a:cubicBezTo>
                    <a:cubicBezTo>
                      <a:pt x="18139" y="8265"/>
                      <a:pt x="18088" y="8237"/>
                      <a:pt x="18071" y="8171"/>
                    </a:cubicBezTo>
                    <a:cubicBezTo>
                      <a:pt x="17799" y="7133"/>
                      <a:pt x="17550" y="6039"/>
                      <a:pt x="17793" y="4970"/>
                    </a:cubicBezTo>
                    <a:cubicBezTo>
                      <a:pt x="17974" y="4177"/>
                      <a:pt x="18435" y="3436"/>
                      <a:pt x="19176" y="3059"/>
                    </a:cubicBezTo>
                    <a:cubicBezTo>
                      <a:pt x="19567" y="2859"/>
                      <a:pt x="20001" y="2762"/>
                      <a:pt x="20436" y="2762"/>
                    </a:cubicBezTo>
                    <a:cubicBezTo>
                      <a:pt x="20813" y="2762"/>
                      <a:pt x="21190" y="2835"/>
                      <a:pt x="21541" y="2977"/>
                    </a:cubicBezTo>
                    <a:cubicBezTo>
                      <a:pt x="22031" y="3176"/>
                      <a:pt x="22461" y="3487"/>
                      <a:pt x="22817" y="3871"/>
                    </a:cubicBezTo>
                    <a:cubicBezTo>
                      <a:pt x="22758" y="3800"/>
                      <a:pt x="22697" y="3730"/>
                      <a:pt x="22634" y="3662"/>
                    </a:cubicBezTo>
                    <a:cubicBezTo>
                      <a:pt x="22084" y="3065"/>
                      <a:pt x="21347" y="2584"/>
                      <a:pt x="20517" y="2531"/>
                    </a:cubicBezTo>
                    <a:cubicBezTo>
                      <a:pt x="20462" y="2528"/>
                      <a:pt x="20407" y="2526"/>
                      <a:pt x="20352" y="2526"/>
                    </a:cubicBezTo>
                    <a:cubicBezTo>
                      <a:pt x="19678" y="2526"/>
                      <a:pt x="19005" y="2782"/>
                      <a:pt x="18496" y="3223"/>
                    </a:cubicBezTo>
                    <a:cubicBezTo>
                      <a:pt x="16992" y="4523"/>
                      <a:pt x="17567" y="6800"/>
                      <a:pt x="17962" y="8469"/>
                    </a:cubicBezTo>
                    <a:cubicBezTo>
                      <a:pt x="17981" y="8540"/>
                      <a:pt x="17939" y="8613"/>
                      <a:pt x="17869" y="8634"/>
                    </a:cubicBezTo>
                    <a:lnTo>
                      <a:pt x="17364" y="8786"/>
                    </a:lnTo>
                    <a:cubicBezTo>
                      <a:pt x="17351" y="8791"/>
                      <a:pt x="17338" y="8793"/>
                      <a:pt x="17325" y="8793"/>
                    </a:cubicBezTo>
                    <a:cubicBezTo>
                      <a:pt x="17305" y="8793"/>
                      <a:pt x="17285" y="8788"/>
                      <a:pt x="17267" y="8778"/>
                    </a:cubicBezTo>
                    <a:cubicBezTo>
                      <a:pt x="17257" y="8780"/>
                      <a:pt x="17246" y="8781"/>
                      <a:pt x="17236" y="8781"/>
                    </a:cubicBezTo>
                    <a:cubicBezTo>
                      <a:pt x="17182" y="8781"/>
                      <a:pt x="17130" y="8753"/>
                      <a:pt x="17111" y="8688"/>
                    </a:cubicBezTo>
                    <a:cubicBezTo>
                      <a:pt x="16726" y="7432"/>
                      <a:pt x="16340" y="6128"/>
                      <a:pt x="16542" y="4802"/>
                    </a:cubicBezTo>
                    <a:cubicBezTo>
                      <a:pt x="16620" y="4296"/>
                      <a:pt x="16786" y="3797"/>
                      <a:pt x="17059" y="3362"/>
                    </a:cubicBezTo>
                    <a:cubicBezTo>
                      <a:pt x="17338" y="2914"/>
                      <a:pt x="17730" y="2552"/>
                      <a:pt x="18180" y="2279"/>
                    </a:cubicBezTo>
                    <a:cubicBezTo>
                      <a:pt x="18630" y="2007"/>
                      <a:pt x="19137" y="1819"/>
                      <a:pt x="19651" y="1703"/>
                    </a:cubicBezTo>
                    <a:cubicBezTo>
                      <a:pt x="19961" y="1633"/>
                      <a:pt x="20277" y="1592"/>
                      <a:pt x="20594" y="1592"/>
                    </a:cubicBezTo>
                    <a:close/>
                    <a:moveTo>
                      <a:pt x="40305" y="4460"/>
                    </a:moveTo>
                    <a:cubicBezTo>
                      <a:pt x="40383" y="4460"/>
                      <a:pt x="40463" y="4466"/>
                      <a:pt x="40543" y="4479"/>
                    </a:cubicBezTo>
                    <a:cubicBezTo>
                      <a:pt x="41099" y="4570"/>
                      <a:pt x="41559" y="4933"/>
                      <a:pt x="41889" y="5375"/>
                    </a:cubicBezTo>
                    <a:cubicBezTo>
                      <a:pt x="42260" y="5874"/>
                      <a:pt x="42491" y="6467"/>
                      <a:pt x="42746" y="7029"/>
                    </a:cubicBezTo>
                    <a:cubicBezTo>
                      <a:pt x="42845" y="7247"/>
                      <a:pt x="43059" y="7562"/>
                      <a:pt x="42805" y="7755"/>
                    </a:cubicBezTo>
                    <a:cubicBezTo>
                      <a:pt x="42733" y="7809"/>
                      <a:pt x="42654" y="7833"/>
                      <a:pt x="42575" y="7833"/>
                    </a:cubicBezTo>
                    <a:cubicBezTo>
                      <a:pt x="42439" y="7833"/>
                      <a:pt x="42305" y="7762"/>
                      <a:pt x="42212" y="7652"/>
                    </a:cubicBezTo>
                    <a:cubicBezTo>
                      <a:pt x="42125" y="7547"/>
                      <a:pt x="42070" y="7421"/>
                      <a:pt x="42012" y="7299"/>
                    </a:cubicBezTo>
                    <a:lnTo>
                      <a:pt x="41790" y="6833"/>
                    </a:lnTo>
                    <a:cubicBezTo>
                      <a:pt x="41654" y="6548"/>
                      <a:pt x="41524" y="6258"/>
                      <a:pt x="41376" y="5978"/>
                    </a:cubicBezTo>
                    <a:cubicBezTo>
                      <a:pt x="41149" y="5550"/>
                      <a:pt x="40799" y="5093"/>
                      <a:pt x="40278" y="5093"/>
                    </a:cubicBezTo>
                    <a:cubicBezTo>
                      <a:pt x="40246" y="5093"/>
                      <a:pt x="40214" y="5094"/>
                      <a:pt x="40181" y="5098"/>
                    </a:cubicBezTo>
                    <a:cubicBezTo>
                      <a:pt x="39514" y="5167"/>
                      <a:pt x="39603" y="5958"/>
                      <a:pt x="39657" y="6441"/>
                    </a:cubicBezTo>
                    <a:cubicBezTo>
                      <a:pt x="39731" y="7101"/>
                      <a:pt x="39899" y="7749"/>
                      <a:pt x="40140" y="8368"/>
                    </a:cubicBezTo>
                    <a:cubicBezTo>
                      <a:pt x="40166" y="8433"/>
                      <a:pt x="40111" y="8517"/>
                      <a:pt x="40046" y="8532"/>
                    </a:cubicBezTo>
                    <a:cubicBezTo>
                      <a:pt x="39848" y="8578"/>
                      <a:pt x="39657" y="8654"/>
                      <a:pt x="39484" y="8762"/>
                    </a:cubicBezTo>
                    <a:cubicBezTo>
                      <a:pt x="39464" y="8775"/>
                      <a:pt x="39440" y="8782"/>
                      <a:pt x="39417" y="8782"/>
                    </a:cubicBezTo>
                    <a:cubicBezTo>
                      <a:pt x="39404" y="8782"/>
                      <a:pt x="39391" y="8780"/>
                      <a:pt x="39379" y="8775"/>
                    </a:cubicBezTo>
                    <a:cubicBezTo>
                      <a:pt x="39357" y="8787"/>
                      <a:pt x="39332" y="8794"/>
                      <a:pt x="39308" y="8794"/>
                    </a:cubicBezTo>
                    <a:cubicBezTo>
                      <a:pt x="39256" y="8794"/>
                      <a:pt x="39207" y="8764"/>
                      <a:pt x="39195" y="8697"/>
                    </a:cubicBezTo>
                    <a:cubicBezTo>
                      <a:pt x="38968" y="7484"/>
                      <a:pt x="38312" y="6072"/>
                      <a:pt x="39219" y="4970"/>
                    </a:cubicBezTo>
                    <a:cubicBezTo>
                      <a:pt x="39493" y="4639"/>
                      <a:pt x="39887" y="4460"/>
                      <a:pt x="40305" y="4460"/>
                    </a:cubicBezTo>
                    <a:close/>
                    <a:moveTo>
                      <a:pt x="40650" y="2229"/>
                    </a:moveTo>
                    <a:cubicBezTo>
                      <a:pt x="40906" y="2229"/>
                      <a:pt x="41162" y="2256"/>
                      <a:pt x="41414" y="2317"/>
                    </a:cubicBezTo>
                    <a:cubicBezTo>
                      <a:pt x="42445" y="2567"/>
                      <a:pt x="43277" y="3307"/>
                      <a:pt x="43891" y="4144"/>
                    </a:cubicBezTo>
                    <a:cubicBezTo>
                      <a:pt x="44233" y="4613"/>
                      <a:pt x="44518" y="5121"/>
                      <a:pt x="44786" y="5636"/>
                    </a:cubicBezTo>
                    <a:cubicBezTo>
                      <a:pt x="44855" y="5770"/>
                      <a:pt x="44925" y="5905"/>
                      <a:pt x="44993" y="6040"/>
                    </a:cubicBezTo>
                    <a:cubicBezTo>
                      <a:pt x="45049" y="6149"/>
                      <a:pt x="45115" y="6262"/>
                      <a:pt x="45142" y="6382"/>
                    </a:cubicBezTo>
                    <a:cubicBezTo>
                      <a:pt x="45193" y="6597"/>
                      <a:pt x="45106" y="6859"/>
                      <a:pt x="44868" y="6905"/>
                    </a:cubicBezTo>
                    <a:cubicBezTo>
                      <a:pt x="44854" y="6919"/>
                      <a:pt x="44836" y="6929"/>
                      <a:pt x="44817" y="6935"/>
                    </a:cubicBezTo>
                    <a:lnTo>
                      <a:pt x="44385" y="7075"/>
                    </a:lnTo>
                    <a:cubicBezTo>
                      <a:pt x="44375" y="7079"/>
                      <a:pt x="44363" y="7081"/>
                      <a:pt x="44351" y="7081"/>
                    </a:cubicBezTo>
                    <a:cubicBezTo>
                      <a:pt x="44305" y="7081"/>
                      <a:pt x="44252" y="7055"/>
                      <a:pt x="44234" y="7015"/>
                    </a:cubicBezTo>
                    <a:cubicBezTo>
                      <a:pt x="44098" y="6695"/>
                      <a:pt x="43959" y="6371"/>
                      <a:pt x="43809" y="6053"/>
                    </a:cubicBezTo>
                    <a:lnTo>
                      <a:pt x="43809" y="6053"/>
                    </a:lnTo>
                    <a:cubicBezTo>
                      <a:pt x="43873" y="6206"/>
                      <a:pt x="43933" y="6361"/>
                      <a:pt x="43992" y="6516"/>
                    </a:cubicBezTo>
                    <a:cubicBezTo>
                      <a:pt x="44056" y="6683"/>
                      <a:pt x="44126" y="6845"/>
                      <a:pt x="44092" y="7028"/>
                    </a:cubicBezTo>
                    <a:cubicBezTo>
                      <a:pt x="44075" y="7118"/>
                      <a:pt x="44026" y="7203"/>
                      <a:pt x="43951" y="7247"/>
                    </a:cubicBezTo>
                    <a:cubicBezTo>
                      <a:pt x="43937" y="7283"/>
                      <a:pt x="43903" y="7309"/>
                      <a:pt x="43863" y="7315"/>
                    </a:cubicBezTo>
                    <a:lnTo>
                      <a:pt x="43164" y="7452"/>
                    </a:lnTo>
                    <a:cubicBezTo>
                      <a:pt x="43152" y="7454"/>
                      <a:pt x="43140" y="7455"/>
                      <a:pt x="43129" y="7455"/>
                    </a:cubicBezTo>
                    <a:cubicBezTo>
                      <a:pt x="43067" y="7455"/>
                      <a:pt x="43023" y="7419"/>
                      <a:pt x="42998" y="7358"/>
                    </a:cubicBezTo>
                    <a:lnTo>
                      <a:pt x="42998" y="7359"/>
                    </a:lnTo>
                    <a:cubicBezTo>
                      <a:pt x="42709" y="6650"/>
                      <a:pt x="42354" y="5950"/>
                      <a:pt x="41911" y="5323"/>
                    </a:cubicBezTo>
                    <a:cubicBezTo>
                      <a:pt x="41583" y="4858"/>
                      <a:pt x="41136" y="4411"/>
                      <a:pt x="40546" y="4329"/>
                    </a:cubicBezTo>
                    <a:cubicBezTo>
                      <a:pt x="40476" y="4320"/>
                      <a:pt x="40406" y="4315"/>
                      <a:pt x="40336" y="4315"/>
                    </a:cubicBezTo>
                    <a:cubicBezTo>
                      <a:pt x="39890" y="4315"/>
                      <a:pt x="39443" y="4503"/>
                      <a:pt x="39139" y="4828"/>
                    </a:cubicBezTo>
                    <a:cubicBezTo>
                      <a:pt x="38714" y="5281"/>
                      <a:pt x="38655" y="5946"/>
                      <a:pt x="38680" y="6537"/>
                    </a:cubicBezTo>
                    <a:cubicBezTo>
                      <a:pt x="38710" y="7246"/>
                      <a:pt x="38843" y="7947"/>
                      <a:pt x="39056" y="8622"/>
                    </a:cubicBezTo>
                    <a:cubicBezTo>
                      <a:pt x="39077" y="8687"/>
                      <a:pt x="39032" y="8773"/>
                      <a:pt x="38963" y="8786"/>
                    </a:cubicBezTo>
                    <a:lnTo>
                      <a:pt x="38372" y="8900"/>
                    </a:lnTo>
                    <a:cubicBezTo>
                      <a:pt x="38363" y="8902"/>
                      <a:pt x="38354" y="8903"/>
                      <a:pt x="38344" y="8903"/>
                    </a:cubicBezTo>
                    <a:cubicBezTo>
                      <a:pt x="38328" y="8903"/>
                      <a:pt x="38312" y="8900"/>
                      <a:pt x="38296" y="8893"/>
                    </a:cubicBezTo>
                    <a:cubicBezTo>
                      <a:pt x="38281" y="8899"/>
                      <a:pt x="38264" y="8902"/>
                      <a:pt x="38247" y="8902"/>
                    </a:cubicBezTo>
                    <a:cubicBezTo>
                      <a:pt x="38195" y="8902"/>
                      <a:pt x="38144" y="8873"/>
                      <a:pt x="38127" y="8807"/>
                    </a:cubicBezTo>
                    <a:cubicBezTo>
                      <a:pt x="37856" y="7770"/>
                      <a:pt x="37606" y="6676"/>
                      <a:pt x="37850" y="5607"/>
                    </a:cubicBezTo>
                    <a:cubicBezTo>
                      <a:pt x="38031" y="4813"/>
                      <a:pt x="38492" y="4073"/>
                      <a:pt x="39232" y="3696"/>
                    </a:cubicBezTo>
                    <a:cubicBezTo>
                      <a:pt x="39624" y="3496"/>
                      <a:pt x="40058" y="3399"/>
                      <a:pt x="40493" y="3399"/>
                    </a:cubicBezTo>
                    <a:cubicBezTo>
                      <a:pt x="40870" y="3399"/>
                      <a:pt x="41247" y="3472"/>
                      <a:pt x="41598" y="3614"/>
                    </a:cubicBezTo>
                    <a:cubicBezTo>
                      <a:pt x="42088" y="3813"/>
                      <a:pt x="42518" y="4124"/>
                      <a:pt x="42873" y="4508"/>
                    </a:cubicBezTo>
                    <a:cubicBezTo>
                      <a:pt x="42815" y="4437"/>
                      <a:pt x="42754" y="4366"/>
                      <a:pt x="42692" y="4298"/>
                    </a:cubicBezTo>
                    <a:cubicBezTo>
                      <a:pt x="42142" y="3702"/>
                      <a:pt x="41403" y="3220"/>
                      <a:pt x="40575" y="3168"/>
                    </a:cubicBezTo>
                    <a:cubicBezTo>
                      <a:pt x="40520" y="3165"/>
                      <a:pt x="40465" y="3163"/>
                      <a:pt x="40410" y="3163"/>
                    </a:cubicBezTo>
                    <a:cubicBezTo>
                      <a:pt x="39736" y="3163"/>
                      <a:pt x="39063" y="3419"/>
                      <a:pt x="38553" y="3859"/>
                    </a:cubicBezTo>
                    <a:cubicBezTo>
                      <a:pt x="37048" y="5160"/>
                      <a:pt x="37624" y="7437"/>
                      <a:pt x="38019" y="9106"/>
                    </a:cubicBezTo>
                    <a:cubicBezTo>
                      <a:pt x="38037" y="9177"/>
                      <a:pt x="37997" y="9250"/>
                      <a:pt x="37927" y="9271"/>
                    </a:cubicBezTo>
                    <a:lnTo>
                      <a:pt x="37422" y="9423"/>
                    </a:lnTo>
                    <a:cubicBezTo>
                      <a:pt x="37409" y="9428"/>
                      <a:pt x="37395" y="9430"/>
                      <a:pt x="37382" y="9430"/>
                    </a:cubicBezTo>
                    <a:cubicBezTo>
                      <a:pt x="37362" y="9430"/>
                      <a:pt x="37342" y="9425"/>
                      <a:pt x="37324" y="9414"/>
                    </a:cubicBezTo>
                    <a:cubicBezTo>
                      <a:pt x="37313" y="9417"/>
                      <a:pt x="37303" y="9418"/>
                      <a:pt x="37292" y="9418"/>
                    </a:cubicBezTo>
                    <a:cubicBezTo>
                      <a:pt x="37240" y="9418"/>
                      <a:pt x="37187" y="9389"/>
                      <a:pt x="37167" y="9324"/>
                    </a:cubicBezTo>
                    <a:cubicBezTo>
                      <a:pt x="36784" y="8068"/>
                      <a:pt x="36397" y="6765"/>
                      <a:pt x="36600" y="5439"/>
                    </a:cubicBezTo>
                    <a:cubicBezTo>
                      <a:pt x="36677" y="4933"/>
                      <a:pt x="36843" y="4433"/>
                      <a:pt x="37115" y="3998"/>
                    </a:cubicBezTo>
                    <a:cubicBezTo>
                      <a:pt x="37396" y="3551"/>
                      <a:pt x="37787" y="3189"/>
                      <a:pt x="38237" y="2916"/>
                    </a:cubicBezTo>
                    <a:cubicBezTo>
                      <a:pt x="38687" y="2643"/>
                      <a:pt x="39194" y="2456"/>
                      <a:pt x="39707" y="2340"/>
                    </a:cubicBezTo>
                    <a:cubicBezTo>
                      <a:pt x="40017" y="2270"/>
                      <a:pt x="40334" y="2229"/>
                      <a:pt x="40650" y="2229"/>
                    </a:cubicBezTo>
                    <a:close/>
                    <a:moveTo>
                      <a:pt x="28706" y="8061"/>
                    </a:moveTo>
                    <a:cubicBezTo>
                      <a:pt x="28785" y="8061"/>
                      <a:pt x="28865" y="8067"/>
                      <a:pt x="28945" y="8080"/>
                    </a:cubicBezTo>
                    <a:cubicBezTo>
                      <a:pt x="29502" y="8169"/>
                      <a:pt x="29962" y="8534"/>
                      <a:pt x="30291" y="8975"/>
                    </a:cubicBezTo>
                    <a:cubicBezTo>
                      <a:pt x="30663" y="9474"/>
                      <a:pt x="30894" y="10067"/>
                      <a:pt x="31149" y="10630"/>
                    </a:cubicBezTo>
                    <a:cubicBezTo>
                      <a:pt x="31247" y="10848"/>
                      <a:pt x="31461" y="11162"/>
                      <a:pt x="31207" y="11355"/>
                    </a:cubicBezTo>
                    <a:lnTo>
                      <a:pt x="31207" y="11356"/>
                    </a:lnTo>
                    <a:cubicBezTo>
                      <a:pt x="31136" y="11410"/>
                      <a:pt x="31056" y="11434"/>
                      <a:pt x="30977" y="11434"/>
                    </a:cubicBezTo>
                    <a:cubicBezTo>
                      <a:pt x="30841" y="11434"/>
                      <a:pt x="30707" y="11363"/>
                      <a:pt x="30614" y="11253"/>
                    </a:cubicBezTo>
                    <a:cubicBezTo>
                      <a:pt x="30527" y="11147"/>
                      <a:pt x="30473" y="11021"/>
                      <a:pt x="30414" y="10899"/>
                    </a:cubicBezTo>
                    <a:lnTo>
                      <a:pt x="30193" y="10434"/>
                    </a:lnTo>
                    <a:cubicBezTo>
                      <a:pt x="30057" y="10148"/>
                      <a:pt x="29927" y="9858"/>
                      <a:pt x="29778" y="9578"/>
                    </a:cubicBezTo>
                    <a:cubicBezTo>
                      <a:pt x="29552" y="9150"/>
                      <a:pt x="29202" y="8693"/>
                      <a:pt x="28679" y="8693"/>
                    </a:cubicBezTo>
                    <a:cubicBezTo>
                      <a:pt x="28648" y="8693"/>
                      <a:pt x="28616" y="8694"/>
                      <a:pt x="28583" y="8698"/>
                    </a:cubicBezTo>
                    <a:cubicBezTo>
                      <a:pt x="27916" y="8768"/>
                      <a:pt x="28005" y="9559"/>
                      <a:pt x="28059" y="10042"/>
                    </a:cubicBezTo>
                    <a:cubicBezTo>
                      <a:pt x="28134" y="10702"/>
                      <a:pt x="28301" y="11350"/>
                      <a:pt x="28542" y="11969"/>
                    </a:cubicBezTo>
                    <a:cubicBezTo>
                      <a:pt x="28568" y="12034"/>
                      <a:pt x="28514" y="12118"/>
                      <a:pt x="28448" y="12133"/>
                    </a:cubicBezTo>
                    <a:cubicBezTo>
                      <a:pt x="28250" y="12178"/>
                      <a:pt x="28060" y="12255"/>
                      <a:pt x="27886" y="12362"/>
                    </a:cubicBezTo>
                    <a:cubicBezTo>
                      <a:pt x="27866" y="12375"/>
                      <a:pt x="27843" y="12382"/>
                      <a:pt x="27819" y="12382"/>
                    </a:cubicBezTo>
                    <a:cubicBezTo>
                      <a:pt x="27807" y="12382"/>
                      <a:pt x="27794" y="12380"/>
                      <a:pt x="27782" y="12376"/>
                    </a:cubicBezTo>
                    <a:cubicBezTo>
                      <a:pt x="27760" y="12388"/>
                      <a:pt x="27735" y="12394"/>
                      <a:pt x="27711" y="12394"/>
                    </a:cubicBezTo>
                    <a:cubicBezTo>
                      <a:pt x="27659" y="12394"/>
                      <a:pt x="27610" y="12365"/>
                      <a:pt x="27597" y="12298"/>
                    </a:cubicBezTo>
                    <a:cubicBezTo>
                      <a:pt x="27370" y="11085"/>
                      <a:pt x="26714" y="9673"/>
                      <a:pt x="27622" y="8571"/>
                    </a:cubicBezTo>
                    <a:cubicBezTo>
                      <a:pt x="27895" y="8240"/>
                      <a:pt x="28289" y="8061"/>
                      <a:pt x="28706" y="8061"/>
                    </a:cubicBezTo>
                    <a:close/>
                    <a:moveTo>
                      <a:pt x="29055" y="5829"/>
                    </a:moveTo>
                    <a:cubicBezTo>
                      <a:pt x="29310" y="5829"/>
                      <a:pt x="29565" y="5856"/>
                      <a:pt x="29816" y="5917"/>
                    </a:cubicBezTo>
                    <a:cubicBezTo>
                      <a:pt x="30847" y="6167"/>
                      <a:pt x="31680" y="6906"/>
                      <a:pt x="32293" y="7745"/>
                    </a:cubicBezTo>
                    <a:cubicBezTo>
                      <a:pt x="32635" y="8214"/>
                      <a:pt x="32920" y="8722"/>
                      <a:pt x="33188" y="9237"/>
                    </a:cubicBezTo>
                    <a:cubicBezTo>
                      <a:pt x="33258" y="9371"/>
                      <a:pt x="33327" y="9506"/>
                      <a:pt x="33395" y="9641"/>
                    </a:cubicBezTo>
                    <a:cubicBezTo>
                      <a:pt x="33452" y="9750"/>
                      <a:pt x="33517" y="9863"/>
                      <a:pt x="33545" y="9983"/>
                    </a:cubicBezTo>
                    <a:cubicBezTo>
                      <a:pt x="33594" y="10197"/>
                      <a:pt x="33507" y="10459"/>
                      <a:pt x="33269" y="10506"/>
                    </a:cubicBezTo>
                    <a:cubicBezTo>
                      <a:pt x="33254" y="10520"/>
                      <a:pt x="33237" y="10530"/>
                      <a:pt x="33218" y="10536"/>
                    </a:cubicBezTo>
                    <a:lnTo>
                      <a:pt x="32786" y="10677"/>
                    </a:lnTo>
                    <a:cubicBezTo>
                      <a:pt x="32776" y="10681"/>
                      <a:pt x="32765" y="10682"/>
                      <a:pt x="32754" y="10682"/>
                    </a:cubicBezTo>
                    <a:cubicBezTo>
                      <a:pt x="32707" y="10682"/>
                      <a:pt x="32653" y="10657"/>
                      <a:pt x="32635" y="10616"/>
                    </a:cubicBezTo>
                    <a:cubicBezTo>
                      <a:pt x="32499" y="10296"/>
                      <a:pt x="32360" y="9972"/>
                      <a:pt x="32210" y="9654"/>
                    </a:cubicBezTo>
                    <a:lnTo>
                      <a:pt x="32210" y="9654"/>
                    </a:lnTo>
                    <a:cubicBezTo>
                      <a:pt x="32274" y="9807"/>
                      <a:pt x="32334" y="9962"/>
                      <a:pt x="32393" y="10117"/>
                    </a:cubicBezTo>
                    <a:cubicBezTo>
                      <a:pt x="32457" y="10284"/>
                      <a:pt x="32527" y="10446"/>
                      <a:pt x="32493" y="10629"/>
                    </a:cubicBezTo>
                    <a:cubicBezTo>
                      <a:pt x="32476" y="10719"/>
                      <a:pt x="32427" y="10804"/>
                      <a:pt x="32352" y="10848"/>
                    </a:cubicBezTo>
                    <a:cubicBezTo>
                      <a:pt x="32337" y="10884"/>
                      <a:pt x="32303" y="10910"/>
                      <a:pt x="32264" y="10916"/>
                    </a:cubicBezTo>
                    <a:lnTo>
                      <a:pt x="31565" y="11053"/>
                    </a:lnTo>
                    <a:cubicBezTo>
                      <a:pt x="31553" y="11055"/>
                      <a:pt x="31541" y="11056"/>
                      <a:pt x="31530" y="11056"/>
                    </a:cubicBezTo>
                    <a:cubicBezTo>
                      <a:pt x="31469" y="11056"/>
                      <a:pt x="31425" y="11020"/>
                      <a:pt x="31400" y="10960"/>
                    </a:cubicBezTo>
                    <a:cubicBezTo>
                      <a:pt x="31111" y="10251"/>
                      <a:pt x="30755" y="9552"/>
                      <a:pt x="30313" y="8924"/>
                    </a:cubicBezTo>
                    <a:cubicBezTo>
                      <a:pt x="29985" y="8459"/>
                      <a:pt x="29538" y="8012"/>
                      <a:pt x="28948" y="7930"/>
                    </a:cubicBezTo>
                    <a:cubicBezTo>
                      <a:pt x="28878" y="7921"/>
                      <a:pt x="28808" y="7916"/>
                      <a:pt x="28738" y="7916"/>
                    </a:cubicBezTo>
                    <a:cubicBezTo>
                      <a:pt x="28292" y="7916"/>
                      <a:pt x="27845" y="8104"/>
                      <a:pt x="27540" y="8429"/>
                    </a:cubicBezTo>
                    <a:cubicBezTo>
                      <a:pt x="27115" y="8882"/>
                      <a:pt x="27057" y="9547"/>
                      <a:pt x="27082" y="10138"/>
                    </a:cubicBezTo>
                    <a:cubicBezTo>
                      <a:pt x="27112" y="10846"/>
                      <a:pt x="27245" y="11548"/>
                      <a:pt x="27459" y="12223"/>
                    </a:cubicBezTo>
                    <a:cubicBezTo>
                      <a:pt x="27479" y="12288"/>
                      <a:pt x="27434" y="12374"/>
                      <a:pt x="27365" y="12387"/>
                    </a:cubicBezTo>
                    <a:lnTo>
                      <a:pt x="26774" y="12501"/>
                    </a:lnTo>
                    <a:cubicBezTo>
                      <a:pt x="26765" y="12503"/>
                      <a:pt x="26756" y="12504"/>
                      <a:pt x="26746" y="12504"/>
                    </a:cubicBezTo>
                    <a:cubicBezTo>
                      <a:pt x="26730" y="12504"/>
                      <a:pt x="26713" y="12501"/>
                      <a:pt x="26698" y="12494"/>
                    </a:cubicBezTo>
                    <a:cubicBezTo>
                      <a:pt x="26683" y="12499"/>
                      <a:pt x="26667" y="12502"/>
                      <a:pt x="26651" y="12502"/>
                    </a:cubicBezTo>
                    <a:cubicBezTo>
                      <a:pt x="26598" y="12502"/>
                      <a:pt x="26547" y="12473"/>
                      <a:pt x="26529" y="12407"/>
                    </a:cubicBezTo>
                    <a:cubicBezTo>
                      <a:pt x="26258" y="11371"/>
                      <a:pt x="26010" y="10277"/>
                      <a:pt x="26252" y="9208"/>
                    </a:cubicBezTo>
                    <a:cubicBezTo>
                      <a:pt x="26434" y="8414"/>
                      <a:pt x="26894" y="7674"/>
                      <a:pt x="27634" y="7297"/>
                    </a:cubicBezTo>
                    <a:cubicBezTo>
                      <a:pt x="28026" y="7097"/>
                      <a:pt x="28460" y="7000"/>
                      <a:pt x="28896" y="7000"/>
                    </a:cubicBezTo>
                    <a:cubicBezTo>
                      <a:pt x="29272" y="7000"/>
                      <a:pt x="29649" y="7073"/>
                      <a:pt x="30000" y="7215"/>
                    </a:cubicBezTo>
                    <a:cubicBezTo>
                      <a:pt x="30491" y="7414"/>
                      <a:pt x="30920" y="7725"/>
                      <a:pt x="31275" y="8109"/>
                    </a:cubicBezTo>
                    <a:cubicBezTo>
                      <a:pt x="31217" y="8038"/>
                      <a:pt x="31156" y="7967"/>
                      <a:pt x="31094" y="7899"/>
                    </a:cubicBezTo>
                    <a:cubicBezTo>
                      <a:pt x="30544" y="7303"/>
                      <a:pt x="29806" y="6821"/>
                      <a:pt x="28977" y="6769"/>
                    </a:cubicBezTo>
                    <a:cubicBezTo>
                      <a:pt x="28922" y="6766"/>
                      <a:pt x="28867" y="6764"/>
                      <a:pt x="28812" y="6764"/>
                    </a:cubicBezTo>
                    <a:cubicBezTo>
                      <a:pt x="28138" y="6764"/>
                      <a:pt x="27465" y="7020"/>
                      <a:pt x="26955" y="7460"/>
                    </a:cubicBezTo>
                    <a:cubicBezTo>
                      <a:pt x="25450" y="8761"/>
                      <a:pt x="26025" y="11038"/>
                      <a:pt x="26422" y="12707"/>
                    </a:cubicBezTo>
                    <a:cubicBezTo>
                      <a:pt x="26439" y="12778"/>
                      <a:pt x="26399" y="12851"/>
                      <a:pt x="26328" y="12872"/>
                    </a:cubicBezTo>
                    <a:lnTo>
                      <a:pt x="25823" y="13024"/>
                    </a:lnTo>
                    <a:cubicBezTo>
                      <a:pt x="25811" y="13028"/>
                      <a:pt x="25797" y="13030"/>
                      <a:pt x="25784" y="13030"/>
                    </a:cubicBezTo>
                    <a:cubicBezTo>
                      <a:pt x="25764" y="13030"/>
                      <a:pt x="25745" y="13026"/>
                      <a:pt x="25727" y="13015"/>
                    </a:cubicBezTo>
                    <a:cubicBezTo>
                      <a:pt x="25717" y="13017"/>
                      <a:pt x="25706" y="13018"/>
                      <a:pt x="25696" y="13018"/>
                    </a:cubicBezTo>
                    <a:cubicBezTo>
                      <a:pt x="25643" y="13018"/>
                      <a:pt x="25590" y="12990"/>
                      <a:pt x="25570" y="12925"/>
                    </a:cubicBezTo>
                    <a:cubicBezTo>
                      <a:pt x="25185" y="11669"/>
                      <a:pt x="24800" y="10365"/>
                      <a:pt x="25002" y="9040"/>
                    </a:cubicBezTo>
                    <a:cubicBezTo>
                      <a:pt x="25079" y="8533"/>
                      <a:pt x="25245" y="8034"/>
                      <a:pt x="25517" y="7599"/>
                    </a:cubicBezTo>
                    <a:cubicBezTo>
                      <a:pt x="25798" y="7152"/>
                      <a:pt x="26189" y="6789"/>
                      <a:pt x="26639" y="6517"/>
                    </a:cubicBezTo>
                    <a:cubicBezTo>
                      <a:pt x="27090" y="6244"/>
                      <a:pt x="27596" y="6056"/>
                      <a:pt x="28110" y="5940"/>
                    </a:cubicBezTo>
                    <a:cubicBezTo>
                      <a:pt x="28420" y="5870"/>
                      <a:pt x="28738" y="5829"/>
                      <a:pt x="29055" y="5829"/>
                    </a:cubicBezTo>
                    <a:close/>
                    <a:moveTo>
                      <a:pt x="6239" y="9231"/>
                    </a:moveTo>
                    <a:cubicBezTo>
                      <a:pt x="6318" y="9231"/>
                      <a:pt x="6397" y="9237"/>
                      <a:pt x="6476" y="9250"/>
                    </a:cubicBezTo>
                    <a:cubicBezTo>
                      <a:pt x="7033" y="9340"/>
                      <a:pt x="7494" y="9704"/>
                      <a:pt x="7822" y="10146"/>
                    </a:cubicBezTo>
                    <a:cubicBezTo>
                      <a:pt x="8193" y="10643"/>
                      <a:pt x="8424" y="11237"/>
                      <a:pt x="8679" y="11799"/>
                    </a:cubicBezTo>
                    <a:cubicBezTo>
                      <a:pt x="8779" y="12017"/>
                      <a:pt x="8993" y="12333"/>
                      <a:pt x="8738" y="12525"/>
                    </a:cubicBezTo>
                    <a:cubicBezTo>
                      <a:pt x="8667" y="12579"/>
                      <a:pt x="8587" y="12603"/>
                      <a:pt x="8508" y="12603"/>
                    </a:cubicBezTo>
                    <a:cubicBezTo>
                      <a:pt x="8372" y="12603"/>
                      <a:pt x="8238" y="12533"/>
                      <a:pt x="8145" y="12422"/>
                    </a:cubicBezTo>
                    <a:cubicBezTo>
                      <a:pt x="8058" y="12317"/>
                      <a:pt x="8004" y="12191"/>
                      <a:pt x="7945" y="12069"/>
                    </a:cubicBezTo>
                    <a:lnTo>
                      <a:pt x="7724" y="11603"/>
                    </a:lnTo>
                    <a:cubicBezTo>
                      <a:pt x="7588" y="11319"/>
                      <a:pt x="7458" y="11028"/>
                      <a:pt x="7310" y="10749"/>
                    </a:cubicBezTo>
                    <a:cubicBezTo>
                      <a:pt x="7083" y="10320"/>
                      <a:pt x="6734" y="9863"/>
                      <a:pt x="6212" y="9863"/>
                    </a:cubicBezTo>
                    <a:cubicBezTo>
                      <a:pt x="6180" y="9863"/>
                      <a:pt x="6148" y="9865"/>
                      <a:pt x="6115" y="9868"/>
                    </a:cubicBezTo>
                    <a:cubicBezTo>
                      <a:pt x="5447" y="9937"/>
                      <a:pt x="5536" y="10728"/>
                      <a:pt x="5590" y="11211"/>
                    </a:cubicBezTo>
                    <a:cubicBezTo>
                      <a:pt x="5665" y="11871"/>
                      <a:pt x="5832" y="12520"/>
                      <a:pt x="6073" y="13139"/>
                    </a:cubicBezTo>
                    <a:cubicBezTo>
                      <a:pt x="6099" y="13204"/>
                      <a:pt x="6045" y="13288"/>
                      <a:pt x="5980" y="13302"/>
                    </a:cubicBezTo>
                    <a:cubicBezTo>
                      <a:pt x="5781" y="13348"/>
                      <a:pt x="5592" y="13425"/>
                      <a:pt x="5417" y="13532"/>
                    </a:cubicBezTo>
                    <a:cubicBezTo>
                      <a:pt x="5397" y="13545"/>
                      <a:pt x="5374" y="13552"/>
                      <a:pt x="5351" y="13552"/>
                    </a:cubicBezTo>
                    <a:cubicBezTo>
                      <a:pt x="5338" y="13552"/>
                      <a:pt x="5325" y="13550"/>
                      <a:pt x="5313" y="13546"/>
                    </a:cubicBezTo>
                    <a:cubicBezTo>
                      <a:pt x="5291" y="13558"/>
                      <a:pt x="5266" y="13564"/>
                      <a:pt x="5242" y="13564"/>
                    </a:cubicBezTo>
                    <a:cubicBezTo>
                      <a:pt x="5190" y="13564"/>
                      <a:pt x="5141" y="13535"/>
                      <a:pt x="5128" y="13467"/>
                    </a:cubicBezTo>
                    <a:cubicBezTo>
                      <a:pt x="4902" y="12254"/>
                      <a:pt x="4246" y="10842"/>
                      <a:pt x="5154" y="9741"/>
                    </a:cubicBezTo>
                    <a:cubicBezTo>
                      <a:pt x="5427" y="9410"/>
                      <a:pt x="5822" y="9231"/>
                      <a:pt x="6239" y="9231"/>
                    </a:cubicBezTo>
                    <a:close/>
                    <a:moveTo>
                      <a:pt x="6583" y="6998"/>
                    </a:moveTo>
                    <a:cubicBezTo>
                      <a:pt x="6839" y="6998"/>
                      <a:pt x="7095" y="7025"/>
                      <a:pt x="7346" y="7086"/>
                    </a:cubicBezTo>
                    <a:cubicBezTo>
                      <a:pt x="8378" y="7337"/>
                      <a:pt x="9211" y="8076"/>
                      <a:pt x="9824" y="8914"/>
                    </a:cubicBezTo>
                    <a:cubicBezTo>
                      <a:pt x="10166" y="9384"/>
                      <a:pt x="10451" y="9892"/>
                      <a:pt x="10719" y="10406"/>
                    </a:cubicBezTo>
                    <a:cubicBezTo>
                      <a:pt x="10788" y="10540"/>
                      <a:pt x="10857" y="10675"/>
                      <a:pt x="10926" y="10810"/>
                    </a:cubicBezTo>
                    <a:cubicBezTo>
                      <a:pt x="10982" y="10920"/>
                      <a:pt x="11048" y="11031"/>
                      <a:pt x="11075" y="11153"/>
                    </a:cubicBezTo>
                    <a:cubicBezTo>
                      <a:pt x="11125" y="11367"/>
                      <a:pt x="11039" y="11630"/>
                      <a:pt x="10801" y="11676"/>
                    </a:cubicBezTo>
                    <a:lnTo>
                      <a:pt x="10801" y="11677"/>
                    </a:lnTo>
                    <a:cubicBezTo>
                      <a:pt x="10786" y="11690"/>
                      <a:pt x="10768" y="11700"/>
                      <a:pt x="10750" y="11706"/>
                    </a:cubicBezTo>
                    <a:lnTo>
                      <a:pt x="10318" y="11847"/>
                    </a:lnTo>
                    <a:cubicBezTo>
                      <a:pt x="10308" y="11850"/>
                      <a:pt x="10297" y="11852"/>
                      <a:pt x="10286" y="11852"/>
                    </a:cubicBezTo>
                    <a:cubicBezTo>
                      <a:pt x="10239" y="11852"/>
                      <a:pt x="10185" y="11826"/>
                      <a:pt x="10167" y="11785"/>
                    </a:cubicBezTo>
                    <a:cubicBezTo>
                      <a:pt x="10030" y="11465"/>
                      <a:pt x="9892" y="11141"/>
                      <a:pt x="9742" y="10823"/>
                    </a:cubicBezTo>
                    <a:lnTo>
                      <a:pt x="9742" y="10823"/>
                    </a:lnTo>
                    <a:cubicBezTo>
                      <a:pt x="9806" y="10976"/>
                      <a:pt x="9865" y="11131"/>
                      <a:pt x="9925" y="11287"/>
                    </a:cubicBezTo>
                    <a:cubicBezTo>
                      <a:pt x="9988" y="11454"/>
                      <a:pt x="10059" y="11615"/>
                      <a:pt x="10025" y="11798"/>
                    </a:cubicBezTo>
                    <a:cubicBezTo>
                      <a:pt x="10008" y="11889"/>
                      <a:pt x="9958" y="11973"/>
                      <a:pt x="9884" y="12017"/>
                    </a:cubicBezTo>
                    <a:cubicBezTo>
                      <a:pt x="9869" y="12054"/>
                      <a:pt x="9836" y="12080"/>
                      <a:pt x="9796" y="12085"/>
                    </a:cubicBezTo>
                    <a:lnTo>
                      <a:pt x="9096" y="12222"/>
                    </a:lnTo>
                    <a:cubicBezTo>
                      <a:pt x="9084" y="12225"/>
                      <a:pt x="9073" y="12226"/>
                      <a:pt x="9062" y="12226"/>
                    </a:cubicBezTo>
                    <a:cubicBezTo>
                      <a:pt x="9001" y="12226"/>
                      <a:pt x="8956" y="12189"/>
                      <a:pt x="8932" y="12130"/>
                    </a:cubicBezTo>
                    <a:cubicBezTo>
                      <a:pt x="8642" y="11421"/>
                      <a:pt x="8287" y="10721"/>
                      <a:pt x="7844" y="10094"/>
                    </a:cubicBezTo>
                    <a:cubicBezTo>
                      <a:pt x="7516" y="9628"/>
                      <a:pt x="7070" y="9182"/>
                      <a:pt x="6480" y="9100"/>
                    </a:cubicBezTo>
                    <a:cubicBezTo>
                      <a:pt x="6411" y="9090"/>
                      <a:pt x="6340" y="9085"/>
                      <a:pt x="6270" y="9085"/>
                    </a:cubicBezTo>
                    <a:cubicBezTo>
                      <a:pt x="5824" y="9085"/>
                      <a:pt x="5377" y="9273"/>
                      <a:pt x="5073" y="9598"/>
                    </a:cubicBezTo>
                    <a:cubicBezTo>
                      <a:pt x="4647" y="10051"/>
                      <a:pt x="4589" y="10717"/>
                      <a:pt x="4613" y="11308"/>
                    </a:cubicBezTo>
                    <a:cubicBezTo>
                      <a:pt x="4643" y="12016"/>
                      <a:pt x="4777" y="12718"/>
                      <a:pt x="4990" y="13393"/>
                    </a:cubicBezTo>
                    <a:cubicBezTo>
                      <a:pt x="5010" y="13458"/>
                      <a:pt x="4965" y="13544"/>
                      <a:pt x="4897" y="13556"/>
                    </a:cubicBezTo>
                    <a:lnTo>
                      <a:pt x="4306" y="13670"/>
                    </a:lnTo>
                    <a:cubicBezTo>
                      <a:pt x="4297" y="13672"/>
                      <a:pt x="4287" y="13673"/>
                      <a:pt x="4278" y="13673"/>
                    </a:cubicBezTo>
                    <a:cubicBezTo>
                      <a:pt x="4261" y="13673"/>
                      <a:pt x="4245" y="13670"/>
                      <a:pt x="4230" y="13665"/>
                    </a:cubicBezTo>
                    <a:cubicBezTo>
                      <a:pt x="4214" y="13670"/>
                      <a:pt x="4198" y="13672"/>
                      <a:pt x="4183" y="13672"/>
                    </a:cubicBezTo>
                    <a:cubicBezTo>
                      <a:pt x="4130" y="13672"/>
                      <a:pt x="4079" y="13644"/>
                      <a:pt x="4062" y="13578"/>
                    </a:cubicBezTo>
                    <a:cubicBezTo>
                      <a:pt x="3789" y="12540"/>
                      <a:pt x="3540" y="11446"/>
                      <a:pt x="3783" y="10378"/>
                    </a:cubicBezTo>
                    <a:cubicBezTo>
                      <a:pt x="3964" y="9583"/>
                      <a:pt x="4425" y="8843"/>
                      <a:pt x="5165" y="8466"/>
                    </a:cubicBezTo>
                    <a:cubicBezTo>
                      <a:pt x="5557" y="8266"/>
                      <a:pt x="5992" y="8169"/>
                      <a:pt x="6427" y="8169"/>
                    </a:cubicBezTo>
                    <a:cubicBezTo>
                      <a:pt x="6803" y="8169"/>
                      <a:pt x="7180" y="8242"/>
                      <a:pt x="7531" y="8384"/>
                    </a:cubicBezTo>
                    <a:cubicBezTo>
                      <a:pt x="8021" y="8583"/>
                      <a:pt x="8451" y="8895"/>
                      <a:pt x="8807" y="9278"/>
                    </a:cubicBezTo>
                    <a:cubicBezTo>
                      <a:pt x="8748" y="9207"/>
                      <a:pt x="8687" y="9137"/>
                      <a:pt x="8625" y="9069"/>
                    </a:cubicBezTo>
                    <a:cubicBezTo>
                      <a:pt x="8074" y="8472"/>
                      <a:pt x="7336" y="7991"/>
                      <a:pt x="6508" y="7939"/>
                    </a:cubicBezTo>
                    <a:cubicBezTo>
                      <a:pt x="6453" y="7935"/>
                      <a:pt x="6398" y="7934"/>
                      <a:pt x="6343" y="7934"/>
                    </a:cubicBezTo>
                    <a:cubicBezTo>
                      <a:pt x="5669" y="7934"/>
                      <a:pt x="4996" y="8189"/>
                      <a:pt x="4486" y="8630"/>
                    </a:cubicBezTo>
                    <a:cubicBezTo>
                      <a:pt x="2981" y="9930"/>
                      <a:pt x="3557" y="12207"/>
                      <a:pt x="3952" y="13877"/>
                    </a:cubicBezTo>
                    <a:cubicBezTo>
                      <a:pt x="3970" y="13947"/>
                      <a:pt x="3930" y="14020"/>
                      <a:pt x="3860" y="14040"/>
                    </a:cubicBezTo>
                    <a:lnTo>
                      <a:pt x="3355" y="14193"/>
                    </a:lnTo>
                    <a:cubicBezTo>
                      <a:pt x="3342" y="14197"/>
                      <a:pt x="3329" y="14200"/>
                      <a:pt x="3316" y="14200"/>
                    </a:cubicBezTo>
                    <a:cubicBezTo>
                      <a:pt x="3295" y="14200"/>
                      <a:pt x="3275" y="14195"/>
                      <a:pt x="3257" y="14185"/>
                    </a:cubicBezTo>
                    <a:cubicBezTo>
                      <a:pt x="3247" y="14187"/>
                      <a:pt x="3237" y="14188"/>
                      <a:pt x="3226" y="14188"/>
                    </a:cubicBezTo>
                    <a:cubicBezTo>
                      <a:pt x="3173" y="14188"/>
                      <a:pt x="3120" y="14160"/>
                      <a:pt x="3101" y="14094"/>
                    </a:cubicBezTo>
                    <a:cubicBezTo>
                      <a:pt x="2716" y="12839"/>
                      <a:pt x="2330" y="11534"/>
                      <a:pt x="2533" y="10209"/>
                    </a:cubicBezTo>
                    <a:cubicBezTo>
                      <a:pt x="2609" y="9703"/>
                      <a:pt x="2775" y="9203"/>
                      <a:pt x="3048" y="8768"/>
                    </a:cubicBezTo>
                    <a:cubicBezTo>
                      <a:pt x="3329" y="8321"/>
                      <a:pt x="3720" y="7958"/>
                      <a:pt x="4170" y="7686"/>
                    </a:cubicBezTo>
                    <a:cubicBezTo>
                      <a:pt x="4620" y="7414"/>
                      <a:pt x="5127" y="7225"/>
                      <a:pt x="5640" y="7109"/>
                    </a:cubicBezTo>
                    <a:cubicBezTo>
                      <a:pt x="5950" y="7040"/>
                      <a:pt x="6267" y="6998"/>
                      <a:pt x="6583" y="6998"/>
                    </a:cubicBezTo>
                    <a:close/>
                    <a:moveTo>
                      <a:pt x="47651" y="0"/>
                    </a:moveTo>
                    <a:lnTo>
                      <a:pt x="47239" y="6"/>
                    </a:lnTo>
                    <a:cubicBezTo>
                      <a:pt x="45748" y="1309"/>
                      <a:pt x="46321" y="3579"/>
                      <a:pt x="46716" y="5244"/>
                    </a:cubicBezTo>
                    <a:cubicBezTo>
                      <a:pt x="46734" y="5315"/>
                      <a:pt x="46692" y="5387"/>
                      <a:pt x="46623" y="5408"/>
                    </a:cubicBezTo>
                    <a:lnTo>
                      <a:pt x="46118" y="5560"/>
                    </a:lnTo>
                    <a:cubicBezTo>
                      <a:pt x="46105" y="5565"/>
                      <a:pt x="46091" y="5567"/>
                      <a:pt x="46078" y="5567"/>
                    </a:cubicBezTo>
                    <a:cubicBezTo>
                      <a:pt x="46058" y="5567"/>
                      <a:pt x="46038" y="5562"/>
                      <a:pt x="46020" y="5553"/>
                    </a:cubicBezTo>
                    <a:cubicBezTo>
                      <a:pt x="46011" y="5555"/>
                      <a:pt x="46001" y="5556"/>
                      <a:pt x="45992" y="5556"/>
                    </a:cubicBezTo>
                    <a:cubicBezTo>
                      <a:pt x="45938" y="5556"/>
                      <a:pt x="45884" y="5527"/>
                      <a:pt x="45864" y="5463"/>
                    </a:cubicBezTo>
                    <a:cubicBezTo>
                      <a:pt x="45479" y="4206"/>
                      <a:pt x="45093" y="2903"/>
                      <a:pt x="45296" y="1577"/>
                    </a:cubicBezTo>
                    <a:cubicBezTo>
                      <a:pt x="45373" y="1071"/>
                      <a:pt x="45539" y="571"/>
                      <a:pt x="45812" y="136"/>
                    </a:cubicBezTo>
                    <a:cubicBezTo>
                      <a:pt x="45835" y="99"/>
                      <a:pt x="45859" y="63"/>
                      <a:pt x="45883" y="28"/>
                    </a:cubicBezTo>
                    <a:lnTo>
                      <a:pt x="45883" y="28"/>
                    </a:lnTo>
                    <a:lnTo>
                      <a:pt x="35997" y="179"/>
                    </a:lnTo>
                    <a:cubicBezTo>
                      <a:pt x="36152" y="440"/>
                      <a:pt x="36297" y="708"/>
                      <a:pt x="36437" y="976"/>
                    </a:cubicBezTo>
                    <a:cubicBezTo>
                      <a:pt x="36507" y="1111"/>
                      <a:pt x="36576" y="1245"/>
                      <a:pt x="36645" y="1380"/>
                    </a:cubicBezTo>
                    <a:cubicBezTo>
                      <a:pt x="36701" y="1490"/>
                      <a:pt x="36766" y="1602"/>
                      <a:pt x="36794" y="1723"/>
                    </a:cubicBezTo>
                    <a:cubicBezTo>
                      <a:pt x="36845" y="1937"/>
                      <a:pt x="36758" y="2200"/>
                      <a:pt x="36520" y="2247"/>
                    </a:cubicBezTo>
                    <a:cubicBezTo>
                      <a:pt x="36505" y="2259"/>
                      <a:pt x="36488" y="2270"/>
                      <a:pt x="36469" y="2275"/>
                    </a:cubicBezTo>
                    <a:lnTo>
                      <a:pt x="36037" y="2417"/>
                    </a:lnTo>
                    <a:cubicBezTo>
                      <a:pt x="36027" y="2420"/>
                      <a:pt x="36015" y="2422"/>
                      <a:pt x="36003" y="2422"/>
                    </a:cubicBezTo>
                    <a:cubicBezTo>
                      <a:pt x="35957" y="2422"/>
                      <a:pt x="35904" y="2397"/>
                      <a:pt x="35886" y="2356"/>
                    </a:cubicBezTo>
                    <a:cubicBezTo>
                      <a:pt x="35749" y="2036"/>
                      <a:pt x="35611" y="1712"/>
                      <a:pt x="35461" y="1394"/>
                    </a:cubicBezTo>
                    <a:lnTo>
                      <a:pt x="35461" y="1394"/>
                    </a:lnTo>
                    <a:cubicBezTo>
                      <a:pt x="35525" y="1547"/>
                      <a:pt x="35585" y="1702"/>
                      <a:pt x="35644" y="1857"/>
                    </a:cubicBezTo>
                    <a:cubicBezTo>
                      <a:pt x="35707" y="2024"/>
                      <a:pt x="35778" y="2186"/>
                      <a:pt x="35744" y="2369"/>
                    </a:cubicBezTo>
                    <a:cubicBezTo>
                      <a:pt x="35727" y="2459"/>
                      <a:pt x="35677" y="2544"/>
                      <a:pt x="35602" y="2588"/>
                    </a:cubicBezTo>
                    <a:cubicBezTo>
                      <a:pt x="35588" y="2624"/>
                      <a:pt x="35555" y="2651"/>
                      <a:pt x="35515" y="2656"/>
                    </a:cubicBezTo>
                    <a:lnTo>
                      <a:pt x="34815" y="2793"/>
                    </a:lnTo>
                    <a:cubicBezTo>
                      <a:pt x="34803" y="2795"/>
                      <a:pt x="34791" y="2797"/>
                      <a:pt x="34780" y="2797"/>
                    </a:cubicBezTo>
                    <a:cubicBezTo>
                      <a:pt x="34719" y="2797"/>
                      <a:pt x="34674" y="2760"/>
                      <a:pt x="34650" y="2701"/>
                    </a:cubicBezTo>
                    <a:cubicBezTo>
                      <a:pt x="34361" y="1991"/>
                      <a:pt x="34006" y="1292"/>
                      <a:pt x="33563" y="665"/>
                    </a:cubicBezTo>
                    <a:cubicBezTo>
                      <a:pt x="33454" y="507"/>
                      <a:pt x="33332" y="359"/>
                      <a:pt x="33199" y="222"/>
                    </a:cubicBezTo>
                    <a:lnTo>
                      <a:pt x="33071" y="224"/>
                    </a:lnTo>
                    <a:cubicBezTo>
                      <a:pt x="33248" y="368"/>
                      <a:pt x="33406" y="533"/>
                      <a:pt x="33541" y="716"/>
                    </a:cubicBezTo>
                    <a:cubicBezTo>
                      <a:pt x="33912" y="1214"/>
                      <a:pt x="34143" y="1807"/>
                      <a:pt x="34398" y="2370"/>
                    </a:cubicBezTo>
                    <a:cubicBezTo>
                      <a:pt x="34497" y="2589"/>
                      <a:pt x="34712" y="2904"/>
                      <a:pt x="34457" y="3096"/>
                    </a:cubicBezTo>
                    <a:cubicBezTo>
                      <a:pt x="34385" y="3151"/>
                      <a:pt x="34305" y="3175"/>
                      <a:pt x="34226" y="3175"/>
                    </a:cubicBezTo>
                    <a:cubicBezTo>
                      <a:pt x="34090" y="3175"/>
                      <a:pt x="33957" y="3104"/>
                      <a:pt x="33864" y="2994"/>
                    </a:cubicBezTo>
                    <a:cubicBezTo>
                      <a:pt x="33776" y="2889"/>
                      <a:pt x="33722" y="2762"/>
                      <a:pt x="33664" y="2640"/>
                    </a:cubicBezTo>
                    <a:lnTo>
                      <a:pt x="33442" y="2175"/>
                    </a:lnTo>
                    <a:cubicBezTo>
                      <a:pt x="33306" y="1889"/>
                      <a:pt x="33176" y="1599"/>
                      <a:pt x="33029" y="1319"/>
                    </a:cubicBezTo>
                    <a:cubicBezTo>
                      <a:pt x="32801" y="891"/>
                      <a:pt x="32451" y="434"/>
                      <a:pt x="31929" y="434"/>
                    </a:cubicBezTo>
                    <a:cubicBezTo>
                      <a:pt x="31898" y="434"/>
                      <a:pt x="31866" y="436"/>
                      <a:pt x="31834" y="439"/>
                    </a:cubicBezTo>
                    <a:cubicBezTo>
                      <a:pt x="31166" y="508"/>
                      <a:pt x="31255" y="1299"/>
                      <a:pt x="31309" y="1783"/>
                    </a:cubicBezTo>
                    <a:cubicBezTo>
                      <a:pt x="31383" y="2443"/>
                      <a:pt x="31550" y="3091"/>
                      <a:pt x="31791" y="3709"/>
                    </a:cubicBezTo>
                    <a:cubicBezTo>
                      <a:pt x="31817" y="3775"/>
                      <a:pt x="31763" y="3859"/>
                      <a:pt x="31699" y="3874"/>
                    </a:cubicBezTo>
                    <a:cubicBezTo>
                      <a:pt x="31500" y="3919"/>
                      <a:pt x="31309" y="3995"/>
                      <a:pt x="31136" y="4101"/>
                    </a:cubicBezTo>
                    <a:cubicBezTo>
                      <a:pt x="31116" y="4114"/>
                      <a:pt x="31093" y="4121"/>
                      <a:pt x="31070" y="4121"/>
                    </a:cubicBezTo>
                    <a:cubicBezTo>
                      <a:pt x="31057" y="4121"/>
                      <a:pt x="31044" y="4119"/>
                      <a:pt x="31031" y="4115"/>
                    </a:cubicBezTo>
                    <a:cubicBezTo>
                      <a:pt x="31008" y="4126"/>
                      <a:pt x="30983" y="4133"/>
                      <a:pt x="30959" y="4133"/>
                    </a:cubicBezTo>
                    <a:cubicBezTo>
                      <a:pt x="30907" y="4133"/>
                      <a:pt x="30859" y="4104"/>
                      <a:pt x="30847" y="4037"/>
                    </a:cubicBezTo>
                    <a:cubicBezTo>
                      <a:pt x="30620" y="2824"/>
                      <a:pt x="29963" y="1412"/>
                      <a:pt x="30871" y="311"/>
                    </a:cubicBezTo>
                    <a:cubicBezTo>
                      <a:pt x="30886" y="292"/>
                      <a:pt x="30902" y="274"/>
                      <a:pt x="30918" y="256"/>
                    </a:cubicBezTo>
                    <a:lnTo>
                      <a:pt x="30918" y="256"/>
                    </a:lnTo>
                    <a:lnTo>
                      <a:pt x="30712" y="259"/>
                    </a:lnTo>
                    <a:cubicBezTo>
                      <a:pt x="30359" y="708"/>
                      <a:pt x="30309" y="1326"/>
                      <a:pt x="30332" y="1878"/>
                    </a:cubicBezTo>
                    <a:cubicBezTo>
                      <a:pt x="30362" y="2586"/>
                      <a:pt x="30495" y="3287"/>
                      <a:pt x="30708" y="3962"/>
                    </a:cubicBezTo>
                    <a:cubicBezTo>
                      <a:pt x="30729" y="4027"/>
                      <a:pt x="30684" y="4113"/>
                      <a:pt x="30615" y="4127"/>
                    </a:cubicBezTo>
                    <a:lnTo>
                      <a:pt x="30024" y="4241"/>
                    </a:lnTo>
                    <a:cubicBezTo>
                      <a:pt x="30015" y="4243"/>
                      <a:pt x="30005" y="4243"/>
                      <a:pt x="29996" y="4243"/>
                    </a:cubicBezTo>
                    <a:cubicBezTo>
                      <a:pt x="29980" y="4243"/>
                      <a:pt x="29963" y="4241"/>
                      <a:pt x="29947" y="4235"/>
                    </a:cubicBezTo>
                    <a:cubicBezTo>
                      <a:pt x="29932" y="4240"/>
                      <a:pt x="29917" y="4242"/>
                      <a:pt x="29901" y="4242"/>
                    </a:cubicBezTo>
                    <a:cubicBezTo>
                      <a:pt x="29848" y="4242"/>
                      <a:pt x="29797" y="4214"/>
                      <a:pt x="29780" y="4147"/>
                    </a:cubicBezTo>
                    <a:cubicBezTo>
                      <a:pt x="29507" y="3110"/>
                      <a:pt x="29259" y="2017"/>
                      <a:pt x="29502" y="948"/>
                    </a:cubicBezTo>
                    <a:cubicBezTo>
                      <a:pt x="29555" y="717"/>
                      <a:pt x="29632" y="491"/>
                      <a:pt x="29732" y="275"/>
                    </a:cubicBezTo>
                    <a:lnTo>
                      <a:pt x="29732" y="275"/>
                    </a:lnTo>
                    <a:lnTo>
                      <a:pt x="29458" y="280"/>
                    </a:lnTo>
                    <a:lnTo>
                      <a:pt x="29451" y="280"/>
                    </a:lnTo>
                    <a:cubicBezTo>
                      <a:pt x="28965" y="1555"/>
                      <a:pt x="29369" y="3177"/>
                      <a:pt x="29671" y="4447"/>
                    </a:cubicBezTo>
                    <a:cubicBezTo>
                      <a:pt x="29688" y="4519"/>
                      <a:pt x="29648" y="4591"/>
                      <a:pt x="29578" y="4611"/>
                    </a:cubicBezTo>
                    <a:lnTo>
                      <a:pt x="29073" y="4764"/>
                    </a:lnTo>
                    <a:cubicBezTo>
                      <a:pt x="29060" y="4768"/>
                      <a:pt x="29047" y="4770"/>
                      <a:pt x="29034" y="4770"/>
                    </a:cubicBezTo>
                    <a:cubicBezTo>
                      <a:pt x="29014" y="4770"/>
                      <a:pt x="28994" y="4765"/>
                      <a:pt x="28976" y="4756"/>
                    </a:cubicBezTo>
                    <a:cubicBezTo>
                      <a:pt x="28966" y="4758"/>
                      <a:pt x="28955" y="4759"/>
                      <a:pt x="28945" y="4759"/>
                    </a:cubicBezTo>
                    <a:cubicBezTo>
                      <a:pt x="28892" y="4759"/>
                      <a:pt x="28839" y="4730"/>
                      <a:pt x="28818" y="4665"/>
                    </a:cubicBezTo>
                    <a:cubicBezTo>
                      <a:pt x="28435" y="3410"/>
                      <a:pt x="28048" y="2105"/>
                      <a:pt x="28251" y="779"/>
                    </a:cubicBezTo>
                    <a:cubicBezTo>
                      <a:pt x="28275" y="617"/>
                      <a:pt x="28310" y="455"/>
                      <a:pt x="28354" y="297"/>
                    </a:cubicBezTo>
                    <a:lnTo>
                      <a:pt x="28354" y="297"/>
                    </a:lnTo>
                    <a:lnTo>
                      <a:pt x="14115" y="515"/>
                    </a:lnTo>
                    <a:cubicBezTo>
                      <a:pt x="14279" y="693"/>
                      <a:pt x="14433" y="880"/>
                      <a:pt x="14576" y="1076"/>
                    </a:cubicBezTo>
                    <a:cubicBezTo>
                      <a:pt x="14919" y="1546"/>
                      <a:pt x="15203" y="2054"/>
                      <a:pt x="15471" y="2569"/>
                    </a:cubicBezTo>
                    <a:cubicBezTo>
                      <a:pt x="15541" y="2703"/>
                      <a:pt x="15610" y="2837"/>
                      <a:pt x="15679" y="2972"/>
                    </a:cubicBezTo>
                    <a:cubicBezTo>
                      <a:pt x="15734" y="3082"/>
                      <a:pt x="15800" y="3194"/>
                      <a:pt x="15828" y="3315"/>
                    </a:cubicBezTo>
                    <a:cubicBezTo>
                      <a:pt x="15879" y="3529"/>
                      <a:pt x="15791" y="3791"/>
                      <a:pt x="15553" y="3838"/>
                    </a:cubicBezTo>
                    <a:cubicBezTo>
                      <a:pt x="15538" y="3852"/>
                      <a:pt x="15521" y="3861"/>
                      <a:pt x="15502" y="3868"/>
                    </a:cubicBezTo>
                    <a:lnTo>
                      <a:pt x="15071" y="4008"/>
                    </a:lnTo>
                    <a:cubicBezTo>
                      <a:pt x="15061" y="4011"/>
                      <a:pt x="15050" y="4013"/>
                      <a:pt x="15038" y="4013"/>
                    </a:cubicBezTo>
                    <a:cubicBezTo>
                      <a:pt x="14991" y="4013"/>
                      <a:pt x="14938" y="3988"/>
                      <a:pt x="14920" y="3947"/>
                    </a:cubicBezTo>
                    <a:cubicBezTo>
                      <a:pt x="14783" y="3627"/>
                      <a:pt x="14644" y="3303"/>
                      <a:pt x="14494" y="2984"/>
                    </a:cubicBezTo>
                    <a:lnTo>
                      <a:pt x="14494" y="2984"/>
                    </a:lnTo>
                    <a:cubicBezTo>
                      <a:pt x="14558" y="3139"/>
                      <a:pt x="14619" y="3293"/>
                      <a:pt x="14677" y="3448"/>
                    </a:cubicBezTo>
                    <a:cubicBezTo>
                      <a:pt x="14741" y="3615"/>
                      <a:pt x="14811" y="3776"/>
                      <a:pt x="14777" y="3959"/>
                    </a:cubicBezTo>
                    <a:cubicBezTo>
                      <a:pt x="14760" y="4051"/>
                      <a:pt x="14711" y="4135"/>
                      <a:pt x="14637" y="4178"/>
                    </a:cubicBezTo>
                    <a:cubicBezTo>
                      <a:pt x="14622" y="4216"/>
                      <a:pt x="14588" y="4241"/>
                      <a:pt x="14549" y="4246"/>
                    </a:cubicBezTo>
                    <a:lnTo>
                      <a:pt x="13849" y="4385"/>
                    </a:lnTo>
                    <a:cubicBezTo>
                      <a:pt x="13838" y="4387"/>
                      <a:pt x="13827" y="4388"/>
                      <a:pt x="13816" y="4388"/>
                    </a:cubicBezTo>
                    <a:cubicBezTo>
                      <a:pt x="13755" y="4388"/>
                      <a:pt x="13710" y="4351"/>
                      <a:pt x="13684" y="4291"/>
                    </a:cubicBezTo>
                    <a:cubicBezTo>
                      <a:pt x="13395" y="3582"/>
                      <a:pt x="13040" y="2882"/>
                      <a:pt x="12598" y="2255"/>
                    </a:cubicBezTo>
                    <a:cubicBezTo>
                      <a:pt x="12269" y="1789"/>
                      <a:pt x="11823" y="1344"/>
                      <a:pt x="11233" y="1262"/>
                    </a:cubicBezTo>
                    <a:cubicBezTo>
                      <a:pt x="11162" y="1252"/>
                      <a:pt x="11091" y="1247"/>
                      <a:pt x="11020" y="1247"/>
                    </a:cubicBezTo>
                    <a:cubicBezTo>
                      <a:pt x="10575" y="1247"/>
                      <a:pt x="10129" y="1435"/>
                      <a:pt x="9825" y="1760"/>
                    </a:cubicBezTo>
                    <a:cubicBezTo>
                      <a:pt x="9400" y="2213"/>
                      <a:pt x="9341" y="2878"/>
                      <a:pt x="9367" y="3469"/>
                    </a:cubicBezTo>
                    <a:cubicBezTo>
                      <a:pt x="9397" y="4177"/>
                      <a:pt x="9529" y="4879"/>
                      <a:pt x="9742" y="5554"/>
                    </a:cubicBezTo>
                    <a:cubicBezTo>
                      <a:pt x="9763" y="5619"/>
                      <a:pt x="9719" y="5705"/>
                      <a:pt x="9650" y="5719"/>
                    </a:cubicBezTo>
                    <a:lnTo>
                      <a:pt x="9058" y="5832"/>
                    </a:lnTo>
                    <a:cubicBezTo>
                      <a:pt x="9049" y="5833"/>
                      <a:pt x="9040" y="5834"/>
                      <a:pt x="9030" y="5834"/>
                    </a:cubicBezTo>
                    <a:cubicBezTo>
                      <a:pt x="9014" y="5834"/>
                      <a:pt x="8998" y="5832"/>
                      <a:pt x="8983" y="5826"/>
                    </a:cubicBezTo>
                    <a:cubicBezTo>
                      <a:pt x="8968" y="5831"/>
                      <a:pt x="8951" y="5834"/>
                      <a:pt x="8935" y="5834"/>
                    </a:cubicBezTo>
                    <a:cubicBezTo>
                      <a:pt x="8882" y="5834"/>
                      <a:pt x="8831" y="5805"/>
                      <a:pt x="8814" y="5739"/>
                    </a:cubicBezTo>
                    <a:cubicBezTo>
                      <a:pt x="8543" y="4701"/>
                      <a:pt x="8293" y="3608"/>
                      <a:pt x="8536" y="2539"/>
                    </a:cubicBezTo>
                    <a:cubicBezTo>
                      <a:pt x="8718" y="1746"/>
                      <a:pt x="9179" y="1005"/>
                      <a:pt x="9919" y="627"/>
                    </a:cubicBezTo>
                    <a:cubicBezTo>
                      <a:pt x="9954" y="610"/>
                      <a:pt x="9988" y="593"/>
                      <a:pt x="10023" y="577"/>
                    </a:cubicBezTo>
                    <a:lnTo>
                      <a:pt x="10023" y="577"/>
                    </a:lnTo>
                    <a:lnTo>
                      <a:pt x="9509" y="586"/>
                    </a:lnTo>
                    <a:cubicBezTo>
                      <a:pt x="9415" y="649"/>
                      <a:pt x="9324" y="718"/>
                      <a:pt x="9238" y="792"/>
                    </a:cubicBezTo>
                    <a:cubicBezTo>
                      <a:pt x="7734" y="2092"/>
                      <a:pt x="8309" y="4370"/>
                      <a:pt x="8704" y="6039"/>
                    </a:cubicBezTo>
                    <a:cubicBezTo>
                      <a:pt x="8723" y="6109"/>
                      <a:pt x="8682" y="6181"/>
                      <a:pt x="8612" y="6203"/>
                    </a:cubicBezTo>
                    <a:lnTo>
                      <a:pt x="8107" y="6355"/>
                    </a:lnTo>
                    <a:cubicBezTo>
                      <a:pt x="8094" y="6359"/>
                      <a:pt x="8080" y="6362"/>
                      <a:pt x="8067" y="6362"/>
                    </a:cubicBezTo>
                    <a:cubicBezTo>
                      <a:pt x="8047" y="6362"/>
                      <a:pt x="8027" y="6357"/>
                      <a:pt x="8009" y="6347"/>
                    </a:cubicBezTo>
                    <a:cubicBezTo>
                      <a:pt x="7999" y="6349"/>
                      <a:pt x="7989" y="6350"/>
                      <a:pt x="7979" y="6350"/>
                    </a:cubicBezTo>
                    <a:cubicBezTo>
                      <a:pt x="7926" y="6350"/>
                      <a:pt x="7872" y="6322"/>
                      <a:pt x="7853" y="6257"/>
                    </a:cubicBezTo>
                    <a:cubicBezTo>
                      <a:pt x="7468" y="5000"/>
                      <a:pt x="7082" y="3697"/>
                      <a:pt x="7285" y="2371"/>
                    </a:cubicBezTo>
                    <a:cubicBezTo>
                      <a:pt x="7362" y="1865"/>
                      <a:pt x="7529" y="1365"/>
                      <a:pt x="7801" y="930"/>
                    </a:cubicBezTo>
                    <a:cubicBezTo>
                      <a:pt x="7871" y="818"/>
                      <a:pt x="7950" y="710"/>
                      <a:pt x="8034" y="608"/>
                    </a:cubicBezTo>
                    <a:lnTo>
                      <a:pt x="8034" y="608"/>
                    </a:lnTo>
                    <a:lnTo>
                      <a:pt x="2522" y="692"/>
                    </a:lnTo>
                    <a:cubicBezTo>
                      <a:pt x="2878" y="991"/>
                      <a:pt x="3193" y="1343"/>
                      <a:pt x="3464" y="1714"/>
                    </a:cubicBezTo>
                    <a:cubicBezTo>
                      <a:pt x="3808" y="2183"/>
                      <a:pt x="4091" y="2691"/>
                      <a:pt x="4359" y="3206"/>
                    </a:cubicBezTo>
                    <a:cubicBezTo>
                      <a:pt x="4429" y="3339"/>
                      <a:pt x="4499" y="3474"/>
                      <a:pt x="4567" y="3610"/>
                    </a:cubicBezTo>
                    <a:cubicBezTo>
                      <a:pt x="4623" y="3719"/>
                      <a:pt x="4688" y="3832"/>
                      <a:pt x="4717" y="3952"/>
                    </a:cubicBezTo>
                    <a:cubicBezTo>
                      <a:pt x="4767" y="4167"/>
                      <a:pt x="4680" y="4428"/>
                      <a:pt x="4442" y="4475"/>
                    </a:cubicBezTo>
                    <a:cubicBezTo>
                      <a:pt x="4427" y="4489"/>
                      <a:pt x="4410" y="4498"/>
                      <a:pt x="4391" y="4505"/>
                    </a:cubicBezTo>
                    <a:lnTo>
                      <a:pt x="3959" y="4646"/>
                    </a:lnTo>
                    <a:cubicBezTo>
                      <a:pt x="3949" y="4649"/>
                      <a:pt x="3938" y="4651"/>
                      <a:pt x="3927" y="4651"/>
                    </a:cubicBezTo>
                    <a:cubicBezTo>
                      <a:pt x="3880" y="4651"/>
                      <a:pt x="3826" y="4625"/>
                      <a:pt x="3808" y="4584"/>
                    </a:cubicBezTo>
                    <a:cubicBezTo>
                      <a:pt x="3671" y="4264"/>
                      <a:pt x="3533" y="3941"/>
                      <a:pt x="3382" y="3622"/>
                    </a:cubicBezTo>
                    <a:lnTo>
                      <a:pt x="3382" y="3622"/>
                    </a:lnTo>
                    <a:cubicBezTo>
                      <a:pt x="3446" y="3776"/>
                      <a:pt x="3507" y="3931"/>
                      <a:pt x="3565" y="4086"/>
                    </a:cubicBezTo>
                    <a:cubicBezTo>
                      <a:pt x="3629" y="4253"/>
                      <a:pt x="3699" y="4414"/>
                      <a:pt x="3665" y="4597"/>
                    </a:cubicBezTo>
                    <a:cubicBezTo>
                      <a:pt x="3648" y="4689"/>
                      <a:pt x="3599" y="4773"/>
                      <a:pt x="3525" y="4816"/>
                    </a:cubicBezTo>
                    <a:cubicBezTo>
                      <a:pt x="3510" y="4853"/>
                      <a:pt x="3476" y="4879"/>
                      <a:pt x="3436" y="4884"/>
                    </a:cubicBezTo>
                    <a:lnTo>
                      <a:pt x="2737" y="5022"/>
                    </a:lnTo>
                    <a:cubicBezTo>
                      <a:pt x="2726" y="5025"/>
                      <a:pt x="2715" y="5026"/>
                      <a:pt x="2704" y="5026"/>
                    </a:cubicBezTo>
                    <a:cubicBezTo>
                      <a:pt x="2643" y="5026"/>
                      <a:pt x="2598" y="4989"/>
                      <a:pt x="2572" y="4929"/>
                    </a:cubicBezTo>
                    <a:cubicBezTo>
                      <a:pt x="2283" y="4220"/>
                      <a:pt x="1928" y="3520"/>
                      <a:pt x="1486" y="2893"/>
                    </a:cubicBezTo>
                    <a:cubicBezTo>
                      <a:pt x="1470" y="2871"/>
                      <a:pt x="1454" y="2848"/>
                      <a:pt x="1437" y="2826"/>
                    </a:cubicBezTo>
                    <a:cubicBezTo>
                      <a:pt x="1425" y="2840"/>
                      <a:pt x="1413" y="2853"/>
                      <a:pt x="1402" y="2865"/>
                    </a:cubicBezTo>
                    <a:cubicBezTo>
                      <a:pt x="1423" y="2892"/>
                      <a:pt x="1443" y="2917"/>
                      <a:pt x="1463" y="2945"/>
                    </a:cubicBezTo>
                    <a:cubicBezTo>
                      <a:pt x="1834" y="3444"/>
                      <a:pt x="2065" y="4037"/>
                      <a:pt x="2320" y="4598"/>
                    </a:cubicBezTo>
                    <a:cubicBezTo>
                      <a:pt x="2419" y="4817"/>
                      <a:pt x="2634" y="5133"/>
                      <a:pt x="2380" y="5325"/>
                    </a:cubicBezTo>
                    <a:cubicBezTo>
                      <a:pt x="2308" y="5380"/>
                      <a:pt x="2228" y="5404"/>
                      <a:pt x="2149" y="5404"/>
                    </a:cubicBezTo>
                    <a:cubicBezTo>
                      <a:pt x="2013" y="5404"/>
                      <a:pt x="1879" y="5333"/>
                      <a:pt x="1786" y="5222"/>
                    </a:cubicBezTo>
                    <a:cubicBezTo>
                      <a:pt x="1699" y="5117"/>
                      <a:pt x="1644" y="4991"/>
                      <a:pt x="1587" y="4868"/>
                    </a:cubicBezTo>
                    <a:lnTo>
                      <a:pt x="1364" y="4404"/>
                    </a:lnTo>
                    <a:cubicBezTo>
                      <a:pt x="1228" y="4118"/>
                      <a:pt x="1099" y="3827"/>
                      <a:pt x="951" y="3548"/>
                    </a:cubicBezTo>
                    <a:cubicBezTo>
                      <a:pt x="936" y="3519"/>
                      <a:pt x="920" y="3489"/>
                      <a:pt x="903" y="3461"/>
                    </a:cubicBezTo>
                    <a:cubicBezTo>
                      <a:pt x="591" y="3858"/>
                      <a:pt x="307" y="4276"/>
                      <a:pt x="50" y="4711"/>
                    </a:cubicBezTo>
                    <a:cubicBezTo>
                      <a:pt x="0" y="4794"/>
                      <a:pt x="28" y="4918"/>
                      <a:pt x="116" y="4965"/>
                    </a:cubicBezTo>
                    <a:cubicBezTo>
                      <a:pt x="658" y="5247"/>
                      <a:pt x="1175" y="5574"/>
                      <a:pt x="1661" y="5945"/>
                    </a:cubicBezTo>
                    <a:cubicBezTo>
                      <a:pt x="1263" y="6631"/>
                      <a:pt x="802" y="7279"/>
                      <a:pt x="284" y="7879"/>
                    </a:cubicBezTo>
                    <a:cubicBezTo>
                      <a:pt x="210" y="7964"/>
                      <a:pt x="209" y="8111"/>
                      <a:pt x="321" y="8169"/>
                    </a:cubicBezTo>
                    <a:lnTo>
                      <a:pt x="1939" y="9007"/>
                    </a:lnTo>
                    <a:lnTo>
                      <a:pt x="596" y="11231"/>
                    </a:lnTo>
                    <a:cubicBezTo>
                      <a:pt x="535" y="11331"/>
                      <a:pt x="590" y="11477"/>
                      <a:pt x="706" y="11504"/>
                    </a:cubicBezTo>
                    <a:cubicBezTo>
                      <a:pt x="1255" y="11633"/>
                      <a:pt x="1788" y="11820"/>
                      <a:pt x="2297" y="12062"/>
                    </a:cubicBezTo>
                    <a:cubicBezTo>
                      <a:pt x="1973" y="13158"/>
                      <a:pt x="1542" y="14221"/>
                      <a:pt x="1010" y="15233"/>
                    </a:cubicBezTo>
                    <a:cubicBezTo>
                      <a:pt x="934" y="15379"/>
                      <a:pt x="1062" y="15513"/>
                      <a:pt x="1185" y="15513"/>
                    </a:cubicBezTo>
                    <a:cubicBezTo>
                      <a:pt x="1231" y="15513"/>
                      <a:pt x="1276" y="15495"/>
                      <a:pt x="1310" y="15451"/>
                    </a:cubicBezTo>
                    <a:cubicBezTo>
                      <a:pt x="1339" y="15470"/>
                      <a:pt x="1374" y="15480"/>
                      <a:pt x="1408" y="15480"/>
                    </a:cubicBezTo>
                    <a:cubicBezTo>
                      <a:pt x="1410" y="15480"/>
                      <a:pt x="1411" y="15480"/>
                      <a:pt x="1413" y="15480"/>
                    </a:cubicBezTo>
                    <a:cubicBezTo>
                      <a:pt x="5441" y="15426"/>
                      <a:pt x="9467" y="15370"/>
                      <a:pt x="13491" y="15237"/>
                    </a:cubicBezTo>
                    <a:cubicBezTo>
                      <a:pt x="13280" y="14387"/>
                      <a:pt x="13156" y="13518"/>
                      <a:pt x="13290" y="12640"/>
                    </a:cubicBezTo>
                    <a:cubicBezTo>
                      <a:pt x="13367" y="12134"/>
                      <a:pt x="13533" y="11634"/>
                      <a:pt x="13806" y="11199"/>
                    </a:cubicBezTo>
                    <a:cubicBezTo>
                      <a:pt x="14086" y="10753"/>
                      <a:pt x="14477" y="10389"/>
                      <a:pt x="14927" y="10117"/>
                    </a:cubicBezTo>
                    <a:cubicBezTo>
                      <a:pt x="15378" y="9845"/>
                      <a:pt x="15884" y="9657"/>
                      <a:pt x="16399" y="9541"/>
                    </a:cubicBezTo>
                    <a:cubicBezTo>
                      <a:pt x="16708" y="9471"/>
                      <a:pt x="17026" y="9430"/>
                      <a:pt x="17343" y="9430"/>
                    </a:cubicBezTo>
                    <a:cubicBezTo>
                      <a:pt x="17598" y="9430"/>
                      <a:pt x="17854" y="9457"/>
                      <a:pt x="18104" y="9518"/>
                    </a:cubicBezTo>
                    <a:cubicBezTo>
                      <a:pt x="19135" y="9768"/>
                      <a:pt x="19969" y="10507"/>
                      <a:pt x="20581" y="11346"/>
                    </a:cubicBezTo>
                    <a:cubicBezTo>
                      <a:pt x="20924" y="11815"/>
                      <a:pt x="21208" y="12323"/>
                      <a:pt x="21476" y="12838"/>
                    </a:cubicBezTo>
                    <a:cubicBezTo>
                      <a:pt x="21546" y="12972"/>
                      <a:pt x="21614" y="13107"/>
                      <a:pt x="21684" y="13242"/>
                    </a:cubicBezTo>
                    <a:cubicBezTo>
                      <a:pt x="21740" y="13351"/>
                      <a:pt x="21805" y="13463"/>
                      <a:pt x="21833" y="13584"/>
                    </a:cubicBezTo>
                    <a:cubicBezTo>
                      <a:pt x="21883" y="13798"/>
                      <a:pt x="21796" y="14060"/>
                      <a:pt x="21559" y="14107"/>
                    </a:cubicBezTo>
                    <a:cubicBezTo>
                      <a:pt x="21544" y="14121"/>
                      <a:pt x="21526" y="14131"/>
                      <a:pt x="21507" y="14137"/>
                    </a:cubicBezTo>
                    <a:lnTo>
                      <a:pt x="21076" y="14277"/>
                    </a:lnTo>
                    <a:cubicBezTo>
                      <a:pt x="21066" y="14281"/>
                      <a:pt x="21055" y="14282"/>
                      <a:pt x="21043" y="14282"/>
                    </a:cubicBezTo>
                    <a:cubicBezTo>
                      <a:pt x="20996" y="14282"/>
                      <a:pt x="20942" y="14257"/>
                      <a:pt x="20925" y="14216"/>
                    </a:cubicBezTo>
                    <a:cubicBezTo>
                      <a:pt x="20788" y="13897"/>
                      <a:pt x="20650" y="13572"/>
                      <a:pt x="20500" y="13255"/>
                    </a:cubicBezTo>
                    <a:lnTo>
                      <a:pt x="20500" y="13255"/>
                    </a:lnTo>
                    <a:cubicBezTo>
                      <a:pt x="20564" y="13408"/>
                      <a:pt x="20624" y="13563"/>
                      <a:pt x="20683" y="13718"/>
                    </a:cubicBezTo>
                    <a:cubicBezTo>
                      <a:pt x="20746" y="13885"/>
                      <a:pt x="20816" y="14047"/>
                      <a:pt x="20783" y="14228"/>
                    </a:cubicBezTo>
                    <a:cubicBezTo>
                      <a:pt x="20766" y="14320"/>
                      <a:pt x="20716" y="14405"/>
                      <a:pt x="20642" y="14448"/>
                    </a:cubicBezTo>
                    <a:cubicBezTo>
                      <a:pt x="20627" y="14485"/>
                      <a:pt x="20594" y="14511"/>
                      <a:pt x="20554" y="14517"/>
                    </a:cubicBezTo>
                    <a:lnTo>
                      <a:pt x="19854" y="14653"/>
                    </a:lnTo>
                    <a:cubicBezTo>
                      <a:pt x="19842" y="14655"/>
                      <a:pt x="19830" y="14656"/>
                      <a:pt x="19820" y="14656"/>
                    </a:cubicBezTo>
                    <a:cubicBezTo>
                      <a:pt x="19759" y="14656"/>
                      <a:pt x="19714" y="14620"/>
                      <a:pt x="19689" y="14560"/>
                    </a:cubicBezTo>
                    <a:cubicBezTo>
                      <a:pt x="19400" y="13851"/>
                      <a:pt x="19045" y="13151"/>
                      <a:pt x="18602" y="12524"/>
                    </a:cubicBezTo>
                    <a:cubicBezTo>
                      <a:pt x="18274" y="12058"/>
                      <a:pt x="17827" y="11612"/>
                      <a:pt x="17237" y="11530"/>
                    </a:cubicBezTo>
                    <a:cubicBezTo>
                      <a:pt x="17168" y="11521"/>
                      <a:pt x="17097" y="11516"/>
                      <a:pt x="17027" y="11516"/>
                    </a:cubicBezTo>
                    <a:cubicBezTo>
                      <a:pt x="16581" y="11516"/>
                      <a:pt x="16135" y="11704"/>
                      <a:pt x="15831" y="12029"/>
                    </a:cubicBezTo>
                    <a:cubicBezTo>
                      <a:pt x="15406" y="12482"/>
                      <a:pt x="15346" y="13147"/>
                      <a:pt x="15372" y="13738"/>
                    </a:cubicBezTo>
                    <a:cubicBezTo>
                      <a:pt x="15393" y="14218"/>
                      <a:pt x="15458" y="14694"/>
                      <a:pt x="15567" y="15162"/>
                    </a:cubicBezTo>
                    <a:lnTo>
                      <a:pt x="15716" y="15156"/>
                    </a:lnTo>
                    <a:cubicBezTo>
                      <a:pt x="15461" y="14136"/>
                      <a:pt x="15183" y="13054"/>
                      <a:pt x="15911" y="12171"/>
                    </a:cubicBezTo>
                    <a:cubicBezTo>
                      <a:pt x="16185" y="11839"/>
                      <a:pt x="16579" y="11660"/>
                      <a:pt x="16997" y="11660"/>
                    </a:cubicBezTo>
                    <a:cubicBezTo>
                      <a:pt x="17076" y="11660"/>
                      <a:pt x="17155" y="11666"/>
                      <a:pt x="17234" y="11679"/>
                    </a:cubicBezTo>
                    <a:cubicBezTo>
                      <a:pt x="17790" y="11769"/>
                      <a:pt x="18251" y="12133"/>
                      <a:pt x="18580" y="12575"/>
                    </a:cubicBezTo>
                    <a:cubicBezTo>
                      <a:pt x="18951" y="13074"/>
                      <a:pt x="19182" y="13667"/>
                      <a:pt x="19437" y="14229"/>
                    </a:cubicBezTo>
                    <a:cubicBezTo>
                      <a:pt x="19536" y="14447"/>
                      <a:pt x="19751" y="14763"/>
                      <a:pt x="19497" y="14956"/>
                    </a:cubicBezTo>
                    <a:cubicBezTo>
                      <a:pt x="19487" y="14963"/>
                      <a:pt x="19477" y="14968"/>
                      <a:pt x="19467" y="14976"/>
                    </a:cubicBezTo>
                    <a:cubicBezTo>
                      <a:pt x="22285" y="14818"/>
                      <a:pt x="25103" y="14628"/>
                      <a:pt x="27925" y="14561"/>
                    </a:cubicBezTo>
                    <a:cubicBezTo>
                      <a:pt x="28893" y="14538"/>
                      <a:pt x="29862" y="14527"/>
                      <a:pt x="30830" y="14527"/>
                    </a:cubicBezTo>
                    <a:cubicBezTo>
                      <a:pt x="31723" y="14527"/>
                      <a:pt x="32616" y="14536"/>
                      <a:pt x="33509" y="14553"/>
                    </a:cubicBezTo>
                    <a:cubicBezTo>
                      <a:pt x="33590" y="14066"/>
                      <a:pt x="33754" y="13585"/>
                      <a:pt x="34016" y="13166"/>
                    </a:cubicBezTo>
                    <a:cubicBezTo>
                      <a:pt x="34297" y="12719"/>
                      <a:pt x="34688" y="12356"/>
                      <a:pt x="35138" y="12084"/>
                    </a:cubicBezTo>
                    <a:cubicBezTo>
                      <a:pt x="35588" y="11812"/>
                      <a:pt x="36095" y="11624"/>
                      <a:pt x="36608" y="11508"/>
                    </a:cubicBezTo>
                    <a:cubicBezTo>
                      <a:pt x="36918" y="11438"/>
                      <a:pt x="37235" y="11396"/>
                      <a:pt x="37551" y="11396"/>
                    </a:cubicBezTo>
                    <a:cubicBezTo>
                      <a:pt x="37807" y="11396"/>
                      <a:pt x="38062" y="11424"/>
                      <a:pt x="38313" y="11484"/>
                    </a:cubicBezTo>
                    <a:cubicBezTo>
                      <a:pt x="39346" y="11734"/>
                      <a:pt x="40179" y="12474"/>
                      <a:pt x="40792" y="13312"/>
                    </a:cubicBezTo>
                    <a:cubicBezTo>
                      <a:pt x="41134" y="13781"/>
                      <a:pt x="41418" y="14289"/>
                      <a:pt x="41687" y="14804"/>
                    </a:cubicBezTo>
                    <a:cubicBezTo>
                      <a:pt x="41699" y="14826"/>
                      <a:pt x="41709" y="14848"/>
                      <a:pt x="41721" y="14871"/>
                    </a:cubicBezTo>
                    <a:cubicBezTo>
                      <a:pt x="42319" y="14902"/>
                      <a:pt x="42919" y="14935"/>
                      <a:pt x="43518" y="14969"/>
                    </a:cubicBezTo>
                    <a:cubicBezTo>
                      <a:pt x="43251" y="14002"/>
                      <a:pt x="43066" y="13008"/>
                      <a:pt x="43220" y="12003"/>
                    </a:cubicBezTo>
                    <a:cubicBezTo>
                      <a:pt x="43298" y="11497"/>
                      <a:pt x="43463" y="10997"/>
                      <a:pt x="43736" y="10562"/>
                    </a:cubicBezTo>
                    <a:cubicBezTo>
                      <a:pt x="44016" y="10115"/>
                      <a:pt x="44408" y="9752"/>
                      <a:pt x="44857" y="9480"/>
                    </a:cubicBezTo>
                    <a:cubicBezTo>
                      <a:pt x="45307" y="9207"/>
                      <a:pt x="45814" y="9020"/>
                      <a:pt x="46328" y="8904"/>
                    </a:cubicBezTo>
                    <a:cubicBezTo>
                      <a:pt x="46637" y="8834"/>
                      <a:pt x="46954" y="8793"/>
                      <a:pt x="47270" y="8793"/>
                    </a:cubicBezTo>
                    <a:cubicBezTo>
                      <a:pt x="47476" y="8793"/>
                      <a:pt x="47682" y="8810"/>
                      <a:pt x="47885" y="8849"/>
                    </a:cubicBezTo>
                    <a:cubicBezTo>
                      <a:pt x="48092" y="8585"/>
                      <a:pt x="48292" y="8317"/>
                      <a:pt x="48482" y="8041"/>
                    </a:cubicBezTo>
                    <a:cubicBezTo>
                      <a:pt x="48690" y="7739"/>
                      <a:pt x="49046" y="7343"/>
                      <a:pt x="49007" y="6950"/>
                    </a:cubicBezTo>
                    <a:cubicBezTo>
                      <a:pt x="48971" y="6583"/>
                      <a:pt x="48559" y="6314"/>
                      <a:pt x="48297" y="6104"/>
                    </a:cubicBezTo>
                    <a:cubicBezTo>
                      <a:pt x="48016" y="5879"/>
                      <a:pt x="47721" y="5674"/>
                      <a:pt x="47413" y="5489"/>
                    </a:cubicBezTo>
                    <a:lnTo>
                      <a:pt x="47894" y="4844"/>
                    </a:lnTo>
                    <a:cubicBezTo>
                      <a:pt x="47894" y="4841"/>
                      <a:pt x="47893" y="4837"/>
                      <a:pt x="47892" y="4833"/>
                    </a:cubicBezTo>
                    <a:cubicBezTo>
                      <a:pt x="47725" y="3937"/>
                      <a:pt x="47322" y="2931"/>
                      <a:pt x="47490" y="2023"/>
                    </a:cubicBezTo>
                    <a:lnTo>
                      <a:pt x="47407" y="1937"/>
                    </a:lnTo>
                    <a:cubicBezTo>
                      <a:pt x="47371" y="2183"/>
                      <a:pt x="47367" y="2435"/>
                      <a:pt x="47377" y="2675"/>
                    </a:cubicBezTo>
                    <a:cubicBezTo>
                      <a:pt x="47407" y="3383"/>
                      <a:pt x="47540" y="4085"/>
                      <a:pt x="47753" y="4760"/>
                    </a:cubicBezTo>
                    <a:cubicBezTo>
                      <a:pt x="47774" y="4824"/>
                      <a:pt x="47729" y="4911"/>
                      <a:pt x="47660" y="4924"/>
                    </a:cubicBezTo>
                    <a:lnTo>
                      <a:pt x="47069" y="5037"/>
                    </a:lnTo>
                    <a:cubicBezTo>
                      <a:pt x="47060" y="5039"/>
                      <a:pt x="47050" y="5040"/>
                      <a:pt x="47041" y="5040"/>
                    </a:cubicBezTo>
                    <a:cubicBezTo>
                      <a:pt x="47025" y="5040"/>
                      <a:pt x="47009" y="5037"/>
                      <a:pt x="46993" y="5031"/>
                    </a:cubicBezTo>
                    <a:cubicBezTo>
                      <a:pt x="46978" y="5036"/>
                      <a:pt x="46961" y="5038"/>
                      <a:pt x="46945" y="5038"/>
                    </a:cubicBezTo>
                    <a:cubicBezTo>
                      <a:pt x="46892" y="5038"/>
                      <a:pt x="46841" y="5010"/>
                      <a:pt x="46824" y="4944"/>
                    </a:cubicBezTo>
                    <a:cubicBezTo>
                      <a:pt x="46553" y="3907"/>
                      <a:pt x="46304" y="2813"/>
                      <a:pt x="46548" y="1745"/>
                    </a:cubicBezTo>
                    <a:cubicBezTo>
                      <a:pt x="46704" y="1056"/>
                      <a:pt x="47073" y="406"/>
                      <a:pt x="47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7" name="Google Shape;2777;p43"/>
              <p:cNvSpPr/>
              <p:nvPr/>
            </p:nvSpPr>
            <p:spPr>
              <a:xfrm>
                <a:off x="2375250" y="530300"/>
                <a:ext cx="82625" cy="105625"/>
              </a:xfrm>
              <a:custGeom>
                <a:avLst/>
                <a:gdLst/>
                <a:ahLst/>
                <a:cxnLst/>
                <a:rect l="l" t="t" r="r" b="b"/>
                <a:pathLst>
                  <a:path w="3305" h="4225" extrusionOk="0">
                    <a:moveTo>
                      <a:pt x="1983" y="1"/>
                    </a:moveTo>
                    <a:cubicBezTo>
                      <a:pt x="1538" y="1"/>
                      <a:pt x="1092" y="188"/>
                      <a:pt x="788" y="513"/>
                    </a:cubicBezTo>
                    <a:cubicBezTo>
                      <a:pt x="363" y="966"/>
                      <a:pt x="304" y="1631"/>
                      <a:pt x="330" y="2222"/>
                    </a:cubicBezTo>
                    <a:cubicBezTo>
                      <a:pt x="357" y="2899"/>
                      <a:pt x="481" y="3569"/>
                      <a:pt x="677" y="4216"/>
                    </a:cubicBezTo>
                    <a:lnTo>
                      <a:pt x="812" y="4224"/>
                    </a:lnTo>
                    <a:cubicBezTo>
                      <a:pt x="564" y="3047"/>
                      <a:pt x="0" y="1710"/>
                      <a:pt x="869" y="655"/>
                    </a:cubicBezTo>
                    <a:cubicBezTo>
                      <a:pt x="1142" y="324"/>
                      <a:pt x="1537" y="145"/>
                      <a:pt x="1955" y="145"/>
                    </a:cubicBezTo>
                    <a:cubicBezTo>
                      <a:pt x="2033" y="145"/>
                      <a:pt x="2112" y="151"/>
                      <a:pt x="2191" y="164"/>
                    </a:cubicBezTo>
                    <a:cubicBezTo>
                      <a:pt x="2606" y="230"/>
                      <a:pt x="2966" y="450"/>
                      <a:pt x="3260" y="739"/>
                    </a:cubicBezTo>
                    <a:cubicBezTo>
                      <a:pt x="3275" y="721"/>
                      <a:pt x="3289" y="702"/>
                      <a:pt x="3304" y="684"/>
                    </a:cubicBezTo>
                    <a:cubicBezTo>
                      <a:pt x="3010" y="351"/>
                      <a:pt x="2644" y="78"/>
                      <a:pt x="2196" y="15"/>
                    </a:cubicBezTo>
                    <a:cubicBezTo>
                      <a:pt x="2125" y="5"/>
                      <a:pt x="2054" y="1"/>
                      <a:pt x="198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8" name="Google Shape;2778;p43"/>
              <p:cNvSpPr/>
              <p:nvPr/>
            </p:nvSpPr>
            <p:spPr>
              <a:xfrm>
                <a:off x="2347325" y="501525"/>
                <a:ext cx="128125" cy="132750"/>
              </a:xfrm>
              <a:custGeom>
                <a:avLst/>
                <a:gdLst/>
                <a:ahLst/>
                <a:cxnLst/>
                <a:rect l="l" t="t" r="r" b="b"/>
                <a:pathLst>
                  <a:path w="5125" h="5310" extrusionOk="0">
                    <a:moveTo>
                      <a:pt x="3176" y="0"/>
                    </a:moveTo>
                    <a:cubicBezTo>
                      <a:pt x="2501" y="0"/>
                      <a:pt x="1829" y="256"/>
                      <a:pt x="1319" y="696"/>
                    </a:cubicBezTo>
                    <a:cubicBezTo>
                      <a:pt x="1" y="1836"/>
                      <a:pt x="279" y="3726"/>
                      <a:pt x="634" y="5299"/>
                    </a:cubicBezTo>
                    <a:lnTo>
                      <a:pt x="809" y="5309"/>
                    </a:lnTo>
                    <a:cubicBezTo>
                      <a:pt x="575" y="4373"/>
                      <a:pt x="398" y="3399"/>
                      <a:pt x="616" y="2444"/>
                    </a:cubicBezTo>
                    <a:cubicBezTo>
                      <a:pt x="797" y="1650"/>
                      <a:pt x="1257" y="910"/>
                      <a:pt x="1998" y="533"/>
                    </a:cubicBezTo>
                    <a:cubicBezTo>
                      <a:pt x="2390" y="333"/>
                      <a:pt x="2824" y="236"/>
                      <a:pt x="3260" y="236"/>
                    </a:cubicBezTo>
                    <a:cubicBezTo>
                      <a:pt x="3636" y="236"/>
                      <a:pt x="4014" y="308"/>
                      <a:pt x="4364" y="451"/>
                    </a:cubicBezTo>
                    <a:cubicBezTo>
                      <a:pt x="4623" y="556"/>
                      <a:pt x="4869" y="693"/>
                      <a:pt x="5094" y="858"/>
                    </a:cubicBezTo>
                    <a:cubicBezTo>
                      <a:pt x="5104" y="842"/>
                      <a:pt x="5115" y="826"/>
                      <a:pt x="5124" y="809"/>
                    </a:cubicBezTo>
                    <a:cubicBezTo>
                      <a:pt x="4623" y="371"/>
                      <a:pt x="4012" y="48"/>
                      <a:pt x="3341" y="5"/>
                    </a:cubicBezTo>
                    <a:cubicBezTo>
                      <a:pt x="3286" y="2"/>
                      <a:pt x="3231" y="0"/>
                      <a:pt x="317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79" name="Google Shape;2779;p43"/>
              <p:cNvSpPr/>
              <p:nvPr/>
            </p:nvSpPr>
            <p:spPr>
              <a:xfrm>
                <a:off x="2404325" y="549725"/>
                <a:ext cx="83650" cy="87450"/>
              </a:xfrm>
              <a:custGeom>
                <a:avLst/>
                <a:gdLst/>
                <a:ahLst/>
                <a:cxnLst/>
                <a:rect l="l" t="t" r="r" b="b"/>
                <a:pathLst>
                  <a:path w="3346" h="3498" extrusionOk="0">
                    <a:moveTo>
                      <a:pt x="763" y="1"/>
                    </a:moveTo>
                    <a:cubicBezTo>
                      <a:pt x="732" y="1"/>
                      <a:pt x="700" y="3"/>
                      <a:pt x="668" y="6"/>
                    </a:cubicBezTo>
                    <a:cubicBezTo>
                      <a:pt x="0" y="76"/>
                      <a:pt x="89" y="867"/>
                      <a:pt x="144" y="1350"/>
                    </a:cubicBezTo>
                    <a:cubicBezTo>
                      <a:pt x="218" y="2010"/>
                      <a:pt x="385" y="2658"/>
                      <a:pt x="626" y="3277"/>
                    </a:cubicBezTo>
                    <a:cubicBezTo>
                      <a:pt x="652" y="3342"/>
                      <a:pt x="598" y="3426"/>
                      <a:pt x="533" y="3441"/>
                    </a:cubicBezTo>
                    <a:cubicBezTo>
                      <a:pt x="473" y="3455"/>
                      <a:pt x="415" y="3472"/>
                      <a:pt x="357" y="3490"/>
                    </a:cubicBezTo>
                    <a:lnTo>
                      <a:pt x="468" y="3497"/>
                    </a:lnTo>
                    <a:cubicBezTo>
                      <a:pt x="473" y="3498"/>
                      <a:pt x="477" y="3498"/>
                      <a:pt x="482" y="3498"/>
                    </a:cubicBezTo>
                    <a:cubicBezTo>
                      <a:pt x="516" y="3498"/>
                      <a:pt x="549" y="3487"/>
                      <a:pt x="577" y="3468"/>
                    </a:cubicBezTo>
                    <a:cubicBezTo>
                      <a:pt x="1459" y="3402"/>
                      <a:pt x="2333" y="3263"/>
                      <a:pt x="3192" y="3056"/>
                    </a:cubicBezTo>
                    <a:cubicBezTo>
                      <a:pt x="3287" y="3032"/>
                      <a:pt x="3346" y="2922"/>
                      <a:pt x="3320" y="2828"/>
                    </a:cubicBezTo>
                    <a:cubicBezTo>
                      <a:pt x="3306" y="2776"/>
                      <a:pt x="3289" y="2727"/>
                      <a:pt x="3270" y="2679"/>
                    </a:cubicBezTo>
                    <a:cubicBezTo>
                      <a:pt x="3204" y="2722"/>
                      <a:pt x="3132" y="2742"/>
                      <a:pt x="3061" y="2742"/>
                    </a:cubicBezTo>
                    <a:cubicBezTo>
                      <a:pt x="2925" y="2742"/>
                      <a:pt x="2791" y="2671"/>
                      <a:pt x="2698" y="2561"/>
                    </a:cubicBezTo>
                    <a:cubicBezTo>
                      <a:pt x="2611" y="2455"/>
                      <a:pt x="2557" y="2330"/>
                      <a:pt x="2499" y="2207"/>
                    </a:cubicBezTo>
                    <a:lnTo>
                      <a:pt x="2276" y="1742"/>
                    </a:lnTo>
                    <a:cubicBezTo>
                      <a:pt x="2140" y="1456"/>
                      <a:pt x="2011" y="1166"/>
                      <a:pt x="1863" y="886"/>
                    </a:cubicBezTo>
                    <a:cubicBezTo>
                      <a:pt x="1635" y="458"/>
                      <a:pt x="1286" y="1"/>
                      <a:pt x="76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0" name="Google Shape;2780;p43"/>
              <p:cNvSpPr/>
              <p:nvPr/>
            </p:nvSpPr>
            <p:spPr>
              <a:xfrm>
                <a:off x="2191075" y="343300"/>
                <a:ext cx="163000" cy="137625"/>
              </a:xfrm>
              <a:custGeom>
                <a:avLst/>
                <a:gdLst/>
                <a:ahLst/>
                <a:cxnLst/>
                <a:rect l="l" t="t" r="r" b="b"/>
                <a:pathLst>
                  <a:path w="6520" h="5505" extrusionOk="0">
                    <a:moveTo>
                      <a:pt x="2888" y="0"/>
                    </a:moveTo>
                    <a:cubicBezTo>
                      <a:pt x="2453" y="0"/>
                      <a:pt x="2018" y="98"/>
                      <a:pt x="1626" y="298"/>
                    </a:cubicBezTo>
                    <a:cubicBezTo>
                      <a:pt x="886" y="675"/>
                      <a:pt x="426" y="1415"/>
                      <a:pt x="244" y="2209"/>
                    </a:cubicBezTo>
                    <a:cubicBezTo>
                      <a:pt x="0" y="3278"/>
                      <a:pt x="250" y="4371"/>
                      <a:pt x="521" y="5408"/>
                    </a:cubicBezTo>
                    <a:cubicBezTo>
                      <a:pt x="539" y="5474"/>
                      <a:pt x="590" y="5503"/>
                      <a:pt x="643" y="5503"/>
                    </a:cubicBezTo>
                    <a:cubicBezTo>
                      <a:pt x="659" y="5503"/>
                      <a:pt x="675" y="5500"/>
                      <a:pt x="690" y="5495"/>
                    </a:cubicBezTo>
                    <a:cubicBezTo>
                      <a:pt x="705" y="5502"/>
                      <a:pt x="722" y="5505"/>
                      <a:pt x="738" y="5505"/>
                    </a:cubicBezTo>
                    <a:cubicBezTo>
                      <a:pt x="748" y="5505"/>
                      <a:pt x="757" y="5504"/>
                      <a:pt x="766" y="5502"/>
                    </a:cubicBezTo>
                    <a:lnTo>
                      <a:pt x="1357" y="5388"/>
                    </a:lnTo>
                    <a:cubicBezTo>
                      <a:pt x="1426" y="5375"/>
                      <a:pt x="1471" y="5288"/>
                      <a:pt x="1451" y="5223"/>
                    </a:cubicBezTo>
                    <a:cubicBezTo>
                      <a:pt x="1238" y="4548"/>
                      <a:pt x="1104" y="3846"/>
                      <a:pt x="1074" y="3139"/>
                    </a:cubicBezTo>
                    <a:cubicBezTo>
                      <a:pt x="1049" y="2547"/>
                      <a:pt x="1108" y="1883"/>
                      <a:pt x="1532" y="1429"/>
                    </a:cubicBezTo>
                    <a:cubicBezTo>
                      <a:pt x="1837" y="1105"/>
                      <a:pt x="2283" y="917"/>
                      <a:pt x="2728" y="917"/>
                    </a:cubicBezTo>
                    <a:cubicBezTo>
                      <a:pt x="2799" y="917"/>
                      <a:pt x="2870" y="921"/>
                      <a:pt x="2940" y="931"/>
                    </a:cubicBezTo>
                    <a:cubicBezTo>
                      <a:pt x="3530" y="1013"/>
                      <a:pt x="3977" y="1459"/>
                      <a:pt x="4305" y="1925"/>
                    </a:cubicBezTo>
                    <a:cubicBezTo>
                      <a:pt x="4747" y="2552"/>
                      <a:pt x="5103" y="3252"/>
                      <a:pt x="5392" y="3960"/>
                    </a:cubicBezTo>
                    <a:cubicBezTo>
                      <a:pt x="5416" y="4021"/>
                      <a:pt x="5461" y="4057"/>
                      <a:pt x="5522" y="4057"/>
                    </a:cubicBezTo>
                    <a:cubicBezTo>
                      <a:pt x="5533" y="4057"/>
                      <a:pt x="5545" y="4056"/>
                      <a:pt x="5557" y="4054"/>
                    </a:cubicBezTo>
                    <a:lnTo>
                      <a:pt x="6256" y="3917"/>
                    </a:lnTo>
                    <a:cubicBezTo>
                      <a:pt x="6296" y="3911"/>
                      <a:pt x="6329" y="3886"/>
                      <a:pt x="6345" y="3849"/>
                    </a:cubicBezTo>
                    <a:cubicBezTo>
                      <a:pt x="6420" y="3805"/>
                      <a:pt x="6469" y="3721"/>
                      <a:pt x="6486" y="3630"/>
                    </a:cubicBezTo>
                    <a:cubicBezTo>
                      <a:pt x="6520" y="3447"/>
                      <a:pt x="6450" y="3285"/>
                      <a:pt x="6386" y="3118"/>
                    </a:cubicBezTo>
                    <a:cubicBezTo>
                      <a:pt x="6327" y="2963"/>
                      <a:pt x="6267" y="2808"/>
                      <a:pt x="6203" y="2655"/>
                    </a:cubicBezTo>
                    <a:cubicBezTo>
                      <a:pt x="5945" y="2107"/>
                      <a:pt x="5651" y="1576"/>
                      <a:pt x="5267" y="1110"/>
                    </a:cubicBezTo>
                    <a:cubicBezTo>
                      <a:pt x="4912" y="726"/>
                      <a:pt x="4483" y="414"/>
                      <a:pt x="3992" y="215"/>
                    </a:cubicBezTo>
                    <a:cubicBezTo>
                      <a:pt x="3641" y="73"/>
                      <a:pt x="3264" y="0"/>
                      <a:pt x="28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1" name="Google Shape;2781;p43"/>
              <p:cNvSpPr/>
              <p:nvPr/>
            </p:nvSpPr>
            <p:spPr>
              <a:xfrm>
                <a:off x="2208725" y="369800"/>
                <a:ext cx="118725" cy="108375"/>
              </a:xfrm>
              <a:custGeom>
                <a:avLst/>
                <a:gdLst/>
                <a:ahLst/>
                <a:cxnLst/>
                <a:rect l="l" t="t" r="r" b="b"/>
                <a:pathLst>
                  <a:path w="4749" h="4335" extrusionOk="0">
                    <a:moveTo>
                      <a:pt x="1994" y="1"/>
                    </a:moveTo>
                    <a:cubicBezTo>
                      <a:pt x="1576" y="1"/>
                      <a:pt x="1182" y="181"/>
                      <a:pt x="908" y="512"/>
                    </a:cubicBezTo>
                    <a:cubicBezTo>
                      <a:pt x="0" y="1614"/>
                      <a:pt x="657" y="3025"/>
                      <a:pt x="884" y="4238"/>
                    </a:cubicBezTo>
                    <a:cubicBezTo>
                      <a:pt x="896" y="4305"/>
                      <a:pt x="945" y="4335"/>
                      <a:pt x="997" y="4335"/>
                    </a:cubicBezTo>
                    <a:cubicBezTo>
                      <a:pt x="1021" y="4335"/>
                      <a:pt x="1046" y="4328"/>
                      <a:pt x="1068" y="4316"/>
                    </a:cubicBezTo>
                    <a:cubicBezTo>
                      <a:pt x="1080" y="4320"/>
                      <a:pt x="1093" y="4322"/>
                      <a:pt x="1106" y="4322"/>
                    </a:cubicBezTo>
                    <a:cubicBezTo>
                      <a:pt x="1129" y="4322"/>
                      <a:pt x="1153" y="4316"/>
                      <a:pt x="1172" y="4303"/>
                    </a:cubicBezTo>
                    <a:cubicBezTo>
                      <a:pt x="1346" y="4195"/>
                      <a:pt x="1537" y="4119"/>
                      <a:pt x="1735" y="4073"/>
                    </a:cubicBezTo>
                    <a:cubicBezTo>
                      <a:pt x="1800" y="4058"/>
                      <a:pt x="1855" y="3974"/>
                      <a:pt x="1828" y="3909"/>
                    </a:cubicBezTo>
                    <a:cubicBezTo>
                      <a:pt x="1587" y="3290"/>
                      <a:pt x="1420" y="2643"/>
                      <a:pt x="1346" y="1982"/>
                    </a:cubicBezTo>
                    <a:cubicBezTo>
                      <a:pt x="1292" y="1499"/>
                      <a:pt x="1203" y="708"/>
                      <a:pt x="1870" y="639"/>
                    </a:cubicBezTo>
                    <a:cubicBezTo>
                      <a:pt x="1903" y="635"/>
                      <a:pt x="1935" y="634"/>
                      <a:pt x="1967" y="634"/>
                    </a:cubicBezTo>
                    <a:cubicBezTo>
                      <a:pt x="2488" y="634"/>
                      <a:pt x="2838" y="1091"/>
                      <a:pt x="3065" y="1519"/>
                    </a:cubicBezTo>
                    <a:cubicBezTo>
                      <a:pt x="3213" y="1798"/>
                      <a:pt x="3343" y="2089"/>
                      <a:pt x="3479" y="2374"/>
                    </a:cubicBezTo>
                    <a:lnTo>
                      <a:pt x="3700" y="2840"/>
                    </a:lnTo>
                    <a:cubicBezTo>
                      <a:pt x="3759" y="2962"/>
                      <a:pt x="3813" y="3088"/>
                      <a:pt x="3901" y="3193"/>
                    </a:cubicBezTo>
                    <a:cubicBezTo>
                      <a:pt x="3993" y="3303"/>
                      <a:pt x="4127" y="3374"/>
                      <a:pt x="4263" y="3374"/>
                    </a:cubicBezTo>
                    <a:cubicBezTo>
                      <a:pt x="4343" y="3374"/>
                      <a:pt x="4422" y="3350"/>
                      <a:pt x="4494" y="3296"/>
                    </a:cubicBezTo>
                    <a:cubicBezTo>
                      <a:pt x="4748" y="3103"/>
                      <a:pt x="4534" y="2789"/>
                      <a:pt x="4435" y="2570"/>
                    </a:cubicBezTo>
                    <a:cubicBezTo>
                      <a:pt x="4180" y="2008"/>
                      <a:pt x="3949" y="1415"/>
                      <a:pt x="3578" y="916"/>
                    </a:cubicBezTo>
                    <a:cubicBezTo>
                      <a:pt x="3248" y="474"/>
                      <a:pt x="2788" y="110"/>
                      <a:pt x="2232" y="20"/>
                    </a:cubicBezTo>
                    <a:cubicBezTo>
                      <a:pt x="2152" y="7"/>
                      <a:pt x="2072" y="1"/>
                      <a:pt x="1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2" name="Google Shape;2782;p43"/>
              <p:cNvSpPr/>
              <p:nvPr/>
            </p:nvSpPr>
            <p:spPr>
              <a:xfrm>
                <a:off x="2160825" y="314050"/>
                <a:ext cx="219950" cy="180050"/>
              </a:xfrm>
              <a:custGeom>
                <a:avLst/>
                <a:gdLst/>
                <a:ahLst/>
                <a:cxnLst/>
                <a:rect l="l" t="t" r="r" b="b"/>
                <a:pathLst>
                  <a:path w="8798" h="7202" extrusionOk="0">
                    <a:moveTo>
                      <a:pt x="4256" y="0"/>
                    </a:moveTo>
                    <a:cubicBezTo>
                      <a:pt x="3939" y="0"/>
                      <a:pt x="3621" y="42"/>
                      <a:pt x="3311" y="112"/>
                    </a:cubicBezTo>
                    <a:cubicBezTo>
                      <a:pt x="2798" y="228"/>
                      <a:pt x="2293" y="415"/>
                      <a:pt x="1841" y="688"/>
                    </a:cubicBezTo>
                    <a:cubicBezTo>
                      <a:pt x="1390" y="962"/>
                      <a:pt x="1000" y="1323"/>
                      <a:pt x="719" y="1771"/>
                    </a:cubicBezTo>
                    <a:cubicBezTo>
                      <a:pt x="447" y="2205"/>
                      <a:pt x="281" y="2705"/>
                      <a:pt x="204" y="3211"/>
                    </a:cubicBezTo>
                    <a:cubicBezTo>
                      <a:pt x="1" y="4537"/>
                      <a:pt x="386" y="5840"/>
                      <a:pt x="771" y="7097"/>
                    </a:cubicBezTo>
                    <a:cubicBezTo>
                      <a:pt x="792" y="7161"/>
                      <a:pt x="844" y="7190"/>
                      <a:pt x="897" y="7190"/>
                    </a:cubicBezTo>
                    <a:cubicBezTo>
                      <a:pt x="907" y="7190"/>
                      <a:pt x="918" y="7188"/>
                      <a:pt x="928" y="7186"/>
                    </a:cubicBezTo>
                    <a:cubicBezTo>
                      <a:pt x="946" y="7197"/>
                      <a:pt x="966" y="7202"/>
                      <a:pt x="986" y="7202"/>
                    </a:cubicBezTo>
                    <a:cubicBezTo>
                      <a:pt x="999" y="7202"/>
                      <a:pt x="1013" y="7200"/>
                      <a:pt x="1025" y="7195"/>
                    </a:cubicBezTo>
                    <a:lnTo>
                      <a:pt x="1530" y="7043"/>
                    </a:lnTo>
                    <a:cubicBezTo>
                      <a:pt x="1601" y="7022"/>
                      <a:pt x="1641" y="6949"/>
                      <a:pt x="1623" y="6878"/>
                    </a:cubicBezTo>
                    <a:cubicBezTo>
                      <a:pt x="1227" y="5209"/>
                      <a:pt x="653" y="2932"/>
                      <a:pt x="2157" y="1631"/>
                    </a:cubicBezTo>
                    <a:cubicBezTo>
                      <a:pt x="2667" y="1191"/>
                      <a:pt x="3340" y="935"/>
                      <a:pt x="4014" y="935"/>
                    </a:cubicBezTo>
                    <a:cubicBezTo>
                      <a:pt x="4069" y="935"/>
                      <a:pt x="4124" y="937"/>
                      <a:pt x="4179" y="940"/>
                    </a:cubicBezTo>
                    <a:cubicBezTo>
                      <a:pt x="5007" y="992"/>
                      <a:pt x="5745" y="1474"/>
                      <a:pt x="6296" y="2070"/>
                    </a:cubicBezTo>
                    <a:cubicBezTo>
                      <a:pt x="6358" y="2138"/>
                      <a:pt x="6419" y="2209"/>
                      <a:pt x="6477" y="2280"/>
                    </a:cubicBezTo>
                    <a:cubicBezTo>
                      <a:pt x="6684" y="2503"/>
                      <a:pt x="6864" y="2748"/>
                      <a:pt x="7017" y="3010"/>
                    </a:cubicBezTo>
                    <a:cubicBezTo>
                      <a:pt x="7169" y="3272"/>
                      <a:pt x="7297" y="3545"/>
                      <a:pt x="7413" y="3825"/>
                    </a:cubicBezTo>
                    <a:cubicBezTo>
                      <a:pt x="7564" y="4143"/>
                      <a:pt x="7702" y="4467"/>
                      <a:pt x="7838" y="4787"/>
                    </a:cubicBezTo>
                    <a:cubicBezTo>
                      <a:pt x="7856" y="4827"/>
                      <a:pt x="7909" y="4853"/>
                      <a:pt x="7955" y="4853"/>
                    </a:cubicBezTo>
                    <a:cubicBezTo>
                      <a:pt x="7967" y="4853"/>
                      <a:pt x="7979" y="4851"/>
                      <a:pt x="7989" y="4847"/>
                    </a:cubicBezTo>
                    <a:lnTo>
                      <a:pt x="8421" y="4707"/>
                    </a:lnTo>
                    <a:cubicBezTo>
                      <a:pt x="8440" y="4701"/>
                      <a:pt x="8457" y="4691"/>
                      <a:pt x="8472" y="4677"/>
                    </a:cubicBezTo>
                    <a:cubicBezTo>
                      <a:pt x="8710" y="4632"/>
                      <a:pt x="8797" y="4369"/>
                      <a:pt x="8746" y="4154"/>
                    </a:cubicBezTo>
                    <a:cubicBezTo>
                      <a:pt x="8718" y="4034"/>
                      <a:pt x="8654" y="3921"/>
                      <a:pt x="8597" y="3812"/>
                    </a:cubicBezTo>
                    <a:cubicBezTo>
                      <a:pt x="8528" y="3677"/>
                      <a:pt x="8459" y="3542"/>
                      <a:pt x="8390" y="3408"/>
                    </a:cubicBezTo>
                    <a:cubicBezTo>
                      <a:pt x="8122" y="2893"/>
                      <a:pt x="7837" y="2385"/>
                      <a:pt x="7495" y="1916"/>
                    </a:cubicBezTo>
                    <a:cubicBezTo>
                      <a:pt x="6881" y="1079"/>
                      <a:pt x="6049" y="339"/>
                      <a:pt x="5018" y="89"/>
                    </a:cubicBezTo>
                    <a:cubicBezTo>
                      <a:pt x="4767" y="27"/>
                      <a:pt x="4511" y="0"/>
                      <a:pt x="4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3" name="Google Shape;2783;p43"/>
              <p:cNvSpPr/>
              <p:nvPr/>
            </p:nvSpPr>
            <p:spPr>
              <a:xfrm>
                <a:off x="2322775" y="371025"/>
                <a:ext cx="23375" cy="38650"/>
              </a:xfrm>
              <a:custGeom>
                <a:avLst/>
                <a:gdLst/>
                <a:ahLst/>
                <a:cxnLst/>
                <a:rect l="l" t="t" r="r" b="b"/>
                <a:pathLst>
                  <a:path w="935" h="1546" extrusionOk="0">
                    <a:moveTo>
                      <a:pt x="0" y="1"/>
                    </a:moveTo>
                    <a:lnTo>
                      <a:pt x="0" y="1"/>
                    </a:lnTo>
                    <a:cubicBezTo>
                      <a:pt x="383" y="467"/>
                      <a:pt x="677" y="998"/>
                      <a:pt x="935" y="1546"/>
                    </a:cubicBezTo>
                    <a:cubicBezTo>
                      <a:pt x="819" y="1266"/>
                      <a:pt x="691" y="993"/>
                      <a:pt x="539" y="731"/>
                    </a:cubicBezTo>
                    <a:cubicBezTo>
                      <a:pt x="387" y="469"/>
                      <a:pt x="206" y="223"/>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4" name="Google Shape;2784;p43"/>
              <p:cNvSpPr/>
              <p:nvPr/>
            </p:nvSpPr>
            <p:spPr>
              <a:xfrm>
                <a:off x="1901150" y="433300"/>
                <a:ext cx="162950" cy="137625"/>
              </a:xfrm>
              <a:custGeom>
                <a:avLst/>
                <a:gdLst/>
                <a:ahLst/>
                <a:cxnLst/>
                <a:rect l="l" t="t" r="r" b="b"/>
                <a:pathLst>
                  <a:path w="6518" h="5505" extrusionOk="0">
                    <a:moveTo>
                      <a:pt x="2887" y="1"/>
                    </a:moveTo>
                    <a:cubicBezTo>
                      <a:pt x="2452" y="1"/>
                      <a:pt x="2017" y="98"/>
                      <a:pt x="1625" y="298"/>
                    </a:cubicBezTo>
                    <a:cubicBezTo>
                      <a:pt x="885" y="675"/>
                      <a:pt x="425" y="1416"/>
                      <a:pt x="243" y="2210"/>
                    </a:cubicBezTo>
                    <a:cubicBezTo>
                      <a:pt x="0" y="3279"/>
                      <a:pt x="249" y="4372"/>
                      <a:pt x="520" y="5409"/>
                    </a:cubicBezTo>
                    <a:cubicBezTo>
                      <a:pt x="538" y="5475"/>
                      <a:pt x="589" y="5504"/>
                      <a:pt x="642" y="5504"/>
                    </a:cubicBezTo>
                    <a:cubicBezTo>
                      <a:pt x="658" y="5504"/>
                      <a:pt x="674" y="5501"/>
                      <a:pt x="689" y="5496"/>
                    </a:cubicBezTo>
                    <a:cubicBezTo>
                      <a:pt x="704" y="5502"/>
                      <a:pt x="720" y="5505"/>
                      <a:pt x="737" y="5505"/>
                    </a:cubicBezTo>
                    <a:cubicBezTo>
                      <a:pt x="746" y="5505"/>
                      <a:pt x="756" y="5504"/>
                      <a:pt x="765" y="5502"/>
                    </a:cubicBezTo>
                    <a:lnTo>
                      <a:pt x="1356" y="5389"/>
                    </a:lnTo>
                    <a:cubicBezTo>
                      <a:pt x="1425" y="5375"/>
                      <a:pt x="1470" y="5289"/>
                      <a:pt x="1448" y="5224"/>
                    </a:cubicBezTo>
                    <a:cubicBezTo>
                      <a:pt x="1236" y="4549"/>
                      <a:pt x="1103" y="3847"/>
                      <a:pt x="1073" y="3139"/>
                    </a:cubicBezTo>
                    <a:cubicBezTo>
                      <a:pt x="1048" y="2548"/>
                      <a:pt x="1107" y="1883"/>
                      <a:pt x="1531" y="1430"/>
                    </a:cubicBezTo>
                    <a:cubicBezTo>
                      <a:pt x="1836" y="1105"/>
                      <a:pt x="2281" y="918"/>
                      <a:pt x="2726" y="918"/>
                    </a:cubicBezTo>
                    <a:cubicBezTo>
                      <a:pt x="2797" y="918"/>
                      <a:pt x="2868" y="922"/>
                      <a:pt x="2939" y="932"/>
                    </a:cubicBezTo>
                    <a:cubicBezTo>
                      <a:pt x="3529" y="1014"/>
                      <a:pt x="3976" y="1460"/>
                      <a:pt x="4304" y="1926"/>
                    </a:cubicBezTo>
                    <a:cubicBezTo>
                      <a:pt x="4746" y="2552"/>
                      <a:pt x="5102" y="3252"/>
                      <a:pt x="5391" y="3961"/>
                    </a:cubicBezTo>
                    <a:cubicBezTo>
                      <a:pt x="5415" y="4022"/>
                      <a:pt x="5461" y="4058"/>
                      <a:pt x="5522" y="4058"/>
                    </a:cubicBezTo>
                    <a:cubicBezTo>
                      <a:pt x="5533" y="4058"/>
                      <a:pt x="5544" y="4057"/>
                      <a:pt x="5555" y="4055"/>
                    </a:cubicBezTo>
                    <a:lnTo>
                      <a:pt x="6255" y="3917"/>
                    </a:lnTo>
                    <a:cubicBezTo>
                      <a:pt x="6294" y="3911"/>
                      <a:pt x="6328" y="3886"/>
                      <a:pt x="6343" y="3848"/>
                    </a:cubicBezTo>
                    <a:cubicBezTo>
                      <a:pt x="6418" y="3805"/>
                      <a:pt x="6467" y="3721"/>
                      <a:pt x="6484" y="3629"/>
                    </a:cubicBezTo>
                    <a:cubicBezTo>
                      <a:pt x="6518" y="3447"/>
                      <a:pt x="6447" y="3285"/>
                      <a:pt x="6384" y="3118"/>
                    </a:cubicBezTo>
                    <a:cubicBezTo>
                      <a:pt x="6325" y="2964"/>
                      <a:pt x="6265" y="2809"/>
                      <a:pt x="6201" y="2656"/>
                    </a:cubicBezTo>
                    <a:cubicBezTo>
                      <a:pt x="5942" y="2107"/>
                      <a:pt x="5649" y="1577"/>
                      <a:pt x="5265" y="1110"/>
                    </a:cubicBezTo>
                    <a:cubicBezTo>
                      <a:pt x="4911" y="726"/>
                      <a:pt x="4482" y="414"/>
                      <a:pt x="3991" y="216"/>
                    </a:cubicBezTo>
                    <a:cubicBezTo>
                      <a:pt x="3640" y="74"/>
                      <a:pt x="3263" y="1"/>
                      <a:pt x="28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5" name="Google Shape;2785;p43"/>
              <p:cNvSpPr/>
              <p:nvPr/>
            </p:nvSpPr>
            <p:spPr>
              <a:xfrm>
                <a:off x="1918775" y="459825"/>
                <a:ext cx="118725" cy="108375"/>
              </a:xfrm>
              <a:custGeom>
                <a:avLst/>
                <a:gdLst/>
                <a:ahLst/>
                <a:cxnLst/>
                <a:rect l="l" t="t" r="r" b="b"/>
                <a:pathLst>
                  <a:path w="4749" h="4335" extrusionOk="0">
                    <a:moveTo>
                      <a:pt x="1992" y="1"/>
                    </a:moveTo>
                    <a:cubicBezTo>
                      <a:pt x="1575" y="1"/>
                      <a:pt x="1181" y="180"/>
                      <a:pt x="908" y="511"/>
                    </a:cubicBezTo>
                    <a:cubicBezTo>
                      <a:pt x="0" y="1613"/>
                      <a:pt x="656" y="3025"/>
                      <a:pt x="884" y="4238"/>
                    </a:cubicBezTo>
                    <a:cubicBezTo>
                      <a:pt x="896" y="4305"/>
                      <a:pt x="945" y="4334"/>
                      <a:pt x="997" y="4334"/>
                    </a:cubicBezTo>
                    <a:cubicBezTo>
                      <a:pt x="1021" y="4334"/>
                      <a:pt x="1046" y="4328"/>
                      <a:pt x="1068" y="4316"/>
                    </a:cubicBezTo>
                    <a:cubicBezTo>
                      <a:pt x="1080" y="4320"/>
                      <a:pt x="1093" y="4322"/>
                      <a:pt x="1105" y="4322"/>
                    </a:cubicBezTo>
                    <a:cubicBezTo>
                      <a:pt x="1129" y="4322"/>
                      <a:pt x="1152" y="4315"/>
                      <a:pt x="1172" y="4301"/>
                    </a:cubicBezTo>
                    <a:cubicBezTo>
                      <a:pt x="1346" y="4195"/>
                      <a:pt x="1537" y="4118"/>
                      <a:pt x="1735" y="4073"/>
                    </a:cubicBezTo>
                    <a:cubicBezTo>
                      <a:pt x="1800" y="4058"/>
                      <a:pt x="1853" y="3974"/>
                      <a:pt x="1828" y="3909"/>
                    </a:cubicBezTo>
                    <a:cubicBezTo>
                      <a:pt x="1587" y="3290"/>
                      <a:pt x="1420" y="2642"/>
                      <a:pt x="1345" y="1982"/>
                    </a:cubicBezTo>
                    <a:cubicBezTo>
                      <a:pt x="1291" y="1499"/>
                      <a:pt x="1202" y="708"/>
                      <a:pt x="1869" y="638"/>
                    </a:cubicBezTo>
                    <a:cubicBezTo>
                      <a:pt x="1902" y="634"/>
                      <a:pt x="1934" y="633"/>
                      <a:pt x="1965" y="633"/>
                    </a:cubicBezTo>
                    <a:cubicBezTo>
                      <a:pt x="2488" y="633"/>
                      <a:pt x="2838" y="1090"/>
                      <a:pt x="3065" y="1518"/>
                    </a:cubicBezTo>
                    <a:cubicBezTo>
                      <a:pt x="3213" y="1798"/>
                      <a:pt x="3343" y="2088"/>
                      <a:pt x="3479" y="2374"/>
                    </a:cubicBezTo>
                    <a:lnTo>
                      <a:pt x="3700" y="2839"/>
                    </a:lnTo>
                    <a:cubicBezTo>
                      <a:pt x="3759" y="2962"/>
                      <a:pt x="3813" y="3087"/>
                      <a:pt x="3901" y="3193"/>
                    </a:cubicBezTo>
                    <a:cubicBezTo>
                      <a:pt x="3993" y="3303"/>
                      <a:pt x="4127" y="3374"/>
                      <a:pt x="4263" y="3374"/>
                    </a:cubicBezTo>
                    <a:cubicBezTo>
                      <a:pt x="4342" y="3374"/>
                      <a:pt x="4422" y="3350"/>
                      <a:pt x="4493" y="3296"/>
                    </a:cubicBezTo>
                    <a:cubicBezTo>
                      <a:pt x="4748" y="3103"/>
                      <a:pt x="4534" y="2787"/>
                      <a:pt x="4434" y="2568"/>
                    </a:cubicBezTo>
                    <a:cubicBezTo>
                      <a:pt x="4180" y="2007"/>
                      <a:pt x="3949" y="1414"/>
                      <a:pt x="3577" y="915"/>
                    </a:cubicBezTo>
                    <a:cubicBezTo>
                      <a:pt x="3248" y="474"/>
                      <a:pt x="2788" y="110"/>
                      <a:pt x="2231" y="20"/>
                    </a:cubicBezTo>
                    <a:cubicBezTo>
                      <a:pt x="2151" y="7"/>
                      <a:pt x="2071" y="1"/>
                      <a:pt x="19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6" name="Google Shape;2786;p43"/>
              <p:cNvSpPr/>
              <p:nvPr/>
            </p:nvSpPr>
            <p:spPr>
              <a:xfrm>
                <a:off x="1870875" y="404050"/>
                <a:ext cx="219925" cy="180075"/>
              </a:xfrm>
              <a:custGeom>
                <a:avLst/>
                <a:gdLst/>
                <a:ahLst/>
                <a:cxnLst/>
                <a:rect l="l" t="t" r="r" b="b"/>
                <a:pathLst>
                  <a:path w="8797" h="7203" extrusionOk="0">
                    <a:moveTo>
                      <a:pt x="4254" y="1"/>
                    </a:moveTo>
                    <a:cubicBezTo>
                      <a:pt x="3938" y="1"/>
                      <a:pt x="3621" y="42"/>
                      <a:pt x="3311" y="112"/>
                    </a:cubicBezTo>
                    <a:cubicBezTo>
                      <a:pt x="2798" y="228"/>
                      <a:pt x="2293" y="415"/>
                      <a:pt x="1841" y="688"/>
                    </a:cubicBezTo>
                    <a:cubicBezTo>
                      <a:pt x="1390" y="961"/>
                      <a:pt x="1000" y="1324"/>
                      <a:pt x="719" y="1771"/>
                    </a:cubicBezTo>
                    <a:cubicBezTo>
                      <a:pt x="446" y="2205"/>
                      <a:pt x="280" y="2705"/>
                      <a:pt x="204" y="3211"/>
                    </a:cubicBezTo>
                    <a:cubicBezTo>
                      <a:pt x="1" y="4537"/>
                      <a:pt x="386" y="5841"/>
                      <a:pt x="771" y="7097"/>
                    </a:cubicBezTo>
                    <a:cubicBezTo>
                      <a:pt x="792" y="7162"/>
                      <a:pt x="844" y="7190"/>
                      <a:pt x="897" y="7190"/>
                    </a:cubicBezTo>
                    <a:cubicBezTo>
                      <a:pt x="907" y="7190"/>
                      <a:pt x="918" y="7189"/>
                      <a:pt x="928" y="7187"/>
                    </a:cubicBezTo>
                    <a:cubicBezTo>
                      <a:pt x="946" y="7197"/>
                      <a:pt x="966" y="7202"/>
                      <a:pt x="986" y="7202"/>
                    </a:cubicBezTo>
                    <a:cubicBezTo>
                      <a:pt x="999" y="7202"/>
                      <a:pt x="1013" y="7200"/>
                      <a:pt x="1025" y="7196"/>
                    </a:cubicBezTo>
                    <a:lnTo>
                      <a:pt x="1530" y="7043"/>
                    </a:lnTo>
                    <a:cubicBezTo>
                      <a:pt x="1601" y="7023"/>
                      <a:pt x="1641" y="6949"/>
                      <a:pt x="1623" y="6879"/>
                    </a:cubicBezTo>
                    <a:cubicBezTo>
                      <a:pt x="1227" y="5210"/>
                      <a:pt x="652" y="2933"/>
                      <a:pt x="2157" y="1632"/>
                    </a:cubicBezTo>
                    <a:cubicBezTo>
                      <a:pt x="2667" y="1192"/>
                      <a:pt x="3340" y="936"/>
                      <a:pt x="4014" y="936"/>
                    </a:cubicBezTo>
                    <a:cubicBezTo>
                      <a:pt x="4069" y="936"/>
                      <a:pt x="4124" y="938"/>
                      <a:pt x="4179" y="941"/>
                    </a:cubicBezTo>
                    <a:cubicBezTo>
                      <a:pt x="5007" y="993"/>
                      <a:pt x="5745" y="1475"/>
                      <a:pt x="6296" y="2070"/>
                    </a:cubicBezTo>
                    <a:cubicBezTo>
                      <a:pt x="6358" y="2139"/>
                      <a:pt x="6419" y="2209"/>
                      <a:pt x="6477" y="2281"/>
                    </a:cubicBezTo>
                    <a:cubicBezTo>
                      <a:pt x="6684" y="2504"/>
                      <a:pt x="6864" y="2749"/>
                      <a:pt x="7017" y="3011"/>
                    </a:cubicBezTo>
                    <a:cubicBezTo>
                      <a:pt x="7169" y="3273"/>
                      <a:pt x="7297" y="3547"/>
                      <a:pt x="7413" y="3826"/>
                    </a:cubicBezTo>
                    <a:cubicBezTo>
                      <a:pt x="7563" y="4145"/>
                      <a:pt x="7702" y="4468"/>
                      <a:pt x="7838" y="4788"/>
                    </a:cubicBezTo>
                    <a:cubicBezTo>
                      <a:pt x="7856" y="4829"/>
                      <a:pt x="7910" y="4854"/>
                      <a:pt x="7957" y="4854"/>
                    </a:cubicBezTo>
                    <a:cubicBezTo>
                      <a:pt x="7968" y="4854"/>
                      <a:pt x="7979" y="4853"/>
                      <a:pt x="7989" y="4849"/>
                    </a:cubicBezTo>
                    <a:lnTo>
                      <a:pt x="8421" y="4708"/>
                    </a:lnTo>
                    <a:cubicBezTo>
                      <a:pt x="8440" y="4703"/>
                      <a:pt x="8457" y="4692"/>
                      <a:pt x="8472" y="4678"/>
                    </a:cubicBezTo>
                    <a:cubicBezTo>
                      <a:pt x="8710" y="4633"/>
                      <a:pt x="8796" y="4370"/>
                      <a:pt x="8746" y="4156"/>
                    </a:cubicBezTo>
                    <a:cubicBezTo>
                      <a:pt x="8718" y="4034"/>
                      <a:pt x="8653" y="3922"/>
                      <a:pt x="8597" y="3813"/>
                    </a:cubicBezTo>
                    <a:cubicBezTo>
                      <a:pt x="8528" y="3678"/>
                      <a:pt x="8459" y="3543"/>
                      <a:pt x="8390" y="3409"/>
                    </a:cubicBezTo>
                    <a:cubicBezTo>
                      <a:pt x="8121" y="2894"/>
                      <a:pt x="7837" y="2385"/>
                      <a:pt x="7495" y="1916"/>
                    </a:cubicBezTo>
                    <a:cubicBezTo>
                      <a:pt x="6881" y="1078"/>
                      <a:pt x="6049" y="339"/>
                      <a:pt x="5017" y="89"/>
                    </a:cubicBezTo>
                    <a:cubicBezTo>
                      <a:pt x="4766" y="28"/>
                      <a:pt x="4510" y="1"/>
                      <a:pt x="42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7" name="Google Shape;2787;p43"/>
              <p:cNvSpPr/>
              <p:nvPr/>
            </p:nvSpPr>
            <p:spPr>
              <a:xfrm>
                <a:off x="2032800" y="461025"/>
                <a:ext cx="23400" cy="38675"/>
              </a:xfrm>
              <a:custGeom>
                <a:avLst/>
                <a:gdLst/>
                <a:ahLst/>
                <a:cxnLst/>
                <a:rect l="l" t="t" r="r" b="b"/>
                <a:pathLst>
                  <a:path w="936" h="1547" extrusionOk="0">
                    <a:moveTo>
                      <a:pt x="0" y="1"/>
                    </a:moveTo>
                    <a:lnTo>
                      <a:pt x="0" y="1"/>
                    </a:lnTo>
                    <a:cubicBezTo>
                      <a:pt x="383" y="468"/>
                      <a:pt x="678" y="999"/>
                      <a:pt x="936" y="1547"/>
                    </a:cubicBezTo>
                    <a:cubicBezTo>
                      <a:pt x="820" y="1267"/>
                      <a:pt x="692" y="993"/>
                      <a:pt x="540" y="732"/>
                    </a:cubicBezTo>
                    <a:cubicBezTo>
                      <a:pt x="387" y="470"/>
                      <a:pt x="207" y="224"/>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8" name="Google Shape;2788;p43"/>
              <p:cNvSpPr/>
              <p:nvPr/>
            </p:nvSpPr>
            <p:spPr>
              <a:xfrm>
                <a:off x="1609925" y="523325"/>
                <a:ext cx="161425" cy="115000"/>
              </a:xfrm>
              <a:custGeom>
                <a:avLst/>
                <a:gdLst/>
                <a:ahLst/>
                <a:cxnLst/>
                <a:rect l="l" t="t" r="r" b="b"/>
                <a:pathLst>
                  <a:path w="6457" h="4600" extrusionOk="0">
                    <a:moveTo>
                      <a:pt x="2825" y="0"/>
                    </a:moveTo>
                    <a:cubicBezTo>
                      <a:pt x="2390" y="0"/>
                      <a:pt x="1955" y="97"/>
                      <a:pt x="1563" y="297"/>
                    </a:cubicBezTo>
                    <a:cubicBezTo>
                      <a:pt x="823" y="675"/>
                      <a:pt x="362" y="1415"/>
                      <a:pt x="181" y="2209"/>
                    </a:cubicBezTo>
                    <a:cubicBezTo>
                      <a:pt x="0" y="3003"/>
                      <a:pt x="92" y="3810"/>
                      <a:pt x="261" y="4599"/>
                    </a:cubicBezTo>
                    <a:cubicBezTo>
                      <a:pt x="577" y="4587"/>
                      <a:pt x="891" y="4576"/>
                      <a:pt x="1207" y="4563"/>
                    </a:cubicBezTo>
                    <a:cubicBezTo>
                      <a:pt x="1099" y="4095"/>
                      <a:pt x="1034" y="3619"/>
                      <a:pt x="1013" y="3139"/>
                    </a:cubicBezTo>
                    <a:cubicBezTo>
                      <a:pt x="987" y="2548"/>
                      <a:pt x="1047" y="1883"/>
                      <a:pt x="1472" y="1430"/>
                    </a:cubicBezTo>
                    <a:cubicBezTo>
                      <a:pt x="1776" y="1105"/>
                      <a:pt x="2222" y="917"/>
                      <a:pt x="2668" y="917"/>
                    </a:cubicBezTo>
                    <a:cubicBezTo>
                      <a:pt x="2738" y="917"/>
                      <a:pt x="2809" y="922"/>
                      <a:pt x="2878" y="931"/>
                    </a:cubicBezTo>
                    <a:cubicBezTo>
                      <a:pt x="3468" y="1013"/>
                      <a:pt x="3915" y="1459"/>
                      <a:pt x="4243" y="1925"/>
                    </a:cubicBezTo>
                    <a:cubicBezTo>
                      <a:pt x="4686" y="2552"/>
                      <a:pt x="5041" y="3252"/>
                      <a:pt x="5330" y="3961"/>
                    </a:cubicBezTo>
                    <a:cubicBezTo>
                      <a:pt x="5355" y="4021"/>
                      <a:pt x="5400" y="4057"/>
                      <a:pt x="5461" y="4057"/>
                    </a:cubicBezTo>
                    <a:cubicBezTo>
                      <a:pt x="5471" y="4057"/>
                      <a:pt x="5483" y="4056"/>
                      <a:pt x="5495" y="4054"/>
                    </a:cubicBezTo>
                    <a:lnTo>
                      <a:pt x="6194" y="3916"/>
                    </a:lnTo>
                    <a:cubicBezTo>
                      <a:pt x="6234" y="3911"/>
                      <a:pt x="6268" y="3885"/>
                      <a:pt x="6283" y="3848"/>
                    </a:cubicBezTo>
                    <a:cubicBezTo>
                      <a:pt x="6357" y="3805"/>
                      <a:pt x="6406" y="3720"/>
                      <a:pt x="6423" y="3629"/>
                    </a:cubicBezTo>
                    <a:cubicBezTo>
                      <a:pt x="6457" y="3447"/>
                      <a:pt x="6387" y="3285"/>
                      <a:pt x="6323" y="3118"/>
                    </a:cubicBezTo>
                    <a:cubicBezTo>
                      <a:pt x="6265" y="2963"/>
                      <a:pt x="6204" y="2808"/>
                      <a:pt x="6140" y="2654"/>
                    </a:cubicBezTo>
                    <a:cubicBezTo>
                      <a:pt x="5882" y="2107"/>
                      <a:pt x="5588" y="1576"/>
                      <a:pt x="5205" y="1110"/>
                    </a:cubicBezTo>
                    <a:cubicBezTo>
                      <a:pt x="4849" y="726"/>
                      <a:pt x="4420" y="413"/>
                      <a:pt x="3929" y="216"/>
                    </a:cubicBezTo>
                    <a:cubicBezTo>
                      <a:pt x="3579" y="73"/>
                      <a:pt x="3202" y="0"/>
                      <a:pt x="28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89" name="Google Shape;2789;p43"/>
              <p:cNvSpPr/>
              <p:nvPr/>
            </p:nvSpPr>
            <p:spPr>
              <a:xfrm>
                <a:off x="1630525" y="549825"/>
                <a:ext cx="114200" cy="87425"/>
              </a:xfrm>
              <a:custGeom>
                <a:avLst/>
                <a:gdLst/>
                <a:ahLst/>
                <a:cxnLst/>
                <a:rect l="l" t="t" r="r" b="b"/>
                <a:pathLst>
                  <a:path w="4568" h="3497" extrusionOk="0">
                    <a:moveTo>
                      <a:pt x="1814" y="1"/>
                    </a:moveTo>
                    <a:cubicBezTo>
                      <a:pt x="1396" y="1"/>
                      <a:pt x="1002" y="180"/>
                      <a:pt x="728" y="512"/>
                    </a:cubicBezTo>
                    <a:cubicBezTo>
                      <a:pt x="0" y="1395"/>
                      <a:pt x="278" y="2477"/>
                      <a:pt x="533" y="3497"/>
                    </a:cubicBezTo>
                    <a:cubicBezTo>
                      <a:pt x="851" y="3484"/>
                      <a:pt x="1169" y="3471"/>
                      <a:pt x="1487" y="3457"/>
                    </a:cubicBezTo>
                    <a:cubicBezTo>
                      <a:pt x="1330" y="2978"/>
                      <a:pt x="1223" y="2484"/>
                      <a:pt x="1166" y="1983"/>
                    </a:cubicBezTo>
                    <a:cubicBezTo>
                      <a:pt x="1111" y="1500"/>
                      <a:pt x="1022" y="709"/>
                      <a:pt x="1690" y="640"/>
                    </a:cubicBezTo>
                    <a:cubicBezTo>
                      <a:pt x="1723" y="636"/>
                      <a:pt x="1755" y="635"/>
                      <a:pt x="1786" y="635"/>
                    </a:cubicBezTo>
                    <a:cubicBezTo>
                      <a:pt x="2309" y="635"/>
                      <a:pt x="2657" y="1092"/>
                      <a:pt x="2885" y="1520"/>
                    </a:cubicBezTo>
                    <a:cubicBezTo>
                      <a:pt x="3034" y="1799"/>
                      <a:pt x="3162" y="2090"/>
                      <a:pt x="3298" y="2375"/>
                    </a:cubicBezTo>
                    <a:lnTo>
                      <a:pt x="3520" y="2841"/>
                    </a:lnTo>
                    <a:cubicBezTo>
                      <a:pt x="3579" y="2963"/>
                      <a:pt x="3633" y="3089"/>
                      <a:pt x="3720" y="3193"/>
                    </a:cubicBezTo>
                    <a:cubicBezTo>
                      <a:pt x="3771" y="3256"/>
                      <a:pt x="3836" y="3305"/>
                      <a:pt x="3910" y="3337"/>
                    </a:cubicBezTo>
                    <a:lnTo>
                      <a:pt x="3950" y="3335"/>
                    </a:lnTo>
                    <a:lnTo>
                      <a:pt x="4284" y="3317"/>
                    </a:lnTo>
                    <a:cubicBezTo>
                      <a:pt x="4293" y="3310"/>
                      <a:pt x="4303" y="3303"/>
                      <a:pt x="4313" y="3297"/>
                    </a:cubicBezTo>
                    <a:cubicBezTo>
                      <a:pt x="4568" y="3104"/>
                      <a:pt x="4353" y="2789"/>
                      <a:pt x="4254" y="2570"/>
                    </a:cubicBezTo>
                    <a:cubicBezTo>
                      <a:pt x="3999" y="2008"/>
                      <a:pt x="3768" y="1415"/>
                      <a:pt x="3397" y="916"/>
                    </a:cubicBezTo>
                    <a:cubicBezTo>
                      <a:pt x="3068" y="474"/>
                      <a:pt x="2607" y="110"/>
                      <a:pt x="2051" y="20"/>
                    </a:cubicBezTo>
                    <a:cubicBezTo>
                      <a:pt x="1972" y="7"/>
                      <a:pt x="1893" y="1"/>
                      <a:pt x="18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0" name="Google Shape;2790;p43"/>
              <p:cNvSpPr/>
              <p:nvPr/>
            </p:nvSpPr>
            <p:spPr>
              <a:xfrm>
                <a:off x="1579825" y="494075"/>
                <a:ext cx="218225" cy="145225"/>
              </a:xfrm>
              <a:custGeom>
                <a:avLst/>
                <a:gdLst/>
                <a:ahLst/>
                <a:cxnLst/>
                <a:rect l="l" t="t" r="r" b="b"/>
                <a:pathLst>
                  <a:path w="8729" h="5809" extrusionOk="0">
                    <a:moveTo>
                      <a:pt x="4187" y="1"/>
                    </a:moveTo>
                    <a:cubicBezTo>
                      <a:pt x="3870" y="1"/>
                      <a:pt x="3553" y="42"/>
                      <a:pt x="3242" y="112"/>
                    </a:cubicBezTo>
                    <a:cubicBezTo>
                      <a:pt x="2729" y="228"/>
                      <a:pt x="2224" y="415"/>
                      <a:pt x="1772" y="688"/>
                    </a:cubicBezTo>
                    <a:cubicBezTo>
                      <a:pt x="1321" y="961"/>
                      <a:pt x="931" y="1324"/>
                      <a:pt x="651" y="1770"/>
                    </a:cubicBezTo>
                    <a:cubicBezTo>
                      <a:pt x="377" y="2205"/>
                      <a:pt x="212" y="2705"/>
                      <a:pt x="135" y="3211"/>
                    </a:cubicBezTo>
                    <a:cubicBezTo>
                      <a:pt x="1" y="4089"/>
                      <a:pt x="124" y="4958"/>
                      <a:pt x="336" y="5808"/>
                    </a:cubicBezTo>
                    <a:cubicBezTo>
                      <a:pt x="659" y="5798"/>
                      <a:pt x="982" y="5787"/>
                      <a:pt x="1305" y="5775"/>
                    </a:cubicBezTo>
                    <a:cubicBezTo>
                      <a:pt x="1010" y="4307"/>
                      <a:pt x="896" y="2662"/>
                      <a:pt x="2089" y="1632"/>
                    </a:cubicBezTo>
                    <a:cubicBezTo>
                      <a:pt x="2597" y="1192"/>
                      <a:pt x="3269" y="936"/>
                      <a:pt x="3942" y="936"/>
                    </a:cubicBezTo>
                    <a:cubicBezTo>
                      <a:pt x="3998" y="936"/>
                      <a:pt x="4054" y="938"/>
                      <a:pt x="4110" y="941"/>
                    </a:cubicBezTo>
                    <a:cubicBezTo>
                      <a:pt x="4938" y="993"/>
                      <a:pt x="5677" y="1475"/>
                      <a:pt x="6227" y="2070"/>
                    </a:cubicBezTo>
                    <a:cubicBezTo>
                      <a:pt x="6290" y="2138"/>
                      <a:pt x="6350" y="2208"/>
                      <a:pt x="6409" y="2280"/>
                    </a:cubicBezTo>
                    <a:cubicBezTo>
                      <a:pt x="6615" y="2503"/>
                      <a:pt x="6797" y="2749"/>
                      <a:pt x="6949" y="3011"/>
                    </a:cubicBezTo>
                    <a:cubicBezTo>
                      <a:pt x="7101" y="3272"/>
                      <a:pt x="7228" y="3546"/>
                      <a:pt x="7344" y="3826"/>
                    </a:cubicBezTo>
                    <a:cubicBezTo>
                      <a:pt x="7495" y="4143"/>
                      <a:pt x="7633" y="4468"/>
                      <a:pt x="7769" y="4787"/>
                    </a:cubicBezTo>
                    <a:cubicBezTo>
                      <a:pt x="7787" y="4828"/>
                      <a:pt x="7841" y="4853"/>
                      <a:pt x="7887" y="4853"/>
                    </a:cubicBezTo>
                    <a:cubicBezTo>
                      <a:pt x="7899" y="4853"/>
                      <a:pt x="7910" y="4852"/>
                      <a:pt x="7920" y="4848"/>
                    </a:cubicBezTo>
                    <a:lnTo>
                      <a:pt x="8352" y="4708"/>
                    </a:lnTo>
                    <a:cubicBezTo>
                      <a:pt x="8371" y="4702"/>
                      <a:pt x="8389" y="4692"/>
                      <a:pt x="8403" y="4678"/>
                    </a:cubicBezTo>
                    <a:cubicBezTo>
                      <a:pt x="8641" y="4631"/>
                      <a:pt x="8728" y="4369"/>
                      <a:pt x="8677" y="4155"/>
                    </a:cubicBezTo>
                    <a:cubicBezTo>
                      <a:pt x="8650" y="4034"/>
                      <a:pt x="8585" y="3922"/>
                      <a:pt x="8529" y="3813"/>
                    </a:cubicBezTo>
                    <a:cubicBezTo>
                      <a:pt x="8459" y="3678"/>
                      <a:pt x="8390" y="3543"/>
                      <a:pt x="8321" y="3409"/>
                    </a:cubicBezTo>
                    <a:cubicBezTo>
                      <a:pt x="8052" y="2894"/>
                      <a:pt x="7768" y="2385"/>
                      <a:pt x="7426" y="1917"/>
                    </a:cubicBezTo>
                    <a:cubicBezTo>
                      <a:pt x="6813" y="1078"/>
                      <a:pt x="5980" y="339"/>
                      <a:pt x="4948" y="89"/>
                    </a:cubicBezTo>
                    <a:cubicBezTo>
                      <a:pt x="4697" y="28"/>
                      <a:pt x="4443" y="1"/>
                      <a:pt x="4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1" name="Google Shape;2791;p43"/>
              <p:cNvSpPr/>
              <p:nvPr/>
            </p:nvSpPr>
            <p:spPr>
              <a:xfrm>
                <a:off x="1740025" y="551050"/>
                <a:ext cx="23425" cy="38650"/>
              </a:xfrm>
              <a:custGeom>
                <a:avLst/>
                <a:gdLst/>
                <a:ahLst/>
                <a:cxnLst/>
                <a:rect l="l" t="t" r="r" b="b"/>
                <a:pathLst>
                  <a:path w="937" h="1546" extrusionOk="0">
                    <a:moveTo>
                      <a:pt x="1" y="1"/>
                    </a:moveTo>
                    <a:lnTo>
                      <a:pt x="1" y="1"/>
                    </a:lnTo>
                    <a:cubicBezTo>
                      <a:pt x="384" y="467"/>
                      <a:pt x="678" y="998"/>
                      <a:pt x="936" y="1545"/>
                    </a:cubicBezTo>
                    <a:cubicBezTo>
                      <a:pt x="820" y="1267"/>
                      <a:pt x="693" y="993"/>
                      <a:pt x="541" y="731"/>
                    </a:cubicBezTo>
                    <a:cubicBezTo>
                      <a:pt x="389" y="469"/>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2" name="Google Shape;2792;p43"/>
              <p:cNvSpPr/>
              <p:nvPr/>
            </p:nvSpPr>
            <p:spPr>
              <a:xfrm>
                <a:off x="1339425" y="462575"/>
                <a:ext cx="162975" cy="137625"/>
              </a:xfrm>
              <a:custGeom>
                <a:avLst/>
                <a:gdLst/>
                <a:ahLst/>
                <a:cxnLst/>
                <a:rect l="l" t="t" r="r" b="b"/>
                <a:pathLst>
                  <a:path w="6519" h="5505" extrusionOk="0">
                    <a:moveTo>
                      <a:pt x="2888" y="0"/>
                    </a:moveTo>
                    <a:cubicBezTo>
                      <a:pt x="2453" y="0"/>
                      <a:pt x="2018" y="98"/>
                      <a:pt x="1626" y="297"/>
                    </a:cubicBezTo>
                    <a:cubicBezTo>
                      <a:pt x="886" y="674"/>
                      <a:pt x="425" y="1414"/>
                      <a:pt x="244" y="2209"/>
                    </a:cubicBezTo>
                    <a:cubicBezTo>
                      <a:pt x="1" y="3277"/>
                      <a:pt x="250" y="4371"/>
                      <a:pt x="522" y="5408"/>
                    </a:cubicBezTo>
                    <a:cubicBezTo>
                      <a:pt x="539" y="5474"/>
                      <a:pt x="590" y="5503"/>
                      <a:pt x="643" y="5503"/>
                    </a:cubicBezTo>
                    <a:cubicBezTo>
                      <a:pt x="659" y="5503"/>
                      <a:pt x="675" y="5500"/>
                      <a:pt x="691" y="5495"/>
                    </a:cubicBezTo>
                    <a:cubicBezTo>
                      <a:pt x="706" y="5501"/>
                      <a:pt x="722" y="5504"/>
                      <a:pt x="739" y="5504"/>
                    </a:cubicBezTo>
                    <a:cubicBezTo>
                      <a:pt x="748" y="5504"/>
                      <a:pt x="757" y="5503"/>
                      <a:pt x="766" y="5501"/>
                    </a:cubicBezTo>
                    <a:lnTo>
                      <a:pt x="1357" y="5387"/>
                    </a:lnTo>
                    <a:cubicBezTo>
                      <a:pt x="1426" y="5375"/>
                      <a:pt x="1471" y="5288"/>
                      <a:pt x="1450" y="5224"/>
                    </a:cubicBezTo>
                    <a:cubicBezTo>
                      <a:pt x="1237" y="4549"/>
                      <a:pt x="1104" y="3847"/>
                      <a:pt x="1074" y="3139"/>
                    </a:cubicBezTo>
                    <a:cubicBezTo>
                      <a:pt x="1049" y="2548"/>
                      <a:pt x="1108" y="1882"/>
                      <a:pt x="1533" y="1428"/>
                    </a:cubicBezTo>
                    <a:cubicBezTo>
                      <a:pt x="1837" y="1104"/>
                      <a:pt x="2284" y="916"/>
                      <a:pt x="2730" y="916"/>
                    </a:cubicBezTo>
                    <a:cubicBezTo>
                      <a:pt x="2800" y="916"/>
                      <a:pt x="2870" y="921"/>
                      <a:pt x="2940" y="931"/>
                    </a:cubicBezTo>
                    <a:cubicBezTo>
                      <a:pt x="3530" y="1013"/>
                      <a:pt x="3977" y="1459"/>
                      <a:pt x="4305" y="1925"/>
                    </a:cubicBezTo>
                    <a:cubicBezTo>
                      <a:pt x="4748" y="2552"/>
                      <a:pt x="5103" y="3252"/>
                      <a:pt x="5392" y="3961"/>
                    </a:cubicBezTo>
                    <a:cubicBezTo>
                      <a:pt x="5417" y="4020"/>
                      <a:pt x="5462" y="4057"/>
                      <a:pt x="5522" y="4057"/>
                    </a:cubicBezTo>
                    <a:cubicBezTo>
                      <a:pt x="5533" y="4057"/>
                      <a:pt x="5545" y="4056"/>
                      <a:pt x="5557" y="4053"/>
                    </a:cubicBezTo>
                    <a:lnTo>
                      <a:pt x="6256" y="3916"/>
                    </a:lnTo>
                    <a:cubicBezTo>
                      <a:pt x="6296" y="3911"/>
                      <a:pt x="6330" y="3884"/>
                      <a:pt x="6345" y="3848"/>
                    </a:cubicBezTo>
                    <a:cubicBezTo>
                      <a:pt x="6419" y="3804"/>
                      <a:pt x="6468" y="3719"/>
                      <a:pt x="6485" y="3629"/>
                    </a:cubicBezTo>
                    <a:cubicBezTo>
                      <a:pt x="6519" y="3446"/>
                      <a:pt x="6449" y="3285"/>
                      <a:pt x="6385" y="3118"/>
                    </a:cubicBezTo>
                    <a:cubicBezTo>
                      <a:pt x="6326" y="2962"/>
                      <a:pt x="6266" y="2807"/>
                      <a:pt x="6202" y="2654"/>
                    </a:cubicBezTo>
                    <a:cubicBezTo>
                      <a:pt x="5944" y="2107"/>
                      <a:pt x="5649" y="1575"/>
                      <a:pt x="5266" y="1108"/>
                    </a:cubicBezTo>
                    <a:cubicBezTo>
                      <a:pt x="4911" y="726"/>
                      <a:pt x="4482" y="414"/>
                      <a:pt x="3992" y="215"/>
                    </a:cubicBezTo>
                    <a:cubicBezTo>
                      <a:pt x="3642" y="73"/>
                      <a:pt x="3265" y="0"/>
                      <a:pt x="28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3" name="Google Shape;2793;p43"/>
              <p:cNvSpPr/>
              <p:nvPr/>
            </p:nvSpPr>
            <p:spPr>
              <a:xfrm>
                <a:off x="1357075" y="489075"/>
                <a:ext cx="118700" cy="108375"/>
              </a:xfrm>
              <a:custGeom>
                <a:avLst/>
                <a:gdLst/>
                <a:ahLst/>
                <a:cxnLst/>
                <a:rect l="l" t="t" r="r" b="b"/>
                <a:pathLst>
                  <a:path w="4748" h="4335" extrusionOk="0">
                    <a:moveTo>
                      <a:pt x="1994" y="1"/>
                    </a:moveTo>
                    <a:cubicBezTo>
                      <a:pt x="1576" y="1"/>
                      <a:pt x="1181" y="180"/>
                      <a:pt x="907" y="512"/>
                    </a:cubicBezTo>
                    <a:cubicBezTo>
                      <a:pt x="1" y="1613"/>
                      <a:pt x="657" y="3024"/>
                      <a:pt x="883" y="4238"/>
                    </a:cubicBezTo>
                    <a:cubicBezTo>
                      <a:pt x="896" y="4305"/>
                      <a:pt x="944" y="4334"/>
                      <a:pt x="996" y="4334"/>
                    </a:cubicBezTo>
                    <a:cubicBezTo>
                      <a:pt x="1020" y="4334"/>
                      <a:pt x="1045" y="4328"/>
                      <a:pt x="1067" y="4316"/>
                    </a:cubicBezTo>
                    <a:cubicBezTo>
                      <a:pt x="1080" y="4320"/>
                      <a:pt x="1093" y="4322"/>
                      <a:pt x="1105" y="4322"/>
                    </a:cubicBezTo>
                    <a:cubicBezTo>
                      <a:pt x="1129" y="4322"/>
                      <a:pt x="1152" y="4315"/>
                      <a:pt x="1172" y="4302"/>
                    </a:cubicBezTo>
                    <a:cubicBezTo>
                      <a:pt x="1345" y="4196"/>
                      <a:pt x="1536" y="4118"/>
                      <a:pt x="1735" y="4073"/>
                    </a:cubicBezTo>
                    <a:cubicBezTo>
                      <a:pt x="1800" y="4059"/>
                      <a:pt x="1854" y="3975"/>
                      <a:pt x="1828" y="3909"/>
                    </a:cubicBezTo>
                    <a:cubicBezTo>
                      <a:pt x="1587" y="3291"/>
                      <a:pt x="1419" y="2642"/>
                      <a:pt x="1345" y="1982"/>
                    </a:cubicBezTo>
                    <a:cubicBezTo>
                      <a:pt x="1291" y="1498"/>
                      <a:pt x="1202" y="707"/>
                      <a:pt x="1870" y="638"/>
                    </a:cubicBezTo>
                    <a:cubicBezTo>
                      <a:pt x="1902" y="635"/>
                      <a:pt x="1934" y="633"/>
                      <a:pt x="1965" y="633"/>
                    </a:cubicBezTo>
                    <a:cubicBezTo>
                      <a:pt x="2488" y="633"/>
                      <a:pt x="2837" y="1090"/>
                      <a:pt x="3065" y="1519"/>
                    </a:cubicBezTo>
                    <a:cubicBezTo>
                      <a:pt x="3213" y="1798"/>
                      <a:pt x="3342" y="2088"/>
                      <a:pt x="3478" y="2374"/>
                    </a:cubicBezTo>
                    <a:lnTo>
                      <a:pt x="3700" y="2839"/>
                    </a:lnTo>
                    <a:cubicBezTo>
                      <a:pt x="3759" y="2961"/>
                      <a:pt x="3813" y="3088"/>
                      <a:pt x="3900" y="3193"/>
                    </a:cubicBezTo>
                    <a:cubicBezTo>
                      <a:pt x="3993" y="3304"/>
                      <a:pt x="4127" y="3374"/>
                      <a:pt x="4262" y="3374"/>
                    </a:cubicBezTo>
                    <a:cubicBezTo>
                      <a:pt x="4341" y="3374"/>
                      <a:pt x="4421" y="3350"/>
                      <a:pt x="4493" y="3295"/>
                    </a:cubicBezTo>
                    <a:cubicBezTo>
                      <a:pt x="4748" y="3103"/>
                      <a:pt x="4533" y="2788"/>
                      <a:pt x="4434" y="2569"/>
                    </a:cubicBezTo>
                    <a:cubicBezTo>
                      <a:pt x="4179" y="2008"/>
                      <a:pt x="3948" y="1414"/>
                      <a:pt x="3577" y="916"/>
                    </a:cubicBezTo>
                    <a:cubicBezTo>
                      <a:pt x="3247" y="474"/>
                      <a:pt x="2787" y="110"/>
                      <a:pt x="2231" y="20"/>
                    </a:cubicBezTo>
                    <a:cubicBezTo>
                      <a:pt x="2152" y="7"/>
                      <a:pt x="2073" y="1"/>
                      <a:pt x="1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4" name="Google Shape;2794;p43"/>
              <p:cNvSpPr/>
              <p:nvPr/>
            </p:nvSpPr>
            <p:spPr>
              <a:xfrm>
                <a:off x="1309175" y="433300"/>
                <a:ext cx="219925" cy="180075"/>
              </a:xfrm>
              <a:custGeom>
                <a:avLst/>
                <a:gdLst/>
                <a:ahLst/>
                <a:cxnLst/>
                <a:rect l="l" t="t" r="r" b="b"/>
                <a:pathLst>
                  <a:path w="8797" h="7203" extrusionOk="0">
                    <a:moveTo>
                      <a:pt x="4256" y="1"/>
                    </a:moveTo>
                    <a:cubicBezTo>
                      <a:pt x="3939" y="1"/>
                      <a:pt x="3622" y="42"/>
                      <a:pt x="3311" y="113"/>
                    </a:cubicBezTo>
                    <a:cubicBezTo>
                      <a:pt x="2798" y="228"/>
                      <a:pt x="2292" y="416"/>
                      <a:pt x="1841" y="689"/>
                    </a:cubicBezTo>
                    <a:cubicBezTo>
                      <a:pt x="1389" y="961"/>
                      <a:pt x="999" y="1323"/>
                      <a:pt x="719" y="1771"/>
                    </a:cubicBezTo>
                    <a:cubicBezTo>
                      <a:pt x="446" y="2206"/>
                      <a:pt x="280" y="2706"/>
                      <a:pt x="203" y="3212"/>
                    </a:cubicBezTo>
                    <a:cubicBezTo>
                      <a:pt x="1" y="4537"/>
                      <a:pt x="387" y="5841"/>
                      <a:pt x="772" y="7098"/>
                    </a:cubicBezTo>
                    <a:cubicBezTo>
                      <a:pt x="791" y="7162"/>
                      <a:pt x="843" y="7190"/>
                      <a:pt x="896" y="7190"/>
                    </a:cubicBezTo>
                    <a:cubicBezTo>
                      <a:pt x="907" y="7190"/>
                      <a:pt x="917" y="7189"/>
                      <a:pt x="928" y="7187"/>
                    </a:cubicBezTo>
                    <a:cubicBezTo>
                      <a:pt x="946" y="7197"/>
                      <a:pt x="966" y="7202"/>
                      <a:pt x="985" y="7202"/>
                    </a:cubicBezTo>
                    <a:cubicBezTo>
                      <a:pt x="999" y="7202"/>
                      <a:pt x="1012" y="7200"/>
                      <a:pt x="1025" y="7195"/>
                    </a:cubicBezTo>
                    <a:lnTo>
                      <a:pt x="1530" y="7043"/>
                    </a:lnTo>
                    <a:cubicBezTo>
                      <a:pt x="1600" y="7022"/>
                      <a:pt x="1641" y="6950"/>
                      <a:pt x="1623" y="6879"/>
                    </a:cubicBezTo>
                    <a:cubicBezTo>
                      <a:pt x="1228" y="5210"/>
                      <a:pt x="652" y="2933"/>
                      <a:pt x="2157" y="1633"/>
                    </a:cubicBezTo>
                    <a:cubicBezTo>
                      <a:pt x="2665" y="1192"/>
                      <a:pt x="3337" y="936"/>
                      <a:pt x="4010" y="936"/>
                    </a:cubicBezTo>
                    <a:cubicBezTo>
                      <a:pt x="4067" y="936"/>
                      <a:pt x="4123" y="938"/>
                      <a:pt x="4179" y="942"/>
                    </a:cubicBezTo>
                    <a:cubicBezTo>
                      <a:pt x="5007" y="993"/>
                      <a:pt x="5745" y="1474"/>
                      <a:pt x="6296" y="2071"/>
                    </a:cubicBezTo>
                    <a:cubicBezTo>
                      <a:pt x="6358" y="2139"/>
                      <a:pt x="6419" y="2209"/>
                      <a:pt x="6478" y="2280"/>
                    </a:cubicBezTo>
                    <a:cubicBezTo>
                      <a:pt x="6684" y="2504"/>
                      <a:pt x="6865" y="2749"/>
                      <a:pt x="7018" y="3012"/>
                    </a:cubicBezTo>
                    <a:cubicBezTo>
                      <a:pt x="7170" y="3272"/>
                      <a:pt x="7296" y="3547"/>
                      <a:pt x="7413" y="3826"/>
                    </a:cubicBezTo>
                    <a:cubicBezTo>
                      <a:pt x="7563" y="4144"/>
                      <a:pt x="7701" y="4467"/>
                      <a:pt x="7838" y="4787"/>
                    </a:cubicBezTo>
                    <a:cubicBezTo>
                      <a:pt x="7855" y="4829"/>
                      <a:pt x="7909" y="4854"/>
                      <a:pt x="7955" y="4854"/>
                    </a:cubicBezTo>
                    <a:cubicBezTo>
                      <a:pt x="7967" y="4854"/>
                      <a:pt x="7979" y="4852"/>
                      <a:pt x="7989" y="4849"/>
                    </a:cubicBezTo>
                    <a:lnTo>
                      <a:pt x="8420" y="4709"/>
                    </a:lnTo>
                    <a:cubicBezTo>
                      <a:pt x="8439" y="4702"/>
                      <a:pt x="8457" y="4693"/>
                      <a:pt x="8472" y="4679"/>
                    </a:cubicBezTo>
                    <a:cubicBezTo>
                      <a:pt x="8710" y="4632"/>
                      <a:pt x="8796" y="4369"/>
                      <a:pt x="8746" y="4156"/>
                    </a:cubicBezTo>
                    <a:cubicBezTo>
                      <a:pt x="8718" y="4035"/>
                      <a:pt x="8653" y="3922"/>
                      <a:pt x="8596" y="3812"/>
                    </a:cubicBezTo>
                    <a:cubicBezTo>
                      <a:pt x="8528" y="3677"/>
                      <a:pt x="8459" y="3542"/>
                      <a:pt x="8389" y="3408"/>
                    </a:cubicBezTo>
                    <a:cubicBezTo>
                      <a:pt x="8121" y="2894"/>
                      <a:pt x="7837" y="2386"/>
                      <a:pt x="7494" y="1917"/>
                    </a:cubicBezTo>
                    <a:cubicBezTo>
                      <a:pt x="6882" y="1079"/>
                      <a:pt x="6048" y="339"/>
                      <a:pt x="5017" y="89"/>
                    </a:cubicBezTo>
                    <a:cubicBezTo>
                      <a:pt x="4766" y="28"/>
                      <a:pt x="4511" y="1"/>
                      <a:pt x="4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5" name="Google Shape;2795;p43"/>
              <p:cNvSpPr/>
              <p:nvPr/>
            </p:nvSpPr>
            <p:spPr>
              <a:xfrm>
                <a:off x="1471100" y="490300"/>
                <a:ext cx="23425" cy="38650"/>
              </a:xfrm>
              <a:custGeom>
                <a:avLst/>
                <a:gdLst/>
                <a:ahLst/>
                <a:cxnLst/>
                <a:rect l="l" t="t" r="r" b="b"/>
                <a:pathLst>
                  <a:path w="937" h="1546" extrusionOk="0">
                    <a:moveTo>
                      <a:pt x="1" y="0"/>
                    </a:moveTo>
                    <a:cubicBezTo>
                      <a:pt x="384" y="467"/>
                      <a:pt x="678" y="998"/>
                      <a:pt x="936" y="1545"/>
                    </a:cubicBezTo>
                    <a:cubicBezTo>
                      <a:pt x="820" y="1267"/>
                      <a:pt x="693" y="992"/>
                      <a:pt x="541" y="731"/>
                    </a:cubicBezTo>
                    <a:cubicBezTo>
                      <a:pt x="388" y="468"/>
                      <a:pt x="207" y="224"/>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6" name="Google Shape;2796;p43"/>
              <p:cNvSpPr/>
              <p:nvPr/>
            </p:nvSpPr>
            <p:spPr>
              <a:xfrm>
                <a:off x="1689625" y="327375"/>
                <a:ext cx="163000" cy="137600"/>
              </a:xfrm>
              <a:custGeom>
                <a:avLst/>
                <a:gdLst/>
                <a:ahLst/>
                <a:cxnLst/>
                <a:rect l="l" t="t" r="r" b="b"/>
                <a:pathLst>
                  <a:path w="6520" h="5504" extrusionOk="0">
                    <a:moveTo>
                      <a:pt x="2888" y="1"/>
                    </a:moveTo>
                    <a:cubicBezTo>
                      <a:pt x="2453" y="1"/>
                      <a:pt x="2018" y="97"/>
                      <a:pt x="1626" y="297"/>
                    </a:cubicBezTo>
                    <a:cubicBezTo>
                      <a:pt x="886" y="674"/>
                      <a:pt x="425" y="1415"/>
                      <a:pt x="244" y="2209"/>
                    </a:cubicBezTo>
                    <a:cubicBezTo>
                      <a:pt x="1" y="3278"/>
                      <a:pt x="250" y="4371"/>
                      <a:pt x="522" y="5408"/>
                    </a:cubicBezTo>
                    <a:cubicBezTo>
                      <a:pt x="539" y="5475"/>
                      <a:pt x="590" y="5503"/>
                      <a:pt x="643" y="5503"/>
                    </a:cubicBezTo>
                    <a:cubicBezTo>
                      <a:pt x="659" y="5503"/>
                      <a:pt x="675" y="5501"/>
                      <a:pt x="690" y="5496"/>
                    </a:cubicBezTo>
                    <a:cubicBezTo>
                      <a:pt x="705" y="5501"/>
                      <a:pt x="722" y="5504"/>
                      <a:pt x="738" y="5504"/>
                    </a:cubicBezTo>
                    <a:cubicBezTo>
                      <a:pt x="747" y="5504"/>
                      <a:pt x="757" y="5503"/>
                      <a:pt x="766" y="5501"/>
                    </a:cubicBezTo>
                    <a:lnTo>
                      <a:pt x="1357" y="5388"/>
                    </a:lnTo>
                    <a:cubicBezTo>
                      <a:pt x="1427" y="5374"/>
                      <a:pt x="1471" y="5288"/>
                      <a:pt x="1450" y="5223"/>
                    </a:cubicBezTo>
                    <a:cubicBezTo>
                      <a:pt x="1237" y="4548"/>
                      <a:pt x="1103" y="3847"/>
                      <a:pt x="1074" y="3139"/>
                    </a:cubicBezTo>
                    <a:cubicBezTo>
                      <a:pt x="1049" y="2547"/>
                      <a:pt x="1109" y="1882"/>
                      <a:pt x="1533" y="1429"/>
                    </a:cubicBezTo>
                    <a:cubicBezTo>
                      <a:pt x="1837" y="1105"/>
                      <a:pt x="2283" y="917"/>
                      <a:pt x="2728" y="917"/>
                    </a:cubicBezTo>
                    <a:cubicBezTo>
                      <a:pt x="2799" y="917"/>
                      <a:pt x="2870" y="922"/>
                      <a:pt x="2940" y="931"/>
                    </a:cubicBezTo>
                    <a:cubicBezTo>
                      <a:pt x="3531" y="1013"/>
                      <a:pt x="3977" y="1459"/>
                      <a:pt x="4306" y="1926"/>
                    </a:cubicBezTo>
                    <a:cubicBezTo>
                      <a:pt x="4747" y="2552"/>
                      <a:pt x="5103" y="3251"/>
                      <a:pt x="5392" y="3960"/>
                    </a:cubicBezTo>
                    <a:cubicBezTo>
                      <a:pt x="5417" y="4021"/>
                      <a:pt x="5462" y="4057"/>
                      <a:pt x="5523" y="4057"/>
                    </a:cubicBezTo>
                    <a:cubicBezTo>
                      <a:pt x="5534" y="4057"/>
                      <a:pt x="5544" y="4056"/>
                      <a:pt x="5556" y="4054"/>
                    </a:cubicBezTo>
                    <a:lnTo>
                      <a:pt x="6256" y="3916"/>
                    </a:lnTo>
                    <a:cubicBezTo>
                      <a:pt x="6296" y="3910"/>
                      <a:pt x="6329" y="3885"/>
                      <a:pt x="6345" y="3848"/>
                    </a:cubicBezTo>
                    <a:cubicBezTo>
                      <a:pt x="6419" y="3804"/>
                      <a:pt x="6468" y="3720"/>
                      <a:pt x="6485" y="3629"/>
                    </a:cubicBezTo>
                    <a:cubicBezTo>
                      <a:pt x="6519" y="3446"/>
                      <a:pt x="6448" y="3284"/>
                      <a:pt x="6385" y="3117"/>
                    </a:cubicBezTo>
                    <a:cubicBezTo>
                      <a:pt x="6326" y="2962"/>
                      <a:pt x="6265" y="2808"/>
                      <a:pt x="6202" y="2654"/>
                    </a:cubicBezTo>
                    <a:cubicBezTo>
                      <a:pt x="5945" y="2107"/>
                      <a:pt x="5650" y="1576"/>
                      <a:pt x="5267" y="1109"/>
                    </a:cubicBezTo>
                    <a:cubicBezTo>
                      <a:pt x="4912" y="725"/>
                      <a:pt x="4483" y="414"/>
                      <a:pt x="3992" y="215"/>
                    </a:cubicBezTo>
                    <a:cubicBezTo>
                      <a:pt x="3642" y="73"/>
                      <a:pt x="3264" y="1"/>
                      <a:pt x="28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7" name="Google Shape;2797;p43"/>
              <p:cNvSpPr/>
              <p:nvPr/>
            </p:nvSpPr>
            <p:spPr>
              <a:xfrm>
                <a:off x="1707275" y="353875"/>
                <a:ext cx="118725" cy="108375"/>
              </a:xfrm>
              <a:custGeom>
                <a:avLst/>
                <a:gdLst/>
                <a:ahLst/>
                <a:cxnLst/>
                <a:rect l="l" t="t" r="r" b="b"/>
                <a:pathLst>
                  <a:path w="4749" h="4335" extrusionOk="0">
                    <a:moveTo>
                      <a:pt x="1992" y="1"/>
                    </a:moveTo>
                    <a:cubicBezTo>
                      <a:pt x="1575" y="1"/>
                      <a:pt x="1181" y="180"/>
                      <a:pt x="909" y="511"/>
                    </a:cubicBezTo>
                    <a:cubicBezTo>
                      <a:pt x="1" y="1613"/>
                      <a:pt x="657" y="3025"/>
                      <a:pt x="883" y="4238"/>
                    </a:cubicBezTo>
                    <a:cubicBezTo>
                      <a:pt x="896" y="4305"/>
                      <a:pt x="945" y="4335"/>
                      <a:pt x="997" y="4335"/>
                    </a:cubicBezTo>
                    <a:cubicBezTo>
                      <a:pt x="1021" y="4335"/>
                      <a:pt x="1046" y="4328"/>
                      <a:pt x="1068" y="4317"/>
                    </a:cubicBezTo>
                    <a:cubicBezTo>
                      <a:pt x="1080" y="4321"/>
                      <a:pt x="1093" y="4323"/>
                      <a:pt x="1105" y="4323"/>
                    </a:cubicBezTo>
                    <a:cubicBezTo>
                      <a:pt x="1129" y="4323"/>
                      <a:pt x="1152" y="4316"/>
                      <a:pt x="1172" y="4302"/>
                    </a:cubicBezTo>
                    <a:cubicBezTo>
                      <a:pt x="1347" y="4195"/>
                      <a:pt x="1536" y="4119"/>
                      <a:pt x="1735" y="4073"/>
                    </a:cubicBezTo>
                    <a:cubicBezTo>
                      <a:pt x="1801" y="4058"/>
                      <a:pt x="1854" y="3974"/>
                      <a:pt x="1828" y="3909"/>
                    </a:cubicBezTo>
                    <a:cubicBezTo>
                      <a:pt x="1587" y="3291"/>
                      <a:pt x="1420" y="2642"/>
                      <a:pt x="1346" y="1982"/>
                    </a:cubicBezTo>
                    <a:cubicBezTo>
                      <a:pt x="1291" y="1499"/>
                      <a:pt x="1202" y="708"/>
                      <a:pt x="1870" y="638"/>
                    </a:cubicBezTo>
                    <a:cubicBezTo>
                      <a:pt x="1902" y="635"/>
                      <a:pt x="1934" y="633"/>
                      <a:pt x="1965" y="633"/>
                    </a:cubicBezTo>
                    <a:cubicBezTo>
                      <a:pt x="2488" y="633"/>
                      <a:pt x="2838" y="1090"/>
                      <a:pt x="3065" y="1519"/>
                    </a:cubicBezTo>
                    <a:cubicBezTo>
                      <a:pt x="3214" y="1798"/>
                      <a:pt x="3343" y="2088"/>
                      <a:pt x="3478" y="2374"/>
                    </a:cubicBezTo>
                    <a:lnTo>
                      <a:pt x="3701" y="2840"/>
                    </a:lnTo>
                    <a:cubicBezTo>
                      <a:pt x="3759" y="2962"/>
                      <a:pt x="3813" y="3089"/>
                      <a:pt x="3900" y="3193"/>
                    </a:cubicBezTo>
                    <a:cubicBezTo>
                      <a:pt x="3993" y="3304"/>
                      <a:pt x="4128" y="3374"/>
                      <a:pt x="4263" y="3374"/>
                    </a:cubicBezTo>
                    <a:cubicBezTo>
                      <a:pt x="4342" y="3374"/>
                      <a:pt x="4422" y="3350"/>
                      <a:pt x="4494" y="3296"/>
                    </a:cubicBezTo>
                    <a:cubicBezTo>
                      <a:pt x="4749" y="3103"/>
                      <a:pt x="4534" y="2788"/>
                      <a:pt x="4434" y="2570"/>
                    </a:cubicBezTo>
                    <a:cubicBezTo>
                      <a:pt x="4179" y="2007"/>
                      <a:pt x="3948" y="1414"/>
                      <a:pt x="3577" y="917"/>
                    </a:cubicBezTo>
                    <a:cubicBezTo>
                      <a:pt x="3248" y="474"/>
                      <a:pt x="2788" y="111"/>
                      <a:pt x="2231" y="20"/>
                    </a:cubicBezTo>
                    <a:cubicBezTo>
                      <a:pt x="2151" y="7"/>
                      <a:pt x="2071" y="1"/>
                      <a:pt x="19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8" name="Google Shape;2798;p43"/>
              <p:cNvSpPr/>
              <p:nvPr/>
            </p:nvSpPr>
            <p:spPr>
              <a:xfrm>
                <a:off x="1659375" y="298125"/>
                <a:ext cx="219925" cy="180050"/>
              </a:xfrm>
              <a:custGeom>
                <a:avLst/>
                <a:gdLst/>
                <a:ahLst/>
                <a:cxnLst/>
                <a:rect l="l" t="t" r="r" b="b"/>
                <a:pathLst>
                  <a:path w="8797" h="7202" extrusionOk="0">
                    <a:moveTo>
                      <a:pt x="4257" y="0"/>
                    </a:moveTo>
                    <a:cubicBezTo>
                      <a:pt x="3940" y="0"/>
                      <a:pt x="3622" y="42"/>
                      <a:pt x="3312" y="111"/>
                    </a:cubicBezTo>
                    <a:cubicBezTo>
                      <a:pt x="2798" y="227"/>
                      <a:pt x="2292" y="415"/>
                      <a:pt x="1841" y="687"/>
                    </a:cubicBezTo>
                    <a:cubicBezTo>
                      <a:pt x="1389" y="961"/>
                      <a:pt x="999" y="1323"/>
                      <a:pt x="720" y="1770"/>
                    </a:cubicBezTo>
                    <a:cubicBezTo>
                      <a:pt x="446" y="2206"/>
                      <a:pt x="281" y="2704"/>
                      <a:pt x="203" y="3210"/>
                    </a:cubicBezTo>
                    <a:cubicBezTo>
                      <a:pt x="1" y="4536"/>
                      <a:pt x="387" y="5841"/>
                      <a:pt x="772" y="7096"/>
                    </a:cubicBezTo>
                    <a:cubicBezTo>
                      <a:pt x="791" y="7161"/>
                      <a:pt x="844" y="7190"/>
                      <a:pt x="897" y="7190"/>
                    </a:cubicBezTo>
                    <a:cubicBezTo>
                      <a:pt x="908" y="7190"/>
                      <a:pt x="918" y="7189"/>
                      <a:pt x="928" y="7187"/>
                    </a:cubicBezTo>
                    <a:cubicBezTo>
                      <a:pt x="946" y="7197"/>
                      <a:pt x="965" y="7202"/>
                      <a:pt x="985" y="7202"/>
                    </a:cubicBezTo>
                    <a:cubicBezTo>
                      <a:pt x="999" y="7202"/>
                      <a:pt x="1012" y="7199"/>
                      <a:pt x="1025" y="7195"/>
                    </a:cubicBezTo>
                    <a:lnTo>
                      <a:pt x="1530" y="7043"/>
                    </a:lnTo>
                    <a:cubicBezTo>
                      <a:pt x="1600" y="7022"/>
                      <a:pt x="1641" y="6949"/>
                      <a:pt x="1623" y="6878"/>
                    </a:cubicBezTo>
                    <a:cubicBezTo>
                      <a:pt x="1228" y="5209"/>
                      <a:pt x="653" y="2932"/>
                      <a:pt x="2157" y="1632"/>
                    </a:cubicBezTo>
                    <a:cubicBezTo>
                      <a:pt x="2666" y="1191"/>
                      <a:pt x="3339" y="935"/>
                      <a:pt x="4014" y="935"/>
                    </a:cubicBezTo>
                    <a:cubicBezTo>
                      <a:pt x="4069" y="935"/>
                      <a:pt x="4124" y="937"/>
                      <a:pt x="4179" y="940"/>
                    </a:cubicBezTo>
                    <a:cubicBezTo>
                      <a:pt x="5007" y="993"/>
                      <a:pt x="5745" y="1474"/>
                      <a:pt x="6295" y="2071"/>
                    </a:cubicBezTo>
                    <a:cubicBezTo>
                      <a:pt x="6359" y="2139"/>
                      <a:pt x="6419" y="2208"/>
                      <a:pt x="6478" y="2280"/>
                    </a:cubicBezTo>
                    <a:cubicBezTo>
                      <a:pt x="6684" y="2503"/>
                      <a:pt x="6865" y="2748"/>
                      <a:pt x="7018" y="3010"/>
                    </a:cubicBezTo>
                    <a:cubicBezTo>
                      <a:pt x="7170" y="3272"/>
                      <a:pt x="7297" y="3546"/>
                      <a:pt x="7413" y="3825"/>
                    </a:cubicBezTo>
                    <a:cubicBezTo>
                      <a:pt x="7563" y="4143"/>
                      <a:pt x="7701" y="4467"/>
                      <a:pt x="7839" y="4787"/>
                    </a:cubicBezTo>
                    <a:cubicBezTo>
                      <a:pt x="7856" y="4828"/>
                      <a:pt x="7910" y="4853"/>
                      <a:pt x="7957" y="4853"/>
                    </a:cubicBezTo>
                    <a:cubicBezTo>
                      <a:pt x="7968" y="4853"/>
                      <a:pt x="7979" y="4852"/>
                      <a:pt x="7988" y="4849"/>
                    </a:cubicBezTo>
                    <a:lnTo>
                      <a:pt x="8420" y="4707"/>
                    </a:lnTo>
                    <a:cubicBezTo>
                      <a:pt x="8439" y="4701"/>
                      <a:pt x="8457" y="4691"/>
                      <a:pt x="8472" y="4677"/>
                    </a:cubicBezTo>
                    <a:cubicBezTo>
                      <a:pt x="8709" y="4631"/>
                      <a:pt x="8796" y="4369"/>
                      <a:pt x="8747" y="4154"/>
                    </a:cubicBezTo>
                    <a:cubicBezTo>
                      <a:pt x="8718" y="4033"/>
                      <a:pt x="8654" y="3922"/>
                      <a:pt x="8597" y="3812"/>
                    </a:cubicBezTo>
                    <a:cubicBezTo>
                      <a:pt x="8529" y="3677"/>
                      <a:pt x="8459" y="3542"/>
                      <a:pt x="8389" y="3408"/>
                    </a:cubicBezTo>
                    <a:cubicBezTo>
                      <a:pt x="8121" y="2894"/>
                      <a:pt x="7838" y="2384"/>
                      <a:pt x="7494" y="1916"/>
                    </a:cubicBezTo>
                    <a:cubicBezTo>
                      <a:pt x="6882" y="1078"/>
                      <a:pt x="6048" y="339"/>
                      <a:pt x="5017" y="88"/>
                    </a:cubicBezTo>
                    <a:cubicBezTo>
                      <a:pt x="4767" y="27"/>
                      <a:pt x="4512" y="0"/>
                      <a:pt x="4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799" name="Google Shape;2799;p43"/>
              <p:cNvSpPr/>
              <p:nvPr/>
            </p:nvSpPr>
            <p:spPr>
              <a:xfrm>
                <a:off x="1821275" y="355075"/>
                <a:ext cx="23425" cy="38675"/>
              </a:xfrm>
              <a:custGeom>
                <a:avLst/>
                <a:gdLst/>
                <a:ahLst/>
                <a:cxnLst/>
                <a:rect l="l" t="t" r="r" b="b"/>
                <a:pathLst>
                  <a:path w="937" h="1547" extrusionOk="0">
                    <a:moveTo>
                      <a:pt x="1" y="1"/>
                    </a:moveTo>
                    <a:lnTo>
                      <a:pt x="1" y="1"/>
                    </a:lnTo>
                    <a:cubicBezTo>
                      <a:pt x="383" y="468"/>
                      <a:pt x="678" y="999"/>
                      <a:pt x="936" y="1547"/>
                    </a:cubicBezTo>
                    <a:cubicBezTo>
                      <a:pt x="820" y="1267"/>
                      <a:pt x="693" y="993"/>
                      <a:pt x="541" y="732"/>
                    </a:cubicBezTo>
                    <a:cubicBezTo>
                      <a:pt x="388" y="470"/>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0" name="Google Shape;2800;p43"/>
              <p:cNvSpPr/>
              <p:nvPr/>
            </p:nvSpPr>
            <p:spPr>
              <a:xfrm>
                <a:off x="1982425" y="264850"/>
                <a:ext cx="36750" cy="99600"/>
              </a:xfrm>
              <a:custGeom>
                <a:avLst/>
                <a:gdLst/>
                <a:ahLst/>
                <a:cxnLst/>
                <a:rect l="l" t="t" r="r" b="b"/>
                <a:pathLst>
                  <a:path w="1470" h="3984" extrusionOk="0">
                    <a:moveTo>
                      <a:pt x="1453" y="1"/>
                    </a:moveTo>
                    <a:lnTo>
                      <a:pt x="473" y="15"/>
                    </a:lnTo>
                    <a:cubicBezTo>
                      <a:pt x="373" y="231"/>
                      <a:pt x="295" y="457"/>
                      <a:pt x="243" y="688"/>
                    </a:cubicBezTo>
                    <a:cubicBezTo>
                      <a:pt x="1" y="1757"/>
                      <a:pt x="248" y="2850"/>
                      <a:pt x="521" y="3887"/>
                    </a:cubicBezTo>
                    <a:cubicBezTo>
                      <a:pt x="538" y="3954"/>
                      <a:pt x="589" y="3982"/>
                      <a:pt x="641" y="3982"/>
                    </a:cubicBezTo>
                    <a:cubicBezTo>
                      <a:pt x="657" y="3982"/>
                      <a:pt x="673" y="3980"/>
                      <a:pt x="688" y="3975"/>
                    </a:cubicBezTo>
                    <a:cubicBezTo>
                      <a:pt x="704" y="3981"/>
                      <a:pt x="721" y="3983"/>
                      <a:pt x="737" y="3983"/>
                    </a:cubicBezTo>
                    <a:cubicBezTo>
                      <a:pt x="746" y="3983"/>
                      <a:pt x="756" y="3983"/>
                      <a:pt x="765" y="3981"/>
                    </a:cubicBezTo>
                    <a:lnTo>
                      <a:pt x="1356" y="3867"/>
                    </a:lnTo>
                    <a:cubicBezTo>
                      <a:pt x="1425" y="3855"/>
                      <a:pt x="1470" y="3768"/>
                      <a:pt x="1449" y="3704"/>
                    </a:cubicBezTo>
                    <a:cubicBezTo>
                      <a:pt x="1236" y="3028"/>
                      <a:pt x="1103" y="2327"/>
                      <a:pt x="1073" y="1619"/>
                    </a:cubicBezTo>
                    <a:cubicBezTo>
                      <a:pt x="1049" y="1066"/>
                      <a:pt x="1100" y="449"/>
                      <a:pt x="1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1" name="Google Shape;2801;p43"/>
              <p:cNvSpPr/>
              <p:nvPr/>
            </p:nvSpPr>
            <p:spPr>
              <a:xfrm>
                <a:off x="2080900" y="263275"/>
                <a:ext cx="64475" cy="65000"/>
              </a:xfrm>
              <a:custGeom>
                <a:avLst/>
                <a:gdLst/>
                <a:ahLst/>
                <a:cxnLst/>
                <a:rect l="l" t="t" r="r" b="b"/>
                <a:pathLst>
                  <a:path w="2579" h="2600" extrusionOk="0">
                    <a:moveTo>
                      <a:pt x="1590" y="1"/>
                    </a:moveTo>
                    <a:lnTo>
                      <a:pt x="1" y="25"/>
                    </a:lnTo>
                    <a:cubicBezTo>
                      <a:pt x="134" y="162"/>
                      <a:pt x="256" y="310"/>
                      <a:pt x="365" y="468"/>
                    </a:cubicBezTo>
                    <a:cubicBezTo>
                      <a:pt x="808" y="1094"/>
                      <a:pt x="1163" y="1794"/>
                      <a:pt x="1452" y="2502"/>
                    </a:cubicBezTo>
                    <a:cubicBezTo>
                      <a:pt x="1477" y="2563"/>
                      <a:pt x="1521" y="2600"/>
                      <a:pt x="1582" y="2600"/>
                    </a:cubicBezTo>
                    <a:cubicBezTo>
                      <a:pt x="1593" y="2600"/>
                      <a:pt x="1605" y="2598"/>
                      <a:pt x="1617" y="2596"/>
                    </a:cubicBezTo>
                    <a:lnTo>
                      <a:pt x="2316" y="2459"/>
                    </a:lnTo>
                    <a:cubicBezTo>
                      <a:pt x="2356" y="2452"/>
                      <a:pt x="2390" y="2427"/>
                      <a:pt x="2404" y="2391"/>
                    </a:cubicBezTo>
                    <a:cubicBezTo>
                      <a:pt x="2479" y="2347"/>
                      <a:pt x="2528" y="2262"/>
                      <a:pt x="2545" y="2171"/>
                    </a:cubicBezTo>
                    <a:cubicBezTo>
                      <a:pt x="2579" y="1989"/>
                      <a:pt x="2509" y="1827"/>
                      <a:pt x="2445" y="1659"/>
                    </a:cubicBezTo>
                    <a:cubicBezTo>
                      <a:pt x="2386" y="1505"/>
                      <a:pt x="2326" y="1350"/>
                      <a:pt x="2262" y="1197"/>
                    </a:cubicBezTo>
                    <a:cubicBezTo>
                      <a:pt x="2066" y="781"/>
                      <a:pt x="1851" y="376"/>
                      <a:pt x="15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2" name="Google Shape;2802;p43"/>
              <p:cNvSpPr/>
              <p:nvPr/>
            </p:nvSpPr>
            <p:spPr>
              <a:xfrm>
                <a:off x="2000025" y="263900"/>
                <a:ext cx="118725" cy="97800"/>
              </a:xfrm>
              <a:custGeom>
                <a:avLst/>
                <a:gdLst/>
                <a:ahLst/>
                <a:cxnLst/>
                <a:rect l="l" t="t" r="r" b="b"/>
                <a:pathLst>
                  <a:path w="4749" h="3912" extrusionOk="0">
                    <a:moveTo>
                      <a:pt x="3108" y="0"/>
                    </a:moveTo>
                    <a:lnTo>
                      <a:pt x="955" y="33"/>
                    </a:lnTo>
                    <a:cubicBezTo>
                      <a:pt x="939" y="51"/>
                      <a:pt x="923" y="69"/>
                      <a:pt x="908" y="87"/>
                    </a:cubicBezTo>
                    <a:cubicBezTo>
                      <a:pt x="0" y="1190"/>
                      <a:pt x="657" y="2602"/>
                      <a:pt x="884" y="3815"/>
                    </a:cubicBezTo>
                    <a:cubicBezTo>
                      <a:pt x="896" y="3882"/>
                      <a:pt x="945" y="3912"/>
                      <a:pt x="997" y="3912"/>
                    </a:cubicBezTo>
                    <a:cubicBezTo>
                      <a:pt x="1021" y="3912"/>
                      <a:pt x="1046" y="3905"/>
                      <a:pt x="1068" y="3894"/>
                    </a:cubicBezTo>
                    <a:cubicBezTo>
                      <a:pt x="1080" y="3898"/>
                      <a:pt x="1093" y="3900"/>
                      <a:pt x="1105" y="3900"/>
                    </a:cubicBezTo>
                    <a:cubicBezTo>
                      <a:pt x="1129" y="3900"/>
                      <a:pt x="1153" y="3893"/>
                      <a:pt x="1173" y="3879"/>
                    </a:cubicBezTo>
                    <a:cubicBezTo>
                      <a:pt x="1346" y="3772"/>
                      <a:pt x="1537" y="3696"/>
                      <a:pt x="1736" y="3650"/>
                    </a:cubicBezTo>
                    <a:cubicBezTo>
                      <a:pt x="1800" y="3635"/>
                      <a:pt x="1855" y="3551"/>
                      <a:pt x="1828" y="3486"/>
                    </a:cubicBezTo>
                    <a:cubicBezTo>
                      <a:pt x="1587" y="2868"/>
                      <a:pt x="1420" y="2219"/>
                      <a:pt x="1346" y="1559"/>
                    </a:cubicBezTo>
                    <a:cubicBezTo>
                      <a:pt x="1292" y="1076"/>
                      <a:pt x="1203" y="285"/>
                      <a:pt x="1871" y="215"/>
                    </a:cubicBezTo>
                    <a:cubicBezTo>
                      <a:pt x="1903" y="212"/>
                      <a:pt x="1935" y="210"/>
                      <a:pt x="1966" y="210"/>
                    </a:cubicBezTo>
                    <a:cubicBezTo>
                      <a:pt x="2488" y="210"/>
                      <a:pt x="2838" y="667"/>
                      <a:pt x="3066" y="1096"/>
                    </a:cubicBezTo>
                    <a:cubicBezTo>
                      <a:pt x="3213" y="1375"/>
                      <a:pt x="3343" y="1665"/>
                      <a:pt x="3479" y="1951"/>
                    </a:cubicBezTo>
                    <a:lnTo>
                      <a:pt x="3701" y="2417"/>
                    </a:lnTo>
                    <a:cubicBezTo>
                      <a:pt x="3759" y="2539"/>
                      <a:pt x="3813" y="2666"/>
                      <a:pt x="3901" y="2770"/>
                    </a:cubicBezTo>
                    <a:cubicBezTo>
                      <a:pt x="3993" y="2881"/>
                      <a:pt x="4127" y="2951"/>
                      <a:pt x="4263" y="2951"/>
                    </a:cubicBezTo>
                    <a:cubicBezTo>
                      <a:pt x="4343" y="2951"/>
                      <a:pt x="4422" y="2927"/>
                      <a:pt x="4494" y="2873"/>
                    </a:cubicBezTo>
                    <a:cubicBezTo>
                      <a:pt x="4749" y="2681"/>
                      <a:pt x="4534" y="2365"/>
                      <a:pt x="4435" y="2147"/>
                    </a:cubicBezTo>
                    <a:cubicBezTo>
                      <a:pt x="4180" y="1584"/>
                      <a:pt x="3949" y="991"/>
                      <a:pt x="3578" y="493"/>
                    </a:cubicBezTo>
                    <a:cubicBezTo>
                      <a:pt x="3443" y="310"/>
                      <a:pt x="3285" y="144"/>
                      <a:pt x="3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3" name="Google Shape;2803;p43"/>
              <p:cNvSpPr/>
              <p:nvPr/>
            </p:nvSpPr>
            <p:spPr>
              <a:xfrm>
                <a:off x="2121275" y="262825"/>
                <a:ext cx="50800" cy="56075"/>
              </a:xfrm>
              <a:custGeom>
                <a:avLst/>
                <a:gdLst/>
                <a:ahLst/>
                <a:cxnLst/>
                <a:rect l="l" t="t" r="r" b="b"/>
                <a:pathLst>
                  <a:path w="2032" h="2243" extrusionOk="0">
                    <a:moveTo>
                      <a:pt x="1184" y="1"/>
                    </a:moveTo>
                    <a:lnTo>
                      <a:pt x="1" y="19"/>
                    </a:lnTo>
                    <a:cubicBezTo>
                      <a:pt x="91" y="141"/>
                      <a:pt x="175" y="269"/>
                      <a:pt x="251" y="400"/>
                    </a:cubicBezTo>
                    <a:cubicBezTo>
                      <a:pt x="404" y="662"/>
                      <a:pt x="531" y="936"/>
                      <a:pt x="647" y="1215"/>
                    </a:cubicBezTo>
                    <a:cubicBezTo>
                      <a:pt x="798" y="1533"/>
                      <a:pt x="936" y="1857"/>
                      <a:pt x="1072" y="2177"/>
                    </a:cubicBezTo>
                    <a:cubicBezTo>
                      <a:pt x="1090" y="2218"/>
                      <a:pt x="1143" y="2243"/>
                      <a:pt x="1189" y="2243"/>
                    </a:cubicBezTo>
                    <a:cubicBezTo>
                      <a:pt x="1201" y="2243"/>
                      <a:pt x="1213" y="2241"/>
                      <a:pt x="1223" y="2238"/>
                    </a:cubicBezTo>
                    <a:lnTo>
                      <a:pt x="1655" y="2097"/>
                    </a:lnTo>
                    <a:cubicBezTo>
                      <a:pt x="1674" y="2091"/>
                      <a:pt x="1692" y="2081"/>
                      <a:pt x="1707" y="2068"/>
                    </a:cubicBezTo>
                    <a:cubicBezTo>
                      <a:pt x="1944" y="2021"/>
                      <a:pt x="2031" y="1759"/>
                      <a:pt x="1981" y="1544"/>
                    </a:cubicBezTo>
                    <a:cubicBezTo>
                      <a:pt x="1953" y="1423"/>
                      <a:pt x="1887" y="1312"/>
                      <a:pt x="1831" y="1202"/>
                    </a:cubicBezTo>
                    <a:cubicBezTo>
                      <a:pt x="1762" y="1067"/>
                      <a:pt x="1694" y="932"/>
                      <a:pt x="1624" y="798"/>
                    </a:cubicBezTo>
                    <a:cubicBezTo>
                      <a:pt x="1484" y="529"/>
                      <a:pt x="1339" y="261"/>
                      <a:pt x="1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4" name="Google Shape;2804;p43"/>
              <p:cNvSpPr/>
              <p:nvPr/>
            </p:nvSpPr>
            <p:spPr>
              <a:xfrm>
                <a:off x="1952150" y="265325"/>
                <a:ext cx="41025" cy="112300"/>
              </a:xfrm>
              <a:custGeom>
                <a:avLst/>
                <a:gdLst/>
                <a:ahLst/>
                <a:cxnLst/>
                <a:rect l="l" t="t" r="r" b="b"/>
                <a:pathLst>
                  <a:path w="1641" h="4492" extrusionOk="0">
                    <a:moveTo>
                      <a:pt x="1403" y="1"/>
                    </a:moveTo>
                    <a:lnTo>
                      <a:pt x="306" y="18"/>
                    </a:lnTo>
                    <a:cubicBezTo>
                      <a:pt x="262" y="176"/>
                      <a:pt x="227" y="338"/>
                      <a:pt x="203" y="500"/>
                    </a:cubicBezTo>
                    <a:cubicBezTo>
                      <a:pt x="1" y="1827"/>
                      <a:pt x="387" y="3131"/>
                      <a:pt x="771" y="4386"/>
                    </a:cubicBezTo>
                    <a:cubicBezTo>
                      <a:pt x="791" y="4451"/>
                      <a:pt x="844" y="4480"/>
                      <a:pt x="897" y="4480"/>
                    </a:cubicBezTo>
                    <a:cubicBezTo>
                      <a:pt x="907" y="4480"/>
                      <a:pt x="918" y="4479"/>
                      <a:pt x="928" y="4477"/>
                    </a:cubicBezTo>
                    <a:cubicBezTo>
                      <a:pt x="946" y="4487"/>
                      <a:pt x="965" y="4492"/>
                      <a:pt x="985" y="4492"/>
                    </a:cubicBezTo>
                    <a:cubicBezTo>
                      <a:pt x="998" y="4492"/>
                      <a:pt x="1012" y="4489"/>
                      <a:pt x="1025" y="4485"/>
                    </a:cubicBezTo>
                    <a:lnTo>
                      <a:pt x="1530" y="4333"/>
                    </a:lnTo>
                    <a:cubicBezTo>
                      <a:pt x="1600" y="4312"/>
                      <a:pt x="1640" y="4240"/>
                      <a:pt x="1623" y="4168"/>
                    </a:cubicBezTo>
                    <a:cubicBezTo>
                      <a:pt x="1321" y="2899"/>
                      <a:pt x="917" y="1276"/>
                      <a:pt x="1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5" name="Google Shape;2805;p43"/>
              <p:cNvSpPr/>
              <p:nvPr/>
            </p:nvSpPr>
            <p:spPr>
              <a:xfrm>
                <a:off x="2120650" y="263250"/>
                <a:ext cx="16800" cy="29925"/>
              </a:xfrm>
              <a:custGeom>
                <a:avLst/>
                <a:gdLst/>
                <a:ahLst/>
                <a:cxnLst/>
                <a:rect l="l" t="t" r="r" b="b"/>
                <a:pathLst>
                  <a:path w="672" h="1197" extrusionOk="0">
                    <a:moveTo>
                      <a:pt x="0" y="1"/>
                    </a:moveTo>
                    <a:cubicBezTo>
                      <a:pt x="259" y="376"/>
                      <a:pt x="476" y="782"/>
                      <a:pt x="672" y="1197"/>
                    </a:cubicBezTo>
                    <a:cubicBezTo>
                      <a:pt x="556" y="919"/>
                      <a:pt x="429" y="645"/>
                      <a:pt x="276" y="383"/>
                    </a:cubicBezTo>
                    <a:cubicBezTo>
                      <a:pt x="200" y="252"/>
                      <a:pt x="116" y="124"/>
                      <a:pt x="26"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6" name="Google Shape;2806;p43"/>
              <p:cNvSpPr/>
              <p:nvPr/>
            </p:nvSpPr>
            <p:spPr>
              <a:xfrm>
                <a:off x="2120975" y="572500"/>
                <a:ext cx="142600" cy="56050"/>
              </a:xfrm>
              <a:custGeom>
                <a:avLst/>
                <a:gdLst/>
                <a:ahLst/>
                <a:cxnLst/>
                <a:rect l="l" t="t" r="r" b="b"/>
                <a:pathLst>
                  <a:path w="5704" h="2242" extrusionOk="0">
                    <a:moveTo>
                      <a:pt x="2594" y="1"/>
                    </a:moveTo>
                    <a:cubicBezTo>
                      <a:pt x="2158" y="1"/>
                      <a:pt x="1724" y="98"/>
                      <a:pt x="1333" y="297"/>
                    </a:cubicBezTo>
                    <a:cubicBezTo>
                      <a:pt x="653" y="644"/>
                      <a:pt x="208" y="1297"/>
                      <a:pt x="1" y="2016"/>
                    </a:cubicBezTo>
                    <a:cubicBezTo>
                      <a:pt x="297" y="2024"/>
                      <a:pt x="595" y="2032"/>
                      <a:pt x="892" y="2041"/>
                    </a:cubicBezTo>
                    <a:cubicBezTo>
                      <a:pt x="963" y="1817"/>
                      <a:pt x="1074" y="1606"/>
                      <a:pt x="1239" y="1429"/>
                    </a:cubicBezTo>
                    <a:cubicBezTo>
                      <a:pt x="1543" y="1104"/>
                      <a:pt x="1991" y="917"/>
                      <a:pt x="2436" y="917"/>
                    </a:cubicBezTo>
                    <a:cubicBezTo>
                      <a:pt x="2506" y="917"/>
                      <a:pt x="2576" y="921"/>
                      <a:pt x="2646" y="931"/>
                    </a:cubicBezTo>
                    <a:cubicBezTo>
                      <a:pt x="3237" y="1013"/>
                      <a:pt x="3683" y="1459"/>
                      <a:pt x="4011" y="1925"/>
                    </a:cubicBezTo>
                    <a:cubicBezTo>
                      <a:pt x="4067" y="2005"/>
                      <a:pt x="4123" y="2086"/>
                      <a:pt x="4176" y="2168"/>
                    </a:cubicBezTo>
                    <a:cubicBezTo>
                      <a:pt x="4685" y="2191"/>
                      <a:pt x="5194" y="2215"/>
                      <a:pt x="5704" y="2242"/>
                    </a:cubicBezTo>
                    <a:cubicBezTo>
                      <a:pt x="5495" y="1841"/>
                      <a:pt x="5258" y="1457"/>
                      <a:pt x="4973" y="1110"/>
                    </a:cubicBezTo>
                    <a:cubicBezTo>
                      <a:pt x="4618" y="726"/>
                      <a:pt x="4189" y="414"/>
                      <a:pt x="3699" y="215"/>
                    </a:cubicBezTo>
                    <a:cubicBezTo>
                      <a:pt x="3348" y="73"/>
                      <a:pt x="2970" y="1"/>
                      <a:pt x="25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7" name="Google Shape;2807;p43"/>
              <p:cNvSpPr/>
              <p:nvPr/>
            </p:nvSpPr>
            <p:spPr>
              <a:xfrm>
                <a:off x="2146650" y="599000"/>
                <a:ext cx="77350" cy="27650"/>
              </a:xfrm>
              <a:custGeom>
                <a:avLst/>
                <a:gdLst/>
                <a:ahLst/>
                <a:cxnLst/>
                <a:rect l="l" t="t" r="r" b="b"/>
                <a:pathLst>
                  <a:path w="3094" h="1106" extrusionOk="0">
                    <a:moveTo>
                      <a:pt x="1379" y="1"/>
                    </a:moveTo>
                    <a:cubicBezTo>
                      <a:pt x="962" y="1"/>
                      <a:pt x="566" y="180"/>
                      <a:pt x="293" y="512"/>
                    </a:cubicBezTo>
                    <a:cubicBezTo>
                      <a:pt x="174" y="656"/>
                      <a:pt x="75" y="815"/>
                      <a:pt x="1" y="986"/>
                    </a:cubicBezTo>
                    <a:cubicBezTo>
                      <a:pt x="255" y="994"/>
                      <a:pt x="509" y="1002"/>
                      <a:pt x="763" y="1012"/>
                    </a:cubicBezTo>
                    <a:cubicBezTo>
                      <a:pt x="838" y="814"/>
                      <a:pt x="984" y="667"/>
                      <a:pt x="1254" y="640"/>
                    </a:cubicBezTo>
                    <a:cubicBezTo>
                      <a:pt x="1288" y="636"/>
                      <a:pt x="1320" y="634"/>
                      <a:pt x="1352" y="634"/>
                    </a:cubicBezTo>
                    <a:cubicBezTo>
                      <a:pt x="1685" y="634"/>
                      <a:pt x="1946" y="820"/>
                      <a:pt x="2152" y="1065"/>
                    </a:cubicBezTo>
                    <a:cubicBezTo>
                      <a:pt x="2466" y="1078"/>
                      <a:pt x="2780" y="1091"/>
                      <a:pt x="3094" y="1105"/>
                    </a:cubicBezTo>
                    <a:cubicBezTo>
                      <a:pt x="3052" y="1040"/>
                      <a:pt x="3008" y="978"/>
                      <a:pt x="2962" y="916"/>
                    </a:cubicBezTo>
                    <a:cubicBezTo>
                      <a:pt x="2633" y="474"/>
                      <a:pt x="2173" y="110"/>
                      <a:pt x="1616" y="20"/>
                    </a:cubicBezTo>
                    <a:cubicBezTo>
                      <a:pt x="1537" y="7"/>
                      <a:pt x="1458" y="1"/>
                      <a:pt x="1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8" name="Google Shape;2808;p43"/>
              <p:cNvSpPr/>
              <p:nvPr/>
            </p:nvSpPr>
            <p:spPr>
              <a:xfrm>
                <a:off x="2088675" y="543250"/>
                <a:ext cx="205300" cy="86875"/>
              </a:xfrm>
              <a:custGeom>
                <a:avLst/>
                <a:gdLst/>
                <a:ahLst/>
                <a:cxnLst/>
                <a:rect l="l" t="t" r="r" b="b"/>
                <a:pathLst>
                  <a:path w="8212" h="3475" extrusionOk="0">
                    <a:moveTo>
                      <a:pt x="4042" y="0"/>
                    </a:moveTo>
                    <a:cubicBezTo>
                      <a:pt x="3726" y="0"/>
                      <a:pt x="3409" y="42"/>
                      <a:pt x="3099" y="112"/>
                    </a:cubicBezTo>
                    <a:cubicBezTo>
                      <a:pt x="2586" y="228"/>
                      <a:pt x="2081" y="415"/>
                      <a:pt x="1629" y="688"/>
                    </a:cubicBezTo>
                    <a:cubicBezTo>
                      <a:pt x="1178" y="961"/>
                      <a:pt x="788" y="1323"/>
                      <a:pt x="507" y="1770"/>
                    </a:cubicBezTo>
                    <a:cubicBezTo>
                      <a:pt x="245" y="2189"/>
                      <a:pt x="81" y="2670"/>
                      <a:pt x="0" y="3157"/>
                    </a:cubicBezTo>
                    <a:cubicBezTo>
                      <a:pt x="352" y="3163"/>
                      <a:pt x="703" y="3172"/>
                      <a:pt x="1054" y="3180"/>
                    </a:cubicBezTo>
                    <a:cubicBezTo>
                      <a:pt x="1179" y="2595"/>
                      <a:pt x="1449" y="2061"/>
                      <a:pt x="1945" y="1631"/>
                    </a:cubicBezTo>
                    <a:cubicBezTo>
                      <a:pt x="2455" y="1191"/>
                      <a:pt x="3127" y="935"/>
                      <a:pt x="3801" y="935"/>
                    </a:cubicBezTo>
                    <a:cubicBezTo>
                      <a:pt x="3857" y="935"/>
                      <a:pt x="3912" y="937"/>
                      <a:pt x="3967" y="940"/>
                    </a:cubicBezTo>
                    <a:cubicBezTo>
                      <a:pt x="4795" y="993"/>
                      <a:pt x="5533" y="1474"/>
                      <a:pt x="6083" y="2070"/>
                    </a:cubicBezTo>
                    <a:cubicBezTo>
                      <a:pt x="6146" y="2138"/>
                      <a:pt x="6207" y="2208"/>
                      <a:pt x="6265" y="2280"/>
                    </a:cubicBezTo>
                    <a:cubicBezTo>
                      <a:pt x="6472" y="2503"/>
                      <a:pt x="6652" y="2747"/>
                      <a:pt x="6805" y="3010"/>
                    </a:cubicBezTo>
                    <a:cubicBezTo>
                      <a:pt x="6882" y="3142"/>
                      <a:pt x="6951" y="3276"/>
                      <a:pt x="7018" y="3413"/>
                    </a:cubicBezTo>
                    <a:cubicBezTo>
                      <a:pt x="7416" y="3433"/>
                      <a:pt x="7814" y="3453"/>
                      <a:pt x="8212" y="3475"/>
                    </a:cubicBezTo>
                    <a:cubicBezTo>
                      <a:pt x="8200" y="3452"/>
                      <a:pt x="8190" y="3430"/>
                      <a:pt x="8178" y="3409"/>
                    </a:cubicBezTo>
                    <a:cubicBezTo>
                      <a:pt x="7910" y="2893"/>
                      <a:pt x="7625" y="2385"/>
                      <a:pt x="7283" y="1916"/>
                    </a:cubicBezTo>
                    <a:cubicBezTo>
                      <a:pt x="6670" y="1078"/>
                      <a:pt x="5837" y="338"/>
                      <a:pt x="4806" y="88"/>
                    </a:cubicBezTo>
                    <a:cubicBezTo>
                      <a:pt x="4554" y="28"/>
                      <a:pt x="4298" y="0"/>
                      <a:pt x="4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09" name="Google Shape;2809;p43"/>
              <p:cNvSpPr/>
              <p:nvPr/>
            </p:nvSpPr>
            <p:spPr>
              <a:xfrm>
                <a:off x="2245300" y="600225"/>
                <a:ext cx="18825" cy="28350"/>
              </a:xfrm>
              <a:custGeom>
                <a:avLst/>
                <a:gdLst/>
                <a:ahLst/>
                <a:cxnLst/>
                <a:rect l="l" t="t" r="r" b="b"/>
                <a:pathLst>
                  <a:path w="753" h="1134" extrusionOk="0">
                    <a:moveTo>
                      <a:pt x="0" y="1"/>
                    </a:moveTo>
                    <a:lnTo>
                      <a:pt x="0" y="1"/>
                    </a:lnTo>
                    <a:cubicBezTo>
                      <a:pt x="286" y="348"/>
                      <a:pt x="522" y="732"/>
                      <a:pt x="732" y="1133"/>
                    </a:cubicBezTo>
                    <a:lnTo>
                      <a:pt x="753" y="1134"/>
                    </a:lnTo>
                    <a:cubicBezTo>
                      <a:pt x="687" y="997"/>
                      <a:pt x="617" y="863"/>
                      <a:pt x="540" y="731"/>
                    </a:cubicBezTo>
                    <a:cubicBezTo>
                      <a:pt x="387" y="468"/>
                      <a:pt x="207" y="224"/>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0" name="Google Shape;2810;p43"/>
              <p:cNvSpPr/>
              <p:nvPr/>
            </p:nvSpPr>
            <p:spPr>
              <a:xfrm>
                <a:off x="2357250" y="507400"/>
                <a:ext cx="117450" cy="128325"/>
              </a:xfrm>
              <a:custGeom>
                <a:avLst/>
                <a:gdLst/>
                <a:ahLst/>
                <a:cxnLst/>
                <a:rect l="l" t="t" r="r" b="b"/>
                <a:pathLst>
                  <a:path w="4698" h="5133" extrusionOk="0">
                    <a:moveTo>
                      <a:pt x="2861" y="0"/>
                    </a:moveTo>
                    <a:cubicBezTo>
                      <a:pt x="2427" y="0"/>
                      <a:pt x="1992" y="97"/>
                      <a:pt x="1600" y="297"/>
                    </a:cubicBezTo>
                    <a:cubicBezTo>
                      <a:pt x="860" y="675"/>
                      <a:pt x="399" y="1415"/>
                      <a:pt x="218" y="2209"/>
                    </a:cubicBezTo>
                    <a:cubicBezTo>
                      <a:pt x="0" y="3164"/>
                      <a:pt x="177" y="4138"/>
                      <a:pt x="410" y="5074"/>
                    </a:cubicBezTo>
                    <a:cubicBezTo>
                      <a:pt x="739" y="5094"/>
                      <a:pt x="1068" y="5113"/>
                      <a:pt x="1396" y="5133"/>
                    </a:cubicBezTo>
                    <a:cubicBezTo>
                      <a:pt x="1200" y="4485"/>
                      <a:pt x="1076" y="3816"/>
                      <a:pt x="1049" y="3139"/>
                    </a:cubicBezTo>
                    <a:cubicBezTo>
                      <a:pt x="1024" y="2547"/>
                      <a:pt x="1084" y="1883"/>
                      <a:pt x="1508" y="1429"/>
                    </a:cubicBezTo>
                    <a:cubicBezTo>
                      <a:pt x="1813" y="1105"/>
                      <a:pt x="2259" y="917"/>
                      <a:pt x="2705" y="917"/>
                    </a:cubicBezTo>
                    <a:cubicBezTo>
                      <a:pt x="2775" y="917"/>
                      <a:pt x="2846" y="922"/>
                      <a:pt x="2916" y="931"/>
                    </a:cubicBezTo>
                    <a:cubicBezTo>
                      <a:pt x="3364" y="994"/>
                      <a:pt x="3730" y="1267"/>
                      <a:pt x="4024" y="1600"/>
                    </a:cubicBezTo>
                    <a:cubicBezTo>
                      <a:pt x="4271" y="1291"/>
                      <a:pt x="4495" y="964"/>
                      <a:pt x="4697" y="623"/>
                    </a:cubicBezTo>
                    <a:cubicBezTo>
                      <a:pt x="4471" y="458"/>
                      <a:pt x="4225" y="321"/>
                      <a:pt x="3966" y="215"/>
                    </a:cubicBezTo>
                    <a:cubicBezTo>
                      <a:pt x="3615" y="73"/>
                      <a:pt x="3238" y="0"/>
                      <a:pt x="28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1" name="Google Shape;2811;p43"/>
              <p:cNvSpPr/>
              <p:nvPr/>
            </p:nvSpPr>
            <p:spPr>
              <a:xfrm>
                <a:off x="2375225" y="533900"/>
                <a:ext cx="110850" cy="103050"/>
              </a:xfrm>
              <a:custGeom>
                <a:avLst/>
                <a:gdLst/>
                <a:ahLst/>
                <a:cxnLst/>
                <a:rect l="l" t="t" r="r" b="b"/>
                <a:pathLst>
                  <a:path w="4434" h="4122" extrusionOk="0">
                    <a:moveTo>
                      <a:pt x="1955" y="0"/>
                    </a:moveTo>
                    <a:cubicBezTo>
                      <a:pt x="1537" y="0"/>
                      <a:pt x="1143" y="179"/>
                      <a:pt x="869" y="511"/>
                    </a:cubicBezTo>
                    <a:cubicBezTo>
                      <a:pt x="0" y="1565"/>
                      <a:pt x="565" y="2903"/>
                      <a:pt x="813" y="4080"/>
                    </a:cubicBezTo>
                    <a:lnTo>
                      <a:pt x="1520" y="4122"/>
                    </a:lnTo>
                    <a:cubicBezTo>
                      <a:pt x="1578" y="4103"/>
                      <a:pt x="1636" y="4087"/>
                      <a:pt x="1696" y="4073"/>
                    </a:cubicBezTo>
                    <a:cubicBezTo>
                      <a:pt x="1762" y="4058"/>
                      <a:pt x="1815" y="3974"/>
                      <a:pt x="1789" y="3909"/>
                    </a:cubicBezTo>
                    <a:cubicBezTo>
                      <a:pt x="1548" y="3290"/>
                      <a:pt x="1381" y="2643"/>
                      <a:pt x="1308" y="1982"/>
                    </a:cubicBezTo>
                    <a:cubicBezTo>
                      <a:pt x="1253" y="1499"/>
                      <a:pt x="1164" y="708"/>
                      <a:pt x="1832" y="639"/>
                    </a:cubicBezTo>
                    <a:cubicBezTo>
                      <a:pt x="1865" y="635"/>
                      <a:pt x="1897" y="634"/>
                      <a:pt x="1929" y="634"/>
                    </a:cubicBezTo>
                    <a:cubicBezTo>
                      <a:pt x="2450" y="634"/>
                      <a:pt x="2799" y="1090"/>
                      <a:pt x="3027" y="1519"/>
                    </a:cubicBezTo>
                    <a:cubicBezTo>
                      <a:pt x="3175" y="1798"/>
                      <a:pt x="3304" y="2089"/>
                      <a:pt x="3440" y="2374"/>
                    </a:cubicBezTo>
                    <a:lnTo>
                      <a:pt x="3662" y="2840"/>
                    </a:lnTo>
                    <a:cubicBezTo>
                      <a:pt x="3720" y="2962"/>
                      <a:pt x="3774" y="3088"/>
                      <a:pt x="3862" y="3193"/>
                    </a:cubicBezTo>
                    <a:cubicBezTo>
                      <a:pt x="3955" y="3303"/>
                      <a:pt x="4089" y="3374"/>
                      <a:pt x="4224" y="3374"/>
                    </a:cubicBezTo>
                    <a:cubicBezTo>
                      <a:pt x="4296" y="3374"/>
                      <a:pt x="4367" y="3354"/>
                      <a:pt x="4433" y="3311"/>
                    </a:cubicBezTo>
                    <a:cubicBezTo>
                      <a:pt x="4407" y="3239"/>
                      <a:pt x="4374" y="3171"/>
                      <a:pt x="4338" y="3105"/>
                    </a:cubicBezTo>
                    <a:cubicBezTo>
                      <a:pt x="4354" y="3057"/>
                      <a:pt x="4347" y="3004"/>
                      <a:pt x="4321" y="2961"/>
                    </a:cubicBezTo>
                    <a:lnTo>
                      <a:pt x="3010" y="891"/>
                    </a:lnTo>
                    <a:cubicBezTo>
                      <a:pt x="3096" y="794"/>
                      <a:pt x="3179" y="695"/>
                      <a:pt x="3261" y="595"/>
                    </a:cubicBezTo>
                    <a:cubicBezTo>
                      <a:pt x="2967" y="305"/>
                      <a:pt x="2607" y="86"/>
                      <a:pt x="2192" y="19"/>
                    </a:cubicBezTo>
                    <a:cubicBezTo>
                      <a:pt x="2113" y="6"/>
                      <a:pt x="2034" y="0"/>
                      <a:pt x="19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2" name="Google Shape;2812;p43"/>
              <p:cNvSpPr/>
              <p:nvPr/>
            </p:nvSpPr>
            <p:spPr>
              <a:xfrm>
                <a:off x="2327575" y="478150"/>
                <a:ext cx="153675" cy="155875"/>
              </a:xfrm>
              <a:custGeom>
                <a:avLst/>
                <a:gdLst/>
                <a:ahLst/>
                <a:cxnLst/>
                <a:rect l="l" t="t" r="r" b="b"/>
                <a:pathLst>
                  <a:path w="6147" h="6235" extrusionOk="0">
                    <a:moveTo>
                      <a:pt x="4207" y="1"/>
                    </a:moveTo>
                    <a:cubicBezTo>
                      <a:pt x="3890" y="1"/>
                      <a:pt x="3573" y="42"/>
                      <a:pt x="3263" y="112"/>
                    </a:cubicBezTo>
                    <a:cubicBezTo>
                      <a:pt x="2749" y="228"/>
                      <a:pt x="2244" y="415"/>
                      <a:pt x="1792" y="688"/>
                    </a:cubicBezTo>
                    <a:cubicBezTo>
                      <a:pt x="1341" y="962"/>
                      <a:pt x="951" y="1324"/>
                      <a:pt x="671" y="1771"/>
                    </a:cubicBezTo>
                    <a:cubicBezTo>
                      <a:pt x="397" y="2205"/>
                      <a:pt x="233" y="2705"/>
                      <a:pt x="155" y="3211"/>
                    </a:cubicBezTo>
                    <a:cubicBezTo>
                      <a:pt x="1" y="4217"/>
                      <a:pt x="186" y="5210"/>
                      <a:pt x="453" y="6179"/>
                    </a:cubicBezTo>
                    <a:cubicBezTo>
                      <a:pt x="776" y="6198"/>
                      <a:pt x="1100" y="6216"/>
                      <a:pt x="1423" y="6235"/>
                    </a:cubicBezTo>
                    <a:cubicBezTo>
                      <a:pt x="1068" y="4661"/>
                      <a:pt x="790" y="2771"/>
                      <a:pt x="2108" y="1631"/>
                    </a:cubicBezTo>
                    <a:cubicBezTo>
                      <a:pt x="2618" y="1191"/>
                      <a:pt x="3291" y="935"/>
                      <a:pt x="3965" y="935"/>
                    </a:cubicBezTo>
                    <a:cubicBezTo>
                      <a:pt x="4020" y="935"/>
                      <a:pt x="4075" y="937"/>
                      <a:pt x="4130" y="940"/>
                    </a:cubicBezTo>
                    <a:cubicBezTo>
                      <a:pt x="4801" y="983"/>
                      <a:pt x="5412" y="1307"/>
                      <a:pt x="5913" y="1745"/>
                    </a:cubicBezTo>
                    <a:cubicBezTo>
                      <a:pt x="5982" y="1626"/>
                      <a:pt x="6048" y="1506"/>
                      <a:pt x="6111" y="1384"/>
                    </a:cubicBezTo>
                    <a:cubicBezTo>
                      <a:pt x="6145" y="1318"/>
                      <a:pt x="6147" y="1211"/>
                      <a:pt x="6082" y="1159"/>
                    </a:cubicBezTo>
                    <a:lnTo>
                      <a:pt x="4775" y="114"/>
                    </a:lnTo>
                    <a:cubicBezTo>
                      <a:pt x="4790" y="95"/>
                      <a:pt x="4805" y="76"/>
                      <a:pt x="4820" y="57"/>
                    </a:cubicBezTo>
                    <a:cubicBezTo>
                      <a:pt x="4617" y="18"/>
                      <a:pt x="4412" y="1"/>
                      <a:pt x="42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3" name="Google Shape;2813;p43"/>
              <p:cNvSpPr/>
              <p:nvPr/>
            </p:nvSpPr>
            <p:spPr>
              <a:xfrm>
                <a:off x="2408525" y="258200"/>
                <a:ext cx="50925" cy="126175"/>
              </a:xfrm>
              <a:custGeom>
                <a:avLst/>
                <a:gdLst/>
                <a:ahLst/>
                <a:cxnLst/>
                <a:rect l="l" t="t" r="r" b="b"/>
                <a:pathLst>
                  <a:path w="2037" h="5047" extrusionOk="0">
                    <a:moveTo>
                      <a:pt x="1695" y="1"/>
                    </a:moveTo>
                    <a:cubicBezTo>
                      <a:pt x="1692" y="1"/>
                      <a:pt x="1689" y="1"/>
                      <a:pt x="1686" y="1"/>
                    </a:cubicBezTo>
                    <a:lnTo>
                      <a:pt x="1348" y="6"/>
                    </a:lnTo>
                    <a:cubicBezTo>
                      <a:pt x="770" y="412"/>
                      <a:pt x="401" y="1062"/>
                      <a:pt x="244" y="1751"/>
                    </a:cubicBezTo>
                    <a:cubicBezTo>
                      <a:pt x="0" y="2819"/>
                      <a:pt x="250" y="3913"/>
                      <a:pt x="521" y="4950"/>
                    </a:cubicBezTo>
                    <a:cubicBezTo>
                      <a:pt x="538" y="5016"/>
                      <a:pt x="590" y="5045"/>
                      <a:pt x="642" y="5045"/>
                    </a:cubicBezTo>
                    <a:cubicBezTo>
                      <a:pt x="658" y="5045"/>
                      <a:pt x="675" y="5042"/>
                      <a:pt x="690" y="5037"/>
                    </a:cubicBezTo>
                    <a:cubicBezTo>
                      <a:pt x="705" y="5043"/>
                      <a:pt x="722" y="5046"/>
                      <a:pt x="738" y="5046"/>
                    </a:cubicBezTo>
                    <a:cubicBezTo>
                      <a:pt x="747" y="5046"/>
                      <a:pt x="757" y="5045"/>
                      <a:pt x="766" y="5043"/>
                    </a:cubicBezTo>
                    <a:lnTo>
                      <a:pt x="1357" y="4930"/>
                    </a:lnTo>
                    <a:cubicBezTo>
                      <a:pt x="1426" y="4917"/>
                      <a:pt x="1471" y="4831"/>
                      <a:pt x="1449" y="4766"/>
                    </a:cubicBezTo>
                    <a:cubicBezTo>
                      <a:pt x="1237" y="4091"/>
                      <a:pt x="1104" y="3389"/>
                      <a:pt x="1074" y="2681"/>
                    </a:cubicBezTo>
                    <a:cubicBezTo>
                      <a:pt x="1063" y="2441"/>
                      <a:pt x="1068" y="2189"/>
                      <a:pt x="1104" y="1943"/>
                    </a:cubicBezTo>
                    <a:lnTo>
                      <a:pt x="993" y="1828"/>
                    </a:lnTo>
                    <a:lnTo>
                      <a:pt x="1237" y="1440"/>
                    </a:lnTo>
                    <a:cubicBezTo>
                      <a:pt x="1305" y="1268"/>
                      <a:pt x="1405" y="1110"/>
                      <a:pt x="1531" y="972"/>
                    </a:cubicBezTo>
                    <a:lnTo>
                      <a:pt x="1950" y="306"/>
                    </a:lnTo>
                    <a:cubicBezTo>
                      <a:pt x="2036" y="170"/>
                      <a:pt x="1919" y="42"/>
                      <a:pt x="1795" y="33"/>
                    </a:cubicBezTo>
                    <a:cubicBezTo>
                      <a:pt x="1766" y="12"/>
                      <a:pt x="1731" y="1"/>
                      <a:pt x="16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4" name="Google Shape;2814;p43"/>
              <p:cNvSpPr/>
              <p:nvPr/>
            </p:nvSpPr>
            <p:spPr>
              <a:xfrm>
                <a:off x="2433975" y="308925"/>
                <a:ext cx="32450" cy="70525"/>
              </a:xfrm>
              <a:custGeom>
                <a:avLst/>
                <a:gdLst/>
                <a:ahLst/>
                <a:cxnLst/>
                <a:rect l="l" t="t" r="r" b="b"/>
                <a:pathLst>
                  <a:path w="1298" h="2821" extrusionOk="0">
                    <a:moveTo>
                      <a:pt x="169" y="0"/>
                    </a:moveTo>
                    <a:lnTo>
                      <a:pt x="169" y="0"/>
                    </a:lnTo>
                    <a:cubicBezTo>
                      <a:pt x="1" y="908"/>
                      <a:pt x="404" y="1914"/>
                      <a:pt x="571" y="2811"/>
                    </a:cubicBezTo>
                    <a:cubicBezTo>
                      <a:pt x="571" y="2814"/>
                      <a:pt x="572" y="2818"/>
                      <a:pt x="573" y="2821"/>
                    </a:cubicBezTo>
                    <a:lnTo>
                      <a:pt x="1298" y="1848"/>
                    </a:lnTo>
                    <a:cubicBezTo>
                      <a:pt x="1211" y="1555"/>
                      <a:pt x="1140" y="1257"/>
                      <a:pt x="1089" y="956"/>
                    </a:cubicBezTo>
                    <a:lnTo>
                      <a:pt x="1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5" name="Google Shape;2815;p43"/>
              <p:cNvSpPr/>
              <p:nvPr/>
            </p:nvSpPr>
            <p:spPr>
              <a:xfrm>
                <a:off x="2378275" y="258500"/>
                <a:ext cx="53650" cy="139050"/>
              </a:xfrm>
              <a:custGeom>
                <a:avLst/>
                <a:gdLst/>
                <a:ahLst/>
                <a:cxnLst/>
                <a:rect l="l" t="t" r="r" b="b"/>
                <a:pathLst>
                  <a:path w="2146" h="5562" extrusionOk="0">
                    <a:moveTo>
                      <a:pt x="2146" y="0"/>
                    </a:moveTo>
                    <a:lnTo>
                      <a:pt x="790" y="22"/>
                    </a:lnTo>
                    <a:cubicBezTo>
                      <a:pt x="766" y="57"/>
                      <a:pt x="741" y="93"/>
                      <a:pt x="718" y="130"/>
                    </a:cubicBezTo>
                    <a:cubicBezTo>
                      <a:pt x="446" y="565"/>
                      <a:pt x="280" y="1065"/>
                      <a:pt x="202" y="1571"/>
                    </a:cubicBezTo>
                    <a:cubicBezTo>
                      <a:pt x="0" y="2897"/>
                      <a:pt x="386" y="4200"/>
                      <a:pt x="771" y="5457"/>
                    </a:cubicBezTo>
                    <a:cubicBezTo>
                      <a:pt x="791" y="5522"/>
                      <a:pt x="844" y="5550"/>
                      <a:pt x="898" y="5550"/>
                    </a:cubicBezTo>
                    <a:cubicBezTo>
                      <a:pt x="908" y="5550"/>
                      <a:pt x="918" y="5549"/>
                      <a:pt x="927" y="5547"/>
                    </a:cubicBezTo>
                    <a:cubicBezTo>
                      <a:pt x="945" y="5557"/>
                      <a:pt x="966" y="5562"/>
                      <a:pt x="986" y="5562"/>
                    </a:cubicBezTo>
                    <a:cubicBezTo>
                      <a:pt x="999" y="5562"/>
                      <a:pt x="1012" y="5560"/>
                      <a:pt x="1024" y="5555"/>
                    </a:cubicBezTo>
                    <a:lnTo>
                      <a:pt x="1529" y="5402"/>
                    </a:lnTo>
                    <a:cubicBezTo>
                      <a:pt x="1599" y="5381"/>
                      <a:pt x="1641" y="5309"/>
                      <a:pt x="1623" y="5238"/>
                    </a:cubicBezTo>
                    <a:cubicBezTo>
                      <a:pt x="1228" y="3573"/>
                      <a:pt x="654" y="1303"/>
                      <a:pt x="2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6" name="Google Shape;2816;p43"/>
              <p:cNvSpPr/>
              <p:nvPr/>
            </p:nvSpPr>
            <p:spPr>
              <a:xfrm>
                <a:off x="1458275" y="271925"/>
                <a:ext cx="162975" cy="132300"/>
              </a:xfrm>
              <a:custGeom>
                <a:avLst/>
                <a:gdLst/>
                <a:ahLst/>
                <a:cxnLst/>
                <a:rect l="l" t="t" r="r" b="b"/>
                <a:pathLst>
                  <a:path w="6519" h="5292" extrusionOk="0">
                    <a:moveTo>
                      <a:pt x="3984" y="0"/>
                    </a:moveTo>
                    <a:lnTo>
                      <a:pt x="2728" y="19"/>
                    </a:lnTo>
                    <a:lnTo>
                      <a:pt x="1729" y="34"/>
                    </a:lnTo>
                    <a:cubicBezTo>
                      <a:pt x="1694" y="50"/>
                      <a:pt x="1660" y="67"/>
                      <a:pt x="1625" y="84"/>
                    </a:cubicBezTo>
                    <a:cubicBezTo>
                      <a:pt x="885" y="462"/>
                      <a:pt x="424" y="1203"/>
                      <a:pt x="243" y="1997"/>
                    </a:cubicBezTo>
                    <a:cubicBezTo>
                      <a:pt x="0" y="3065"/>
                      <a:pt x="249" y="4158"/>
                      <a:pt x="521" y="5196"/>
                    </a:cubicBezTo>
                    <a:cubicBezTo>
                      <a:pt x="538" y="5262"/>
                      <a:pt x="589" y="5291"/>
                      <a:pt x="642" y="5291"/>
                    </a:cubicBezTo>
                    <a:cubicBezTo>
                      <a:pt x="658" y="5291"/>
                      <a:pt x="674" y="5288"/>
                      <a:pt x="689" y="5283"/>
                    </a:cubicBezTo>
                    <a:cubicBezTo>
                      <a:pt x="704" y="5289"/>
                      <a:pt x="721" y="5291"/>
                      <a:pt x="737" y="5291"/>
                    </a:cubicBezTo>
                    <a:cubicBezTo>
                      <a:pt x="746" y="5291"/>
                      <a:pt x="755" y="5290"/>
                      <a:pt x="764" y="5289"/>
                    </a:cubicBezTo>
                    <a:lnTo>
                      <a:pt x="1356" y="5176"/>
                    </a:lnTo>
                    <a:cubicBezTo>
                      <a:pt x="1426" y="5162"/>
                      <a:pt x="1469" y="5076"/>
                      <a:pt x="1449" y="5011"/>
                    </a:cubicBezTo>
                    <a:cubicBezTo>
                      <a:pt x="1236" y="4336"/>
                      <a:pt x="1103" y="3634"/>
                      <a:pt x="1073" y="2926"/>
                    </a:cubicBezTo>
                    <a:cubicBezTo>
                      <a:pt x="1048" y="2335"/>
                      <a:pt x="1108" y="1670"/>
                      <a:pt x="1532" y="1217"/>
                    </a:cubicBezTo>
                    <a:cubicBezTo>
                      <a:pt x="1835" y="892"/>
                      <a:pt x="2282" y="704"/>
                      <a:pt x="2726" y="704"/>
                    </a:cubicBezTo>
                    <a:cubicBezTo>
                      <a:pt x="2797" y="704"/>
                      <a:pt x="2868" y="709"/>
                      <a:pt x="2939" y="719"/>
                    </a:cubicBezTo>
                    <a:cubicBezTo>
                      <a:pt x="3530" y="801"/>
                      <a:pt x="3975" y="1246"/>
                      <a:pt x="4304" y="1713"/>
                    </a:cubicBezTo>
                    <a:cubicBezTo>
                      <a:pt x="4746" y="2339"/>
                      <a:pt x="5101" y="3039"/>
                      <a:pt x="5391" y="3748"/>
                    </a:cubicBezTo>
                    <a:cubicBezTo>
                      <a:pt x="5416" y="3809"/>
                      <a:pt x="5461" y="3845"/>
                      <a:pt x="5522" y="3845"/>
                    </a:cubicBezTo>
                    <a:cubicBezTo>
                      <a:pt x="5533" y="3845"/>
                      <a:pt x="5544" y="3844"/>
                      <a:pt x="5555" y="3842"/>
                    </a:cubicBezTo>
                    <a:lnTo>
                      <a:pt x="6256" y="3704"/>
                    </a:lnTo>
                    <a:cubicBezTo>
                      <a:pt x="6295" y="3699"/>
                      <a:pt x="6328" y="3673"/>
                      <a:pt x="6344" y="3636"/>
                    </a:cubicBezTo>
                    <a:cubicBezTo>
                      <a:pt x="6418" y="3593"/>
                      <a:pt x="6467" y="3508"/>
                      <a:pt x="6484" y="3416"/>
                    </a:cubicBezTo>
                    <a:cubicBezTo>
                      <a:pt x="6518" y="3234"/>
                      <a:pt x="6447" y="3073"/>
                      <a:pt x="6384" y="2906"/>
                    </a:cubicBezTo>
                    <a:cubicBezTo>
                      <a:pt x="6326" y="2751"/>
                      <a:pt x="6264" y="2596"/>
                      <a:pt x="6201" y="2442"/>
                    </a:cubicBezTo>
                    <a:cubicBezTo>
                      <a:pt x="5943" y="1895"/>
                      <a:pt x="5649" y="1363"/>
                      <a:pt x="5266" y="897"/>
                    </a:cubicBezTo>
                    <a:cubicBezTo>
                      <a:pt x="4911" y="513"/>
                      <a:pt x="4480" y="201"/>
                      <a:pt x="3990" y="2"/>
                    </a:cubicBezTo>
                    <a:lnTo>
                      <a:pt x="398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7" name="Google Shape;2817;p43"/>
              <p:cNvSpPr/>
              <p:nvPr/>
            </p:nvSpPr>
            <p:spPr>
              <a:xfrm>
                <a:off x="1475875" y="293125"/>
                <a:ext cx="118725" cy="108375"/>
              </a:xfrm>
              <a:custGeom>
                <a:avLst/>
                <a:gdLst/>
                <a:ahLst/>
                <a:cxnLst/>
                <a:rect l="l" t="t" r="r" b="b"/>
                <a:pathLst>
                  <a:path w="4749" h="4335" extrusionOk="0">
                    <a:moveTo>
                      <a:pt x="1993" y="0"/>
                    </a:moveTo>
                    <a:cubicBezTo>
                      <a:pt x="1576" y="0"/>
                      <a:pt x="1181" y="179"/>
                      <a:pt x="909" y="511"/>
                    </a:cubicBezTo>
                    <a:cubicBezTo>
                      <a:pt x="1" y="1613"/>
                      <a:pt x="657" y="3024"/>
                      <a:pt x="884" y="4237"/>
                    </a:cubicBezTo>
                    <a:cubicBezTo>
                      <a:pt x="897" y="4305"/>
                      <a:pt x="945" y="4334"/>
                      <a:pt x="997" y="4334"/>
                    </a:cubicBezTo>
                    <a:cubicBezTo>
                      <a:pt x="1021" y="4334"/>
                      <a:pt x="1046" y="4328"/>
                      <a:pt x="1068" y="4316"/>
                    </a:cubicBezTo>
                    <a:cubicBezTo>
                      <a:pt x="1081" y="4320"/>
                      <a:pt x="1093" y="4322"/>
                      <a:pt x="1106" y="4322"/>
                    </a:cubicBezTo>
                    <a:cubicBezTo>
                      <a:pt x="1129" y="4322"/>
                      <a:pt x="1152" y="4315"/>
                      <a:pt x="1172" y="4301"/>
                    </a:cubicBezTo>
                    <a:cubicBezTo>
                      <a:pt x="1347" y="4195"/>
                      <a:pt x="1537" y="4118"/>
                      <a:pt x="1736" y="4073"/>
                    </a:cubicBezTo>
                    <a:cubicBezTo>
                      <a:pt x="1801" y="4058"/>
                      <a:pt x="1854" y="3974"/>
                      <a:pt x="1828" y="3909"/>
                    </a:cubicBezTo>
                    <a:cubicBezTo>
                      <a:pt x="1587" y="3290"/>
                      <a:pt x="1420" y="2642"/>
                      <a:pt x="1346" y="1981"/>
                    </a:cubicBezTo>
                    <a:cubicBezTo>
                      <a:pt x="1292" y="1499"/>
                      <a:pt x="1202" y="708"/>
                      <a:pt x="1870" y="638"/>
                    </a:cubicBezTo>
                    <a:cubicBezTo>
                      <a:pt x="1902" y="634"/>
                      <a:pt x="1934" y="633"/>
                      <a:pt x="1965" y="633"/>
                    </a:cubicBezTo>
                    <a:cubicBezTo>
                      <a:pt x="2488" y="633"/>
                      <a:pt x="2838" y="1090"/>
                      <a:pt x="3066" y="1519"/>
                    </a:cubicBezTo>
                    <a:cubicBezTo>
                      <a:pt x="3214" y="1798"/>
                      <a:pt x="3343" y="2088"/>
                      <a:pt x="3480" y="2374"/>
                    </a:cubicBezTo>
                    <a:lnTo>
                      <a:pt x="3701" y="2839"/>
                    </a:lnTo>
                    <a:cubicBezTo>
                      <a:pt x="3759" y="2962"/>
                      <a:pt x="3813" y="3088"/>
                      <a:pt x="3902" y="3192"/>
                    </a:cubicBezTo>
                    <a:cubicBezTo>
                      <a:pt x="3994" y="3303"/>
                      <a:pt x="4128" y="3374"/>
                      <a:pt x="4263" y="3374"/>
                    </a:cubicBezTo>
                    <a:cubicBezTo>
                      <a:pt x="4343" y="3374"/>
                      <a:pt x="4422" y="3350"/>
                      <a:pt x="4494" y="3296"/>
                    </a:cubicBezTo>
                    <a:cubicBezTo>
                      <a:pt x="4749" y="3103"/>
                      <a:pt x="4534" y="2787"/>
                      <a:pt x="4434" y="2569"/>
                    </a:cubicBezTo>
                    <a:cubicBezTo>
                      <a:pt x="4180" y="2007"/>
                      <a:pt x="3949" y="1414"/>
                      <a:pt x="3577" y="916"/>
                    </a:cubicBezTo>
                    <a:cubicBezTo>
                      <a:pt x="3249" y="474"/>
                      <a:pt x="2789" y="110"/>
                      <a:pt x="2231" y="20"/>
                    </a:cubicBezTo>
                    <a:cubicBezTo>
                      <a:pt x="2151" y="7"/>
                      <a:pt x="2072" y="0"/>
                      <a:pt x="19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8" name="Google Shape;2818;p43"/>
              <p:cNvSpPr/>
              <p:nvPr/>
            </p:nvSpPr>
            <p:spPr>
              <a:xfrm>
                <a:off x="1428000" y="272975"/>
                <a:ext cx="60700" cy="144425"/>
              </a:xfrm>
              <a:custGeom>
                <a:avLst/>
                <a:gdLst/>
                <a:ahLst/>
                <a:cxnLst/>
                <a:rect l="l" t="t" r="r" b="b"/>
                <a:pathLst>
                  <a:path w="2428" h="5777" extrusionOk="0">
                    <a:moveTo>
                      <a:pt x="2427" y="1"/>
                    </a:moveTo>
                    <a:lnTo>
                      <a:pt x="952" y="23"/>
                    </a:lnTo>
                    <a:cubicBezTo>
                      <a:pt x="868" y="125"/>
                      <a:pt x="790" y="233"/>
                      <a:pt x="719" y="345"/>
                    </a:cubicBezTo>
                    <a:cubicBezTo>
                      <a:pt x="447" y="780"/>
                      <a:pt x="280" y="1280"/>
                      <a:pt x="203" y="1786"/>
                    </a:cubicBezTo>
                    <a:cubicBezTo>
                      <a:pt x="0" y="3112"/>
                      <a:pt x="386" y="4416"/>
                      <a:pt x="771" y="5672"/>
                    </a:cubicBezTo>
                    <a:cubicBezTo>
                      <a:pt x="791" y="5737"/>
                      <a:pt x="844" y="5765"/>
                      <a:pt x="897" y="5765"/>
                    </a:cubicBezTo>
                    <a:cubicBezTo>
                      <a:pt x="907" y="5765"/>
                      <a:pt x="917" y="5764"/>
                      <a:pt x="927" y="5762"/>
                    </a:cubicBezTo>
                    <a:cubicBezTo>
                      <a:pt x="945" y="5772"/>
                      <a:pt x="966" y="5777"/>
                      <a:pt x="986" y="5777"/>
                    </a:cubicBezTo>
                    <a:cubicBezTo>
                      <a:pt x="999" y="5777"/>
                      <a:pt x="1013" y="5775"/>
                      <a:pt x="1025" y="5771"/>
                    </a:cubicBezTo>
                    <a:lnTo>
                      <a:pt x="1530" y="5618"/>
                    </a:lnTo>
                    <a:cubicBezTo>
                      <a:pt x="1600" y="5597"/>
                      <a:pt x="1641" y="5524"/>
                      <a:pt x="1622" y="5454"/>
                    </a:cubicBezTo>
                    <a:cubicBezTo>
                      <a:pt x="1227" y="3785"/>
                      <a:pt x="653" y="1507"/>
                      <a:pt x="2156" y="207"/>
                    </a:cubicBezTo>
                    <a:cubicBezTo>
                      <a:pt x="2242" y="133"/>
                      <a:pt x="2333" y="64"/>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19" name="Google Shape;2819;p43"/>
              <p:cNvSpPr/>
              <p:nvPr/>
            </p:nvSpPr>
            <p:spPr>
              <a:xfrm>
                <a:off x="1564775" y="271200"/>
                <a:ext cx="83150" cy="87475"/>
              </a:xfrm>
              <a:custGeom>
                <a:avLst/>
                <a:gdLst/>
                <a:ahLst/>
                <a:cxnLst/>
                <a:rect l="l" t="t" r="r" b="b"/>
                <a:pathLst>
                  <a:path w="3326" h="3499" extrusionOk="0">
                    <a:moveTo>
                      <a:pt x="1562" y="1"/>
                    </a:moveTo>
                    <a:lnTo>
                      <a:pt x="0" y="24"/>
                    </a:lnTo>
                    <a:cubicBezTo>
                      <a:pt x="305" y="215"/>
                      <a:pt x="583" y="455"/>
                      <a:pt x="824" y="716"/>
                    </a:cubicBezTo>
                    <a:cubicBezTo>
                      <a:pt x="887" y="784"/>
                      <a:pt x="947" y="854"/>
                      <a:pt x="1006" y="926"/>
                    </a:cubicBezTo>
                    <a:cubicBezTo>
                      <a:pt x="1212" y="1149"/>
                      <a:pt x="1393" y="1394"/>
                      <a:pt x="1546" y="1657"/>
                    </a:cubicBezTo>
                    <a:cubicBezTo>
                      <a:pt x="1698" y="1918"/>
                      <a:pt x="1826" y="2192"/>
                      <a:pt x="1941" y="2470"/>
                    </a:cubicBezTo>
                    <a:cubicBezTo>
                      <a:pt x="2092" y="2789"/>
                      <a:pt x="2231" y="3113"/>
                      <a:pt x="2367" y="3433"/>
                    </a:cubicBezTo>
                    <a:cubicBezTo>
                      <a:pt x="2385" y="3474"/>
                      <a:pt x="2438" y="3499"/>
                      <a:pt x="2485" y="3499"/>
                    </a:cubicBezTo>
                    <a:cubicBezTo>
                      <a:pt x="2497" y="3499"/>
                      <a:pt x="2508" y="3497"/>
                      <a:pt x="2518" y="3494"/>
                    </a:cubicBezTo>
                    <a:lnTo>
                      <a:pt x="2949" y="3353"/>
                    </a:lnTo>
                    <a:cubicBezTo>
                      <a:pt x="2968" y="3347"/>
                      <a:pt x="2985" y="3337"/>
                      <a:pt x="3000" y="3323"/>
                    </a:cubicBezTo>
                    <a:cubicBezTo>
                      <a:pt x="3238" y="3277"/>
                      <a:pt x="3326" y="3015"/>
                      <a:pt x="3275" y="2801"/>
                    </a:cubicBezTo>
                    <a:cubicBezTo>
                      <a:pt x="3247" y="2680"/>
                      <a:pt x="3182" y="2567"/>
                      <a:pt x="3126" y="2458"/>
                    </a:cubicBezTo>
                    <a:cubicBezTo>
                      <a:pt x="3057" y="2323"/>
                      <a:pt x="2988" y="2189"/>
                      <a:pt x="2918" y="2054"/>
                    </a:cubicBezTo>
                    <a:cubicBezTo>
                      <a:pt x="2650" y="1539"/>
                      <a:pt x="2366" y="1031"/>
                      <a:pt x="2023" y="562"/>
                    </a:cubicBezTo>
                    <a:cubicBezTo>
                      <a:pt x="1880" y="366"/>
                      <a:pt x="1726" y="178"/>
                      <a:pt x="1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0" name="Google Shape;2820;p43"/>
              <p:cNvSpPr/>
              <p:nvPr/>
            </p:nvSpPr>
            <p:spPr>
              <a:xfrm>
                <a:off x="1589900" y="294325"/>
                <a:ext cx="23425" cy="38675"/>
              </a:xfrm>
              <a:custGeom>
                <a:avLst/>
                <a:gdLst/>
                <a:ahLst/>
                <a:cxnLst/>
                <a:rect l="l" t="t" r="r" b="b"/>
                <a:pathLst>
                  <a:path w="937" h="1547" extrusionOk="0">
                    <a:moveTo>
                      <a:pt x="1" y="1"/>
                    </a:moveTo>
                    <a:cubicBezTo>
                      <a:pt x="384" y="467"/>
                      <a:pt x="678" y="998"/>
                      <a:pt x="936" y="1546"/>
                    </a:cubicBezTo>
                    <a:cubicBezTo>
                      <a:pt x="821" y="1267"/>
                      <a:pt x="693" y="993"/>
                      <a:pt x="541" y="732"/>
                    </a:cubicBezTo>
                    <a:cubicBezTo>
                      <a:pt x="388" y="469"/>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1" name="Google Shape;2821;p43"/>
              <p:cNvSpPr/>
              <p:nvPr/>
            </p:nvSpPr>
            <p:spPr>
              <a:xfrm>
                <a:off x="1256375" y="282750"/>
                <a:ext cx="87075" cy="101225"/>
              </a:xfrm>
              <a:custGeom>
                <a:avLst/>
                <a:gdLst/>
                <a:ahLst/>
                <a:cxnLst/>
                <a:rect l="l" t="t" r="r" b="b"/>
                <a:pathLst>
                  <a:path w="3483" h="4049" extrusionOk="0">
                    <a:moveTo>
                      <a:pt x="75" y="0"/>
                    </a:moveTo>
                    <a:cubicBezTo>
                      <a:pt x="19" y="67"/>
                      <a:pt x="0" y="169"/>
                      <a:pt x="68" y="254"/>
                    </a:cubicBezTo>
                    <a:cubicBezTo>
                      <a:pt x="473" y="759"/>
                      <a:pt x="900" y="1244"/>
                      <a:pt x="1348" y="1710"/>
                    </a:cubicBezTo>
                    <a:cubicBezTo>
                      <a:pt x="1305" y="1755"/>
                      <a:pt x="1262" y="1802"/>
                      <a:pt x="1220" y="1849"/>
                    </a:cubicBezTo>
                    <a:cubicBezTo>
                      <a:pt x="1237" y="1871"/>
                      <a:pt x="1253" y="1894"/>
                      <a:pt x="1269" y="1917"/>
                    </a:cubicBezTo>
                    <a:cubicBezTo>
                      <a:pt x="1711" y="2543"/>
                      <a:pt x="2066" y="3244"/>
                      <a:pt x="2355" y="3952"/>
                    </a:cubicBezTo>
                    <a:cubicBezTo>
                      <a:pt x="2380" y="4012"/>
                      <a:pt x="2425" y="4049"/>
                      <a:pt x="2486" y="4049"/>
                    </a:cubicBezTo>
                    <a:cubicBezTo>
                      <a:pt x="2497" y="4049"/>
                      <a:pt x="2508" y="4048"/>
                      <a:pt x="2520" y="4045"/>
                    </a:cubicBezTo>
                    <a:lnTo>
                      <a:pt x="3219" y="3908"/>
                    </a:lnTo>
                    <a:cubicBezTo>
                      <a:pt x="3259" y="3902"/>
                      <a:pt x="3292" y="3876"/>
                      <a:pt x="3308" y="3839"/>
                    </a:cubicBezTo>
                    <a:cubicBezTo>
                      <a:pt x="3382" y="3797"/>
                      <a:pt x="3431" y="3712"/>
                      <a:pt x="3448" y="3620"/>
                    </a:cubicBezTo>
                    <a:cubicBezTo>
                      <a:pt x="3482" y="3438"/>
                      <a:pt x="3412" y="3277"/>
                      <a:pt x="3348" y="3109"/>
                    </a:cubicBezTo>
                    <a:cubicBezTo>
                      <a:pt x="3290" y="2955"/>
                      <a:pt x="3229" y="2799"/>
                      <a:pt x="3165" y="2646"/>
                    </a:cubicBezTo>
                    <a:cubicBezTo>
                      <a:pt x="2907" y="2099"/>
                      <a:pt x="2613" y="1567"/>
                      <a:pt x="2230" y="1100"/>
                    </a:cubicBezTo>
                    <a:cubicBezTo>
                      <a:pt x="1875" y="717"/>
                      <a:pt x="1445" y="405"/>
                      <a:pt x="954" y="206"/>
                    </a:cubicBezTo>
                    <a:cubicBezTo>
                      <a:pt x="673" y="93"/>
                      <a:pt x="377" y="23"/>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2" name="Google Shape;2822;p43"/>
              <p:cNvSpPr/>
              <p:nvPr/>
            </p:nvSpPr>
            <p:spPr>
              <a:xfrm>
                <a:off x="1273500" y="329925"/>
                <a:ext cx="43300" cy="63500"/>
              </a:xfrm>
              <a:custGeom>
                <a:avLst/>
                <a:gdLst/>
                <a:ahLst/>
                <a:cxnLst/>
                <a:rect l="l" t="t" r="r" b="b"/>
                <a:pathLst>
                  <a:path w="1732" h="2540" extrusionOk="0">
                    <a:moveTo>
                      <a:pt x="500" y="0"/>
                    </a:moveTo>
                    <a:cubicBezTo>
                      <a:pt x="327" y="194"/>
                      <a:pt x="160" y="391"/>
                      <a:pt x="1" y="596"/>
                    </a:cubicBezTo>
                    <a:cubicBezTo>
                      <a:pt x="18" y="624"/>
                      <a:pt x="34" y="654"/>
                      <a:pt x="49" y="683"/>
                    </a:cubicBezTo>
                    <a:cubicBezTo>
                      <a:pt x="197" y="963"/>
                      <a:pt x="326" y="1254"/>
                      <a:pt x="462" y="1539"/>
                    </a:cubicBezTo>
                    <a:lnTo>
                      <a:pt x="685" y="2004"/>
                    </a:lnTo>
                    <a:cubicBezTo>
                      <a:pt x="742" y="2127"/>
                      <a:pt x="797" y="2253"/>
                      <a:pt x="884" y="2358"/>
                    </a:cubicBezTo>
                    <a:cubicBezTo>
                      <a:pt x="977" y="2469"/>
                      <a:pt x="1111" y="2539"/>
                      <a:pt x="1246" y="2539"/>
                    </a:cubicBezTo>
                    <a:cubicBezTo>
                      <a:pt x="1325" y="2539"/>
                      <a:pt x="1405" y="2515"/>
                      <a:pt x="1478" y="2460"/>
                    </a:cubicBezTo>
                    <a:cubicBezTo>
                      <a:pt x="1732" y="2268"/>
                      <a:pt x="1517" y="1953"/>
                      <a:pt x="1418" y="1734"/>
                    </a:cubicBezTo>
                    <a:cubicBezTo>
                      <a:pt x="1163" y="1172"/>
                      <a:pt x="932" y="579"/>
                      <a:pt x="561" y="80"/>
                    </a:cubicBezTo>
                    <a:cubicBezTo>
                      <a:pt x="541" y="53"/>
                      <a:pt x="521" y="27"/>
                      <a:pt x="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3" name="Google Shape;2823;p43"/>
              <p:cNvSpPr/>
              <p:nvPr/>
            </p:nvSpPr>
            <p:spPr>
              <a:xfrm>
                <a:off x="1263075" y="275650"/>
                <a:ext cx="107050" cy="98975"/>
              </a:xfrm>
              <a:custGeom>
                <a:avLst/>
                <a:gdLst/>
                <a:ahLst/>
                <a:cxnLst/>
                <a:rect l="l" t="t" r="r" b="b"/>
                <a:pathLst>
                  <a:path w="4282" h="3959" extrusionOk="0">
                    <a:moveTo>
                      <a:pt x="2037" y="0"/>
                    </a:moveTo>
                    <a:lnTo>
                      <a:pt x="135" y="30"/>
                    </a:lnTo>
                    <a:cubicBezTo>
                      <a:pt x="134" y="30"/>
                      <a:pt x="133" y="30"/>
                      <a:pt x="132" y="30"/>
                    </a:cubicBezTo>
                    <a:cubicBezTo>
                      <a:pt x="81" y="30"/>
                      <a:pt x="33" y="52"/>
                      <a:pt x="0" y="92"/>
                    </a:cubicBezTo>
                    <a:cubicBezTo>
                      <a:pt x="692" y="233"/>
                      <a:pt x="1306" y="661"/>
                      <a:pt x="1780" y="1175"/>
                    </a:cubicBezTo>
                    <a:cubicBezTo>
                      <a:pt x="1843" y="1243"/>
                      <a:pt x="1903" y="1313"/>
                      <a:pt x="1962" y="1384"/>
                    </a:cubicBezTo>
                    <a:cubicBezTo>
                      <a:pt x="2168" y="1608"/>
                      <a:pt x="2349" y="1853"/>
                      <a:pt x="2502" y="2116"/>
                    </a:cubicBezTo>
                    <a:cubicBezTo>
                      <a:pt x="2654" y="2376"/>
                      <a:pt x="2781" y="2651"/>
                      <a:pt x="2897" y="2930"/>
                    </a:cubicBezTo>
                    <a:cubicBezTo>
                      <a:pt x="3048" y="3248"/>
                      <a:pt x="3186" y="3572"/>
                      <a:pt x="3323" y="3891"/>
                    </a:cubicBezTo>
                    <a:cubicBezTo>
                      <a:pt x="3340" y="3933"/>
                      <a:pt x="3393" y="3958"/>
                      <a:pt x="3440" y="3958"/>
                    </a:cubicBezTo>
                    <a:cubicBezTo>
                      <a:pt x="3452" y="3958"/>
                      <a:pt x="3463" y="3957"/>
                      <a:pt x="3474" y="3953"/>
                    </a:cubicBezTo>
                    <a:lnTo>
                      <a:pt x="3905" y="3813"/>
                    </a:lnTo>
                    <a:cubicBezTo>
                      <a:pt x="3924" y="3806"/>
                      <a:pt x="3941" y="3797"/>
                      <a:pt x="3956" y="3783"/>
                    </a:cubicBezTo>
                    <a:cubicBezTo>
                      <a:pt x="4194" y="3736"/>
                      <a:pt x="4282" y="3474"/>
                      <a:pt x="4230" y="3260"/>
                    </a:cubicBezTo>
                    <a:cubicBezTo>
                      <a:pt x="4203" y="3139"/>
                      <a:pt x="4138" y="3027"/>
                      <a:pt x="4082" y="2918"/>
                    </a:cubicBezTo>
                    <a:cubicBezTo>
                      <a:pt x="4013" y="2782"/>
                      <a:pt x="3943" y="2647"/>
                      <a:pt x="3874" y="2514"/>
                    </a:cubicBezTo>
                    <a:cubicBezTo>
                      <a:pt x="3605" y="1999"/>
                      <a:pt x="3321" y="1490"/>
                      <a:pt x="2979" y="1022"/>
                    </a:cubicBezTo>
                    <a:cubicBezTo>
                      <a:pt x="2708" y="651"/>
                      <a:pt x="2393" y="299"/>
                      <a:pt x="2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4" name="Google Shape;2824;p43"/>
              <p:cNvSpPr/>
              <p:nvPr/>
            </p:nvSpPr>
            <p:spPr>
              <a:xfrm>
                <a:off x="1312100" y="310250"/>
                <a:ext cx="23425" cy="38675"/>
              </a:xfrm>
              <a:custGeom>
                <a:avLst/>
                <a:gdLst/>
                <a:ahLst/>
                <a:cxnLst/>
                <a:rect l="l" t="t" r="r" b="b"/>
                <a:pathLst>
                  <a:path w="937" h="1547" extrusionOk="0">
                    <a:moveTo>
                      <a:pt x="1" y="0"/>
                    </a:moveTo>
                    <a:lnTo>
                      <a:pt x="1" y="0"/>
                    </a:lnTo>
                    <a:cubicBezTo>
                      <a:pt x="384" y="467"/>
                      <a:pt x="679" y="999"/>
                      <a:pt x="936" y="1546"/>
                    </a:cubicBezTo>
                    <a:cubicBezTo>
                      <a:pt x="820" y="1268"/>
                      <a:pt x="693" y="993"/>
                      <a:pt x="541" y="732"/>
                    </a:cubicBezTo>
                    <a:cubicBezTo>
                      <a:pt x="388" y="469"/>
                      <a:pt x="207" y="224"/>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2825" name="Google Shape;2825;p43"/>
          <p:cNvGrpSpPr/>
          <p:nvPr/>
        </p:nvGrpSpPr>
        <p:grpSpPr>
          <a:xfrm rot="-1508573">
            <a:off x="7564623" y="4346693"/>
            <a:ext cx="1285794" cy="434798"/>
            <a:chOff x="4468238" y="3112263"/>
            <a:chExt cx="1285725" cy="434775"/>
          </a:xfrm>
        </p:grpSpPr>
        <p:sp>
          <p:nvSpPr>
            <p:cNvPr id="2826" name="Google Shape;2826;p43"/>
            <p:cNvSpPr/>
            <p:nvPr/>
          </p:nvSpPr>
          <p:spPr>
            <a:xfrm>
              <a:off x="4468238" y="3112263"/>
              <a:ext cx="1285725" cy="434775"/>
            </a:xfrm>
            <a:custGeom>
              <a:avLst/>
              <a:gdLst/>
              <a:ahLst/>
              <a:cxnLst/>
              <a:rect l="l" t="t" r="r" b="b"/>
              <a:pathLst>
                <a:path w="51429" h="17391" extrusionOk="0">
                  <a:moveTo>
                    <a:pt x="49106" y="1"/>
                  </a:moveTo>
                  <a:cubicBezTo>
                    <a:pt x="49102" y="1"/>
                    <a:pt x="49099" y="1"/>
                    <a:pt x="49096" y="1"/>
                  </a:cubicBezTo>
                  <a:cubicBezTo>
                    <a:pt x="45871" y="57"/>
                    <a:pt x="42646" y="110"/>
                    <a:pt x="39420" y="159"/>
                  </a:cubicBezTo>
                  <a:lnTo>
                    <a:pt x="38241" y="176"/>
                  </a:lnTo>
                  <a:lnTo>
                    <a:pt x="37847" y="183"/>
                  </a:lnTo>
                  <a:cubicBezTo>
                    <a:pt x="36989" y="195"/>
                    <a:pt x="36132" y="208"/>
                    <a:pt x="35274" y="220"/>
                  </a:cubicBezTo>
                  <a:cubicBezTo>
                    <a:pt x="33594" y="244"/>
                    <a:pt x="31914" y="267"/>
                    <a:pt x="30235" y="289"/>
                  </a:cubicBezTo>
                  <a:cubicBezTo>
                    <a:pt x="28214" y="316"/>
                    <a:pt x="26193" y="341"/>
                    <a:pt x="24173" y="364"/>
                  </a:cubicBezTo>
                  <a:lnTo>
                    <a:pt x="22898" y="379"/>
                  </a:lnTo>
                  <a:cubicBezTo>
                    <a:pt x="20315" y="408"/>
                    <a:pt x="17734" y="436"/>
                    <a:pt x="15152" y="460"/>
                  </a:cubicBezTo>
                  <a:cubicBezTo>
                    <a:pt x="13924" y="472"/>
                    <a:pt x="12696" y="482"/>
                    <a:pt x="11469" y="494"/>
                  </a:cubicBezTo>
                  <a:lnTo>
                    <a:pt x="11299" y="495"/>
                  </a:lnTo>
                  <a:cubicBezTo>
                    <a:pt x="7846" y="525"/>
                    <a:pt x="4393" y="552"/>
                    <a:pt x="940" y="573"/>
                  </a:cubicBezTo>
                  <a:cubicBezTo>
                    <a:pt x="917" y="561"/>
                    <a:pt x="894" y="556"/>
                    <a:pt x="870" y="556"/>
                  </a:cubicBezTo>
                  <a:cubicBezTo>
                    <a:pt x="732" y="556"/>
                    <a:pt x="607" y="741"/>
                    <a:pt x="732" y="876"/>
                  </a:cubicBezTo>
                  <a:cubicBezTo>
                    <a:pt x="1334" y="1522"/>
                    <a:pt x="1813" y="2274"/>
                    <a:pt x="2141" y="3095"/>
                  </a:cubicBezTo>
                  <a:cubicBezTo>
                    <a:pt x="1425" y="3556"/>
                    <a:pt x="742" y="4067"/>
                    <a:pt x="100" y="4627"/>
                  </a:cubicBezTo>
                  <a:cubicBezTo>
                    <a:pt x="0" y="4714"/>
                    <a:pt x="50" y="4851"/>
                    <a:pt x="137" y="4918"/>
                  </a:cubicBezTo>
                  <a:cubicBezTo>
                    <a:pt x="910" y="5510"/>
                    <a:pt x="1628" y="6170"/>
                    <a:pt x="2283" y="6891"/>
                  </a:cubicBezTo>
                  <a:lnTo>
                    <a:pt x="520" y="8924"/>
                  </a:lnTo>
                  <a:cubicBezTo>
                    <a:pt x="442" y="9013"/>
                    <a:pt x="449" y="9150"/>
                    <a:pt x="557" y="9214"/>
                  </a:cubicBezTo>
                  <a:cubicBezTo>
                    <a:pt x="1243" y="9618"/>
                    <a:pt x="1880" y="10102"/>
                    <a:pt x="2453" y="10654"/>
                  </a:cubicBezTo>
                  <a:cubicBezTo>
                    <a:pt x="1961" y="11521"/>
                    <a:pt x="1358" y="12322"/>
                    <a:pt x="663" y="13035"/>
                  </a:cubicBezTo>
                  <a:cubicBezTo>
                    <a:pt x="654" y="13044"/>
                    <a:pt x="648" y="13053"/>
                    <a:pt x="641" y="13062"/>
                  </a:cubicBezTo>
                  <a:cubicBezTo>
                    <a:pt x="597" y="13131"/>
                    <a:pt x="598" y="13234"/>
                    <a:pt x="655" y="13295"/>
                  </a:cubicBezTo>
                  <a:cubicBezTo>
                    <a:pt x="668" y="13309"/>
                    <a:pt x="683" y="13319"/>
                    <a:pt x="700" y="13328"/>
                  </a:cubicBezTo>
                  <a:cubicBezTo>
                    <a:pt x="1056" y="13494"/>
                    <a:pt x="1401" y="13683"/>
                    <a:pt x="1733" y="13893"/>
                  </a:cubicBezTo>
                  <a:cubicBezTo>
                    <a:pt x="2007" y="14067"/>
                    <a:pt x="2271" y="14256"/>
                    <a:pt x="2524" y="14459"/>
                  </a:cubicBezTo>
                  <a:cubicBezTo>
                    <a:pt x="2551" y="14479"/>
                    <a:pt x="2576" y="14500"/>
                    <a:pt x="2602" y="14522"/>
                  </a:cubicBezTo>
                  <a:lnTo>
                    <a:pt x="1834" y="15700"/>
                  </a:lnTo>
                  <a:lnTo>
                    <a:pt x="1741" y="15841"/>
                  </a:lnTo>
                  <a:lnTo>
                    <a:pt x="1079" y="16856"/>
                  </a:lnTo>
                  <a:cubicBezTo>
                    <a:pt x="1070" y="16902"/>
                    <a:pt x="1054" y="16946"/>
                    <a:pt x="1030" y="16985"/>
                  </a:cubicBezTo>
                  <a:cubicBezTo>
                    <a:pt x="992" y="17052"/>
                    <a:pt x="941" y="17113"/>
                    <a:pt x="894" y="17177"/>
                  </a:cubicBezTo>
                  <a:cubicBezTo>
                    <a:pt x="890" y="17241"/>
                    <a:pt x="904" y="17301"/>
                    <a:pt x="970" y="17335"/>
                  </a:cubicBezTo>
                  <a:cubicBezTo>
                    <a:pt x="1007" y="17352"/>
                    <a:pt x="1046" y="17363"/>
                    <a:pt x="1087" y="17368"/>
                  </a:cubicBezTo>
                  <a:cubicBezTo>
                    <a:pt x="1148" y="17376"/>
                    <a:pt x="1212" y="17376"/>
                    <a:pt x="1269" y="17378"/>
                  </a:cubicBezTo>
                  <a:cubicBezTo>
                    <a:pt x="1286" y="17379"/>
                    <a:pt x="1302" y="17384"/>
                    <a:pt x="1315" y="17390"/>
                  </a:cubicBezTo>
                  <a:lnTo>
                    <a:pt x="2258" y="17373"/>
                  </a:lnTo>
                  <a:lnTo>
                    <a:pt x="3579" y="17350"/>
                  </a:lnTo>
                  <a:lnTo>
                    <a:pt x="4782" y="17328"/>
                  </a:lnTo>
                  <a:lnTo>
                    <a:pt x="5090" y="17322"/>
                  </a:lnTo>
                  <a:lnTo>
                    <a:pt x="7192" y="17285"/>
                  </a:lnTo>
                  <a:lnTo>
                    <a:pt x="10609" y="17223"/>
                  </a:lnTo>
                  <a:lnTo>
                    <a:pt x="11425" y="17209"/>
                  </a:lnTo>
                  <a:lnTo>
                    <a:pt x="11857" y="17201"/>
                  </a:lnTo>
                  <a:lnTo>
                    <a:pt x="15102" y="17143"/>
                  </a:lnTo>
                  <a:lnTo>
                    <a:pt x="15599" y="17134"/>
                  </a:lnTo>
                  <a:lnTo>
                    <a:pt x="15871" y="17130"/>
                  </a:lnTo>
                  <a:lnTo>
                    <a:pt x="19446" y="17066"/>
                  </a:lnTo>
                  <a:lnTo>
                    <a:pt x="28673" y="16900"/>
                  </a:lnTo>
                  <a:lnTo>
                    <a:pt x="28706" y="16900"/>
                  </a:lnTo>
                  <a:lnTo>
                    <a:pt x="28777" y="16899"/>
                  </a:lnTo>
                  <a:lnTo>
                    <a:pt x="29694" y="16883"/>
                  </a:lnTo>
                  <a:lnTo>
                    <a:pt x="30138" y="16874"/>
                  </a:lnTo>
                  <a:lnTo>
                    <a:pt x="33070" y="16822"/>
                  </a:lnTo>
                  <a:lnTo>
                    <a:pt x="37817" y="16737"/>
                  </a:lnTo>
                  <a:lnTo>
                    <a:pt x="43773" y="16631"/>
                  </a:lnTo>
                  <a:lnTo>
                    <a:pt x="45336" y="16602"/>
                  </a:lnTo>
                  <a:lnTo>
                    <a:pt x="46747" y="16578"/>
                  </a:lnTo>
                  <a:lnTo>
                    <a:pt x="47913" y="16557"/>
                  </a:lnTo>
                  <a:lnTo>
                    <a:pt x="48117" y="16553"/>
                  </a:lnTo>
                  <a:lnTo>
                    <a:pt x="48179" y="16552"/>
                  </a:lnTo>
                  <a:cubicBezTo>
                    <a:pt x="48180" y="16552"/>
                    <a:pt x="48181" y="16552"/>
                    <a:pt x="48182" y="16552"/>
                  </a:cubicBezTo>
                  <a:cubicBezTo>
                    <a:pt x="48259" y="16552"/>
                    <a:pt x="48325" y="16503"/>
                    <a:pt x="48349" y="16430"/>
                  </a:cubicBezTo>
                  <a:cubicBezTo>
                    <a:pt x="48354" y="16414"/>
                    <a:pt x="48357" y="16398"/>
                    <a:pt x="48358" y="16381"/>
                  </a:cubicBezTo>
                  <a:cubicBezTo>
                    <a:pt x="48360" y="16358"/>
                    <a:pt x="48358" y="16333"/>
                    <a:pt x="48352" y="16311"/>
                  </a:cubicBezTo>
                  <a:lnTo>
                    <a:pt x="49116" y="15932"/>
                  </a:lnTo>
                  <a:lnTo>
                    <a:pt x="49272" y="15855"/>
                  </a:lnTo>
                  <a:lnTo>
                    <a:pt x="49395" y="15794"/>
                  </a:lnTo>
                  <a:lnTo>
                    <a:pt x="51306" y="14847"/>
                  </a:lnTo>
                  <a:cubicBezTo>
                    <a:pt x="51413" y="14794"/>
                    <a:pt x="51428" y="14632"/>
                    <a:pt x="51345" y="14555"/>
                  </a:cubicBezTo>
                  <a:cubicBezTo>
                    <a:pt x="50652" y="13912"/>
                    <a:pt x="49896" y="13343"/>
                    <a:pt x="49090" y="12853"/>
                  </a:cubicBezTo>
                  <a:lnTo>
                    <a:pt x="50657" y="10737"/>
                  </a:lnTo>
                  <a:cubicBezTo>
                    <a:pt x="50702" y="10675"/>
                    <a:pt x="50685" y="10596"/>
                    <a:pt x="50644" y="10538"/>
                  </a:cubicBezTo>
                  <a:cubicBezTo>
                    <a:pt x="50629" y="10517"/>
                    <a:pt x="50611" y="10498"/>
                    <a:pt x="50590" y="10483"/>
                  </a:cubicBezTo>
                  <a:cubicBezTo>
                    <a:pt x="50287" y="10274"/>
                    <a:pt x="49989" y="10061"/>
                    <a:pt x="49694" y="9840"/>
                  </a:cubicBezTo>
                  <a:cubicBezTo>
                    <a:pt x="49641" y="9800"/>
                    <a:pt x="49587" y="9760"/>
                    <a:pt x="49534" y="9719"/>
                  </a:cubicBezTo>
                  <a:cubicBezTo>
                    <a:pt x="49405" y="9623"/>
                    <a:pt x="49277" y="9524"/>
                    <a:pt x="49150" y="9425"/>
                  </a:cubicBezTo>
                  <a:cubicBezTo>
                    <a:pt x="48999" y="9306"/>
                    <a:pt x="48849" y="9187"/>
                    <a:pt x="48700" y="9065"/>
                  </a:cubicBezTo>
                  <a:lnTo>
                    <a:pt x="48650" y="9025"/>
                  </a:lnTo>
                  <a:lnTo>
                    <a:pt x="50096" y="7967"/>
                  </a:lnTo>
                  <a:cubicBezTo>
                    <a:pt x="50196" y="7894"/>
                    <a:pt x="50218" y="7773"/>
                    <a:pt x="50134" y="7676"/>
                  </a:cubicBezTo>
                  <a:cubicBezTo>
                    <a:pt x="49624" y="7093"/>
                    <a:pt x="49073" y="6550"/>
                    <a:pt x="48481" y="6051"/>
                  </a:cubicBezTo>
                  <a:cubicBezTo>
                    <a:pt x="48626" y="5899"/>
                    <a:pt x="48772" y="5749"/>
                    <a:pt x="48921" y="5601"/>
                  </a:cubicBezTo>
                  <a:cubicBezTo>
                    <a:pt x="49337" y="5185"/>
                    <a:pt x="49768" y="4783"/>
                    <a:pt x="50214" y="4396"/>
                  </a:cubicBezTo>
                  <a:cubicBezTo>
                    <a:pt x="50289" y="4331"/>
                    <a:pt x="50282" y="4199"/>
                    <a:pt x="50214" y="4133"/>
                  </a:cubicBezTo>
                  <a:lnTo>
                    <a:pt x="48157" y="2161"/>
                  </a:lnTo>
                  <a:lnTo>
                    <a:pt x="49390" y="335"/>
                  </a:lnTo>
                  <a:cubicBezTo>
                    <a:pt x="49481" y="202"/>
                    <a:pt x="49364" y="73"/>
                    <a:pt x="49237" y="65"/>
                  </a:cubicBezTo>
                  <a:cubicBezTo>
                    <a:pt x="49205" y="25"/>
                    <a:pt x="49157" y="1"/>
                    <a:pt x="4910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2827" name="Google Shape;2827;p43"/>
            <p:cNvGrpSpPr/>
            <p:nvPr/>
          </p:nvGrpSpPr>
          <p:grpSpPr>
            <a:xfrm>
              <a:off x="4468250" y="3112275"/>
              <a:ext cx="1285700" cy="434750"/>
              <a:chOff x="3776225" y="3115075"/>
              <a:chExt cx="1285700" cy="434750"/>
            </a:xfrm>
          </p:grpSpPr>
          <p:sp>
            <p:nvSpPr>
              <p:cNvPr id="2828" name="Google Shape;2828;p43"/>
              <p:cNvSpPr/>
              <p:nvPr/>
            </p:nvSpPr>
            <p:spPr>
              <a:xfrm>
                <a:off x="3798475" y="3539675"/>
                <a:ext cx="4925" cy="9550"/>
              </a:xfrm>
              <a:custGeom>
                <a:avLst/>
                <a:gdLst/>
                <a:ahLst/>
                <a:cxnLst/>
                <a:rect l="l" t="t" r="r" b="b"/>
                <a:pathLst>
                  <a:path w="197" h="382" extrusionOk="0">
                    <a:moveTo>
                      <a:pt x="140" y="0"/>
                    </a:moveTo>
                    <a:cubicBezTo>
                      <a:pt x="102" y="67"/>
                      <a:pt x="51" y="127"/>
                      <a:pt x="4" y="192"/>
                    </a:cubicBezTo>
                    <a:cubicBezTo>
                      <a:pt x="0" y="255"/>
                      <a:pt x="14" y="316"/>
                      <a:pt x="80" y="349"/>
                    </a:cubicBezTo>
                    <a:cubicBezTo>
                      <a:pt x="117" y="366"/>
                      <a:pt x="156" y="378"/>
                      <a:pt x="197" y="382"/>
                    </a:cubicBezTo>
                    <a:cubicBezTo>
                      <a:pt x="178" y="255"/>
                      <a:pt x="159" y="128"/>
                      <a:pt x="140"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29" name="Google Shape;2829;p43"/>
              <p:cNvSpPr/>
              <p:nvPr/>
            </p:nvSpPr>
            <p:spPr>
              <a:xfrm>
                <a:off x="3791125" y="3441600"/>
                <a:ext cx="1475" cy="5800"/>
              </a:xfrm>
              <a:custGeom>
                <a:avLst/>
                <a:gdLst/>
                <a:ahLst/>
                <a:cxnLst/>
                <a:rect l="l" t="t" r="r" b="b"/>
                <a:pathLst>
                  <a:path w="59" h="232" extrusionOk="0">
                    <a:moveTo>
                      <a:pt x="45" y="0"/>
                    </a:moveTo>
                    <a:lnTo>
                      <a:pt x="45" y="0"/>
                    </a:lnTo>
                    <a:cubicBezTo>
                      <a:pt x="1" y="69"/>
                      <a:pt x="2" y="172"/>
                      <a:pt x="58" y="232"/>
                    </a:cubicBezTo>
                    <a:cubicBezTo>
                      <a:pt x="54" y="154"/>
                      <a:pt x="50" y="78"/>
                      <a:pt x="45"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0" name="Google Shape;2830;p43"/>
              <p:cNvSpPr/>
              <p:nvPr/>
            </p:nvSpPr>
            <p:spPr>
              <a:xfrm>
                <a:off x="3776225" y="3115075"/>
                <a:ext cx="1285700" cy="432075"/>
              </a:xfrm>
              <a:custGeom>
                <a:avLst/>
                <a:gdLst/>
                <a:ahLst/>
                <a:cxnLst/>
                <a:rect l="l" t="t" r="r" b="b"/>
                <a:pathLst>
                  <a:path w="51428" h="17283" extrusionOk="0">
                    <a:moveTo>
                      <a:pt x="5828" y="2568"/>
                    </a:moveTo>
                    <a:cubicBezTo>
                      <a:pt x="5840" y="2568"/>
                      <a:pt x="5852" y="2569"/>
                      <a:pt x="5865" y="2570"/>
                    </a:cubicBezTo>
                    <a:cubicBezTo>
                      <a:pt x="6117" y="2591"/>
                      <a:pt x="6302" y="2816"/>
                      <a:pt x="6474" y="2978"/>
                    </a:cubicBezTo>
                    <a:lnTo>
                      <a:pt x="7117" y="3581"/>
                    </a:lnTo>
                    <a:lnTo>
                      <a:pt x="8441" y="4824"/>
                    </a:lnTo>
                    <a:lnTo>
                      <a:pt x="10475" y="6731"/>
                    </a:lnTo>
                    <a:cubicBezTo>
                      <a:pt x="10505" y="6724"/>
                      <a:pt x="10536" y="6721"/>
                      <a:pt x="10567" y="6721"/>
                    </a:cubicBezTo>
                    <a:cubicBezTo>
                      <a:pt x="10638" y="6721"/>
                      <a:pt x="10708" y="6739"/>
                      <a:pt x="10771" y="6774"/>
                    </a:cubicBezTo>
                    <a:cubicBezTo>
                      <a:pt x="10883" y="6835"/>
                      <a:pt x="10967" y="6933"/>
                      <a:pt x="11036" y="7041"/>
                    </a:cubicBezTo>
                    <a:cubicBezTo>
                      <a:pt x="11060" y="7043"/>
                      <a:pt x="11083" y="7050"/>
                      <a:pt x="11103" y="7064"/>
                    </a:cubicBezTo>
                    <a:cubicBezTo>
                      <a:pt x="11153" y="7097"/>
                      <a:pt x="11202" y="7131"/>
                      <a:pt x="11250" y="7167"/>
                    </a:cubicBezTo>
                    <a:cubicBezTo>
                      <a:pt x="11274" y="7177"/>
                      <a:pt x="11295" y="7192"/>
                      <a:pt x="11312" y="7214"/>
                    </a:cubicBezTo>
                    <a:cubicBezTo>
                      <a:pt x="11404" y="7285"/>
                      <a:pt x="11491" y="7362"/>
                      <a:pt x="11574" y="7443"/>
                    </a:cubicBezTo>
                    <a:cubicBezTo>
                      <a:pt x="11700" y="7569"/>
                      <a:pt x="11858" y="7723"/>
                      <a:pt x="11933" y="7888"/>
                    </a:cubicBezTo>
                    <a:cubicBezTo>
                      <a:pt x="12006" y="8047"/>
                      <a:pt x="11868" y="8277"/>
                      <a:pt x="11765" y="8397"/>
                    </a:cubicBezTo>
                    <a:cubicBezTo>
                      <a:pt x="11656" y="8525"/>
                      <a:pt x="11504" y="8597"/>
                      <a:pt x="11340" y="8616"/>
                    </a:cubicBezTo>
                    <a:cubicBezTo>
                      <a:pt x="11268" y="8662"/>
                      <a:pt x="11184" y="8701"/>
                      <a:pt x="11104" y="8741"/>
                    </a:cubicBezTo>
                    <a:cubicBezTo>
                      <a:pt x="10148" y="9233"/>
                      <a:pt x="9151" y="9636"/>
                      <a:pt x="8123" y="9948"/>
                    </a:cubicBezTo>
                    <a:cubicBezTo>
                      <a:pt x="7608" y="10103"/>
                      <a:pt x="7084" y="10247"/>
                      <a:pt x="6556" y="10346"/>
                    </a:cubicBezTo>
                    <a:cubicBezTo>
                      <a:pt x="6507" y="10355"/>
                      <a:pt x="6460" y="10360"/>
                      <a:pt x="6414" y="10360"/>
                    </a:cubicBezTo>
                    <a:cubicBezTo>
                      <a:pt x="6255" y="10360"/>
                      <a:pt x="6123" y="10296"/>
                      <a:pt x="6068" y="10113"/>
                    </a:cubicBezTo>
                    <a:cubicBezTo>
                      <a:pt x="6002" y="9896"/>
                      <a:pt x="5963" y="9668"/>
                      <a:pt x="5918" y="9444"/>
                    </a:cubicBezTo>
                    <a:cubicBezTo>
                      <a:pt x="5904" y="9428"/>
                      <a:pt x="5894" y="9410"/>
                      <a:pt x="5891" y="9390"/>
                    </a:cubicBezTo>
                    <a:cubicBezTo>
                      <a:pt x="5861" y="9249"/>
                      <a:pt x="5832" y="9108"/>
                      <a:pt x="5803" y="8968"/>
                    </a:cubicBezTo>
                    <a:cubicBezTo>
                      <a:pt x="5795" y="8934"/>
                      <a:pt x="5801" y="8898"/>
                      <a:pt x="5819" y="8868"/>
                    </a:cubicBezTo>
                    <a:cubicBezTo>
                      <a:pt x="5808" y="8819"/>
                      <a:pt x="5834" y="8769"/>
                      <a:pt x="5881" y="8750"/>
                    </a:cubicBezTo>
                    <a:cubicBezTo>
                      <a:pt x="5594" y="7006"/>
                      <a:pt x="5411" y="5247"/>
                      <a:pt x="5333" y="3481"/>
                    </a:cubicBezTo>
                    <a:cubicBezTo>
                      <a:pt x="5331" y="3455"/>
                      <a:pt x="5337" y="3430"/>
                      <a:pt x="5351" y="3409"/>
                    </a:cubicBezTo>
                    <a:cubicBezTo>
                      <a:pt x="5310" y="3254"/>
                      <a:pt x="5297" y="3096"/>
                      <a:pt x="5353" y="2942"/>
                    </a:cubicBezTo>
                    <a:cubicBezTo>
                      <a:pt x="5428" y="2740"/>
                      <a:pt x="5606" y="2568"/>
                      <a:pt x="5828" y="2568"/>
                    </a:cubicBezTo>
                    <a:close/>
                    <a:moveTo>
                      <a:pt x="34623" y="4623"/>
                    </a:moveTo>
                    <a:cubicBezTo>
                      <a:pt x="34635" y="4623"/>
                      <a:pt x="34647" y="4624"/>
                      <a:pt x="34659" y="4625"/>
                    </a:cubicBezTo>
                    <a:cubicBezTo>
                      <a:pt x="34912" y="4646"/>
                      <a:pt x="35097" y="4872"/>
                      <a:pt x="35270" y="5033"/>
                    </a:cubicBezTo>
                    <a:lnTo>
                      <a:pt x="35912" y="5636"/>
                    </a:lnTo>
                    <a:lnTo>
                      <a:pt x="37236" y="6879"/>
                    </a:lnTo>
                    <a:lnTo>
                      <a:pt x="39269" y="8787"/>
                    </a:lnTo>
                    <a:cubicBezTo>
                      <a:pt x="39300" y="8780"/>
                      <a:pt x="39331" y="8777"/>
                      <a:pt x="39362" y="8777"/>
                    </a:cubicBezTo>
                    <a:cubicBezTo>
                      <a:pt x="39433" y="8777"/>
                      <a:pt x="39503" y="8795"/>
                      <a:pt x="39566" y="8830"/>
                    </a:cubicBezTo>
                    <a:cubicBezTo>
                      <a:pt x="39677" y="8890"/>
                      <a:pt x="39761" y="8989"/>
                      <a:pt x="39831" y="9097"/>
                    </a:cubicBezTo>
                    <a:cubicBezTo>
                      <a:pt x="39855" y="9098"/>
                      <a:pt x="39877" y="9105"/>
                      <a:pt x="39898" y="9119"/>
                    </a:cubicBezTo>
                    <a:cubicBezTo>
                      <a:pt x="39948" y="9152"/>
                      <a:pt x="39995" y="9186"/>
                      <a:pt x="40043" y="9222"/>
                    </a:cubicBezTo>
                    <a:cubicBezTo>
                      <a:pt x="40068" y="9232"/>
                      <a:pt x="40090" y="9249"/>
                      <a:pt x="40106" y="9270"/>
                    </a:cubicBezTo>
                    <a:cubicBezTo>
                      <a:pt x="40197" y="9340"/>
                      <a:pt x="40285" y="9417"/>
                      <a:pt x="40367" y="9498"/>
                    </a:cubicBezTo>
                    <a:cubicBezTo>
                      <a:pt x="40494" y="9625"/>
                      <a:pt x="40651" y="9779"/>
                      <a:pt x="40728" y="9943"/>
                    </a:cubicBezTo>
                    <a:cubicBezTo>
                      <a:pt x="40801" y="10102"/>
                      <a:pt x="40664" y="10332"/>
                      <a:pt x="40561" y="10451"/>
                    </a:cubicBezTo>
                    <a:cubicBezTo>
                      <a:pt x="40451" y="10580"/>
                      <a:pt x="40299" y="10652"/>
                      <a:pt x="40136" y="10670"/>
                    </a:cubicBezTo>
                    <a:cubicBezTo>
                      <a:pt x="40063" y="10717"/>
                      <a:pt x="39979" y="10755"/>
                      <a:pt x="39900" y="10797"/>
                    </a:cubicBezTo>
                    <a:cubicBezTo>
                      <a:pt x="38944" y="11288"/>
                      <a:pt x="37946" y="11691"/>
                      <a:pt x="36917" y="12003"/>
                    </a:cubicBezTo>
                    <a:cubicBezTo>
                      <a:pt x="36404" y="12159"/>
                      <a:pt x="35880" y="12302"/>
                      <a:pt x="35350" y="12402"/>
                    </a:cubicBezTo>
                    <a:cubicBezTo>
                      <a:pt x="35302" y="12411"/>
                      <a:pt x="35255" y="12416"/>
                      <a:pt x="35211" y="12416"/>
                    </a:cubicBezTo>
                    <a:cubicBezTo>
                      <a:pt x="35052" y="12416"/>
                      <a:pt x="34919" y="12352"/>
                      <a:pt x="34863" y="12168"/>
                    </a:cubicBezTo>
                    <a:cubicBezTo>
                      <a:pt x="34798" y="11952"/>
                      <a:pt x="34758" y="11724"/>
                      <a:pt x="34714" y="11499"/>
                    </a:cubicBezTo>
                    <a:cubicBezTo>
                      <a:pt x="34700" y="11484"/>
                      <a:pt x="34690" y="11465"/>
                      <a:pt x="34687" y="11445"/>
                    </a:cubicBezTo>
                    <a:cubicBezTo>
                      <a:pt x="34657" y="11305"/>
                      <a:pt x="34627" y="11163"/>
                      <a:pt x="34599" y="11023"/>
                    </a:cubicBezTo>
                    <a:cubicBezTo>
                      <a:pt x="34590" y="10989"/>
                      <a:pt x="34597" y="10953"/>
                      <a:pt x="34615" y="10924"/>
                    </a:cubicBezTo>
                    <a:cubicBezTo>
                      <a:pt x="34604" y="10875"/>
                      <a:pt x="34630" y="10825"/>
                      <a:pt x="34676" y="10805"/>
                    </a:cubicBezTo>
                    <a:cubicBezTo>
                      <a:pt x="34389" y="9062"/>
                      <a:pt x="34206" y="7303"/>
                      <a:pt x="34129" y="5537"/>
                    </a:cubicBezTo>
                    <a:cubicBezTo>
                      <a:pt x="34127" y="5512"/>
                      <a:pt x="34133" y="5486"/>
                      <a:pt x="34147" y="5464"/>
                    </a:cubicBezTo>
                    <a:cubicBezTo>
                      <a:pt x="34105" y="5310"/>
                      <a:pt x="34093" y="5151"/>
                      <a:pt x="34149" y="4997"/>
                    </a:cubicBezTo>
                    <a:cubicBezTo>
                      <a:pt x="34224" y="4795"/>
                      <a:pt x="34402" y="4623"/>
                      <a:pt x="34623" y="4623"/>
                    </a:cubicBezTo>
                    <a:close/>
                    <a:moveTo>
                      <a:pt x="17596" y="6464"/>
                    </a:moveTo>
                    <a:cubicBezTo>
                      <a:pt x="17607" y="6464"/>
                      <a:pt x="17619" y="6464"/>
                      <a:pt x="17631" y="6465"/>
                    </a:cubicBezTo>
                    <a:cubicBezTo>
                      <a:pt x="17883" y="6487"/>
                      <a:pt x="18068" y="6712"/>
                      <a:pt x="18240" y="6874"/>
                    </a:cubicBezTo>
                    <a:lnTo>
                      <a:pt x="18883" y="7476"/>
                    </a:lnTo>
                    <a:lnTo>
                      <a:pt x="20207" y="8720"/>
                    </a:lnTo>
                    <a:lnTo>
                      <a:pt x="22239" y="10629"/>
                    </a:lnTo>
                    <a:cubicBezTo>
                      <a:pt x="22270" y="10622"/>
                      <a:pt x="22301" y="10618"/>
                      <a:pt x="22332" y="10618"/>
                    </a:cubicBezTo>
                    <a:cubicBezTo>
                      <a:pt x="22403" y="10618"/>
                      <a:pt x="22473" y="10636"/>
                      <a:pt x="22537" y="10671"/>
                    </a:cubicBezTo>
                    <a:cubicBezTo>
                      <a:pt x="22649" y="10732"/>
                      <a:pt x="22733" y="10831"/>
                      <a:pt x="22802" y="10938"/>
                    </a:cubicBezTo>
                    <a:cubicBezTo>
                      <a:pt x="22825" y="10939"/>
                      <a:pt x="22849" y="10947"/>
                      <a:pt x="22868" y="10960"/>
                    </a:cubicBezTo>
                    <a:cubicBezTo>
                      <a:pt x="22918" y="10993"/>
                      <a:pt x="22967" y="11027"/>
                      <a:pt x="23015" y="11063"/>
                    </a:cubicBezTo>
                    <a:cubicBezTo>
                      <a:pt x="23039" y="11073"/>
                      <a:pt x="23060" y="11090"/>
                      <a:pt x="23076" y="11111"/>
                    </a:cubicBezTo>
                    <a:cubicBezTo>
                      <a:pt x="23169" y="11181"/>
                      <a:pt x="23256" y="11258"/>
                      <a:pt x="23338" y="11340"/>
                    </a:cubicBezTo>
                    <a:cubicBezTo>
                      <a:pt x="23465" y="11466"/>
                      <a:pt x="23623" y="11621"/>
                      <a:pt x="23698" y="11784"/>
                    </a:cubicBezTo>
                    <a:cubicBezTo>
                      <a:pt x="23773" y="11943"/>
                      <a:pt x="23634" y="12172"/>
                      <a:pt x="23531" y="12292"/>
                    </a:cubicBezTo>
                    <a:cubicBezTo>
                      <a:pt x="23422" y="12421"/>
                      <a:pt x="23270" y="12493"/>
                      <a:pt x="23106" y="12511"/>
                    </a:cubicBezTo>
                    <a:cubicBezTo>
                      <a:pt x="23034" y="12558"/>
                      <a:pt x="22951" y="12597"/>
                      <a:pt x="22870" y="12638"/>
                    </a:cubicBezTo>
                    <a:cubicBezTo>
                      <a:pt x="21915" y="13128"/>
                      <a:pt x="20917" y="13532"/>
                      <a:pt x="19889" y="13844"/>
                    </a:cubicBezTo>
                    <a:cubicBezTo>
                      <a:pt x="19374" y="14000"/>
                      <a:pt x="18850" y="14142"/>
                      <a:pt x="18322" y="14242"/>
                    </a:cubicBezTo>
                    <a:cubicBezTo>
                      <a:pt x="18274" y="14251"/>
                      <a:pt x="18226" y="14256"/>
                      <a:pt x="18181" y="14256"/>
                    </a:cubicBezTo>
                    <a:cubicBezTo>
                      <a:pt x="18022" y="14256"/>
                      <a:pt x="17890" y="14192"/>
                      <a:pt x="17835" y="14008"/>
                    </a:cubicBezTo>
                    <a:cubicBezTo>
                      <a:pt x="17769" y="13793"/>
                      <a:pt x="17729" y="13564"/>
                      <a:pt x="17684" y="13340"/>
                    </a:cubicBezTo>
                    <a:cubicBezTo>
                      <a:pt x="17670" y="13325"/>
                      <a:pt x="17662" y="13306"/>
                      <a:pt x="17657" y="13285"/>
                    </a:cubicBezTo>
                    <a:cubicBezTo>
                      <a:pt x="17629" y="13145"/>
                      <a:pt x="17599" y="13004"/>
                      <a:pt x="17569" y="12863"/>
                    </a:cubicBezTo>
                    <a:cubicBezTo>
                      <a:pt x="17562" y="12829"/>
                      <a:pt x="17567" y="12793"/>
                      <a:pt x="17586" y="12765"/>
                    </a:cubicBezTo>
                    <a:cubicBezTo>
                      <a:pt x="17575" y="12716"/>
                      <a:pt x="17601" y="12666"/>
                      <a:pt x="17647" y="12645"/>
                    </a:cubicBezTo>
                    <a:cubicBezTo>
                      <a:pt x="17360" y="10902"/>
                      <a:pt x="17177" y="9142"/>
                      <a:pt x="17100" y="7377"/>
                    </a:cubicBezTo>
                    <a:cubicBezTo>
                      <a:pt x="17098" y="7352"/>
                      <a:pt x="17104" y="7326"/>
                      <a:pt x="17117" y="7304"/>
                    </a:cubicBezTo>
                    <a:cubicBezTo>
                      <a:pt x="17076" y="7150"/>
                      <a:pt x="17063" y="6992"/>
                      <a:pt x="17120" y="6837"/>
                    </a:cubicBezTo>
                    <a:cubicBezTo>
                      <a:pt x="17194" y="6635"/>
                      <a:pt x="17374" y="6464"/>
                      <a:pt x="17596" y="6464"/>
                    </a:cubicBezTo>
                    <a:close/>
                    <a:moveTo>
                      <a:pt x="49107" y="1"/>
                    </a:moveTo>
                    <a:cubicBezTo>
                      <a:pt x="49104" y="1"/>
                      <a:pt x="49100" y="1"/>
                      <a:pt x="49097" y="1"/>
                    </a:cubicBezTo>
                    <a:cubicBezTo>
                      <a:pt x="45871" y="58"/>
                      <a:pt x="42646" y="110"/>
                      <a:pt x="39421" y="160"/>
                    </a:cubicBezTo>
                    <a:lnTo>
                      <a:pt x="40230" y="919"/>
                    </a:lnTo>
                    <a:cubicBezTo>
                      <a:pt x="40261" y="912"/>
                      <a:pt x="40292" y="908"/>
                      <a:pt x="40323" y="908"/>
                    </a:cubicBezTo>
                    <a:cubicBezTo>
                      <a:pt x="40394" y="908"/>
                      <a:pt x="40464" y="926"/>
                      <a:pt x="40527" y="961"/>
                    </a:cubicBezTo>
                    <a:cubicBezTo>
                      <a:pt x="40639" y="1022"/>
                      <a:pt x="40723" y="1121"/>
                      <a:pt x="40792" y="1228"/>
                    </a:cubicBezTo>
                    <a:cubicBezTo>
                      <a:pt x="40815" y="1229"/>
                      <a:pt x="40838" y="1237"/>
                      <a:pt x="40859" y="1250"/>
                    </a:cubicBezTo>
                    <a:cubicBezTo>
                      <a:pt x="40908" y="1283"/>
                      <a:pt x="40956" y="1317"/>
                      <a:pt x="41005" y="1354"/>
                    </a:cubicBezTo>
                    <a:cubicBezTo>
                      <a:pt x="41030" y="1363"/>
                      <a:pt x="41051" y="1380"/>
                      <a:pt x="41067" y="1400"/>
                    </a:cubicBezTo>
                    <a:cubicBezTo>
                      <a:pt x="41160" y="1472"/>
                      <a:pt x="41247" y="1548"/>
                      <a:pt x="41329" y="1630"/>
                    </a:cubicBezTo>
                    <a:cubicBezTo>
                      <a:pt x="41456" y="1756"/>
                      <a:pt x="41613" y="1911"/>
                      <a:pt x="41689" y="2074"/>
                    </a:cubicBezTo>
                    <a:cubicBezTo>
                      <a:pt x="41762" y="2234"/>
                      <a:pt x="41625" y="2462"/>
                      <a:pt x="41522" y="2583"/>
                    </a:cubicBezTo>
                    <a:cubicBezTo>
                      <a:pt x="41413" y="2711"/>
                      <a:pt x="41261" y="2784"/>
                      <a:pt x="41097" y="2802"/>
                    </a:cubicBezTo>
                    <a:cubicBezTo>
                      <a:pt x="41024" y="2848"/>
                      <a:pt x="40940" y="2887"/>
                      <a:pt x="40861" y="2928"/>
                    </a:cubicBezTo>
                    <a:cubicBezTo>
                      <a:pt x="39905" y="3419"/>
                      <a:pt x="38907" y="3822"/>
                      <a:pt x="37880" y="4135"/>
                    </a:cubicBezTo>
                    <a:cubicBezTo>
                      <a:pt x="37365" y="4290"/>
                      <a:pt x="36841" y="4434"/>
                      <a:pt x="36311" y="4532"/>
                    </a:cubicBezTo>
                    <a:cubicBezTo>
                      <a:pt x="36263" y="4541"/>
                      <a:pt x="36216" y="4546"/>
                      <a:pt x="36172" y="4546"/>
                    </a:cubicBezTo>
                    <a:cubicBezTo>
                      <a:pt x="36013" y="4546"/>
                      <a:pt x="35880" y="4483"/>
                      <a:pt x="35825" y="4300"/>
                    </a:cubicBezTo>
                    <a:cubicBezTo>
                      <a:pt x="35759" y="4083"/>
                      <a:pt x="35719" y="3854"/>
                      <a:pt x="35675" y="3630"/>
                    </a:cubicBezTo>
                    <a:cubicBezTo>
                      <a:pt x="35661" y="3615"/>
                      <a:pt x="35651" y="3596"/>
                      <a:pt x="35648" y="3576"/>
                    </a:cubicBezTo>
                    <a:cubicBezTo>
                      <a:pt x="35618" y="3435"/>
                      <a:pt x="35589" y="3295"/>
                      <a:pt x="35560" y="3153"/>
                    </a:cubicBezTo>
                    <a:cubicBezTo>
                      <a:pt x="35551" y="3119"/>
                      <a:pt x="35558" y="3084"/>
                      <a:pt x="35576" y="3055"/>
                    </a:cubicBezTo>
                    <a:cubicBezTo>
                      <a:pt x="35565" y="3006"/>
                      <a:pt x="35591" y="2956"/>
                      <a:pt x="35637" y="2937"/>
                    </a:cubicBezTo>
                    <a:cubicBezTo>
                      <a:pt x="35489" y="2035"/>
                      <a:pt x="35368" y="1129"/>
                      <a:pt x="35276" y="220"/>
                    </a:cubicBezTo>
                    <a:cubicBezTo>
                      <a:pt x="33596" y="244"/>
                      <a:pt x="31916" y="267"/>
                      <a:pt x="30238" y="289"/>
                    </a:cubicBezTo>
                    <a:cubicBezTo>
                      <a:pt x="28217" y="316"/>
                      <a:pt x="26196" y="340"/>
                      <a:pt x="24176" y="364"/>
                    </a:cubicBezTo>
                    <a:lnTo>
                      <a:pt x="24698" y="855"/>
                    </a:lnTo>
                    <a:lnTo>
                      <a:pt x="26022" y="2098"/>
                    </a:lnTo>
                    <a:lnTo>
                      <a:pt x="28056" y="4005"/>
                    </a:lnTo>
                    <a:cubicBezTo>
                      <a:pt x="28087" y="3998"/>
                      <a:pt x="28118" y="3995"/>
                      <a:pt x="28148" y="3995"/>
                    </a:cubicBezTo>
                    <a:cubicBezTo>
                      <a:pt x="28219" y="3995"/>
                      <a:pt x="28290" y="4013"/>
                      <a:pt x="28353" y="4048"/>
                    </a:cubicBezTo>
                    <a:cubicBezTo>
                      <a:pt x="28464" y="4109"/>
                      <a:pt x="28548" y="4207"/>
                      <a:pt x="28617" y="4316"/>
                    </a:cubicBezTo>
                    <a:cubicBezTo>
                      <a:pt x="28642" y="4317"/>
                      <a:pt x="28664" y="4324"/>
                      <a:pt x="28684" y="4338"/>
                    </a:cubicBezTo>
                    <a:cubicBezTo>
                      <a:pt x="28734" y="4371"/>
                      <a:pt x="28783" y="4405"/>
                      <a:pt x="28830" y="4440"/>
                    </a:cubicBezTo>
                    <a:cubicBezTo>
                      <a:pt x="28856" y="4451"/>
                      <a:pt x="28877" y="4467"/>
                      <a:pt x="28893" y="4488"/>
                    </a:cubicBezTo>
                    <a:cubicBezTo>
                      <a:pt x="28984" y="4559"/>
                      <a:pt x="29071" y="4636"/>
                      <a:pt x="29154" y="4717"/>
                    </a:cubicBezTo>
                    <a:cubicBezTo>
                      <a:pt x="29281" y="4843"/>
                      <a:pt x="29439" y="4997"/>
                      <a:pt x="29515" y="5162"/>
                    </a:cubicBezTo>
                    <a:cubicBezTo>
                      <a:pt x="29588" y="5321"/>
                      <a:pt x="29450" y="5550"/>
                      <a:pt x="29348" y="5670"/>
                    </a:cubicBezTo>
                    <a:cubicBezTo>
                      <a:pt x="29237" y="5799"/>
                      <a:pt x="29085" y="5871"/>
                      <a:pt x="28923" y="5889"/>
                    </a:cubicBezTo>
                    <a:cubicBezTo>
                      <a:pt x="28850" y="5936"/>
                      <a:pt x="28766" y="5974"/>
                      <a:pt x="28687" y="6016"/>
                    </a:cubicBezTo>
                    <a:cubicBezTo>
                      <a:pt x="27731" y="6506"/>
                      <a:pt x="26732" y="6910"/>
                      <a:pt x="25704" y="7221"/>
                    </a:cubicBezTo>
                    <a:cubicBezTo>
                      <a:pt x="25190" y="7377"/>
                      <a:pt x="24666" y="7520"/>
                      <a:pt x="24137" y="7620"/>
                    </a:cubicBezTo>
                    <a:cubicBezTo>
                      <a:pt x="24089" y="7629"/>
                      <a:pt x="24042" y="7634"/>
                      <a:pt x="23996" y="7634"/>
                    </a:cubicBezTo>
                    <a:cubicBezTo>
                      <a:pt x="23838" y="7634"/>
                      <a:pt x="23706" y="7570"/>
                      <a:pt x="23650" y="7387"/>
                    </a:cubicBezTo>
                    <a:cubicBezTo>
                      <a:pt x="23583" y="7170"/>
                      <a:pt x="23545" y="6942"/>
                      <a:pt x="23500" y="6718"/>
                    </a:cubicBezTo>
                    <a:cubicBezTo>
                      <a:pt x="23487" y="6702"/>
                      <a:pt x="23477" y="6684"/>
                      <a:pt x="23474" y="6664"/>
                    </a:cubicBezTo>
                    <a:lnTo>
                      <a:pt x="23386" y="6242"/>
                    </a:lnTo>
                    <a:cubicBezTo>
                      <a:pt x="23377" y="6208"/>
                      <a:pt x="23383" y="6172"/>
                      <a:pt x="23402" y="6142"/>
                    </a:cubicBezTo>
                    <a:cubicBezTo>
                      <a:pt x="23391" y="6093"/>
                      <a:pt x="23416" y="6043"/>
                      <a:pt x="23462" y="6024"/>
                    </a:cubicBezTo>
                    <a:cubicBezTo>
                      <a:pt x="23175" y="4280"/>
                      <a:pt x="22993" y="2521"/>
                      <a:pt x="22916" y="755"/>
                    </a:cubicBezTo>
                    <a:cubicBezTo>
                      <a:pt x="22914" y="729"/>
                      <a:pt x="22920" y="704"/>
                      <a:pt x="22933" y="683"/>
                    </a:cubicBezTo>
                    <a:cubicBezTo>
                      <a:pt x="22905" y="584"/>
                      <a:pt x="22893" y="482"/>
                      <a:pt x="22900" y="380"/>
                    </a:cubicBezTo>
                    <a:lnTo>
                      <a:pt x="22900" y="380"/>
                    </a:lnTo>
                    <a:cubicBezTo>
                      <a:pt x="20318" y="408"/>
                      <a:pt x="17737" y="436"/>
                      <a:pt x="15156" y="460"/>
                    </a:cubicBezTo>
                    <a:lnTo>
                      <a:pt x="16290" y="1526"/>
                    </a:lnTo>
                    <a:cubicBezTo>
                      <a:pt x="16321" y="1519"/>
                      <a:pt x="16353" y="1515"/>
                      <a:pt x="16385" y="1515"/>
                    </a:cubicBezTo>
                    <a:cubicBezTo>
                      <a:pt x="16455" y="1515"/>
                      <a:pt x="16525" y="1533"/>
                      <a:pt x="16588" y="1567"/>
                    </a:cubicBezTo>
                    <a:cubicBezTo>
                      <a:pt x="16699" y="1629"/>
                      <a:pt x="16783" y="1727"/>
                      <a:pt x="16852" y="1835"/>
                    </a:cubicBezTo>
                    <a:cubicBezTo>
                      <a:pt x="16876" y="1836"/>
                      <a:pt x="16899" y="1844"/>
                      <a:pt x="16918" y="1857"/>
                    </a:cubicBezTo>
                    <a:cubicBezTo>
                      <a:pt x="16968" y="1890"/>
                      <a:pt x="17017" y="1924"/>
                      <a:pt x="17065" y="1961"/>
                    </a:cubicBezTo>
                    <a:cubicBezTo>
                      <a:pt x="17090" y="1970"/>
                      <a:pt x="17111" y="1987"/>
                      <a:pt x="17128" y="2007"/>
                    </a:cubicBezTo>
                    <a:cubicBezTo>
                      <a:pt x="17219" y="2079"/>
                      <a:pt x="17306" y="2155"/>
                      <a:pt x="17388" y="2237"/>
                    </a:cubicBezTo>
                    <a:cubicBezTo>
                      <a:pt x="17516" y="2364"/>
                      <a:pt x="17673" y="2518"/>
                      <a:pt x="17749" y="2681"/>
                    </a:cubicBezTo>
                    <a:cubicBezTo>
                      <a:pt x="17822" y="2841"/>
                      <a:pt x="17685" y="3070"/>
                      <a:pt x="17582" y="3190"/>
                    </a:cubicBezTo>
                    <a:cubicBezTo>
                      <a:pt x="17472" y="3318"/>
                      <a:pt x="17320" y="3391"/>
                      <a:pt x="17157" y="3409"/>
                    </a:cubicBezTo>
                    <a:cubicBezTo>
                      <a:pt x="17084" y="3455"/>
                      <a:pt x="17000" y="3494"/>
                      <a:pt x="16921" y="3535"/>
                    </a:cubicBezTo>
                    <a:cubicBezTo>
                      <a:pt x="15965" y="4026"/>
                      <a:pt x="14966" y="4429"/>
                      <a:pt x="13939" y="4741"/>
                    </a:cubicBezTo>
                    <a:cubicBezTo>
                      <a:pt x="13425" y="4897"/>
                      <a:pt x="12901" y="5041"/>
                      <a:pt x="12372" y="5139"/>
                    </a:cubicBezTo>
                    <a:cubicBezTo>
                      <a:pt x="12324" y="5149"/>
                      <a:pt x="12276" y="5154"/>
                      <a:pt x="12231" y="5154"/>
                    </a:cubicBezTo>
                    <a:cubicBezTo>
                      <a:pt x="12072" y="5154"/>
                      <a:pt x="11941" y="5090"/>
                      <a:pt x="11884" y="4907"/>
                    </a:cubicBezTo>
                    <a:cubicBezTo>
                      <a:pt x="11818" y="4691"/>
                      <a:pt x="11779" y="4462"/>
                      <a:pt x="11734" y="4238"/>
                    </a:cubicBezTo>
                    <a:cubicBezTo>
                      <a:pt x="11721" y="4223"/>
                      <a:pt x="11711" y="4204"/>
                      <a:pt x="11708" y="4184"/>
                    </a:cubicBezTo>
                    <a:cubicBezTo>
                      <a:pt x="11678" y="4043"/>
                      <a:pt x="11648" y="3902"/>
                      <a:pt x="11620" y="3762"/>
                    </a:cubicBezTo>
                    <a:cubicBezTo>
                      <a:pt x="11611" y="3728"/>
                      <a:pt x="11617" y="3691"/>
                      <a:pt x="11636" y="3662"/>
                    </a:cubicBezTo>
                    <a:cubicBezTo>
                      <a:pt x="11625" y="3613"/>
                      <a:pt x="11650" y="3564"/>
                      <a:pt x="11697" y="3544"/>
                    </a:cubicBezTo>
                    <a:cubicBezTo>
                      <a:pt x="11530" y="2533"/>
                      <a:pt x="11400" y="1517"/>
                      <a:pt x="11303" y="497"/>
                    </a:cubicBezTo>
                    <a:cubicBezTo>
                      <a:pt x="7850" y="526"/>
                      <a:pt x="4396" y="552"/>
                      <a:pt x="943" y="574"/>
                    </a:cubicBezTo>
                    <a:cubicBezTo>
                      <a:pt x="920" y="563"/>
                      <a:pt x="897" y="558"/>
                      <a:pt x="874" y="558"/>
                    </a:cubicBezTo>
                    <a:cubicBezTo>
                      <a:pt x="735" y="558"/>
                      <a:pt x="610" y="742"/>
                      <a:pt x="735" y="877"/>
                    </a:cubicBezTo>
                    <a:cubicBezTo>
                      <a:pt x="1339" y="1524"/>
                      <a:pt x="1817" y="2275"/>
                      <a:pt x="2146" y="3096"/>
                    </a:cubicBezTo>
                    <a:cubicBezTo>
                      <a:pt x="1427" y="3556"/>
                      <a:pt x="743" y="4068"/>
                      <a:pt x="100" y="4627"/>
                    </a:cubicBezTo>
                    <a:cubicBezTo>
                      <a:pt x="0" y="4714"/>
                      <a:pt x="50" y="4851"/>
                      <a:pt x="137" y="4918"/>
                    </a:cubicBezTo>
                    <a:cubicBezTo>
                      <a:pt x="910" y="5511"/>
                      <a:pt x="1628" y="6172"/>
                      <a:pt x="2283" y="6892"/>
                    </a:cubicBezTo>
                    <a:lnTo>
                      <a:pt x="519" y="8923"/>
                    </a:lnTo>
                    <a:cubicBezTo>
                      <a:pt x="443" y="9013"/>
                      <a:pt x="449" y="9151"/>
                      <a:pt x="557" y="9215"/>
                    </a:cubicBezTo>
                    <a:cubicBezTo>
                      <a:pt x="1243" y="9619"/>
                      <a:pt x="1880" y="10101"/>
                      <a:pt x="2453" y="10653"/>
                    </a:cubicBezTo>
                    <a:cubicBezTo>
                      <a:pt x="2199" y="11100"/>
                      <a:pt x="1916" y="11529"/>
                      <a:pt x="1607" y="11938"/>
                    </a:cubicBezTo>
                    <a:cubicBezTo>
                      <a:pt x="1660" y="11988"/>
                      <a:pt x="1710" y="12039"/>
                      <a:pt x="1759" y="12086"/>
                    </a:cubicBezTo>
                    <a:lnTo>
                      <a:pt x="2402" y="12689"/>
                    </a:lnTo>
                    <a:lnTo>
                      <a:pt x="3727" y="13932"/>
                    </a:lnTo>
                    <a:lnTo>
                      <a:pt x="5759" y="15840"/>
                    </a:lnTo>
                    <a:cubicBezTo>
                      <a:pt x="5790" y="15833"/>
                      <a:pt x="5821" y="15830"/>
                      <a:pt x="5852" y="15830"/>
                    </a:cubicBezTo>
                    <a:cubicBezTo>
                      <a:pt x="5923" y="15830"/>
                      <a:pt x="5993" y="15848"/>
                      <a:pt x="6056" y="15883"/>
                    </a:cubicBezTo>
                    <a:cubicBezTo>
                      <a:pt x="6168" y="15943"/>
                      <a:pt x="6253" y="16042"/>
                      <a:pt x="6322" y="16150"/>
                    </a:cubicBezTo>
                    <a:cubicBezTo>
                      <a:pt x="6345" y="16151"/>
                      <a:pt x="6369" y="16158"/>
                      <a:pt x="6388" y="16172"/>
                    </a:cubicBezTo>
                    <a:cubicBezTo>
                      <a:pt x="6438" y="16205"/>
                      <a:pt x="6487" y="16239"/>
                      <a:pt x="6534" y="16275"/>
                    </a:cubicBezTo>
                    <a:cubicBezTo>
                      <a:pt x="6559" y="16285"/>
                      <a:pt x="6580" y="16302"/>
                      <a:pt x="6596" y="16322"/>
                    </a:cubicBezTo>
                    <a:cubicBezTo>
                      <a:pt x="6689" y="16393"/>
                      <a:pt x="6776" y="16470"/>
                      <a:pt x="6858" y="16552"/>
                    </a:cubicBezTo>
                    <a:cubicBezTo>
                      <a:pt x="6985" y="16678"/>
                      <a:pt x="7143" y="16832"/>
                      <a:pt x="7218" y="16996"/>
                    </a:cubicBezTo>
                    <a:cubicBezTo>
                      <a:pt x="7257" y="17081"/>
                      <a:pt x="7236" y="17186"/>
                      <a:pt x="7193" y="17283"/>
                    </a:cubicBezTo>
                    <a:lnTo>
                      <a:pt x="10610" y="17222"/>
                    </a:lnTo>
                    <a:cubicBezTo>
                      <a:pt x="10468" y="16071"/>
                      <a:pt x="10371" y="14914"/>
                      <a:pt x="10321" y="13753"/>
                    </a:cubicBezTo>
                    <a:cubicBezTo>
                      <a:pt x="10319" y="13728"/>
                      <a:pt x="10326" y="13702"/>
                      <a:pt x="10338" y="13681"/>
                    </a:cubicBezTo>
                    <a:cubicBezTo>
                      <a:pt x="10298" y="13527"/>
                      <a:pt x="10285" y="13368"/>
                      <a:pt x="10342" y="13214"/>
                    </a:cubicBezTo>
                    <a:cubicBezTo>
                      <a:pt x="10416" y="13013"/>
                      <a:pt x="10594" y="12841"/>
                      <a:pt x="10815" y="12841"/>
                    </a:cubicBezTo>
                    <a:cubicBezTo>
                      <a:pt x="10827" y="12841"/>
                      <a:pt x="10840" y="12841"/>
                      <a:pt x="10852" y="12842"/>
                    </a:cubicBezTo>
                    <a:cubicBezTo>
                      <a:pt x="11105" y="12863"/>
                      <a:pt x="11290" y="13089"/>
                      <a:pt x="11462" y="13249"/>
                    </a:cubicBezTo>
                    <a:lnTo>
                      <a:pt x="12104" y="13853"/>
                    </a:lnTo>
                    <a:lnTo>
                      <a:pt x="13429" y="15096"/>
                    </a:lnTo>
                    <a:lnTo>
                      <a:pt x="15463" y="17004"/>
                    </a:lnTo>
                    <a:cubicBezTo>
                      <a:pt x="15494" y="16997"/>
                      <a:pt x="15525" y="16994"/>
                      <a:pt x="15557" y="16994"/>
                    </a:cubicBezTo>
                    <a:cubicBezTo>
                      <a:pt x="15627" y="16994"/>
                      <a:pt x="15697" y="17011"/>
                      <a:pt x="15760" y="17046"/>
                    </a:cubicBezTo>
                    <a:cubicBezTo>
                      <a:pt x="15800" y="17069"/>
                      <a:pt x="15837" y="17096"/>
                      <a:pt x="15872" y="17128"/>
                    </a:cubicBezTo>
                    <a:lnTo>
                      <a:pt x="19447" y="17063"/>
                    </a:lnTo>
                    <a:lnTo>
                      <a:pt x="28674" y="16898"/>
                    </a:lnTo>
                    <a:cubicBezTo>
                      <a:pt x="28655" y="16811"/>
                      <a:pt x="28637" y="16724"/>
                      <a:pt x="28618" y="16638"/>
                    </a:cubicBezTo>
                    <a:cubicBezTo>
                      <a:pt x="28611" y="16604"/>
                      <a:pt x="28616" y="16567"/>
                      <a:pt x="28635" y="16538"/>
                    </a:cubicBezTo>
                    <a:cubicBezTo>
                      <a:pt x="28625" y="16489"/>
                      <a:pt x="28650" y="16439"/>
                      <a:pt x="28696" y="16420"/>
                    </a:cubicBezTo>
                    <a:cubicBezTo>
                      <a:pt x="28409" y="14676"/>
                      <a:pt x="28226" y="12917"/>
                      <a:pt x="28150" y="11152"/>
                    </a:cubicBezTo>
                    <a:cubicBezTo>
                      <a:pt x="28147" y="11125"/>
                      <a:pt x="28154" y="11100"/>
                      <a:pt x="28167" y="11078"/>
                    </a:cubicBezTo>
                    <a:cubicBezTo>
                      <a:pt x="28125" y="10924"/>
                      <a:pt x="28112" y="10766"/>
                      <a:pt x="28170" y="10612"/>
                    </a:cubicBezTo>
                    <a:cubicBezTo>
                      <a:pt x="28244" y="10410"/>
                      <a:pt x="28422" y="10238"/>
                      <a:pt x="28644" y="10238"/>
                    </a:cubicBezTo>
                    <a:cubicBezTo>
                      <a:pt x="28656" y="10238"/>
                      <a:pt x="28668" y="10238"/>
                      <a:pt x="28680" y="10239"/>
                    </a:cubicBezTo>
                    <a:cubicBezTo>
                      <a:pt x="28933" y="10261"/>
                      <a:pt x="29118" y="10486"/>
                      <a:pt x="29289" y="10648"/>
                    </a:cubicBezTo>
                    <a:lnTo>
                      <a:pt x="29933" y="11251"/>
                    </a:lnTo>
                    <a:lnTo>
                      <a:pt x="31257" y="12493"/>
                    </a:lnTo>
                    <a:lnTo>
                      <a:pt x="33290" y="14402"/>
                    </a:lnTo>
                    <a:cubicBezTo>
                      <a:pt x="33321" y="14395"/>
                      <a:pt x="33353" y="14391"/>
                      <a:pt x="33385" y="14391"/>
                    </a:cubicBezTo>
                    <a:cubicBezTo>
                      <a:pt x="33455" y="14391"/>
                      <a:pt x="33525" y="14409"/>
                      <a:pt x="33588" y="14443"/>
                    </a:cubicBezTo>
                    <a:cubicBezTo>
                      <a:pt x="33699" y="14505"/>
                      <a:pt x="33783" y="14603"/>
                      <a:pt x="33852" y="14711"/>
                    </a:cubicBezTo>
                    <a:cubicBezTo>
                      <a:pt x="33876" y="14712"/>
                      <a:pt x="33899" y="14720"/>
                      <a:pt x="33918" y="14734"/>
                    </a:cubicBezTo>
                    <a:cubicBezTo>
                      <a:pt x="33968" y="14766"/>
                      <a:pt x="34017" y="14800"/>
                      <a:pt x="34065" y="14837"/>
                    </a:cubicBezTo>
                    <a:cubicBezTo>
                      <a:pt x="34089" y="14846"/>
                      <a:pt x="34111" y="14862"/>
                      <a:pt x="34128" y="14883"/>
                    </a:cubicBezTo>
                    <a:cubicBezTo>
                      <a:pt x="34219" y="14955"/>
                      <a:pt x="34306" y="15031"/>
                      <a:pt x="34389" y="15113"/>
                    </a:cubicBezTo>
                    <a:cubicBezTo>
                      <a:pt x="34516" y="15239"/>
                      <a:pt x="34673" y="15393"/>
                      <a:pt x="34749" y="15557"/>
                    </a:cubicBezTo>
                    <a:cubicBezTo>
                      <a:pt x="34822" y="15717"/>
                      <a:pt x="34685" y="15946"/>
                      <a:pt x="34582" y="16066"/>
                    </a:cubicBezTo>
                    <a:cubicBezTo>
                      <a:pt x="34472" y="16194"/>
                      <a:pt x="34320" y="16267"/>
                      <a:pt x="34156" y="16285"/>
                    </a:cubicBezTo>
                    <a:cubicBezTo>
                      <a:pt x="34084" y="16331"/>
                      <a:pt x="34000" y="16370"/>
                      <a:pt x="33920" y="16411"/>
                    </a:cubicBezTo>
                    <a:cubicBezTo>
                      <a:pt x="33641" y="16555"/>
                      <a:pt x="33358" y="16691"/>
                      <a:pt x="33071" y="16819"/>
                    </a:cubicBezTo>
                    <a:lnTo>
                      <a:pt x="37818" y="16734"/>
                    </a:lnTo>
                    <a:lnTo>
                      <a:pt x="43774" y="16628"/>
                    </a:lnTo>
                    <a:cubicBezTo>
                      <a:pt x="43542" y="15088"/>
                      <a:pt x="43392" y="13537"/>
                      <a:pt x="43324" y="11982"/>
                    </a:cubicBezTo>
                    <a:cubicBezTo>
                      <a:pt x="43322" y="11957"/>
                      <a:pt x="43328" y="11931"/>
                      <a:pt x="43342" y="11909"/>
                    </a:cubicBezTo>
                    <a:cubicBezTo>
                      <a:pt x="43301" y="11755"/>
                      <a:pt x="43288" y="11596"/>
                      <a:pt x="43344" y="11442"/>
                    </a:cubicBezTo>
                    <a:cubicBezTo>
                      <a:pt x="43419" y="11240"/>
                      <a:pt x="43597" y="11068"/>
                      <a:pt x="43819" y="11068"/>
                    </a:cubicBezTo>
                    <a:cubicBezTo>
                      <a:pt x="43831" y="11068"/>
                      <a:pt x="43843" y="11069"/>
                      <a:pt x="43856" y="11070"/>
                    </a:cubicBezTo>
                    <a:cubicBezTo>
                      <a:pt x="44108" y="11091"/>
                      <a:pt x="44293" y="11316"/>
                      <a:pt x="44465" y="11478"/>
                    </a:cubicBezTo>
                    <a:lnTo>
                      <a:pt x="45107" y="12081"/>
                    </a:lnTo>
                    <a:lnTo>
                      <a:pt x="46432" y="13324"/>
                    </a:lnTo>
                    <a:lnTo>
                      <a:pt x="48466" y="15232"/>
                    </a:lnTo>
                    <a:cubicBezTo>
                      <a:pt x="48496" y="15225"/>
                      <a:pt x="48527" y="15222"/>
                      <a:pt x="48558" y="15222"/>
                    </a:cubicBezTo>
                    <a:cubicBezTo>
                      <a:pt x="48629" y="15222"/>
                      <a:pt x="48699" y="15240"/>
                      <a:pt x="48762" y="15275"/>
                    </a:cubicBezTo>
                    <a:cubicBezTo>
                      <a:pt x="48874" y="15335"/>
                      <a:pt x="48958" y="15434"/>
                      <a:pt x="49027" y="15542"/>
                    </a:cubicBezTo>
                    <a:cubicBezTo>
                      <a:pt x="49051" y="15543"/>
                      <a:pt x="49074" y="15550"/>
                      <a:pt x="49094" y="15564"/>
                    </a:cubicBezTo>
                    <a:cubicBezTo>
                      <a:pt x="49144" y="15597"/>
                      <a:pt x="49192" y="15631"/>
                      <a:pt x="49240" y="15667"/>
                    </a:cubicBezTo>
                    <a:cubicBezTo>
                      <a:pt x="49264" y="15677"/>
                      <a:pt x="49286" y="15694"/>
                      <a:pt x="49302" y="15715"/>
                    </a:cubicBezTo>
                    <a:cubicBezTo>
                      <a:pt x="49334" y="15739"/>
                      <a:pt x="49365" y="15765"/>
                      <a:pt x="49395" y="15790"/>
                    </a:cubicBezTo>
                    <a:lnTo>
                      <a:pt x="51306" y="14843"/>
                    </a:lnTo>
                    <a:cubicBezTo>
                      <a:pt x="51413" y="14792"/>
                      <a:pt x="51428" y="14630"/>
                      <a:pt x="51345" y="14553"/>
                    </a:cubicBezTo>
                    <a:cubicBezTo>
                      <a:pt x="50652" y="13912"/>
                      <a:pt x="49897" y="13343"/>
                      <a:pt x="49090" y="12854"/>
                    </a:cubicBezTo>
                    <a:lnTo>
                      <a:pt x="50657" y="10737"/>
                    </a:lnTo>
                    <a:cubicBezTo>
                      <a:pt x="50702" y="10675"/>
                      <a:pt x="50685" y="10597"/>
                      <a:pt x="50644" y="10537"/>
                    </a:cubicBezTo>
                    <a:cubicBezTo>
                      <a:pt x="50112" y="10756"/>
                      <a:pt x="49571" y="10950"/>
                      <a:pt x="49022" y="11117"/>
                    </a:cubicBezTo>
                    <a:cubicBezTo>
                      <a:pt x="48507" y="11273"/>
                      <a:pt x="47983" y="11415"/>
                      <a:pt x="47454" y="11515"/>
                    </a:cubicBezTo>
                    <a:cubicBezTo>
                      <a:pt x="47406" y="11524"/>
                      <a:pt x="47358" y="11530"/>
                      <a:pt x="47313" y="11530"/>
                    </a:cubicBezTo>
                    <a:cubicBezTo>
                      <a:pt x="47154" y="11530"/>
                      <a:pt x="47023" y="11465"/>
                      <a:pt x="46966" y="11282"/>
                    </a:cubicBezTo>
                    <a:cubicBezTo>
                      <a:pt x="46902" y="11066"/>
                      <a:pt x="46861" y="10837"/>
                      <a:pt x="46817" y="10614"/>
                    </a:cubicBezTo>
                    <a:cubicBezTo>
                      <a:pt x="46803" y="10598"/>
                      <a:pt x="46793" y="10580"/>
                      <a:pt x="46790" y="10560"/>
                    </a:cubicBezTo>
                    <a:cubicBezTo>
                      <a:pt x="46760" y="10418"/>
                      <a:pt x="46732" y="10278"/>
                      <a:pt x="46702" y="10137"/>
                    </a:cubicBezTo>
                    <a:cubicBezTo>
                      <a:pt x="46693" y="10103"/>
                      <a:pt x="46700" y="10067"/>
                      <a:pt x="46718" y="10037"/>
                    </a:cubicBezTo>
                    <a:cubicBezTo>
                      <a:pt x="46707" y="9989"/>
                      <a:pt x="46734" y="9940"/>
                      <a:pt x="46779" y="9919"/>
                    </a:cubicBezTo>
                    <a:cubicBezTo>
                      <a:pt x="46492" y="8176"/>
                      <a:pt x="46309" y="6416"/>
                      <a:pt x="46232" y="4651"/>
                    </a:cubicBezTo>
                    <a:cubicBezTo>
                      <a:pt x="46230" y="4626"/>
                      <a:pt x="46236" y="4600"/>
                      <a:pt x="46250" y="4578"/>
                    </a:cubicBezTo>
                    <a:cubicBezTo>
                      <a:pt x="46208" y="4424"/>
                      <a:pt x="46196" y="4266"/>
                      <a:pt x="46253" y="4111"/>
                    </a:cubicBezTo>
                    <a:cubicBezTo>
                      <a:pt x="46327" y="3910"/>
                      <a:pt x="46505" y="3738"/>
                      <a:pt x="46727" y="3738"/>
                    </a:cubicBezTo>
                    <a:cubicBezTo>
                      <a:pt x="46739" y="3738"/>
                      <a:pt x="46751" y="3738"/>
                      <a:pt x="46763" y="3739"/>
                    </a:cubicBezTo>
                    <a:cubicBezTo>
                      <a:pt x="47015" y="3761"/>
                      <a:pt x="47200" y="3986"/>
                      <a:pt x="47373" y="4146"/>
                    </a:cubicBezTo>
                    <a:lnTo>
                      <a:pt x="48016" y="4750"/>
                    </a:lnTo>
                    <a:lnTo>
                      <a:pt x="48922" y="5601"/>
                    </a:lnTo>
                    <a:cubicBezTo>
                      <a:pt x="49337" y="5184"/>
                      <a:pt x="49769" y="4782"/>
                      <a:pt x="50214" y="4395"/>
                    </a:cubicBezTo>
                    <a:cubicBezTo>
                      <a:pt x="50290" y="4330"/>
                      <a:pt x="50284" y="4199"/>
                      <a:pt x="50214" y="4134"/>
                    </a:cubicBezTo>
                    <a:lnTo>
                      <a:pt x="48157" y="2162"/>
                    </a:lnTo>
                    <a:lnTo>
                      <a:pt x="49390" y="335"/>
                    </a:lnTo>
                    <a:cubicBezTo>
                      <a:pt x="49482" y="201"/>
                      <a:pt x="49364" y="74"/>
                      <a:pt x="49237" y="65"/>
                    </a:cubicBezTo>
                    <a:cubicBezTo>
                      <a:pt x="49206" y="24"/>
                      <a:pt x="49158" y="1"/>
                      <a:pt x="49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1" name="Google Shape;2831;p43"/>
              <p:cNvSpPr/>
              <p:nvPr/>
            </p:nvSpPr>
            <p:spPr>
              <a:xfrm>
                <a:off x="3908600" y="3179275"/>
                <a:ext cx="129475" cy="154550"/>
              </a:xfrm>
              <a:custGeom>
                <a:avLst/>
                <a:gdLst/>
                <a:ahLst/>
                <a:cxnLst/>
                <a:rect l="l" t="t" r="r" b="b"/>
                <a:pathLst>
                  <a:path w="5179" h="6182" extrusionOk="0">
                    <a:moveTo>
                      <a:pt x="1296" y="2055"/>
                    </a:moveTo>
                    <a:cubicBezTo>
                      <a:pt x="1327" y="2055"/>
                      <a:pt x="1359" y="2066"/>
                      <a:pt x="1387" y="2089"/>
                    </a:cubicBezTo>
                    <a:cubicBezTo>
                      <a:pt x="1570" y="2238"/>
                      <a:pt x="1785" y="2398"/>
                      <a:pt x="1895" y="2613"/>
                    </a:cubicBezTo>
                    <a:cubicBezTo>
                      <a:pt x="1978" y="2772"/>
                      <a:pt x="1962" y="2996"/>
                      <a:pt x="1784" y="3085"/>
                    </a:cubicBezTo>
                    <a:cubicBezTo>
                      <a:pt x="1744" y="3105"/>
                      <a:pt x="1706" y="3113"/>
                      <a:pt x="1669" y="3113"/>
                    </a:cubicBezTo>
                    <a:cubicBezTo>
                      <a:pt x="1524" y="3113"/>
                      <a:pt x="1402" y="2980"/>
                      <a:pt x="1326" y="2859"/>
                    </a:cubicBezTo>
                    <a:cubicBezTo>
                      <a:pt x="1204" y="2664"/>
                      <a:pt x="1149" y="2436"/>
                      <a:pt x="1152" y="2209"/>
                    </a:cubicBezTo>
                    <a:cubicBezTo>
                      <a:pt x="1152" y="2194"/>
                      <a:pt x="1155" y="2179"/>
                      <a:pt x="1160" y="2164"/>
                    </a:cubicBezTo>
                    <a:cubicBezTo>
                      <a:pt x="1169" y="2101"/>
                      <a:pt x="1230" y="2055"/>
                      <a:pt x="1296" y="2055"/>
                    </a:cubicBezTo>
                    <a:close/>
                    <a:moveTo>
                      <a:pt x="2982" y="3290"/>
                    </a:moveTo>
                    <a:cubicBezTo>
                      <a:pt x="3004" y="3290"/>
                      <a:pt x="3025" y="3295"/>
                      <a:pt x="3044" y="3306"/>
                    </a:cubicBezTo>
                    <a:cubicBezTo>
                      <a:pt x="3273" y="3440"/>
                      <a:pt x="3743" y="4023"/>
                      <a:pt x="3356" y="4231"/>
                    </a:cubicBezTo>
                    <a:cubicBezTo>
                      <a:pt x="3319" y="4251"/>
                      <a:pt x="3283" y="4260"/>
                      <a:pt x="3249" y="4260"/>
                    </a:cubicBezTo>
                    <a:cubicBezTo>
                      <a:pt x="3125" y="4260"/>
                      <a:pt x="3022" y="4145"/>
                      <a:pt x="2951" y="4042"/>
                    </a:cubicBezTo>
                    <a:cubicBezTo>
                      <a:pt x="2833" y="3870"/>
                      <a:pt x="2780" y="3659"/>
                      <a:pt x="2793" y="3452"/>
                    </a:cubicBezTo>
                    <a:cubicBezTo>
                      <a:pt x="2794" y="3400"/>
                      <a:pt x="2828" y="3353"/>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7"/>
                      <a:pt x="1653" y="5044"/>
                      <a:pt x="1638" y="5051"/>
                    </a:cubicBezTo>
                    <a:cubicBezTo>
                      <a:pt x="1600" y="5084"/>
                      <a:pt x="1552" y="5101"/>
                      <a:pt x="1502" y="5101"/>
                    </a:cubicBezTo>
                    <a:cubicBezTo>
                      <a:pt x="1492" y="5101"/>
                      <a:pt x="1481" y="5100"/>
                      <a:pt x="1471" y="5099"/>
                    </a:cubicBezTo>
                    <a:cubicBezTo>
                      <a:pt x="1063" y="5055"/>
                      <a:pt x="1127" y="4387"/>
                      <a:pt x="1167" y="4117"/>
                    </a:cubicBezTo>
                    <a:cubicBezTo>
                      <a:pt x="1177" y="4049"/>
                      <a:pt x="1224" y="4020"/>
                      <a:pt x="1275" y="4020"/>
                    </a:cubicBezTo>
                    <a:close/>
                    <a:moveTo>
                      <a:pt x="532" y="0"/>
                    </a:moveTo>
                    <a:cubicBezTo>
                      <a:pt x="310" y="0"/>
                      <a:pt x="132" y="171"/>
                      <a:pt x="58" y="374"/>
                    </a:cubicBezTo>
                    <a:cubicBezTo>
                      <a:pt x="1" y="528"/>
                      <a:pt x="14" y="686"/>
                      <a:pt x="55" y="841"/>
                    </a:cubicBezTo>
                    <a:cubicBezTo>
                      <a:pt x="41" y="863"/>
                      <a:pt x="36" y="888"/>
                      <a:pt x="37" y="914"/>
                    </a:cubicBezTo>
                    <a:cubicBezTo>
                      <a:pt x="115" y="2679"/>
                      <a:pt x="298" y="4438"/>
                      <a:pt x="585" y="6182"/>
                    </a:cubicBezTo>
                    <a:cubicBezTo>
                      <a:pt x="587" y="6181"/>
                      <a:pt x="589" y="6180"/>
                      <a:pt x="591" y="6179"/>
                    </a:cubicBezTo>
                    <a:lnTo>
                      <a:pt x="3496" y="4889"/>
                    </a:lnTo>
                    <a:cubicBezTo>
                      <a:pt x="3976" y="4675"/>
                      <a:pt x="4456" y="4463"/>
                      <a:pt x="4936" y="4249"/>
                    </a:cubicBezTo>
                    <a:cubicBezTo>
                      <a:pt x="5017" y="4213"/>
                      <a:pt x="5098" y="4180"/>
                      <a:pt x="5178" y="4164"/>
                    </a:cubicBezTo>
                    <a:lnTo>
                      <a:pt x="3146" y="2256"/>
                    </a:lnTo>
                    <a:lnTo>
                      <a:pt x="1821" y="1013"/>
                    </a:lnTo>
                    <a:lnTo>
                      <a:pt x="1178" y="410"/>
                    </a:lnTo>
                    <a:cubicBezTo>
                      <a:pt x="1006" y="248"/>
                      <a:pt x="821" y="23"/>
                      <a:pt x="569"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2" name="Google Shape;2832;p43"/>
              <p:cNvSpPr/>
              <p:nvPr/>
            </p:nvSpPr>
            <p:spPr>
              <a:xfrm>
                <a:off x="3928775" y="3337400"/>
                <a:ext cx="2725" cy="1300"/>
              </a:xfrm>
              <a:custGeom>
                <a:avLst/>
                <a:gdLst/>
                <a:ahLst/>
                <a:cxnLst/>
                <a:rect l="l" t="t" r="r" b="b"/>
                <a:pathLst>
                  <a:path w="109" h="52" extrusionOk="0">
                    <a:moveTo>
                      <a:pt x="108" y="1"/>
                    </a:moveTo>
                    <a:lnTo>
                      <a:pt x="90" y="8"/>
                    </a:lnTo>
                    <a:cubicBezTo>
                      <a:pt x="87" y="10"/>
                      <a:pt x="83" y="11"/>
                      <a:pt x="80" y="13"/>
                    </a:cubicBezTo>
                    <a:lnTo>
                      <a:pt x="80" y="13"/>
                    </a:lnTo>
                    <a:lnTo>
                      <a:pt x="108" y="1"/>
                    </a:lnTo>
                    <a:close/>
                    <a:moveTo>
                      <a:pt x="80" y="13"/>
                    </a:moveTo>
                    <a:lnTo>
                      <a:pt x="1" y="48"/>
                    </a:lnTo>
                    <a:cubicBezTo>
                      <a:pt x="3" y="48"/>
                      <a:pt x="5" y="48"/>
                      <a:pt x="8" y="48"/>
                    </a:cubicBezTo>
                    <a:cubicBezTo>
                      <a:pt x="18" y="48"/>
                      <a:pt x="28" y="50"/>
                      <a:pt x="38" y="52"/>
                    </a:cubicBezTo>
                    <a:cubicBezTo>
                      <a:pt x="49" y="36"/>
                      <a:pt x="63" y="23"/>
                      <a:pt x="80" y="13"/>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3" name="Google Shape;2833;p43"/>
              <p:cNvSpPr/>
              <p:nvPr/>
            </p:nvSpPr>
            <p:spPr>
              <a:xfrm>
                <a:off x="3924125" y="3291100"/>
                <a:ext cx="152250" cy="82975"/>
              </a:xfrm>
              <a:custGeom>
                <a:avLst/>
                <a:gdLst/>
                <a:ahLst/>
                <a:cxnLst/>
                <a:rect l="l" t="t" r="r" b="b"/>
                <a:pathLst>
                  <a:path w="6090" h="3319" extrusionOk="0">
                    <a:moveTo>
                      <a:pt x="5119" y="0"/>
                    </a:moveTo>
                    <a:cubicBezTo>
                      <a:pt x="5125" y="10"/>
                      <a:pt x="5132" y="21"/>
                      <a:pt x="5137" y="30"/>
                    </a:cubicBezTo>
                    <a:lnTo>
                      <a:pt x="5261" y="90"/>
                    </a:lnTo>
                    <a:cubicBezTo>
                      <a:pt x="5330" y="123"/>
                      <a:pt x="5339" y="191"/>
                      <a:pt x="5314" y="248"/>
                    </a:cubicBezTo>
                    <a:cubicBezTo>
                      <a:pt x="5396" y="295"/>
                      <a:pt x="5407" y="454"/>
                      <a:pt x="5288" y="503"/>
                    </a:cubicBezTo>
                    <a:cubicBezTo>
                      <a:pt x="5100" y="579"/>
                      <a:pt x="4910" y="654"/>
                      <a:pt x="4721" y="729"/>
                    </a:cubicBezTo>
                    <a:cubicBezTo>
                      <a:pt x="3322" y="1525"/>
                      <a:pt x="1813" y="2113"/>
                      <a:pt x="243" y="2472"/>
                    </a:cubicBezTo>
                    <a:cubicBezTo>
                      <a:pt x="233" y="2475"/>
                      <a:pt x="223" y="2476"/>
                      <a:pt x="212" y="2476"/>
                    </a:cubicBezTo>
                    <a:cubicBezTo>
                      <a:pt x="178" y="2476"/>
                      <a:pt x="143" y="2464"/>
                      <a:pt x="116" y="2442"/>
                    </a:cubicBezTo>
                    <a:cubicBezTo>
                      <a:pt x="110" y="2442"/>
                      <a:pt x="104" y="2443"/>
                      <a:pt x="98" y="2443"/>
                    </a:cubicBezTo>
                    <a:cubicBezTo>
                      <a:pt x="62" y="2443"/>
                      <a:pt x="27" y="2429"/>
                      <a:pt x="1" y="2402"/>
                    </a:cubicBezTo>
                    <a:lnTo>
                      <a:pt x="1" y="2402"/>
                    </a:lnTo>
                    <a:cubicBezTo>
                      <a:pt x="47" y="2627"/>
                      <a:pt x="86" y="2854"/>
                      <a:pt x="152" y="3072"/>
                    </a:cubicBezTo>
                    <a:cubicBezTo>
                      <a:pt x="207" y="3255"/>
                      <a:pt x="339" y="3319"/>
                      <a:pt x="498" y="3319"/>
                    </a:cubicBezTo>
                    <a:cubicBezTo>
                      <a:pt x="543" y="3319"/>
                      <a:pt x="590" y="3314"/>
                      <a:pt x="639" y="3305"/>
                    </a:cubicBezTo>
                    <a:cubicBezTo>
                      <a:pt x="1167" y="3206"/>
                      <a:pt x="1691" y="3062"/>
                      <a:pt x="2206" y="2906"/>
                    </a:cubicBezTo>
                    <a:cubicBezTo>
                      <a:pt x="3234" y="2595"/>
                      <a:pt x="4232" y="2192"/>
                      <a:pt x="5187" y="1700"/>
                    </a:cubicBezTo>
                    <a:cubicBezTo>
                      <a:pt x="5267" y="1659"/>
                      <a:pt x="5352" y="1621"/>
                      <a:pt x="5423" y="1574"/>
                    </a:cubicBezTo>
                    <a:cubicBezTo>
                      <a:pt x="5588" y="1556"/>
                      <a:pt x="5740" y="1484"/>
                      <a:pt x="5848" y="1355"/>
                    </a:cubicBezTo>
                    <a:cubicBezTo>
                      <a:pt x="5951" y="1236"/>
                      <a:pt x="6090" y="1006"/>
                      <a:pt x="6016" y="847"/>
                    </a:cubicBezTo>
                    <a:cubicBezTo>
                      <a:pt x="5941" y="683"/>
                      <a:pt x="5783" y="529"/>
                      <a:pt x="5656" y="402"/>
                    </a:cubicBezTo>
                    <a:cubicBezTo>
                      <a:pt x="5574" y="321"/>
                      <a:pt x="5487" y="244"/>
                      <a:pt x="5394" y="174"/>
                    </a:cubicBezTo>
                    <a:cubicBezTo>
                      <a:pt x="5378" y="153"/>
                      <a:pt x="5357" y="136"/>
                      <a:pt x="5333" y="126"/>
                    </a:cubicBezTo>
                    <a:cubicBezTo>
                      <a:pt x="5284" y="91"/>
                      <a:pt x="5235" y="56"/>
                      <a:pt x="5185" y="23"/>
                    </a:cubicBezTo>
                    <a:cubicBezTo>
                      <a:pt x="5166" y="9"/>
                      <a:pt x="5142" y="2"/>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4" name="Google Shape;2834;p43"/>
              <p:cNvSpPr/>
              <p:nvPr/>
            </p:nvSpPr>
            <p:spPr>
              <a:xfrm>
                <a:off x="4016050" y="3309575"/>
                <a:ext cx="6525" cy="2900"/>
              </a:xfrm>
              <a:custGeom>
                <a:avLst/>
                <a:gdLst/>
                <a:ahLst/>
                <a:cxnLst/>
                <a:rect l="l" t="t" r="r" b="b"/>
                <a:pathLst>
                  <a:path w="261" h="116" extrusionOk="0">
                    <a:moveTo>
                      <a:pt x="251" y="0"/>
                    </a:moveTo>
                    <a:cubicBezTo>
                      <a:pt x="167" y="39"/>
                      <a:pt x="84" y="77"/>
                      <a:pt x="0" y="115"/>
                    </a:cubicBezTo>
                    <a:cubicBezTo>
                      <a:pt x="87" y="81"/>
                      <a:pt x="173" y="47"/>
                      <a:pt x="261" y="13"/>
                    </a:cubicBezTo>
                    <a:cubicBezTo>
                      <a:pt x="257"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5" name="Google Shape;2835;p43"/>
              <p:cNvSpPr/>
              <p:nvPr/>
            </p:nvSpPr>
            <p:spPr>
              <a:xfrm>
                <a:off x="3927025" y="3309300"/>
                <a:ext cx="115175" cy="43700"/>
              </a:xfrm>
              <a:custGeom>
                <a:avLst/>
                <a:gdLst/>
                <a:ahLst/>
                <a:cxnLst/>
                <a:rect l="l" t="t" r="r" b="b"/>
                <a:pathLst>
                  <a:path w="4607" h="1748" extrusionOk="0">
                    <a:moveTo>
                      <a:pt x="4606" y="1"/>
                    </a:moveTo>
                    <a:lnTo>
                      <a:pt x="4606" y="1"/>
                    </a:lnTo>
                    <a:cubicBezTo>
                      <a:pt x="3833" y="308"/>
                      <a:pt x="3058" y="609"/>
                      <a:pt x="2280" y="904"/>
                    </a:cubicBezTo>
                    <a:cubicBezTo>
                      <a:pt x="1804" y="1085"/>
                      <a:pt x="1327" y="1264"/>
                      <a:pt x="850" y="1439"/>
                    </a:cubicBezTo>
                    <a:cubicBezTo>
                      <a:pt x="718" y="1488"/>
                      <a:pt x="588" y="1538"/>
                      <a:pt x="456" y="1585"/>
                    </a:cubicBezTo>
                    <a:cubicBezTo>
                      <a:pt x="384" y="1610"/>
                      <a:pt x="311" y="1633"/>
                      <a:pt x="237" y="1633"/>
                    </a:cubicBezTo>
                    <a:cubicBezTo>
                      <a:pt x="228" y="1633"/>
                      <a:pt x="219" y="1632"/>
                      <a:pt x="210" y="1632"/>
                    </a:cubicBezTo>
                    <a:cubicBezTo>
                      <a:pt x="158" y="1655"/>
                      <a:pt x="106" y="1677"/>
                      <a:pt x="55" y="1701"/>
                    </a:cubicBezTo>
                    <a:cubicBezTo>
                      <a:pt x="38" y="1707"/>
                      <a:pt x="19" y="1712"/>
                      <a:pt x="1" y="1714"/>
                    </a:cubicBezTo>
                    <a:cubicBezTo>
                      <a:pt x="28" y="1736"/>
                      <a:pt x="62" y="1748"/>
                      <a:pt x="96" y="1748"/>
                    </a:cubicBezTo>
                    <a:cubicBezTo>
                      <a:pt x="107" y="1748"/>
                      <a:pt x="117" y="1747"/>
                      <a:pt x="127" y="1744"/>
                    </a:cubicBezTo>
                    <a:cubicBezTo>
                      <a:pt x="1697" y="1385"/>
                      <a:pt x="3206"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6" name="Google Shape;2836;p43"/>
              <p:cNvSpPr/>
              <p:nvPr/>
            </p:nvSpPr>
            <p:spPr>
              <a:xfrm>
                <a:off x="3935150" y="3279775"/>
                <a:ext cx="22150" cy="27025"/>
              </a:xfrm>
              <a:custGeom>
                <a:avLst/>
                <a:gdLst/>
                <a:ahLst/>
                <a:cxnLst/>
                <a:rect l="l" t="t" r="r" b="b"/>
                <a:pathLst>
                  <a:path w="886" h="1081" extrusionOk="0">
                    <a:moveTo>
                      <a:pt x="213" y="1"/>
                    </a:moveTo>
                    <a:cubicBezTo>
                      <a:pt x="162" y="1"/>
                      <a:pt x="115" y="30"/>
                      <a:pt x="105" y="97"/>
                    </a:cubicBezTo>
                    <a:cubicBezTo>
                      <a:pt x="65" y="367"/>
                      <a:pt x="1" y="1035"/>
                      <a:pt x="409" y="1079"/>
                    </a:cubicBezTo>
                    <a:cubicBezTo>
                      <a:pt x="419" y="1080"/>
                      <a:pt x="430" y="1081"/>
                      <a:pt x="440" y="1081"/>
                    </a:cubicBezTo>
                    <a:cubicBezTo>
                      <a:pt x="490" y="1081"/>
                      <a:pt x="538" y="1064"/>
                      <a:pt x="576" y="1031"/>
                    </a:cubicBezTo>
                    <a:cubicBezTo>
                      <a:pt x="591" y="1024"/>
                      <a:pt x="604" y="1017"/>
                      <a:pt x="616" y="1006"/>
                    </a:cubicBezTo>
                    <a:cubicBezTo>
                      <a:pt x="886" y="777"/>
                      <a:pt x="546" y="406"/>
                      <a:pt x="412" y="198"/>
                    </a:cubicBezTo>
                    <a:cubicBezTo>
                      <a:pt x="401" y="179"/>
                      <a:pt x="384" y="163"/>
                      <a:pt x="365" y="153"/>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7" name="Google Shape;2837;p43"/>
              <p:cNvSpPr/>
              <p:nvPr/>
            </p:nvSpPr>
            <p:spPr>
              <a:xfrm>
                <a:off x="3937325" y="3230650"/>
                <a:ext cx="20750" cy="26475"/>
              </a:xfrm>
              <a:custGeom>
                <a:avLst/>
                <a:gdLst/>
                <a:ahLst/>
                <a:cxnLst/>
                <a:rect l="l" t="t" r="r" b="b"/>
                <a:pathLst>
                  <a:path w="830" h="1059" extrusionOk="0">
                    <a:moveTo>
                      <a:pt x="147" y="0"/>
                    </a:moveTo>
                    <a:cubicBezTo>
                      <a:pt x="81" y="0"/>
                      <a:pt x="20" y="46"/>
                      <a:pt x="11" y="109"/>
                    </a:cubicBezTo>
                    <a:cubicBezTo>
                      <a:pt x="6" y="124"/>
                      <a:pt x="3" y="139"/>
                      <a:pt x="3" y="154"/>
                    </a:cubicBezTo>
                    <a:cubicBezTo>
                      <a:pt x="0" y="381"/>
                      <a:pt x="55" y="609"/>
                      <a:pt x="177" y="804"/>
                    </a:cubicBezTo>
                    <a:cubicBezTo>
                      <a:pt x="253" y="925"/>
                      <a:pt x="374" y="1058"/>
                      <a:pt x="519" y="1058"/>
                    </a:cubicBezTo>
                    <a:cubicBezTo>
                      <a:pt x="556" y="1058"/>
                      <a:pt x="595" y="1050"/>
                      <a:pt x="635" y="1030"/>
                    </a:cubicBezTo>
                    <a:cubicBezTo>
                      <a:pt x="812" y="941"/>
                      <a:pt x="829" y="717"/>
                      <a:pt x="746" y="558"/>
                    </a:cubicBezTo>
                    <a:cubicBezTo>
                      <a:pt x="636" y="343"/>
                      <a:pt x="421" y="183"/>
                      <a:pt x="238" y="34"/>
                    </a:cubicBezTo>
                    <a:cubicBezTo>
                      <a:pt x="210" y="11"/>
                      <a:pt x="178"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8" name="Google Shape;2838;p43"/>
              <p:cNvSpPr/>
              <p:nvPr/>
            </p:nvSpPr>
            <p:spPr>
              <a:xfrm>
                <a:off x="3978100" y="3261500"/>
                <a:ext cx="24100" cy="24275"/>
              </a:xfrm>
              <a:custGeom>
                <a:avLst/>
                <a:gdLst/>
                <a:ahLst/>
                <a:cxnLst/>
                <a:rect l="l" t="t" r="r" b="b"/>
                <a:pathLst>
                  <a:path w="964" h="971" extrusionOk="0">
                    <a:moveTo>
                      <a:pt x="203" y="1"/>
                    </a:moveTo>
                    <a:cubicBezTo>
                      <a:pt x="163" y="1"/>
                      <a:pt x="124" y="18"/>
                      <a:pt x="97" y="45"/>
                    </a:cubicBezTo>
                    <a:cubicBezTo>
                      <a:pt x="48" y="64"/>
                      <a:pt x="14" y="111"/>
                      <a:pt x="13" y="163"/>
                    </a:cubicBezTo>
                    <a:cubicBezTo>
                      <a:pt x="0" y="370"/>
                      <a:pt x="52" y="581"/>
                      <a:pt x="172" y="753"/>
                    </a:cubicBezTo>
                    <a:cubicBezTo>
                      <a:pt x="242" y="856"/>
                      <a:pt x="346" y="971"/>
                      <a:pt x="470" y="971"/>
                    </a:cubicBezTo>
                    <a:cubicBezTo>
                      <a:pt x="504" y="971"/>
                      <a:pt x="539" y="962"/>
                      <a:pt x="576" y="942"/>
                    </a:cubicBezTo>
                    <a:cubicBezTo>
                      <a:pt x="963" y="734"/>
                      <a:pt x="493" y="151"/>
                      <a:pt x="265"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39" name="Google Shape;2839;p43"/>
              <p:cNvSpPr/>
              <p:nvPr/>
            </p:nvSpPr>
            <p:spPr>
              <a:xfrm>
                <a:off x="3921050" y="3333825"/>
                <a:ext cx="3875" cy="17375"/>
              </a:xfrm>
              <a:custGeom>
                <a:avLst/>
                <a:gdLst/>
                <a:ahLst/>
                <a:cxnLst/>
                <a:rect l="l" t="t" r="r" b="b"/>
                <a:pathLst>
                  <a:path w="155" h="695" extrusionOk="0">
                    <a:moveTo>
                      <a:pt x="87" y="0"/>
                    </a:moveTo>
                    <a:cubicBezTo>
                      <a:pt x="40" y="19"/>
                      <a:pt x="14" y="69"/>
                      <a:pt x="25" y="118"/>
                    </a:cubicBezTo>
                    <a:cubicBezTo>
                      <a:pt x="7" y="148"/>
                      <a:pt x="0" y="184"/>
                      <a:pt x="9" y="218"/>
                    </a:cubicBezTo>
                    <a:cubicBezTo>
                      <a:pt x="39" y="358"/>
                      <a:pt x="67" y="499"/>
                      <a:pt x="97" y="640"/>
                    </a:cubicBezTo>
                    <a:cubicBezTo>
                      <a:pt x="100" y="660"/>
                      <a:pt x="110" y="678"/>
                      <a:pt x="124" y="694"/>
                    </a:cubicBezTo>
                    <a:cubicBezTo>
                      <a:pt x="114" y="645"/>
                      <a:pt x="104" y="596"/>
                      <a:pt x="93" y="548"/>
                    </a:cubicBezTo>
                    <a:cubicBezTo>
                      <a:pt x="80" y="491"/>
                      <a:pt x="105" y="433"/>
                      <a:pt x="155" y="404"/>
                    </a:cubicBezTo>
                    <a:cubicBezTo>
                      <a:pt x="131" y="270"/>
                      <a:pt x="109" y="135"/>
                      <a:pt x="8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0" name="Google Shape;2840;p43"/>
              <p:cNvSpPr/>
              <p:nvPr/>
            </p:nvSpPr>
            <p:spPr>
              <a:xfrm>
                <a:off x="4038050" y="3283125"/>
                <a:ext cx="14050" cy="10550"/>
              </a:xfrm>
              <a:custGeom>
                <a:avLst/>
                <a:gdLst/>
                <a:ahLst/>
                <a:cxnLst/>
                <a:rect l="l" t="t" r="r" b="b"/>
                <a:pathLst>
                  <a:path w="562" h="422" extrusionOk="0">
                    <a:moveTo>
                      <a:pt x="93" y="0"/>
                    </a:moveTo>
                    <a:cubicBezTo>
                      <a:pt x="62" y="0"/>
                      <a:pt x="31" y="3"/>
                      <a:pt x="0" y="10"/>
                    </a:cubicBezTo>
                    <a:lnTo>
                      <a:pt x="439" y="422"/>
                    </a:lnTo>
                    <a:cubicBezTo>
                      <a:pt x="455" y="365"/>
                      <a:pt x="502" y="319"/>
                      <a:pt x="560" y="319"/>
                    </a:cubicBezTo>
                    <a:cubicBezTo>
                      <a:pt x="561" y="319"/>
                      <a:pt x="561" y="319"/>
                      <a:pt x="562" y="319"/>
                    </a:cubicBezTo>
                    <a:cubicBezTo>
                      <a:pt x="493" y="212"/>
                      <a:pt x="409" y="113"/>
                      <a:pt x="297" y="53"/>
                    </a:cubicBezTo>
                    <a:cubicBezTo>
                      <a:pt x="234" y="18"/>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1" name="Google Shape;2841;p43"/>
              <p:cNvSpPr/>
              <p:nvPr/>
            </p:nvSpPr>
            <p:spPr>
              <a:xfrm>
                <a:off x="3923200" y="3283375"/>
                <a:ext cx="126225" cy="60600"/>
              </a:xfrm>
              <a:custGeom>
                <a:avLst/>
                <a:gdLst/>
                <a:ahLst/>
                <a:cxnLst/>
                <a:rect l="l" t="t" r="r" b="b"/>
                <a:pathLst>
                  <a:path w="5049" h="2424" extrusionOk="0">
                    <a:moveTo>
                      <a:pt x="300" y="2176"/>
                    </a:moveTo>
                    <a:lnTo>
                      <a:pt x="300" y="2176"/>
                    </a:lnTo>
                    <a:cubicBezTo>
                      <a:pt x="285" y="2185"/>
                      <a:pt x="271" y="2197"/>
                      <a:pt x="261" y="2213"/>
                    </a:cubicBezTo>
                    <a:cubicBezTo>
                      <a:pt x="251" y="2211"/>
                      <a:pt x="241" y="2209"/>
                      <a:pt x="231" y="2209"/>
                    </a:cubicBezTo>
                    <a:cubicBezTo>
                      <a:pt x="229" y="2209"/>
                      <a:pt x="226" y="2209"/>
                      <a:pt x="224" y="2209"/>
                    </a:cubicBezTo>
                    <a:lnTo>
                      <a:pt x="300" y="2176"/>
                    </a:lnTo>
                    <a:close/>
                    <a:moveTo>
                      <a:pt x="4594" y="0"/>
                    </a:moveTo>
                    <a:cubicBezTo>
                      <a:pt x="4514" y="16"/>
                      <a:pt x="4433" y="49"/>
                      <a:pt x="4351" y="85"/>
                    </a:cubicBezTo>
                    <a:cubicBezTo>
                      <a:pt x="3872" y="298"/>
                      <a:pt x="3391" y="511"/>
                      <a:pt x="2912" y="725"/>
                    </a:cubicBezTo>
                    <a:lnTo>
                      <a:pt x="7" y="2015"/>
                    </a:lnTo>
                    <a:cubicBezTo>
                      <a:pt x="5" y="2016"/>
                      <a:pt x="3" y="2017"/>
                      <a:pt x="1" y="2018"/>
                    </a:cubicBezTo>
                    <a:cubicBezTo>
                      <a:pt x="23" y="2153"/>
                      <a:pt x="45" y="2288"/>
                      <a:pt x="69" y="2423"/>
                    </a:cubicBezTo>
                    <a:lnTo>
                      <a:pt x="79" y="2417"/>
                    </a:lnTo>
                    <a:cubicBezTo>
                      <a:pt x="72" y="2353"/>
                      <a:pt x="110" y="2293"/>
                      <a:pt x="172" y="2274"/>
                    </a:cubicBezTo>
                    <a:cubicBezTo>
                      <a:pt x="1813" y="1737"/>
                      <a:pt x="3439" y="1154"/>
                      <a:pt x="5048" y="525"/>
                    </a:cubicBezTo>
                    <a:cubicBezTo>
                      <a:pt x="5026" y="491"/>
                      <a:pt x="5021" y="450"/>
                      <a:pt x="5033"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2" name="Google Shape;2842;p43"/>
              <p:cNvSpPr/>
              <p:nvPr/>
            </p:nvSpPr>
            <p:spPr>
              <a:xfrm>
                <a:off x="4042150" y="3291100"/>
                <a:ext cx="17150" cy="18225"/>
              </a:xfrm>
              <a:custGeom>
                <a:avLst/>
                <a:gdLst/>
                <a:ahLst/>
                <a:cxnLst/>
                <a:rect l="l" t="t" r="r" b="b"/>
                <a:pathLst>
                  <a:path w="686" h="729" extrusionOk="0">
                    <a:moveTo>
                      <a:pt x="396" y="0"/>
                    </a:moveTo>
                    <a:cubicBezTo>
                      <a:pt x="338" y="0"/>
                      <a:pt x="291" y="46"/>
                      <a:pt x="275" y="103"/>
                    </a:cubicBezTo>
                    <a:cubicBezTo>
                      <a:pt x="334" y="158"/>
                      <a:pt x="394" y="213"/>
                      <a:pt x="452" y="269"/>
                    </a:cubicBezTo>
                    <a:cubicBezTo>
                      <a:pt x="517" y="329"/>
                      <a:pt x="497" y="435"/>
                      <a:pt x="425" y="479"/>
                    </a:cubicBezTo>
                    <a:cubicBezTo>
                      <a:pt x="285" y="564"/>
                      <a:pt x="144" y="648"/>
                      <a:pt x="0" y="729"/>
                    </a:cubicBezTo>
                    <a:cubicBezTo>
                      <a:pt x="189" y="654"/>
                      <a:pt x="378" y="579"/>
                      <a:pt x="567" y="503"/>
                    </a:cubicBezTo>
                    <a:cubicBezTo>
                      <a:pt x="686" y="456"/>
                      <a:pt x="675" y="295"/>
                      <a:pt x="593" y="248"/>
                    </a:cubicBezTo>
                    <a:cubicBezTo>
                      <a:pt x="618" y="192"/>
                      <a:pt x="609" y="124"/>
                      <a:pt x="540" y="90"/>
                    </a:cubicBezTo>
                    <a:lnTo>
                      <a:pt x="416" y="30"/>
                    </a:lnTo>
                    <a:cubicBezTo>
                      <a:pt x="411" y="21"/>
                      <a:pt x="404" y="11"/>
                      <a:pt x="398" y="0"/>
                    </a:cubicBezTo>
                    <a:cubicBezTo>
                      <a:pt x="397" y="0"/>
                      <a:pt x="397" y="0"/>
                      <a:pt x="3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3" name="Google Shape;2843;p43"/>
              <p:cNvSpPr/>
              <p:nvPr/>
            </p:nvSpPr>
            <p:spPr>
              <a:xfrm>
                <a:off x="3923025" y="3343925"/>
                <a:ext cx="4000" cy="8250"/>
              </a:xfrm>
              <a:custGeom>
                <a:avLst/>
                <a:gdLst/>
                <a:ahLst/>
                <a:cxnLst/>
                <a:rect l="l" t="t" r="r" b="b"/>
                <a:pathLst>
                  <a:path w="160" h="330" extrusionOk="0">
                    <a:moveTo>
                      <a:pt x="76" y="0"/>
                    </a:moveTo>
                    <a:cubicBezTo>
                      <a:pt x="26" y="30"/>
                      <a:pt x="0" y="88"/>
                      <a:pt x="15" y="145"/>
                    </a:cubicBezTo>
                    <a:cubicBezTo>
                      <a:pt x="26" y="192"/>
                      <a:pt x="35" y="241"/>
                      <a:pt x="45" y="290"/>
                    </a:cubicBezTo>
                    <a:cubicBezTo>
                      <a:pt x="71" y="315"/>
                      <a:pt x="105" y="330"/>
                      <a:pt x="140" y="330"/>
                    </a:cubicBezTo>
                    <a:cubicBezTo>
                      <a:pt x="147" y="330"/>
                      <a:pt x="153" y="330"/>
                      <a:pt x="160" y="329"/>
                    </a:cubicBezTo>
                    <a:cubicBezTo>
                      <a:pt x="140" y="314"/>
                      <a:pt x="128" y="291"/>
                      <a:pt x="122" y="266"/>
                    </a:cubicBezTo>
                    <a:cubicBezTo>
                      <a:pt x="106"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4" name="Google Shape;2844;p43"/>
              <p:cNvSpPr/>
              <p:nvPr/>
            </p:nvSpPr>
            <p:spPr>
              <a:xfrm>
                <a:off x="3924900" y="3293650"/>
                <a:ext cx="130150" cy="58500"/>
              </a:xfrm>
              <a:custGeom>
                <a:avLst/>
                <a:gdLst/>
                <a:ahLst/>
                <a:cxnLst/>
                <a:rect l="l" t="t" r="r" b="b"/>
                <a:pathLst>
                  <a:path w="5206" h="2340" extrusionOk="0">
                    <a:moveTo>
                      <a:pt x="3897" y="636"/>
                    </a:moveTo>
                    <a:cubicBezTo>
                      <a:pt x="3900" y="642"/>
                      <a:pt x="3903" y="646"/>
                      <a:pt x="3907" y="650"/>
                    </a:cubicBezTo>
                    <a:cubicBezTo>
                      <a:pt x="3821" y="684"/>
                      <a:pt x="3733" y="718"/>
                      <a:pt x="3646" y="752"/>
                    </a:cubicBezTo>
                    <a:cubicBezTo>
                      <a:pt x="3730" y="714"/>
                      <a:pt x="3813" y="676"/>
                      <a:pt x="3897" y="636"/>
                    </a:cubicBezTo>
                    <a:close/>
                    <a:moveTo>
                      <a:pt x="4965" y="1"/>
                    </a:moveTo>
                    <a:lnTo>
                      <a:pt x="4965" y="1"/>
                    </a:lnTo>
                    <a:cubicBezTo>
                      <a:pt x="4953" y="39"/>
                      <a:pt x="4958" y="80"/>
                      <a:pt x="4980" y="114"/>
                    </a:cubicBezTo>
                    <a:cubicBezTo>
                      <a:pt x="3372" y="743"/>
                      <a:pt x="1746" y="1325"/>
                      <a:pt x="103" y="1863"/>
                    </a:cubicBezTo>
                    <a:cubicBezTo>
                      <a:pt x="42" y="1882"/>
                      <a:pt x="4" y="1942"/>
                      <a:pt x="11" y="2006"/>
                    </a:cubicBezTo>
                    <a:lnTo>
                      <a:pt x="1" y="2011"/>
                    </a:lnTo>
                    <a:cubicBezTo>
                      <a:pt x="16" y="2100"/>
                      <a:pt x="31" y="2189"/>
                      <a:pt x="47" y="2277"/>
                    </a:cubicBezTo>
                    <a:cubicBezTo>
                      <a:pt x="52" y="2302"/>
                      <a:pt x="65" y="2324"/>
                      <a:pt x="85" y="2340"/>
                    </a:cubicBezTo>
                    <a:cubicBezTo>
                      <a:pt x="104" y="2338"/>
                      <a:pt x="122" y="2334"/>
                      <a:pt x="139" y="2327"/>
                    </a:cubicBezTo>
                    <a:cubicBezTo>
                      <a:pt x="191" y="2304"/>
                      <a:pt x="242" y="2281"/>
                      <a:pt x="294" y="2259"/>
                    </a:cubicBezTo>
                    <a:cubicBezTo>
                      <a:pt x="302" y="2259"/>
                      <a:pt x="309" y="2259"/>
                      <a:pt x="317" y="2259"/>
                    </a:cubicBezTo>
                    <a:cubicBezTo>
                      <a:pt x="393" y="2259"/>
                      <a:pt x="467" y="2236"/>
                      <a:pt x="540" y="2211"/>
                    </a:cubicBezTo>
                    <a:cubicBezTo>
                      <a:pt x="673" y="2164"/>
                      <a:pt x="803" y="2114"/>
                      <a:pt x="935" y="2066"/>
                    </a:cubicBezTo>
                    <a:cubicBezTo>
                      <a:pt x="1412" y="1890"/>
                      <a:pt x="1889" y="1712"/>
                      <a:pt x="2364" y="1532"/>
                    </a:cubicBezTo>
                    <a:cubicBezTo>
                      <a:pt x="3142" y="1236"/>
                      <a:pt x="3917" y="935"/>
                      <a:pt x="4690" y="628"/>
                    </a:cubicBezTo>
                    <a:cubicBezTo>
                      <a:pt x="4833" y="546"/>
                      <a:pt x="4974" y="463"/>
                      <a:pt x="5115" y="377"/>
                    </a:cubicBezTo>
                    <a:cubicBezTo>
                      <a:pt x="5187" y="333"/>
                      <a:pt x="5206" y="227"/>
                      <a:pt x="5142" y="167"/>
                    </a:cubicBezTo>
                    <a:cubicBezTo>
                      <a:pt x="5084" y="111"/>
                      <a:pt x="5024" y="56"/>
                      <a:pt x="4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5" name="Google Shape;2845;p43"/>
              <p:cNvSpPr/>
              <p:nvPr/>
            </p:nvSpPr>
            <p:spPr>
              <a:xfrm>
                <a:off x="4202750" y="3276675"/>
                <a:ext cx="129500" cy="154575"/>
              </a:xfrm>
              <a:custGeom>
                <a:avLst/>
                <a:gdLst/>
                <a:ahLst/>
                <a:cxnLst/>
                <a:rect l="l" t="t" r="r" b="b"/>
                <a:pathLst>
                  <a:path w="5180" h="6183" extrusionOk="0">
                    <a:moveTo>
                      <a:pt x="1296" y="2056"/>
                    </a:moveTo>
                    <a:cubicBezTo>
                      <a:pt x="1327" y="2056"/>
                      <a:pt x="1360" y="2066"/>
                      <a:pt x="1388" y="2089"/>
                    </a:cubicBezTo>
                    <a:cubicBezTo>
                      <a:pt x="1571" y="2238"/>
                      <a:pt x="1785" y="2399"/>
                      <a:pt x="1897" y="2612"/>
                    </a:cubicBezTo>
                    <a:cubicBezTo>
                      <a:pt x="1979" y="2772"/>
                      <a:pt x="1962" y="2996"/>
                      <a:pt x="1784" y="3086"/>
                    </a:cubicBezTo>
                    <a:cubicBezTo>
                      <a:pt x="1744" y="3105"/>
                      <a:pt x="1706" y="3114"/>
                      <a:pt x="1669" y="3114"/>
                    </a:cubicBezTo>
                    <a:cubicBezTo>
                      <a:pt x="1524" y="3114"/>
                      <a:pt x="1402" y="2980"/>
                      <a:pt x="1327" y="2859"/>
                    </a:cubicBezTo>
                    <a:cubicBezTo>
                      <a:pt x="1205" y="2664"/>
                      <a:pt x="1149" y="2437"/>
                      <a:pt x="1153" y="2209"/>
                    </a:cubicBezTo>
                    <a:cubicBezTo>
                      <a:pt x="1153" y="2195"/>
                      <a:pt x="1155" y="2180"/>
                      <a:pt x="1161" y="2165"/>
                    </a:cubicBezTo>
                    <a:cubicBezTo>
                      <a:pt x="1169" y="2101"/>
                      <a:pt x="1230" y="2056"/>
                      <a:pt x="1296" y="2056"/>
                    </a:cubicBezTo>
                    <a:close/>
                    <a:moveTo>
                      <a:pt x="2983" y="3290"/>
                    </a:moveTo>
                    <a:cubicBezTo>
                      <a:pt x="3004" y="3290"/>
                      <a:pt x="3026" y="3295"/>
                      <a:pt x="3045" y="3307"/>
                    </a:cubicBezTo>
                    <a:cubicBezTo>
                      <a:pt x="3273" y="3441"/>
                      <a:pt x="3743" y="4022"/>
                      <a:pt x="3356" y="4232"/>
                    </a:cubicBezTo>
                    <a:cubicBezTo>
                      <a:pt x="3319" y="4251"/>
                      <a:pt x="3284" y="4260"/>
                      <a:pt x="3250" y="4260"/>
                    </a:cubicBezTo>
                    <a:cubicBezTo>
                      <a:pt x="3126" y="4260"/>
                      <a:pt x="3023" y="4145"/>
                      <a:pt x="2951" y="4042"/>
                    </a:cubicBezTo>
                    <a:cubicBezTo>
                      <a:pt x="2833" y="3870"/>
                      <a:pt x="2781" y="3660"/>
                      <a:pt x="2793" y="3452"/>
                    </a:cubicBezTo>
                    <a:cubicBezTo>
                      <a:pt x="2794" y="3399"/>
                      <a:pt x="2828" y="3353"/>
                      <a:pt x="2878" y="3334"/>
                    </a:cubicBezTo>
                    <a:cubicBezTo>
                      <a:pt x="2905" y="3307"/>
                      <a:pt x="2944" y="3290"/>
                      <a:pt x="2983" y="3290"/>
                    </a:cubicBezTo>
                    <a:close/>
                    <a:moveTo>
                      <a:pt x="1275" y="4021"/>
                    </a:moveTo>
                    <a:cubicBezTo>
                      <a:pt x="1348" y="4021"/>
                      <a:pt x="1430" y="4080"/>
                      <a:pt x="1427" y="4172"/>
                    </a:cubicBezTo>
                    <a:cubicBezTo>
                      <a:pt x="1447" y="4184"/>
                      <a:pt x="1463" y="4200"/>
                      <a:pt x="1474" y="4219"/>
                    </a:cubicBezTo>
                    <a:cubicBezTo>
                      <a:pt x="1608" y="4426"/>
                      <a:pt x="1948" y="4796"/>
                      <a:pt x="1678" y="5027"/>
                    </a:cubicBezTo>
                    <a:cubicBezTo>
                      <a:pt x="1666" y="5037"/>
                      <a:pt x="1653" y="5045"/>
                      <a:pt x="1639" y="5051"/>
                    </a:cubicBezTo>
                    <a:cubicBezTo>
                      <a:pt x="1600" y="5083"/>
                      <a:pt x="1551" y="5101"/>
                      <a:pt x="1501" y="5101"/>
                    </a:cubicBezTo>
                    <a:cubicBezTo>
                      <a:pt x="1492" y="5101"/>
                      <a:pt x="1482" y="5101"/>
                      <a:pt x="1472" y="5099"/>
                    </a:cubicBezTo>
                    <a:cubicBezTo>
                      <a:pt x="1063" y="5054"/>
                      <a:pt x="1128" y="4387"/>
                      <a:pt x="1167" y="4117"/>
                    </a:cubicBezTo>
                    <a:lnTo>
                      <a:pt x="1167" y="4117"/>
                    </a:lnTo>
                    <a:lnTo>
                      <a:pt x="1167" y="4118"/>
                    </a:lnTo>
                    <a:cubicBezTo>
                      <a:pt x="1177" y="4050"/>
                      <a:pt x="1224" y="4021"/>
                      <a:pt x="1275" y="4021"/>
                    </a:cubicBezTo>
                    <a:close/>
                    <a:moveTo>
                      <a:pt x="532" y="1"/>
                    </a:moveTo>
                    <a:cubicBezTo>
                      <a:pt x="311" y="1"/>
                      <a:pt x="132" y="173"/>
                      <a:pt x="58" y="374"/>
                    </a:cubicBezTo>
                    <a:cubicBezTo>
                      <a:pt x="1" y="529"/>
                      <a:pt x="14" y="687"/>
                      <a:pt x="55" y="841"/>
                    </a:cubicBezTo>
                    <a:cubicBezTo>
                      <a:pt x="42" y="863"/>
                      <a:pt x="36" y="889"/>
                      <a:pt x="38" y="915"/>
                    </a:cubicBezTo>
                    <a:cubicBezTo>
                      <a:pt x="115" y="2679"/>
                      <a:pt x="298" y="4439"/>
                      <a:pt x="585" y="6183"/>
                    </a:cubicBezTo>
                    <a:cubicBezTo>
                      <a:pt x="587" y="6181"/>
                      <a:pt x="589" y="6180"/>
                      <a:pt x="591" y="6179"/>
                    </a:cubicBezTo>
                    <a:lnTo>
                      <a:pt x="3497" y="4889"/>
                    </a:lnTo>
                    <a:cubicBezTo>
                      <a:pt x="3976" y="4676"/>
                      <a:pt x="4457" y="4462"/>
                      <a:pt x="4936" y="4250"/>
                    </a:cubicBezTo>
                    <a:cubicBezTo>
                      <a:pt x="5018" y="4214"/>
                      <a:pt x="5099" y="4180"/>
                      <a:pt x="5180" y="4164"/>
                    </a:cubicBezTo>
                    <a:lnTo>
                      <a:pt x="3146" y="2256"/>
                    </a:lnTo>
                    <a:lnTo>
                      <a:pt x="1821" y="1013"/>
                    </a:lnTo>
                    <a:lnTo>
                      <a:pt x="1178" y="411"/>
                    </a:lnTo>
                    <a:cubicBezTo>
                      <a:pt x="1006" y="249"/>
                      <a:pt x="821" y="24"/>
                      <a:pt x="569"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6" name="Google Shape;2846;p43"/>
              <p:cNvSpPr/>
              <p:nvPr/>
            </p:nvSpPr>
            <p:spPr>
              <a:xfrm>
                <a:off x="4222950" y="3434775"/>
                <a:ext cx="2725" cy="1350"/>
              </a:xfrm>
              <a:custGeom>
                <a:avLst/>
                <a:gdLst/>
                <a:ahLst/>
                <a:cxnLst/>
                <a:rect l="l" t="t" r="r" b="b"/>
                <a:pathLst>
                  <a:path w="109" h="54" extrusionOk="0">
                    <a:moveTo>
                      <a:pt x="108" y="1"/>
                    </a:moveTo>
                    <a:lnTo>
                      <a:pt x="89" y="9"/>
                    </a:lnTo>
                    <a:cubicBezTo>
                      <a:pt x="89" y="10"/>
                      <a:pt x="88" y="10"/>
                      <a:pt x="87" y="10"/>
                    </a:cubicBezTo>
                    <a:lnTo>
                      <a:pt x="87" y="10"/>
                    </a:lnTo>
                    <a:lnTo>
                      <a:pt x="108" y="1"/>
                    </a:lnTo>
                    <a:close/>
                    <a:moveTo>
                      <a:pt x="87" y="10"/>
                    </a:moveTo>
                    <a:lnTo>
                      <a:pt x="1" y="49"/>
                    </a:lnTo>
                    <a:cubicBezTo>
                      <a:pt x="13" y="49"/>
                      <a:pt x="25" y="50"/>
                      <a:pt x="37" y="53"/>
                    </a:cubicBezTo>
                    <a:cubicBezTo>
                      <a:pt x="49" y="34"/>
                      <a:pt x="67" y="20"/>
                      <a:pt x="87"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7" name="Google Shape;2847;p43"/>
              <p:cNvSpPr/>
              <p:nvPr/>
            </p:nvSpPr>
            <p:spPr>
              <a:xfrm>
                <a:off x="4218325" y="3388500"/>
                <a:ext cx="152200" cy="82975"/>
              </a:xfrm>
              <a:custGeom>
                <a:avLst/>
                <a:gdLst/>
                <a:ahLst/>
                <a:cxnLst/>
                <a:rect l="l" t="t" r="r" b="b"/>
                <a:pathLst>
                  <a:path w="6088" h="3319" extrusionOk="0">
                    <a:moveTo>
                      <a:pt x="5118" y="1"/>
                    </a:moveTo>
                    <a:lnTo>
                      <a:pt x="5118" y="1"/>
                    </a:lnTo>
                    <a:cubicBezTo>
                      <a:pt x="5124" y="11"/>
                      <a:pt x="5131" y="20"/>
                      <a:pt x="5137" y="30"/>
                    </a:cubicBezTo>
                    <a:lnTo>
                      <a:pt x="5260" y="90"/>
                    </a:lnTo>
                    <a:cubicBezTo>
                      <a:pt x="5329" y="123"/>
                      <a:pt x="5338" y="191"/>
                      <a:pt x="5314" y="248"/>
                    </a:cubicBezTo>
                    <a:cubicBezTo>
                      <a:pt x="5395" y="294"/>
                      <a:pt x="5406" y="455"/>
                      <a:pt x="5287" y="503"/>
                    </a:cubicBezTo>
                    <a:cubicBezTo>
                      <a:pt x="5099" y="578"/>
                      <a:pt x="4910" y="654"/>
                      <a:pt x="4721" y="729"/>
                    </a:cubicBezTo>
                    <a:cubicBezTo>
                      <a:pt x="3321" y="1526"/>
                      <a:pt x="1813" y="2112"/>
                      <a:pt x="242" y="2472"/>
                    </a:cubicBezTo>
                    <a:cubicBezTo>
                      <a:pt x="232" y="2474"/>
                      <a:pt x="221" y="2475"/>
                      <a:pt x="210" y="2475"/>
                    </a:cubicBezTo>
                    <a:cubicBezTo>
                      <a:pt x="176" y="2475"/>
                      <a:pt x="142" y="2464"/>
                      <a:pt x="116" y="2442"/>
                    </a:cubicBezTo>
                    <a:cubicBezTo>
                      <a:pt x="110" y="2443"/>
                      <a:pt x="104" y="2443"/>
                      <a:pt x="99" y="2443"/>
                    </a:cubicBezTo>
                    <a:cubicBezTo>
                      <a:pt x="62" y="2443"/>
                      <a:pt x="27" y="2428"/>
                      <a:pt x="1" y="2402"/>
                    </a:cubicBezTo>
                    <a:lnTo>
                      <a:pt x="1" y="2402"/>
                    </a:lnTo>
                    <a:cubicBezTo>
                      <a:pt x="46" y="2626"/>
                      <a:pt x="85" y="2853"/>
                      <a:pt x="151" y="3071"/>
                    </a:cubicBezTo>
                    <a:cubicBezTo>
                      <a:pt x="206" y="3255"/>
                      <a:pt x="339" y="3318"/>
                      <a:pt x="498" y="3318"/>
                    </a:cubicBezTo>
                    <a:cubicBezTo>
                      <a:pt x="543" y="3318"/>
                      <a:pt x="590" y="3313"/>
                      <a:pt x="638" y="3304"/>
                    </a:cubicBezTo>
                    <a:cubicBezTo>
                      <a:pt x="1166" y="3205"/>
                      <a:pt x="1690" y="3062"/>
                      <a:pt x="2205" y="2906"/>
                    </a:cubicBezTo>
                    <a:cubicBezTo>
                      <a:pt x="3233" y="2594"/>
                      <a:pt x="4230" y="2191"/>
                      <a:pt x="5186" y="1701"/>
                    </a:cubicBezTo>
                    <a:cubicBezTo>
                      <a:pt x="5266" y="1660"/>
                      <a:pt x="5350" y="1621"/>
                      <a:pt x="5422" y="1574"/>
                    </a:cubicBezTo>
                    <a:cubicBezTo>
                      <a:pt x="5586" y="1556"/>
                      <a:pt x="5738" y="1484"/>
                      <a:pt x="5847" y="1355"/>
                    </a:cubicBezTo>
                    <a:cubicBezTo>
                      <a:pt x="5949" y="1236"/>
                      <a:pt x="6088" y="1006"/>
                      <a:pt x="6014" y="847"/>
                    </a:cubicBezTo>
                    <a:cubicBezTo>
                      <a:pt x="5939" y="682"/>
                      <a:pt x="5781" y="528"/>
                      <a:pt x="5655" y="403"/>
                    </a:cubicBezTo>
                    <a:cubicBezTo>
                      <a:pt x="5572" y="321"/>
                      <a:pt x="5485" y="244"/>
                      <a:pt x="5393" y="173"/>
                    </a:cubicBezTo>
                    <a:cubicBezTo>
                      <a:pt x="5377" y="152"/>
                      <a:pt x="5355" y="136"/>
                      <a:pt x="5331" y="125"/>
                    </a:cubicBezTo>
                    <a:cubicBezTo>
                      <a:pt x="5283" y="90"/>
                      <a:pt x="5234" y="56"/>
                      <a:pt x="5185" y="23"/>
                    </a:cubicBezTo>
                    <a:cubicBezTo>
                      <a:pt x="5165" y="10"/>
                      <a:pt x="5141"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8" name="Google Shape;2848;p43"/>
              <p:cNvSpPr/>
              <p:nvPr/>
            </p:nvSpPr>
            <p:spPr>
              <a:xfrm>
                <a:off x="4310225" y="3406950"/>
                <a:ext cx="6500" cy="2925"/>
              </a:xfrm>
              <a:custGeom>
                <a:avLst/>
                <a:gdLst/>
                <a:ahLst/>
                <a:cxnLst/>
                <a:rect l="l" t="t" r="r" b="b"/>
                <a:pathLst>
                  <a:path w="260" h="117" extrusionOk="0">
                    <a:moveTo>
                      <a:pt x="250" y="1"/>
                    </a:moveTo>
                    <a:cubicBezTo>
                      <a:pt x="167" y="39"/>
                      <a:pt x="83" y="78"/>
                      <a:pt x="0" y="117"/>
                    </a:cubicBezTo>
                    <a:cubicBezTo>
                      <a:pt x="86" y="83"/>
                      <a:pt x="174" y="49"/>
                      <a:pt x="260" y="15"/>
                    </a:cubicBezTo>
                    <a:cubicBezTo>
                      <a:pt x="256" y="10"/>
                      <a:pt x="253" y="5"/>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49" name="Google Shape;2849;p43"/>
              <p:cNvSpPr/>
              <p:nvPr/>
            </p:nvSpPr>
            <p:spPr>
              <a:xfrm>
                <a:off x="4221175" y="3406700"/>
                <a:ext cx="115175" cy="43700"/>
              </a:xfrm>
              <a:custGeom>
                <a:avLst/>
                <a:gdLst/>
                <a:ahLst/>
                <a:cxnLst/>
                <a:rect l="l" t="t" r="r" b="b"/>
                <a:pathLst>
                  <a:path w="4607" h="1748" extrusionOk="0">
                    <a:moveTo>
                      <a:pt x="4606" y="0"/>
                    </a:moveTo>
                    <a:lnTo>
                      <a:pt x="4606" y="0"/>
                    </a:lnTo>
                    <a:cubicBezTo>
                      <a:pt x="3833" y="307"/>
                      <a:pt x="3058" y="609"/>
                      <a:pt x="2280" y="904"/>
                    </a:cubicBezTo>
                    <a:cubicBezTo>
                      <a:pt x="1805" y="1085"/>
                      <a:pt x="1327" y="1263"/>
                      <a:pt x="850" y="1440"/>
                    </a:cubicBezTo>
                    <a:cubicBezTo>
                      <a:pt x="718" y="1488"/>
                      <a:pt x="588" y="1538"/>
                      <a:pt x="456" y="1584"/>
                    </a:cubicBezTo>
                    <a:cubicBezTo>
                      <a:pt x="383" y="1609"/>
                      <a:pt x="309" y="1633"/>
                      <a:pt x="233" y="1633"/>
                    </a:cubicBezTo>
                    <a:cubicBezTo>
                      <a:pt x="225" y="1633"/>
                      <a:pt x="218" y="1633"/>
                      <a:pt x="210" y="1632"/>
                    </a:cubicBezTo>
                    <a:cubicBezTo>
                      <a:pt x="158" y="1654"/>
                      <a:pt x="106" y="1678"/>
                      <a:pt x="55" y="1700"/>
                    </a:cubicBezTo>
                    <a:cubicBezTo>
                      <a:pt x="38" y="1708"/>
                      <a:pt x="19" y="1712"/>
                      <a:pt x="1" y="1714"/>
                    </a:cubicBezTo>
                    <a:cubicBezTo>
                      <a:pt x="27" y="1736"/>
                      <a:pt x="61" y="1747"/>
                      <a:pt x="95" y="1747"/>
                    </a:cubicBezTo>
                    <a:cubicBezTo>
                      <a:pt x="106" y="1747"/>
                      <a:pt x="116" y="1746"/>
                      <a:pt x="127" y="1744"/>
                    </a:cubicBezTo>
                    <a:cubicBezTo>
                      <a:pt x="1697" y="1384"/>
                      <a:pt x="3206"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0" name="Google Shape;2850;p43"/>
              <p:cNvSpPr/>
              <p:nvPr/>
            </p:nvSpPr>
            <p:spPr>
              <a:xfrm>
                <a:off x="4229300" y="3377175"/>
                <a:ext cx="22150" cy="27025"/>
              </a:xfrm>
              <a:custGeom>
                <a:avLst/>
                <a:gdLst/>
                <a:ahLst/>
                <a:cxnLst/>
                <a:rect l="l" t="t" r="r" b="b"/>
                <a:pathLst>
                  <a:path w="886" h="1081" extrusionOk="0">
                    <a:moveTo>
                      <a:pt x="213" y="1"/>
                    </a:moveTo>
                    <a:cubicBezTo>
                      <a:pt x="162" y="1"/>
                      <a:pt x="115" y="30"/>
                      <a:pt x="105" y="98"/>
                    </a:cubicBezTo>
                    <a:cubicBezTo>
                      <a:pt x="66" y="367"/>
                      <a:pt x="1" y="1034"/>
                      <a:pt x="410" y="1078"/>
                    </a:cubicBezTo>
                    <a:cubicBezTo>
                      <a:pt x="420" y="1080"/>
                      <a:pt x="430" y="1080"/>
                      <a:pt x="440" y="1080"/>
                    </a:cubicBezTo>
                    <a:cubicBezTo>
                      <a:pt x="490" y="1080"/>
                      <a:pt x="538" y="1063"/>
                      <a:pt x="577" y="1030"/>
                    </a:cubicBezTo>
                    <a:cubicBezTo>
                      <a:pt x="591" y="1025"/>
                      <a:pt x="604" y="1016"/>
                      <a:pt x="616" y="1007"/>
                    </a:cubicBezTo>
                    <a:cubicBezTo>
                      <a:pt x="886" y="776"/>
                      <a:pt x="546" y="406"/>
                      <a:pt x="412" y="199"/>
                    </a:cubicBezTo>
                    <a:cubicBezTo>
                      <a:pt x="401" y="180"/>
                      <a:pt x="385" y="164"/>
                      <a:pt x="365"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1" name="Google Shape;2851;p43"/>
              <p:cNvSpPr/>
              <p:nvPr/>
            </p:nvSpPr>
            <p:spPr>
              <a:xfrm>
                <a:off x="4231475" y="3328025"/>
                <a:ext cx="20775" cy="26500"/>
              </a:xfrm>
              <a:custGeom>
                <a:avLst/>
                <a:gdLst/>
                <a:ahLst/>
                <a:cxnLst/>
                <a:rect l="l" t="t" r="r" b="b"/>
                <a:pathLst>
                  <a:path w="831" h="1060" extrusionOk="0">
                    <a:moveTo>
                      <a:pt x="147" y="1"/>
                    </a:moveTo>
                    <a:cubicBezTo>
                      <a:pt x="81" y="1"/>
                      <a:pt x="20" y="47"/>
                      <a:pt x="12" y="111"/>
                    </a:cubicBezTo>
                    <a:cubicBezTo>
                      <a:pt x="6" y="126"/>
                      <a:pt x="4" y="141"/>
                      <a:pt x="4" y="155"/>
                    </a:cubicBezTo>
                    <a:cubicBezTo>
                      <a:pt x="0" y="383"/>
                      <a:pt x="56" y="610"/>
                      <a:pt x="177" y="804"/>
                    </a:cubicBezTo>
                    <a:cubicBezTo>
                      <a:pt x="253" y="925"/>
                      <a:pt x="374" y="1059"/>
                      <a:pt x="519" y="1059"/>
                    </a:cubicBezTo>
                    <a:cubicBezTo>
                      <a:pt x="556" y="1059"/>
                      <a:pt x="595" y="1050"/>
                      <a:pt x="635" y="1030"/>
                    </a:cubicBezTo>
                    <a:cubicBezTo>
                      <a:pt x="813" y="942"/>
                      <a:pt x="830" y="718"/>
                      <a:pt x="748" y="558"/>
                    </a:cubicBezTo>
                    <a:cubicBezTo>
                      <a:pt x="636" y="345"/>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2" name="Google Shape;2852;p43"/>
              <p:cNvSpPr/>
              <p:nvPr/>
            </p:nvSpPr>
            <p:spPr>
              <a:xfrm>
                <a:off x="4272275" y="3358925"/>
                <a:ext cx="24075" cy="24250"/>
              </a:xfrm>
              <a:custGeom>
                <a:avLst/>
                <a:gdLst/>
                <a:ahLst/>
                <a:cxnLst/>
                <a:rect l="l" t="t" r="r" b="b"/>
                <a:pathLst>
                  <a:path w="963" h="970" extrusionOk="0">
                    <a:moveTo>
                      <a:pt x="201" y="0"/>
                    </a:moveTo>
                    <a:cubicBezTo>
                      <a:pt x="163" y="0"/>
                      <a:pt x="123" y="17"/>
                      <a:pt x="97" y="44"/>
                    </a:cubicBezTo>
                    <a:cubicBezTo>
                      <a:pt x="47" y="62"/>
                      <a:pt x="13" y="109"/>
                      <a:pt x="12" y="162"/>
                    </a:cubicBezTo>
                    <a:cubicBezTo>
                      <a:pt x="0" y="370"/>
                      <a:pt x="52" y="580"/>
                      <a:pt x="171" y="752"/>
                    </a:cubicBezTo>
                    <a:cubicBezTo>
                      <a:pt x="242" y="855"/>
                      <a:pt x="345" y="970"/>
                      <a:pt x="468" y="970"/>
                    </a:cubicBezTo>
                    <a:cubicBezTo>
                      <a:pt x="502" y="970"/>
                      <a:pt x="538" y="961"/>
                      <a:pt x="575" y="941"/>
                    </a:cubicBezTo>
                    <a:cubicBezTo>
                      <a:pt x="962" y="732"/>
                      <a:pt x="492" y="151"/>
                      <a:pt x="264" y="17"/>
                    </a:cubicBezTo>
                    <a:cubicBezTo>
                      <a:pt x="244" y="5"/>
                      <a:pt x="223"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3" name="Google Shape;2853;p43"/>
              <p:cNvSpPr/>
              <p:nvPr/>
            </p:nvSpPr>
            <p:spPr>
              <a:xfrm>
                <a:off x="4332200" y="3380500"/>
                <a:ext cx="14075" cy="10550"/>
              </a:xfrm>
              <a:custGeom>
                <a:avLst/>
                <a:gdLst/>
                <a:ahLst/>
                <a:cxnLst/>
                <a:rect l="l" t="t" r="r" b="b"/>
                <a:pathLst>
                  <a:path w="563" h="422" extrusionOk="0">
                    <a:moveTo>
                      <a:pt x="93" y="0"/>
                    </a:moveTo>
                    <a:cubicBezTo>
                      <a:pt x="62" y="0"/>
                      <a:pt x="31" y="4"/>
                      <a:pt x="0" y="11"/>
                    </a:cubicBezTo>
                    <a:lnTo>
                      <a:pt x="440" y="422"/>
                    </a:lnTo>
                    <a:cubicBezTo>
                      <a:pt x="455" y="367"/>
                      <a:pt x="502" y="321"/>
                      <a:pt x="559" y="321"/>
                    </a:cubicBezTo>
                    <a:cubicBezTo>
                      <a:pt x="560" y="321"/>
                      <a:pt x="562" y="321"/>
                      <a:pt x="563" y="321"/>
                    </a:cubicBezTo>
                    <a:cubicBezTo>
                      <a:pt x="494" y="214"/>
                      <a:pt x="410" y="11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4" name="Google Shape;2854;p43"/>
              <p:cNvSpPr/>
              <p:nvPr/>
            </p:nvSpPr>
            <p:spPr>
              <a:xfrm>
                <a:off x="4215225" y="3431200"/>
                <a:ext cx="3875" cy="17375"/>
              </a:xfrm>
              <a:custGeom>
                <a:avLst/>
                <a:gdLst/>
                <a:ahLst/>
                <a:cxnLst/>
                <a:rect l="l" t="t" r="r" b="b"/>
                <a:pathLst>
                  <a:path w="155" h="695" extrusionOk="0">
                    <a:moveTo>
                      <a:pt x="86" y="0"/>
                    </a:moveTo>
                    <a:cubicBezTo>
                      <a:pt x="40" y="21"/>
                      <a:pt x="14" y="71"/>
                      <a:pt x="25" y="120"/>
                    </a:cubicBezTo>
                    <a:cubicBezTo>
                      <a:pt x="6" y="148"/>
                      <a:pt x="1" y="184"/>
                      <a:pt x="8" y="218"/>
                    </a:cubicBezTo>
                    <a:cubicBezTo>
                      <a:pt x="38" y="359"/>
                      <a:pt x="68" y="500"/>
                      <a:pt x="96" y="640"/>
                    </a:cubicBezTo>
                    <a:cubicBezTo>
                      <a:pt x="100" y="661"/>
                      <a:pt x="109" y="680"/>
                      <a:pt x="123" y="695"/>
                    </a:cubicBezTo>
                    <a:cubicBezTo>
                      <a:pt x="113" y="646"/>
                      <a:pt x="104" y="597"/>
                      <a:pt x="93" y="549"/>
                    </a:cubicBezTo>
                    <a:cubicBezTo>
                      <a:pt x="79" y="493"/>
                      <a:pt x="104" y="434"/>
                      <a:pt x="155" y="406"/>
                    </a:cubicBezTo>
                    <a:cubicBezTo>
                      <a:pt x="130" y="270"/>
                      <a:pt x="108"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5" name="Google Shape;2855;p43"/>
              <p:cNvSpPr/>
              <p:nvPr/>
            </p:nvSpPr>
            <p:spPr>
              <a:xfrm>
                <a:off x="4217350" y="3380750"/>
                <a:ext cx="126250" cy="60575"/>
              </a:xfrm>
              <a:custGeom>
                <a:avLst/>
                <a:gdLst/>
                <a:ahLst/>
                <a:cxnLst/>
                <a:rect l="l" t="t" r="r" b="b"/>
                <a:pathLst>
                  <a:path w="5050" h="2423" extrusionOk="0">
                    <a:moveTo>
                      <a:pt x="332" y="2162"/>
                    </a:moveTo>
                    <a:lnTo>
                      <a:pt x="314" y="2170"/>
                    </a:lnTo>
                    <a:cubicBezTo>
                      <a:pt x="293" y="2180"/>
                      <a:pt x="275" y="2195"/>
                      <a:pt x="261" y="2214"/>
                    </a:cubicBezTo>
                    <a:cubicBezTo>
                      <a:pt x="249" y="2211"/>
                      <a:pt x="238" y="2210"/>
                      <a:pt x="225" y="2210"/>
                    </a:cubicBezTo>
                    <a:lnTo>
                      <a:pt x="332" y="2162"/>
                    </a:lnTo>
                    <a:close/>
                    <a:moveTo>
                      <a:pt x="4594" y="1"/>
                    </a:moveTo>
                    <a:cubicBezTo>
                      <a:pt x="4514" y="17"/>
                      <a:pt x="4434" y="51"/>
                      <a:pt x="4352" y="87"/>
                    </a:cubicBezTo>
                    <a:cubicBezTo>
                      <a:pt x="3872" y="299"/>
                      <a:pt x="3392" y="512"/>
                      <a:pt x="2912" y="726"/>
                    </a:cubicBezTo>
                    <a:lnTo>
                      <a:pt x="7" y="2015"/>
                    </a:lnTo>
                    <a:cubicBezTo>
                      <a:pt x="5" y="2016"/>
                      <a:pt x="3" y="2017"/>
                      <a:pt x="1" y="2018"/>
                    </a:cubicBezTo>
                    <a:cubicBezTo>
                      <a:pt x="23" y="2153"/>
                      <a:pt x="45" y="2288"/>
                      <a:pt x="69" y="2422"/>
                    </a:cubicBezTo>
                    <a:lnTo>
                      <a:pt x="80" y="2417"/>
                    </a:lnTo>
                    <a:cubicBezTo>
                      <a:pt x="72" y="2354"/>
                      <a:pt x="111" y="2294"/>
                      <a:pt x="172" y="2276"/>
                    </a:cubicBezTo>
                    <a:cubicBezTo>
                      <a:pt x="1813" y="1738"/>
                      <a:pt x="3440" y="1155"/>
                      <a:pt x="5050" y="526"/>
                    </a:cubicBezTo>
                    <a:cubicBezTo>
                      <a:pt x="5027" y="492"/>
                      <a:pt x="5021" y="450"/>
                      <a:pt x="5034"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6" name="Google Shape;2856;p43"/>
              <p:cNvSpPr/>
              <p:nvPr/>
            </p:nvSpPr>
            <p:spPr>
              <a:xfrm>
                <a:off x="4336325" y="3388500"/>
                <a:ext cx="17175" cy="18250"/>
              </a:xfrm>
              <a:custGeom>
                <a:avLst/>
                <a:gdLst/>
                <a:ahLst/>
                <a:cxnLst/>
                <a:rect l="l" t="t" r="r" b="b"/>
                <a:pathLst>
                  <a:path w="687" h="730" extrusionOk="0">
                    <a:moveTo>
                      <a:pt x="394" y="1"/>
                    </a:moveTo>
                    <a:cubicBezTo>
                      <a:pt x="337" y="1"/>
                      <a:pt x="290" y="47"/>
                      <a:pt x="275" y="102"/>
                    </a:cubicBezTo>
                    <a:lnTo>
                      <a:pt x="452" y="269"/>
                    </a:lnTo>
                    <a:cubicBezTo>
                      <a:pt x="516" y="328"/>
                      <a:pt x="497" y="435"/>
                      <a:pt x="426" y="478"/>
                    </a:cubicBezTo>
                    <a:cubicBezTo>
                      <a:pt x="285" y="564"/>
                      <a:pt x="144" y="647"/>
                      <a:pt x="0" y="729"/>
                    </a:cubicBezTo>
                    <a:cubicBezTo>
                      <a:pt x="190" y="654"/>
                      <a:pt x="378" y="578"/>
                      <a:pt x="567" y="503"/>
                    </a:cubicBezTo>
                    <a:cubicBezTo>
                      <a:pt x="686" y="455"/>
                      <a:pt x="675" y="294"/>
                      <a:pt x="594" y="248"/>
                    </a:cubicBezTo>
                    <a:cubicBezTo>
                      <a:pt x="618" y="191"/>
                      <a:pt x="609" y="123"/>
                      <a:pt x="540" y="90"/>
                    </a:cubicBezTo>
                    <a:lnTo>
                      <a:pt x="416" y="30"/>
                    </a:lnTo>
                    <a:cubicBezTo>
                      <a:pt x="411" y="20"/>
                      <a:pt x="404" y="11"/>
                      <a:pt x="398" y="1"/>
                    </a:cubicBezTo>
                    <a:cubicBezTo>
                      <a:pt x="397"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7" name="Google Shape;2857;p43"/>
              <p:cNvSpPr/>
              <p:nvPr/>
            </p:nvSpPr>
            <p:spPr>
              <a:xfrm>
                <a:off x="4217200" y="3441325"/>
                <a:ext cx="4000" cy="8275"/>
              </a:xfrm>
              <a:custGeom>
                <a:avLst/>
                <a:gdLst/>
                <a:ahLst/>
                <a:cxnLst/>
                <a:rect l="l" t="t" r="r" b="b"/>
                <a:pathLst>
                  <a:path w="160" h="331" extrusionOk="0">
                    <a:moveTo>
                      <a:pt x="76" y="1"/>
                    </a:moveTo>
                    <a:cubicBezTo>
                      <a:pt x="25" y="29"/>
                      <a:pt x="0" y="89"/>
                      <a:pt x="14" y="144"/>
                    </a:cubicBezTo>
                    <a:cubicBezTo>
                      <a:pt x="25" y="193"/>
                      <a:pt x="34" y="241"/>
                      <a:pt x="45" y="291"/>
                    </a:cubicBezTo>
                    <a:cubicBezTo>
                      <a:pt x="70" y="316"/>
                      <a:pt x="105" y="330"/>
                      <a:pt x="142" y="330"/>
                    </a:cubicBezTo>
                    <a:cubicBezTo>
                      <a:pt x="148" y="330"/>
                      <a:pt x="154" y="330"/>
                      <a:pt x="160" y="329"/>
                    </a:cubicBezTo>
                    <a:cubicBezTo>
                      <a:pt x="139" y="313"/>
                      <a:pt x="127" y="291"/>
                      <a:pt x="122"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8" name="Google Shape;2858;p43"/>
              <p:cNvSpPr/>
              <p:nvPr/>
            </p:nvSpPr>
            <p:spPr>
              <a:xfrm>
                <a:off x="4219075" y="3391050"/>
                <a:ext cx="130150" cy="58475"/>
              </a:xfrm>
              <a:custGeom>
                <a:avLst/>
                <a:gdLst/>
                <a:ahLst/>
                <a:cxnLst/>
                <a:rect l="l" t="t" r="r" b="b"/>
                <a:pathLst>
                  <a:path w="5206" h="2339" extrusionOk="0">
                    <a:moveTo>
                      <a:pt x="3897" y="636"/>
                    </a:moveTo>
                    <a:cubicBezTo>
                      <a:pt x="3900" y="641"/>
                      <a:pt x="3904" y="645"/>
                      <a:pt x="3907" y="650"/>
                    </a:cubicBezTo>
                    <a:cubicBezTo>
                      <a:pt x="3820" y="685"/>
                      <a:pt x="3732" y="719"/>
                      <a:pt x="3646" y="753"/>
                    </a:cubicBezTo>
                    <a:lnTo>
                      <a:pt x="3646" y="752"/>
                    </a:lnTo>
                    <a:cubicBezTo>
                      <a:pt x="3730" y="713"/>
                      <a:pt x="3813" y="675"/>
                      <a:pt x="3897" y="636"/>
                    </a:cubicBezTo>
                    <a:close/>
                    <a:moveTo>
                      <a:pt x="4965" y="0"/>
                    </a:moveTo>
                    <a:lnTo>
                      <a:pt x="4965" y="0"/>
                    </a:lnTo>
                    <a:cubicBezTo>
                      <a:pt x="4953" y="38"/>
                      <a:pt x="4958" y="80"/>
                      <a:pt x="4981" y="114"/>
                    </a:cubicBezTo>
                    <a:cubicBezTo>
                      <a:pt x="3372" y="742"/>
                      <a:pt x="1745" y="1325"/>
                      <a:pt x="103" y="1863"/>
                    </a:cubicBezTo>
                    <a:cubicBezTo>
                      <a:pt x="42" y="1882"/>
                      <a:pt x="3" y="1941"/>
                      <a:pt x="11" y="2005"/>
                    </a:cubicBezTo>
                    <a:lnTo>
                      <a:pt x="1" y="2012"/>
                    </a:lnTo>
                    <a:cubicBezTo>
                      <a:pt x="16" y="2100"/>
                      <a:pt x="32" y="2188"/>
                      <a:pt x="47" y="2277"/>
                    </a:cubicBezTo>
                    <a:cubicBezTo>
                      <a:pt x="52" y="2302"/>
                      <a:pt x="66" y="2324"/>
                      <a:pt x="85" y="2339"/>
                    </a:cubicBezTo>
                    <a:cubicBezTo>
                      <a:pt x="104" y="2338"/>
                      <a:pt x="122" y="2334"/>
                      <a:pt x="139" y="2326"/>
                    </a:cubicBezTo>
                    <a:cubicBezTo>
                      <a:pt x="191" y="2304"/>
                      <a:pt x="242" y="2280"/>
                      <a:pt x="294" y="2258"/>
                    </a:cubicBezTo>
                    <a:cubicBezTo>
                      <a:pt x="302" y="2259"/>
                      <a:pt x="309" y="2259"/>
                      <a:pt x="317" y="2259"/>
                    </a:cubicBezTo>
                    <a:cubicBezTo>
                      <a:pt x="393" y="2259"/>
                      <a:pt x="467" y="2235"/>
                      <a:pt x="540" y="2210"/>
                    </a:cubicBezTo>
                    <a:cubicBezTo>
                      <a:pt x="673" y="2164"/>
                      <a:pt x="803" y="2114"/>
                      <a:pt x="935" y="2066"/>
                    </a:cubicBezTo>
                    <a:cubicBezTo>
                      <a:pt x="1413" y="1889"/>
                      <a:pt x="1889" y="1712"/>
                      <a:pt x="2364" y="1531"/>
                    </a:cubicBezTo>
                    <a:cubicBezTo>
                      <a:pt x="3142" y="1235"/>
                      <a:pt x="3917" y="935"/>
                      <a:pt x="4690" y="627"/>
                    </a:cubicBezTo>
                    <a:cubicBezTo>
                      <a:pt x="4833" y="545"/>
                      <a:pt x="4974" y="462"/>
                      <a:pt x="5116" y="377"/>
                    </a:cubicBezTo>
                    <a:cubicBezTo>
                      <a:pt x="5186" y="334"/>
                      <a:pt x="5206" y="228"/>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59" name="Google Shape;2859;p43"/>
              <p:cNvSpPr/>
              <p:nvPr/>
            </p:nvSpPr>
            <p:spPr>
              <a:xfrm>
                <a:off x="4058700" y="3126550"/>
                <a:ext cx="124700" cy="77100"/>
              </a:xfrm>
              <a:custGeom>
                <a:avLst/>
                <a:gdLst/>
                <a:ahLst/>
                <a:cxnLst/>
                <a:rect l="l" t="t" r="r" b="b"/>
                <a:pathLst>
                  <a:path w="4988" h="3084" extrusionOk="0">
                    <a:moveTo>
                      <a:pt x="2792" y="191"/>
                    </a:moveTo>
                    <a:cubicBezTo>
                      <a:pt x="2813" y="191"/>
                      <a:pt x="2835" y="196"/>
                      <a:pt x="2854" y="208"/>
                    </a:cubicBezTo>
                    <a:cubicBezTo>
                      <a:pt x="3083" y="342"/>
                      <a:pt x="3553" y="923"/>
                      <a:pt x="3166" y="1132"/>
                    </a:cubicBezTo>
                    <a:cubicBezTo>
                      <a:pt x="3129" y="1152"/>
                      <a:pt x="3093" y="1161"/>
                      <a:pt x="3059" y="1161"/>
                    </a:cubicBezTo>
                    <a:cubicBezTo>
                      <a:pt x="2935" y="1161"/>
                      <a:pt x="2832" y="1046"/>
                      <a:pt x="2761" y="943"/>
                    </a:cubicBezTo>
                    <a:cubicBezTo>
                      <a:pt x="2645" y="769"/>
                      <a:pt x="2588" y="562"/>
                      <a:pt x="2602" y="353"/>
                    </a:cubicBezTo>
                    <a:cubicBezTo>
                      <a:pt x="2603" y="300"/>
                      <a:pt x="2637" y="253"/>
                      <a:pt x="2687" y="235"/>
                    </a:cubicBezTo>
                    <a:cubicBezTo>
                      <a:pt x="2714" y="208"/>
                      <a:pt x="2753" y="191"/>
                      <a:pt x="2792" y="191"/>
                    </a:cubicBezTo>
                    <a:close/>
                    <a:moveTo>
                      <a:pt x="1085" y="921"/>
                    </a:moveTo>
                    <a:cubicBezTo>
                      <a:pt x="1158" y="921"/>
                      <a:pt x="1240" y="980"/>
                      <a:pt x="1236" y="1072"/>
                    </a:cubicBezTo>
                    <a:cubicBezTo>
                      <a:pt x="1256" y="1084"/>
                      <a:pt x="1272" y="1100"/>
                      <a:pt x="1284" y="1119"/>
                    </a:cubicBezTo>
                    <a:cubicBezTo>
                      <a:pt x="1418" y="1326"/>
                      <a:pt x="1757" y="1696"/>
                      <a:pt x="1487" y="1927"/>
                    </a:cubicBezTo>
                    <a:cubicBezTo>
                      <a:pt x="1475" y="1938"/>
                      <a:pt x="1462" y="1945"/>
                      <a:pt x="1449" y="1951"/>
                    </a:cubicBezTo>
                    <a:cubicBezTo>
                      <a:pt x="1410" y="1984"/>
                      <a:pt x="1361" y="2001"/>
                      <a:pt x="1312" y="2001"/>
                    </a:cubicBezTo>
                    <a:cubicBezTo>
                      <a:pt x="1302" y="2001"/>
                      <a:pt x="1292" y="2001"/>
                      <a:pt x="1282" y="1999"/>
                    </a:cubicBezTo>
                    <a:cubicBezTo>
                      <a:pt x="872" y="1956"/>
                      <a:pt x="937" y="1288"/>
                      <a:pt x="977" y="1019"/>
                    </a:cubicBezTo>
                    <a:lnTo>
                      <a:pt x="977" y="1018"/>
                    </a:lnTo>
                    <a:cubicBezTo>
                      <a:pt x="987" y="950"/>
                      <a:pt x="1034" y="921"/>
                      <a:pt x="1085" y="921"/>
                    </a:cubicBezTo>
                    <a:close/>
                    <a:moveTo>
                      <a:pt x="3853" y="0"/>
                    </a:moveTo>
                    <a:cubicBezTo>
                      <a:pt x="2626" y="12"/>
                      <a:pt x="1398" y="24"/>
                      <a:pt x="170" y="34"/>
                    </a:cubicBezTo>
                    <a:lnTo>
                      <a:pt x="1" y="37"/>
                    </a:lnTo>
                    <a:cubicBezTo>
                      <a:pt x="96" y="1056"/>
                      <a:pt x="228" y="2071"/>
                      <a:pt x="394" y="3084"/>
                    </a:cubicBezTo>
                    <a:cubicBezTo>
                      <a:pt x="396" y="3081"/>
                      <a:pt x="398" y="3080"/>
                      <a:pt x="400" y="3079"/>
                    </a:cubicBezTo>
                    <a:lnTo>
                      <a:pt x="3305" y="1791"/>
                    </a:lnTo>
                    <a:cubicBezTo>
                      <a:pt x="3785" y="1577"/>
                      <a:pt x="4265" y="1364"/>
                      <a:pt x="4745" y="1151"/>
                    </a:cubicBezTo>
                    <a:cubicBezTo>
                      <a:pt x="4827" y="1115"/>
                      <a:pt x="4907" y="1082"/>
                      <a:pt x="4988" y="1066"/>
                    </a:cubicBezTo>
                    <a:lnTo>
                      <a:pt x="38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0" name="Google Shape;2860;p43"/>
              <p:cNvSpPr/>
              <p:nvPr/>
            </p:nvSpPr>
            <p:spPr>
              <a:xfrm>
                <a:off x="4074150" y="3207200"/>
                <a:ext cx="2725" cy="1325"/>
              </a:xfrm>
              <a:custGeom>
                <a:avLst/>
                <a:gdLst/>
                <a:ahLst/>
                <a:cxnLst/>
                <a:rect l="l" t="t" r="r" b="b"/>
                <a:pathLst>
                  <a:path w="109" h="53" extrusionOk="0">
                    <a:moveTo>
                      <a:pt x="109" y="0"/>
                    </a:moveTo>
                    <a:lnTo>
                      <a:pt x="87" y="10"/>
                    </a:lnTo>
                    <a:lnTo>
                      <a:pt x="87" y="10"/>
                    </a:lnTo>
                    <a:cubicBezTo>
                      <a:pt x="88" y="9"/>
                      <a:pt x="89" y="9"/>
                      <a:pt x="90" y="9"/>
                    </a:cubicBezTo>
                    <a:lnTo>
                      <a:pt x="109" y="0"/>
                    </a:lnTo>
                    <a:close/>
                    <a:moveTo>
                      <a:pt x="87" y="10"/>
                    </a:moveTo>
                    <a:cubicBezTo>
                      <a:pt x="87" y="10"/>
                      <a:pt x="86" y="10"/>
                      <a:pt x="85" y="10"/>
                    </a:cubicBezTo>
                    <a:lnTo>
                      <a:pt x="85" y="10"/>
                    </a:lnTo>
                    <a:lnTo>
                      <a:pt x="87" y="10"/>
                    </a:lnTo>
                    <a:close/>
                    <a:moveTo>
                      <a:pt x="85" y="10"/>
                    </a:moveTo>
                    <a:lnTo>
                      <a:pt x="0" y="48"/>
                    </a:lnTo>
                    <a:cubicBezTo>
                      <a:pt x="13" y="48"/>
                      <a:pt x="25" y="49"/>
                      <a:pt x="36" y="52"/>
                    </a:cubicBezTo>
                    <a:cubicBezTo>
                      <a:pt x="48" y="34"/>
                      <a:pt x="66" y="19"/>
                      <a:pt x="85"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1" name="Google Shape;2861;p43"/>
              <p:cNvSpPr/>
              <p:nvPr/>
            </p:nvSpPr>
            <p:spPr>
              <a:xfrm>
                <a:off x="4069500" y="3160850"/>
                <a:ext cx="152225" cy="83025"/>
              </a:xfrm>
              <a:custGeom>
                <a:avLst/>
                <a:gdLst/>
                <a:ahLst/>
                <a:cxnLst/>
                <a:rect l="l" t="t" r="r" b="b"/>
                <a:pathLst>
                  <a:path w="6089" h="3321" extrusionOk="0">
                    <a:moveTo>
                      <a:pt x="5118" y="1"/>
                    </a:moveTo>
                    <a:lnTo>
                      <a:pt x="5118" y="1"/>
                    </a:lnTo>
                    <a:cubicBezTo>
                      <a:pt x="5125" y="11"/>
                      <a:pt x="5131" y="21"/>
                      <a:pt x="5137" y="31"/>
                    </a:cubicBezTo>
                    <a:lnTo>
                      <a:pt x="5261" y="92"/>
                    </a:lnTo>
                    <a:cubicBezTo>
                      <a:pt x="5330" y="125"/>
                      <a:pt x="5338" y="193"/>
                      <a:pt x="5314" y="250"/>
                    </a:cubicBezTo>
                    <a:cubicBezTo>
                      <a:pt x="5396" y="297"/>
                      <a:pt x="5406" y="457"/>
                      <a:pt x="5287" y="505"/>
                    </a:cubicBezTo>
                    <a:cubicBezTo>
                      <a:pt x="5099" y="580"/>
                      <a:pt x="4910" y="656"/>
                      <a:pt x="4721" y="730"/>
                    </a:cubicBezTo>
                    <a:cubicBezTo>
                      <a:pt x="3322" y="1528"/>
                      <a:pt x="1812" y="2115"/>
                      <a:pt x="243" y="2474"/>
                    </a:cubicBezTo>
                    <a:cubicBezTo>
                      <a:pt x="232" y="2476"/>
                      <a:pt x="221" y="2477"/>
                      <a:pt x="210" y="2477"/>
                    </a:cubicBezTo>
                    <a:cubicBezTo>
                      <a:pt x="176" y="2477"/>
                      <a:pt x="143" y="2466"/>
                      <a:pt x="115" y="2444"/>
                    </a:cubicBezTo>
                    <a:cubicBezTo>
                      <a:pt x="109" y="2445"/>
                      <a:pt x="104" y="2445"/>
                      <a:pt x="98" y="2445"/>
                    </a:cubicBezTo>
                    <a:cubicBezTo>
                      <a:pt x="62" y="2445"/>
                      <a:pt x="27" y="2430"/>
                      <a:pt x="0" y="2404"/>
                    </a:cubicBezTo>
                    <a:lnTo>
                      <a:pt x="0" y="2404"/>
                    </a:lnTo>
                    <a:cubicBezTo>
                      <a:pt x="46" y="2628"/>
                      <a:pt x="85" y="2857"/>
                      <a:pt x="151" y="3072"/>
                    </a:cubicBezTo>
                    <a:cubicBezTo>
                      <a:pt x="207" y="3257"/>
                      <a:pt x="339" y="3320"/>
                      <a:pt x="498" y="3320"/>
                    </a:cubicBezTo>
                    <a:cubicBezTo>
                      <a:pt x="543" y="3320"/>
                      <a:pt x="590" y="3315"/>
                      <a:pt x="638" y="3306"/>
                    </a:cubicBezTo>
                    <a:cubicBezTo>
                      <a:pt x="1166" y="3206"/>
                      <a:pt x="1691" y="3064"/>
                      <a:pt x="2205" y="2908"/>
                    </a:cubicBezTo>
                    <a:cubicBezTo>
                      <a:pt x="3233" y="2595"/>
                      <a:pt x="4232" y="2192"/>
                      <a:pt x="5186" y="1701"/>
                    </a:cubicBezTo>
                    <a:cubicBezTo>
                      <a:pt x="5266" y="1661"/>
                      <a:pt x="5351" y="1621"/>
                      <a:pt x="5423" y="1576"/>
                    </a:cubicBezTo>
                    <a:cubicBezTo>
                      <a:pt x="5587" y="1556"/>
                      <a:pt x="5739" y="1484"/>
                      <a:pt x="5849" y="1355"/>
                    </a:cubicBezTo>
                    <a:cubicBezTo>
                      <a:pt x="5951" y="1236"/>
                      <a:pt x="6089" y="1007"/>
                      <a:pt x="6016" y="847"/>
                    </a:cubicBezTo>
                    <a:cubicBezTo>
                      <a:pt x="5939" y="684"/>
                      <a:pt x="5782" y="529"/>
                      <a:pt x="5655" y="403"/>
                    </a:cubicBezTo>
                    <a:cubicBezTo>
                      <a:pt x="5572" y="321"/>
                      <a:pt x="5485" y="244"/>
                      <a:pt x="5394" y="174"/>
                    </a:cubicBezTo>
                    <a:cubicBezTo>
                      <a:pt x="5378" y="153"/>
                      <a:pt x="5355" y="136"/>
                      <a:pt x="5331" y="126"/>
                    </a:cubicBezTo>
                    <a:cubicBezTo>
                      <a:pt x="5283" y="91"/>
                      <a:pt x="5234" y="56"/>
                      <a:pt x="5185" y="23"/>
                    </a:cubicBezTo>
                    <a:cubicBezTo>
                      <a:pt x="5165" y="9"/>
                      <a:pt x="5143"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2" name="Google Shape;2862;p43"/>
              <p:cNvSpPr/>
              <p:nvPr/>
            </p:nvSpPr>
            <p:spPr>
              <a:xfrm>
                <a:off x="4072375" y="3179100"/>
                <a:ext cx="115150" cy="43700"/>
              </a:xfrm>
              <a:custGeom>
                <a:avLst/>
                <a:gdLst/>
                <a:ahLst/>
                <a:cxnLst/>
                <a:rect l="l" t="t" r="r" b="b"/>
                <a:pathLst>
                  <a:path w="4606" h="1748" extrusionOk="0">
                    <a:moveTo>
                      <a:pt x="4606" y="0"/>
                    </a:moveTo>
                    <a:cubicBezTo>
                      <a:pt x="3833" y="308"/>
                      <a:pt x="3058" y="610"/>
                      <a:pt x="2279" y="904"/>
                    </a:cubicBezTo>
                    <a:cubicBezTo>
                      <a:pt x="1804" y="1086"/>
                      <a:pt x="1327" y="1263"/>
                      <a:pt x="849" y="1440"/>
                    </a:cubicBezTo>
                    <a:cubicBezTo>
                      <a:pt x="719" y="1488"/>
                      <a:pt x="587" y="1538"/>
                      <a:pt x="455" y="1584"/>
                    </a:cubicBezTo>
                    <a:cubicBezTo>
                      <a:pt x="383" y="1610"/>
                      <a:pt x="308" y="1633"/>
                      <a:pt x="232" y="1633"/>
                    </a:cubicBezTo>
                    <a:cubicBezTo>
                      <a:pt x="225" y="1633"/>
                      <a:pt x="217" y="1633"/>
                      <a:pt x="209" y="1632"/>
                    </a:cubicBezTo>
                    <a:lnTo>
                      <a:pt x="54" y="1700"/>
                    </a:lnTo>
                    <a:cubicBezTo>
                      <a:pt x="37" y="1708"/>
                      <a:pt x="18" y="1712"/>
                      <a:pt x="0" y="1714"/>
                    </a:cubicBezTo>
                    <a:cubicBezTo>
                      <a:pt x="27" y="1736"/>
                      <a:pt x="60" y="1747"/>
                      <a:pt x="94" y="1747"/>
                    </a:cubicBezTo>
                    <a:cubicBezTo>
                      <a:pt x="105" y="1747"/>
                      <a:pt x="116" y="1746"/>
                      <a:pt x="127" y="1744"/>
                    </a:cubicBezTo>
                    <a:cubicBezTo>
                      <a:pt x="1697" y="1385"/>
                      <a:pt x="3205"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3" name="Google Shape;2863;p43"/>
              <p:cNvSpPr/>
              <p:nvPr/>
            </p:nvSpPr>
            <p:spPr>
              <a:xfrm>
                <a:off x="4161400" y="3179350"/>
                <a:ext cx="6550" cy="2925"/>
              </a:xfrm>
              <a:custGeom>
                <a:avLst/>
                <a:gdLst/>
                <a:ahLst/>
                <a:cxnLst/>
                <a:rect l="l" t="t" r="r" b="b"/>
                <a:pathLst>
                  <a:path w="262" h="117" extrusionOk="0">
                    <a:moveTo>
                      <a:pt x="250" y="1"/>
                    </a:moveTo>
                    <a:cubicBezTo>
                      <a:pt x="168" y="39"/>
                      <a:pt x="84" y="77"/>
                      <a:pt x="1" y="117"/>
                    </a:cubicBezTo>
                    <a:cubicBezTo>
                      <a:pt x="87" y="83"/>
                      <a:pt x="174" y="49"/>
                      <a:pt x="261" y="15"/>
                    </a:cubicBezTo>
                    <a:cubicBezTo>
                      <a:pt x="257" y="11"/>
                      <a:pt x="254" y="6"/>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4" name="Google Shape;2864;p43"/>
              <p:cNvSpPr/>
              <p:nvPr/>
            </p:nvSpPr>
            <p:spPr>
              <a:xfrm>
                <a:off x="4080500" y="3149575"/>
                <a:ext cx="22125" cy="27025"/>
              </a:xfrm>
              <a:custGeom>
                <a:avLst/>
                <a:gdLst/>
                <a:ahLst/>
                <a:cxnLst/>
                <a:rect l="l" t="t" r="r" b="b"/>
                <a:pathLst>
                  <a:path w="885" h="1081" extrusionOk="0">
                    <a:moveTo>
                      <a:pt x="212" y="1"/>
                    </a:moveTo>
                    <a:cubicBezTo>
                      <a:pt x="161" y="1"/>
                      <a:pt x="115" y="30"/>
                      <a:pt x="105" y="97"/>
                    </a:cubicBezTo>
                    <a:cubicBezTo>
                      <a:pt x="65" y="367"/>
                      <a:pt x="0" y="1035"/>
                      <a:pt x="410" y="1078"/>
                    </a:cubicBezTo>
                    <a:cubicBezTo>
                      <a:pt x="420" y="1080"/>
                      <a:pt x="430" y="1080"/>
                      <a:pt x="440" y="1080"/>
                    </a:cubicBezTo>
                    <a:cubicBezTo>
                      <a:pt x="489" y="1080"/>
                      <a:pt x="538" y="1063"/>
                      <a:pt x="577" y="1030"/>
                    </a:cubicBezTo>
                    <a:cubicBezTo>
                      <a:pt x="590" y="1025"/>
                      <a:pt x="603" y="1017"/>
                      <a:pt x="615" y="1007"/>
                    </a:cubicBezTo>
                    <a:cubicBezTo>
                      <a:pt x="885" y="776"/>
                      <a:pt x="546" y="406"/>
                      <a:pt x="412" y="199"/>
                    </a:cubicBezTo>
                    <a:cubicBezTo>
                      <a:pt x="400" y="180"/>
                      <a:pt x="384" y="164"/>
                      <a:pt x="364" y="152"/>
                    </a:cubicBezTo>
                    <a:cubicBezTo>
                      <a:pt x="368" y="60"/>
                      <a:pt x="28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5" name="Google Shape;2865;p43"/>
              <p:cNvSpPr/>
              <p:nvPr/>
            </p:nvSpPr>
            <p:spPr>
              <a:xfrm>
                <a:off x="4123400" y="3131325"/>
                <a:ext cx="24125" cy="24250"/>
              </a:xfrm>
              <a:custGeom>
                <a:avLst/>
                <a:gdLst/>
                <a:ahLst/>
                <a:cxnLst/>
                <a:rect l="l" t="t" r="r" b="b"/>
                <a:pathLst>
                  <a:path w="965" h="970" extrusionOk="0">
                    <a:moveTo>
                      <a:pt x="204" y="0"/>
                    </a:moveTo>
                    <a:cubicBezTo>
                      <a:pt x="165" y="0"/>
                      <a:pt x="127" y="17"/>
                      <a:pt x="99" y="44"/>
                    </a:cubicBezTo>
                    <a:cubicBezTo>
                      <a:pt x="49" y="62"/>
                      <a:pt x="15" y="109"/>
                      <a:pt x="14" y="162"/>
                    </a:cubicBezTo>
                    <a:cubicBezTo>
                      <a:pt x="0" y="371"/>
                      <a:pt x="57" y="579"/>
                      <a:pt x="174" y="752"/>
                    </a:cubicBezTo>
                    <a:cubicBezTo>
                      <a:pt x="244" y="855"/>
                      <a:pt x="347" y="970"/>
                      <a:pt x="471" y="970"/>
                    </a:cubicBezTo>
                    <a:cubicBezTo>
                      <a:pt x="505" y="970"/>
                      <a:pt x="541" y="961"/>
                      <a:pt x="578" y="941"/>
                    </a:cubicBezTo>
                    <a:cubicBezTo>
                      <a:pt x="965" y="732"/>
                      <a:pt x="495" y="151"/>
                      <a:pt x="266" y="17"/>
                    </a:cubicBezTo>
                    <a:cubicBezTo>
                      <a:pt x="247" y="5"/>
                      <a:pt x="225"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6" name="Google Shape;2866;p43"/>
              <p:cNvSpPr/>
              <p:nvPr/>
            </p:nvSpPr>
            <p:spPr>
              <a:xfrm>
                <a:off x="4183400" y="3152900"/>
                <a:ext cx="14075" cy="10575"/>
              </a:xfrm>
              <a:custGeom>
                <a:avLst/>
                <a:gdLst/>
                <a:ahLst/>
                <a:cxnLst/>
                <a:rect l="l" t="t" r="r" b="b"/>
                <a:pathLst>
                  <a:path w="563" h="423" extrusionOk="0">
                    <a:moveTo>
                      <a:pt x="93" y="1"/>
                    </a:moveTo>
                    <a:cubicBezTo>
                      <a:pt x="62" y="1"/>
                      <a:pt x="31" y="4"/>
                      <a:pt x="1" y="11"/>
                    </a:cubicBezTo>
                    <a:lnTo>
                      <a:pt x="439" y="422"/>
                    </a:lnTo>
                    <a:cubicBezTo>
                      <a:pt x="455" y="367"/>
                      <a:pt x="502" y="321"/>
                      <a:pt x="558" y="321"/>
                    </a:cubicBezTo>
                    <a:cubicBezTo>
                      <a:pt x="560" y="321"/>
                      <a:pt x="561" y="321"/>
                      <a:pt x="562" y="321"/>
                    </a:cubicBezTo>
                    <a:cubicBezTo>
                      <a:pt x="493" y="214"/>
                      <a:pt x="409" y="115"/>
                      <a:pt x="298" y="53"/>
                    </a:cubicBezTo>
                    <a:cubicBezTo>
                      <a:pt x="235"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7" name="Google Shape;2867;p43"/>
              <p:cNvSpPr/>
              <p:nvPr/>
            </p:nvSpPr>
            <p:spPr>
              <a:xfrm>
                <a:off x="4066400" y="3203600"/>
                <a:ext cx="3900" cy="17375"/>
              </a:xfrm>
              <a:custGeom>
                <a:avLst/>
                <a:gdLst/>
                <a:ahLst/>
                <a:cxnLst/>
                <a:rect l="l" t="t" r="r" b="b"/>
                <a:pathLst>
                  <a:path w="156" h="695" extrusionOk="0">
                    <a:moveTo>
                      <a:pt x="86" y="1"/>
                    </a:moveTo>
                    <a:cubicBezTo>
                      <a:pt x="40" y="21"/>
                      <a:pt x="15" y="71"/>
                      <a:pt x="25" y="120"/>
                    </a:cubicBezTo>
                    <a:cubicBezTo>
                      <a:pt x="6" y="148"/>
                      <a:pt x="1" y="184"/>
                      <a:pt x="8" y="218"/>
                    </a:cubicBezTo>
                    <a:cubicBezTo>
                      <a:pt x="38" y="359"/>
                      <a:pt x="68" y="500"/>
                      <a:pt x="97" y="641"/>
                    </a:cubicBezTo>
                    <a:cubicBezTo>
                      <a:pt x="101" y="661"/>
                      <a:pt x="109" y="680"/>
                      <a:pt x="123" y="695"/>
                    </a:cubicBezTo>
                    <a:cubicBezTo>
                      <a:pt x="114" y="646"/>
                      <a:pt x="104" y="597"/>
                      <a:pt x="93" y="549"/>
                    </a:cubicBezTo>
                    <a:cubicBezTo>
                      <a:pt x="80" y="493"/>
                      <a:pt x="104" y="434"/>
                      <a:pt x="155" y="406"/>
                    </a:cubicBezTo>
                    <a:cubicBezTo>
                      <a:pt x="131" y="271"/>
                      <a:pt x="108"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8" name="Google Shape;2868;p43"/>
              <p:cNvSpPr/>
              <p:nvPr/>
            </p:nvSpPr>
            <p:spPr>
              <a:xfrm>
                <a:off x="4068525" y="3153125"/>
                <a:ext cx="126250" cy="60600"/>
              </a:xfrm>
              <a:custGeom>
                <a:avLst/>
                <a:gdLst/>
                <a:ahLst/>
                <a:cxnLst/>
                <a:rect l="l" t="t" r="r" b="b"/>
                <a:pathLst>
                  <a:path w="5050" h="2424" extrusionOk="0">
                    <a:moveTo>
                      <a:pt x="303" y="2176"/>
                    </a:moveTo>
                    <a:cubicBezTo>
                      <a:pt x="286" y="2185"/>
                      <a:pt x="272" y="2198"/>
                      <a:pt x="260" y="2214"/>
                    </a:cubicBezTo>
                    <a:cubicBezTo>
                      <a:pt x="251" y="2212"/>
                      <a:pt x="241" y="2211"/>
                      <a:pt x="231" y="2211"/>
                    </a:cubicBezTo>
                    <a:cubicBezTo>
                      <a:pt x="229" y="2211"/>
                      <a:pt x="227" y="2211"/>
                      <a:pt x="224" y="2211"/>
                    </a:cubicBezTo>
                    <a:lnTo>
                      <a:pt x="303" y="2176"/>
                    </a:lnTo>
                    <a:close/>
                    <a:moveTo>
                      <a:pt x="4595" y="1"/>
                    </a:moveTo>
                    <a:cubicBezTo>
                      <a:pt x="4514" y="17"/>
                      <a:pt x="4433" y="51"/>
                      <a:pt x="4352" y="87"/>
                    </a:cubicBezTo>
                    <a:cubicBezTo>
                      <a:pt x="3872" y="299"/>
                      <a:pt x="3392" y="513"/>
                      <a:pt x="2912" y="727"/>
                    </a:cubicBezTo>
                    <a:lnTo>
                      <a:pt x="7" y="2015"/>
                    </a:lnTo>
                    <a:cubicBezTo>
                      <a:pt x="5" y="2016"/>
                      <a:pt x="3" y="2017"/>
                      <a:pt x="1" y="2018"/>
                    </a:cubicBezTo>
                    <a:cubicBezTo>
                      <a:pt x="23" y="2154"/>
                      <a:pt x="46" y="2289"/>
                      <a:pt x="70" y="2424"/>
                    </a:cubicBezTo>
                    <a:cubicBezTo>
                      <a:pt x="73" y="2421"/>
                      <a:pt x="76" y="2419"/>
                      <a:pt x="81" y="2417"/>
                    </a:cubicBezTo>
                    <a:cubicBezTo>
                      <a:pt x="72" y="2353"/>
                      <a:pt x="112" y="2294"/>
                      <a:pt x="172" y="2276"/>
                    </a:cubicBezTo>
                    <a:cubicBezTo>
                      <a:pt x="1814" y="1738"/>
                      <a:pt x="3440" y="1155"/>
                      <a:pt x="5050" y="526"/>
                    </a:cubicBezTo>
                    <a:cubicBezTo>
                      <a:pt x="5028" y="492"/>
                      <a:pt x="5021" y="450"/>
                      <a:pt x="5034" y="412"/>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69" name="Google Shape;2869;p43"/>
              <p:cNvSpPr/>
              <p:nvPr/>
            </p:nvSpPr>
            <p:spPr>
              <a:xfrm>
                <a:off x="4187475" y="3160925"/>
                <a:ext cx="17175" cy="18225"/>
              </a:xfrm>
              <a:custGeom>
                <a:avLst/>
                <a:gdLst/>
                <a:ahLst/>
                <a:cxnLst/>
                <a:rect l="l" t="t" r="r" b="b"/>
                <a:pathLst>
                  <a:path w="687" h="729" extrusionOk="0">
                    <a:moveTo>
                      <a:pt x="394" y="0"/>
                    </a:moveTo>
                    <a:cubicBezTo>
                      <a:pt x="339" y="0"/>
                      <a:pt x="292" y="46"/>
                      <a:pt x="276" y="101"/>
                    </a:cubicBezTo>
                    <a:lnTo>
                      <a:pt x="452" y="268"/>
                    </a:lnTo>
                    <a:cubicBezTo>
                      <a:pt x="516" y="329"/>
                      <a:pt x="497" y="435"/>
                      <a:pt x="426" y="479"/>
                    </a:cubicBezTo>
                    <a:cubicBezTo>
                      <a:pt x="286" y="564"/>
                      <a:pt x="144" y="647"/>
                      <a:pt x="1" y="728"/>
                    </a:cubicBezTo>
                    <a:cubicBezTo>
                      <a:pt x="190" y="653"/>
                      <a:pt x="378" y="578"/>
                      <a:pt x="567" y="503"/>
                    </a:cubicBezTo>
                    <a:cubicBezTo>
                      <a:pt x="686" y="454"/>
                      <a:pt x="676" y="295"/>
                      <a:pt x="594" y="248"/>
                    </a:cubicBezTo>
                    <a:cubicBezTo>
                      <a:pt x="618" y="190"/>
                      <a:pt x="610" y="122"/>
                      <a:pt x="541" y="89"/>
                    </a:cubicBezTo>
                    <a:lnTo>
                      <a:pt x="416" y="30"/>
                    </a:lnTo>
                    <a:cubicBezTo>
                      <a:pt x="410" y="20"/>
                      <a:pt x="405" y="10"/>
                      <a:pt x="398" y="0"/>
                    </a:cubicBezTo>
                    <a:cubicBezTo>
                      <a:pt x="397" y="0"/>
                      <a:pt x="396" y="0"/>
                      <a:pt x="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0" name="Google Shape;2870;p43"/>
              <p:cNvSpPr/>
              <p:nvPr/>
            </p:nvSpPr>
            <p:spPr>
              <a:xfrm>
                <a:off x="4068375" y="3213725"/>
                <a:ext cx="4025" cy="8275"/>
              </a:xfrm>
              <a:custGeom>
                <a:avLst/>
                <a:gdLst/>
                <a:ahLst/>
                <a:cxnLst/>
                <a:rect l="l" t="t" r="r" b="b"/>
                <a:pathLst>
                  <a:path w="161" h="331" extrusionOk="0">
                    <a:moveTo>
                      <a:pt x="76" y="1"/>
                    </a:moveTo>
                    <a:cubicBezTo>
                      <a:pt x="25" y="29"/>
                      <a:pt x="1" y="89"/>
                      <a:pt x="14" y="144"/>
                    </a:cubicBezTo>
                    <a:cubicBezTo>
                      <a:pt x="25" y="193"/>
                      <a:pt x="35" y="241"/>
                      <a:pt x="45" y="290"/>
                    </a:cubicBezTo>
                    <a:cubicBezTo>
                      <a:pt x="71" y="316"/>
                      <a:pt x="106" y="330"/>
                      <a:pt x="142" y="330"/>
                    </a:cubicBezTo>
                    <a:cubicBezTo>
                      <a:pt x="148" y="330"/>
                      <a:pt x="154" y="330"/>
                      <a:pt x="160" y="329"/>
                    </a:cubicBezTo>
                    <a:cubicBezTo>
                      <a:pt x="140" y="313"/>
                      <a:pt x="127" y="291"/>
                      <a:pt x="123"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1" name="Google Shape;2871;p43"/>
              <p:cNvSpPr/>
              <p:nvPr/>
            </p:nvSpPr>
            <p:spPr>
              <a:xfrm>
                <a:off x="4070225" y="3163475"/>
                <a:ext cx="130200" cy="58500"/>
              </a:xfrm>
              <a:custGeom>
                <a:avLst/>
                <a:gdLst/>
                <a:ahLst/>
                <a:cxnLst/>
                <a:rect l="l" t="t" r="r" b="b"/>
                <a:pathLst>
                  <a:path w="5208" h="2340" extrusionOk="0">
                    <a:moveTo>
                      <a:pt x="3897" y="636"/>
                    </a:moveTo>
                    <a:cubicBezTo>
                      <a:pt x="3901" y="641"/>
                      <a:pt x="3904" y="646"/>
                      <a:pt x="3908" y="650"/>
                    </a:cubicBezTo>
                    <a:cubicBezTo>
                      <a:pt x="3821" y="684"/>
                      <a:pt x="3735" y="718"/>
                      <a:pt x="3648" y="752"/>
                    </a:cubicBezTo>
                    <a:cubicBezTo>
                      <a:pt x="3731" y="714"/>
                      <a:pt x="3815" y="674"/>
                      <a:pt x="3897" y="636"/>
                    </a:cubicBezTo>
                    <a:close/>
                    <a:moveTo>
                      <a:pt x="4965" y="0"/>
                    </a:moveTo>
                    <a:lnTo>
                      <a:pt x="4965" y="0"/>
                    </a:lnTo>
                    <a:cubicBezTo>
                      <a:pt x="4953" y="38"/>
                      <a:pt x="4958" y="80"/>
                      <a:pt x="4981" y="114"/>
                    </a:cubicBezTo>
                    <a:cubicBezTo>
                      <a:pt x="3372" y="742"/>
                      <a:pt x="1746" y="1326"/>
                      <a:pt x="104" y="1863"/>
                    </a:cubicBezTo>
                    <a:cubicBezTo>
                      <a:pt x="42" y="1882"/>
                      <a:pt x="4" y="1942"/>
                      <a:pt x="12" y="2005"/>
                    </a:cubicBezTo>
                    <a:cubicBezTo>
                      <a:pt x="8" y="2006"/>
                      <a:pt x="4" y="2008"/>
                      <a:pt x="1" y="2011"/>
                    </a:cubicBezTo>
                    <a:cubicBezTo>
                      <a:pt x="17" y="2100"/>
                      <a:pt x="32" y="2188"/>
                      <a:pt x="48" y="2276"/>
                    </a:cubicBezTo>
                    <a:cubicBezTo>
                      <a:pt x="53" y="2301"/>
                      <a:pt x="66" y="2323"/>
                      <a:pt x="86" y="2339"/>
                    </a:cubicBezTo>
                    <a:cubicBezTo>
                      <a:pt x="104" y="2338"/>
                      <a:pt x="123" y="2333"/>
                      <a:pt x="140" y="2325"/>
                    </a:cubicBezTo>
                    <a:lnTo>
                      <a:pt x="295" y="2257"/>
                    </a:lnTo>
                    <a:cubicBezTo>
                      <a:pt x="303" y="2258"/>
                      <a:pt x="311" y="2258"/>
                      <a:pt x="319" y="2258"/>
                    </a:cubicBezTo>
                    <a:cubicBezTo>
                      <a:pt x="395" y="2258"/>
                      <a:pt x="469" y="2236"/>
                      <a:pt x="540" y="2210"/>
                    </a:cubicBezTo>
                    <a:cubicBezTo>
                      <a:pt x="673" y="2164"/>
                      <a:pt x="804" y="2114"/>
                      <a:pt x="935" y="2065"/>
                    </a:cubicBezTo>
                    <a:cubicBezTo>
                      <a:pt x="1413" y="1889"/>
                      <a:pt x="1889" y="1711"/>
                      <a:pt x="2365" y="1530"/>
                    </a:cubicBezTo>
                    <a:cubicBezTo>
                      <a:pt x="3143" y="1236"/>
                      <a:pt x="3919" y="934"/>
                      <a:pt x="4691" y="626"/>
                    </a:cubicBezTo>
                    <a:cubicBezTo>
                      <a:pt x="4834" y="546"/>
                      <a:pt x="4976" y="462"/>
                      <a:pt x="5116" y="377"/>
                    </a:cubicBezTo>
                    <a:cubicBezTo>
                      <a:pt x="5187" y="333"/>
                      <a:pt x="5207" y="227"/>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2" name="Google Shape;2872;p43"/>
              <p:cNvSpPr/>
              <p:nvPr/>
            </p:nvSpPr>
            <p:spPr>
              <a:xfrm>
                <a:off x="4033325" y="3436075"/>
                <a:ext cx="129475" cy="109600"/>
              </a:xfrm>
              <a:custGeom>
                <a:avLst/>
                <a:gdLst/>
                <a:ahLst/>
                <a:cxnLst/>
                <a:rect l="l" t="t" r="r" b="b"/>
                <a:pathLst>
                  <a:path w="5179" h="4384" extrusionOk="0">
                    <a:moveTo>
                      <a:pt x="1296" y="2056"/>
                    </a:moveTo>
                    <a:cubicBezTo>
                      <a:pt x="1327" y="2056"/>
                      <a:pt x="1359" y="2066"/>
                      <a:pt x="1388" y="2089"/>
                    </a:cubicBezTo>
                    <a:cubicBezTo>
                      <a:pt x="1571" y="2238"/>
                      <a:pt x="1785" y="2400"/>
                      <a:pt x="1896" y="2613"/>
                    </a:cubicBezTo>
                    <a:cubicBezTo>
                      <a:pt x="1979" y="2773"/>
                      <a:pt x="1962" y="2997"/>
                      <a:pt x="1783" y="3085"/>
                    </a:cubicBezTo>
                    <a:cubicBezTo>
                      <a:pt x="1743" y="3105"/>
                      <a:pt x="1705" y="3114"/>
                      <a:pt x="1668" y="3114"/>
                    </a:cubicBezTo>
                    <a:cubicBezTo>
                      <a:pt x="1523" y="3114"/>
                      <a:pt x="1401" y="2980"/>
                      <a:pt x="1326" y="2859"/>
                    </a:cubicBezTo>
                    <a:cubicBezTo>
                      <a:pt x="1205" y="2665"/>
                      <a:pt x="1148" y="2438"/>
                      <a:pt x="1153" y="2210"/>
                    </a:cubicBezTo>
                    <a:cubicBezTo>
                      <a:pt x="1153" y="2195"/>
                      <a:pt x="1156" y="2179"/>
                      <a:pt x="1160" y="2166"/>
                    </a:cubicBezTo>
                    <a:cubicBezTo>
                      <a:pt x="1170" y="2101"/>
                      <a:pt x="1230" y="2056"/>
                      <a:pt x="1296" y="2056"/>
                    </a:cubicBezTo>
                    <a:close/>
                    <a:moveTo>
                      <a:pt x="2982" y="3291"/>
                    </a:moveTo>
                    <a:cubicBezTo>
                      <a:pt x="3003" y="3291"/>
                      <a:pt x="3025" y="3296"/>
                      <a:pt x="3044" y="3306"/>
                    </a:cubicBezTo>
                    <a:cubicBezTo>
                      <a:pt x="3273" y="3440"/>
                      <a:pt x="3743" y="4023"/>
                      <a:pt x="3357" y="4231"/>
                    </a:cubicBezTo>
                    <a:cubicBezTo>
                      <a:pt x="3319" y="4252"/>
                      <a:pt x="3283" y="4260"/>
                      <a:pt x="3249" y="4260"/>
                    </a:cubicBezTo>
                    <a:cubicBezTo>
                      <a:pt x="3125" y="4260"/>
                      <a:pt x="3022" y="4146"/>
                      <a:pt x="2952" y="4043"/>
                    </a:cubicBezTo>
                    <a:cubicBezTo>
                      <a:pt x="2835" y="3869"/>
                      <a:pt x="2778" y="3662"/>
                      <a:pt x="2792" y="3453"/>
                    </a:cubicBezTo>
                    <a:cubicBezTo>
                      <a:pt x="2793" y="3400"/>
                      <a:pt x="2827" y="3353"/>
                      <a:pt x="2877" y="3335"/>
                    </a:cubicBezTo>
                    <a:cubicBezTo>
                      <a:pt x="2904" y="3308"/>
                      <a:pt x="2943" y="3291"/>
                      <a:pt x="2982" y="3291"/>
                    </a:cubicBezTo>
                    <a:close/>
                    <a:moveTo>
                      <a:pt x="531" y="1"/>
                    </a:moveTo>
                    <a:cubicBezTo>
                      <a:pt x="310" y="1"/>
                      <a:pt x="132" y="173"/>
                      <a:pt x="58" y="374"/>
                    </a:cubicBezTo>
                    <a:cubicBezTo>
                      <a:pt x="0" y="529"/>
                      <a:pt x="13" y="688"/>
                      <a:pt x="54" y="842"/>
                    </a:cubicBezTo>
                    <a:cubicBezTo>
                      <a:pt x="42" y="863"/>
                      <a:pt x="35" y="889"/>
                      <a:pt x="37" y="914"/>
                    </a:cubicBezTo>
                    <a:cubicBezTo>
                      <a:pt x="87" y="2074"/>
                      <a:pt x="184" y="3230"/>
                      <a:pt x="326" y="4383"/>
                    </a:cubicBezTo>
                    <a:lnTo>
                      <a:pt x="1141" y="4369"/>
                    </a:lnTo>
                    <a:cubicBezTo>
                      <a:pt x="1146" y="4272"/>
                      <a:pt x="1158" y="4184"/>
                      <a:pt x="1168" y="4119"/>
                    </a:cubicBezTo>
                    <a:cubicBezTo>
                      <a:pt x="1178" y="4051"/>
                      <a:pt x="1225" y="4022"/>
                      <a:pt x="1276" y="4022"/>
                    </a:cubicBezTo>
                    <a:cubicBezTo>
                      <a:pt x="1349" y="4022"/>
                      <a:pt x="1431" y="4081"/>
                      <a:pt x="1427" y="4174"/>
                    </a:cubicBezTo>
                    <a:cubicBezTo>
                      <a:pt x="1446" y="4185"/>
                      <a:pt x="1463" y="4201"/>
                      <a:pt x="1475" y="4220"/>
                    </a:cubicBezTo>
                    <a:cubicBezTo>
                      <a:pt x="1501" y="4261"/>
                      <a:pt x="1537" y="4309"/>
                      <a:pt x="1573" y="4361"/>
                    </a:cubicBezTo>
                    <a:lnTo>
                      <a:pt x="4820" y="4303"/>
                    </a:lnTo>
                    <a:lnTo>
                      <a:pt x="4937" y="4251"/>
                    </a:lnTo>
                    <a:cubicBezTo>
                      <a:pt x="5017" y="4214"/>
                      <a:pt x="5097" y="4180"/>
                      <a:pt x="5179" y="4164"/>
                    </a:cubicBezTo>
                    <a:lnTo>
                      <a:pt x="3145" y="2257"/>
                    </a:lnTo>
                    <a:lnTo>
                      <a:pt x="1820" y="1014"/>
                    </a:lnTo>
                    <a:lnTo>
                      <a:pt x="1177" y="410"/>
                    </a:lnTo>
                    <a:cubicBezTo>
                      <a:pt x="1006" y="250"/>
                      <a:pt x="820" y="23"/>
                      <a:pt x="568" y="2"/>
                    </a:cubicBezTo>
                    <a:cubicBezTo>
                      <a:pt x="556" y="1"/>
                      <a:pt x="543" y="1"/>
                      <a:pt x="5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3" name="Google Shape;2873;p43"/>
              <p:cNvSpPr/>
              <p:nvPr/>
            </p:nvSpPr>
            <p:spPr>
              <a:xfrm>
                <a:off x="4061850" y="3536600"/>
                <a:ext cx="10775" cy="8700"/>
              </a:xfrm>
              <a:custGeom>
                <a:avLst/>
                <a:gdLst/>
                <a:ahLst/>
                <a:cxnLst/>
                <a:rect l="l" t="t" r="r" b="b"/>
                <a:pathLst>
                  <a:path w="431" h="348" extrusionOk="0">
                    <a:moveTo>
                      <a:pt x="134" y="1"/>
                    </a:moveTo>
                    <a:cubicBezTo>
                      <a:pt x="83" y="1"/>
                      <a:pt x="36" y="30"/>
                      <a:pt x="27" y="98"/>
                    </a:cubicBezTo>
                    <a:cubicBezTo>
                      <a:pt x="17" y="163"/>
                      <a:pt x="5" y="251"/>
                      <a:pt x="0" y="348"/>
                    </a:cubicBezTo>
                    <a:lnTo>
                      <a:pt x="431" y="339"/>
                    </a:lnTo>
                    <a:cubicBezTo>
                      <a:pt x="394" y="288"/>
                      <a:pt x="359" y="240"/>
                      <a:pt x="333" y="199"/>
                    </a:cubicBezTo>
                    <a:cubicBezTo>
                      <a:pt x="321" y="180"/>
                      <a:pt x="304" y="164"/>
                      <a:pt x="285" y="152"/>
                    </a:cubicBezTo>
                    <a:cubicBezTo>
                      <a:pt x="289" y="60"/>
                      <a:pt x="207"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4" name="Google Shape;2874;p43"/>
              <p:cNvSpPr/>
              <p:nvPr/>
            </p:nvSpPr>
            <p:spPr>
              <a:xfrm>
                <a:off x="4062025" y="3487450"/>
                <a:ext cx="20750" cy="26475"/>
              </a:xfrm>
              <a:custGeom>
                <a:avLst/>
                <a:gdLst/>
                <a:ahLst/>
                <a:cxnLst/>
                <a:rect l="l" t="t" r="r" b="b"/>
                <a:pathLst>
                  <a:path w="830" h="1059" extrusionOk="0">
                    <a:moveTo>
                      <a:pt x="148" y="1"/>
                    </a:moveTo>
                    <a:cubicBezTo>
                      <a:pt x="82" y="1"/>
                      <a:pt x="21" y="46"/>
                      <a:pt x="12" y="111"/>
                    </a:cubicBezTo>
                    <a:cubicBezTo>
                      <a:pt x="7" y="124"/>
                      <a:pt x="5" y="140"/>
                      <a:pt x="5" y="155"/>
                    </a:cubicBezTo>
                    <a:cubicBezTo>
                      <a:pt x="0" y="383"/>
                      <a:pt x="57" y="610"/>
                      <a:pt x="177" y="804"/>
                    </a:cubicBezTo>
                    <a:cubicBezTo>
                      <a:pt x="253" y="925"/>
                      <a:pt x="375" y="1059"/>
                      <a:pt x="520" y="1059"/>
                    </a:cubicBezTo>
                    <a:cubicBezTo>
                      <a:pt x="557" y="1059"/>
                      <a:pt x="595" y="1050"/>
                      <a:pt x="635" y="1030"/>
                    </a:cubicBezTo>
                    <a:cubicBezTo>
                      <a:pt x="813" y="942"/>
                      <a:pt x="830" y="718"/>
                      <a:pt x="747" y="558"/>
                    </a:cubicBezTo>
                    <a:cubicBezTo>
                      <a:pt x="636"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5" name="Google Shape;2875;p43"/>
              <p:cNvSpPr/>
              <p:nvPr/>
            </p:nvSpPr>
            <p:spPr>
              <a:xfrm>
                <a:off x="4102775" y="3518325"/>
                <a:ext cx="24125" cy="24275"/>
              </a:xfrm>
              <a:custGeom>
                <a:avLst/>
                <a:gdLst/>
                <a:ahLst/>
                <a:cxnLst/>
                <a:rect l="l" t="t" r="r" b="b"/>
                <a:pathLst>
                  <a:path w="965" h="971" extrusionOk="0">
                    <a:moveTo>
                      <a:pt x="205" y="0"/>
                    </a:moveTo>
                    <a:cubicBezTo>
                      <a:pt x="166" y="0"/>
                      <a:pt x="126" y="18"/>
                      <a:pt x="99" y="45"/>
                    </a:cubicBezTo>
                    <a:cubicBezTo>
                      <a:pt x="49" y="63"/>
                      <a:pt x="15" y="110"/>
                      <a:pt x="14" y="163"/>
                    </a:cubicBezTo>
                    <a:cubicBezTo>
                      <a:pt x="0" y="372"/>
                      <a:pt x="57" y="579"/>
                      <a:pt x="174" y="752"/>
                    </a:cubicBezTo>
                    <a:cubicBezTo>
                      <a:pt x="244" y="856"/>
                      <a:pt x="347" y="970"/>
                      <a:pt x="472" y="970"/>
                    </a:cubicBezTo>
                    <a:cubicBezTo>
                      <a:pt x="506" y="970"/>
                      <a:pt x="541" y="961"/>
                      <a:pt x="579" y="941"/>
                    </a:cubicBezTo>
                    <a:cubicBezTo>
                      <a:pt x="965" y="733"/>
                      <a:pt x="495" y="150"/>
                      <a:pt x="266" y="16"/>
                    </a:cubicBezTo>
                    <a:cubicBezTo>
                      <a:pt x="247" y="5"/>
                      <a:pt x="226"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6" name="Google Shape;2876;p43"/>
              <p:cNvSpPr/>
              <p:nvPr/>
            </p:nvSpPr>
            <p:spPr>
              <a:xfrm>
                <a:off x="4162775" y="3539925"/>
                <a:ext cx="10250" cy="3500"/>
              </a:xfrm>
              <a:custGeom>
                <a:avLst/>
                <a:gdLst/>
                <a:ahLst/>
                <a:cxnLst/>
                <a:rect l="l" t="t" r="r" b="b"/>
                <a:pathLst>
                  <a:path w="410" h="140" extrusionOk="0">
                    <a:moveTo>
                      <a:pt x="93" y="0"/>
                    </a:moveTo>
                    <a:cubicBezTo>
                      <a:pt x="62" y="0"/>
                      <a:pt x="31" y="4"/>
                      <a:pt x="1" y="10"/>
                    </a:cubicBezTo>
                    <a:lnTo>
                      <a:pt x="137" y="139"/>
                    </a:lnTo>
                    <a:lnTo>
                      <a:pt x="409" y="134"/>
                    </a:lnTo>
                    <a:cubicBezTo>
                      <a:pt x="375" y="103"/>
                      <a:pt x="338" y="7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7" name="Google Shape;2877;p43"/>
              <p:cNvSpPr/>
              <p:nvPr/>
            </p:nvSpPr>
            <p:spPr>
              <a:xfrm>
                <a:off x="4153775" y="3540175"/>
                <a:ext cx="12425" cy="3450"/>
              </a:xfrm>
              <a:custGeom>
                <a:avLst/>
                <a:gdLst/>
                <a:ahLst/>
                <a:cxnLst/>
                <a:rect l="l" t="t" r="r" b="b"/>
                <a:pathLst>
                  <a:path w="497" h="138" extrusionOk="0">
                    <a:moveTo>
                      <a:pt x="360" y="0"/>
                    </a:moveTo>
                    <a:cubicBezTo>
                      <a:pt x="279" y="16"/>
                      <a:pt x="199" y="50"/>
                      <a:pt x="117" y="87"/>
                    </a:cubicBezTo>
                    <a:lnTo>
                      <a:pt x="0" y="138"/>
                    </a:lnTo>
                    <a:lnTo>
                      <a:pt x="497" y="129"/>
                    </a:lnTo>
                    <a:lnTo>
                      <a:pt x="36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8" name="Google Shape;2878;p43"/>
              <p:cNvSpPr/>
              <p:nvPr/>
            </p:nvSpPr>
            <p:spPr>
              <a:xfrm>
                <a:off x="4368300" y="3269200"/>
                <a:ext cx="2725" cy="1325"/>
              </a:xfrm>
              <a:custGeom>
                <a:avLst/>
                <a:gdLst/>
                <a:ahLst/>
                <a:cxnLst/>
                <a:rect l="l" t="t" r="r" b="b"/>
                <a:pathLst>
                  <a:path w="109" h="53" extrusionOk="0">
                    <a:moveTo>
                      <a:pt x="109" y="0"/>
                    </a:moveTo>
                    <a:lnTo>
                      <a:pt x="0" y="48"/>
                    </a:lnTo>
                    <a:cubicBezTo>
                      <a:pt x="13" y="48"/>
                      <a:pt x="25" y="50"/>
                      <a:pt x="37" y="53"/>
                    </a:cubicBezTo>
                    <a:cubicBezTo>
                      <a:pt x="50" y="33"/>
                      <a:pt x="68" y="19"/>
                      <a:pt x="90"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79" name="Google Shape;2879;p43"/>
              <p:cNvSpPr/>
              <p:nvPr/>
            </p:nvSpPr>
            <p:spPr>
              <a:xfrm>
                <a:off x="4348475" y="3124150"/>
                <a:ext cx="129100" cy="141500"/>
              </a:xfrm>
              <a:custGeom>
                <a:avLst/>
                <a:gdLst/>
                <a:ahLst/>
                <a:cxnLst/>
                <a:rect l="l" t="t" r="r" b="b"/>
                <a:pathLst>
                  <a:path w="5164" h="5660" extrusionOk="0">
                    <a:moveTo>
                      <a:pt x="1281" y="1533"/>
                    </a:moveTo>
                    <a:cubicBezTo>
                      <a:pt x="1312" y="1533"/>
                      <a:pt x="1344" y="1544"/>
                      <a:pt x="1373" y="1567"/>
                    </a:cubicBezTo>
                    <a:cubicBezTo>
                      <a:pt x="1556" y="1716"/>
                      <a:pt x="1770" y="1876"/>
                      <a:pt x="1881" y="2090"/>
                    </a:cubicBezTo>
                    <a:cubicBezTo>
                      <a:pt x="1964" y="2249"/>
                      <a:pt x="1948" y="2474"/>
                      <a:pt x="1769" y="2563"/>
                    </a:cubicBezTo>
                    <a:cubicBezTo>
                      <a:pt x="1730" y="2583"/>
                      <a:pt x="1691" y="2591"/>
                      <a:pt x="1655" y="2591"/>
                    </a:cubicBezTo>
                    <a:cubicBezTo>
                      <a:pt x="1509" y="2591"/>
                      <a:pt x="1387" y="2457"/>
                      <a:pt x="1311" y="2337"/>
                    </a:cubicBezTo>
                    <a:cubicBezTo>
                      <a:pt x="1192" y="2141"/>
                      <a:pt x="1131" y="1916"/>
                      <a:pt x="1138" y="1687"/>
                    </a:cubicBezTo>
                    <a:cubicBezTo>
                      <a:pt x="1138" y="1672"/>
                      <a:pt x="1141" y="1657"/>
                      <a:pt x="1145" y="1642"/>
                    </a:cubicBezTo>
                    <a:cubicBezTo>
                      <a:pt x="1155" y="1579"/>
                      <a:pt x="1215" y="1533"/>
                      <a:pt x="1281" y="1533"/>
                    </a:cubicBezTo>
                    <a:close/>
                    <a:moveTo>
                      <a:pt x="2968" y="2768"/>
                    </a:moveTo>
                    <a:cubicBezTo>
                      <a:pt x="2989" y="2768"/>
                      <a:pt x="3011" y="2773"/>
                      <a:pt x="3030" y="2784"/>
                    </a:cubicBezTo>
                    <a:cubicBezTo>
                      <a:pt x="3259" y="2918"/>
                      <a:pt x="3729" y="3500"/>
                      <a:pt x="3342" y="3709"/>
                    </a:cubicBezTo>
                    <a:cubicBezTo>
                      <a:pt x="3304" y="3729"/>
                      <a:pt x="3269" y="3738"/>
                      <a:pt x="3235" y="3738"/>
                    </a:cubicBezTo>
                    <a:cubicBezTo>
                      <a:pt x="3110" y="3738"/>
                      <a:pt x="3007" y="3623"/>
                      <a:pt x="2937" y="3520"/>
                    </a:cubicBezTo>
                    <a:cubicBezTo>
                      <a:pt x="2820" y="3347"/>
                      <a:pt x="2763" y="3139"/>
                      <a:pt x="2777" y="2930"/>
                    </a:cubicBezTo>
                    <a:lnTo>
                      <a:pt x="2778" y="2930"/>
                    </a:lnTo>
                    <a:cubicBezTo>
                      <a:pt x="2779" y="2877"/>
                      <a:pt x="2813" y="2830"/>
                      <a:pt x="2862" y="2812"/>
                    </a:cubicBezTo>
                    <a:cubicBezTo>
                      <a:pt x="2890" y="2785"/>
                      <a:pt x="2929" y="2768"/>
                      <a:pt x="2968" y="2768"/>
                    </a:cubicBezTo>
                    <a:close/>
                    <a:moveTo>
                      <a:pt x="1261" y="3498"/>
                    </a:moveTo>
                    <a:cubicBezTo>
                      <a:pt x="1334" y="3498"/>
                      <a:pt x="1416" y="3558"/>
                      <a:pt x="1412" y="3650"/>
                    </a:cubicBezTo>
                    <a:cubicBezTo>
                      <a:pt x="1431" y="3661"/>
                      <a:pt x="1448" y="3677"/>
                      <a:pt x="1460" y="3696"/>
                    </a:cubicBezTo>
                    <a:cubicBezTo>
                      <a:pt x="1594" y="3904"/>
                      <a:pt x="1933" y="4274"/>
                      <a:pt x="1663" y="4504"/>
                    </a:cubicBezTo>
                    <a:cubicBezTo>
                      <a:pt x="1651" y="4515"/>
                      <a:pt x="1638" y="4522"/>
                      <a:pt x="1624" y="4529"/>
                    </a:cubicBezTo>
                    <a:cubicBezTo>
                      <a:pt x="1585" y="4561"/>
                      <a:pt x="1536" y="4579"/>
                      <a:pt x="1486" y="4579"/>
                    </a:cubicBezTo>
                    <a:cubicBezTo>
                      <a:pt x="1476" y="4579"/>
                      <a:pt x="1466" y="4578"/>
                      <a:pt x="1457" y="4577"/>
                    </a:cubicBezTo>
                    <a:cubicBezTo>
                      <a:pt x="1047" y="4533"/>
                      <a:pt x="1112" y="3865"/>
                      <a:pt x="1153" y="3595"/>
                    </a:cubicBezTo>
                    <a:cubicBezTo>
                      <a:pt x="1163" y="3527"/>
                      <a:pt x="1210" y="3498"/>
                      <a:pt x="1261" y="3498"/>
                    </a:cubicBezTo>
                    <a:close/>
                    <a:moveTo>
                      <a:pt x="1283" y="1"/>
                    </a:moveTo>
                    <a:lnTo>
                      <a:pt x="8" y="16"/>
                    </a:lnTo>
                    <a:cubicBezTo>
                      <a:pt x="0" y="118"/>
                      <a:pt x="12" y="220"/>
                      <a:pt x="41" y="318"/>
                    </a:cubicBezTo>
                    <a:cubicBezTo>
                      <a:pt x="27" y="340"/>
                      <a:pt x="20" y="365"/>
                      <a:pt x="22" y="391"/>
                    </a:cubicBezTo>
                    <a:cubicBezTo>
                      <a:pt x="100" y="2157"/>
                      <a:pt x="283" y="3916"/>
                      <a:pt x="569" y="5660"/>
                    </a:cubicBezTo>
                    <a:cubicBezTo>
                      <a:pt x="571" y="5659"/>
                      <a:pt x="573" y="5658"/>
                      <a:pt x="575" y="5657"/>
                    </a:cubicBezTo>
                    <a:lnTo>
                      <a:pt x="3481" y="4367"/>
                    </a:lnTo>
                    <a:cubicBezTo>
                      <a:pt x="3960" y="4153"/>
                      <a:pt x="4441" y="3941"/>
                      <a:pt x="4920" y="3727"/>
                    </a:cubicBezTo>
                    <a:cubicBezTo>
                      <a:pt x="5002" y="3691"/>
                      <a:pt x="5083" y="3658"/>
                      <a:pt x="5164" y="3642"/>
                    </a:cubicBezTo>
                    <a:lnTo>
                      <a:pt x="3130" y="1734"/>
                    </a:lnTo>
                    <a:lnTo>
                      <a:pt x="1805" y="491"/>
                    </a:lnTo>
                    <a:lnTo>
                      <a:pt x="12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0" name="Google Shape;2880;p43"/>
              <p:cNvSpPr/>
              <p:nvPr/>
            </p:nvSpPr>
            <p:spPr>
              <a:xfrm>
                <a:off x="4363675" y="3222900"/>
                <a:ext cx="152200" cy="83000"/>
              </a:xfrm>
              <a:custGeom>
                <a:avLst/>
                <a:gdLst/>
                <a:ahLst/>
                <a:cxnLst/>
                <a:rect l="l" t="t" r="r" b="b"/>
                <a:pathLst>
                  <a:path w="6088" h="3320" extrusionOk="0">
                    <a:moveTo>
                      <a:pt x="5118" y="0"/>
                    </a:moveTo>
                    <a:cubicBezTo>
                      <a:pt x="5124" y="10"/>
                      <a:pt x="5130" y="20"/>
                      <a:pt x="5136" y="29"/>
                    </a:cubicBezTo>
                    <a:lnTo>
                      <a:pt x="5260" y="91"/>
                    </a:lnTo>
                    <a:cubicBezTo>
                      <a:pt x="5329" y="124"/>
                      <a:pt x="5337" y="192"/>
                      <a:pt x="5313" y="249"/>
                    </a:cubicBezTo>
                    <a:cubicBezTo>
                      <a:pt x="5395" y="296"/>
                      <a:pt x="5406" y="455"/>
                      <a:pt x="5286" y="503"/>
                    </a:cubicBezTo>
                    <a:cubicBezTo>
                      <a:pt x="5098" y="580"/>
                      <a:pt x="4909" y="654"/>
                      <a:pt x="4721" y="730"/>
                    </a:cubicBezTo>
                    <a:cubicBezTo>
                      <a:pt x="3321" y="1526"/>
                      <a:pt x="1812" y="2114"/>
                      <a:pt x="242" y="2473"/>
                    </a:cubicBezTo>
                    <a:cubicBezTo>
                      <a:pt x="231" y="2476"/>
                      <a:pt x="221" y="2477"/>
                      <a:pt x="211" y="2477"/>
                    </a:cubicBezTo>
                    <a:cubicBezTo>
                      <a:pt x="176" y="2477"/>
                      <a:pt x="142" y="2465"/>
                      <a:pt x="115" y="2443"/>
                    </a:cubicBezTo>
                    <a:cubicBezTo>
                      <a:pt x="109" y="2443"/>
                      <a:pt x="104" y="2444"/>
                      <a:pt x="98" y="2444"/>
                    </a:cubicBezTo>
                    <a:cubicBezTo>
                      <a:pt x="61" y="2444"/>
                      <a:pt x="26" y="2429"/>
                      <a:pt x="0" y="2403"/>
                    </a:cubicBezTo>
                    <a:lnTo>
                      <a:pt x="0" y="2403"/>
                    </a:lnTo>
                    <a:cubicBezTo>
                      <a:pt x="45" y="2626"/>
                      <a:pt x="84" y="2855"/>
                      <a:pt x="150" y="3072"/>
                    </a:cubicBezTo>
                    <a:cubicBezTo>
                      <a:pt x="206" y="3255"/>
                      <a:pt x="338" y="3319"/>
                      <a:pt x="496" y="3319"/>
                    </a:cubicBezTo>
                    <a:cubicBezTo>
                      <a:pt x="541" y="3319"/>
                      <a:pt x="589" y="3314"/>
                      <a:pt x="637" y="3305"/>
                    </a:cubicBezTo>
                    <a:cubicBezTo>
                      <a:pt x="1167" y="3206"/>
                      <a:pt x="1691" y="3062"/>
                      <a:pt x="2204" y="2906"/>
                    </a:cubicBezTo>
                    <a:cubicBezTo>
                      <a:pt x="3232" y="2595"/>
                      <a:pt x="4231" y="2191"/>
                      <a:pt x="5186" y="1700"/>
                    </a:cubicBezTo>
                    <a:cubicBezTo>
                      <a:pt x="5266" y="1659"/>
                      <a:pt x="5350" y="1621"/>
                      <a:pt x="5422" y="1574"/>
                    </a:cubicBezTo>
                    <a:cubicBezTo>
                      <a:pt x="5586" y="1556"/>
                      <a:pt x="5738" y="1484"/>
                      <a:pt x="5848" y="1355"/>
                    </a:cubicBezTo>
                    <a:cubicBezTo>
                      <a:pt x="5950" y="1235"/>
                      <a:pt x="6088" y="1005"/>
                      <a:pt x="6015" y="847"/>
                    </a:cubicBezTo>
                    <a:cubicBezTo>
                      <a:pt x="5939" y="682"/>
                      <a:pt x="5782" y="528"/>
                      <a:pt x="5654" y="402"/>
                    </a:cubicBezTo>
                    <a:cubicBezTo>
                      <a:pt x="5572" y="320"/>
                      <a:pt x="5485" y="244"/>
                      <a:pt x="5393" y="173"/>
                    </a:cubicBezTo>
                    <a:cubicBezTo>
                      <a:pt x="5377" y="151"/>
                      <a:pt x="5355" y="135"/>
                      <a:pt x="5331" y="125"/>
                    </a:cubicBezTo>
                    <a:cubicBezTo>
                      <a:pt x="5282" y="90"/>
                      <a:pt x="5234" y="56"/>
                      <a:pt x="5184" y="23"/>
                    </a:cubicBezTo>
                    <a:cubicBezTo>
                      <a:pt x="5165" y="9"/>
                      <a:pt x="5142"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1" name="Google Shape;2881;p43"/>
              <p:cNvSpPr/>
              <p:nvPr/>
            </p:nvSpPr>
            <p:spPr>
              <a:xfrm>
                <a:off x="4366525" y="3241125"/>
                <a:ext cx="115150" cy="43700"/>
              </a:xfrm>
              <a:custGeom>
                <a:avLst/>
                <a:gdLst/>
                <a:ahLst/>
                <a:cxnLst/>
                <a:rect l="l" t="t" r="r" b="b"/>
                <a:pathLst>
                  <a:path w="4606" h="1748" extrusionOk="0">
                    <a:moveTo>
                      <a:pt x="4606" y="1"/>
                    </a:moveTo>
                    <a:lnTo>
                      <a:pt x="4606" y="1"/>
                    </a:lnTo>
                    <a:cubicBezTo>
                      <a:pt x="3833" y="308"/>
                      <a:pt x="3058" y="609"/>
                      <a:pt x="2281" y="904"/>
                    </a:cubicBezTo>
                    <a:cubicBezTo>
                      <a:pt x="1804" y="1085"/>
                      <a:pt x="1328" y="1264"/>
                      <a:pt x="851" y="1439"/>
                    </a:cubicBezTo>
                    <a:cubicBezTo>
                      <a:pt x="719" y="1488"/>
                      <a:pt x="587" y="1538"/>
                      <a:pt x="455" y="1584"/>
                    </a:cubicBezTo>
                    <a:cubicBezTo>
                      <a:pt x="383" y="1610"/>
                      <a:pt x="309" y="1632"/>
                      <a:pt x="233" y="1632"/>
                    </a:cubicBezTo>
                    <a:cubicBezTo>
                      <a:pt x="225" y="1632"/>
                      <a:pt x="217" y="1632"/>
                      <a:pt x="209" y="1632"/>
                    </a:cubicBezTo>
                    <a:lnTo>
                      <a:pt x="54" y="1700"/>
                    </a:lnTo>
                    <a:cubicBezTo>
                      <a:pt x="37" y="1707"/>
                      <a:pt x="19" y="1712"/>
                      <a:pt x="0" y="1714"/>
                    </a:cubicBezTo>
                    <a:cubicBezTo>
                      <a:pt x="28" y="1736"/>
                      <a:pt x="61" y="1748"/>
                      <a:pt x="96" y="1748"/>
                    </a:cubicBezTo>
                    <a:cubicBezTo>
                      <a:pt x="107" y="1748"/>
                      <a:pt x="117" y="1747"/>
                      <a:pt x="128" y="1744"/>
                    </a:cubicBezTo>
                    <a:cubicBezTo>
                      <a:pt x="1697" y="1385"/>
                      <a:pt x="3205"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2" name="Google Shape;2882;p43"/>
              <p:cNvSpPr/>
              <p:nvPr/>
            </p:nvSpPr>
            <p:spPr>
              <a:xfrm>
                <a:off x="4455550" y="3241375"/>
                <a:ext cx="6550" cy="2925"/>
              </a:xfrm>
              <a:custGeom>
                <a:avLst/>
                <a:gdLst/>
                <a:ahLst/>
                <a:cxnLst/>
                <a:rect l="l" t="t" r="r" b="b"/>
                <a:pathLst>
                  <a:path w="262" h="117" extrusionOk="0">
                    <a:moveTo>
                      <a:pt x="252" y="0"/>
                    </a:moveTo>
                    <a:cubicBezTo>
                      <a:pt x="168" y="39"/>
                      <a:pt x="85" y="77"/>
                      <a:pt x="1" y="116"/>
                    </a:cubicBezTo>
                    <a:cubicBezTo>
                      <a:pt x="88" y="82"/>
                      <a:pt x="174" y="48"/>
                      <a:pt x="261" y="13"/>
                    </a:cubicBezTo>
                    <a:cubicBezTo>
                      <a:pt x="258" y="10"/>
                      <a:pt x="254" y="6"/>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3" name="Google Shape;2883;p43"/>
              <p:cNvSpPr/>
              <p:nvPr/>
            </p:nvSpPr>
            <p:spPr>
              <a:xfrm>
                <a:off x="4374650" y="3211600"/>
                <a:ext cx="22150" cy="27025"/>
              </a:xfrm>
              <a:custGeom>
                <a:avLst/>
                <a:gdLst/>
                <a:ahLst/>
                <a:cxnLst/>
                <a:rect l="l" t="t" r="r" b="b"/>
                <a:pathLst>
                  <a:path w="886" h="1081" extrusionOk="0">
                    <a:moveTo>
                      <a:pt x="213" y="0"/>
                    </a:moveTo>
                    <a:cubicBezTo>
                      <a:pt x="162" y="0"/>
                      <a:pt x="115" y="29"/>
                      <a:pt x="106" y="97"/>
                    </a:cubicBezTo>
                    <a:cubicBezTo>
                      <a:pt x="65" y="367"/>
                      <a:pt x="0" y="1035"/>
                      <a:pt x="410" y="1079"/>
                    </a:cubicBezTo>
                    <a:cubicBezTo>
                      <a:pt x="419" y="1080"/>
                      <a:pt x="429" y="1081"/>
                      <a:pt x="439" y="1081"/>
                    </a:cubicBezTo>
                    <a:cubicBezTo>
                      <a:pt x="489" y="1081"/>
                      <a:pt x="537" y="1063"/>
                      <a:pt x="577" y="1031"/>
                    </a:cubicBezTo>
                    <a:cubicBezTo>
                      <a:pt x="590" y="1024"/>
                      <a:pt x="604" y="1017"/>
                      <a:pt x="616" y="1006"/>
                    </a:cubicBezTo>
                    <a:cubicBezTo>
                      <a:pt x="886" y="776"/>
                      <a:pt x="547" y="406"/>
                      <a:pt x="413" y="198"/>
                    </a:cubicBezTo>
                    <a:cubicBezTo>
                      <a:pt x="400" y="179"/>
                      <a:pt x="384"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4" name="Google Shape;2884;p43"/>
              <p:cNvSpPr/>
              <p:nvPr/>
            </p:nvSpPr>
            <p:spPr>
              <a:xfrm>
                <a:off x="4376750" y="3162475"/>
                <a:ext cx="20825" cy="26475"/>
              </a:xfrm>
              <a:custGeom>
                <a:avLst/>
                <a:gdLst/>
                <a:ahLst/>
                <a:cxnLst/>
                <a:rect l="l" t="t" r="r" b="b"/>
                <a:pathLst>
                  <a:path w="833" h="1059" extrusionOk="0">
                    <a:moveTo>
                      <a:pt x="150" y="0"/>
                    </a:moveTo>
                    <a:cubicBezTo>
                      <a:pt x="84" y="0"/>
                      <a:pt x="24" y="46"/>
                      <a:pt x="14" y="110"/>
                    </a:cubicBezTo>
                    <a:cubicBezTo>
                      <a:pt x="10" y="124"/>
                      <a:pt x="7" y="140"/>
                      <a:pt x="7" y="155"/>
                    </a:cubicBezTo>
                    <a:cubicBezTo>
                      <a:pt x="0" y="384"/>
                      <a:pt x="61" y="609"/>
                      <a:pt x="180" y="804"/>
                    </a:cubicBezTo>
                    <a:cubicBezTo>
                      <a:pt x="256" y="924"/>
                      <a:pt x="378" y="1058"/>
                      <a:pt x="523" y="1058"/>
                    </a:cubicBezTo>
                    <a:cubicBezTo>
                      <a:pt x="560" y="1058"/>
                      <a:pt x="598" y="1050"/>
                      <a:pt x="637" y="1030"/>
                    </a:cubicBezTo>
                    <a:cubicBezTo>
                      <a:pt x="816" y="942"/>
                      <a:pt x="833" y="717"/>
                      <a:pt x="750" y="558"/>
                    </a:cubicBezTo>
                    <a:cubicBezTo>
                      <a:pt x="639" y="344"/>
                      <a:pt x="425" y="183"/>
                      <a:pt x="242" y="34"/>
                    </a:cubicBezTo>
                    <a:cubicBezTo>
                      <a:pt x="213" y="11"/>
                      <a:pt x="181"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5" name="Google Shape;2885;p43"/>
              <p:cNvSpPr/>
              <p:nvPr/>
            </p:nvSpPr>
            <p:spPr>
              <a:xfrm>
                <a:off x="4417575" y="3193325"/>
                <a:ext cx="24125" cy="24275"/>
              </a:xfrm>
              <a:custGeom>
                <a:avLst/>
                <a:gdLst/>
                <a:ahLst/>
                <a:cxnLst/>
                <a:rect l="l" t="t" r="r" b="b"/>
                <a:pathLst>
                  <a:path w="965" h="971" extrusionOk="0">
                    <a:moveTo>
                      <a:pt x="205" y="1"/>
                    </a:moveTo>
                    <a:cubicBezTo>
                      <a:pt x="165" y="1"/>
                      <a:pt x="126" y="18"/>
                      <a:pt x="99" y="45"/>
                    </a:cubicBezTo>
                    <a:cubicBezTo>
                      <a:pt x="49" y="63"/>
                      <a:pt x="15" y="110"/>
                      <a:pt x="14" y="163"/>
                    </a:cubicBezTo>
                    <a:cubicBezTo>
                      <a:pt x="0" y="372"/>
                      <a:pt x="57" y="580"/>
                      <a:pt x="174" y="753"/>
                    </a:cubicBezTo>
                    <a:cubicBezTo>
                      <a:pt x="244" y="856"/>
                      <a:pt x="346" y="971"/>
                      <a:pt x="471" y="971"/>
                    </a:cubicBezTo>
                    <a:cubicBezTo>
                      <a:pt x="505" y="971"/>
                      <a:pt x="540" y="962"/>
                      <a:pt x="578" y="942"/>
                    </a:cubicBezTo>
                    <a:cubicBezTo>
                      <a:pt x="965" y="733"/>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6" name="Google Shape;2886;p43"/>
              <p:cNvSpPr/>
              <p:nvPr/>
            </p:nvSpPr>
            <p:spPr>
              <a:xfrm>
                <a:off x="4477550" y="3214925"/>
                <a:ext cx="14075" cy="10550"/>
              </a:xfrm>
              <a:custGeom>
                <a:avLst/>
                <a:gdLst/>
                <a:ahLst/>
                <a:cxnLst/>
                <a:rect l="l" t="t" r="r" b="b"/>
                <a:pathLst>
                  <a:path w="563" h="422" extrusionOk="0">
                    <a:moveTo>
                      <a:pt x="94" y="1"/>
                    </a:moveTo>
                    <a:cubicBezTo>
                      <a:pt x="63" y="1"/>
                      <a:pt x="32" y="4"/>
                      <a:pt x="1" y="11"/>
                    </a:cubicBezTo>
                    <a:lnTo>
                      <a:pt x="439" y="421"/>
                    </a:lnTo>
                    <a:cubicBezTo>
                      <a:pt x="455" y="366"/>
                      <a:pt x="502" y="320"/>
                      <a:pt x="558" y="320"/>
                    </a:cubicBezTo>
                    <a:cubicBezTo>
                      <a:pt x="560" y="320"/>
                      <a:pt x="561" y="320"/>
                      <a:pt x="562" y="320"/>
                    </a:cubicBezTo>
                    <a:cubicBezTo>
                      <a:pt x="493" y="213"/>
                      <a:pt x="409" y="114"/>
                      <a:pt x="298" y="54"/>
                    </a:cubicBezTo>
                    <a:cubicBezTo>
                      <a:pt x="235" y="19"/>
                      <a:pt x="164"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7" name="Google Shape;2887;p43"/>
              <p:cNvSpPr/>
              <p:nvPr/>
            </p:nvSpPr>
            <p:spPr>
              <a:xfrm>
                <a:off x="4360550" y="3265625"/>
                <a:ext cx="3900" cy="17375"/>
              </a:xfrm>
              <a:custGeom>
                <a:avLst/>
                <a:gdLst/>
                <a:ahLst/>
                <a:cxnLst/>
                <a:rect l="l" t="t" r="r" b="b"/>
                <a:pathLst>
                  <a:path w="156" h="695" extrusionOk="0">
                    <a:moveTo>
                      <a:pt x="87" y="1"/>
                    </a:moveTo>
                    <a:cubicBezTo>
                      <a:pt x="40" y="20"/>
                      <a:pt x="15" y="70"/>
                      <a:pt x="25" y="119"/>
                    </a:cubicBezTo>
                    <a:cubicBezTo>
                      <a:pt x="7" y="149"/>
                      <a:pt x="1" y="184"/>
                      <a:pt x="9" y="218"/>
                    </a:cubicBezTo>
                    <a:lnTo>
                      <a:pt x="98" y="640"/>
                    </a:lnTo>
                    <a:cubicBezTo>
                      <a:pt x="101" y="660"/>
                      <a:pt x="110" y="679"/>
                      <a:pt x="124" y="694"/>
                    </a:cubicBezTo>
                    <a:cubicBezTo>
                      <a:pt x="114" y="645"/>
                      <a:pt x="104" y="597"/>
                      <a:pt x="93" y="549"/>
                    </a:cubicBezTo>
                    <a:cubicBezTo>
                      <a:pt x="80" y="493"/>
                      <a:pt x="105" y="434"/>
                      <a:pt x="155" y="405"/>
                    </a:cubicBezTo>
                    <a:cubicBezTo>
                      <a:pt x="132" y="271"/>
                      <a:pt x="108" y="136"/>
                      <a:pt x="8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8" name="Google Shape;2888;p43"/>
              <p:cNvSpPr/>
              <p:nvPr/>
            </p:nvSpPr>
            <p:spPr>
              <a:xfrm>
                <a:off x="4362725" y="3215200"/>
                <a:ext cx="126200" cy="60550"/>
              </a:xfrm>
              <a:custGeom>
                <a:avLst/>
                <a:gdLst/>
                <a:ahLst/>
                <a:cxnLst/>
                <a:rect l="l" t="t" r="r" b="b"/>
                <a:pathLst>
                  <a:path w="5048" h="2422" extrusionOk="0">
                    <a:moveTo>
                      <a:pt x="331" y="2160"/>
                    </a:moveTo>
                    <a:lnTo>
                      <a:pt x="313" y="2169"/>
                    </a:lnTo>
                    <a:cubicBezTo>
                      <a:pt x="291" y="2179"/>
                      <a:pt x="273" y="2193"/>
                      <a:pt x="260" y="2213"/>
                    </a:cubicBezTo>
                    <a:cubicBezTo>
                      <a:pt x="248" y="2210"/>
                      <a:pt x="236" y="2208"/>
                      <a:pt x="223" y="2208"/>
                    </a:cubicBezTo>
                    <a:lnTo>
                      <a:pt x="331" y="2160"/>
                    </a:lnTo>
                    <a:close/>
                    <a:moveTo>
                      <a:pt x="4594" y="0"/>
                    </a:moveTo>
                    <a:cubicBezTo>
                      <a:pt x="4512" y="16"/>
                      <a:pt x="4432" y="49"/>
                      <a:pt x="4350" y="85"/>
                    </a:cubicBezTo>
                    <a:cubicBezTo>
                      <a:pt x="3871" y="298"/>
                      <a:pt x="3390" y="511"/>
                      <a:pt x="2911" y="725"/>
                    </a:cubicBezTo>
                    <a:lnTo>
                      <a:pt x="6" y="2015"/>
                    </a:lnTo>
                    <a:cubicBezTo>
                      <a:pt x="3" y="2016"/>
                      <a:pt x="2" y="2017"/>
                      <a:pt x="0" y="2018"/>
                    </a:cubicBezTo>
                    <a:cubicBezTo>
                      <a:pt x="21" y="2153"/>
                      <a:pt x="45" y="2288"/>
                      <a:pt x="68" y="2422"/>
                    </a:cubicBezTo>
                    <a:cubicBezTo>
                      <a:pt x="71" y="2420"/>
                      <a:pt x="75" y="2418"/>
                      <a:pt x="79" y="2417"/>
                    </a:cubicBezTo>
                    <a:cubicBezTo>
                      <a:pt x="71" y="2353"/>
                      <a:pt x="110" y="2293"/>
                      <a:pt x="171" y="2274"/>
                    </a:cubicBezTo>
                    <a:cubicBezTo>
                      <a:pt x="1813" y="1737"/>
                      <a:pt x="3438" y="1154"/>
                      <a:pt x="5048" y="524"/>
                    </a:cubicBezTo>
                    <a:cubicBezTo>
                      <a:pt x="5026" y="491"/>
                      <a:pt x="5020" y="450"/>
                      <a:pt x="5032"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89" name="Google Shape;2889;p43"/>
              <p:cNvSpPr/>
              <p:nvPr/>
            </p:nvSpPr>
            <p:spPr>
              <a:xfrm>
                <a:off x="4481650" y="3222925"/>
                <a:ext cx="17175" cy="18225"/>
              </a:xfrm>
              <a:custGeom>
                <a:avLst/>
                <a:gdLst/>
                <a:ahLst/>
                <a:cxnLst/>
                <a:rect l="l" t="t" r="r" b="b"/>
                <a:pathLst>
                  <a:path w="687" h="729" extrusionOk="0">
                    <a:moveTo>
                      <a:pt x="393" y="0"/>
                    </a:moveTo>
                    <a:cubicBezTo>
                      <a:pt x="338" y="0"/>
                      <a:pt x="291" y="46"/>
                      <a:pt x="275" y="103"/>
                    </a:cubicBezTo>
                    <a:lnTo>
                      <a:pt x="452" y="268"/>
                    </a:lnTo>
                    <a:cubicBezTo>
                      <a:pt x="516" y="329"/>
                      <a:pt x="497" y="435"/>
                      <a:pt x="426" y="479"/>
                    </a:cubicBezTo>
                    <a:cubicBezTo>
                      <a:pt x="286" y="564"/>
                      <a:pt x="144" y="648"/>
                      <a:pt x="1" y="729"/>
                    </a:cubicBezTo>
                    <a:cubicBezTo>
                      <a:pt x="190" y="654"/>
                      <a:pt x="378" y="579"/>
                      <a:pt x="567" y="503"/>
                    </a:cubicBezTo>
                    <a:cubicBezTo>
                      <a:pt x="686" y="454"/>
                      <a:pt x="676" y="295"/>
                      <a:pt x="594" y="248"/>
                    </a:cubicBezTo>
                    <a:cubicBezTo>
                      <a:pt x="618" y="191"/>
                      <a:pt x="610" y="124"/>
                      <a:pt x="541" y="90"/>
                    </a:cubicBezTo>
                    <a:lnTo>
                      <a:pt x="416" y="30"/>
                    </a:lnTo>
                    <a:cubicBezTo>
                      <a:pt x="410" y="21"/>
                      <a:pt x="404" y="11"/>
                      <a:pt x="397" y="0"/>
                    </a:cubicBezTo>
                    <a:cubicBezTo>
                      <a:pt x="396" y="0"/>
                      <a:pt x="395" y="0"/>
                      <a:pt x="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0" name="Google Shape;2890;p43"/>
              <p:cNvSpPr/>
              <p:nvPr/>
            </p:nvSpPr>
            <p:spPr>
              <a:xfrm>
                <a:off x="4362525" y="3275725"/>
                <a:ext cx="4025" cy="8275"/>
              </a:xfrm>
              <a:custGeom>
                <a:avLst/>
                <a:gdLst/>
                <a:ahLst/>
                <a:cxnLst/>
                <a:rect l="l" t="t" r="r" b="b"/>
                <a:pathLst>
                  <a:path w="161" h="331" extrusionOk="0">
                    <a:moveTo>
                      <a:pt x="76" y="1"/>
                    </a:moveTo>
                    <a:cubicBezTo>
                      <a:pt x="26" y="31"/>
                      <a:pt x="1" y="89"/>
                      <a:pt x="15" y="145"/>
                    </a:cubicBezTo>
                    <a:cubicBezTo>
                      <a:pt x="26" y="193"/>
                      <a:pt x="36" y="242"/>
                      <a:pt x="45" y="290"/>
                    </a:cubicBezTo>
                    <a:cubicBezTo>
                      <a:pt x="71" y="317"/>
                      <a:pt x="106" y="331"/>
                      <a:pt x="142" y="331"/>
                    </a:cubicBezTo>
                    <a:cubicBezTo>
                      <a:pt x="148" y="331"/>
                      <a:pt x="154" y="330"/>
                      <a:pt x="160" y="330"/>
                    </a:cubicBezTo>
                    <a:cubicBezTo>
                      <a:pt x="141" y="314"/>
                      <a:pt x="127" y="291"/>
                      <a:pt x="123" y="267"/>
                    </a:cubicBezTo>
                    <a:cubicBezTo>
                      <a:pt x="107" y="179"/>
                      <a:pt x="91" y="90"/>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1" name="Google Shape;2891;p43"/>
              <p:cNvSpPr/>
              <p:nvPr/>
            </p:nvSpPr>
            <p:spPr>
              <a:xfrm>
                <a:off x="4364375" y="3225475"/>
                <a:ext cx="130200" cy="58500"/>
              </a:xfrm>
              <a:custGeom>
                <a:avLst/>
                <a:gdLst/>
                <a:ahLst/>
                <a:cxnLst/>
                <a:rect l="l" t="t" r="r" b="b"/>
                <a:pathLst>
                  <a:path w="5208" h="2340" extrusionOk="0">
                    <a:moveTo>
                      <a:pt x="3899" y="636"/>
                    </a:moveTo>
                    <a:cubicBezTo>
                      <a:pt x="3901" y="642"/>
                      <a:pt x="3905" y="646"/>
                      <a:pt x="3908" y="650"/>
                    </a:cubicBezTo>
                    <a:cubicBezTo>
                      <a:pt x="3821" y="684"/>
                      <a:pt x="3735" y="718"/>
                      <a:pt x="3648" y="752"/>
                    </a:cubicBezTo>
                    <a:cubicBezTo>
                      <a:pt x="3732" y="714"/>
                      <a:pt x="3815" y="676"/>
                      <a:pt x="3899" y="636"/>
                    </a:cubicBezTo>
                    <a:close/>
                    <a:moveTo>
                      <a:pt x="4966" y="1"/>
                    </a:moveTo>
                    <a:lnTo>
                      <a:pt x="4966" y="1"/>
                    </a:lnTo>
                    <a:cubicBezTo>
                      <a:pt x="4953" y="39"/>
                      <a:pt x="4960" y="80"/>
                      <a:pt x="4982" y="114"/>
                    </a:cubicBezTo>
                    <a:cubicBezTo>
                      <a:pt x="3372" y="743"/>
                      <a:pt x="1747" y="1326"/>
                      <a:pt x="104" y="1864"/>
                    </a:cubicBezTo>
                    <a:cubicBezTo>
                      <a:pt x="44" y="1882"/>
                      <a:pt x="4" y="1942"/>
                      <a:pt x="13" y="2006"/>
                    </a:cubicBezTo>
                    <a:cubicBezTo>
                      <a:pt x="8" y="2008"/>
                      <a:pt x="5" y="2010"/>
                      <a:pt x="1" y="2012"/>
                    </a:cubicBezTo>
                    <a:cubicBezTo>
                      <a:pt x="17" y="2100"/>
                      <a:pt x="33" y="2189"/>
                      <a:pt x="49" y="2278"/>
                    </a:cubicBezTo>
                    <a:cubicBezTo>
                      <a:pt x="53" y="2302"/>
                      <a:pt x="67" y="2325"/>
                      <a:pt x="86" y="2340"/>
                    </a:cubicBezTo>
                    <a:cubicBezTo>
                      <a:pt x="105" y="2338"/>
                      <a:pt x="123" y="2334"/>
                      <a:pt x="140" y="2327"/>
                    </a:cubicBezTo>
                    <a:lnTo>
                      <a:pt x="295" y="2259"/>
                    </a:lnTo>
                    <a:cubicBezTo>
                      <a:pt x="302" y="2259"/>
                      <a:pt x="308" y="2259"/>
                      <a:pt x="315" y="2259"/>
                    </a:cubicBezTo>
                    <a:cubicBezTo>
                      <a:pt x="392" y="2259"/>
                      <a:pt x="467" y="2236"/>
                      <a:pt x="541" y="2211"/>
                    </a:cubicBezTo>
                    <a:cubicBezTo>
                      <a:pt x="674" y="2164"/>
                      <a:pt x="805" y="2114"/>
                      <a:pt x="937" y="2065"/>
                    </a:cubicBezTo>
                    <a:cubicBezTo>
                      <a:pt x="1414" y="1890"/>
                      <a:pt x="1890" y="1711"/>
                      <a:pt x="2365" y="1531"/>
                    </a:cubicBezTo>
                    <a:cubicBezTo>
                      <a:pt x="3144" y="1236"/>
                      <a:pt x="3919" y="935"/>
                      <a:pt x="4692" y="628"/>
                    </a:cubicBezTo>
                    <a:cubicBezTo>
                      <a:pt x="4834" y="546"/>
                      <a:pt x="4976" y="463"/>
                      <a:pt x="5117" y="377"/>
                    </a:cubicBezTo>
                    <a:cubicBezTo>
                      <a:pt x="5188" y="333"/>
                      <a:pt x="5207" y="227"/>
                      <a:pt x="5143" y="167"/>
                    </a:cubicBezTo>
                    <a:lnTo>
                      <a:pt x="49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2" name="Google Shape;2892;p43"/>
              <p:cNvSpPr/>
              <p:nvPr/>
            </p:nvSpPr>
            <p:spPr>
              <a:xfrm>
                <a:off x="3792250" y="3413525"/>
                <a:ext cx="127975" cy="136300"/>
              </a:xfrm>
              <a:custGeom>
                <a:avLst/>
                <a:gdLst/>
                <a:ahLst/>
                <a:cxnLst/>
                <a:rect l="l" t="t" r="r" b="b"/>
                <a:pathLst>
                  <a:path w="5119" h="5452" extrusionOk="0">
                    <a:moveTo>
                      <a:pt x="2922" y="3028"/>
                    </a:moveTo>
                    <a:cubicBezTo>
                      <a:pt x="2943" y="3028"/>
                      <a:pt x="2965" y="3033"/>
                      <a:pt x="2984" y="3044"/>
                    </a:cubicBezTo>
                    <a:cubicBezTo>
                      <a:pt x="3213" y="3178"/>
                      <a:pt x="3683" y="3760"/>
                      <a:pt x="3296" y="3969"/>
                    </a:cubicBezTo>
                    <a:cubicBezTo>
                      <a:pt x="3259" y="3989"/>
                      <a:pt x="3224" y="3998"/>
                      <a:pt x="3189" y="3998"/>
                    </a:cubicBezTo>
                    <a:cubicBezTo>
                      <a:pt x="3065" y="3998"/>
                      <a:pt x="2962" y="3883"/>
                      <a:pt x="2891" y="3780"/>
                    </a:cubicBezTo>
                    <a:cubicBezTo>
                      <a:pt x="2772" y="3608"/>
                      <a:pt x="2720" y="3397"/>
                      <a:pt x="2732" y="3190"/>
                    </a:cubicBezTo>
                    <a:cubicBezTo>
                      <a:pt x="2733" y="3137"/>
                      <a:pt x="2767" y="3090"/>
                      <a:pt x="2817" y="3072"/>
                    </a:cubicBezTo>
                    <a:cubicBezTo>
                      <a:pt x="2844" y="3045"/>
                      <a:pt x="2883" y="3028"/>
                      <a:pt x="2922" y="3028"/>
                    </a:cubicBezTo>
                    <a:close/>
                    <a:moveTo>
                      <a:pt x="965" y="0"/>
                    </a:moveTo>
                    <a:cubicBezTo>
                      <a:pt x="673" y="385"/>
                      <a:pt x="358" y="751"/>
                      <a:pt x="21" y="1097"/>
                    </a:cubicBezTo>
                    <a:cubicBezTo>
                      <a:pt x="13" y="1105"/>
                      <a:pt x="6" y="1114"/>
                      <a:pt x="0" y="1123"/>
                    </a:cubicBezTo>
                    <a:cubicBezTo>
                      <a:pt x="5" y="1201"/>
                      <a:pt x="9" y="1278"/>
                      <a:pt x="13" y="1355"/>
                    </a:cubicBezTo>
                    <a:cubicBezTo>
                      <a:pt x="26" y="1369"/>
                      <a:pt x="41" y="1380"/>
                      <a:pt x="58" y="1388"/>
                    </a:cubicBezTo>
                    <a:cubicBezTo>
                      <a:pt x="415" y="1554"/>
                      <a:pt x="761" y="1743"/>
                      <a:pt x="1092" y="1953"/>
                    </a:cubicBezTo>
                    <a:lnTo>
                      <a:pt x="1092" y="1947"/>
                    </a:lnTo>
                    <a:cubicBezTo>
                      <a:pt x="1092" y="1932"/>
                      <a:pt x="1095" y="1917"/>
                      <a:pt x="1100" y="1902"/>
                    </a:cubicBezTo>
                    <a:cubicBezTo>
                      <a:pt x="1109" y="1839"/>
                      <a:pt x="1170" y="1794"/>
                      <a:pt x="1236" y="1794"/>
                    </a:cubicBezTo>
                    <a:cubicBezTo>
                      <a:pt x="1267" y="1794"/>
                      <a:pt x="1299" y="1804"/>
                      <a:pt x="1327" y="1827"/>
                    </a:cubicBezTo>
                    <a:cubicBezTo>
                      <a:pt x="1510" y="1976"/>
                      <a:pt x="1725" y="2136"/>
                      <a:pt x="1835" y="2350"/>
                    </a:cubicBezTo>
                    <a:cubicBezTo>
                      <a:pt x="1863" y="2403"/>
                      <a:pt x="1879" y="2461"/>
                      <a:pt x="1882" y="2519"/>
                    </a:cubicBezTo>
                    <a:cubicBezTo>
                      <a:pt x="1909" y="2540"/>
                      <a:pt x="1934" y="2562"/>
                      <a:pt x="1961" y="2583"/>
                    </a:cubicBezTo>
                    <a:cubicBezTo>
                      <a:pt x="1705" y="2975"/>
                      <a:pt x="1448" y="3367"/>
                      <a:pt x="1193" y="3761"/>
                    </a:cubicBezTo>
                    <a:cubicBezTo>
                      <a:pt x="1200" y="3760"/>
                      <a:pt x="1208" y="3759"/>
                      <a:pt x="1215" y="3759"/>
                    </a:cubicBezTo>
                    <a:cubicBezTo>
                      <a:pt x="1288" y="3759"/>
                      <a:pt x="1370" y="3818"/>
                      <a:pt x="1365" y="3910"/>
                    </a:cubicBezTo>
                    <a:cubicBezTo>
                      <a:pt x="1385" y="3921"/>
                      <a:pt x="1402" y="3937"/>
                      <a:pt x="1413" y="3956"/>
                    </a:cubicBezTo>
                    <a:cubicBezTo>
                      <a:pt x="1547" y="4164"/>
                      <a:pt x="1886" y="4534"/>
                      <a:pt x="1616" y="4764"/>
                    </a:cubicBezTo>
                    <a:cubicBezTo>
                      <a:pt x="1605" y="4775"/>
                      <a:pt x="1592" y="4783"/>
                      <a:pt x="1578" y="4789"/>
                    </a:cubicBezTo>
                    <a:cubicBezTo>
                      <a:pt x="1539" y="4821"/>
                      <a:pt x="1490" y="4839"/>
                      <a:pt x="1440" y="4839"/>
                    </a:cubicBezTo>
                    <a:cubicBezTo>
                      <a:pt x="1430" y="4839"/>
                      <a:pt x="1420" y="4838"/>
                      <a:pt x="1410" y="4837"/>
                    </a:cubicBezTo>
                    <a:cubicBezTo>
                      <a:pt x="1024" y="4795"/>
                      <a:pt x="1061" y="4196"/>
                      <a:pt x="1100" y="3902"/>
                    </a:cubicBezTo>
                    <a:lnTo>
                      <a:pt x="1100" y="3902"/>
                    </a:lnTo>
                    <a:cubicBezTo>
                      <a:pt x="880" y="4240"/>
                      <a:pt x="658" y="4579"/>
                      <a:pt x="438" y="4918"/>
                    </a:cubicBezTo>
                    <a:cubicBezTo>
                      <a:pt x="429" y="4962"/>
                      <a:pt x="412" y="5006"/>
                      <a:pt x="388" y="5046"/>
                    </a:cubicBezTo>
                    <a:cubicBezTo>
                      <a:pt x="408" y="5174"/>
                      <a:pt x="426" y="5301"/>
                      <a:pt x="446" y="5429"/>
                    </a:cubicBezTo>
                    <a:cubicBezTo>
                      <a:pt x="506" y="5437"/>
                      <a:pt x="571" y="5437"/>
                      <a:pt x="628" y="5440"/>
                    </a:cubicBezTo>
                    <a:cubicBezTo>
                      <a:pt x="644" y="5441"/>
                      <a:pt x="660" y="5444"/>
                      <a:pt x="674" y="5451"/>
                    </a:cubicBezTo>
                    <a:lnTo>
                      <a:pt x="1617" y="5434"/>
                    </a:lnTo>
                    <a:lnTo>
                      <a:pt x="3434" y="4627"/>
                    </a:lnTo>
                    <a:cubicBezTo>
                      <a:pt x="3915" y="4414"/>
                      <a:pt x="4395" y="4201"/>
                      <a:pt x="4875" y="3987"/>
                    </a:cubicBezTo>
                    <a:cubicBezTo>
                      <a:pt x="4957" y="3951"/>
                      <a:pt x="5038" y="3918"/>
                      <a:pt x="5118" y="3902"/>
                    </a:cubicBezTo>
                    <a:lnTo>
                      <a:pt x="3085" y="1994"/>
                    </a:lnTo>
                    <a:lnTo>
                      <a:pt x="1760" y="751"/>
                    </a:lnTo>
                    <a:lnTo>
                      <a:pt x="1118" y="148"/>
                    </a:lnTo>
                    <a:cubicBezTo>
                      <a:pt x="1068" y="101"/>
                      <a:pt x="1018" y="50"/>
                      <a:pt x="9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3" name="Google Shape;2893;p43"/>
              <p:cNvSpPr/>
              <p:nvPr/>
            </p:nvSpPr>
            <p:spPr>
              <a:xfrm>
                <a:off x="3903475" y="3518800"/>
                <a:ext cx="54200" cy="29325"/>
              </a:xfrm>
              <a:custGeom>
                <a:avLst/>
                <a:gdLst/>
                <a:ahLst/>
                <a:cxnLst/>
                <a:rect l="l" t="t" r="r" b="b"/>
                <a:pathLst>
                  <a:path w="2168" h="1173" extrusionOk="0">
                    <a:moveTo>
                      <a:pt x="1231" y="1"/>
                    </a:moveTo>
                    <a:lnTo>
                      <a:pt x="1231" y="1"/>
                    </a:lnTo>
                    <a:cubicBezTo>
                      <a:pt x="1237" y="10"/>
                      <a:pt x="1244" y="20"/>
                      <a:pt x="1250" y="30"/>
                    </a:cubicBezTo>
                    <a:lnTo>
                      <a:pt x="1374" y="90"/>
                    </a:lnTo>
                    <a:cubicBezTo>
                      <a:pt x="1442" y="123"/>
                      <a:pt x="1451" y="191"/>
                      <a:pt x="1427" y="248"/>
                    </a:cubicBezTo>
                    <a:cubicBezTo>
                      <a:pt x="1508" y="295"/>
                      <a:pt x="1520" y="455"/>
                      <a:pt x="1401" y="502"/>
                    </a:cubicBezTo>
                    <a:cubicBezTo>
                      <a:pt x="1212" y="579"/>
                      <a:pt x="1023" y="653"/>
                      <a:pt x="834" y="729"/>
                    </a:cubicBezTo>
                    <a:cubicBezTo>
                      <a:pt x="561" y="884"/>
                      <a:pt x="282" y="1032"/>
                      <a:pt x="1" y="1172"/>
                    </a:cubicBezTo>
                    <a:lnTo>
                      <a:pt x="2104" y="1134"/>
                    </a:lnTo>
                    <a:cubicBezTo>
                      <a:pt x="2146" y="1037"/>
                      <a:pt x="2167" y="932"/>
                      <a:pt x="2128" y="847"/>
                    </a:cubicBezTo>
                    <a:cubicBezTo>
                      <a:pt x="2053" y="683"/>
                      <a:pt x="1895" y="528"/>
                      <a:pt x="1768" y="403"/>
                    </a:cubicBezTo>
                    <a:cubicBezTo>
                      <a:pt x="1686" y="321"/>
                      <a:pt x="1598" y="244"/>
                      <a:pt x="1506" y="173"/>
                    </a:cubicBezTo>
                    <a:cubicBezTo>
                      <a:pt x="1490" y="153"/>
                      <a:pt x="1469" y="136"/>
                      <a:pt x="1443" y="126"/>
                    </a:cubicBezTo>
                    <a:cubicBezTo>
                      <a:pt x="1396" y="90"/>
                      <a:pt x="1347" y="56"/>
                      <a:pt x="1298" y="23"/>
                    </a:cubicBezTo>
                    <a:cubicBezTo>
                      <a:pt x="1278" y="9"/>
                      <a:pt x="1255" y="2"/>
                      <a:pt x="1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4" name="Google Shape;2894;p43"/>
              <p:cNvSpPr/>
              <p:nvPr/>
            </p:nvSpPr>
            <p:spPr>
              <a:xfrm>
                <a:off x="3898200" y="3537250"/>
                <a:ext cx="6525" cy="2925"/>
              </a:xfrm>
              <a:custGeom>
                <a:avLst/>
                <a:gdLst/>
                <a:ahLst/>
                <a:cxnLst/>
                <a:rect l="l" t="t" r="r" b="b"/>
                <a:pathLst>
                  <a:path w="261" h="117" extrusionOk="0">
                    <a:moveTo>
                      <a:pt x="251" y="0"/>
                    </a:moveTo>
                    <a:cubicBezTo>
                      <a:pt x="167" y="40"/>
                      <a:pt x="84" y="78"/>
                      <a:pt x="0" y="116"/>
                    </a:cubicBezTo>
                    <a:cubicBezTo>
                      <a:pt x="87" y="82"/>
                      <a:pt x="173" y="48"/>
                      <a:pt x="261" y="14"/>
                    </a:cubicBezTo>
                    <a:cubicBezTo>
                      <a:pt x="257" y="10"/>
                      <a:pt x="254" y="6"/>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5" name="Google Shape;2895;p43"/>
              <p:cNvSpPr/>
              <p:nvPr/>
            </p:nvSpPr>
            <p:spPr>
              <a:xfrm>
                <a:off x="3895775" y="3537000"/>
                <a:ext cx="28575" cy="11250"/>
              </a:xfrm>
              <a:custGeom>
                <a:avLst/>
                <a:gdLst/>
                <a:ahLst/>
                <a:cxnLst/>
                <a:rect l="l" t="t" r="r" b="b"/>
                <a:pathLst>
                  <a:path w="1143" h="450" extrusionOk="0">
                    <a:moveTo>
                      <a:pt x="1142" y="1"/>
                    </a:moveTo>
                    <a:lnTo>
                      <a:pt x="1142" y="1"/>
                    </a:lnTo>
                    <a:cubicBezTo>
                      <a:pt x="762" y="152"/>
                      <a:pt x="382" y="302"/>
                      <a:pt x="0" y="450"/>
                    </a:cubicBezTo>
                    <a:lnTo>
                      <a:pt x="308" y="444"/>
                    </a:lnTo>
                    <a:cubicBezTo>
                      <a:pt x="589" y="304"/>
                      <a:pt x="868" y="157"/>
                      <a:pt x="114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6" name="Google Shape;2896;p43"/>
              <p:cNvSpPr/>
              <p:nvPr/>
            </p:nvSpPr>
            <p:spPr>
              <a:xfrm>
                <a:off x="3817850" y="3507450"/>
                <a:ext cx="21600" cy="27025"/>
              </a:xfrm>
              <a:custGeom>
                <a:avLst/>
                <a:gdLst/>
                <a:ahLst/>
                <a:cxnLst/>
                <a:rect l="l" t="t" r="r" b="b"/>
                <a:pathLst>
                  <a:path w="864" h="1081" extrusionOk="0">
                    <a:moveTo>
                      <a:pt x="191" y="1"/>
                    </a:moveTo>
                    <a:cubicBezTo>
                      <a:pt x="184" y="1"/>
                      <a:pt x="176" y="2"/>
                      <a:pt x="169" y="3"/>
                    </a:cubicBezTo>
                    <a:lnTo>
                      <a:pt x="77" y="145"/>
                    </a:lnTo>
                    <a:cubicBezTo>
                      <a:pt x="37" y="439"/>
                      <a:pt x="0" y="1038"/>
                      <a:pt x="387" y="1079"/>
                    </a:cubicBezTo>
                    <a:cubicBezTo>
                      <a:pt x="397" y="1080"/>
                      <a:pt x="407" y="1081"/>
                      <a:pt x="417" y="1081"/>
                    </a:cubicBezTo>
                    <a:cubicBezTo>
                      <a:pt x="467" y="1081"/>
                      <a:pt x="515" y="1064"/>
                      <a:pt x="554" y="1031"/>
                    </a:cubicBezTo>
                    <a:cubicBezTo>
                      <a:pt x="568" y="1026"/>
                      <a:pt x="582" y="1017"/>
                      <a:pt x="593" y="1007"/>
                    </a:cubicBezTo>
                    <a:cubicBezTo>
                      <a:pt x="863" y="777"/>
                      <a:pt x="524" y="407"/>
                      <a:pt x="390" y="199"/>
                    </a:cubicBezTo>
                    <a:cubicBezTo>
                      <a:pt x="378" y="180"/>
                      <a:pt x="362" y="164"/>
                      <a:pt x="343" y="153"/>
                    </a:cubicBezTo>
                    <a:cubicBezTo>
                      <a:pt x="346" y="61"/>
                      <a:pt x="264"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7" name="Google Shape;2897;p43"/>
              <p:cNvSpPr/>
              <p:nvPr/>
            </p:nvSpPr>
            <p:spPr>
              <a:xfrm>
                <a:off x="3819550" y="3458350"/>
                <a:ext cx="19775" cy="18175"/>
              </a:xfrm>
              <a:custGeom>
                <a:avLst/>
                <a:gdLst/>
                <a:ahLst/>
                <a:cxnLst/>
                <a:rect l="l" t="t" r="r" b="b"/>
                <a:pathLst>
                  <a:path w="791" h="727" extrusionOk="0">
                    <a:moveTo>
                      <a:pt x="144" y="1"/>
                    </a:moveTo>
                    <a:cubicBezTo>
                      <a:pt x="78" y="1"/>
                      <a:pt x="17" y="46"/>
                      <a:pt x="8" y="109"/>
                    </a:cubicBezTo>
                    <a:cubicBezTo>
                      <a:pt x="3" y="124"/>
                      <a:pt x="0" y="139"/>
                      <a:pt x="0" y="154"/>
                    </a:cubicBezTo>
                    <a:lnTo>
                      <a:pt x="0" y="160"/>
                    </a:lnTo>
                    <a:cubicBezTo>
                      <a:pt x="273" y="335"/>
                      <a:pt x="538" y="523"/>
                      <a:pt x="790" y="726"/>
                    </a:cubicBezTo>
                    <a:cubicBezTo>
                      <a:pt x="787" y="668"/>
                      <a:pt x="771" y="610"/>
                      <a:pt x="743" y="557"/>
                    </a:cubicBezTo>
                    <a:cubicBezTo>
                      <a:pt x="633" y="343"/>
                      <a:pt x="418" y="183"/>
                      <a:pt x="235" y="34"/>
                    </a:cubicBezTo>
                    <a:cubicBezTo>
                      <a:pt x="207" y="11"/>
                      <a:pt x="17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8" name="Google Shape;2898;p43"/>
              <p:cNvSpPr/>
              <p:nvPr/>
            </p:nvSpPr>
            <p:spPr>
              <a:xfrm>
                <a:off x="3860225" y="3489225"/>
                <a:ext cx="24125" cy="24250"/>
              </a:xfrm>
              <a:custGeom>
                <a:avLst/>
                <a:gdLst/>
                <a:ahLst/>
                <a:cxnLst/>
                <a:rect l="l" t="t" r="r" b="b"/>
                <a:pathLst>
                  <a:path w="965" h="970" extrusionOk="0">
                    <a:moveTo>
                      <a:pt x="203" y="0"/>
                    </a:moveTo>
                    <a:cubicBezTo>
                      <a:pt x="164" y="0"/>
                      <a:pt x="125" y="17"/>
                      <a:pt x="98" y="44"/>
                    </a:cubicBezTo>
                    <a:cubicBezTo>
                      <a:pt x="49" y="62"/>
                      <a:pt x="15" y="109"/>
                      <a:pt x="13" y="162"/>
                    </a:cubicBezTo>
                    <a:cubicBezTo>
                      <a:pt x="1" y="369"/>
                      <a:pt x="53" y="580"/>
                      <a:pt x="172" y="752"/>
                    </a:cubicBezTo>
                    <a:cubicBezTo>
                      <a:pt x="244" y="855"/>
                      <a:pt x="347" y="970"/>
                      <a:pt x="471" y="970"/>
                    </a:cubicBezTo>
                    <a:cubicBezTo>
                      <a:pt x="505" y="970"/>
                      <a:pt x="540" y="961"/>
                      <a:pt x="577" y="941"/>
                    </a:cubicBezTo>
                    <a:cubicBezTo>
                      <a:pt x="964" y="732"/>
                      <a:pt x="494" y="150"/>
                      <a:pt x="265" y="16"/>
                    </a:cubicBezTo>
                    <a:cubicBezTo>
                      <a:pt x="246" y="5"/>
                      <a:pt x="224"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899" name="Google Shape;2899;p43"/>
              <p:cNvSpPr/>
              <p:nvPr/>
            </p:nvSpPr>
            <p:spPr>
              <a:xfrm>
                <a:off x="3920200" y="3510800"/>
                <a:ext cx="14050" cy="10550"/>
              </a:xfrm>
              <a:custGeom>
                <a:avLst/>
                <a:gdLst/>
                <a:ahLst/>
                <a:cxnLst/>
                <a:rect l="l" t="t" r="r" b="b"/>
                <a:pathLst>
                  <a:path w="562" h="422" extrusionOk="0">
                    <a:moveTo>
                      <a:pt x="95" y="0"/>
                    </a:moveTo>
                    <a:cubicBezTo>
                      <a:pt x="63" y="0"/>
                      <a:pt x="32" y="4"/>
                      <a:pt x="0" y="11"/>
                    </a:cubicBezTo>
                    <a:lnTo>
                      <a:pt x="438" y="422"/>
                    </a:lnTo>
                    <a:cubicBezTo>
                      <a:pt x="454" y="367"/>
                      <a:pt x="501" y="321"/>
                      <a:pt x="558" y="321"/>
                    </a:cubicBezTo>
                    <a:cubicBezTo>
                      <a:pt x="559" y="321"/>
                      <a:pt x="561" y="321"/>
                      <a:pt x="562" y="321"/>
                    </a:cubicBezTo>
                    <a:cubicBezTo>
                      <a:pt x="493" y="213"/>
                      <a:pt x="409" y="114"/>
                      <a:pt x="297" y="53"/>
                    </a:cubicBezTo>
                    <a:cubicBezTo>
                      <a:pt x="235" y="18"/>
                      <a:pt x="165"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0" name="Google Shape;2900;p43"/>
              <p:cNvSpPr/>
              <p:nvPr/>
            </p:nvSpPr>
            <p:spPr>
              <a:xfrm>
                <a:off x="3832675" y="3511075"/>
                <a:ext cx="98900" cy="38325"/>
              </a:xfrm>
              <a:custGeom>
                <a:avLst/>
                <a:gdLst/>
                <a:ahLst/>
                <a:cxnLst/>
                <a:rect l="l" t="t" r="r" b="b"/>
                <a:pathLst>
                  <a:path w="3956" h="1533" extrusionOk="0">
                    <a:moveTo>
                      <a:pt x="3500" y="0"/>
                    </a:moveTo>
                    <a:cubicBezTo>
                      <a:pt x="3420" y="16"/>
                      <a:pt x="3340" y="49"/>
                      <a:pt x="3258" y="85"/>
                    </a:cubicBezTo>
                    <a:cubicBezTo>
                      <a:pt x="2777" y="298"/>
                      <a:pt x="2298" y="511"/>
                      <a:pt x="1817" y="724"/>
                    </a:cubicBezTo>
                    <a:lnTo>
                      <a:pt x="0" y="1532"/>
                    </a:lnTo>
                    <a:lnTo>
                      <a:pt x="1321" y="1508"/>
                    </a:lnTo>
                    <a:cubicBezTo>
                      <a:pt x="2203" y="1194"/>
                      <a:pt x="3081" y="866"/>
                      <a:pt x="3955" y="524"/>
                    </a:cubicBezTo>
                    <a:cubicBezTo>
                      <a:pt x="3933" y="491"/>
                      <a:pt x="3927" y="450"/>
                      <a:pt x="3939" y="411"/>
                    </a:cubicBezTo>
                    <a:lnTo>
                      <a:pt x="350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1" name="Google Shape;2901;p43"/>
              <p:cNvSpPr/>
              <p:nvPr/>
            </p:nvSpPr>
            <p:spPr>
              <a:xfrm>
                <a:off x="3924300" y="3518800"/>
                <a:ext cx="17150" cy="18225"/>
              </a:xfrm>
              <a:custGeom>
                <a:avLst/>
                <a:gdLst/>
                <a:ahLst/>
                <a:cxnLst/>
                <a:rect l="l" t="t" r="r" b="b"/>
                <a:pathLst>
                  <a:path w="686" h="729" extrusionOk="0">
                    <a:moveTo>
                      <a:pt x="393" y="1"/>
                    </a:moveTo>
                    <a:cubicBezTo>
                      <a:pt x="337" y="1"/>
                      <a:pt x="290" y="47"/>
                      <a:pt x="274" y="102"/>
                    </a:cubicBezTo>
                    <a:lnTo>
                      <a:pt x="452" y="269"/>
                    </a:lnTo>
                    <a:cubicBezTo>
                      <a:pt x="516" y="329"/>
                      <a:pt x="497" y="435"/>
                      <a:pt x="425" y="479"/>
                    </a:cubicBezTo>
                    <a:cubicBezTo>
                      <a:pt x="285" y="564"/>
                      <a:pt x="144" y="648"/>
                      <a:pt x="0" y="729"/>
                    </a:cubicBezTo>
                    <a:cubicBezTo>
                      <a:pt x="189" y="653"/>
                      <a:pt x="378" y="579"/>
                      <a:pt x="567" y="504"/>
                    </a:cubicBezTo>
                    <a:cubicBezTo>
                      <a:pt x="686" y="455"/>
                      <a:pt x="675" y="295"/>
                      <a:pt x="593" y="248"/>
                    </a:cubicBezTo>
                    <a:cubicBezTo>
                      <a:pt x="618" y="191"/>
                      <a:pt x="609" y="123"/>
                      <a:pt x="540" y="90"/>
                    </a:cubicBezTo>
                    <a:lnTo>
                      <a:pt x="416" y="30"/>
                    </a:lnTo>
                    <a:cubicBezTo>
                      <a:pt x="409" y="21"/>
                      <a:pt x="403" y="10"/>
                      <a:pt x="397" y="1"/>
                    </a:cubicBezTo>
                    <a:cubicBezTo>
                      <a:pt x="395" y="1"/>
                      <a:pt x="394"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2" name="Google Shape;2902;p43"/>
              <p:cNvSpPr/>
              <p:nvPr/>
            </p:nvSpPr>
            <p:spPr>
              <a:xfrm>
                <a:off x="3865650" y="3521325"/>
                <a:ext cx="71550" cy="27450"/>
              </a:xfrm>
              <a:custGeom>
                <a:avLst/>
                <a:gdLst/>
                <a:ahLst/>
                <a:cxnLst/>
                <a:rect l="l" t="t" r="r" b="b"/>
                <a:pathLst>
                  <a:path w="2862" h="1098" extrusionOk="0">
                    <a:moveTo>
                      <a:pt x="1553" y="637"/>
                    </a:moveTo>
                    <a:cubicBezTo>
                      <a:pt x="1556" y="643"/>
                      <a:pt x="1559" y="647"/>
                      <a:pt x="1563" y="651"/>
                    </a:cubicBezTo>
                    <a:cubicBezTo>
                      <a:pt x="1475" y="685"/>
                      <a:pt x="1389" y="719"/>
                      <a:pt x="1302" y="753"/>
                    </a:cubicBezTo>
                    <a:cubicBezTo>
                      <a:pt x="1386" y="715"/>
                      <a:pt x="1469" y="677"/>
                      <a:pt x="1553" y="637"/>
                    </a:cubicBezTo>
                    <a:close/>
                    <a:moveTo>
                      <a:pt x="2619" y="1"/>
                    </a:moveTo>
                    <a:lnTo>
                      <a:pt x="2619" y="1"/>
                    </a:lnTo>
                    <a:cubicBezTo>
                      <a:pt x="2608" y="40"/>
                      <a:pt x="2614" y="81"/>
                      <a:pt x="2635" y="114"/>
                    </a:cubicBezTo>
                    <a:cubicBezTo>
                      <a:pt x="1762" y="456"/>
                      <a:pt x="884" y="784"/>
                      <a:pt x="1" y="1098"/>
                    </a:cubicBezTo>
                    <a:lnTo>
                      <a:pt x="1204" y="1077"/>
                    </a:lnTo>
                    <a:cubicBezTo>
                      <a:pt x="1586" y="929"/>
                      <a:pt x="1966" y="779"/>
                      <a:pt x="2346" y="628"/>
                    </a:cubicBezTo>
                    <a:cubicBezTo>
                      <a:pt x="2489" y="547"/>
                      <a:pt x="2631" y="463"/>
                      <a:pt x="2771" y="378"/>
                    </a:cubicBezTo>
                    <a:cubicBezTo>
                      <a:pt x="2843" y="334"/>
                      <a:pt x="2862" y="228"/>
                      <a:pt x="2798" y="168"/>
                    </a:cubicBezTo>
                    <a:lnTo>
                      <a:pt x="26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3" name="Google Shape;2903;p43"/>
              <p:cNvSpPr/>
              <p:nvPr/>
            </p:nvSpPr>
            <p:spPr>
              <a:xfrm>
                <a:off x="4479050" y="3371050"/>
                <a:ext cx="129475" cy="154550"/>
              </a:xfrm>
              <a:custGeom>
                <a:avLst/>
                <a:gdLst/>
                <a:ahLst/>
                <a:cxnLst/>
                <a:rect l="l" t="t" r="r" b="b"/>
                <a:pathLst>
                  <a:path w="5179" h="6182" extrusionOk="0">
                    <a:moveTo>
                      <a:pt x="1296" y="2055"/>
                    </a:moveTo>
                    <a:cubicBezTo>
                      <a:pt x="1327" y="2055"/>
                      <a:pt x="1359" y="2065"/>
                      <a:pt x="1387" y="2087"/>
                    </a:cubicBezTo>
                    <a:cubicBezTo>
                      <a:pt x="1570" y="2237"/>
                      <a:pt x="1784" y="2398"/>
                      <a:pt x="1895" y="2612"/>
                    </a:cubicBezTo>
                    <a:cubicBezTo>
                      <a:pt x="1978" y="2771"/>
                      <a:pt x="1962" y="2995"/>
                      <a:pt x="1782" y="3085"/>
                    </a:cubicBezTo>
                    <a:cubicBezTo>
                      <a:pt x="1743" y="3104"/>
                      <a:pt x="1705" y="3113"/>
                      <a:pt x="1668" y="3113"/>
                    </a:cubicBezTo>
                    <a:cubicBezTo>
                      <a:pt x="1523" y="3113"/>
                      <a:pt x="1401" y="2979"/>
                      <a:pt x="1325" y="2858"/>
                    </a:cubicBezTo>
                    <a:cubicBezTo>
                      <a:pt x="1206" y="2663"/>
                      <a:pt x="1145" y="2437"/>
                      <a:pt x="1152" y="2209"/>
                    </a:cubicBezTo>
                    <a:cubicBezTo>
                      <a:pt x="1152" y="2194"/>
                      <a:pt x="1155" y="2179"/>
                      <a:pt x="1159" y="2164"/>
                    </a:cubicBezTo>
                    <a:cubicBezTo>
                      <a:pt x="1169" y="2100"/>
                      <a:pt x="1230" y="2055"/>
                      <a:pt x="1296" y="2055"/>
                    </a:cubicBezTo>
                    <a:close/>
                    <a:moveTo>
                      <a:pt x="2981" y="3289"/>
                    </a:moveTo>
                    <a:cubicBezTo>
                      <a:pt x="3003" y="3289"/>
                      <a:pt x="3024" y="3295"/>
                      <a:pt x="3043" y="3306"/>
                    </a:cubicBezTo>
                    <a:cubicBezTo>
                      <a:pt x="3273" y="3440"/>
                      <a:pt x="3743" y="4021"/>
                      <a:pt x="3356" y="4231"/>
                    </a:cubicBezTo>
                    <a:cubicBezTo>
                      <a:pt x="3319" y="4251"/>
                      <a:pt x="3283" y="4259"/>
                      <a:pt x="3249" y="4259"/>
                    </a:cubicBezTo>
                    <a:cubicBezTo>
                      <a:pt x="3125" y="4259"/>
                      <a:pt x="3022" y="4144"/>
                      <a:pt x="2951" y="4042"/>
                    </a:cubicBezTo>
                    <a:cubicBezTo>
                      <a:pt x="2834" y="3868"/>
                      <a:pt x="2777" y="3661"/>
                      <a:pt x="2791" y="3452"/>
                    </a:cubicBezTo>
                    <a:cubicBezTo>
                      <a:pt x="2793" y="3398"/>
                      <a:pt x="2827" y="3352"/>
                      <a:pt x="2876" y="3334"/>
                    </a:cubicBezTo>
                    <a:cubicBezTo>
                      <a:pt x="2904" y="3306"/>
                      <a:pt x="2942" y="3289"/>
                      <a:pt x="2981" y="3289"/>
                    </a:cubicBezTo>
                    <a:close/>
                    <a:moveTo>
                      <a:pt x="1275" y="4020"/>
                    </a:moveTo>
                    <a:cubicBezTo>
                      <a:pt x="1348" y="4020"/>
                      <a:pt x="1430" y="4079"/>
                      <a:pt x="1426" y="4171"/>
                    </a:cubicBezTo>
                    <a:cubicBezTo>
                      <a:pt x="1445" y="4183"/>
                      <a:pt x="1461" y="4199"/>
                      <a:pt x="1474" y="4218"/>
                    </a:cubicBezTo>
                    <a:cubicBezTo>
                      <a:pt x="1608" y="4425"/>
                      <a:pt x="1947" y="4795"/>
                      <a:pt x="1677" y="5026"/>
                    </a:cubicBezTo>
                    <a:cubicBezTo>
                      <a:pt x="1665" y="5037"/>
                      <a:pt x="1652" y="5044"/>
                      <a:pt x="1638" y="5051"/>
                    </a:cubicBezTo>
                    <a:cubicBezTo>
                      <a:pt x="1599" y="5083"/>
                      <a:pt x="1550" y="5100"/>
                      <a:pt x="1500" y="5100"/>
                    </a:cubicBezTo>
                    <a:cubicBezTo>
                      <a:pt x="1490" y="5100"/>
                      <a:pt x="1481" y="5100"/>
                      <a:pt x="1471" y="5098"/>
                    </a:cubicBezTo>
                    <a:cubicBezTo>
                      <a:pt x="1061" y="5055"/>
                      <a:pt x="1126" y="4386"/>
                      <a:pt x="1167" y="4116"/>
                    </a:cubicBezTo>
                    <a:lnTo>
                      <a:pt x="1167" y="4116"/>
                    </a:lnTo>
                    <a:lnTo>
                      <a:pt x="1167" y="4117"/>
                    </a:lnTo>
                    <a:cubicBezTo>
                      <a:pt x="1177" y="4049"/>
                      <a:pt x="1224" y="4020"/>
                      <a:pt x="1275" y="4020"/>
                    </a:cubicBezTo>
                    <a:close/>
                    <a:moveTo>
                      <a:pt x="530" y="0"/>
                    </a:moveTo>
                    <a:cubicBezTo>
                      <a:pt x="309" y="0"/>
                      <a:pt x="131" y="171"/>
                      <a:pt x="57" y="374"/>
                    </a:cubicBezTo>
                    <a:cubicBezTo>
                      <a:pt x="0" y="528"/>
                      <a:pt x="13" y="686"/>
                      <a:pt x="55" y="840"/>
                    </a:cubicBezTo>
                    <a:cubicBezTo>
                      <a:pt x="41" y="863"/>
                      <a:pt x="34" y="888"/>
                      <a:pt x="37" y="914"/>
                    </a:cubicBezTo>
                    <a:cubicBezTo>
                      <a:pt x="114" y="2679"/>
                      <a:pt x="297" y="4438"/>
                      <a:pt x="584" y="6182"/>
                    </a:cubicBezTo>
                    <a:cubicBezTo>
                      <a:pt x="586" y="6181"/>
                      <a:pt x="587" y="6180"/>
                      <a:pt x="591" y="6179"/>
                    </a:cubicBezTo>
                    <a:lnTo>
                      <a:pt x="3495" y="4889"/>
                    </a:lnTo>
                    <a:cubicBezTo>
                      <a:pt x="3975" y="4675"/>
                      <a:pt x="4455" y="4462"/>
                      <a:pt x="4935" y="4249"/>
                    </a:cubicBezTo>
                    <a:cubicBezTo>
                      <a:pt x="5016" y="4213"/>
                      <a:pt x="5097" y="4180"/>
                      <a:pt x="5178" y="4164"/>
                    </a:cubicBezTo>
                    <a:lnTo>
                      <a:pt x="3144" y="2255"/>
                    </a:lnTo>
                    <a:lnTo>
                      <a:pt x="1820" y="1013"/>
                    </a:lnTo>
                    <a:lnTo>
                      <a:pt x="1177" y="410"/>
                    </a:lnTo>
                    <a:cubicBezTo>
                      <a:pt x="1005" y="248"/>
                      <a:pt x="819" y="23"/>
                      <a:pt x="567" y="2"/>
                    </a:cubicBezTo>
                    <a:cubicBezTo>
                      <a:pt x="555"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4" name="Google Shape;2904;p43"/>
              <p:cNvSpPr/>
              <p:nvPr/>
            </p:nvSpPr>
            <p:spPr>
              <a:xfrm>
                <a:off x="4499225" y="3529150"/>
                <a:ext cx="2700" cy="1325"/>
              </a:xfrm>
              <a:custGeom>
                <a:avLst/>
                <a:gdLst/>
                <a:ahLst/>
                <a:cxnLst/>
                <a:rect l="l" t="t" r="r" b="b"/>
                <a:pathLst>
                  <a:path w="108" h="53" extrusionOk="0">
                    <a:moveTo>
                      <a:pt x="108" y="0"/>
                    </a:moveTo>
                    <a:lnTo>
                      <a:pt x="0" y="48"/>
                    </a:lnTo>
                    <a:cubicBezTo>
                      <a:pt x="12" y="48"/>
                      <a:pt x="25" y="50"/>
                      <a:pt x="37" y="52"/>
                    </a:cubicBezTo>
                    <a:cubicBezTo>
                      <a:pt x="50" y="33"/>
                      <a:pt x="68" y="18"/>
                      <a:pt x="90" y="9"/>
                    </a:cubicBezTo>
                    <a:lnTo>
                      <a:pt x="108"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5" name="Google Shape;2905;p43"/>
              <p:cNvSpPr/>
              <p:nvPr/>
            </p:nvSpPr>
            <p:spPr>
              <a:xfrm>
                <a:off x="4529700" y="3482875"/>
                <a:ext cx="117125" cy="54025"/>
              </a:xfrm>
              <a:custGeom>
                <a:avLst/>
                <a:gdLst/>
                <a:ahLst/>
                <a:cxnLst/>
                <a:rect l="l" t="t" r="r" b="b"/>
                <a:pathLst>
                  <a:path w="4685" h="2161" extrusionOk="0">
                    <a:moveTo>
                      <a:pt x="3713" y="0"/>
                    </a:moveTo>
                    <a:lnTo>
                      <a:pt x="3713" y="0"/>
                    </a:lnTo>
                    <a:cubicBezTo>
                      <a:pt x="3720" y="10"/>
                      <a:pt x="3726" y="19"/>
                      <a:pt x="3731" y="30"/>
                    </a:cubicBezTo>
                    <a:lnTo>
                      <a:pt x="3856" y="90"/>
                    </a:lnTo>
                    <a:cubicBezTo>
                      <a:pt x="3925" y="123"/>
                      <a:pt x="3933" y="191"/>
                      <a:pt x="3909" y="248"/>
                    </a:cubicBezTo>
                    <a:cubicBezTo>
                      <a:pt x="3991" y="295"/>
                      <a:pt x="4002" y="454"/>
                      <a:pt x="3882" y="502"/>
                    </a:cubicBezTo>
                    <a:cubicBezTo>
                      <a:pt x="3694" y="579"/>
                      <a:pt x="3505" y="653"/>
                      <a:pt x="3316" y="729"/>
                    </a:cubicBezTo>
                    <a:cubicBezTo>
                      <a:pt x="2266" y="1325"/>
                      <a:pt x="1154" y="1805"/>
                      <a:pt x="1" y="2161"/>
                    </a:cubicBezTo>
                    <a:lnTo>
                      <a:pt x="2933" y="2107"/>
                    </a:lnTo>
                    <a:cubicBezTo>
                      <a:pt x="3219" y="1979"/>
                      <a:pt x="3503" y="1843"/>
                      <a:pt x="3783" y="1699"/>
                    </a:cubicBezTo>
                    <a:cubicBezTo>
                      <a:pt x="3862" y="1659"/>
                      <a:pt x="3945" y="1621"/>
                      <a:pt x="4017" y="1574"/>
                    </a:cubicBezTo>
                    <a:cubicBezTo>
                      <a:pt x="4182" y="1556"/>
                      <a:pt x="4334" y="1483"/>
                      <a:pt x="4443" y="1355"/>
                    </a:cubicBezTo>
                    <a:cubicBezTo>
                      <a:pt x="4546" y="1236"/>
                      <a:pt x="4684" y="1006"/>
                      <a:pt x="4610" y="847"/>
                    </a:cubicBezTo>
                    <a:cubicBezTo>
                      <a:pt x="4534" y="683"/>
                      <a:pt x="4377" y="528"/>
                      <a:pt x="4250" y="402"/>
                    </a:cubicBezTo>
                    <a:cubicBezTo>
                      <a:pt x="4167" y="320"/>
                      <a:pt x="4080" y="244"/>
                      <a:pt x="3989" y="174"/>
                    </a:cubicBezTo>
                    <a:cubicBezTo>
                      <a:pt x="3973" y="152"/>
                      <a:pt x="3950" y="135"/>
                      <a:pt x="3926" y="126"/>
                    </a:cubicBezTo>
                    <a:cubicBezTo>
                      <a:pt x="3878" y="91"/>
                      <a:pt x="3829" y="56"/>
                      <a:pt x="3779" y="23"/>
                    </a:cubicBezTo>
                    <a:cubicBezTo>
                      <a:pt x="3760" y="9"/>
                      <a:pt x="3737" y="1"/>
                      <a:pt x="37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6" name="Google Shape;2906;p43"/>
              <p:cNvSpPr/>
              <p:nvPr/>
            </p:nvSpPr>
            <p:spPr>
              <a:xfrm>
                <a:off x="4518600" y="3501075"/>
                <a:ext cx="94000" cy="36050"/>
              </a:xfrm>
              <a:custGeom>
                <a:avLst/>
                <a:gdLst/>
                <a:ahLst/>
                <a:cxnLst/>
                <a:rect l="l" t="t" r="r" b="b"/>
                <a:pathLst>
                  <a:path w="3760" h="1442" extrusionOk="0">
                    <a:moveTo>
                      <a:pt x="3760" y="1"/>
                    </a:moveTo>
                    <a:lnTo>
                      <a:pt x="3760" y="1"/>
                    </a:lnTo>
                    <a:cubicBezTo>
                      <a:pt x="2987" y="308"/>
                      <a:pt x="2212" y="610"/>
                      <a:pt x="1434" y="904"/>
                    </a:cubicBezTo>
                    <a:cubicBezTo>
                      <a:pt x="958" y="1085"/>
                      <a:pt x="482" y="1264"/>
                      <a:pt x="5" y="1439"/>
                    </a:cubicBezTo>
                    <a:lnTo>
                      <a:pt x="0" y="1441"/>
                    </a:lnTo>
                    <a:lnTo>
                      <a:pt x="444" y="1433"/>
                    </a:lnTo>
                    <a:cubicBezTo>
                      <a:pt x="1598" y="1077"/>
                      <a:pt x="2710" y="598"/>
                      <a:pt x="376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7" name="Google Shape;2907;p43"/>
              <p:cNvSpPr/>
              <p:nvPr/>
            </p:nvSpPr>
            <p:spPr>
              <a:xfrm>
                <a:off x="4586475" y="3501350"/>
                <a:ext cx="6550" cy="2875"/>
              </a:xfrm>
              <a:custGeom>
                <a:avLst/>
                <a:gdLst/>
                <a:ahLst/>
                <a:cxnLst/>
                <a:rect l="l" t="t" r="r" b="b"/>
                <a:pathLst>
                  <a:path w="262" h="115" extrusionOk="0">
                    <a:moveTo>
                      <a:pt x="252" y="0"/>
                    </a:moveTo>
                    <a:cubicBezTo>
                      <a:pt x="168" y="38"/>
                      <a:pt x="85" y="77"/>
                      <a:pt x="1" y="115"/>
                    </a:cubicBezTo>
                    <a:cubicBezTo>
                      <a:pt x="88" y="81"/>
                      <a:pt x="174" y="47"/>
                      <a:pt x="261" y="13"/>
                    </a:cubicBezTo>
                    <a:cubicBezTo>
                      <a:pt x="258" y="9"/>
                      <a:pt x="254" y="4"/>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8" name="Google Shape;2908;p43"/>
              <p:cNvSpPr/>
              <p:nvPr/>
            </p:nvSpPr>
            <p:spPr>
              <a:xfrm>
                <a:off x="4505575" y="3471525"/>
                <a:ext cx="22175" cy="27050"/>
              </a:xfrm>
              <a:custGeom>
                <a:avLst/>
                <a:gdLst/>
                <a:ahLst/>
                <a:cxnLst/>
                <a:rect l="l" t="t" r="r" b="b"/>
                <a:pathLst>
                  <a:path w="887" h="1082" extrusionOk="0">
                    <a:moveTo>
                      <a:pt x="213" y="1"/>
                    </a:moveTo>
                    <a:cubicBezTo>
                      <a:pt x="162" y="1"/>
                      <a:pt x="115" y="30"/>
                      <a:pt x="106" y="98"/>
                    </a:cubicBezTo>
                    <a:cubicBezTo>
                      <a:pt x="65" y="367"/>
                      <a:pt x="0" y="1036"/>
                      <a:pt x="410" y="1079"/>
                    </a:cubicBezTo>
                    <a:cubicBezTo>
                      <a:pt x="420" y="1081"/>
                      <a:pt x="429" y="1081"/>
                      <a:pt x="439" y="1081"/>
                    </a:cubicBezTo>
                    <a:cubicBezTo>
                      <a:pt x="489" y="1081"/>
                      <a:pt x="538" y="1064"/>
                      <a:pt x="577" y="1032"/>
                    </a:cubicBezTo>
                    <a:cubicBezTo>
                      <a:pt x="591" y="1025"/>
                      <a:pt x="604" y="1018"/>
                      <a:pt x="616" y="1007"/>
                    </a:cubicBezTo>
                    <a:cubicBezTo>
                      <a:pt x="886" y="776"/>
                      <a:pt x="547" y="406"/>
                      <a:pt x="413" y="199"/>
                    </a:cubicBezTo>
                    <a:cubicBezTo>
                      <a:pt x="400" y="180"/>
                      <a:pt x="384" y="164"/>
                      <a:pt x="364" y="152"/>
                    </a:cubicBezTo>
                    <a:cubicBezTo>
                      <a:pt x="368" y="60"/>
                      <a:pt x="287"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09" name="Google Shape;2909;p43"/>
              <p:cNvSpPr/>
              <p:nvPr/>
            </p:nvSpPr>
            <p:spPr>
              <a:xfrm>
                <a:off x="4507675" y="3422400"/>
                <a:ext cx="20825" cy="26475"/>
              </a:xfrm>
              <a:custGeom>
                <a:avLst/>
                <a:gdLst/>
                <a:ahLst/>
                <a:cxnLst/>
                <a:rect l="l" t="t" r="r" b="b"/>
                <a:pathLst>
                  <a:path w="833" h="1059" extrusionOk="0">
                    <a:moveTo>
                      <a:pt x="151" y="1"/>
                    </a:moveTo>
                    <a:cubicBezTo>
                      <a:pt x="85" y="1"/>
                      <a:pt x="24" y="46"/>
                      <a:pt x="14" y="110"/>
                    </a:cubicBezTo>
                    <a:cubicBezTo>
                      <a:pt x="10" y="125"/>
                      <a:pt x="7" y="140"/>
                      <a:pt x="7" y="155"/>
                    </a:cubicBezTo>
                    <a:cubicBezTo>
                      <a:pt x="0" y="383"/>
                      <a:pt x="61" y="609"/>
                      <a:pt x="179" y="803"/>
                    </a:cubicBezTo>
                    <a:cubicBezTo>
                      <a:pt x="255" y="925"/>
                      <a:pt x="378" y="1059"/>
                      <a:pt x="523" y="1059"/>
                    </a:cubicBezTo>
                    <a:cubicBezTo>
                      <a:pt x="560" y="1059"/>
                      <a:pt x="598" y="1050"/>
                      <a:pt x="637" y="1031"/>
                    </a:cubicBezTo>
                    <a:cubicBezTo>
                      <a:pt x="816" y="941"/>
                      <a:pt x="833" y="718"/>
                      <a:pt x="750" y="558"/>
                    </a:cubicBezTo>
                    <a:cubicBezTo>
                      <a:pt x="639" y="344"/>
                      <a:pt x="425" y="183"/>
                      <a:pt x="242" y="33"/>
                    </a:cubicBezTo>
                    <a:cubicBezTo>
                      <a:pt x="214" y="11"/>
                      <a:pt x="182"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0" name="Google Shape;2910;p43"/>
              <p:cNvSpPr/>
              <p:nvPr/>
            </p:nvSpPr>
            <p:spPr>
              <a:xfrm>
                <a:off x="4548475" y="3453275"/>
                <a:ext cx="24125" cy="24275"/>
              </a:xfrm>
              <a:custGeom>
                <a:avLst/>
                <a:gdLst/>
                <a:ahLst/>
                <a:cxnLst/>
                <a:rect l="l" t="t" r="r" b="b"/>
                <a:pathLst>
                  <a:path w="965" h="971" extrusionOk="0">
                    <a:moveTo>
                      <a:pt x="205" y="1"/>
                    </a:moveTo>
                    <a:cubicBezTo>
                      <a:pt x="166" y="1"/>
                      <a:pt x="126" y="18"/>
                      <a:pt x="99" y="45"/>
                    </a:cubicBezTo>
                    <a:cubicBezTo>
                      <a:pt x="49" y="63"/>
                      <a:pt x="15" y="109"/>
                      <a:pt x="14" y="163"/>
                    </a:cubicBezTo>
                    <a:cubicBezTo>
                      <a:pt x="0" y="372"/>
                      <a:pt x="57" y="579"/>
                      <a:pt x="174" y="753"/>
                    </a:cubicBezTo>
                    <a:cubicBezTo>
                      <a:pt x="245" y="855"/>
                      <a:pt x="348" y="970"/>
                      <a:pt x="472" y="970"/>
                    </a:cubicBezTo>
                    <a:cubicBezTo>
                      <a:pt x="505" y="970"/>
                      <a:pt x="541" y="962"/>
                      <a:pt x="578" y="942"/>
                    </a:cubicBezTo>
                    <a:cubicBezTo>
                      <a:pt x="965" y="732"/>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1" name="Google Shape;2911;p43"/>
              <p:cNvSpPr/>
              <p:nvPr/>
            </p:nvSpPr>
            <p:spPr>
              <a:xfrm>
                <a:off x="4608500" y="3474875"/>
                <a:ext cx="14050" cy="10550"/>
              </a:xfrm>
              <a:custGeom>
                <a:avLst/>
                <a:gdLst/>
                <a:ahLst/>
                <a:cxnLst/>
                <a:rect l="l" t="t" r="r" b="b"/>
                <a:pathLst>
                  <a:path w="562" h="422" extrusionOk="0">
                    <a:moveTo>
                      <a:pt x="93" y="0"/>
                    </a:moveTo>
                    <a:cubicBezTo>
                      <a:pt x="62" y="0"/>
                      <a:pt x="31" y="4"/>
                      <a:pt x="0" y="11"/>
                    </a:cubicBezTo>
                    <a:lnTo>
                      <a:pt x="438" y="421"/>
                    </a:lnTo>
                    <a:cubicBezTo>
                      <a:pt x="454" y="366"/>
                      <a:pt x="501" y="320"/>
                      <a:pt x="558" y="320"/>
                    </a:cubicBezTo>
                    <a:cubicBezTo>
                      <a:pt x="559" y="320"/>
                      <a:pt x="560" y="320"/>
                      <a:pt x="561" y="320"/>
                    </a:cubicBezTo>
                    <a:cubicBezTo>
                      <a:pt x="492" y="213"/>
                      <a:pt x="408" y="114"/>
                      <a:pt x="297" y="53"/>
                    </a:cubicBezTo>
                    <a:cubicBezTo>
                      <a:pt x="234" y="19"/>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2" name="Google Shape;2912;p43"/>
              <p:cNvSpPr/>
              <p:nvPr/>
            </p:nvSpPr>
            <p:spPr>
              <a:xfrm>
                <a:off x="4491500" y="3525575"/>
                <a:ext cx="3875" cy="12000"/>
              </a:xfrm>
              <a:custGeom>
                <a:avLst/>
                <a:gdLst/>
                <a:ahLst/>
                <a:cxnLst/>
                <a:rect l="l" t="t" r="r" b="b"/>
                <a:pathLst>
                  <a:path w="155" h="480" extrusionOk="0">
                    <a:moveTo>
                      <a:pt x="86" y="1"/>
                    </a:moveTo>
                    <a:cubicBezTo>
                      <a:pt x="39" y="20"/>
                      <a:pt x="14" y="70"/>
                      <a:pt x="24" y="119"/>
                    </a:cubicBezTo>
                    <a:cubicBezTo>
                      <a:pt x="6" y="149"/>
                      <a:pt x="0" y="184"/>
                      <a:pt x="9" y="218"/>
                    </a:cubicBezTo>
                    <a:cubicBezTo>
                      <a:pt x="27" y="305"/>
                      <a:pt x="45" y="392"/>
                      <a:pt x="63" y="479"/>
                    </a:cubicBezTo>
                    <a:lnTo>
                      <a:pt x="96" y="479"/>
                    </a:lnTo>
                    <a:cubicBezTo>
                      <a:pt x="105" y="448"/>
                      <a:pt x="127" y="422"/>
                      <a:pt x="154" y="405"/>
                    </a:cubicBezTo>
                    <a:cubicBezTo>
                      <a:pt x="131" y="271"/>
                      <a:pt x="107"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3" name="Google Shape;2913;p43"/>
              <p:cNvSpPr/>
              <p:nvPr/>
            </p:nvSpPr>
            <p:spPr>
              <a:xfrm>
                <a:off x="4493625" y="3475125"/>
                <a:ext cx="126250" cy="60575"/>
              </a:xfrm>
              <a:custGeom>
                <a:avLst/>
                <a:gdLst/>
                <a:ahLst/>
                <a:cxnLst/>
                <a:rect l="l" t="t" r="r" b="b"/>
                <a:pathLst>
                  <a:path w="5050" h="2423" extrusionOk="0">
                    <a:moveTo>
                      <a:pt x="333" y="2161"/>
                    </a:moveTo>
                    <a:lnTo>
                      <a:pt x="314" y="2170"/>
                    </a:lnTo>
                    <a:cubicBezTo>
                      <a:pt x="292" y="2179"/>
                      <a:pt x="274" y="2194"/>
                      <a:pt x="261" y="2213"/>
                    </a:cubicBezTo>
                    <a:cubicBezTo>
                      <a:pt x="249" y="2211"/>
                      <a:pt x="236" y="2209"/>
                      <a:pt x="224" y="2209"/>
                    </a:cubicBezTo>
                    <a:lnTo>
                      <a:pt x="333" y="2161"/>
                    </a:lnTo>
                    <a:close/>
                    <a:moveTo>
                      <a:pt x="4595" y="1"/>
                    </a:moveTo>
                    <a:cubicBezTo>
                      <a:pt x="4513" y="17"/>
                      <a:pt x="4433" y="50"/>
                      <a:pt x="4352" y="86"/>
                    </a:cubicBezTo>
                    <a:cubicBezTo>
                      <a:pt x="3871" y="299"/>
                      <a:pt x="3392" y="511"/>
                      <a:pt x="2911" y="725"/>
                    </a:cubicBezTo>
                    <a:lnTo>
                      <a:pt x="6" y="2016"/>
                    </a:lnTo>
                    <a:cubicBezTo>
                      <a:pt x="4" y="2017"/>
                      <a:pt x="2" y="2018"/>
                      <a:pt x="0" y="2019"/>
                    </a:cubicBezTo>
                    <a:cubicBezTo>
                      <a:pt x="22" y="2154"/>
                      <a:pt x="46" y="2288"/>
                      <a:pt x="69" y="2423"/>
                    </a:cubicBezTo>
                    <a:cubicBezTo>
                      <a:pt x="72" y="2421"/>
                      <a:pt x="77" y="2418"/>
                      <a:pt x="80" y="2416"/>
                    </a:cubicBezTo>
                    <a:cubicBezTo>
                      <a:pt x="72" y="2354"/>
                      <a:pt x="111" y="2293"/>
                      <a:pt x="172" y="2275"/>
                    </a:cubicBezTo>
                    <a:cubicBezTo>
                      <a:pt x="1814" y="1738"/>
                      <a:pt x="3439" y="1154"/>
                      <a:pt x="5049" y="525"/>
                    </a:cubicBezTo>
                    <a:cubicBezTo>
                      <a:pt x="5027" y="492"/>
                      <a:pt x="5021" y="451"/>
                      <a:pt x="5033" y="411"/>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4" name="Google Shape;2914;p43"/>
              <p:cNvSpPr/>
              <p:nvPr/>
            </p:nvSpPr>
            <p:spPr>
              <a:xfrm>
                <a:off x="4493875" y="3535675"/>
                <a:ext cx="1800" cy="1875"/>
              </a:xfrm>
              <a:custGeom>
                <a:avLst/>
                <a:gdLst/>
                <a:ahLst/>
                <a:cxnLst/>
                <a:rect l="l" t="t" r="r" b="b"/>
                <a:pathLst>
                  <a:path w="72" h="75" extrusionOk="0">
                    <a:moveTo>
                      <a:pt x="59" y="1"/>
                    </a:moveTo>
                    <a:cubicBezTo>
                      <a:pt x="32" y="18"/>
                      <a:pt x="10" y="43"/>
                      <a:pt x="1" y="74"/>
                    </a:cubicBezTo>
                    <a:lnTo>
                      <a:pt x="72" y="73"/>
                    </a:lnTo>
                    <a:cubicBezTo>
                      <a:pt x="68" y="49"/>
                      <a:pt x="63" y="25"/>
                      <a:pt x="5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5" name="Google Shape;2915;p43"/>
              <p:cNvSpPr/>
              <p:nvPr/>
            </p:nvSpPr>
            <p:spPr>
              <a:xfrm>
                <a:off x="4612575" y="3482875"/>
                <a:ext cx="17175" cy="18225"/>
              </a:xfrm>
              <a:custGeom>
                <a:avLst/>
                <a:gdLst/>
                <a:ahLst/>
                <a:cxnLst/>
                <a:rect l="l" t="t" r="r" b="b"/>
                <a:pathLst>
                  <a:path w="687" h="729" extrusionOk="0">
                    <a:moveTo>
                      <a:pt x="395" y="0"/>
                    </a:moveTo>
                    <a:cubicBezTo>
                      <a:pt x="338" y="0"/>
                      <a:pt x="291" y="46"/>
                      <a:pt x="275" y="101"/>
                    </a:cubicBezTo>
                    <a:lnTo>
                      <a:pt x="453" y="268"/>
                    </a:lnTo>
                    <a:cubicBezTo>
                      <a:pt x="516" y="329"/>
                      <a:pt x="497" y="435"/>
                      <a:pt x="426" y="479"/>
                    </a:cubicBezTo>
                    <a:cubicBezTo>
                      <a:pt x="286" y="564"/>
                      <a:pt x="144" y="648"/>
                      <a:pt x="1" y="729"/>
                    </a:cubicBezTo>
                    <a:cubicBezTo>
                      <a:pt x="190" y="653"/>
                      <a:pt x="378" y="579"/>
                      <a:pt x="567" y="503"/>
                    </a:cubicBezTo>
                    <a:cubicBezTo>
                      <a:pt x="687" y="454"/>
                      <a:pt x="676" y="295"/>
                      <a:pt x="594" y="248"/>
                    </a:cubicBezTo>
                    <a:cubicBezTo>
                      <a:pt x="618" y="191"/>
                      <a:pt x="610" y="124"/>
                      <a:pt x="541" y="90"/>
                    </a:cubicBezTo>
                    <a:lnTo>
                      <a:pt x="416" y="30"/>
                    </a:lnTo>
                    <a:cubicBezTo>
                      <a:pt x="410" y="20"/>
                      <a:pt x="404" y="11"/>
                      <a:pt x="398" y="0"/>
                    </a:cubicBezTo>
                    <a:cubicBezTo>
                      <a:pt x="397" y="0"/>
                      <a:pt x="396" y="0"/>
                      <a:pt x="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6" name="Google Shape;2916;p43"/>
              <p:cNvSpPr/>
              <p:nvPr/>
            </p:nvSpPr>
            <p:spPr>
              <a:xfrm>
                <a:off x="4495325" y="3485425"/>
                <a:ext cx="130175" cy="52100"/>
              </a:xfrm>
              <a:custGeom>
                <a:avLst/>
                <a:gdLst/>
                <a:ahLst/>
                <a:cxnLst/>
                <a:rect l="l" t="t" r="r" b="b"/>
                <a:pathLst>
                  <a:path w="5207" h="2084" extrusionOk="0">
                    <a:moveTo>
                      <a:pt x="3898" y="637"/>
                    </a:moveTo>
                    <a:cubicBezTo>
                      <a:pt x="3900" y="641"/>
                      <a:pt x="3904" y="646"/>
                      <a:pt x="3907" y="650"/>
                    </a:cubicBezTo>
                    <a:cubicBezTo>
                      <a:pt x="3820" y="684"/>
                      <a:pt x="3734" y="718"/>
                      <a:pt x="3647" y="752"/>
                    </a:cubicBezTo>
                    <a:cubicBezTo>
                      <a:pt x="3731" y="714"/>
                      <a:pt x="3814" y="675"/>
                      <a:pt x="3898" y="637"/>
                    </a:cubicBezTo>
                    <a:close/>
                    <a:moveTo>
                      <a:pt x="4965" y="0"/>
                    </a:moveTo>
                    <a:lnTo>
                      <a:pt x="4965" y="0"/>
                    </a:lnTo>
                    <a:cubicBezTo>
                      <a:pt x="4952" y="39"/>
                      <a:pt x="4959" y="80"/>
                      <a:pt x="4981" y="113"/>
                    </a:cubicBezTo>
                    <a:cubicBezTo>
                      <a:pt x="3371" y="742"/>
                      <a:pt x="1746" y="1326"/>
                      <a:pt x="103" y="1863"/>
                    </a:cubicBezTo>
                    <a:cubicBezTo>
                      <a:pt x="43" y="1882"/>
                      <a:pt x="3" y="1942"/>
                      <a:pt x="12" y="2005"/>
                    </a:cubicBezTo>
                    <a:cubicBezTo>
                      <a:pt x="8" y="2006"/>
                      <a:pt x="4" y="2009"/>
                      <a:pt x="0" y="2011"/>
                    </a:cubicBezTo>
                    <a:cubicBezTo>
                      <a:pt x="4" y="2035"/>
                      <a:pt x="9" y="2060"/>
                      <a:pt x="13" y="2083"/>
                    </a:cubicBezTo>
                    <a:lnTo>
                      <a:pt x="930" y="2067"/>
                    </a:lnTo>
                    <a:lnTo>
                      <a:pt x="935" y="2065"/>
                    </a:lnTo>
                    <a:cubicBezTo>
                      <a:pt x="1412" y="1890"/>
                      <a:pt x="1889" y="1711"/>
                      <a:pt x="2365" y="1530"/>
                    </a:cubicBezTo>
                    <a:cubicBezTo>
                      <a:pt x="3143" y="1236"/>
                      <a:pt x="3918" y="934"/>
                      <a:pt x="4691" y="627"/>
                    </a:cubicBezTo>
                    <a:cubicBezTo>
                      <a:pt x="4833" y="546"/>
                      <a:pt x="4976" y="462"/>
                      <a:pt x="5116" y="377"/>
                    </a:cubicBezTo>
                    <a:cubicBezTo>
                      <a:pt x="5187" y="333"/>
                      <a:pt x="5206" y="227"/>
                      <a:pt x="5143" y="166"/>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7" name="Google Shape;2917;p43"/>
              <p:cNvSpPr/>
              <p:nvPr/>
            </p:nvSpPr>
            <p:spPr>
              <a:xfrm>
                <a:off x="4648675" y="3388750"/>
                <a:ext cx="2700" cy="1325"/>
              </a:xfrm>
              <a:custGeom>
                <a:avLst/>
                <a:gdLst/>
                <a:ahLst/>
                <a:cxnLst/>
                <a:rect l="l" t="t" r="r" b="b"/>
                <a:pathLst>
                  <a:path w="108" h="53" extrusionOk="0">
                    <a:moveTo>
                      <a:pt x="108" y="1"/>
                    </a:moveTo>
                    <a:lnTo>
                      <a:pt x="1" y="48"/>
                    </a:lnTo>
                    <a:cubicBezTo>
                      <a:pt x="13" y="48"/>
                      <a:pt x="25" y="51"/>
                      <a:pt x="38" y="53"/>
                    </a:cubicBezTo>
                    <a:cubicBezTo>
                      <a:pt x="51" y="34"/>
                      <a:pt x="69" y="19"/>
                      <a:pt x="90" y="9"/>
                    </a:cubicBezTo>
                    <a:lnTo>
                      <a:pt x="108" y="1"/>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8" name="Google Shape;2918;p43"/>
              <p:cNvSpPr/>
              <p:nvPr/>
            </p:nvSpPr>
            <p:spPr>
              <a:xfrm>
                <a:off x="4628500" y="3230650"/>
                <a:ext cx="129475" cy="154575"/>
              </a:xfrm>
              <a:custGeom>
                <a:avLst/>
                <a:gdLst/>
                <a:ahLst/>
                <a:cxnLst/>
                <a:rect l="l" t="t" r="r" b="b"/>
                <a:pathLst>
                  <a:path w="5179" h="6183" extrusionOk="0">
                    <a:moveTo>
                      <a:pt x="1295" y="2056"/>
                    </a:moveTo>
                    <a:cubicBezTo>
                      <a:pt x="1326" y="2056"/>
                      <a:pt x="1359" y="2066"/>
                      <a:pt x="1387" y="2089"/>
                    </a:cubicBezTo>
                    <a:cubicBezTo>
                      <a:pt x="1570" y="2238"/>
                      <a:pt x="1785" y="2398"/>
                      <a:pt x="1895" y="2613"/>
                    </a:cubicBezTo>
                    <a:cubicBezTo>
                      <a:pt x="1978" y="2773"/>
                      <a:pt x="1962" y="2996"/>
                      <a:pt x="1784" y="3085"/>
                    </a:cubicBezTo>
                    <a:cubicBezTo>
                      <a:pt x="1744" y="3105"/>
                      <a:pt x="1706" y="3113"/>
                      <a:pt x="1669" y="3113"/>
                    </a:cubicBezTo>
                    <a:cubicBezTo>
                      <a:pt x="1523" y="3113"/>
                      <a:pt x="1402" y="2980"/>
                      <a:pt x="1325" y="2858"/>
                    </a:cubicBezTo>
                    <a:cubicBezTo>
                      <a:pt x="1204" y="2664"/>
                      <a:pt x="1149" y="2437"/>
                      <a:pt x="1152" y="2209"/>
                    </a:cubicBezTo>
                    <a:cubicBezTo>
                      <a:pt x="1152" y="2194"/>
                      <a:pt x="1155" y="2179"/>
                      <a:pt x="1159" y="2164"/>
                    </a:cubicBezTo>
                    <a:cubicBezTo>
                      <a:pt x="1169" y="2101"/>
                      <a:pt x="1230" y="2056"/>
                      <a:pt x="1295" y="2056"/>
                    </a:cubicBezTo>
                    <a:close/>
                    <a:moveTo>
                      <a:pt x="2982" y="3290"/>
                    </a:moveTo>
                    <a:cubicBezTo>
                      <a:pt x="3004" y="3290"/>
                      <a:pt x="3025" y="3295"/>
                      <a:pt x="3044" y="3306"/>
                    </a:cubicBezTo>
                    <a:cubicBezTo>
                      <a:pt x="3273" y="3440"/>
                      <a:pt x="3743" y="4022"/>
                      <a:pt x="3356" y="4231"/>
                    </a:cubicBezTo>
                    <a:cubicBezTo>
                      <a:pt x="3319" y="4251"/>
                      <a:pt x="3283" y="4260"/>
                      <a:pt x="3249" y="4260"/>
                    </a:cubicBezTo>
                    <a:cubicBezTo>
                      <a:pt x="3125" y="4260"/>
                      <a:pt x="3022" y="4145"/>
                      <a:pt x="2951" y="4042"/>
                    </a:cubicBezTo>
                    <a:cubicBezTo>
                      <a:pt x="2833" y="3870"/>
                      <a:pt x="2780" y="3659"/>
                      <a:pt x="2792" y="3452"/>
                    </a:cubicBezTo>
                    <a:cubicBezTo>
                      <a:pt x="2794" y="3399"/>
                      <a:pt x="2828" y="3353"/>
                      <a:pt x="2876" y="3334"/>
                    </a:cubicBezTo>
                    <a:cubicBezTo>
                      <a:pt x="2904" y="3307"/>
                      <a:pt x="2943" y="3290"/>
                      <a:pt x="2982" y="3290"/>
                    </a:cubicBezTo>
                    <a:close/>
                    <a:moveTo>
                      <a:pt x="1275" y="4020"/>
                    </a:moveTo>
                    <a:cubicBezTo>
                      <a:pt x="1348" y="4020"/>
                      <a:pt x="1430" y="4080"/>
                      <a:pt x="1426" y="4172"/>
                    </a:cubicBezTo>
                    <a:cubicBezTo>
                      <a:pt x="1445" y="4183"/>
                      <a:pt x="1462" y="4199"/>
                      <a:pt x="1474" y="4218"/>
                    </a:cubicBezTo>
                    <a:cubicBezTo>
                      <a:pt x="1608" y="4426"/>
                      <a:pt x="1947" y="4796"/>
                      <a:pt x="1677" y="5026"/>
                    </a:cubicBezTo>
                    <a:cubicBezTo>
                      <a:pt x="1666" y="5037"/>
                      <a:pt x="1653" y="5045"/>
                      <a:pt x="1638" y="5051"/>
                    </a:cubicBezTo>
                    <a:cubicBezTo>
                      <a:pt x="1600" y="5083"/>
                      <a:pt x="1550" y="5101"/>
                      <a:pt x="1500" y="5101"/>
                    </a:cubicBezTo>
                    <a:cubicBezTo>
                      <a:pt x="1490" y="5101"/>
                      <a:pt x="1481" y="5100"/>
                      <a:pt x="1471" y="5099"/>
                    </a:cubicBezTo>
                    <a:cubicBezTo>
                      <a:pt x="1063" y="5054"/>
                      <a:pt x="1128" y="4387"/>
                      <a:pt x="1167" y="4117"/>
                    </a:cubicBezTo>
                    <a:cubicBezTo>
                      <a:pt x="1177" y="4050"/>
                      <a:pt x="1224" y="4020"/>
                      <a:pt x="1275" y="4020"/>
                    </a:cubicBezTo>
                    <a:close/>
                    <a:moveTo>
                      <a:pt x="532" y="0"/>
                    </a:moveTo>
                    <a:cubicBezTo>
                      <a:pt x="309" y="0"/>
                      <a:pt x="132" y="172"/>
                      <a:pt x="57" y="374"/>
                    </a:cubicBezTo>
                    <a:cubicBezTo>
                      <a:pt x="1" y="528"/>
                      <a:pt x="13" y="687"/>
                      <a:pt x="55" y="841"/>
                    </a:cubicBezTo>
                    <a:cubicBezTo>
                      <a:pt x="41" y="863"/>
                      <a:pt x="35" y="889"/>
                      <a:pt x="37" y="914"/>
                    </a:cubicBezTo>
                    <a:cubicBezTo>
                      <a:pt x="114" y="2679"/>
                      <a:pt x="297" y="4439"/>
                      <a:pt x="584" y="6182"/>
                    </a:cubicBezTo>
                    <a:lnTo>
                      <a:pt x="591" y="6179"/>
                    </a:lnTo>
                    <a:lnTo>
                      <a:pt x="3495" y="4889"/>
                    </a:lnTo>
                    <a:cubicBezTo>
                      <a:pt x="3975" y="4676"/>
                      <a:pt x="4455" y="4463"/>
                      <a:pt x="4936" y="4249"/>
                    </a:cubicBezTo>
                    <a:cubicBezTo>
                      <a:pt x="5017" y="4213"/>
                      <a:pt x="5097" y="4180"/>
                      <a:pt x="5178" y="4164"/>
                    </a:cubicBezTo>
                    <a:lnTo>
                      <a:pt x="3144" y="2256"/>
                    </a:lnTo>
                    <a:lnTo>
                      <a:pt x="1820" y="1013"/>
                    </a:lnTo>
                    <a:lnTo>
                      <a:pt x="1178" y="410"/>
                    </a:lnTo>
                    <a:cubicBezTo>
                      <a:pt x="1005" y="249"/>
                      <a:pt x="820" y="23"/>
                      <a:pt x="568"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19" name="Google Shape;2919;p43"/>
              <p:cNvSpPr/>
              <p:nvPr/>
            </p:nvSpPr>
            <p:spPr>
              <a:xfrm>
                <a:off x="4644050" y="3342475"/>
                <a:ext cx="152250" cy="82975"/>
              </a:xfrm>
              <a:custGeom>
                <a:avLst/>
                <a:gdLst/>
                <a:ahLst/>
                <a:cxnLst/>
                <a:rect l="l" t="t" r="r" b="b"/>
                <a:pathLst>
                  <a:path w="6090" h="3319" extrusionOk="0">
                    <a:moveTo>
                      <a:pt x="5119" y="1"/>
                    </a:moveTo>
                    <a:cubicBezTo>
                      <a:pt x="5125" y="10"/>
                      <a:pt x="5130" y="21"/>
                      <a:pt x="5137" y="30"/>
                    </a:cubicBezTo>
                    <a:lnTo>
                      <a:pt x="5261" y="90"/>
                    </a:lnTo>
                    <a:cubicBezTo>
                      <a:pt x="5330" y="123"/>
                      <a:pt x="5339" y="191"/>
                      <a:pt x="5314" y="248"/>
                    </a:cubicBezTo>
                    <a:cubicBezTo>
                      <a:pt x="5395" y="295"/>
                      <a:pt x="5407" y="455"/>
                      <a:pt x="5288" y="502"/>
                    </a:cubicBezTo>
                    <a:cubicBezTo>
                      <a:pt x="5098" y="579"/>
                      <a:pt x="4910" y="654"/>
                      <a:pt x="4721" y="729"/>
                    </a:cubicBezTo>
                    <a:cubicBezTo>
                      <a:pt x="3322" y="1525"/>
                      <a:pt x="1812" y="2113"/>
                      <a:pt x="243" y="2472"/>
                    </a:cubicBezTo>
                    <a:cubicBezTo>
                      <a:pt x="233" y="2475"/>
                      <a:pt x="222" y="2476"/>
                      <a:pt x="212" y="2476"/>
                    </a:cubicBezTo>
                    <a:cubicBezTo>
                      <a:pt x="177" y="2476"/>
                      <a:pt x="143" y="2464"/>
                      <a:pt x="115" y="2442"/>
                    </a:cubicBezTo>
                    <a:cubicBezTo>
                      <a:pt x="110" y="2442"/>
                      <a:pt x="104" y="2443"/>
                      <a:pt x="98" y="2443"/>
                    </a:cubicBezTo>
                    <a:cubicBezTo>
                      <a:pt x="62" y="2443"/>
                      <a:pt x="26" y="2428"/>
                      <a:pt x="1" y="2402"/>
                    </a:cubicBezTo>
                    <a:lnTo>
                      <a:pt x="1" y="2402"/>
                    </a:lnTo>
                    <a:cubicBezTo>
                      <a:pt x="45" y="2626"/>
                      <a:pt x="86" y="2854"/>
                      <a:pt x="152" y="3071"/>
                    </a:cubicBezTo>
                    <a:cubicBezTo>
                      <a:pt x="207" y="3254"/>
                      <a:pt x="338" y="3318"/>
                      <a:pt x="497" y="3318"/>
                    </a:cubicBezTo>
                    <a:cubicBezTo>
                      <a:pt x="542" y="3318"/>
                      <a:pt x="590" y="3313"/>
                      <a:pt x="638" y="3304"/>
                    </a:cubicBezTo>
                    <a:cubicBezTo>
                      <a:pt x="1167" y="3205"/>
                      <a:pt x="1691" y="3063"/>
                      <a:pt x="2206" y="2905"/>
                    </a:cubicBezTo>
                    <a:cubicBezTo>
                      <a:pt x="3234" y="2594"/>
                      <a:pt x="4231" y="2190"/>
                      <a:pt x="5187" y="1700"/>
                    </a:cubicBezTo>
                    <a:cubicBezTo>
                      <a:pt x="5266" y="1658"/>
                      <a:pt x="5350" y="1620"/>
                      <a:pt x="5423" y="1573"/>
                    </a:cubicBezTo>
                    <a:cubicBezTo>
                      <a:pt x="5587" y="1555"/>
                      <a:pt x="5740" y="1483"/>
                      <a:pt x="5848" y="1354"/>
                    </a:cubicBezTo>
                    <a:cubicBezTo>
                      <a:pt x="5951" y="1235"/>
                      <a:pt x="6089" y="1004"/>
                      <a:pt x="6016" y="846"/>
                    </a:cubicBezTo>
                    <a:cubicBezTo>
                      <a:pt x="5939" y="683"/>
                      <a:pt x="5782" y="528"/>
                      <a:pt x="5654" y="402"/>
                    </a:cubicBezTo>
                    <a:cubicBezTo>
                      <a:pt x="5573" y="321"/>
                      <a:pt x="5485" y="244"/>
                      <a:pt x="5393" y="174"/>
                    </a:cubicBezTo>
                    <a:cubicBezTo>
                      <a:pt x="5377" y="153"/>
                      <a:pt x="5356" y="136"/>
                      <a:pt x="5331" y="126"/>
                    </a:cubicBezTo>
                    <a:cubicBezTo>
                      <a:pt x="5282" y="91"/>
                      <a:pt x="5235" y="56"/>
                      <a:pt x="5185" y="23"/>
                    </a:cubicBezTo>
                    <a:cubicBezTo>
                      <a:pt x="5165" y="9"/>
                      <a:pt x="5142" y="2"/>
                      <a:pt x="5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0" name="Google Shape;2920;p43"/>
              <p:cNvSpPr/>
              <p:nvPr/>
            </p:nvSpPr>
            <p:spPr>
              <a:xfrm>
                <a:off x="4735925" y="3360950"/>
                <a:ext cx="6550" cy="2900"/>
              </a:xfrm>
              <a:custGeom>
                <a:avLst/>
                <a:gdLst/>
                <a:ahLst/>
                <a:cxnLst/>
                <a:rect l="l" t="t" r="r" b="b"/>
                <a:pathLst>
                  <a:path w="262" h="116" extrusionOk="0">
                    <a:moveTo>
                      <a:pt x="252" y="0"/>
                    </a:moveTo>
                    <a:cubicBezTo>
                      <a:pt x="168" y="39"/>
                      <a:pt x="85" y="77"/>
                      <a:pt x="1" y="115"/>
                    </a:cubicBezTo>
                    <a:cubicBezTo>
                      <a:pt x="88" y="81"/>
                      <a:pt x="174" y="47"/>
                      <a:pt x="261" y="13"/>
                    </a:cubicBezTo>
                    <a:cubicBezTo>
                      <a:pt x="258" y="9"/>
                      <a:pt x="255" y="5"/>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1" name="Google Shape;2921;p43"/>
              <p:cNvSpPr/>
              <p:nvPr/>
            </p:nvSpPr>
            <p:spPr>
              <a:xfrm>
                <a:off x="4646900" y="3360675"/>
                <a:ext cx="115150" cy="43700"/>
              </a:xfrm>
              <a:custGeom>
                <a:avLst/>
                <a:gdLst/>
                <a:ahLst/>
                <a:cxnLst/>
                <a:rect l="l" t="t" r="r" b="b"/>
                <a:pathLst>
                  <a:path w="4606" h="1748" extrusionOk="0">
                    <a:moveTo>
                      <a:pt x="4606" y="1"/>
                    </a:moveTo>
                    <a:lnTo>
                      <a:pt x="4606" y="1"/>
                    </a:lnTo>
                    <a:cubicBezTo>
                      <a:pt x="3833" y="308"/>
                      <a:pt x="3058" y="609"/>
                      <a:pt x="2281" y="905"/>
                    </a:cubicBezTo>
                    <a:cubicBezTo>
                      <a:pt x="1805" y="1085"/>
                      <a:pt x="1328" y="1264"/>
                      <a:pt x="851" y="1439"/>
                    </a:cubicBezTo>
                    <a:cubicBezTo>
                      <a:pt x="719" y="1488"/>
                      <a:pt x="588" y="1538"/>
                      <a:pt x="455" y="1585"/>
                    </a:cubicBezTo>
                    <a:cubicBezTo>
                      <a:pt x="384" y="1610"/>
                      <a:pt x="311" y="1633"/>
                      <a:pt x="236" y="1633"/>
                    </a:cubicBezTo>
                    <a:cubicBezTo>
                      <a:pt x="227" y="1633"/>
                      <a:pt x="219" y="1632"/>
                      <a:pt x="210" y="1632"/>
                    </a:cubicBezTo>
                    <a:cubicBezTo>
                      <a:pt x="159" y="1655"/>
                      <a:pt x="107" y="1677"/>
                      <a:pt x="55" y="1700"/>
                    </a:cubicBezTo>
                    <a:cubicBezTo>
                      <a:pt x="38" y="1707"/>
                      <a:pt x="19" y="1713"/>
                      <a:pt x="0" y="1714"/>
                    </a:cubicBezTo>
                    <a:cubicBezTo>
                      <a:pt x="28" y="1736"/>
                      <a:pt x="62" y="1748"/>
                      <a:pt x="97" y="1748"/>
                    </a:cubicBezTo>
                    <a:cubicBezTo>
                      <a:pt x="107" y="1748"/>
                      <a:pt x="118" y="1747"/>
                      <a:pt x="128" y="1744"/>
                    </a:cubicBezTo>
                    <a:cubicBezTo>
                      <a:pt x="1697" y="1384"/>
                      <a:pt x="3207"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2" name="Google Shape;2922;p43"/>
              <p:cNvSpPr/>
              <p:nvPr/>
            </p:nvSpPr>
            <p:spPr>
              <a:xfrm>
                <a:off x="4655050" y="3331150"/>
                <a:ext cx="22150" cy="27025"/>
              </a:xfrm>
              <a:custGeom>
                <a:avLst/>
                <a:gdLst/>
                <a:ahLst/>
                <a:cxnLst/>
                <a:rect l="l" t="t" r="r" b="b"/>
                <a:pathLst>
                  <a:path w="886" h="1081" extrusionOk="0">
                    <a:moveTo>
                      <a:pt x="213" y="0"/>
                    </a:moveTo>
                    <a:cubicBezTo>
                      <a:pt x="162" y="0"/>
                      <a:pt x="115" y="30"/>
                      <a:pt x="105" y="97"/>
                    </a:cubicBezTo>
                    <a:cubicBezTo>
                      <a:pt x="66" y="367"/>
                      <a:pt x="1" y="1034"/>
                      <a:pt x="409" y="1079"/>
                    </a:cubicBezTo>
                    <a:cubicBezTo>
                      <a:pt x="419" y="1080"/>
                      <a:pt x="428" y="1081"/>
                      <a:pt x="438" y="1081"/>
                    </a:cubicBezTo>
                    <a:cubicBezTo>
                      <a:pt x="488" y="1081"/>
                      <a:pt x="538" y="1063"/>
                      <a:pt x="576" y="1031"/>
                    </a:cubicBezTo>
                    <a:cubicBezTo>
                      <a:pt x="591" y="1025"/>
                      <a:pt x="604" y="1017"/>
                      <a:pt x="615" y="1006"/>
                    </a:cubicBezTo>
                    <a:cubicBezTo>
                      <a:pt x="885" y="776"/>
                      <a:pt x="546" y="406"/>
                      <a:pt x="412" y="198"/>
                    </a:cubicBezTo>
                    <a:cubicBezTo>
                      <a:pt x="400" y="179"/>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3" name="Google Shape;2923;p43"/>
              <p:cNvSpPr/>
              <p:nvPr/>
            </p:nvSpPr>
            <p:spPr>
              <a:xfrm>
                <a:off x="4657200" y="3282025"/>
                <a:ext cx="20775" cy="26475"/>
              </a:xfrm>
              <a:custGeom>
                <a:avLst/>
                <a:gdLst/>
                <a:ahLst/>
                <a:cxnLst/>
                <a:rect l="l" t="t" r="r" b="b"/>
                <a:pathLst>
                  <a:path w="831" h="1059" extrusionOk="0">
                    <a:moveTo>
                      <a:pt x="147" y="1"/>
                    </a:moveTo>
                    <a:cubicBezTo>
                      <a:pt x="82" y="1"/>
                      <a:pt x="21" y="46"/>
                      <a:pt x="11" y="109"/>
                    </a:cubicBezTo>
                    <a:cubicBezTo>
                      <a:pt x="7" y="124"/>
                      <a:pt x="4" y="139"/>
                      <a:pt x="4" y="154"/>
                    </a:cubicBezTo>
                    <a:cubicBezTo>
                      <a:pt x="1" y="382"/>
                      <a:pt x="56" y="609"/>
                      <a:pt x="177" y="803"/>
                    </a:cubicBezTo>
                    <a:cubicBezTo>
                      <a:pt x="254" y="925"/>
                      <a:pt x="375" y="1058"/>
                      <a:pt x="521" y="1058"/>
                    </a:cubicBezTo>
                    <a:cubicBezTo>
                      <a:pt x="558" y="1058"/>
                      <a:pt x="596" y="1050"/>
                      <a:pt x="636" y="1030"/>
                    </a:cubicBezTo>
                    <a:cubicBezTo>
                      <a:pt x="813" y="941"/>
                      <a:pt x="830" y="718"/>
                      <a:pt x="747" y="558"/>
                    </a:cubicBezTo>
                    <a:cubicBezTo>
                      <a:pt x="637" y="343"/>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4" name="Google Shape;2924;p43"/>
              <p:cNvSpPr/>
              <p:nvPr/>
            </p:nvSpPr>
            <p:spPr>
              <a:xfrm>
                <a:off x="4697975" y="3312875"/>
                <a:ext cx="24100" cy="24275"/>
              </a:xfrm>
              <a:custGeom>
                <a:avLst/>
                <a:gdLst/>
                <a:ahLst/>
                <a:cxnLst/>
                <a:rect l="l" t="t" r="r" b="b"/>
                <a:pathLst>
                  <a:path w="964" h="971" extrusionOk="0">
                    <a:moveTo>
                      <a:pt x="203" y="1"/>
                    </a:moveTo>
                    <a:cubicBezTo>
                      <a:pt x="164" y="1"/>
                      <a:pt x="125" y="18"/>
                      <a:pt x="97" y="45"/>
                    </a:cubicBezTo>
                    <a:cubicBezTo>
                      <a:pt x="49" y="64"/>
                      <a:pt x="15" y="110"/>
                      <a:pt x="13" y="163"/>
                    </a:cubicBezTo>
                    <a:cubicBezTo>
                      <a:pt x="1" y="370"/>
                      <a:pt x="53" y="581"/>
                      <a:pt x="173" y="753"/>
                    </a:cubicBezTo>
                    <a:cubicBezTo>
                      <a:pt x="243" y="856"/>
                      <a:pt x="346" y="971"/>
                      <a:pt x="470" y="971"/>
                    </a:cubicBezTo>
                    <a:cubicBezTo>
                      <a:pt x="504" y="971"/>
                      <a:pt x="540" y="962"/>
                      <a:pt x="577" y="942"/>
                    </a:cubicBezTo>
                    <a:cubicBezTo>
                      <a:pt x="964" y="733"/>
                      <a:pt x="494" y="151"/>
                      <a:pt x="265" y="17"/>
                    </a:cubicBezTo>
                    <a:cubicBezTo>
                      <a:pt x="246" y="6"/>
                      <a:pt x="22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5" name="Google Shape;2925;p43"/>
              <p:cNvSpPr/>
              <p:nvPr/>
            </p:nvSpPr>
            <p:spPr>
              <a:xfrm>
                <a:off x="4757950" y="3334475"/>
                <a:ext cx="14050" cy="10575"/>
              </a:xfrm>
              <a:custGeom>
                <a:avLst/>
                <a:gdLst/>
                <a:ahLst/>
                <a:cxnLst/>
                <a:rect l="l" t="t" r="r" b="b"/>
                <a:pathLst>
                  <a:path w="562" h="423" extrusionOk="0">
                    <a:moveTo>
                      <a:pt x="93" y="1"/>
                    </a:moveTo>
                    <a:cubicBezTo>
                      <a:pt x="62" y="1"/>
                      <a:pt x="31" y="4"/>
                      <a:pt x="0" y="11"/>
                    </a:cubicBezTo>
                    <a:lnTo>
                      <a:pt x="438" y="423"/>
                    </a:lnTo>
                    <a:cubicBezTo>
                      <a:pt x="454" y="366"/>
                      <a:pt x="502" y="321"/>
                      <a:pt x="560" y="321"/>
                    </a:cubicBezTo>
                    <a:cubicBezTo>
                      <a:pt x="560" y="321"/>
                      <a:pt x="561" y="321"/>
                      <a:pt x="562" y="321"/>
                    </a:cubicBezTo>
                    <a:cubicBezTo>
                      <a:pt x="492" y="213"/>
                      <a:pt x="408" y="114"/>
                      <a:pt x="297" y="54"/>
                    </a:cubicBezTo>
                    <a:cubicBezTo>
                      <a:pt x="234" y="19"/>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6" name="Google Shape;2926;p43"/>
              <p:cNvSpPr/>
              <p:nvPr/>
            </p:nvSpPr>
            <p:spPr>
              <a:xfrm>
                <a:off x="4640950" y="3385200"/>
                <a:ext cx="3875" cy="17350"/>
              </a:xfrm>
              <a:custGeom>
                <a:avLst/>
                <a:gdLst/>
                <a:ahLst/>
                <a:cxnLst/>
                <a:rect l="l" t="t" r="r" b="b"/>
                <a:pathLst>
                  <a:path w="155" h="694" extrusionOk="0">
                    <a:moveTo>
                      <a:pt x="86" y="0"/>
                    </a:moveTo>
                    <a:cubicBezTo>
                      <a:pt x="40" y="19"/>
                      <a:pt x="14" y="69"/>
                      <a:pt x="25" y="118"/>
                    </a:cubicBezTo>
                    <a:cubicBezTo>
                      <a:pt x="7" y="148"/>
                      <a:pt x="0" y="184"/>
                      <a:pt x="9" y="217"/>
                    </a:cubicBezTo>
                    <a:cubicBezTo>
                      <a:pt x="37" y="358"/>
                      <a:pt x="67" y="499"/>
                      <a:pt x="97" y="639"/>
                    </a:cubicBezTo>
                    <a:cubicBezTo>
                      <a:pt x="100" y="659"/>
                      <a:pt x="110" y="678"/>
                      <a:pt x="123" y="693"/>
                    </a:cubicBezTo>
                    <a:cubicBezTo>
                      <a:pt x="114" y="645"/>
                      <a:pt x="103" y="597"/>
                      <a:pt x="93" y="549"/>
                    </a:cubicBezTo>
                    <a:cubicBezTo>
                      <a:pt x="79" y="492"/>
                      <a:pt x="104" y="433"/>
                      <a:pt x="154" y="404"/>
                    </a:cubicBezTo>
                    <a:cubicBezTo>
                      <a:pt x="131" y="269"/>
                      <a:pt x="109"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7" name="Google Shape;2927;p43"/>
              <p:cNvSpPr/>
              <p:nvPr/>
            </p:nvSpPr>
            <p:spPr>
              <a:xfrm>
                <a:off x="4643075" y="3334750"/>
                <a:ext cx="126250" cy="60575"/>
              </a:xfrm>
              <a:custGeom>
                <a:avLst/>
                <a:gdLst/>
                <a:ahLst/>
                <a:cxnLst/>
                <a:rect l="l" t="t" r="r" b="b"/>
                <a:pathLst>
                  <a:path w="5050" h="2423" extrusionOk="0">
                    <a:moveTo>
                      <a:pt x="333" y="2161"/>
                    </a:moveTo>
                    <a:lnTo>
                      <a:pt x="314" y="2169"/>
                    </a:lnTo>
                    <a:cubicBezTo>
                      <a:pt x="293" y="2179"/>
                      <a:pt x="275" y="2194"/>
                      <a:pt x="261" y="2213"/>
                    </a:cubicBezTo>
                    <a:cubicBezTo>
                      <a:pt x="249" y="2211"/>
                      <a:pt x="236" y="2208"/>
                      <a:pt x="225" y="2208"/>
                    </a:cubicBezTo>
                    <a:lnTo>
                      <a:pt x="333" y="2161"/>
                    </a:lnTo>
                    <a:close/>
                    <a:moveTo>
                      <a:pt x="4595" y="0"/>
                    </a:moveTo>
                    <a:cubicBezTo>
                      <a:pt x="4514" y="16"/>
                      <a:pt x="4434" y="49"/>
                      <a:pt x="4352" y="85"/>
                    </a:cubicBezTo>
                    <a:cubicBezTo>
                      <a:pt x="3872" y="298"/>
                      <a:pt x="3392" y="512"/>
                      <a:pt x="2912" y="725"/>
                    </a:cubicBezTo>
                    <a:lnTo>
                      <a:pt x="7" y="2015"/>
                    </a:lnTo>
                    <a:lnTo>
                      <a:pt x="0" y="2018"/>
                    </a:lnTo>
                    <a:cubicBezTo>
                      <a:pt x="23" y="2153"/>
                      <a:pt x="46" y="2287"/>
                      <a:pt x="69" y="2422"/>
                    </a:cubicBezTo>
                    <a:cubicBezTo>
                      <a:pt x="73" y="2420"/>
                      <a:pt x="77" y="2418"/>
                      <a:pt x="80" y="2417"/>
                    </a:cubicBezTo>
                    <a:cubicBezTo>
                      <a:pt x="73" y="2353"/>
                      <a:pt x="111" y="2293"/>
                      <a:pt x="172" y="2274"/>
                    </a:cubicBezTo>
                    <a:cubicBezTo>
                      <a:pt x="1814" y="1737"/>
                      <a:pt x="3440" y="1154"/>
                      <a:pt x="5049" y="524"/>
                    </a:cubicBezTo>
                    <a:cubicBezTo>
                      <a:pt x="5027" y="491"/>
                      <a:pt x="5022" y="450"/>
                      <a:pt x="5033" y="412"/>
                    </a:cubicBezTo>
                    <a:lnTo>
                      <a:pt x="45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8" name="Google Shape;2928;p43"/>
              <p:cNvSpPr/>
              <p:nvPr/>
            </p:nvSpPr>
            <p:spPr>
              <a:xfrm>
                <a:off x="4762050" y="3342500"/>
                <a:ext cx="17175" cy="18225"/>
              </a:xfrm>
              <a:custGeom>
                <a:avLst/>
                <a:gdLst/>
                <a:ahLst/>
                <a:cxnLst/>
                <a:rect l="l" t="t" r="r" b="b"/>
                <a:pathLst>
                  <a:path w="687" h="729" extrusionOk="0">
                    <a:moveTo>
                      <a:pt x="394" y="1"/>
                    </a:moveTo>
                    <a:cubicBezTo>
                      <a:pt x="337" y="1"/>
                      <a:pt x="290" y="46"/>
                      <a:pt x="274" y="102"/>
                    </a:cubicBezTo>
                    <a:lnTo>
                      <a:pt x="453" y="269"/>
                    </a:lnTo>
                    <a:cubicBezTo>
                      <a:pt x="517" y="329"/>
                      <a:pt x="496" y="435"/>
                      <a:pt x="426" y="478"/>
                    </a:cubicBezTo>
                    <a:cubicBezTo>
                      <a:pt x="286" y="564"/>
                      <a:pt x="143" y="647"/>
                      <a:pt x="1" y="729"/>
                    </a:cubicBezTo>
                    <a:cubicBezTo>
                      <a:pt x="189" y="653"/>
                      <a:pt x="378" y="578"/>
                      <a:pt x="567" y="502"/>
                    </a:cubicBezTo>
                    <a:cubicBezTo>
                      <a:pt x="687" y="455"/>
                      <a:pt x="675" y="295"/>
                      <a:pt x="593" y="248"/>
                    </a:cubicBezTo>
                    <a:cubicBezTo>
                      <a:pt x="618" y="191"/>
                      <a:pt x="609" y="123"/>
                      <a:pt x="540" y="90"/>
                    </a:cubicBezTo>
                    <a:lnTo>
                      <a:pt x="416" y="30"/>
                    </a:lnTo>
                    <a:cubicBezTo>
                      <a:pt x="410" y="21"/>
                      <a:pt x="404" y="10"/>
                      <a:pt x="398" y="1"/>
                    </a:cubicBezTo>
                    <a:cubicBezTo>
                      <a:pt x="396"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29" name="Google Shape;2929;p43"/>
              <p:cNvSpPr/>
              <p:nvPr/>
            </p:nvSpPr>
            <p:spPr>
              <a:xfrm>
                <a:off x="4642900" y="3395300"/>
                <a:ext cx="4025" cy="8250"/>
              </a:xfrm>
              <a:custGeom>
                <a:avLst/>
                <a:gdLst/>
                <a:ahLst/>
                <a:cxnLst/>
                <a:rect l="l" t="t" r="r" b="b"/>
                <a:pathLst>
                  <a:path w="161" h="330" extrusionOk="0">
                    <a:moveTo>
                      <a:pt x="76" y="0"/>
                    </a:moveTo>
                    <a:cubicBezTo>
                      <a:pt x="26" y="29"/>
                      <a:pt x="1" y="88"/>
                      <a:pt x="16" y="145"/>
                    </a:cubicBezTo>
                    <a:cubicBezTo>
                      <a:pt x="26" y="193"/>
                      <a:pt x="36" y="241"/>
                      <a:pt x="45" y="289"/>
                    </a:cubicBezTo>
                    <a:cubicBezTo>
                      <a:pt x="72" y="316"/>
                      <a:pt x="107" y="330"/>
                      <a:pt x="143" y="330"/>
                    </a:cubicBezTo>
                    <a:cubicBezTo>
                      <a:pt x="149" y="330"/>
                      <a:pt x="155" y="329"/>
                      <a:pt x="160" y="329"/>
                    </a:cubicBezTo>
                    <a:cubicBezTo>
                      <a:pt x="141" y="313"/>
                      <a:pt x="128" y="290"/>
                      <a:pt x="123" y="266"/>
                    </a:cubicBezTo>
                    <a:cubicBezTo>
                      <a:pt x="107"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0" name="Google Shape;2930;p43"/>
              <p:cNvSpPr/>
              <p:nvPr/>
            </p:nvSpPr>
            <p:spPr>
              <a:xfrm>
                <a:off x="4644800" y="3345025"/>
                <a:ext cx="130175" cy="58525"/>
              </a:xfrm>
              <a:custGeom>
                <a:avLst/>
                <a:gdLst/>
                <a:ahLst/>
                <a:cxnLst/>
                <a:rect l="l" t="t" r="r" b="b"/>
                <a:pathLst>
                  <a:path w="5207" h="2341" extrusionOk="0">
                    <a:moveTo>
                      <a:pt x="3897" y="636"/>
                    </a:moveTo>
                    <a:cubicBezTo>
                      <a:pt x="3900" y="641"/>
                      <a:pt x="3903" y="646"/>
                      <a:pt x="3906" y="650"/>
                    </a:cubicBezTo>
                    <a:cubicBezTo>
                      <a:pt x="3819" y="684"/>
                      <a:pt x="3733" y="718"/>
                      <a:pt x="3646" y="752"/>
                    </a:cubicBezTo>
                    <a:lnTo>
                      <a:pt x="3646" y="751"/>
                    </a:lnTo>
                    <a:cubicBezTo>
                      <a:pt x="3730" y="714"/>
                      <a:pt x="3813" y="675"/>
                      <a:pt x="3897" y="636"/>
                    </a:cubicBezTo>
                    <a:close/>
                    <a:moveTo>
                      <a:pt x="4964" y="1"/>
                    </a:moveTo>
                    <a:lnTo>
                      <a:pt x="4964" y="1"/>
                    </a:lnTo>
                    <a:cubicBezTo>
                      <a:pt x="4953" y="39"/>
                      <a:pt x="4958" y="81"/>
                      <a:pt x="4980" y="114"/>
                    </a:cubicBezTo>
                    <a:cubicBezTo>
                      <a:pt x="3372" y="744"/>
                      <a:pt x="1746" y="1326"/>
                      <a:pt x="103" y="1864"/>
                    </a:cubicBezTo>
                    <a:cubicBezTo>
                      <a:pt x="42" y="1882"/>
                      <a:pt x="4" y="1943"/>
                      <a:pt x="11" y="2006"/>
                    </a:cubicBezTo>
                    <a:cubicBezTo>
                      <a:pt x="8" y="2008"/>
                      <a:pt x="5" y="2010"/>
                      <a:pt x="0" y="2012"/>
                    </a:cubicBezTo>
                    <a:cubicBezTo>
                      <a:pt x="16" y="2100"/>
                      <a:pt x="31" y="2190"/>
                      <a:pt x="47" y="2278"/>
                    </a:cubicBezTo>
                    <a:cubicBezTo>
                      <a:pt x="52" y="2302"/>
                      <a:pt x="65" y="2325"/>
                      <a:pt x="85" y="2341"/>
                    </a:cubicBezTo>
                    <a:cubicBezTo>
                      <a:pt x="103" y="2340"/>
                      <a:pt x="122" y="2334"/>
                      <a:pt x="140" y="2327"/>
                    </a:cubicBezTo>
                    <a:cubicBezTo>
                      <a:pt x="191" y="2305"/>
                      <a:pt x="243" y="2282"/>
                      <a:pt x="294" y="2259"/>
                    </a:cubicBezTo>
                    <a:cubicBezTo>
                      <a:pt x="302" y="2259"/>
                      <a:pt x="310" y="2260"/>
                      <a:pt x="317" y="2260"/>
                    </a:cubicBezTo>
                    <a:cubicBezTo>
                      <a:pt x="394" y="2260"/>
                      <a:pt x="468" y="2237"/>
                      <a:pt x="539" y="2212"/>
                    </a:cubicBezTo>
                    <a:cubicBezTo>
                      <a:pt x="672" y="2165"/>
                      <a:pt x="803" y="2115"/>
                      <a:pt x="935" y="2066"/>
                    </a:cubicBezTo>
                    <a:cubicBezTo>
                      <a:pt x="1412" y="1891"/>
                      <a:pt x="1889" y="1712"/>
                      <a:pt x="2365" y="1532"/>
                    </a:cubicBezTo>
                    <a:cubicBezTo>
                      <a:pt x="3142" y="1237"/>
                      <a:pt x="3917" y="936"/>
                      <a:pt x="4690" y="628"/>
                    </a:cubicBezTo>
                    <a:cubicBezTo>
                      <a:pt x="4832" y="547"/>
                      <a:pt x="4975" y="463"/>
                      <a:pt x="5115" y="378"/>
                    </a:cubicBezTo>
                    <a:cubicBezTo>
                      <a:pt x="5186" y="333"/>
                      <a:pt x="5207" y="227"/>
                      <a:pt x="5142" y="167"/>
                    </a:cubicBezTo>
                    <a:lnTo>
                      <a:pt x="49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1" name="Google Shape;2931;p43"/>
              <p:cNvSpPr/>
              <p:nvPr/>
            </p:nvSpPr>
            <p:spPr>
              <a:xfrm>
                <a:off x="4672675" y="3192050"/>
                <a:ext cx="2750" cy="1300"/>
              </a:xfrm>
              <a:custGeom>
                <a:avLst/>
                <a:gdLst/>
                <a:ahLst/>
                <a:cxnLst/>
                <a:rect l="l" t="t" r="r" b="b"/>
                <a:pathLst>
                  <a:path w="110" h="52" extrusionOk="0">
                    <a:moveTo>
                      <a:pt x="109" y="0"/>
                    </a:moveTo>
                    <a:lnTo>
                      <a:pt x="1" y="48"/>
                    </a:lnTo>
                    <a:cubicBezTo>
                      <a:pt x="13" y="48"/>
                      <a:pt x="25" y="49"/>
                      <a:pt x="38" y="51"/>
                    </a:cubicBezTo>
                    <a:cubicBezTo>
                      <a:pt x="51" y="32"/>
                      <a:pt x="69" y="17"/>
                      <a:pt x="91"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2" name="Google Shape;2932;p43"/>
              <p:cNvSpPr/>
              <p:nvPr/>
            </p:nvSpPr>
            <p:spPr>
              <a:xfrm>
                <a:off x="4658025" y="3119025"/>
                <a:ext cx="123950" cy="69450"/>
              </a:xfrm>
              <a:custGeom>
                <a:avLst/>
                <a:gdLst/>
                <a:ahLst/>
                <a:cxnLst/>
                <a:rect l="l" t="t" r="r" b="b"/>
                <a:pathLst>
                  <a:path w="4958" h="2778" extrusionOk="0">
                    <a:moveTo>
                      <a:pt x="1054" y="616"/>
                    </a:moveTo>
                    <a:cubicBezTo>
                      <a:pt x="1127" y="616"/>
                      <a:pt x="1209" y="676"/>
                      <a:pt x="1204" y="768"/>
                    </a:cubicBezTo>
                    <a:cubicBezTo>
                      <a:pt x="1224" y="779"/>
                      <a:pt x="1240" y="795"/>
                      <a:pt x="1253" y="814"/>
                    </a:cubicBezTo>
                    <a:cubicBezTo>
                      <a:pt x="1386" y="1021"/>
                      <a:pt x="1726" y="1392"/>
                      <a:pt x="1456" y="1622"/>
                    </a:cubicBezTo>
                    <a:cubicBezTo>
                      <a:pt x="1445" y="1633"/>
                      <a:pt x="1431" y="1641"/>
                      <a:pt x="1417" y="1646"/>
                    </a:cubicBezTo>
                    <a:cubicBezTo>
                      <a:pt x="1378" y="1679"/>
                      <a:pt x="1330" y="1696"/>
                      <a:pt x="1280" y="1696"/>
                    </a:cubicBezTo>
                    <a:cubicBezTo>
                      <a:pt x="1270" y="1696"/>
                      <a:pt x="1260" y="1696"/>
                      <a:pt x="1250" y="1694"/>
                    </a:cubicBezTo>
                    <a:cubicBezTo>
                      <a:pt x="842" y="1651"/>
                      <a:pt x="906" y="983"/>
                      <a:pt x="946" y="713"/>
                    </a:cubicBezTo>
                    <a:cubicBezTo>
                      <a:pt x="956" y="645"/>
                      <a:pt x="1002" y="616"/>
                      <a:pt x="1054" y="616"/>
                    </a:cubicBezTo>
                    <a:close/>
                    <a:moveTo>
                      <a:pt x="4147" y="1"/>
                    </a:moveTo>
                    <a:lnTo>
                      <a:pt x="2968" y="19"/>
                    </a:lnTo>
                    <a:cubicBezTo>
                      <a:pt x="3197" y="240"/>
                      <a:pt x="3450" y="657"/>
                      <a:pt x="3135" y="827"/>
                    </a:cubicBezTo>
                    <a:cubicBezTo>
                      <a:pt x="3098" y="847"/>
                      <a:pt x="3062" y="856"/>
                      <a:pt x="3027" y="856"/>
                    </a:cubicBezTo>
                    <a:cubicBezTo>
                      <a:pt x="2903" y="856"/>
                      <a:pt x="2801" y="741"/>
                      <a:pt x="2730" y="637"/>
                    </a:cubicBezTo>
                    <a:cubicBezTo>
                      <a:pt x="2611" y="466"/>
                      <a:pt x="2559" y="255"/>
                      <a:pt x="2570" y="48"/>
                    </a:cubicBezTo>
                    <a:cubicBezTo>
                      <a:pt x="2570" y="40"/>
                      <a:pt x="2572" y="32"/>
                      <a:pt x="2574" y="24"/>
                    </a:cubicBezTo>
                    <a:lnTo>
                      <a:pt x="2574" y="24"/>
                    </a:lnTo>
                    <a:cubicBezTo>
                      <a:pt x="1716" y="37"/>
                      <a:pt x="859" y="49"/>
                      <a:pt x="1" y="61"/>
                    </a:cubicBezTo>
                    <a:cubicBezTo>
                      <a:pt x="93" y="970"/>
                      <a:pt x="213" y="1876"/>
                      <a:pt x="362" y="2778"/>
                    </a:cubicBezTo>
                    <a:cubicBezTo>
                      <a:pt x="365" y="2776"/>
                      <a:pt x="368" y="2775"/>
                      <a:pt x="369" y="2774"/>
                    </a:cubicBezTo>
                    <a:lnTo>
                      <a:pt x="3274" y="1485"/>
                    </a:lnTo>
                    <a:cubicBezTo>
                      <a:pt x="3754" y="1271"/>
                      <a:pt x="4234" y="1058"/>
                      <a:pt x="4714" y="845"/>
                    </a:cubicBezTo>
                    <a:cubicBezTo>
                      <a:pt x="4796" y="809"/>
                      <a:pt x="4875" y="776"/>
                      <a:pt x="4957" y="760"/>
                    </a:cubicBezTo>
                    <a:lnTo>
                      <a:pt x="41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3" name="Google Shape;2933;p43"/>
              <p:cNvSpPr/>
              <p:nvPr/>
            </p:nvSpPr>
            <p:spPr>
              <a:xfrm>
                <a:off x="4668050" y="3145750"/>
                <a:ext cx="152225" cy="82975"/>
              </a:xfrm>
              <a:custGeom>
                <a:avLst/>
                <a:gdLst/>
                <a:ahLst/>
                <a:cxnLst/>
                <a:rect l="l" t="t" r="r" b="b"/>
                <a:pathLst>
                  <a:path w="6089" h="3319" extrusionOk="0">
                    <a:moveTo>
                      <a:pt x="5118" y="0"/>
                    </a:moveTo>
                    <a:cubicBezTo>
                      <a:pt x="5124" y="10"/>
                      <a:pt x="5130" y="19"/>
                      <a:pt x="5136" y="29"/>
                    </a:cubicBezTo>
                    <a:lnTo>
                      <a:pt x="5260" y="89"/>
                    </a:lnTo>
                    <a:cubicBezTo>
                      <a:pt x="5329" y="123"/>
                      <a:pt x="5338" y="190"/>
                      <a:pt x="5313" y="248"/>
                    </a:cubicBezTo>
                    <a:cubicBezTo>
                      <a:pt x="5395" y="295"/>
                      <a:pt x="5407" y="455"/>
                      <a:pt x="5287" y="503"/>
                    </a:cubicBezTo>
                    <a:cubicBezTo>
                      <a:pt x="5098" y="578"/>
                      <a:pt x="4909" y="654"/>
                      <a:pt x="4721" y="728"/>
                    </a:cubicBezTo>
                    <a:cubicBezTo>
                      <a:pt x="3321" y="1525"/>
                      <a:pt x="1812" y="2113"/>
                      <a:pt x="242" y="2472"/>
                    </a:cubicBezTo>
                    <a:cubicBezTo>
                      <a:pt x="232" y="2474"/>
                      <a:pt x="221" y="2475"/>
                      <a:pt x="211" y="2475"/>
                    </a:cubicBezTo>
                    <a:cubicBezTo>
                      <a:pt x="176" y="2475"/>
                      <a:pt x="142" y="2463"/>
                      <a:pt x="115" y="2441"/>
                    </a:cubicBezTo>
                    <a:cubicBezTo>
                      <a:pt x="109" y="2442"/>
                      <a:pt x="104" y="2442"/>
                      <a:pt x="98" y="2442"/>
                    </a:cubicBezTo>
                    <a:cubicBezTo>
                      <a:pt x="61" y="2442"/>
                      <a:pt x="26" y="2428"/>
                      <a:pt x="1" y="2402"/>
                    </a:cubicBezTo>
                    <a:lnTo>
                      <a:pt x="1" y="2402"/>
                    </a:lnTo>
                    <a:cubicBezTo>
                      <a:pt x="45" y="2626"/>
                      <a:pt x="85" y="2855"/>
                      <a:pt x="151" y="3070"/>
                    </a:cubicBezTo>
                    <a:cubicBezTo>
                      <a:pt x="206" y="3254"/>
                      <a:pt x="339" y="3318"/>
                      <a:pt x="499" y="3318"/>
                    </a:cubicBezTo>
                    <a:cubicBezTo>
                      <a:pt x="543" y="3318"/>
                      <a:pt x="590" y="3313"/>
                      <a:pt x="637" y="3304"/>
                    </a:cubicBezTo>
                    <a:cubicBezTo>
                      <a:pt x="1167" y="3204"/>
                      <a:pt x="1691" y="3062"/>
                      <a:pt x="2205" y="2906"/>
                    </a:cubicBezTo>
                    <a:cubicBezTo>
                      <a:pt x="3233" y="2594"/>
                      <a:pt x="4231" y="2190"/>
                      <a:pt x="5187" y="1700"/>
                    </a:cubicBezTo>
                    <a:cubicBezTo>
                      <a:pt x="5266" y="1659"/>
                      <a:pt x="5350" y="1620"/>
                      <a:pt x="5423" y="1574"/>
                    </a:cubicBezTo>
                    <a:cubicBezTo>
                      <a:pt x="5586" y="1555"/>
                      <a:pt x="5738" y="1483"/>
                      <a:pt x="5848" y="1355"/>
                    </a:cubicBezTo>
                    <a:cubicBezTo>
                      <a:pt x="5950" y="1234"/>
                      <a:pt x="6088" y="1005"/>
                      <a:pt x="6015" y="846"/>
                    </a:cubicBezTo>
                    <a:cubicBezTo>
                      <a:pt x="5939" y="682"/>
                      <a:pt x="5782" y="527"/>
                      <a:pt x="5654" y="401"/>
                    </a:cubicBezTo>
                    <a:cubicBezTo>
                      <a:pt x="5573" y="320"/>
                      <a:pt x="5484" y="244"/>
                      <a:pt x="5393" y="172"/>
                    </a:cubicBezTo>
                    <a:cubicBezTo>
                      <a:pt x="5377" y="151"/>
                      <a:pt x="5356" y="135"/>
                      <a:pt x="5331" y="124"/>
                    </a:cubicBezTo>
                    <a:cubicBezTo>
                      <a:pt x="5282" y="89"/>
                      <a:pt x="5233" y="55"/>
                      <a:pt x="5184" y="22"/>
                    </a:cubicBezTo>
                    <a:cubicBezTo>
                      <a:pt x="5164" y="9"/>
                      <a:pt x="5141"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4" name="Google Shape;2934;p43"/>
              <p:cNvSpPr/>
              <p:nvPr/>
            </p:nvSpPr>
            <p:spPr>
              <a:xfrm>
                <a:off x="4759925" y="3164200"/>
                <a:ext cx="6550" cy="2900"/>
              </a:xfrm>
              <a:custGeom>
                <a:avLst/>
                <a:gdLst/>
                <a:ahLst/>
                <a:cxnLst/>
                <a:rect l="l" t="t" r="r" b="b"/>
                <a:pathLst>
                  <a:path w="262" h="116" extrusionOk="0">
                    <a:moveTo>
                      <a:pt x="252" y="1"/>
                    </a:moveTo>
                    <a:cubicBezTo>
                      <a:pt x="168" y="39"/>
                      <a:pt x="85" y="77"/>
                      <a:pt x="1" y="116"/>
                    </a:cubicBezTo>
                    <a:cubicBezTo>
                      <a:pt x="88" y="83"/>
                      <a:pt x="174" y="48"/>
                      <a:pt x="261" y="14"/>
                    </a:cubicBezTo>
                    <a:cubicBezTo>
                      <a:pt x="258" y="9"/>
                      <a:pt x="254" y="5"/>
                      <a:pt x="25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5" name="Google Shape;2935;p43"/>
              <p:cNvSpPr/>
              <p:nvPr/>
            </p:nvSpPr>
            <p:spPr>
              <a:xfrm>
                <a:off x="4670900" y="3163950"/>
                <a:ext cx="115150" cy="43700"/>
              </a:xfrm>
              <a:custGeom>
                <a:avLst/>
                <a:gdLst/>
                <a:ahLst/>
                <a:cxnLst/>
                <a:rect l="l" t="t" r="r" b="b"/>
                <a:pathLst>
                  <a:path w="4606" h="1748" extrusionOk="0">
                    <a:moveTo>
                      <a:pt x="4606" y="0"/>
                    </a:moveTo>
                    <a:lnTo>
                      <a:pt x="4606" y="0"/>
                    </a:lnTo>
                    <a:cubicBezTo>
                      <a:pt x="3833" y="308"/>
                      <a:pt x="3058" y="610"/>
                      <a:pt x="2281" y="904"/>
                    </a:cubicBezTo>
                    <a:cubicBezTo>
                      <a:pt x="1805" y="1085"/>
                      <a:pt x="1328" y="1263"/>
                      <a:pt x="851" y="1439"/>
                    </a:cubicBezTo>
                    <a:cubicBezTo>
                      <a:pt x="719" y="1488"/>
                      <a:pt x="587" y="1538"/>
                      <a:pt x="455" y="1584"/>
                    </a:cubicBezTo>
                    <a:cubicBezTo>
                      <a:pt x="383" y="1610"/>
                      <a:pt x="309" y="1633"/>
                      <a:pt x="232" y="1633"/>
                    </a:cubicBezTo>
                    <a:cubicBezTo>
                      <a:pt x="225" y="1633"/>
                      <a:pt x="217" y="1633"/>
                      <a:pt x="210" y="1632"/>
                    </a:cubicBezTo>
                    <a:lnTo>
                      <a:pt x="55" y="1700"/>
                    </a:lnTo>
                    <a:cubicBezTo>
                      <a:pt x="38" y="1708"/>
                      <a:pt x="19" y="1712"/>
                      <a:pt x="0" y="1713"/>
                    </a:cubicBezTo>
                    <a:cubicBezTo>
                      <a:pt x="28" y="1735"/>
                      <a:pt x="62" y="1747"/>
                      <a:pt x="97" y="1747"/>
                    </a:cubicBezTo>
                    <a:cubicBezTo>
                      <a:pt x="107" y="1747"/>
                      <a:pt x="118" y="1746"/>
                      <a:pt x="128" y="1744"/>
                    </a:cubicBezTo>
                    <a:cubicBezTo>
                      <a:pt x="1697" y="1385"/>
                      <a:pt x="3207" y="797"/>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6" name="Google Shape;2936;p43"/>
              <p:cNvSpPr/>
              <p:nvPr/>
            </p:nvSpPr>
            <p:spPr>
              <a:xfrm>
                <a:off x="4679050" y="3134425"/>
                <a:ext cx="22150" cy="27025"/>
              </a:xfrm>
              <a:custGeom>
                <a:avLst/>
                <a:gdLst/>
                <a:ahLst/>
                <a:cxnLst/>
                <a:rect l="l" t="t" r="r" b="b"/>
                <a:pathLst>
                  <a:path w="886" h="1081" extrusionOk="0">
                    <a:moveTo>
                      <a:pt x="213" y="1"/>
                    </a:moveTo>
                    <a:cubicBezTo>
                      <a:pt x="162" y="1"/>
                      <a:pt x="115" y="30"/>
                      <a:pt x="105" y="97"/>
                    </a:cubicBezTo>
                    <a:cubicBezTo>
                      <a:pt x="65" y="367"/>
                      <a:pt x="1" y="1035"/>
                      <a:pt x="409" y="1078"/>
                    </a:cubicBezTo>
                    <a:cubicBezTo>
                      <a:pt x="419" y="1080"/>
                      <a:pt x="429" y="1080"/>
                      <a:pt x="439" y="1080"/>
                    </a:cubicBezTo>
                    <a:cubicBezTo>
                      <a:pt x="489" y="1080"/>
                      <a:pt x="538" y="1063"/>
                      <a:pt x="576" y="1030"/>
                    </a:cubicBezTo>
                    <a:cubicBezTo>
                      <a:pt x="591" y="1025"/>
                      <a:pt x="604" y="1017"/>
                      <a:pt x="615" y="1007"/>
                    </a:cubicBezTo>
                    <a:cubicBezTo>
                      <a:pt x="885" y="776"/>
                      <a:pt x="546" y="405"/>
                      <a:pt x="412" y="198"/>
                    </a:cubicBezTo>
                    <a:cubicBezTo>
                      <a:pt x="400" y="179"/>
                      <a:pt x="383" y="163"/>
                      <a:pt x="364"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7" name="Google Shape;2937;p43"/>
              <p:cNvSpPr/>
              <p:nvPr/>
            </p:nvSpPr>
            <p:spPr>
              <a:xfrm>
                <a:off x="4721975" y="3119475"/>
                <a:ext cx="22300" cy="20950"/>
              </a:xfrm>
              <a:custGeom>
                <a:avLst/>
                <a:gdLst/>
                <a:ahLst/>
                <a:cxnLst/>
                <a:rect l="l" t="t" r="r" b="b"/>
                <a:pathLst>
                  <a:path w="892" h="838" extrusionOk="0">
                    <a:moveTo>
                      <a:pt x="411" y="1"/>
                    </a:moveTo>
                    <a:lnTo>
                      <a:pt x="16" y="6"/>
                    </a:lnTo>
                    <a:cubicBezTo>
                      <a:pt x="15" y="14"/>
                      <a:pt x="14" y="22"/>
                      <a:pt x="12" y="30"/>
                    </a:cubicBezTo>
                    <a:cubicBezTo>
                      <a:pt x="1" y="237"/>
                      <a:pt x="53" y="448"/>
                      <a:pt x="172" y="619"/>
                    </a:cubicBezTo>
                    <a:cubicBezTo>
                      <a:pt x="243" y="723"/>
                      <a:pt x="346" y="837"/>
                      <a:pt x="470" y="837"/>
                    </a:cubicBezTo>
                    <a:cubicBezTo>
                      <a:pt x="504" y="837"/>
                      <a:pt x="540" y="829"/>
                      <a:pt x="577" y="809"/>
                    </a:cubicBezTo>
                    <a:cubicBezTo>
                      <a:pt x="892" y="639"/>
                      <a:pt x="639" y="222"/>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8" name="Google Shape;2938;p43"/>
              <p:cNvSpPr/>
              <p:nvPr/>
            </p:nvSpPr>
            <p:spPr>
              <a:xfrm>
                <a:off x="4664950" y="3188450"/>
                <a:ext cx="3875" cy="17375"/>
              </a:xfrm>
              <a:custGeom>
                <a:avLst/>
                <a:gdLst/>
                <a:ahLst/>
                <a:cxnLst/>
                <a:rect l="l" t="t" r="r" b="b"/>
                <a:pathLst>
                  <a:path w="155" h="695" extrusionOk="0">
                    <a:moveTo>
                      <a:pt x="86" y="1"/>
                    </a:moveTo>
                    <a:cubicBezTo>
                      <a:pt x="40" y="21"/>
                      <a:pt x="14" y="70"/>
                      <a:pt x="25" y="119"/>
                    </a:cubicBezTo>
                    <a:cubicBezTo>
                      <a:pt x="7" y="148"/>
                      <a:pt x="0" y="184"/>
                      <a:pt x="9" y="218"/>
                    </a:cubicBezTo>
                    <a:cubicBezTo>
                      <a:pt x="37" y="359"/>
                      <a:pt x="67" y="499"/>
                      <a:pt x="97" y="641"/>
                    </a:cubicBezTo>
                    <a:cubicBezTo>
                      <a:pt x="100" y="661"/>
                      <a:pt x="110" y="679"/>
                      <a:pt x="124" y="695"/>
                    </a:cubicBezTo>
                    <a:cubicBezTo>
                      <a:pt x="113" y="646"/>
                      <a:pt x="103" y="597"/>
                      <a:pt x="93" y="548"/>
                    </a:cubicBezTo>
                    <a:cubicBezTo>
                      <a:pt x="79" y="492"/>
                      <a:pt x="104" y="434"/>
                      <a:pt x="154" y="406"/>
                    </a:cubicBezTo>
                    <a:cubicBezTo>
                      <a:pt x="131" y="271"/>
                      <a:pt x="109"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39" name="Google Shape;2939;p43"/>
              <p:cNvSpPr/>
              <p:nvPr/>
            </p:nvSpPr>
            <p:spPr>
              <a:xfrm>
                <a:off x="4781950" y="3137750"/>
                <a:ext cx="14050" cy="10575"/>
              </a:xfrm>
              <a:custGeom>
                <a:avLst/>
                <a:gdLst/>
                <a:ahLst/>
                <a:cxnLst/>
                <a:rect l="l" t="t" r="r" b="b"/>
                <a:pathLst>
                  <a:path w="562" h="423" extrusionOk="0">
                    <a:moveTo>
                      <a:pt x="93" y="1"/>
                    </a:moveTo>
                    <a:cubicBezTo>
                      <a:pt x="62" y="1"/>
                      <a:pt x="31" y="4"/>
                      <a:pt x="0" y="11"/>
                    </a:cubicBezTo>
                    <a:lnTo>
                      <a:pt x="438" y="422"/>
                    </a:lnTo>
                    <a:cubicBezTo>
                      <a:pt x="454" y="367"/>
                      <a:pt x="501" y="320"/>
                      <a:pt x="558" y="320"/>
                    </a:cubicBezTo>
                    <a:cubicBezTo>
                      <a:pt x="559" y="320"/>
                      <a:pt x="560" y="320"/>
                      <a:pt x="562" y="320"/>
                    </a:cubicBezTo>
                    <a:cubicBezTo>
                      <a:pt x="492" y="213"/>
                      <a:pt x="408" y="114"/>
                      <a:pt x="297" y="53"/>
                    </a:cubicBezTo>
                    <a:cubicBezTo>
                      <a:pt x="234"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0" name="Google Shape;2940;p43"/>
              <p:cNvSpPr/>
              <p:nvPr/>
            </p:nvSpPr>
            <p:spPr>
              <a:xfrm>
                <a:off x="4667075" y="3138000"/>
                <a:ext cx="126250" cy="60600"/>
              </a:xfrm>
              <a:custGeom>
                <a:avLst/>
                <a:gdLst/>
                <a:ahLst/>
                <a:cxnLst/>
                <a:rect l="l" t="t" r="r" b="b"/>
                <a:pathLst>
                  <a:path w="5050" h="2424" extrusionOk="0">
                    <a:moveTo>
                      <a:pt x="332" y="2162"/>
                    </a:moveTo>
                    <a:lnTo>
                      <a:pt x="314" y="2171"/>
                    </a:lnTo>
                    <a:cubicBezTo>
                      <a:pt x="293" y="2179"/>
                      <a:pt x="273" y="2194"/>
                      <a:pt x="261" y="2214"/>
                    </a:cubicBezTo>
                    <a:cubicBezTo>
                      <a:pt x="249" y="2211"/>
                      <a:pt x="236" y="2210"/>
                      <a:pt x="224" y="2210"/>
                    </a:cubicBezTo>
                    <a:lnTo>
                      <a:pt x="332" y="2162"/>
                    </a:lnTo>
                    <a:close/>
                    <a:moveTo>
                      <a:pt x="4594" y="1"/>
                    </a:moveTo>
                    <a:cubicBezTo>
                      <a:pt x="4513" y="17"/>
                      <a:pt x="4434" y="50"/>
                      <a:pt x="4352" y="86"/>
                    </a:cubicBezTo>
                    <a:cubicBezTo>
                      <a:pt x="3871" y="298"/>
                      <a:pt x="3392" y="512"/>
                      <a:pt x="2912" y="726"/>
                    </a:cubicBezTo>
                    <a:lnTo>
                      <a:pt x="7" y="2015"/>
                    </a:lnTo>
                    <a:cubicBezTo>
                      <a:pt x="5" y="2016"/>
                      <a:pt x="2" y="2017"/>
                      <a:pt x="0" y="2019"/>
                    </a:cubicBezTo>
                    <a:cubicBezTo>
                      <a:pt x="23" y="2154"/>
                      <a:pt x="46" y="2289"/>
                      <a:pt x="69" y="2424"/>
                    </a:cubicBezTo>
                    <a:cubicBezTo>
                      <a:pt x="73" y="2421"/>
                      <a:pt x="76" y="2419"/>
                      <a:pt x="80" y="2417"/>
                    </a:cubicBezTo>
                    <a:cubicBezTo>
                      <a:pt x="71" y="2353"/>
                      <a:pt x="111" y="2294"/>
                      <a:pt x="171" y="2276"/>
                    </a:cubicBezTo>
                    <a:cubicBezTo>
                      <a:pt x="1813" y="1738"/>
                      <a:pt x="3440" y="1154"/>
                      <a:pt x="5049" y="526"/>
                    </a:cubicBezTo>
                    <a:cubicBezTo>
                      <a:pt x="5027" y="492"/>
                      <a:pt x="5021" y="450"/>
                      <a:pt x="5033"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1" name="Google Shape;2941;p43"/>
              <p:cNvSpPr/>
              <p:nvPr/>
            </p:nvSpPr>
            <p:spPr>
              <a:xfrm>
                <a:off x="4666900" y="3198575"/>
                <a:ext cx="4025" cy="8275"/>
              </a:xfrm>
              <a:custGeom>
                <a:avLst/>
                <a:gdLst/>
                <a:ahLst/>
                <a:cxnLst/>
                <a:rect l="l" t="t" r="r" b="b"/>
                <a:pathLst>
                  <a:path w="161" h="331" extrusionOk="0">
                    <a:moveTo>
                      <a:pt x="76" y="1"/>
                    </a:moveTo>
                    <a:cubicBezTo>
                      <a:pt x="25" y="29"/>
                      <a:pt x="1" y="88"/>
                      <a:pt x="15" y="144"/>
                    </a:cubicBezTo>
                    <a:cubicBezTo>
                      <a:pt x="25" y="192"/>
                      <a:pt x="35" y="241"/>
                      <a:pt x="46" y="290"/>
                    </a:cubicBezTo>
                    <a:cubicBezTo>
                      <a:pt x="71" y="316"/>
                      <a:pt x="106" y="330"/>
                      <a:pt x="143" y="330"/>
                    </a:cubicBezTo>
                    <a:cubicBezTo>
                      <a:pt x="148" y="330"/>
                      <a:pt x="154" y="330"/>
                      <a:pt x="160" y="329"/>
                    </a:cubicBezTo>
                    <a:cubicBezTo>
                      <a:pt x="140" y="313"/>
                      <a:pt x="127" y="291"/>
                      <a:pt x="123" y="266"/>
                    </a:cubicBezTo>
                    <a:cubicBezTo>
                      <a:pt x="107" y="177"/>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2" name="Google Shape;2942;p43"/>
              <p:cNvSpPr/>
              <p:nvPr/>
            </p:nvSpPr>
            <p:spPr>
              <a:xfrm>
                <a:off x="4786025" y="3145750"/>
                <a:ext cx="17175" cy="18225"/>
              </a:xfrm>
              <a:custGeom>
                <a:avLst/>
                <a:gdLst/>
                <a:ahLst/>
                <a:cxnLst/>
                <a:rect l="l" t="t" r="r" b="b"/>
                <a:pathLst>
                  <a:path w="687" h="729" extrusionOk="0">
                    <a:moveTo>
                      <a:pt x="393" y="1"/>
                    </a:moveTo>
                    <a:cubicBezTo>
                      <a:pt x="337" y="1"/>
                      <a:pt x="291" y="48"/>
                      <a:pt x="275" y="102"/>
                    </a:cubicBezTo>
                    <a:lnTo>
                      <a:pt x="453" y="269"/>
                    </a:lnTo>
                    <a:cubicBezTo>
                      <a:pt x="517" y="329"/>
                      <a:pt x="497" y="435"/>
                      <a:pt x="426" y="478"/>
                    </a:cubicBezTo>
                    <a:cubicBezTo>
                      <a:pt x="286" y="565"/>
                      <a:pt x="144" y="648"/>
                      <a:pt x="1" y="728"/>
                    </a:cubicBezTo>
                    <a:cubicBezTo>
                      <a:pt x="190" y="654"/>
                      <a:pt x="378" y="578"/>
                      <a:pt x="568" y="503"/>
                    </a:cubicBezTo>
                    <a:cubicBezTo>
                      <a:pt x="687" y="455"/>
                      <a:pt x="676" y="295"/>
                      <a:pt x="594" y="248"/>
                    </a:cubicBezTo>
                    <a:cubicBezTo>
                      <a:pt x="619" y="191"/>
                      <a:pt x="610" y="123"/>
                      <a:pt x="541" y="90"/>
                    </a:cubicBezTo>
                    <a:lnTo>
                      <a:pt x="417" y="30"/>
                    </a:lnTo>
                    <a:cubicBezTo>
                      <a:pt x="410" y="20"/>
                      <a:pt x="404" y="11"/>
                      <a:pt x="399" y="1"/>
                    </a:cubicBezTo>
                    <a:cubicBezTo>
                      <a:pt x="397" y="1"/>
                      <a:pt x="395"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3" name="Google Shape;2943;p43"/>
              <p:cNvSpPr/>
              <p:nvPr/>
            </p:nvSpPr>
            <p:spPr>
              <a:xfrm>
                <a:off x="4668775" y="3148300"/>
                <a:ext cx="130175" cy="58525"/>
              </a:xfrm>
              <a:custGeom>
                <a:avLst/>
                <a:gdLst/>
                <a:ahLst/>
                <a:cxnLst/>
                <a:rect l="l" t="t" r="r" b="b"/>
                <a:pathLst>
                  <a:path w="5207" h="2341" extrusionOk="0">
                    <a:moveTo>
                      <a:pt x="3897" y="637"/>
                    </a:moveTo>
                    <a:cubicBezTo>
                      <a:pt x="3900" y="641"/>
                      <a:pt x="3903" y="646"/>
                      <a:pt x="3906" y="651"/>
                    </a:cubicBezTo>
                    <a:cubicBezTo>
                      <a:pt x="3820" y="685"/>
                      <a:pt x="3734" y="719"/>
                      <a:pt x="3647" y="753"/>
                    </a:cubicBezTo>
                    <a:cubicBezTo>
                      <a:pt x="3731" y="714"/>
                      <a:pt x="3813" y="675"/>
                      <a:pt x="3897" y="637"/>
                    </a:cubicBezTo>
                    <a:close/>
                    <a:moveTo>
                      <a:pt x="4964" y="0"/>
                    </a:moveTo>
                    <a:lnTo>
                      <a:pt x="4964" y="0"/>
                    </a:lnTo>
                    <a:cubicBezTo>
                      <a:pt x="4953" y="38"/>
                      <a:pt x="4958" y="81"/>
                      <a:pt x="4980" y="114"/>
                    </a:cubicBezTo>
                    <a:cubicBezTo>
                      <a:pt x="3372" y="743"/>
                      <a:pt x="1746" y="1326"/>
                      <a:pt x="103" y="1864"/>
                    </a:cubicBezTo>
                    <a:cubicBezTo>
                      <a:pt x="42" y="1882"/>
                      <a:pt x="3" y="1943"/>
                      <a:pt x="11" y="2005"/>
                    </a:cubicBezTo>
                    <a:cubicBezTo>
                      <a:pt x="8" y="2007"/>
                      <a:pt x="3" y="2009"/>
                      <a:pt x="0" y="2012"/>
                    </a:cubicBezTo>
                    <a:cubicBezTo>
                      <a:pt x="16" y="2100"/>
                      <a:pt x="31" y="2189"/>
                      <a:pt x="47" y="2277"/>
                    </a:cubicBezTo>
                    <a:cubicBezTo>
                      <a:pt x="52" y="2302"/>
                      <a:pt x="65" y="2324"/>
                      <a:pt x="85" y="2340"/>
                    </a:cubicBezTo>
                    <a:cubicBezTo>
                      <a:pt x="103" y="2338"/>
                      <a:pt x="123" y="2334"/>
                      <a:pt x="140" y="2326"/>
                    </a:cubicBezTo>
                    <a:lnTo>
                      <a:pt x="295" y="2258"/>
                    </a:lnTo>
                    <a:cubicBezTo>
                      <a:pt x="302" y="2259"/>
                      <a:pt x="310" y="2259"/>
                      <a:pt x="317" y="2259"/>
                    </a:cubicBezTo>
                    <a:cubicBezTo>
                      <a:pt x="393" y="2259"/>
                      <a:pt x="468" y="2236"/>
                      <a:pt x="539" y="2210"/>
                    </a:cubicBezTo>
                    <a:cubicBezTo>
                      <a:pt x="672" y="2164"/>
                      <a:pt x="803" y="2114"/>
                      <a:pt x="935" y="2066"/>
                    </a:cubicBezTo>
                    <a:cubicBezTo>
                      <a:pt x="1412" y="1889"/>
                      <a:pt x="1888" y="1712"/>
                      <a:pt x="2365" y="1531"/>
                    </a:cubicBezTo>
                    <a:cubicBezTo>
                      <a:pt x="3142" y="1236"/>
                      <a:pt x="3918" y="935"/>
                      <a:pt x="4690" y="627"/>
                    </a:cubicBezTo>
                    <a:cubicBezTo>
                      <a:pt x="4833" y="547"/>
                      <a:pt x="4975" y="463"/>
                      <a:pt x="5115" y="378"/>
                    </a:cubicBezTo>
                    <a:cubicBezTo>
                      <a:pt x="5187" y="334"/>
                      <a:pt x="5207" y="228"/>
                      <a:pt x="5142" y="167"/>
                    </a:cubicBezTo>
                    <a:lnTo>
                      <a:pt x="49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4" name="Google Shape;2944;p43"/>
              <p:cNvSpPr/>
              <p:nvPr/>
            </p:nvSpPr>
            <p:spPr>
              <a:xfrm>
                <a:off x="4858400" y="3391825"/>
                <a:ext cx="129475" cy="139000"/>
              </a:xfrm>
              <a:custGeom>
                <a:avLst/>
                <a:gdLst/>
                <a:ahLst/>
                <a:cxnLst/>
                <a:rect l="l" t="t" r="r" b="b"/>
                <a:pathLst>
                  <a:path w="5179" h="5560" extrusionOk="0">
                    <a:moveTo>
                      <a:pt x="1297" y="2055"/>
                    </a:moveTo>
                    <a:cubicBezTo>
                      <a:pt x="1328" y="2055"/>
                      <a:pt x="1360" y="2065"/>
                      <a:pt x="1388" y="2088"/>
                    </a:cubicBezTo>
                    <a:cubicBezTo>
                      <a:pt x="1571" y="2237"/>
                      <a:pt x="1785" y="2398"/>
                      <a:pt x="1897" y="2612"/>
                    </a:cubicBezTo>
                    <a:cubicBezTo>
                      <a:pt x="1978" y="2772"/>
                      <a:pt x="1962" y="2996"/>
                      <a:pt x="1784" y="3084"/>
                    </a:cubicBezTo>
                    <a:cubicBezTo>
                      <a:pt x="1744" y="3104"/>
                      <a:pt x="1706" y="3113"/>
                      <a:pt x="1668" y="3113"/>
                    </a:cubicBezTo>
                    <a:cubicBezTo>
                      <a:pt x="1523" y="3113"/>
                      <a:pt x="1402" y="2979"/>
                      <a:pt x="1327" y="2858"/>
                    </a:cubicBezTo>
                    <a:cubicBezTo>
                      <a:pt x="1206" y="2664"/>
                      <a:pt x="1149" y="2437"/>
                      <a:pt x="1153" y="2209"/>
                    </a:cubicBezTo>
                    <a:cubicBezTo>
                      <a:pt x="1153" y="2194"/>
                      <a:pt x="1156" y="2179"/>
                      <a:pt x="1161" y="2164"/>
                    </a:cubicBezTo>
                    <a:cubicBezTo>
                      <a:pt x="1170" y="2100"/>
                      <a:pt x="1231" y="2055"/>
                      <a:pt x="1297" y="2055"/>
                    </a:cubicBezTo>
                    <a:close/>
                    <a:moveTo>
                      <a:pt x="2982" y="3290"/>
                    </a:moveTo>
                    <a:cubicBezTo>
                      <a:pt x="3003" y="3290"/>
                      <a:pt x="3025" y="3295"/>
                      <a:pt x="3045" y="3306"/>
                    </a:cubicBezTo>
                    <a:cubicBezTo>
                      <a:pt x="3273" y="3440"/>
                      <a:pt x="3743" y="4022"/>
                      <a:pt x="3356" y="4230"/>
                    </a:cubicBezTo>
                    <a:cubicBezTo>
                      <a:pt x="3319" y="4250"/>
                      <a:pt x="3283" y="4259"/>
                      <a:pt x="3249" y="4259"/>
                    </a:cubicBezTo>
                    <a:cubicBezTo>
                      <a:pt x="3126" y="4259"/>
                      <a:pt x="3023" y="4144"/>
                      <a:pt x="2952" y="4042"/>
                    </a:cubicBezTo>
                    <a:cubicBezTo>
                      <a:pt x="2834" y="3869"/>
                      <a:pt x="2779" y="3660"/>
                      <a:pt x="2793" y="3452"/>
                    </a:cubicBezTo>
                    <a:cubicBezTo>
                      <a:pt x="2794" y="3399"/>
                      <a:pt x="2828" y="3352"/>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6"/>
                      <a:pt x="1653" y="5045"/>
                      <a:pt x="1638" y="5050"/>
                    </a:cubicBezTo>
                    <a:cubicBezTo>
                      <a:pt x="1600" y="5083"/>
                      <a:pt x="1552" y="5100"/>
                      <a:pt x="1502" y="5100"/>
                    </a:cubicBezTo>
                    <a:cubicBezTo>
                      <a:pt x="1492" y="5100"/>
                      <a:pt x="1482" y="5099"/>
                      <a:pt x="1471" y="5098"/>
                    </a:cubicBezTo>
                    <a:cubicBezTo>
                      <a:pt x="1063" y="5054"/>
                      <a:pt x="1128" y="4386"/>
                      <a:pt x="1167" y="4116"/>
                    </a:cubicBezTo>
                    <a:cubicBezTo>
                      <a:pt x="1177" y="4049"/>
                      <a:pt x="1224" y="4020"/>
                      <a:pt x="1275" y="4020"/>
                    </a:cubicBezTo>
                    <a:close/>
                    <a:moveTo>
                      <a:pt x="530" y="0"/>
                    </a:moveTo>
                    <a:cubicBezTo>
                      <a:pt x="309" y="0"/>
                      <a:pt x="132" y="173"/>
                      <a:pt x="58" y="374"/>
                    </a:cubicBezTo>
                    <a:cubicBezTo>
                      <a:pt x="1" y="528"/>
                      <a:pt x="14" y="687"/>
                      <a:pt x="55" y="841"/>
                    </a:cubicBezTo>
                    <a:cubicBezTo>
                      <a:pt x="41" y="862"/>
                      <a:pt x="36" y="888"/>
                      <a:pt x="37" y="913"/>
                    </a:cubicBezTo>
                    <a:cubicBezTo>
                      <a:pt x="105" y="2469"/>
                      <a:pt x="255" y="4020"/>
                      <a:pt x="487" y="5559"/>
                    </a:cubicBezTo>
                    <a:lnTo>
                      <a:pt x="2050" y="5531"/>
                    </a:lnTo>
                    <a:lnTo>
                      <a:pt x="3496" y="4889"/>
                    </a:lnTo>
                    <a:cubicBezTo>
                      <a:pt x="3976" y="4676"/>
                      <a:pt x="4456" y="4462"/>
                      <a:pt x="4936" y="4249"/>
                    </a:cubicBezTo>
                    <a:cubicBezTo>
                      <a:pt x="5017" y="4213"/>
                      <a:pt x="5098" y="4180"/>
                      <a:pt x="5179" y="4164"/>
                    </a:cubicBezTo>
                    <a:lnTo>
                      <a:pt x="3146" y="2256"/>
                    </a:lnTo>
                    <a:lnTo>
                      <a:pt x="1821" y="1013"/>
                    </a:lnTo>
                    <a:lnTo>
                      <a:pt x="1178" y="410"/>
                    </a:lnTo>
                    <a:cubicBezTo>
                      <a:pt x="1006" y="249"/>
                      <a:pt x="821" y="22"/>
                      <a:pt x="569" y="2"/>
                    </a:cubicBezTo>
                    <a:cubicBezTo>
                      <a:pt x="556"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5" name="Google Shape;2945;p43"/>
              <p:cNvSpPr/>
              <p:nvPr/>
            </p:nvSpPr>
            <p:spPr>
              <a:xfrm>
                <a:off x="4979150" y="3525750"/>
                <a:ext cx="5825" cy="3100"/>
              </a:xfrm>
              <a:custGeom>
                <a:avLst/>
                <a:gdLst/>
                <a:ahLst/>
                <a:cxnLst/>
                <a:rect l="l" t="t" r="r" b="b"/>
                <a:pathLst>
                  <a:path w="233" h="124" extrusionOk="0">
                    <a:moveTo>
                      <a:pt x="233" y="0"/>
                    </a:moveTo>
                    <a:cubicBezTo>
                      <a:pt x="155" y="43"/>
                      <a:pt x="79" y="83"/>
                      <a:pt x="1" y="123"/>
                    </a:cubicBezTo>
                    <a:lnTo>
                      <a:pt x="64" y="122"/>
                    </a:lnTo>
                    <a:cubicBezTo>
                      <a:pt x="65" y="122"/>
                      <a:pt x="67" y="122"/>
                      <a:pt x="68" y="122"/>
                    </a:cubicBezTo>
                    <a:cubicBezTo>
                      <a:pt x="144" y="122"/>
                      <a:pt x="210" y="73"/>
                      <a:pt x="23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6" name="Google Shape;2946;p43"/>
              <p:cNvSpPr/>
              <p:nvPr/>
            </p:nvSpPr>
            <p:spPr>
              <a:xfrm>
                <a:off x="5001900" y="3503650"/>
                <a:ext cx="9250" cy="7725"/>
              </a:xfrm>
              <a:custGeom>
                <a:avLst/>
                <a:gdLst/>
                <a:ahLst/>
                <a:cxnLst/>
                <a:rect l="l" t="t" r="r" b="b"/>
                <a:pathLst>
                  <a:path w="370" h="309" extrusionOk="0">
                    <a:moveTo>
                      <a:pt x="1" y="1"/>
                    </a:moveTo>
                    <a:cubicBezTo>
                      <a:pt x="7" y="10"/>
                      <a:pt x="13" y="20"/>
                      <a:pt x="19" y="29"/>
                    </a:cubicBezTo>
                    <a:lnTo>
                      <a:pt x="143" y="90"/>
                    </a:lnTo>
                    <a:cubicBezTo>
                      <a:pt x="213" y="123"/>
                      <a:pt x="221" y="191"/>
                      <a:pt x="197" y="247"/>
                    </a:cubicBezTo>
                    <a:cubicBezTo>
                      <a:pt x="220" y="262"/>
                      <a:pt x="238" y="283"/>
                      <a:pt x="247" y="309"/>
                    </a:cubicBezTo>
                    <a:lnTo>
                      <a:pt x="370" y="248"/>
                    </a:lnTo>
                    <a:cubicBezTo>
                      <a:pt x="339" y="223"/>
                      <a:pt x="308" y="197"/>
                      <a:pt x="276" y="173"/>
                    </a:cubicBezTo>
                    <a:cubicBezTo>
                      <a:pt x="260" y="152"/>
                      <a:pt x="238" y="136"/>
                      <a:pt x="214" y="125"/>
                    </a:cubicBezTo>
                    <a:cubicBezTo>
                      <a:pt x="166" y="90"/>
                      <a:pt x="117" y="56"/>
                      <a:pt x="67" y="23"/>
                    </a:cubicBezTo>
                    <a:cubicBezTo>
                      <a:pt x="48" y="9"/>
                      <a:pt x="24" y="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7" name="Google Shape;2947;p43"/>
              <p:cNvSpPr/>
              <p:nvPr/>
            </p:nvSpPr>
            <p:spPr>
              <a:xfrm>
                <a:off x="4965850" y="3522100"/>
                <a:ext cx="6525" cy="2925"/>
              </a:xfrm>
              <a:custGeom>
                <a:avLst/>
                <a:gdLst/>
                <a:ahLst/>
                <a:cxnLst/>
                <a:rect l="l" t="t" r="r" b="b"/>
                <a:pathLst>
                  <a:path w="261" h="117" extrusionOk="0">
                    <a:moveTo>
                      <a:pt x="251" y="0"/>
                    </a:moveTo>
                    <a:cubicBezTo>
                      <a:pt x="167" y="39"/>
                      <a:pt x="84" y="78"/>
                      <a:pt x="0" y="116"/>
                    </a:cubicBezTo>
                    <a:cubicBezTo>
                      <a:pt x="87" y="82"/>
                      <a:pt x="174" y="47"/>
                      <a:pt x="261" y="13"/>
                    </a:cubicBezTo>
                    <a:cubicBezTo>
                      <a:pt x="258"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8" name="Google Shape;2948;p43"/>
              <p:cNvSpPr/>
              <p:nvPr/>
            </p:nvSpPr>
            <p:spPr>
              <a:xfrm>
                <a:off x="4974050" y="3524550"/>
                <a:ext cx="11175" cy="4400"/>
              </a:xfrm>
              <a:custGeom>
                <a:avLst/>
                <a:gdLst/>
                <a:ahLst/>
                <a:cxnLst/>
                <a:rect l="l" t="t" r="r" b="b"/>
                <a:pathLst>
                  <a:path w="447" h="176" extrusionOk="0">
                    <a:moveTo>
                      <a:pt x="446" y="0"/>
                    </a:moveTo>
                    <a:cubicBezTo>
                      <a:pt x="297" y="59"/>
                      <a:pt x="149" y="117"/>
                      <a:pt x="1" y="176"/>
                    </a:cubicBezTo>
                    <a:lnTo>
                      <a:pt x="205" y="171"/>
                    </a:lnTo>
                    <a:cubicBezTo>
                      <a:pt x="283" y="131"/>
                      <a:pt x="359" y="91"/>
                      <a:pt x="437" y="48"/>
                    </a:cubicBezTo>
                    <a:cubicBezTo>
                      <a:pt x="441" y="33"/>
                      <a:pt x="445" y="16"/>
                      <a:pt x="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49" name="Google Shape;2949;p43"/>
              <p:cNvSpPr/>
              <p:nvPr/>
            </p:nvSpPr>
            <p:spPr>
              <a:xfrm>
                <a:off x="4884975" y="3492325"/>
                <a:ext cx="22125" cy="27000"/>
              </a:xfrm>
              <a:custGeom>
                <a:avLst/>
                <a:gdLst/>
                <a:ahLst/>
                <a:cxnLst/>
                <a:rect l="l" t="t" r="r" b="b"/>
                <a:pathLst>
                  <a:path w="885" h="1080" extrusionOk="0">
                    <a:moveTo>
                      <a:pt x="212" y="0"/>
                    </a:moveTo>
                    <a:cubicBezTo>
                      <a:pt x="161" y="0"/>
                      <a:pt x="114" y="29"/>
                      <a:pt x="104" y="96"/>
                    </a:cubicBezTo>
                    <a:cubicBezTo>
                      <a:pt x="65" y="366"/>
                      <a:pt x="0" y="1034"/>
                      <a:pt x="408" y="1078"/>
                    </a:cubicBezTo>
                    <a:cubicBezTo>
                      <a:pt x="419" y="1079"/>
                      <a:pt x="429" y="1080"/>
                      <a:pt x="439" y="1080"/>
                    </a:cubicBezTo>
                    <a:cubicBezTo>
                      <a:pt x="489" y="1080"/>
                      <a:pt x="537" y="1063"/>
                      <a:pt x="575" y="1030"/>
                    </a:cubicBezTo>
                    <a:cubicBezTo>
                      <a:pt x="590" y="1025"/>
                      <a:pt x="603" y="1016"/>
                      <a:pt x="615" y="1006"/>
                    </a:cubicBezTo>
                    <a:cubicBezTo>
                      <a:pt x="885" y="776"/>
                      <a:pt x="545" y="406"/>
                      <a:pt x="411" y="198"/>
                    </a:cubicBezTo>
                    <a:cubicBezTo>
                      <a:pt x="400" y="179"/>
                      <a:pt x="383" y="163"/>
                      <a:pt x="364" y="152"/>
                    </a:cubicBezTo>
                    <a:cubicBezTo>
                      <a:pt x="367" y="60"/>
                      <a:pt x="285"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0" name="Google Shape;2950;p43"/>
              <p:cNvSpPr/>
              <p:nvPr/>
            </p:nvSpPr>
            <p:spPr>
              <a:xfrm>
                <a:off x="4887125" y="3443175"/>
                <a:ext cx="20750" cy="26475"/>
              </a:xfrm>
              <a:custGeom>
                <a:avLst/>
                <a:gdLst/>
                <a:ahLst/>
                <a:cxnLst/>
                <a:rect l="l" t="t" r="r" b="b"/>
                <a:pathLst>
                  <a:path w="830" h="1059" extrusionOk="0">
                    <a:moveTo>
                      <a:pt x="147" y="1"/>
                    </a:moveTo>
                    <a:cubicBezTo>
                      <a:pt x="81" y="1"/>
                      <a:pt x="20" y="46"/>
                      <a:pt x="11" y="110"/>
                    </a:cubicBezTo>
                    <a:cubicBezTo>
                      <a:pt x="7" y="125"/>
                      <a:pt x="3" y="140"/>
                      <a:pt x="3" y="155"/>
                    </a:cubicBezTo>
                    <a:cubicBezTo>
                      <a:pt x="0" y="383"/>
                      <a:pt x="55" y="610"/>
                      <a:pt x="177" y="804"/>
                    </a:cubicBezTo>
                    <a:cubicBezTo>
                      <a:pt x="253" y="925"/>
                      <a:pt x="374" y="1059"/>
                      <a:pt x="519" y="1059"/>
                    </a:cubicBezTo>
                    <a:cubicBezTo>
                      <a:pt x="557" y="1059"/>
                      <a:pt x="595" y="1050"/>
                      <a:pt x="635" y="1030"/>
                    </a:cubicBezTo>
                    <a:cubicBezTo>
                      <a:pt x="812" y="942"/>
                      <a:pt x="829" y="718"/>
                      <a:pt x="747" y="558"/>
                    </a:cubicBezTo>
                    <a:cubicBezTo>
                      <a:pt x="636" y="344"/>
                      <a:pt x="421" y="183"/>
                      <a:pt x="238" y="34"/>
                    </a:cubicBezTo>
                    <a:cubicBezTo>
                      <a:pt x="210"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1" name="Google Shape;2951;p43"/>
              <p:cNvSpPr/>
              <p:nvPr/>
            </p:nvSpPr>
            <p:spPr>
              <a:xfrm>
                <a:off x="4927850" y="3474050"/>
                <a:ext cx="24150" cy="24275"/>
              </a:xfrm>
              <a:custGeom>
                <a:avLst/>
                <a:gdLst/>
                <a:ahLst/>
                <a:cxnLst/>
                <a:rect l="l" t="t" r="r" b="b"/>
                <a:pathLst>
                  <a:path w="966" h="971" extrusionOk="0">
                    <a:moveTo>
                      <a:pt x="204" y="1"/>
                    </a:moveTo>
                    <a:cubicBezTo>
                      <a:pt x="165" y="1"/>
                      <a:pt x="127" y="18"/>
                      <a:pt x="100" y="45"/>
                    </a:cubicBezTo>
                    <a:cubicBezTo>
                      <a:pt x="50" y="63"/>
                      <a:pt x="16" y="110"/>
                      <a:pt x="15" y="163"/>
                    </a:cubicBezTo>
                    <a:cubicBezTo>
                      <a:pt x="1" y="371"/>
                      <a:pt x="57" y="580"/>
                      <a:pt x="174" y="753"/>
                    </a:cubicBezTo>
                    <a:cubicBezTo>
                      <a:pt x="245" y="855"/>
                      <a:pt x="348" y="970"/>
                      <a:pt x="472" y="970"/>
                    </a:cubicBezTo>
                    <a:cubicBezTo>
                      <a:pt x="506" y="970"/>
                      <a:pt x="542" y="961"/>
                      <a:pt x="579" y="941"/>
                    </a:cubicBezTo>
                    <a:cubicBezTo>
                      <a:pt x="965" y="733"/>
                      <a:pt x="495" y="151"/>
                      <a:pt x="267" y="17"/>
                    </a:cubicBezTo>
                    <a:cubicBezTo>
                      <a:pt x="247" y="6"/>
                      <a:pt x="225"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2" name="Google Shape;2952;p43"/>
              <p:cNvSpPr/>
              <p:nvPr/>
            </p:nvSpPr>
            <p:spPr>
              <a:xfrm>
                <a:off x="4987850" y="3495650"/>
                <a:ext cx="14050" cy="10550"/>
              </a:xfrm>
              <a:custGeom>
                <a:avLst/>
                <a:gdLst/>
                <a:ahLst/>
                <a:cxnLst/>
                <a:rect l="l" t="t" r="r" b="b"/>
                <a:pathLst>
                  <a:path w="562" h="422" extrusionOk="0">
                    <a:moveTo>
                      <a:pt x="93" y="0"/>
                    </a:moveTo>
                    <a:cubicBezTo>
                      <a:pt x="62" y="0"/>
                      <a:pt x="31" y="3"/>
                      <a:pt x="1" y="10"/>
                    </a:cubicBezTo>
                    <a:lnTo>
                      <a:pt x="440" y="422"/>
                    </a:lnTo>
                    <a:cubicBezTo>
                      <a:pt x="455" y="367"/>
                      <a:pt x="501" y="321"/>
                      <a:pt x="558" y="321"/>
                    </a:cubicBezTo>
                    <a:cubicBezTo>
                      <a:pt x="559" y="321"/>
                      <a:pt x="561" y="321"/>
                      <a:pt x="562" y="321"/>
                    </a:cubicBezTo>
                    <a:cubicBezTo>
                      <a:pt x="494" y="213"/>
                      <a:pt x="409" y="114"/>
                      <a:pt x="297" y="53"/>
                    </a:cubicBezTo>
                    <a:cubicBezTo>
                      <a:pt x="234"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3" name="Google Shape;2953;p43"/>
              <p:cNvSpPr/>
              <p:nvPr/>
            </p:nvSpPr>
            <p:spPr>
              <a:xfrm>
                <a:off x="4909600" y="3495900"/>
                <a:ext cx="89625" cy="34200"/>
              </a:xfrm>
              <a:custGeom>
                <a:avLst/>
                <a:gdLst/>
                <a:ahLst/>
                <a:cxnLst/>
                <a:rect l="l" t="t" r="r" b="b"/>
                <a:pathLst>
                  <a:path w="3585" h="1368" extrusionOk="0">
                    <a:moveTo>
                      <a:pt x="3131" y="0"/>
                    </a:moveTo>
                    <a:cubicBezTo>
                      <a:pt x="3050" y="16"/>
                      <a:pt x="2969" y="49"/>
                      <a:pt x="2887" y="85"/>
                    </a:cubicBezTo>
                    <a:cubicBezTo>
                      <a:pt x="2408" y="298"/>
                      <a:pt x="1927" y="512"/>
                      <a:pt x="1448" y="725"/>
                    </a:cubicBezTo>
                    <a:lnTo>
                      <a:pt x="1" y="1367"/>
                    </a:lnTo>
                    <a:lnTo>
                      <a:pt x="1414" y="1342"/>
                    </a:lnTo>
                    <a:cubicBezTo>
                      <a:pt x="2141" y="1078"/>
                      <a:pt x="2864" y="806"/>
                      <a:pt x="3585" y="525"/>
                    </a:cubicBezTo>
                    <a:cubicBezTo>
                      <a:pt x="3562" y="491"/>
                      <a:pt x="3557" y="450"/>
                      <a:pt x="3569" y="412"/>
                    </a:cubicBezTo>
                    <a:lnTo>
                      <a:pt x="3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4" name="Google Shape;2954;p43"/>
              <p:cNvSpPr/>
              <p:nvPr/>
            </p:nvSpPr>
            <p:spPr>
              <a:xfrm>
                <a:off x="4998800" y="3503650"/>
                <a:ext cx="9275" cy="9675"/>
              </a:xfrm>
              <a:custGeom>
                <a:avLst/>
                <a:gdLst/>
                <a:ahLst/>
                <a:cxnLst/>
                <a:rect l="l" t="t" r="r" b="b"/>
                <a:pathLst>
                  <a:path w="371" h="387" extrusionOk="0">
                    <a:moveTo>
                      <a:pt x="120" y="1"/>
                    </a:moveTo>
                    <a:cubicBezTo>
                      <a:pt x="63" y="1"/>
                      <a:pt x="16" y="47"/>
                      <a:pt x="1" y="102"/>
                    </a:cubicBezTo>
                    <a:lnTo>
                      <a:pt x="178" y="269"/>
                    </a:lnTo>
                    <a:cubicBezTo>
                      <a:pt x="210" y="299"/>
                      <a:pt x="224" y="344"/>
                      <a:pt x="214" y="387"/>
                    </a:cubicBezTo>
                    <a:lnTo>
                      <a:pt x="371" y="309"/>
                    </a:lnTo>
                    <a:cubicBezTo>
                      <a:pt x="361" y="283"/>
                      <a:pt x="343" y="262"/>
                      <a:pt x="320" y="247"/>
                    </a:cubicBezTo>
                    <a:cubicBezTo>
                      <a:pt x="344" y="191"/>
                      <a:pt x="335" y="123"/>
                      <a:pt x="266" y="90"/>
                    </a:cubicBezTo>
                    <a:lnTo>
                      <a:pt x="143" y="29"/>
                    </a:lnTo>
                    <a:cubicBezTo>
                      <a:pt x="137" y="20"/>
                      <a:pt x="130" y="10"/>
                      <a:pt x="124" y="1"/>
                    </a:cubicBezTo>
                    <a:cubicBezTo>
                      <a:pt x="123" y="1"/>
                      <a:pt x="12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5" name="Google Shape;2955;p43"/>
              <p:cNvSpPr/>
              <p:nvPr/>
            </p:nvSpPr>
            <p:spPr>
              <a:xfrm>
                <a:off x="4944925" y="3506175"/>
                <a:ext cx="59475" cy="23275"/>
              </a:xfrm>
              <a:custGeom>
                <a:avLst/>
                <a:gdLst/>
                <a:ahLst/>
                <a:cxnLst/>
                <a:rect l="l" t="t" r="r" b="b"/>
                <a:pathLst>
                  <a:path w="2379" h="931" extrusionOk="0">
                    <a:moveTo>
                      <a:pt x="1088" y="637"/>
                    </a:moveTo>
                    <a:cubicBezTo>
                      <a:pt x="1091" y="642"/>
                      <a:pt x="1095" y="646"/>
                      <a:pt x="1098" y="650"/>
                    </a:cubicBezTo>
                    <a:cubicBezTo>
                      <a:pt x="1012" y="684"/>
                      <a:pt x="924" y="719"/>
                      <a:pt x="837" y="753"/>
                    </a:cubicBezTo>
                    <a:lnTo>
                      <a:pt x="837" y="752"/>
                    </a:lnTo>
                    <a:cubicBezTo>
                      <a:pt x="921" y="714"/>
                      <a:pt x="1005" y="676"/>
                      <a:pt x="1088" y="637"/>
                    </a:cubicBezTo>
                    <a:close/>
                    <a:moveTo>
                      <a:pt x="2156" y="1"/>
                    </a:moveTo>
                    <a:cubicBezTo>
                      <a:pt x="2144" y="39"/>
                      <a:pt x="2149" y="80"/>
                      <a:pt x="2172" y="114"/>
                    </a:cubicBezTo>
                    <a:cubicBezTo>
                      <a:pt x="1452" y="395"/>
                      <a:pt x="728" y="667"/>
                      <a:pt x="1" y="931"/>
                    </a:cubicBezTo>
                    <a:lnTo>
                      <a:pt x="1166" y="910"/>
                    </a:lnTo>
                    <a:cubicBezTo>
                      <a:pt x="1314" y="852"/>
                      <a:pt x="1462" y="794"/>
                      <a:pt x="1611" y="734"/>
                    </a:cubicBezTo>
                    <a:cubicBezTo>
                      <a:pt x="1613" y="711"/>
                      <a:pt x="1611" y="687"/>
                      <a:pt x="1606" y="664"/>
                    </a:cubicBezTo>
                    <a:lnTo>
                      <a:pt x="2369" y="286"/>
                    </a:lnTo>
                    <a:cubicBezTo>
                      <a:pt x="2379" y="243"/>
                      <a:pt x="2365" y="198"/>
                      <a:pt x="2333" y="168"/>
                    </a:cubicBezTo>
                    <a:lnTo>
                      <a:pt x="21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6" name="Google Shape;2956;p43"/>
              <p:cNvSpPr/>
              <p:nvPr/>
            </p:nvSpPr>
            <p:spPr>
              <a:xfrm>
                <a:off x="4951250" y="3366600"/>
                <a:ext cx="2750" cy="1350"/>
              </a:xfrm>
              <a:custGeom>
                <a:avLst/>
                <a:gdLst/>
                <a:ahLst/>
                <a:cxnLst/>
                <a:rect l="l" t="t" r="r" b="b"/>
                <a:pathLst>
                  <a:path w="110" h="54" extrusionOk="0">
                    <a:moveTo>
                      <a:pt x="109" y="1"/>
                    </a:moveTo>
                    <a:lnTo>
                      <a:pt x="87" y="10"/>
                    </a:lnTo>
                    <a:lnTo>
                      <a:pt x="87" y="10"/>
                    </a:lnTo>
                    <a:cubicBezTo>
                      <a:pt x="88" y="10"/>
                      <a:pt x="89" y="10"/>
                      <a:pt x="90" y="9"/>
                    </a:cubicBezTo>
                    <a:lnTo>
                      <a:pt x="109" y="1"/>
                    </a:lnTo>
                    <a:close/>
                    <a:moveTo>
                      <a:pt x="87" y="10"/>
                    </a:moveTo>
                    <a:cubicBezTo>
                      <a:pt x="87" y="11"/>
                      <a:pt x="87" y="11"/>
                      <a:pt x="86" y="11"/>
                    </a:cubicBezTo>
                    <a:lnTo>
                      <a:pt x="86" y="11"/>
                    </a:lnTo>
                    <a:lnTo>
                      <a:pt x="87" y="10"/>
                    </a:lnTo>
                    <a:close/>
                    <a:moveTo>
                      <a:pt x="86" y="11"/>
                    </a:moveTo>
                    <a:lnTo>
                      <a:pt x="1" y="49"/>
                    </a:lnTo>
                    <a:cubicBezTo>
                      <a:pt x="13" y="49"/>
                      <a:pt x="26" y="50"/>
                      <a:pt x="38" y="53"/>
                    </a:cubicBezTo>
                    <a:cubicBezTo>
                      <a:pt x="50" y="35"/>
                      <a:pt x="66" y="20"/>
                      <a:pt x="86" y="11"/>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7" name="Google Shape;2957;p43"/>
              <p:cNvSpPr/>
              <p:nvPr/>
            </p:nvSpPr>
            <p:spPr>
              <a:xfrm>
                <a:off x="4931075" y="3208475"/>
                <a:ext cx="100600" cy="154600"/>
              </a:xfrm>
              <a:custGeom>
                <a:avLst/>
                <a:gdLst/>
                <a:ahLst/>
                <a:cxnLst/>
                <a:rect l="l" t="t" r="r" b="b"/>
                <a:pathLst>
                  <a:path w="4024" h="6184" extrusionOk="0">
                    <a:moveTo>
                      <a:pt x="1297" y="2056"/>
                    </a:moveTo>
                    <a:cubicBezTo>
                      <a:pt x="1328" y="2056"/>
                      <a:pt x="1360" y="2066"/>
                      <a:pt x="1388" y="2089"/>
                    </a:cubicBezTo>
                    <a:cubicBezTo>
                      <a:pt x="1571" y="2238"/>
                      <a:pt x="1786" y="2400"/>
                      <a:pt x="1896" y="2613"/>
                    </a:cubicBezTo>
                    <a:cubicBezTo>
                      <a:pt x="1979" y="2773"/>
                      <a:pt x="1962" y="2997"/>
                      <a:pt x="1784" y="3085"/>
                    </a:cubicBezTo>
                    <a:cubicBezTo>
                      <a:pt x="1744" y="3105"/>
                      <a:pt x="1706" y="3114"/>
                      <a:pt x="1669" y="3114"/>
                    </a:cubicBezTo>
                    <a:cubicBezTo>
                      <a:pt x="1524" y="3114"/>
                      <a:pt x="1402" y="2980"/>
                      <a:pt x="1326" y="2859"/>
                    </a:cubicBezTo>
                    <a:cubicBezTo>
                      <a:pt x="1205" y="2665"/>
                      <a:pt x="1149" y="2438"/>
                      <a:pt x="1153" y="2210"/>
                    </a:cubicBezTo>
                    <a:cubicBezTo>
                      <a:pt x="1153" y="2196"/>
                      <a:pt x="1155" y="2180"/>
                      <a:pt x="1161" y="2166"/>
                    </a:cubicBezTo>
                    <a:cubicBezTo>
                      <a:pt x="1170" y="2102"/>
                      <a:pt x="1231" y="2056"/>
                      <a:pt x="1297" y="2056"/>
                    </a:cubicBezTo>
                    <a:close/>
                    <a:moveTo>
                      <a:pt x="2983" y="3291"/>
                    </a:moveTo>
                    <a:cubicBezTo>
                      <a:pt x="3004" y="3291"/>
                      <a:pt x="3025" y="3296"/>
                      <a:pt x="3044" y="3307"/>
                    </a:cubicBezTo>
                    <a:cubicBezTo>
                      <a:pt x="3273" y="3441"/>
                      <a:pt x="3743" y="4023"/>
                      <a:pt x="3356" y="4232"/>
                    </a:cubicBezTo>
                    <a:cubicBezTo>
                      <a:pt x="3319" y="4252"/>
                      <a:pt x="3283" y="4261"/>
                      <a:pt x="3249" y="4261"/>
                    </a:cubicBezTo>
                    <a:cubicBezTo>
                      <a:pt x="3125" y="4261"/>
                      <a:pt x="3023" y="4146"/>
                      <a:pt x="2951" y="4043"/>
                    </a:cubicBezTo>
                    <a:cubicBezTo>
                      <a:pt x="2833" y="3871"/>
                      <a:pt x="2781" y="3661"/>
                      <a:pt x="2792" y="3453"/>
                    </a:cubicBezTo>
                    <a:cubicBezTo>
                      <a:pt x="2794" y="3400"/>
                      <a:pt x="2828" y="3353"/>
                      <a:pt x="2878" y="3335"/>
                    </a:cubicBezTo>
                    <a:cubicBezTo>
                      <a:pt x="2904" y="3308"/>
                      <a:pt x="2944" y="3291"/>
                      <a:pt x="2983" y="3291"/>
                    </a:cubicBezTo>
                    <a:close/>
                    <a:moveTo>
                      <a:pt x="1275" y="4021"/>
                    </a:moveTo>
                    <a:cubicBezTo>
                      <a:pt x="1348" y="4021"/>
                      <a:pt x="1430" y="4081"/>
                      <a:pt x="1426" y="4173"/>
                    </a:cubicBezTo>
                    <a:cubicBezTo>
                      <a:pt x="1445" y="4184"/>
                      <a:pt x="1462" y="4201"/>
                      <a:pt x="1474" y="4219"/>
                    </a:cubicBezTo>
                    <a:cubicBezTo>
                      <a:pt x="1608" y="4426"/>
                      <a:pt x="1947" y="4797"/>
                      <a:pt x="1677" y="5028"/>
                    </a:cubicBezTo>
                    <a:cubicBezTo>
                      <a:pt x="1666" y="5037"/>
                      <a:pt x="1653" y="5046"/>
                      <a:pt x="1639" y="5051"/>
                    </a:cubicBezTo>
                    <a:cubicBezTo>
                      <a:pt x="1600" y="5084"/>
                      <a:pt x="1552" y="5101"/>
                      <a:pt x="1502" y="5101"/>
                    </a:cubicBezTo>
                    <a:cubicBezTo>
                      <a:pt x="1491" y="5101"/>
                      <a:pt x="1481" y="5100"/>
                      <a:pt x="1471" y="5099"/>
                    </a:cubicBezTo>
                    <a:cubicBezTo>
                      <a:pt x="1063" y="5055"/>
                      <a:pt x="1128" y="4388"/>
                      <a:pt x="1167" y="4118"/>
                    </a:cubicBezTo>
                    <a:cubicBezTo>
                      <a:pt x="1177" y="4050"/>
                      <a:pt x="1224" y="4021"/>
                      <a:pt x="1275" y="4021"/>
                    </a:cubicBezTo>
                    <a:close/>
                    <a:moveTo>
                      <a:pt x="532" y="1"/>
                    </a:moveTo>
                    <a:cubicBezTo>
                      <a:pt x="310" y="1"/>
                      <a:pt x="132" y="173"/>
                      <a:pt x="58" y="374"/>
                    </a:cubicBezTo>
                    <a:cubicBezTo>
                      <a:pt x="1" y="530"/>
                      <a:pt x="13" y="688"/>
                      <a:pt x="55" y="842"/>
                    </a:cubicBezTo>
                    <a:cubicBezTo>
                      <a:pt x="41" y="863"/>
                      <a:pt x="36" y="889"/>
                      <a:pt x="37" y="914"/>
                    </a:cubicBezTo>
                    <a:cubicBezTo>
                      <a:pt x="114" y="2680"/>
                      <a:pt x="297" y="4440"/>
                      <a:pt x="584" y="6183"/>
                    </a:cubicBezTo>
                    <a:lnTo>
                      <a:pt x="591" y="6180"/>
                    </a:lnTo>
                    <a:lnTo>
                      <a:pt x="2507" y="5330"/>
                    </a:lnTo>
                    <a:lnTo>
                      <a:pt x="2455" y="5288"/>
                    </a:lnTo>
                    <a:lnTo>
                      <a:pt x="3902" y="4232"/>
                    </a:lnTo>
                    <a:cubicBezTo>
                      <a:pt x="4002" y="4158"/>
                      <a:pt x="4024" y="4037"/>
                      <a:pt x="3940" y="3940"/>
                    </a:cubicBezTo>
                    <a:cubicBezTo>
                      <a:pt x="3430" y="3358"/>
                      <a:pt x="2879" y="2814"/>
                      <a:pt x="2286" y="2316"/>
                    </a:cubicBezTo>
                    <a:cubicBezTo>
                      <a:pt x="2431" y="2164"/>
                      <a:pt x="2578" y="2014"/>
                      <a:pt x="2727" y="1865"/>
                    </a:cubicBezTo>
                    <a:lnTo>
                      <a:pt x="1821" y="1014"/>
                    </a:lnTo>
                    <a:lnTo>
                      <a:pt x="1178" y="410"/>
                    </a:lnTo>
                    <a:cubicBezTo>
                      <a:pt x="1005" y="250"/>
                      <a:pt x="820" y="23"/>
                      <a:pt x="568"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8" name="Google Shape;2958;p43"/>
              <p:cNvSpPr/>
              <p:nvPr/>
            </p:nvSpPr>
            <p:spPr>
              <a:xfrm>
                <a:off x="4946625" y="3361050"/>
                <a:ext cx="95700" cy="42250"/>
              </a:xfrm>
              <a:custGeom>
                <a:avLst/>
                <a:gdLst/>
                <a:ahLst/>
                <a:cxnLst/>
                <a:rect l="l" t="t" r="r" b="b"/>
                <a:pathLst>
                  <a:path w="3828" h="1690" extrusionOk="0">
                    <a:moveTo>
                      <a:pt x="2879" y="1"/>
                    </a:moveTo>
                    <a:cubicBezTo>
                      <a:pt x="2025" y="355"/>
                      <a:pt x="1142" y="637"/>
                      <a:pt x="242" y="843"/>
                    </a:cubicBezTo>
                    <a:cubicBezTo>
                      <a:pt x="231" y="845"/>
                      <a:pt x="220" y="846"/>
                      <a:pt x="210" y="846"/>
                    </a:cubicBezTo>
                    <a:cubicBezTo>
                      <a:pt x="176" y="846"/>
                      <a:pt x="142" y="835"/>
                      <a:pt x="115" y="813"/>
                    </a:cubicBezTo>
                    <a:cubicBezTo>
                      <a:pt x="110" y="814"/>
                      <a:pt x="104" y="814"/>
                      <a:pt x="98" y="814"/>
                    </a:cubicBezTo>
                    <a:cubicBezTo>
                      <a:pt x="62" y="814"/>
                      <a:pt x="26" y="799"/>
                      <a:pt x="1" y="774"/>
                    </a:cubicBezTo>
                    <a:lnTo>
                      <a:pt x="1" y="774"/>
                    </a:lnTo>
                    <a:cubicBezTo>
                      <a:pt x="45" y="997"/>
                      <a:pt x="85" y="1227"/>
                      <a:pt x="150" y="1442"/>
                    </a:cubicBezTo>
                    <a:cubicBezTo>
                      <a:pt x="206" y="1625"/>
                      <a:pt x="338" y="1690"/>
                      <a:pt x="497" y="1690"/>
                    </a:cubicBezTo>
                    <a:cubicBezTo>
                      <a:pt x="542" y="1690"/>
                      <a:pt x="589" y="1684"/>
                      <a:pt x="637" y="1675"/>
                    </a:cubicBezTo>
                    <a:cubicBezTo>
                      <a:pt x="1166" y="1576"/>
                      <a:pt x="1690" y="1434"/>
                      <a:pt x="2205" y="1277"/>
                    </a:cubicBezTo>
                    <a:cubicBezTo>
                      <a:pt x="2754" y="1111"/>
                      <a:pt x="3295" y="917"/>
                      <a:pt x="3828" y="697"/>
                    </a:cubicBezTo>
                    <a:cubicBezTo>
                      <a:pt x="3813" y="677"/>
                      <a:pt x="3795" y="658"/>
                      <a:pt x="3774" y="643"/>
                    </a:cubicBezTo>
                    <a:cubicBezTo>
                      <a:pt x="3471" y="435"/>
                      <a:pt x="3172" y="22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59" name="Google Shape;2959;p43"/>
              <p:cNvSpPr/>
              <p:nvPr/>
            </p:nvSpPr>
            <p:spPr>
              <a:xfrm>
                <a:off x="4949500" y="3358050"/>
                <a:ext cx="69100" cy="24175"/>
              </a:xfrm>
              <a:custGeom>
                <a:avLst/>
                <a:gdLst/>
                <a:ahLst/>
                <a:cxnLst/>
                <a:rect l="l" t="t" r="r" b="b"/>
                <a:pathLst>
                  <a:path w="2764" h="967" extrusionOk="0">
                    <a:moveTo>
                      <a:pt x="2603" y="1"/>
                    </a:moveTo>
                    <a:lnTo>
                      <a:pt x="2280" y="124"/>
                    </a:lnTo>
                    <a:cubicBezTo>
                      <a:pt x="1804" y="305"/>
                      <a:pt x="1327" y="482"/>
                      <a:pt x="850" y="659"/>
                    </a:cubicBezTo>
                    <a:cubicBezTo>
                      <a:pt x="718" y="707"/>
                      <a:pt x="587" y="757"/>
                      <a:pt x="454" y="803"/>
                    </a:cubicBezTo>
                    <a:cubicBezTo>
                      <a:pt x="382" y="828"/>
                      <a:pt x="308" y="852"/>
                      <a:pt x="232" y="852"/>
                    </a:cubicBezTo>
                    <a:cubicBezTo>
                      <a:pt x="224" y="852"/>
                      <a:pt x="216" y="852"/>
                      <a:pt x="209" y="851"/>
                    </a:cubicBezTo>
                    <a:lnTo>
                      <a:pt x="55" y="919"/>
                    </a:lnTo>
                    <a:cubicBezTo>
                      <a:pt x="37" y="927"/>
                      <a:pt x="18" y="931"/>
                      <a:pt x="0" y="932"/>
                    </a:cubicBezTo>
                    <a:cubicBezTo>
                      <a:pt x="27" y="955"/>
                      <a:pt x="61" y="966"/>
                      <a:pt x="95" y="966"/>
                    </a:cubicBezTo>
                    <a:cubicBezTo>
                      <a:pt x="106" y="966"/>
                      <a:pt x="116" y="965"/>
                      <a:pt x="127" y="963"/>
                    </a:cubicBezTo>
                    <a:cubicBezTo>
                      <a:pt x="1027" y="757"/>
                      <a:pt x="1910" y="475"/>
                      <a:pt x="2764" y="121"/>
                    </a:cubicBezTo>
                    <a:cubicBezTo>
                      <a:pt x="2709" y="81"/>
                      <a:pt x="2656" y="41"/>
                      <a:pt x="260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0" name="Google Shape;2960;p43"/>
              <p:cNvSpPr/>
              <p:nvPr/>
            </p:nvSpPr>
            <p:spPr>
              <a:xfrm>
                <a:off x="4957625" y="3309000"/>
                <a:ext cx="22150" cy="27025"/>
              </a:xfrm>
              <a:custGeom>
                <a:avLst/>
                <a:gdLst/>
                <a:ahLst/>
                <a:cxnLst/>
                <a:rect l="l" t="t" r="r" b="b"/>
                <a:pathLst>
                  <a:path w="886" h="1081" extrusionOk="0">
                    <a:moveTo>
                      <a:pt x="213" y="0"/>
                    </a:moveTo>
                    <a:cubicBezTo>
                      <a:pt x="162" y="0"/>
                      <a:pt x="115" y="29"/>
                      <a:pt x="105" y="97"/>
                    </a:cubicBezTo>
                    <a:cubicBezTo>
                      <a:pt x="66" y="367"/>
                      <a:pt x="1" y="1034"/>
                      <a:pt x="409" y="1078"/>
                    </a:cubicBezTo>
                    <a:cubicBezTo>
                      <a:pt x="419" y="1079"/>
                      <a:pt x="429" y="1080"/>
                      <a:pt x="440" y="1080"/>
                    </a:cubicBezTo>
                    <a:cubicBezTo>
                      <a:pt x="490" y="1080"/>
                      <a:pt x="538" y="1063"/>
                      <a:pt x="577" y="1030"/>
                    </a:cubicBezTo>
                    <a:cubicBezTo>
                      <a:pt x="591" y="1025"/>
                      <a:pt x="604" y="1016"/>
                      <a:pt x="615" y="1007"/>
                    </a:cubicBezTo>
                    <a:cubicBezTo>
                      <a:pt x="885" y="776"/>
                      <a:pt x="546" y="406"/>
                      <a:pt x="412" y="198"/>
                    </a:cubicBezTo>
                    <a:cubicBezTo>
                      <a:pt x="400" y="180"/>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1" name="Google Shape;2961;p43"/>
              <p:cNvSpPr/>
              <p:nvPr/>
            </p:nvSpPr>
            <p:spPr>
              <a:xfrm>
                <a:off x="4959775" y="3259850"/>
                <a:ext cx="20800" cy="26500"/>
              </a:xfrm>
              <a:custGeom>
                <a:avLst/>
                <a:gdLst/>
                <a:ahLst/>
                <a:cxnLst/>
                <a:rect l="l" t="t" r="r" b="b"/>
                <a:pathLst>
                  <a:path w="832" h="1060" extrusionOk="0">
                    <a:moveTo>
                      <a:pt x="148" y="1"/>
                    </a:moveTo>
                    <a:cubicBezTo>
                      <a:pt x="82" y="1"/>
                      <a:pt x="21" y="47"/>
                      <a:pt x="13" y="111"/>
                    </a:cubicBezTo>
                    <a:cubicBezTo>
                      <a:pt x="7" y="125"/>
                      <a:pt x="5" y="141"/>
                      <a:pt x="4" y="155"/>
                    </a:cubicBezTo>
                    <a:cubicBezTo>
                      <a:pt x="1" y="383"/>
                      <a:pt x="57" y="610"/>
                      <a:pt x="177" y="804"/>
                    </a:cubicBezTo>
                    <a:cubicBezTo>
                      <a:pt x="254" y="925"/>
                      <a:pt x="375" y="1059"/>
                      <a:pt x="520" y="1059"/>
                    </a:cubicBezTo>
                    <a:cubicBezTo>
                      <a:pt x="557" y="1059"/>
                      <a:pt x="596" y="1050"/>
                      <a:pt x="636" y="1030"/>
                    </a:cubicBezTo>
                    <a:cubicBezTo>
                      <a:pt x="814" y="942"/>
                      <a:pt x="831" y="718"/>
                      <a:pt x="748" y="558"/>
                    </a:cubicBezTo>
                    <a:cubicBezTo>
                      <a:pt x="637"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2" name="Google Shape;2962;p43"/>
              <p:cNvSpPr/>
              <p:nvPr/>
            </p:nvSpPr>
            <p:spPr>
              <a:xfrm>
                <a:off x="5000575" y="3290725"/>
                <a:ext cx="24075" cy="24275"/>
              </a:xfrm>
              <a:custGeom>
                <a:avLst/>
                <a:gdLst/>
                <a:ahLst/>
                <a:cxnLst/>
                <a:rect l="l" t="t" r="r" b="b"/>
                <a:pathLst>
                  <a:path w="963" h="971" extrusionOk="0">
                    <a:moveTo>
                      <a:pt x="203" y="1"/>
                    </a:moveTo>
                    <a:cubicBezTo>
                      <a:pt x="164" y="1"/>
                      <a:pt x="124" y="18"/>
                      <a:pt x="98" y="45"/>
                    </a:cubicBezTo>
                    <a:cubicBezTo>
                      <a:pt x="48" y="63"/>
                      <a:pt x="14" y="110"/>
                      <a:pt x="12" y="163"/>
                    </a:cubicBezTo>
                    <a:cubicBezTo>
                      <a:pt x="1" y="371"/>
                      <a:pt x="52" y="581"/>
                      <a:pt x="172" y="752"/>
                    </a:cubicBezTo>
                    <a:cubicBezTo>
                      <a:pt x="243" y="856"/>
                      <a:pt x="346" y="970"/>
                      <a:pt x="469" y="970"/>
                    </a:cubicBezTo>
                    <a:cubicBezTo>
                      <a:pt x="503" y="970"/>
                      <a:pt x="539" y="961"/>
                      <a:pt x="576" y="942"/>
                    </a:cubicBezTo>
                    <a:cubicBezTo>
                      <a:pt x="963" y="733"/>
                      <a:pt x="493" y="151"/>
                      <a:pt x="264"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3" name="Google Shape;2963;p43"/>
              <p:cNvSpPr/>
              <p:nvPr/>
            </p:nvSpPr>
            <p:spPr>
              <a:xfrm>
                <a:off x="4943550" y="3363025"/>
                <a:ext cx="3850" cy="17375"/>
              </a:xfrm>
              <a:custGeom>
                <a:avLst/>
                <a:gdLst/>
                <a:ahLst/>
                <a:cxnLst/>
                <a:rect l="l" t="t" r="r" b="b"/>
                <a:pathLst>
                  <a:path w="154" h="695" extrusionOk="0">
                    <a:moveTo>
                      <a:pt x="85" y="0"/>
                    </a:moveTo>
                    <a:cubicBezTo>
                      <a:pt x="40" y="21"/>
                      <a:pt x="14" y="70"/>
                      <a:pt x="25" y="118"/>
                    </a:cubicBezTo>
                    <a:cubicBezTo>
                      <a:pt x="6" y="148"/>
                      <a:pt x="0" y="184"/>
                      <a:pt x="8" y="218"/>
                    </a:cubicBezTo>
                    <a:cubicBezTo>
                      <a:pt x="37" y="359"/>
                      <a:pt x="66" y="500"/>
                      <a:pt x="96" y="640"/>
                    </a:cubicBezTo>
                    <a:cubicBezTo>
                      <a:pt x="100" y="661"/>
                      <a:pt x="109" y="679"/>
                      <a:pt x="123" y="695"/>
                    </a:cubicBezTo>
                    <a:cubicBezTo>
                      <a:pt x="113" y="646"/>
                      <a:pt x="102" y="597"/>
                      <a:pt x="92" y="548"/>
                    </a:cubicBezTo>
                    <a:cubicBezTo>
                      <a:pt x="79" y="493"/>
                      <a:pt x="103" y="434"/>
                      <a:pt x="153" y="405"/>
                    </a:cubicBezTo>
                    <a:cubicBezTo>
                      <a:pt x="130" y="270"/>
                      <a:pt x="108" y="135"/>
                      <a:pt x="8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4" name="Google Shape;2964;p43"/>
              <p:cNvSpPr/>
              <p:nvPr/>
            </p:nvSpPr>
            <p:spPr>
              <a:xfrm>
                <a:off x="4945675" y="3341700"/>
                <a:ext cx="59300" cy="31475"/>
              </a:xfrm>
              <a:custGeom>
                <a:avLst/>
                <a:gdLst/>
                <a:ahLst/>
                <a:cxnLst/>
                <a:rect l="l" t="t" r="r" b="b"/>
                <a:pathLst>
                  <a:path w="2372" h="1259" extrusionOk="0">
                    <a:moveTo>
                      <a:pt x="332" y="997"/>
                    </a:moveTo>
                    <a:lnTo>
                      <a:pt x="313" y="1005"/>
                    </a:lnTo>
                    <a:cubicBezTo>
                      <a:pt x="312" y="1006"/>
                      <a:pt x="311" y="1006"/>
                      <a:pt x="311" y="1006"/>
                    </a:cubicBezTo>
                    <a:lnTo>
                      <a:pt x="311" y="1006"/>
                    </a:lnTo>
                    <a:lnTo>
                      <a:pt x="332" y="997"/>
                    </a:lnTo>
                    <a:close/>
                    <a:moveTo>
                      <a:pt x="308" y="1008"/>
                    </a:moveTo>
                    <a:cubicBezTo>
                      <a:pt x="289" y="1016"/>
                      <a:pt x="272" y="1030"/>
                      <a:pt x="260" y="1049"/>
                    </a:cubicBezTo>
                    <a:cubicBezTo>
                      <a:pt x="248" y="1046"/>
                      <a:pt x="235" y="1045"/>
                      <a:pt x="224" y="1045"/>
                    </a:cubicBezTo>
                    <a:lnTo>
                      <a:pt x="308" y="1008"/>
                    </a:lnTo>
                    <a:close/>
                    <a:moveTo>
                      <a:pt x="1923" y="1"/>
                    </a:moveTo>
                    <a:lnTo>
                      <a:pt x="7" y="851"/>
                    </a:lnTo>
                    <a:lnTo>
                      <a:pt x="0" y="853"/>
                    </a:lnTo>
                    <a:cubicBezTo>
                      <a:pt x="23" y="988"/>
                      <a:pt x="45" y="1123"/>
                      <a:pt x="68" y="1258"/>
                    </a:cubicBezTo>
                    <a:cubicBezTo>
                      <a:pt x="73" y="1256"/>
                      <a:pt x="76" y="1254"/>
                      <a:pt x="80" y="1252"/>
                    </a:cubicBezTo>
                    <a:cubicBezTo>
                      <a:pt x="72" y="1188"/>
                      <a:pt x="110" y="1129"/>
                      <a:pt x="171" y="1111"/>
                    </a:cubicBezTo>
                    <a:cubicBezTo>
                      <a:pt x="908" y="869"/>
                      <a:pt x="1642" y="618"/>
                      <a:pt x="2371" y="359"/>
                    </a:cubicBezTo>
                    <a:cubicBezTo>
                      <a:pt x="2221" y="241"/>
                      <a:pt x="2071" y="121"/>
                      <a:pt x="1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5" name="Google Shape;2965;p43"/>
              <p:cNvSpPr/>
              <p:nvPr/>
            </p:nvSpPr>
            <p:spPr>
              <a:xfrm>
                <a:off x="4945500" y="3373150"/>
                <a:ext cx="4025" cy="8275"/>
              </a:xfrm>
              <a:custGeom>
                <a:avLst/>
                <a:gdLst/>
                <a:ahLst/>
                <a:cxnLst/>
                <a:rect l="l" t="t" r="r" b="b"/>
                <a:pathLst>
                  <a:path w="161" h="331" extrusionOk="0">
                    <a:moveTo>
                      <a:pt x="75" y="0"/>
                    </a:moveTo>
                    <a:cubicBezTo>
                      <a:pt x="25" y="29"/>
                      <a:pt x="1" y="88"/>
                      <a:pt x="15" y="144"/>
                    </a:cubicBezTo>
                    <a:cubicBezTo>
                      <a:pt x="25" y="192"/>
                      <a:pt x="35" y="241"/>
                      <a:pt x="46" y="290"/>
                    </a:cubicBezTo>
                    <a:cubicBezTo>
                      <a:pt x="71" y="316"/>
                      <a:pt x="106" y="330"/>
                      <a:pt x="143" y="330"/>
                    </a:cubicBezTo>
                    <a:cubicBezTo>
                      <a:pt x="149" y="330"/>
                      <a:pt x="154" y="330"/>
                      <a:pt x="160" y="329"/>
                    </a:cubicBezTo>
                    <a:cubicBezTo>
                      <a:pt x="140" y="313"/>
                      <a:pt x="127" y="291"/>
                      <a:pt x="123" y="266"/>
                    </a:cubicBezTo>
                    <a:cubicBezTo>
                      <a:pt x="107" y="177"/>
                      <a:pt x="91" y="89"/>
                      <a:pt x="7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2966" name="Google Shape;2966;p43"/>
              <p:cNvSpPr/>
              <p:nvPr/>
            </p:nvSpPr>
            <p:spPr>
              <a:xfrm>
                <a:off x="4947375" y="3350675"/>
                <a:ext cx="67175" cy="30700"/>
              </a:xfrm>
              <a:custGeom>
                <a:avLst/>
                <a:gdLst/>
                <a:ahLst/>
                <a:cxnLst/>
                <a:rect l="l" t="t" r="r" b="b"/>
                <a:pathLst>
                  <a:path w="2687" h="1228" extrusionOk="0">
                    <a:moveTo>
                      <a:pt x="2303" y="0"/>
                    </a:moveTo>
                    <a:cubicBezTo>
                      <a:pt x="1573" y="259"/>
                      <a:pt x="839" y="510"/>
                      <a:pt x="103" y="752"/>
                    </a:cubicBezTo>
                    <a:cubicBezTo>
                      <a:pt x="42" y="770"/>
                      <a:pt x="4" y="830"/>
                      <a:pt x="11" y="893"/>
                    </a:cubicBezTo>
                    <a:cubicBezTo>
                      <a:pt x="8" y="895"/>
                      <a:pt x="4" y="897"/>
                      <a:pt x="0" y="899"/>
                    </a:cubicBezTo>
                    <a:cubicBezTo>
                      <a:pt x="16" y="988"/>
                      <a:pt x="31" y="1076"/>
                      <a:pt x="47" y="1165"/>
                    </a:cubicBezTo>
                    <a:cubicBezTo>
                      <a:pt x="52" y="1190"/>
                      <a:pt x="65" y="1212"/>
                      <a:pt x="84" y="1228"/>
                    </a:cubicBezTo>
                    <a:cubicBezTo>
                      <a:pt x="103" y="1226"/>
                      <a:pt x="122" y="1222"/>
                      <a:pt x="139" y="1214"/>
                    </a:cubicBezTo>
                    <a:lnTo>
                      <a:pt x="294" y="1146"/>
                    </a:lnTo>
                    <a:cubicBezTo>
                      <a:pt x="301" y="1147"/>
                      <a:pt x="309" y="1147"/>
                      <a:pt x="316" y="1147"/>
                    </a:cubicBezTo>
                    <a:cubicBezTo>
                      <a:pt x="392" y="1147"/>
                      <a:pt x="467" y="1123"/>
                      <a:pt x="539" y="1098"/>
                    </a:cubicBezTo>
                    <a:cubicBezTo>
                      <a:pt x="672" y="1052"/>
                      <a:pt x="803" y="1002"/>
                      <a:pt x="935" y="954"/>
                    </a:cubicBezTo>
                    <a:cubicBezTo>
                      <a:pt x="1412" y="777"/>
                      <a:pt x="1889" y="600"/>
                      <a:pt x="2364" y="419"/>
                    </a:cubicBezTo>
                    <a:lnTo>
                      <a:pt x="2687" y="296"/>
                    </a:lnTo>
                    <a:cubicBezTo>
                      <a:pt x="2558" y="199"/>
                      <a:pt x="2431" y="100"/>
                      <a:pt x="23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3050" name="Shape 3050"/>
        <p:cNvGrpSpPr/>
        <p:nvPr/>
      </p:nvGrpSpPr>
      <p:grpSpPr>
        <a:xfrm>
          <a:off x="0" y="0"/>
          <a:ext cx="0" cy="0"/>
          <a:chOff x="0" y="0"/>
          <a:chExt cx="0" cy="0"/>
        </a:xfrm>
      </p:grpSpPr>
      <p:sp>
        <p:nvSpPr>
          <p:cNvPr id="3051" name="Google Shape;3051;p45"/>
          <p:cNvSpPr txBox="1"/>
          <p:nvPr>
            <p:ph type="title"/>
          </p:nvPr>
        </p:nvSpPr>
        <p:spPr>
          <a:xfrm>
            <a:off x="1728600" y="1398175"/>
            <a:ext cx="5686800" cy="196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Whoa!</a:t>
            </a:r>
            <a:endParaRPr lang="en-GB"/>
          </a:p>
        </p:txBody>
      </p:sp>
      <p:sp>
        <p:nvSpPr>
          <p:cNvPr id="3052" name="Google Shape;3052;p45"/>
          <p:cNvSpPr txBox="1"/>
          <p:nvPr>
            <p:ph type="subTitle" idx="1"/>
          </p:nvPr>
        </p:nvSpPr>
        <p:spPr>
          <a:xfrm>
            <a:off x="1728600" y="3362575"/>
            <a:ext cx="5686800" cy="801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This can be the part of the presentation where you introduce yourself, write your email…</a:t>
            </a:r>
            <a:endParaRPr lang="en-GB"/>
          </a:p>
        </p:txBody>
      </p:sp>
      <p:grpSp>
        <p:nvGrpSpPr>
          <p:cNvPr id="3053" name="Google Shape;3053;p45"/>
          <p:cNvGrpSpPr/>
          <p:nvPr/>
        </p:nvGrpSpPr>
        <p:grpSpPr>
          <a:xfrm rot="903126">
            <a:off x="3810483" y="764084"/>
            <a:ext cx="1285713" cy="434804"/>
            <a:chOff x="1990000" y="1291538"/>
            <a:chExt cx="1285700" cy="434800"/>
          </a:xfrm>
        </p:grpSpPr>
        <p:sp>
          <p:nvSpPr>
            <p:cNvPr id="3054" name="Google Shape;3054;p45"/>
            <p:cNvSpPr/>
            <p:nvPr/>
          </p:nvSpPr>
          <p:spPr>
            <a:xfrm>
              <a:off x="1990000" y="1291550"/>
              <a:ext cx="1285700" cy="434775"/>
            </a:xfrm>
            <a:custGeom>
              <a:avLst/>
              <a:gdLst/>
              <a:ahLst/>
              <a:cxnLst/>
              <a:rect l="l" t="t" r="r" b="b"/>
              <a:pathLst>
                <a:path w="51428" h="17391" extrusionOk="0">
                  <a:moveTo>
                    <a:pt x="49106" y="0"/>
                  </a:moveTo>
                  <a:cubicBezTo>
                    <a:pt x="49103" y="0"/>
                    <a:pt x="49100" y="1"/>
                    <a:pt x="49096" y="1"/>
                  </a:cubicBezTo>
                  <a:cubicBezTo>
                    <a:pt x="47740" y="24"/>
                    <a:pt x="46383" y="48"/>
                    <a:pt x="45027" y="70"/>
                  </a:cubicBezTo>
                  <a:cubicBezTo>
                    <a:pt x="44219" y="84"/>
                    <a:pt x="43412" y="96"/>
                    <a:pt x="42605" y="109"/>
                  </a:cubicBezTo>
                  <a:lnTo>
                    <a:pt x="41715" y="124"/>
                  </a:lnTo>
                  <a:cubicBezTo>
                    <a:pt x="40768" y="139"/>
                    <a:pt x="39821" y="153"/>
                    <a:pt x="38874" y="168"/>
                  </a:cubicBezTo>
                  <a:cubicBezTo>
                    <a:pt x="35995" y="211"/>
                    <a:pt x="33115" y="252"/>
                    <a:pt x="30236" y="290"/>
                  </a:cubicBezTo>
                  <a:lnTo>
                    <a:pt x="29897" y="294"/>
                  </a:lnTo>
                  <a:lnTo>
                    <a:pt x="27977" y="319"/>
                  </a:lnTo>
                  <a:lnTo>
                    <a:pt x="27118" y="329"/>
                  </a:lnTo>
                  <a:cubicBezTo>
                    <a:pt x="26297" y="339"/>
                    <a:pt x="25477" y="349"/>
                    <a:pt x="24657" y="359"/>
                  </a:cubicBezTo>
                  <a:cubicBezTo>
                    <a:pt x="21406" y="397"/>
                    <a:pt x="18154" y="431"/>
                    <a:pt x="14903" y="462"/>
                  </a:cubicBezTo>
                  <a:lnTo>
                    <a:pt x="13687" y="474"/>
                  </a:lnTo>
                  <a:lnTo>
                    <a:pt x="13601" y="475"/>
                  </a:lnTo>
                  <a:lnTo>
                    <a:pt x="13355" y="477"/>
                  </a:lnTo>
                  <a:lnTo>
                    <a:pt x="12577" y="485"/>
                  </a:lnTo>
                  <a:lnTo>
                    <a:pt x="11469" y="494"/>
                  </a:lnTo>
                  <a:cubicBezTo>
                    <a:pt x="10993" y="498"/>
                    <a:pt x="10516" y="503"/>
                    <a:pt x="10040" y="506"/>
                  </a:cubicBezTo>
                  <a:cubicBezTo>
                    <a:pt x="8528" y="519"/>
                    <a:pt x="7016" y="530"/>
                    <a:pt x="5504" y="542"/>
                  </a:cubicBezTo>
                  <a:cubicBezTo>
                    <a:pt x="4686" y="547"/>
                    <a:pt x="3867" y="554"/>
                    <a:pt x="3049" y="559"/>
                  </a:cubicBezTo>
                  <a:lnTo>
                    <a:pt x="2182" y="565"/>
                  </a:lnTo>
                  <a:cubicBezTo>
                    <a:pt x="1769" y="567"/>
                    <a:pt x="1354" y="571"/>
                    <a:pt x="940" y="573"/>
                  </a:cubicBezTo>
                  <a:cubicBezTo>
                    <a:pt x="918" y="561"/>
                    <a:pt x="894" y="556"/>
                    <a:pt x="871" y="556"/>
                  </a:cubicBezTo>
                  <a:cubicBezTo>
                    <a:pt x="732" y="556"/>
                    <a:pt x="607" y="742"/>
                    <a:pt x="732" y="876"/>
                  </a:cubicBezTo>
                  <a:cubicBezTo>
                    <a:pt x="1183" y="1359"/>
                    <a:pt x="1566" y="1904"/>
                    <a:pt x="1868" y="2493"/>
                  </a:cubicBezTo>
                  <a:cubicBezTo>
                    <a:pt x="1947" y="2649"/>
                    <a:pt x="2022" y="2809"/>
                    <a:pt x="2090" y="2970"/>
                  </a:cubicBezTo>
                  <a:cubicBezTo>
                    <a:pt x="2108" y="3012"/>
                    <a:pt x="2125" y="3054"/>
                    <a:pt x="2142" y="3096"/>
                  </a:cubicBezTo>
                  <a:lnTo>
                    <a:pt x="2072" y="3141"/>
                  </a:lnTo>
                  <a:cubicBezTo>
                    <a:pt x="1381" y="3590"/>
                    <a:pt x="721" y="4087"/>
                    <a:pt x="99" y="4628"/>
                  </a:cubicBezTo>
                  <a:cubicBezTo>
                    <a:pt x="1" y="4715"/>
                    <a:pt x="51" y="4852"/>
                    <a:pt x="138" y="4919"/>
                  </a:cubicBezTo>
                  <a:cubicBezTo>
                    <a:pt x="888" y="5494"/>
                    <a:pt x="1589" y="6135"/>
                    <a:pt x="2229" y="6833"/>
                  </a:cubicBezTo>
                  <a:cubicBezTo>
                    <a:pt x="2247" y="6853"/>
                    <a:pt x="2265" y="6872"/>
                    <a:pt x="2283" y="6892"/>
                  </a:cubicBezTo>
                  <a:cubicBezTo>
                    <a:pt x="1774" y="7479"/>
                    <a:pt x="1265" y="8066"/>
                    <a:pt x="755" y="8653"/>
                  </a:cubicBezTo>
                  <a:lnTo>
                    <a:pt x="686" y="8733"/>
                  </a:lnTo>
                  <a:cubicBezTo>
                    <a:pt x="630" y="8795"/>
                    <a:pt x="575" y="8859"/>
                    <a:pt x="519" y="8923"/>
                  </a:cubicBezTo>
                  <a:cubicBezTo>
                    <a:pt x="506" y="8940"/>
                    <a:pt x="494" y="8959"/>
                    <a:pt x="484" y="8979"/>
                  </a:cubicBezTo>
                  <a:cubicBezTo>
                    <a:pt x="461" y="9032"/>
                    <a:pt x="462" y="9093"/>
                    <a:pt x="490" y="9145"/>
                  </a:cubicBezTo>
                  <a:cubicBezTo>
                    <a:pt x="506" y="9174"/>
                    <a:pt x="529" y="9198"/>
                    <a:pt x="558" y="9214"/>
                  </a:cubicBezTo>
                  <a:cubicBezTo>
                    <a:pt x="578" y="9227"/>
                    <a:pt x="598" y="9239"/>
                    <a:pt x="619" y="9251"/>
                  </a:cubicBezTo>
                  <a:cubicBezTo>
                    <a:pt x="804" y="9362"/>
                    <a:pt x="986" y="9479"/>
                    <a:pt x="1163" y="9600"/>
                  </a:cubicBezTo>
                  <a:cubicBezTo>
                    <a:pt x="1621" y="9916"/>
                    <a:pt x="2052" y="10268"/>
                    <a:pt x="2453" y="10654"/>
                  </a:cubicBezTo>
                  <a:cubicBezTo>
                    <a:pt x="2411" y="10728"/>
                    <a:pt x="2368" y="10801"/>
                    <a:pt x="2325" y="10874"/>
                  </a:cubicBezTo>
                  <a:cubicBezTo>
                    <a:pt x="2270" y="10964"/>
                    <a:pt x="2215" y="11054"/>
                    <a:pt x="2159" y="11144"/>
                  </a:cubicBezTo>
                  <a:cubicBezTo>
                    <a:pt x="1993" y="11405"/>
                    <a:pt x="1816" y="11659"/>
                    <a:pt x="1630" y="11907"/>
                  </a:cubicBezTo>
                  <a:cubicBezTo>
                    <a:pt x="1332" y="12304"/>
                    <a:pt x="1008" y="12680"/>
                    <a:pt x="662" y="13035"/>
                  </a:cubicBezTo>
                  <a:cubicBezTo>
                    <a:pt x="585" y="13114"/>
                    <a:pt x="589" y="13274"/>
                    <a:pt x="699" y="13326"/>
                  </a:cubicBezTo>
                  <a:cubicBezTo>
                    <a:pt x="1382" y="13643"/>
                    <a:pt x="2021" y="14044"/>
                    <a:pt x="2602" y="14521"/>
                  </a:cubicBezTo>
                  <a:lnTo>
                    <a:pt x="988" y="16997"/>
                  </a:lnTo>
                  <a:cubicBezTo>
                    <a:pt x="993" y="17029"/>
                    <a:pt x="1001" y="17061"/>
                    <a:pt x="1014" y="17092"/>
                  </a:cubicBezTo>
                  <a:cubicBezTo>
                    <a:pt x="1060" y="17207"/>
                    <a:pt x="1149" y="17305"/>
                    <a:pt x="1243" y="17391"/>
                  </a:cubicBezTo>
                  <a:lnTo>
                    <a:pt x="5349" y="17318"/>
                  </a:lnTo>
                  <a:lnTo>
                    <a:pt x="6933" y="17289"/>
                  </a:lnTo>
                  <a:lnTo>
                    <a:pt x="7183" y="17285"/>
                  </a:lnTo>
                  <a:lnTo>
                    <a:pt x="7934" y="17271"/>
                  </a:lnTo>
                  <a:lnTo>
                    <a:pt x="8093" y="17269"/>
                  </a:lnTo>
                  <a:lnTo>
                    <a:pt x="8184" y="17267"/>
                  </a:lnTo>
                  <a:lnTo>
                    <a:pt x="8306" y="17264"/>
                  </a:lnTo>
                  <a:lnTo>
                    <a:pt x="9302" y="17246"/>
                  </a:lnTo>
                  <a:lnTo>
                    <a:pt x="19447" y="17065"/>
                  </a:lnTo>
                  <a:lnTo>
                    <a:pt x="22191" y="17016"/>
                  </a:lnTo>
                  <a:lnTo>
                    <a:pt x="22986" y="17002"/>
                  </a:lnTo>
                  <a:lnTo>
                    <a:pt x="23610" y="16990"/>
                  </a:lnTo>
                  <a:lnTo>
                    <a:pt x="24583" y="16973"/>
                  </a:lnTo>
                  <a:lnTo>
                    <a:pt x="24824" y="16969"/>
                  </a:lnTo>
                  <a:lnTo>
                    <a:pt x="25943" y="16949"/>
                  </a:lnTo>
                  <a:lnTo>
                    <a:pt x="37818" y="16736"/>
                  </a:lnTo>
                  <a:lnTo>
                    <a:pt x="39742" y="16701"/>
                  </a:lnTo>
                  <a:lnTo>
                    <a:pt x="41569" y="16669"/>
                  </a:lnTo>
                  <a:lnTo>
                    <a:pt x="41707" y="16666"/>
                  </a:lnTo>
                  <a:lnTo>
                    <a:pt x="42338" y="16655"/>
                  </a:lnTo>
                  <a:lnTo>
                    <a:pt x="42577" y="16651"/>
                  </a:lnTo>
                  <a:lnTo>
                    <a:pt x="42609" y="16651"/>
                  </a:lnTo>
                  <a:lnTo>
                    <a:pt x="42853" y="16647"/>
                  </a:lnTo>
                  <a:lnTo>
                    <a:pt x="43689" y="16632"/>
                  </a:lnTo>
                  <a:lnTo>
                    <a:pt x="48181" y="16551"/>
                  </a:lnTo>
                  <a:cubicBezTo>
                    <a:pt x="48323" y="16549"/>
                    <a:pt x="48381" y="16416"/>
                    <a:pt x="48354" y="16310"/>
                  </a:cubicBezTo>
                  <a:lnTo>
                    <a:pt x="48817" y="16080"/>
                  </a:lnTo>
                  <a:lnTo>
                    <a:pt x="49778" y="15604"/>
                  </a:lnTo>
                  <a:lnTo>
                    <a:pt x="50157" y="15416"/>
                  </a:lnTo>
                  <a:lnTo>
                    <a:pt x="50999" y="14999"/>
                  </a:lnTo>
                  <a:lnTo>
                    <a:pt x="51308" y="14846"/>
                  </a:lnTo>
                  <a:cubicBezTo>
                    <a:pt x="51413" y="14793"/>
                    <a:pt x="51428" y="14631"/>
                    <a:pt x="51345" y="14553"/>
                  </a:cubicBezTo>
                  <a:cubicBezTo>
                    <a:pt x="51311" y="14523"/>
                    <a:pt x="51277" y="14492"/>
                    <a:pt x="51243" y="14461"/>
                  </a:cubicBezTo>
                  <a:cubicBezTo>
                    <a:pt x="50797" y="14056"/>
                    <a:pt x="50326" y="13681"/>
                    <a:pt x="49832" y="13336"/>
                  </a:cubicBezTo>
                  <a:cubicBezTo>
                    <a:pt x="49590" y="13168"/>
                    <a:pt x="49343" y="13006"/>
                    <a:pt x="49090" y="12853"/>
                  </a:cubicBezTo>
                  <a:lnTo>
                    <a:pt x="49131" y="12798"/>
                  </a:lnTo>
                  <a:lnTo>
                    <a:pt x="49278" y="12598"/>
                  </a:lnTo>
                  <a:lnTo>
                    <a:pt x="49288" y="12587"/>
                  </a:lnTo>
                  <a:lnTo>
                    <a:pt x="50656" y="10737"/>
                  </a:lnTo>
                  <a:cubicBezTo>
                    <a:pt x="50719" y="10653"/>
                    <a:pt x="50664" y="10536"/>
                    <a:pt x="50590" y="10484"/>
                  </a:cubicBezTo>
                  <a:lnTo>
                    <a:pt x="50572" y="10471"/>
                  </a:lnTo>
                  <a:cubicBezTo>
                    <a:pt x="49911" y="10016"/>
                    <a:pt x="49271" y="9533"/>
                    <a:pt x="48650" y="9025"/>
                  </a:cubicBezTo>
                  <a:lnTo>
                    <a:pt x="50096" y="7967"/>
                  </a:lnTo>
                  <a:cubicBezTo>
                    <a:pt x="50197" y="7894"/>
                    <a:pt x="50218" y="7773"/>
                    <a:pt x="50134" y="7676"/>
                  </a:cubicBezTo>
                  <a:cubicBezTo>
                    <a:pt x="50015" y="7541"/>
                    <a:pt x="49895" y="7408"/>
                    <a:pt x="49771" y="7277"/>
                  </a:cubicBezTo>
                  <a:cubicBezTo>
                    <a:pt x="49410" y="6890"/>
                    <a:pt x="49027" y="6523"/>
                    <a:pt x="48627" y="6177"/>
                  </a:cubicBezTo>
                  <a:cubicBezTo>
                    <a:pt x="48579" y="6134"/>
                    <a:pt x="48530" y="6093"/>
                    <a:pt x="48481" y="6051"/>
                  </a:cubicBezTo>
                  <a:cubicBezTo>
                    <a:pt x="48520" y="6011"/>
                    <a:pt x="48559" y="5969"/>
                    <a:pt x="48599" y="5929"/>
                  </a:cubicBezTo>
                  <a:cubicBezTo>
                    <a:pt x="49106" y="5403"/>
                    <a:pt x="49634" y="4900"/>
                    <a:pt x="50186" y="4420"/>
                  </a:cubicBezTo>
                  <a:lnTo>
                    <a:pt x="50215" y="4395"/>
                  </a:lnTo>
                  <a:cubicBezTo>
                    <a:pt x="50289" y="4331"/>
                    <a:pt x="50283" y="4199"/>
                    <a:pt x="50215" y="4133"/>
                  </a:cubicBezTo>
                  <a:lnTo>
                    <a:pt x="50133" y="4055"/>
                  </a:lnTo>
                  <a:lnTo>
                    <a:pt x="48668" y="2651"/>
                  </a:lnTo>
                  <a:lnTo>
                    <a:pt x="48156" y="2161"/>
                  </a:lnTo>
                  <a:lnTo>
                    <a:pt x="49391" y="335"/>
                  </a:lnTo>
                  <a:cubicBezTo>
                    <a:pt x="49481" y="201"/>
                    <a:pt x="49364" y="73"/>
                    <a:pt x="49238" y="65"/>
                  </a:cubicBezTo>
                  <a:cubicBezTo>
                    <a:pt x="49206" y="24"/>
                    <a:pt x="49158" y="0"/>
                    <a:pt x="4910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055" name="Google Shape;3055;p45"/>
            <p:cNvGrpSpPr/>
            <p:nvPr/>
          </p:nvGrpSpPr>
          <p:grpSpPr>
            <a:xfrm>
              <a:off x="1990025" y="1291538"/>
              <a:ext cx="1285650" cy="434800"/>
              <a:chOff x="1191800" y="1303475"/>
              <a:chExt cx="1285650" cy="434800"/>
            </a:xfrm>
          </p:grpSpPr>
          <p:sp>
            <p:nvSpPr>
              <p:cNvPr id="3056" name="Google Shape;3056;p45"/>
              <p:cNvSpPr/>
              <p:nvPr/>
            </p:nvSpPr>
            <p:spPr>
              <a:xfrm>
                <a:off x="1806050" y="1723025"/>
                <a:ext cx="6300" cy="4775"/>
              </a:xfrm>
              <a:custGeom>
                <a:avLst/>
                <a:gdLst/>
                <a:ahLst/>
                <a:cxnLst/>
                <a:rect l="l" t="t" r="r" b="b"/>
                <a:pathLst>
                  <a:path w="252" h="191" extrusionOk="0">
                    <a:moveTo>
                      <a:pt x="126" y="1"/>
                    </a:moveTo>
                    <a:cubicBezTo>
                      <a:pt x="94" y="18"/>
                      <a:pt x="59" y="26"/>
                      <a:pt x="22" y="26"/>
                    </a:cubicBezTo>
                    <a:cubicBezTo>
                      <a:pt x="15" y="26"/>
                      <a:pt x="8" y="26"/>
                      <a:pt x="0" y="25"/>
                    </a:cubicBezTo>
                    <a:lnTo>
                      <a:pt x="0" y="25"/>
                    </a:lnTo>
                    <a:cubicBezTo>
                      <a:pt x="2" y="41"/>
                      <a:pt x="4" y="57"/>
                      <a:pt x="5" y="74"/>
                    </a:cubicBezTo>
                    <a:cubicBezTo>
                      <a:pt x="8" y="112"/>
                      <a:pt x="9" y="151"/>
                      <a:pt x="10" y="190"/>
                    </a:cubicBezTo>
                    <a:lnTo>
                      <a:pt x="251" y="186"/>
                    </a:lnTo>
                    <a:cubicBezTo>
                      <a:pt x="207" y="125"/>
                      <a:pt x="165" y="64"/>
                      <a:pt x="12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7" name="Google Shape;3057;p45"/>
              <p:cNvSpPr/>
              <p:nvPr/>
            </p:nvSpPr>
            <p:spPr>
              <a:xfrm>
                <a:off x="1766375" y="1712650"/>
                <a:ext cx="18750" cy="15850"/>
              </a:xfrm>
              <a:custGeom>
                <a:avLst/>
                <a:gdLst/>
                <a:ahLst/>
                <a:cxnLst/>
                <a:rect l="l" t="t" r="r" b="b"/>
                <a:pathLst>
                  <a:path w="750" h="634" extrusionOk="0">
                    <a:moveTo>
                      <a:pt x="750" y="0"/>
                    </a:moveTo>
                    <a:cubicBezTo>
                      <a:pt x="568" y="264"/>
                      <a:pt x="303" y="508"/>
                      <a:pt x="0" y="634"/>
                    </a:cubicBezTo>
                    <a:lnTo>
                      <a:pt x="624" y="623"/>
                    </a:lnTo>
                    <a:cubicBezTo>
                      <a:pt x="653" y="444"/>
                      <a:pt x="687" y="266"/>
                      <a:pt x="728" y="90"/>
                    </a:cubicBezTo>
                    <a:cubicBezTo>
                      <a:pt x="735" y="60"/>
                      <a:pt x="742" y="30"/>
                      <a:pt x="75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8" name="Google Shape;3058;p45"/>
              <p:cNvSpPr/>
              <p:nvPr/>
            </p:nvSpPr>
            <p:spPr>
              <a:xfrm>
                <a:off x="2230950" y="1714250"/>
                <a:ext cx="4825" cy="5950"/>
              </a:xfrm>
              <a:custGeom>
                <a:avLst/>
                <a:gdLst/>
                <a:ahLst/>
                <a:cxnLst/>
                <a:rect l="l" t="t" r="r" b="b"/>
                <a:pathLst>
                  <a:path w="193" h="238" extrusionOk="0">
                    <a:moveTo>
                      <a:pt x="193" y="0"/>
                    </a:moveTo>
                    <a:lnTo>
                      <a:pt x="193" y="0"/>
                    </a:lnTo>
                    <a:cubicBezTo>
                      <a:pt x="134" y="84"/>
                      <a:pt x="70" y="164"/>
                      <a:pt x="0" y="237"/>
                    </a:cubicBezTo>
                    <a:lnTo>
                      <a:pt x="138" y="235"/>
                    </a:lnTo>
                    <a:cubicBezTo>
                      <a:pt x="149" y="186"/>
                      <a:pt x="160" y="137"/>
                      <a:pt x="170" y="88"/>
                    </a:cubicBezTo>
                    <a:cubicBezTo>
                      <a:pt x="178" y="60"/>
                      <a:pt x="185" y="30"/>
                      <a:pt x="19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59" name="Google Shape;3059;p45"/>
              <p:cNvSpPr/>
              <p:nvPr/>
            </p:nvSpPr>
            <p:spPr>
              <a:xfrm>
                <a:off x="1207650" y="1519750"/>
                <a:ext cx="2975" cy="8225"/>
              </a:xfrm>
              <a:custGeom>
                <a:avLst/>
                <a:gdLst/>
                <a:ahLst/>
                <a:cxnLst/>
                <a:rect l="l" t="t" r="r" b="b"/>
                <a:pathLst>
                  <a:path w="119" h="329" extrusionOk="0">
                    <a:moveTo>
                      <a:pt x="118" y="1"/>
                    </a:moveTo>
                    <a:lnTo>
                      <a:pt x="49" y="81"/>
                    </a:lnTo>
                    <a:lnTo>
                      <a:pt x="49" y="205"/>
                    </a:lnTo>
                    <a:cubicBezTo>
                      <a:pt x="52" y="245"/>
                      <a:pt x="33" y="284"/>
                      <a:pt x="0" y="308"/>
                    </a:cubicBezTo>
                    <a:cubicBezTo>
                      <a:pt x="14" y="311"/>
                      <a:pt x="28" y="319"/>
                      <a:pt x="39" y="328"/>
                    </a:cubicBezTo>
                    <a:cubicBezTo>
                      <a:pt x="63" y="219"/>
                      <a:pt x="90" y="109"/>
                      <a:pt x="11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0" name="Google Shape;3060;p45"/>
              <p:cNvSpPr/>
              <p:nvPr/>
            </p:nvSpPr>
            <p:spPr>
              <a:xfrm>
                <a:off x="1365050" y="1726475"/>
                <a:ext cx="8275" cy="9200"/>
              </a:xfrm>
              <a:custGeom>
                <a:avLst/>
                <a:gdLst/>
                <a:ahLst/>
                <a:cxnLst/>
                <a:rect l="l" t="t" r="r" b="b"/>
                <a:pathLst>
                  <a:path w="331" h="368" extrusionOk="0">
                    <a:moveTo>
                      <a:pt x="330" y="0"/>
                    </a:moveTo>
                    <a:lnTo>
                      <a:pt x="330" y="0"/>
                    </a:lnTo>
                    <a:cubicBezTo>
                      <a:pt x="237" y="136"/>
                      <a:pt x="126" y="260"/>
                      <a:pt x="1" y="368"/>
                    </a:cubicBezTo>
                    <a:lnTo>
                      <a:pt x="250" y="364"/>
                    </a:lnTo>
                    <a:cubicBezTo>
                      <a:pt x="268" y="272"/>
                      <a:pt x="288" y="180"/>
                      <a:pt x="309" y="88"/>
                    </a:cubicBezTo>
                    <a:cubicBezTo>
                      <a:pt x="315" y="60"/>
                      <a:pt x="323" y="30"/>
                      <a:pt x="33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1" name="Google Shape;3061;p45"/>
              <p:cNvSpPr/>
              <p:nvPr/>
            </p:nvSpPr>
            <p:spPr>
              <a:xfrm>
                <a:off x="1238400" y="1355325"/>
                <a:ext cx="9775" cy="22425"/>
              </a:xfrm>
              <a:custGeom>
                <a:avLst/>
                <a:gdLst/>
                <a:ahLst/>
                <a:cxnLst/>
                <a:rect l="l" t="t" r="r" b="b"/>
                <a:pathLst>
                  <a:path w="391" h="897" extrusionOk="0">
                    <a:moveTo>
                      <a:pt x="391" y="0"/>
                    </a:moveTo>
                    <a:cubicBezTo>
                      <a:pt x="282" y="157"/>
                      <a:pt x="150" y="299"/>
                      <a:pt x="1" y="418"/>
                    </a:cubicBezTo>
                    <a:cubicBezTo>
                      <a:pt x="80" y="574"/>
                      <a:pt x="155" y="734"/>
                      <a:pt x="224" y="896"/>
                    </a:cubicBezTo>
                    <a:cubicBezTo>
                      <a:pt x="231" y="839"/>
                      <a:pt x="241" y="783"/>
                      <a:pt x="249" y="727"/>
                    </a:cubicBezTo>
                    <a:cubicBezTo>
                      <a:pt x="280" y="514"/>
                      <a:pt x="321" y="300"/>
                      <a:pt x="369" y="88"/>
                    </a:cubicBezTo>
                    <a:cubicBezTo>
                      <a:pt x="376" y="59"/>
                      <a:pt x="383" y="29"/>
                      <a:pt x="39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2" name="Google Shape;3062;p45"/>
              <p:cNvSpPr/>
              <p:nvPr/>
            </p:nvSpPr>
            <p:spPr>
              <a:xfrm>
                <a:off x="2446500" y="1659950"/>
                <a:ext cx="30950" cy="18475"/>
              </a:xfrm>
              <a:custGeom>
                <a:avLst/>
                <a:gdLst/>
                <a:ahLst/>
                <a:cxnLst/>
                <a:rect l="l" t="t" r="r" b="b"/>
                <a:pathLst>
                  <a:path w="1238" h="739" extrusionOk="0">
                    <a:moveTo>
                      <a:pt x="0" y="0"/>
                    </a:moveTo>
                    <a:lnTo>
                      <a:pt x="0" y="0"/>
                    </a:lnTo>
                    <a:cubicBezTo>
                      <a:pt x="59" y="48"/>
                      <a:pt x="117" y="95"/>
                      <a:pt x="175" y="142"/>
                    </a:cubicBezTo>
                    <a:cubicBezTo>
                      <a:pt x="386" y="317"/>
                      <a:pt x="629" y="511"/>
                      <a:pt x="807" y="739"/>
                    </a:cubicBezTo>
                    <a:lnTo>
                      <a:pt x="1117" y="586"/>
                    </a:lnTo>
                    <a:cubicBezTo>
                      <a:pt x="1222" y="534"/>
                      <a:pt x="1238" y="372"/>
                      <a:pt x="1154" y="294"/>
                    </a:cubicBezTo>
                    <a:cubicBezTo>
                      <a:pt x="1120" y="264"/>
                      <a:pt x="1086" y="233"/>
                      <a:pt x="1052" y="201"/>
                    </a:cubicBezTo>
                    <a:cubicBezTo>
                      <a:pt x="972" y="214"/>
                      <a:pt x="893" y="219"/>
                      <a:pt x="815" y="219"/>
                    </a:cubicBezTo>
                    <a:cubicBezTo>
                      <a:pt x="524" y="219"/>
                      <a:pt x="251" y="136"/>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3" name="Google Shape;3063;p45"/>
              <p:cNvSpPr/>
              <p:nvPr/>
            </p:nvSpPr>
            <p:spPr>
              <a:xfrm>
                <a:off x="2436150" y="1680250"/>
                <a:ext cx="9525" cy="13300"/>
              </a:xfrm>
              <a:custGeom>
                <a:avLst/>
                <a:gdLst/>
                <a:ahLst/>
                <a:cxnLst/>
                <a:rect l="l" t="t" r="r" b="b"/>
                <a:pathLst>
                  <a:path w="381" h="532" extrusionOk="0">
                    <a:moveTo>
                      <a:pt x="134" y="0"/>
                    </a:moveTo>
                    <a:cubicBezTo>
                      <a:pt x="102" y="17"/>
                      <a:pt x="66" y="26"/>
                      <a:pt x="30" y="26"/>
                    </a:cubicBezTo>
                    <a:cubicBezTo>
                      <a:pt x="23" y="26"/>
                      <a:pt x="16" y="25"/>
                      <a:pt x="8" y="25"/>
                    </a:cubicBezTo>
                    <a:lnTo>
                      <a:pt x="8" y="25"/>
                    </a:lnTo>
                    <a:cubicBezTo>
                      <a:pt x="10" y="41"/>
                      <a:pt x="11" y="58"/>
                      <a:pt x="13" y="74"/>
                    </a:cubicBezTo>
                    <a:cubicBezTo>
                      <a:pt x="24" y="227"/>
                      <a:pt x="21" y="380"/>
                      <a:pt x="1" y="532"/>
                    </a:cubicBezTo>
                    <a:lnTo>
                      <a:pt x="380" y="344"/>
                    </a:lnTo>
                    <a:cubicBezTo>
                      <a:pt x="291" y="234"/>
                      <a:pt x="209" y="119"/>
                      <a:pt x="134"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4" name="Google Shape;3064;p45"/>
              <p:cNvSpPr/>
              <p:nvPr/>
            </p:nvSpPr>
            <p:spPr>
              <a:xfrm>
                <a:off x="2442025" y="1404825"/>
                <a:ext cx="6950" cy="9175"/>
              </a:xfrm>
              <a:custGeom>
                <a:avLst/>
                <a:gdLst/>
                <a:ahLst/>
                <a:cxnLst/>
                <a:rect l="l" t="t" r="r" b="b"/>
                <a:pathLst>
                  <a:path w="278" h="367" extrusionOk="0">
                    <a:moveTo>
                      <a:pt x="121" y="1"/>
                    </a:moveTo>
                    <a:cubicBezTo>
                      <a:pt x="85" y="101"/>
                      <a:pt x="43" y="200"/>
                      <a:pt x="1" y="294"/>
                    </a:cubicBezTo>
                    <a:cubicBezTo>
                      <a:pt x="60" y="316"/>
                      <a:pt x="118" y="340"/>
                      <a:pt x="174" y="366"/>
                    </a:cubicBezTo>
                    <a:lnTo>
                      <a:pt x="203" y="341"/>
                    </a:lnTo>
                    <a:cubicBezTo>
                      <a:pt x="277" y="276"/>
                      <a:pt x="271" y="144"/>
                      <a:pt x="203" y="79"/>
                    </a:cubicBezTo>
                    <a:lnTo>
                      <a:pt x="12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5" name="Google Shape;3065;p45"/>
              <p:cNvSpPr/>
              <p:nvPr/>
            </p:nvSpPr>
            <p:spPr>
              <a:xfrm>
                <a:off x="1191800" y="1303475"/>
                <a:ext cx="1264250" cy="434800"/>
              </a:xfrm>
              <a:custGeom>
                <a:avLst/>
                <a:gdLst/>
                <a:ahLst/>
                <a:cxnLst/>
                <a:rect l="l" t="t" r="r" b="b"/>
                <a:pathLst>
                  <a:path w="50570" h="17392" extrusionOk="0">
                    <a:moveTo>
                      <a:pt x="18086" y="593"/>
                    </a:moveTo>
                    <a:cubicBezTo>
                      <a:pt x="18219" y="593"/>
                      <a:pt x="18347" y="702"/>
                      <a:pt x="18353" y="842"/>
                    </a:cubicBezTo>
                    <a:cubicBezTo>
                      <a:pt x="18355" y="907"/>
                      <a:pt x="18333" y="969"/>
                      <a:pt x="18290" y="1018"/>
                    </a:cubicBezTo>
                    <a:cubicBezTo>
                      <a:pt x="18290" y="1050"/>
                      <a:pt x="18289" y="1081"/>
                      <a:pt x="18289" y="1110"/>
                    </a:cubicBezTo>
                    <a:cubicBezTo>
                      <a:pt x="18291" y="1654"/>
                      <a:pt x="18294" y="2200"/>
                      <a:pt x="18296" y="2744"/>
                    </a:cubicBezTo>
                    <a:cubicBezTo>
                      <a:pt x="18298" y="2784"/>
                      <a:pt x="18279" y="2824"/>
                      <a:pt x="18246" y="2847"/>
                    </a:cubicBezTo>
                    <a:cubicBezTo>
                      <a:pt x="18261" y="2851"/>
                      <a:pt x="18273" y="2858"/>
                      <a:pt x="18285" y="2867"/>
                    </a:cubicBezTo>
                    <a:cubicBezTo>
                      <a:pt x="18328" y="2676"/>
                      <a:pt x="18375" y="2484"/>
                      <a:pt x="18437" y="2296"/>
                    </a:cubicBezTo>
                    <a:cubicBezTo>
                      <a:pt x="18549" y="1951"/>
                      <a:pt x="18680" y="1586"/>
                      <a:pt x="18889" y="1286"/>
                    </a:cubicBezTo>
                    <a:cubicBezTo>
                      <a:pt x="19069" y="1027"/>
                      <a:pt x="19321" y="808"/>
                      <a:pt x="19637" y="741"/>
                    </a:cubicBezTo>
                    <a:cubicBezTo>
                      <a:pt x="19701" y="727"/>
                      <a:pt x="19765" y="721"/>
                      <a:pt x="19828" y="721"/>
                    </a:cubicBezTo>
                    <a:cubicBezTo>
                      <a:pt x="20067" y="721"/>
                      <a:pt x="20295" y="815"/>
                      <a:pt x="20456" y="1003"/>
                    </a:cubicBezTo>
                    <a:cubicBezTo>
                      <a:pt x="20895" y="1516"/>
                      <a:pt x="20695" y="2176"/>
                      <a:pt x="20451" y="2730"/>
                    </a:cubicBezTo>
                    <a:cubicBezTo>
                      <a:pt x="20763" y="2850"/>
                      <a:pt x="21058" y="3013"/>
                      <a:pt x="21178" y="3350"/>
                    </a:cubicBezTo>
                    <a:cubicBezTo>
                      <a:pt x="21281" y="3641"/>
                      <a:pt x="21226" y="3985"/>
                      <a:pt x="21062" y="4242"/>
                    </a:cubicBezTo>
                    <a:cubicBezTo>
                      <a:pt x="20886" y="4519"/>
                      <a:pt x="20582" y="4693"/>
                      <a:pt x="20259" y="4745"/>
                    </a:cubicBezTo>
                    <a:cubicBezTo>
                      <a:pt x="20175" y="4758"/>
                      <a:pt x="20093" y="4765"/>
                      <a:pt x="20011" y="4765"/>
                    </a:cubicBezTo>
                    <a:cubicBezTo>
                      <a:pt x="19720" y="4765"/>
                      <a:pt x="19445" y="4681"/>
                      <a:pt x="19195" y="4546"/>
                    </a:cubicBezTo>
                    <a:lnTo>
                      <a:pt x="19195" y="4546"/>
                    </a:lnTo>
                    <a:cubicBezTo>
                      <a:pt x="19254" y="4593"/>
                      <a:pt x="19311" y="4641"/>
                      <a:pt x="19369" y="4688"/>
                    </a:cubicBezTo>
                    <a:cubicBezTo>
                      <a:pt x="19659" y="4928"/>
                      <a:pt x="20007" y="5205"/>
                      <a:pt x="20171" y="5552"/>
                    </a:cubicBezTo>
                    <a:cubicBezTo>
                      <a:pt x="20249" y="5718"/>
                      <a:pt x="20246" y="5910"/>
                      <a:pt x="20100" y="6035"/>
                    </a:cubicBezTo>
                    <a:cubicBezTo>
                      <a:pt x="20021" y="6105"/>
                      <a:pt x="19919" y="6136"/>
                      <a:pt x="19817" y="6136"/>
                    </a:cubicBezTo>
                    <a:cubicBezTo>
                      <a:pt x="19754" y="6136"/>
                      <a:pt x="19692" y="6125"/>
                      <a:pt x="19633" y="6102"/>
                    </a:cubicBezTo>
                    <a:cubicBezTo>
                      <a:pt x="19447" y="6032"/>
                      <a:pt x="19305" y="5874"/>
                      <a:pt x="19180" y="5725"/>
                    </a:cubicBezTo>
                    <a:cubicBezTo>
                      <a:pt x="19084" y="5608"/>
                      <a:pt x="18994" y="5486"/>
                      <a:pt x="18914" y="5358"/>
                    </a:cubicBezTo>
                    <a:cubicBezTo>
                      <a:pt x="18884" y="5374"/>
                      <a:pt x="18849" y="5383"/>
                      <a:pt x="18815" y="5383"/>
                    </a:cubicBezTo>
                    <a:cubicBezTo>
                      <a:pt x="18806" y="5383"/>
                      <a:pt x="18798" y="5383"/>
                      <a:pt x="18789" y="5382"/>
                    </a:cubicBezTo>
                    <a:lnTo>
                      <a:pt x="18789" y="5382"/>
                    </a:lnTo>
                    <a:cubicBezTo>
                      <a:pt x="18790" y="5399"/>
                      <a:pt x="18792" y="5415"/>
                      <a:pt x="18793" y="5432"/>
                    </a:cubicBezTo>
                    <a:cubicBezTo>
                      <a:pt x="18818" y="5783"/>
                      <a:pt x="18784" y="6253"/>
                      <a:pt x="18479" y="6487"/>
                    </a:cubicBezTo>
                    <a:cubicBezTo>
                      <a:pt x="18389" y="6556"/>
                      <a:pt x="18289" y="6588"/>
                      <a:pt x="18192" y="6588"/>
                    </a:cubicBezTo>
                    <a:cubicBezTo>
                      <a:pt x="17991" y="6588"/>
                      <a:pt x="17806" y="6449"/>
                      <a:pt x="17772" y="6214"/>
                    </a:cubicBezTo>
                    <a:cubicBezTo>
                      <a:pt x="17745" y="6034"/>
                      <a:pt x="17783" y="5848"/>
                      <a:pt x="17809" y="5671"/>
                    </a:cubicBezTo>
                    <a:cubicBezTo>
                      <a:pt x="17841" y="5456"/>
                      <a:pt x="17880" y="5242"/>
                      <a:pt x="17929" y="5031"/>
                    </a:cubicBezTo>
                    <a:cubicBezTo>
                      <a:pt x="17935" y="5001"/>
                      <a:pt x="17943" y="4972"/>
                      <a:pt x="17950" y="4942"/>
                    </a:cubicBezTo>
                    <a:lnTo>
                      <a:pt x="17950" y="4942"/>
                    </a:lnTo>
                    <a:cubicBezTo>
                      <a:pt x="17687" y="5324"/>
                      <a:pt x="17251" y="5665"/>
                      <a:pt x="16779" y="5665"/>
                    </a:cubicBezTo>
                    <a:cubicBezTo>
                      <a:pt x="16686" y="5665"/>
                      <a:pt x="16591" y="5652"/>
                      <a:pt x="16497" y="5623"/>
                    </a:cubicBezTo>
                    <a:cubicBezTo>
                      <a:pt x="16016" y="5476"/>
                      <a:pt x="15638" y="4961"/>
                      <a:pt x="15786" y="4468"/>
                    </a:cubicBezTo>
                    <a:cubicBezTo>
                      <a:pt x="15440" y="4257"/>
                      <a:pt x="15182" y="3924"/>
                      <a:pt x="15045" y="3541"/>
                    </a:cubicBezTo>
                    <a:cubicBezTo>
                      <a:pt x="14918" y="3184"/>
                      <a:pt x="14894" y="2747"/>
                      <a:pt x="15052" y="2396"/>
                    </a:cubicBezTo>
                    <a:cubicBezTo>
                      <a:pt x="15182" y="2109"/>
                      <a:pt x="15441" y="2035"/>
                      <a:pt x="15716" y="2035"/>
                    </a:cubicBezTo>
                    <a:cubicBezTo>
                      <a:pt x="15861" y="2035"/>
                      <a:pt x="16010" y="2055"/>
                      <a:pt x="16148" y="2076"/>
                    </a:cubicBezTo>
                    <a:cubicBezTo>
                      <a:pt x="16803" y="2174"/>
                      <a:pt x="17425" y="2464"/>
                      <a:pt x="17928" y="2894"/>
                    </a:cubicBezTo>
                    <a:cubicBezTo>
                      <a:pt x="17683" y="2392"/>
                      <a:pt x="17392" y="1915"/>
                      <a:pt x="17057" y="1468"/>
                    </a:cubicBezTo>
                    <a:cubicBezTo>
                      <a:pt x="17021" y="1494"/>
                      <a:pt x="16987" y="1519"/>
                      <a:pt x="16938" y="1524"/>
                    </a:cubicBezTo>
                    <a:cubicBezTo>
                      <a:pt x="16930" y="1525"/>
                      <a:pt x="16923" y="1526"/>
                      <a:pt x="16915" y="1526"/>
                    </a:cubicBezTo>
                    <a:cubicBezTo>
                      <a:pt x="16862" y="1526"/>
                      <a:pt x="16811" y="1507"/>
                      <a:pt x="16771" y="1471"/>
                    </a:cubicBezTo>
                    <a:cubicBezTo>
                      <a:pt x="16684" y="1397"/>
                      <a:pt x="16649" y="1267"/>
                      <a:pt x="16692" y="1160"/>
                    </a:cubicBezTo>
                    <a:cubicBezTo>
                      <a:pt x="16735" y="1056"/>
                      <a:pt x="16813" y="1014"/>
                      <a:pt x="16894" y="1014"/>
                    </a:cubicBezTo>
                    <a:cubicBezTo>
                      <a:pt x="17003" y="1014"/>
                      <a:pt x="17120" y="1089"/>
                      <a:pt x="17176" y="1195"/>
                    </a:cubicBezTo>
                    <a:cubicBezTo>
                      <a:pt x="17189" y="1204"/>
                      <a:pt x="17201" y="1217"/>
                      <a:pt x="17211" y="1230"/>
                    </a:cubicBezTo>
                    <a:cubicBezTo>
                      <a:pt x="17519" y="1630"/>
                      <a:pt x="17792" y="2056"/>
                      <a:pt x="18028" y="2503"/>
                    </a:cubicBezTo>
                    <a:lnTo>
                      <a:pt x="18025" y="1742"/>
                    </a:lnTo>
                    <a:lnTo>
                      <a:pt x="18022" y="1242"/>
                    </a:lnTo>
                    <a:lnTo>
                      <a:pt x="18022" y="1090"/>
                    </a:lnTo>
                    <a:cubicBezTo>
                      <a:pt x="18004" y="1082"/>
                      <a:pt x="17987" y="1073"/>
                      <a:pt x="17971" y="1061"/>
                    </a:cubicBezTo>
                    <a:cubicBezTo>
                      <a:pt x="17933" y="1031"/>
                      <a:pt x="17904" y="991"/>
                      <a:pt x="17892" y="945"/>
                    </a:cubicBezTo>
                    <a:cubicBezTo>
                      <a:pt x="17828" y="830"/>
                      <a:pt x="17862" y="670"/>
                      <a:pt x="17990" y="613"/>
                    </a:cubicBezTo>
                    <a:cubicBezTo>
                      <a:pt x="18021" y="599"/>
                      <a:pt x="18054" y="593"/>
                      <a:pt x="18086" y="593"/>
                    </a:cubicBezTo>
                    <a:close/>
                    <a:moveTo>
                      <a:pt x="33246" y="721"/>
                    </a:moveTo>
                    <a:cubicBezTo>
                      <a:pt x="33379" y="721"/>
                      <a:pt x="33507" y="829"/>
                      <a:pt x="33514" y="970"/>
                    </a:cubicBezTo>
                    <a:cubicBezTo>
                      <a:pt x="33516" y="1034"/>
                      <a:pt x="33494" y="1097"/>
                      <a:pt x="33451" y="1146"/>
                    </a:cubicBezTo>
                    <a:cubicBezTo>
                      <a:pt x="33451" y="1178"/>
                      <a:pt x="33450" y="1210"/>
                      <a:pt x="33450" y="1237"/>
                    </a:cubicBezTo>
                    <a:cubicBezTo>
                      <a:pt x="33452" y="1782"/>
                      <a:pt x="33454" y="2327"/>
                      <a:pt x="33456" y="2871"/>
                    </a:cubicBezTo>
                    <a:cubicBezTo>
                      <a:pt x="33459" y="2913"/>
                      <a:pt x="33439" y="2951"/>
                      <a:pt x="33406" y="2976"/>
                    </a:cubicBezTo>
                    <a:cubicBezTo>
                      <a:pt x="33421" y="2979"/>
                      <a:pt x="33434" y="2986"/>
                      <a:pt x="33446" y="2996"/>
                    </a:cubicBezTo>
                    <a:cubicBezTo>
                      <a:pt x="33488" y="2803"/>
                      <a:pt x="33536" y="2613"/>
                      <a:pt x="33598" y="2424"/>
                    </a:cubicBezTo>
                    <a:cubicBezTo>
                      <a:pt x="33709" y="2078"/>
                      <a:pt x="33840" y="1715"/>
                      <a:pt x="34049" y="1414"/>
                    </a:cubicBezTo>
                    <a:cubicBezTo>
                      <a:pt x="34229" y="1154"/>
                      <a:pt x="34481" y="935"/>
                      <a:pt x="34797" y="869"/>
                    </a:cubicBezTo>
                    <a:cubicBezTo>
                      <a:pt x="34862" y="856"/>
                      <a:pt x="34926" y="849"/>
                      <a:pt x="34990" y="849"/>
                    </a:cubicBezTo>
                    <a:cubicBezTo>
                      <a:pt x="35228" y="849"/>
                      <a:pt x="35455" y="943"/>
                      <a:pt x="35616" y="1131"/>
                    </a:cubicBezTo>
                    <a:cubicBezTo>
                      <a:pt x="36056" y="1643"/>
                      <a:pt x="35855" y="2304"/>
                      <a:pt x="35610" y="2858"/>
                    </a:cubicBezTo>
                    <a:cubicBezTo>
                      <a:pt x="35923" y="2978"/>
                      <a:pt x="36217" y="3141"/>
                      <a:pt x="36338" y="3477"/>
                    </a:cubicBezTo>
                    <a:cubicBezTo>
                      <a:pt x="36441" y="3769"/>
                      <a:pt x="36385" y="4112"/>
                      <a:pt x="36221" y="4369"/>
                    </a:cubicBezTo>
                    <a:lnTo>
                      <a:pt x="36222" y="4369"/>
                    </a:lnTo>
                    <a:cubicBezTo>
                      <a:pt x="36044" y="4647"/>
                      <a:pt x="35741" y="4820"/>
                      <a:pt x="35419" y="4872"/>
                    </a:cubicBezTo>
                    <a:cubicBezTo>
                      <a:pt x="35334" y="4886"/>
                      <a:pt x="35251" y="4893"/>
                      <a:pt x="35168" y="4893"/>
                    </a:cubicBezTo>
                    <a:cubicBezTo>
                      <a:pt x="34878" y="4893"/>
                      <a:pt x="34604" y="4809"/>
                      <a:pt x="34354" y="4673"/>
                    </a:cubicBezTo>
                    <a:lnTo>
                      <a:pt x="34354" y="4673"/>
                    </a:lnTo>
                    <a:cubicBezTo>
                      <a:pt x="34412" y="4720"/>
                      <a:pt x="34471" y="4768"/>
                      <a:pt x="34529" y="4816"/>
                    </a:cubicBezTo>
                    <a:cubicBezTo>
                      <a:pt x="34818" y="5055"/>
                      <a:pt x="35167" y="5333"/>
                      <a:pt x="35331" y="5679"/>
                    </a:cubicBezTo>
                    <a:cubicBezTo>
                      <a:pt x="35409" y="5845"/>
                      <a:pt x="35405" y="6038"/>
                      <a:pt x="35260" y="6163"/>
                    </a:cubicBezTo>
                    <a:cubicBezTo>
                      <a:pt x="35180" y="6233"/>
                      <a:pt x="35078" y="6265"/>
                      <a:pt x="34975" y="6265"/>
                    </a:cubicBezTo>
                    <a:cubicBezTo>
                      <a:pt x="34913" y="6265"/>
                      <a:pt x="34850" y="6253"/>
                      <a:pt x="34793" y="6231"/>
                    </a:cubicBezTo>
                    <a:cubicBezTo>
                      <a:pt x="34607" y="6160"/>
                      <a:pt x="34463" y="6001"/>
                      <a:pt x="34340" y="5853"/>
                    </a:cubicBezTo>
                    <a:cubicBezTo>
                      <a:pt x="34243" y="5736"/>
                      <a:pt x="34154" y="5613"/>
                      <a:pt x="34074" y="5486"/>
                    </a:cubicBezTo>
                    <a:cubicBezTo>
                      <a:pt x="34042" y="5503"/>
                      <a:pt x="34007" y="5511"/>
                      <a:pt x="33971" y="5511"/>
                    </a:cubicBezTo>
                    <a:cubicBezTo>
                      <a:pt x="33963" y="5511"/>
                      <a:pt x="33956" y="5511"/>
                      <a:pt x="33949" y="5510"/>
                    </a:cubicBezTo>
                    <a:lnTo>
                      <a:pt x="33949" y="5510"/>
                    </a:lnTo>
                    <a:cubicBezTo>
                      <a:pt x="33950" y="5526"/>
                      <a:pt x="33951" y="5542"/>
                      <a:pt x="33953" y="5559"/>
                    </a:cubicBezTo>
                    <a:cubicBezTo>
                      <a:pt x="33977" y="5911"/>
                      <a:pt x="33943" y="6381"/>
                      <a:pt x="33638" y="6615"/>
                    </a:cubicBezTo>
                    <a:cubicBezTo>
                      <a:pt x="33549" y="6683"/>
                      <a:pt x="33449" y="6715"/>
                      <a:pt x="33352" y="6715"/>
                    </a:cubicBezTo>
                    <a:cubicBezTo>
                      <a:pt x="33151" y="6715"/>
                      <a:pt x="32966" y="6577"/>
                      <a:pt x="32931" y="6342"/>
                    </a:cubicBezTo>
                    <a:cubicBezTo>
                      <a:pt x="32905" y="6162"/>
                      <a:pt x="32942" y="5976"/>
                      <a:pt x="32968" y="5798"/>
                    </a:cubicBezTo>
                    <a:cubicBezTo>
                      <a:pt x="33000" y="5584"/>
                      <a:pt x="33040" y="5371"/>
                      <a:pt x="33089" y="5159"/>
                    </a:cubicBezTo>
                    <a:cubicBezTo>
                      <a:pt x="33096" y="5130"/>
                      <a:pt x="33103" y="5100"/>
                      <a:pt x="33110" y="5070"/>
                    </a:cubicBezTo>
                    <a:lnTo>
                      <a:pt x="33110" y="5070"/>
                    </a:lnTo>
                    <a:cubicBezTo>
                      <a:pt x="32847" y="5451"/>
                      <a:pt x="32411" y="5792"/>
                      <a:pt x="31939" y="5792"/>
                    </a:cubicBezTo>
                    <a:cubicBezTo>
                      <a:pt x="31846" y="5792"/>
                      <a:pt x="31752" y="5779"/>
                      <a:pt x="31658" y="5750"/>
                    </a:cubicBezTo>
                    <a:cubicBezTo>
                      <a:pt x="31176" y="5605"/>
                      <a:pt x="30797" y="5088"/>
                      <a:pt x="30946" y="4596"/>
                    </a:cubicBezTo>
                    <a:cubicBezTo>
                      <a:pt x="30600" y="4384"/>
                      <a:pt x="30341" y="4052"/>
                      <a:pt x="30205" y="3669"/>
                    </a:cubicBezTo>
                    <a:cubicBezTo>
                      <a:pt x="30078" y="3312"/>
                      <a:pt x="30053" y="2875"/>
                      <a:pt x="30213" y="2524"/>
                    </a:cubicBezTo>
                    <a:cubicBezTo>
                      <a:pt x="30343" y="2236"/>
                      <a:pt x="30601" y="2162"/>
                      <a:pt x="30876" y="2162"/>
                    </a:cubicBezTo>
                    <a:cubicBezTo>
                      <a:pt x="31021" y="2162"/>
                      <a:pt x="31171" y="2183"/>
                      <a:pt x="31309" y="2204"/>
                    </a:cubicBezTo>
                    <a:cubicBezTo>
                      <a:pt x="31963" y="2303"/>
                      <a:pt x="32586" y="2593"/>
                      <a:pt x="33089" y="3021"/>
                    </a:cubicBezTo>
                    <a:cubicBezTo>
                      <a:pt x="32844" y="2520"/>
                      <a:pt x="32552" y="2042"/>
                      <a:pt x="32218" y="1596"/>
                    </a:cubicBezTo>
                    <a:cubicBezTo>
                      <a:pt x="32182" y="1621"/>
                      <a:pt x="32148" y="1648"/>
                      <a:pt x="32099" y="1652"/>
                    </a:cubicBezTo>
                    <a:cubicBezTo>
                      <a:pt x="32091" y="1653"/>
                      <a:pt x="32083" y="1653"/>
                      <a:pt x="32076" y="1653"/>
                    </a:cubicBezTo>
                    <a:cubicBezTo>
                      <a:pt x="32023" y="1653"/>
                      <a:pt x="31972" y="1634"/>
                      <a:pt x="31932" y="1599"/>
                    </a:cubicBezTo>
                    <a:cubicBezTo>
                      <a:pt x="31845" y="1525"/>
                      <a:pt x="31810" y="1395"/>
                      <a:pt x="31853" y="1288"/>
                    </a:cubicBezTo>
                    <a:cubicBezTo>
                      <a:pt x="31896" y="1184"/>
                      <a:pt x="31974" y="1141"/>
                      <a:pt x="32056" y="1141"/>
                    </a:cubicBezTo>
                    <a:cubicBezTo>
                      <a:pt x="32165" y="1141"/>
                      <a:pt x="32282" y="1216"/>
                      <a:pt x="32337" y="1322"/>
                    </a:cubicBezTo>
                    <a:cubicBezTo>
                      <a:pt x="32350" y="1333"/>
                      <a:pt x="32361" y="1345"/>
                      <a:pt x="32372" y="1357"/>
                    </a:cubicBezTo>
                    <a:cubicBezTo>
                      <a:pt x="32679" y="1758"/>
                      <a:pt x="32952" y="2184"/>
                      <a:pt x="33188" y="2630"/>
                    </a:cubicBezTo>
                    <a:cubicBezTo>
                      <a:pt x="33187" y="2377"/>
                      <a:pt x="33186" y="2123"/>
                      <a:pt x="33185" y="1870"/>
                    </a:cubicBezTo>
                    <a:cubicBezTo>
                      <a:pt x="33184" y="1703"/>
                      <a:pt x="33184" y="1536"/>
                      <a:pt x="33183" y="1369"/>
                    </a:cubicBezTo>
                    <a:lnTo>
                      <a:pt x="33183" y="1218"/>
                    </a:lnTo>
                    <a:cubicBezTo>
                      <a:pt x="33165" y="1210"/>
                      <a:pt x="33148" y="1200"/>
                      <a:pt x="33132" y="1188"/>
                    </a:cubicBezTo>
                    <a:cubicBezTo>
                      <a:pt x="33094" y="1160"/>
                      <a:pt x="33065" y="1118"/>
                      <a:pt x="33052" y="1073"/>
                    </a:cubicBezTo>
                    <a:cubicBezTo>
                      <a:pt x="32989" y="958"/>
                      <a:pt x="33023" y="798"/>
                      <a:pt x="33150" y="741"/>
                    </a:cubicBezTo>
                    <a:cubicBezTo>
                      <a:pt x="33181" y="727"/>
                      <a:pt x="33214" y="721"/>
                      <a:pt x="33246" y="721"/>
                    </a:cubicBezTo>
                    <a:close/>
                    <a:moveTo>
                      <a:pt x="7970" y="3462"/>
                    </a:moveTo>
                    <a:cubicBezTo>
                      <a:pt x="8103" y="3462"/>
                      <a:pt x="8230" y="3571"/>
                      <a:pt x="8236" y="3711"/>
                    </a:cubicBezTo>
                    <a:cubicBezTo>
                      <a:pt x="8238" y="3776"/>
                      <a:pt x="8216" y="3839"/>
                      <a:pt x="8174" y="3888"/>
                    </a:cubicBezTo>
                    <a:cubicBezTo>
                      <a:pt x="8174" y="3920"/>
                      <a:pt x="8172" y="3951"/>
                      <a:pt x="8173" y="3979"/>
                    </a:cubicBezTo>
                    <a:cubicBezTo>
                      <a:pt x="8175" y="4524"/>
                      <a:pt x="8178" y="5069"/>
                      <a:pt x="8180" y="5613"/>
                    </a:cubicBezTo>
                    <a:cubicBezTo>
                      <a:pt x="8181" y="5654"/>
                      <a:pt x="8163" y="5693"/>
                      <a:pt x="8130" y="5716"/>
                    </a:cubicBezTo>
                    <a:cubicBezTo>
                      <a:pt x="8144" y="5721"/>
                      <a:pt x="8157" y="5727"/>
                      <a:pt x="8168" y="5737"/>
                    </a:cubicBezTo>
                    <a:cubicBezTo>
                      <a:pt x="8211" y="5545"/>
                      <a:pt x="8259" y="5354"/>
                      <a:pt x="8320" y="5166"/>
                    </a:cubicBezTo>
                    <a:cubicBezTo>
                      <a:pt x="8432" y="4820"/>
                      <a:pt x="8562" y="4457"/>
                      <a:pt x="8772" y="4156"/>
                    </a:cubicBezTo>
                    <a:cubicBezTo>
                      <a:pt x="8952" y="3896"/>
                      <a:pt x="9204" y="3677"/>
                      <a:pt x="9520" y="3610"/>
                    </a:cubicBezTo>
                    <a:cubicBezTo>
                      <a:pt x="9584" y="3597"/>
                      <a:pt x="9648" y="3590"/>
                      <a:pt x="9711" y="3590"/>
                    </a:cubicBezTo>
                    <a:cubicBezTo>
                      <a:pt x="9950" y="3590"/>
                      <a:pt x="10178" y="3685"/>
                      <a:pt x="10339" y="3873"/>
                    </a:cubicBezTo>
                    <a:cubicBezTo>
                      <a:pt x="10778" y="4385"/>
                      <a:pt x="10578" y="5046"/>
                      <a:pt x="10334" y="5600"/>
                    </a:cubicBezTo>
                    <a:cubicBezTo>
                      <a:pt x="10645" y="5720"/>
                      <a:pt x="10941" y="5883"/>
                      <a:pt x="11061" y="6219"/>
                    </a:cubicBezTo>
                    <a:cubicBezTo>
                      <a:pt x="11164" y="6511"/>
                      <a:pt x="11109" y="6854"/>
                      <a:pt x="10944" y="7111"/>
                    </a:cubicBezTo>
                    <a:cubicBezTo>
                      <a:pt x="10767" y="7389"/>
                      <a:pt x="10463" y="7561"/>
                      <a:pt x="10142" y="7614"/>
                    </a:cubicBezTo>
                    <a:cubicBezTo>
                      <a:pt x="10058" y="7628"/>
                      <a:pt x="9975" y="7634"/>
                      <a:pt x="9894" y="7634"/>
                    </a:cubicBezTo>
                    <a:cubicBezTo>
                      <a:pt x="9602" y="7634"/>
                      <a:pt x="9328" y="7551"/>
                      <a:pt x="9077" y="7415"/>
                    </a:cubicBezTo>
                    <a:lnTo>
                      <a:pt x="9077" y="7415"/>
                    </a:lnTo>
                    <a:cubicBezTo>
                      <a:pt x="9136" y="7462"/>
                      <a:pt x="9194" y="7510"/>
                      <a:pt x="9251" y="7558"/>
                    </a:cubicBezTo>
                    <a:cubicBezTo>
                      <a:pt x="9541" y="7797"/>
                      <a:pt x="9889" y="8075"/>
                      <a:pt x="10053" y="8421"/>
                    </a:cubicBezTo>
                    <a:cubicBezTo>
                      <a:pt x="10132" y="8586"/>
                      <a:pt x="10127" y="8779"/>
                      <a:pt x="9982" y="8905"/>
                    </a:cubicBezTo>
                    <a:cubicBezTo>
                      <a:pt x="9902" y="8975"/>
                      <a:pt x="9800" y="9007"/>
                      <a:pt x="9697" y="9007"/>
                    </a:cubicBezTo>
                    <a:cubicBezTo>
                      <a:pt x="9635" y="9007"/>
                      <a:pt x="9573" y="8995"/>
                      <a:pt x="9515" y="8973"/>
                    </a:cubicBezTo>
                    <a:cubicBezTo>
                      <a:pt x="9329" y="8902"/>
                      <a:pt x="9187" y="8743"/>
                      <a:pt x="9062" y="8594"/>
                    </a:cubicBezTo>
                    <a:cubicBezTo>
                      <a:pt x="8965" y="8478"/>
                      <a:pt x="8877" y="8355"/>
                      <a:pt x="8796" y="8228"/>
                    </a:cubicBezTo>
                    <a:cubicBezTo>
                      <a:pt x="8766" y="8244"/>
                      <a:pt x="8731" y="8253"/>
                      <a:pt x="8696" y="8253"/>
                    </a:cubicBezTo>
                    <a:cubicBezTo>
                      <a:pt x="8688" y="8253"/>
                      <a:pt x="8679" y="8252"/>
                      <a:pt x="8671" y="8251"/>
                    </a:cubicBezTo>
                    <a:lnTo>
                      <a:pt x="8671" y="8251"/>
                    </a:lnTo>
                    <a:cubicBezTo>
                      <a:pt x="8673" y="8268"/>
                      <a:pt x="8674" y="8284"/>
                      <a:pt x="8675" y="8301"/>
                    </a:cubicBezTo>
                    <a:cubicBezTo>
                      <a:pt x="8701" y="8653"/>
                      <a:pt x="8667" y="9123"/>
                      <a:pt x="8362" y="9357"/>
                    </a:cubicBezTo>
                    <a:cubicBezTo>
                      <a:pt x="8272" y="9425"/>
                      <a:pt x="8171" y="9457"/>
                      <a:pt x="8075" y="9457"/>
                    </a:cubicBezTo>
                    <a:cubicBezTo>
                      <a:pt x="7873" y="9457"/>
                      <a:pt x="7689" y="9318"/>
                      <a:pt x="7653" y="9084"/>
                    </a:cubicBezTo>
                    <a:cubicBezTo>
                      <a:pt x="7627" y="8904"/>
                      <a:pt x="7665" y="8717"/>
                      <a:pt x="7691" y="8540"/>
                    </a:cubicBezTo>
                    <a:cubicBezTo>
                      <a:pt x="7723" y="8325"/>
                      <a:pt x="7763" y="8112"/>
                      <a:pt x="7812" y="7900"/>
                    </a:cubicBezTo>
                    <a:cubicBezTo>
                      <a:pt x="7818" y="7871"/>
                      <a:pt x="7826" y="7842"/>
                      <a:pt x="7833" y="7812"/>
                    </a:cubicBezTo>
                    <a:lnTo>
                      <a:pt x="7833" y="7812"/>
                    </a:lnTo>
                    <a:cubicBezTo>
                      <a:pt x="7570" y="8193"/>
                      <a:pt x="7134" y="8534"/>
                      <a:pt x="6662" y="8534"/>
                    </a:cubicBezTo>
                    <a:cubicBezTo>
                      <a:pt x="6569" y="8534"/>
                      <a:pt x="6474" y="8521"/>
                      <a:pt x="6380" y="8492"/>
                    </a:cubicBezTo>
                    <a:cubicBezTo>
                      <a:pt x="5899" y="8346"/>
                      <a:pt x="5521" y="7830"/>
                      <a:pt x="5669" y="7338"/>
                    </a:cubicBezTo>
                    <a:cubicBezTo>
                      <a:pt x="5322" y="7126"/>
                      <a:pt x="5065" y="6793"/>
                      <a:pt x="4928" y="6411"/>
                    </a:cubicBezTo>
                    <a:cubicBezTo>
                      <a:pt x="4801" y="6053"/>
                      <a:pt x="4777" y="5617"/>
                      <a:pt x="4936" y="5266"/>
                    </a:cubicBezTo>
                    <a:cubicBezTo>
                      <a:pt x="5065" y="4978"/>
                      <a:pt x="5324" y="4904"/>
                      <a:pt x="5599" y="4904"/>
                    </a:cubicBezTo>
                    <a:cubicBezTo>
                      <a:pt x="5744" y="4904"/>
                      <a:pt x="5894" y="4925"/>
                      <a:pt x="6032" y="4946"/>
                    </a:cubicBezTo>
                    <a:cubicBezTo>
                      <a:pt x="6686" y="5043"/>
                      <a:pt x="7308" y="5334"/>
                      <a:pt x="7811" y="5763"/>
                    </a:cubicBezTo>
                    <a:cubicBezTo>
                      <a:pt x="7566" y="5261"/>
                      <a:pt x="7275" y="4784"/>
                      <a:pt x="6940" y="4338"/>
                    </a:cubicBezTo>
                    <a:cubicBezTo>
                      <a:pt x="6904" y="4362"/>
                      <a:pt x="6870" y="4389"/>
                      <a:pt x="6822" y="4394"/>
                    </a:cubicBezTo>
                    <a:cubicBezTo>
                      <a:pt x="6814" y="4395"/>
                      <a:pt x="6807" y="4395"/>
                      <a:pt x="6799" y="4395"/>
                    </a:cubicBezTo>
                    <a:cubicBezTo>
                      <a:pt x="6746" y="4395"/>
                      <a:pt x="6695" y="4376"/>
                      <a:pt x="6655" y="4341"/>
                    </a:cubicBezTo>
                    <a:cubicBezTo>
                      <a:pt x="6568" y="4266"/>
                      <a:pt x="6532" y="4137"/>
                      <a:pt x="6576" y="4030"/>
                    </a:cubicBezTo>
                    <a:cubicBezTo>
                      <a:pt x="6619" y="3926"/>
                      <a:pt x="6696" y="3883"/>
                      <a:pt x="6778" y="3883"/>
                    </a:cubicBezTo>
                    <a:cubicBezTo>
                      <a:pt x="6887" y="3883"/>
                      <a:pt x="7004" y="3958"/>
                      <a:pt x="7059" y="4064"/>
                    </a:cubicBezTo>
                    <a:cubicBezTo>
                      <a:pt x="7072" y="4075"/>
                      <a:pt x="7084" y="4087"/>
                      <a:pt x="7094" y="4099"/>
                    </a:cubicBezTo>
                    <a:cubicBezTo>
                      <a:pt x="7403" y="4500"/>
                      <a:pt x="7676" y="4925"/>
                      <a:pt x="7911" y="5372"/>
                    </a:cubicBezTo>
                    <a:cubicBezTo>
                      <a:pt x="7910" y="5118"/>
                      <a:pt x="7909" y="4865"/>
                      <a:pt x="7908" y="4612"/>
                    </a:cubicBezTo>
                    <a:cubicBezTo>
                      <a:pt x="7908" y="4445"/>
                      <a:pt x="7906" y="4278"/>
                      <a:pt x="7905" y="4111"/>
                    </a:cubicBezTo>
                    <a:lnTo>
                      <a:pt x="7905" y="3959"/>
                    </a:lnTo>
                    <a:cubicBezTo>
                      <a:pt x="7887" y="3952"/>
                      <a:pt x="7870" y="3942"/>
                      <a:pt x="7854" y="3930"/>
                    </a:cubicBezTo>
                    <a:cubicBezTo>
                      <a:pt x="7816" y="3902"/>
                      <a:pt x="7788" y="3860"/>
                      <a:pt x="7775" y="3814"/>
                    </a:cubicBezTo>
                    <a:cubicBezTo>
                      <a:pt x="7712" y="3700"/>
                      <a:pt x="7746" y="3539"/>
                      <a:pt x="7874" y="3483"/>
                    </a:cubicBezTo>
                    <a:cubicBezTo>
                      <a:pt x="7905" y="3469"/>
                      <a:pt x="7938" y="3462"/>
                      <a:pt x="7970" y="3462"/>
                    </a:cubicBezTo>
                    <a:close/>
                    <a:moveTo>
                      <a:pt x="24879" y="4685"/>
                    </a:moveTo>
                    <a:cubicBezTo>
                      <a:pt x="25012" y="4685"/>
                      <a:pt x="25140" y="4794"/>
                      <a:pt x="25146" y="4934"/>
                    </a:cubicBezTo>
                    <a:cubicBezTo>
                      <a:pt x="25148" y="4999"/>
                      <a:pt x="25125" y="5062"/>
                      <a:pt x="25083" y="5109"/>
                    </a:cubicBezTo>
                    <a:cubicBezTo>
                      <a:pt x="25083" y="5142"/>
                      <a:pt x="25082" y="5173"/>
                      <a:pt x="25082" y="5201"/>
                    </a:cubicBezTo>
                    <a:cubicBezTo>
                      <a:pt x="25084" y="5746"/>
                      <a:pt x="25086" y="6292"/>
                      <a:pt x="25089" y="6836"/>
                    </a:cubicBezTo>
                    <a:cubicBezTo>
                      <a:pt x="25090" y="6876"/>
                      <a:pt x="25072" y="6916"/>
                      <a:pt x="25039" y="6939"/>
                    </a:cubicBezTo>
                    <a:cubicBezTo>
                      <a:pt x="25053" y="6943"/>
                      <a:pt x="25067" y="6950"/>
                      <a:pt x="25078" y="6959"/>
                    </a:cubicBezTo>
                    <a:cubicBezTo>
                      <a:pt x="25120" y="6767"/>
                      <a:pt x="25169" y="6577"/>
                      <a:pt x="25230" y="6387"/>
                    </a:cubicBezTo>
                    <a:cubicBezTo>
                      <a:pt x="25341" y="6042"/>
                      <a:pt x="25472" y="5678"/>
                      <a:pt x="25680" y="5377"/>
                    </a:cubicBezTo>
                    <a:cubicBezTo>
                      <a:pt x="25861" y="5118"/>
                      <a:pt x="26113" y="4899"/>
                      <a:pt x="26430" y="4833"/>
                    </a:cubicBezTo>
                    <a:cubicBezTo>
                      <a:pt x="26494" y="4820"/>
                      <a:pt x="26558" y="4813"/>
                      <a:pt x="26621" y="4813"/>
                    </a:cubicBezTo>
                    <a:cubicBezTo>
                      <a:pt x="26859" y="4813"/>
                      <a:pt x="27087" y="4907"/>
                      <a:pt x="27249" y="5095"/>
                    </a:cubicBezTo>
                    <a:cubicBezTo>
                      <a:pt x="27688" y="5607"/>
                      <a:pt x="27488" y="6267"/>
                      <a:pt x="27242" y="6822"/>
                    </a:cubicBezTo>
                    <a:cubicBezTo>
                      <a:pt x="27555" y="6941"/>
                      <a:pt x="27849" y="7105"/>
                      <a:pt x="27970" y="7442"/>
                    </a:cubicBezTo>
                    <a:cubicBezTo>
                      <a:pt x="28073" y="7732"/>
                      <a:pt x="28018" y="8076"/>
                      <a:pt x="27854" y="8333"/>
                    </a:cubicBezTo>
                    <a:cubicBezTo>
                      <a:pt x="27677" y="8610"/>
                      <a:pt x="27373" y="8784"/>
                      <a:pt x="27052" y="8837"/>
                    </a:cubicBezTo>
                    <a:cubicBezTo>
                      <a:pt x="26968" y="8851"/>
                      <a:pt x="26885" y="8857"/>
                      <a:pt x="26804" y="8857"/>
                    </a:cubicBezTo>
                    <a:cubicBezTo>
                      <a:pt x="26512" y="8857"/>
                      <a:pt x="26238" y="8773"/>
                      <a:pt x="25987" y="8637"/>
                    </a:cubicBezTo>
                    <a:lnTo>
                      <a:pt x="25987" y="8637"/>
                    </a:lnTo>
                    <a:cubicBezTo>
                      <a:pt x="26045" y="8685"/>
                      <a:pt x="26104" y="8732"/>
                      <a:pt x="26161" y="8779"/>
                    </a:cubicBezTo>
                    <a:cubicBezTo>
                      <a:pt x="26450" y="9019"/>
                      <a:pt x="26799" y="9296"/>
                      <a:pt x="26963" y="9644"/>
                    </a:cubicBezTo>
                    <a:cubicBezTo>
                      <a:pt x="27041" y="9809"/>
                      <a:pt x="27037" y="10001"/>
                      <a:pt x="26891" y="10128"/>
                    </a:cubicBezTo>
                    <a:cubicBezTo>
                      <a:pt x="26812" y="10196"/>
                      <a:pt x="26710" y="10228"/>
                      <a:pt x="26607" y="10228"/>
                    </a:cubicBezTo>
                    <a:cubicBezTo>
                      <a:pt x="26545" y="10228"/>
                      <a:pt x="26483" y="10217"/>
                      <a:pt x="26425" y="10195"/>
                    </a:cubicBezTo>
                    <a:cubicBezTo>
                      <a:pt x="26239" y="10124"/>
                      <a:pt x="26096" y="9965"/>
                      <a:pt x="25972" y="9816"/>
                    </a:cubicBezTo>
                    <a:cubicBezTo>
                      <a:pt x="25875" y="9700"/>
                      <a:pt x="25787" y="9578"/>
                      <a:pt x="25706" y="9449"/>
                    </a:cubicBezTo>
                    <a:cubicBezTo>
                      <a:pt x="25675" y="9467"/>
                      <a:pt x="25640" y="9475"/>
                      <a:pt x="25604" y="9475"/>
                    </a:cubicBezTo>
                    <a:cubicBezTo>
                      <a:pt x="25596" y="9475"/>
                      <a:pt x="25588" y="9474"/>
                      <a:pt x="25580" y="9474"/>
                    </a:cubicBezTo>
                    <a:lnTo>
                      <a:pt x="25580" y="9474"/>
                    </a:lnTo>
                    <a:cubicBezTo>
                      <a:pt x="25582" y="9490"/>
                      <a:pt x="25584" y="9507"/>
                      <a:pt x="25585" y="9523"/>
                    </a:cubicBezTo>
                    <a:cubicBezTo>
                      <a:pt x="25609" y="9875"/>
                      <a:pt x="25575" y="10344"/>
                      <a:pt x="25270" y="10578"/>
                    </a:cubicBezTo>
                    <a:cubicBezTo>
                      <a:pt x="25181" y="10647"/>
                      <a:pt x="25080" y="10679"/>
                      <a:pt x="24983" y="10679"/>
                    </a:cubicBezTo>
                    <a:cubicBezTo>
                      <a:pt x="24782" y="10679"/>
                      <a:pt x="24597" y="10541"/>
                      <a:pt x="24563" y="10305"/>
                    </a:cubicBezTo>
                    <a:cubicBezTo>
                      <a:pt x="24536" y="10126"/>
                      <a:pt x="24575" y="9939"/>
                      <a:pt x="24600" y="9762"/>
                    </a:cubicBezTo>
                    <a:cubicBezTo>
                      <a:pt x="24632" y="9548"/>
                      <a:pt x="24673" y="9334"/>
                      <a:pt x="24720" y="9123"/>
                    </a:cubicBezTo>
                    <a:cubicBezTo>
                      <a:pt x="24728" y="9093"/>
                      <a:pt x="24735" y="9063"/>
                      <a:pt x="24743" y="9035"/>
                    </a:cubicBezTo>
                    <a:lnTo>
                      <a:pt x="24743" y="9035"/>
                    </a:lnTo>
                    <a:cubicBezTo>
                      <a:pt x="24479" y="9415"/>
                      <a:pt x="24043" y="9757"/>
                      <a:pt x="23571" y="9757"/>
                    </a:cubicBezTo>
                    <a:cubicBezTo>
                      <a:pt x="23478" y="9757"/>
                      <a:pt x="23384" y="9744"/>
                      <a:pt x="23289" y="9715"/>
                    </a:cubicBezTo>
                    <a:cubicBezTo>
                      <a:pt x="22809" y="9568"/>
                      <a:pt x="22430" y="9053"/>
                      <a:pt x="22578" y="8560"/>
                    </a:cubicBezTo>
                    <a:cubicBezTo>
                      <a:pt x="22232" y="8349"/>
                      <a:pt x="21974" y="8015"/>
                      <a:pt x="21837" y="7632"/>
                    </a:cubicBezTo>
                    <a:cubicBezTo>
                      <a:pt x="21710" y="7276"/>
                      <a:pt x="21686" y="6839"/>
                      <a:pt x="21845" y="6487"/>
                    </a:cubicBezTo>
                    <a:cubicBezTo>
                      <a:pt x="21976" y="6200"/>
                      <a:pt x="22234" y="6126"/>
                      <a:pt x="22510" y="6126"/>
                    </a:cubicBezTo>
                    <a:cubicBezTo>
                      <a:pt x="22654" y="6126"/>
                      <a:pt x="22803" y="6147"/>
                      <a:pt x="22941" y="6167"/>
                    </a:cubicBezTo>
                    <a:cubicBezTo>
                      <a:pt x="23596" y="6266"/>
                      <a:pt x="24218" y="6556"/>
                      <a:pt x="24720" y="6986"/>
                    </a:cubicBezTo>
                    <a:cubicBezTo>
                      <a:pt x="24476" y="6484"/>
                      <a:pt x="24185" y="6007"/>
                      <a:pt x="23850" y="5559"/>
                    </a:cubicBezTo>
                    <a:cubicBezTo>
                      <a:pt x="23814" y="5585"/>
                      <a:pt x="23779" y="5611"/>
                      <a:pt x="23731" y="5617"/>
                    </a:cubicBezTo>
                    <a:cubicBezTo>
                      <a:pt x="23723" y="5617"/>
                      <a:pt x="23716" y="5618"/>
                      <a:pt x="23708" y="5618"/>
                    </a:cubicBezTo>
                    <a:cubicBezTo>
                      <a:pt x="23655" y="5618"/>
                      <a:pt x="23604" y="5598"/>
                      <a:pt x="23564" y="5563"/>
                    </a:cubicBezTo>
                    <a:cubicBezTo>
                      <a:pt x="23476" y="5489"/>
                      <a:pt x="23441" y="5359"/>
                      <a:pt x="23485" y="5252"/>
                    </a:cubicBezTo>
                    <a:cubicBezTo>
                      <a:pt x="23528" y="5148"/>
                      <a:pt x="23605" y="5106"/>
                      <a:pt x="23687" y="5106"/>
                    </a:cubicBezTo>
                    <a:cubicBezTo>
                      <a:pt x="23796" y="5106"/>
                      <a:pt x="23914" y="5181"/>
                      <a:pt x="23969" y="5287"/>
                    </a:cubicBezTo>
                    <a:cubicBezTo>
                      <a:pt x="23981" y="5297"/>
                      <a:pt x="23993" y="5308"/>
                      <a:pt x="24004" y="5322"/>
                    </a:cubicBezTo>
                    <a:cubicBezTo>
                      <a:pt x="24311" y="5722"/>
                      <a:pt x="24584" y="6147"/>
                      <a:pt x="24820" y="6594"/>
                    </a:cubicBezTo>
                    <a:lnTo>
                      <a:pt x="24817" y="5834"/>
                    </a:lnTo>
                    <a:lnTo>
                      <a:pt x="24815" y="5333"/>
                    </a:lnTo>
                    <a:lnTo>
                      <a:pt x="24815" y="5182"/>
                    </a:lnTo>
                    <a:cubicBezTo>
                      <a:pt x="24797" y="5174"/>
                      <a:pt x="24780" y="5165"/>
                      <a:pt x="24764" y="5152"/>
                    </a:cubicBezTo>
                    <a:cubicBezTo>
                      <a:pt x="24726" y="5123"/>
                      <a:pt x="24698" y="5083"/>
                      <a:pt x="24684" y="5036"/>
                    </a:cubicBezTo>
                    <a:cubicBezTo>
                      <a:pt x="24622" y="4922"/>
                      <a:pt x="24656" y="4762"/>
                      <a:pt x="24783" y="4705"/>
                    </a:cubicBezTo>
                    <a:cubicBezTo>
                      <a:pt x="24814" y="4691"/>
                      <a:pt x="24847" y="4685"/>
                      <a:pt x="24879" y="4685"/>
                    </a:cubicBezTo>
                    <a:close/>
                    <a:moveTo>
                      <a:pt x="40164" y="5208"/>
                    </a:moveTo>
                    <a:cubicBezTo>
                      <a:pt x="40296" y="5208"/>
                      <a:pt x="40424" y="5316"/>
                      <a:pt x="40430" y="5457"/>
                    </a:cubicBezTo>
                    <a:cubicBezTo>
                      <a:pt x="40432" y="5521"/>
                      <a:pt x="40409" y="5585"/>
                      <a:pt x="40368" y="5632"/>
                    </a:cubicBezTo>
                    <a:cubicBezTo>
                      <a:pt x="40368" y="5665"/>
                      <a:pt x="40366" y="5696"/>
                      <a:pt x="40367" y="5724"/>
                    </a:cubicBezTo>
                    <a:cubicBezTo>
                      <a:pt x="40368" y="6269"/>
                      <a:pt x="40371" y="6814"/>
                      <a:pt x="40373" y="7359"/>
                    </a:cubicBezTo>
                    <a:cubicBezTo>
                      <a:pt x="40374" y="7399"/>
                      <a:pt x="40356" y="7438"/>
                      <a:pt x="40323" y="7462"/>
                    </a:cubicBezTo>
                    <a:cubicBezTo>
                      <a:pt x="40337" y="7466"/>
                      <a:pt x="40351" y="7473"/>
                      <a:pt x="40362" y="7482"/>
                    </a:cubicBezTo>
                    <a:cubicBezTo>
                      <a:pt x="40404" y="7290"/>
                      <a:pt x="40453" y="7100"/>
                      <a:pt x="40514" y="6910"/>
                    </a:cubicBezTo>
                    <a:cubicBezTo>
                      <a:pt x="40625" y="6565"/>
                      <a:pt x="40756" y="6201"/>
                      <a:pt x="40965" y="5900"/>
                    </a:cubicBezTo>
                    <a:cubicBezTo>
                      <a:pt x="41145" y="5641"/>
                      <a:pt x="41397" y="5422"/>
                      <a:pt x="41714" y="5355"/>
                    </a:cubicBezTo>
                    <a:cubicBezTo>
                      <a:pt x="41778" y="5342"/>
                      <a:pt x="41842" y="5335"/>
                      <a:pt x="41905" y="5335"/>
                    </a:cubicBezTo>
                    <a:cubicBezTo>
                      <a:pt x="42143" y="5335"/>
                      <a:pt x="42371" y="5429"/>
                      <a:pt x="42533" y="5618"/>
                    </a:cubicBezTo>
                    <a:cubicBezTo>
                      <a:pt x="42972" y="6130"/>
                      <a:pt x="42772" y="6790"/>
                      <a:pt x="42527" y="7344"/>
                    </a:cubicBezTo>
                    <a:cubicBezTo>
                      <a:pt x="42839" y="7464"/>
                      <a:pt x="43134" y="7627"/>
                      <a:pt x="43254" y="7964"/>
                    </a:cubicBezTo>
                    <a:cubicBezTo>
                      <a:pt x="43357" y="8255"/>
                      <a:pt x="43301" y="8599"/>
                      <a:pt x="43138" y="8856"/>
                    </a:cubicBezTo>
                    <a:cubicBezTo>
                      <a:pt x="42961" y="9133"/>
                      <a:pt x="42657" y="9307"/>
                      <a:pt x="42336" y="9360"/>
                    </a:cubicBezTo>
                    <a:cubicBezTo>
                      <a:pt x="42252" y="9374"/>
                      <a:pt x="42169" y="9380"/>
                      <a:pt x="42088" y="9380"/>
                    </a:cubicBezTo>
                    <a:cubicBezTo>
                      <a:pt x="41796" y="9380"/>
                      <a:pt x="41522" y="9296"/>
                      <a:pt x="41271" y="9160"/>
                    </a:cubicBezTo>
                    <a:lnTo>
                      <a:pt x="41271" y="9160"/>
                    </a:lnTo>
                    <a:cubicBezTo>
                      <a:pt x="41329" y="9208"/>
                      <a:pt x="41388" y="9255"/>
                      <a:pt x="41445" y="9303"/>
                    </a:cubicBezTo>
                    <a:cubicBezTo>
                      <a:pt x="41734" y="9542"/>
                      <a:pt x="42083" y="9819"/>
                      <a:pt x="42247" y="10167"/>
                    </a:cubicBezTo>
                    <a:cubicBezTo>
                      <a:pt x="42325" y="10332"/>
                      <a:pt x="42321" y="10524"/>
                      <a:pt x="42175" y="10651"/>
                    </a:cubicBezTo>
                    <a:cubicBezTo>
                      <a:pt x="42096" y="10720"/>
                      <a:pt x="41994" y="10751"/>
                      <a:pt x="41891" y="10751"/>
                    </a:cubicBezTo>
                    <a:cubicBezTo>
                      <a:pt x="41829" y="10751"/>
                      <a:pt x="41767" y="10740"/>
                      <a:pt x="41709" y="10718"/>
                    </a:cubicBezTo>
                    <a:cubicBezTo>
                      <a:pt x="41523" y="10647"/>
                      <a:pt x="41380" y="10488"/>
                      <a:pt x="41256" y="10339"/>
                    </a:cubicBezTo>
                    <a:cubicBezTo>
                      <a:pt x="41159" y="10223"/>
                      <a:pt x="41071" y="10100"/>
                      <a:pt x="40990" y="9972"/>
                    </a:cubicBezTo>
                    <a:cubicBezTo>
                      <a:pt x="40958" y="9989"/>
                      <a:pt x="40923" y="9998"/>
                      <a:pt x="40886" y="9998"/>
                    </a:cubicBezTo>
                    <a:cubicBezTo>
                      <a:pt x="40879" y="9998"/>
                      <a:pt x="40872" y="9997"/>
                      <a:pt x="40864" y="9997"/>
                    </a:cubicBezTo>
                    <a:lnTo>
                      <a:pt x="40864" y="9997"/>
                    </a:lnTo>
                    <a:cubicBezTo>
                      <a:pt x="40866" y="10013"/>
                      <a:pt x="40868" y="10030"/>
                      <a:pt x="40869" y="10046"/>
                    </a:cubicBezTo>
                    <a:cubicBezTo>
                      <a:pt x="40894" y="10398"/>
                      <a:pt x="40859" y="10867"/>
                      <a:pt x="40555" y="11101"/>
                    </a:cubicBezTo>
                    <a:cubicBezTo>
                      <a:pt x="40465" y="11170"/>
                      <a:pt x="40365" y="11202"/>
                      <a:pt x="40268" y="11202"/>
                    </a:cubicBezTo>
                    <a:cubicBezTo>
                      <a:pt x="40067" y="11202"/>
                      <a:pt x="39882" y="11064"/>
                      <a:pt x="39847" y="10828"/>
                    </a:cubicBezTo>
                    <a:cubicBezTo>
                      <a:pt x="39820" y="10650"/>
                      <a:pt x="39859" y="10462"/>
                      <a:pt x="39884" y="10285"/>
                    </a:cubicBezTo>
                    <a:cubicBezTo>
                      <a:pt x="39916" y="10070"/>
                      <a:pt x="39957" y="9857"/>
                      <a:pt x="40005" y="9646"/>
                    </a:cubicBezTo>
                    <a:cubicBezTo>
                      <a:pt x="40012" y="9616"/>
                      <a:pt x="40019" y="9586"/>
                      <a:pt x="40027" y="9557"/>
                    </a:cubicBezTo>
                    <a:lnTo>
                      <a:pt x="40027" y="9557"/>
                    </a:lnTo>
                    <a:cubicBezTo>
                      <a:pt x="39764" y="9938"/>
                      <a:pt x="39327" y="10280"/>
                      <a:pt x="38855" y="10280"/>
                    </a:cubicBezTo>
                    <a:cubicBezTo>
                      <a:pt x="38762" y="10280"/>
                      <a:pt x="38668" y="10267"/>
                      <a:pt x="38573" y="10238"/>
                    </a:cubicBezTo>
                    <a:cubicBezTo>
                      <a:pt x="38093" y="10091"/>
                      <a:pt x="37714" y="9575"/>
                      <a:pt x="37862" y="9084"/>
                    </a:cubicBezTo>
                    <a:cubicBezTo>
                      <a:pt x="37516" y="8872"/>
                      <a:pt x="37258" y="8538"/>
                      <a:pt x="37121" y="8155"/>
                    </a:cubicBezTo>
                    <a:cubicBezTo>
                      <a:pt x="36994" y="7798"/>
                      <a:pt x="36970" y="7361"/>
                      <a:pt x="37129" y="7010"/>
                    </a:cubicBezTo>
                    <a:cubicBezTo>
                      <a:pt x="37259" y="6723"/>
                      <a:pt x="37518" y="6649"/>
                      <a:pt x="37793" y="6649"/>
                    </a:cubicBezTo>
                    <a:cubicBezTo>
                      <a:pt x="37938" y="6649"/>
                      <a:pt x="38087" y="6670"/>
                      <a:pt x="38225" y="6690"/>
                    </a:cubicBezTo>
                    <a:cubicBezTo>
                      <a:pt x="38880" y="6789"/>
                      <a:pt x="39502" y="7079"/>
                      <a:pt x="40004" y="7508"/>
                    </a:cubicBezTo>
                    <a:cubicBezTo>
                      <a:pt x="39760" y="7007"/>
                      <a:pt x="39469" y="6530"/>
                      <a:pt x="39134" y="6082"/>
                    </a:cubicBezTo>
                    <a:cubicBezTo>
                      <a:pt x="39098" y="6108"/>
                      <a:pt x="39063" y="6134"/>
                      <a:pt x="39015" y="6140"/>
                    </a:cubicBezTo>
                    <a:cubicBezTo>
                      <a:pt x="39008" y="6140"/>
                      <a:pt x="39001" y="6140"/>
                      <a:pt x="38995" y="6140"/>
                    </a:cubicBezTo>
                    <a:cubicBezTo>
                      <a:pt x="38941" y="6140"/>
                      <a:pt x="38889" y="6121"/>
                      <a:pt x="38848" y="6086"/>
                    </a:cubicBezTo>
                    <a:cubicBezTo>
                      <a:pt x="38760" y="6012"/>
                      <a:pt x="38725" y="5881"/>
                      <a:pt x="38770" y="5775"/>
                    </a:cubicBezTo>
                    <a:cubicBezTo>
                      <a:pt x="38813" y="5671"/>
                      <a:pt x="38890" y="5629"/>
                      <a:pt x="38972" y="5629"/>
                    </a:cubicBezTo>
                    <a:cubicBezTo>
                      <a:pt x="39081" y="5629"/>
                      <a:pt x="39198" y="5703"/>
                      <a:pt x="39253" y="5809"/>
                    </a:cubicBezTo>
                    <a:cubicBezTo>
                      <a:pt x="39265" y="5820"/>
                      <a:pt x="39277" y="5831"/>
                      <a:pt x="39288" y="5845"/>
                    </a:cubicBezTo>
                    <a:cubicBezTo>
                      <a:pt x="39595" y="6245"/>
                      <a:pt x="39868" y="6670"/>
                      <a:pt x="40104" y="7117"/>
                    </a:cubicBezTo>
                    <a:cubicBezTo>
                      <a:pt x="40103" y="6864"/>
                      <a:pt x="40102" y="6611"/>
                      <a:pt x="40101" y="6356"/>
                    </a:cubicBezTo>
                    <a:cubicBezTo>
                      <a:pt x="40100" y="6190"/>
                      <a:pt x="40100" y="6023"/>
                      <a:pt x="40099" y="5856"/>
                    </a:cubicBezTo>
                    <a:lnTo>
                      <a:pt x="40099" y="5705"/>
                    </a:lnTo>
                    <a:cubicBezTo>
                      <a:pt x="40081" y="5697"/>
                      <a:pt x="40064" y="5687"/>
                      <a:pt x="40048" y="5675"/>
                    </a:cubicBezTo>
                    <a:cubicBezTo>
                      <a:pt x="40010" y="5646"/>
                      <a:pt x="39982" y="5606"/>
                      <a:pt x="39968" y="5559"/>
                    </a:cubicBezTo>
                    <a:cubicBezTo>
                      <a:pt x="39906" y="5444"/>
                      <a:pt x="39940" y="5285"/>
                      <a:pt x="40067" y="5228"/>
                    </a:cubicBezTo>
                    <a:cubicBezTo>
                      <a:pt x="40098" y="5214"/>
                      <a:pt x="40131" y="5208"/>
                      <a:pt x="40164" y="5208"/>
                    </a:cubicBezTo>
                    <a:close/>
                    <a:moveTo>
                      <a:pt x="15514" y="8694"/>
                    </a:moveTo>
                    <a:cubicBezTo>
                      <a:pt x="15647" y="8694"/>
                      <a:pt x="15775" y="8803"/>
                      <a:pt x="15781" y="8944"/>
                    </a:cubicBezTo>
                    <a:cubicBezTo>
                      <a:pt x="15783" y="9008"/>
                      <a:pt x="15761" y="9071"/>
                      <a:pt x="15719" y="9120"/>
                    </a:cubicBezTo>
                    <a:cubicBezTo>
                      <a:pt x="15719" y="9152"/>
                      <a:pt x="15718" y="9183"/>
                      <a:pt x="15718" y="9211"/>
                    </a:cubicBezTo>
                    <a:cubicBezTo>
                      <a:pt x="15720" y="9755"/>
                      <a:pt x="15722" y="10301"/>
                      <a:pt x="15724" y="10845"/>
                    </a:cubicBezTo>
                    <a:cubicBezTo>
                      <a:pt x="15726" y="10887"/>
                      <a:pt x="15708" y="10925"/>
                      <a:pt x="15675" y="10948"/>
                    </a:cubicBezTo>
                    <a:cubicBezTo>
                      <a:pt x="15689" y="10953"/>
                      <a:pt x="15702" y="10960"/>
                      <a:pt x="15713" y="10970"/>
                    </a:cubicBezTo>
                    <a:cubicBezTo>
                      <a:pt x="15756" y="10777"/>
                      <a:pt x="15805" y="10587"/>
                      <a:pt x="15865" y="10398"/>
                    </a:cubicBezTo>
                    <a:cubicBezTo>
                      <a:pt x="15977" y="10052"/>
                      <a:pt x="16108" y="9688"/>
                      <a:pt x="16317" y="9388"/>
                    </a:cubicBezTo>
                    <a:cubicBezTo>
                      <a:pt x="16497" y="9128"/>
                      <a:pt x="16750" y="8909"/>
                      <a:pt x="17066" y="8843"/>
                    </a:cubicBezTo>
                    <a:cubicBezTo>
                      <a:pt x="17130" y="8829"/>
                      <a:pt x="17195" y="8823"/>
                      <a:pt x="17259" y="8823"/>
                    </a:cubicBezTo>
                    <a:cubicBezTo>
                      <a:pt x="17497" y="8823"/>
                      <a:pt x="17723" y="8917"/>
                      <a:pt x="17884" y="9105"/>
                    </a:cubicBezTo>
                    <a:cubicBezTo>
                      <a:pt x="18324" y="9617"/>
                      <a:pt x="18123" y="10277"/>
                      <a:pt x="17879" y="10831"/>
                    </a:cubicBezTo>
                    <a:cubicBezTo>
                      <a:pt x="18192" y="10951"/>
                      <a:pt x="18486" y="11115"/>
                      <a:pt x="18606" y="11451"/>
                    </a:cubicBezTo>
                    <a:cubicBezTo>
                      <a:pt x="18709" y="11742"/>
                      <a:pt x="18654" y="12086"/>
                      <a:pt x="18490" y="12343"/>
                    </a:cubicBezTo>
                    <a:cubicBezTo>
                      <a:pt x="18313" y="12621"/>
                      <a:pt x="18009" y="12794"/>
                      <a:pt x="17688" y="12846"/>
                    </a:cubicBezTo>
                    <a:cubicBezTo>
                      <a:pt x="17603" y="12860"/>
                      <a:pt x="17519" y="12867"/>
                      <a:pt x="17437" y="12867"/>
                    </a:cubicBezTo>
                    <a:cubicBezTo>
                      <a:pt x="17146" y="12867"/>
                      <a:pt x="16873" y="12783"/>
                      <a:pt x="16622" y="12647"/>
                    </a:cubicBezTo>
                    <a:lnTo>
                      <a:pt x="16622" y="12647"/>
                    </a:lnTo>
                    <a:cubicBezTo>
                      <a:pt x="16681" y="12695"/>
                      <a:pt x="16739" y="12742"/>
                      <a:pt x="16797" y="12790"/>
                    </a:cubicBezTo>
                    <a:cubicBezTo>
                      <a:pt x="17087" y="13029"/>
                      <a:pt x="17435" y="13306"/>
                      <a:pt x="17599" y="13653"/>
                    </a:cubicBezTo>
                    <a:cubicBezTo>
                      <a:pt x="17677" y="13819"/>
                      <a:pt x="17673" y="14011"/>
                      <a:pt x="17528" y="14138"/>
                    </a:cubicBezTo>
                    <a:cubicBezTo>
                      <a:pt x="17449" y="14207"/>
                      <a:pt x="17346" y="14238"/>
                      <a:pt x="17244" y="14238"/>
                    </a:cubicBezTo>
                    <a:cubicBezTo>
                      <a:pt x="17181" y="14238"/>
                      <a:pt x="17119" y="14227"/>
                      <a:pt x="17061" y="14205"/>
                    </a:cubicBezTo>
                    <a:cubicBezTo>
                      <a:pt x="16875" y="14134"/>
                      <a:pt x="16732" y="13975"/>
                      <a:pt x="16607" y="13826"/>
                    </a:cubicBezTo>
                    <a:cubicBezTo>
                      <a:pt x="16511" y="13709"/>
                      <a:pt x="16422" y="13587"/>
                      <a:pt x="16342" y="13460"/>
                    </a:cubicBezTo>
                    <a:cubicBezTo>
                      <a:pt x="16310" y="13476"/>
                      <a:pt x="16274" y="13485"/>
                      <a:pt x="16239" y="13485"/>
                    </a:cubicBezTo>
                    <a:cubicBezTo>
                      <a:pt x="16232" y="13485"/>
                      <a:pt x="16224" y="13485"/>
                      <a:pt x="16217" y="13484"/>
                    </a:cubicBezTo>
                    <a:lnTo>
                      <a:pt x="16217" y="13484"/>
                    </a:lnTo>
                    <a:cubicBezTo>
                      <a:pt x="16218" y="13500"/>
                      <a:pt x="16219" y="13516"/>
                      <a:pt x="16220" y="13533"/>
                    </a:cubicBezTo>
                    <a:cubicBezTo>
                      <a:pt x="16246" y="13885"/>
                      <a:pt x="16212" y="14355"/>
                      <a:pt x="15907" y="14589"/>
                    </a:cubicBezTo>
                    <a:cubicBezTo>
                      <a:pt x="15817" y="14657"/>
                      <a:pt x="15717" y="14689"/>
                      <a:pt x="15620" y="14689"/>
                    </a:cubicBezTo>
                    <a:cubicBezTo>
                      <a:pt x="15419" y="14689"/>
                      <a:pt x="15234" y="14551"/>
                      <a:pt x="15199" y="14315"/>
                    </a:cubicBezTo>
                    <a:cubicBezTo>
                      <a:pt x="15172" y="14136"/>
                      <a:pt x="15210" y="13950"/>
                      <a:pt x="15237" y="13772"/>
                    </a:cubicBezTo>
                    <a:cubicBezTo>
                      <a:pt x="15268" y="13557"/>
                      <a:pt x="15308" y="13345"/>
                      <a:pt x="15357" y="13133"/>
                    </a:cubicBezTo>
                    <a:cubicBezTo>
                      <a:pt x="15364" y="13103"/>
                      <a:pt x="15371" y="13074"/>
                      <a:pt x="15378" y="13044"/>
                    </a:cubicBezTo>
                    <a:lnTo>
                      <a:pt x="15378" y="13044"/>
                    </a:lnTo>
                    <a:cubicBezTo>
                      <a:pt x="15115" y="13425"/>
                      <a:pt x="14679" y="13766"/>
                      <a:pt x="14207" y="13766"/>
                    </a:cubicBezTo>
                    <a:cubicBezTo>
                      <a:pt x="14114" y="13766"/>
                      <a:pt x="14020" y="13753"/>
                      <a:pt x="13925" y="13724"/>
                    </a:cubicBezTo>
                    <a:cubicBezTo>
                      <a:pt x="13445" y="13579"/>
                      <a:pt x="13066" y="13062"/>
                      <a:pt x="13214" y="12570"/>
                    </a:cubicBezTo>
                    <a:cubicBezTo>
                      <a:pt x="12868" y="12358"/>
                      <a:pt x="12610" y="12025"/>
                      <a:pt x="12473" y="11643"/>
                    </a:cubicBezTo>
                    <a:cubicBezTo>
                      <a:pt x="12346" y="11285"/>
                      <a:pt x="12322" y="10848"/>
                      <a:pt x="12481" y="10498"/>
                    </a:cubicBezTo>
                    <a:cubicBezTo>
                      <a:pt x="12611" y="10210"/>
                      <a:pt x="12869" y="10136"/>
                      <a:pt x="13144" y="10136"/>
                    </a:cubicBezTo>
                    <a:cubicBezTo>
                      <a:pt x="13289" y="10136"/>
                      <a:pt x="13439" y="10157"/>
                      <a:pt x="13577" y="10178"/>
                    </a:cubicBezTo>
                    <a:cubicBezTo>
                      <a:pt x="14231" y="10276"/>
                      <a:pt x="14853" y="10567"/>
                      <a:pt x="15357" y="10995"/>
                    </a:cubicBezTo>
                    <a:cubicBezTo>
                      <a:pt x="15112" y="10493"/>
                      <a:pt x="14820" y="10016"/>
                      <a:pt x="14485" y="9569"/>
                    </a:cubicBezTo>
                    <a:cubicBezTo>
                      <a:pt x="14449" y="9595"/>
                      <a:pt x="14415" y="9621"/>
                      <a:pt x="14367" y="9626"/>
                    </a:cubicBezTo>
                    <a:cubicBezTo>
                      <a:pt x="14360" y="9627"/>
                      <a:pt x="14352" y="9627"/>
                      <a:pt x="14344" y="9627"/>
                    </a:cubicBezTo>
                    <a:cubicBezTo>
                      <a:pt x="14292" y="9627"/>
                      <a:pt x="14240" y="9608"/>
                      <a:pt x="14200" y="9573"/>
                    </a:cubicBezTo>
                    <a:cubicBezTo>
                      <a:pt x="14113" y="9498"/>
                      <a:pt x="14078" y="9368"/>
                      <a:pt x="14122" y="9262"/>
                    </a:cubicBezTo>
                    <a:cubicBezTo>
                      <a:pt x="14164" y="9158"/>
                      <a:pt x="14242" y="9115"/>
                      <a:pt x="14324" y="9115"/>
                    </a:cubicBezTo>
                    <a:cubicBezTo>
                      <a:pt x="14432" y="9115"/>
                      <a:pt x="14549" y="9190"/>
                      <a:pt x="14604" y="9296"/>
                    </a:cubicBezTo>
                    <a:cubicBezTo>
                      <a:pt x="14618" y="9307"/>
                      <a:pt x="14630" y="9318"/>
                      <a:pt x="14639" y="9331"/>
                    </a:cubicBezTo>
                    <a:cubicBezTo>
                      <a:pt x="14948" y="9732"/>
                      <a:pt x="15221" y="10157"/>
                      <a:pt x="15456" y="10604"/>
                    </a:cubicBezTo>
                    <a:lnTo>
                      <a:pt x="15453" y="9844"/>
                    </a:lnTo>
                    <a:lnTo>
                      <a:pt x="15451" y="9343"/>
                    </a:lnTo>
                    <a:cubicBezTo>
                      <a:pt x="15451" y="9292"/>
                      <a:pt x="15451" y="9242"/>
                      <a:pt x="15451" y="9191"/>
                    </a:cubicBezTo>
                    <a:cubicBezTo>
                      <a:pt x="15433" y="9183"/>
                      <a:pt x="15416" y="9174"/>
                      <a:pt x="15400" y="9162"/>
                    </a:cubicBezTo>
                    <a:cubicBezTo>
                      <a:pt x="15361" y="9133"/>
                      <a:pt x="15333" y="9092"/>
                      <a:pt x="15320" y="9046"/>
                    </a:cubicBezTo>
                    <a:cubicBezTo>
                      <a:pt x="15257" y="8931"/>
                      <a:pt x="15291" y="8771"/>
                      <a:pt x="15418" y="8715"/>
                    </a:cubicBezTo>
                    <a:cubicBezTo>
                      <a:pt x="15449" y="8701"/>
                      <a:pt x="15482" y="8694"/>
                      <a:pt x="15514" y="8694"/>
                    </a:cubicBezTo>
                    <a:close/>
                    <a:moveTo>
                      <a:pt x="32236" y="9573"/>
                    </a:moveTo>
                    <a:cubicBezTo>
                      <a:pt x="32369" y="9573"/>
                      <a:pt x="32497" y="9682"/>
                      <a:pt x="32503" y="9822"/>
                    </a:cubicBezTo>
                    <a:cubicBezTo>
                      <a:pt x="32505" y="9887"/>
                      <a:pt x="32483" y="9950"/>
                      <a:pt x="32440" y="9999"/>
                    </a:cubicBezTo>
                    <a:cubicBezTo>
                      <a:pt x="32440" y="10031"/>
                      <a:pt x="32439" y="10062"/>
                      <a:pt x="32439" y="10090"/>
                    </a:cubicBezTo>
                    <a:cubicBezTo>
                      <a:pt x="32441" y="10635"/>
                      <a:pt x="32444" y="11180"/>
                      <a:pt x="32446" y="11724"/>
                    </a:cubicBezTo>
                    <a:cubicBezTo>
                      <a:pt x="32447" y="11765"/>
                      <a:pt x="32429" y="11804"/>
                      <a:pt x="32396" y="11828"/>
                    </a:cubicBezTo>
                    <a:cubicBezTo>
                      <a:pt x="32410" y="11832"/>
                      <a:pt x="32424" y="11838"/>
                      <a:pt x="32435" y="11848"/>
                    </a:cubicBezTo>
                    <a:cubicBezTo>
                      <a:pt x="32477" y="11655"/>
                      <a:pt x="32526" y="11465"/>
                      <a:pt x="32587" y="11277"/>
                    </a:cubicBezTo>
                    <a:cubicBezTo>
                      <a:pt x="32698" y="10931"/>
                      <a:pt x="32829" y="10567"/>
                      <a:pt x="33039" y="10267"/>
                    </a:cubicBezTo>
                    <a:cubicBezTo>
                      <a:pt x="33219" y="10007"/>
                      <a:pt x="33471" y="9788"/>
                      <a:pt x="33787" y="9721"/>
                    </a:cubicBezTo>
                    <a:cubicBezTo>
                      <a:pt x="33851" y="9708"/>
                      <a:pt x="33915" y="9701"/>
                      <a:pt x="33978" y="9701"/>
                    </a:cubicBezTo>
                    <a:cubicBezTo>
                      <a:pt x="34217" y="9701"/>
                      <a:pt x="34444" y="9796"/>
                      <a:pt x="34606" y="9984"/>
                    </a:cubicBezTo>
                    <a:cubicBezTo>
                      <a:pt x="35046" y="10496"/>
                      <a:pt x="34845" y="11157"/>
                      <a:pt x="34600" y="11711"/>
                    </a:cubicBezTo>
                    <a:cubicBezTo>
                      <a:pt x="34913" y="11831"/>
                      <a:pt x="35207" y="11993"/>
                      <a:pt x="35329" y="12330"/>
                    </a:cubicBezTo>
                    <a:cubicBezTo>
                      <a:pt x="35431" y="12621"/>
                      <a:pt x="35375" y="12964"/>
                      <a:pt x="35212" y="13221"/>
                    </a:cubicBezTo>
                    <a:cubicBezTo>
                      <a:pt x="35034" y="13499"/>
                      <a:pt x="34731" y="13672"/>
                      <a:pt x="34409" y="13725"/>
                    </a:cubicBezTo>
                    <a:cubicBezTo>
                      <a:pt x="34325" y="13739"/>
                      <a:pt x="34242" y="13745"/>
                      <a:pt x="34161" y="13745"/>
                    </a:cubicBezTo>
                    <a:cubicBezTo>
                      <a:pt x="33869" y="13745"/>
                      <a:pt x="33595" y="13662"/>
                      <a:pt x="33344" y="13525"/>
                    </a:cubicBezTo>
                    <a:lnTo>
                      <a:pt x="33344" y="13525"/>
                    </a:lnTo>
                    <a:cubicBezTo>
                      <a:pt x="33402" y="13573"/>
                      <a:pt x="33461" y="13620"/>
                      <a:pt x="33519" y="13668"/>
                    </a:cubicBezTo>
                    <a:cubicBezTo>
                      <a:pt x="33808" y="13907"/>
                      <a:pt x="34157" y="14185"/>
                      <a:pt x="34321" y="14532"/>
                    </a:cubicBezTo>
                    <a:cubicBezTo>
                      <a:pt x="34398" y="14697"/>
                      <a:pt x="34395" y="14889"/>
                      <a:pt x="34249" y="15016"/>
                    </a:cubicBezTo>
                    <a:cubicBezTo>
                      <a:pt x="34170" y="15085"/>
                      <a:pt x="34068" y="15117"/>
                      <a:pt x="33965" y="15117"/>
                    </a:cubicBezTo>
                    <a:cubicBezTo>
                      <a:pt x="33903" y="15117"/>
                      <a:pt x="33840" y="15105"/>
                      <a:pt x="33783" y="15083"/>
                    </a:cubicBezTo>
                    <a:cubicBezTo>
                      <a:pt x="33597" y="15013"/>
                      <a:pt x="33453" y="14853"/>
                      <a:pt x="33330" y="14704"/>
                    </a:cubicBezTo>
                    <a:cubicBezTo>
                      <a:pt x="33233" y="14589"/>
                      <a:pt x="33144" y="14466"/>
                      <a:pt x="33064" y="14338"/>
                    </a:cubicBezTo>
                    <a:cubicBezTo>
                      <a:pt x="33033" y="14355"/>
                      <a:pt x="32999" y="14364"/>
                      <a:pt x="32964" y="14364"/>
                    </a:cubicBezTo>
                    <a:cubicBezTo>
                      <a:pt x="32956" y="14364"/>
                      <a:pt x="32947" y="14363"/>
                      <a:pt x="32939" y="14362"/>
                    </a:cubicBezTo>
                    <a:lnTo>
                      <a:pt x="32939" y="14362"/>
                    </a:lnTo>
                    <a:cubicBezTo>
                      <a:pt x="32940" y="14379"/>
                      <a:pt x="32941" y="14395"/>
                      <a:pt x="32943" y="14411"/>
                    </a:cubicBezTo>
                    <a:cubicBezTo>
                      <a:pt x="32967" y="14763"/>
                      <a:pt x="32933" y="15234"/>
                      <a:pt x="32628" y="15467"/>
                    </a:cubicBezTo>
                    <a:cubicBezTo>
                      <a:pt x="32539" y="15536"/>
                      <a:pt x="32438" y="15568"/>
                      <a:pt x="32341" y="15568"/>
                    </a:cubicBezTo>
                    <a:cubicBezTo>
                      <a:pt x="32140" y="15568"/>
                      <a:pt x="31956" y="15429"/>
                      <a:pt x="31921" y="15195"/>
                    </a:cubicBezTo>
                    <a:cubicBezTo>
                      <a:pt x="31895" y="15015"/>
                      <a:pt x="31932" y="14828"/>
                      <a:pt x="31958" y="14651"/>
                    </a:cubicBezTo>
                    <a:cubicBezTo>
                      <a:pt x="31990" y="14437"/>
                      <a:pt x="32030" y="14223"/>
                      <a:pt x="32079" y="14011"/>
                    </a:cubicBezTo>
                    <a:cubicBezTo>
                      <a:pt x="32086" y="13982"/>
                      <a:pt x="32093" y="13953"/>
                      <a:pt x="32100" y="13923"/>
                    </a:cubicBezTo>
                    <a:lnTo>
                      <a:pt x="32100" y="13923"/>
                    </a:lnTo>
                    <a:cubicBezTo>
                      <a:pt x="31837" y="14303"/>
                      <a:pt x="31400" y="14645"/>
                      <a:pt x="30928" y="14645"/>
                    </a:cubicBezTo>
                    <a:cubicBezTo>
                      <a:pt x="30836" y="14645"/>
                      <a:pt x="30742" y="14632"/>
                      <a:pt x="30648" y="14603"/>
                    </a:cubicBezTo>
                    <a:cubicBezTo>
                      <a:pt x="30166" y="14457"/>
                      <a:pt x="29787" y="13941"/>
                      <a:pt x="29936" y="13449"/>
                    </a:cubicBezTo>
                    <a:cubicBezTo>
                      <a:pt x="29590" y="13237"/>
                      <a:pt x="29331" y="12903"/>
                      <a:pt x="29195" y="12521"/>
                    </a:cubicBezTo>
                    <a:cubicBezTo>
                      <a:pt x="29068" y="12165"/>
                      <a:pt x="29043" y="11728"/>
                      <a:pt x="29203" y="11376"/>
                    </a:cubicBezTo>
                    <a:cubicBezTo>
                      <a:pt x="29333" y="11089"/>
                      <a:pt x="29591" y="11015"/>
                      <a:pt x="29866" y="11015"/>
                    </a:cubicBezTo>
                    <a:cubicBezTo>
                      <a:pt x="30011" y="11015"/>
                      <a:pt x="30161" y="11036"/>
                      <a:pt x="30299" y="11057"/>
                    </a:cubicBezTo>
                    <a:cubicBezTo>
                      <a:pt x="30953" y="11155"/>
                      <a:pt x="31575" y="11445"/>
                      <a:pt x="32079" y="11874"/>
                    </a:cubicBezTo>
                    <a:cubicBezTo>
                      <a:pt x="31834" y="11373"/>
                      <a:pt x="31542" y="10895"/>
                      <a:pt x="31208" y="10448"/>
                    </a:cubicBezTo>
                    <a:cubicBezTo>
                      <a:pt x="31172" y="10473"/>
                      <a:pt x="31138" y="10500"/>
                      <a:pt x="31088" y="10505"/>
                    </a:cubicBezTo>
                    <a:cubicBezTo>
                      <a:pt x="31080" y="10506"/>
                      <a:pt x="31072" y="10506"/>
                      <a:pt x="31065" y="10506"/>
                    </a:cubicBezTo>
                    <a:cubicBezTo>
                      <a:pt x="31012" y="10506"/>
                      <a:pt x="30962" y="10487"/>
                      <a:pt x="30921" y="10452"/>
                    </a:cubicBezTo>
                    <a:cubicBezTo>
                      <a:pt x="30834" y="10377"/>
                      <a:pt x="30798" y="10248"/>
                      <a:pt x="30843" y="10140"/>
                    </a:cubicBezTo>
                    <a:cubicBezTo>
                      <a:pt x="30886" y="10037"/>
                      <a:pt x="30963" y="9994"/>
                      <a:pt x="31045" y="9994"/>
                    </a:cubicBezTo>
                    <a:cubicBezTo>
                      <a:pt x="31153" y="9994"/>
                      <a:pt x="31271" y="10069"/>
                      <a:pt x="31326" y="10175"/>
                    </a:cubicBezTo>
                    <a:cubicBezTo>
                      <a:pt x="31339" y="10185"/>
                      <a:pt x="31350" y="10198"/>
                      <a:pt x="31361" y="10210"/>
                    </a:cubicBezTo>
                    <a:cubicBezTo>
                      <a:pt x="31668" y="10610"/>
                      <a:pt x="31941" y="11037"/>
                      <a:pt x="32177" y="11482"/>
                    </a:cubicBezTo>
                    <a:lnTo>
                      <a:pt x="32174" y="10723"/>
                    </a:lnTo>
                    <a:lnTo>
                      <a:pt x="32172" y="10222"/>
                    </a:lnTo>
                    <a:lnTo>
                      <a:pt x="32172" y="10070"/>
                    </a:lnTo>
                    <a:cubicBezTo>
                      <a:pt x="32154" y="10063"/>
                      <a:pt x="32137" y="10053"/>
                      <a:pt x="32121" y="10041"/>
                    </a:cubicBezTo>
                    <a:cubicBezTo>
                      <a:pt x="32083" y="10012"/>
                      <a:pt x="32055" y="9971"/>
                      <a:pt x="32041" y="9924"/>
                    </a:cubicBezTo>
                    <a:cubicBezTo>
                      <a:pt x="31979" y="9811"/>
                      <a:pt x="32013" y="9650"/>
                      <a:pt x="32140" y="9594"/>
                    </a:cubicBezTo>
                    <a:cubicBezTo>
                      <a:pt x="32171" y="9580"/>
                      <a:pt x="32204" y="9573"/>
                      <a:pt x="32236" y="9573"/>
                    </a:cubicBezTo>
                    <a:close/>
                    <a:moveTo>
                      <a:pt x="49105" y="1"/>
                    </a:moveTo>
                    <a:cubicBezTo>
                      <a:pt x="49102" y="1"/>
                      <a:pt x="49099" y="1"/>
                      <a:pt x="49095" y="1"/>
                    </a:cubicBezTo>
                    <a:cubicBezTo>
                      <a:pt x="47739" y="24"/>
                      <a:pt x="46381" y="48"/>
                      <a:pt x="45025" y="70"/>
                    </a:cubicBezTo>
                    <a:cubicBezTo>
                      <a:pt x="45071" y="325"/>
                      <a:pt x="45010" y="603"/>
                      <a:pt x="44872" y="820"/>
                    </a:cubicBezTo>
                    <a:cubicBezTo>
                      <a:pt x="44695" y="1097"/>
                      <a:pt x="44391" y="1270"/>
                      <a:pt x="44070" y="1322"/>
                    </a:cubicBezTo>
                    <a:cubicBezTo>
                      <a:pt x="43986" y="1336"/>
                      <a:pt x="43903" y="1343"/>
                      <a:pt x="43821" y="1343"/>
                    </a:cubicBezTo>
                    <a:cubicBezTo>
                      <a:pt x="43529" y="1343"/>
                      <a:pt x="43256" y="1259"/>
                      <a:pt x="43005" y="1124"/>
                    </a:cubicBezTo>
                    <a:lnTo>
                      <a:pt x="43005" y="1124"/>
                    </a:lnTo>
                    <a:cubicBezTo>
                      <a:pt x="43063" y="1170"/>
                      <a:pt x="43122" y="1218"/>
                      <a:pt x="43179" y="1266"/>
                    </a:cubicBezTo>
                    <a:cubicBezTo>
                      <a:pt x="43468" y="1505"/>
                      <a:pt x="43817" y="1783"/>
                      <a:pt x="43981" y="2129"/>
                    </a:cubicBezTo>
                    <a:cubicBezTo>
                      <a:pt x="44059" y="2295"/>
                      <a:pt x="44055" y="2488"/>
                      <a:pt x="43909" y="2613"/>
                    </a:cubicBezTo>
                    <a:cubicBezTo>
                      <a:pt x="43830" y="2683"/>
                      <a:pt x="43728" y="2714"/>
                      <a:pt x="43625" y="2714"/>
                    </a:cubicBezTo>
                    <a:cubicBezTo>
                      <a:pt x="43563" y="2714"/>
                      <a:pt x="43501" y="2703"/>
                      <a:pt x="43443" y="2681"/>
                    </a:cubicBezTo>
                    <a:cubicBezTo>
                      <a:pt x="43257" y="2610"/>
                      <a:pt x="43114" y="2451"/>
                      <a:pt x="42990" y="2303"/>
                    </a:cubicBezTo>
                    <a:cubicBezTo>
                      <a:pt x="42893" y="2186"/>
                      <a:pt x="42805" y="2063"/>
                      <a:pt x="42724" y="1936"/>
                    </a:cubicBezTo>
                    <a:cubicBezTo>
                      <a:pt x="42693" y="1952"/>
                      <a:pt x="42659" y="1961"/>
                      <a:pt x="42624" y="1961"/>
                    </a:cubicBezTo>
                    <a:cubicBezTo>
                      <a:pt x="42616" y="1961"/>
                      <a:pt x="42607" y="1960"/>
                      <a:pt x="42599" y="1959"/>
                    </a:cubicBezTo>
                    <a:lnTo>
                      <a:pt x="42599" y="1959"/>
                    </a:lnTo>
                    <a:cubicBezTo>
                      <a:pt x="42600" y="1976"/>
                      <a:pt x="42602" y="1992"/>
                      <a:pt x="42603" y="2009"/>
                    </a:cubicBezTo>
                    <a:cubicBezTo>
                      <a:pt x="42627" y="2361"/>
                      <a:pt x="42593" y="2831"/>
                      <a:pt x="42288" y="3065"/>
                    </a:cubicBezTo>
                    <a:cubicBezTo>
                      <a:pt x="42199" y="3134"/>
                      <a:pt x="42098" y="3165"/>
                      <a:pt x="42002" y="3165"/>
                    </a:cubicBezTo>
                    <a:cubicBezTo>
                      <a:pt x="41801" y="3165"/>
                      <a:pt x="41616" y="3027"/>
                      <a:pt x="41581" y="2792"/>
                    </a:cubicBezTo>
                    <a:cubicBezTo>
                      <a:pt x="41554" y="2612"/>
                      <a:pt x="41593" y="2426"/>
                      <a:pt x="41618" y="2248"/>
                    </a:cubicBezTo>
                    <a:cubicBezTo>
                      <a:pt x="41650" y="2034"/>
                      <a:pt x="41691" y="1820"/>
                      <a:pt x="41738" y="1608"/>
                    </a:cubicBezTo>
                    <a:cubicBezTo>
                      <a:pt x="41746" y="1579"/>
                      <a:pt x="41753" y="1550"/>
                      <a:pt x="41761" y="1520"/>
                    </a:cubicBezTo>
                    <a:lnTo>
                      <a:pt x="41761" y="1520"/>
                    </a:lnTo>
                    <a:cubicBezTo>
                      <a:pt x="41498" y="1901"/>
                      <a:pt x="41062" y="2242"/>
                      <a:pt x="40589" y="2242"/>
                    </a:cubicBezTo>
                    <a:cubicBezTo>
                      <a:pt x="40496" y="2242"/>
                      <a:pt x="40402" y="2229"/>
                      <a:pt x="40307" y="2201"/>
                    </a:cubicBezTo>
                    <a:cubicBezTo>
                      <a:pt x="39827" y="2054"/>
                      <a:pt x="39448" y="1538"/>
                      <a:pt x="39596" y="1046"/>
                    </a:cubicBezTo>
                    <a:cubicBezTo>
                      <a:pt x="39264" y="843"/>
                      <a:pt x="39014" y="529"/>
                      <a:pt x="38873" y="166"/>
                    </a:cubicBezTo>
                    <a:cubicBezTo>
                      <a:pt x="35994" y="209"/>
                      <a:pt x="33115" y="251"/>
                      <a:pt x="30235" y="288"/>
                    </a:cubicBezTo>
                    <a:lnTo>
                      <a:pt x="29897" y="292"/>
                    </a:lnTo>
                    <a:cubicBezTo>
                      <a:pt x="29716" y="497"/>
                      <a:pt x="29459" y="626"/>
                      <a:pt x="29189" y="671"/>
                    </a:cubicBezTo>
                    <a:cubicBezTo>
                      <a:pt x="29105" y="684"/>
                      <a:pt x="29022" y="691"/>
                      <a:pt x="28941" y="691"/>
                    </a:cubicBezTo>
                    <a:cubicBezTo>
                      <a:pt x="28649" y="691"/>
                      <a:pt x="28375" y="607"/>
                      <a:pt x="28124" y="471"/>
                    </a:cubicBezTo>
                    <a:lnTo>
                      <a:pt x="28124" y="471"/>
                    </a:lnTo>
                    <a:cubicBezTo>
                      <a:pt x="28182" y="519"/>
                      <a:pt x="28241" y="565"/>
                      <a:pt x="28299" y="613"/>
                    </a:cubicBezTo>
                    <a:cubicBezTo>
                      <a:pt x="28588" y="852"/>
                      <a:pt x="28937" y="1130"/>
                      <a:pt x="29101" y="1478"/>
                    </a:cubicBezTo>
                    <a:cubicBezTo>
                      <a:pt x="29178" y="1642"/>
                      <a:pt x="29175" y="1835"/>
                      <a:pt x="29029" y="1961"/>
                    </a:cubicBezTo>
                    <a:cubicBezTo>
                      <a:pt x="28950" y="2030"/>
                      <a:pt x="28848" y="2062"/>
                      <a:pt x="28745" y="2062"/>
                    </a:cubicBezTo>
                    <a:cubicBezTo>
                      <a:pt x="28683" y="2062"/>
                      <a:pt x="28620" y="2050"/>
                      <a:pt x="28563" y="2028"/>
                    </a:cubicBezTo>
                    <a:cubicBezTo>
                      <a:pt x="28377" y="1958"/>
                      <a:pt x="28234" y="1799"/>
                      <a:pt x="28110" y="1650"/>
                    </a:cubicBezTo>
                    <a:cubicBezTo>
                      <a:pt x="28013" y="1534"/>
                      <a:pt x="27924" y="1412"/>
                      <a:pt x="27844" y="1283"/>
                    </a:cubicBezTo>
                    <a:cubicBezTo>
                      <a:pt x="27813" y="1301"/>
                      <a:pt x="27778" y="1309"/>
                      <a:pt x="27742" y="1309"/>
                    </a:cubicBezTo>
                    <a:cubicBezTo>
                      <a:pt x="27734" y="1309"/>
                      <a:pt x="27726" y="1308"/>
                      <a:pt x="27719" y="1308"/>
                    </a:cubicBezTo>
                    <a:lnTo>
                      <a:pt x="27719" y="1308"/>
                    </a:lnTo>
                    <a:cubicBezTo>
                      <a:pt x="27720" y="1323"/>
                      <a:pt x="27722" y="1340"/>
                      <a:pt x="27723" y="1356"/>
                    </a:cubicBezTo>
                    <a:cubicBezTo>
                      <a:pt x="27747" y="1708"/>
                      <a:pt x="27713" y="2178"/>
                      <a:pt x="27408" y="2412"/>
                    </a:cubicBezTo>
                    <a:cubicBezTo>
                      <a:pt x="27319" y="2481"/>
                      <a:pt x="27218" y="2513"/>
                      <a:pt x="27121" y="2513"/>
                    </a:cubicBezTo>
                    <a:cubicBezTo>
                      <a:pt x="26920" y="2513"/>
                      <a:pt x="26736" y="2374"/>
                      <a:pt x="26701" y="2139"/>
                    </a:cubicBezTo>
                    <a:cubicBezTo>
                      <a:pt x="26674" y="1960"/>
                      <a:pt x="26712" y="1773"/>
                      <a:pt x="26738" y="1596"/>
                    </a:cubicBezTo>
                    <a:cubicBezTo>
                      <a:pt x="26770" y="1382"/>
                      <a:pt x="26809" y="1168"/>
                      <a:pt x="26858" y="957"/>
                    </a:cubicBezTo>
                    <a:cubicBezTo>
                      <a:pt x="26866" y="927"/>
                      <a:pt x="26873" y="897"/>
                      <a:pt x="26880" y="867"/>
                    </a:cubicBezTo>
                    <a:lnTo>
                      <a:pt x="26880" y="867"/>
                    </a:lnTo>
                    <a:cubicBezTo>
                      <a:pt x="26617" y="1249"/>
                      <a:pt x="26180" y="1591"/>
                      <a:pt x="25708" y="1591"/>
                    </a:cubicBezTo>
                    <a:cubicBezTo>
                      <a:pt x="25616" y="1591"/>
                      <a:pt x="25522" y="1577"/>
                      <a:pt x="25427" y="1549"/>
                    </a:cubicBezTo>
                    <a:cubicBezTo>
                      <a:pt x="24946" y="1402"/>
                      <a:pt x="24568" y="886"/>
                      <a:pt x="24716" y="394"/>
                    </a:cubicBezTo>
                    <a:cubicBezTo>
                      <a:pt x="24696" y="381"/>
                      <a:pt x="24677" y="370"/>
                      <a:pt x="24658" y="357"/>
                    </a:cubicBezTo>
                    <a:cubicBezTo>
                      <a:pt x="21407" y="395"/>
                      <a:pt x="18155" y="429"/>
                      <a:pt x="14903" y="460"/>
                    </a:cubicBezTo>
                    <a:cubicBezTo>
                      <a:pt x="14790" y="515"/>
                      <a:pt x="14670" y="554"/>
                      <a:pt x="14546" y="574"/>
                    </a:cubicBezTo>
                    <a:cubicBezTo>
                      <a:pt x="14461" y="588"/>
                      <a:pt x="14378" y="594"/>
                      <a:pt x="14296" y="594"/>
                    </a:cubicBezTo>
                    <a:cubicBezTo>
                      <a:pt x="14083" y="594"/>
                      <a:pt x="13879" y="550"/>
                      <a:pt x="13687" y="472"/>
                    </a:cubicBezTo>
                    <a:lnTo>
                      <a:pt x="13601" y="473"/>
                    </a:lnTo>
                    <a:lnTo>
                      <a:pt x="13656" y="518"/>
                    </a:lnTo>
                    <a:cubicBezTo>
                      <a:pt x="13945" y="757"/>
                      <a:pt x="14294" y="1034"/>
                      <a:pt x="14458" y="1382"/>
                    </a:cubicBezTo>
                    <a:cubicBezTo>
                      <a:pt x="14535" y="1547"/>
                      <a:pt x="14532" y="1739"/>
                      <a:pt x="14386" y="1866"/>
                    </a:cubicBezTo>
                    <a:cubicBezTo>
                      <a:pt x="14307" y="1935"/>
                      <a:pt x="14205" y="1966"/>
                      <a:pt x="14102" y="1966"/>
                    </a:cubicBezTo>
                    <a:cubicBezTo>
                      <a:pt x="14040" y="1966"/>
                      <a:pt x="13977" y="1955"/>
                      <a:pt x="13920" y="1933"/>
                    </a:cubicBezTo>
                    <a:cubicBezTo>
                      <a:pt x="13734" y="1862"/>
                      <a:pt x="13591" y="1703"/>
                      <a:pt x="13467" y="1554"/>
                    </a:cubicBezTo>
                    <a:cubicBezTo>
                      <a:pt x="13370" y="1438"/>
                      <a:pt x="13281" y="1316"/>
                      <a:pt x="13201" y="1187"/>
                    </a:cubicBezTo>
                    <a:cubicBezTo>
                      <a:pt x="13170" y="1205"/>
                      <a:pt x="13136" y="1213"/>
                      <a:pt x="13101" y="1213"/>
                    </a:cubicBezTo>
                    <a:cubicBezTo>
                      <a:pt x="13092" y="1213"/>
                      <a:pt x="13084" y="1213"/>
                      <a:pt x="13076" y="1212"/>
                    </a:cubicBezTo>
                    <a:lnTo>
                      <a:pt x="13076" y="1212"/>
                    </a:lnTo>
                    <a:cubicBezTo>
                      <a:pt x="13077" y="1228"/>
                      <a:pt x="13079" y="1245"/>
                      <a:pt x="13080" y="1261"/>
                    </a:cubicBezTo>
                    <a:cubicBezTo>
                      <a:pt x="13104" y="1613"/>
                      <a:pt x="13070" y="2084"/>
                      <a:pt x="12765" y="2316"/>
                    </a:cubicBezTo>
                    <a:cubicBezTo>
                      <a:pt x="12676" y="2385"/>
                      <a:pt x="12575" y="2417"/>
                      <a:pt x="12478" y="2417"/>
                    </a:cubicBezTo>
                    <a:cubicBezTo>
                      <a:pt x="12277" y="2417"/>
                      <a:pt x="12093" y="2279"/>
                      <a:pt x="12058" y="2043"/>
                    </a:cubicBezTo>
                    <a:cubicBezTo>
                      <a:pt x="12032" y="1865"/>
                      <a:pt x="12069" y="1677"/>
                      <a:pt x="12095" y="1500"/>
                    </a:cubicBezTo>
                    <a:cubicBezTo>
                      <a:pt x="12127" y="1286"/>
                      <a:pt x="12167" y="1073"/>
                      <a:pt x="12215" y="861"/>
                    </a:cubicBezTo>
                    <a:cubicBezTo>
                      <a:pt x="12222" y="831"/>
                      <a:pt x="12229" y="801"/>
                      <a:pt x="12237" y="773"/>
                    </a:cubicBezTo>
                    <a:lnTo>
                      <a:pt x="12237" y="773"/>
                    </a:lnTo>
                    <a:cubicBezTo>
                      <a:pt x="11974" y="1153"/>
                      <a:pt x="11537" y="1495"/>
                      <a:pt x="11065" y="1495"/>
                    </a:cubicBezTo>
                    <a:cubicBezTo>
                      <a:pt x="10972" y="1495"/>
                      <a:pt x="10878" y="1482"/>
                      <a:pt x="10783" y="1453"/>
                    </a:cubicBezTo>
                    <a:cubicBezTo>
                      <a:pt x="10370" y="1328"/>
                      <a:pt x="10032" y="927"/>
                      <a:pt x="10039" y="504"/>
                    </a:cubicBezTo>
                    <a:lnTo>
                      <a:pt x="10039" y="504"/>
                    </a:lnTo>
                    <a:cubicBezTo>
                      <a:pt x="8527" y="517"/>
                      <a:pt x="7016" y="528"/>
                      <a:pt x="5504" y="540"/>
                    </a:cubicBezTo>
                    <a:cubicBezTo>
                      <a:pt x="5580" y="816"/>
                      <a:pt x="5522" y="1131"/>
                      <a:pt x="5370" y="1370"/>
                    </a:cubicBezTo>
                    <a:cubicBezTo>
                      <a:pt x="5192" y="1648"/>
                      <a:pt x="4888" y="1821"/>
                      <a:pt x="4567" y="1874"/>
                    </a:cubicBezTo>
                    <a:cubicBezTo>
                      <a:pt x="4483" y="1888"/>
                      <a:pt x="4400" y="1894"/>
                      <a:pt x="4319" y="1894"/>
                    </a:cubicBezTo>
                    <a:cubicBezTo>
                      <a:pt x="4027" y="1894"/>
                      <a:pt x="3753" y="1811"/>
                      <a:pt x="3502" y="1674"/>
                    </a:cubicBezTo>
                    <a:lnTo>
                      <a:pt x="3502" y="1674"/>
                    </a:lnTo>
                    <a:cubicBezTo>
                      <a:pt x="3560" y="1722"/>
                      <a:pt x="3619" y="1769"/>
                      <a:pt x="3676" y="1817"/>
                    </a:cubicBezTo>
                    <a:cubicBezTo>
                      <a:pt x="3966" y="2056"/>
                      <a:pt x="4314" y="2333"/>
                      <a:pt x="4479" y="2680"/>
                    </a:cubicBezTo>
                    <a:cubicBezTo>
                      <a:pt x="4556" y="2846"/>
                      <a:pt x="4552" y="3038"/>
                      <a:pt x="4408" y="3165"/>
                    </a:cubicBezTo>
                    <a:cubicBezTo>
                      <a:pt x="4328" y="3234"/>
                      <a:pt x="4226" y="3266"/>
                      <a:pt x="4123" y="3266"/>
                    </a:cubicBezTo>
                    <a:cubicBezTo>
                      <a:pt x="4061" y="3266"/>
                      <a:pt x="3999" y="3254"/>
                      <a:pt x="3941" y="3232"/>
                    </a:cubicBezTo>
                    <a:cubicBezTo>
                      <a:pt x="3755" y="3162"/>
                      <a:pt x="3611" y="3002"/>
                      <a:pt x="3487" y="2853"/>
                    </a:cubicBezTo>
                    <a:cubicBezTo>
                      <a:pt x="3391" y="2737"/>
                      <a:pt x="3302" y="2614"/>
                      <a:pt x="3221" y="2487"/>
                    </a:cubicBezTo>
                    <a:cubicBezTo>
                      <a:pt x="3189" y="2503"/>
                      <a:pt x="3154" y="2512"/>
                      <a:pt x="3118" y="2512"/>
                    </a:cubicBezTo>
                    <a:cubicBezTo>
                      <a:pt x="3111" y="2512"/>
                      <a:pt x="3104" y="2512"/>
                      <a:pt x="3097" y="2511"/>
                    </a:cubicBezTo>
                    <a:lnTo>
                      <a:pt x="3097" y="2511"/>
                    </a:lnTo>
                    <a:cubicBezTo>
                      <a:pt x="3098" y="2527"/>
                      <a:pt x="3099" y="2544"/>
                      <a:pt x="3100" y="2560"/>
                    </a:cubicBezTo>
                    <a:cubicBezTo>
                      <a:pt x="3125" y="2912"/>
                      <a:pt x="3091" y="3382"/>
                      <a:pt x="2786" y="3616"/>
                    </a:cubicBezTo>
                    <a:cubicBezTo>
                      <a:pt x="2697" y="3684"/>
                      <a:pt x="2596" y="3716"/>
                      <a:pt x="2500" y="3716"/>
                    </a:cubicBezTo>
                    <a:cubicBezTo>
                      <a:pt x="2298" y="3716"/>
                      <a:pt x="2113" y="3578"/>
                      <a:pt x="2078" y="3342"/>
                    </a:cubicBezTo>
                    <a:cubicBezTo>
                      <a:pt x="2070" y="3275"/>
                      <a:pt x="2068" y="3206"/>
                      <a:pt x="2072" y="3138"/>
                    </a:cubicBezTo>
                    <a:lnTo>
                      <a:pt x="2072" y="3138"/>
                    </a:lnTo>
                    <a:cubicBezTo>
                      <a:pt x="1381" y="3587"/>
                      <a:pt x="722" y="4083"/>
                      <a:pt x="101" y="4625"/>
                    </a:cubicBezTo>
                    <a:cubicBezTo>
                      <a:pt x="1" y="4712"/>
                      <a:pt x="51" y="4849"/>
                      <a:pt x="138" y="4916"/>
                    </a:cubicBezTo>
                    <a:cubicBezTo>
                      <a:pt x="890" y="5492"/>
                      <a:pt x="1589" y="6132"/>
                      <a:pt x="2229" y="6830"/>
                    </a:cubicBezTo>
                    <a:cubicBezTo>
                      <a:pt x="2463" y="6832"/>
                      <a:pt x="2686" y="6926"/>
                      <a:pt x="2846" y="7111"/>
                    </a:cubicBezTo>
                    <a:cubicBezTo>
                      <a:pt x="3285" y="7624"/>
                      <a:pt x="3085" y="8284"/>
                      <a:pt x="2841" y="8839"/>
                    </a:cubicBezTo>
                    <a:cubicBezTo>
                      <a:pt x="3153" y="8958"/>
                      <a:pt x="3448" y="9122"/>
                      <a:pt x="3568" y="9459"/>
                    </a:cubicBezTo>
                    <a:cubicBezTo>
                      <a:pt x="3672" y="9748"/>
                      <a:pt x="3617" y="10091"/>
                      <a:pt x="3452" y="10349"/>
                    </a:cubicBezTo>
                    <a:cubicBezTo>
                      <a:pt x="3275" y="10626"/>
                      <a:pt x="2971" y="10799"/>
                      <a:pt x="2650" y="10853"/>
                    </a:cubicBezTo>
                    <a:cubicBezTo>
                      <a:pt x="2568" y="10866"/>
                      <a:pt x="2484" y="10873"/>
                      <a:pt x="2400" y="10873"/>
                    </a:cubicBezTo>
                    <a:cubicBezTo>
                      <a:pt x="2375" y="10873"/>
                      <a:pt x="2350" y="10872"/>
                      <a:pt x="2325" y="10871"/>
                    </a:cubicBezTo>
                    <a:cubicBezTo>
                      <a:pt x="2271" y="10961"/>
                      <a:pt x="2215" y="11051"/>
                      <a:pt x="2159" y="11140"/>
                    </a:cubicBezTo>
                    <a:cubicBezTo>
                      <a:pt x="2323" y="11295"/>
                      <a:pt x="2471" y="11467"/>
                      <a:pt x="2562" y="11660"/>
                    </a:cubicBezTo>
                    <a:cubicBezTo>
                      <a:pt x="2640" y="11825"/>
                      <a:pt x="2635" y="12018"/>
                      <a:pt x="2491" y="12143"/>
                    </a:cubicBezTo>
                    <a:cubicBezTo>
                      <a:pt x="2410" y="12213"/>
                      <a:pt x="2308" y="12245"/>
                      <a:pt x="2205" y="12245"/>
                    </a:cubicBezTo>
                    <a:cubicBezTo>
                      <a:pt x="2143" y="12245"/>
                      <a:pt x="2081" y="12233"/>
                      <a:pt x="2023" y="12211"/>
                    </a:cubicBezTo>
                    <a:cubicBezTo>
                      <a:pt x="1867" y="12152"/>
                      <a:pt x="1741" y="12030"/>
                      <a:pt x="1631" y="11904"/>
                    </a:cubicBezTo>
                    <a:cubicBezTo>
                      <a:pt x="1332" y="12302"/>
                      <a:pt x="1007" y="12679"/>
                      <a:pt x="659" y="13035"/>
                    </a:cubicBezTo>
                    <a:cubicBezTo>
                      <a:pt x="582" y="13114"/>
                      <a:pt x="586" y="13275"/>
                      <a:pt x="697" y="13327"/>
                    </a:cubicBezTo>
                    <a:cubicBezTo>
                      <a:pt x="1379" y="13643"/>
                      <a:pt x="2018" y="14044"/>
                      <a:pt x="2599" y="14522"/>
                    </a:cubicBezTo>
                    <a:lnTo>
                      <a:pt x="985" y="16997"/>
                    </a:lnTo>
                    <a:cubicBezTo>
                      <a:pt x="990" y="17030"/>
                      <a:pt x="998" y="17062"/>
                      <a:pt x="1011" y="17092"/>
                    </a:cubicBezTo>
                    <a:cubicBezTo>
                      <a:pt x="1057" y="17207"/>
                      <a:pt x="1146" y="17305"/>
                      <a:pt x="1240" y="17391"/>
                    </a:cubicBezTo>
                    <a:lnTo>
                      <a:pt x="5346" y="17318"/>
                    </a:lnTo>
                    <a:cubicBezTo>
                      <a:pt x="5121" y="17086"/>
                      <a:pt x="5001" y="16762"/>
                      <a:pt x="5095" y="16447"/>
                    </a:cubicBezTo>
                    <a:cubicBezTo>
                      <a:pt x="4749" y="16234"/>
                      <a:pt x="4492" y="15902"/>
                      <a:pt x="4354" y="15519"/>
                    </a:cubicBezTo>
                    <a:cubicBezTo>
                      <a:pt x="4227" y="15162"/>
                      <a:pt x="4204" y="14725"/>
                      <a:pt x="4362" y="14374"/>
                    </a:cubicBezTo>
                    <a:cubicBezTo>
                      <a:pt x="4492" y="14087"/>
                      <a:pt x="4751" y="14013"/>
                      <a:pt x="5027" y="14013"/>
                    </a:cubicBezTo>
                    <a:cubicBezTo>
                      <a:pt x="5171" y="14013"/>
                      <a:pt x="5321" y="14033"/>
                      <a:pt x="5458" y="14054"/>
                    </a:cubicBezTo>
                    <a:cubicBezTo>
                      <a:pt x="6113" y="14153"/>
                      <a:pt x="6735" y="14443"/>
                      <a:pt x="7238" y="14871"/>
                    </a:cubicBezTo>
                    <a:cubicBezTo>
                      <a:pt x="6993" y="14371"/>
                      <a:pt x="6702" y="13893"/>
                      <a:pt x="6367" y="13446"/>
                    </a:cubicBezTo>
                    <a:cubicBezTo>
                      <a:pt x="6331" y="13471"/>
                      <a:pt x="6297" y="13498"/>
                      <a:pt x="6248" y="13503"/>
                    </a:cubicBezTo>
                    <a:cubicBezTo>
                      <a:pt x="6241" y="13504"/>
                      <a:pt x="6235" y="13504"/>
                      <a:pt x="6228" y="13504"/>
                    </a:cubicBezTo>
                    <a:cubicBezTo>
                      <a:pt x="6174" y="13504"/>
                      <a:pt x="6122" y="13485"/>
                      <a:pt x="6081" y="13450"/>
                    </a:cubicBezTo>
                    <a:cubicBezTo>
                      <a:pt x="5994" y="13376"/>
                      <a:pt x="5959" y="13245"/>
                      <a:pt x="6002" y="13138"/>
                    </a:cubicBezTo>
                    <a:cubicBezTo>
                      <a:pt x="6045" y="13035"/>
                      <a:pt x="6123" y="12992"/>
                      <a:pt x="6205" y="12992"/>
                    </a:cubicBezTo>
                    <a:cubicBezTo>
                      <a:pt x="6314" y="12992"/>
                      <a:pt x="6431" y="13067"/>
                      <a:pt x="6486" y="13172"/>
                    </a:cubicBezTo>
                    <a:cubicBezTo>
                      <a:pt x="6499" y="13183"/>
                      <a:pt x="6512" y="13195"/>
                      <a:pt x="6521" y="13209"/>
                    </a:cubicBezTo>
                    <a:cubicBezTo>
                      <a:pt x="6830" y="13608"/>
                      <a:pt x="7103" y="14034"/>
                      <a:pt x="7338" y="14480"/>
                    </a:cubicBezTo>
                    <a:cubicBezTo>
                      <a:pt x="7337" y="14227"/>
                      <a:pt x="7336" y="13974"/>
                      <a:pt x="7336" y="13721"/>
                    </a:cubicBezTo>
                    <a:cubicBezTo>
                      <a:pt x="7335" y="13553"/>
                      <a:pt x="7333" y="13386"/>
                      <a:pt x="7333" y="13219"/>
                    </a:cubicBezTo>
                    <a:lnTo>
                      <a:pt x="7333" y="13068"/>
                    </a:lnTo>
                    <a:cubicBezTo>
                      <a:pt x="7314" y="13061"/>
                      <a:pt x="7297" y="13050"/>
                      <a:pt x="7282" y="13038"/>
                    </a:cubicBezTo>
                    <a:cubicBezTo>
                      <a:pt x="7243" y="13010"/>
                      <a:pt x="7215" y="12969"/>
                      <a:pt x="7203" y="12923"/>
                    </a:cubicBezTo>
                    <a:cubicBezTo>
                      <a:pt x="7139" y="12808"/>
                      <a:pt x="7173" y="12648"/>
                      <a:pt x="7300" y="12592"/>
                    </a:cubicBezTo>
                    <a:cubicBezTo>
                      <a:pt x="7332" y="12578"/>
                      <a:pt x="7365" y="12572"/>
                      <a:pt x="7397" y="12572"/>
                    </a:cubicBezTo>
                    <a:cubicBezTo>
                      <a:pt x="7530" y="12572"/>
                      <a:pt x="7657" y="12680"/>
                      <a:pt x="7663" y="12821"/>
                    </a:cubicBezTo>
                    <a:cubicBezTo>
                      <a:pt x="7666" y="12885"/>
                      <a:pt x="7644" y="12948"/>
                      <a:pt x="7601" y="12996"/>
                    </a:cubicBezTo>
                    <a:cubicBezTo>
                      <a:pt x="7601" y="13029"/>
                      <a:pt x="7600" y="13060"/>
                      <a:pt x="7600" y="13087"/>
                    </a:cubicBezTo>
                    <a:cubicBezTo>
                      <a:pt x="7602" y="13633"/>
                      <a:pt x="7605" y="14177"/>
                      <a:pt x="7607" y="14723"/>
                    </a:cubicBezTo>
                    <a:cubicBezTo>
                      <a:pt x="7609" y="14763"/>
                      <a:pt x="7590" y="14801"/>
                      <a:pt x="7557" y="14826"/>
                    </a:cubicBezTo>
                    <a:cubicBezTo>
                      <a:pt x="7572" y="14829"/>
                      <a:pt x="7584" y="14836"/>
                      <a:pt x="7596" y="14846"/>
                    </a:cubicBezTo>
                    <a:cubicBezTo>
                      <a:pt x="7638" y="14653"/>
                      <a:pt x="7686" y="14463"/>
                      <a:pt x="7747" y="14274"/>
                    </a:cubicBezTo>
                    <a:cubicBezTo>
                      <a:pt x="7860" y="13928"/>
                      <a:pt x="7990" y="13565"/>
                      <a:pt x="8199" y="13264"/>
                    </a:cubicBezTo>
                    <a:cubicBezTo>
                      <a:pt x="8379" y="13004"/>
                      <a:pt x="8631" y="12785"/>
                      <a:pt x="8947" y="12720"/>
                    </a:cubicBezTo>
                    <a:cubicBezTo>
                      <a:pt x="9011" y="12706"/>
                      <a:pt x="9075" y="12699"/>
                      <a:pt x="9139" y="12699"/>
                    </a:cubicBezTo>
                    <a:cubicBezTo>
                      <a:pt x="9377" y="12699"/>
                      <a:pt x="9605" y="12794"/>
                      <a:pt x="9766" y="12981"/>
                    </a:cubicBezTo>
                    <a:cubicBezTo>
                      <a:pt x="10205" y="13494"/>
                      <a:pt x="10005" y="14154"/>
                      <a:pt x="9761" y="14709"/>
                    </a:cubicBezTo>
                    <a:cubicBezTo>
                      <a:pt x="10073" y="14828"/>
                      <a:pt x="10368" y="14992"/>
                      <a:pt x="10488" y="15329"/>
                    </a:cubicBezTo>
                    <a:cubicBezTo>
                      <a:pt x="10592" y="15618"/>
                      <a:pt x="10537" y="15962"/>
                      <a:pt x="10372" y="16218"/>
                    </a:cubicBezTo>
                    <a:cubicBezTo>
                      <a:pt x="10195" y="16496"/>
                      <a:pt x="9891" y="16669"/>
                      <a:pt x="9570" y="16722"/>
                    </a:cubicBezTo>
                    <a:cubicBezTo>
                      <a:pt x="9486" y="16736"/>
                      <a:pt x="9403" y="16743"/>
                      <a:pt x="9322" y="16743"/>
                    </a:cubicBezTo>
                    <a:cubicBezTo>
                      <a:pt x="9030" y="16743"/>
                      <a:pt x="8756" y="16659"/>
                      <a:pt x="8505" y="16522"/>
                    </a:cubicBezTo>
                    <a:lnTo>
                      <a:pt x="8505" y="16522"/>
                    </a:lnTo>
                    <a:cubicBezTo>
                      <a:pt x="8564" y="16570"/>
                      <a:pt x="8622" y="16617"/>
                      <a:pt x="8679" y="16665"/>
                    </a:cubicBezTo>
                    <a:cubicBezTo>
                      <a:pt x="8886" y="16835"/>
                      <a:pt x="9122" y="17025"/>
                      <a:pt x="9300" y="17245"/>
                    </a:cubicBezTo>
                    <a:lnTo>
                      <a:pt x="19445" y="17064"/>
                    </a:lnTo>
                    <a:lnTo>
                      <a:pt x="22189" y="17015"/>
                    </a:lnTo>
                    <a:cubicBezTo>
                      <a:pt x="21752" y="16835"/>
                      <a:pt x="21430" y="16353"/>
                      <a:pt x="21568" y="15893"/>
                    </a:cubicBezTo>
                    <a:cubicBezTo>
                      <a:pt x="21223" y="15682"/>
                      <a:pt x="20964" y="15349"/>
                      <a:pt x="20828" y="14966"/>
                    </a:cubicBezTo>
                    <a:cubicBezTo>
                      <a:pt x="20701" y="14609"/>
                      <a:pt x="20676" y="14172"/>
                      <a:pt x="20836" y="13820"/>
                    </a:cubicBezTo>
                    <a:cubicBezTo>
                      <a:pt x="20966" y="13533"/>
                      <a:pt x="21224" y="13459"/>
                      <a:pt x="21498" y="13459"/>
                    </a:cubicBezTo>
                    <a:cubicBezTo>
                      <a:pt x="21644" y="13459"/>
                      <a:pt x="21793" y="13480"/>
                      <a:pt x="21932" y="13501"/>
                    </a:cubicBezTo>
                    <a:cubicBezTo>
                      <a:pt x="22586" y="13599"/>
                      <a:pt x="23208" y="13889"/>
                      <a:pt x="23711" y="14319"/>
                    </a:cubicBezTo>
                    <a:cubicBezTo>
                      <a:pt x="23466" y="13817"/>
                      <a:pt x="23175" y="13339"/>
                      <a:pt x="22840" y="12893"/>
                    </a:cubicBezTo>
                    <a:cubicBezTo>
                      <a:pt x="22804" y="12917"/>
                      <a:pt x="22769" y="12944"/>
                      <a:pt x="22721" y="12949"/>
                    </a:cubicBezTo>
                    <a:cubicBezTo>
                      <a:pt x="22713" y="12950"/>
                      <a:pt x="22705" y="12950"/>
                      <a:pt x="22698" y="12950"/>
                    </a:cubicBezTo>
                    <a:cubicBezTo>
                      <a:pt x="22645" y="12950"/>
                      <a:pt x="22594" y="12931"/>
                      <a:pt x="22554" y="12896"/>
                    </a:cubicBezTo>
                    <a:cubicBezTo>
                      <a:pt x="22466" y="12822"/>
                      <a:pt x="22431" y="12692"/>
                      <a:pt x="22475" y="12585"/>
                    </a:cubicBezTo>
                    <a:cubicBezTo>
                      <a:pt x="22518" y="12481"/>
                      <a:pt x="22595" y="12438"/>
                      <a:pt x="22677" y="12438"/>
                    </a:cubicBezTo>
                    <a:cubicBezTo>
                      <a:pt x="22786" y="12438"/>
                      <a:pt x="22904" y="12513"/>
                      <a:pt x="22959" y="12620"/>
                    </a:cubicBezTo>
                    <a:cubicBezTo>
                      <a:pt x="22971" y="12629"/>
                      <a:pt x="22983" y="12642"/>
                      <a:pt x="22994" y="12655"/>
                    </a:cubicBezTo>
                    <a:cubicBezTo>
                      <a:pt x="23301" y="13054"/>
                      <a:pt x="23575" y="13481"/>
                      <a:pt x="23811" y="13927"/>
                    </a:cubicBezTo>
                    <a:lnTo>
                      <a:pt x="23808" y="13167"/>
                    </a:lnTo>
                    <a:lnTo>
                      <a:pt x="23806" y="12666"/>
                    </a:lnTo>
                    <a:lnTo>
                      <a:pt x="23806" y="12515"/>
                    </a:lnTo>
                    <a:cubicBezTo>
                      <a:pt x="23788" y="12508"/>
                      <a:pt x="23771" y="12497"/>
                      <a:pt x="23755" y="12486"/>
                    </a:cubicBezTo>
                    <a:cubicBezTo>
                      <a:pt x="23717" y="12457"/>
                      <a:pt x="23688" y="12417"/>
                      <a:pt x="23675" y="12370"/>
                    </a:cubicBezTo>
                    <a:cubicBezTo>
                      <a:pt x="23613" y="12255"/>
                      <a:pt x="23647" y="12095"/>
                      <a:pt x="23773" y="12039"/>
                    </a:cubicBezTo>
                    <a:cubicBezTo>
                      <a:pt x="23805" y="12025"/>
                      <a:pt x="23837" y="12019"/>
                      <a:pt x="23870" y="12019"/>
                    </a:cubicBezTo>
                    <a:cubicBezTo>
                      <a:pt x="24003" y="12019"/>
                      <a:pt x="24131" y="12127"/>
                      <a:pt x="24137" y="12268"/>
                    </a:cubicBezTo>
                    <a:cubicBezTo>
                      <a:pt x="24139" y="12331"/>
                      <a:pt x="24117" y="12394"/>
                      <a:pt x="24074" y="12443"/>
                    </a:cubicBezTo>
                    <a:cubicBezTo>
                      <a:pt x="24074" y="12476"/>
                      <a:pt x="24073" y="12507"/>
                      <a:pt x="24073" y="12535"/>
                    </a:cubicBezTo>
                    <a:lnTo>
                      <a:pt x="24080" y="14170"/>
                    </a:lnTo>
                    <a:cubicBezTo>
                      <a:pt x="24081" y="14210"/>
                      <a:pt x="24062" y="14248"/>
                      <a:pt x="24030" y="14273"/>
                    </a:cubicBezTo>
                    <a:cubicBezTo>
                      <a:pt x="24044" y="14276"/>
                      <a:pt x="24057" y="14283"/>
                      <a:pt x="24069" y="14293"/>
                    </a:cubicBezTo>
                    <a:cubicBezTo>
                      <a:pt x="24111" y="14101"/>
                      <a:pt x="24160" y="13910"/>
                      <a:pt x="24221" y="13721"/>
                    </a:cubicBezTo>
                    <a:cubicBezTo>
                      <a:pt x="24332" y="13376"/>
                      <a:pt x="24463" y="13012"/>
                      <a:pt x="24673" y="12711"/>
                    </a:cubicBezTo>
                    <a:cubicBezTo>
                      <a:pt x="24852" y="12452"/>
                      <a:pt x="25105" y="12233"/>
                      <a:pt x="25421" y="12167"/>
                    </a:cubicBezTo>
                    <a:cubicBezTo>
                      <a:pt x="25485" y="12153"/>
                      <a:pt x="25550" y="12146"/>
                      <a:pt x="25614" y="12146"/>
                    </a:cubicBezTo>
                    <a:cubicBezTo>
                      <a:pt x="25852" y="12146"/>
                      <a:pt x="26079" y="12241"/>
                      <a:pt x="26240" y="12428"/>
                    </a:cubicBezTo>
                    <a:cubicBezTo>
                      <a:pt x="26680" y="12941"/>
                      <a:pt x="26479" y="13601"/>
                      <a:pt x="26234" y="14156"/>
                    </a:cubicBezTo>
                    <a:cubicBezTo>
                      <a:pt x="26547" y="14275"/>
                      <a:pt x="26841" y="14439"/>
                      <a:pt x="26962" y="14775"/>
                    </a:cubicBezTo>
                    <a:cubicBezTo>
                      <a:pt x="27066" y="15065"/>
                      <a:pt x="27010" y="15408"/>
                      <a:pt x="26847" y="15666"/>
                    </a:cubicBezTo>
                    <a:cubicBezTo>
                      <a:pt x="26669" y="15943"/>
                      <a:pt x="26365" y="16116"/>
                      <a:pt x="26044" y="16168"/>
                    </a:cubicBezTo>
                    <a:cubicBezTo>
                      <a:pt x="25959" y="16183"/>
                      <a:pt x="25875" y="16189"/>
                      <a:pt x="25793" y="16189"/>
                    </a:cubicBezTo>
                    <a:cubicBezTo>
                      <a:pt x="25502" y="16189"/>
                      <a:pt x="25229" y="16106"/>
                      <a:pt x="24979" y="15970"/>
                    </a:cubicBezTo>
                    <a:lnTo>
                      <a:pt x="24979" y="15970"/>
                    </a:lnTo>
                    <a:cubicBezTo>
                      <a:pt x="25037" y="16017"/>
                      <a:pt x="25096" y="16064"/>
                      <a:pt x="25153" y="16112"/>
                    </a:cubicBezTo>
                    <a:cubicBezTo>
                      <a:pt x="25435" y="16344"/>
                      <a:pt x="25772" y="16614"/>
                      <a:pt x="25941" y="16948"/>
                    </a:cubicBezTo>
                    <a:lnTo>
                      <a:pt x="37817" y="16735"/>
                    </a:lnTo>
                    <a:lnTo>
                      <a:pt x="39741" y="16700"/>
                    </a:lnTo>
                    <a:cubicBezTo>
                      <a:pt x="39587" y="16485"/>
                      <a:pt x="39517" y="16217"/>
                      <a:pt x="39596" y="15956"/>
                    </a:cubicBezTo>
                    <a:cubicBezTo>
                      <a:pt x="39250" y="15744"/>
                      <a:pt x="38992" y="15411"/>
                      <a:pt x="38855" y="15029"/>
                    </a:cubicBezTo>
                    <a:cubicBezTo>
                      <a:pt x="38728" y="14672"/>
                      <a:pt x="38704" y="14235"/>
                      <a:pt x="38863" y="13884"/>
                    </a:cubicBezTo>
                    <a:cubicBezTo>
                      <a:pt x="38993" y="13596"/>
                      <a:pt x="39251" y="13522"/>
                      <a:pt x="39526" y="13522"/>
                    </a:cubicBezTo>
                    <a:cubicBezTo>
                      <a:pt x="39671" y="13522"/>
                      <a:pt x="39821" y="13543"/>
                      <a:pt x="39959" y="13564"/>
                    </a:cubicBezTo>
                    <a:cubicBezTo>
                      <a:pt x="40614" y="13663"/>
                      <a:pt x="41236" y="13953"/>
                      <a:pt x="41738" y="14381"/>
                    </a:cubicBezTo>
                    <a:cubicBezTo>
                      <a:pt x="41494" y="13879"/>
                      <a:pt x="41202" y="13402"/>
                      <a:pt x="40868" y="12956"/>
                    </a:cubicBezTo>
                    <a:cubicBezTo>
                      <a:pt x="40832" y="12981"/>
                      <a:pt x="40798" y="13008"/>
                      <a:pt x="40749" y="13012"/>
                    </a:cubicBezTo>
                    <a:cubicBezTo>
                      <a:pt x="40741" y="13013"/>
                      <a:pt x="40733" y="13013"/>
                      <a:pt x="40726" y="13013"/>
                    </a:cubicBezTo>
                    <a:cubicBezTo>
                      <a:pt x="40673" y="13013"/>
                      <a:pt x="40622" y="12994"/>
                      <a:pt x="40582" y="12959"/>
                    </a:cubicBezTo>
                    <a:cubicBezTo>
                      <a:pt x="40495" y="12885"/>
                      <a:pt x="40459" y="12755"/>
                      <a:pt x="40503" y="12648"/>
                    </a:cubicBezTo>
                    <a:cubicBezTo>
                      <a:pt x="40546" y="12544"/>
                      <a:pt x="40623" y="12502"/>
                      <a:pt x="40705" y="12502"/>
                    </a:cubicBezTo>
                    <a:cubicBezTo>
                      <a:pt x="40814" y="12502"/>
                      <a:pt x="40932" y="12577"/>
                      <a:pt x="40987" y="12682"/>
                    </a:cubicBezTo>
                    <a:cubicBezTo>
                      <a:pt x="41000" y="12693"/>
                      <a:pt x="41011" y="12705"/>
                      <a:pt x="41022" y="12717"/>
                    </a:cubicBezTo>
                    <a:cubicBezTo>
                      <a:pt x="41329" y="13118"/>
                      <a:pt x="41602" y="13543"/>
                      <a:pt x="41838" y="13990"/>
                    </a:cubicBezTo>
                    <a:cubicBezTo>
                      <a:pt x="41837" y="13737"/>
                      <a:pt x="41836" y="13484"/>
                      <a:pt x="41835" y="13230"/>
                    </a:cubicBezTo>
                    <a:lnTo>
                      <a:pt x="41833" y="12729"/>
                    </a:lnTo>
                    <a:lnTo>
                      <a:pt x="41833" y="12578"/>
                    </a:lnTo>
                    <a:cubicBezTo>
                      <a:pt x="41815" y="12570"/>
                      <a:pt x="41798" y="12560"/>
                      <a:pt x="41782" y="12548"/>
                    </a:cubicBezTo>
                    <a:cubicBezTo>
                      <a:pt x="41744" y="12520"/>
                      <a:pt x="41715" y="12479"/>
                      <a:pt x="41702" y="12432"/>
                    </a:cubicBezTo>
                    <a:cubicBezTo>
                      <a:pt x="41638" y="12318"/>
                      <a:pt x="41672" y="12158"/>
                      <a:pt x="41800" y="12101"/>
                    </a:cubicBezTo>
                    <a:cubicBezTo>
                      <a:pt x="41831" y="12087"/>
                      <a:pt x="41864" y="12081"/>
                      <a:pt x="41896" y="12081"/>
                    </a:cubicBezTo>
                    <a:cubicBezTo>
                      <a:pt x="42029" y="12081"/>
                      <a:pt x="42157" y="12189"/>
                      <a:pt x="42163" y="12330"/>
                    </a:cubicBezTo>
                    <a:cubicBezTo>
                      <a:pt x="42166" y="12394"/>
                      <a:pt x="42143" y="12457"/>
                      <a:pt x="42101" y="12506"/>
                    </a:cubicBezTo>
                    <a:cubicBezTo>
                      <a:pt x="42101" y="12538"/>
                      <a:pt x="42100" y="12570"/>
                      <a:pt x="42100" y="12597"/>
                    </a:cubicBezTo>
                    <a:cubicBezTo>
                      <a:pt x="42102" y="13143"/>
                      <a:pt x="42104" y="13687"/>
                      <a:pt x="42106" y="14231"/>
                    </a:cubicBezTo>
                    <a:cubicBezTo>
                      <a:pt x="42108" y="14273"/>
                      <a:pt x="42089" y="14311"/>
                      <a:pt x="42056" y="14336"/>
                    </a:cubicBezTo>
                    <a:cubicBezTo>
                      <a:pt x="42071" y="14339"/>
                      <a:pt x="42084" y="14346"/>
                      <a:pt x="42096" y="14356"/>
                    </a:cubicBezTo>
                    <a:cubicBezTo>
                      <a:pt x="42138" y="14163"/>
                      <a:pt x="42187" y="13973"/>
                      <a:pt x="42248" y="13784"/>
                    </a:cubicBezTo>
                    <a:cubicBezTo>
                      <a:pt x="42359" y="13438"/>
                      <a:pt x="42490" y="13075"/>
                      <a:pt x="42698" y="12774"/>
                    </a:cubicBezTo>
                    <a:cubicBezTo>
                      <a:pt x="42879" y="12514"/>
                      <a:pt x="43131" y="12295"/>
                      <a:pt x="43447" y="12229"/>
                    </a:cubicBezTo>
                    <a:cubicBezTo>
                      <a:pt x="43511" y="12216"/>
                      <a:pt x="43576" y="12209"/>
                      <a:pt x="43640" y="12209"/>
                    </a:cubicBezTo>
                    <a:cubicBezTo>
                      <a:pt x="43878" y="12209"/>
                      <a:pt x="44105" y="12303"/>
                      <a:pt x="44266" y="12491"/>
                    </a:cubicBezTo>
                    <a:cubicBezTo>
                      <a:pt x="44706" y="13003"/>
                      <a:pt x="44505" y="13664"/>
                      <a:pt x="44260" y="14219"/>
                    </a:cubicBezTo>
                    <a:cubicBezTo>
                      <a:pt x="44573" y="14339"/>
                      <a:pt x="44867" y="14501"/>
                      <a:pt x="44987" y="14838"/>
                    </a:cubicBezTo>
                    <a:cubicBezTo>
                      <a:pt x="45092" y="15129"/>
                      <a:pt x="45036" y="15472"/>
                      <a:pt x="44873" y="15728"/>
                    </a:cubicBezTo>
                    <a:cubicBezTo>
                      <a:pt x="44695" y="16006"/>
                      <a:pt x="44391" y="16179"/>
                      <a:pt x="44070" y="16232"/>
                    </a:cubicBezTo>
                    <a:cubicBezTo>
                      <a:pt x="43986" y="16246"/>
                      <a:pt x="43903" y="16252"/>
                      <a:pt x="43822" y="16252"/>
                    </a:cubicBezTo>
                    <a:cubicBezTo>
                      <a:pt x="43530" y="16252"/>
                      <a:pt x="43256" y="16169"/>
                      <a:pt x="43005" y="16032"/>
                    </a:cubicBezTo>
                    <a:lnTo>
                      <a:pt x="43005" y="16032"/>
                    </a:lnTo>
                    <a:cubicBezTo>
                      <a:pt x="43063" y="16080"/>
                      <a:pt x="43122" y="16127"/>
                      <a:pt x="43179" y="16175"/>
                    </a:cubicBezTo>
                    <a:cubicBezTo>
                      <a:pt x="43345" y="16312"/>
                      <a:pt x="43530" y="16461"/>
                      <a:pt x="43688" y="16629"/>
                    </a:cubicBezTo>
                    <a:lnTo>
                      <a:pt x="48180" y="16549"/>
                    </a:lnTo>
                    <a:cubicBezTo>
                      <a:pt x="48323" y="16546"/>
                      <a:pt x="48380" y="16413"/>
                      <a:pt x="48353" y="16308"/>
                    </a:cubicBezTo>
                    <a:lnTo>
                      <a:pt x="48816" y="16078"/>
                    </a:lnTo>
                    <a:cubicBezTo>
                      <a:pt x="48791" y="16030"/>
                      <a:pt x="48774" y="15979"/>
                      <a:pt x="48767" y="15926"/>
                    </a:cubicBezTo>
                    <a:cubicBezTo>
                      <a:pt x="48738" y="15748"/>
                      <a:pt x="48777" y="15561"/>
                      <a:pt x="48802" y="15385"/>
                    </a:cubicBezTo>
                    <a:cubicBezTo>
                      <a:pt x="48834" y="15170"/>
                      <a:pt x="48874" y="14956"/>
                      <a:pt x="48923" y="14745"/>
                    </a:cubicBezTo>
                    <a:cubicBezTo>
                      <a:pt x="48930" y="14715"/>
                      <a:pt x="48937" y="14686"/>
                      <a:pt x="48945" y="14657"/>
                    </a:cubicBezTo>
                    <a:lnTo>
                      <a:pt x="48945" y="14657"/>
                    </a:lnTo>
                    <a:cubicBezTo>
                      <a:pt x="48682" y="15038"/>
                      <a:pt x="48245" y="15379"/>
                      <a:pt x="47773" y="15379"/>
                    </a:cubicBezTo>
                    <a:cubicBezTo>
                      <a:pt x="47680" y="15379"/>
                      <a:pt x="47586" y="15366"/>
                      <a:pt x="47491" y="15337"/>
                    </a:cubicBezTo>
                    <a:cubicBezTo>
                      <a:pt x="47011" y="15190"/>
                      <a:pt x="46632" y="14675"/>
                      <a:pt x="46780" y="14182"/>
                    </a:cubicBezTo>
                    <a:cubicBezTo>
                      <a:pt x="46433" y="13971"/>
                      <a:pt x="46176" y="13638"/>
                      <a:pt x="46039" y="13255"/>
                    </a:cubicBezTo>
                    <a:cubicBezTo>
                      <a:pt x="45911" y="12898"/>
                      <a:pt x="45888" y="12461"/>
                      <a:pt x="46046" y="12110"/>
                    </a:cubicBezTo>
                    <a:cubicBezTo>
                      <a:pt x="46176" y="11823"/>
                      <a:pt x="46435" y="11749"/>
                      <a:pt x="46710" y="11749"/>
                    </a:cubicBezTo>
                    <a:cubicBezTo>
                      <a:pt x="46855" y="11749"/>
                      <a:pt x="47005" y="11769"/>
                      <a:pt x="47142" y="11790"/>
                    </a:cubicBezTo>
                    <a:cubicBezTo>
                      <a:pt x="47797" y="11888"/>
                      <a:pt x="48419" y="12178"/>
                      <a:pt x="48922" y="12608"/>
                    </a:cubicBezTo>
                    <a:cubicBezTo>
                      <a:pt x="48678" y="12106"/>
                      <a:pt x="48385" y="11629"/>
                      <a:pt x="48051" y="11182"/>
                    </a:cubicBezTo>
                    <a:cubicBezTo>
                      <a:pt x="48015" y="11207"/>
                      <a:pt x="47981" y="11233"/>
                      <a:pt x="47932" y="11239"/>
                    </a:cubicBezTo>
                    <a:cubicBezTo>
                      <a:pt x="47925" y="11239"/>
                      <a:pt x="47917" y="11240"/>
                      <a:pt x="47909" y="11240"/>
                    </a:cubicBezTo>
                    <a:cubicBezTo>
                      <a:pt x="47857" y="11240"/>
                      <a:pt x="47805" y="11221"/>
                      <a:pt x="47765" y="11185"/>
                    </a:cubicBezTo>
                    <a:cubicBezTo>
                      <a:pt x="47678" y="11111"/>
                      <a:pt x="47643" y="10981"/>
                      <a:pt x="47687" y="10874"/>
                    </a:cubicBezTo>
                    <a:cubicBezTo>
                      <a:pt x="47730" y="10770"/>
                      <a:pt x="47807" y="10728"/>
                      <a:pt x="47889" y="10728"/>
                    </a:cubicBezTo>
                    <a:cubicBezTo>
                      <a:pt x="47998" y="10728"/>
                      <a:pt x="48115" y="10803"/>
                      <a:pt x="48171" y="10909"/>
                    </a:cubicBezTo>
                    <a:cubicBezTo>
                      <a:pt x="48183" y="10919"/>
                      <a:pt x="48195" y="10931"/>
                      <a:pt x="48206" y="10944"/>
                    </a:cubicBezTo>
                    <a:cubicBezTo>
                      <a:pt x="48513" y="11344"/>
                      <a:pt x="48786" y="11769"/>
                      <a:pt x="49022" y="12216"/>
                    </a:cubicBezTo>
                    <a:cubicBezTo>
                      <a:pt x="49021" y="11963"/>
                      <a:pt x="49020" y="11710"/>
                      <a:pt x="49019" y="11456"/>
                    </a:cubicBezTo>
                    <a:lnTo>
                      <a:pt x="49017" y="10956"/>
                    </a:lnTo>
                    <a:lnTo>
                      <a:pt x="49017" y="10804"/>
                    </a:lnTo>
                    <a:cubicBezTo>
                      <a:pt x="48999" y="10796"/>
                      <a:pt x="48982" y="10787"/>
                      <a:pt x="48966" y="10774"/>
                    </a:cubicBezTo>
                    <a:cubicBezTo>
                      <a:pt x="48927" y="10745"/>
                      <a:pt x="48899" y="10705"/>
                      <a:pt x="48886" y="10659"/>
                    </a:cubicBezTo>
                    <a:cubicBezTo>
                      <a:pt x="48822" y="10544"/>
                      <a:pt x="48856" y="10384"/>
                      <a:pt x="48984" y="10327"/>
                    </a:cubicBezTo>
                    <a:cubicBezTo>
                      <a:pt x="49015" y="10313"/>
                      <a:pt x="49048" y="10307"/>
                      <a:pt x="49080" y="10307"/>
                    </a:cubicBezTo>
                    <a:cubicBezTo>
                      <a:pt x="49214" y="10307"/>
                      <a:pt x="49341" y="10416"/>
                      <a:pt x="49347" y="10556"/>
                    </a:cubicBezTo>
                    <a:cubicBezTo>
                      <a:pt x="49350" y="10621"/>
                      <a:pt x="49327" y="10684"/>
                      <a:pt x="49285" y="10732"/>
                    </a:cubicBezTo>
                    <a:cubicBezTo>
                      <a:pt x="49285" y="10764"/>
                      <a:pt x="49284" y="10795"/>
                      <a:pt x="49284" y="10824"/>
                    </a:cubicBezTo>
                    <a:cubicBezTo>
                      <a:pt x="49286" y="11368"/>
                      <a:pt x="49288" y="11914"/>
                      <a:pt x="49290" y="12458"/>
                    </a:cubicBezTo>
                    <a:cubicBezTo>
                      <a:pt x="49292" y="12498"/>
                      <a:pt x="49273" y="12538"/>
                      <a:pt x="49240" y="12561"/>
                    </a:cubicBezTo>
                    <a:cubicBezTo>
                      <a:pt x="49255" y="12565"/>
                      <a:pt x="49268" y="12572"/>
                      <a:pt x="49279" y="12581"/>
                    </a:cubicBezTo>
                    <a:cubicBezTo>
                      <a:pt x="49322" y="12389"/>
                      <a:pt x="49370" y="12199"/>
                      <a:pt x="49431" y="12010"/>
                    </a:cubicBezTo>
                    <a:cubicBezTo>
                      <a:pt x="49543" y="11665"/>
                      <a:pt x="49674" y="11300"/>
                      <a:pt x="49882" y="11000"/>
                    </a:cubicBezTo>
                    <a:cubicBezTo>
                      <a:pt x="50050" y="10758"/>
                      <a:pt x="50282" y="10551"/>
                      <a:pt x="50569" y="10470"/>
                    </a:cubicBezTo>
                    <a:cubicBezTo>
                      <a:pt x="49909" y="10015"/>
                      <a:pt x="49268" y="9532"/>
                      <a:pt x="48647" y="9024"/>
                    </a:cubicBezTo>
                    <a:lnTo>
                      <a:pt x="50094" y="7966"/>
                    </a:lnTo>
                    <a:cubicBezTo>
                      <a:pt x="50194" y="7893"/>
                      <a:pt x="50215" y="7772"/>
                      <a:pt x="50131" y="7675"/>
                    </a:cubicBezTo>
                    <a:cubicBezTo>
                      <a:pt x="50013" y="7540"/>
                      <a:pt x="49892" y="7406"/>
                      <a:pt x="49770" y="7275"/>
                    </a:cubicBezTo>
                    <a:lnTo>
                      <a:pt x="49770" y="7275"/>
                    </a:lnTo>
                    <a:cubicBezTo>
                      <a:pt x="49802" y="7412"/>
                      <a:pt x="49776" y="7554"/>
                      <a:pt x="49661" y="7654"/>
                    </a:cubicBezTo>
                    <a:cubicBezTo>
                      <a:pt x="49581" y="7722"/>
                      <a:pt x="49479" y="7754"/>
                      <a:pt x="49376" y="7754"/>
                    </a:cubicBezTo>
                    <a:cubicBezTo>
                      <a:pt x="49314" y="7754"/>
                      <a:pt x="49251" y="7743"/>
                      <a:pt x="49193" y="7721"/>
                    </a:cubicBezTo>
                    <a:cubicBezTo>
                      <a:pt x="49007" y="7649"/>
                      <a:pt x="48865" y="7491"/>
                      <a:pt x="48740" y="7342"/>
                    </a:cubicBezTo>
                    <a:cubicBezTo>
                      <a:pt x="48644" y="7226"/>
                      <a:pt x="48555" y="7103"/>
                      <a:pt x="48475" y="6975"/>
                    </a:cubicBezTo>
                    <a:cubicBezTo>
                      <a:pt x="48443" y="6992"/>
                      <a:pt x="48407" y="7001"/>
                      <a:pt x="48371" y="7001"/>
                    </a:cubicBezTo>
                    <a:cubicBezTo>
                      <a:pt x="48364" y="7001"/>
                      <a:pt x="48356" y="7000"/>
                      <a:pt x="48349" y="7000"/>
                    </a:cubicBezTo>
                    <a:lnTo>
                      <a:pt x="48349" y="7000"/>
                    </a:lnTo>
                    <a:cubicBezTo>
                      <a:pt x="48351" y="7016"/>
                      <a:pt x="48352" y="7032"/>
                      <a:pt x="48353" y="7049"/>
                    </a:cubicBezTo>
                    <a:cubicBezTo>
                      <a:pt x="48379" y="7401"/>
                      <a:pt x="48345" y="7870"/>
                      <a:pt x="48040" y="8104"/>
                    </a:cubicBezTo>
                    <a:cubicBezTo>
                      <a:pt x="47950" y="8173"/>
                      <a:pt x="47849" y="8205"/>
                      <a:pt x="47753" y="8205"/>
                    </a:cubicBezTo>
                    <a:cubicBezTo>
                      <a:pt x="47551" y="8205"/>
                      <a:pt x="47367" y="8067"/>
                      <a:pt x="47332" y="7831"/>
                    </a:cubicBezTo>
                    <a:cubicBezTo>
                      <a:pt x="47305" y="7651"/>
                      <a:pt x="47343" y="7465"/>
                      <a:pt x="47370" y="7288"/>
                    </a:cubicBezTo>
                    <a:cubicBezTo>
                      <a:pt x="47401" y="7073"/>
                      <a:pt x="47441" y="6860"/>
                      <a:pt x="47490" y="6649"/>
                    </a:cubicBezTo>
                    <a:cubicBezTo>
                      <a:pt x="47496" y="6619"/>
                      <a:pt x="47504" y="6589"/>
                      <a:pt x="47511" y="6560"/>
                    </a:cubicBezTo>
                    <a:lnTo>
                      <a:pt x="47511" y="6560"/>
                    </a:lnTo>
                    <a:cubicBezTo>
                      <a:pt x="47248" y="6941"/>
                      <a:pt x="46812" y="7282"/>
                      <a:pt x="46340" y="7282"/>
                    </a:cubicBezTo>
                    <a:cubicBezTo>
                      <a:pt x="46247" y="7282"/>
                      <a:pt x="46153" y="7269"/>
                      <a:pt x="46058" y="7240"/>
                    </a:cubicBezTo>
                    <a:cubicBezTo>
                      <a:pt x="45577" y="7094"/>
                      <a:pt x="45199" y="6578"/>
                      <a:pt x="45347" y="6085"/>
                    </a:cubicBezTo>
                    <a:cubicBezTo>
                      <a:pt x="45001" y="5874"/>
                      <a:pt x="44743" y="5541"/>
                      <a:pt x="44606" y="5158"/>
                    </a:cubicBezTo>
                    <a:cubicBezTo>
                      <a:pt x="44479" y="4801"/>
                      <a:pt x="44455" y="4364"/>
                      <a:pt x="44614" y="4013"/>
                    </a:cubicBezTo>
                    <a:cubicBezTo>
                      <a:pt x="44744" y="3726"/>
                      <a:pt x="45002" y="3652"/>
                      <a:pt x="45277" y="3652"/>
                    </a:cubicBezTo>
                    <a:cubicBezTo>
                      <a:pt x="45422" y="3652"/>
                      <a:pt x="45572" y="3673"/>
                      <a:pt x="45710" y="3693"/>
                    </a:cubicBezTo>
                    <a:cubicBezTo>
                      <a:pt x="46364" y="3792"/>
                      <a:pt x="46986" y="4082"/>
                      <a:pt x="47490" y="4511"/>
                    </a:cubicBezTo>
                    <a:cubicBezTo>
                      <a:pt x="47245" y="4009"/>
                      <a:pt x="46953" y="3532"/>
                      <a:pt x="46618" y="3085"/>
                    </a:cubicBezTo>
                    <a:cubicBezTo>
                      <a:pt x="46582" y="3111"/>
                      <a:pt x="46548" y="3137"/>
                      <a:pt x="46499" y="3141"/>
                    </a:cubicBezTo>
                    <a:cubicBezTo>
                      <a:pt x="46492" y="3142"/>
                      <a:pt x="46484" y="3143"/>
                      <a:pt x="46476" y="3143"/>
                    </a:cubicBezTo>
                    <a:cubicBezTo>
                      <a:pt x="46424" y="3143"/>
                      <a:pt x="46372" y="3124"/>
                      <a:pt x="46332" y="3088"/>
                    </a:cubicBezTo>
                    <a:cubicBezTo>
                      <a:pt x="46245" y="3015"/>
                      <a:pt x="46210" y="2884"/>
                      <a:pt x="46254" y="2778"/>
                    </a:cubicBezTo>
                    <a:cubicBezTo>
                      <a:pt x="46297" y="2674"/>
                      <a:pt x="46374" y="2631"/>
                      <a:pt x="46456" y="2631"/>
                    </a:cubicBezTo>
                    <a:cubicBezTo>
                      <a:pt x="46565" y="2631"/>
                      <a:pt x="46682" y="2706"/>
                      <a:pt x="46737" y="2812"/>
                    </a:cubicBezTo>
                    <a:cubicBezTo>
                      <a:pt x="46750" y="2823"/>
                      <a:pt x="46762" y="2834"/>
                      <a:pt x="46772" y="2847"/>
                    </a:cubicBezTo>
                    <a:cubicBezTo>
                      <a:pt x="47080" y="3248"/>
                      <a:pt x="47353" y="3673"/>
                      <a:pt x="47589" y="4120"/>
                    </a:cubicBezTo>
                    <a:lnTo>
                      <a:pt x="47586" y="3360"/>
                    </a:lnTo>
                    <a:lnTo>
                      <a:pt x="47584" y="2860"/>
                    </a:lnTo>
                    <a:lnTo>
                      <a:pt x="47584" y="2709"/>
                    </a:lnTo>
                    <a:cubicBezTo>
                      <a:pt x="47566" y="2701"/>
                      <a:pt x="47549" y="2691"/>
                      <a:pt x="47534" y="2679"/>
                    </a:cubicBezTo>
                    <a:cubicBezTo>
                      <a:pt x="47494" y="2650"/>
                      <a:pt x="47467" y="2610"/>
                      <a:pt x="47454" y="2563"/>
                    </a:cubicBezTo>
                    <a:cubicBezTo>
                      <a:pt x="47390" y="2448"/>
                      <a:pt x="47424" y="2289"/>
                      <a:pt x="47552" y="2232"/>
                    </a:cubicBezTo>
                    <a:cubicBezTo>
                      <a:pt x="47583" y="2218"/>
                      <a:pt x="47616" y="2212"/>
                      <a:pt x="47649" y="2212"/>
                    </a:cubicBezTo>
                    <a:cubicBezTo>
                      <a:pt x="47781" y="2212"/>
                      <a:pt x="47908" y="2320"/>
                      <a:pt x="47914" y="2461"/>
                    </a:cubicBezTo>
                    <a:cubicBezTo>
                      <a:pt x="47916" y="2525"/>
                      <a:pt x="47894" y="2588"/>
                      <a:pt x="47853" y="2636"/>
                    </a:cubicBezTo>
                    <a:cubicBezTo>
                      <a:pt x="47853" y="2668"/>
                      <a:pt x="47852" y="2700"/>
                      <a:pt x="47852" y="2728"/>
                    </a:cubicBezTo>
                    <a:cubicBezTo>
                      <a:pt x="47854" y="3273"/>
                      <a:pt x="47856" y="3818"/>
                      <a:pt x="47858" y="4363"/>
                    </a:cubicBezTo>
                    <a:cubicBezTo>
                      <a:pt x="47860" y="4403"/>
                      <a:pt x="47841" y="4442"/>
                      <a:pt x="47808" y="4466"/>
                    </a:cubicBezTo>
                    <a:cubicBezTo>
                      <a:pt x="47822" y="4469"/>
                      <a:pt x="47836" y="4477"/>
                      <a:pt x="47846" y="4486"/>
                    </a:cubicBezTo>
                    <a:cubicBezTo>
                      <a:pt x="47889" y="4294"/>
                      <a:pt x="47938" y="4104"/>
                      <a:pt x="47998" y="3914"/>
                    </a:cubicBezTo>
                    <a:cubicBezTo>
                      <a:pt x="48110" y="3569"/>
                      <a:pt x="48242" y="3205"/>
                      <a:pt x="48450" y="2904"/>
                    </a:cubicBezTo>
                    <a:cubicBezTo>
                      <a:pt x="48514" y="2813"/>
                      <a:pt x="48586" y="2728"/>
                      <a:pt x="48667" y="2651"/>
                    </a:cubicBezTo>
                    <a:lnTo>
                      <a:pt x="48156" y="2161"/>
                    </a:lnTo>
                    <a:lnTo>
                      <a:pt x="49389" y="335"/>
                    </a:lnTo>
                    <a:cubicBezTo>
                      <a:pt x="49479" y="201"/>
                      <a:pt x="49362" y="73"/>
                      <a:pt x="49236" y="65"/>
                    </a:cubicBezTo>
                    <a:cubicBezTo>
                      <a:pt x="49205"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6" name="Google Shape;3066;p45"/>
              <p:cNvSpPr/>
              <p:nvPr/>
            </p:nvSpPr>
            <p:spPr>
              <a:xfrm>
                <a:off x="1396000" y="1393250"/>
                <a:ext cx="74875" cy="135400"/>
              </a:xfrm>
              <a:custGeom>
                <a:avLst/>
                <a:gdLst/>
                <a:ahLst/>
                <a:cxnLst/>
                <a:rect l="l" t="t" r="r" b="b"/>
                <a:pathLst>
                  <a:path w="2995" h="5416" extrusionOk="0">
                    <a:moveTo>
                      <a:pt x="1542" y="0"/>
                    </a:moveTo>
                    <a:cubicBezTo>
                      <a:pt x="1479" y="0"/>
                      <a:pt x="1415" y="7"/>
                      <a:pt x="1351" y="20"/>
                    </a:cubicBezTo>
                    <a:cubicBezTo>
                      <a:pt x="1034" y="86"/>
                      <a:pt x="783" y="306"/>
                      <a:pt x="603" y="565"/>
                    </a:cubicBezTo>
                    <a:cubicBezTo>
                      <a:pt x="394" y="866"/>
                      <a:pt x="264" y="1229"/>
                      <a:pt x="151" y="1575"/>
                    </a:cubicBezTo>
                    <a:cubicBezTo>
                      <a:pt x="90" y="1764"/>
                      <a:pt x="41" y="1954"/>
                      <a:pt x="0" y="2147"/>
                    </a:cubicBezTo>
                    <a:cubicBezTo>
                      <a:pt x="12" y="2156"/>
                      <a:pt x="21" y="2169"/>
                      <a:pt x="28" y="2184"/>
                    </a:cubicBezTo>
                    <a:cubicBezTo>
                      <a:pt x="37" y="2188"/>
                      <a:pt x="47" y="2194"/>
                      <a:pt x="56" y="2199"/>
                    </a:cubicBezTo>
                    <a:cubicBezTo>
                      <a:pt x="59" y="2199"/>
                      <a:pt x="62" y="2198"/>
                      <a:pt x="65" y="2198"/>
                    </a:cubicBezTo>
                    <a:cubicBezTo>
                      <a:pt x="97" y="2198"/>
                      <a:pt x="126" y="2214"/>
                      <a:pt x="146" y="2239"/>
                    </a:cubicBezTo>
                    <a:cubicBezTo>
                      <a:pt x="414" y="2568"/>
                      <a:pt x="605" y="2952"/>
                      <a:pt x="705" y="3363"/>
                    </a:cubicBezTo>
                    <a:cubicBezTo>
                      <a:pt x="748" y="3544"/>
                      <a:pt x="774" y="3729"/>
                      <a:pt x="783" y="3915"/>
                    </a:cubicBezTo>
                    <a:cubicBezTo>
                      <a:pt x="783" y="3926"/>
                      <a:pt x="784" y="3939"/>
                      <a:pt x="784" y="3951"/>
                    </a:cubicBezTo>
                    <a:cubicBezTo>
                      <a:pt x="784" y="3952"/>
                      <a:pt x="784" y="3953"/>
                      <a:pt x="784" y="3953"/>
                    </a:cubicBezTo>
                    <a:cubicBezTo>
                      <a:pt x="801" y="4094"/>
                      <a:pt x="823" y="4262"/>
                      <a:pt x="763" y="4395"/>
                    </a:cubicBezTo>
                    <a:cubicBezTo>
                      <a:pt x="758" y="4426"/>
                      <a:pt x="752" y="4457"/>
                      <a:pt x="743" y="4487"/>
                    </a:cubicBezTo>
                    <a:cubicBezTo>
                      <a:pt x="727" y="4551"/>
                      <a:pt x="685" y="4605"/>
                      <a:pt x="627" y="4637"/>
                    </a:cubicBezTo>
                    <a:cubicBezTo>
                      <a:pt x="708" y="4764"/>
                      <a:pt x="797" y="4887"/>
                      <a:pt x="893" y="5003"/>
                    </a:cubicBezTo>
                    <a:cubicBezTo>
                      <a:pt x="1017" y="5152"/>
                      <a:pt x="1161" y="5311"/>
                      <a:pt x="1347" y="5382"/>
                    </a:cubicBezTo>
                    <a:cubicBezTo>
                      <a:pt x="1405" y="5404"/>
                      <a:pt x="1467" y="5416"/>
                      <a:pt x="1529" y="5416"/>
                    </a:cubicBezTo>
                    <a:cubicBezTo>
                      <a:pt x="1632" y="5416"/>
                      <a:pt x="1734" y="5384"/>
                      <a:pt x="1814" y="5315"/>
                    </a:cubicBezTo>
                    <a:cubicBezTo>
                      <a:pt x="1958" y="5188"/>
                      <a:pt x="1963" y="4996"/>
                      <a:pt x="1885" y="4830"/>
                    </a:cubicBezTo>
                    <a:cubicBezTo>
                      <a:pt x="1721" y="4484"/>
                      <a:pt x="1373" y="4206"/>
                      <a:pt x="1082" y="3967"/>
                    </a:cubicBezTo>
                    <a:cubicBezTo>
                      <a:pt x="1025" y="3919"/>
                      <a:pt x="966" y="3871"/>
                      <a:pt x="908" y="3824"/>
                    </a:cubicBezTo>
                    <a:lnTo>
                      <a:pt x="908" y="3824"/>
                    </a:lnTo>
                    <a:cubicBezTo>
                      <a:pt x="1159" y="3960"/>
                      <a:pt x="1433" y="4043"/>
                      <a:pt x="1725" y="4043"/>
                    </a:cubicBezTo>
                    <a:cubicBezTo>
                      <a:pt x="1807" y="4043"/>
                      <a:pt x="1889" y="4037"/>
                      <a:pt x="1973" y="4023"/>
                    </a:cubicBezTo>
                    <a:cubicBezTo>
                      <a:pt x="2294" y="3970"/>
                      <a:pt x="2598" y="3798"/>
                      <a:pt x="2776" y="3520"/>
                    </a:cubicBezTo>
                    <a:cubicBezTo>
                      <a:pt x="2940" y="3263"/>
                      <a:pt x="2995" y="2920"/>
                      <a:pt x="2891" y="2629"/>
                    </a:cubicBezTo>
                    <a:cubicBezTo>
                      <a:pt x="2772" y="2292"/>
                      <a:pt x="2477" y="2129"/>
                      <a:pt x="2165" y="2010"/>
                    </a:cubicBezTo>
                    <a:cubicBezTo>
                      <a:pt x="2409" y="1455"/>
                      <a:pt x="2609" y="794"/>
                      <a:pt x="2170" y="282"/>
                    </a:cubicBezTo>
                    <a:cubicBezTo>
                      <a:pt x="2009" y="95"/>
                      <a:pt x="1781" y="0"/>
                      <a:pt x="1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7" name="Google Shape;3067;p45"/>
              <p:cNvSpPr/>
              <p:nvPr/>
            </p:nvSpPr>
            <p:spPr>
              <a:xfrm>
                <a:off x="1311175" y="1426075"/>
                <a:ext cx="98125" cy="113850"/>
              </a:xfrm>
              <a:custGeom>
                <a:avLst/>
                <a:gdLst/>
                <a:ahLst/>
                <a:cxnLst/>
                <a:rect l="l" t="t" r="r" b="b"/>
                <a:pathLst>
                  <a:path w="3925" h="4554" extrusionOk="0">
                    <a:moveTo>
                      <a:pt x="823" y="1"/>
                    </a:moveTo>
                    <a:cubicBezTo>
                      <a:pt x="548" y="1"/>
                      <a:pt x="290" y="74"/>
                      <a:pt x="160" y="362"/>
                    </a:cubicBezTo>
                    <a:cubicBezTo>
                      <a:pt x="0" y="714"/>
                      <a:pt x="25" y="1151"/>
                      <a:pt x="153" y="1507"/>
                    </a:cubicBezTo>
                    <a:cubicBezTo>
                      <a:pt x="289" y="1889"/>
                      <a:pt x="547" y="2222"/>
                      <a:pt x="894" y="2435"/>
                    </a:cubicBezTo>
                    <a:cubicBezTo>
                      <a:pt x="745" y="2926"/>
                      <a:pt x="1123" y="3443"/>
                      <a:pt x="1605" y="3589"/>
                    </a:cubicBezTo>
                    <a:cubicBezTo>
                      <a:pt x="1699" y="3618"/>
                      <a:pt x="1793" y="3631"/>
                      <a:pt x="1886" y="3631"/>
                    </a:cubicBezTo>
                    <a:cubicBezTo>
                      <a:pt x="2358" y="3631"/>
                      <a:pt x="2794" y="3289"/>
                      <a:pt x="3057" y="2908"/>
                    </a:cubicBezTo>
                    <a:lnTo>
                      <a:pt x="3057" y="2908"/>
                    </a:lnTo>
                    <a:cubicBezTo>
                      <a:pt x="3050" y="2938"/>
                      <a:pt x="3042" y="2967"/>
                      <a:pt x="3036" y="2997"/>
                    </a:cubicBezTo>
                    <a:cubicBezTo>
                      <a:pt x="2987" y="3209"/>
                      <a:pt x="2948" y="3421"/>
                      <a:pt x="2916" y="3636"/>
                    </a:cubicBezTo>
                    <a:cubicBezTo>
                      <a:pt x="2889" y="3814"/>
                      <a:pt x="2851" y="4001"/>
                      <a:pt x="2878" y="4180"/>
                    </a:cubicBezTo>
                    <a:cubicBezTo>
                      <a:pt x="2913" y="4415"/>
                      <a:pt x="3098" y="4553"/>
                      <a:pt x="3299" y="4553"/>
                    </a:cubicBezTo>
                    <a:cubicBezTo>
                      <a:pt x="3396" y="4553"/>
                      <a:pt x="3496" y="4521"/>
                      <a:pt x="3585" y="4453"/>
                    </a:cubicBezTo>
                    <a:cubicBezTo>
                      <a:pt x="3892" y="4219"/>
                      <a:pt x="3925" y="3749"/>
                      <a:pt x="3899" y="3397"/>
                    </a:cubicBezTo>
                    <a:cubicBezTo>
                      <a:pt x="3898" y="3381"/>
                      <a:pt x="3897" y="3364"/>
                      <a:pt x="3896" y="3348"/>
                    </a:cubicBezTo>
                    <a:cubicBezTo>
                      <a:pt x="3859" y="3344"/>
                      <a:pt x="3824" y="3331"/>
                      <a:pt x="3792" y="3311"/>
                    </a:cubicBezTo>
                    <a:cubicBezTo>
                      <a:pt x="3643" y="3216"/>
                      <a:pt x="3573" y="3002"/>
                      <a:pt x="3503" y="2852"/>
                    </a:cubicBezTo>
                    <a:cubicBezTo>
                      <a:pt x="3325" y="2474"/>
                      <a:pt x="3178" y="2085"/>
                      <a:pt x="3063" y="1685"/>
                    </a:cubicBezTo>
                    <a:cubicBezTo>
                      <a:pt x="3010" y="1501"/>
                      <a:pt x="2926" y="1283"/>
                      <a:pt x="2975" y="1090"/>
                    </a:cubicBezTo>
                    <a:cubicBezTo>
                      <a:pt x="2991" y="1027"/>
                      <a:pt x="3022" y="970"/>
                      <a:pt x="3067" y="923"/>
                    </a:cubicBezTo>
                    <a:cubicBezTo>
                      <a:pt x="3056" y="902"/>
                      <a:pt x="3046" y="881"/>
                      <a:pt x="3036" y="859"/>
                    </a:cubicBez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8" name="Google Shape;3068;p45"/>
              <p:cNvSpPr/>
              <p:nvPr/>
            </p:nvSpPr>
            <p:spPr>
              <a:xfrm>
                <a:off x="1391000" y="1446400"/>
                <a:ext cx="5025" cy="8200"/>
              </a:xfrm>
              <a:custGeom>
                <a:avLst/>
                <a:gdLst/>
                <a:ahLst/>
                <a:cxnLst/>
                <a:rect l="l" t="t" r="r" b="b"/>
                <a:pathLst>
                  <a:path w="201" h="328" extrusionOk="0">
                    <a:moveTo>
                      <a:pt x="161" y="1"/>
                    </a:moveTo>
                    <a:cubicBezTo>
                      <a:pt x="149" y="9"/>
                      <a:pt x="135" y="15"/>
                      <a:pt x="121" y="20"/>
                    </a:cubicBezTo>
                    <a:cubicBezTo>
                      <a:pt x="139" y="105"/>
                      <a:pt x="71" y="178"/>
                      <a:pt x="0" y="189"/>
                    </a:cubicBezTo>
                    <a:cubicBezTo>
                      <a:pt x="47" y="234"/>
                      <a:pt x="93" y="280"/>
                      <a:pt x="137" y="328"/>
                    </a:cubicBezTo>
                    <a:cubicBezTo>
                      <a:pt x="156" y="225"/>
                      <a:pt x="177" y="123"/>
                      <a:pt x="200" y="21"/>
                    </a:cubicBezTo>
                    <a:cubicBezTo>
                      <a:pt x="188"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69" name="Google Shape;3069;p45"/>
              <p:cNvSpPr/>
              <p:nvPr/>
            </p:nvSpPr>
            <p:spPr>
              <a:xfrm>
                <a:off x="1407775" y="1502350"/>
                <a:ext cx="3950" cy="7475"/>
              </a:xfrm>
              <a:custGeom>
                <a:avLst/>
                <a:gdLst/>
                <a:ahLst/>
                <a:cxnLst/>
                <a:rect l="l" t="t" r="r" b="b"/>
                <a:pathLst>
                  <a:path w="158" h="299" extrusionOk="0">
                    <a:moveTo>
                      <a:pt x="0" y="0"/>
                    </a:moveTo>
                    <a:lnTo>
                      <a:pt x="0" y="0"/>
                    </a:lnTo>
                    <a:cubicBezTo>
                      <a:pt x="13" y="99"/>
                      <a:pt x="23" y="198"/>
                      <a:pt x="32" y="297"/>
                    </a:cubicBezTo>
                    <a:cubicBezTo>
                      <a:pt x="39" y="298"/>
                      <a:pt x="47" y="298"/>
                      <a:pt x="54" y="298"/>
                    </a:cubicBezTo>
                    <a:cubicBezTo>
                      <a:pt x="90" y="298"/>
                      <a:pt x="126" y="289"/>
                      <a:pt x="157" y="273"/>
                    </a:cubicBezTo>
                    <a:cubicBezTo>
                      <a:pt x="129" y="228"/>
                      <a:pt x="102" y="183"/>
                      <a:pt x="75" y="139"/>
                    </a:cubicBezTo>
                    <a:cubicBezTo>
                      <a:pt x="50" y="93"/>
                      <a:pt x="24"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0" name="Google Shape;3070;p45"/>
              <p:cNvSpPr/>
              <p:nvPr/>
            </p:nvSpPr>
            <p:spPr>
              <a:xfrm>
                <a:off x="1384325" y="1446900"/>
                <a:ext cx="32250" cy="62900"/>
              </a:xfrm>
              <a:custGeom>
                <a:avLst/>
                <a:gdLst/>
                <a:ahLst/>
                <a:cxnLst/>
                <a:rect l="l" t="t" r="r" b="b"/>
                <a:pathLst>
                  <a:path w="1290" h="2516" extrusionOk="0">
                    <a:moveTo>
                      <a:pt x="467" y="1"/>
                    </a:moveTo>
                    <a:cubicBezTo>
                      <a:pt x="445" y="103"/>
                      <a:pt x="423" y="205"/>
                      <a:pt x="404" y="308"/>
                    </a:cubicBezTo>
                    <a:cubicBezTo>
                      <a:pt x="360" y="260"/>
                      <a:pt x="314" y="214"/>
                      <a:pt x="267" y="170"/>
                    </a:cubicBezTo>
                    <a:cubicBezTo>
                      <a:pt x="261" y="171"/>
                      <a:pt x="254" y="171"/>
                      <a:pt x="248" y="171"/>
                    </a:cubicBezTo>
                    <a:cubicBezTo>
                      <a:pt x="208" y="171"/>
                      <a:pt x="170" y="151"/>
                      <a:pt x="147" y="103"/>
                    </a:cubicBezTo>
                    <a:cubicBezTo>
                      <a:pt x="145" y="99"/>
                      <a:pt x="143" y="94"/>
                      <a:pt x="141" y="91"/>
                    </a:cubicBezTo>
                    <a:cubicBezTo>
                      <a:pt x="97" y="138"/>
                      <a:pt x="65" y="195"/>
                      <a:pt x="49" y="258"/>
                    </a:cubicBezTo>
                    <a:cubicBezTo>
                      <a:pt x="0" y="450"/>
                      <a:pt x="84" y="668"/>
                      <a:pt x="137" y="853"/>
                    </a:cubicBezTo>
                    <a:cubicBezTo>
                      <a:pt x="253" y="1252"/>
                      <a:pt x="400" y="1642"/>
                      <a:pt x="577" y="2019"/>
                    </a:cubicBezTo>
                    <a:cubicBezTo>
                      <a:pt x="648" y="2170"/>
                      <a:pt x="717" y="2384"/>
                      <a:pt x="866" y="2478"/>
                    </a:cubicBezTo>
                    <a:cubicBezTo>
                      <a:pt x="898" y="2498"/>
                      <a:pt x="933" y="2511"/>
                      <a:pt x="970" y="2515"/>
                    </a:cubicBezTo>
                    <a:cubicBezTo>
                      <a:pt x="961" y="2416"/>
                      <a:pt x="951" y="2317"/>
                      <a:pt x="938" y="2218"/>
                    </a:cubicBezTo>
                    <a:lnTo>
                      <a:pt x="938" y="2218"/>
                    </a:lnTo>
                    <a:cubicBezTo>
                      <a:pt x="962" y="2265"/>
                      <a:pt x="988" y="2311"/>
                      <a:pt x="1013" y="2357"/>
                    </a:cubicBezTo>
                    <a:cubicBezTo>
                      <a:pt x="1040" y="2402"/>
                      <a:pt x="1067" y="2447"/>
                      <a:pt x="1095" y="2492"/>
                    </a:cubicBezTo>
                    <a:cubicBezTo>
                      <a:pt x="1153" y="2459"/>
                      <a:pt x="1194" y="2406"/>
                      <a:pt x="1210" y="2342"/>
                    </a:cubicBezTo>
                    <a:cubicBezTo>
                      <a:pt x="1219" y="2312"/>
                      <a:pt x="1225" y="2281"/>
                      <a:pt x="1231" y="2249"/>
                    </a:cubicBezTo>
                    <a:cubicBezTo>
                      <a:pt x="1290" y="2116"/>
                      <a:pt x="1268" y="1948"/>
                      <a:pt x="1252" y="1808"/>
                    </a:cubicBezTo>
                    <a:cubicBezTo>
                      <a:pt x="1251" y="1807"/>
                      <a:pt x="1251" y="1806"/>
                      <a:pt x="1252" y="1806"/>
                    </a:cubicBezTo>
                    <a:cubicBezTo>
                      <a:pt x="1252" y="1793"/>
                      <a:pt x="1251" y="1782"/>
                      <a:pt x="1250" y="1770"/>
                    </a:cubicBezTo>
                    <a:cubicBezTo>
                      <a:pt x="1242" y="1584"/>
                      <a:pt x="1215" y="1399"/>
                      <a:pt x="1173" y="1217"/>
                    </a:cubicBezTo>
                    <a:cubicBezTo>
                      <a:pt x="1072" y="806"/>
                      <a:pt x="881" y="422"/>
                      <a:pt x="614" y="93"/>
                    </a:cubicBezTo>
                    <a:cubicBezTo>
                      <a:pt x="594" y="68"/>
                      <a:pt x="564" y="53"/>
                      <a:pt x="533" y="53"/>
                    </a:cubicBezTo>
                    <a:cubicBezTo>
                      <a:pt x="530" y="53"/>
                      <a:pt x="527" y="54"/>
                      <a:pt x="523" y="54"/>
                    </a:cubicBezTo>
                    <a:cubicBezTo>
                      <a:pt x="515" y="48"/>
                      <a:pt x="505" y="43"/>
                      <a:pt x="495" y="38"/>
                    </a:cubicBezTo>
                    <a:cubicBezTo>
                      <a:pt x="488"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1" name="Google Shape;3071;p45"/>
              <p:cNvSpPr/>
              <p:nvPr/>
            </p:nvSpPr>
            <p:spPr>
              <a:xfrm>
                <a:off x="1355050" y="1390050"/>
                <a:ext cx="42700" cy="58625"/>
              </a:xfrm>
              <a:custGeom>
                <a:avLst/>
                <a:gdLst/>
                <a:ahLst/>
                <a:cxnLst/>
                <a:rect l="l" t="t" r="r" b="b"/>
                <a:pathLst>
                  <a:path w="1708" h="2345" extrusionOk="0">
                    <a:moveTo>
                      <a:pt x="1439" y="0"/>
                    </a:moveTo>
                    <a:cubicBezTo>
                      <a:pt x="1407" y="0"/>
                      <a:pt x="1374" y="7"/>
                      <a:pt x="1342" y="21"/>
                    </a:cubicBezTo>
                    <a:cubicBezTo>
                      <a:pt x="1215" y="77"/>
                      <a:pt x="1181" y="238"/>
                      <a:pt x="1245" y="353"/>
                    </a:cubicBezTo>
                    <a:cubicBezTo>
                      <a:pt x="1257" y="398"/>
                      <a:pt x="1285" y="439"/>
                      <a:pt x="1324" y="468"/>
                    </a:cubicBezTo>
                    <a:cubicBezTo>
                      <a:pt x="1339" y="480"/>
                      <a:pt x="1356" y="490"/>
                      <a:pt x="1374" y="497"/>
                    </a:cubicBezTo>
                    <a:lnTo>
                      <a:pt x="1374" y="649"/>
                    </a:lnTo>
                    <a:cubicBezTo>
                      <a:pt x="1375" y="816"/>
                      <a:pt x="1376" y="983"/>
                      <a:pt x="1376" y="1150"/>
                    </a:cubicBezTo>
                    <a:cubicBezTo>
                      <a:pt x="1378" y="1403"/>
                      <a:pt x="1379" y="1656"/>
                      <a:pt x="1380" y="1910"/>
                    </a:cubicBezTo>
                    <a:cubicBezTo>
                      <a:pt x="1145" y="1464"/>
                      <a:pt x="871" y="1037"/>
                      <a:pt x="563" y="637"/>
                    </a:cubicBezTo>
                    <a:cubicBezTo>
                      <a:pt x="554" y="625"/>
                      <a:pt x="542" y="612"/>
                      <a:pt x="528" y="602"/>
                    </a:cubicBezTo>
                    <a:cubicBezTo>
                      <a:pt x="473" y="496"/>
                      <a:pt x="356" y="421"/>
                      <a:pt x="247" y="421"/>
                    </a:cubicBezTo>
                    <a:cubicBezTo>
                      <a:pt x="165" y="421"/>
                      <a:pt x="88" y="464"/>
                      <a:pt x="45" y="568"/>
                    </a:cubicBezTo>
                    <a:cubicBezTo>
                      <a:pt x="1" y="675"/>
                      <a:pt x="37" y="804"/>
                      <a:pt x="124" y="879"/>
                    </a:cubicBezTo>
                    <a:cubicBezTo>
                      <a:pt x="164" y="914"/>
                      <a:pt x="215" y="933"/>
                      <a:pt x="268" y="933"/>
                    </a:cubicBezTo>
                    <a:cubicBezTo>
                      <a:pt x="276" y="933"/>
                      <a:pt x="283" y="933"/>
                      <a:pt x="291" y="932"/>
                    </a:cubicBezTo>
                    <a:cubicBezTo>
                      <a:pt x="339" y="927"/>
                      <a:pt x="373" y="900"/>
                      <a:pt x="409" y="876"/>
                    </a:cubicBezTo>
                    <a:cubicBezTo>
                      <a:pt x="744" y="1322"/>
                      <a:pt x="1035" y="1799"/>
                      <a:pt x="1281" y="2300"/>
                    </a:cubicBezTo>
                    <a:cubicBezTo>
                      <a:pt x="1298" y="2315"/>
                      <a:pt x="1315" y="2330"/>
                      <a:pt x="1331" y="2345"/>
                    </a:cubicBezTo>
                    <a:cubicBezTo>
                      <a:pt x="1392" y="2291"/>
                      <a:pt x="1469" y="2258"/>
                      <a:pt x="1551" y="2251"/>
                    </a:cubicBezTo>
                    <a:cubicBezTo>
                      <a:pt x="1556" y="2251"/>
                      <a:pt x="1561" y="2250"/>
                      <a:pt x="1567" y="2250"/>
                    </a:cubicBezTo>
                    <a:cubicBezTo>
                      <a:pt x="1577" y="2250"/>
                      <a:pt x="1588" y="2252"/>
                      <a:pt x="1599" y="2255"/>
                    </a:cubicBezTo>
                    <a:cubicBezTo>
                      <a:pt x="1632" y="2231"/>
                      <a:pt x="1651" y="2192"/>
                      <a:pt x="1649" y="2151"/>
                    </a:cubicBezTo>
                    <a:cubicBezTo>
                      <a:pt x="1647" y="1606"/>
                      <a:pt x="1644" y="1062"/>
                      <a:pt x="1642" y="517"/>
                    </a:cubicBezTo>
                    <a:cubicBezTo>
                      <a:pt x="1642" y="489"/>
                      <a:pt x="1642" y="458"/>
                      <a:pt x="1643" y="426"/>
                    </a:cubicBezTo>
                    <a:cubicBezTo>
                      <a:pt x="1686" y="377"/>
                      <a:pt x="1707" y="314"/>
                      <a:pt x="1705" y="249"/>
                    </a:cubicBezTo>
                    <a:cubicBezTo>
                      <a:pt x="1699" y="109"/>
                      <a:pt x="1572" y="0"/>
                      <a:pt x="14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2" name="Google Shape;3072;p45"/>
              <p:cNvSpPr/>
              <p:nvPr/>
            </p:nvSpPr>
            <p:spPr>
              <a:xfrm>
                <a:off x="1387050" y="1447550"/>
                <a:ext cx="1300" cy="1625"/>
              </a:xfrm>
              <a:custGeom>
                <a:avLst/>
                <a:gdLst/>
                <a:ahLst/>
                <a:cxnLst/>
                <a:rect l="l" t="t" r="r" b="b"/>
                <a:pathLst>
                  <a:path w="52" h="65" extrusionOk="0">
                    <a:moveTo>
                      <a:pt x="1" y="0"/>
                    </a:moveTo>
                    <a:cubicBezTo>
                      <a:pt x="11" y="22"/>
                      <a:pt x="21" y="43"/>
                      <a:pt x="32" y="64"/>
                    </a:cubicBezTo>
                    <a:cubicBezTo>
                      <a:pt x="38" y="58"/>
                      <a:pt x="44" y="51"/>
                      <a:pt x="52" y="45"/>
                    </a:cubicBezTo>
                    <a:cubicBezTo>
                      <a:pt x="35" y="30"/>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3" name="Google Shape;3073;p45"/>
              <p:cNvSpPr/>
              <p:nvPr/>
            </p:nvSpPr>
            <p:spPr>
              <a:xfrm>
                <a:off x="1388325" y="1445825"/>
                <a:ext cx="6800" cy="5300"/>
              </a:xfrm>
              <a:custGeom>
                <a:avLst/>
                <a:gdLst/>
                <a:ahLst/>
                <a:cxnLst/>
                <a:rect l="l" t="t" r="r" b="b"/>
                <a:pathLst>
                  <a:path w="272" h="212" extrusionOk="0">
                    <a:moveTo>
                      <a:pt x="244" y="0"/>
                    </a:moveTo>
                    <a:cubicBezTo>
                      <a:pt x="233" y="0"/>
                      <a:pt x="222" y="7"/>
                      <a:pt x="220" y="19"/>
                    </a:cubicBezTo>
                    <a:lnTo>
                      <a:pt x="220" y="20"/>
                    </a:lnTo>
                    <a:cubicBezTo>
                      <a:pt x="139" y="27"/>
                      <a:pt x="61" y="59"/>
                      <a:pt x="1" y="113"/>
                    </a:cubicBezTo>
                    <a:cubicBezTo>
                      <a:pt x="37" y="145"/>
                      <a:pt x="72" y="178"/>
                      <a:pt x="107" y="212"/>
                    </a:cubicBezTo>
                    <a:cubicBezTo>
                      <a:pt x="178" y="200"/>
                      <a:pt x="246" y="128"/>
                      <a:pt x="227" y="43"/>
                    </a:cubicBezTo>
                    <a:lnTo>
                      <a:pt x="227" y="43"/>
                    </a:lnTo>
                    <a:cubicBezTo>
                      <a:pt x="232" y="47"/>
                      <a:pt x="238" y="49"/>
                      <a:pt x="243" y="49"/>
                    </a:cubicBezTo>
                    <a:cubicBezTo>
                      <a:pt x="258" y="49"/>
                      <a:pt x="272" y="33"/>
                      <a:pt x="266" y="16"/>
                    </a:cubicBezTo>
                    <a:cubicBezTo>
                      <a:pt x="262" y="5"/>
                      <a:pt x="253" y="0"/>
                      <a:pt x="24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4" name="Google Shape;3074;p45"/>
              <p:cNvSpPr/>
              <p:nvPr/>
            </p:nvSpPr>
            <p:spPr>
              <a:xfrm>
                <a:off x="1387825" y="1448625"/>
                <a:ext cx="3200" cy="2550"/>
              </a:xfrm>
              <a:custGeom>
                <a:avLst/>
                <a:gdLst/>
                <a:ahLst/>
                <a:cxnLst/>
                <a:rect l="l" t="t" r="r" b="b"/>
                <a:pathLst>
                  <a:path w="128" h="102" extrusionOk="0">
                    <a:moveTo>
                      <a:pt x="21" y="1"/>
                    </a:moveTo>
                    <a:cubicBezTo>
                      <a:pt x="13" y="8"/>
                      <a:pt x="7" y="15"/>
                      <a:pt x="1" y="21"/>
                    </a:cubicBezTo>
                    <a:cubicBezTo>
                      <a:pt x="3" y="25"/>
                      <a:pt x="5" y="30"/>
                      <a:pt x="6" y="34"/>
                    </a:cubicBezTo>
                    <a:cubicBezTo>
                      <a:pt x="29" y="82"/>
                      <a:pt x="67" y="101"/>
                      <a:pt x="107" y="101"/>
                    </a:cubicBezTo>
                    <a:cubicBezTo>
                      <a:pt x="114" y="101"/>
                      <a:pt x="120" y="101"/>
                      <a:pt x="127" y="100"/>
                    </a:cubicBezTo>
                    <a:cubicBezTo>
                      <a:pt x="92" y="67"/>
                      <a:pt x="57" y="34"/>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5" name="Google Shape;3075;p45"/>
              <p:cNvSpPr/>
              <p:nvPr/>
            </p:nvSpPr>
            <p:spPr>
              <a:xfrm>
                <a:off x="1499800" y="1556875"/>
                <a:ext cx="98125" cy="113850"/>
              </a:xfrm>
              <a:custGeom>
                <a:avLst/>
                <a:gdLst/>
                <a:ahLst/>
                <a:cxnLst/>
                <a:rect l="l" t="t" r="r" b="b"/>
                <a:pathLst>
                  <a:path w="3925" h="4554" extrusionOk="0">
                    <a:moveTo>
                      <a:pt x="822" y="1"/>
                    </a:moveTo>
                    <a:cubicBezTo>
                      <a:pt x="548" y="1"/>
                      <a:pt x="290" y="75"/>
                      <a:pt x="160" y="362"/>
                    </a:cubicBezTo>
                    <a:cubicBezTo>
                      <a:pt x="1" y="713"/>
                      <a:pt x="25" y="1150"/>
                      <a:pt x="153" y="1508"/>
                    </a:cubicBezTo>
                    <a:cubicBezTo>
                      <a:pt x="290" y="1890"/>
                      <a:pt x="547" y="2223"/>
                      <a:pt x="894" y="2435"/>
                    </a:cubicBezTo>
                    <a:cubicBezTo>
                      <a:pt x="746" y="2927"/>
                      <a:pt x="1123" y="3444"/>
                      <a:pt x="1605" y="3589"/>
                    </a:cubicBezTo>
                    <a:cubicBezTo>
                      <a:pt x="1700" y="3618"/>
                      <a:pt x="1794" y="3631"/>
                      <a:pt x="1886" y="3631"/>
                    </a:cubicBezTo>
                    <a:cubicBezTo>
                      <a:pt x="2358" y="3631"/>
                      <a:pt x="2794" y="3290"/>
                      <a:pt x="3057" y="2909"/>
                    </a:cubicBezTo>
                    <a:lnTo>
                      <a:pt x="3057" y="2909"/>
                    </a:lnTo>
                    <a:cubicBezTo>
                      <a:pt x="3051" y="2939"/>
                      <a:pt x="3044" y="2967"/>
                      <a:pt x="3036" y="2997"/>
                    </a:cubicBezTo>
                    <a:cubicBezTo>
                      <a:pt x="2988" y="3209"/>
                      <a:pt x="2948" y="3421"/>
                      <a:pt x="2916" y="3637"/>
                    </a:cubicBezTo>
                    <a:cubicBezTo>
                      <a:pt x="2889" y="3814"/>
                      <a:pt x="2852" y="4001"/>
                      <a:pt x="2879" y="4180"/>
                    </a:cubicBezTo>
                    <a:cubicBezTo>
                      <a:pt x="2913" y="4415"/>
                      <a:pt x="3098" y="4554"/>
                      <a:pt x="3300" y="4554"/>
                    </a:cubicBezTo>
                    <a:cubicBezTo>
                      <a:pt x="3396" y="4554"/>
                      <a:pt x="3496" y="4522"/>
                      <a:pt x="3586" y="4454"/>
                    </a:cubicBezTo>
                    <a:cubicBezTo>
                      <a:pt x="3891" y="4220"/>
                      <a:pt x="3925" y="3749"/>
                      <a:pt x="3900" y="3397"/>
                    </a:cubicBezTo>
                    <a:cubicBezTo>
                      <a:pt x="3899" y="3381"/>
                      <a:pt x="3897" y="3365"/>
                      <a:pt x="3896" y="3348"/>
                    </a:cubicBezTo>
                    <a:cubicBezTo>
                      <a:pt x="3859" y="3344"/>
                      <a:pt x="3824" y="3331"/>
                      <a:pt x="3792" y="3311"/>
                    </a:cubicBezTo>
                    <a:cubicBezTo>
                      <a:pt x="3643" y="3217"/>
                      <a:pt x="3574" y="3002"/>
                      <a:pt x="3503" y="2851"/>
                    </a:cubicBezTo>
                    <a:cubicBezTo>
                      <a:pt x="3326" y="2475"/>
                      <a:pt x="3179" y="2085"/>
                      <a:pt x="3064" y="1685"/>
                    </a:cubicBezTo>
                    <a:cubicBezTo>
                      <a:pt x="3011" y="1501"/>
                      <a:pt x="2927" y="1283"/>
                      <a:pt x="2975" y="1091"/>
                    </a:cubicBezTo>
                    <a:cubicBezTo>
                      <a:pt x="2991" y="1028"/>
                      <a:pt x="3022" y="971"/>
                      <a:pt x="3067" y="923"/>
                    </a:cubicBezTo>
                    <a:cubicBezTo>
                      <a:pt x="3056" y="902"/>
                      <a:pt x="3047" y="881"/>
                      <a:pt x="3036" y="860"/>
                    </a:cubicBezTo>
                    <a:cubicBezTo>
                      <a:pt x="2533" y="431"/>
                      <a:pt x="1911" y="140"/>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6" name="Google Shape;3076;p45"/>
              <p:cNvSpPr/>
              <p:nvPr/>
            </p:nvSpPr>
            <p:spPr>
              <a:xfrm>
                <a:off x="1584600" y="1524050"/>
                <a:ext cx="74900" cy="135400"/>
              </a:xfrm>
              <a:custGeom>
                <a:avLst/>
                <a:gdLst/>
                <a:ahLst/>
                <a:cxnLst/>
                <a:rect l="l" t="t" r="r" b="b"/>
                <a:pathLst>
                  <a:path w="2996" h="5416" extrusionOk="0">
                    <a:moveTo>
                      <a:pt x="1544" y="0"/>
                    </a:moveTo>
                    <a:cubicBezTo>
                      <a:pt x="1481" y="0"/>
                      <a:pt x="1416" y="7"/>
                      <a:pt x="1353" y="20"/>
                    </a:cubicBezTo>
                    <a:cubicBezTo>
                      <a:pt x="1037" y="87"/>
                      <a:pt x="784" y="306"/>
                      <a:pt x="604" y="566"/>
                    </a:cubicBezTo>
                    <a:cubicBezTo>
                      <a:pt x="396" y="865"/>
                      <a:pt x="265" y="1230"/>
                      <a:pt x="152" y="1576"/>
                    </a:cubicBezTo>
                    <a:cubicBezTo>
                      <a:pt x="92" y="1764"/>
                      <a:pt x="43" y="1954"/>
                      <a:pt x="0" y="2147"/>
                    </a:cubicBezTo>
                    <a:cubicBezTo>
                      <a:pt x="12" y="2157"/>
                      <a:pt x="23" y="2170"/>
                      <a:pt x="29" y="2184"/>
                    </a:cubicBezTo>
                    <a:cubicBezTo>
                      <a:pt x="38" y="2188"/>
                      <a:pt x="48" y="2193"/>
                      <a:pt x="58" y="2199"/>
                    </a:cubicBezTo>
                    <a:cubicBezTo>
                      <a:pt x="60" y="2199"/>
                      <a:pt x="62" y="2198"/>
                      <a:pt x="64" y="2198"/>
                    </a:cubicBezTo>
                    <a:cubicBezTo>
                      <a:pt x="96" y="2198"/>
                      <a:pt x="127" y="2213"/>
                      <a:pt x="147" y="2239"/>
                    </a:cubicBezTo>
                    <a:cubicBezTo>
                      <a:pt x="414" y="2568"/>
                      <a:pt x="605" y="2951"/>
                      <a:pt x="706" y="3363"/>
                    </a:cubicBezTo>
                    <a:cubicBezTo>
                      <a:pt x="750" y="3545"/>
                      <a:pt x="775" y="3729"/>
                      <a:pt x="784" y="3916"/>
                    </a:cubicBezTo>
                    <a:cubicBezTo>
                      <a:pt x="784" y="3927"/>
                      <a:pt x="784" y="3939"/>
                      <a:pt x="785" y="3952"/>
                    </a:cubicBezTo>
                    <a:lnTo>
                      <a:pt x="785" y="3954"/>
                    </a:lnTo>
                    <a:cubicBezTo>
                      <a:pt x="801" y="4094"/>
                      <a:pt x="823" y="4262"/>
                      <a:pt x="765" y="4395"/>
                    </a:cubicBezTo>
                    <a:cubicBezTo>
                      <a:pt x="759" y="4427"/>
                      <a:pt x="753" y="4458"/>
                      <a:pt x="744" y="4488"/>
                    </a:cubicBezTo>
                    <a:cubicBezTo>
                      <a:pt x="727" y="4550"/>
                      <a:pt x="686" y="4605"/>
                      <a:pt x="629" y="4637"/>
                    </a:cubicBezTo>
                    <a:cubicBezTo>
                      <a:pt x="709" y="4765"/>
                      <a:pt x="798" y="4887"/>
                      <a:pt x="894" y="5003"/>
                    </a:cubicBezTo>
                    <a:cubicBezTo>
                      <a:pt x="1019" y="5152"/>
                      <a:pt x="1161" y="5312"/>
                      <a:pt x="1347" y="5382"/>
                    </a:cubicBezTo>
                    <a:cubicBezTo>
                      <a:pt x="1405" y="5404"/>
                      <a:pt x="1468" y="5415"/>
                      <a:pt x="1530" y="5415"/>
                    </a:cubicBezTo>
                    <a:cubicBezTo>
                      <a:pt x="1633" y="5415"/>
                      <a:pt x="1734" y="5384"/>
                      <a:pt x="1814" y="5315"/>
                    </a:cubicBezTo>
                    <a:cubicBezTo>
                      <a:pt x="1960" y="5188"/>
                      <a:pt x="1964" y="4996"/>
                      <a:pt x="1885" y="4831"/>
                    </a:cubicBezTo>
                    <a:cubicBezTo>
                      <a:pt x="1721" y="4483"/>
                      <a:pt x="1373" y="4206"/>
                      <a:pt x="1084" y="3967"/>
                    </a:cubicBezTo>
                    <a:cubicBezTo>
                      <a:pt x="1026" y="3919"/>
                      <a:pt x="968" y="3872"/>
                      <a:pt x="909" y="3824"/>
                    </a:cubicBezTo>
                    <a:lnTo>
                      <a:pt x="909" y="3824"/>
                    </a:lnTo>
                    <a:cubicBezTo>
                      <a:pt x="1160" y="3961"/>
                      <a:pt x="1434" y="4044"/>
                      <a:pt x="1726" y="4044"/>
                    </a:cubicBezTo>
                    <a:cubicBezTo>
                      <a:pt x="1808" y="4044"/>
                      <a:pt x="1890" y="4038"/>
                      <a:pt x="1975" y="4024"/>
                    </a:cubicBezTo>
                    <a:cubicBezTo>
                      <a:pt x="2296" y="3971"/>
                      <a:pt x="2599" y="3798"/>
                      <a:pt x="2776" y="3520"/>
                    </a:cubicBezTo>
                    <a:cubicBezTo>
                      <a:pt x="2940" y="3263"/>
                      <a:pt x="2995" y="2919"/>
                      <a:pt x="2892" y="2630"/>
                    </a:cubicBezTo>
                    <a:cubicBezTo>
                      <a:pt x="2773" y="2292"/>
                      <a:pt x="2477" y="2128"/>
                      <a:pt x="2166" y="2009"/>
                    </a:cubicBezTo>
                    <a:cubicBezTo>
                      <a:pt x="2410" y="1456"/>
                      <a:pt x="2611" y="795"/>
                      <a:pt x="2171" y="283"/>
                    </a:cubicBezTo>
                    <a:cubicBezTo>
                      <a:pt x="2010"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7" name="Google Shape;3077;p45"/>
              <p:cNvSpPr/>
              <p:nvPr/>
            </p:nvSpPr>
            <p:spPr>
              <a:xfrm>
                <a:off x="1579625" y="1577200"/>
                <a:ext cx="5025" cy="8200"/>
              </a:xfrm>
              <a:custGeom>
                <a:avLst/>
                <a:gdLst/>
                <a:ahLst/>
                <a:cxnLst/>
                <a:rect l="l" t="t" r="r" b="b"/>
                <a:pathLst>
                  <a:path w="201" h="328" extrusionOk="0">
                    <a:moveTo>
                      <a:pt x="161" y="0"/>
                    </a:moveTo>
                    <a:cubicBezTo>
                      <a:pt x="149" y="10"/>
                      <a:pt x="135" y="16"/>
                      <a:pt x="122" y="21"/>
                    </a:cubicBezTo>
                    <a:cubicBezTo>
                      <a:pt x="140" y="106"/>
                      <a:pt x="72" y="178"/>
                      <a:pt x="0" y="190"/>
                    </a:cubicBezTo>
                    <a:cubicBezTo>
                      <a:pt x="47" y="234"/>
                      <a:pt x="93" y="281"/>
                      <a:pt x="138" y="328"/>
                    </a:cubicBezTo>
                    <a:cubicBezTo>
                      <a:pt x="157" y="226"/>
                      <a:pt x="178" y="123"/>
                      <a:pt x="200" y="21"/>
                    </a:cubicBezTo>
                    <a:cubicBezTo>
                      <a:pt x="189" y="12"/>
                      <a:pt x="176" y="5"/>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8" name="Google Shape;3078;p45"/>
              <p:cNvSpPr/>
              <p:nvPr/>
            </p:nvSpPr>
            <p:spPr>
              <a:xfrm>
                <a:off x="1596400" y="1633150"/>
                <a:ext cx="3950" cy="7475"/>
              </a:xfrm>
              <a:custGeom>
                <a:avLst/>
                <a:gdLst/>
                <a:ahLst/>
                <a:cxnLst/>
                <a:rect l="l" t="t" r="r" b="b"/>
                <a:pathLst>
                  <a:path w="158" h="299" extrusionOk="0">
                    <a:moveTo>
                      <a:pt x="0" y="0"/>
                    </a:moveTo>
                    <a:lnTo>
                      <a:pt x="0" y="0"/>
                    </a:lnTo>
                    <a:cubicBezTo>
                      <a:pt x="13" y="99"/>
                      <a:pt x="24" y="198"/>
                      <a:pt x="32" y="297"/>
                    </a:cubicBezTo>
                    <a:cubicBezTo>
                      <a:pt x="41" y="298"/>
                      <a:pt x="49" y="298"/>
                      <a:pt x="57" y="298"/>
                    </a:cubicBezTo>
                    <a:cubicBezTo>
                      <a:pt x="92" y="298"/>
                      <a:pt x="127" y="290"/>
                      <a:pt x="158" y="273"/>
                    </a:cubicBezTo>
                    <a:cubicBezTo>
                      <a:pt x="129" y="229"/>
                      <a:pt x="102" y="184"/>
                      <a:pt x="76" y="139"/>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79" name="Google Shape;3079;p45"/>
              <p:cNvSpPr/>
              <p:nvPr/>
            </p:nvSpPr>
            <p:spPr>
              <a:xfrm>
                <a:off x="1572950" y="1577700"/>
                <a:ext cx="32275" cy="62925"/>
              </a:xfrm>
              <a:custGeom>
                <a:avLst/>
                <a:gdLst/>
                <a:ahLst/>
                <a:cxnLst/>
                <a:rect l="l" t="t" r="r" b="b"/>
                <a:pathLst>
                  <a:path w="1291" h="2517" extrusionOk="0">
                    <a:moveTo>
                      <a:pt x="467" y="1"/>
                    </a:moveTo>
                    <a:cubicBezTo>
                      <a:pt x="445" y="103"/>
                      <a:pt x="424" y="206"/>
                      <a:pt x="405" y="308"/>
                    </a:cubicBezTo>
                    <a:cubicBezTo>
                      <a:pt x="360" y="260"/>
                      <a:pt x="314" y="214"/>
                      <a:pt x="267" y="170"/>
                    </a:cubicBezTo>
                    <a:cubicBezTo>
                      <a:pt x="261" y="171"/>
                      <a:pt x="254" y="171"/>
                      <a:pt x="248" y="171"/>
                    </a:cubicBezTo>
                    <a:cubicBezTo>
                      <a:pt x="209" y="171"/>
                      <a:pt x="170" y="151"/>
                      <a:pt x="147" y="103"/>
                    </a:cubicBezTo>
                    <a:lnTo>
                      <a:pt x="141" y="91"/>
                    </a:lnTo>
                    <a:cubicBezTo>
                      <a:pt x="97" y="138"/>
                      <a:pt x="65" y="195"/>
                      <a:pt x="51" y="258"/>
                    </a:cubicBezTo>
                    <a:cubicBezTo>
                      <a:pt x="1" y="451"/>
                      <a:pt x="85" y="668"/>
                      <a:pt x="138" y="853"/>
                    </a:cubicBezTo>
                    <a:cubicBezTo>
                      <a:pt x="254" y="1252"/>
                      <a:pt x="400" y="1642"/>
                      <a:pt x="577" y="2018"/>
                    </a:cubicBezTo>
                    <a:cubicBezTo>
                      <a:pt x="648" y="2169"/>
                      <a:pt x="717" y="2384"/>
                      <a:pt x="866" y="2478"/>
                    </a:cubicBezTo>
                    <a:cubicBezTo>
                      <a:pt x="898" y="2499"/>
                      <a:pt x="933" y="2511"/>
                      <a:pt x="970" y="2516"/>
                    </a:cubicBezTo>
                    <a:cubicBezTo>
                      <a:pt x="963" y="2417"/>
                      <a:pt x="951" y="2317"/>
                      <a:pt x="938" y="2219"/>
                    </a:cubicBezTo>
                    <a:lnTo>
                      <a:pt x="938" y="2219"/>
                    </a:lnTo>
                    <a:cubicBezTo>
                      <a:pt x="963" y="2265"/>
                      <a:pt x="988" y="2311"/>
                      <a:pt x="1015" y="2357"/>
                    </a:cubicBezTo>
                    <a:cubicBezTo>
                      <a:pt x="1040" y="2402"/>
                      <a:pt x="1068" y="2447"/>
                      <a:pt x="1096" y="2492"/>
                    </a:cubicBezTo>
                    <a:cubicBezTo>
                      <a:pt x="1153" y="2460"/>
                      <a:pt x="1194" y="2405"/>
                      <a:pt x="1211" y="2342"/>
                    </a:cubicBezTo>
                    <a:cubicBezTo>
                      <a:pt x="1220" y="2312"/>
                      <a:pt x="1225" y="2281"/>
                      <a:pt x="1232" y="2249"/>
                    </a:cubicBezTo>
                    <a:cubicBezTo>
                      <a:pt x="1290" y="2116"/>
                      <a:pt x="1268" y="1948"/>
                      <a:pt x="1252" y="1808"/>
                    </a:cubicBezTo>
                    <a:lnTo>
                      <a:pt x="1252" y="1806"/>
                    </a:lnTo>
                    <a:cubicBezTo>
                      <a:pt x="1252" y="1793"/>
                      <a:pt x="1251" y="1781"/>
                      <a:pt x="1250" y="1770"/>
                    </a:cubicBezTo>
                    <a:cubicBezTo>
                      <a:pt x="1242" y="1584"/>
                      <a:pt x="1217" y="1399"/>
                      <a:pt x="1173" y="1217"/>
                    </a:cubicBezTo>
                    <a:cubicBezTo>
                      <a:pt x="1072" y="805"/>
                      <a:pt x="881" y="422"/>
                      <a:pt x="614" y="93"/>
                    </a:cubicBezTo>
                    <a:cubicBezTo>
                      <a:pt x="595" y="68"/>
                      <a:pt x="565" y="53"/>
                      <a:pt x="534" y="53"/>
                    </a:cubicBezTo>
                    <a:cubicBezTo>
                      <a:pt x="531" y="53"/>
                      <a:pt x="528" y="53"/>
                      <a:pt x="525" y="54"/>
                    </a:cubicBezTo>
                    <a:cubicBezTo>
                      <a:pt x="515" y="47"/>
                      <a:pt x="506" y="43"/>
                      <a:pt x="496" y="38"/>
                    </a:cubicBezTo>
                    <a:cubicBezTo>
                      <a:pt x="489"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0" name="Google Shape;3080;p45"/>
              <p:cNvSpPr/>
              <p:nvPr/>
            </p:nvSpPr>
            <p:spPr>
              <a:xfrm>
                <a:off x="1543725" y="1520850"/>
                <a:ext cx="42675" cy="58625"/>
              </a:xfrm>
              <a:custGeom>
                <a:avLst/>
                <a:gdLst/>
                <a:ahLst/>
                <a:cxnLst/>
                <a:rect l="l" t="t" r="r" b="b"/>
                <a:pathLst>
                  <a:path w="1707" h="2345" extrusionOk="0">
                    <a:moveTo>
                      <a:pt x="1437" y="0"/>
                    </a:moveTo>
                    <a:cubicBezTo>
                      <a:pt x="1405" y="0"/>
                      <a:pt x="1372" y="7"/>
                      <a:pt x="1341" y="21"/>
                    </a:cubicBezTo>
                    <a:cubicBezTo>
                      <a:pt x="1213" y="77"/>
                      <a:pt x="1179" y="238"/>
                      <a:pt x="1243" y="352"/>
                    </a:cubicBezTo>
                    <a:cubicBezTo>
                      <a:pt x="1256" y="398"/>
                      <a:pt x="1283" y="440"/>
                      <a:pt x="1323" y="468"/>
                    </a:cubicBezTo>
                    <a:cubicBezTo>
                      <a:pt x="1338" y="480"/>
                      <a:pt x="1355" y="490"/>
                      <a:pt x="1373" y="497"/>
                    </a:cubicBezTo>
                    <a:cubicBezTo>
                      <a:pt x="1373" y="548"/>
                      <a:pt x="1373" y="598"/>
                      <a:pt x="1374" y="649"/>
                    </a:cubicBezTo>
                    <a:lnTo>
                      <a:pt x="1376" y="1150"/>
                    </a:lnTo>
                    <a:lnTo>
                      <a:pt x="1379" y="1910"/>
                    </a:lnTo>
                    <a:cubicBezTo>
                      <a:pt x="1143" y="1463"/>
                      <a:pt x="870" y="1038"/>
                      <a:pt x="562" y="637"/>
                    </a:cubicBezTo>
                    <a:cubicBezTo>
                      <a:pt x="552" y="625"/>
                      <a:pt x="540" y="613"/>
                      <a:pt x="527" y="602"/>
                    </a:cubicBezTo>
                    <a:cubicBezTo>
                      <a:pt x="472" y="496"/>
                      <a:pt x="355" y="421"/>
                      <a:pt x="246" y="421"/>
                    </a:cubicBezTo>
                    <a:cubicBezTo>
                      <a:pt x="164" y="421"/>
                      <a:pt x="87" y="464"/>
                      <a:pt x="44" y="568"/>
                    </a:cubicBezTo>
                    <a:cubicBezTo>
                      <a:pt x="0" y="674"/>
                      <a:pt x="35" y="804"/>
                      <a:pt x="122" y="879"/>
                    </a:cubicBezTo>
                    <a:cubicBezTo>
                      <a:pt x="162" y="914"/>
                      <a:pt x="214" y="933"/>
                      <a:pt x="266" y="933"/>
                    </a:cubicBezTo>
                    <a:cubicBezTo>
                      <a:pt x="274" y="933"/>
                      <a:pt x="282" y="933"/>
                      <a:pt x="289" y="932"/>
                    </a:cubicBezTo>
                    <a:cubicBezTo>
                      <a:pt x="338" y="928"/>
                      <a:pt x="372" y="901"/>
                      <a:pt x="408" y="875"/>
                    </a:cubicBezTo>
                    <a:cubicBezTo>
                      <a:pt x="743" y="1322"/>
                      <a:pt x="1035" y="1799"/>
                      <a:pt x="1279" y="2301"/>
                    </a:cubicBezTo>
                    <a:cubicBezTo>
                      <a:pt x="1296" y="2316"/>
                      <a:pt x="1313" y="2330"/>
                      <a:pt x="1330" y="2345"/>
                    </a:cubicBezTo>
                    <a:cubicBezTo>
                      <a:pt x="1391" y="2291"/>
                      <a:pt x="1468" y="2258"/>
                      <a:pt x="1549" y="2251"/>
                    </a:cubicBezTo>
                    <a:cubicBezTo>
                      <a:pt x="1554" y="2251"/>
                      <a:pt x="1558" y="2250"/>
                      <a:pt x="1562" y="2250"/>
                    </a:cubicBezTo>
                    <a:cubicBezTo>
                      <a:pt x="1574" y="2250"/>
                      <a:pt x="1585" y="2252"/>
                      <a:pt x="1597" y="2254"/>
                    </a:cubicBezTo>
                    <a:cubicBezTo>
                      <a:pt x="1630" y="2231"/>
                      <a:pt x="1649" y="2193"/>
                      <a:pt x="1647" y="2151"/>
                    </a:cubicBezTo>
                    <a:cubicBezTo>
                      <a:pt x="1645" y="1607"/>
                      <a:pt x="1643" y="1061"/>
                      <a:pt x="1641" y="517"/>
                    </a:cubicBezTo>
                    <a:cubicBezTo>
                      <a:pt x="1641" y="490"/>
                      <a:pt x="1641" y="458"/>
                      <a:pt x="1642" y="426"/>
                    </a:cubicBezTo>
                    <a:cubicBezTo>
                      <a:pt x="1684" y="377"/>
                      <a:pt x="1706" y="314"/>
                      <a:pt x="1703" y="250"/>
                    </a:cubicBezTo>
                    <a:cubicBezTo>
                      <a:pt x="1697"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1" name="Google Shape;3081;p45"/>
              <p:cNvSpPr/>
              <p:nvPr/>
            </p:nvSpPr>
            <p:spPr>
              <a:xfrm>
                <a:off x="1575700" y="1578375"/>
                <a:ext cx="1300" cy="1575"/>
              </a:xfrm>
              <a:custGeom>
                <a:avLst/>
                <a:gdLst/>
                <a:ahLst/>
                <a:cxnLst/>
                <a:rect l="l" t="t" r="r" b="b"/>
                <a:pathLst>
                  <a:path w="52" h="63" extrusionOk="0">
                    <a:moveTo>
                      <a:pt x="0" y="0"/>
                    </a:moveTo>
                    <a:cubicBezTo>
                      <a:pt x="11" y="21"/>
                      <a:pt x="20" y="42"/>
                      <a:pt x="31" y="63"/>
                    </a:cubicBezTo>
                    <a:cubicBezTo>
                      <a:pt x="37" y="56"/>
                      <a:pt x="44" y="50"/>
                      <a:pt x="51"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2" name="Google Shape;3082;p45"/>
              <p:cNvSpPr/>
              <p:nvPr/>
            </p:nvSpPr>
            <p:spPr>
              <a:xfrm>
                <a:off x="1576975" y="1577100"/>
                <a:ext cx="6675" cy="4850"/>
              </a:xfrm>
              <a:custGeom>
                <a:avLst/>
                <a:gdLst/>
                <a:ahLst/>
                <a:cxnLst/>
                <a:rect l="l" t="t" r="r" b="b"/>
                <a:pathLst>
                  <a:path w="267" h="194" extrusionOk="0">
                    <a:moveTo>
                      <a:pt x="232" y="0"/>
                    </a:moveTo>
                    <a:cubicBezTo>
                      <a:pt x="228" y="0"/>
                      <a:pt x="224" y="1"/>
                      <a:pt x="219" y="1"/>
                    </a:cubicBezTo>
                    <a:cubicBezTo>
                      <a:pt x="138" y="8"/>
                      <a:pt x="61" y="41"/>
                      <a:pt x="0" y="95"/>
                    </a:cubicBezTo>
                    <a:cubicBezTo>
                      <a:pt x="36" y="127"/>
                      <a:pt x="71" y="160"/>
                      <a:pt x="106" y="194"/>
                    </a:cubicBezTo>
                    <a:cubicBezTo>
                      <a:pt x="178" y="182"/>
                      <a:pt x="246" y="110"/>
                      <a:pt x="227" y="25"/>
                    </a:cubicBezTo>
                    <a:cubicBezTo>
                      <a:pt x="241" y="20"/>
                      <a:pt x="255" y="14"/>
                      <a:pt x="267" y="4"/>
                    </a:cubicBezTo>
                    <a:cubicBezTo>
                      <a:pt x="255" y="2"/>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3" name="Google Shape;3083;p45"/>
              <p:cNvSpPr/>
              <p:nvPr/>
            </p:nvSpPr>
            <p:spPr>
              <a:xfrm>
                <a:off x="1576450" y="1579450"/>
                <a:ext cx="3200" cy="2525"/>
              </a:xfrm>
              <a:custGeom>
                <a:avLst/>
                <a:gdLst/>
                <a:ahLst/>
                <a:cxnLst/>
                <a:rect l="l" t="t" r="r" b="b"/>
                <a:pathLst>
                  <a:path w="128" h="101" extrusionOk="0">
                    <a:moveTo>
                      <a:pt x="21" y="1"/>
                    </a:moveTo>
                    <a:cubicBezTo>
                      <a:pt x="14" y="7"/>
                      <a:pt x="7" y="13"/>
                      <a:pt x="1" y="20"/>
                    </a:cubicBezTo>
                    <a:lnTo>
                      <a:pt x="7" y="33"/>
                    </a:lnTo>
                    <a:cubicBezTo>
                      <a:pt x="30" y="80"/>
                      <a:pt x="67" y="101"/>
                      <a:pt x="106" y="101"/>
                    </a:cubicBezTo>
                    <a:cubicBezTo>
                      <a:pt x="113" y="101"/>
                      <a:pt x="120" y="100"/>
                      <a:pt x="127" y="99"/>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4" name="Google Shape;3084;p45"/>
              <p:cNvSpPr/>
              <p:nvPr/>
            </p:nvSpPr>
            <p:spPr>
              <a:xfrm>
                <a:off x="1232475" y="1582025"/>
                <a:ext cx="25250" cy="27675"/>
              </a:xfrm>
              <a:custGeom>
                <a:avLst/>
                <a:gdLst/>
                <a:ahLst/>
                <a:cxnLst/>
                <a:rect l="l" t="t" r="r" b="b"/>
                <a:pathLst>
                  <a:path w="1010" h="1107" extrusionOk="0">
                    <a:moveTo>
                      <a:pt x="529" y="1"/>
                    </a:moveTo>
                    <a:cubicBezTo>
                      <a:pt x="363" y="262"/>
                      <a:pt x="187" y="518"/>
                      <a:pt x="0" y="764"/>
                    </a:cubicBezTo>
                    <a:cubicBezTo>
                      <a:pt x="110" y="891"/>
                      <a:pt x="236" y="1013"/>
                      <a:pt x="394" y="1073"/>
                    </a:cubicBezTo>
                    <a:cubicBezTo>
                      <a:pt x="451" y="1095"/>
                      <a:pt x="514" y="1106"/>
                      <a:pt x="576" y="1106"/>
                    </a:cubicBezTo>
                    <a:cubicBezTo>
                      <a:pt x="679" y="1106"/>
                      <a:pt x="781" y="1074"/>
                      <a:pt x="861" y="1004"/>
                    </a:cubicBezTo>
                    <a:cubicBezTo>
                      <a:pt x="1005" y="879"/>
                      <a:pt x="1009" y="686"/>
                      <a:pt x="932" y="521"/>
                    </a:cubicBezTo>
                    <a:cubicBezTo>
                      <a:pt x="840" y="328"/>
                      <a:pt x="693" y="156"/>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5" name="Google Shape;3085;p45"/>
              <p:cNvSpPr/>
              <p:nvPr/>
            </p:nvSpPr>
            <p:spPr>
              <a:xfrm>
                <a:off x="1208600" y="1474275"/>
                <a:ext cx="74925" cy="101100"/>
              </a:xfrm>
              <a:custGeom>
                <a:avLst/>
                <a:gdLst/>
                <a:ahLst/>
                <a:cxnLst/>
                <a:rect l="l" t="t" r="r" b="b"/>
                <a:pathLst>
                  <a:path w="2997" h="4044" extrusionOk="0">
                    <a:moveTo>
                      <a:pt x="1554" y="1"/>
                    </a:moveTo>
                    <a:lnTo>
                      <a:pt x="1554" y="1"/>
                    </a:lnTo>
                    <a:cubicBezTo>
                      <a:pt x="1572" y="20"/>
                      <a:pt x="1590" y="40"/>
                      <a:pt x="1608" y="60"/>
                    </a:cubicBezTo>
                    <a:cubicBezTo>
                      <a:pt x="1099" y="647"/>
                      <a:pt x="590" y="1233"/>
                      <a:pt x="80" y="1820"/>
                    </a:cubicBezTo>
                    <a:cubicBezTo>
                      <a:pt x="51" y="1928"/>
                      <a:pt x="24" y="2038"/>
                      <a:pt x="1" y="2147"/>
                    </a:cubicBezTo>
                    <a:cubicBezTo>
                      <a:pt x="12" y="2158"/>
                      <a:pt x="22" y="2171"/>
                      <a:pt x="28" y="2185"/>
                    </a:cubicBezTo>
                    <a:cubicBezTo>
                      <a:pt x="38" y="2189"/>
                      <a:pt x="48" y="2194"/>
                      <a:pt x="57" y="2199"/>
                    </a:cubicBezTo>
                    <a:cubicBezTo>
                      <a:pt x="59" y="2199"/>
                      <a:pt x="62" y="2199"/>
                      <a:pt x="64" y="2199"/>
                    </a:cubicBezTo>
                    <a:cubicBezTo>
                      <a:pt x="96" y="2199"/>
                      <a:pt x="126" y="2214"/>
                      <a:pt x="146" y="2240"/>
                    </a:cubicBezTo>
                    <a:cubicBezTo>
                      <a:pt x="279" y="2404"/>
                      <a:pt x="393" y="2581"/>
                      <a:pt x="488" y="2768"/>
                    </a:cubicBezTo>
                    <a:cubicBezTo>
                      <a:pt x="946" y="3084"/>
                      <a:pt x="1378" y="3436"/>
                      <a:pt x="1778" y="3822"/>
                    </a:cubicBezTo>
                    <a:cubicBezTo>
                      <a:pt x="1736" y="3896"/>
                      <a:pt x="1693" y="3970"/>
                      <a:pt x="1650" y="4042"/>
                    </a:cubicBezTo>
                    <a:cubicBezTo>
                      <a:pt x="1674" y="4043"/>
                      <a:pt x="1699" y="4044"/>
                      <a:pt x="1724" y="4044"/>
                    </a:cubicBezTo>
                    <a:cubicBezTo>
                      <a:pt x="1808" y="4044"/>
                      <a:pt x="1892" y="4037"/>
                      <a:pt x="1975" y="4023"/>
                    </a:cubicBezTo>
                    <a:cubicBezTo>
                      <a:pt x="2296" y="3970"/>
                      <a:pt x="2599" y="3797"/>
                      <a:pt x="2778" y="3520"/>
                    </a:cubicBezTo>
                    <a:cubicBezTo>
                      <a:pt x="2941" y="3263"/>
                      <a:pt x="2997" y="2919"/>
                      <a:pt x="2893" y="2629"/>
                    </a:cubicBezTo>
                    <a:cubicBezTo>
                      <a:pt x="2772" y="2293"/>
                      <a:pt x="2478" y="2129"/>
                      <a:pt x="2165" y="2010"/>
                    </a:cubicBezTo>
                    <a:cubicBezTo>
                      <a:pt x="2410" y="1455"/>
                      <a:pt x="2611" y="795"/>
                      <a:pt x="2171" y="283"/>
                    </a:cubicBezTo>
                    <a:cubicBezTo>
                      <a:pt x="2011" y="98"/>
                      <a:pt x="1788" y="3"/>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6" name="Google Shape;3086;p45"/>
              <p:cNvSpPr/>
              <p:nvPr/>
            </p:nvSpPr>
            <p:spPr>
              <a:xfrm>
                <a:off x="1203950" y="1527450"/>
                <a:ext cx="4675" cy="7325"/>
              </a:xfrm>
              <a:custGeom>
                <a:avLst/>
                <a:gdLst/>
                <a:ahLst/>
                <a:cxnLst/>
                <a:rect l="l" t="t" r="r" b="b"/>
                <a:pathLst>
                  <a:path w="187" h="293" extrusionOk="0">
                    <a:moveTo>
                      <a:pt x="148" y="0"/>
                    </a:moveTo>
                    <a:cubicBezTo>
                      <a:pt x="136" y="9"/>
                      <a:pt x="123" y="15"/>
                      <a:pt x="108" y="19"/>
                    </a:cubicBezTo>
                    <a:cubicBezTo>
                      <a:pt x="125" y="99"/>
                      <a:pt x="67" y="167"/>
                      <a:pt x="1" y="185"/>
                    </a:cubicBezTo>
                    <a:cubicBezTo>
                      <a:pt x="17" y="214"/>
                      <a:pt x="40" y="238"/>
                      <a:pt x="69" y="255"/>
                    </a:cubicBezTo>
                    <a:cubicBezTo>
                      <a:pt x="90" y="267"/>
                      <a:pt x="110" y="280"/>
                      <a:pt x="130" y="292"/>
                    </a:cubicBezTo>
                    <a:cubicBezTo>
                      <a:pt x="148" y="201"/>
                      <a:pt x="168" y="111"/>
                      <a:pt x="187" y="20"/>
                    </a:cubicBezTo>
                    <a:cubicBezTo>
                      <a:pt x="175" y="11"/>
                      <a:pt x="162" y="3"/>
                      <a:pt x="148"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7" name="Google Shape;3087;p45"/>
              <p:cNvSpPr/>
              <p:nvPr/>
            </p:nvSpPr>
            <p:spPr>
              <a:xfrm>
                <a:off x="1207200" y="1527950"/>
                <a:ext cx="13600" cy="15550"/>
              </a:xfrm>
              <a:custGeom>
                <a:avLst/>
                <a:gdLst/>
                <a:ahLst/>
                <a:cxnLst/>
                <a:rect l="l" t="t" r="r" b="b"/>
                <a:pathLst>
                  <a:path w="544" h="622" extrusionOk="0">
                    <a:moveTo>
                      <a:pt x="57" y="0"/>
                    </a:moveTo>
                    <a:cubicBezTo>
                      <a:pt x="37" y="91"/>
                      <a:pt x="17" y="181"/>
                      <a:pt x="0" y="272"/>
                    </a:cubicBezTo>
                    <a:cubicBezTo>
                      <a:pt x="185" y="383"/>
                      <a:pt x="367" y="499"/>
                      <a:pt x="544" y="621"/>
                    </a:cubicBezTo>
                    <a:cubicBezTo>
                      <a:pt x="449" y="433"/>
                      <a:pt x="335" y="255"/>
                      <a:pt x="203" y="92"/>
                    </a:cubicBezTo>
                    <a:cubicBezTo>
                      <a:pt x="183" y="67"/>
                      <a:pt x="154" y="52"/>
                      <a:pt x="122" y="52"/>
                    </a:cubicBezTo>
                    <a:cubicBezTo>
                      <a:pt x="119" y="52"/>
                      <a:pt x="116" y="52"/>
                      <a:pt x="113" y="52"/>
                    </a:cubicBezTo>
                    <a:cubicBezTo>
                      <a:pt x="105" y="47"/>
                      <a:pt x="95" y="42"/>
                      <a:pt x="84" y="38"/>
                    </a:cubicBezTo>
                    <a:cubicBezTo>
                      <a:pt x="78" y="23"/>
                      <a:pt x="68" y="1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8" name="Google Shape;3088;p45"/>
              <p:cNvSpPr/>
              <p:nvPr/>
            </p:nvSpPr>
            <p:spPr>
              <a:xfrm>
                <a:off x="1203875" y="1521750"/>
                <a:ext cx="5075" cy="6225"/>
              </a:xfrm>
              <a:custGeom>
                <a:avLst/>
                <a:gdLst/>
                <a:ahLst/>
                <a:cxnLst/>
                <a:rect l="l" t="t" r="r" b="b"/>
                <a:pathLst>
                  <a:path w="203" h="249" extrusionOk="0">
                    <a:moveTo>
                      <a:pt x="201" y="1"/>
                    </a:moveTo>
                    <a:lnTo>
                      <a:pt x="36" y="192"/>
                    </a:lnTo>
                    <a:cubicBezTo>
                      <a:pt x="21" y="209"/>
                      <a:pt x="9" y="227"/>
                      <a:pt x="1" y="248"/>
                    </a:cubicBezTo>
                    <a:cubicBezTo>
                      <a:pt x="33" y="236"/>
                      <a:pt x="69" y="227"/>
                      <a:pt x="104" y="224"/>
                    </a:cubicBezTo>
                    <a:cubicBezTo>
                      <a:pt x="107" y="224"/>
                      <a:pt x="111" y="223"/>
                      <a:pt x="115" y="223"/>
                    </a:cubicBezTo>
                    <a:cubicBezTo>
                      <a:pt x="127" y="223"/>
                      <a:pt x="139" y="225"/>
                      <a:pt x="151" y="228"/>
                    </a:cubicBezTo>
                    <a:cubicBezTo>
                      <a:pt x="184" y="204"/>
                      <a:pt x="203" y="165"/>
                      <a:pt x="201" y="125"/>
                    </a:cubicBezTo>
                    <a:lnTo>
                      <a:pt x="20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89" name="Google Shape;3089;p45"/>
              <p:cNvSpPr/>
              <p:nvPr/>
            </p:nvSpPr>
            <p:spPr>
              <a:xfrm>
                <a:off x="1203275" y="1527325"/>
                <a:ext cx="4400" cy="4775"/>
              </a:xfrm>
              <a:custGeom>
                <a:avLst/>
                <a:gdLst/>
                <a:ahLst/>
                <a:cxnLst/>
                <a:rect l="l" t="t" r="r" b="b"/>
                <a:pathLst>
                  <a:path w="176" h="191" extrusionOk="0">
                    <a:moveTo>
                      <a:pt x="139" y="0"/>
                    </a:moveTo>
                    <a:cubicBezTo>
                      <a:pt x="135" y="0"/>
                      <a:pt x="131" y="1"/>
                      <a:pt x="128" y="1"/>
                    </a:cubicBezTo>
                    <a:cubicBezTo>
                      <a:pt x="93" y="4"/>
                      <a:pt x="57" y="13"/>
                      <a:pt x="23" y="25"/>
                    </a:cubicBezTo>
                    <a:cubicBezTo>
                      <a:pt x="0" y="77"/>
                      <a:pt x="1" y="139"/>
                      <a:pt x="29" y="190"/>
                    </a:cubicBezTo>
                    <a:cubicBezTo>
                      <a:pt x="94" y="172"/>
                      <a:pt x="152" y="104"/>
                      <a:pt x="135" y="24"/>
                    </a:cubicBezTo>
                    <a:cubicBezTo>
                      <a:pt x="150" y="20"/>
                      <a:pt x="163" y="14"/>
                      <a:pt x="175" y="5"/>
                    </a:cubicBezTo>
                    <a:cubicBezTo>
                      <a:pt x="163" y="2"/>
                      <a:pt x="151" y="0"/>
                      <a:pt x="1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0" name="Google Shape;3090;p45"/>
              <p:cNvSpPr/>
              <p:nvPr/>
            </p:nvSpPr>
            <p:spPr>
              <a:xfrm>
                <a:off x="1648925" y="1321500"/>
                <a:ext cx="74875" cy="135425"/>
              </a:xfrm>
              <a:custGeom>
                <a:avLst/>
                <a:gdLst/>
                <a:ahLst/>
                <a:cxnLst/>
                <a:rect l="l" t="t" r="r" b="b"/>
                <a:pathLst>
                  <a:path w="2995" h="5417" extrusionOk="0">
                    <a:moveTo>
                      <a:pt x="1543" y="1"/>
                    </a:moveTo>
                    <a:cubicBezTo>
                      <a:pt x="1480" y="1"/>
                      <a:pt x="1416" y="8"/>
                      <a:pt x="1352" y="21"/>
                    </a:cubicBezTo>
                    <a:cubicBezTo>
                      <a:pt x="1036" y="88"/>
                      <a:pt x="784" y="307"/>
                      <a:pt x="603" y="566"/>
                    </a:cubicBezTo>
                    <a:cubicBezTo>
                      <a:pt x="395" y="866"/>
                      <a:pt x="264" y="1231"/>
                      <a:pt x="151" y="1576"/>
                    </a:cubicBezTo>
                    <a:cubicBezTo>
                      <a:pt x="90" y="1764"/>
                      <a:pt x="42" y="1955"/>
                      <a:pt x="0" y="2147"/>
                    </a:cubicBezTo>
                    <a:cubicBezTo>
                      <a:pt x="12" y="2158"/>
                      <a:pt x="21" y="2170"/>
                      <a:pt x="28" y="2184"/>
                    </a:cubicBezTo>
                    <a:cubicBezTo>
                      <a:pt x="37" y="2189"/>
                      <a:pt x="47" y="2194"/>
                      <a:pt x="56" y="2199"/>
                    </a:cubicBezTo>
                    <a:cubicBezTo>
                      <a:pt x="59" y="2199"/>
                      <a:pt x="61" y="2199"/>
                      <a:pt x="63" y="2199"/>
                    </a:cubicBezTo>
                    <a:cubicBezTo>
                      <a:pt x="96" y="2199"/>
                      <a:pt x="126" y="2214"/>
                      <a:pt x="146" y="2240"/>
                    </a:cubicBezTo>
                    <a:cubicBezTo>
                      <a:pt x="414" y="2568"/>
                      <a:pt x="605" y="2952"/>
                      <a:pt x="705" y="3364"/>
                    </a:cubicBezTo>
                    <a:cubicBezTo>
                      <a:pt x="749" y="3544"/>
                      <a:pt x="775" y="3729"/>
                      <a:pt x="783" y="3915"/>
                    </a:cubicBezTo>
                    <a:cubicBezTo>
                      <a:pt x="783" y="3927"/>
                      <a:pt x="784" y="3940"/>
                      <a:pt x="784" y="3951"/>
                    </a:cubicBezTo>
                    <a:lnTo>
                      <a:pt x="784" y="3955"/>
                    </a:lnTo>
                    <a:cubicBezTo>
                      <a:pt x="801" y="4095"/>
                      <a:pt x="823" y="4263"/>
                      <a:pt x="764" y="4396"/>
                    </a:cubicBezTo>
                    <a:cubicBezTo>
                      <a:pt x="758" y="4427"/>
                      <a:pt x="752" y="4459"/>
                      <a:pt x="743" y="4487"/>
                    </a:cubicBezTo>
                    <a:cubicBezTo>
                      <a:pt x="727" y="4551"/>
                      <a:pt x="685" y="4605"/>
                      <a:pt x="627" y="4637"/>
                    </a:cubicBezTo>
                    <a:cubicBezTo>
                      <a:pt x="708" y="4765"/>
                      <a:pt x="797" y="4888"/>
                      <a:pt x="893" y="5004"/>
                    </a:cubicBezTo>
                    <a:cubicBezTo>
                      <a:pt x="1018" y="5153"/>
                      <a:pt x="1161" y="5311"/>
                      <a:pt x="1347" y="5382"/>
                    </a:cubicBezTo>
                    <a:cubicBezTo>
                      <a:pt x="1405" y="5404"/>
                      <a:pt x="1467" y="5416"/>
                      <a:pt x="1529" y="5416"/>
                    </a:cubicBezTo>
                    <a:cubicBezTo>
                      <a:pt x="1632" y="5416"/>
                      <a:pt x="1734" y="5384"/>
                      <a:pt x="1814" y="5315"/>
                    </a:cubicBezTo>
                    <a:cubicBezTo>
                      <a:pt x="1958" y="5189"/>
                      <a:pt x="1963" y="4997"/>
                      <a:pt x="1885" y="4831"/>
                    </a:cubicBezTo>
                    <a:cubicBezTo>
                      <a:pt x="1721" y="4484"/>
                      <a:pt x="1373" y="4207"/>
                      <a:pt x="1082" y="3967"/>
                    </a:cubicBezTo>
                    <a:cubicBezTo>
                      <a:pt x="1025" y="3920"/>
                      <a:pt x="966" y="3873"/>
                      <a:pt x="908" y="3825"/>
                    </a:cubicBezTo>
                    <a:lnTo>
                      <a:pt x="908" y="3825"/>
                    </a:lnTo>
                    <a:cubicBezTo>
                      <a:pt x="1159" y="3960"/>
                      <a:pt x="1433" y="4044"/>
                      <a:pt x="1725" y="4044"/>
                    </a:cubicBezTo>
                    <a:cubicBezTo>
                      <a:pt x="1807" y="4044"/>
                      <a:pt x="1889" y="4037"/>
                      <a:pt x="1973" y="4024"/>
                    </a:cubicBezTo>
                    <a:cubicBezTo>
                      <a:pt x="2294" y="3971"/>
                      <a:pt x="2598" y="3798"/>
                      <a:pt x="2776" y="3521"/>
                    </a:cubicBezTo>
                    <a:cubicBezTo>
                      <a:pt x="2940" y="3264"/>
                      <a:pt x="2995" y="2920"/>
                      <a:pt x="2891" y="2630"/>
                    </a:cubicBezTo>
                    <a:cubicBezTo>
                      <a:pt x="2773" y="2293"/>
                      <a:pt x="2477" y="2129"/>
                      <a:pt x="2165" y="2010"/>
                    </a:cubicBezTo>
                    <a:cubicBezTo>
                      <a:pt x="2410" y="1455"/>
                      <a:pt x="2610" y="795"/>
                      <a:pt x="2171" y="284"/>
                    </a:cubicBezTo>
                    <a:cubicBezTo>
                      <a:pt x="2010" y="95"/>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1" name="Google Shape;3091;p45"/>
              <p:cNvSpPr/>
              <p:nvPr/>
            </p:nvSpPr>
            <p:spPr>
              <a:xfrm>
                <a:off x="1564125" y="1354350"/>
                <a:ext cx="98150" cy="113850"/>
              </a:xfrm>
              <a:custGeom>
                <a:avLst/>
                <a:gdLst/>
                <a:ahLst/>
                <a:cxnLst/>
                <a:rect l="l" t="t" r="r" b="b"/>
                <a:pathLst>
                  <a:path w="3926" h="4554" extrusionOk="0">
                    <a:moveTo>
                      <a:pt x="823" y="0"/>
                    </a:moveTo>
                    <a:cubicBezTo>
                      <a:pt x="548" y="0"/>
                      <a:pt x="289" y="74"/>
                      <a:pt x="160" y="361"/>
                    </a:cubicBezTo>
                    <a:cubicBezTo>
                      <a:pt x="1" y="713"/>
                      <a:pt x="25" y="1150"/>
                      <a:pt x="153" y="1506"/>
                    </a:cubicBezTo>
                    <a:cubicBezTo>
                      <a:pt x="289" y="1889"/>
                      <a:pt x="547" y="2223"/>
                      <a:pt x="893" y="2434"/>
                    </a:cubicBezTo>
                    <a:cubicBezTo>
                      <a:pt x="745" y="2926"/>
                      <a:pt x="1123" y="3442"/>
                      <a:pt x="1604" y="3589"/>
                    </a:cubicBezTo>
                    <a:cubicBezTo>
                      <a:pt x="1698" y="3618"/>
                      <a:pt x="1792" y="3631"/>
                      <a:pt x="1885" y="3631"/>
                    </a:cubicBezTo>
                    <a:cubicBezTo>
                      <a:pt x="2358" y="3631"/>
                      <a:pt x="2794" y="3289"/>
                      <a:pt x="3057" y="2909"/>
                    </a:cubicBezTo>
                    <a:lnTo>
                      <a:pt x="3057" y="2909"/>
                    </a:lnTo>
                    <a:cubicBezTo>
                      <a:pt x="3050" y="2937"/>
                      <a:pt x="3042" y="2967"/>
                      <a:pt x="3036" y="2997"/>
                    </a:cubicBezTo>
                    <a:cubicBezTo>
                      <a:pt x="2987" y="3208"/>
                      <a:pt x="2948" y="3421"/>
                      <a:pt x="2916" y="3636"/>
                    </a:cubicBezTo>
                    <a:cubicBezTo>
                      <a:pt x="2889" y="3813"/>
                      <a:pt x="2852" y="4000"/>
                      <a:pt x="2879" y="4179"/>
                    </a:cubicBezTo>
                    <a:cubicBezTo>
                      <a:pt x="2914" y="4414"/>
                      <a:pt x="3098" y="4553"/>
                      <a:pt x="3299" y="4553"/>
                    </a:cubicBezTo>
                    <a:cubicBezTo>
                      <a:pt x="3396" y="4553"/>
                      <a:pt x="3497" y="4521"/>
                      <a:pt x="3587" y="4452"/>
                    </a:cubicBezTo>
                    <a:cubicBezTo>
                      <a:pt x="3891" y="4218"/>
                      <a:pt x="3926" y="3748"/>
                      <a:pt x="3900" y="3397"/>
                    </a:cubicBezTo>
                    <a:cubicBezTo>
                      <a:pt x="3899" y="3381"/>
                      <a:pt x="3897" y="3364"/>
                      <a:pt x="3896" y="3348"/>
                    </a:cubicBezTo>
                    <a:cubicBezTo>
                      <a:pt x="3859" y="3343"/>
                      <a:pt x="3824" y="3331"/>
                      <a:pt x="3792" y="3310"/>
                    </a:cubicBezTo>
                    <a:cubicBezTo>
                      <a:pt x="3642" y="3216"/>
                      <a:pt x="3573" y="3002"/>
                      <a:pt x="3503" y="2851"/>
                    </a:cubicBezTo>
                    <a:cubicBezTo>
                      <a:pt x="3325" y="2475"/>
                      <a:pt x="3178" y="2085"/>
                      <a:pt x="3062" y="1685"/>
                    </a:cubicBezTo>
                    <a:cubicBezTo>
                      <a:pt x="3009" y="1501"/>
                      <a:pt x="2926" y="1283"/>
                      <a:pt x="2975" y="1089"/>
                    </a:cubicBezTo>
                    <a:cubicBezTo>
                      <a:pt x="2990" y="1027"/>
                      <a:pt x="3022" y="969"/>
                      <a:pt x="3066" y="923"/>
                    </a:cubicBezTo>
                    <a:cubicBezTo>
                      <a:pt x="3056" y="901"/>
                      <a:pt x="3045" y="880"/>
                      <a:pt x="3036" y="859"/>
                    </a:cubicBezTo>
                    <a:cubicBezTo>
                      <a:pt x="2532" y="430"/>
                      <a:pt x="1910" y="140"/>
                      <a:pt x="1256" y="41"/>
                    </a:cubicBezTo>
                    <a:cubicBezTo>
                      <a:pt x="1118" y="21"/>
                      <a:pt x="969"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2" name="Google Shape;3092;p45"/>
              <p:cNvSpPr/>
              <p:nvPr/>
            </p:nvSpPr>
            <p:spPr>
              <a:xfrm>
                <a:off x="1660700" y="1430625"/>
                <a:ext cx="3950" cy="7450"/>
              </a:xfrm>
              <a:custGeom>
                <a:avLst/>
                <a:gdLst/>
                <a:ahLst/>
                <a:cxnLst/>
                <a:rect l="l" t="t" r="r" b="b"/>
                <a:pathLst>
                  <a:path w="158" h="298" extrusionOk="0">
                    <a:moveTo>
                      <a:pt x="0" y="0"/>
                    </a:moveTo>
                    <a:cubicBezTo>
                      <a:pt x="14" y="99"/>
                      <a:pt x="25" y="198"/>
                      <a:pt x="33" y="297"/>
                    </a:cubicBezTo>
                    <a:cubicBezTo>
                      <a:pt x="40" y="297"/>
                      <a:pt x="47" y="298"/>
                      <a:pt x="54" y="298"/>
                    </a:cubicBezTo>
                    <a:cubicBezTo>
                      <a:pt x="90" y="298"/>
                      <a:pt x="126" y="289"/>
                      <a:pt x="157" y="272"/>
                    </a:cubicBezTo>
                    <a:cubicBezTo>
                      <a:pt x="130" y="228"/>
                      <a:pt x="102" y="183"/>
                      <a:pt x="77" y="138"/>
                    </a:cubicBezTo>
                    <a:cubicBezTo>
                      <a:pt x="50" y="92"/>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3" name="Google Shape;3093;p45"/>
              <p:cNvSpPr/>
              <p:nvPr/>
            </p:nvSpPr>
            <p:spPr>
              <a:xfrm>
                <a:off x="1643950" y="1374675"/>
                <a:ext cx="5000" cy="8200"/>
              </a:xfrm>
              <a:custGeom>
                <a:avLst/>
                <a:gdLst/>
                <a:ahLst/>
                <a:cxnLst/>
                <a:rect l="l" t="t" r="r" b="b"/>
                <a:pathLst>
                  <a:path w="200" h="328" extrusionOk="0">
                    <a:moveTo>
                      <a:pt x="161" y="0"/>
                    </a:moveTo>
                    <a:cubicBezTo>
                      <a:pt x="148" y="9"/>
                      <a:pt x="135" y="16"/>
                      <a:pt x="120" y="20"/>
                    </a:cubicBezTo>
                    <a:cubicBezTo>
                      <a:pt x="140" y="104"/>
                      <a:pt x="71" y="178"/>
                      <a:pt x="0" y="188"/>
                    </a:cubicBezTo>
                    <a:cubicBezTo>
                      <a:pt x="47" y="234"/>
                      <a:pt x="93" y="280"/>
                      <a:pt x="136" y="327"/>
                    </a:cubicBezTo>
                    <a:cubicBezTo>
                      <a:pt x="157" y="224"/>
                      <a:pt x="177" y="122"/>
                      <a:pt x="199" y="20"/>
                    </a:cubicBezTo>
                    <a:cubicBezTo>
                      <a:pt x="187" y="11"/>
                      <a:pt x="175" y="4"/>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4" name="Google Shape;3094;p45"/>
              <p:cNvSpPr/>
              <p:nvPr/>
            </p:nvSpPr>
            <p:spPr>
              <a:xfrm>
                <a:off x="1637275" y="1375175"/>
                <a:ext cx="32275" cy="62875"/>
              </a:xfrm>
              <a:custGeom>
                <a:avLst/>
                <a:gdLst/>
                <a:ahLst/>
                <a:cxnLst/>
                <a:rect l="l" t="t" r="r" b="b"/>
                <a:pathLst>
                  <a:path w="1291" h="2515" extrusionOk="0">
                    <a:moveTo>
                      <a:pt x="466" y="0"/>
                    </a:moveTo>
                    <a:cubicBezTo>
                      <a:pt x="444" y="102"/>
                      <a:pt x="424" y="204"/>
                      <a:pt x="404" y="307"/>
                    </a:cubicBezTo>
                    <a:cubicBezTo>
                      <a:pt x="360" y="260"/>
                      <a:pt x="314" y="214"/>
                      <a:pt x="267" y="168"/>
                    </a:cubicBezTo>
                    <a:cubicBezTo>
                      <a:pt x="260" y="169"/>
                      <a:pt x="254" y="170"/>
                      <a:pt x="247" y="170"/>
                    </a:cubicBezTo>
                    <a:cubicBezTo>
                      <a:pt x="207" y="170"/>
                      <a:pt x="170" y="150"/>
                      <a:pt x="146" y="102"/>
                    </a:cubicBezTo>
                    <a:lnTo>
                      <a:pt x="141" y="90"/>
                    </a:lnTo>
                    <a:cubicBezTo>
                      <a:pt x="96" y="136"/>
                      <a:pt x="65" y="195"/>
                      <a:pt x="49" y="258"/>
                    </a:cubicBezTo>
                    <a:cubicBezTo>
                      <a:pt x="0" y="450"/>
                      <a:pt x="84" y="668"/>
                      <a:pt x="136" y="852"/>
                    </a:cubicBezTo>
                    <a:cubicBezTo>
                      <a:pt x="252" y="1252"/>
                      <a:pt x="399" y="1642"/>
                      <a:pt x="577" y="2018"/>
                    </a:cubicBezTo>
                    <a:cubicBezTo>
                      <a:pt x="647" y="2169"/>
                      <a:pt x="717" y="2384"/>
                      <a:pt x="866" y="2477"/>
                    </a:cubicBezTo>
                    <a:cubicBezTo>
                      <a:pt x="897" y="2498"/>
                      <a:pt x="933" y="2510"/>
                      <a:pt x="970" y="2515"/>
                    </a:cubicBezTo>
                    <a:cubicBezTo>
                      <a:pt x="962" y="2416"/>
                      <a:pt x="951" y="2317"/>
                      <a:pt x="937" y="2218"/>
                    </a:cubicBezTo>
                    <a:lnTo>
                      <a:pt x="937" y="2218"/>
                    </a:lnTo>
                    <a:cubicBezTo>
                      <a:pt x="962" y="2265"/>
                      <a:pt x="987" y="2310"/>
                      <a:pt x="1014" y="2356"/>
                    </a:cubicBezTo>
                    <a:cubicBezTo>
                      <a:pt x="1040" y="2402"/>
                      <a:pt x="1067" y="2447"/>
                      <a:pt x="1094" y="2490"/>
                    </a:cubicBezTo>
                    <a:cubicBezTo>
                      <a:pt x="1152" y="2458"/>
                      <a:pt x="1194" y="2404"/>
                      <a:pt x="1210" y="2341"/>
                    </a:cubicBezTo>
                    <a:cubicBezTo>
                      <a:pt x="1219" y="2312"/>
                      <a:pt x="1225" y="2281"/>
                      <a:pt x="1230" y="2249"/>
                    </a:cubicBezTo>
                    <a:cubicBezTo>
                      <a:pt x="1290" y="2116"/>
                      <a:pt x="1267" y="1948"/>
                      <a:pt x="1251" y="1808"/>
                    </a:cubicBezTo>
                    <a:lnTo>
                      <a:pt x="1251" y="1805"/>
                    </a:lnTo>
                    <a:cubicBezTo>
                      <a:pt x="1251" y="1793"/>
                      <a:pt x="1250" y="1781"/>
                      <a:pt x="1250" y="1768"/>
                    </a:cubicBezTo>
                    <a:cubicBezTo>
                      <a:pt x="1241" y="1582"/>
                      <a:pt x="1216" y="1397"/>
                      <a:pt x="1172" y="1217"/>
                    </a:cubicBezTo>
                    <a:cubicBezTo>
                      <a:pt x="1072" y="805"/>
                      <a:pt x="881" y="421"/>
                      <a:pt x="613" y="93"/>
                    </a:cubicBezTo>
                    <a:cubicBezTo>
                      <a:pt x="593" y="67"/>
                      <a:pt x="563" y="52"/>
                      <a:pt x="530" y="52"/>
                    </a:cubicBezTo>
                    <a:cubicBezTo>
                      <a:pt x="528" y="52"/>
                      <a:pt x="526" y="52"/>
                      <a:pt x="523" y="52"/>
                    </a:cubicBezTo>
                    <a:cubicBezTo>
                      <a:pt x="514" y="47"/>
                      <a:pt x="504" y="42"/>
                      <a:pt x="495" y="37"/>
                    </a:cubicBezTo>
                    <a:cubicBezTo>
                      <a:pt x="488" y="24"/>
                      <a:pt x="479" y="11"/>
                      <a:pt x="4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5" name="Google Shape;3095;p45"/>
              <p:cNvSpPr/>
              <p:nvPr/>
            </p:nvSpPr>
            <p:spPr>
              <a:xfrm>
                <a:off x="1608000" y="1318300"/>
                <a:ext cx="42700" cy="58650"/>
              </a:xfrm>
              <a:custGeom>
                <a:avLst/>
                <a:gdLst/>
                <a:ahLst/>
                <a:cxnLst/>
                <a:rect l="l" t="t" r="r" b="b"/>
                <a:pathLst>
                  <a:path w="1708" h="2346" extrusionOk="0">
                    <a:moveTo>
                      <a:pt x="1439" y="1"/>
                    </a:moveTo>
                    <a:cubicBezTo>
                      <a:pt x="1406" y="1"/>
                      <a:pt x="1374" y="7"/>
                      <a:pt x="1343" y="21"/>
                    </a:cubicBezTo>
                    <a:cubicBezTo>
                      <a:pt x="1215" y="78"/>
                      <a:pt x="1181" y="238"/>
                      <a:pt x="1244" y="353"/>
                    </a:cubicBezTo>
                    <a:cubicBezTo>
                      <a:pt x="1258" y="399"/>
                      <a:pt x="1285" y="439"/>
                      <a:pt x="1323" y="469"/>
                    </a:cubicBezTo>
                    <a:cubicBezTo>
                      <a:pt x="1339" y="481"/>
                      <a:pt x="1356" y="490"/>
                      <a:pt x="1374" y="498"/>
                    </a:cubicBezTo>
                    <a:lnTo>
                      <a:pt x="1374" y="650"/>
                    </a:lnTo>
                    <a:lnTo>
                      <a:pt x="1377" y="1150"/>
                    </a:lnTo>
                    <a:lnTo>
                      <a:pt x="1380" y="1910"/>
                    </a:lnTo>
                    <a:cubicBezTo>
                      <a:pt x="1144" y="1464"/>
                      <a:pt x="871" y="1038"/>
                      <a:pt x="563" y="638"/>
                    </a:cubicBezTo>
                    <a:cubicBezTo>
                      <a:pt x="553" y="625"/>
                      <a:pt x="541" y="612"/>
                      <a:pt x="528" y="603"/>
                    </a:cubicBezTo>
                    <a:cubicBezTo>
                      <a:pt x="473" y="497"/>
                      <a:pt x="356" y="422"/>
                      <a:pt x="247" y="422"/>
                    </a:cubicBezTo>
                    <a:cubicBezTo>
                      <a:pt x="165" y="422"/>
                      <a:pt x="87" y="464"/>
                      <a:pt x="44" y="568"/>
                    </a:cubicBezTo>
                    <a:cubicBezTo>
                      <a:pt x="1" y="674"/>
                      <a:pt x="36" y="805"/>
                      <a:pt x="123" y="879"/>
                    </a:cubicBezTo>
                    <a:cubicBezTo>
                      <a:pt x="163" y="915"/>
                      <a:pt x="214" y="934"/>
                      <a:pt x="267" y="934"/>
                    </a:cubicBezTo>
                    <a:cubicBezTo>
                      <a:pt x="275" y="934"/>
                      <a:pt x="282" y="933"/>
                      <a:pt x="290" y="932"/>
                    </a:cubicBezTo>
                    <a:cubicBezTo>
                      <a:pt x="339" y="927"/>
                      <a:pt x="373" y="901"/>
                      <a:pt x="410" y="875"/>
                    </a:cubicBezTo>
                    <a:cubicBezTo>
                      <a:pt x="744" y="1323"/>
                      <a:pt x="1035" y="1800"/>
                      <a:pt x="1281" y="2302"/>
                    </a:cubicBezTo>
                    <a:cubicBezTo>
                      <a:pt x="1298" y="2316"/>
                      <a:pt x="1315" y="2331"/>
                      <a:pt x="1331" y="2345"/>
                    </a:cubicBezTo>
                    <a:cubicBezTo>
                      <a:pt x="1393" y="2291"/>
                      <a:pt x="1469" y="2258"/>
                      <a:pt x="1551" y="2252"/>
                    </a:cubicBezTo>
                    <a:cubicBezTo>
                      <a:pt x="1556" y="2251"/>
                      <a:pt x="1562" y="2251"/>
                      <a:pt x="1567" y="2251"/>
                    </a:cubicBezTo>
                    <a:cubicBezTo>
                      <a:pt x="1578" y="2251"/>
                      <a:pt x="1588" y="2252"/>
                      <a:pt x="1599" y="2255"/>
                    </a:cubicBezTo>
                    <a:cubicBezTo>
                      <a:pt x="1632" y="2232"/>
                      <a:pt x="1650" y="2192"/>
                      <a:pt x="1649" y="2152"/>
                    </a:cubicBezTo>
                    <a:cubicBezTo>
                      <a:pt x="1647" y="1608"/>
                      <a:pt x="1643" y="1062"/>
                      <a:pt x="1641" y="518"/>
                    </a:cubicBezTo>
                    <a:cubicBezTo>
                      <a:pt x="1641" y="489"/>
                      <a:pt x="1642" y="458"/>
                      <a:pt x="1642" y="426"/>
                    </a:cubicBezTo>
                    <a:cubicBezTo>
                      <a:pt x="1685" y="377"/>
                      <a:pt x="1707" y="315"/>
                      <a:pt x="1705" y="250"/>
                    </a:cubicBezTo>
                    <a:cubicBezTo>
                      <a:pt x="1699" y="110"/>
                      <a:pt x="1571" y="1"/>
                      <a:pt x="143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6" name="Google Shape;3096;p45"/>
              <p:cNvSpPr/>
              <p:nvPr/>
            </p:nvSpPr>
            <p:spPr>
              <a:xfrm>
                <a:off x="1640000" y="1375800"/>
                <a:ext cx="1275" cy="1625"/>
              </a:xfrm>
              <a:custGeom>
                <a:avLst/>
                <a:gdLst/>
                <a:ahLst/>
                <a:cxnLst/>
                <a:rect l="l" t="t" r="r" b="b"/>
                <a:pathLst>
                  <a:path w="51" h="65" extrusionOk="0">
                    <a:moveTo>
                      <a:pt x="1" y="1"/>
                    </a:moveTo>
                    <a:lnTo>
                      <a:pt x="1" y="1"/>
                    </a:lnTo>
                    <a:cubicBezTo>
                      <a:pt x="10" y="22"/>
                      <a:pt x="21" y="43"/>
                      <a:pt x="31" y="65"/>
                    </a:cubicBezTo>
                    <a:cubicBezTo>
                      <a:pt x="37" y="58"/>
                      <a:pt x="45" y="52"/>
                      <a:pt x="51" y="45"/>
                    </a:cubicBezTo>
                    <a:cubicBezTo>
                      <a:pt x="34" y="31"/>
                      <a:pt x="18" y="1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7" name="Google Shape;3097;p45"/>
              <p:cNvSpPr/>
              <p:nvPr/>
            </p:nvSpPr>
            <p:spPr>
              <a:xfrm>
                <a:off x="1641250" y="1374550"/>
                <a:ext cx="6725" cy="4850"/>
              </a:xfrm>
              <a:custGeom>
                <a:avLst/>
                <a:gdLst/>
                <a:ahLst/>
                <a:cxnLst/>
                <a:rect l="l" t="t" r="r" b="b"/>
                <a:pathLst>
                  <a:path w="269" h="194" extrusionOk="0">
                    <a:moveTo>
                      <a:pt x="237" y="1"/>
                    </a:moveTo>
                    <a:cubicBezTo>
                      <a:pt x="232" y="1"/>
                      <a:pt x="226" y="1"/>
                      <a:pt x="221" y="2"/>
                    </a:cubicBezTo>
                    <a:cubicBezTo>
                      <a:pt x="139" y="8"/>
                      <a:pt x="63" y="40"/>
                      <a:pt x="1" y="94"/>
                    </a:cubicBezTo>
                    <a:cubicBezTo>
                      <a:pt x="37" y="127"/>
                      <a:pt x="73" y="159"/>
                      <a:pt x="107" y="193"/>
                    </a:cubicBezTo>
                    <a:cubicBezTo>
                      <a:pt x="178" y="182"/>
                      <a:pt x="246" y="109"/>
                      <a:pt x="228" y="24"/>
                    </a:cubicBezTo>
                    <a:cubicBezTo>
                      <a:pt x="242" y="20"/>
                      <a:pt x="256" y="14"/>
                      <a:pt x="269" y="5"/>
                    </a:cubicBezTo>
                    <a:cubicBezTo>
                      <a:pt x="258" y="2"/>
                      <a:pt x="248" y="1"/>
                      <a:pt x="2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8" name="Google Shape;3098;p45"/>
              <p:cNvSpPr/>
              <p:nvPr/>
            </p:nvSpPr>
            <p:spPr>
              <a:xfrm>
                <a:off x="1640750" y="1376900"/>
                <a:ext cx="3225" cy="2550"/>
              </a:xfrm>
              <a:custGeom>
                <a:avLst/>
                <a:gdLst/>
                <a:ahLst/>
                <a:cxnLst/>
                <a:rect l="l" t="t" r="r" b="b"/>
                <a:pathLst>
                  <a:path w="129" h="102" extrusionOk="0">
                    <a:moveTo>
                      <a:pt x="22" y="0"/>
                    </a:moveTo>
                    <a:cubicBezTo>
                      <a:pt x="15" y="8"/>
                      <a:pt x="7" y="14"/>
                      <a:pt x="1" y="21"/>
                    </a:cubicBezTo>
                    <a:lnTo>
                      <a:pt x="7" y="33"/>
                    </a:lnTo>
                    <a:cubicBezTo>
                      <a:pt x="30" y="81"/>
                      <a:pt x="67" y="101"/>
                      <a:pt x="107" y="101"/>
                    </a:cubicBezTo>
                    <a:cubicBezTo>
                      <a:pt x="114" y="101"/>
                      <a:pt x="121" y="101"/>
                      <a:pt x="128" y="99"/>
                    </a:cubicBezTo>
                    <a:cubicBezTo>
                      <a:pt x="93" y="65"/>
                      <a:pt x="57" y="33"/>
                      <a:pt x="2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099" name="Google Shape;3099;p45"/>
              <p:cNvSpPr/>
              <p:nvPr/>
            </p:nvSpPr>
            <p:spPr>
              <a:xfrm>
                <a:off x="1521700" y="1315300"/>
                <a:ext cx="33425" cy="37400"/>
              </a:xfrm>
              <a:custGeom>
                <a:avLst/>
                <a:gdLst/>
                <a:ahLst/>
                <a:cxnLst/>
                <a:rect l="l" t="t" r="r" b="b"/>
                <a:pathLst>
                  <a:path w="1337" h="1496" extrusionOk="0">
                    <a:moveTo>
                      <a:pt x="402" y="1"/>
                    </a:moveTo>
                    <a:lnTo>
                      <a:pt x="156" y="4"/>
                    </a:lnTo>
                    <a:cubicBezTo>
                      <a:pt x="156" y="13"/>
                      <a:pt x="156" y="22"/>
                      <a:pt x="157" y="32"/>
                    </a:cubicBezTo>
                    <a:cubicBezTo>
                      <a:pt x="157" y="32"/>
                      <a:pt x="157" y="33"/>
                      <a:pt x="157" y="33"/>
                    </a:cubicBezTo>
                    <a:cubicBezTo>
                      <a:pt x="173" y="174"/>
                      <a:pt x="195" y="342"/>
                      <a:pt x="137" y="475"/>
                    </a:cubicBezTo>
                    <a:cubicBezTo>
                      <a:pt x="132" y="506"/>
                      <a:pt x="125" y="537"/>
                      <a:pt x="117" y="567"/>
                    </a:cubicBezTo>
                    <a:cubicBezTo>
                      <a:pt x="100" y="630"/>
                      <a:pt x="58" y="685"/>
                      <a:pt x="1" y="717"/>
                    </a:cubicBezTo>
                    <a:cubicBezTo>
                      <a:pt x="82" y="844"/>
                      <a:pt x="170" y="966"/>
                      <a:pt x="267" y="1083"/>
                    </a:cubicBezTo>
                    <a:cubicBezTo>
                      <a:pt x="391" y="1232"/>
                      <a:pt x="534" y="1391"/>
                      <a:pt x="719" y="1462"/>
                    </a:cubicBezTo>
                    <a:cubicBezTo>
                      <a:pt x="777" y="1484"/>
                      <a:pt x="840" y="1495"/>
                      <a:pt x="902" y="1495"/>
                    </a:cubicBezTo>
                    <a:cubicBezTo>
                      <a:pt x="1005" y="1495"/>
                      <a:pt x="1107" y="1463"/>
                      <a:pt x="1186" y="1394"/>
                    </a:cubicBezTo>
                    <a:cubicBezTo>
                      <a:pt x="1332" y="1268"/>
                      <a:pt x="1336" y="1075"/>
                      <a:pt x="1257" y="910"/>
                    </a:cubicBezTo>
                    <a:cubicBezTo>
                      <a:pt x="1094" y="563"/>
                      <a:pt x="745" y="286"/>
                      <a:pt x="456" y="47"/>
                    </a:cubicBezTo>
                    <a:lnTo>
                      <a:pt x="4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0" name="Google Shape;3100;p45"/>
              <p:cNvSpPr/>
              <p:nvPr/>
            </p:nvSpPr>
            <p:spPr>
              <a:xfrm>
                <a:off x="1442500" y="1315550"/>
                <a:ext cx="76850" cy="48425"/>
              </a:xfrm>
              <a:custGeom>
                <a:avLst/>
                <a:gdLst/>
                <a:ahLst/>
                <a:cxnLst/>
                <a:rect l="l" t="t" r="r" b="b"/>
                <a:pathLst>
                  <a:path w="3074" h="1937" extrusionOk="0">
                    <a:moveTo>
                      <a:pt x="2547" y="1"/>
                    </a:moveTo>
                    <a:lnTo>
                      <a:pt x="1439" y="10"/>
                    </a:lnTo>
                    <a:cubicBezTo>
                      <a:pt x="963" y="14"/>
                      <a:pt x="486" y="19"/>
                      <a:pt x="9" y="23"/>
                    </a:cubicBezTo>
                    <a:cubicBezTo>
                      <a:pt x="1" y="446"/>
                      <a:pt x="339" y="846"/>
                      <a:pt x="752" y="971"/>
                    </a:cubicBezTo>
                    <a:cubicBezTo>
                      <a:pt x="847" y="1000"/>
                      <a:pt x="941" y="1013"/>
                      <a:pt x="1034" y="1013"/>
                    </a:cubicBezTo>
                    <a:cubicBezTo>
                      <a:pt x="1506" y="1013"/>
                      <a:pt x="1943" y="672"/>
                      <a:pt x="2206" y="291"/>
                    </a:cubicBezTo>
                    <a:lnTo>
                      <a:pt x="2206" y="291"/>
                    </a:lnTo>
                    <a:cubicBezTo>
                      <a:pt x="2198" y="321"/>
                      <a:pt x="2191" y="350"/>
                      <a:pt x="2184" y="380"/>
                    </a:cubicBezTo>
                    <a:cubicBezTo>
                      <a:pt x="2135" y="591"/>
                      <a:pt x="2095" y="804"/>
                      <a:pt x="2064" y="1019"/>
                    </a:cubicBezTo>
                    <a:cubicBezTo>
                      <a:pt x="2038" y="1197"/>
                      <a:pt x="2000" y="1383"/>
                      <a:pt x="2027" y="1562"/>
                    </a:cubicBezTo>
                    <a:cubicBezTo>
                      <a:pt x="2061" y="1798"/>
                      <a:pt x="2246" y="1936"/>
                      <a:pt x="2447" y="1936"/>
                    </a:cubicBezTo>
                    <a:cubicBezTo>
                      <a:pt x="2544" y="1936"/>
                      <a:pt x="2645" y="1904"/>
                      <a:pt x="2734" y="1836"/>
                    </a:cubicBezTo>
                    <a:cubicBezTo>
                      <a:pt x="3039" y="1602"/>
                      <a:pt x="3073" y="1131"/>
                      <a:pt x="3049" y="780"/>
                    </a:cubicBezTo>
                    <a:cubicBezTo>
                      <a:pt x="3048" y="763"/>
                      <a:pt x="3045" y="747"/>
                      <a:pt x="3044" y="730"/>
                    </a:cubicBezTo>
                    <a:cubicBezTo>
                      <a:pt x="3007" y="726"/>
                      <a:pt x="2972" y="713"/>
                      <a:pt x="2940" y="693"/>
                    </a:cubicBezTo>
                    <a:cubicBezTo>
                      <a:pt x="2791" y="599"/>
                      <a:pt x="2722" y="384"/>
                      <a:pt x="2651" y="233"/>
                    </a:cubicBezTo>
                    <a:cubicBezTo>
                      <a:pt x="2615" y="157"/>
                      <a:pt x="2580" y="79"/>
                      <a:pt x="2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1" name="Google Shape;3101;p45"/>
              <p:cNvSpPr/>
              <p:nvPr/>
            </p:nvSpPr>
            <p:spPr>
              <a:xfrm>
                <a:off x="1533875" y="1315025"/>
                <a:ext cx="30425" cy="3375"/>
              </a:xfrm>
              <a:custGeom>
                <a:avLst/>
                <a:gdLst/>
                <a:ahLst/>
                <a:cxnLst/>
                <a:rect l="l" t="t" r="r" b="b"/>
                <a:pathLst>
                  <a:path w="1217" h="135" extrusionOk="0">
                    <a:moveTo>
                      <a:pt x="1217" y="0"/>
                    </a:moveTo>
                    <a:lnTo>
                      <a:pt x="1" y="12"/>
                    </a:lnTo>
                    <a:cubicBezTo>
                      <a:pt x="194" y="89"/>
                      <a:pt x="398" y="134"/>
                      <a:pt x="612" y="134"/>
                    </a:cubicBezTo>
                    <a:cubicBezTo>
                      <a:pt x="693" y="134"/>
                      <a:pt x="776" y="128"/>
                      <a:pt x="860" y="114"/>
                    </a:cubicBezTo>
                    <a:cubicBezTo>
                      <a:pt x="984" y="94"/>
                      <a:pt x="1104" y="56"/>
                      <a:pt x="1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2" name="Google Shape;3102;p45"/>
              <p:cNvSpPr/>
              <p:nvPr/>
            </p:nvSpPr>
            <p:spPr>
              <a:xfrm>
                <a:off x="1517775" y="1326375"/>
                <a:ext cx="3950" cy="7475"/>
              </a:xfrm>
              <a:custGeom>
                <a:avLst/>
                <a:gdLst/>
                <a:ahLst/>
                <a:cxnLst/>
                <a:rect l="l" t="t" r="r" b="b"/>
                <a:pathLst>
                  <a:path w="158" h="299" extrusionOk="0">
                    <a:moveTo>
                      <a:pt x="0" y="0"/>
                    </a:moveTo>
                    <a:cubicBezTo>
                      <a:pt x="14" y="99"/>
                      <a:pt x="25" y="198"/>
                      <a:pt x="32" y="297"/>
                    </a:cubicBezTo>
                    <a:cubicBezTo>
                      <a:pt x="41" y="298"/>
                      <a:pt x="49" y="298"/>
                      <a:pt x="58" y="298"/>
                    </a:cubicBezTo>
                    <a:cubicBezTo>
                      <a:pt x="93" y="298"/>
                      <a:pt x="127" y="290"/>
                      <a:pt x="158" y="274"/>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3" name="Google Shape;3103;p45"/>
              <p:cNvSpPr/>
              <p:nvPr/>
            </p:nvSpPr>
            <p:spPr>
              <a:xfrm>
                <a:off x="1506125" y="1315375"/>
                <a:ext cx="20475" cy="18425"/>
              </a:xfrm>
              <a:custGeom>
                <a:avLst/>
                <a:gdLst/>
                <a:ahLst/>
                <a:cxnLst/>
                <a:rect l="l" t="t" r="r" b="b"/>
                <a:pathLst>
                  <a:path w="819" h="737" extrusionOk="0">
                    <a:moveTo>
                      <a:pt x="779" y="0"/>
                    </a:moveTo>
                    <a:lnTo>
                      <a:pt x="1" y="8"/>
                    </a:lnTo>
                    <a:cubicBezTo>
                      <a:pt x="35" y="86"/>
                      <a:pt x="70" y="164"/>
                      <a:pt x="106" y="240"/>
                    </a:cubicBezTo>
                    <a:cubicBezTo>
                      <a:pt x="176" y="391"/>
                      <a:pt x="245" y="606"/>
                      <a:pt x="395" y="700"/>
                    </a:cubicBezTo>
                    <a:cubicBezTo>
                      <a:pt x="426" y="720"/>
                      <a:pt x="462" y="733"/>
                      <a:pt x="498" y="737"/>
                    </a:cubicBezTo>
                    <a:cubicBezTo>
                      <a:pt x="491" y="638"/>
                      <a:pt x="479" y="539"/>
                      <a:pt x="466" y="440"/>
                    </a:cubicBezTo>
                    <a:lnTo>
                      <a:pt x="466" y="440"/>
                    </a:lnTo>
                    <a:cubicBezTo>
                      <a:pt x="491" y="487"/>
                      <a:pt x="516" y="534"/>
                      <a:pt x="543" y="578"/>
                    </a:cubicBezTo>
                    <a:cubicBezTo>
                      <a:pt x="568" y="623"/>
                      <a:pt x="596" y="669"/>
                      <a:pt x="624" y="714"/>
                    </a:cubicBezTo>
                    <a:cubicBezTo>
                      <a:pt x="681" y="682"/>
                      <a:pt x="723" y="627"/>
                      <a:pt x="740" y="564"/>
                    </a:cubicBezTo>
                    <a:cubicBezTo>
                      <a:pt x="748" y="534"/>
                      <a:pt x="755" y="503"/>
                      <a:pt x="760" y="472"/>
                    </a:cubicBezTo>
                    <a:cubicBezTo>
                      <a:pt x="818" y="339"/>
                      <a:pt x="796" y="171"/>
                      <a:pt x="780" y="30"/>
                    </a:cubicBezTo>
                    <a:lnTo>
                      <a:pt x="780" y="28"/>
                    </a:lnTo>
                    <a:cubicBezTo>
                      <a:pt x="780" y="19"/>
                      <a:pt x="780" y="10"/>
                      <a:pt x="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4" name="Google Shape;3104;p45"/>
              <p:cNvSpPr/>
              <p:nvPr/>
            </p:nvSpPr>
            <p:spPr>
              <a:xfrm>
                <a:off x="1381650" y="1620950"/>
                <a:ext cx="74975" cy="114150"/>
              </a:xfrm>
              <a:custGeom>
                <a:avLst/>
                <a:gdLst/>
                <a:ahLst/>
                <a:cxnLst/>
                <a:rect l="l" t="t" r="r" b="b"/>
                <a:pathLst>
                  <a:path w="2999" h="4566" extrusionOk="0">
                    <a:moveTo>
                      <a:pt x="1544" y="0"/>
                    </a:moveTo>
                    <a:cubicBezTo>
                      <a:pt x="1481" y="0"/>
                      <a:pt x="1417" y="7"/>
                      <a:pt x="1353" y="21"/>
                    </a:cubicBezTo>
                    <a:cubicBezTo>
                      <a:pt x="1037" y="88"/>
                      <a:pt x="785" y="307"/>
                      <a:pt x="605" y="566"/>
                    </a:cubicBezTo>
                    <a:cubicBezTo>
                      <a:pt x="395" y="866"/>
                      <a:pt x="265" y="1230"/>
                      <a:pt x="153" y="1576"/>
                    </a:cubicBezTo>
                    <a:cubicBezTo>
                      <a:pt x="92" y="1764"/>
                      <a:pt x="44" y="1955"/>
                      <a:pt x="1" y="2147"/>
                    </a:cubicBezTo>
                    <a:cubicBezTo>
                      <a:pt x="14" y="2158"/>
                      <a:pt x="23" y="2170"/>
                      <a:pt x="30" y="2184"/>
                    </a:cubicBezTo>
                    <a:cubicBezTo>
                      <a:pt x="39" y="2188"/>
                      <a:pt x="49" y="2194"/>
                      <a:pt x="58" y="2199"/>
                    </a:cubicBezTo>
                    <a:cubicBezTo>
                      <a:pt x="61" y="2199"/>
                      <a:pt x="63" y="2199"/>
                      <a:pt x="65" y="2199"/>
                    </a:cubicBezTo>
                    <a:cubicBezTo>
                      <a:pt x="97" y="2199"/>
                      <a:pt x="128" y="2213"/>
                      <a:pt x="148" y="2239"/>
                    </a:cubicBezTo>
                    <a:cubicBezTo>
                      <a:pt x="416" y="2568"/>
                      <a:pt x="606" y="2952"/>
                      <a:pt x="707" y="3363"/>
                    </a:cubicBezTo>
                    <a:cubicBezTo>
                      <a:pt x="751" y="3545"/>
                      <a:pt x="776" y="3729"/>
                      <a:pt x="785" y="3916"/>
                    </a:cubicBezTo>
                    <a:cubicBezTo>
                      <a:pt x="785" y="3928"/>
                      <a:pt x="786" y="3939"/>
                      <a:pt x="786" y="3952"/>
                    </a:cubicBezTo>
                    <a:cubicBezTo>
                      <a:pt x="786" y="3952"/>
                      <a:pt x="786" y="3953"/>
                      <a:pt x="786" y="3954"/>
                    </a:cubicBezTo>
                    <a:cubicBezTo>
                      <a:pt x="802" y="4095"/>
                      <a:pt x="824" y="4263"/>
                      <a:pt x="765" y="4395"/>
                    </a:cubicBezTo>
                    <a:cubicBezTo>
                      <a:pt x="760" y="4427"/>
                      <a:pt x="754" y="4458"/>
                      <a:pt x="745" y="4488"/>
                    </a:cubicBezTo>
                    <a:cubicBezTo>
                      <a:pt x="738" y="4516"/>
                      <a:pt x="725" y="4542"/>
                      <a:pt x="709" y="4566"/>
                    </a:cubicBezTo>
                    <a:lnTo>
                      <a:pt x="1705" y="4547"/>
                    </a:lnTo>
                    <a:cubicBezTo>
                      <a:pt x="1528" y="4326"/>
                      <a:pt x="1292" y="4136"/>
                      <a:pt x="1085" y="3966"/>
                    </a:cubicBezTo>
                    <a:cubicBezTo>
                      <a:pt x="1028" y="3919"/>
                      <a:pt x="970" y="3871"/>
                      <a:pt x="911" y="3823"/>
                    </a:cubicBezTo>
                    <a:lnTo>
                      <a:pt x="911" y="3823"/>
                    </a:lnTo>
                    <a:cubicBezTo>
                      <a:pt x="1162" y="3960"/>
                      <a:pt x="1436" y="4044"/>
                      <a:pt x="1728" y="4044"/>
                    </a:cubicBezTo>
                    <a:cubicBezTo>
                      <a:pt x="1809" y="4044"/>
                      <a:pt x="1892" y="4037"/>
                      <a:pt x="1976" y="4023"/>
                    </a:cubicBezTo>
                    <a:cubicBezTo>
                      <a:pt x="2297" y="3970"/>
                      <a:pt x="2600" y="3797"/>
                      <a:pt x="2778" y="3519"/>
                    </a:cubicBezTo>
                    <a:cubicBezTo>
                      <a:pt x="2942" y="3262"/>
                      <a:pt x="2998" y="2919"/>
                      <a:pt x="2894" y="2630"/>
                    </a:cubicBezTo>
                    <a:cubicBezTo>
                      <a:pt x="2774" y="2293"/>
                      <a:pt x="2478" y="2129"/>
                      <a:pt x="2167" y="2010"/>
                    </a:cubicBezTo>
                    <a:cubicBezTo>
                      <a:pt x="2411" y="1456"/>
                      <a:pt x="2611" y="796"/>
                      <a:pt x="2172" y="283"/>
                    </a:cubicBezTo>
                    <a:cubicBezTo>
                      <a:pt x="2011"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5" name="Google Shape;3105;p45"/>
              <p:cNvSpPr/>
              <p:nvPr/>
            </p:nvSpPr>
            <p:spPr>
              <a:xfrm>
                <a:off x="1296875" y="1653750"/>
                <a:ext cx="93200" cy="82650"/>
              </a:xfrm>
              <a:custGeom>
                <a:avLst/>
                <a:gdLst/>
                <a:ahLst/>
                <a:cxnLst/>
                <a:rect l="l" t="t" r="r" b="b"/>
                <a:pathLst>
                  <a:path w="3728" h="3306" extrusionOk="0">
                    <a:moveTo>
                      <a:pt x="822" y="1"/>
                    </a:moveTo>
                    <a:cubicBezTo>
                      <a:pt x="548" y="1"/>
                      <a:pt x="290" y="75"/>
                      <a:pt x="160" y="363"/>
                    </a:cubicBezTo>
                    <a:cubicBezTo>
                      <a:pt x="1" y="714"/>
                      <a:pt x="25" y="1151"/>
                      <a:pt x="153" y="1508"/>
                    </a:cubicBezTo>
                    <a:cubicBezTo>
                      <a:pt x="289" y="1891"/>
                      <a:pt x="547" y="2223"/>
                      <a:pt x="892" y="2435"/>
                    </a:cubicBezTo>
                    <a:cubicBezTo>
                      <a:pt x="798" y="2750"/>
                      <a:pt x="919" y="3075"/>
                      <a:pt x="1144" y="3306"/>
                    </a:cubicBezTo>
                    <a:lnTo>
                      <a:pt x="2728" y="3277"/>
                    </a:lnTo>
                    <a:cubicBezTo>
                      <a:pt x="2853" y="3169"/>
                      <a:pt x="2964" y="3045"/>
                      <a:pt x="3057" y="2909"/>
                    </a:cubicBezTo>
                    <a:lnTo>
                      <a:pt x="3057" y="2909"/>
                    </a:lnTo>
                    <a:cubicBezTo>
                      <a:pt x="3050" y="2939"/>
                      <a:pt x="3042" y="2968"/>
                      <a:pt x="3036" y="2997"/>
                    </a:cubicBezTo>
                    <a:cubicBezTo>
                      <a:pt x="3015" y="3089"/>
                      <a:pt x="2995" y="3180"/>
                      <a:pt x="2977" y="3273"/>
                    </a:cubicBezTo>
                    <a:lnTo>
                      <a:pt x="3728" y="3260"/>
                    </a:lnTo>
                    <a:cubicBezTo>
                      <a:pt x="3622" y="3153"/>
                      <a:pt x="3562" y="2979"/>
                      <a:pt x="3503" y="2852"/>
                    </a:cubicBezTo>
                    <a:cubicBezTo>
                      <a:pt x="3325" y="2475"/>
                      <a:pt x="3178" y="2085"/>
                      <a:pt x="3062" y="1686"/>
                    </a:cubicBezTo>
                    <a:cubicBezTo>
                      <a:pt x="3009" y="1501"/>
                      <a:pt x="2926" y="1284"/>
                      <a:pt x="2975" y="1091"/>
                    </a:cubicBezTo>
                    <a:cubicBezTo>
                      <a:pt x="2991" y="1028"/>
                      <a:pt x="3022" y="971"/>
                      <a:pt x="3067" y="924"/>
                    </a:cubicBezTo>
                    <a:cubicBezTo>
                      <a:pt x="3056" y="903"/>
                      <a:pt x="3045" y="882"/>
                      <a:pt x="3036" y="860"/>
                    </a:cubicBezTo>
                    <a:cubicBezTo>
                      <a:pt x="2533" y="432"/>
                      <a:pt x="1910" y="141"/>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6" name="Google Shape;3106;p45"/>
              <p:cNvSpPr/>
              <p:nvPr/>
            </p:nvSpPr>
            <p:spPr>
              <a:xfrm>
                <a:off x="1393425" y="1730025"/>
                <a:ext cx="2900" cy="5150"/>
              </a:xfrm>
              <a:custGeom>
                <a:avLst/>
                <a:gdLst/>
                <a:ahLst/>
                <a:cxnLst/>
                <a:rect l="l" t="t" r="r" b="b"/>
                <a:pathLst>
                  <a:path w="116" h="206" extrusionOk="0">
                    <a:moveTo>
                      <a:pt x="1" y="1"/>
                    </a:moveTo>
                    <a:lnTo>
                      <a:pt x="1" y="1"/>
                    </a:lnTo>
                    <a:cubicBezTo>
                      <a:pt x="11" y="69"/>
                      <a:pt x="18" y="137"/>
                      <a:pt x="25" y="206"/>
                    </a:cubicBezTo>
                    <a:lnTo>
                      <a:pt x="116" y="204"/>
                    </a:lnTo>
                    <a:cubicBezTo>
                      <a:pt x="103" y="182"/>
                      <a:pt x="90" y="160"/>
                      <a:pt x="78"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7" name="Google Shape;3107;p45"/>
              <p:cNvSpPr/>
              <p:nvPr/>
            </p:nvSpPr>
            <p:spPr>
              <a:xfrm>
                <a:off x="1376700" y="1674100"/>
                <a:ext cx="4975" cy="8200"/>
              </a:xfrm>
              <a:custGeom>
                <a:avLst/>
                <a:gdLst/>
                <a:ahLst/>
                <a:cxnLst/>
                <a:rect l="l" t="t" r="r" b="b"/>
                <a:pathLst>
                  <a:path w="199" h="328" extrusionOk="0">
                    <a:moveTo>
                      <a:pt x="161" y="1"/>
                    </a:moveTo>
                    <a:cubicBezTo>
                      <a:pt x="148" y="9"/>
                      <a:pt x="135" y="16"/>
                      <a:pt x="120" y="20"/>
                    </a:cubicBezTo>
                    <a:cubicBezTo>
                      <a:pt x="139" y="105"/>
                      <a:pt x="71" y="177"/>
                      <a:pt x="0" y="189"/>
                    </a:cubicBezTo>
                    <a:cubicBezTo>
                      <a:pt x="47" y="234"/>
                      <a:pt x="93" y="280"/>
                      <a:pt x="136" y="327"/>
                    </a:cubicBezTo>
                    <a:cubicBezTo>
                      <a:pt x="156" y="225"/>
                      <a:pt x="177" y="123"/>
                      <a:pt x="199" y="21"/>
                    </a:cubicBezTo>
                    <a:cubicBezTo>
                      <a:pt x="188" y="11"/>
                      <a:pt x="175" y="4"/>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8" name="Google Shape;3108;p45"/>
              <p:cNvSpPr/>
              <p:nvPr/>
            </p:nvSpPr>
            <p:spPr>
              <a:xfrm>
                <a:off x="1370025" y="1674600"/>
                <a:ext cx="32250" cy="60650"/>
              </a:xfrm>
              <a:custGeom>
                <a:avLst/>
                <a:gdLst/>
                <a:ahLst/>
                <a:cxnLst/>
                <a:rect l="l" t="t" r="r" b="b"/>
                <a:pathLst>
                  <a:path w="1290" h="2426" extrusionOk="0">
                    <a:moveTo>
                      <a:pt x="467" y="1"/>
                    </a:moveTo>
                    <a:cubicBezTo>
                      <a:pt x="445" y="102"/>
                      <a:pt x="423" y="205"/>
                      <a:pt x="404" y="307"/>
                    </a:cubicBezTo>
                    <a:cubicBezTo>
                      <a:pt x="360" y="260"/>
                      <a:pt x="314" y="214"/>
                      <a:pt x="267" y="169"/>
                    </a:cubicBezTo>
                    <a:cubicBezTo>
                      <a:pt x="261" y="170"/>
                      <a:pt x="254" y="170"/>
                      <a:pt x="248" y="170"/>
                    </a:cubicBezTo>
                    <a:cubicBezTo>
                      <a:pt x="208" y="170"/>
                      <a:pt x="170" y="150"/>
                      <a:pt x="146" y="102"/>
                    </a:cubicBezTo>
                    <a:cubicBezTo>
                      <a:pt x="145" y="98"/>
                      <a:pt x="143" y="94"/>
                      <a:pt x="141" y="90"/>
                    </a:cubicBezTo>
                    <a:cubicBezTo>
                      <a:pt x="96" y="137"/>
                      <a:pt x="65" y="194"/>
                      <a:pt x="49" y="257"/>
                    </a:cubicBezTo>
                    <a:cubicBezTo>
                      <a:pt x="0" y="451"/>
                      <a:pt x="84" y="667"/>
                      <a:pt x="137" y="852"/>
                    </a:cubicBezTo>
                    <a:cubicBezTo>
                      <a:pt x="252" y="1252"/>
                      <a:pt x="399" y="1641"/>
                      <a:pt x="577" y="2018"/>
                    </a:cubicBezTo>
                    <a:cubicBezTo>
                      <a:pt x="636" y="2145"/>
                      <a:pt x="696" y="2319"/>
                      <a:pt x="802" y="2426"/>
                    </a:cubicBezTo>
                    <a:lnTo>
                      <a:pt x="961" y="2423"/>
                    </a:lnTo>
                    <a:cubicBezTo>
                      <a:pt x="955" y="2355"/>
                      <a:pt x="947" y="2287"/>
                      <a:pt x="938" y="2218"/>
                    </a:cubicBezTo>
                    <a:lnTo>
                      <a:pt x="938" y="2218"/>
                    </a:lnTo>
                    <a:cubicBezTo>
                      <a:pt x="962" y="2264"/>
                      <a:pt x="988" y="2311"/>
                      <a:pt x="1014" y="2356"/>
                    </a:cubicBezTo>
                    <a:cubicBezTo>
                      <a:pt x="1026" y="2378"/>
                      <a:pt x="1039" y="2399"/>
                      <a:pt x="1053" y="2422"/>
                    </a:cubicBezTo>
                    <a:lnTo>
                      <a:pt x="1174" y="2420"/>
                    </a:lnTo>
                    <a:cubicBezTo>
                      <a:pt x="1191" y="2395"/>
                      <a:pt x="1203" y="2369"/>
                      <a:pt x="1211" y="2341"/>
                    </a:cubicBezTo>
                    <a:cubicBezTo>
                      <a:pt x="1219" y="2311"/>
                      <a:pt x="1225" y="2280"/>
                      <a:pt x="1231" y="2249"/>
                    </a:cubicBezTo>
                    <a:cubicBezTo>
                      <a:pt x="1290" y="2117"/>
                      <a:pt x="1268" y="1948"/>
                      <a:pt x="1251" y="1807"/>
                    </a:cubicBezTo>
                    <a:cubicBezTo>
                      <a:pt x="1251" y="1806"/>
                      <a:pt x="1251" y="1806"/>
                      <a:pt x="1251" y="1805"/>
                    </a:cubicBezTo>
                    <a:cubicBezTo>
                      <a:pt x="1251" y="1793"/>
                      <a:pt x="1251" y="1781"/>
                      <a:pt x="1250" y="1769"/>
                    </a:cubicBezTo>
                    <a:cubicBezTo>
                      <a:pt x="1242" y="1583"/>
                      <a:pt x="1216" y="1398"/>
                      <a:pt x="1172" y="1217"/>
                    </a:cubicBezTo>
                    <a:cubicBezTo>
                      <a:pt x="1072" y="805"/>
                      <a:pt x="881" y="421"/>
                      <a:pt x="613" y="92"/>
                    </a:cubicBezTo>
                    <a:cubicBezTo>
                      <a:pt x="593" y="67"/>
                      <a:pt x="564" y="53"/>
                      <a:pt x="533" y="53"/>
                    </a:cubicBezTo>
                    <a:cubicBezTo>
                      <a:pt x="530" y="53"/>
                      <a:pt x="527" y="53"/>
                      <a:pt x="523" y="53"/>
                    </a:cubicBezTo>
                    <a:cubicBezTo>
                      <a:pt x="514" y="48"/>
                      <a:pt x="504" y="42"/>
                      <a:pt x="495" y="38"/>
                    </a:cubicBezTo>
                    <a:cubicBezTo>
                      <a:pt x="488"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09" name="Google Shape;3109;p45"/>
              <p:cNvSpPr/>
              <p:nvPr/>
            </p:nvSpPr>
            <p:spPr>
              <a:xfrm>
                <a:off x="1340775" y="1617750"/>
                <a:ext cx="42675" cy="58600"/>
              </a:xfrm>
              <a:custGeom>
                <a:avLst/>
                <a:gdLst/>
                <a:ahLst/>
                <a:cxnLst/>
                <a:rect l="l" t="t" r="r" b="b"/>
                <a:pathLst>
                  <a:path w="1707" h="2344" extrusionOk="0">
                    <a:moveTo>
                      <a:pt x="1438" y="1"/>
                    </a:moveTo>
                    <a:cubicBezTo>
                      <a:pt x="1406" y="1"/>
                      <a:pt x="1373" y="7"/>
                      <a:pt x="1341" y="21"/>
                    </a:cubicBezTo>
                    <a:cubicBezTo>
                      <a:pt x="1214" y="77"/>
                      <a:pt x="1180" y="237"/>
                      <a:pt x="1243" y="352"/>
                    </a:cubicBezTo>
                    <a:cubicBezTo>
                      <a:pt x="1256" y="398"/>
                      <a:pt x="1284" y="439"/>
                      <a:pt x="1322" y="467"/>
                    </a:cubicBezTo>
                    <a:cubicBezTo>
                      <a:pt x="1338" y="479"/>
                      <a:pt x="1355" y="490"/>
                      <a:pt x="1373" y="497"/>
                    </a:cubicBezTo>
                    <a:lnTo>
                      <a:pt x="1373" y="648"/>
                    </a:lnTo>
                    <a:cubicBezTo>
                      <a:pt x="1374" y="815"/>
                      <a:pt x="1376" y="982"/>
                      <a:pt x="1376" y="1149"/>
                    </a:cubicBezTo>
                    <a:cubicBezTo>
                      <a:pt x="1377" y="1403"/>
                      <a:pt x="1378" y="1656"/>
                      <a:pt x="1379" y="1909"/>
                    </a:cubicBezTo>
                    <a:cubicBezTo>
                      <a:pt x="1144" y="1463"/>
                      <a:pt x="871" y="1037"/>
                      <a:pt x="562" y="638"/>
                    </a:cubicBezTo>
                    <a:cubicBezTo>
                      <a:pt x="553" y="624"/>
                      <a:pt x="541" y="612"/>
                      <a:pt x="527" y="601"/>
                    </a:cubicBezTo>
                    <a:cubicBezTo>
                      <a:pt x="472" y="495"/>
                      <a:pt x="356" y="421"/>
                      <a:pt x="247" y="421"/>
                    </a:cubicBezTo>
                    <a:cubicBezTo>
                      <a:pt x="165" y="421"/>
                      <a:pt x="87" y="464"/>
                      <a:pt x="44" y="567"/>
                    </a:cubicBezTo>
                    <a:cubicBezTo>
                      <a:pt x="1" y="674"/>
                      <a:pt x="36" y="805"/>
                      <a:pt x="123" y="879"/>
                    </a:cubicBezTo>
                    <a:cubicBezTo>
                      <a:pt x="164" y="914"/>
                      <a:pt x="216" y="933"/>
                      <a:pt x="270" y="933"/>
                    </a:cubicBezTo>
                    <a:cubicBezTo>
                      <a:pt x="277" y="933"/>
                      <a:pt x="283" y="933"/>
                      <a:pt x="290" y="932"/>
                    </a:cubicBezTo>
                    <a:cubicBezTo>
                      <a:pt x="338" y="927"/>
                      <a:pt x="373" y="900"/>
                      <a:pt x="409" y="875"/>
                    </a:cubicBezTo>
                    <a:cubicBezTo>
                      <a:pt x="743" y="1321"/>
                      <a:pt x="1035" y="1799"/>
                      <a:pt x="1280" y="2300"/>
                    </a:cubicBezTo>
                    <a:cubicBezTo>
                      <a:pt x="1297" y="2315"/>
                      <a:pt x="1314" y="2329"/>
                      <a:pt x="1331" y="2344"/>
                    </a:cubicBezTo>
                    <a:cubicBezTo>
                      <a:pt x="1391" y="2290"/>
                      <a:pt x="1469" y="2257"/>
                      <a:pt x="1550" y="2250"/>
                    </a:cubicBezTo>
                    <a:cubicBezTo>
                      <a:pt x="1554" y="2250"/>
                      <a:pt x="1557" y="2250"/>
                      <a:pt x="1561" y="2250"/>
                    </a:cubicBezTo>
                    <a:cubicBezTo>
                      <a:pt x="1573" y="2250"/>
                      <a:pt x="1586" y="2251"/>
                      <a:pt x="1598" y="2255"/>
                    </a:cubicBezTo>
                    <a:cubicBezTo>
                      <a:pt x="1631" y="2230"/>
                      <a:pt x="1649" y="2192"/>
                      <a:pt x="1648" y="2152"/>
                    </a:cubicBezTo>
                    <a:cubicBezTo>
                      <a:pt x="1646" y="1606"/>
                      <a:pt x="1643" y="1061"/>
                      <a:pt x="1641" y="516"/>
                    </a:cubicBezTo>
                    <a:cubicBezTo>
                      <a:pt x="1641" y="489"/>
                      <a:pt x="1641" y="458"/>
                      <a:pt x="1642" y="425"/>
                    </a:cubicBezTo>
                    <a:cubicBezTo>
                      <a:pt x="1684" y="376"/>
                      <a:pt x="1706" y="313"/>
                      <a:pt x="1704" y="250"/>
                    </a:cubicBezTo>
                    <a:cubicBezTo>
                      <a:pt x="1698"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0" name="Google Shape;3110;p45"/>
              <p:cNvSpPr/>
              <p:nvPr/>
            </p:nvSpPr>
            <p:spPr>
              <a:xfrm>
                <a:off x="1372750" y="1675250"/>
                <a:ext cx="1275" cy="1600"/>
              </a:xfrm>
              <a:custGeom>
                <a:avLst/>
                <a:gdLst/>
                <a:ahLst/>
                <a:cxnLst/>
                <a:rect l="l" t="t" r="r" b="b"/>
                <a:pathLst>
                  <a:path w="51" h="64" extrusionOk="0">
                    <a:moveTo>
                      <a:pt x="1" y="0"/>
                    </a:moveTo>
                    <a:lnTo>
                      <a:pt x="1" y="0"/>
                    </a:lnTo>
                    <a:cubicBezTo>
                      <a:pt x="10" y="22"/>
                      <a:pt x="21" y="43"/>
                      <a:pt x="32" y="63"/>
                    </a:cubicBezTo>
                    <a:cubicBezTo>
                      <a:pt x="38" y="57"/>
                      <a:pt x="44" y="50"/>
                      <a:pt x="51" y="44"/>
                    </a:cubicBezTo>
                    <a:cubicBezTo>
                      <a:pt x="35" y="29"/>
                      <a:pt x="18" y="1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1" name="Google Shape;3111;p45"/>
              <p:cNvSpPr/>
              <p:nvPr/>
            </p:nvSpPr>
            <p:spPr>
              <a:xfrm>
                <a:off x="1374000" y="1673500"/>
                <a:ext cx="6825" cy="5300"/>
              </a:xfrm>
              <a:custGeom>
                <a:avLst/>
                <a:gdLst/>
                <a:ahLst/>
                <a:cxnLst/>
                <a:rect l="l" t="t" r="r" b="b"/>
                <a:pathLst>
                  <a:path w="273" h="212" extrusionOk="0">
                    <a:moveTo>
                      <a:pt x="244" y="1"/>
                    </a:moveTo>
                    <a:cubicBezTo>
                      <a:pt x="234" y="1"/>
                      <a:pt x="223" y="8"/>
                      <a:pt x="221" y="20"/>
                    </a:cubicBezTo>
                    <a:cubicBezTo>
                      <a:pt x="139" y="27"/>
                      <a:pt x="62" y="60"/>
                      <a:pt x="1" y="114"/>
                    </a:cubicBezTo>
                    <a:cubicBezTo>
                      <a:pt x="37" y="146"/>
                      <a:pt x="73" y="179"/>
                      <a:pt x="107" y="212"/>
                    </a:cubicBezTo>
                    <a:cubicBezTo>
                      <a:pt x="179" y="200"/>
                      <a:pt x="247" y="128"/>
                      <a:pt x="228" y="43"/>
                    </a:cubicBezTo>
                    <a:lnTo>
                      <a:pt x="228" y="43"/>
                    </a:lnTo>
                    <a:cubicBezTo>
                      <a:pt x="233" y="47"/>
                      <a:pt x="239" y="49"/>
                      <a:pt x="244" y="49"/>
                    </a:cubicBezTo>
                    <a:cubicBezTo>
                      <a:pt x="259" y="49"/>
                      <a:pt x="273" y="34"/>
                      <a:pt x="267" y="17"/>
                    </a:cubicBezTo>
                    <a:cubicBezTo>
                      <a:pt x="263" y="6"/>
                      <a:pt x="254" y="1"/>
                      <a:pt x="244"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2" name="Google Shape;3112;p45"/>
              <p:cNvSpPr/>
              <p:nvPr/>
            </p:nvSpPr>
            <p:spPr>
              <a:xfrm>
                <a:off x="1373525" y="1676325"/>
                <a:ext cx="3200" cy="2550"/>
              </a:xfrm>
              <a:custGeom>
                <a:avLst/>
                <a:gdLst/>
                <a:ahLst/>
                <a:cxnLst/>
                <a:rect l="l" t="t" r="r" b="b"/>
                <a:pathLst>
                  <a:path w="128" h="102" extrusionOk="0">
                    <a:moveTo>
                      <a:pt x="21" y="1"/>
                    </a:moveTo>
                    <a:cubicBezTo>
                      <a:pt x="13" y="7"/>
                      <a:pt x="7" y="14"/>
                      <a:pt x="1" y="20"/>
                    </a:cubicBezTo>
                    <a:cubicBezTo>
                      <a:pt x="2" y="24"/>
                      <a:pt x="4" y="29"/>
                      <a:pt x="6" y="33"/>
                    </a:cubicBezTo>
                    <a:cubicBezTo>
                      <a:pt x="29" y="81"/>
                      <a:pt x="67" y="101"/>
                      <a:pt x="107" y="101"/>
                    </a:cubicBezTo>
                    <a:cubicBezTo>
                      <a:pt x="114" y="101"/>
                      <a:pt x="121" y="101"/>
                      <a:pt x="127" y="100"/>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3" name="Google Shape;3113;p45"/>
              <p:cNvSpPr/>
              <p:nvPr/>
            </p:nvSpPr>
            <p:spPr>
              <a:xfrm>
                <a:off x="1267900" y="1317025"/>
                <a:ext cx="63350" cy="68150"/>
              </a:xfrm>
              <a:custGeom>
                <a:avLst/>
                <a:gdLst/>
                <a:ahLst/>
                <a:cxnLst/>
                <a:rect l="l" t="t" r="r" b="b"/>
                <a:pathLst>
                  <a:path w="2534" h="2726" extrusionOk="0">
                    <a:moveTo>
                      <a:pt x="2457" y="0"/>
                    </a:moveTo>
                    <a:lnTo>
                      <a:pt x="2457" y="0"/>
                    </a:lnTo>
                    <a:cubicBezTo>
                      <a:pt x="1638" y="6"/>
                      <a:pt x="819" y="12"/>
                      <a:pt x="1" y="17"/>
                    </a:cubicBezTo>
                    <a:cubicBezTo>
                      <a:pt x="111" y="224"/>
                      <a:pt x="195" y="445"/>
                      <a:pt x="251" y="674"/>
                    </a:cubicBezTo>
                    <a:cubicBezTo>
                      <a:pt x="294" y="855"/>
                      <a:pt x="321" y="1040"/>
                      <a:pt x="329" y="1225"/>
                    </a:cubicBezTo>
                    <a:cubicBezTo>
                      <a:pt x="329" y="1238"/>
                      <a:pt x="330" y="1249"/>
                      <a:pt x="330" y="1262"/>
                    </a:cubicBezTo>
                    <a:cubicBezTo>
                      <a:pt x="330" y="1262"/>
                      <a:pt x="330" y="1263"/>
                      <a:pt x="330" y="1264"/>
                    </a:cubicBezTo>
                    <a:cubicBezTo>
                      <a:pt x="346" y="1404"/>
                      <a:pt x="369" y="1572"/>
                      <a:pt x="310" y="1705"/>
                    </a:cubicBezTo>
                    <a:cubicBezTo>
                      <a:pt x="305" y="1737"/>
                      <a:pt x="298" y="1768"/>
                      <a:pt x="290" y="1798"/>
                    </a:cubicBezTo>
                    <a:cubicBezTo>
                      <a:pt x="274" y="1861"/>
                      <a:pt x="231" y="1915"/>
                      <a:pt x="174" y="1947"/>
                    </a:cubicBezTo>
                    <a:cubicBezTo>
                      <a:pt x="255" y="2074"/>
                      <a:pt x="343" y="2198"/>
                      <a:pt x="440" y="2313"/>
                    </a:cubicBezTo>
                    <a:cubicBezTo>
                      <a:pt x="564" y="2462"/>
                      <a:pt x="708" y="2622"/>
                      <a:pt x="893" y="2692"/>
                    </a:cubicBezTo>
                    <a:cubicBezTo>
                      <a:pt x="951" y="2714"/>
                      <a:pt x="1013" y="2726"/>
                      <a:pt x="1075" y="2726"/>
                    </a:cubicBezTo>
                    <a:cubicBezTo>
                      <a:pt x="1178" y="2726"/>
                      <a:pt x="1280" y="2694"/>
                      <a:pt x="1360" y="2625"/>
                    </a:cubicBezTo>
                    <a:cubicBezTo>
                      <a:pt x="1505" y="2498"/>
                      <a:pt x="1509" y="2306"/>
                      <a:pt x="1432" y="2141"/>
                    </a:cubicBezTo>
                    <a:cubicBezTo>
                      <a:pt x="1267" y="1794"/>
                      <a:pt x="918" y="1516"/>
                      <a:pt x="629" y="1277"/>
                    </a:cubicBezTo>
                    <a:cubicBezTo>
                      <a:pt x="572" y="1229"/>
                      <a:pt x="513" y="1182"/>
                      <a:pt x="455" y="1134"/>
                    </a:cubicBezTo>
                    <a:lnTo>
                      <a:pt x="455" y="1134"/>
                    </a:lnTo>
                    <a:cubicBezTo>
                      <a:pt x="706" y="1271"/>
                      <a:pt x="980" y="1354"/>
                      <a:pt x="1272" y="1354"/>
                    </a:cubicBezTo>
                    <a:cubicBezTo>
                      <a:pt x="1353" y="1354"/>
                      <a:pt x="1436" y="1348"/>
                      <a:pt x="1520" y="1334"/>
                    </a:cubicBezTo>
                    <a:cubicBezTo>
                      <a:pt x="1841" y="1281"/>
                      <a:pt x="2144" y="1108"/>
                      <a:pt x="2322" y="830"/>
                    </a:cubicBezTo>
                    <a:cubicBezTo>
                      <a:pt x="2475" y="591"/>
                      <a:pt x="2533" y="276"/>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4" name="Google Shape;3114;p45"/>
              <p:cNvSpPr/>
              <p:nvPr/>
            </p:nvSpPr>
            <p:spPr>
              <a:xfrm>
                <a:off x="1206900" y="1317375"/>
                <a:ext cx="62975" cy="79075"/>
              </a:xfrm>
              <a:custGeom>
                <a:avLst/>
                <a:gdLst/>
                <a:ahLst/>
                <a:cxnLst/>
                <a:rect l="l" t="t" r="r" b="b"/>
                <a:pathLst>
                  <a:path w="2519" h="3163" extrusionOk="0">
                    <a:moveTo>
                      <a:pt x="264" y="0"/>
                    </a:moveTo>
                    <a:cubicBezTo>
                      <a:pt x="125" y="0"/>
                      <a:pt x="0" y="186"/>
                      <a:pt x="125" y="320"/>
                    </a:cubicBezTo>
                    <a:cubicBezTo>
                      <a:pt x="577" y="804"/>
                      <a:pt x="959" y="1348"/>
                      <a:pt x="1261" y="1936"/>
                    </a:cubicBezTo>
                    <a:cubicBezTo>
                      <a:pt x="1410" y="1817"/>
                      <a:pt x="1542" y="1675"/>
                      <a:pt x="1652" y="1518"/>
                    </a:cubicBezTo>
                    <a:lnTo>
                      <a:pt x="1652" y="1518"/>
                    </a:lnTo>
                    <a:cubicBezTo>
                      <a:pt x="1644" y="1547"/>
                      <a:pt x="1637" y="1577"/>
                      <a:pt x="1631" y="1606"/>
                    </a:cubicBezTo>
                    <a:cubicBezTo>
                      <a:pt x="1582" y="1818"/>
                      <a:pt x="1541" y="2031"/>
                      <a:pt x="1509" y="2245"/>
                    </a:cubicBezTo>
                    <a:cubicBezTo>
                      <a:pt x="1502" y="2301"/>
                      <a:pt x="1492" y="2357"/>
                      <a:pt x="1484" y="2413"/>
                    </a:cubicBezTo>
                    <a:cubicBezTo>
                      <a:pt x="1502" y="2456"/>
                      <a:pt x="1519" y="2497"/>
                      <a:pt x="1536" y="2540"/>
                    </a:cubicBezTo>
                    <a:cubicBezTo>
                      <a:pt x="1513" y="2555"/>
                      <a:pt x="1489" y="2570"/>
                      <a:pt x="1466" y="2584"/>
                    </a:cubicBezTo>
                    <a:cubicBezTo>
                      <a:pt x="1460" y="2652"/>
                      <a:pt x="1463" y="2722"/>
                      <a:pt x="1471" y="2789"/>
                    </a:cubicBezTo>
                    <a:cubicBezTo>
                      <a:pt x="1506" y="3024"/>
                      <a:pt x="1691" y="3163"/>
                      <a:pt x="1892" y="3163"/>
                    </a:cubicBezTo>
                    <a:cubicBezTo>
                      <a:pt x="1989" y="3163"/>
                      <a:pt x="2090" y="3130"/>
                      <a:pt x="2179" y="3062"/>
                    </a:cubicBezTo>
                    <a:cubicBezTo>
                      <a:pt x="2484" y="2828"/>
                      <a:pt x="2518" y="2358"/>
                      <a:pt x="2493" y="2006"/>
                    </a:cubicBezTo>
                    <a:cubicBezTo>
                      <a:pt x="2492" y="1990"/>
                      <a:pt x="2491" y="1973"/>
                      <a:pt x="2490" y="1957"/>
                    </a:cubicBezTo>
                    <a:cubicBezTo>
                      <a:pt x="2452" y="1953"/>
                      <a:pt x="2416" y="1940"/>
                      <a:pt x="2385" y="1920"/>
                    </a:cubicBezTo>
                    <a:cubicBezTo>
                      <a:pt x="2237" y="1825"/>
                      <a:pt x="2166" y="1612"/>
                      <a:pt x="2096" y="1461"/>
                    </a:cubicBezTo>
                    <a:cubicBezTo>
                      <a:pt x="1919" y="1084"/>
                      <a:pt x="1772" y="694"/>
                      <a:pt x="1656" y="294"/>
                    </a:cubicBezTo>
                    <a:cubicBezTo>
                      <a:pt x="1629" y="205"/>
                      <a:pt x="1598" y="107"/>
                      <a:pt x="1576" y="8"/>
                    </a:cubicBezTo>
                    <a:cubicBezTo>
                      <a:pt x="1162" y="10"/>
                      <a:pt x="747" y="14"/>
                      <a:pt x="333" y="17"/>
                    </a:cubicBezTo>
                    <a:cubicBezTo>
                      <a:pt x="311" y="5"/>
                      <a:pt x="287"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5" name="Google Shape;3115;p45"/>
              <p:cNvSpPr/>
              <p:nvPr/>
            </p:nvSpPr>
            <p:spPr>
              <a:xfrm>
                <a:off x="1268300" y="1358875"/>
                <a:ext cx="3950" cy="7475"/>
              </a:xfrm>
              <a:custGeom>
                <a:avLst/>
                <a:gdLst/>
                <a:ahLst/>
                <a:cxnLst/>
                <a:rect l="l" t="t" r="r" b="b"/>
                <a:pathLst>
                  <a:path w="158" h="299" extrusionOk="0">
                    <a:moveTo>
                      <a:pt x="1" y="1"/>
                    </a:moveTo>
                    <a:lnTo>
                      <a:pt x="1" y="1"/>
                    </a:lnTo>
                    <a:cubicBezTo>
                      <a:pt x="14" y="99"/>
                      <a:pt x="25" y="198"/>
                      <a:pt x="34" y="297"/>
                    </a:cubicBezTo>
                    <a:cubicBezTo>
                      <a:pt x="42" y="298"/>
                      <a:pt x="50" y="299"/>
                      <a:pt x="58" y="299"/>
                    </a:cubicBezTo>
                    <a:cubicBezTo>
                      <a:pt x="93" y="299"/>
                      <a:pt x="127" y="290"/>
                      <a:pt x="158" y="273"/>
                    </a:cubicBezTo>
                    <a:cubicBezTo>
                      <a:pt x="130" y="228"/>
                      <a:pt x="104" y="183"/>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6" name="Google Shape;3116;p45"/>
              <p:cNvSpPr/>
              <p:nvPr/>
            </p:nvSpPr>
            <p:spPr>
              <a:xfrm>
                <a:off x="1246300" y="1317450"/>
                <a:ext cx="30850" cy="48875"/>
              </a:xfrm>
              <a:custGeom>
                <a:avLst/>
                <a:gdLst/>
                <a:ahLst/>
                <a:cxnLst/>
                <a:rect l="l" t="t" r="r" b="b"/>
                <a:pathLst>
                  <a:path w="1234" h="1955" extrusionOk="0">
                    <a:moveTo>
                      <a:pt x="866" y="0"/>
                    </a:moveTo>
                    <a:lnTo>
                      <a:pt x="0" y="5"/>
                    </a:lnTo>
                    <a:cubicBezTo>
                      <a:pt x="22" y="104"/>
                      <a:pt x="55" y="202"/>
                      <a:pt x="81" y="291"/>
                    </a:cubicBezTo>
                    <a:cubicBezTo>
                      <a:pt x="196" y="691"/>
                      <a:pt x="343" y="1081"/>
                      <a:pt x="520" y="1458"/>
                    </a:cubicBezTo>
                    <a:cubicBezTo>
                      <a:pt x="590" y="1609"/>
                      <a:pt x="661" y="1822"/>
                      <a:pt x="809" y="1917"/>
                    </a:cubicBezTo>
                    <a:cubicBezTo>
                      <a:pt x="840" y="1937"/>
                      <a:pt x="876" y="1950"/>
                      <a:pt x="914" y="1954"/>
                    </a:cubicBezTo>
                    <a:cubicBezTo>
                      <a:pt x="905" y="1855"/>
                      <a:pt x="894" y="1756"/>
                      <a:pt x="881" y="1658"/>
                    </a:cubicBezTo>
                    <a:lnTo>
                      <a:pt x="881" y="1658"/>
                    </a:lnTo>
                    <a:cubicBezTo>
                      <a:pt x="906" y="1704"/>
                      <a:pt x="931" y="1750"/>
                      <a:pt x="957" y="1796"/>
                    </a:cubicBezTo>
                    <a:cubicBezTo>
                      <a:pt x="984" y="1840"/>
                      <a:pt x="1010" y="1886"/>
                      <a:pt x="1038" y="1930"/>
                    </a:cubicBezTo>
                    <a:cubicBezTo>
                      <a:pt x="1095" y="1898"/>
                      <a:pt x="1138" y="1844"/>
                      <a:pt x="1154" y="1781"/>
                    </a:cubicBezTo>
                    <a:cubicBezTo>
                      <a:pt x="1162" y="1751"/>
                      <a:pt x="1169" y="1720"/>
                      <a:pt x="1175" y="1688"/>
                    </a:cubicBezTo>
                    <a:cubicBezTo>
                      <a:pt x="1234" y="1555"/>
                      <a:pt x="1211" y="1387"/>
                      <a:pt x="1194" y="1247"/>
                    </a:cubicBezTo>
                    <a:cubicBezTo>
                      <a:pt x="1194" y="1246"/>
                      <a:pt x="1194" y="1245"/>
                      <a:pt x="1194" y="1245"/>
                    </a:cubicBezTo>
                    <a:cubicBezTo>
                      <a:pt x="1194" y="1232"/>
                      <a:pt x="1194" y="1221"/>
                      <a:pt x="1193" y="1208"/>
                    </a:cubicBezTo>
                    <a:cubicBezTo>
                      <a:pt x="1186" y="1022"/>
                      <a:pt x="1159" y="837"/>
                      <a:pt x="1116" y="656"/>
                    </a:cubicBezTo>
                    <a:cubicBezTo>
                      <a:pt x="1060" y="427"/>
                      <a:pt x="976" y="207"/>
                      <a:pt x="8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7" name="Google Shape;3117;p45"/>
              <p:cNvSpPr/>
              <p:nvPr/>
            </p:nvSpPr>
            <p:spPr>
              <a:xfrm>
                <a:off x="1818700" y="1423800"/>
                <a:ext cx="74925" cy="135400"/>
              </a:xfrm>
              <a:custGeom>
                <a:avLst/>
                <a:gdLst/>
                <a:ahLst/>
                <a:cxnLst/>
                <a:rect l="l" t="t" r="r" b="b"/>
                <a:pathLst>
                  <a:path w="2997" h="5416" extrusionOk="0">
                    <a:moveTo>
                      <a:pt x="1546" y="0"/>
                    </a:moveTo>
                    <a:cubicBezTo>
                      <a:pt x="1482" y="0"/>
                      <a:pt x="1417" y="7"/>
                      <a:pt x="1353" y="21"/>
                    </a:cubicBezTo>
                    <a:cubicBezTo>
                      <a:pt x="1036" y="87"/>
                      <a:pt x="784" y="306"/>
                      <a:pt x="604" y="565"/>
                    </a:cubicBezTo>
                    <a:cubicBezTo>
                      <a:pt x="395" y="866"/>
                      <a:pt x="264" y="1230"/>
                      <a:pt x="153" y="1575"/>
                    </a:cubicBezTo>
                    <a:cubicBezTo>
                      <a:pt x="92" y="1764"/>
                      <a:pt x="43" y="1955"/>
                      <a:pt x="1" y="2147"/>
                    </a:cubicBezTo>
                    <a:cubicBezTo>
                      <a:pt x="13" y="2157"/>
                      <a:pt x="23" y="2170"/>
                      <a:pt x="29" y="2185"/>
                    </a:cubicBezTo>
                    <a:cubicBezTo>
                      <a:pt x="39" y="2189"/>
                      <a:pt x="48" y="2194"/>
                      <a:pt x="58" y="2199"/>
                    </a:cubicBezTo>
                    <a:cubicBezTo>
                      <a:pt x="61" y="2199"/>
                      <a:pt x="64" y="2199"/>
                      <a:pt x="67" y="2199"/>
                    </a:cubicBezTo>
                    <a:cubicBezTo>
                      <a:pt x="98" y="2199"/>
                      <a:pt x="128" y="2214"/>
                      <a:pt x="147" y="2239"/>
                    </a:cubicBezTo>
                    <a:cubicBezTo>
                      <a:pt x="415" y="2567"/>
                      <a:pt x="605" y="2951"/>
                      <a:pt x="706" y="3364"/>
                    </a:cubicBezTo>
                    <a:cubicBezTo>
                      <a:pt x="750" y="3544"/>
                      <a:pt x="776" y="3729"/>
                      <a:pt x="784" y="3915"/>
                    </a:cubicBezTo>
                    <a:cubicBezTo>
                      <a:pt x="784" y="3927"/>
                      <a:pt x="785" y="3940"/>
                      <a:pt x="785" y="3952"/>
                    </a:cubicBezTo>
                    <a:cubicBezTo>
                      <a:pt x="785" y="3953"/>
                      <a:pt x="785" y="3953"/>
                      <a:pt x="785" y="3954"/>
                    </a:cubicBezTo>
                    <a:cubicBezTo>
                      <a:pt x="801" y="4094"/>
                      <a:pt x="823" y="4263"/>
                      <a:pt x="765" y="4395"/>
                    </a:cubicBezTo>
                    <a:cubicBezTo>
                      <a:pt x="760" y="4427"/>
                      <a:pt x="753" y="4458"/>
                      <a:pt x="745" y="4487"/>
                    </a:cubicBezTo>
                    <a:cubicBezTo>
                      <a:pt x="728" y="4551"/>
                      <a:pt x="686" y="4605"/>
                      <a:pt x="629" y="4637"/>
                    </a:cubicBezTo>
                    <a:cubicBezTo>
                      <a:pt x="710" y="4765"/>
                      <a:pt x="798" y="4887"/>
                      <a:pt x="895" y="5004"/>
                    </a:cubicBezTo>
                    <a:cubicBezTo>
                      <a:pt x="1019" y="5153"/>
                      <a:pt x="1163" y="5311"/>
                      <a:pt x="1348" y="5383"/>
                    </a:cubicBezTo>
                    <a:cubicBezTo>
                      <a:pt x="1406" y="5404"/>
                      <a:pt x="1468" y="5416"/>
                      <a:pt x="1530" y="5416"/>
                    </a:cubicBezTo>
                    <a:cubicBezTo>
                      <a:pt x="1633" y="5416"/>
                      <a:pt x="1735" y="5384"/>
                      <a:pt x="1814" y="5315"/>
                    </a:cubicBezTo>
                    <a:cubicBezTo>
                      <a:pt x="1960" y="5189"/>
                      <a:pt x="1964" y="4996"/>
                      <a:pt x="1887" y="4831"/>
                    </a:cubicBezTo>
                    <a:cubicBezTo>
                      <a:pt x="1722" y="4484"/>
                      <a:pt x="1373" y="4207"/>
                      <a:pt x="1084" y="3968"/>
                    </a:cubicBezTo>
                    <a:cubicBezTo>
                      <a:pt x="1026" y="3920"/>
                      <a:pt x="968" y="3872"/>
                      <a:pt x="910" y="3824"/>
                    </a:cubicBezTo>
                    <a:lnTo>
                      <a:pt x="910" y="3824"/>
                    </a:lnTo>
                    <a:cubicBezTo>
                      <a:pt x="1161" y="3960"/>
                      <a:pt x="1435" y="4044"/>
                      <a:pt x="1727" y="4044"/>
                    </a:cubicBezTo>
                    <a:cubicBezTo>
                      <a:pt x="1808" y="4044"/>
                      <a:pt x="1891" y="4038"/>
                      <a:pt x="1975" y="4024"/>
                    </a:cubicBezTo>
                    <a:cubicBezTo>
                      <a:pt x="2296" y="3971"/>
                      <a:pt x="2599" y="3797"/>
                      <a:pt x="2776" y="3520"/>
                    </a:cubicBezTo>
                    <a:cubicBezTo>
                      <a:pt x="2941" y="3264"/>
                      <a:pt x="2997" y="2919"/>
                      <a:pt x="2892" y="2630"/>
                    </a:cubicBezTo>
                    <a:cubicBezTo>
                      <a:pt x="2773" y="2293"/>
                      <a:pt x="2478" y="2128"/>
                      <a:pt x="2166" y="2009"/>
                    </a:cubicBezTo>
                    <a:cubicBezTo>
                      <a:pt x="2411" y="1455"/>
                      <a:pt x="2611" y="795"/>
                      <a:pt x="2172" y="283"/>
                    </a:cubicBezTo>
                    <a:cubicBezTo>
                      <a:pt x="2011" y="95"/>
                      <a:pt x="1783" y="0"/>
                      <a:pt x="1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8" name="Google Shape;3118;p45"/>
              <p:cNvSpPr/>
              <p:nvPr/>
            </p:nvSpPr>
            <p:spPr>
              <a:xfrm>
                <a:off x="1733925" y="1456625"/>
                <a:ext cx="98125" cy="113850"/>
              </a:xfrm>
              <a:custGeom>
                <a:avLst/>
                <a:gdLst/>
                <a:ahLst/>
                <a:cxnLst/>
                <a:rect l="l" t="t" r="r" b="b"/>
                <a:pathLst>
                  <a:path w="3925" h="4554" extrusionOk="0">
                    <a:moveTo>
                      <a:pt x="822" y="0"/>
                    </a:moveTo>
                    <a:cubicBezTo>
                      <a:pt x="547" y="0"/>
                      <a:pt x="289" y="75"/>
                      <a:pt x="160" y="362"/>
                    </a:cubicBezTo>
                    <a:cubicBezTo>
                      <a:pt x="0" y="713"/>
                      <a:pt x="25" y="1150"/>
                      <a:pt x="152" y="1507"/>
                    </a:cubicBezTo>
                    <a:cubicBezTo>
                      <a:pt x="288" y="1890"/>
                      <a:pt x="547" y="2223"/>
                      <a:pt x="893" y="2434"/>
                    </a:cubicBezTo>
                    <a:cubicBezTo>
                      <a:pt x="744" y="2927"/>
                      <a:pt x="1123" y="3443"/>
                      <a:pt x="1604" y="3589"/>
                    </a:cubicBezTo>
                    <a:cubicBezTo>
                      <a:pt x="1699" y="3618"/>
                      <a:pt x="1793" y="3631"/>
                      <a:pt x="1886" y="3631"/>
                    </a:cubicBezTo>
                    <a:cubicBezTo>
                      <a:pt x="2358" y="3631"/>
                      <a:pt x="2794" y="3290"/>
                      <a:pt x="3057" y="2909"/>
                    </a:cubicBezTo>
                    <a:lnTo>
                      <a:pt x="3057" y="2909"/>
                    </a:lnTo>
                    <a:cubicBezTo>
                      <a:pt x="3049" y="2938"/>
                      <a:pt x="3042" y="2968"/>
                      <a:pt x="3035" y="2998"/>
                    </a:cubicBezTo>
                    <a:cubicBezTo>
                      <a:pt x="2986" y="3208"/>
                      <a:pt x="2947" y="3422"/>
                      <a:pt x="2915" y="3637"/>
                    </a:cubicBezTo>
                    <a:cubicBezTo>
                      <a:pt x="2889" y="3814"/>
                      <a:pt x="2850" y="4000"/>
                      <a:pt x="2877" y="4180"/>
                    </a:cubicBezTo>
                    <a:cubicBezTo>
                      <a:pt x="2912" y="4415"/>
                      <a:pt x="3097" y="4554"/>
                      <a:pt x="3299" y="4554"/>
                    </a:cubicBezTo>
                    <a:cubicBezTo>
                      <a:pt x="3395" y="4554"/>
                      <a:pt x="3496" y="4522"/>
                      <a:pt x="3585" y="4453"/>
                    </a:cubicBezTo>
                    <a:cubicBezTo>
                      <a:pt x="3890" y="4219"/>
                      <a:pt x="3924" y="3749"/>
                      <a:pt x="3899" y="3398"/>
                    </a:cubicBezTo>
                    <a:cubicBezTo>
                      <a:pt x="3898" y="3381"/>
                      <a:pt x="3897" y="3365"/>
                      <a:pt x="3895" y="3348"/>
                    </a:cubicBezTo>
                    <a:cubicBezTo>
                      <a:pt x="3858" y="3343"/>
                      <a:pt x="3822" y="3331"/>
                      <a:pt x="3791" y="3310"/>
                    </a:cubicBezTo>
                    <a:cubicBezTo>
                      <a:pt x="3642" y="3217"/>
                      <a:pt x="3572" y="3002"/>
                      <a:pt x="3502" y="2851"/>
                    </a:cubicBezTo>
                    <a:cubicBezTo>
                      <a:pt x="3325" y="2475"/>
                      <a:pt x="3178" y="2085"/>
                      <a:pt x="3062" y="1686"/>
                    </a:cubicBezTo>
                    <a:cubicBezTo>
                      <a:pt x="3009" y="1501"/>
                      <a:pt x="2926" y="1283"/>
                      <a:pt x="2975" y="1091"/>
                    </a:cubicBezTo>
                    <a:cubicBezTo>
                      <a:pt x="2991" y="1028"/>
                      <a:pt x="3022" y="970"/>
                      <a:pt x="3066" y="924"/>
                    </a:cubicBezTo>
                    <a:lnTo>
                      <a:pt x="3035" y="860"/>
                    </a:lnTo>
                    <a:cubicBezTo>
                      <a:pt x="2533" y="431"/>
                      <a:pt x="1910" y="141"/>
                      <a:pt x="1256" y="42"/>
                    </a:cubicBezTo>
                    <a:cubicBezTo>
                      <a:pt x="1118" y="21"/>
                      <a:pt x="967"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19" name="Google Shape;3119;p45"/>
              <p:cNvSpPr/>
              <p:nvPr/>
            </p:nvSpPr>
            <p:spPr>
              <a:xfrm>
                <a:off x="1830475" y="1532900"/>
                <a:ext cx="3950" cy="7475"/>
              </a:xfrm>
              <a:custGeom>
                <a:avLst/>
                <a:gdLst/>
                <a:ahLst/>
                <a:cxnLst/>
                <a:rect l="l" t="t" r="r" b="b"/>
                <a:pathLst>
                  <a:path w="158" h="299" extrusionOk="0">
                    <a:moveTo>
                      <a:pt x="1" y="0"/>
                    </a:moveTo>
                    <a:lnTo>
                      <a:pt x="1" y="0"/>
                    </a:lnTo>
                    <a:cubicBezTo>
                      <a:pt x="14" y="99"/>
                      <a:pt x="25" y="198"/>
                      <a:pt x="33" y="297"/>
                    </a:cubicBezTo>
                    <a:cubicBezTo>
                      <a:pt x="42" y="298"/>
                      <a:pt x="50" y="298"/>
                      <a:pt x="58" y="298"/>
                    </a:cubicBezTo>
                    <a:cubicBezTo>
                      <a:pt x="93" y="298"/>
                      <a:pt x="127" y="290"/>
                      <a:pt x="158" y="273"/>
                    </a:cubicBezTo>
                    <a:cubicBezTo>
                      <a:pt x="130" y="229"/>
                      <a:pt x="104" y="184"/>
                      <a:pt x="77" y="138"/>
                    </a:cubicBezTo>
                    <a:cubicBezTo>
                      <a:pt x="50" y="93"/>
                      <a:pt x="26"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0" name="Google Shape;3120;p45"/>
              <p:cNvSpPr/>
              <p:nvPr/>
            </p:nvSpPr>
            <p:spPr>
              <a:xfrm>
                <a:off x="1813725" y="1476975"/>
                <a:ext cx="5000" cy="8200"/>
              </a:xfrm>
              <a:custGeom>
                <a:avLst/>
                <a:gdLst/>
                <a:ahLst/>
                <a:cxnLst/>
                <a:rect l="l" t="t" r="r" b="b"/>
                <a:pathLst>
                  <a:path w="200" h="328" extrusionOk="0">
                    <a:moveTo>
                      <a:pt x="161" y="0"/>
                    </a:moveTo>
                    <a:cubicBezTo>
                      <a:pt x="149" y="9"/>
                      <a:pt x="136" y="15"/>
                      <a:pt x="121" y="19"/>
                    </a:cubicBezTo>
                    <a:cubicBezTo>
                      <a:pt x="140" y="104"/>
                      <a:pt x="72" y="177"/>
                      <a:pt x="1" y="188"/>
                    </a:cubicBezTo>
                    <a:cubicBezTo>
                      <a:pt x="48" y="233"/>
                      <a:pt x="93" y="280"/>
                      <a:pt x="137" y="328"/>
                    </a:cubicBezTo>
                    <a:cubicBezTo>
                      <a:pt x="157" y="224"/>
                      <a:pt x="177" y="122"/>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1" name="Google Shape;3121;p45"/>
              <p:cNvSpPr/>
              <p:nvPr/>
            </p:nvSpPr>
            <p:spPr>
              <a:xfrm>
                <a:off x="1807050" y="1477475"/>
                <a:ext cx="32275" cy="62875"/>
              </a:xfrm>
              <a:custGeom>
                <a:avLst/>
                <a:gdLst/>
                <a:ahLst/>
                <a:cxnLst/>
                <a:rect l="l" t="t" r="r" b="b"/>
                <a:pathLst>
                  <a:path w="1291" h="2515" extrusionOk="0">
                    <a:moveTo>
                      <a:pt x="468" y="0"/>
                    </a:moveTo>
                    <a:cubicBezTo>
                      <a:pt x="445" y="102"/>
                      <a:pt x="424" y="204"/>
                      <a:pt x="405" y="308"/>
                    </a:cubicBezTo>
                    <a:cubicBezTo>
                      <a:pt x="360" y="260"/>
                      <a:pt x="315" y="214"/>
                      <a:pt x="268" y="169"/>
                    </a:cubicBezTo>
                    <a:cubicBezTo>
                      <a:pt x="261" y="170"/>
                      <a:pt x="255" y="171"/>
                      <a:pt x="248" y="171"/>
                    </a:cubicBezTo>
                    <a:cubicBezTo>
                      <a:pt x="209" y="171"/>
                      <a:pt x="170" y="151"/>
                      <a:pt x="147" y="102"/>
                    </a:cubicBezTo>
                    <a:cubicBezTo>
                      <a:pt x="145" y="98"/>
                      <a:pt x="143" y="94"/>
                      <a:pt x="141" y="91"/>
                    </a:cubicBezTo>
                    <a:cubicBezTo>
                      <a:pt x="97" y="138"/>
                      <a:pt x="66" y="195"/>
                      <a:pt x="50" y="258"/>
                    </a:cubicBezTo>
                    <a:cubicBezTo>
                      <a:pt x="1" y="450"/>
                      <a:pt x="85" y="668"/>
                      <a:pt x="138" y="853"/>
                    </a:cubicBezTo>
                    <a:cubicBezTo>
                      <a:pt x="253" y="1252"/>
                      <a:pt x="400" y="1642"/>
                      <a:pt x="577" y="2018"/>
                    </a:cubicBezTo>
                    <a:cubicBezTo>
                      <a:pt x="647" y="2169"/>
                      <a:pt x="717" y="2384"/>
                      <a:pt x="866" y="2478"/>
                    </a:cubicBezTo>
                    <a:cubicBezTo>
                      <a:pt x="898" y="2498"/>
                      <a:pt x="933" y="2510"/>
                      <a:pt x="970" y="2515"/>
                    </a:cubicBezTo>
                    <a:cubicBezTo>
                      <a:pt x="962" y="2416"/>
                      <a:pt x="951" y="2317"/>
                      <a:pt x="939" y="2218"/>
                    </a:cubicBezTo>
                    <a:lnTo>
                      <a:pt x="939" y="2218"/>
                    </a:lnTo>
                    <a:cubicBezTo>
                      <a:pt x="963" y="2265"/>
                      <a:pt x="989" y="2312"/>
                      <a:pt x="1014" y="2356"/>
                    </a:cubicBezTo>
                    <a:cubicBezTo>
                      <a:pt x="1041" y="2401"/>
                      <a:pt x="1067" y="2447"/>
                      <a:pt x="1096" y="2491"/>
                    </a:cubicBezTo>
                    <a:cubicBezTo>
                      <a:pt x="1153" y="2458"/>
                      <a:pt x="1195" y="2405"/>
                      <a:pt x="1211" y="2341"/>
                    </a:cubicBezTo>
                    <a:cubicBezTo>
                      <a:pt x="1219" y="2312"/>
                      <a:pt x="1226" y="2281"/>
                      <a:pt x="1231" y="2249"/>
                    </a:cubicBezTo>
                    <a:cubicBezTo>
                      <a:pt x="1290" y="2116"/>
                      <a:pt x="1267" y="1948"/>
                      <a:pt x="1251" y="1808"/>
                    </a:cubicBezTo>
                    <a:cubicBezTo>
                      <a:pt x="1251" y="1807"/>
                      <a:pt x="1251" y="1806"/>
                      <a:pt x="1251" y="1806"/>
                    </a:cubicBezTo>
                    <a:cubicBezTo>
                      <a:pt x="1251" y="1793"/>
                      <a:pt x="1250" y="1781"/>
                      <a:pt x="1250" y="1769"/>
                    </a:cubicBezTo>
                    <a:cubicBezTo>
                      <a:pt x="1243" y="1583"/>
                      <a:pt x="1216" y="1398"/>
                      <a:pt x="1172" y="1217"/>
                    </a:cubicBezTo>
                    <a:cubicBezTo>
                      <a:pt x="1073" y="805"/>
                      <a:pt x="881" y="421"/>
                      <a:pt x="613" y="93"/>
                    </a:cubicBezTo>
                    <a:cubicBezTo>
                      <a:pt x="594" y="68"/>
                      <a:pt x="565" y="53"/>
                      <a:pt x="533" y="53"/>
                    </a:cubicBezTo>
                    <a:cubicBezTo>
                      <a:pt x="530" y="53"/>
                      <a:pt x="527" y="53"/>
                      <a:pt x="524" y="54"/>
                    </a:cubicBezTo>
                    <a:cubicBezTo>
                      <a:pt x="514" y="47"/>
                      <a:pt x="505" y="43"/>
                      <a:pt x="495" y="38"/>
                    </a:cubicBezTo>
                    <a:cubicBezTo>
                      <a:pt x="489" y="24"/>
                      <a:pt x="479"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2" name="Google Shape;3122;p45"/>
              <p:cNvSpPr/>
              <p:nvPr/>
            </p:nvSpPr>
            <p:spPr>
              <a:xfrm>
                <a:off x="1777800" y="1420625"/>
                <a:ext cx="42675" cy="58625"/>
              </a:xfrm>
              <a:custGeom>
                <a:avLst/>
                <a:gdLst/>
                <a:ahLst/>
                <a:cxnLst/>
                <a:rect l="l" t="t" r="r" b="b"/>
                <a:pathLst>
                  <a:path w="1707" h="2345" extrusionOk="0">
                    <a:moveTo>
                      <a:pt x="1438" y="0"/>
                    </a:moveTo>
                    <a:cubicBezTo>
                      <a:pt x="1406" y="0"/>
                      <a:pt x="1373" y="7"/>
                      <a:pt x="1342" y="20"/>
                    </a:cubicBezTo>
                    <a:cubicBezTo>
                      <a:pt x="1214" y="77"/>
                      <a:pt x="1180" y="236"/>
                      <a:pt x="1243" y="351"/>
                    </a:cubicBezTo>
                    <a:cubicBezTo>
                      <a:pt x="1257" y="398"/>
                      <a:pt x="1285" y="438"/>
                      <a:pt x="1323" y="467"/>
                    </a:cubicBezTo>
                    <a:cubicBezTo>
                      <a:pt x="1339" y="479"/>
                      <a:pt x="1356" y="489"/>
                      <a:pt x="1374" y="497"/>
                    </a:cubicBezTo>
                    <a:lnTo>
                      <a:pt x="1374" y="648"/>
                    </a:lnTo>
                    <a:lnTo>
                      <a:pt x="1376" y="1150"/>
                    </a:lnTo>
                    <a:lnTo>
                      <a:pt x="1379" y="1909"/>
                    </a:lnTo>
                    <a:cubicBezTo>
                      <a:pt x="1143" y="1462"/>
                      <a:pt x="870" y="1037"/>
                      <a:pt x="563" y="637"/>
                    </a:cubicBezTo>
                    <a:cubicBezTo>
                      <a:pt x="552" y="623"/>
                      <a:pt x="540" y="612"/>
                      <a:pt x="528" y="601"/>
                    </a:cubicBezTo>
                    <a:cubicBezTo>
                      <a:pt x="473" y="495"/>
                      <a:pt x="356" y="420"/>
                      <a:pt x="247" y="420"/>
                    </a:cubicBezTo>
                    <a:cubicBezTo>
                      <a:pt x="165" y="420"/>
                      <a:pt x="87" y="463"/>
                      <a:pt x="44" y="567"/>
                    </a:cubicBezTo>
                    <a:cubicBezTo>
                      <a:pt x="0" y="673"/>
                      <a:pt x="35" y="804"/>
                      <a:pt x="123" y="878"/>
                    </a:cubicBezTo>
                    <a:cubicBezTo>
                      <a:pt x="164" y="913"/>
                      <a:pt x="216" y="932"/>
                      <a:pt x="270" y="932"/>
                    </a:cubicBezTo>
                    <a:cubicBezTo>
                      <a:pt x="276" y="932"/>
                      <a:pt x="283" y="932"/>
                      <a:pt x="290" y="932"/>
                    </a:cubicBezTo>
                    <a:cubicBezTo>
                      <a:pt x="338" y="926"/>
                      <a:pt x="372" y="900"/>
                      <a:pt x="409" y="874"/>
                    </a:cubicBezTo>
                    <a:cubicBezTo>
                      <a:pt x="743" y="1322"/>
                      <a:pt x="1035" y="1799"/>
                      <a:pt x="1279" y="2300"/>
                    </a:cubicBezTo>
                    <a:cubicBezTo>
                      <a:pt x="1296" y="2315"/>
                      <a:pt x="1313" y="2330"/>
                      <a:pt x="1330" y="2345"/>
                    </a:cubicBezTo>
                    <a:cubicBezTo>
                      <a:pt x="1391" y="2289"/>
                      <a:pt x="1469" y="2256"/>
                      <a:pt x="1550" y="2250"/>
                    </a:cubicBezTo>
                    <a:cubicBezTo>
                      <a:pt x="1554" y="2250"/>
                      <a:pt x="1558" y="2250"/>
                      <a:pt x="1562" y="2250"/>
                    </a:cubicBezTo>
                    <a:cubicBezTo>
                      <a:pt x="1574" y="2250"/>
                      <a:pt x="1586" y="2251"/>
                      <a:pt x="1598" y="2254"/>
                    </a:cubicBezTo>
                    <a:cubicBezTo>
                      <a:pt x="1631" y="2230"/>
                      <a:pt x="1649" y="2191"/>
                      <a:pt x="1648" y="2151"/>
                    </a:cubicBezTo>
                    <a:cubicBezTo>
                      <a:pt x="1646" y="1606"/>
                      <a:pt x="1643" y="1061"/>
                      <a:pt x="1642" y="516"/>
                    </a:cubicBezTo>
                    <a:cubicBezTo>
                      <a:pt x="1642" y="488"/>
                      <a:pt x="1642" y="457"/>
                      <a:pt x="1643" y="424"/>
                    </a:cubicBezTo>
                    <a:cubicBezTo>
                      <a:pt x="1684" y="377"/>
                      <a:pt x="1707" y="314"/>
                      <a:pt x="1705" y="249"/>
                    </a:cubicBezTo>
                    <a:cubicBezTo>
                      <a:pt x="1699" y="109"/>
                      <a:pt x="1571" y="0"/>
                      <a:pt x="1438"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3" name="Google Shape;3123;p45"/>
              <p:cNvSpPr/>
              <p:nvPr/>
            </p:nvSpPr>
            <p:spPr>
              <a:xfrm>
                <a:off x="1809800" y="1478100"/>
                <a:ext cx="1275" cy="1625"/>
              </a:xfrm>
              <a:custGeom>
                <a:avLst/>
                <a:gdLst/>
                <a:ahLst/>
                <a:cxnLst/>
                <a:rect l="l" t="t" r="r" b="b"/>
                <a:pathLst>
                  <a:path w="51" h="65" extrusionOk="0">
                    <a:moveTo>
                      <a:pt x="0" y="1"/>
                    </a:moveTo>
                    <a:lnTo>
                      <a:pt x="31" y="65"/>
                    </a:lnTo>
                    <a:cubicBezTo>
                      <a:pt x="38" y="57"/>
                      <a:pt x="44" y="51"/>
                      <a:pt x="50" y="44"/>
                    </a:cubicBezTo>
                    <a:cubicBezTo>
                      <a:pt x="33" y="31"/>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4" name="Google Shape;3124;p45"/>
              <p:cNvSpPr/>
              <p:nvPr/>
            </p:nvSpPr>
            <p:spPr>
              <a:xfrm>
                <a:off x="1811050" y="1476850"/>
                <a:ext cx="6725" cy="4850"/>
              </a:xfrm>
              <a:custGeom>
                <a:avLst/>
                <a:gdLst/>
                <a:ahLst/>
                <a:cxnLst/>
                <a:rect l="l" t="t" r="r" b="b"/>
                <a:pathLst>
                  <a:path w="269" h="194" extrusionOk="0">
                    <a:moveTo>
                      <a:pt x="232" y="1"/>
                    </a:moveTo>
                    <a:cubicBezTo>
                      <a:pt x="228" y="1"/>
                      <a:pt x="224" y="1"/>
                      <a:pt x="220" y="1"/>
                    </a:cubicBezTo>
                    <a:cubicBezTo>
                      <a:pt x="139" y="7"/>
                      <a:pt x="62" y="40"/>
                      <a:pt x="0" y="94"/>
                    </a:cubicBezTo>
                    <a:cubicBezTo>
                      <a:pt x="37" y="126"/>
                      <a:pt x="73" y="159"/>
                      <a:pt x="107" y="193"/>
                    </a:cubicBezTo>
                    <a:cubicBezTo>
                      <a:pt x="179" y="182"/>
                      <a:pt x="246" y="108"/>
                      <a:pt x="228" y="24"/>
                    </a:cubicBezTo>
                    <a:cubicBezTo>
                      <a:pt x="243" y="20"/>
                      <a:pt x="256" y="13"/>
                      <a:pt x="268" y="4"/>
                    </a:cubicBezTo>
                    <a:cubicBezTo>
                      <a:pt x="256" y="2"/>
                      <a:pt x="244" y="1"/>
                      <a:pt x="232"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5" name="Google Shape;3125;p45"/>
              <p:cNvSpPr/>
              <p:nvPr/>
            </p:nvSpPr>
            <p:spPr>
              <a:xfrm>
                <a:off x="1810575" y="1479200"/>
                <a:ext cx="3175" cy="2525"/>
              </a:xfrm>
              <a:custGeom>
                <a:avLst/>
                <a:gdLst/>
                <a:ahLst/>
                <a:cxnLst/>
                <a:rect l="l" t="t" r="r" b="b"/>
                <a:pathLst>
                  <a:path w="127" h="101" extrusionOk="0">
                    <a:moveTo>
                      <a:pt x="20" y="0"/>
                    </a:moveTo>
                    <a:cubicBezTo>
                      <a:pt x="13" y="7"/>
                      <a:pt x="7" y="13"/>
                      <a:pt x="0" y="21"/>
                    </a:cubicBezTo>
                    <a:cubicBezTo>
                      <a:pt x="1" y="25"/>
                      <a:pt x="3" y="28"/>
                      <a:pt x="6" y="32"/>
                    </a:cubicBezTo>
                    <a:cubicBezTo>
                      <a:pt x="28" y="81"/>
                      <a:pt x="67" y="101"/>
                      <a:pt x="107" y="101"/>
                    </a:cubicBezTo>
                    <a:cubicBezTo>
                      <a:pt x="114" y="101"/>
                      <a:pt x="120" y="100"/>
                      <a:pt x="127" y="99"/>
                    </a:cubicBezTo>
                    <a:cubicBezTo>
                      <a:pt x="92" y="65"/>
                      <a:pt x="57" y="32"/>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6" name="Google Shape;3126;p45"/>
              <p:cNvSpPr/>
              <p:nvPr/>
            </p:nvSpPr>
            <p:spPr>
              <a:xfrm>
                <a:off x="1943100" y="1357525"/>
                <a:ext cx="98125" cy="113850"/>
              </a:xfrm>
              <a:custGeom>
                <a:avLst/>
                <a:gdLst/>
                <a:ahLst/>
                <a:cxnLst/>
                <a:rect l="l" t="t" r="r" b="b"/>
                <a:pathLst>
                  <a:path w="3925" h="4554" extrusionOk="0">
                    <a:moveTo>
                      <a:pt x="823" y="1"/>
                    </a:moveTo>
                    <a:cubicBezTo>
                      <a:pt x="548" y="1"/>
                      <a:pt x="290" y="74"/>
                      <a:pt x="160" y="362"/>
                    </a:cubicBezTo>
                    <a:cubicBezTo>
                      <a:pt x="0" y="714"/>
                      <a:pt x="25" y="1151"/>
                      <a:pt x="152" y="1507"/>
                    </a:cubicBezTo>
                    <a:cubicBezTo>
                      <a:pt x="288" y="1890"/>
                      <a:pt x="547" y="2223"/>
                      <a:pt x="893" y="2435"/>
                    </a:cubicBezTo>
                    <a:cubicBezTo>
                      <a:pt x="744" y="2926"/>
                      <a:pt x="1123" y="3443"/>
                      <a:pt x="1604" y="3590"/>
                    </a:cubicBezTo>
                    <a:cubicBezTo>
                      <a:pt x="1699" y="3618"/>
                      <a:pt x="1793" y="3631"/>
                      <a:pt x="1885" y="3631"/>
                    </a:cubicBezTo>
                    <a:cubicBezTo>
                      <a:pt x="2357" y="3631"/>
                      <a:pt x="2794" y="3290"/>
                      <a:pt x="3057" y="2909"/>
                    </a:cubicBezTo>
                    <a:lnTo>
                      <a:pt x="3057" y="2909"/>
                    </a:lnTo>
                    <a:cubicBezTo>
                      <a:pt x="3050" y="2938"/>
                      <a:pt x="3043" y="2968"/>
                      <a:pt x="3035" y="2997"/>
                    </a:cubicBezTo>
                    <a:cubicBezTo>
                      <a:pt x="2987" y="3209"/>
                      <a:pt x="2947" y="3422"/>
                      <a:pt x="2915" y="3636"/>
                    </a:cubicBezTo>
                    <a:cubicBezTo>
                      <a:pt x="2889" y="3814"/>
                      <a:pt x="2852" y="4001"/>
                      <a:pt x="2878" y="4180"/>
                    </a:cubicBezTo>
                    <a:cubicBezTo>
                      <a:pt x="2913" y="4415"/>
                      <a:pt x="3097" y="4554"/>
                      <a:pt x="3298" y="4554"/>
                    </a:cubicBezTo>
                    <a:cubicBezTo>
                      <a:pt x="3395" y="4554"/>
                      <a:pt x="3496" y="4522"/>
                      <a:pt x="3585" y="4453"/>
                    </a:cubicBezTo>
                    <a:cubicBezTo>
                      <a:pt x="3890" y="4219"/>
                      <a:pt x="3924" y="3749"/>
                      <a:pt x="3900" y="3397"/>
                    </a:cubicBezTo>
                    <a:cubicBezTo>
                      <a:pt x="3898" y="3381"/>
                      <a:pt x="3897" y="3364"/>
                      <a:pt x="3896" y="3348"/>
                    </a:cubicBezTo>
                    <a:cubicBezTo>
                      <a:pt x="3858" y="3344"/>
                      <a:pt x="3822" y="3331"/>
                      <a:pt x="3791" y="3311"/>
                    </a:cubicBezTo>
                    <a:cubicBezTo>
                      <a:pt x="3643" y="3216"/>
                      <a:pt x="3572" y="3003"/>
                      <a:pt x="3502" y="2852"/>
                    </a:cubicBezTo>
                    <a:cubicBezTo>
                      <a:pt x="3325" y="2475"/>
                      <a:pt x="3178" y="2085"/>
                      <a:pt x="3063" y="1685"/>
                    </a:cubicBezTo>
                    <a:cubicBezTo>
                      <a:pt x="3010" y="1501"/>
                      <a:pt x="2926" y="1284"/>
                      <a:pt x="2975" y="1090"/>
                    </a:cubicBezTo>
                    <a:cubicBezTo>
                      <a:pt x="2991" y="1027"/>
                      <a:pt x="3022" y="970"/>
                      <a:pt x="3066" y="923"/>
                    </a:cubicBezTo>
                    <a:lnTo>
                      <a:pt x="3035" y="860"/>
                    </a:ln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7" name="Google Shape;3127;p45"/>
              <p:cNvSpPr/>
              <p:nvPr/>
            </p:nvSpPr>
            <p:spPr>
              <a:xfrm>
                <a:off x="2027900" y="1324700"/>
                <a:ext cx="74900" cy="135400"/>
              </a:xfrm>
              <a:custGeom>
                <a:avLst/>
                <a:gdLst/>
                <a:ahLst/>
                <a:cxnLst/>
                <a:rect l="l" t="t" r="r" b="b"/>
                <a:pathLst>
                  <a:path w="2996" h="5416" extrusionOk="0">
                    <a:moveTo>
                      <a:pt x="1543" y="0"/>
                    </a:moveTo>
                    <a:cubicBezTo>
                      <a:pt x="1480" y="0"/>
                      <a:pt x="1416" y="7"/>
                      <a:pt x="1352" y="20"/>
                    </a:cubicBezTo>
                    <a:cubicBezTo>
                      <a:pt x="1035" y="87"/>
                      <a:pt x="783" y="306"/>
                      <a:pt x="603" y="566"/>
                    </a:cubicBezTo>
                    <a:cubicBezTo>
                      <a:pt x="395" y="866"/>
                      <a:pt x="263" y="1230"/>
                      <a:pt x="152" y="1576"/>
                    </a:cubicBezTo>
                    <a:cubicBezTo>
                      <a:pt x="91" y="1764"/>
                      <a:pt x="42" y="1954"/>
                      <a:pt x="1" y="2147"/>
                    </a:cubicBezTo>
                    <a:cubicBezTo>
                      <a:pt x="12" y="2157"/>
                      <a:pt x="22" y="2170"/>
                      <a:pt x="28" y="2184"/>
                    </a:cubicBezTo>
                    <a:cubicBezTo>
                      <a:pt x="38" y="2188"/>
                      <a:pt x="47" y="2194"/>
                      <a:pt x="57" y="2199"/>
                    </a:cubicBezTo>
                    <a:cubicBezTo>
                      <a:pt x="59" y="2199"/>
                      <a:pt x="61" y="2199"/>
                      <a:pt x="64" y="2199"/>
                    </a:cubicBezTo>
                    <a:cubicBezTo>
                      <a:pt x="96" y="2199"/>
                      <a:pt x="126" y="2213"/>
                      <a:pt x="146" y="2239"/>
                    </a:cubicBezTo>
                    <a:cubicBezTo>
                      <a:pt x="414" y="2568"/>
                      <a:pt x="606" y="2952"/>
                      <a:pt x="706" y="3363"/>
                    </a:cubicBezTo>
                    <a:cubicBezTo>
                      <a:pt x="749" y="3544"/>
                      <a:pt x="775" y="3729"/>
                      <a:pt x="783" y="3915"/>
                    </a:cubicBezTo>
                    <a:cubicBezTo>
                      <a:pt x="783" y="3928"/>
                      <a:pt x="784" y="3939"/>
                      <a:pt x="784" y="3952"/>
                    </a:cubicBezTo>
                    <a:cubicBezTo>
                      <a:pt x="784" y="3952"/>
                      <a:pt x="784" y="3953"/>
                      <a:pt x="784" y="3954"/>
                    </a:cubicBezTo>
                    <a:cubicBezTo>
                      <a:pt x="800" y="4095"/>
                      <a:pt x="824" y="4263"/>
                      <a:pt x="764" y="4395"/>
                    </a:cubicBezTo>
                    <a:cubicBezTo>
                      <a:pt x="759" y="4427"/>
                      <a:pt x="752" y="4458"/>
                      <a:pt x="744" y="4488"/>
                    </a:cubicBezTo>
                    <a:cubicBezTo>
                      <a:pt x="728" y="4551"/>
                      <a:pt x="685" y="4605"/>
                      <a:pt x="628" y="4637"/>
                    </a:cubicBezTo>
                    <a:cubicBezTo>
                      <a:pt x="709" y="4764"/>
                      <a:pt x="798" y="4888"/>
                      <a:pt x="894" y="5004"/>
                    </a:cubicBezTo>
                    <a:cubicBezTo>
                      <a:pt x="1018" y="5152"/>
                      <a:pt x="1162" y="5312"/>
                      <a:pt x="1348" y="5382"/>
                    </a:cubicBezTo>
                    <a:cubicBezTo>
                      <a:pt x="1405" y="5404"/>
                      <a:pt x="1468" y="5416"/>
                      <a:pt x="1530" y="5416"/>
                    </a:cubicBezTo>
                    <a:cubicBezTo>
                      <a:pt x="1633" y="5416"/>
                      <a:pt x="1735" y="5384"/>
                      <a:pt x="1814" y="5315"/>
                    </a:cubicBezTo>
                    <a:cubicBezTo>
                      <a:pt x="1959" y="5189"/>
                      <a:pt x="1963" y="4996"/>
                      <a:pt x="1886" y="4831"/>
                    </a:cubicBezTo>
                    <a:cubicBezTo>
                      <a:pt x="1722" y="4484"/>
                      <a:pt x="1373" y="4206"/>
                      <a:pt x="1083" y="3967"/>
                    </a:cubicBezTo>
                    <a:cubicBezTo>
                      <a:pt x="1026" y="3919"/>
                      <a:pt x="967" y="3872"/>
                      <a:pt x="909" y="3824"/>
                    </a:cubicBezTo>
                    <a:lnTo>
                      <a:pt x="909" y="3824"/>
                    </a:lnTo>
                    <a:cubicBezTo>
                      <a:pt x="1160" y="3960"/>
                      <a:pt x="1435" y="4044"/>
                      <a:pt x="1727" y="4044"/>
                    </a:cubicBezTo>
                    <a:cubicBezTo>
                      <a:pt x="1808" y="4044"/>
                      <a:pt x="1890" y="4038"/>
                      <a:pt x="1974" y="4024"/>
                    </a:cubicBezTo>
                    <a:cubicBezTo>
                      <a:pt x="2295" y="3971"/>
                      <a:pt x="2599" y="3798"/>
                      <a:pt x="2777" y="3520"/>
                    </a:cubicBezTo>
                    <a:cubicBezTo>
                      <a:pt x="2940" y="3263"/>
                      <a:pt x="2996" y="2920"/>
                      <a:pt x="2891" y="2631"/>
                    </a:cubicBezTo>
                    <a:cubicBezTo>
                      <a:pt x="2772" y="2292"/>
                      <a:pt x="2478" y="2129"/>
                      <a:pt x="2165" y="2010"/>
                    </a:cubicBezTo>
                    <a:cubicBezTo>
                      <a:pt x="2410" y="1456"/>
                      <a:pt x="2610" y="794"/>
                      <a:pt x="2171" y="283"/>
                    </a:cubicBezTo>
                    <a:cubicBezTo>
                      <a:pt x="2009" y="95"/>
                      <a:pt x="1781"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8" name="Google Shape;3128;p45"/>
              <p:cNvSpPr/>
              <p:nvPr/>
            </p:nvSpPr>
            <p:spPr>
              <a:xfrm>
                <a:off x="2039650" y="1433800"/>
                <a:ext cx="4000" cy="7475"/>
              </a:xfrm>
              <a:custGeom>
                <a:avLst/>
                <a:gdLst/>
                <a:ahLst/>
                <a:cxnLst/>
                <a:rect l="l" t="t" r="r" b="b"/>
                <a:pathLst>
                  <a:path w="160" h="299" extrusionOk="0">
                    <a:moveTo>
                      <a:pt x="1" y="1"/>
                    </a:moveTo>
                    <a:cubicBezTo>
                      <a:pt x="14" y="99"/>
                      <a:pt x="25" y="198"/>
                      <a:pt x="34" y="297"/>
                    </a:cubicBezTo>
                    <a:cubicBezTo>
                      <a:pt x="41" y="298"/>
                      <a:pt x="49" y="298"/>
                      <a:pt x="56" y="298"/>
                    </a:cubicBezTo>
                    <a:cubicBezTo>
                      <a:pt x="92" y="298"/>
                      <a:pt x="127" y="290"/>
                      <a:pt x="159" y="273"/>
                    </a:cubicBezTo>
                    <a:cubicBezTo>
                      <a:pt x="130" y="229"/>
                      <a:pt x="104" y="183"/>
                      <a:pt x="77"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29" name="Google Shape;3129;p45"/>
              <p:cNvSpPr/>
              <p:nvPr/>
            </p:nvSpPr>
            <p:spPr>
              <a:xfrm>
                <a:off x="2022900" y="1377850"/>
                <a:ext cx="5025" cy="8225"/>
              </a:xfrm>
              <a:custGeom>
                <a:avLst/>
                <a:gdLst/>
                <a:ahLst/>
                <a:cxnLst/>
                <a:rect l="l" t="t" r="r" b="b"/>
                <a:pathLst>
                  <a:path w="201" h="329" extrusionOk="0">
                    <a:moveTo>
                      <a:pt x="161" y="1"/>
                    </a:moveTo>
                    <a:cubicBezTo>
                      <a:pt x="149" y="9"/>
                      <a:pt x="136" y="17"/>
                      <a:pt x="121" y="20"/>
                    </a:cubicBezTo>
                    <a:cubicBezTo>
                      <a:pt x="140" y="105"/>
                      <a:pt x="72" y="178"/>
                      <a:pt x="1" y="190"/>
                    </a:cubicBezTo>
                    <a:cubicBezTo>
                      <a:pt x="48" y="235"/>
                      <a:pt x="93" y="280"/>
                      <a:pt x="138" y="328"/>
                    </a:cubicBezTo>
                    <a:cubicBezTo>
                      <a:pt x="157" y="225"/>
                      <a:pt x="178" y="123"/>
                      <a:pt x="201" y="21"/>
                    </a:cubicBezTo>
                    <a:cubicBezTo>
                      <a:pt x="189"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0" name="Google Shape;3130;p45"/>
              <p:cNvSpPr/>
              <p:nvPr/>
            </p:nvSpPr>
            <p:spPr>
              <a:xfrm>
                <a:off x="2016225" y="1378350"/>
                <a:ext cx="32275" cy="62900"/>
              </a:xfrm>
              <a:custGeom>
                <a:avLst/>
                <a:gdLst/>
                <a:ahLst/>
                <a:cxnLst/>
                <a:rect l="l" t="t" r="r" b="b"/>
                <a:pathLst>
                  <a:path w="1291" h="2516" extrusionOk="0">
                    <a:moveTo>
                      <a:pt x="468" y="1"/>
                    </a:moveTo>
                    <a:cubicBezTo>
                      <a:pt x="445" y="103"/>
                      <a:pt x="424" y="205"/>
                      <a:pt x="405" y="308"/>
                    </a:cubicBezTo>
                    <a:cubicBezTo>
                      <a:pt x="360" y="260"/>
                      <a:pt x="315" y="215"/>
                      <a:pt x="268" y="169"/>
                    </a:cubicBezTo>
                    <a:cubicBezTo>
                      <a:pt x="261" y="170"/>
                      <a:pt x="254" y="170"/>
                      <a:pt x="248" y="170"/>
                    </a:cubicBezTo>
                    <a:cubicBezTo>
                      <a:pt x="209" y="170"/>
                      <a:pt x="170" y="151"/>
                      <a:pt x="148" y="103"/>
                    </a:cubicBezTo>
                    <a:cubicBezTo>
                      <a:pt x="146" y="99"/>
                      <a:pt x="143" y="94"/>
                      <a:pt x="141" y="90"/>
                    </a:cubicBezTo>
                    <a:cubicBezTo>
                      <a:pt x="97" y="138"/>
                      <a:pt x="66" y="195"/>
                      <a:pt x="51" y="258"/>
                    </a:cubicBezTo>
                    <a:cubicBezTo>
                      <a:pt x="1" y="451"/>
                      <a:pt x="85" y="668"/>
                      <a:pt x="138" y="852"/>
                    </a:cubicBezTo>
                    <a:cubicBezTo>
                      <a:pt x="253" y="1252"/>
                      <a:pt x="401" y="1642"/>
                      <a:pt x="577" y="2019"/>
                    </a:cubicBezTo>
                    <a:cubicBezTo>
                      <a:pt x="648" y="2170"/>
                      <a:pt x="718" y="2384"/>
                      <a:pt x="866" y="2478"/>
                    </a:cubicBezTo>
                    <a:cubicBezTo>
                      <a:pt x="898" y="2498"/>
                      <a:pt x="933" y="2511"/>
                      <a:pt x="971" y="2515"/>
                    </a:cubicBezTo>
                    <a:cubicBezTo>
                      <a:pt x="962" y="2416"/>
                      <a:pt x="951" y="2317"/>
                      <a:pt x="939" y="2219"/>
                    </a:cubicBezTo>
                    <a:lnTo>
                      <a:pt x="939" y="2219"/>
                    </a:lnTo>
                    <a:cubicBezTo>
                      <a:pt x="963" y="2265"/>
                      <a:pt x="989" y="2311"/>
                      <a:pt x="1014" y="2357"/>
                    </a:cubicBezTo>
                    <a:cubicBezTo>
                      <a:pt x="1041" y="2403"/>
                      <a:pt x="1067" y="2447"/>
                      <a:pt x="1096" y="2492"/>
                    </a:cubicBezTo>
                    <a:cubicBezTo>
                      <a:pt x="1153" y="2459"/>
                      <a:pt x="1195" y="2405"/>
                      <a:pt x="1211" y="2342"/>
                    </a:cubicBezTo>
                    <a:cubicBezTo>
                      <a:pt x="1219" y="2312"/>
                      <a:pt x="1226" y="2281"/>
                      <a:pt x="1232" y="2249"/>
                    </a:cubicBezTo>
                    <a:cubicBezTo>
                      <a:pt x="1291" y="2117"/>
                      <a:pt x="1268" y="1949"/>
                      <a:pt x="1251" y="1808"/>
                    </a:cubicBezTo>
                    <a:cubicBezTo>
                      <a:pt x="1251" y="1807"/>
                      <a:pt x="1251" y="1806"/>
                      <a:pt x="1251" y="1806"/>
                    </a:cubicBezTo>
                    <a:cubicBezTo>
                      <a:pt x="1251" y="1793"/>
                      <a:pt x="1251" y="1782"/>
                      <a:pt x="1250" y="1769"/>
                    </a:cubicBezTo>
                    <a:cubicBezTo>
                      <a:pt x="1243" y="1583"/>
                      <a:pt x="1216" y="1398"/>
                      <a:pt x="1174" y="1217"/>
                    </a:cubicBezTo>
                    <a:cubicBezTo>
                      <a:pt x="1073" y="806"/>
                      <a:pt x="881" y="422"/>
                      <a:pt x="614" y="93"/>
                    </a:cubicBezTo>
                    <a:cubicBezTo>
                      <a:pt x="594" y="67"/>
                      <a:pt x="563" y="53"/>
                      <a:pt x="531" y="53"/>
                    </a:cubicBezTo>
                    <a:cubicBezTo>
                      <a:pt x="528" y="53"/>
                      <a:pt x="526" y="53"/>
                      <a:pt x="524" y="53"/>
                    </a:cubicBezTo>
                    <a:cubicBezTo>
                      <a:pt x="516" y="48"/>
                      <a:pt x="506" y="42"/>
                      <a:pt x="495" y="38"/>
                    </a:cubicBezTo>
                    <a:cubicBezTo>
                      <a:pt x="489" y="24"/>
                      <a:pt x="479" y="11"/>
                      <a:pt x="4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1" name="Google Shape;3131;p45"/>
              <p:cNvSpPr/>
              <p:nvPr/>
            </p:nvSpPr>
            <p:spPr>
              <a:xfrm>
                <a:off x="1986975" y="1321500"/>
                <a:ext cx="42675" cy="58625"/>
              </a:xfrm>
              <a:custGeom>
                <a:avLst/>
                <a:gdLst/>
                <a:ahLst/>
                <a:cxnLst/>
                <a:rect l="l" t="t" r="r" b="b"/>
                <a:pathLst>
                  <a:path w="1707" h="2345" extrusionOk="0">
                    <a:moveTo>
                      <a:pt x="1438" y="1"/>
                    </a:moveTo>
                    <a:cubicBezTo>
                      <a:pt x="1406" y="1"/>
                      <a:pt x="1374" y="7"/>
                      <a:pt x="1342" y="21"/>
                    </a:cubicBezTo>
                    <a:cubicBezTo>
                      <a:pt x="1215" y="77"/>
                      <a:pt x="1181" y="238"/>
                      <a:pt x="1244" y="353"/>
                    </a:cubicBezTo>
                    <a:cubicBezTo>
                      <a:pt x="1257" y="398"/>
                      <a:pt x="1285" y="439"/>
                      <a:pt x="1324" y="469"/>
                    </a:cubicBezTo>
                    <a:cubicBezTo>
                      <a:pt x="1339" y="480"/>
                      <a:pt x="1356" y="490"/>
                      <a:pt x="1374" y="497"/>
                    </a:cubicBezTo>
                    <a:lnTo>
                      <a:pt x="1374" y="649"/>
                    </a:lnTo>
                    <a:cubicBezTo>
                      <a:pt x="1375" y="816"/>
                      <a:pt x="1376" y="983"/>
                      <a:pt x="1376" y="1150"/>
                    </a:cubicBezTo>
                    <a:cubicBezTo>
                      <a:pt x="1377" y="1403"/>
                      <a:pt x="1378" y="1656"/>
                      <a:pt x="1379" y="1910"/>
                    </a:cubicBezTo>
                    <a:cubicBezTo>
                      <a:pt x="1144" y="1464"/>
                      <a:pt x="871" y="1037"/>
                      <a:pt x="563" y="638"/>
                    </a:cubicBezTo>
                    <a:cubicBezTo>
                      <a:pt x="553" y="625"/>
                      <a:pt x="542" y="612"/>
                      <a:pt x="528" y="602"/>
                    </a:cubicBezTo>
                    <a:cubicBezTo>
                      <a:pt x="473" y="496"/>
                      <a:pt x="356" y="421"/>
                      <a:pt x="247" y="421"/>
                    </a:cubicBezTo>
                    <a:cubicBezTo>
                      <a:pt x="165" y="421"/>
                      <a:pt x="88" y="464"/>
                      <a:pt x="45" y="568"/>
                    </a:cubicBezTo>
                    <a:cubicBezTo>
                      <a:pt x="0" y="675"/>
                      <a:pt x="37" y="804"/>
                      <a:pt x="124" y="879"/>
                    </a:cubicBezTo>
                    <a:cubicBezTo>
                      <a:pt x="164" y="914"/>
                      <a:pt x="215" y="933"/>
                      <a:pt x="268" y="933"/>
                    </a:cubicBezTo>
                    <a:cubicBezTo>
                      <a:pt x="275" y="933"/>
                      <a:pt x="283" y="933"/>
                      <a:pt x="291" y="932"/>
                    </a:cubicBezTo>
                    <a:cubicBezTo>
                      <a:pt x="339" y="927"/>
                      <a:pt x="373" y="901"/>
                      <a:pt x="409" y="876"/>
                    </a:cubicBezTo>
                    <a:cubicBezTo>
                      <a:pt x="744" y="1322"/>
                      <a:pt x="1035" y="1800"/>
                      <a:pt x="1280" y="2301"/>
                    </a:cubicBezTo>
                    <a:cubicBezTo>
                      <a:pt x="1297" y="2315"/>
                      <a:pt x="1314" y="2330"/>
                      <a:pt x="1330" y="2345"/>
                    </a:cubicBezTo>
                    <a:cubicBezTo>
                      <a:pt x="1392" y="2291"/>
                      <a:pt x="1469" y="2258"/>
                      <a:pt x="1551" y="2251"/>
                    </a:cubicBezTo>
                    <a:cubicBezTo>
                      <a:pt x="1556" y="2251"/>
                      <a:pt x="1561" y="2250"/>
                      <a:pt x="1566" y="2250"/>
                    </a:cubicBezTo>
                    <a:cubicBezTo>
                      <a:pt x="1577" y="2250"/>
                      <a:pt x="1588" y="2252"/>
                      <a:pt x="1598" y="2255"/>
                    </a:cubicBezTo>
                    <a:cubicBezTo>
                      <a:pt x="1631" y="2231"/>
                      <a:pt x="1650" y="2192"/>
                      <a:pt x="1648" y="2151"/>
                    </a:cubicBezTo>
                    <a:cubicBezTo>
                      <a:pt x="1646" y="1607"/>
                      <a:pt x="1644" y="1062"/>
                      <a:pt x="1642" y="517"/>
                    </a:cubicBezTo>
                    <a:cubicBezTo>
                      <a:pt x="1642" y="489"/>
                      <a:pt x="1642" y="458"/>
                      <a:pt x="1643" y="426"/>
                    </a:cubicBezTo>
                    <a:cubicBezTo>
                      <a:pt x="1686" y="377"/>
                      <a:pt x="1707" y="314"/>
                      <a:pt x="1705" y="249"/>
                    </a:cubicBezTo>
                    <a:cubicBezTo>
                      <a:pt x="1699" y="109"/>
                      <a:pt x="1572"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2" name="Google Shape;3132;p45"/>
              <p:cNvSpPr/>
              <p:nvPr/>
            </p:nvSpPr>
            <p:spPr>
              <a:xfrm>
                <a:off x="2018975" y="1379025"/>
                <a:ext cx="1275" cy="1600"/>
              </a:xfrm>
              <a:custGeom>
                <a:avLst/>
                <a:gdLst/>
                <a:ahLst/>
                <a:cxnLst/>
                <a:rect l="l" t="t" r="r" b="b"/>
                <a:pathLst>
                  <a:path w="51" h="64" extrusionOk="0">
                    <a:moveTo>
                      <a:pt x="0" y="0"/>
                    </a:moveTo>
                    <a:lnTo>
                      <a:pt x="31" y="63"/>
                    </a:lnTo>
                    <a:cubicBezTo>
                      <a:pt x="38" y="57"/>
                      <a:pt x="44" y="50"/>
                      <a:pt x="50"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3" name="Google Shape;3133;p45"/>
              <p:cNvSpPr/>
              <p:nvPr/>
            </p:nvSpPr>
            <p:spPr>
              <a:xfrm>
                <a:off x="2020225" y="1377750"/>
                <a:ext cx="6725" cy="4825"/>
              </a:xfrm>
              <a:custGeom>
                <a:avLst/>
                <a:gdLst/>
                <a:ahLst/>
                <a:cxnLst/>
                <a:rect l="l" t="t" r="r" b="b"/>
                <a:pathLst>
                  <a:path w="269" h="193" extrusionOk="0">
                    <a:moveTo>
                      <a:pt x="236" y="0"/>
                    </a:moveTo>
                    <a:cubicBezTo>
                      <a:pt x="231" y="0"/>
                      <a:pt x="226" y="1"/>
                      <a:pt x="221" y="1"/>
                    </a:cubicBezTo>
                    <a:cubicBezTo>
                      <a:pt x="140" y="8"/>
                      <a:pt x="62" y="40"/>
                      <a:pt x="0" y="94"/>
                    </a:cubicBezTo>
                    <a:cubicBezTo>
                      <a:pt x="37" y="126"/>
                      <a:pt x="73" y="159"/>
                      <a:pt x="107" y="193"/>
                    </a:cubicBezTo>
                    <a:cubicBezTo>
                      <a:pt x="179" y="181"/>
                      <a:pt x="247" y="109"/>
                      <a:pt x="228" y="24"/>
                    </a:cubicBezTo>
                    <a:cubicBezTo>
                      <a:pt x="243" y="20"/>
                      <a:pt x="256" y="13"/>
                      <a:pt x="268" y="5"/>
                    </a:cubicBezTo>
                    <a:cubicBezTo>
                      <a:pt x="258" y="2"/>
                      <a:pt x="247" y="0"/>
                      <a:pt x="2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4" name="Google Shape;3134;p45"/>
              <p:cNvSpPr/>
              <p:nvPr/>
            </p:nvSpPr>
            <p:spPr>
              <a:xfrm>
                <a:off x="2019750" y="1380100"/>
                <a:ext cx="3175" cy="2525"/>
              </a:xfrm>
              <a:custGeom>
                <a:avLst/>
                <a:gdLst/>
                <a:ahLst/>
                <a:cxnLst/>
                <a:rect l="l" t="t" r="r" b="b"/>
                <a:pathLst>
                  <a:path w="127" h="101" extrusionOk="0">
                    <a:moveTo>
                      <a:pt x="20" y="1"/>
                    </a:moveTo>
                    <a:cubicBezTo>
                      <a:pt x="13" y="7"/>
                      <a:pt x="7" y="14"/>
                      <a:pt x="0" y="20"/>
                    </a:cubicBezTo>
                    <a:cubicBezTo>
                      <a:pt x="2" y="24"/>
                      <a:pt x="3" y="29"/>
                      <a:pt x="6" y="33"/>
                    </a:cubicBezTo>
                    <a:cubicBezTo>
                      <a:pt x="28" y="81"/>
                      <a:pt x="66" y="101"/>
                      <a:pt x="105" y="101"/>
                    </a:cubicBezTo>
                    <a:cubicBezTo>
                      <a:pt x="112" y="101"/>
                      <a:pt x="120" y="100"/>
                      <a:pt x="127" y="99"/>
                    </a:cubicBezTo>
                    <a:cubicBezTo>
                      <a:pt x="92"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5" name="Google Shape;3135;p45"/>
              <p:cNvSpPr/>
              <p:nvPr/>
            </p:nvSpPr>
            <p:spPr>
              <a:xfrm>
                <a:off x="1887775" y="1310825"/>
                <a:ext cx="51375" cy="44250"/>
              </a:xfrm>
              <a:custGeom>
                <a:avLst/>
                <a:gdLst/>
                <a:ahLst/>
                <a:cxnLst/>
                <a:rect l="l" t="t" r="r" b="b"/>
                <a:pathLst>
                  <a:path w="2055" h="1770" extrusionOk="0">
                    <a:moveTo>
                      <a:pt x="2055" y="0"/>
                    </a:moveTo>
                    <a:lnTo>
                      <a:pt x="134" y="25"/>
                    </a:lnTo>
                    <a:cubicBezTo>
                      <a:pt x="144" y="106"/>
                      <a:pt x="152" y="187"/>
                      <a:pt x="155" y="269"/>
                    </a:cubicBezTo>
                    <a:cubicBezTo>
                      <a:pt x="157" y="281"/>
                      <a:pt x="157" y="294"/>
                      <a:pt x="157" y="305"/>
                    </a:cubicBezTo>
                    <a:cubicBezTo>
                      <a:pt x="157" y="307"/>
                      <a:pt x="157" y="307"/>
                      <a:pt x="157" y="308"/>
                    </a:cubicBezTo>
                    <a:cubicBezTo>
                      <a:pt x="174" y="448"/>
                      <a:pt x="196" y="617"/>
                      <a:pt x="138" y="749"/>
                    </a:cubicBezTo>
                    <a:cubicBezTo>
                      <a:pt x="131" y="781"/>
                      <a:pt x="125" y="812"/>
                      <a:pt x="117" y="841"/>
                    </a:cubicBezTo>
                    <a:cubicBezTo>
                      <a:pt x="101" y="905"/>
                      <a:pt x="58" y="958"/>
                      <a:pt x="1" y="991"/>
                    </a:cubicBezTo>
                    <a:cubicBezTo>
                      <a:pt x="82" y="1119"/>
                      <a:pt x="171" y="1241"/>
                      <a:pt x="266" y="1357"/>
                    </a:cubicBezTo>
                    <a:cubicBezTo>
                      <a:pt x="391" y="1507"/>
                      <a:pt x="534" y="1665"/>
                      <a:pt x="720" y="1735"/>
                    </a:cubicBezTo>
                    <a:cubicBezTo>
                      <a:pt x="778" y="1757"/>
                      <a:pt x="841" y="1769"/>
                      <a:pt x="903" y="1769"/>
                    </a:cubicBezTo>
                    <a:cubicBezTo>
                      <a:pt x="1006" y="1769"/>
                      <a:pt x="1108" y="1737"/>
                      <a:pt x="1187" y="1668"/>
                    </a:cubicBezTo>
                    <a:cubicBezTo>
                      <a:pt x="1332" y="1543"/>
                      <a:pt x="1336" y="1349"/>
                      <a:pt x="1258" y="1185"/>
                    </a:cubicBezTo>
                    <a:cubicBezTo>
                      <a:pt x="1095" y="837"/>
                      <a:pt x="746" y="560"/>
                      <a:pt x="456" y="320"/>
                    </a:cubicBezTo>
                    <a:cubicBezTo>
                      <a:pt x="398" y="272"/>
                      <a:pt x="340" y="226"/>
                      <a:pt x="281" y="178"/>
                    </a:cubicBezTo>
                    <a:lnTo>
                      <a:pt x="281" y="178"/>
                    </a:lnTo>
                    <a:cubicBezTo>
                      <a:pt x="533" y="314"/>
                      <a:pt x="807" y="398"/>
                      <a:pt x="1099" y="398"/>
                    </a:cubicBezTo>
                    <a:cubicBezTo>
                      <a:pt x="1180" y="398"/>
                      <a:pt x="1263" y="391"/>
                      <a:pt x="1347" y="378"/>
                    </a:cubicBezTo>
                    <a:cubicBezTo>
                      <a:pt x="1617" y="333"/>
                      <a:pt x="1874" y="204"/>
                      <a:pt x="2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6" name="Google Shape;3136;p45"/>
              <p:cNvSpPr/>
              <p:nvPr/>
            </p:nvSpPr>
            <p:spPr>
              <a:xfrm>
                <a:off x="1805900" y="1311675"/>
                <a:ext cx="79525" cy="54675"/>
              </a:xfrm>
              <a:custGeom>
                <a:avLst/>
                <a:gdLst/>
                <a:ahLst/>
                <a:cxnLst/>
                <a:rect l="l" t="t" r="r" b="b"/>
                <a:pathLst>
                  <a:path w="3181" h="2187" extrusionOk="0">
                    <a:moveTo>
                      <a:pt x="2551" y="0"/>
                    </a:moveTo>
                    <a:cubicBezTo>
                      <a:pt x="1730" y="11"/>
                      <a:pt x="910" y="21"/>
                      <a:pt x="90" y="30"/>
                    </a:cubicBezTo>
                    <a:cubicBezTo>
                      <a:pt x="110" y="44"/>
                      <a:pt x="129" y="56"/>
                      <a:pt x="149" y="67"/>
                    </a:cubicBezTo>
                    <a:cubicBezTo>
                      <a:pt x="0" y="560"/>
                      <a:pt x="379" y="1076"/>
                      <a:pt x="860" y="1222"/>
                    </a:cubicBezTo>
                    <a:cubicBezTo>
                      <a:pt x="955" y="1251"/>
                      <a:pt x="1049" y="1264"/>
                      <a:pt x="1142" y="1264"/>
                    </a:cubicBezTo>
                    <a:cubicBezTo>
                      <a:pt x="1613" y="1264"/>
                      <a:pt x="2049" y="923"/>
                      <a:pt x="2312" y="541"/>
                    </a:cubicBezTo>
                    <a:lnTo>
                      <a:pt x="2312" y="541"/>
                    </a:lnTo>
                    <a:cubicBezTo>
                      <a:pt x="2306" y="571"/>
                      <a:pt x="2299" y="600"/>
                      <a:pt x="2291" y="630"/>
                    </a:cubicBezTo>
                    <a:cubicBezTo>
                      <a:pt x="2243" y="841"/>
                      <a:pt x="2203" y="1055"/>
                      <a:pt x="2171" y="1270"/>
                    </a:cubicBezTo>
                    <a:cubicBezTo>
                      <a:pt x="2144" y="1446"/>
                      <a:pt x="2107" y="1633"/>
                      <a:pt x="2134" y="1813"/>
                    </a:cubicBezTo>
                    <a:cubicBezTo>
                      <a:pt x="2168" y="2048"/>
                      <a:pt x="2353" y="2186"/>
                      <a:pt x="2555" y="2186"/>
                    </a:cubicBezTo>
                    <a:cubicBezTo>
                      <a:pt x="2651" y="2186"/>
                      <a:pt x="2752" y="2155"/>
                      <a:pt x="2841" y="2086"/>
                    </a:cubicBezTo>
                    <a:cubicBezTo>
                      <a:pt x="3146" y="1852"/>
                      <a:pt x="3180" y="1381"/>
                      <a:pt x="3156" y="1029"/>
                    </a:cubicBezTo>
                    <a:cubicBezTo>
                      <a:pt x="3155" y="1014"/>
                      <a:pt x="3152" y="998"/>
                      <a:pt x="3151" y="981"/>
                    </a:cubicBezTo>
                    <a:cubicBezTo>
                      <a:pt x="3114" y="976"/>
                      <a:pt x="3079" y="964"/>
                      <a:pt x="3047" y="943"/>
                    </a:cubicBezTo>
                    <a:cubicBezTo>
                      <a:pt x="2898" y="850"/>
                      <a:pt x="2829" y="635"/>
                      <a:pt x="2758" y="484"/>
                    </a:cubicBezTo>
                    <a:cubicBezTo>
                      <a:pt x="2684" y="326"/>
                      <a:pt x="2614" y="164"/>
                      <a:pt x="2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7" name="Google Shape;3137;p45"/>
              <p:cNvSpPr/>
              <p:nvPr/>
            </p:nvSpPr>
            <p:spPr>
              <a:xfrm>
                <a:off x="1883875" y="1328750"/>
                <a:ext cx="3950" cy="7500"/>
              </a:xfrm>
              <a:custGeom>
                <a:avLst/>
                <a:gdLst/>
                <a:ahLst/>
                <a:cxnLst/>
                <a:rect l="l" t="t" r="r" b="b"/>
                <a:pathLst>
                  <a:path w="158" h="300" extrusionOk="0">
                    <a:moveTo>
                      <a:pt x="0" y="1"/>
                    </a:moveTo>
                    <a:lnTo>
                      <a:pt x="0" y="1"/>
                    </a:lnTo>
                    <a:cubicBezTo>
                      <a:pt x="13" y="100"/>
                      <a:pt x="24" y="199"/>
                      <a:pt x="32" y="298"/>
                    </a:cubicBezTo>
                    <a:cubicBezTo>
                      <a:pt x="41" y="299"/>
                      <a:pt x="49" y="299"/>
                      <a:pt x="58" y="299"/>
                    </a:cubicBezTo>
                    <a:cubicBezTo>
                      <a:pt x="93" y="299"/>
                      <a:pt x="127" y="290"/>
                      <a:pt x="158" y="274"/>
                    </a:cubicBezTo>
                    <a:cubicBezTo>
                      <a:pt x="129" y="230"/>
                      <a:pt x="102" y="185"/>
                      <a:pt x="76" y="139"/>
                    </a:cubicBezTo>
                    <a:cubicBezTo>
                      <a:pt x="50" y="93"/>
                      <a:pt x="25" y="48"/>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8" name="Google Shape;3138;p45"/>
              <p:cNvSpPr/>
              <p:nvPr/>
            </p:nvSpPr>
            <p:spPr>
              <a:xfrm>
                <a:off x="1869650" y="1311400"/>
                <a:ext cx="23075" cy="24800"/>
              </a:xfrm>
              <a:custGeom>
                <a:avLst/>
                <a:gdLst/>
                <a:ahLst/>
                <a:cxnLst/>
                <a:rect l="l" t="t" r="r" b="b"/>
                <a:pathLst>
                  <a:path w="923" h="992" extrusionOk="0">
                    <a:moveTo>
                      <a:pt x="861" y="1"/>
                    </a:moveTo>
                    <a:lnTo>
                      <a:pt x="1" y="11"/>
                    </a:lnTo>
                    <a:cubicBezTo>
                      <a:pt x="65" y="175"/>
                      <a:pt x="135" y="336"/>
                      <a:pt x="209" y="495"/>
                    </a:cubicBezTo>
                    <a:cubicBezTo>
                      <a:pt x="279" y="646"/>
                      <a:pt x="348" y="861"/>
                      <a:pt x="498" y="954"/>
                    </a:cubicBezTo>
                    <a:cubicBezTo>
                      <a:pt x="529" y="975"/>
                      <a:pt x="565" y="987"/>
                      <a:pt x="602" y="992"/>
                    </a:cubicBezTo>
                    <a:cubicBezTo>
                      <a:pt x="594" y="893"/>
                      <a:pt x="583" y="794"/>
                      <a:pt x="569" y="695"/>
                    </a:cubicBezTo>
                    <a:lnTo>
                      <a:pt x="569" y="695"/>
                    </a:lnTo>
                    <a:cubicBezTo>
                      <a:pt x="594" y="742"/>
                      <a:pt x="619" y="789"/>
                      <a:pt x="646" y="833"/>
                    </a:cubicBezTo>
                    <a:cubicBezTo>
                      <a:pt x="673" y="878"/>
                      <a:pt x="699" y="924"/>
                      <a:pt x="727" y="968"/>
                    </a:cubicBezTo>
                    <a:cubicBezTo>
                      <a:pt x="784" y="935"/>
                      <a:pt x="827" y="882"/>
                      <a:pt x="843" y="818"/>
                    </a:cubicBezTo>
                    <a:cubicBezTo>
                      <a:pt x="851" y="789"/>
                      <a:pt x="858" y="758"/>
                      <a:pt x="863" y="726"/>
                    </a:cubicBezTo>
                    <a:cubicBezTo>
                      <a:pt x="922" y="593"/>
                      <a:pt x="899" y="425"/>
                      <a:pt x="883" y="285"/>
                    </a:cubicBezTo>
                    <a:cubicBezTo>
                      <a:pt x="883" y="284"/>
                      <a:pt x="883" y="284"/>
                      <a:pt x="883" y="282"/>
                    </a:cubicBezTo>
                    <a:cubicBezTo>
                      <a:pt x="883" y="271"/>
                      <a:pt x="882" y="258"/>
                      <a:pt x="882" y="246"/>
                    </a:cubicBezTo>
                    <a:cubicBezTo>
                      <a:pt x="879" y="164"/>
                      <a:pt x="871" y="83"/>
                      <a:pt x="8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39" name="Google Shape;3139;p45"/>
              <p:cNvSpPr/>
              <p:nvPr/>
            </p:nvSpPr>
            <p:spPr>
              <a:xfrm>
                <a:off x="1708675" y="1639950"/>
                <a:ext cx="97650" cy="88925"/>
              </a:xfrm>
              <a:custGeom>
                <a:avLst/>
                <a:gdLst/>
                <a:ahLst/>
                <a:cxnLst/>
                <a:rect l="l" t="t" r="r" b="b"/>
                <a:pathLst>
                  <a:path w="3906" h="3557" extrusionOk="0">
                    <a:moveTo>
                      <a:pt x="823" y="0"/>
                    </a:moveTo>
                    <a:cubicBezTo>
                      <a:pt x="548" y="0"/>
                      <a:pt x="290" y="75"/>
                      <a:pt x="160" y="362"/>
                    </a:cubicBezTo>
                    <a:cubicBezTo>
                      <a:pt x="0" y="713"/>
                      <a:pt x="25" y="1150"/>
                      <a:pt x="152" y="1507"/>
                    </a:cubicBezTo>
                    <a:cubicBezTo>
                      <a:pt x="289" y="1890"/>
                      <a:pt x="547" y="2223"/>
                      <a:pt x="893" y="2434"/>
                    </a:cubicBezTo>
                    <a:cubicBezTo>
                      <a:pt x="755" y="2896"/>
                      <a:pt x="1077" y="3377"/>
                      <a:pt x="1513" y="3557"/>
                    </a:cubicBezTo>
                    <a:lnTo>
                      <a:pt x="2308" y="3542"/>
                    </a:lnTo>
                    <a:cubicBezTo>
                      <a:pt x="2611" y="3416"/>
                      <a:pt x="2876" y="3172"/>
                      <a:pt x="3058" y="2908"/>
                    </a:cubicBezTo>
                    <a:lnTo>
                      <a:pt x="3058" y="2908"/>
                    </a:lnTo>
                    <a:cubicBezTo>
                      <a:pt x="3050" y="2938"/>
                      <a:pt x="3043" y="2968"/>
                      <a:pt x="3036" y="2998"/>
                    </a:cubicBezTo>
                    <a:cubicBezTo>
                      <a:pt x="2995" y="3174"/>
                      <a:pt x="2961" y="3352"/>
                      <a:pt x="2932" y="3531"/>
                    </a:cubicBezTo>
                    <a:lnTo>
                      <a:pt x="3905" y="3513"/>
                    </a:lnTo>
                    <a:cubicBezTo>
                      <a:pt x="3904" y="3474"/>
                      <a:pt x="3903" y="3435"/>
                      <a:pt x="3900" y="3397"/>
                    </a:cubicBezTo>
                    <a:cubicBezTo>
                      <a:pt x="3899" y="3380"/>
                      <a:pt x="3898" y="3364"/>
                      <a:pt x="3895" y="3348"/>
                    </a:cubicBezTo>
                    <a:cubicBezTo>
                      <a:pt x="3858" y="3343"/>
                      <a:pt x="3823" y="3330"/>
                      <a:pt x="3791" y="3310"/>
                    </a:cubicBezTo>
                    <a:cubicBezTo>
                      <a:pt x="3642" y="3217"/>
                      <a:pt x="3573" y="3002"/>
                      <a:pt x="3502" y="2851"/>
                    </a:cubicBezTo>
                    <a:cubicBezTo>
                      <a:pt x="3326" y="2474"/>
                      <a:pt x="3179" y="2084"/>
                      <a:pt x="3063" y="1686"/>
                    </a:cubicBezTo>
                    <a:cubicBezTo>
                      <a:pt x="3010" y="1501"/>
                      <a:pt x="2926" y="1284"/>
                      <a:pt x="2976" y="1090"/>
                    </a:cubicBezTo>
                    <a:cubicBezTo>
                      <a:pt x="2991" y="1028"/>
                      <a:pt x="3023" y="970"/>
                      <a:pt x="3066" y="923"/>
                    </a:cubicBezTo>
                    <a:cubicBezTo>
                      <a:pt x="3057" y="902"/>
                      <a:pt x="3046" y="881"/>
                      <a:pt x="3035" y="860"/>
                    </a:cubicBezTo>
                    <a:cubicBezTo>
                      <a:pt x="2533" y="431"/>
                      <a:pt x="1911" y="141"/>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0" name="Google Shape;3140;p45"/>
              <p:cNvSpPr/>
              <p:nvPr/>
            </p:nvSpPr>
            <p:spPr>
              <a:xfrm>
                <a:off x="1793450" y="1607125"/>
                <a:ext cx="74950" cy="120600"/>
              </a:xfrm>
              <a:custGeom>
                <a:avLst/>
                <a:gdLst/>
                <a:ahLst/>
                <a:cxnLst/>
                <a:rect l="l" t="t" r="r" b="b"/>
                <a:pathLst>
                  <a:path w="2998" h="4824" extrusionOk="0">
                    <a:moveTo>
                      <a:pt x="1544" y="1"/>
                    </a:moveTo>
                    <a:cubicBezTo>
                      <a:pt x="1481" y="1"/>
                      <a:pt x="1417" y="7"/>
                      <a:pt x="1353" y="21"/>
                    </a:cubicBezTo>
                    <a:cubicBezTo>
                      <a:pt x="1037" y="88"/>
                      <a:pt x="785" y="307"/>
                      <a:pt x="604" y="566"/>
                    </a:cubicBezTo>
                    <a:cubicBezTo>
                      <a:pt x="396" y="866"/>
                      <a:pt x="265" y="1231"/>
                      <a:pt x="153" y="1576"/>
                    </a:cubicBezTo>
                    <a:cubicBezTo>
                      <a:pt x="92" y="1764"/>
                      <a:pt x="43" y="1956"/>
                      <a:pt x="1" y="2147"/>
                    </a:cubicBezTo>
                    <a:cubicBezTo>
                      <a:pt x="13" y="2158"/>
                      <a:pt x="23" y="2170"/>
                      <a:pt x="29" y="2184"/>
                    </a:cubicBezTo>
                    <a:cubicBezTo>
                      <a:pt x="39" y="2190"/>
                      <a:pt x="48" y="2194"/>
                      <a:pt x="58" y="2200"/>
                    </a:cubicBezTo>
                    <a:cubicBezTo>
                      <a:pt x="61" y="2200"/>
                      <a:pt x="64" y="2200"/>
                      <a:pt x="67" y="2200"/>
                    </a:cubicBezTo>
                    <a:cubicBezTo>
                      <a:pt x="98" y="2200"/>
                      <a:pt x="128" y="2214"/>
                      <a:pt x="147" y="2240"/>
                    </a:cubicBezTo>
                    <a:cubicBezTo>
                      <a:pt x="415" y="2568"/>
                      <a:pt x="605" y="2952"/>
                      <a:pt x="706" y="3363"/>
                    </a:cubicBezTo>
                    <a:cubicBezTo>
                      <a:pt x="750" y="3545"/>
                      <a:pt x="776" y="3730"/>
                      <a:pt x="784" y="3916"/>
                    </a:cubicBezTo>
                    <a:cubicBezTo>
                      <a:pt x="784" y="3928"/>
                      <a:pt x="785" y="3940"/>
                      <a:pt x="785" y="3952"/>
                    </a:cubicBezTo>
                    <a:cubicBezTo>
                      <a:pt x="785" y="3953"/>
                      <a:pt x="785" y="3953"/>
                      <a:pt x="785" y="3954"/>
                    </a:cubicBezTo>
                    <a:cubicBezTo>
                      <a:pt x="801" y="4095"/>
                      <a:pt x="823" y="4264"/>
                      <a:pt x="765" y="4396"/>
                    </a:cubicBezTo>
                    <a:cubicBezTo>
                      <a:pt x="760" y="4428"/>
                      <a:pt x="753" y="4458"/>
                      <a:pt x="745" y="4488"/>
                    </a:cubicBezTo>
                    <a:cubicBezTo>
                      <a:pt x="728" y="4552"/>
                      <a:pt x="686" y="4605"/>
                      <a:pt x="629" y="4638"/>
                    </a:cubicBezTo>
                    <a:cubicBezTo>
                      <a:pt x="669" y="4701"/>
                      <a:pt x="711" y="4762"/>
                      <a:pt x="754" y="4823"/>
                    </a:cubicBezTo>
                    <a:lnTo>
                      <a:pt x="1873" y="4803"/>
                    </a:lnTo>
                    <a:cubicBezTo>
                      <a:pt x="1705" y="4468"/>
                      <a:pt x="1367" y="4199"/>
                      <a:pt x="1086" y="3967"/>
                    </a:cubicBezTo>
                    <a:cubicBezTo>
                      <a:pt x="1028" y="3919"/>
                      <a:pt x="969" y="3871"/>
                      <a:pt x="911" y="3825"/>
                    </a:cubicBezTo>
                    <a:lnTo>
                      <a:pt x="911" y="3825"/>
                    </a:lnTo>
                    <a:cubicBezTo>
                      <a:pt x="1162" y="3960"/>
                      <a:pt x="1436" y="4044"/>
                      <a:pt x="1728" y="4044"/>
                    </a:cubicBezTo>
                    <a:cubicBezTo>
                      <a:pt x="1809" y="4044"/>
                      <a:pt x="1892" y="4037"/>
                      <a:pt x="1976" y="4024"/>
                    </a:cubicBezTo>
                    <a:cubicBezTo>
                      <a:pt x="2297" y="3970"/>
                      <a:pt x="2601" y="3798"/>
                      <a:pt x="2779" y="3521"/>
                    </a:cubicBezTo>
                    <a:cubicBezTo>
                      <a:pt x="2942" y="3263"/>
                      <a:pt x="2998" y="2920"/>
                      <a:pt x="2894" y="2630"/>
                    </a:cubicBezTo>
                    <a:cubicBezTo>
                      <a:pt x="2773" y="2294"/>
                      <a:pt x="2479" y="2129"/>
                      <a:pt x="2166" y="2010"/>
                    </a:cubicBezTo>
                    <a:cubicBezTo>
                      <a:pt x="2411" y="1456"/>
                      <a:pt x="2612" y="796"/>
                      <a:pt x="2172" y="283"/>
                    </a:cubicBezTo>
                    <a:cubicBezTo>
                      <a:pt x="2010" y="95"/>
                      <a:pt x="1783"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1" name="Google Shape;3141;p45"/>
              <p:cNvSpPr/>
              <p:nvPr/>
            </p:nvSpPr>
            <p:spPr>
              <a:xfrm>
                <a:off x="1805250" y="1716225"/>
                <a:ext cx="3950" cy="7475"/>
              </a:xfrm>
              <a:custGeom>
                <a:avLst/>
                <a:gdLst/>
                <a:ahLst/>
                <a:cxnLst/>
                <a:rect l="l" t="t" r="r" b="b"/>
                <a:pathLst>
                  <a:path w="158" h="299" extrusionOk="0">
                    <a:moveTo>
                      <a:pt x="1" y="1"/>
                    </a:moveTo>
                    <a:lnTo>
                      <a:pt x="1" y="1"/>
                    </a:lnTo>
                    <a:cubicBezTo>
                      <a:pt x="13" y="99"/>
                      <a:pt x="24" y="197"/>
                      <a:pt x="32" y="297"/>
                    </a:cubicBezTo>
                    <a:cubicBezTo>
                      <a:pt x="40" y="298"/>
                      <a:pt x="47" y="298"/>
                      <a:pt x="54" y="298"/>
                    </a:cubicBezTo>
                    <a:cubicBezTo>
                      <a:pt x="91" y="298"/>
                      <a:pt x="126" y="290"/>
                      <a:pt x="158" y="273"/>
                    </a:cubicBezTo>
                    <a:cubicBezTo>
                      <a:pt x="130" y="228"/>
                      <a:pt x="103" y="184"/>
                      <a:pt x="77" y="138"/>
                    </a:cubicBezTo>
                    <a:cubicBezTo>
                      <a:pt x="51" y="92"/>
                      <a:pt x="25" y="48"/>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2" name="Google Shape;3142;p45"/>
              <p:cNvSpPr/>
              <p:nvPr/>
            </p:nvSpPr>
            <p:spPr>
              <a:xfrm>
                <a:off x="1788475" y="1660275"/>
                <a:ext cx="5025" cy="8225"/>
              </a:xfrm>
              <a:custGeom>
                <a:avLst/>
                <a:gdLst/>
                <a:ahLst/>
                <a:cxnLst/>
                <a:rect l="l" t="t" r="r" b="b"/>
                <a:pathLst>
                  <a:path w="201" h="329" extrusionOk="0">
                    <a:moveTo>
                      <a:pt x="161" y="1"/>
                    </a:moveTo>
                    <a:cubicBezTo>
                      <a:pt x="150" y="9"/>
                      <a:pt x="136" y="16"/>
                      <a:pt x="122" y="20"/>
                    </a:cubicBezTo>
                    <a:cubicBezTo>
                      <a:pt x="141" y="105"/>
                      <a:pt x="73" y="177"/>
                      <a:pt x="1" y="189"/>
                    </a:cubicBezTo>
                    <a:cubicBezTo>
                      <a:pt x="48" y="234"/>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3" name="Google Shape;3143;p45"/>
              <p:cNvSpPr/>
              <p:nvPr/>
            </p:nvSpPr>
            <p:spPr>
              <a:xfrm>
                <a:off x="1781800" y="1660800"/>
                <a:ext cx="32275" cy="62875"/>
              </a:xfrm>
              <a:custGeom>
                <a:avLst/>
                <a:gdLst/>
                <a:ahLst/>
                <a:cxnLst/>
                <a:rect l="l" t="t" r="r" b="b"/>
                <a:pathLst>
                  <a:path w="1291" h="2515" extrusionOk="0">
                    <a:moveTo>
                      <a:pt x="468" y="0"/>
                    </a:moveTo>
                    <a:cubicBezTo>
                      <a:pt x="445" y="102"/>
                      <a:pt x="425" y="204"/>
                      <a:pt x="405" y="307"/>
                    </a:cubicBezTo>
                    <a:cubicBezTo>
                      <a:pt x="361" y="259"/>
                      <a:pt x="316" y="213"/>
                      <a:pt x="268" y="168"/>
                    </a:cubicBezTo>
                    <a:cubicBezTo>
                      <a:pt x="261" y="169"/>
                      <a:pt x="255" y="170"/>
                      <a:pt x="248" y="170"/>
                    </a:cubicBezTo>
                    <a:cubicBezTo>
                      <a:pt x="209" y="170"/>
                      <a:pt x="170" y="150"/>
                      <a:pt x="148" y="102"/>
                    </a:cubicBezTo>
                    <a:lnTo>
                      <a:pt x="141" y="89"/>
                    </a:lnTo>
                    <a:cubicBezTo>
                      <a:pt x="98" y="136"/>
                      <a:pt x="66" y="195"/>
                      <a:pt x="51" y="256"/>
                    </a:cubicBezTo>
                    <a:cubicBezTo>
                      <a:pt x="1" y="450"/>
                      <a:pt x="85" y="668"/>
                      <a:pt x="138" y="852"/>
                    </a:cubicBezTo>
                    <a:cubicBezTo>
                      <a:pt x="254" y="1251"/>
                      <a:pt x="401" y="1642"/>
                      <a:pt x="577" y="2018"/>
                    </a:cubicBezTo>
                    <a:cubicBezTo>
                      <a:pt x="648" y="2169"/>
                      <a:pt x="717" y="2383"/>
                      <a:pt x="867" y="2477"/>
                    </a:cubicBezTo>
                    <a:cubicBezTo>
                      <a:pt x="898" y="2497"/>
                      <a:pt x="933" y="2510"/>
                      <a:pt x="970" y="2514"/>
                    </a:cubicBezTo>
                    <a:cubicBezTo>
                      <a:pt x="963" y="2416"/>
                      <a:pt x="952" y="2317"/>
                      <a:pt x="939" y="2218"/>
                    </a:cubicBezTo>
                    <a:lnTo>
                      <a:pt x="939" y="2218"/>
                    </a:lnTo>
                    <a:cubicBezTo>
                      <a:pt x="963" y="2265"/>
                      <a:pt x="989" y="2310"/>
                      <a:pt x="1015" y="2356"/>
                    </a:cubicBezTo>
                    <a:cubicBezTo>
                      <a:pt x="1041" y="2402"/>
                      <a:pt x="1068" y="2446"/>
                      <a:pt x="1096" y="2490"/>
                    </a:cubicBezTo>
                    <a:cubicBezTo>
                      <a:pt x="1153" y="2458"/>
                      <a:pt x="1195" y="2405"/>
                      <a:pt x="1212" y="2341"/>
                    </a:cubicBezTo>
                    <a:cubicBezTo>
                      <a:pt x="1220" y="2311"/>
                      <a:pt x="1227" y="2281"/>
                      <a:pt x="1232" y="2249"/>
                    </a:cubicBezTo>
                    <a:cubicBezTo>
                      <a:pt x="1290" y="2116"/>
                      <a:pt x="1268" y="1948"/>
                      <a:pt x="1252" y="1807"/>
                    </a:cubicBezTo>
                    <a:cubicBezTo>
                      <a:pt x="1252" y="1806"/>
                      <a:pt x="1252" y="1805"/>
                      <a:pt x="1252" y="1805"/>
                    </a:cubicBezTo>
                    <a:cubicBezTo>
                      <a:pt x="1252" y="1793"/>
                      <a:pt x="1251" y="1781"/>
                      <a:pt x="1251" y="1769"/>
                    </a:cubicBezTo>
                    <a:cubicBezTo>
                      <a:pt x="1243" y="1582"/>
                      <a:pt x="1217" y="1398"/>
                      <a:pt x="1174" y="1216"/>
                    </a:cubicBezTo>
                    <a:cubicBezTo>
                      <a:pt x="1073" y="805"/>
                      <a:pt x="882" y="421"/>
                      <a:pt x="614" y="93"/>
                    </a:cubicBezTo>
                    <a:cubicBezTo>
                      <a:pt x="595" y="67"/>
                      <a:pt x="565" y="53"/>
                      <a:pt x="534" y="53"/>
                    </a:cubicBezTo>
                    <a:cubicBezTo>
                      <a:pt x="531" y="53"/>
                      <a:pt x="528" y="53"/>
                      <a:pt x="525" y="53"/>
                    </a:cubicBezTo>
                    <a:cubicBezTo>
                      <a:pt x="515" y="47"/>
                      <a:pt x="506" y="41"/>
                      <a:pt x="496" y="37"/>
                    </a:cubicBezTo>
                    <a:cubicBezTo>
                      <a:pt x="490" y="23"/>
                      <a:pt x="480"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4" name="Google Shape;3144;p45"/>
              <p:cNvSpPr/>
              <p:nvPr/>
            </p:nvSpPr>
            <p:spPr>
              <a:xfrm>
                <a:off x="1752575" y="1603925"/>
                <a:ext cx="42675" cy="58650"/>
              </a:xfrm>
              <a:custGeom>
                <a:avLst/>
                <a:gdLst/>
                <a:ahLst/>
                <a:cxnLst/>
                <a:rect l="l" t="t" r="r" b="b"/>
                <a:pathLst>
                  <a:path w="1707" h="2346" extrusionOk="0">
                    <a:moveTo>
                      <a:pt x="1438" y="1"/>
                    </a:moveTo>
                    <a:cubicBezTo>
                      <a:pt x="1405" y="1"/>
                      <a:pt x="1372" y="7"/>
                      <a:pt x="1341" y="21"/>
                    </a:cubicBezTo>
                    <a:cubicBezTo>
                      <a:pt x="1213" y="77"/>
                      <a:pt x="1179" y="237"/>
                      <a:pt x="1243" y="352"/>
                    </a:cubicBezTo>
                    <a:cubicBezTo>
                      <a:pt x="1256" y="399"/>
                      <a:pt x="1285" y="439"/>
                      <a:pt x="1323" y="468"/>
                    </a:cubicBezTo>
                    <a:cubicBezTo>
                      <a:pt x="1339" y="479"/>
                      <a:pt x="1356" y="490"/>
                      <a:pt x="1374" y="497"/>
                    </a:cubicBezTo>
                    <a:lnTo>
                      <a:pt x="1374" y="648"/>
                    </a:lnTo>
                    <a:lnTo>
                      <a:pt x="1376" y="1150"/>
                    </a:lnTo>
                    <a:lnTo>
                      <a:pt x="1379" y="1909"/>
                    </a:lnTo>
                    <a:cubicBezTo>
                      <a:pt x="1143" y="1463"/>
                      <a:pt x="870" y="1037"/>
                      <a:pt x="563" y="638"/>
                    </a:cubicBezTo>
                    <a:cubicBezTo>
                      <a:pt x="552" y="624"/>
                      <a:pt x="540" y="612"/>
                      <a:pt x="528" y="602"/>
                    </a:cubicBezTo>
                    <a:cubicBezTo>
                      <a:pt x="473" y="496"/>
                      <a:pt x="356" y="421"/>
                      <a:pt x="247" y="421"/>
                    </a:cubicBezTo>
                    <a:cubicBezTo>
                      <a:pt x="164" y="421"/>
                      <a:pt x="87" y="464"/>
                      <a:pt x="44" y="568"/>
                    </a:cubicBezTo>
                    <a:cubicBezTo>
                      <a:pt x="0" y="674"/>
                      <a:pt x="35" y="805"/>
                      <a:pt x="123" y="879"/>
                    </a:cubicBezTo>
                    <a:cubicBezTo>
                      <a:pt x="163" y="914"/>
                      <a:pt x="216" y="933"/>
                      <a:pt x="270" y="933"/>
                    </a:cubicBezTo>
                    <a:cubicBezTo>
                      <a:pt x="276" y="933"/>
                      <a:pt x="283" y="933"/>
                      <a:pt x="290" y="932"/>
                    </a:cubicBezTo>
                    <a:cubicBezTo>
                      <a:pt x="338" y="927"/>
                      <a:pt x="373" y="900"/>
                      <a:pt x="409" y="875"/>
                    </a:cubicBezTo>
                    <a:cubicBezTo>
                      <a:pt x="744" y="1322"/>
                      <a:pt x="1035" y="1800"/>
                      <a:pt x="1280" y="2302"/>
                    </a:cubicBezTo>
                    <a:cubicBezTo>
                      <a:pt x="1296" y="2315"/>
                      <a:pt x="1313" y="2330"/>
                      <a:pt x="1330" y="2345"/>
                    </a:cubicBezTo>
                    <a:cubicBezTo>
                      <a:pt x="1391" y="2291"/>
                      <a:pt x="1469" y="2258"/>
                      <a:pt x="1550" y="2251"/>
                    </a:cubicBezTo>
                    <a:cubicBezTo>
                      <a:pt x="1554" y="2250"/>
                      <a:pt x="1558" y="2250"/>
                      <a:pt x="1562" y="2250"/>
                    </a:cubicBezTo>
                    <a:cubicBezTo>
                      <a:pt x="1574" y="2250"/>
                      <a:pt x="1586" y="2252"/>
                      <a:pt x="1597" y="2255"/>
                    </a:cubicBezTo>
                    <a:cubicBezTo>
                      <a:pt x="1630" y="2231"/>
                      <a:pt x="1649" y="2192"/>
                      <a:pt x="1647" y="2152"/>
                    </a:cubicBezTo>
                    <a:lnTo>
                      <a:pt x="1641" y="517"/>
                    </a:lnTo>
                    <a:cubicBezTo>
                      <a:pt x="1641" y="489"/>
                      <a:pt x="1642" y="458"/>
                      <a:pt x="1642" y="425"/>
                    </a:cubicBezTo>
                    <a:cubicBezTo>
                      <a:pt x="1684" y="377"/>
                      <a:pt x="1707" y="315"/>
                      <a:pt x="1705" y="250"/>
                    </a:cubicBezTo>
                    <a:cubicBezTo>
                      <a:pt x="1699"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5" name="Google Shape;3145;p45"/>
              <p:cNvSpPr/>
              <p:nvPr/>
            </p:nvSpPr>
            <p:spPr>
              <a:xfrm>
                <a:off x="1784550" y="1661425"/>
                <a:ext cx="1300" cy="1625"/>
              </a:xfrm>
              <a:custGeom>
                <a:avLst/>
                <a:gdLst/>
                <a:ahLst/>
                <a:cxnLst/>
                <a:rect l="l" t="t" r="r" b="b"/>
                <a:pathLst>
                  <a:path w="52" h="65" extrusionOk="0">
                    <a:moveTo>
                      <a:pt x="0" y="1"/>
                    </a:moveTo>
                    <a:cubicBezTo>
                      <a:pt x="11" y="22"/>
                      <a:pt x="22" y="43"/>
                      <a:pt x="31" y="64"/>
                    </a:cubicBezTo>
                    <a:cubicBezTo>
                      <a:pt x="38" y="57"/>
                      <a:pt x="44" y="51"/>
                      <a:pt x="51" y="45"/>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6" name="Google Shape;3146;p45"/>
              <p:cNvSpPr/>
              <p:nvPr/>
            </p:nvSpPr>
            <p:spPr>
              <a:xfrm>
                <a:off x="1785825" y="1660175"/>
                <a:ext cx="6700" cy="4825"/>
              </a:xfrm>
              <a:custGeom>
                <a:avLst/>
                <a:gdLst/>
                <a:ahLst/>
                <a:cxnLst/>
                <a:rect l="l" t="t" r="r" b="b"/>
                <a:pathLst>
                  <a:path w="268" h="193" extrusionOk="0">
                    <a:moveTo>
                      <a:pt x="232" y="0"/>
                    </a:moveTo>
                    <a:cubicBezTo>
                      <a:pt x="228" y="0"/>
                      <a:pt x="224" y="0"/>
                      <a:pt x="220" y="1"/>
                    </a:cubicBezTo>
                    <a:cubicBezTo>
                      <a:pt x="139" y="7"/>
                      <a:pt x="61" y="40"/>
                      <a:pt x="0" y="94"/>
                    </a:cubicBezTo>
                    <a:cubicBezTo>
                      <a:pt x="37" y="126"/>
                      <a:pt x="72" y="159"/>
                      <a:pt x="107" y="193"/>
                    </a:cubicBezTo>
                    <a:cubicBezTo>
                      <a:pt x="178" y="181"/>
                      <a:pt x="246" y="108"/>
                      <a:pt x="228" y="24"/>
                    </a:cubicBezTo>
                    <a:cubicBezTo>
                      <a:pt x="242" y="20"/>
                      <a:pt x="256" y="12"/>
                      <a:pt x="267" y="4"/>
                    </a:cubicBezTo>
                    <a:cubicBezTo>
                      <a:pt x="256" y="1"/>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7" name="Google Shape;3147;p45"/>
              <p:cNvSpPr/>
              <p:nvPr/>
            </p:nvSpPr>
            <p:spPr>
              <a:xfrm>
                <a:off x="1785350" y="1662550"/>
                <a:ext cx="3150" cy="2500"/>
              </a:xfrm>
              <a:custGeom>
                <a:avLst/>
                <a:gdLst/>
                <a:ahLst/>
                <a:cxnLst/>
                <a:rect l="l" t="t" r="r" b="b"/>
                <a:pathLst>
                  <a:path w="126" h="100" extrusionOk="0">
                    <a:moveTo>
                      <a:pt x="19" y="0"/>
                    </a:moveTo>
                    <a:cubicBezTo>
                      <a:pt x="13" y="6"/>
                      <a:pt x="7" y="13"/>
                      <a:pt x="0" y="19"/>
                    </a:cubicBezTo>
                    <a:lnTo>
                      <a:pt x="6" y="31"/>
                    </a:lnTo>
                    <a:cubicBezTo>
                      <a:pt x="28" y="79"/>
                      <a:pt x="67" y="100"/>
                      <a:pt x="106" y="100"/>
                    </a:cubicBezTo>
                    <a:cubicBezTo>
                      <a:pt x="113" y="100"/>
                      <a:pt x="119" y="99"/>
                      <a:pt x="126" y="98"/>
                    </a:cubicBezTo>
                    <a:cubicBezTo>
                      <a:pt x="92" y="64"/>
                      <a:pt x="56"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8" name="Google Shape;3148;p45"/>
              <p:cNvSpPr/>
              <p:nvPr/>
            </p:nvSpPr>
            <p:spPr>
              <a:xfrm>
                <a:off x="1917875" y="1578825"/>
                <a:ext cx="98125" cy="113850"/>
              </a:xfrm>
              <a:custGeom>
                <a:avLst/>
                <a:gdLst/>
                <a:ahLst/>
                <a:cxnLst/>
                <a:rect l="l" t="t" r="r" b="b"/>
                <a:pathLst>
                  <a:path w="3925" h="4554" extrusionOk="0">
                    <a:moveTo>
                      <a:pt x="821" y="1"/>
                    </a:moveTo>
                    <a:cubicBezTo>
                      <a:pt x="547" y="1"/>
                      <a:pt x="289" y="75"/>
                      <a:pt x="160" y="363"/>
                    </a:cubicBezTo>
                    <a:cubicBezTo>
                      <a:pt x="0" y="714"/>
                      <a:pt x="25" y="1151"/>
                      <a:pt x="152" y="1508"/>
                    </a:cubicBezTo>
                    <a:cubicBezTo>
                      <a:pt x="288" y="1891"/>
                      <a:pt x="547" y="2223"/>
                      <a:pt x="892" y="2435"/>
                    </a:cubicBezTo>
                    <a:cubicBezTo>
                      <a:pt x="744" y="2927"/>
                      <a:pt x="1123" y="3444"/>
                      <a:pt x="1603" y="3589"/>
                    </a:cubicBezTo>
                    <a:cubicBezTo>
                      <a:pt x="1698" y="3618"/>
                      <a:pt x="1792" y="3631"/>
                      <a:pt x="1885" y="3631"/>
                    </a:cubicBezTo>
                    <a:cubicBezTo>
                      <a:pt x="2357" y="3631"/>
                      <a:pt x="2794" y="3290"/>
                      <a:pt x="3057" y="2909"/>
                    </a:cubicBezTo>
                    <a:lnTo>
                      <a:pt x="3057" y="2909"/>
                    </a:lnTo>
                    <a:cubicBezTo>
                      <a:pt x="3049" y="2939"/>
                      <a:pt x="3042" y="2968"/>
                      <a:pt x="3036" y="2997"/>
                    </a:cubicBezTo>
                    <a:cubicBezTo>
                      <a:pt x="2987" y="3209"/>
                      <a:pt x="2946" y="3423"/>
                      <a:pt x="2915" y="3637"/>
                    </a:cubicBezTo>
                    <a:cubicBezTo>
                      <a:pt x="2889" y="3814"/>
                      <a:pt x="2851" y="4001"/>
                      <a:pt x="2877" y="4181"/>
                    </a:cubicBezTo>
                    <a:cubicBezTo>
                      <a:pt x="2912" y="4416"/>
                      <a:pt x="3097" y="4554"/>
                      <a:pt x="3299" y="4554"/>
                    </a:cubicBezTo>
                    <a:cubicBezTo>
                      <a:pt x="3395" y="4554"/>
                      <a:pt x="3496" y="4522"/>
                      <a:pt x="3585" y="4454"/>
                    </a:cubicBezTo>
                    <a:cubicBezTo>
                      <a:pt x="3890" y="4220"/>
                      <a:pt x="3924" y="3749"/>
                      <a:pt x="3899" y="3398"/>
                    </a:cubicBezTo>
                    <a:cubicBezTo>
                      <a:pt x="3898" y="3381"/>
                      <a:pt x="3897" y="3365"/>
                      <a:pt x="3895" y="3348"/>
                    </a:cubicBezTo>
                    <a:cubicBezTo>
                      <a:pt x="3858" y="3344"/>
                      <a:pt x="3822" y="3331"/>
                      <a:pt x="3791" y="3311"/>
                    </a:cubicBezTo>
                    <a:cubicBezTo>
                      <a:pt x="3642" y="3217"/>
                      <a:pt x="3572" y="3003"/>
                      <a:pt x="3501" y="2852"/>
                    </a:cubicBezTo>
                    <a:cubicBezTo>
                      <a:pt x="3325" y="2475"/>
                      <a:pt x="3178" y="2085"/>
                      <a:pt x="3062" y="1686"/>
                    </a:cubicBezTo>
                    <a:cubicBezTo>
                      <a:pt x="3009" y="1501"/>
                      <a:pt x="2925" y="1283"/>
                      <a:pt x="2975" y="1091"/>
                    </a:cubicBezTo>
                    <a:cubicBezTo>
                      <a:pt x="2990" y="1028"/>
                      <a:pt x="3022" y="971"/>
                      <a:pt x="3065" y="924"/>
                    </a:cubicBezTo>
                    <a:cubicBezTo>
                      <a:pt x="3056" y="903"/>
                      <a:pt x="3045" y="882"/>
                      <a:pt x="3036" y="860"/>
                    </a:cubicBezTo>
                    <a:cubicBezTo>
                      <a:pt x="2532" y="431"/>
                      <a:pt x="1910" y="141"/>
                      <a:pt x="1256" y="43"/>
                    </a:cubicBezTo>
                    <a:cubicBezTo>
                      <a:pt x="1117" y="22"/>
                      <a:pt x="967"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49" name="Google Shape;3149;p45"/>
              <p:cNvSpPr/>
              <p:nvPr/>
            </p:nvSpPr>
            <p:spPr>
              <a:xfrm>
                <a:off x="2002625" y="1546000"/>
                <a:ext cx="74925" cy="135400"/>
              </a:xfrm>
              <a:custGeom>
                <a:avLst/>
                <a:gdLst/>
                <a:ahLst/>
                <a:cxnLst/>
                <a:rect l="l" t="t" r="r" b="b"/>
                <a:pathLst>
                  <a:path w="2997" h="5416" extrusionOk="0">
                    <a:moveTo>
                      <a:pt x="1545" y="0"/>
                    </a:moveTo>
                    <a:cubicBezTo>
                      <a:pt x="1482" y="0"/>
                      <a:pt x="1418" y="7"/>
                      <a:pt x="1354" y="20"/>
                    </a:cubicBezTo>
                    <a:cubicBezTo>
                      <a:pt x="1037" y="87"/>
                      <a:pt x="785" y="306"/>
                      <a:pt x="604" y="566"/>
                    </a:cubicBezTo>
                    <a:cubicBezTo>
                      <a:pt x="396" y="866"/>
                      <a:pt x="265" y="1230"/>
                      <a:pt x="153" y="1576"/>
                    </a:cubicBezTo>
                    <a:cubicBezTo>
                      <a:pt x="92" y="1764"/>
                      <a:pt x="43" y="1954"/>
                      <a:pt x="1" y="2147"/>
                    </a:cubicBezTo>
                    <a:cubicBezTo>
                      <a:pt x="13" y="2157"/>
                      <a:pt x="23" y="2170"/>
                      <a:pt x="29" y="2184"/>
                    </a:cubicBezTo>
                    <a:cubicBezTo>
                      <a:pt x="39" y="2189"/>
                      <a:pt x="48" y="2194"/>
                      <a:pt x="58" y="2200"/>
                    </a:cubicBezTo>
                    <a:cubicBezTo>
                      <a:pt x="61" y="2200"/>
                      <a:pt x="64" y="2199"/>
                      <a:pt x="67" y="2199"/>
                    </a:cubicBezTo>
                    <a:cubicBezTo>
                      <a:pt x="99" y="2199"/>
                      <a:pt x="128" y="2214"/>
                      <a:pt x="147" y="2239"/>
                    </a:cubicBezTo>
                    <a:cubicBezTo>
                      <a:pt x="415" y="2568"/>
                      <a:pt x="607" y="2952"/>
                      <a:pt x="707" y="3363"/>
                    </a:cubicBezTo>
                    <a:cubicBezTo>
                      <a:pt x="750" y="3545"/>
                      <a:pt x="776" y="3730"/>
                      <a:pt x="784" y="3916"/>
                    </a:cubicBezTo>
                    <a:cubicBezTo>
                      <a:pt x="784" y="3928"/>
                      <a:pt x="785" y="3940"/>
                      <a:pt x="785" y="3952"/>
                    </a:cubicBezTo>
                    <a:cubicBezTo>
                      <a:pt x="785" y="3953"/>
                      <a:pt x="785" y="3953"/>
                      <a:pt x="785" y="3954"/>
                    </a:cubicBezTo>
                    <a:cubicBezTo>
                      <a:pt x="801" y="4094"/>
                      <a:pt x="824" y="4264"/>
                      <a:pt x="765" y="4395"/>
                    </a:cubicBezTo>
                    <a:cubicBezTo>
                      <a:pt x="760" y="4427"/>
                      <a:pt x="753" y="4458"/>
                      <a:pt x="745" y="4488"/>
                    </a:cubicBezTo>
                    <a:cubicBezTo>
                      <a:pt x="729" y="4552"/>
                      <a:pt x="686" y="4605"/>
                      <a:pt x="629" y="4638"/>
                    </a:cubicBezTo>
                    <a:cubicBezTo>
                      <a:pt x="710" y="4765"/>
                      <a:pt x="799" y="4888"/>
                      <a:pt x="895" y="5005"/>
                    </a:cubicBezTo>
                    <a:cubicBezTo>
                      <a:pt x="1019" y="5153"/>
                      <a:pt x="1163" y="5312"/>
                      <a:pt x="1348" y="5382"/>
                    </a:cubicBezTo>
                    <a:cubicBezTo>
                      <a:pt x="1406" y="5404"/>
                      <a:pt x="1468" y="5416"/>
                      <a:pt x="1530" y="5416"/>
                    </a:cubicBezTo>
                    <a:cubicBezTo>
                      <a:pt x="1633" y="5416"/>
                      <a:pt x="1735" y="5384"/>
                      <a:pt x="1815" y="5315"/>
                    </a:cubicBezTo>
                    <a:cubicBezTo>
                      <a:pt x="1960" y="5190"/>
                      <a:pt x="1964" y="4996"/>
                      <a:pt x="1887" y="4831"/>
                    </a:cubicBezTo>
                    <a:cubicBezTo>
                      <a:pt x="1722" y="4484"/>
                      <a:pt x="1373" y="4206"/>
                      <a:pt x="1084" y="3967"/>
                    </a:cubicBezTo>
                    <a:cubicBezTo>
                      <a:pt x="1027" y="3920"/>
                      <a:pt x="968" y="3872"/>
                      <a:pt x="910" y="3824"/>
                    </a:cubicBezTo>
                    <a:lnTo>
                      <a:pt x="910" y="3824"/>
                    </a:lnTo>
                    <a:cubicBezTo>
                      <a:pt x="1161" y="3961"/>
                      <a:pt x="1435" y="4044"/>
                      <a:pt x="1727" y="4044"/>
                    </a:cubicBezTo>
                    <a:cubicBezTo>
                      <a:pt x="1808" y="4044"/>
                      <a:pt x="1891" y="4038"/>
                      <a:pt x="1975" y="4024"/>
                    </a:cubicBezTo>
                    <a:cubicBezTo>
                      <a:pt x="2296" y="3971"/>
                      <a:pt x="2600" y="3798"/>
                      <a:pt x="2778" y="3520"/>
                    </a:cubicBezTo>
                    <a:cubicBezTo>
                      <a:pt x="2941" y="3263"/>
                      <a:pt x="2997" y="2920"/>
                      <a:pt x="2892" y="2630"/>
                    </a:cubicBezTo>
                    <a:cubicBezTo>
                      <a:pt x="2773" y="2293"/>
                      <a:pt x="2479" y="2129"/>
                      <a:pt x="2166" y="2010"/>
                    </a:cubicBezTo>
                    <a:cubicBezTo>
                      <a:pt x="2412" y="1456"/>
                      <a:pt x="2612" y="795"/>
                      <a:pt x="2172" y="283"/>
                    </a:cubicBezTo>
                    <a:cubicBezTo>
                      <a:pt x="2010" y="95"/>
                      <a:pt x="1783" y="0"/>
                      <a:pt x="1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0" name="Google Shape;3150;p45"/>
              <p:cNvSpPr/>
              <p:nvPr/>
            </p:nvSpPr>
            <p:spPr>
              <a:xfrm>
                <a:off x="1997650" y="1599175"/>
                <a:ext cx="5025" cy="8175"/>
              </a:xfrm>
              <a:custGeom>
                <a:avLst/>
                <a:gdLst/>
                <a:ahLst/>
                <a:cxnLst/>
                <a:rect l="l" t="t" r="r" b="b"/>
                <a:pathLst>
                  <a:path w="201" h="327" extrusionOk="0">
                    <a:moveTo>
                      <a:pt x="162" y="1"/>
                    </a:moveTo>
                    <a:cubicBezTo>
                      <a:pt x="150" y="9"/>
                      <a:pt x="137" y="15"/>
                      <a:pt x="122" y="20"/>
                    </a:cubicBezTo>
                    <a:cubicBezTo>
                      <a:pt x="141" y="105"/>
                      <a:pt x="73" y="177"/>
                      <a:pt x="1" y="189"/>
                    </a:cubicBezTo>
                    <a:cubicBezTo>
                      <a:pt x="49" y="233"/>
                      <a:pt x="93" y="280"/>
                      <a:pt x="138" y="327"/>
                    </a:cubicBezTo>
                    <a:cubicBezTo>
                      <a:pt x="157" y="225"/>
                      <a:pt x="178" y="122"/>
                      <a:pt x="201" y="21"/>
                    </a:cubicBezTo>
                    <a:cubicBezTo>
                      <a:pt x="189" y="11"/>
                      <a:pt x="176" y="4"/>
                      <a:pt x="162"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1" name="Google Shape;3151;p45"/>
              <p:cNvSpPr/>
              <p:nvPr/>
            </p:nvSpPr>
            <p:spPr>
              <a:xfrm>
                <a:off x="2014425" y="1655100"/>
                <a:ext cx="3975" cy="7475"/>
              </a:xfrm>
              <a:custGeom>
                <a:avLst/>
                <a:gdLst/>
                <a:ahLst/>
                <a:cxnLst/>
                <a:rect l="l" t="t" r="r" b="b"/>
                <a:pathLst>
                  <a:path w="159" h="299" extrusionOk="0">
                    <a:moveTo>
                      <a:pt x="1" y="1"/>
                    </a:moveTo>
                    <a:lnTo>
                      <a:pt x="1" y="1"/>
                    </a:lnTo>
                    <a:cubicBezTo>
                      <a:pt x="14" y="99"/>
                      <a:pt x="25" y="198"/>
                      <a:pt x="33" y="297"/>
                    </a:cubicBezTo>
                    <a:cubicBezTo>
                      <a:pt x="41" y="298"/>
                      <a:pt x="50" y="299"/>
                      <a:pt x="58" y="299"/>
                    </a:cubicBezTo>
                    <a:cubicBezTo>
                      <a:pt x="93" y="299"/>
                      <a:pt x="127" y="290"/>
                      <a:pt x="158" y="274"/>
                    </a:cubicBezTo>
                    <a:cubicBezTo>
                      <a:pt x="130" y="229"/>
                      <a:pt x="103" y="184"/>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2" name="Google Shape;3152;p45"/>
              <p:cNvSpPr/>
              <p:nvPr/>
            </p:nvSpPr>
            <p:spPr>
              <a:xfrm>
                <a:off x="1991025" y="1599650"/>
                <a:ext cx="32225" cy="62925"/>
              </a:xfrm>
              <a:custGeom>
                <a:avLst/>
                <a:gdLst/>
                <a:ahLst/>
                <a:cxnLst/>
                <a:rect l="l" t="t" r="r" b="b"/>
                <a:pathLst>
                  <a:path w="1289" h="2517" extrusionOk="0">
                    <a:moveTo>
                      <a:pt x="466" y="1"/>
                    </a:moveTo>
                    <a:cubicBezTo>
                      <a:pt x="443" y="103"/>
                      <a:pt x="423" y="206"/>
                      <a:pt x="403" y="308"/>
                    </a:cubicBezTo>
                    <a:cubicBezTo>
                      <a:pt x="359" y="260"/>
                      <a:pt x="314" y="214"/>
                      <a:pt x="267" y="170"/>
                    </a:cubicBezTo>
                    <a:cubicBezTo>
                      <a:pt x="260" y="171"/>
                      <a:pt x="254" y="171"/>
                      <a:pt x="247" y="171"/>
                    </a:cubicBezTo>
                    <a:cubicBezTo>
                      <a:pt x="207" y="171"/>
                      <a:pt x="169" y="151"/>
                      <a:pt x="146" y="103"/>
                    </a:cubicBezTo>
                    <a:lnTo>
                      <a:pt x="140" y="91"/>
                    </a:lnTo>
                    <a:cubicBezTo>
                      <a:pt x="96" y="138"/>
                      <a:pt x="65" y="195"/>
                      <a:pt x="49" y="258"/>
                    </a:cubicBezTo>
                    <a:cubicBezTo>
                      <a:pt x="0" y="450"/>
                      <a:pt x="83" y="668"/>
                      <a:pt x="136" y="853"/>
                    </a:cubicBezTo>
                    <a:cubicBezTo>
                      <a:pt x="252" y="1253"/>
                      <a:pt x="399" y="1642"/>
                      <a:pt x="576" y="2019"/>
                    </a:cubicBezTo>
                    <a:cubicBezTo>
                      <a:pt x="646" y="2170"/>
                      <a:pt x="717" y="2384"/>
                      <a:pt x="865" y="2478"/>
                    </a:cubicBezTo>
                    <a:cubicBezTo>
                      <a:pt x="896" y="2498"/>
                      <a:pt x="932" y="2511"/>
                      <a:pt x="970" y="2516"/>
                    </a:cubicBezTo>
                    <a:cubicBezTo>
                      <a:pt x="961" y="2417"/>
                      <a:pt x="950" y="2317"/>
                      <a:pt x="937" y="2220"/>
                    </a:cubicBezTo>
                    <a:lnTo>
                      <a:pt x="937" y="2220"/>
                    </a:lnTo>
                    <a:cubicBezTo>
                      <a:pt x="962" y="2265"/>
                      <a:pt x="987" y="2311"/>
                      <a:pt x="1013" y="2357"/>
                    </a:cubicBezTo>
                    <a:cubicBezTo>
                      <a:pt x="1040" y="2402"/>
                      <a:pt x="1066" y="2447"/>
                      <a:pt x="1094" y="2492"/>
                    </a:cubicBezTo>
                    <a:cubicBezTo>
                      <a:pt x="1151" y="2460"/>
                      <a:pt x="1194" y="2406"/>
                      <a:pt x="1210" y="2342"/>
                    </a:cubicBezTo>
                    <a:cubicBezTo>
                      <a:pt x="1218" y="2312"/>
                      <a:pt x="1225" y="2281"/>
                      <a:pt x="1230" y="2250"/>
                    </a:cubicBezTo>
                    <a:cubicBezTo>
                      <a:pt x="1289" y="2118"/>
                      <a:pt x="1266" y="1948"/>
                      <a:pt x="1250" y="1808"/>
                    </a:cubicBezTo>
                    <a:cubicBezTo>
                      <a:pt x="1250" y="1808"/>
                      <a:pt x="1250" y="1807"/>
                      <a:pt x="1250" y="1806"/>
                    </a:cubicBezTo>
                    <a:cubicBezTo>
                      <a:pt x="1250" y="1794"/>
                      <a:pt x="1249" y="1782"/>
                      <a:pt x="1249" y="1770"/>
                    </a:cubicBezTo>
                    <a:cubicBezTo>
                      <a:pt x="1241" y="1584"/>
                      <a:pt x="1215" y="1399"/>
                      <a:pt x="1172" y="1217"/>
                    </a:cubicBezTo>
                    <a:cubicBezTo>
                      <a:pt x="1071" y="806"/>
                      <a:pt x="880" y="422"/>
                      <a:pt x="612" y="93"/>
                    </a:cubicBezTo>
                    <a:cubicBezTo>
                      <a:pt x="593" y="68"/>
                      <a:pt x="563" y="53"/>
                      <a:pt x="532" y="53"/>
                    </a:cubicBezTo>
                    <a:cubicBezTo>
                      <a:pt x="529" y="53"/>
                      <a:pt x="526" y="54"/>
                      <a:pt x="523" y="54"/>
                    </a:cubicBezTo>
                    <a:cubicBezTo>
                      <a:pt x="514" y="48"/>
                      <a:pt x="504" y="43"/>
                      <a:pt x="494" y="38"/>
                    </a:cubicBezTo>
                    <a:cubicBezTo>
                      <a:pt x="488" y="24"/>
                      <a:pt x="478" y="11"/>
                      <a:pt x="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3" name="Google Shape;3153;p45"/>
              <p:cNvSpPr/>
              <p:nvPr/>
            </p:nvSpPr>
            <p:spPr>
              <a:xfrm>
                <a:off x="1961750" y="1542800"/>
                <a:ext cx="42675" cy="58650"/>
              </a:xfrm>
              <a:custGeom>
                <a:avLst/>
                <a:gdLst/>
                <a:ahLst/>
                <a:cxnLst/>
                <a:rect l="l" t="t" r="r" b="b"/>
                <a:pathLst>
                  <a:path w="1707" h="2346" extrusionOk="0">
                    <a:moveTo>
                      <a:pt x="1437" y="1"/>
                    </a:moveTo>
                    <a:cubicBezTo>
                      <a:pt x="1405" y="1"/>
                      <a:pt x="1372" y="7"/>
                      <a:pt x="1341" y="21"/>
                    </a:cubicBezTo>
                    <a:cubicBezTo>
                      <a:pt x="1215" y="78"/>
                      <a:pt x="1181" y="238"/>
                      <a:pt x="1243" y="353"/>
                    </a:cubicBezTo>
                    <a:cubicBezTo>
                      <a:pt x="1257" y="399"/>
                      <a:pt x="1285" y="440"/>
                      <a:pt x="1323" y="468"/>
                    </a:cubicBezTo>
                    <a:cubicBezTo>
                      <a:pt x="1339" y="480"/>
                      <a:pt x="1356" y="490"/>
                      <a:pt x="1374" y="498"/>
                    </a:cubicBezTo>
                    <a:lnTo>
                      <a:pt x="1374" y="649"/>
                    </a:lnTo>
                    <a:lnTo>
                      <a:pt x="1376" y="1150"/>
                    </a:lnTo>
                    <a:lnTo>
                      <a:pt x="1379" y="1910"/>
                    </a:lnTo>
                    <a:cubicBezTo>
                      <a:pt x="1143" y="1464"/>
                      <a:pt x="870" y="1038"/>
                      <a:pt x="563" y="639"/>
                    </a:cubicBezTo>
                    <a:cubicBezTo>
                      <a:pt x="552" y="625"/>
                      <a:pt x="541" y="613"/>
                      <a:pt x="528" y="602"/>
                    </a:cubicBezTo>
                    <a:cubicBezTo>
                      <a:pt x="473" y="496"/>
                      <a:pt x="356" y="421"/>
                      <a:pt x="247" y="421"/>
                    </a:cubicBezTo>
                    <a:cubicBezTo>
                      <a:pt x="165" y="421"/>
                      <a:pt x="87" y="464"/>
                      <a:pt x="44" y="568"/>
                    </a:cubicBezTo>
                    <a:cubicBezTo>
                      <a:pt x="0" y="675"/>
                      <a:pt x="36" y="805"/>
                      <a:pt x="123" y="879"/>
                    </a:cubicBezTo>
                    <a:cubicBezTo>
                      <a:pt x="163" y="914"/>
                      <a:pt x="214" y="933"/>
                      <a:pt x="267" y="933"/>
                    </a:cubicBezTo>
                    <a:cubicBezTo>
                      <a:pt x="274" y="933"/>
                      <a:pt x="282" y="933"/>
                      <a:pt x="290" y="932"/>
                    </a:cubicBezTo>
                    <a:cubicBezTo>
                      <a:pt x="339" y="928"/>
                      <a:pt x="373" y="901"/>
                      <a:pt x="410" y="876"/>
                    </a:cubicBezTo>
                    <a:cubicBezTo>
                      <a:pt x="744" y="1322"/>
                      <a:pt x="1035" y="1800"/>
                      <a:pt x="1281" y="2301"/>
                    </a:cubicBezTo>
                    <a:cubicBezTo>
                      <a:pt x="1298" y="2316"/>
                      <a:pt x="1315" y="2331"/>
                      <a:pt x="1330" y="2346"/>
                    </a:cubicBezTo>
                    <a:cubicBezTo>
                      <a:pt x="1392" y="2291"/>
                      <a:pt x="1469" y="2258"/>
                      <a:pt x="1551" y="2251"/>
                    </a:cubicBezTo>
                    <a:cubicBezTo>
                      <a:pt x="1554" y="2251"/>
                      <a:pt x="1558" y="2251"/>
                      <a:pt x="1562" y="2251"/>
                    </a:cubicBezTo>
                    <a:cubicBezTo>
                      <a:pt x="1574" y="2251"/>
                      <a:pt x="1586" y="2252"/>
                      <a:pt x="1598" y="2256"/>
                    </a:cubicBezTo>
                    <a:cubicBezTo>
                      <a:pt x="1631" y="2231"/>
                      <a:pt x="1649" y="2193"/>
                      <a:pt x="1648" y="2152"/>
                    </a:cubicBezTo>
                    <a:lnTo>
                      <a:pt x="1641" y="517"/>
                    </a:lnTo>
                    <a:cubicBezTo>
                      <a:pt x="1641" y="490"/>
                      <a:pt x="1642" y="459"/>
                      <a:pt x="1642" y="426"/>
                    </a:cubicBezTo>
                    <a:cubicBezTo>
                      <a:pt x="1685" y="377"/>
                      <a:pt x="1707" y="314"/>
                      <a:pt x="1705" y="250"/>
                    </a:cubicBezTo>
                    <a:cubicBezTo>
                      <a:pt x="1699"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4" name="Google Shape;3154;p45"/>
              <p:cNvSpPr/>
              <p:nvPr/>
            </p:nvSpPr>
            <p:spPr>
              <a:xfrm>
                <a:off x="1993750" y="1600325"/>
                <a:ext cx="1275" cy="1625"/>
              </a:xfrm>
              <a:custGeom>
                <a:avLst/>
                <a:gdLst/>
                <a:ahLst/>
                <a:cxnLst/>
                <a:rect l="l" t="t" r="r" b="b"/>
                <a:pathLst>
                  <a:path w="51" h="65" extrusionOk="0">
                    <a:moveTo>
                      <a:pt x="1" y="0"/>
                    </a:moveTo>
                    <a:cubicBezTo>
                      <a:pt x="10" y="22"/>
                      <a:pt x="21" y="43"/>
                      <a:pt x="30" y="64"/>
                    </a:cubicBezTo>
                    <a:cubicBezTo>
                      <a:pt x="37" y="57"/>
                      <a:pt x="44" y="50"/>
                      <a:pt x="50" y="44"/>
                    </a:cubicBezTo>
                    <a:cubicBezTo>
                      <a:pt x="33" y="29"/>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5" name="Google Shape;3155;p45"/>
              <p:cNvSpPr/>
              <p:nvPr/>
            </p:nvSpPr>
            <p:spPr>
              <a:xfrm>
                <a:off x="1995000" y="1599050"/>
                <a:ext cx="6725" cy="4825"/>
              </a:xfrm>
              <a:custGeom>
                <a:avLst/>
                <a:gdLst/>
                <a:ahLst/>
                <a:cxnLst/>
                <a:rect l="l" t="t" r="r" b="b"/>
                <a:pathLst>
                  <a:path w="269" h="193" extrusionOk="0">
                    <a:moveTo>
                      <a:pt x="233" y="1"/>
                    </a:moveTo>
                    <a:cubicBezTo>
                      <a:pt x="229" y="1"/>
                      <a:pt x="225" y="1"/>
                      <a:pt x="221" y="1"/>
                    </a:cubicBezTo>
                    <a:cubicBezTo>
                      <a:pt x="139" y="8"/>
                      <a:pt x="62" y="41"/>
                      <a:pt x="0" y="95"/>
                    </a:cubicBezTo>
                    <a:cubicBezTo>
                      <a:pt x="37" y="127"/>
                      <a:pt x="73" y="160"/>
                      <a:pt x="107" y="193"/>
                    </a:cubicBezTo>
                    <a:cubicBezTo>
                      <a:pt x="178" y="182"/>
                      <a:pt x="246" y="109"/>
                      <a:pt x="228" y="24"/>
                    </a:cubicBezTo>
                    <a:cubicBezTo>
                      <a:pt x="242" y="19"/>
                      <a:pt x="256" y="13"/>
                      <a:pt x="268" y="5"/>
                    </a:cubicBezTo>
                    <a:cubicBezTo>
                      <a:pt x="256" y="2"/>
                      <a:pt x="244" y="1"/>
                      <a:pt x="23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6" name="Google Shape;3156;p45"/>
              <p:cNvSpPr/>
              <p:nvPr/>
            </p:nvSpPr>
            <p:spPr>
              <a:xfrm>
                <a:off x="1994500" y="1601400"/>
                <a:ext cx="3175" cy="2550"/>
              </a:xfrm>
              <a:custGeom>
                <a:avLst/>
                <a:gdLst/>
                <a:ahLst/>
                <a:cxnLst/>
                <a:rect l="l" t="t" r="r" b="b"/>
                <a:pathLst>
                  <a:path w="127" h="102" extrusionOk="0">
                    <a:moveTo>
                      <a:pt x="20" y="1"/>
                    </a:moveTo>
                    <a:cubicBezTo>
                      <a:pt x="14" y="7"/>
                      <a:pt x="7" y="14"/>
                      <a:pt x="0" y="21"/>
                    </a:cubicBezTo>
                    <a:lnTo>
                      <a:pt x="7" y="33"/>
                    </a:lnTo>
                    <a:cubicBezTo>
                      <a:pt x="30" y="81"/>
                      <a:pt x="68" y="101"/>
                      <a:pt x="107" y="101"/>
                    </a:cubicBezTo>
                    <a:cubicBezTo>
                      <a:pt x="114" y="101"/>
                      <a:pt x="120" y="101"/>
                      <a:pt x="127" y="100"/>
                    </a:cubicBezTo>
                    <a:cubicBezTo>
                      <a:pt x="93"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7" name="Google Shape;3157;p45"/>
              <p:cNvSpPr/>
              <p:nvPr/>
            </p:nvSpPr>
            <p:spPr>
              <a:xfrm>
                <a:off x="2116000" y="1469700"/>
                <a:ext cx="98150" cy="113875"/>
              </a:xfrm>
              <a:custGeom>
                <a:avLst/>
                <a:gdLst/>
                <a:ahLst/>
                <a:cxnLst/>
                <a:rect l="l" t="t" r="r" b="b"/>
                <a:pathLst>
                  <a:path w="3926" h="4555" extrusionOk="0">
                    <a:moveTo>
                      <a:pt x="822" y="1"/>
                    </a:moveTo>
                    <a:cubicBezTo>
                      <a:pt x="547" y="1"/>
                      <a:pt x="289" y="75"/>
                      <a:pt x="159" y="362"/>
                    </a:cubicBezTo>
                    <a:cubicBezTo>
                      <a:pt x="0" y="713"/>
                      <a:pt x="24" y="1150"/>
                      <a:pt x="152" y="1507"/>
                    </a:cubicBezTo>
                    <a:cubicBezTo>
                      <a:pt x="289" y="1890"/>
                      <a:pt x="546" y="2223"/>
                      <a:pt x="893" y="2435"/>
                    </a:cubicBezTo>
                    <a:cubicBezTo>
                      <a:pt x="745" y="2927"/>
                      <a:pt x="1124" y="3443"/>
                      <a:pt x="1604" y="3589"/>
                    </a:cubicBezTo>
                    <a:cubicBezTo>
                      <a:pt x="1699" y="3618"/>
                      <a:pt x="1793" y="3631"/>
                      <a:pt x="1886" y="3631"/>
                    </a:cubicBezTo>
                    <a:cubicBezTo>
                      <a:pt x="2358" y="3631"/>
                      <a:pt x="2795" y="3290"/>
                      <a:pt x="3058" y="2909"/>
                    </a:cubicBezTo>
                    <a:lnTo>
                      <a:pt x="3058" y="2909"/>
                    </a:lnTo>
                    <a:cubicBezTo>
                      <a:pt x="3050" y="2938"/>
                      <a:pt x="3043" y="2968"/>
                      <a:pt x="3036" y="2998"/>
                    </a:cubicBezTo>
                    <a:cubicBezTo>
                      <a:pt x="2987" y="3208"/>
                      <a:pt x="2947" y="3422"/>
                      <a:pt x="2915" y="3637"/>
                    </a:cubicBezTo>
                    <a:cubicBezTo>
                      <a:pt x="2889" y="3814"/>
                      <a:pt x="2851" y="4001"/>
                      <a:pt x="2878" y="4180"/>
                    </a:cubicBezTo>
                    <a:cubicBezTo>
                      <a:pt x="2913" y="4416"/>
                      <a:pt x="3098" y="4554"/>
                      <a:pt x="3299" y="4554"/>
                    </a:cubicBezTo>
                    <a:cubicBezTo>
                      <a:pt x="3396" y="4554"/>
                      <a:pt x="3496" y="4522"/>
                      <a:pt x="3586" y="4453"/>
                    </a:cubicBezTo>
                    <a:cubicBezTo>
                      <a:pt x="3890" y="4220"/>
                      <a:pt x="3925" y="3749"/>
                      <a:pt x="3900" y="3398"/>
                    </a:cubicBezTo>
                    <a:cubicBezTo>
                      <a:pt x="3899" y="3381"/>
                      <a:pt x="3896" y="3365"/>
                      <a:pt x="3895" y="3349"/>
                    </a:cubicBezTo>
                    <a:cubicBezTo>
                      <a:pt x="3858" y="3344"/>
                      <a:pt x="3823" y="3331"/>
                      <a:pt x="3791" y="3312"/>
                    </a:cubicBezTo>
                    <a:cubicBezTo>
                      <a:pt x="3642" y="3217"/>
                      <a:pt x="3573" y="3002"/>
                      <a:pt x="3502" y="2851"/>
                    </a:cubicBezTo>
                    <a:cubicBezTo>
                      <a:pt x="3326" y="2475"/>
                      <a:pt x="3179" y="2085"/>
                      <a:pt x="3063" y="1686"/>
                    </a:cubicBezTo>
                    <a:cubicBezTo>
                      <a:pt x="3010" y="1501"/>
                      <a:pt x="2926" y="1284"/>
                      <a:pt x="2976" y="1091"/>
                    </a:cubicBezTo>
                    <a:cubicBezTo>
                      <a:pt x="2991" y="1028"/>
                      <a:pt x="3022" y="971"/>
                      <a:pt x="3066" y="924"/>
                    </a:cubicBezTo>
                    <a:cubicBezTo>
                      <a:pt x="3057" y="902"/>
                      <a:pt x="3046" y="881"/>
                      <a:pt x="3035" y="860"/>
                    </a:cubicBezTo>
                    <a:cubicBezTo>
                      <a:pt x="2532" y="432"/>
                      <a:pt x="1911" y="141"/>
                      <a:pt x="1256" y="42"/>
                    </a:cubicBezTo>
                    <a:cubicBezTo>
                      <a:pt x="1117" y="21"/>
                      <a:pt x="967"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8" name="Google Shape;3158;p45"/>
              <p:cNvSpPr/>
              <p:nvPr/>
            </p:nvSpPr>
            <p:spPr>
              <a:xfrm>
                <a:off x="2200800" y="1436850"/>
                <a:ext cx="74900" cy="135450"/>
              </a:xfrm>
              <a:custGeom>
                <a:avLst/>
                <a:gdLst/>
                <a:ahLst/>
                <a:cxnLst/>
                <a:rect l="l" t="t" r="r" b="b"/>
                <a:pathLst>
                  <a:path w="2996" h="5418" extrusionOk="0">
                    <a:moveTo>
                      <a:pt x="1543" y="1"/>
                    </a:moveTo>
                    <a:cubicBezTo>
                      <a:pt x="1480" y="1"/>
                      <a:pt x="1416" y="8"/>
                      <a:pt x="1352" y="21"/>
                    </a:cubicBezTo>
                    <a:cubicBezTo>
                      <a:pt x="1036" y="88"/>
                      <a:pt x="784" y="307"/>
                      <a:pt x="603" y="566"/>
                    </a:cubicBezTo>
                    <a:cubicBezTo>
                      <a:pt x="395" y="867"/>
                      <a:pt x="264" y="1231"/>
                      <a:pt x="153" y="1576"/>
                    </a:cubicBezTo>
                    <a:cubicBezTo>
                      <a:pt x="91" y="1766"/>
                      <a:pt x="43" y="1956"/>
                      <a:pt x="1" y="2148"/>
                    </a:cubicBezTo>
                    <a:cubicBezTo>
                      <a:pt x="12" y="2158"/>
                      <a:pt x="22" y="2171"/>
                      <a:pt x="29" y="2186"/>
                    </a:cubicBezTo>
                    <a:cubicBezTo>
                      <a:pt x="39" y="2190"/>
                      <a:pt x="48" y="2195"/>
                      <a:pt x="57" y="2201"/>
                    </a:cubicBezTo>
                    <a:cubicBezTo>
                      <a:pt x="59" y="2200"/>
                      <a:pt x="61" y="2200"/>
                      <a:pt x="64" y="2200"/>
                    </a:cubicBezTo>
                    <a:cubicBezTo>
                      <a:pt x="96" y="2200"/>
                      <a:pt x="127" y="2215"/>
                      <a:pt x="147" y="2241"/>
                    </a:cubicBezTo>
                    <a:cubicBezTo>
                      <a:pt x="414" y="2569"/>
                      <a:pt x="605" y="2953"/>
                      <a:pt x="706" y="3365"/>
                    </a:cubicBezTo>
                    <a:cubicBezTo>
                      <a:pt x="749" y="3545"/>
                      <a:pt x="776" y="3730"/>
                      <a:pt x="783" y="3916"/>
                    </a:cubicBezTo>
                    <a:cubicBezTo>
                      <a:pt x="783" y="3928"/>
                      <a:pt x="784" y="3941"/>
                      <a:pt x="785" y="3953"/>
                    </a:cubicBezTo>
                    <a:cubicBezTo>
                      <a:pt x="785" y="3954"/>
                      <a:pt x="785" y="3955"/>
                      <a:pt x="785" y="3956"/>
                    </a:cubicBezTo>
                    <a:cubicBezTo>
                      <a:pt x="801" y="4096"/>
                      <a:pt x="823" y="4264"/>
                      <a:pt x="765" y="4397"/>
                    </a:cubicBezTo>
                    <a:cubicBezTo>
                      <a:pt x="759" y="4428"/>
                      <a:pt x="752" y="4459"/>
                      <a:pt x="745" y="4488"/>
                    </a:cubicBezTo>
                    <a:cubicBezTo>
                      <a:pt x="728" y="4552"/>
                      <a:pt x="686" y="4606"/>
                      <a:pt x="629" y="4638"/>
                    </a:cubicBezTo>
                    <a:cubicBezTo>
                      <a:pt x="709" y="4766"/>
                      <a:pt x="798" y="4888"/>
                      <a:pt x="895" y="5005"/>
                    </a:cubicBezTo>
                    <a:cubicBezTo>
                      <a:pt x="1018" y="5154"/>
                      <a:pt x="1162" y="5312"/>
                      <a:pt x="1348" y="5384"/>
                    </a:cubicBezTo>
                    <a:cubicBezTo>
                      <a:pt x="1405" y="5406"/>
                      <a:pt x="1468" y="5417"/>
                      <a:pt x="1530" y="5417"/>
                    </a:cubicBezTo>
                    <a:cubicBezTo>
                      <a:pt x="1633" y="5417"/>
                      <a:pt x="1735" y="5386"/>
                      <a:pt x="1814" y="5317"/>
                    </a:cubicBezTo>
                    <a:cubicBezTo>
                      <a:pt x="1960" y="5190"/>
                      <a:pt x="1963" y="4998"/>
                      <a:pt x="1886" y="4832"/>
                    </a:cubicBezTo>
                    <a:cubicBezTo>
                      <a:pt x="1722" y="4485"/>
                      <a:pt x="1373" y="4208"/>
                      <a:pt x="1084" y="3969"/>
                    </a:cubicBezTo>
                    <a:cubicBezTo>
                      <a:pt x="1025" y="3921"/>
                      <a:pt x="967" y="3874"/>
                      <a:pt x="908" y="3826"/>
                    </a:cubicBezTo>
                    <a:lnTo>
                      <a:pt x="908" y="3826"/>
                    </a:lnTo>
                    <a:cubicBezTo>
                      <a:pt x="1160" y="3961"/>
                      <a:pt x="1434" y="4046"/>
                      <a:pt x="1725" y="4046"/>
                    </a:cubicBezTo>
                    <a:cubicBezTo>
                      <a:pt x="1806" y="4046"/>
                      <a:pt x="1889" y="4039"/>
                      <a:pt x="1974" y="4025"/>
                    </a:cubicBezTo>
                    <a:cubicBezTo>
                      <a:pt x="2296" y="3972"/>
                      <a:pt x="2599" y="3800"/>
                      <a:pt x="2776" y="3522"/>
                    </a:cubicBezTo>
                    <a:cubicBezTo>
                      <a:pt x="2940" y="3265"/>
                      <a:pt x="2995" y="2921"/>
                      <a:pt x="2892" y="2631"/>
                    </a:cubicBezTo>
                    <a:cubicBezTo>
                      <a:pt x="2772" y="2294"/>
                      <a:pt x="2478" y="2129"/>
                      <a:pt x="2165" y="2010"/>
                    </a:cubicBezTo>
                    <a:cubicBezTo>
                      <a:pt x="2410" y="1456"/>
                      <a:pt x="2611" y="796"/>
                      <a:pt x="2170" y="284"/>
                    </a:cubicBezTo>
                    <a:cubicBezTo>
                      <a:pt x="2009" y="96"/>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59" name="Google Shape;3159;p45"/>
              <p:cNvSpPr/>
              <p:nvPr/>
            </p:nvSpPr>
            <p:spPr>
              <a:xfrm>
                <a:off x="2195800" y="1490050"/>
                <a:ext cx="5025" cy="8175"/>
              </a:xfrm>
              <a:custGeom>
                <a:avLst/>
                <a:gdLst/>
                <a:ahLst/>
                <a:cxnLst/>
                <a:rect l="l" t="t" r="r" b="b"/>
                <a:pathLst>
                  <a:path w="201" h="327" extrusionOk="0">
                    <a:moveTo>
                      <a:pt x="161" y="0"/>
                    </a:moveTo>
                    <a:cubicBezTo>
                      <a:pt x="150" y="9"/>
                      <a:pt x="136" y="15"/>
                      <a:pt x="122" y="19"/>
                    </a:cubicBezTo>
                    <a:cubicBezTo>
                      <a:pt x="140" y="104"/>
                      <a:pt x="73" y="177"/>
                      <a:pt x="1" y="188"/>
                    </a:cubicBezTo>
                    <a:cubicBezTo>
                      <a:pt x="47" y="233"/>
                      <a:pt x="93" y="280"/>
                      <a:pt x="138" y="327"/>
                    </a:cubicBezTo>
                    <a:cubicBezTo>
                      <a:pt x="157" y="225"/>
                      <a:pt x="178" y="123"/>
                      <a:pt x="201" y="20"/>
                    </a:cubicBez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0" name="Google Shape;3160;p45"/>
              <p:cNvSpPr/>
              <p:nvPr/>
            </p:nvSpPr>
            <p:spPr>
              <a:xfrm>
                <a:off x="2212575" y="1545975"/>
                <a:ext cx="3950" cy="7450"/>
              </a:xfrm>
              <a:custGeom>
                <a:avLst/>
                <a:gdLst/>
                <a:ahLst/>
                <a:cxnLst/>
                <a:rect l="l" t="t" r="r" b="b"/>
                <a:pathLst>
                  <a:path w="158" h="298" extrusionOk="0">
                    <a:moveTo>
                      <a:pt x="1" y="0"/>
                    </a:moveTo>
                    <a:lnTo>
                      <a:pt x="1" y="0"/>
                    </a:lnTo>
                    <a:cubicBezTo>
                      <a:pt x="13" y="99"/>
                      <a:pt x="24" y="198"/>
                      <a:pt x="32" y="297"/>
                    </a:cubicBezTo>
                    <a:cubicBezTo>
                      <a:pt x="40" y="297"/>
                      <a:pt x="47" y="298"/>
                      <a:pt x="54" y="298"/>
                    </a:cubicBezTo>
                    <a:cubicBezTo>
                      <a:pt x="90" y="298"/>
                      <a:pt x="126" y="289"/>
                      <a:pt x="158" y="272"/>
                    </a:cubicBezTo>
                    <a:cubicBezTo>
                      <a:pt x="130" y="228"/>
                      <a:pt x="103" y="183"/>
                      <a:pt x="76" y="138"/>
                    </a:cubicBezTo>
                    <a:cubicBezTo>
                      <a:pt x="50" y="93"/>
                      <a:pt x="25"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1" name="Google Shape;3161;p45"/>
              <p:cNvSpPr/>
              <p:nvPr/>
            </p:nvSpPr>
            <p:spPr>
              <a:xfrm>
                <a:off x="2189125" y="1490550"/>
                <a:ext cx="32275" cy="62850"/>
              </a:xfrm>
              <a:custGeom>
                <a:avLst/>
                <a:gdLst/>
                <a:ahLst/>
                <a:cxnLst/>
                <a:rect l="l" t="t" r="r" b="b"/>
                <a:pathLst>
                  <a:path w="1291" h="2514" extrusionOk="0">
                    <a:moveTo>
                      <a:pt x="468" y="0"/>
                    </a:moveTo>
                    <a:cubicBezTo>
                      <a:pt x="445" y="101"/>
                      <a:pt x="424" y="205"/>
                      <a:pt x="405" y="307"/>
                    </a:cubicBezTo>
                    <a:cubicBezTo>
                      <a:pt x="360" y="260"/>
                      <a:pt x="316" y="213"/>
                      <a:pt x="268" y="168"/>
                    </a:cubicBezTo>
                    <a:cubicBezTo>
                      <a:pt x="261" y="169"/>
                      <a:pt x="255" y="170"/>
                      <a:pt x="248" y="170"/>
                    </a:cubicBezTo>
                    <a:cubicBezTo>
                      <a:pt x="209" y="170"/>
                      <a:pt x="170" y="150"/>
                      <a:pt x="148" y="101"/>
                    </a:cubicBezTo>
                    <a:cubicBezTo>
                      <a:pt x="145" y="97"/>
                      <a:pt x="143" y="93"/>
                      <a:pt x="141" y="90"/>
                    </a:cubicBezTo>
                    <a:cubicBezTo>
                      <a:pt x="98" y="137"/>
                      <a:pt x="66" y="194"/>
                      <a:pt x="51" y="257"/>
                    </a:cubicBezTo>
                    <a:cubicBezTo>
                      <a:pt x="1" y="449"/>
                      <a:pt x="85" y="667"/>
                      <a:pt x="138" y="852"/>
                    </a:cubicBezTo>
                    <a:cubicBezTo>
                      <a:pt x="254" y="1251"/>
                      <a:pt x="401" y="1641"/>
                      <a:pt x="578" y="2017"/>
                    </a:cubicBezTo>
                    <a:cubicBezTo>
                      <a:pt x="648" y="2168"/>
                      <a:pt x="717" y="2383"/>
                      <a:pt x="867" y="2477"/>
                    </a:cubicBezTo>
                    <a:cubicBezTo>
                      <a:pt x="898" y="2497"/>
                      <a:pt x="934" y="2510"/>
                      <a:pt x="970" y="2514"/>
                    </a:cubicBezTo>
                    <a:cubicBezTo>
                      <a:pt x="963" y="2415"/>
                      <a:pt x="952" y="2316"/>
                      <a:pt x="939" y="2217"/>
                    </a:cubicBezTo>
                    <a:lnTo>
                      <a:pt x="939" y="2217"/>
                    </a:lnTo>
                    <a:cubicBezTo>
                      <a:pt x="963" y="2264"/>
                      <a:pt x="988" y="2310"/>
                      <a:pt x="1015" y="2355"/>
                    </a:cubicBezTo>
                    <a:cubicBezTo>
                      <a:pt x="1042" y="2401"/>
                      <a:pt x="1068" y="2446"/>
                      <a:pt x="1096" y="2490"/>
                    </a:cubicBezTo>
                    <a:cubicBezTo>
                      <a:pt x="1153" y="2458"/>
                      <a:pt x="1195" y="2404"/>
                      <a:pt x="1212" y="2340"/>
                    </a:cubicBezTo>
                    <a:cubicBezTo>
                      <a:pt x="1220" y="2311"/>
                      <a:pt x="1227" y="2280"/>
                      <a:pt x="1232" y="2248"/>
                    </a:cubicBezTo>
                    <a:cubicBezTo>
                      <a:pt x="1290" y="2115"/>
                      <a:pt x="1268" y="1947"/>
                      <a:pt x="1252" y="1807"/>
                    </a:cubicBezTo>
                    <a:cubicBezTo>
                      <a:pt x="1252" y="1806"/>
                      <a:pt x="1252" y="1806"/>
                      <a:pt x="1252" y="1805"/>
                    </a:cubicBezTo>
                    <a:cubicBezTo>
                      <a:pt x="1252" y="1792"/>
                      <a:pt x="1251" y="1780"/>
                      <a:pt x="1251" y="1768"/>
                    </a:cubicBezTo>
                    <a:cubicBezTo>
                      <a:pt x="1243" y="1582"/>
                      <a:pt x="1217" y="1397"/>
                      <a:pt x="1173" y="1216"/>
                    </a:cubicBezTo>
                    <a:cubicBezTo>
                      <a:pt x="1072" y="804"/>
                      <a:pt x="881" y="420"/>
                      <a:pt x="614" y="92"/>
                    </a:cubicBezTo>
                    <a:cubicBezTo>
                      <a:pt x="595" y="67"/>
                      <a:pt x="565" y="52"/>
                      <a:pt x="534" y="52"/>
                    </a:cubicBezTo>
                    <a:cubicBezTo>
                      <a:pt x="531" y="52"/>
                      <a:pt x="528" y="52"/>
                      <a:pt x="525" y="53"/>
                    </a:cubicBezTo>
                    <a:cubicBezTo>
                      <a:pt x="515" y="46"/>
                      <a:pt x="506" y="42"/>
                      <a:pt x="496" y="37"/>
                    </a:cubicBezTo>
                    <a:cubicBezTo>
                      <a:pt x="489" y="23"/>
                      <a:pt x="479" y="1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2" name="Google Shape;3162;p45"/>
              <p:cNvSpPr/>
              <p:nvPr/>
            </p:nvSpPr>
            <p:spPr>
              <a:xfrm>
                <a:off x="2159900" y="1433675"/>
                <a:ext cx="42675" cy="58625"/>
              </a:xfrm>
              <a:custGeom>
                <a:avLst/>
                <a:gdLst/>
                <a:ahLst/>
                <a:cxnLst/>
                <a:rect l="l" t="t" r="r" b="b"/>
                <a:pathLst>
                  <a:path w="1707" h="2345" extrusionOk="0">
                    <a:moveTo>
                      <a:pt x="1437" y="1"/>
                    </a:moveTo>
                    <a:cubicBezTo>
                      <a:pt x="1405" y="1"/>
                      <a:pt x="1372" y="7"/>
                      <a:pt x="1341" y="20"/>
                    </a:cubicBezTo>
                    <a:cubicBezTo>
                      <a:pt x="1213" y="78"/>
                      <a:pt x="1179" y="237"/>
                      <a:pt x="1243" y="352"/>
                    </a:cubicBezTo>
                    <a:cubicBezTo>
                      <a:pt x="1256" y="399"/>
                      <a:pt x="1285" y="439"/>
                      <a:pt x="1323" y="468"/>
                    </a:cubicBezTo>
                    <a:cubicBezTo>
                      <a:pt x="1339" y="480"/>
                      <a:pt x="1356" y="489"/>
                      <a:pt x="1374" y="498"/>
                    </a:cubicBezTo>
                    <a:lnTo>
                      <a:pt x="1374" y="649"/>
                    </a:lnTo>
                    <a:cubicBezTo>
                      <a:pt x="1374" y="816"/>
                      <a:pt x="1375" y="983"/>
                      <a:pt x="1376" y="1150"/>
                    </a:cubicBezTo>
                    <a:cubicBezTo>
                      <a:pt x="1377" y="1403"/>
                      <a:pt x="1378" y="1657"/>
                      <a:pt x="1379" y="1910"/>
                    </a:cubicBezTo>
                    <a:cubicBezTo>
                      <a:pt x="1143" y="1463"/>
                      <a:pt x="870" y="1038"/>
                      <a:pt x="563" y="637"/>
                    </a:cubicBezTo>
                    <a:cubicBezTo>
                      <a:pt x="552" y="624"/>
                      <a:pt x="540" y="613"/>
                      <a:pt x="528" y="602"/>
                    </a:cubicBezTo>
                    <a:cubicBezTo>
                      <a:pt x="472" y="496"/>
                      <a:pt x="355" y="421"/>
                      <a:pt x="246" y="421"/>
                    </a:cubicBezTo>
                    <a:cubicBezTo>
                      <a:pt x="164" y="421"/>
                      <a:pt x="87" y="464"/>
                      <a:pt x="44" y="568"/>
                    </a:cubicBezTo>
                    <a:cubicBezTo>
                      <a:pt x="0" y="674"/>
                      <a:pt x="35" y="805"/>
                      <a:pt x="123" y="878"/>
                    </a:cubicBezTo>
                    <a:cubicBezTo>
                      <a:pt x="163" y="914"/>
                      <a:pt x="214" y="933"/>
                      <a:pt x="267" y="933"/>
                    </a:cubicBezTo>
                    <a:cubicBezTo>
                      <a:pt x="274" y="933"/>
                      <a:pt x="282" y="932"/>
                      <a:pt x="290" y="932"/>
                    </a:cubicBezTo>
                    <a:cubicBezTo>
                      <a:pt x="338" y="927"/>
                      <a:pt x="372" y="901"/>
                      <a:pt x="409" y="875"/>
                    </a:cubicBezTo>
                    <a:cubicBezTo>
                      <a:pt x="742" y="1322"/>
                      <a:pt x="1034" y="1799"/>
                      <a:pt x="1279" y="2301"/>
                    </a:cubicBezTo>
                    <a:cubicBezTo>
                      <a:pt x="1296" y="2316"/>
                      <a:pt x="1313" y="2331"/>
                      <a:pt x="1329" y="2345"/>
                    </a:cubicBezTo>
                    <a:cubicBezTo>
                      <a:pt x="1391" y="2290"/>
                      <a:pt x="1469" y="2257"/>
                      <a:pt x="1550" y="2251"/>
                    </a:cubicBezTo>
                    <a:cubicBezTo>
                      <a:pt x="1554" y="2251"/>
                      <a:pt x="1558" y="2251"/>
                      <a:pt x="1562" y="2251"/>
                    </a:cubicBezTo>
                    <a:cubicBezTo>
                      <a:pt x="1574" y="2251"/>
                      <a:pt x="1586" y="2252"/>
                      <a:pt x="1597" y="2255"/>
                    </a:cubicBezTo>
                    <a:cubicBezTo>
                      <a:pt x="1630" y="2231"/>
                      <a:pt x="1649" y="2193"/>
                      <a:pt x="1647" y="2152"/>
                    </a:cubicBezTo>
                    <a:cubicBezTo>
                      <a:pt x="1645" y="1607"/>
                      <a:pt x="1643" y="1062"/>
                      <a:pt x="1641" y="517"/>
                    </a:cubicBezTo>
                    <a:cubicBezTo>
                      <a:pt x="1641" y="489"/>
                      <a:pt x="1642" y="457"/>
                      <a:pt x="1642" y="426"/>
                    </a:cubicBezTo>
                    <a:cubicBezTo>
                      <a:pt x="1684" y="377"/>
                      <a:pt x="1707" y="314"/>
                      <a:pt x="1704" y="250"/>
                    </a:cubicBezTo>
                    <a:cubicBezTo>
                      <a:pt x="1698" y="109"/>
                      <a:pt x="1570"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3" name="Google Shape;3163;p45"/>
              <p:cNvSpPr/>
              <p:nvPr/>
            </p:nvSpPr>
            <p:spPr>
              <a:xfrm>
                <a:off x="2191875" y="1491175"/>
                <a:ext cx="1300" cy="1600"/>
              </a:xfrm>
              <a:custGeom>
                <a:avLst/>
                <a:gdLst/>
                <a:ahLst/>
                <a:cxnLst/>
                <a:rect l="l" t="t" r="r" b="b"/>
                <a:pathLst>
                  <a:path w="52" h="64" extrusionOk="0">
                    <a:moveTo>
                      <a:pt x="0" y="1"/>
                    </a:moveTo>
                    <a:lnTo>
                      <a:pt x="0" y="1"/>
                    </a:lnTo>
                    <a:cubicBezTo>
                      <a:pt x="11" y="22"/>
                      <a:pt x="22" y="43"/>
                      <a:pt x="31" y="64"/>
                    </a:cubicBezTo>
                    <a:cubicBezTo>
                      <a:pt x="38" y="57"/>
                      <a:pt x="44" y="51"/>
                      <a:pt x="51" y="45"/>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4" name="Google Shape;3164;p45"/>
              <p:cNvSpPr/>
              <p:nvPr/>
            </p:nvSpPr>
            <p:spPr>
              <a:xfrm>
                <a:off x="2193150" y="1489450"/>
                <a:ext cx="6800" cy="5300"/>
              </a:xfrm>
              <a:custGeom>
                <a:avLst/>
                <a:gdLst/>
                <a:ahLst/>
                <a:cxnLst/>
                <a:rect l="l" t="t" r="r" b="b"/>
                <a:pathLst>
                  <a:path w="272" h="212" extrusionOk="0">
                    <a:moveTo>
                      <a:pt x="243" y="0"/>
                    </a:moveTo>
                    <a:cubicBezTo>
                      <a:pt x="233" y="0"/>
                      <a:pt x="222" y="7"/>
                      <a:pt x="219" y="20"/>
                    </a:cubicBezTo>
                    <a:lnTo>
                      <a:pt x="220" y="20"/>
                    </a:lnTo>
                    <a:cubicBezTo>
                      <a:pt x="139" y="26"/>
                      <a:pt x="61" y="59"/>
                      <a:pt x="0" y="114"/>
                    </a:cubicBezTo>
                    <a:cubicBezTo>
                      <a:pt x="37" y="145"/>
                      <a:pt x="72" y="178"/>
                      <a:pt x="107" y="211"/>
                    </a:cubicBezTo>
                    <a:cubicBezTo>
                      <a:pt x="178" y="200"/>
                      <a:pt x="246" y="127"/>
                      <a:pt x="228" y="42"/>
                    </a:cubicBezTo>
                    <a:lnTo>
                      <a:pt x="228" y="42"/>
                    </a:lnTo>
                    <a:cubicBezTo>
                      <a:pt x="233" y="46"/>
                      <a:pt x="238" y="48"/>
                      <a:pt x="243" y="48"/>
                    </a:cubicBezTo>
                    <a:cubicBezTo>
                      <a:pt x="258" y="48"/>
                      <a:pt x="272" y="33"/>
                      <a:pt x="266" y="17"/>
                    </a:cubicBezTo>
                    <a:cubicBezTo>
                      <a:pt x="262" y="6"/>
                      <a:pt x="253" y="0"/>
                      <a:pt x="24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5" name="Google Shape;3165;p45"/>
              <p:cNvSpPr/>
              <p:nvPr/>
            </p:nvSpPr>
            <p:spPr>
              <a:xfrm>
                <a:off x="2192650" y="1492275"/>
                <a:ext cx="3175" cy="2525"/>
              </a:xfrm>
              <a:custGeom>
                <a:avLst/>
                <a:gdLst/>
                <a:ahLst/>
                <a:cxnLst/>
                <a:rect l="l" t="t" r="r" b="b"/>
                <a:pathLst>
                  <a:path w="127" h="101" extrusionOk="0">
                    <a:moveTo>
                      <a:pt x="20" y="1"/>
                    </a:moveTo>
                    <a:cubicBezTo>
                      <a:pt x="13" y="7"/>
                      <a:pt x="7" y="13"/>
                      <a:pt x="0" y="21"/>
                    </a:cubicBezTo>
                    <a:cubicBezTo>
                      <a:pt x="2" y="24"/>
                      <a:pt x="4" y="28"/>
                      <a:pt x="7" y="32"/>
                    </a:cubicBezTo>
                    <a:cubicBezTo>
                      <a:pt x="29" y="80"/>
                      <a:pt x="67" y="100"/>
                      <a:pt x="105" y="100"/>
                    </a:cubicBezTo>
                    <a:cubicBezTo>
                      <a:pt x="112" y="100"/>
                      <a:pt x="120" y="100"/>
                      <a:pt x="127" y="98"/>
                    </a:cubicBezTo>
                    <a:cubicBezTo>
                      <a:pt x="92" y="65"/>
                      <a:pt x="57" y="32"/>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6" name="Google Shape;3166;p45"/>
              <p:cNvSpPr/>
              <p:nvPr/>
            </p:nvSpPr>
            <p:spPr>
              <a:xfrm>
                <a:off x="2163575" y="1306550"/>
                <a:ext cx="93900" cy="76100"/>
              </a:xfrm>
              <a:custGeom>
                <a:avLst/>
                <a:gdLst/>
                <a:ahLst/>
                <a:cxnLst/>
                <a:rect l="l" t="t" r="r" b="b"/>
                <a:pathLst>
                  <a:path w="3756" h="3044" extrusionOk="0">
                    <a:moveTo>
                      <a:pt x="2841" y="0"/>
                    </a:moveTo>
                    <a:cubicBezTo>
                      <a:pt x="1894" y="15"/>
                      <a:pt x="947" y="30"/>
                      <a:pt x="0" y="44"/>
                    </a:cubicBezTo>
                    <a:cubicBezTo>
                      <a:pt x="141" y="407"/>
                      <a:pt x="391" y="721"/>
                      <a:pt x="723" y="924"/>
                    </a:cubicBezTo>
                    <a:cubicBezTo>
                      <a:pt x="575" y="1416"/>
                      <a:pt x="954" y="1933"/>
                      <a:pt x="1434" y="2079"/>
                    </a:cubicBezTo>
                    <a:cubicBezTo>
                      <a:pt x="1529" y="2107"/>
                      <a:pt x="1623" y="2120"/>
                      <a:pt x="1716" y="2120"/>
                    </a:cubicBezTo>
                    <a:cubicBezTo>
                      <a:pt x="2188" y="2120"/>
                      <a:pt x="2625" y="1779"/>
                      <a:pt x="2888" y="1398"/>
                    </a:cubicBezTo>
                    <a:lnTo>
                      <a:pt x="2888" y="1398"/>
                    </a:lnTo>
                    <a:cubicBezTo>
                      <a:pt x="2880" y="1428"/>
                      <a:pt x="2873" y="1457"/>
                      <a:pt x="2865" y="1486"/>
                    </a:cubicBezTo>
                    <a:cubicBezTo>
                      <a:pt x="2817" y="1698"/>
                      <a:pt x="2777" y="1911"/>
                      <a:pt x="2745" y="2126"/>
                    </a:cubicBezTo>
                    <a:cubicBezTo>
                      <a:pt x="2719" y="2303"/>
                      <a:pt x="2681" y="2490"/>
                      <a:pt x="2708" y="2670"/>
                    </a:cubicBezTo>
                    <a:cubicBezTo>
                      <a:pt x="2742" y="2905"/>
                      <a:pt x="2927" y="3043"/>
                      <a:pt x="3129" y="3043"/>
                    </a:cubicBezTo>
                    <a:cubicBezTo>
                      <a:pt x="3226" y="3043"/>
                      <a:pt x="3326" y="3011"/>
                      <a:pt x="3416" y="2943"/>
                    </a:cubicBezTo>
                    <a:cubicBezTo>
                      <a:pt x="3720" y="2709"/>
                      <a:pt x="3755" y="2238"/>
                      <a:pt x="3730" y="1886"/>
                    </a:cubicBezTo>
                    <a:cubicBezTo>
                      <a:pt x="3729" y="1870"/>
                      <a:pt x="3726" y="1854"/>
                      <a:pt x="3725" y="1837"/>
                    </a:cubicBezTo>
                    <a:cubicBezTo>
                      <a:pt x="3688" y="1833"/>
                      <a:pt x="3653" y="1820"/>
                      <a:pt x="3621" y="1800"/>
                    </a:cubicBezTo>
                    <a:cubicBezTo>
                      <a:pt x="3472" y="1707"/>
                      <a:pt x="3403" y="1492"/>
                      <a:pt x="3332" y="1341"/>
                    </a:cubicBezTo>
                    <a:cubicBezTo>
                      <a:pt x="3156" y="964"/>
                      <a:pt x="3009" y="574"/>
                      <a:pt x="2893" y="175"/>
                    </a:cubicBezTo>
                    <a:cubicBezTo>
                      <a:pt x="2877" y="119"/>
                      <a:pt x="2858" y="61"/>
                      <a:pt x="2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7" name="Google Shape;3167;p45"/>
              <p:cNvSpPr/>
              <p:nvPr/>
            </p:nvSpPr>
            <p:spPr>
              <a:xfrm>
                <a:off x="2256800" y="1305250"/>
                <a:ext cx="61725" cy="66100"/>
              </a:xfrm>
              <a:custGeom>
                <a:avLst/>
                <a:gdLst/>
                <a:ahLst/>
                <a:cxnLst/>
                <a:rect l="l" t="t" r="r" b="b"/>
                <a:pathLst>
                  <a:path w="2469" h="2644" extrusionOk="0">
                    <a:moveTo>
                      <a:pt x="2423" y="0"/>
                    </a:moveTo>
                    <a:lnTo>
                      <a:pt x="2423" y="0"/>
                    </a:lnTo>
                    <a:cubicBezTo>
                      <a:pt x="1615" y="13"/>
                      <a:pt x="808" y="26"/>
                      <a:pt x="1" y="39"/>
                    </a:cubicBezTo>
                    <a:cubicBezTo>
                      <a:pt x="86" y="216"/>
                      <a:pt x="152" y="402"/>
                      <a:pt x="198" y="592"/>
                    </a:cubicBezTo>
                    <a:cubicBezTo>
                      <a:pt x="242" y="773"/>
                      <a:pt x="267" y="958"/>
                      <a:pt x="276" y="1144"/>
                    </a:cubicBezTo>
                    <a:cubicBezTo>
                      <a:pt x="276" y="1156"/>
                      <a:pt x="277" y="1167"/>
                      <a:pt x="278" y="1180"/>
                    </a:cubicBezTo>
                    <a:lnTo>
                      <a:pt x="278" y="1182"/>
                    </a:lnTo>
                    <a:cubicBezTo>
                      <a:pt x="294" y="1323"/>
                      <a:pt x="316" y="1492"/>
                      <a:pt x="258" y="1624"/>
                    </a:cubicBezTo>
                    <a:cubicBezTo>
                      <a:pt x="252" y="1655"/>
                      <a:pt x="245" y="1686"/>
                      <a:pt x="237" y="1716"/>
                    </a:cubicBezTo>
                    <a:cubicBezTo>
                      <a:pt x="221" y="1780"/>
                      <a:pt x="178" y="1833"/>
                      <a:pt x="121" y="1865"/>
                    </a:cubicBezTo>
                    <a:cubicBezTo>
                      <a:pt x="202" y="1993"/>
                      <a:pt x="291" y="2116"/>
                      <a:pt x="387" y="2232"/>
                    </a:cubicBezTo>
                    <a:cubicBezTo>
                      <a:pt x="511" y="2382"/>
                      <a:pt x="654" y="2540"/>
                      <a:pt x="841" y="2610"/>
                    </a:cubicBezTo>
                    <a:cubicBezTo>
                      <a:pt x="898" y="2632"/>
                      <a:pt x="961" y="2644"/>
                      <a:pt x="1023" y="2644"/>
                    </a:cubicBezTo>
                    <a:cubicBezTo>
                      <a:pt x="1126" y="2644"/>
                      <a:pt x="1228" y="2612"/>
                      <a:pt x="1307" y="2543"/>
                    </a:cubicBezTo>
                    <a:cubicBezTo>
                      <a:pt x="1452" y="2417"/>
                      <a:pt x="1456" y="2224"/>
                      <a:pt x="1378" y="2059"/>
                    </a:cubicBezTo>
                    <a:cubicBezTo>
                      <a:pt x="1215" y="1712"/>
                      <a:pt x="866" y="1434"/>
                      <a:pt x="577" y="1195"/>
                    </a:cubicBezTo>
                    <a:cubicBezTo>
                      <a:pt x="518" y="1148"/>
                      <a:pt x="460" y="1100"/>
                      <a:pt x="401" y="1053"/>
                    </a:cubicBezTo>
                    <a:lnTo>
                      <a:pt x="401" y="1053"/>
                    </a:lnTo>
                    <a:cubicBezTo>
                      <a:pt x="653" y="1189"/>
                      <a:pt x="927" y="1273"/>
                      <a:pt x="1219" y="1273"/>
                    </a:cubicBezTo>
                    <a:cubicBezTo>
                      <a:pt x="1300" y="1273"/>
                      <a:pt x="1383" y="1266"/>
                      <a:pt x="1467" y="1252"/>
                    </a:cubicBezTo>
                    <a:cubicBezTo>
                      <a:pt x="1788" y="1199"/>
                      <a:pt x="2092" y="1026"/>
                      <a:pt x="2269" y="749"/>
                    </a:cubicBezTo>
                    <a:cubicBezTo>
                      <a:pt x="2408" y="533"/>
                      <a:pt x="2468" y="255"/>
                      <a:pt x="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8" name="Google Shape;3168;p45"/>
              <p:cNvSpPr/>
              <p:nvPr/>
            </p:nvSpPr>
            <p:spPr>
              <a:xfrm>
                <a:off x="2255900" y="1345050"/>
                <a:ext cx="3950" cy="7475"/>
              </a:xfrm>
              <a:custGeom>
                <a:avLst/>
                <a:gdLst/>
                <a:ahLst/>
                <a:cxnLst/>
                <a:rect l="l" t="t" r="r" b="b"/>
                <a:pathLst>
                  <a:path w="158" h="299" extrusionOk="0">
                    <a:moveTo>
                      <a:pt x="0" y="1"/>
                    </a:moveTo>
                    <a:lnTo>
                      <a:pt x="0" y="1"/>
                    </a:lnTo>
                    <a:cubicBezTo>
                      <a:pt x="13" y="100"/>
                      <a:pt x="24" y="198"/>
                      <a:pt x="32" y="297"/>
                    </a:cubicBezTo>
                    <a:cubicBezTo>
                      <a:pt x="41" y="298"/>
                      <a:pt x="49" y="299"/>
                      <a:pt x="58" y="299"/>
                    </a:cubicBezTo>
                    <a:cubicBezTo>
                      <a:pt x="93" y="299"/>
                      <a:pt x="127" y="290"/>
                      <a:pt x="158" y="273"/>
                    </a:cubicBezTo>
                    <a:cubicBezTo>
                      <a:pt x="130" y="229"/>
                      <a:pt x="103" y="185"/>
                      <a:pt x="76" y="139"/>
                    </a:cubicBezTo>
                    <a:cubicBezTo>
                      <a:pt x="50" y="93"/>
                      <a:pt x="25" y="4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69" name="Google Shape;3169;p45"/>
              <p:cNvSpPr/>
              <p:nvPr/>
            </p:nvSpPr>
            <p:spPr>
              <a:xfrm>
                <a:off x="2234600" y="1306200"/>
                <a:ext cx="30150" cy="46300"/>
              </a:xfrm>
              <a:custGeom>
                <a:avLst/>
                <a:gdLst/>
                <a:ahLst/>
                <a:cxnLst/>
                <a:rect l="l" t="t" r="r" b="b"/>
                <a:pathLst>
                  <a:path w="1206" h="1852" extrusionOk="0">
                    <a:moveTo>
                      <a:pt x="890" y="0"/>
                    </a:moveTo>
                    <a:lnTo>
                      <a:pt x="1" y="14"/>
                    </a:lnTo>
                    <a:cubicBezTo>
                      <a:pt x="18" y="75"/>
                      <a:pt x="37" y="133"/>
                      <a:pt x="53" y="189"/>
                    </a:cubicBezTo>
                    <a:cubicBezTo>
                      <a:pt x="168" y="588"/>
                      <a:pt x="315" y="978"/>
                      <a:pt x="492" y="1355"/>
                    </a:cubicBezTo>
                    <a:cubicBezTo>
                      <a:pt x="562" y="1506"/>
                      <a:pt x="632" y="1721"/>
                      <a:pt x="781" y="1814"/>
                    </a:cubicBezTo>
                    <a:cubicBezTo>
                      <a:pt x="812" y="1834"/>
                      <a:pt x="848" y="1847"/>
                      <a:pt x="885" y="1851"/>
                    </a:cubicBezTo>
                    <a:cubicBezTo>
                      <a:pt x="877" y="1752"/>
                      <a:pt x="866" y="1654"/>
                      <a:pt x="852" y="1555"/>
                    </a:cubicBezTo>
                    <a:lnTo>
                      <a:pt x="852" y="1555"/>
                    </a:lnTo>
                    <a:cubicBezTo>
                      <a:pt x="878" y="1601"/>
                      <a:pt x="902" y="1647"/>
                      <a:pt x="929" y="1693"/>
                    </a:cubicBezTo>
                    <a:cubicBezTo>
                      <a:pt x="956" y="1739"/>
                      <a:pt x="982" y="1783"/>
                      <a:pt x="1010" y="1827"/>
                    </a:cubicBezTo>
                    <a:cubicBezTo>
                      <a:pt x="1067" y="1795"/>
                      <a:pt x="1110" y="1742"/>
                      <a:pt x="1126" y="1678"/>
                    </a:cubicBezTo>
                    <a:cubicBezTo>
                      <a:pt x="1134" y="1648"/>
                      <a:pt x="1141" y="1617"/>
                      <a:pt x="1147" y="1586"/>
                    </a:cubicBezTo>
                    <a:cubicBezTo>
                      <a:pt x="1205" y="1453"/>
                      <a:pt x="1183" y="1285"/>
                      <a:pt x="1166" y="1144"/>
                    </a:cubicBezTo>
                    <a:lnTo>
                      <a:pt x="1166" y="1142"/>
                    </a:lnTo>
                    <a:cubicBezTo>
                      <a:pt x="1166" y="1129"/>
                      <a:pt x="1166" y="1118"/>
                      <a:pt x="1165" y="1106"/>
                    </a:cubicBezTo>
                    <a:cubicBezTo>
                      <a:pt x="1158" y="920"/>
                      <a:pt x="1131" y="735"/>
                      <a:pt x="1089" y="553"/>
                    </a:cubicBezTo>
                    <a:cubicBezTo>
                      <a:pt x="1042" y="363"/>
                      <a:pt x="976" y="177"/>
                      <a:pt x="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0" name="Google Shape;3170;p45"/>
              <p:cNvSpPr/>
              <p:nvPr/>
            </p:nvSpPr>
            <p:spPr>
              <a:xfrm>
                <a:off x="2303125" y="1394775"/>
                <a:ext cx="98125" cy="113850"/>
              </a:xfrm>
              <a:custGeom>
                <a:avLst/>
                <a:gdLst/>
                <a:ahLst/>
                <a:cxnLst/>
                <a:rect l="l" t="t" r="r" b="b"/>
                <a:pathLst>
                  <a:path w="3925" h="4554" extrusionOk="0">
                    <a:moveTo>
                      <a:pt x="823" y="0"/>
                    </a:moveTo>
                    <a:cubicBezTo>
                      <a:pt x="548" y="0"/>
                      <a:pt x="290" y="75"/>
                      <a:pt x="160" y="362"/>
                    </a:cubicBezTo>
                    <a:cubicBezTo>
                      <a:pt x="1" y="713"/>
                      <a:pt x="25" y="1150"/>
                      <a:pt x="153" y="1507"/>
                    </a:cubicBezTo>
                    <a:cubicBezTo>
                      <a:pt x="290" y="1890"/>
                      <a:pt x="547" y="2223"/>
                      <a:pt x="894" y="2434"/>
                    </a:cubicBezTo>
                    <a:cubicBezTo>
                      <a:pt x="745" y="2927"/>
                      <a:pt x="1123" y="3443"/>
                      <a:pt x="1605" y="3589"/>
                    </a:cubicBezTo>
                    <a:cubicBezTo>
                      <a:pt x="1700" y="3618"/>
                      <a:pt x="1794" y="3631"/>
                      <a:pt x="1886" y="3631"/>
                    </a:cubicBezTo>
                    <a:cubicBezTo>
                      <a:pt x="2358" y="3631"/>
                      <a:pt x="2794" y="3290"/>
                      <a:pt x="3057" y="2909"/>
                    </a:cubicBezTo>
                    <a:lnTo>
                      <a:pt x="3057" y="2909"/>
                    </a:lnTo>
                    <a:cubicBezTo>
                      <a:pt x="3051" y="2938"/>
                      <a:pt x="3043" y="2967"/>
                      <a:pt x="3036" y="2997"/>
                    </a:cubicBezTo>
                    <a:cubicBezTo>
                      <a:pt x="2987" y="3208"/>
                      <a:pt x="2948" y="3422"/>
                      <a:pt x="2916" y="3637"/>
                    </a:cubicBezTo>
                    <a:cubicBezTo>
                      <a:pt x="2889" y="3814"/>
                      <a:pt x="2852" y="4000"/>
                      <a:pt x="2879" y="4180"/>
                    </a:cubicBezTo>
                    <a:cubicBezTo>
                      <a:pt x="2913" y="4415"/>
                      <a:pt x="3098" y="4554"/>
                      <a:pt x="3300" y="4554"/>
                    </a:cubicBezTo>
                    <a:cubicBezTo>
                      <a:pt x="3396" y="4554"/>
                      <a:pt x="3496" y="4522"/>
                      <a:pt x="3586" y="4453"/>
                    </a:cubicBezTo>
                    <a:cubicBezTo>
                      <a:pt x="3891" y="4219"/>
                      <a:pt x="3925" y="3749"/>
                      <a:pt x="3900" y="3397"/>
                    </a:cubicBezTo>
                    <a:cubicBezTo>
                      <a:pt x="3899" y="3381"/>
                      <a:pt x="3897" y="3365"/>
                      <a:pt x="3896" y="3348"/>
                    </a:cubicBezTo>
                    <a:cubicBezTo>
                      <a:pt x="3859" y="3343"/>
                      <a:pt x="3824" y="3331"/>
                      <a:pt x="3792" y="3310"/>
                    </a:cubicBezTo>
                    <a:cubicBezTo>
                      <a:pt x="3643" y="3217"/>
                      <a:pt x="3574" y="3002"/>
                      <a:pt x="3503" y="2851"/>
                    </a:cubicBezTo>
                    <a:cubicBezTo>
                      <a:pt x="3325" y="2475"/>
                      <a:pt x="3179" y="2085"/>
                      <a:pt x="3064" y="1685"/>
                    </a:cubicBezTo>
                    <a:cubicBezTo>
                      <a:pt x="3011" y="1501"/>
                      <a:pt x="2927" y="1283"/>
                      <a:pt x="2975" y="1091"/>
                    </a:cubicBezTo>
                    <a:cubicBezTo>
                      <a:pt x="2991" y="1028"/>
                      <a:pt x="3022" y="970"/>
                      <a:pt x="3067" y="923"/>
                    </a:cubicBezTo>
                    <a:cubicBezTo>
                      <a:pt x="3056" y="902"/>
                      <a:pt x="3047" y="881"/>
                      <a:pt x="3036" y="860"/>
                    </a:cubicBezTo>
                    <a:cubicBezTo>
                      <a:pt x="2533" y="430"/>
                      <a:pt x="1910" y="140"/>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1" name="Google Shape;3171;p45"/>
              <p:cNvSpPr/>
              <p:nvPr/>
            </p:nvSpPr>
            <p:spPr>
              <a:xfrm>
                <a:off x="2403625" y="1457875"/>
                <a:ext cx="33225" cy="39475"/>
              </a:xfrm>
              <a:custGeom>
                <a:avLst/>
                <a:gdLst/>
                <a:ahLst/>
                <a:cxnLst/>
                <a:rect l="l" t="t" r="r" b="b"/>
                <a:pathLst>
                  <a:path w="1329" h="1579" extrusionOk="0">
                    <a:moveTo>
                      <a:pt x="150" y="1"/>
                    </a:moveTo>
                    <a:lnTo>
                      <a:pt x="150" y="1"/>
                    </a:lnTo>
                    <a:cubicBezTo>
                      <a:pt x="153" y="27"/>
                      <a:pt x="154" y="52"/>
                      <a:pt x="155" y="78"/>
                    </a:cubicBezTo>
                    <a:cubicBezTo>
                      <a:pt x="157" y="90"/>
                      <a:pt x="157" y="103"/>
                      <a:pt x="157" y="115"/>
                    </a:cubicBezTo>
                    <a:lnTo>
                      <a:pt x="157" y="117"/>
                    </a:lnTo>
                    <a:cubicBezTo>
                      <a:pt x="174" y="257"/>
                      <a:pt x="196" y="426"/>
                      <a:pt x="138" y="558"/>
                    </a:cubicBezTo>
                    <a:cubicBezTo>
                      <a:pt x="131" y="590"/>
                      <a:pt x="125" y="621"/>
                      <a:pt x="116" y="650"/>
                    </a:cubicBezTo>
                    <a:cubicBezTo>
                      <a:pt x="100" y="714"/>
                      <a:pt x="58" y="767"/>
                      <a:pt x="1" y="799"/>
                    </a:cubicBezTo>
                    <a:cubicBezTo>
                      <a:pt x="81" y="928"/>
                      <a:pt x="171" y="1050"/>
                      <a:pt x="266" y="1166"/>
                    </a:cubicBezTo>
                    <a:cubicBezTo>
                      <a:pt x="391" y="1316"/>
                      <a:pt x="534" y="1474"/>
                      <a:pt x="720" y="1545"/>
                    </a:cubicBezTo>
                    <a:cubicBezTo>
                      <a:pt x="778" y="1567"/>
                      <a:pt x="840" y="1578"/>
                      <a:pt x="903" y="1578"/>
                    </a:cubicBezTo>
                    <a:cubicBezTo>
                      <a:pt x="1005" y="1578"/>
                      <a:pt x="1108" y="1546"/>
                      <a:pt x="1187" y="1478"/>
                    </a:cubicBezTo>
                    <a:cubicBezTo>
                      <a:pt x="1302" y="1378"/>
                      <a:pt x="1328" y="1236"/>
                      <a:pt x="1295" y="1100"/>
                    </a:cubicBezTo>
                    <a:cubicBezTo>
                      <a:pt x="933" y="714"/>
                      <a:pt x="551" y="346"/>
                      <a:pt x="150" y="1"/>
                    </a:cubicBezTo>
                    <a:close/>
                  </a:path>
                </a:pathLst>
              </a:custGeom>
              <a:solidFill>
                <a:srgbClr val="6987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2" name="Google Shape;3172;p45"/>
              <p:cNvSpPr/>
              <p:nvPr/>
            </p:nvSpPr>
            <p:spPr>
              <a:xfrm>
                <a:off x="2387925" y="1369750"/>
                <a:ext cx="58450" cy="81975"/>
              </a:xfrm>
              <a:custGeom>
                <a:avLst/>
                <a:gdLst/>
                <a:ahLst/>
                <a:cxnLst/>
                <a:rect l="l" t="t" r="r" b="b"/>
                <a:pathLst>
                  <a:path w="2338" h="3279" extrusionOk="0">
                    <a:moveTo>
                      <a:pt x="820" y="0"/>
                    </a:moveTo>
                    <a:cubicBezTo>
                      <a:pt x="739" y="77"/>
                      <a:pt x="667" y="162"/>
                      <a:pt x="604" y="253"/>
                    </a:cubicBezTo>
                    <a:cubicBezTo>
                      <a:pt x="396" y="554"/>
                      <a:pt x="265" y="918"/>
                      <a:pt x="152" y="1263"/>
                    </a:cubicBezTo>
                    <a:cubicBezTo>
                      <a:pt x="91" y="1453"/>
                      <a:pt x="43" y="1643"/>
                      <a:pt x="0" y="1835"/>
                    </a:cubicBezTo>
                    <a:cubicBezTo>
                      <a:pt x="12" y="1845"/>
                      <a:pt x="21" y="1858"/>
                      <a:pt x="29" y="1873"/>
                    </a:cubicBezTo>
                    <a:cubicBezTo>
                      <a:pt x="38" y="1877"/>
                      <a:pt x="48" y="1882"/>
                      <a:pt x="58" y="1887"/>
                    </a:cubicBezTo>
                    <a:cubicBezTo>
                      <a:pt x="60" y="1887"/>
                      <a:pt x="62" y="1887"/>
                      <a:pt x="64" y="1887"/>
                    </a:cubicBezTo>
                    <a:cubicBezTo>
                      <a:pt x="96" y="1887"/>
                      <a:pt x="127" y="1902"/>
                      <a:pt x="147" y="1928"/>
                    </a:cubicBezTo>
                    <a:cubicBezTo>
                      <a:pt x="414" y="2256"/>
                      <a:pt x="605" y="2640"/>
                      <a:pt x="706" y="3052"/>
                    </a:cubicBezTo>
                    <a:cubicBezTo>
                      <a:pt x="724" y="3126"/>
                      <a:pt x="739" y="3202"/>
                      <a:pt x="751" y="3278"/>
                    </a:cubicBezTo>
                    <a:cubicBezTo>
                      <a:pt x="1257" y="2753"/>
                      <a:pt x="1786" y="2250"/>
                      <a:pt x="2337" y="1769"/>
                    </a:cubicBezTo>
                    <a:cubicBezTo>
                      <a:pt x="2281" y="1743"/>
                      <a:pt x="2223" y="1719"/>
                      <a:pt x="2165" y="1698"/>
                    </a:cubicBezTo>
                    <a:cubicBezTo>
                      <a:pt x="2206" y="1603"/>
                      <a:pt x="2247" y="1505"/>
                      <a:pt x="2284" y="1405"/>
                    </a:cubicBezTo>
                    <a:lnTo>
                      <a:pt x="8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3" name="Google Shape;3173;p45"/>
              <p:cNvSpPr/>
              <p:nvPr/>
            </p:nvSpPr>
            <p:spPr>
              <a:xfrm>
                <a:off x="2399725" y="1471050"/>
                <a:ext cx="3950" cy="7475"/>
              </a:xfrm>
              <a:custGeom>
                <a:avLst/>
                <a:gdLst/>
                <a:ahLst/>
                <a:cxnLst/>
                <a:rect l="l" t="t" r="r" b="b"/>
                <a:pathLst>
                  <a:path w="158" h="299" extrusionOk="0">
                    <a:moveTo>
                      <a:pt x="0" y="0"/>
                    </a:moveTo>
                    <a:lnTo>
                      <a:pt x="0" y="0"/>
                    </a:lnTo>
                    <a:cubicBezTo>
                      <a:pt x="13" y="99"/>
                      <a:pt x="24" y="198"/>
                      <a:pt x="32" y="297"/>
                    </a:cubicBezTo>
                    <a:cubicBezTo>
                      <a:pt x="41" y="298"/>
                      <a:pt x="49" y="298"/>
                      <a:pt x="58" y="298"/>
                    </a:cubicBezTo>
                    <a:cubicBezTo>
                      <a:pt x="93" y="298"/>
                      <a:pt x="127" y="290"/>
                      <a:pt x="158" y="273"/>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4" name="Google Shape;3174;p45"/>
              <p:cNvSpPr/>
              <p:nvPr/>
            </p:nvSpPr>
            <p:spPr>
              <a:xfrm>
                <a:off x="2382950" y="1415125"/>
                <a:ext cx="5025" cy="8175"/>
              </a:xfrm>
              <a:custGeom>
                <a:avLst/>
                <a:gdLst/>
                <a:ahLst/>
                <a:cxnLst/>
                <a:rect l="l" t="t" r="r" b="b"/>
                <a:pathLst>
                  <a:path w="201" h="327" extrusionOk="0">
                    <a:moveTo>
                      <a:pt x="161" y="0"/>
                    </a:moveTo>
                    <a:cubicBezTo>
                      <a:pt x="149" y="9"/>
                      <a:pt x="135" y="15"/>
                      <a:pt x="122" y="19"/>
                    </a:cubicBezTo>
                    <a:cubicBezTo>
                      <a:pt x="140" y="104"/>
                      <a:pt x="72" y="177"/>
                      <a:pt x="0" y="188"/>
                    </a:cubicBezTo>
                    <a:cubicBezTo>
                      <a:pt x="47" y="233"/>
                      <a:pt x="93" y="280"/>
                      <a:pt x="138" y="327"/>
                    </a:cubicBezTo>
                    <a:cubicBezTo>
                      <a:pt x="157" y="225"/>
                      <a:pt x="178" y="121"/>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5" name="Google Shape;3175;p45"/>
              <p:cNvSpPr/>
              <p:nvPr/>
            </p:nvSpPr>
            <p:spPr>
              <a:xfrm>
                <a:off x="2376275" y="1415625"/>
                <a:ext cx="32275" cy="62875"/>
              </a:xfrm>
              <a:custGeom>
                <a:avLst/>
                <a:gdLst/>
                <a:ahLst/>
                <a:cxnLst/>
                <a:rect l="l" t="t" r="r" b="b"/>
                <a:pathLst>
                  <a:path w="1291" h="2515" extrusionOk="0">
                    <a:moveTo>
                      <a:pt x="467" y="0"/>
                    </a:moveTo>
                    <a:cubicBezTo>
                      <a:pt x="445" y="101"/>
                      <a:pt x="424" y="205"/>
                      <a:pt x="405" y="307"/>
                    </a:cubicBezTo>
                    <a:cubicBezTo>
                      <a:pt x="360" y="259"/>
                      <a:pt x="314" y="213"/>
                      <a:pt x="267" y="168"/>
                    </a:cubicBezTo>
                    <a:cubicBezTo>
                      <a:pt x="261" y="169"/>
                      <a:pt x="254" y="170"/>
                      <a:pt x="248" y="170"/>
                    </a:cubicBezTo>
                    <a:cubicBezTo>
                      <a:pt x="209" y="170"/>
                      <a:pt x="170" y="150"/>
                      <a:pt x="146" y="101"/>
                    </a:cubicBezTo>
                    <a:lnTo>
                      <a:pt x="141" y="90"/>
                    </a:lnTo>
                    <a:cubicBezTo>
                      <a:pt x="96" y="136"/>
                      <a:pt x="65" y="194"/>
                      <a:pt x="49" y="257"/>
                    </a:cubicBezTo>
                    <a:cubicBezTo>
                      <a:pt x="1" y="450"/>
                      <a:pt x="85" y="667"/>
                      <a:pt x="138" y="852"/>
                    </a:cubicBezTo>
                    <a:cubicBezTo>
                      <a:pt x="253" y="1251"/>
                      <a:pt x="399" y="1641"/>
                      <a:pt x="577" y="2017"/>
                    </a:cubicBezTo>
                    <a:cubicBezTo>
                      <a:pt x="648" y="2168"/>
                      <a:pt x="717" y="2383"/>
                      <a:pt x="866" y="2478"/>
                    </a:cubicBezTo>
                    <a:cubicBezTo>
                      <a:pt x="898" y="2497"/>
                      <a:pt x="933" y="2509"/>
                      <a:pt x="970" y="2515"/>
                    </a:cubicBezTo>
                    <a:cubicBezTo>
                      <a:pt x="962" y="2415"/>
                      <a:pt x="951" y="2316"/>
                      <a:pt x="938" y="2218"/>
                    </a:cubicBezTo>
                    <a:lnTo>
                      <a:pt x="938" y="2218"/>
                    </a:lnTo>
                    <a:cubicBezTo>
                      <a:pt x="963" y="2264"/>
                      <a:pt x="988" y="2310"/>
                      <a:pt x="1014" y="2355"/>
                    </a:cubicBezTo>
                    <a:cubicBezTo>
                      <a:pt x="1040" y="2401"/>
                      <a:pt x="1067" y="2446"/>
                      <a:pt x="1096" y="2490"/>
                    </a:cubicBezTo>
                    <a:cubicBezTo>
                      <a:pt x="1153" y="2458"/>
                      <a:pt x="1194" y="2404"/>
                      <a:pt x="1211" y="2340"/>
                    </a:cubicBezTo>
                    <a:cubicBezTo>
                      <a:pt x="1219" y="2311"/>
                      <a:pt x="1225" y="2280"/>
                      <a:pt x="1232" y="2249"/>
                    </a:cubicBezTo>
                    <a:cubicBezTo>
                      <a:pt x="1290" y="2116"/>
                      <a:pt x="1268" y="1948"/>
                      <a:pt x="1252" y="1807"/>
                    </a:cubicBezTo>
                    <a:lnTo>
                      <a:pt x="1252" y="1805"/>
                    </a:lnTo>
                    <a:cubicBezTo>
                      <a:pt x="1252" y="1793"/>
                      <a:pt x="1251" y="1780"/>
                      <a:pt x="1250" y="1768"/>
                    </a:cubicBezTo>
                    <a:cubicBezTo>
                      <a:pt x="1249" y="1743"/>
                      <a:pt x="1248" y="1716"/>
                      <a:pt x="1245" y="1691"/>
                    </a:cubicBezTo>
                    <a:cubicBezTo>
                      <a:pt x="1197" y="1648"/>
                      <a:pt x="1149" y="1607"/>
                      <a:pt x="1100" y="1565"/>
                    </a:cubicBezTo>
                    <a:cubicBezTo>
                      <a:pt x="1138" y="1525"/>
                      <a:pt x="1179" y="1483"/>
                      <a:pt x="1218" y="1443"/>
                    </a:cubicBezTo>
                    <a:cubicBezTo>
                      <a:pt x="1205" y="1367"/>
                      <a:pt x="1191" y="1291"/>
                      <a:pt x="1173" y="1217"/>
                    </a:cubicBezTo>
                    <a:cubicBezTo>
                      <a:pt x="1072" y="804"/>
                      <a:pt x="881" y="420"/>
                      <a:pt x="613" y="92"/>
                    </a:cubicBezTo>
                    <a:cubicBezTo>
                      <a:pt x="594" y="67"/>
                      <a:pt x="564" y="52"/>
                      <a:pt x="533" y="52"/>
                    </a:cubicBezTo>
                    <a:cubicBezTo>
                      <a:pt x="530" y="52"/>
                      <a:pt x="527" y="52"/>
                      <a:pt x="524" y="52"/>
                    </a:cubicBezTo>
                    <a:cubicBezTo>
                      <a:pt x="514" y="46"/>
                      <a:pt x="504" y="42"/>
                      <a:pt x="495" y="37"/>
                    </a:cubicBezTo>
                    <a:cubicBezTo>
                      <a:pt x="489" y="23"/>
                      <a:pt x="479" y="10"/>
                      <a:pt x="4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6" name="Google Shape;3176;p45"/>
              <p:cNvSpPr/>
              <p:nvPr/>
            </p:nvSpPr>
            <p:spPr>
              <a:xfrm>
                <a:off x="2347050" y="1358750"/>
                <a:ext cx="42650" cy="58650"/>
              </a:xfrm>
              <a:custGeom>
                <a:avLst/>
                <a:gdLst/>
                <a:ahLst/>
                <a:cxnLst/>
                <a:rect l="l" t="t" r="r" b="b"/>
                <a:pathLst>
                  <a:path w="1706" h="2346" extrusionOk="0">
                    <a:moveTo>
                      <a:pt x="1436" y="0"/>
                    </a:moveTo>
                    <a:cubicBezTo>
                      <a:pt x="1403" y="0"/>
                      <a:pt x="1371" y="7"/>
                      <a:pt x="1340" y="20"/>
                    </a:cubicBezTo>
                    <a:cubicBezTo>
                      <a:pt x="1213" y="78"/>
                      <a:pt x="1179" y="237"/>
                      <a:pt x="1242" y="352"/>
                    </a:cubicBezTo>
                    <a:cubicBezTo>
                      <a:pt x="1256" y="399"/>
                      <a:pt x="1283" y="439"/>
                      <a:pt x="1322" y="468"/>
                    </a:cubicBezTo>
                    <a:cubicBezTo>
                      <a:pt x="1338" y="480"/>
                      <a:pt x="1355" y="489"/>
                      <a:pt x="1373" y="498"/>
                    </a:cubicBezTo>
                    <a:lnTo>
                      <a:pt x="1373" y="649"/>
                    </a:lnTo>
                    <a:lnTo>
                      <a:pt x="1376" y="1149"/>
                    </a:lnTo>
                    <a:lnTo>
                      <a:pt x="1379" y="1910"/>
                    </a:lnTo>
                    <a:cubicBezTo>
                      <a:pt x="1144" y="1463"/>
                      <a:pt x="871" y="1038"/>
                      <a:pt x="562" y="638"/>
                    </a:cubicBezTo>
                    <a:cubicBezTo>
                      <a:pt x="552" y="624"/>
                      <a:pt x="540" y="613"/>
                      <a:pt x="527" y="602"/>
                    </a:cubicBezTo>
                    <a:cubicBezTo>
                      <a:pt x="472" y="496"/>
                      <a:pt x="355" y="422"/>
                      <a:pt x="246" y="422"/>
                    </a:cubicBezTo>
                    <a:cubicBezTo>
                      <a:pt x="164" y="422"/>
                      <a:pt x="87" y="464"/>
                      <a:pt x="45" y="568"/>
                    </a:cubicBezTo>
                    <a:cubicBezTo>
                      <a:pt x="0" y="674"/>
                      <a:pt x="36" y="805"/>
                      <a:pt x="123" y="879"/>
                    </a:cubicBezTo>
                    <a:cubicBezTo>
                      <a:pt x="164" y="914"/>
                      <a:pt x="217" y="933"/>
                      <a:pt x="270" y="933"/>
                    </a:cubicBezTo>
                    <a:cubicBezTo>
                      <a:pt x="277" y="933"/>
                      <a:pt x="284" y="933"/>
                      <a:pt x="290" y="933"/>
                    </a:cubicBezTo>
                    <a:cubicBezTo>
                      <a:pt x="338" y="927"/>
                      <a:pt x="372" y="901"/>
                      <a:pt x="409" y="875"/>
                    </a:cubicBezTo>
                    <a:cubicBezTo>
                      <a:pt x="743" y="1323"/>
                      <a:pt x="1036" y="1800"/>
                      <a:pt x="1280" y="2301"/>
                    </a:cubicBezTo>
                    <a:cubicBezTo>
                      <a:pt x="1297" y="2316"/>
                      <a:pt x="1314" y="2331"/>
                      <a:pt x="1331" y="2346"/>
                    </a:cubicBezTo>
                    <a:cubicBezTo>
                      <a:pt x="1392" y="2291"/>
                      <a:pt x="1468" y="2258"/>
                      <a:pt x="1549" y="2251"/>
                    </a:cubicBezTo>
                    <a:cubicBezTo>
                      <a:pt x="1553" y="2251"/>
                      <a:pt x="1557" y="2251"/>
                      <a:pt x="1560" y="2251"/>
                    </a:cubicBezTo>
                    <a:cubicBezTo>
                      <a:pt x="1573" y="2251"/>
                      <a:pt x="1585" y="2252"/>
                      <a:pt x="1597" y="2255"/>
                    </a:cubicBezTo>
                    <a:cubicBezTo>
                      <a:pt x="1630" y="2231"/>
                      <a:pt x="1648" y="2192"/>
                      <a:pt x="1647" y="2152"/>
                    </a:cubicBezTo>
                    <a:cubicBezTo>
                      <a:pt x="1644" y="1607"/>
                      <a:pt x="1642" y="1061"/>
                      <a:pt x="1639" y="517"/>
                    </a:cubicBezTo>
                    <a:cubicBezTo>
                      <a:pt x="1639" y="489"/>
                      <a:pt x="1639" y="457"/>
                      <a:pt x="1641" y="425"/>
                    </a:cubicBezTo>
                    <a:cubicBezTo>
                      <a:pt x="1683" y="377"/>
                      <a:pt x="1705" y="314"/>
                      <a:pt x="1703" y="250"/>
                    </a:cubicBezTo>
                    <a:cubicBezTo>
                      <a:pt x="1697" y="109"/>
                      <a:pt x="1569" y="0"/>
                      <a:pt x="14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7" name="Google Shape;3177;p45"/>
              <p:cNvSpPr/>
              <p:nvPr/>
            </p:nvSpPr>
            <p:spPr>
              <a:xfrm>
                <a:off x="2379025" y="1416250"/>
                <a:ext cx="1300" cy="1600"/>
              </a:xfrm>
              <a:custGeom>
                <a:avLst/>
                <a:gdLst/>
                <a:ahLst/>
                <a:cxnLst/>
                <a:rect l="l" t="t" r="r" b="b"/>
                <a:pathLst>
                  <a:path w="52" h="64" extrusionOk="0">
                    <a:moveTo>
                      <a:pt x="0" y="1"/>
                    </a:moveTo>
                    <a:lnTo>
                      <a:pt x="0" y="1"/>
                    </a:lnTo>
                    <a:cubicBezTo>
                      <a:pt x="11" y="22"/>
                      <a:pt x="20" y="42"/>
                      <a:pt x="31" y="64"/>
                    </a:cubicBezTo>
                    <a:cubicBezTo>
                      <a:pt x="37" y="57"/>
                      <a:pt x="44" y="51"/>
                      <a:pt x="51" y="44"/>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8" name="Google Shape;3178;p45"/>
              <p:cNvSpPr/>
              <p:nvPr/>
            </p:nvSpPr>
            <p:spPr>
              <a:xfrm>
                <a:off x="2380275" y="1414975"/>
                <a:ext cx="6675" cy="4850"/>
              </a:xfrm>
              <a:custGeom>
                <a:avLst/>
                <a:gdLst/>
                <a:ahLst/>
                <a:cxnLst/>
                <a:rect l="l" t="t" r="r" b="b"/>
                <a:pathLst>
                  <a:path w="267" h="194" extrusionOk="0">
                    <a:moveTo>
                      <a:pt x="236" y="1"/>
                    </a:moveTo>
                    <a:cubicBezTo>
                      <a:pt x="231" y="1"/>
                      <a:pt x="225" y="1"/>
                      <a:pt x="220" y="2"/>
                    </a:cubicBezTo>
                    <a:cubicBezTo>
                      <a:pt x="138" y="8"/>
                      <a:pt x="62" y="41"/>
                      <a:pt x="0" y="95"/>
                    </a:cubicBezTo>
                    <a:cubicBezTo>
                      <a:pt x="36" y="127"/>
                      <a:pt x="72" y="160"/>
                      <a:pt x="106" y="193"/>
                    </a:cubicBezTo>
                    <a:cubicBezTo>
                      <a:pt x="178" y="182"/>
                      <a:pt x="246" y="109"/>
                      <a:pt x="228" y="24"/>
                    </a:cubicBezTo>
                    <a:cubicBezTo>
                      <a:pt x="241" y="20"/>
                      <a:pt x="255" y="14"/>
                      <a:pt x="267" y="5"/>
                    </a:cubicBezTo>
                    <a:cubicBezTo>
                      <a:pt x="257" y="2"/>
                      <a:pt x="247"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79" name="Google Shape;3179;p45"/>
              <p:cNvSpPr/>
              <p:nvPr/>
            </p:nvSpPr>
            <p:spPr>
              <a:xfrm>
                <a:off x="2379775" y="1417350"/>
                <a:ext cx="3200" cy="2525"/>
              </a:xfrm>
              <a:custGeom>
                <a:avLst/>
                <a:gdLst/>
                <a:ahLst/>
                <a:cxnLst/>
                <a:rect l="l" t="t" r="r" b="b"/>
                <a:pathLst>
                  <a:path w="128" h="101" extrusionOk="0">
                    <a:moveTo>
                      <a:pt x="21" y="0"/>
                    </a:moveTo>
                    <a:cubicBezTo>
                      <a:pt x="14" y="7"/>
                      <a:pt x="7" y="13"/>
                      <a:pt x="1" y="20"/>
                    </a:cubicBezTo>
                    <a:lnTo>
                      <a:pt x="6" y="32"/>
                    </a:lnTo>
                    <a:cubicBezTo>
                      <a:pt x="29" y="80"/>
                      <a:pt x="67" y="100"/>
                      <a:pt x="106" y="100"/>
                    </a:cubicBezTo>
                    <a:cubicBezTo>
                      <a:pt x="113" y="100"/>
                      <a:pt x="120" y="100"/>
                      <a:pt x="127" y="98"/>
                    </a:cubicBezTo>
                    <a:cubicBezTo>
                      <a:pt x="92" y="65"/>
                      <a:pt x="57" y="32"/>
                      <a:pt x="2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0" name="Google Shape;3180;p45"/>
              <p:cNvSpPr/>
              <p:nvPr/>
            </p:nvSpPr>
            <p:spPr>
              <a:xfrm>
                <a:off x="2159300" y="1641550"/>
                <a:ext cx="90875" cy="79475"/>
              </a:xfrm>
              <a:custGeom>
                <a:avLst/>
                <a:gdLst/>
                <a:ahLst/>
                <a:cxnLst/>
                <a:rect l="l" t="t" r="r" b="b"/>
                <a:pathLst>
                  <a:path w="3635" h="3179" extrusionOk="0">
                    <a:moveTo>
                      <a:pt x="824" y="0"/>
                    </a:moveTo>
                    <a:cubicBezTo>
                      <a:pt x="549" y="0"/>
                      <a:pt x="291" y="74"/>
                      <a:pt x="160" y="362"/>
                    </a:cubicBezTo>
                    <a:cubicBezTo>
                      <a:pt x="1" y="713"/>
                      <a:pt x="25" y="1150"/>
                      <a:pt x="153" y="1507"/>
                    </a:cubicBezTo>
                    <a:cubicBezTo>
                      <a:pt x="290" y="1890"/>
                      <a:pt x="547" y="2222"/>
                      <a:pt x="894" y="2434"/>
                    </a:cubicBezTo>
                    <a:cubicBezTo>
                      <a:pt x="815" y="2694"/>
                      <a:pt x="884" y="2962"/>
                      <a:pt x="1039" y="3178"/>
                    </a:cubicBezTo>
                    <a:lnTo>
                      <a:pt x="2866" y="3146"/>
                    </a:lnTo>
                    <a:cubicBezTo>
                      <a:pt x="2936" y="3072"/>
                      <a:pt x="3000" y="2992"/>
                      <a:pt x="3059" y="2908"/>
                    </a:cubicBezTo>
                    <a:lnTo>
                      <a:pt x="3059" y="2908"/>
                    </a:lnTo>
                    <a:cubicBezTo>
                      <a:pt x="3051" y="2938"/>
                      <a:pt x="3044" y="2968"/>
                      <a:pt x="3037" y="2997"/>
                    </a:cubicBezTo>
                    <a:cubicBezTo>
                      <a:pt x="3026" y="3046"/>
                      <a:pt x="3015" y="3095"/>
                      <a:pt x="3004" y="3143"/>
                    </a:cubicBezTo>
                    <a:lnTo>
                      <a:pt x="3635" y="3132"/>
                    </a:lnTo>
                    <a:cubicBezTo>
                      <a:pt x="3582" y="3040"/>
                      <a:pt x="3542" y="2936"/>
                      <a:pt x="3503" y="2852"/>
                    </a:cubicBezTo>
                    <a:cubicBezTo>
                      <a:pt x="3327" y="2475"/>
                      <a:pt x="3180" y="2085"/>
                      <a:pt x="3064" y="1685"/>
                    </a:cubicBezTo>
                    <a:cubicBezTo>
                      <a:pt x="3011" y="1500"/>
                      <a:pt x="2927" y="1284"/>
                      <a:pt x="2977" y="1090"/>
                    </a:cubicBezTo>
                    <a:cubicBezTo>
                      <a:pt x="2992" y="1027"/>
                      <a:pt x="3024" y="970"/>
                      <a:pt x="3067" y="923"/>
                    </a:cubicBezTo>
                    <a:lnTo>
                      <a:pt x="3036" y="859"/>
                    </a:lnTo>
                    <a:cubicBezTo>
                      <a:pt x="2533" y="431"/>
                      <a:pt x="1911" y="141"/>
                      <a:pt x="1257" y="42"/>
                    </a:cubicBezTo>
                    <a:cubicBezTo>
                      <a:pt x="1119" y="21"/>
                      <a:pt x="969" y="0"/>
                      <a:pt x="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1" name="Google Shape;3181;p45"/>
              <p:cNvSpPr/>
              <p:nvPr/>
            </p:nvSpPr>
            <p:spPr>
              <a:xfrm>
                <a:off x="2244125" y="1608725"/>
                <a:ext cx="74925" cy="110875"/>
              </a:xfrm>
              <a:custGeom>
                <a:avLst/>
                <a:gdLst/>
                <a:ahLst/>
                <a:cxnLst/>
                <a:rect l="l" t="t" r="r" b="b"/>
                <a:pathLst>
                  <a:path w="2997" h="4435" extrusionOk="0">
                    <a:moveTo>
                      <a:pt x="1543" y="0"/>
                    </a:moveTo>
                    <a:cubicBezTo>
                      <a:pt x="1480" y="0"/>
                      <a:pt x="1416" y="7"/>
                      <a:pt x="1352" y="20"/>
                    </a:cubicBezTo>
                    <a:cubicBezTo>
                      <a:pt x="1036" y="86"/>
                      <a:pt x="784" y="306"/>
                      <a:pt x="603" y="565"/>
                    </a:cubicBezTo>
                    <a:cubicBezTo>
                      <a:pt x="395" y="866"/>
                      <a:pt x="264" y="1229"/>
                      <a:pt x="153" y="1575"/>
                    </a:cubicBezTo>
                    <a:cubicBezTo>
                      <a:pt x="91" y="1764"/>
                      <a:pt x="43" y="1954"/>
                      <a:pt x="1" y="2147"/>
                    </a:cubicBezTo>
                    <a:cubicBezTo>
                      <a:pt x="12" y="2156"/>
                      <a:pt x="22" y="2169"/>
                      <a:pt x="29" y="2184"/>
                    </a:cubicBezTo>
                    <a:cubicBezTo>
                      <a:pt x="39" y="2188"/>
                      <a:pt x="48" y="2194"/>
                      <a:pt x="57" y="2199"/>
                    </a:cubicBezTo>
                    <a:cubicBezTo>
                      <a:pt x="59" y="2199"/>
                      <a:pt x="61" y="2199"/>
                      <a:pt x="63" y="2199"/>
                    </a:cubicBezTo>
                    <a:cubicBezTo>
                      <a:pt x="96" y="2199"/>
                      <a:pt x="127" y="2213"/>
                      <a:pt x="147" y="2239"/>
                    </a:cubicBezTo>
                    <a:cubicBezTo>
                      <a:pt x="414" y="2568"/>
                      <a:pt x="605" y="2952"/>
                      <a:pt x="706" y="3363"/>
                    </a:cubicBezTo>
                    <a:cubicBezTo>
                      <a:pt x="749" y="3544"/>
                      <a:pt x="776" y="3729"/>
                      <a:pt x="783" y="3915"/>
                    </a:cubicBezTo>
                    <a:cubicBezTo>
                      <a:pt x="783" y="3927"/>
                      <a:pt x="784" y="3939"/>
                      <a:pt x="785" y="3951"/>
                    </a:cubicBezTo>
                    <a:lnTo>
                      <a:pt x="785" y="3954"/>
                    </a:lnTo>
                    <a:cubicBezTo>
                      <a:pt x="801" y="4095"/>
                      <a:pt x="823" y="4263"/>
                      <a:pt x="765" y="4395"/>
                    </a:cubicBezTo>
                    <a:cubicBezTo>
                      <a:pt x="762" y="4408"/>
                      <a:pt x="760" y="4422"/>
                      <a:pt x="756" y="4435"/>
                    </a:cubicBezTo>
                    <a:lnTo>
                      <a:pt x="1593" y="4420"/>
                    </a:lnTo>
                    <a:cubicBezTo>
                      <a:pt x="1435" y="4253"/>
                      <a:pt x="1250" y="4103"/>
                      <a:pt x="1084" y="3967"/>
                    </a:cubicBezTo>
                    <a:cubicBezTo>
                      <a:pt x="1026" y="3919"/>
                      <a:pt x="968" y="3871"/>
                      <a:pt x="910" y="3824"/>
                    </a:cubicBezTo>
                    <a:lnTo>
                      <a:pt x="910" y="3824"/>
                    </a:lnTo>
                    <a:cubicBezTo>
                      <a:pt x="1161" y="3960"/>
                      <a:pt x="1435" y="4043"/>
                      <a:pt x="1727" y="4043"/>
                    </a:cubicBezTo>
                    <a:cubicBezTo>
                      <a:pt x="1808" y="4043"/>
                      <a:pt x="1891" y="4037"/>
                      <a:pt x="1975" y="4023"/>
                    </a:cubicBezTo>
                    <a:cubicBezTo>
                      <a:pt x="2296" y="3970"/>
                      <a:pt x="2600" y="3798"/>
                      <a:pt x="2777" y="3520"/>
                    </a:cubicBezTo>
                    <a:cubicBezTo>
                      <a:pt x="2941" y="3263"/>
                      <a:pt x="2996" y="2920"/>
                      <a:pt x="2892" y="2629"/>
                    </a:cubicBezTo>
                    <a:cubicBezTo>
                      <a:pt x="2772" y="2294"/>
                      <a:pt x="2478" y="2129"/>
                      <a:pt x="2165" y="2010"/>
                    </a:cubicBezTo>
                    <a:cubicBezTo>
                      <a:pt x="2410" y="1456"/>
                      <a:pt x="2611" y="796"/>
                      <a:pt x="2170" y="282"/>
                    </a:cubicBezTo>
                    <a:cubicBezTo>
                      <a:pt x="2009" y="95"/>
                      <a:pt x="1782"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2" name="Google Shape;3182;p45"/>
              <p:cNvSpPr/>
              <p:nvPr/>
            </p:nvSpPr>
            <p:spPr>
              <a:xfrm>
                <a:off x="2255900" y="1717825"/>
                <a:ext cx="1050" cy="1925"/>
              </a:xfrm>
              <a:custGeom>
                <a:avLst/>
                <a:gdLst/>
                <a:ahLst/>
                <a:cxnLst/>
                <a:rect l="l" t="t" r="r" b="b"/>
                <a:pathLst>
                  <a:path w="42" h="77" extrusionOk="0">
                    <a:moveTo>
                      <a:pt x="0" y="1"/>
                    </a:moveTo>
                    <a:cubicBezTo>
                      <a:pt x="4" y="26"/>
                      <a:pt x="7" y="51"/>
                      <a:pt x="10" y="76"/>
                    </a:cubicBezTo>
                    <a:lnTo>
                      <a:pt x="42" y="76"/>
                    </a:lnTo>
                    <a:cubicBezTo>
                      <a:pt x="27" y="52"/>
                      <a:pt x="13" y="26"/>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3" name="Google Shape;3183;p45"/>
              <p:cNvSpPr/>
              <p:nvPr/>
            </p:nvSpPr>
            <p:spPr>
              <a:xfrm>
                <a:off x="2239125" y="1661875"/>
                <a:ext cx="5025" cy="8225"/>
              </a:xfrm>
              <a:custGeom>
                <a:avLst/>
                <a:gdLst/>
                <a:ahLst/>
                <a:cxnLst/>
                <a:rect l="l" t="t" r="r" b="b"/>
                <a:pathLst>
                  <a:path w="201" h="329" extrusionOk="0">
                    <a:moveTo>
                      <a:pt x="161" y="1"/>
                    </a:moveTo>
                    <a:cubicBezTo>
                      <a:pt x="149" y="9"/>
                      <a:pt x="136" y="15"/>
                      <a:pt x="122" y="20"/>
                    </a:cubicBezTo>
                    <a:cubicBezTo>
                      <a:pt x="140" y="105"/>
                      <a:pt x="73" y="177"/>
                      <a:pt x="1" y="189"/>
                    </a:cubicBezTo>
                    <a:cubicBezTo>
                      <a:pt x="47" y="235"/>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4" name="Google Shape;3184;p45"/>
              <p:cNvSpPr/>
              <p:nvPr/>
            </p:nvSpPr>
            <p:spPr>
              <a:xfrm>
                <a:off x="2232475" y="1662375"/>
                <a:ext cx="32250" cy="57475"/>
              </a:xfrm>
              <a:custGeom>
                <a:avLst/>
                <a:gdLst/>
                <a:ahLst/>
                <a:cxnLst/>
                <a:rect l="l" t="t" r="r" b="b"/>
                <a:pathLst>
                  <a:path w="1290" h="2299" extrusionOk="0">
                    <a:moveTo>
                      <a:pt x="467" y="1"/>
                    </a:moveTo>
                    <a:cubicBezTo>
                      <a:pt x="444" y="103"/>
                      <a:pt x="423" y="205"/>
                      <a:pt x="404" y="308"/>
                    </a:cubicBezTo>
                    <a:cubicBezTo>
                      <a:pt x="360" y="260"/>
                      <a:pt x="314" y="213"/>
                      <a:pt x="268" y="169"/>
                    </a:cubicBezTo>
                    <a:cubicBezTo>
                      <a:pt x="261" y="170"/>
                      <a:pt x="254" y="170"/>
                      <a:pt x="248" y="170"/>
                    </a:cubicBezTo>
                    <a:cubicBezTo>
                      <a:pt x="208" y="170"/>
                      <a:pt x="169" y="150"/>
                      <a:pt x="146" y="103"/>
                    </a:cubicBezTo>
                    <a:cubicBezTo>
                      <a:pt x="144" y="99"/>
                      <a:pt x="142" y="94"/>
                      <a:pt x="141" y="90"/>
                    </a:cubicBezTo>
                    <a:cubicBezTo>
                      <a:pt x="97" y="137"/>
                      <a:pt x="66" y="194"/>
                      <a:pt x="50" y="257"/>
                    </a:cubicBezTo>
                    <a:cubicBezTo>
                      <a:pt x="1" y="451"/>
                      <a:pt x="84" y="668"/>
                      <a:pt x="137" y="852"/>
                    </a:cubicBezTo>
                    <a:cubicBezTo>
                      <a:pt x="253" y="1252"/>
                      <a:pt x="400" y="1641"/>
                      <a:pt x="577" y="2018"/>
                    </a:cubicBezTo>
                    <a:cubicBezTo>
                      <a:pt x="616" y="2103"/>
                      <a:pt x="656" y="2207"/>
                      <a:pt x="709" y="2298"/>
                    </a:cubicBezTo>
                    <a:lnTo>
                      <a:pt x="948" y="2294"/>
                    </a:lnTo>
                    <a:cubicBezTo>
                      <a:pt x="945" y="2269"/>
                      <a:pt x="942" y="2244"/>
                      <a:pt x="937" y="2219"/>
                    </a:cubicBezTo>
                    <a:lnTo>
                      <a:pt x="937" y="2219"/>
                    </a:lnTo>
                    <a:cubicBezTo>
                      <a:pt x="951" y="2243"/>
                      <a:pt x="965" y="2269"/>
                      <a:pt x="979" y="2294"/>
                    </a:cubicBezTo>
                    <a:lnTo>
                      <a:pt x="1223" y="2290"/>
                    </a:lnTo>
                    <a:cubicBezTo>
                      <a:pt x="1227" y="2276"/>
                      <a:pt x="1229" y="2263"/>
                      <a:pt x="1232" y="2249"/>
                    </a:cubicBezTo>
                    <a:cubicBezTo>
                      <a:pt x="1289" y="2117"/>
                      <a:pt x="1267" y="1949"/>
                      <a:pt x="1251" y="1808"/>
                    </a:cubicBezTo>
                    <a:lnTo>
                      <a:pt x="1251" y="1805"/>
                    </a:lnTo>
                    <a:cubicBezTo>
                      <a:pt x="1251" y="1793"/>
                      <a:pt x="1250" y="1781"/>
                      <a:pt x="1250" y="1769"/>
                    </a:cubicBezTo>
                    <a:cubicBezTo>
                      <a:pt x="1242" y="1583"/>
                      <a:pt x="1216" y="1398"/>
                      <a:pt x="1172" y="1217"/>
                    </a:cubicBezTo>
                    <a:cubicBezTo>
                      <a:pt x="1071" y="806"/>
                      <a:pt x="881" y="422"/>
                      <a:pt x="613" y="93"/>
                    </a:cubicBezTo>
                    <a:cubicBezTo>
                      <a:pt x="594" y="68"/>
                      <a:pt x="564" y="53"/>
                      <a:pt x="533" y="53"/>
                    </a:cubicBezTo>
                    <a:cubicBezTo>
                      <a:pt x="530" y="53"/>
                      <a:pt x="527" y="53"/>
                      <a:pt x="524" y="53"/>
                    </a:cubicBezTo>
                    <a:cubicBezTo>
                      <a:pt x="514" y="48"/>
                      <a:pt x="505" y="42"/>
                      <a:pt x="495" y="38"/>
                    </a:cubicBezTo>
                    <a:cubicBezTo>
                      <a:pt x="489"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5" name="Google Shape;3185;p45"/>
              <p:cNvSpPr/>
              <p:nvPr/>
            </p:nvSpPr>
            <p:spPr>
              <a:xfrm>
                <a:off x="2203225" y="1605525"/>
                <a:ext cx="42675" cy="58625"/>
              </a:xfrm>
              <a:custGeom>
                <a:avLst/>
                <a:gdLst/>
                <a:ahLst/>
                <a:cxnLst/>
                <a:rect l="l" t="t" r="r" b="b"/>
                <a:pathLst>
                  <a:path w="1707" h="2345" extrusionOk="0">
                    <a:moveTo>
                      <a:pt x="1437" y="1"/>
                    </a:moveTo>
                    <a:cubicBezTo>
                      <a:pt x="1405" y="1"/>
                      <a:pt x="1372" y="7"/>
                      <a:pt x="1341" y="21"/>
                    </a:cubicBezTo>
                    <a:cubicBezTo>
                      <a:pt x="1213" y="77"/>
                      <a:pt x="1179" y="238"/>
                      <a:pt x="1243" y="352"/>
                    </a:cubicBezTo>
                    <a:cubicBezTo>
                      <a:pt x="1256" y="398"/>
                      <a:pt x="1285" y="439"/>
                      <a:pt x="1323" y="467"/>
                    </a:cubicBezTo>
                    <a:cubicBezTo>
                      <a:pt x="1339" y="480"/>
                      <a:pt x="1356" y="490"/>
                      <a:pt x="1374" y="497"/>
                    </a:cubicBezTo>
                    <a:lnTo>
                      <a:pt x="1374" y="648"/>
                    </a:lnTo>
                    <a:cubicBezTo>
                      <a:pt x="1374" y="816"/>
                      <a:pt x="1375" y="983"/>
                      <a:pt x="1376" y="1150"/>
                    </a:cubicBezTo>
                    <a:cubicBezTo>
                      <a:pt x="1377" y="1403"/>
                      <a:pt x="1378" y="1656"/>
                      <a:pt x="1379" y="1909"/>
                    </a:cubicBezTo>
                    <a:cubicBezTo>
                      <a:pt x="1143" y="1464"/>
                      <a:pt x="870" y="1037"/>
                      <a:pt x="563" y="638"/>
                    </a:cubicBezTo>
                    <a:cubicBezTo>
                      <a:pt x="552" y="624"/>
                      <a:pt x="540" y="612"/>
                      <a:pt x="528" y="601"/>
                    </a:cubicBezTo>
                    <a:cubicBezTo>
                      <a:pt x="473" y="495"/>
                      <a:pt x="356" y="421"/>
                      <a:pt x="247" y="421"/>
                    </a:cubicBezTo>
                    <a:cubicBezTo>
                      <a:pt x="165" y="421"/>
                      <a:pt x="87" y="463"/>
                      <a:pt x="44" y="567"/>
                    </a:cubicBezTo>
                    <a:cubicBezTo>
                      <a:pt x="0" y="674"/>
                      <a:pt x="35" y="804"/>
                      <a:pt x="123" y="879"/>
                    </a:cubicBezTo>
                    <a:cubicBezTo>
                      <a:pt x="163" y="914"/>
                      <a:pt x="216" y="933"/>
                      <a:pt x="270" y="933"/>
                    </a:cubicBezTo>
                    <a:cubicBezTo>
                      <a:pt x="276" y="933"/>
                      <a:pt x="283" y="933"/>
                      <a:pt x="289" y="932"/>
                    </a:cubicBezTo>
                    <a:cubicBezTo>
                      <a:pt x="338" y="927"/>
                      <a:pt x="372" y="900"/>
                      <a:pt x="409" y="875"/>
                    </a:cubicBezTo>
                    <a:cubicBezTo>
                      <a:pt x="742" y="1322"/>
                      <a:pt x="1034" y="1800"/>
                      <a:pt x="1279" y="2300"/>
                    </a:cubicBezTo>
                    <a:cubicBezTo>
                      <a:pt x="1296" y="2315"/>
                      <a:pt x="1313" y="2330"/>
                      <a:pt x="1329" y="2345"/>
                    </a:cubicBezTo>
                    <a:cubicBezTo>
                      <a:pt x="1391" y="2291"/>
                      <a:pt x="1469" y="2258"/>
                      <a:pt x="1550" y="2251"/>
                    </a:cubicBezTo>
                    <a:cubicBezTo>
                      <a:pt x="1556" y="2251"/>
                      <a:pt x="1561" y="2250"/>
                      <a:pt x="1566" y="2250"/>
                    </a:cubicBezTo>
                    <a:cubicBezTo>
                      <a:pt x="1577" y="2250"/>
                      <a:pt x="1587" y="2252"/>
                      <a:pt x="1597" y="2255"/>
                    </a:cubicBezTo>
                    <a:cubicBezTo>
                      <a:pt x="1630" y="2231"/>
                      <a:pt x="1649" y="2192"/>
                      <a:pt x="1647" y="2151"/>
                    </a:cubicBezTo>
                    <a:cubicBezTo>
                      <a:pt x="1645" y="1606"/>
                      <a:pt x="1643" y="1062"/>
                      <a:pt x="1641" y="516"/>
                    </a:cubicBezTo>
                    <a:cubicBezTo>
                      <a:pt x="1641" y="489"/>
                      <a:pt x="1642" y="458"/>
                      <a:pt x="1642" y="425"/>
                    </a:cubicBezTo>
                    <a:cubicBezTo>
                      <a:pt x="1684" y="377"/>
                      <a:pt x="1707" y="314"/>
                      <a:pt x="1703" y="249"/>
                    </a:cubicBezTo>
                    <a:cubicBezTo>
                      <a:pt x="1698"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6" name="Google Shape;3186;p45"/>
              <p:cNvSpPr/>
              <p:nvPr/>
            </p:nvSpPr>
            <p:spPr>
              <a:xfrm>
                <a:off x="2235200" y="1663025"/>
                <a:ext cx="1300" cy="1625"/>
              </a:xfrm>
              <a:custGeom>
                <a:avLst/>
                <a:gdLst/>
                <a:ahLst/>
                <a:cxnLst/>
                <a:rect l="l" t="t" r="r" b="b"/>
                <a:pathLst>
                  <a:path w="52" h="65" extrusionOk="0">
                    <a:moveTo>
                      <a:pt x="0" y="0"/>
                    </a:moveTo>
                    <a:lnTo>
                      <a:pt x="31" y="64"/>
                    </a:lnTo>
                    <a:cubicBezTo>
                      <a:pt x="37" y="57"/>
                      <a:pt x="44" y="50"/>
                      <a:pt x="51" y="45"/>
                    </a:cubicBezTo>
                    <a:cubicBezTo>
                      <a:pt x="34" y="29"/>
                      <a:pt x="17" y="15"/>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7" name="Google Shape;3187;p45"/>
              <p:cNvSpPr/>
              <p:nvPr/>
            </p:nvSpPr>
            <p:spPr>
              <a:xfrm>
                <a:off x="2236475" y="1661275"/>
                <a:ext cx="6800" cy="5325"/>
              </a:xfrm>
              <a:custGeom>
                <a:avLst/>
                <a:gdLst/>
                <a:ahLst/>
                <a:cxnLst/>
                <a:rect l="l" t="t" r="r" b="b"/>
                <a:pathLst>
                  <a:path w="272" h="213" extrusionOk="0">
                    <a:moveTo>
                      <a:pt x="243" y="1"/>
                    </a:moveTo>
                    <a:cubicBezTo>
                      <a:pt x="232" y="1"/>
                      <a:pt x="222" y="7"/>
                      <a:pt x="219" y="20"/>
                    </a:cubicBezTo>
                    <a:lnTo>
                      <a:pt x="220" y="21"/>
                    </a:lnTo>
                    <a:cubicBezTo>
                      <a:pt x="139" y="27"/>
                      <a:pt x="61" y="60"/>
                      <a:pt x="0" y="114"/>
                    </a:cubicBezTo>
                    <a:cubicBezTo>
                      <a:pt x="36" y="146"/>
                      <a:pt x="72" y="179"/>
                      <a:pt x="107" y="213"/>
                    </a:cubicBezTo>
                    <a:cubicBezTo>
                      <a:pt x="178" y="201"/>
                      <a:pt x="246" y="129"/>
                      <a:pt x="228" y="44"/>
                    </a:cubicBezTo>
                    <a:lnTo>
                      <a:pt x="228" y="44"/>
                    </a:lnTo>
                    <a:cubicBezTo>
                      <a:pt x="232" y="48"/>
                      <a:pt x="238" y="49"/>
                      <a:pt x="243" y="49"/>
                    </a:cubicBezTo>
                    <a:cubicBezTo>
                      <a:pt x="258" y="49"/>
                      <a:pt x="272" y="35"/>
                      <a:pt x="266" y="17"/>
                    </a:cubicBezTo>
                    <a:cubicBezTo>
                      <a:pt x="262" y="6"/>
                      <a:pt x="252" y="1"/>
                      <a:pt x="24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8" name="Google Shape;3188;p45"/>
              <p:cNvSpPr/>
              <p:nvPr/>
            </p:nvSpPr>
            <p:spPr>
              <a:xfrm>
                <a:off x="2235975" y="1664100"/>
                <a:ext cx="3175" cy="2550"/>
              </a:xfrm>
              <a:custGeom>
                <a:avLst/>
                <a:gdLst/>
                <a:ahLst/>
                <a:cxnLst/>
                <a:rect l="l" t="t" r="r" b="b"/>
                <a:pathLst>
                  <a:path w="127" h="102" extrusionOk="0">
                    <a:moveTo>
                      <a:pt x="20" y="1"/>
                    </a:moveTo>
                    <a:cubicBezTo>
                      <a:pt x="13" y="7"/>
                      <a:pt x="6" y="14"/>
                      <a:pt x="0" y="21"/>
                    </a:cubicBezTo>
                    <a:cubicBezTo>
                      <a:pt x="2" y="25"/>
                      <a:pt x="4" y="29"/>
                      <a:pt x="6" y="33"/>
                    </a:cubicBezTo>
                    <a:cubicBezTo>
                      <a:pt x="29" y="81"/>
                      <a:pt x="68" y="101"/>
                      <a:pt x="107" y="101"/>
                    </a:cubicBezTo>
                    <a:cubicBezTo>
                      <a:pt x="114" y="101"/>
                      <a:pt x="120" y="101"/>
                      <a:pt x="127" y="100"/>
                    </a:cubicBezTo>
                    <a:cubicBezTo>
                      <a:pt x="92" y="66"/>
                      <a:pt x="56"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89" name="Google Shape;3189;p45"/>
              <p:cNvSpPr/>
              <p:nvPr/>
            </p:nvSpPr>
            <p:spPr>
              <a:xfrm>
                <a:off x="2423775" y="1565225"/>
                <a:ext cx="35925" cy="52925"/>
              </a:xfrm>
              <a:custGeom>
                <a:avLst/>
                <a:gdLst/>
                <a:ahLst/>
                <a:cxnLst/>
                <a:rect l="l" t="t" r="r" b="b"/>
                <a:pathLst>
                  <a:path w="1437" h="2117" extrusionOk="0">
                    <a:moveTo>
                      <a:pt x="1290" y="1"/>
                    </a:moveTo>
                    <a:cubicBezTo>
                      <a:pt x="1003" y="82"/>
                      <a:pt x="771" y="288"/>
                      <a:pt x="603" y="530"/>
                    </a:cubicBezTo>
                    <a:cubicBezTo>
                      <a:pt x="395" y="831"/>
                      <a:pt x="264" y="1195"/>
                      <a:pt x="152" y="1540"/>
                    </a:cubicBezTo>
                    <a:cubicBezTo>
                      <a:pt x="91" y="1730"/>
                      <a:pt x="43" y="1920"/>
                      <a:pt x="0" y="2112"/>
                    </a:cubicBezTo>
                    <a:lnTo>
                      <a:pt x="6" y="2117"/>
                    </a:lnTo>
                    <a:lnTo>
                      <a:pt x="1374" y="267"/>
                    </a:lnTo>
                    <a:cubicBezTo>
                      <a:pt x="1437" y="183"/>
                      <a:pt x="1383" y="65"/>
                      <a:pt x="1308" y="14"/>
                    </a:cubicBezTo>
                    <a:cubicBezTo>
                      <a:pt x="1302" y="9"/>
                      <a:pt x="1296" y="5"/>
                      <a:pt x="1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0" name="Google Shape;3190;p45"/>
              <p:cNvSpPr/>
              <p:nvPr/>
            </p:nvSpPr>
            <p:spPr>
              <a:xfrm>
                <a:off x="2437550" y="1636875"/>
                <a:ext cx="35250" cy="51975"/>
              </a:xfrm>
              <a:custGeom>
                <a:avLst/>
                <a:gdLst/>
                <a:ahLst/>
                <a:cxnLst/>
                <a:rect l="l" t="t" r="r" b="b"/>
                <a:pathLst>
                  <a:path w="1410" h="2079" extrusionOk="0">
                    <a:moveTo>
                      <a:pt x="0" y="0"/>
                    </a:moveTo>
                    <a:lnTo>
                      <a:pt x="0" y="0"/>
                    </a:lnTo>
                    <a:cubicBezTo>
                      <a:pt x="65" y="149"/>
                      <a:pt x="117" y="303"/>
                      <a:pt x="155" y="462"/>
                    </a:cubicBezTo>
                    <a:cubicBezTo>
                      <a:pt x="199" y="643"/>
                      <a:pt x="224" y="828"/>
                      <a:pt x="233" y="1014"/>
                    </a:cubicBezTo>
                    <a:cubicBezTo>
                      <a:pt x="233" y="1026"/>
                      <a:pt x="234" y="1038"/>
                      <a:pt x="234" y="1051"/>
                    </a:cubicBezTo>
                    <a:cubicBezTo>
                      <a:pt x="234" y="1052"/>
                      <a:pt x="234" y="1052"/>
                      <a:pt x="234" y="1053"/>
                    </a:cubicBezTo>
                    <a:cubicBezTo>
                      <a:pt x="250" y="1193"/>
                      <a:pt x="272" y="1361"/>
                      <a:pt x="214" y="1494"/>
                    </a:cubicBezTo>
                    <a:cubicBezTo>
                      <a:pt x="209" y="1526"/>
                      <a:pt x="202" y="1556"/>
                      <a:pt x="194" y="1586"/>
                    </a:cubicBezTo>
                    <a:cubicBezTo>
                      <a:pt x="177" y="1650"/>
                      <a:pt x="135" y="1703"/>
                      <a:pt x="78" y="1735"/>
                    </a:cubicBezTo>
                    <a:cubicBezTo>
                      <a:pt x="153" y="1855"/>
                      <a:pt x="235" y="1969"/>
                      <a:pt x="324" y="2079"/>
                    </a:cubicBezTo>
                    <a:lnTo>
                      <a:pt x="1166" y="1662"/>
                    </a:lnTo>
                    <a:cubicBezTo>
                      <a:pt x="987" y="1434"/>
                      <a:pt x="744" y="1240"/>
                      <a:pt x="534" y="1065"/>
                    </a:cubicBezTo>
                    <a:cubicBezTo>
                      <a:pt x="476" y="1018"/>
                      <a:pt x="418" y="971"/>
                      <a:pt x="358" y="923"/>
                    </a:cubicBezTo>
                    <a:lnTo>
                      <a:pt x="358" y="923"/>
                    </a:lnTo>
                    <a:cubicBezTo>
                      <a:pt x="609" y="1059"/>
                      <a:pt x="882" y="1142"/>
                      <a:pt x="1173" y="1142"/>
                    </a:cubicBezTo>
                    <a:cubicBezTo>
                      <a:pt x="1251" y="1142"/>
                      <a:pt x="1330" y="1137"/>
                      <a:pt x="1410" y="1124"/>
                    </a:cubicBezTo>
                    <a:cubicBezTo>
                      <a:pt x="964" y="720"/>
                      <a:pt x="493" y="3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1" name="Google Shape;3191;p45"/>
              <p:cNvSpPr/>
              <p:nvPr/>
            </p:nvSpPr>
            <p:spPr>
              <a:xfrm>
                <a:off x="2338950" y="1597175"/>
                <a:ext cx="97825" cy="108300"/>
              </a:xfrm>
              <a:custGeom>
                <a:avLst/>
                <a:gdLst/>
                <a:ahLst/>
                <a:cxnLst/>
                <a:rect l="l" t="t" r="r" b="b"/>
                <a:pathLst>
                  <a:path w="3913" h="4332" extrusionOk="0">
                    <a:moveTo>
                      <a:pt x="822" y="0"/>
                    </a:moveTo>
                    <a:cubicBezTo>
                      <a:pt x="548" y="0"/>
                      <a:pt x="290" y="74"/>
                      <a:pt x="160" y="361"/>
                    </a:cubicBezTo>
                    <a:cubicBezTo>
                      <a:pt x="1" y="713"/>
                      <a:pt x="25" y="1150"/>
                      <a:pt x="153" y="1506"/>
                    </a:cubicBezTo>
                    <a:cubicBezTo>
                      <a:pt x="290" y="1890"/>
                      <a:pt x="547" y="2223"/>
                      <a:pt x="894" y="2434"/>
                    </a:cubicBezTo>
                    <a:cubicBezTo>
                      <a:pt x="746" y="2926"/>
                      <a:pt x="1125" y="3443"/>
                      <a:pt x="1605" y="3589"/>
                    </a:cubicBezTo>
                    <a:cubicBezTo>
                      <a:pt x="1700" y="3618"/>
                      <a:pt x="1794" y="3631"/>
                      <a:pt x="1886" y="3631"/>
                    </a:cubicBezTo>
                    <a:cubicBezTo>
                      <a:pt x="2358" y="3631"/>
                      <a:pt x="2795" y="3289"/>
                      <a:pt x="3059" y="2909"/>
                    </a:cubicBezTo>
                    <a:lnTo>
                      <a:pt x="3059" y="2909"/>
                    </a:lnTo>
                    <a:cubicBezTo>
                      <a:pt x="3051" y="2938"/>
                      <a:pt x="3044" y="2967"/>
                      <a:pt x="3037" y="2997"/>
                    </a:cubicBezTo>
                    <a:cubicBezTo>
                      <a:pt x="2988" y="3208"/>
                      <a:pt x="2948" y="3422"/>
                      <a:pt x="2916" y="3637"/>
                    </a:cubicBezTo>
                    <a:cubicBezTo>
                      <a:pt x="2889" y="3813"/>
                      <a:pt x="2852" y="4000"/>
                      <a:pt x="2879" y="4180"/>
                    </a:cubicBezTo>
                    <a:cubicBezTo>
                      <a:pt x="2886" y="4232"/>
                      <a:pt x="2903" y="4284"/>
                      <a:pt x="2928" y="4331"/>
                    </a:cubicBezTo>
                    <a:lnTo>
                      <a:pt x="3889" y="3855"/>
                    </a:lnTo>
                    <a:cubicBezTo>
                      <a:pt x="3909" y="3704"/>
                      <a:pt x="3912" y="3550"/>
                      <a:pt x="3901" y="3397"/>
                    </a:cubicBezTo>
                    <a:cubicBezTo>
                      <a:pt x="3899" y="3381"/>
                      <a:pt x="3898" y="3364"/>
                      <a:pt x="3896" y="3348"/>
                    </a:cubicBezTo>
                    <a:cubicBezTo>
                      <a:pt x="3859" y="3343"/>
                      <a:pt x="3824" y="3331"/>
                      <a:pt x="3792" y="3311"/>
                    </a:cubicBezTo>
                    <a:cubicBezTo>
                      <a:pt x="3643" y="3217"/>
                      <a:pt x="3574" y="3002"/>
                      <a:pt x="3503" y="2851"/>
                    </a:cubicBezTo>
                    <a:cubicBezTo>
                      <a:pt x="3326" y="2475"/>
                      <a:pt x="3180" y="2085"/>
                      <a:pt x="3064" y="1685"/>
                    </a:cubicBezTo>
                    <a:cubicBezTo>
                      <a:pt x="3011" y="1501"/>
                      <a:pt x="2927" y="1283"/>
                      <a:pt x="2977" y="1090"/>
                    </a:cubicBezTo>
                    <a:cubicBezTo>
                      <a:pt x="2992" y="1028"/>
                      <a:pt x="3023" y="970"/>
                      <a:pt x="3067" y="923"/>
                    </a:cubicBezTo>
                    <a:cubicBezTo>
                      <a:pt x="3057" y="901"/>
                      <a:pt x="3047" y="881"/>
                      <a:pt x="3036" y="860"/>
                    </a:cubicBezTo>
                    <a:cubicBezTo>
                      <a:pt x="2533" y="430"/>
                      <a:pt x="1911" y="140"/>
                      <a:pt x="1256" y="42"/>
                    </a:cubicBezTo>
                    <a:cubicBezTo>
                      <a:pt x="1118" y="21"/>
                      <a:pt x="968"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2" name="Google Shape;3192;p45"/>
              <p:cNvSpPr/>
              <p:nvPr/>
            </p:nvSpPr>
            <p:spPr>
              <a:xfrm>
                <a:off x="2418775" y="1617525"/>
                <a:ext cx="5025" cy="5900"/>
              </a:xfrm>
              <a:custGeom>
                <a:avLst/>
                <a:gdLst/>
                <a:ahLst/>
                <a:cxnLst/>
                <a:rect l="l" t="t" r="r" b="b"/>
                <a:pathLst>
                  <a:path w="201" h="236" extrusionOk="0">
                    <a:moveTo>
                      <a:pt x="161" y="0"/>
                    </a:moveTo>
                    <a:cubicBezTo>
                      <a:pt x="149" y="9"/>
                      <a:pt x="136" y="15"/>
                      <a:pt x="122" y="19"/>
                    </a:cubicBezTo>
                    <a:cubicBezTo>
                      <a:pt x="140" y="104"/>
                      <a:pt x="72" y="177"/>
                      <a:pt x="1" y="188"/>
                    </a:cubicBezTo>
                    <a:cubicBezTo>
                      <a:pt x="16" y="204"/>
                      <a:pt x="33" y="219"/>
                      <a:pt x="48" y="235"/>
                    </a:cubicBezTo>
                    <a:lnTo>
                      <a:pt x="196" y="36"/>
                    </a:lnTo>
                    <a:lnTo>
                      <a:pt x="200" y="20"/>
                    </a:ln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3" name="Google Shape;3193;p45"/>
              <p:cNvSpPr/>
              <p:nvPr/>
            </p:nvSpPr>
            <p:spPr>
              <a:xfrm>
                <a:off x="2435550" y="1673450"/>
                <a:ext cx="3950" cy="7475"/>
              </a:xfrm>
              <a:custGeom>
                <a:avLst/>
                <a:gdLst/>
                <a:ahLst/>
                <a:cxnLst/>
                <a:rect l="l" t="t" r="r" b="b"/>
                <a:pathLst>
                  <a:path w="158" h="299" extrusionOk="0">
                    <a:moveTo>
                      <a:pt x="0" y="0"/>
                    </a:moveTo>
                    <a:cubicBezTo>
                      <a:pt x="13" y="99"/>
                      <a:pt x="25" y="198"/>
                      <a:pt x="32" y="297"/>
                    </a:cubicBezTo>
                    <a:cubicBezTo>
                      <a:pt x="41" y="298"/>
                      <a:pt x="49" y="298"/>
                      <a:pt x="58" y="298"/>
                    </a:cubicBezTo>
                    <a:cubicBezTo>
                      <a:pt x="93" y="298"/>
                      <a:pt x="127" y="289"/>
                      <a:pt x="158" y="272"/>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4" name="Google Shape;3194;p45"/>
              <p:cNvSpPr/>
              <p:nvPr/>
            </p:nvSpPr>
            <p:spPr>
              <a:xfrm>
                <a:off x="2423700" y="1618025"/>
                <a:ext cx="225" cy="425"/>
              </a:xfrm>
              <a:custGeom>
                <a:avLst/>
                <a:gdLst/>
                <a:ahLst/>
                <a:cxnLst/>
                <a:rect l="l" t="t" r="r" b="b"/>
                <a:pathLst>
                  <a:path w="9" h="17" extrusionOk="0">
                    <a:moveTo>
                      <a:pt x="3" y="0"/>
                    </a:moveTo>
                    <a:lnTo>
                      <a:pt x="0" y="16"/>
                    </a:lnTo>
                    <a:lnTo>
                      <a:pt x="9" y="5"/>
                    </a:lnTo>
                    <a:lnTo>
                      <a:pt x="3" y="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5" name="Google Shape;3195;p45"/>
              <p:cNvSpPr/>
              <p:nvPr/>
            </p:nvSpPr>
            <p:spPr>
              <a:xfrm>
                <a:off x="2412100" y="1620250"/>
                <a:ext cx="32275" cy="60650"/>
              </a:xfrm>
              <a:custGeom>
                <a:avLst/>
                <a:gdLst/>
                <a:ahLst/>
                <a:cxnLst/>
                <a:rect l="l" t="t" r="r" b="b"/>
                <a:pathLst>
                  <a:path w="1291" h="2426" extrusionOk="0">
                    <a:moveTo>
                      <a:pt x="141" y="1"/>
                    </a:moveTo>
                    <a:cubicBezTo>
                      <a:pt x="97" y="47"/>
                      <a:pt x="66" y="105"/>
                      <a:pt x="51" y="168"/>
                    </a:cubicBezTo>
                    <a:cubicBezTo>
                      <a:pt x="1" y="361"/>
                      <a:pt x="85" y="578"/>
                      <a:pt x="138" y="763"/>
                    </a:cubicBezTo>
                    <a:cubicBezTo>
                      <a:pt x="254" y="1163"/>
                      <a:pt x="400" y="1552"/>
                      <a:pt x="577" y="1928"/>
                    </a:cubicBezTo>
                    <a:cubicBezTo>
                      <a:pt x="648" y="2079"/>
                      <a:pt x="717" y="2294"/>
                      <a:pt x="866" y="2389"/>
                    </a:cubicBezTo>
                    <a:cubicBezTo>
                      <a:pt x="898" y="2408"/>
                      <a:pt x="933" y="2420"/>
                      <a:pt x="970" y="2426"/>
                    </a:cubicBezTo>
                    <a:cubicBezTo>
                      <a:pt x="963" y="2327"/>
                      <a:pt x="951" y="2228"/>
                      <a:pt x="938" y="2129"/>
                    </a:cubicBezTo>
                    <a:lnTo>
                      <a:pt x="938" y="2129"/>
                    </a:lnTo>
                    <a:cubicBezTo>
                      <a:pt x="963" y="2175"/>
                      <a:pt x="988" y="2221"/>
                      <a:pt x="1015" y="2266"/>
                    </a:cubicBezTo>
                    <a:cubicBezTo>
                      <a:pt x="1040" y="2312"/>
                      <a:pt x="1068" y="2357"/>
                      <a:pt x="1096" y="2401"/>
                    </a:cubicBezTo>
                    <a:cubicBezTo>
                      <a:pt x="1153" y="2369"/>
                      <a:pt x="1195" y="2315"/>
                      <a:pt x="1212" y="2251"/>
                    </a:cubicBezTo>
                    <a:cubicBezTo>
                      <a:pt x="1220" y="2222"/>
                      <a:pt x="1227" y="2191"/>
                      <a:pt x="1232" y="2160"/>
                    </a:cubicBezTo>
                    <a:cubicBezTo>
                      <a:pt x="1290" y="2027"/>
                      <a:pt x="1268" y="1859"/>
                      <a:pt x="1252" y="1718"/>
                    </a:cubicBezTo>
                    <a:cubicBezTo>
                      <a:pt x="1252" y="1718"/>
                      <a:pt x="1252" y="1717"/>
                      <a:pt x="1252" y="1716"/>
                    </a:cubicBezTo>
                    <a:cubicBezTo>
                      <a:pt x="1252" y="1704"/>
                      <a:pt x="1251" y="1691"/>
                      <a:pt x="1251" y="1679"/>
                    </a:cubicBezTo>
                    <a:cubicBezTo>
                      <a:pt x="1242" y="1493"/>
                      <a:pt x="1217" y="1308"/>
                      <a:pt x="1173" y="1128"/>
                    </a:cubicBezTo>
                    <a:cubicBezTo>
                      <a:pt x="1135" y="969"/>
                      <a:pt x="1083" y="814"/>
                      <a:pt x="1017" y="665"/>
                    </a:cubicBezTo>
                    <a:cubicBezTo>
                      <a:pt x="776" y="497"/>
                      <a:pt x="528" y="336"/>
                      <a:pt x="275" y="182"/>
                    </a:cubicBezTo>
                    <a:lnTo>
                      <a:pt x="316" y="127"/>
                    </a:lnTo>
                    <a:cubicBezTo>
                      <a:pt x="300" y="111"/>
                      <a:pt x="285" y="95"/>
                      <a:pt x="268" y="79"/>
                    </a:cubicBezTo>
                    <a:cubicBezTo>
                      <a:pt x="261" y="80"/>
                      <a:pt x="255" y="81"/>
                      <a:pt x="248" y="81"/>
                    </a:cubicBezTo>
                    <a:cubicBezTo>
                      <a:pt x="209" y="81"/>
                      <a:pt x="170" y="61"/>
                      <a:pt x="147" y="12"/>
                    </a:cubicBezTo>
                    <a:cubicBezTo>
                      <a:pt x="145" y="8"/>
                      <a:pt x="143" y="5"/>
                      <a:pt x="1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6" name="Google Shape;3196;p45"/>
              <p:cNvSpPr/>
              <p:nvPr/>
            </p:nvSpPr>
            <p:spPr>
              <a:xfrm>
                <a:off x="2382875" y="1561150"/>
                <a:ext cx="42675" cy="58650"/>
              </a:xfrm>
              <a:custGeom>
                <a:avLst/>
                <a:gdLst/>
                <a:ahLst/>
                <a:cxnLst/>
                <a:rect l="l" t="t" r="r" b="b"/>
                <a:pathLst>
                  <a:path w="1707" h="2346" extrusionOk="0">
                    <a:moveTo>
                      <a:pt x="1437" y="0"/>
                    </a:moveTo>
                    <a:cubicBezTo>
                      <a:pt x="1405" y="0"/>
                      <a:pt x="1372" y="7"/>
                      <a:pt x="1341" y="20"/>
                    </a:cubicBezTo>
                    <a:cubicBezTo>
                      <a:pt x="1213" y="78"/>
                      <a:pt x="1179" y="237"/>
                      <a:pt x="1243" y="352"/>
                    </a:cubicBezTo>
                    <a:cubicBezTo>
                      <a:pt x="1256" y="398"/>
                      <a:pt x="1284" y="439"/>
                      <a:pt x="1323" y="468"/>
                    </a:cubicBezTo>
                    <a:cubicBezTo>
                      <a:pt x="1339" y="480"/>
                      <a:pt x="1356" y="489"/>
                      <a:pt x="1374" y="498"/>
                    </a:cubicBezTo>
                    <a:lnTo>
                      <a:pt x="1374" y="649"/>
                    </a:lnTo>
                    <a:lnTo>
                      <a:pt x="1376" y="1149"/>
                    </a:lnTo>
                    <a:cubicBezTo>
                      <a:pt x="1377" y="1403"/>
                      <a:pt x="1378" y="1657"/>
                      <a:pt x="1379" y="1910"/>
                    </a:cubicBezTo>
                    <a:cubicBezTo>
                      <a:pt x="1143" y="1463"/>
                      <a:pt x="870" y="1038"/>
                      <a:pt x="563" y="637"/>
                    </a:cubicBezTo>
                    <a:cubicBezTo>
                      <a:pt x="552" y="624"/>
                      <a:pt x="540" y="613"/>
                      <a:pt x="528" y="602"/>
                    </a:cubicBezTo>
                    <a:cubicBezTo>
                      <a:pt x="472" y="496"/>
                      <a:pt x="356" y="421"/>
                      <a:pt x="247" y="421"/>
                    </a:cubicBezTo>
                    <a:cubicBezTo>
                      <a:pt x="165" y="421"/>
                      <a:pt x="87" y="464"/>
                      <a:pt x="45" y="568"/>
                    </a:cubicBezTo>
                    <a:cubicBezTo>
                      <a:pt x="0" y="674"/>
                      <a:pt x="36" y="805"/>
                      <a:pt x="124" y="879"/>
                    </a:cubicBezTo>
                    <a:cubicBezTo>
                      <a:pt x="164" y="914"/>
                      <a:pt x="217" y="933"/>
                      <a:pt x="271" y="933"/>
                    </a:cubicBezTo>
                    <a:cubicBezTo>
                      <a:pt x="277" y="933"/>
                      <a:pt x="284" y="933"/>
                      <a:pt x="290" y="933"/>
                    </a:cubicBezTo>
                    <a:cubicBezTo>
                      <a:pt x="338" y="927"/>
                      <a:pt x="372" y="901"/>
                      <a:pt x="408" y="875"/>
                    </a:cubicBezTo>
                    <a:cubicBezTo>
                      <a:pt x="743" y="1323"/>
                      <a:pt x="1035" y="1800"/>
                      <a:pt x="1280" y="2301"/>
                    </a:cubicBezTo>
                    <a:cubicBezTo>
                      <a:pt x="1297" y="2316"/>
                      <a:pt x="1313" y="2331"/>
                      <a:pt x="1330" y="2346"/>
                    </a:cubicBezTo>
                    <a:cubicBezTo>
                      <a:pt x="1391" y="2290"/>
                      <a:pt x="1468" y="2257"/>
                      <a:pt x="1550" y="2251"/>
                    </a:cubicBezTo>
                    <a:cubicBezTo>
                      <a:pt x="1555" y="2250"/>
                      <a:pt x="1559" y="2250"/>
                      <a:pt x="1563" y="2250"/>
                    </a:cubicBezTo>
                    <a:cubicBezTo>
                      <a:pt x="1575" y="2250"/>
                      <a:pt x="1586" y="2252"/>
                      <a:pt x="1597" y="2255"/>
                    </a:cubicBezTo>
                    <a:cubicBezTo>
                      <a:pt x="1630" y="2231"/>
                      <a:pt x="1649" y="2192"/>
                      <a:pt x="1647" y="2151"/>
                    </a:cubicBezTo>
                    <a:lnTo>
                      <a:pt x="1641" y="517"/>
                    </a:lnTo>
                    <a:cubicBezTo>
                      <a:pt x="1641" y="489"/>
                      <a:pt x="1642" y="457"/>
                      <a:pt x="1642" y="425"/>
                    </a:cubicBezTo>
                    <a:cubicBezTo>
                      <a:pt x="1684" y="377"/>
                      <a:pt x="1707" y="314"/>
                      <a:pt x="1704" y="250"/>
                    </a:cubicBezTo>
                    <a:cubicBezTo>
                      <a:pt x="1698"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7" name="Google Shape;3197;p45"/>
              <p:cNvSpPr/>
              <p:nvPr/>
            </p:nvSpPr>
            <p:spPr>
              <a:xfrm>
                <a:off x="2414850" y="1618650"/>
                <a:ext cx="1300" cy="1600"/>
              </a:xfrm>
              <a:custGeom>
                <a:avLst/>
                <a:gdLst/>
                <a:ahLst/>
                <a:cxnLst/>
                <a:rect l="l" t="t" r="r" b="b"/>
                <a:pathLst>
                  <a:path w="52" h="64" extrusionOk="0">
                    <a:moveTo>
                      <a:pt x="0" y="1"/>
                    </a:moveTo>
                    <a:lnTo>
                      <a:pt x="0" y="1"/>
                    </a:lnTo>
                    <a:cubicBezTo>
                      <a:pt x="11" y="22"/>
                      <a:pt x="21" y="43"/>
                      <a:pt x="31" y="64"/>
                    </a:cubicBezTo>
                    <a:cubicBezTo>
                      <a:pt x="37" y="57"/>
                      <a:pt x="44" y="51"/>
                      <a:pt x="51" y="44"/>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8" name="Google Shape;3198;p45"/>
              <p:cNvSpPr/>
              <p:nvPr/>
            </p:nvSpPr>
            <p:spPr>
              <a:xfrm>
                <a:off x="2416125" y="1617375"/>
                <a:ext cx="6700" cy="4850"/>
              </a:xfrm>
              <a:custGeom>
                <a:avLst/>
                <a:gdLst/>
                <a:ahLst/>
                <a:cxnLst/>
                <a:rect l="l" t="t" r="r" b="b"/>
                <a:pathLst>
                  <a:path w="268" h="194" extrusionOk="0">
                    <a:moveTo>
                      <a:pt x="236" y="1"/>
                    </a:moveTo>
                    <a:cubicBezTo>
                      <a:pt x="230" y="1"/>
                      <a:pt x="225" y="1"/>
                      <a:pt x="220" y="2"/>
                    </a:cubicBezTo>
                    <a:cubicBezTo>
                      <a:pt x="138" y="8"/>
                      <a:pt x="61" y="41"/>
                      <a:pt x="0" y="95"/>
                    </a:cubicBezTo>
                    <a:cubicBezTo>
                      <a:pt x="36" y="127"/>
                      <a:pt x="71" y="160"/>
                      <a:pt x="107" y="193"/>
                    </a:cubicBezTo>
                    <a:cubicBezTo>
                      <a:pt x="178" y="182"/>
                      <a:pt x="246" y="109"/>
                      <a:pt x="228" y="24"/>
                    </a:cubicBezTo>
                    <a:cubicBezTo>
                      <a:pt x="242" y="20"/>
                      <a:pt x="255" y="14"/>
                      <a:pt x="267" y="5"/>
                    </a:cubicBezTo>
                    <a:cubicBezTo>
                      <a:pt x="257" y="2"/>
                      <a:pt x="246"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199" name="Google Shape;3199;p45"/>
              <p:cNvSpPr/>
              <p:nvPr/>
            </p:nvSpPr>
            <p:spPr>
              <a:xfrm>
                <a:off x="2415650" y="1619750"/>
                <a:ext cx="3150" cy="2525"/>
              </a:xfrm>
              <a:custGeom>
                <a:avLst/>
                <a:gdLst/>
                <a:ahLst/>
                <a:cxnLst/>
                <a:rect l="l" t="t" r="r" b="b"/>
                <a:pathLst>
                  <a:path w="126" h="101" extrusionOk="0">
                    <a:moveTo>
                      <a:pt x="19" y="0"/>
                    </a:moveTo>
                    <a:cubicBezTo>
                      <a:pt x="13" y="7"/>
                      <a:pt x="6" y="14"/>
                      <a:pt x="0" y="20"/>
                    </a:cubicBezTo>
                    <a:cubicBezTo>
                      <a:pt x="1" y="24"/>
                      <a:pt x="3" y="28"/>
                      <a:pt x="5" y="32"/>
                    </a:cubicBezTo>
                    <a:cubicBezTo>
                      <a:pt x="28" y="81"/>
                      <a:pt x="67" y="101"/>
                      <a:pt x="106" y="101"/>
                    </a:cubicBezTo>
                    <a:cubicBezTo>
                      <a:pt x="113" y="101"/>
                      <a:pt x="119" y="100"/>
                      <a:pt x="126" y="99"/>
                    </a:cubicBezTo>
                    <a:cubicBezTo>
                      <a:pt x="90" y="65"/>
                      <a:pt x="55"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00" name="Google Shape;3200;p45"/>
          <p:cNvGrpSpPr/>
          <p:nvPr/>
        </p:nvGrpSpPr>
        <p:grpSpPr>
          <a:xfrm>
            <a:off x="645806" y="764021"/>
            <a:ext cx="818464" cy="862556"/>
            <a:chOff x="1745300" y="3111550"/>
            <a:chExt cx="762000" cy="803050"/>
          </a:xfrm>
        </p:grpSpPr>
        <p:sp>
          <p:nvSpPr>
            <p:cNvPr id="3201" name="Google Shape;3201;p45"/>
            <p:cNvSpPr/>
            <p:nvPr/>
          </p:nvSpPr>
          <p:spPr>
            <a:xfrm>
              <a:off x="1746600" y="3111575"/>
              <a:ext cx="759400" cy="803000"/>
            </a:xfrm>
            <a:custGeom>
              <a:avLst/>
              <a:gdLst/>
              <a:ahLst/>
              <a:cxnLst/>
              <a:rect l="l" t="t" r="r" b="b"/>
              <a:pathLst>
                <a:path w="30376" h="32120" extrusionOk="0">
                  <a:moveTo>
                    <a:pt x="13736" y="1"/>
                  </a:moveTo>
                  <a:cubicBezTo>
                    <a:pt x="13518" y="1"/>
                    <a:pt x="13295" y="168"/>
                    <a:pt x="13253" y="384"/>
                  </a:cubicBezTo>
                  <a:cubicBezTo>
                    <a:pt x="13200" y="657"/>
                    <a:pt x="13354" y="901"/>
                    <a:pt x="13620" y="980"/>
                  </a:cubicBezTo>
                  <a:cubicBezTo>
                    <a:pt x="13713" y="1007"/>
                    <a:pt x="13807" y="1037"/>
                    <a:pt x="13898" y="1069"/>
                  </a:cubicBezTo>
                  <a:cubicBezTo>
                    <a:pt x="13913" y="1073"/>
                    <a:pt x="14007" y="1109"/>
                    <a:pt x="14009" y="1109"/>
                  </a:cubicBezTo>
                  <a:cubicBezTo>
                    <a:pt x="14010" y="1109"/>
                    <a:pt x="14009" y="1109"/>
                    <a:pt x="14007" y="1108"/>
                  </a:cubicBezTo>
                  <a:lnTo>
                    <a:pt x="14007" y="1108"/>
                  </a:lnTo>
                  <a:cubicBezTo>
                    <a:pt x="14035" y="1119"/>
                    <a:pt x="14062" y="1130"/>
                    <a:pt x="14091" y="1142"/>
                  </a:cubicBezTo>
                  <a:cubicBezTo>
                    <a:pt x="14235" y="1202"/>
                    <a:pt x="14376" y="1268"/>
                    <a:pt x="14515" y="1341"/>
                  </a:cubicBezTo>
                  <a:cubicBezTo>
                    <a:pt x="14058" y="1758"/>
                    <a:pt x="13523" y="2260"/>
                    <a:pt x="12931" y="2827"/>
                  </a:cubicBezTo>
                  <a:cubicBezTo>
                    <a:pt x="12530" y="2606"/>
                    <a:pt x="12105" y="2428"/>
                    <a:pt x="11665" y="2298"/>
                  </a:cubicBezTo>
                  <a:cubicBezTo>
                    <a:pt x="11628" y="2287"/>
                    <a:pt x="11590" y="2282"/>
                    <a:pt x="11552" y="2282"/>
                  </a:cubicBezTo>
                  <a:cubicBezTo>
                    <a:pt x="11334" y="2282"/>
                    <a:pt x="11111" y="2449"/>
                    <a:pt x="11070" y="2665"/>
                  </a:cubicBezTo>
                  <a:cubicBezTo>
                    <a:pt x="11017" y="2940"/>
                    <a:pt x="11169" y="3183"/>
                    <a:pt x="11435" y="3262"/>
                  </a:cubicBezTo>
                  <a:cubicBezTo>
                    <a:pt x="11530" y="3289"/>
                    <a:pt x="11622" y="3318"/>
                    <a:pt x="11714" y="3351"/>
                  </a:cubicBezTo>
                  <a:cubicBezTo>
                    <a:pt x="11729" y="3356"/>
                    <a:pt x="11823" y="3391"/>
                    <a:pt x="11825" y="3391"/>
                  </a:cubicBezTo>
                  <a:cubicBezTo>
                    <a:pt x="11825" y="3391"/>
                    <a:pt x="11824" y="3391"/>
                    <a:pt x="11822" y="3390"/>
                  </a:cubicBezTo>
                  <a:lnTo>
                    <a:pt x="11822" y="3390"/>
                  </a:lnTo>
                  <a:cubicBezTo>
                    <a:pt x="11851" y="3402"/>
                    <a:pt x="11878" y="3412"/>
                    <a:pt x="11906" y="3424"/>
                  </a:cubicBezTo>
                  <a:cubicBezTo>
                    <a:pt x="11999" y="3463"/>
                    <a:pt x="12092" y="3505"/>
                    <a:pt x="12183" y="3548"/>
                  </a:cubicBezTo>
                  <a:cubicBezTo>
                    <a:pt x="11695" y="4022"/>
                    <a:pt x="11181" y="4528"/>
                    <a:pt x="10649" y="5056"/>
                  </a:cubicBezTo>
                  <a:cubicBezTo>
                    <a:pt x="10277" y="4858"/>
                    <a:pt x="9886" y="4699"/>
                    <a:pt x="9483" y="4581"/>
                  </a:cubicBezTo>
                  <a:cubicBezTo>
                    <a:pt x="9445" y="4570"/>
                    <a:pt x="9407" y="4565"/>
                    <a:pt x="9369" y="4565"/>
                  </a:cubicBezTo>
                  <a:cubicBezTo>
                    <a:pt x="9150" y="4565"/>
                    <a:pt x="8927" y="4732"/>
                    <a:pt x="8886" y="4948"/>
                  </a:cubicBezTo>
                  <a:cubicBezTo>
                    <a:pt x="8833" y="5222"/>
                    <a:pt x="8986" y="5465"/>
                    <a:pt x="9253" y="5543"/>
                  </a:cubicBezTo>
                  <a:cubicBezTo>
                    <a:pt x="9346" y="5571"/>
                    <a:pt x="9439" y="5601"/>
                    <a:pt x="9531" y="5632"/>
                  </a:cubicBezTo>
                  <a:cubicBezTo>
                    <a:pt x="9546" y="5637"/>
                    <a:pt x="9638" y="5673"/>
                    <a:pt x="9642" y="5673"/>
                  </a:cubicBezTo>
                  <a:cubicBezTo>
                    <a:pt x="9642" y="5673"/>
                    <a:pt x="9641" y="5673"/>
                    <a:pt x="9639" y="5672"/>
                  </a:cubicBezTo>
                  <a:lnTo>
                    <a:pt x="9639" y="5672"/>
                  </a:lnTo>
                  <a:cubicBezTo>
                    <a:pt x="9667" y="5683"/>
                    <a:pt x="9696" y="5694"/>
                    <a:pt x="9723" y="5706"/>
                  </a:cubicBezTo>
                  <a:cubicBezTo>
                    <a:pt x="9787" y="5732"/>
                    <a:pt x="9849" y="5760"/>
                    <a:pt x="9912" y="5789"/>
                  </a:cubicBezTo>
                  <a:cubicBezTo>
                    <a:pt x="9418" y="6283"/>
                    <a:pt x="8913" y="6792"/>
                    <a:pt x="8407" y="7306"/>
                  </a:cubicBezTo>
                  <a:cubicBezTo>
                    <a:pt x="8052" y="7124"/>
                    <a:pt x="7681" y="6974"/>
                    <a:pt x="7299" y="6862"/>
                  </a:cubicBezTo>
                  <a:cubicBezTo>
                    <a:pt x="7262" y="6851"/>
                    <a:pt x="7223" y="6846"/>
                    <a:pt x="7185" y="6846"/>
                  </a:cubicBezTo>
                  <a:cubicBezTo>
                    <a:pt x="6966" y="6846"/>
                    <a:pt x="6744" y="7013"/>
                    <a:pt x="6702" y="7229"/>
                  </a:cubicBezTo>
                  <a:cubicBezTo>
                    <a:pt x="6649" y="7503"/>
                    <a:pt x="6803" y="7747"/>
                    <a:pt x="7069" y="7826"/>
                  </a:cubicBezTo>
                  <a:cubicBezTo>
                    <a:pt x="7162" y="7853"/>
                    <a:pt x="7255" y="7882"/>
                    <a:pt x="7347" y="7914"/>
                  </a:cubicBezTo>
                  <a:cubicBezTo>
                    <a:pt x="7362" y="7920"/>
                    <a:pt x="7455" y="7955"/>
                    <a:pt x="7458" y="7955"/>
                  </a:cubicBezTo>
                  <a:cubicBezTo>
                    <a:pt x="7458" y="7955"/>
                    <a:pt x="7457" y="7955"/>
                    <a:pt x="7456" y="7954"/>
                  </a:cubicBezTo>
                  <a:lnTo>
                    <a:pt x="7456" y="7954"/>
                  </a:lnTo>
                  <a:cubicBezTo>
                    <a:pt x="7483" y="7965"/>
                    <a:pt x="7512" y="7976"/>
                    <a:pt x="7539" y="7988"/>
                  </a:cubicBezTo>
                  <a:cubicBezTo>
                    <a:pt x="7586" y="8007"/>
                    <a:pt x="7633" y="8027"/>
                    <a:pt x="7679" y="8048"/>
                  </a:cubicBezTo>
                  <a:cubicBezTo>
                    <a:pt x="7181" y="8558"/>
                    <a:pt x="6685" y="9069"/>
                    <a:pt x="6198" y="9576"/>
                  </a:cubicBezTo>
                  <a:cubicBezTo>
                    <a:pt x="5852" y="9399"/>
                    <a:pt x="5489" y="9254"/>
                    <a:pt x="5115" y="9145"/>
                  </a:cubicBezTo>
                  <a:cubicBezTo>
                    <a:pt x="5078" y="9134"/>
                    <a:pt x="5040" y="9128"/>
                    <a:pt x="5001" y="9128"/>
                  </a:cubicBezTo>
                  <a:cubicBezTo>
                    <a:pt x="4782" y="9128"/>
                    <a:pt x="4560" y="9296"/>
                    <a:pt x="4518" y="9511"/>
                  </a:cubicBezTo>
                  <a:cubicBezTo>
                    <a:pt x="4465" y="9785"/>
                    <a:pt x="4619" y="10029"/>
                    <a:pt x="4885" y="10107"/>
                  </a:cubicBezTo>
                  <a:cubicBezTo>
                    <a:pt x="4978" y="10135"/>
                    <a:pt x="5071" y="10164"/>
                    <a:pt x="5164" y="10196"/>
                  </a:cubicBezTo>
                  <a:cubicBezTo>
                    <a:pt x="5178" y="10201"/>
                    <a:pt x="5272" y="10237"/>
                    <a:pt x="5274" y="10237"/>
                  </a:cubicBezTo>
                  <a:cubicBezTo>
                    <a:pt x="5274" y="10237"/>
                    <a:pt x="5274" y="10236"/>
                    <a:pt x="5272" y="10235"/>
                  </a:cubicBezTo>
                  <a:lnTo>
                    <a:pt x="5272" y="10235"/>
                  </a:lnTo>
                  <a:cubicBezTo>
                    <a:pt x="5299" y="10247"/>
                    <a:pt x="5328" y="10258"/>
                    <a:pt x="5356" y="10269"/>
                  </a:cubicBezTo>
                  <a:cubicBezTo>
                    <a:pt x="5398" y="10287"/>
                    <a:pt x="5440" y="10305"/>
                    <a:pt x="5483" y="10324"/>
                  </a:cubicBezTo>
                  <a:cubicBezTo>
                    <a:pt x="4980" y="10851"/>
                    <a:pt x="4494" y="11369"/>
                    <a:pt x="4030" y="11866"/>
                  </a:cubicBezTo>
                  <a:cubicBezTo>
                    <a:pt x="3678" y="11685"/>
                    <a:pt x="3311" y="11537"/>
                    <a:pt x="2931" y="11426"/>
                  </a:cubicBezTo>
                  <a:cubicBezTo>
                    <a:pt x="2894" y="11415"/>
                    <a:pt x="2856" y="11410"/>
                    <a:pt x="2817" y="11410"/>
                  </a:cubicBezTo>
                  <a:cubicBezTo>
                    <a:pt x="2598" y="11410"/>
                    <a:pt x="2376" y="11577"/>
                    <a:pt x="2334" y="11793"/>
                  </a:cubicBezTo>
                  <a:cubicBezTo>
                    <a:pt x="2281" y="12067"/>
                    <a:pt x="2435" y="12311"/>
                    <a:pt x="2701" y="12388"/>
                  </a:cubicBezTo>
                  <a:cubicBezTo>
                    <a:pt x="2794" y="12416"/>
                    <a:pt x="2888" y="12446"/>
                    <a:pt x="2979" y="12478"/>
                  </a:cubicBezTo>
                  <a:cubicBezTo>
                    <a:pt x="2993" y="12482"/>
                    <a:pt x="3088" y="12519"/>
                    <a:pt x="3090" y="12519"/>
                  </a:cubicBezTo>
                  <a:cubicBezTo>
                    <a:pt x="3090" y="12519"/>
                    <a:pt x="3090" y="12519"/>
                    <a:pt x="3088" y="12518"/>
                  </a:cubicBezTo>
                  <a:lnTo>
                    <a:pt x="3088" y="12518"/>
                  </a:lnTo>
                  <a:cubicBezTo>
                    <a:pt x="3116" y="12528"/>
                    <a:pt x="3143" y="12540"/>
                    <a:pt x="3171" y="12551"/>
                  </a:cubicBezTo>
                  <a:cubicBezTo>
                    <a:pt x="3225" y="12574"/>
                    <a:pt x="3279" y="12597"/>
                    <a:pt x="3332" y="12622"/>
                  </a:cubicBezTo>
                  <a:cubicBezTo>
                    <a:pt x="2818" y="13181"/>
                    <a:pt x="2344" y="13708"/>
                    <a:pt x="1924" y="14187"/>
                  </a:cubicBezTo>
                  <a:cubicBezTo>
                    <a:pt x="1549" y="13988"/>
                    <a:pt x="1154" y="13828"/>
                    <a:pt x="747" y="13708"/>
                  </a:cubicBezTo>
                  <a:cubicBezTo>
                    <a:pt x="710" y="13697"/>
                    <a:pt x="672" y="13692"/>
                    <a:pt x="633" y="13692"/>
                  </a:cubicBezTo>
                  <a:cubicBezTo>
                    <a:pt x="414" y="13692"/>
                    <a:pt x="192" y="13859"/>
                    <a:pt x="150" y="14074"/>
                  </a:cubicBezTo>
                  <a:cubicBezTo>
                    <a:pt x="97" y="14349"/>
                    <a:pt x="251" y="14592"/>
                    <a:pt x="517" y="14671"/>
                  </a:cubicBezTo>
                  <a:cubicBezTo>
                    <a:pt x="609" y="14698"/>
                    <a:pt x="703" y="14727"/>
                    <a:pt x="795" y="14760"/>
                  </a:cubicBezTo>
                  <a:cubicBezTo>
                    <a:pt x="810" y="14765"/>
                    <a:pt x="904" y="14800"/>
                    <a:pt x="906" y="14800"/>
                  </a:cubicBezTo>
                  <a:cubicBezTo>
                    <a:pt x="906" y="14800"/>
                    <a:pt x="906" y="14800"/>
                    <a:pt x="904" y="14799"/>
                  </a:cubicBezTo>
                  <a:lnTo>
                    <a:pt x="904" y="14799"/>
                  </a:lnTo>
                  <a:cubicBezTo>
                    <a:pt x="932" y="14811"/>
                    <a:pt x="959" y="14821"/>
                    <a:pt x="987" y="14833"/>
                  </a:cubicBezTo>
                  <a:cubicBezTo>
                    <a:pt x="1080" y="14871"/>
                    <a:pt x="1172" y="14913"/>
                    <a:pt x="1263" y="14957"/>
                  </a:cubicBezTo>
                  <a:cubicBezTo>
                    <a:pt x="474" y="15897"/>
                    <a:pt x="1" y="16555"/>
                    <a:pt x="11" y="16765"/>
                  </a:cubicBezTo>
                  <a:cubicBezTo>
                    <a:pt x="18" y="16880"/>
                    <a:pt x="148" y="17096"/>
                    <a:pt x="380" y="17394"/>
                  </a:cubicBezTo>
                  <a:cubicBezTo>
                    <a:pt x="244" y="17607"/>
                    <a:pt x="172" y="17760"/>
                    <a:pt x="177" y="17843"/>
                  </a:cubicBezTo>
                  <a:cubicBezTo>
                    <a:pt x="182" y="17943"/>
                    <a:pt x="283" y="18123"/>
                    <a:pt x="463" y="18365"/>
                  </a:cubicBezTo>
                  <a:cubicBezTo>
                    <a:pt x="237" y="18687"/>
                    <a:pt x="116" y="18911"/>
                    <a:pt x="122" y="19020"/>
                  </a:cubicBezTo>
                  <a:cubicBezTo>
                    <a:pt x="185" y="20202"/>
                    <a:pt x="13387" y="32120"/>
                    <a:pt x="14410" y="32120"/>
                  </a:cubicBezTo>
                  <a:cubicBezTo>
                    <a:pt x="14412" y="32120"/>
                    <a:pt x="14415" y="32120"/>
                    <a:pt x="14417" y="32119"/>
                  </a:cubicBezTo>
                  <a:cubicBezTo>
                    <a:pt x="15379" y="32055"/>
                    <a:pt x="30288" y="16223"/>
                    <a:pt x="30316" y="15609"/>
                  </a:cubicBezTo>
                  <a:cubicBezTo>
                    <a:pt x="30321" y="15484"/>
                    <a:pt x="30209" y="15266"/>
                    <a:pt x="30000" y="14974"/>
                  </a:cubicBezTo>
                  <a:cubicBezTo>
                    <a:pt x="30236" y="14678"/>
                    <a:pt x="30368" y="14490"/>
                    <a:pt x="30371" y="14433"/>
                  </a:cubicBezTo>
                  <a:cubicBezTo>
                    <a:pt x="30375" y="14297"/>
                    <a:pt x="30237" y="14045"/>
                    <a:pt x="29985" y="13706"/>
                  </a:cubicBezTo>
                  <a:cubicBezTo>
                    <a:pt x="30126" y="13521"/>
                    <a:pt x="30203" y="13400"/>
                    <a:pt x="30205" y="13356"/>
                  </a:cubicBezTo>
                  <a:cubicBezTo>
                    <a:pt x="30264" y="12017"/>
                    <a:pt x="16837" y="78"/>
                    <a:pt x="16109" y="60"/>
                  </a:cubicBezTo>
                  <a:cubicBezTo>
                    <a:pt x="16109" y="60"/>
                    <a:pt x="16108" y="60"/>
                    <a:pt x="16108" y="60"/>
                  </a:cubicBezTo>
                  <a:cubicBezTo>
                    <a:pt x="16021" y="60"/>
                    <a:pt x="15734" y="272"/>
                    <a:pt x="15294" y="648"/>
                  </a:cubicBezTo>
                  <a:cubicBezTo>
                    <a:pt x="14841" y="377"/>
                    <a:pt x="14356" y="165"/>
                    <a:pt x="13850" y="17"/>
                  </a:cubicBezTo>
                  <a:cubicBezTo>
                    <a:pt x="13813" y="6"/>
                    <a:pt x="13775" y="1"/>
                    <a:pt x="1373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02" name="Google Shape;3202;p45"/>
            <p:cNvGrpSpPr/>
            <p:nvPr/>
          </p:nvGrpSpPr>
          <p:grpSpPr>
            <a:xfrm>
              <a:off x="1745300" y="3111550"/>
              <a:ext cx="762000" cy="803050"/>
              <a:chOff x="1297950" y="3127775"/>
              <a:chExt cx="762000" cy="803050"/>
            </a:xfrm>
          </p:grpSpPr>
          <p:sp>
            <p:nvSpPr>
              <p:cNvPr id="3203" name="Google Shape;3203;p45"/>
              <p:cNvSpPr/>
              <p:nvPr/>
            </p:nvSpPr>
            <p:spPr>
              <a:xfrm>
                <a:off x="1300675" y="3185600"/>
                <a:ext cx="757900" cy="745225"/>
              </a:xfrm>
              <a:custGeom>
                <a:avLst/>
                <a:gdLst/>
                <a:ahLst/>
                <a:cxnLst/>
                <a:rect l="l" t="t" r="r" b="b"/>
                <a:pathLst>
                  <a:path w="30316" h="29809" extrusionOk="0">
                    <a:moveTo>
                      <a:pt x="16161" y="1"/>
                    </a:moveTo>
                    <a:cubicBezTo>
                      <a:pt x="15417" y="1"/>
                      <a:pt x="1" y="15523"/>
                      <a:pt x="64" y="16708"/>
                    </a:cubicBezTo>
                    <a:cubicBezTo>
                      <a:pt x="127" y="17890"/>
                      <a:pt x="13329" y="29808"/>
                      <a:pt x="14352" y="29808"/>
                    </a:cubicBezTo>
                    <a:cubicBezTo>
                      <a:pt x="14355" y="29808"/>
                      <a:pt x="14357" y="29808"/>
                      <a:pt x="14360" y="29808"/>
                    </a:cubicBezTo>
                    <a:cubicBezTo>
                      <a:pt x="15320" y="29743"/>
                      <a:pt x="30231" y="13912"/>
                      <a:pt x="30258" y="13298"/>
                    </a:cubicBezTo>
                    <a:cubicBezTo>
                      <a:pt x="30316" y="11959"/>
                      <a:pt x="16889" y="20"/>
                      <a:pt x="16162" y="1"/>
                    </a:cubicBezTo>
                    <a:cubicBezTo>
                      <a:pt x="16162" y="1"/>
                      <a:pt x="16161" y="1"/>
                      <a:pt x="16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4" name="Google Shape;3204;p45"/>
              <p:cNvSpPr/>
              <p:nvPr/>
            </p:nvSpPr>
            <p:spPr>
              <a:xfrm>
                <a:off x="1302050" y="3156225"/>
                <a:ext cx="757900" cy="745175"/>
              </a:xfrm>
              <a:custGeom>
                <a:avLst/>
                <a:gdLst/>
                <a:ahLst/>
                <a:cxnLst/>
                <a:rect l="l" t="t" r="r" b="b"/>
                <a:pathLst>
                  <a:path w="30316" h="29807" extrusionOk="0">
                    <a:moveTo>
                      <a:pt x="16160" y="0"/>
                    </a:moveTo>
                    <a:cubicBezTo>
                      <a:pt x="15415" y="0"/>
                      <a:pt x="1" y="15522"/>
                      <a:pt x="63" y="16706"/>
                    </a:cubicBezTo>
                    <a:cubicBezTo>
                      <a:pt x="127" y="17890"/>
                      <a:pt x="13327" y="29807"/>
                      <a:pt x="14352" y="29807"/>
                    </a:cubicBezTo>
                    <a:cubicBezTo>
                      <a:pt x="14355" y="29807"/>
                      <a:pt x="14358" y="29807"/>
                      <a:pt x="14360" y="29806"/>
                    </a:cubicBezTo>
                    <a:cubicBezTo>
                      <a:pt x="15321" y="29743"/>
                      <a:pt x="30230" y="13910"/>
                      <a:pt x="30257" y="13297"/>
                    </a:cubicBezTo>
                    <a:cubicBezTo>
                      <a:pt x="30316" y="11957"/>
                      <a:pt x="16889" y="19"/>
                      <a:pt x="16161" y="0"/>
                    </a:cubicBezTo>
                    <a:cubicBezTo>
                      <a:pt x="16161" y="0"/>
                      <a:pt x="16160" y="0"/>
                      <a:pt x="161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5" name="Google Shape;3205;p45"/>
              <p:cNvSpPr/>
              <p:nvPr/>
            </p:nvSpPr>
            <p:spPr>
              <a:xfrm>
                <a:off x="1297950" y="3129250"/>
                <a:ext cx="757900" cy="745200"/>
              </a:xfrm>
              <a:custGeom>
                <a:avLst/>
                <a:gdLst/>
                <a:ahLst/>
                <a:cxnLst/>
                <a:rect l="l" t="t" r="r" b="b"/>
                <a:pathLst>
                  <a:path w="30316" h="29808" extrusionOk="0">
                    <a:moveTo>
                      <a:pt x="16160" y="1"/>
                    </a:moveTo>
                    <a:cubicBezTo>
                      <a:pt x="15415" y="1"/>
                      <a:pt x="1" y="15523"/>
                      <a:pt x="63" y="16707"/>
                    </a:cubicBezTo>
                    <a:cubicBezTo>
                      <a:pt x="127" y="17889"/>
                      <a:pt x="13328" y="29807"/>
                      <a:pt x="14351" y="29807"/>
                    </a:cubicBezTo>
                    <a:cubicBezTo>
                      <a:pt x="14354" y="29807"/>
                      <a:pt x="14356" y="29807"/>
                      <a:pt x="14359" y="29807"/>
                    </a:cubicBezTo>
                    <a:cubicBezTo>
                      <a:pt x="15320" y="29744"/>
                      <a:pt x="30230" y="13911"/>
                      <a:pt x="30257" y="13297"/>
                    </a:cubicBezTo>
                    <a:cubicBezTo>
                      <a:pt x="30316" y="11958"/>
                      <a:pt x="16888" y="19"/>
                      <a:pt x="16161" y="1"/>
                    </a:cubicBezTo>
                    <a:cubicBezTo>
                      <a:pt x="16161" y="1"/>
                      <a:pt x="16160" y="1"/>
                      <a:pt x="16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6" name="Google Shape;3206;p45"/>
              <p:cNvSpPr/>
              <p:nvPr/>
            </p:nvSpPr>
            <p:spPr>
              <a:xfrm>
                <a:off x="1586225" y="3249025"/>
                <a:ext cx="354850" cy="341500"/>
              </a:xfrm>
              <a:custGeom>
                <a:avLst/>
                <a:gdLst/>
                <a:ahLst/>
                <a:cxnLst/>
                <a:rect l="l" t="t" r="r" b="b"/>
                <a:pathLst>
                  <a:path w="14194" h="13660" extrusionOk="0">
                    <a:moveTo>
                      <a:pt x="5530" y="1"/>
                    </a:moveTo>
                    <a:cubicBezTo>
                      <a:pt x="4671" y="1"/>
                      <a:pt x="1" y="5245"/>
                      <a:pt x="114" y="5794"/>
                    </a:cubicBezTo>
                    <a:cubicBezTo>
                      <a:pt x="228" y="6351"/>
                      <a:pt x="7847" y="13390"/>
                      <a:pt x="8344" y="13650"/>
                    </a:cubicBezTo>
                    <a:cubicBezTo>
                      <a:pt x="8357" y="13657"/>
                      <a:pt x="8373" y="13660"/>
                      <a:pt x="8393" y="13660"/>
                    </a:cubicBezTo>
                    <a:cubicBezTo>
                      <a:pt x="9116" y="13660"/>
                      <a:pt x="14116" y="9101"/>
                      <a:pt x="14154" y="8450"/>
                    </a:cubicBezTo>
                    <a:cubicBezTo>
                      <a:pt x="14193" y="7781"/>
                      <a:pt x="6198" y="128"/>
                      <a:pt x="5564" y="4"/>
                    </a:cubicBezTo>
                    <a:cubicBezTo>
                      <a:pt x="5553" y="2"/>
                      <a:pt x="5542" y="1"/>
                      <a:pt x="5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7" name="Google Shape;3207;p45"/>
              <p:cNvSpPr/>
              <p:nvPr/>
            </p:nvSpPr>
            <p:spPr>
              <a:xfrm>
                <a:off x="1629250" y="3127775"/>
                <a:ext cx="79900" cy="53500"/>
              </a:xfrm>
              <a:custGeom>
                <a:avLst/>
                <a:gdLst/>
                <a:ahLst/>
                <a:cxnLst/>
                <a:rect l="l" t="t" r="r" b="b"/>
                <a:pathLst>
                  <a:path w="3196" h="2140" extrusionOk="0">
                    <a:moveTo>
                      <a:pt x="536" y="0"/>
                    </a:moveTo>
                    <a:cubicBezTo>
                      <a:pt x="317" y="0"/>
                      <a:pt x="95" y="168"/>
                      <a:pt x="53" y="383"/>
                    </a:cubicBezTo>
                    <a:cubicBezTo>
                      <a:pt x="0" y="658"/>
                      <a:pt x="154" y="902"/>
                      <a:pt x="420" y="980"/>
                    </a:cubicBezTo>
                    <a:cubicBezTo>
                      <a:pt x="513" y="1008"/>
                      <a:pt x="606" y="1036"/>
                      <a:pt x="699" y="1069"/>
                    </a:cubicBezTo>
                    <a:cubicBezTo>
                      <a:pt x="713" y="1074"/>
                      <a:pt x="806" y="1110"/>
                      <a:pt x="809" y="1110"/>
                    </a:cubicBezTo>
                    <a:cubicBezTo>
                      <a:pt x="809" y="1110"/>
                      <a:pt x="808" y="1109"/>
                      <a:pt x="807" y="1108"/>
                    </a:cubicBezTo>
                    <a:lnTo>
                      <a:pt x="807" y="1108"/>
                    </a:lnTo>
                    <a:cubicBezTo>
                      <a:pt x="834" y="1120"/>
                      <a:pt x="863" y="1131"/>
                      <a:pt x="891" y="1142"/>
                    </a:cubicBezTo>
                    <a:cubicBezTo>
                      <a:pt x="1250" y="1293"/>
                      <a:pt x="1593" y="1479"/>
                      <a:pt x="1914" y="1701"/>
                    </a:cubicBezTo>
                    <a:lnTo>
                      <a:pt x="1969" y="1739"/>
                    </a:lnTo>
                    <a:cubicBezTo>
                      <a:pt x="2005" y="1766"/>
                      <a:pt x="2041" y="1792"/>
                      <a:pt x="2076" y="1821"/>
                    </a:cubicBezTo>
                    <a:cubicBezTo>
                      <a:pt x="2152" y="1880"/>
                      <a:pt x="2227" y="1943"/>
                      <a:pt x="2302" y="2006"/>
                    </a:cubicBezTo>
                    <a:cubicBezTo>
                      <a:pt x="2400" y="2092"/>
                      <a:pt x="2531" y="2140"/>
                      <a:pt x="2660" y="2140"/>
                    </a:cubicBezTo>
                    <a:cubicBezTo>
                      <a:pt x="2786" y="2140"/>
                      <a:pt x="2911" y="2094"/>
                      <a:pt x="3001" y="1990"/>
                    </a:cubicBezTo>
                    <a:cubicBezTo>
                      <a:pt x="3170" y="1797"/>
                      <a:pt x="3195" y="1472"/>
                      <a:pt x="2985" y="1292"/>
                    </a:cubicBezTo>
                    <a:cubicBezTo>
                      <a:pt x="2307" y="705"/>
                      <a:pt x="1511" y="270"/>
                      <a:pt x="650" y="17"/>
                    </a:cubicBezTo>
                    <a:cubicBezTo>
                      <a:pt x="613" y="6"/>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8" name="Google Shape;3208;p45"/>
              <p:cNvSpPr/>
              <p:nvPr/>
            </p:nvSpPr>
            <p:spPr>
              <a:xfrm>
                <a:off x="1574650" y="3184825"/>
                <a:ext cx="79900" cy="53500"/>
              </a:xfrm>
              <a:custGeom>
                <a:avLst/>
                <a:gdLst/>
                <a:ahLst/>
                <a:cxnLst/>
                <a:rect l="l" t="t" r="r" b="b"/>
                <a:pathLst>
                  <a:path w="3196" h="2140" extrusionOk="0">
                    <a:moveTo>
                      <a:pt x="536" y="1"/>
                    </a:moveTo>
                    <a:cubicBezTo>
                      <a:pt x="317" y="1"/>
                      <a:pt x="95" y="168"/>
                      <a:pt x="53" y="384"/>
                    </a:cubicBezTo>
                    <a:cubicBezTo>
                      <a:pt x="0" y="657"/>
                      <a:pt x="154" y="901"/>
                      <a:pt x="420" y="980"/>
                    </a:cubicBezTo>
                    <a:cubicBezTo>
                      <a:pt x="512" y="1007"/>
                      <a:pt x="607" y="1037"/>
                      <a:pt x="698" y="1069"/>
                    </a:cubicBezTo>
                    <a:cubicBezTo>
                      <a:pt x="713" y="1073"/>
                      <a:pt x="807" y="1109"/>
                      <a:pt x="809" y="1109"/>
                    </a:cubicBezTo>
                    <a:cubicBezTo>
                      <a:pt x="809" y="1109"/>
                      <a:pt x="809" y="1109"/>
                      <a:pt x="807" y="1108"/>
                    </a:cubicBezTo>
                    <a:lnTo>
                      <a:pt x="807" y="1108"/>
                    </a:lnTo>
                    <a:cubicBezTo>
                      <a:pt x="834" y="1119"/>
                      <a:pt x="862" y="1130"/>
                      <a:pt x="890" y="1142"/>
                    </a:cubicBezTo>
                    <a:cubicBezTo>
                      <a:pt x="1250" y="1292"/>
                      <a:pt x="1592" y="1479"/>
                      <a:pt x="1914" y="1700"/>
                    </a:cubicBezTo>
                    <a:cubicBezTo>
                      <a:pt x="1920" y="1705"/>
                      <a:pt x="1951" y="1726"/>
                      <a:pt x="1969" y="1739"/>
                    </a:cubicBezTo>
                    <a:cubicBezTo>
                      <a:pt x="2005" y="1765"/>
                      <a:pt x="2041" y="1793"/>
                      <a:pt x="2076" y="1820"/>
                    </a:cubicBezTo>
                    <a:cubicBezTo>
                      <a:pt x="2152" y="1881"/>
                      <a:pt x="2227" y="1942"/>
                      <a:pt x="2301" y="2006"/>
                    </a:cubicBezTo>
                    <a:cubicBezTo>
                      <a:pt x="2400" y="2091"/>
                      <a:pt x="2531" y="2139"/>
                      <a:pt x="2660" y="2139"/>
                    </a:cubicBezTo>
                    <a:cubicBezTo>
                      <a:pt x="2786" y="2139"/>
                      <a:pt x="2910" y="2093"/>
                      <a:pt x="3000" y="1990"/>
                    </a:cubicBezTo>
                    <a:cubicBezTo>
                      <a:pt x="3170" y="1797"/>
                      <a:pt x="3195" y="1472"/>
                      <a:pt x="2985" y="1291"/>
                    </a:cubicBezTo>
                    <a:cubicBezTo>
                      <a:pt x="2307" y="704"/>
                      <a:pt x="1511" y="269"/>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09" name="Google Shape;3209;p45"/>
              <p:cNvSpPr/>
              <p:nvPr/>
            </p:nvSpPr>
            <p:spPr>
              <a:xfrm>
                <a:off x="1520050" y="3241875"/>
                <a:ext cx="79900" cy="53500"/>
              </a:xfrm>
              <a:custGeom>
                <a:avLst/>
                <a:gdLst/>
                <a:ahLst/>
                <a:cxnLst/>
                <a:rect l="l" t="t" r="r" b="b"/>
                <a:pathLst>
                  <a:path w="3196" h="2140" extrusionOk="0">
                    <a:moveTo>
                      <a:pt x="536" y="0"/>
                    </a:moveTo>
                    <a:cubicBezTo>
                      <a:pt x="317" y="0"/>
                      <a:pt x="95" y="168"/>
                      <a:pt x="53" y="383"/>
                    </a:cubicBezTo>
                    <a:cubicBezTo>
                      <a:pt x="0" y="658"/>
                      <a:pt x="154" y="901"/>
                      <a:pt x="420" y="980"/>
                    </a:cubicBezTo>
                    <a:cubicBezTo>
                      <a:pt x="512" y="1008"/>
                      <a:pt x="606" y="1036"/>
                      <a:pt x="698" y="1068"/>
                    </a:cubicBezTo>
                    <a:cubicBezTo>
                      <a:pt x="712" y="1074"/>
                      <a:pt x="807" y="1109"/>
                      <a:pt x="809" y="1109"/>
                    </a:cubicBezTo>
                    <a:cubicBezTo>
                      <a:pt x="809" y="1109"/>
                      <a:pt x="809" y="1109"/>
                      <a:pt x="807" y="1108"/>
                    </a:cubicBezTo>
                    <a:lnTo>
                      <a:pt x="807" y="1108"/>
                    </a:lnTo>
                    <a:cubicBezTo>
                      <a:pt x="835" y="1119"/>
                      <a:pt x="862" y="1130"/>
                      <a:pt x="890" y="1142"/>
                    </a:cubicBezTo>
                    <a:cubicBezTo>
                      <a:pt x="1070" y="1216"/>
                      <a:pt x="1245" y="1301"/>
                      <a:pt x="1417" y="1394"/>
                    </a:cubicBezTo>
                    <a:cubicBezTo>
                      <a:pt x="1587" y="1488"/>
                      <a:pt x="1754" y="1590"/>
                      <a:pt x="1914" y="1701"/>
                    </a:cubicBezTo>
                    <a:lnTo>
                      <a:pt x="1969" y="1739"/>
                    </a:lnTo>
                    <a:cubicBezTo>
                      <a:pt x="2005" y="1765"/>
                      <a:pt x="2040" y="1792"/>
                      <a:pt x="2076" y="1821"/>
                    </a:cubicBezTo>
                    <a:cubicBezTo>
                      <a:pt x="2152" y="1880"/>
                      <a:pt x="2228" y="1943"/>
                      <a:pt x="2301" y="2006"/>
                    </a:cubicBezTo>
                    <a:cubicBezTo>
                      <a:pt x="2399" y="2091"/>
                      <a:pt x="2531" y="2140"/>
                      <a:pt x="2660" y="2140"/>
                    </a:cubicBezTo>
                    <a:cubicBezTo>
                      <a:pt x="2786" y="2140"/>
                      <a:pt x="2910" y="2093"/>
                      <a:pt x="3000" y="1990"/>
                    </a:cubicBezTo>
                    <a:cubicBezTo>
                      <a:pt x="3170" y="1797"/>
                      <a:pt x="3196" y="1473"/>
                      <a:pt x="2985" y="1292"/>
                    </a:cubicBezTo>
                    <a:cubicBezTo>
                      <a:pt x="2307" y="704"/>
                      <a:pt x="1510" y="270"/>
                      <a:pt x="649" y="16"/>
                    </a:cubicBezTo>
                    <a:cubicBezTo>
                      <a:pt x="612" y="5"/>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0" name="Google Shape;3210;p45"/>
              <p:cNvSpPr/>
              <p:nvPr/>
            </p:nvSpPr>
            <p:spPr>
              <a:xfrm>
                <a:off x="1465450" y="3298925"/>
                <a:ext cx="79900" cy="53500"/>
              </a:xfrm>
              <a:custGeom>
                <a:avLst/>
                <a:gdLst/>
                <a:ahLst/>
                <a:cxnLst/>
                <a:rect l="l" t="t" r="r" b="b"/>
                <a:pathLst>
                  <a:path w="3196" h="2140" extrusionOk="0">
                    <a:moveTo>
                      <a:pt x="537" y="1"/>
                    </a:moveTo>
                    <a:cubicBezTo>
                      <a:pt x="318" y="1"/>
                      <a:pt x="95" y="168"/>
                      <a:pt x="53" y="384"/>
                    </a:cubicBezTo>
                    <a:cubicBezTo>
                      <a:pt x="0" y="658"/>
                      <a:pt x="154" y="902"/>
                      <a:pt x="420" y="979"/>
                    </a:cubicBezTo>
                    <a:cubicBezTo>
                      <a:pt x="514" y="1007"/>
                      <a:pt x="607" y="1037"/>
                      <a:pt x="699" y="1068"/>
                    </a:cubicBezTo>
                    <a:cubicBezTo>
                      <a:pt x="714" y="1073"/>
                      <a:pt x="807" y="1110"/>
                      <a:pt x="809" y="1110"/>
                    </a:cubicBezTo>
                    <a:cubicBezTo>
                      <a:pt x="810" y="1110"/>
                      <a:pt x="809" y="1109"/>
                      <a:pt x="807" y="1109"/>
                    </a:cubicBezTo>
                    <a:lnTo>
                      <a:pt x="807" y="1109"/>
                    </a:lnTo>
                    <a:cubicBezTo>
                      <a:pt x="835" y="1119"/>
                      <a:pt x="863" y="1131"/>
                      <a:pt x="891" y="1143"/>
                    </a:cubicBezTo>
                    <a:cubicBezTo>
                      <a:pt x="1250" y="1292"/>
                      <a:pt x="1594" y="1480"/>
                      <a:pt x="1915" y="1701"/>
                    </a:cubicBezTo>
                    <a:cubicBezTo>
                      <a:pt x="1921" y="1706"/>
                      <a:pt x="1951" y="1727"/>
                      <a:pt x="1969" y="1739"/>
                    </a:cubicBezTo>
                    <a:cubicBezTo>
                      <a:pt x="2005" y="1766"/>
                      <a:pt x="2041" y="1792"/>
                      <a:pt x="2076" y="1820"/>
                    </a:cubicBezTo>
                    <a:cubicBezTo>
                      <a:pt x="2153" y="1880"/>
                      <a:pt x="2228" y="1943"/>
                      <a:pt x="2302" y="2006"/>
                    </a:cubicBezTo>
                    <a:cubicBezTo>
                      <a:pt x="2401" y="2091"/>
                      <a:pt x="2532" y="2140"/>
                      <a:pt x="2661" y="2140"/>
                    </a:cubicBezTo>
                    <a:cubicBezTo>
                      <a:pt x="2787" y="2140"/>
                      <a:pt x="2912" y="2093"/>
                      <a:pt x="3002" y="1991"/>
                    </a:cubicBezTo>
                    <a:cubicBezTo>
                      <a:pt x="3170" y="1798"/>
                      <a:pt x="3196" y="1473"/>
                      <a:pt x="2986" y="1292"/>
                    </a:cubicBezTo>
                    <a:cubicBezTo>
                      <a:pt x="2307" y="705"/>
                      <a:pt x="1511" y="269"/>
                      <a:pt x="650" y="17"/>
                    </a:cubicBezTo>
                    <a:cubicBezTo>
                      <a:pt x="613" y="6"/>
                      <a:pt x="575" y="1"/>
                      <a:pt x="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1" name="Google Shape;3211;p45"/>
              <p:cNvSpPr/>
              <p:nvPr/>
            </p:nvSpPr>
            <p:spPr>
              <a:xfrm>
                <a:off x="1410850" y="3356000"/>
                <a:ext cx="79875" cy="53475"/>
              </a:xfrm>
              <a:custGeom>
                <a:avLst/>
                <a:gdLst/>
                <a:ahLst/>
                <a:cxnLst/>
                <a:rect l="l" t="t" r="r" b="b"/>
                <a:pathLst>
                  <a:path w="3195" h="2139" extrusionOk="0">
                    <a:moveTo>
                      <a:pt x="537" y="0"/>
                    </a:moveTo>
                    <a:cubicBezTo>
                      <a:pt x="318" y="0"/>
                      <a:pt x="95" y="167"/>
                      <a:pt x="54" y="382"/>
                    </a:cubicBezTo>
                    <a:cubicBezTo>
                      <a:pt x="1" y="656"/>
                      <a:pt x="154" y="900"/>
                      <a:pt x="420" y="979"/>
                    </a:cubicBezTo>
                    <a:cubicBezTo>
                      <a:pt x="514" y="1006"/>
                      <a:pt x="606" y="1036"/>
                      <a:pt x="698" y="1068"/>
                    </a:cubicBezTo>
                    <a:cubicBezTo>
                      <a:pt x="713" y="1073"/>
                      <a:pt x="807" y="1108"/>
                      <a:pt x="810" y="1108"/>
                    </a:cubicBezTo>
                    <a:cubicBezTo>
                      <a:pt x="810" y="1108"/>
                      <a:pt x="809" y="1108"/>
                      <a:pt x="807" y="1107"/>
                    </a:cubicBezTo>
                    <a:lnTo>
                      <a:pt x="807" y="1107"/>
                    </a:lnTo>
                    <a:cubicBezTo>
                      <a:pt x="835" y="1119"/>
                      <a:pt x="863" y="1129"/>
                      <a:pt x="890" y="1141"/>
                    </a:cubicBezTo>
                    <a:cubicBezTo>
                      <a:pt x="1251" y="1291"/>
                      <a:pt x="1593" y="1478"/>
                      <a:pt x="1914" y="1700"/>
                    </a:cubicBezTo>
                    <a:lnTo>
                      <a:pt x="1969" y="1738"/>
                    </a:lnTo>
                    <a:cubicBezTo>
                      <a:pt x="2005" y="1764"/>
                      <a:pt x="2040" y="1792"/>
                      <a:pt x="2076" y="1819"/>
                    </a:cubicBezTo>
                    <a:cubicBezTo>
                      <a:pt x="2153" y="1880"/>
                      <a:pt x="2228" y="1941"/>
                      <a:pt x="2301" y="2005"/>
                    </a:cubicBezTo>
                    <a:cubicBezTo>
                      <a:pt x="2400" y="2090"/>
                      <a:pt x="2532" y="2139"/>
                      <a:pt x="2661" y="2139"/>
                    </a:cubicBezTo>
                    <a:cubicBezTo>
                      <a:pt x="2787" y="2139"/>
                      <a:pt x="2911" y="2093"/>
                      <a:pt x="3001" y="1990"/>
                    </a:cubicBezTo>
                    <a:cubicBezTo>
                      <a:pt x="3170" y="1796"/>
                      <a:pt x="3195" y="1472"/>
                      <a:pt x="2986" y="1290"/>
                    </a:cubicBezTo>
                    <a:cubicBezTo>
                      <a:pt x="2307" y="703"/>
                      <a:pt x="1511" y="268"/>
                      <a:pt x="651" y="16"/>
                    </a:cubicBezTo>
                    <a:cubicBezTo>
                      <a:pt x="613" y="5"/>
                      <a:pt x="575" y="0"/>
                      <a:pt x="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2" name="Google Shape;3212;p45"/>
              <p:cNvSpPr/>
              <p:nvPr/>
            </p:nvSpPr>
            <p:spPr>
              <a:xfrm>
                <a:off x="1356250" y="3413025"/>
                <a:ext cx="79875" cy="53550"/>
              </a:xfrm>
              <a:custGeom>
                <a:avLst/>
                <a:gdLst/>
                <a:ahLst/>
                <a:cxnLst/>
                <a:rect l="l" t="t" r="r" b="b"/>
                <a:pathLst>
                  <a:path w="3195" h="2142" extrusionOk="0">
                    <a:moveTo>
                      <a:pt x="536" y="0"/>
                    </a:moveTo>
                    <a:cubicBezTo>
                      <a:pt x="318" y="0"/>
                      <a:pt x="95" y="168"/>
                      <a:pt x="54" y="383"/>
                    </a:cubicBezTo>
                    <a:cubicBezTo>
                      <a:pt x="1" y="658"/>
                      <a:pt x="155" y="901"/>
                      <a:pt x="421" y="979"/>
                    </a:cubicBezTo>
                    <a:cubicBezTo>
                      <a:pt x="514" y="1007"/>
                      <a:pt x="606" y="1036"/>
                      <a:pt x="698" y="1068"/>
                    </a:cubicBezTo>
                    <a:cubicBezTo>
                      <a:pt x="713" y="1073"/>
                      <a:pt x="809" y="1109"/>
                      <a:pt x="810" y="1109"/>
                    </a:cubicBezTo>
                    <a:cubicBezTo>
                      <a:pt x="810" y="1109"/>
                      <a:pt x="809" y="1109"/>
                      <a:pt x="808" y="1108"/>
                    </a:cubicBezTo>
                    <a:lnTo>
                      <a:pt x="808" y="1108"/>
                    </a:lnTo>
                    <a:cubicBezTo>
                      <a:pt x="835" y="1119"/>
                      <a:pt x="863" y="1130"/>
                      <a:pt x="890" y="1141"/>
                    </a:cubicBezTo>
                    <a:cubicBezTo>
                      <a:pt x="1251" y="1292"/>
                      <a:pt x="1593" y="1481"/>
                      <a:pt x="1914" y="1702"/>
                    </a:cubicBezTo>
                    <a:lnTo>
                      <a:pt x="1969" y="1740"/>
                    </a:lnTo>
                    <a:cubicBezTo>
                      <a:pt x="2004" y="1767"/>
                      <a:pt x="2040" y="1793"/>
                      <a:pt x="2077" y="1822"/>
                    </a:cubicBezTo>
                    <a:cubicBezTo>
                      <a:pt x="2153" y="1881"/>
                      <a:pt x="2228" y="1944"/>
                      <a:pt x="2301" y="2007"/>
                    </a:cubicBezTo>
                    <a:cubicBezTo>
                      <a:pt x="2400" y="2093"/>
                      <a:pt x="2532" y="2141"/>
                      <a:pt x="2661" y="2141"/>
                    </a:cubicBezTo>
                    <a:cubicBezTo>
                      <a:pt x="2787" y="2141"/>
                      <a:pt x="2911" y="2095"/>
                      <a:pt x="3001" y="1992"/>
                    </a:cubicBezTo>
                    <a:cubicBezTo>
                      <a:pt x="3171" y="1798"/>
                      <a:pt x="3195" y="1473"/>
                      <a:pt x="2985" y="1291"/>
                    </a:cubicBezTo>
                    <a:cubicBezTo>
                      <a:pt x="2308" y="703"/>
                      <a:pt x="1510" y="269"/>
                      <a:pt x="650" y="17"/>
                    </a:cubicBezTo>
                    <a:cubicBezTo>
                      <a:pt x="613" y="6"/>
                      <a:pt x="575"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3" name="Google Shape;3213;p45"/>
              <p:cNvSpPr/>
              <p:nvPr/>
            </p:nvSpPr>
            <p:spPr>
              <a:xfrm>
                <a:off x="1301650" y="3470075"/>
                <a:ext cx="79900" cy="53500"/>
              </a:xfrm>
              <a:custGeom>
                <a:avLst/>
                <a:gdLst/>
                <a:ahLst/>
                <a:cxnLst/>
                <a:rect l="l" t="t" r="r" b="b"/>
                <a:pathLst>
                  <a:path w="3196" h="2140" extrusionOk="0">
                    <a:moveTo>
                      <a:pt x="536" y="1"/>
                    </a:moveTo>
                    <a:cubicBezTo>
                      <a:pt x="318" y="1"/>
                      <a:pt x="95" y="168"/>
                      <a:pt x="54" y="384"/>
                    </a:cubicBezTo>
                    <a:cubicBezTo>
                      <a:pt x="1" y="658"/>
                      <a:pt x="155" y="902"/>
                      <a:pt x="421" y="980"/>
                    </a:cubicBezTo>
                    <a:cubicBezTo>
                      <a:pt x="513" y="1007"/>
                      <a:pt x="606" y="1037"/>
                      <a:pt x="699" y="1069"/>
                    </a:cubicBezTo>
                    <a:cubicBezTo>
                      <a:pt x="713" y="1074"/>
                      <a:pt x="807" y="1110"/>
                      <a:pt x="810" y="1110"/>
                    </a:cubicBezTo>
                    <a:cubicBezTo>
                      <a:pt x="810" y="1110"/>
                      <a:pt x="809" y="1110"/>
                      <a:pt x="808" y="1109"/>
                    </a:cubicBezTo>
                    <a:lnTo>
                      <a:pt x="808" y="1109"/>
                    </a:lnTo>
                    <a:cubicBezTo>
                      <a:pt x="835" y="1119"/>
                      <a:pt x="863" y="1131"/>
                      <a:pt x="890" y="1143"/>
                    </a:cubicBezTo>
                    <a:cubicBezTo>
                      <a:pt x="1251" y="1292"/>
                      <a:pt x="1593" y="1480"/>
                      <a:pt x="1914" y="1701"/>
                    </a:cubicBezTo>
                    <a:lnTo>
                      <a:pt x="1970" y="1740"/>
                    </a:lnTo>
                    <a:cubicBezTo>
                      <a:pt x="2006" y="1766"/>
                      <a:pt x="2041" y="1793"/>
                      <a:pt x="2077" y="1821"/>
                    </a:cubicBezTo>
                    <a:cubicBezTo>
                      <a:pt x="2153" y="1881"/>
                      <a:pt x="2228" y="1943"/>
                      <a:pt x="2301" y="2007"/>
                    </a:cubicBezTo>
                    <a:cubicBezTo>
                      <a:pt x="2400" y="2092"/>
                      <a:pt x="2531" y="2140"/>
                      <a:pt x="2660" y="2140"/>
                    </a:cubicBezTo>
                    <a:cubicBezTo>
                      <a:pt x="2786" y="2140"/>
                      <a:pt x="2911" y="2094"/>
                      <a:pt x="3001" y="1991"/>
                    </a:cubicBezTo>
                    <a:cubicBezTo>
                      <a:pt x="3171" y="1798"/>
                      <a:pt x="3195" y="1474"/>
                      <a:pt x="2985" y="1292"/>
                    </a:cubicBezTo>
                    <a:cubicBezTo>
                      <a:pt x="2308" y="705"/>
                      <a:pt x="1511" y="270"/>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14" name="Google Shape;3214;p45"/>
          <p:cNvGrpSpPr/>
          <p:nvPr/>
        </p:nvGrpSpPr>
        <p:grpSpPr>
          <a:xfrm>
            <a:off x="7715711" y="3606465"/>
            <a:ext cx="948565" cy="1076517"/>
            <a:chOff x="2878925" y="449513"/>
            <a:chExt cx="883125" cy="1002250"/>
          </a:xfrm>
        </p:grpSpPr>
        <p:sp>
          <p:nvSpPr>
            <p:cNvPr id="3215" name="Google Shape;3215;p45"/>
            <p:cNvSpPr/>
            <p:nvPr/>
          </p:nvSpPr>
          <p:spPr>
            <a:xfrm>
              <a:off x="2881675" y="449513"/>
              <a:ext cx="877625" cy="1002250"/>
            </a:xfrm>
            <a:custGeom>
              <a:avLst/>
              <a:gdLst/>
              <a:ahLst/>
              <a:cxnLst/>
              <a:rect l="l" t="t" r="r" b="b"/>
              <a:pathLst>
                <a:path w="35105" h="40090" extrusionOk="0">
                  <a:moveTo>
                    <a:pt x="24660" y="2526"/>
                  </a:moveTo>
                  <a:cubicBezTo>
                    <a:pt x="30645" y="6216"/>
                    <a:pt x="34238" y="13930"/>
                    <a:pt x="29962" y="22500"/>
                  </a:cubicBezTo>
                  <a:cubicBezTo>
                    <a:pt x="27311" y="27814"/>
                    <a:pt x="22852" y="29904"/>
                    <a:pt x="18368" y="29904"/>
                  </a:cubicBezTo>
                  <a:cubicBezTo>
                    <a:pt x="16239" y="29904"/>
                    <a:pt x="14105" y="29433"/>
                    <a:pt x="12156" y="28612"/>
                  </a:cubicBezTo>
                  <a:cubicBezTo>
                    <a:pt x="12422" y="28102"/>
                    <a:pt x="12679" y="27589"/>
                    <a:pt x="12926" y="27071"/>
                  </a:cubicBezTo>
                  <a:cubicBezTo>
                    <a:pt x="14589" y="27597"/>
                    <a:pt x="16316" y="27873"/>
                    <a:pt x="18002" y="27873"/>
                  </a:cubicBezTo>
                  <a:cubicBezTo>
                    <a:pt x="19658" y="27873"/>
                    <a:pt x="21275" y="27606"/>
                    <a:pt x="22752" y="27047"/>
                  </a:cubicBezTo>
                  <a:cubicBezTo>
                    <a:pt x="25077" y="26164"/>
                    <a:pt x="27059" y="24557"/>
                    <a:pt x="28308" y="22119"/>
                  </a:cubicBezTo>
                  <a:cubicBezTo>
                    <a:pt x="28535" y="21677"/>
                    <a:pt x="28733" y="21219"/>
                    <a:pt x="28901" y="20750"/>
                  </a:cubicBezTo>
                  <a:cubicBezTo>
                    <a:pt x="30659" y="15839"/>
                    <a:pt x="30459" y="10357"/>
                    <a:pt x="27532" y="6649"/>
                  </a:cubicBezTo>
                  <a:cubicBezTo>
                    <a:pt x="26616" y="5485"/>
                    <a:pt x="25432" y="4500"/>
                    <a:pt x="23956" y="3757"/>
                  </a:cubicBezTo>
                  <a:cubicBezTo>
                    <a:pt x="24203" y="3355"/>
                    <a:pt x="24439" y="2944"/>
                    <a:pt x="24660" y="2526"/>
                  </a:cubicBezTo>
                  <a:close/>
                  <a:moveTo>
                    <a:pt x="24951" y="1"/>
                  </a:moveTo>
                  <a:cubicBezTo>
                    <a:pt x="24727" y="1"/>
                    <a:pt x="24513" y="133"/>
                    <a:pt x="24419" y="352"/>
                  </a:cubicBezTo>
                  <a:cubicBezTo>
                    <a:pt x="24338" y="542"/>
                    <a:pt x="24254" y="731"/>
                    <a:pt x="24167" y="918"/>
                  </a:cubicBezTo>
                  <a:cubicBezTo>
                    <a:pt x="24091" y="879"/>
                    <a:pt x="24016" y="841"/>
                    <a:pt x="23939" y="803"/>
                  </a:cubicBezTo>
                  <a:cubicBezTo>
                    <a:pt x="23856" y="761"/>
                    <a:pt x="23768" y="742"/>
                    <a:pt x="23681" y="742"/>
                  </a:cubicBezTo>
                  <a:cubicBezTo>
                    <a:pt x="23469" y="742"/>
                    <a:pt x="23264" y="859"/>
                    <a:pt x="23163" y="1063"/>
                  </a:cubicBezTo>
                  <a:cubicBezTo>
                    <a:pt x="23020" y="1348"/>
                    <a:pt x="23137" y="1695"/>
                    <a:pt x="23422" y="1838"/>
                  </a:cubicBezTo>
                  <a:cubicBezTo>
                    <a:pt x="23499" y="1877"/>
                    <a:pt x="23577" y="1916"/>
                    <a:pt x="23653" y="1956"/>
                  </a:cubicBezTo>
                  <a:cubicBezTo>
                    <a:pt x="23415" y="2408"/>
                    <a:pt x="23159" y="2850"/>
                    <a:pt x="22889" y="3284"/>
                  </a:cubicBezTo>
                  <a:cubicBezTo>
                    <a:pt x="22529" y="3143"/>
                    <a:pt x="22167" y="3016"/>
                    <a:pt x="21803" y="2906"/>
                  </a:cubicBezTo>
                  <a:cubicBezTo>
                    <a:pt x="20403" y="2476"/>
                    <a:pt x="18995" y="2267"/>
                    <a:pt x="17615" y="2267"/>
                  </a:cubicBezTo>
                  <a:cubicBezTo>
                    <a:pt x="12854" y="2267"/>
                    <a:pt x="8418" y="4750"/>
                    <a:pt x="5703" y="9177"/>
                  </a:cubicBezTo>
                  <a:cubicBezTo>
                    <a:pt x="4813" y="10630"/>
                    <a:pt x="4260" y="12197"/>
                    <a:pt x="4031" y="13783"/>
                  </a:cubicBezTo>
                  <a:cubicBezTo>
                    <a:pt x="3465" y="17710"/>
                    <a:pt x="4883" y="21749"/>
                    <a:pt x="8049" y="24460"/>
                  </a:cubicBezTo>
                  <a:cubicBezTo>
                    <a:pt x="9038" y="25302"/>
                    <a:pt x="10196" y="26020"/>
                    <a:pt x="11516" y="26562"/>
                  </a:cubicBezTo>
                  <a:cubicBezTo>
                    <a:pt x="11620" y="26604"/>
                    <a:pt x="11724" y="26645"/>
                    <a:pt x="11828" y="26686"/>
                  </a:cubicBezTo>
                  <a:cubicBezTo>
                    <a:pt x="11595" y="27171"/>
                    <a:pt x="11354" y="27652"/>
                    <a:pt x="11102" y="28131"/>
                  </a:cubicBezTo>
                  <a:cubicBezTo>
                    <a:pt x="11039" y="28108"/>
                    <a:pt x="10974" y="28098"/>
                    <a:pt x="10911" y="28098"/>
                  </a:cubicBezTo>
                  <a:cubicBezTo>
                    <a:pt x="10703" y="28098"/>
                    <a:pt x="10505" y="28210"/>
                    <a:pt x="10402" y="28401"/>
                  </a:cubicBezTo>
                  <a:cubicBezTo>
                    <a:pt x="10266" y="28651"/>
                    <a:pt x="10333" y="28963"/>
                    <a:pt x="10559" y="29136"/>
                  </a:cubicBezTo>
                  <a:cubicBezTo>
                    <a:pt x="10206" y="29769"/>
                    <a:pt x="9838" y="30395"/>
                    <a:pt x="9455" y="31011"/>
                  </a:cubicBezTo>
                  <a:cubicBezTo>
                    <a:pt x="5998" y="29472"/>
                    <a:pt x="2890" y="28159"/>
                    <a:pt x="2540" y="28144"/>
                  </a:cubicBezTo>
                  <a:cubicBezTo>
                    <a:pt x="2535" y="28144"/>
                    <a:pt x="2531" y="28144"/>
                    <a:pt x="2526" y="28144"/>
                  </a:cubicBezTo>
                  <a:cubicBezTo>
                    <a:pt x="1758" y="28144"/>
                    <a:pt x="32" y="30529"/>
                    <a:pt x="16" y="31219"/>
                  </a:cubicBezTo>
                  <a:cubicBezTo>
                    <a:pt x="0" y="31905"/>
                    <a:pt x="16957" y="40089"/>
                    <a:pt x="18409" y="40089"/>
                  </a:cubicBezTo>
                  <a:cubicBezTo>
                    <a:pt x="18425" y="40089"/>
                    <a:pt x="18439" y="40089"/>
                    <a:pt x="18451" y="40087"/>
                  </a:cubicBezTo>
                  <a:cubicBezTo>
                    <a:pt x="19575" y="39904"/>
                    <a:pt x="19984" y="36518"/>
                    <a:pt x="19422" y="35826"/>
                  </a:cubicBezTo>
                  <a:cubicBezTo>
                    <a:pt x="19129" y="35463"/>
                    <a:pt x="14749" y="33390"/>
                    <a:pt x="10520" y="31488"/>
                  </a:cubicBezTo>
                  <a:cubicBezTo>
                    <a:pt x="10896" y="30880"/>
                    <a:pt x="11257" y="30262"/>
                    <a:pt x="11605" y="29635"/>
                  </a:cubicBezTo>
                  <a:cubicBezTo>
                    <a:pt x="13733" y="30548"/>
                    <a:pt x="16073" y="31073"/>
                    <a:pt x="18409" y="31073"/>
                  </a:cubicBezTo>
                  <a:cubicBezTo>
                    <a:pt x="23269" y="31073"/>
                    <a:pt x="28112" y="28799"/>
                    <a:pt x="30997" y="23018"/>
                  </a:cubicBezTo>
                  <a:cubicBezTo>
                    <a:pt x="35105" y="14786"/>
                    <a:pt x="32639" y="5951"/>
                    <a:pt x="25181" y="1482"/>
                  </a:cubicBezTo>
                  <a:cubicBezTo>
                    <a:pt x="25285" y="1259"/>
                    <a:pt x="25385" y="1033"/>
                    <a:pt x="25483" y="806"/>
                  </a:cubicBezTo>
                  <a:cubicBezTo>
                    <a:pt x="25608" y="512"/>
                    <a:pt x="25472" y="173"/>
                    <a:pt x="25178" y="47"/>
                  </a:cubicBezTo>
                  <a:cubicBezTo>
                    <a:pt x="25104" y="16"/>
                    <a:pt x="25027" y="1"/>
                    <a:pt x="2495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16" name="Google Shape;3216;p45"/>
            <p:cNvGrpSpPr/>
            <p:nvPr/>
          </p:nvGrpSpPr>
          <p:grpSpPr>
            <a:xfrm>
              <a:off x="2878925" y="449513"/>
              <a:ext cx="883125" cy="1002250"/>
              <a:chOff x="2311500" y="598050"/>
              <a:chExt cx="883125" cy="1002250"/>
            </a:xfrm>
          </p:grpSpPr>
          <p:sp>
            <p:nvSpPr>
              <p:cNvPr id="3217" name="Google Shape;3217;p45"/>
              <p:cNvSpPr/>
              <p:nvPr/>
            </p:nvSpPr>
            <p:spPr>
              <a:xfrm>
                <a:off x="2567775" y="616575"/>
                <a:ext cx="626850" cy="758325"/>
              </a:xfrm>
              <a:custGeom>
                <a:avLst/>
                <a:gdLst/>
                <a:ahLst/>
                <a:cxnLst/>
                <a:rect l="l" t="t" r="r" b="b"/>
                <a:pathLst>
                  <a:path w="25074" h="30333" extrusionOk="0">
                    <a:moveTo>
                      <a:pt x="13430" y="1"/>
                    </a:moveTo>
                    <a:cubicBezTo>
                      <a:pt x="13218" y="1"/>
                      <a:pt x="13014" y="118"/>
                      <a:pt x="12913" y="321"/>
                    </a:cubicBezTo>
                    <a:cubicBezTo>
                      <a:pt x="12770" y="607"/>
                      <a:pt x="12886" y="955"/>
                      <a:pt x="13172" y="1097"/>
                    </a:cubicBezTo>
                    <a:cubicBezTo>
                      <a:pt x="19876" y="4442"/>
                      <a:pt x="24275" y="12614"/>
                      <a:pt x="19712" y="21759"/>
                    </a:cubicBezTo>
                    <a:cubicBezTo>
                      <a:pt x="17060" y="27073"/>
                      <a:pt x="12600" y="29163"/>
                      <a:pt x="8117" y="29163"/>
                    </a:cubicBezTo>
                    <a:cubicBezTo>
                      <a:pt x="5623" y="29163"/>
                      <a:pt x="3121" y="28516"/>
                      <a:pt x="919" y="27417"/>
                    </a:cubicBezTo>
                    <a:cubicBezTo>
                      <a:pt x="836" y="27376"/>
                      <a:pt x="748" y="27356"/>
                      <a:pt x="662" y="27356"/>
                    </a:cubicBezTo>
                    <a:cubicBezTo>
                      <a:pt x="449" y="27356"/>
                      <a:pt x="245" y="27474"/>
                      <a:pt x="143" y="27677"/>
                    </a:cubicBezTo>
                    <a:cubicBezTo>
                      <a:pt x="1" y="27962"/>
                      <a:pt x="116" y="28310"/>
                      <a:pt x="403" y="28453"/>
                    </a:cubicBezTo>
                    <a:cubicBezTo>
                      <a:pt x="2774" y="29636"/>
                      <a:pt x="5469" y="30332"/>
                      <a:pt x="8158" y="30332"/>
                    </a:cubicBezTo>
                    <a:cubicBezTo>
                      <a:pt x="13019" y="30332"/>
                      <a:pt x="17862" y="28059"/>
                      <a:pt x="20747" y="22277"/>
                    </a:cubicBezTo>
                    <a:cubicBezTo>
                      <a:pt x="25074" y="13604"/>
                      <a:pt x="22105" y="4262"/>
                      <a:pt x="13689" y="62"/>
                    </a:cubicBezTo>
                    <a:cubicBezTo>
                      <a:pt x="13606" y="20"/>
                      <a:pt x="13517" y="1"/>
                      <a:pt x="13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8" name="Google Shape;3218;p45"/>
              <p:cNvSpPr/>
              <p:nvPr/>
            </p:nvSpPr>
            <p:spPr>
              <a:xfrm>
                <a:off x="2537475" y="1248125"/>
                <a:ext cx="103450" cy="157225"/>
              </a:xfrm>
              <a:custGeom>
                <a:avLst/>
                <a:gdLst/>
                <a:ahLst/>
                <a:cxnLst/>
                <a:rect l="l" t="t" r="r" b="b"/>
                <a:pathLst>
                  <a:path w="4138" h="6289" extrusionOk="0">
                    <a:moveTo>
                      <a:pt x="3479" y="0"/>
                    </a:moveTo>
                    <a:cubicBezTo>
                      <a:pt x="3262" y="0"/>
                      <a:pt x="3053" y="124"/>
                      <a:pt x="2955" y="334"/>
                    </a:cubicBezTo>
                    <a:cubicBezTo>
                      <a:pt x="2135" y="2079"/>
                      <a:pt x="1205" y="3771"/>
                      <a:pt x="172" y="5399"/>
                    </a:cubicBezTo>
                    <a:cubicBezTo>
                      <a:pt x="0" y="5668"/>
                      <a:pt x="80" y="6027"/>
                      <a:pt x="350" y="6197"/>
                    </a:cubicBezTo>
                    <a:cubicBezTo>
                      <a:pt x="367" y="6209"/>
                      <a:pt x="385" y="6219"/>
                      <a:pt x="403" y="6227"/>
                    </a:cubicBezTo>
                    <a:cubicBezTo>
                      <a:pt x="485" y="6268"/>
                      <a:pt x="573" y="6288"/>
                      <a:pt x="660" y="6288"/>
                    </a:cubicBezTo>
                    <a:cubicBezTo>
                      <a:pt x="853" y="6288"/>
                      <a:pt x="1040" y="6192"/>
                      <a:pt x="1149" y="6019"/>
                    </a:cubicBezTo>
                    <a:cubicBezTo>
                      <a:pt x="2208" y="4350"/>
                      <a:pt x="3161" y="2614"/>
                      <a:pt x="4003" y="825"/>
                    </a:cubicBezTo>
                    <a:cubicBezTo>
                      <a:pt x="4138" y="535"/>
                      <a:pt x="4022" y="184"/>
                      <a:pt x="3724" y="55"/>
                    </a:cubicBezTo>
                    <a:cubicBezTo>
                      <a:pt x="3645" y="18"/>
                      <a:pt x="3562" y="0"/>
                      <a:pt x="3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19" name="Google Shape;3219;p45"/>
              <p:cNvSpPr/>
              <p:nvPr/>
            </p:nvSpPr>
            <p:spPr>
              <a:xfrm>
                <a:off x="2871450" y="598050"/>
                <a:ext cx="80275" cy="116775"/>
              </a:xfrm>
              <a:custGeom>
                <a:avLst/>
                <a:gdLst/>
                <a:ahLst/>
                <a:cxnLst/>
                <a:rect l="l" t="t" r="r" b="b"/>
                <a:pathLst>
                  <a:path w="3211" h="4671" extrusionOk="0">
                    <a:moveTo>
                      <a:pt x="2553" y="1"/>
                    </a:moveTo>
                    <a:cubicBezTo>
                      <a:pt x="2329" y="1"/>
                      <a:pt x="2115" y="132"/>
                      <a:pt x="2021" y="351"/>
                    </a:cubicBezTo>
                    <a:cubicBezTo>
                      <a:pt x="1511" y="1545"/>
                      <a:pt x="893" y="2690"/>
                      <a:pt x="177" y="3772"/>
                    </a:cubicBezTo>
                    <a:cubicBezTo>
                      <a:pt x="1" y="4039"/>
                      <a:pt x="73" y="4398"/>
                      <a:pt x="340" y="4575"/>
                    </a:cubicBezTo>
                    <a:cubicBezTo>
                      <a:pt x="359" y="4588"/>
                      <a:pt x="380" y="4599"/>
                      <a:pt x="401" y="4610"/>
                    </a:cubicBezTo>
                    <a:cubicBezTo>
                      <a:pt x="484" y="4651"/>
                      <a:pt x="572" y="4671"/>
                      <a:pt x="659" y="4671"/>
                    </a:cubicBezTo>
                    <a:cubicBezTo>
                      <a:pt x="848" y="4671"/>
                      <a:pt x="1031" y="4578"/>
                      <a:pt x="1141" y="4412"/>
                    </a:cubicBezTo>
                    <a:cubicBezTo>
                      <a:pt x="1897" y="3271"/>
                      <a:pt x="2547" y="2064"/>
                      <a:pt x="3086" y="806"/>
                    </a:cubicBezTo>
                    <a:cubicBezTo>
                      <a:pt x="3211" y="512"/>
                      <a:pt x="3074" y="172"/>
                      <a:pt x="2780" y="47"/>
                    </a:cubicBezTo>
                    <a:cubicBezTo>
                      <a:pt x="2706" y="16"/>
                      <a:pt x="2629"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0" name="Google Shape;3220;p45"/>
              <p:cNvSpPr/>
              <p:nvPr/>
            </p:nvSpPr>
            <p:spPr>
              <a:xfrm>
                <a:off x="2398175" y="654725"/>
                <a:ext cx="679850" cy="640175"/>
              </a:xfrm>
              <a:custGeom>
                <a:avLst/>
                <a:gdLst/>
                <a:ahLst/>
                <a:cxnLst/>
                <a:rect l="l" t="t" r="r" b="b"/>
                <a:pathLst>
                  <a:path w="27194" h="25607" extrusionOk="0">
                    <a:moveTo>
                      <a:pt x="14148" y="0"/>
                    </a:moveTo>
                    <a:cubicBezTo>
                      <a:pt x="9387" y="0"/>
                      <a:pt x="4952" y="2482"/>
                      <a:pt x="2237" y="6910"/>
                    </a:cubicBezTo>
                    <a:cubicBezTo>
                      <a:pt x="1346" y="8362"/>
                      <a:pt x="794" y="9929"/>
                      <a:pt x="565" y="11516"/>
                    </a:cubicBezTo>
                    <a:cubicBezTo>
                      <a:pt x="0" y="15442"/>
                      <a:pt x="1416" y="19482"/>
                      <a:pt x="4583" y="22192"/>
                    </a:cubicBezTo>
                    <a:cubicBezTo>
                      <a:pt x="5572" y="23035"/>
                      <a:pt x="6731" y="23752"/>
                      <a:pt x="8051" y="24295"/>
                    </a:cubicBezTo>
                    <a:cubicBezTo>
                      <a:pt x="10132" y="25150"/>
                      <a:pt x="12367" y="25606"/>
                      <a:pt x="14535" y="25606"/>
                    </a:cubicBezTo>
                    <a:cubicBezTo>
                      <a:pt x="16191" y="25606"/>
                      <a:pt x="17808" y="25340"/>
                      <a:pt x="19286" y="24780"/>
                    </a:cubicBezTo>
                    <a:cubicBezTo>
                      <a:pt x="21611" y="23897"/>
                      <a:pt x="23592" y="22291"/>
                      <a:pt x="24841" y="19853"/>
                    </a:cubicBezTo>
                    <a:cubicBezTo>
                      <a:pt x="25069" y="19410"/>
                      <a:pt x="25267" y="18953"/>
                      <a:pt x="25434" y="18484"/>
                    </a:cubicBezTo>
                    <a:cubicBezTo>
                      <a:pt x="27193" y="13573"/>
                      <a:pt x="26993" y="8091"/>
                      <a:pt x="24066" y="4384"/>
                    </a:cubicBezTo>
                    <a:cubicBezTo>
                      <a:pt x="22977" y="3000"/>
                      <a:pt x="21510" y="1867"/>
                      <a:pt x="19625" y="1097"/>
                    </a:cubicBezTo>
                    <a:cubicBezTo>
                      <a:pt x="19199" y="923"/>
                      <a:pt x="18769" y="771"/>
                      <a:pt x="18337" y="639"/>
                    </a:cubicBezTo>
                    <a:cubicBezTo>
                      <a:pt x="16936" y="209"/>
                      <a:pt x="15528" y="0"/>
                      <a:pt x="14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1" name="Google Shape;3221;p45"/>
              <p:cNvSpPr/>
              <p:nvPr/>
            </p:nvSpPr>
            <p:spPr>
              <a:xfrm>
                <a:off x="2412300" y="654725"/>
                <a:ext cx="449325" cy="444550"/>
              </a:xfrm>
              <a:custGeom>
                <a:avLst/>
                <a:gdLst/>
                <a:ahLst/>
                <a:cxnLst/>
                <a:rect l="l" t="t" r="r" b="b"/>
                <a:pathLst>
                  <a:path w="17973" h="17782" extrusionOk="0">
                    <a:moveTo>
                      <a:pt x="13584" y="1"/>
                    </a:moveTo>
                    <a:cubicBezTo>
                      <a:pt x="8823" y="1"/>
                      <a:pt x="4387" y="2483"/>
                      <a:pt x="1672" y="6910"/>
                    </a:cubicBezTo>
                    <a:cubicBezTo>
                      <a:pt x="781" y="8363"/>
                      <a:pt x="229" y="9930"/>
                      <a:pt x="0" y="11516"/>
                    </a:cubicBezTo>
                    <a:cubicBezTo>
                      <a:pt x="162" y="11654"/>
                      <a:pt x="337" y="11777"/>
                      <a:pt x="522" y="11883"/>
                    </a:cubicBezTo>
                    <a:cubicBezTo>
                      <a:pt x="973" y="12141"/>
                      <a:pt x="1496" y="12289"/>
                      <a:pt x="2012" y="12289"/>
                    </a:cubicBezTo>
                    <a:cubicBezTo>
                      <a:pt x="2365" y="12289"/>
                      <a:pt x="2715" y="12219"/>
                      <a:pt x="3037" y="12068"/>
                    </a:cubicBezTo>
                    <a:cubicBezTo>
                      <a:pt x="3828" y="11696"/>
                      <a:pt x="4370" y="10785"/>
                      <a:pt x="4187" y="9929"/>
                    </a:cubicBezTo>
                    <a:cubicBezTo>
                      <a:pt x="4041" y="9237"/>
                      <a:pt x="3487" y="8708"/>
                      <a:pt x="3166" y="8076"/>
                    </a:cubicBezTo>
                    <a:cubicBezTo>
                      <a:pt x="2844" y="7443"/>
                      <a:pt x="2888" y="6475"/>
                      <a:pt x="3556" y="6243"/>
                    </a:cubicBezTo>
                    <a:cubicBezTo>
                      <a:pt x="3656" y="6209"/>
                      <a:pt x="3758" y="6194"/>
                      <a:pt x="3863" y="6194"/>
                    </a:cubicBezTo>
                    <a:cubicBezTo>
                      <a:pt x="4368" y="6194"/>
                      <a:pt x="4916" y="6526"/>
                      <a:pt x="5384" y="6526"/>
                    </a:cubicBezTo>
                    <a:cubicBezTo>
                      <a:pt x="5549" y="6526"/>
                      <a:pt x="5705" y="6484"/>
                      <a:pt x="5845" y="6373"/>
                    </a:cubicBezTo>
                    <a:cubicBezTo>
                      <a:pt x="6176" y="6109"/>
                      <a:pt x="6170" y="5618"/>
                      <a:pt x="6291" y="5213"/>
                    </a:cubicBezTo>
                    <a:cubicBezTo>
                      <a:pt x="6509" y="4477"/>
                      <a:pt x="7267" y="3966"/>
                      <a:pt x="8027" y="3966"/>
                    </a:cubicBezTo>
                    <a:cubicBezTo>
                      <a:pt x="8140" y="3966"/>
                      <a:pt x="8252" y="3977"/>
                      <a:pt x="8363" y="4001"/>
                    </a:cubicBezTo>
                    <a:cubicBezTo>
                      <a:pt x="9225" y="4178"/>
                      <a:pt x="9886" y="5025"/>
                      <a:pt x="9890" y="5903"/>
                    </a:cubicBezTo>
                    <a:cubicBezTo>
                      <a:pt x="9897" y="6783"/>
                      <a:pt x="9276" y="7620"/>
                      <a:pt x="8447" y="7915"/>
                    </a:cubicBezTo>
                    <a:cubicBezTo>
                      <a:pt x="7964" y="8087"/>
                      <a:pt x="7433" y="8088"/>
                      <a:pt x="6920" y="8126"/>
                    </a:cubicBezTo>
                    <a:cubicBezTo>
                      <a:pt x="6403" y="8162"/>
                      <a:pt x="5869" y="8248"/>
                      <a:pt x="5454" y="8555"/>
                    </a:cubicBezTo>
                    <a:cubicBezTo>
                      <a:pt x="5039" y="8861"/>
                      <a:pt x="4795" y="9454"/>
                      <a:pt x="5028" y="9913"/>
                    </a:cubicBezTo>
                    <a:cubicBezTo>
                      <a:pt x="5469" y="10773"/>
                      <a:pt x="6994" y="10451"/>
                      <a:pt x="7478" y="11287"/>
                    </a:cubicBezTo>
                    <a:cubicBezTo>
                      <a:pt x="7850" y="11928"/>
                      <a:pt x="7290" y="12735"/>
                      <a:pt x="6636" y="13085"/>
                    </a:cubicBezTo>
                    <a:cubicBezTo>
                      <a:pt x="5988" y="13433"/>
                      <a:pt x="5209" y="13568"/>
                      <a:pt x="4660" y="14065"/>
                    </a:cubicBezTo>
                    <a:cubicBezTo>
                      <a:pt x="3861" y="14786"/>
                      <a:pt x="3854" y="16167"/>
                      <a:pt x="4562" y="16977"/>
                    </a:cubicBezTo>
                    <a:cubicBezTo>
                      <a:pt x="5029" y="17510"/>
                      <a:pt x="5739" y="17782"/>
                      <a:pt x="6450" y="17782"/>
                    </a:cubicBezTo>
                    <a:cubicBezTo>
                      <a:pt x="6817" y="17782"/>
                      <a:pt x="7185" y="17710"/>
                      <a:pt x="7521" y="17564"/>
                    </a:cubicBezTo>
                    <a:cubicBezTo>
                      <a:pt x="8507" y="17130"/>
                      <a:pt x="9191" y="16143"/>
                      <a:pt x="9391" y="15085"/>
                    </a:cubicBezTo>
                    <a:cubicBezTo>
                      <a:pt x="9451" y="14757"/>
                      <a:pt x="9469" y="14416"/>
                      <a:pt x="9592" y="14106"/>
                    </a:cubicBezTo>
                    <a:cubicBezTo>
                      <a:pt x="9716" y="13797"/>
                      <a:pt x="9975" y="13512"/>
                      <a:pt x="10308" y="13480"/>
                    </a:cubicBezTo>
                    <a:cubicBezTo>
                      <a:pt x="10330" y="13478"/>
                      <a:pt x="10352" y="13477"/>
                      <a:pt x="10374" y="13477"/>
                    </a:cubicBezTo>
                    <a:cubicBezTo>
                      <a:pt x="10739" y="13477"/>
                      <a:pt x="11048" y="13776"/>
                      <a:pt x="11333" y="14018"/>
                    </a:cubicBezTo>
                    <a:cubicBezTo>
                      <a:pt x="11860" y="14472"/>
                      <a:pt x="12477" y="14809"/>
                      <a:pt x="13142" y="15009"/>
                    </a:cubicBezTo>
                    <a:cubicBezTo>
                      <a:pt x="13412" y="15087"/>
                      <a:pt x="13695" y="15143"/>
                      <a:pt x="13973" y="15143"/>
                    </a:cubicBezTo>
                    <a:cubicBezTo>
                      <a:pt x="14147" y="15143"/>
                      <a:pt x="14319" y="15121"/>
                      <a:pt x="14486" y="15071"/>
                    </a:cubicBezTo>
                    <a:cubicBezTo>
                      <a:pt x="14918" y="14935"/>
                      <a:pt x="15299" y="14555"/>
                      <a:pt x="15322" y="14102"/>
                    </a:cubicBezTo>
                    <a:cubicBezTo>
                      <a:pt x="15360" y="13358"/>
                      <a:pt x="14532" y="12906"/>
                      <a:pt x="13833" y="12644"/>
                    </a:cubicBezTo>
                    <a:cubicBezTo>
                      <a:pt x="13047" y="12346"/>
                      <a:pt x="12263" y="12052"/>
                      <a:pt x="11477" y="11753"/>
                    </a:cubicBezTo>
                    <a:cubicBezTo>
                      <a:pt x="11131" y="11623"/>
                      <a:pt x="10776" y="11488"/>
                      <a:pt x="10512" y="11227"/>
                    </a:cubicBezTo>
                    <a:cubicBezTo>
                      <a:pt x="10246" y="10968"/>
                      <a:pt x="10099" y="10552"/>
                      <a:pt x="10259" y="10218"/>
                    </a:cubicBezTo>
                    <a:cubicBezTo>
                      <a:pt x="10435" y="9851"/>
                      <a:pt x="10860" y="9750"/>
                      <a:pt x="11292" y="9750"/>
                    </a:cubicBezTo>
                    <a:cubicBezTo>
                      <a:pt x="11452" y="9750"/>
                      <a:pt x="11613" y="9764"/>
                      <a:pt x="11763" y="9783"/>
                    </a:cubicBezTo>
                    <a:cubicBezTo>
                      <a:pt x="12489" y="9880"/>
                      <a:pt x="13219" y="9976"/>
                      <a:pt x="13944" y="10069"/>
                    </a:cubicBezTo>
                    <a:cubicBezTo>
                      <a:pt x="14100" y="10090"/>
                      <a:pt x="14266" y="10106"/>
                      <a:pt x="14431" y="10106"/>
                    </a:cubicBezTo>
                    <a:cubicBezTo>
                      <a:pt x="14831" y="10106"/>
                      <a:pt x="15219" y="10014"/>
                      <a:pt x="15407" y="9684"/>
                    </a:cubicBezTo>
                    <a:cubicBezTo>
                      <a:pt x="15622" y="9310"/>
                      <a:pt x="15435" y="8829"/>
                      <a:pt x="15156" y="8502"/>
                    </a:cubicBezTo>
                    <a:cubicBezTo>
                      <a:pt x="14877" y="8175"/>
                      <a:pt x="14506" y="7932"/>
                      <a:pt x="14259" y="7579"/>
                    </a:cubicBezTo>
                    <a:cubicBezTo>
                      <a:pt x="14013" y="7230"/>
                      <a:pt x="13931" y="6695"/>
                      <a:pt x="14244" y="6398"/>
                    </a:cubicBezTo>
                    <a:cubicBezTo>
                      <a:pt x="14408" y="6243"/>
                      <a:pt x="14617" y="6200"/>
                      <a:pt x="14846" y="6200"/>
                    </a:cubicBezTo>
                    <a:cubicBezTo>
                      <a:pt x="15131" y="6200"/>
                      <a:pt x="15444" y="6267"/>
                      <a:pt x="15732" y="6267"/>
                    </a:cubicBezTo>
                    <a:cubicBezTo>
                      <a:pt x="15953" y="6267"/>
                      <a:pt x="16158" y="6227"/>
                      <a:pt x="16324" y="6088"/>
                    </a:cubicBezTo>
                    <a:cubicBezTo>
                      <a:pt x="16665" y="5800"/>
                      <a:pt x="16601" y="5218"/>
                      <a:pt x="16298" y="4889"/>
                    </a:cubicBezTo>
                    <a:cubicBezTo>
                      <a:pt x="15997" y="4561"/>
                      <a:pt x="15537" y="4431"/>
                      <a:pt x="15099" y="4352"/>
                    </a:cubicBezTo>
                    <a:cubicBezTo>
                      <a:pt x="14607" y="4262"/>
                      <a:pt x="14107" y="4217"/>
                      <a:pt x="13606" y="4217"/>
                    </a:cubicBezTo>
                    <a:cubicBezTo>
                      <a:pt x="13408" y="4217"/>
                      <a:pt x="13210" y="4224"/>
                      <a:pt x="13012" y="4238"/>
                    </a:cubicBezTo>
                    <a:cubicBezTo>
                      <a:pt x="12785" y="4256"/>
                      <a:pt x="12555" y="4283"/>
                      <a:pt x="12328" y="4283"/>
                    </a:cubicBezTo>
                    <a:cubicBezTo>
                      <a:pt x="12144" y="4283"/>
                      <a:pt x="11963" y="4265"/>
                      <a:pt x="11788" y="4212"/>
                    </a:cubicBezTo>
                    <a:cubicBezTo>
                      <a:pt x="11391" y="4092"/>
                      <a:pt x="11032" y="3732"/>
                      <a:pt x="11080" y="3322"/>
                    </a:cubicBezTo>
                    <a:cubicBezTo>
                      <a:pt x="11135" y="2827"/>
                      <a:pt x="11699" y="2605"/>
                      <a:pt x="12221" y="2605"/>
                    </a:cubicBezTo>
                    <a:cubicBezTo>
                      <a:pt x="12306" y="2605"/>
                      <a:pt x="12389" y="2610"/>
                      <a:pt x="12468" y="2622"/>
                    </a:cubicBezTo>
                    <a:cubicBezTo>
                      <a:pt x="12849" y="2677"/>
                      <a:pt x="13245" y="2793"/>
                      <a:pt x="13622" y="2793"/>
                    </a:cubicBezTo>
                    <a:cubicBezTo>
                      <a:pt x="13813" y="2793"/>
                      <a:pt x="13998" y="2764"/>
                      <a:pt x="14174" y="2681"/>
                    </a:cubicBezTo>
                    <a:cubicBezTo>
                      <a:pt x="14652" y="2454"/>
                      <a:pt x="14873" y="1937"/>
                      <a:pt x="15270" y="1619"/>
                    </a:cubicBezTo>
                    <a:cubicBezTo>
                      <a:pt x="15510" y="1428"/>
                      <a:pt x="15749" y="1371"/>
                      <a:pt x="15995" y="1371"/>
                    </a:cubicBezTo>
                    <a:cubicBezTo>
                      <a:pt x="16287" y="1371"/>
                      <a:pt x="16590" y="1451"/>
                      <a:pt x="16915" y="1482"/>
                    </a:cubicBezTo>
                    <a:cubicBezTo>
                      <a:pt x="17008" y="1491"/>
                      <a:pt x="17092" y="1495"/>
                      <a:pt x="17170" y="1495"/>
                    </a:cubicBezTo>
                    <a:cubicBezTo>
                      <a:pt x="17890" y="1495"/>
                      <a:pt x="17973" y="1126"/>
                      <a:pt x="17772" y="639"/>
                    </a:cubicBezTo>
                    <a:cubicBezTo>
                      <a:pt x="16371" y="209"/>
                      <a:pt x="14964" y="1"/>
                      <a:pt x="13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2" name="Google Shape;3222;p45"/>
              <p:cNvSpPr/>
              <p:nvPr/>
            </p:nvSpPr>
            <p:spPr>
              <a:xfrm>
                <a:off x="2759325" y="764275"/>
                <a:ext cx="318700" cy="433000"/>
              </a:xfrm>
              <a:custGeom>
                <a:avLst/>
                <a:gdLst/>
                <a:ahLst/>
                <a:cxnLst/>
                <a:rect l="l" t="t" r="r" b="b"/>
                <a:pathLst>
                  <a:path w="12748" h="17320" extrusionOk="0">
                    <a:moveTo>
                      <a:pt x="9620" y="0"/>
                    </a:moveTo>
                    <a:cubicBezTo>
                      <a:pt x="9472" y="12"/>
                      <a:pt x="9326" y="40"/>
                      <a:pt x="9184" y="84"/>
                    </a:cubicBezTo>
                    <a:cubicBezTo>
                      <a:pt x="8548" y="277"/>
                      <a:pt x="7993" y="905"/>
                      <a:pt x="8116" y="1558"/>
                    </a:cubicBezTo>
                    <a:cubicBezTo>
                      <a:pt x="8156" y="1769"/>
                      <a:pt x="8261" y="1973"/>
                      <a:pt x="8241" y="2190"/>
                    </a:cubicBezTo>
                    <a:cubicBezTo>
                      <a:pt x="8213" y="2450"/>
                      <a:pt x="7999" y="2660"/>
                      <a:pt x="7753" y="2758"/>
                    </a:cubicBezTo>
                    <a:cubicBezTo>
                      <a:pt x="7511" y="2854"/>
                      <a:pt x="7242" y="2862"/>
                      <a:pt x="6980" y="2864"/>
                    </a:cubicBezTo>
                    <a:cubicBezTo>
                      <a:pt x="6164" y="2873"/>
                      <a:pt x="5303" y="2894"/>
                      <a:pt x="4602" y="3313"/>
                    </a:cubicBezTo>
                    <a:cubicBezTo>
                      <a:pt x="3902" y="3733"/>
                      <a:pt x="3465" y="4707"/>
                      <a:pt x="3904" y="5395"/>
                    </a:cubicBezTo>
                    <a:cubicBezTo>
                      <a:pt x="4192" y="5841"/>
                      <a:pt x="4758" y="6030"/>
                      <a:pt x="5296" y="6030"/>
                    </a:cubicBezTo>
                    <a:cubicBezTo>
                      <a:pt x="5342" y="6030"/>
                      <a:pt x="5389" y="6029"/>
                      <a:pt x="5434" y="6026"/>
                    </a:cubicBezTo>
                    <a:cubicBezTo>
                      <a:pt x="6013" y="5992"/>
                      <a:pt x="6565" y="5782"/>
                      <a:pt x="7131" y="5657"/>
                    </a:cubicBezTo>
                    <a:cubicBezTo>
                      <a:pt x="7369" y="5606"/>
                      <a:pt x="7619" y="5571"/>
                      <a:pt x="7866" y="5571"/>
                    </a:cubicBezTo>
                    <a:cubicBezTo>
                      <a:pt x="8203" y="5571"/>
                      <a:pt x="8533" y="5636"/>
                      <a:pt x="8819" y="5809"/>
                    </a:cubicBezTo>
                    <a:cubicBezTo>
                      <a:pt x="9314" y="6107"/>
                      <a:pt x="9582" y="6828"/>
                      <a:pt x="9234" y="7292"/>
                    </a:cubicBezTo>
                    <a:cubicBezTo>
                      <a:pt x="9020" y="7578"/>
                      <a:pt x="8663" y="7682"/>
                      <a:pt x="8297" y="7682"/>
                    </a:cubicBezTo>
                    <a:cubicBezTo>
                      <a:pt x="8126" y="7682"/>
                      <a:pt x="7953" y="7659"/>
                      <a:pt x="7792" y="7623"/>
                    </a:cubicBezTo>
                    <a:cubicBezTo>
                      <a:pt x="7515" y="7560"/>
                      <a:pt x="7238" y="7467"/>
                      <a:pt x="6953" y="7467"/>
                    </a:cubicBezTo>
                    <a:cubicBezTo>
                      <a:pt x="6945" y="7467"/>
                      <a:pt x="6937" y="7467"/>
                      <a:pt x="6929" y="7467"/>
                    </a:cubicBezTo>
                    <a:cubicBezTo>
                      <a:pt x="6637" y="7470"/>
                      <a:pt x="6322" y="7600"/>
                      <a:pt x="6202" y="7868"/>
                    </a:cubicBezTo>
                    <a:cubicBezTo>
                      <a:pt x="6049" y="8205"/>
                      <a:pt x="6270" y="8607"/>
                      <a:pt x="6568" y="8826"/>
                    </a:cubicBezTo>
                    <a:cubicBezTo>
                      <a:pt x="6867" y="9042"/>
                      <a:pt x="7235" y="9148"/>
                      <a:pt x="7547" y="9343"/>
                    </a:cubicBezTo>
                    <a:cubicBezTo>
                      <a:pt x="8038" y="9650"/>
                      <a:pt x="8388" y="10199"/>
                      <a:pt x="8371" y="10776"/>
                    </a:cubicBezTo>
                    <a:cubicBezTo>
                      <a:pt x="8355" y="11353"/>
                      <a:pt x="7926" y="11915"/>
                      <a:pt x="7359" y="12009"/>
                    </a:cubicBezTo>
                    <a:cubicBezTo>
                      <a:pt x="7293" y="12020"/>
                      <a:pt x="7229" y="12025"/>
                      <a:pt x="7165" y="12025"/>
                    </a:cubicBezTo>
                    <a:cubicBezTo>
                      <a:pt x="6491" y="12025"/>
                      <a:pt x="5907" y="11466"/>
                      <a:pt x="5313" y="11096"/>
                    </a:cubicBezTo>
                    <a:cubicBezTo>
                      <a:pt x="4721" y="10730"/>
                      <a:pt x="4027" y="10538"/>
                      <a:pt x="3332" y="10538"/>
                    </a:cubicBezTo>
                    <a:cubicBezTo>
                      <a:pt x="3043" y="10538"/>
                      <a:pt x="2754" y="10571"/>
                      <a:pt x="2473" y="10639"/>
                    </a:cubicBezTo>
                    <a:cubicBezTo>
                      <a:pt x="1448" y="10884"/>
                      <a:pt x="508" y="11643"/>
                      <a:pt x="256" y="12665"/>
                    </a:cubicBezTo>
                    <a:cubicBezTo>
                      <a:pt x="0" y="13688"/>
                      <a:pt x="614" y="14909"/>
                      <a:pt x="1638" y="15142"/>
                    </a:cubicBezTo>
                    <a:cubicBezTo>
                      <a:pt x="1778" y="15174"/>
                      <a:pt x="1917" y="15188"/>
                      <a:pt x="2055" y="15188"/>
                    </a:cubicBezTo>
                    <a:cubicBezTo>
                      <a:pt x="2994" y="15188"/>
                      <a:pt x="3901" y="14545"/>
                      <a:pt x="4865" y="14415"/>
                    </a:cubicBezTo>
                    <a:cubicBezTo>
                      <a:pt x="4937" y="14405"/>
                      <a:pt x="5011" y="14400"/>
                      <a:pt x="5086" y="14400"/>
                    </a:cubicBezTo>
                    <a:cubicBezTo>
                      <a:pt x="5403" y="14400"/>
                      <a:pt x="5728" y="14497"/>
                      <a:pt x="5873" y="14766"/>
                    </a:cubicBezTo>
                    <a:cubicBezTo>
                      <a:pt x="6225" y="15426"/>
                      <a:pt x="5148" y="16153"/>
                      <a:pt x="5383" y="16862"/>
                    </a:cubicBezTo>
                    <a:cubicBezTo>
                      <a:pt x="5482" y="17161"/>
                      <a:pt x="5799" y="17320"/>
                      <a:pt x="6118" y="17320"/>
                    </a:cubicBezTo>
                    <a:cubicBezTo>
                      <a:pt x="6242" y="17320"/>
                      <a:pt x="6366" y="17296"/>
                      <a:pt x="6478" y="17246"/>
                    </a:cubicBezTo>
                    <a:cubicBezTo>
                      <a:pt x="6875" y="17069"/>
                      <a:pt x="7130" y="16670"/>
                      <a:pt x="7293" y="16266"/>
                    </a:cubicBezTo>
                    <a:cubicBezTo>
                      <a:pt x="7453" y="15861"/>
                      <a:pt x="7549" y="15427"/>
                      <a:pt x="7758" y="15047"/>
                    </a:cubicBezTo>
                    <a:cubicBezTo>
                      <a:pt x="7969" y="14664"/>
                      <a:pt x="8329" y="14326"/>
                      <a:pt x="8764" y="14301"/>
                    </a:cubicBezTo>
                    <a:cubicBezTo>
                      <a:pt x="8782" y="14300"/>
                      <a:pt x="8799" y="14300"/>
                      <a:pt x="8817" y="14300"/>
                    </a:cubicBezTo>
                    <a:cubicBezTo>
                      <a:pt x="9238" y="14300"/>
                      <a:pt x="9612" y="14589"/>
                      <a:pt x="9898" y="14906"/>
                    </a:cubicBezTo>
                    <a:cubicBezTo>
                      <a:pt x="10065" y="15089"/>
                      <a:pt x="10221" y="15289"/>
                      <a:pt x="10395" y="15471"/>
                    </a:cubicBezTo>
                    <a:cubicBezTo>
                      <a:pt x="10623" y="15028"/>
                      <a:pt x="10821" y="14570"/>
                      <a:pt x="10988" y="14101"/>
                    </a:cubicBezTo>
                    <a:cubicBezTo>
                      <a:pt x="12747" y="9190"/>
                      <a:pt x="12548" y="3708"/>
                      <a:pt x="9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3" name="Google Shape;3223;p45"/>
              <p:cNvSpPr/>
              <p:nvPr/>
            </p:nvSpPr>
            <p:spPr>
              <a:xfrm>
                <a:off x="2512750" y="1146425"/>
                <a:ext cx="367575" cy="148475"/>
              </a:xfrm>
              <a:custGeom>
                <a:avLst/>
                <a:gdLst/>
                <a:ahLst/>
                <a:cxnLst/>
                <a:rect l="l" t="t" r="r" b="b"/>
                <a:pathLst>
                  <a:path w="14703" h="5939" extrusionOk="0">
                    <a:moveTo>
                      <a:pt x="9499" y="0"/>
                    </a:moveTo>
                    <a:cubicBezTo>
                      <a:pt x="9426" y="0"/>
                      <a:pt x="9356" y="14"/>
                      <a:pt x="9290" y="48"/>
                    </a:cubicBezTo>
                    <a:cubicBezTo>
                      <a:pt x="8993" y="196"/>
                      <a:pt x="8994" y="622"/>
                      <a:pt x="9070" y="947"/>
                    </a:cubicBezTo>
                    <a:cubicBezTo>
                      <a:pt x="9145" y="1278"/>
                      <a:pt x="9253" y="1606"/>
                      <a:pt x="9258" y="1946"/>
                    </a:cubicBezTo>
                    <a:cubicBezTo>
                      <a:pt x="9266" y="2286"/>
                      <a:pt x="9152" y="2653"/>
                      <a:pt x="8873" y="2847"/>
                    </a:cubicBezTo>
                    <a:cubicBezTo>
                      <a:pt x="8727" y="2950"/>
                      <a:pt x="8561" y="2993"/>
                      <a:pt x="8388" y="2993"/>
                    </a:cubicBezTo>
                    <a:cubicBezTo>
                      <a:pt x="8064" y="2993"/>
                      <a:pt x="7717" y="2843"/>
                      <a:pt x="7437" y="2663"/>
                    </a:cubicBezTo>
                    <a:cubicBezTo>
                      <a:pt x="7006" y="2383"/>
                      <a:pt x="6624" y="2038"/>
                      <a:pt x="6302" y="1638"/>
                    </a:cubicBezTo>
                    <a:cubicBezTo>
                      <a:pt x="5991" y="1253"/>
                      <a:pt x="5733" y="811"/>
                      <a:pt x="5338" y="507"/>
                    </a:cubicBezTo>
                    <a:cubicBezTo>
                      <a:pt x="5105" y="328"/>
                      <a:pt x="4801" y="211"/>
                      <a:pt x="4512" y="211"/>
                    </a:cubicBezTo>
                    <a:cubicBezTo>
                      <a:pt x="4312" y="211"/>
                      <a:pt x="4119" y="267"/>
                      <a:pt x="3962" y="396"/>
                    </a:cubicBezTo>
                    <a:cubicBezTo>
                      <a:pt x="3474" y="789"/>
                      <a:pt x="3577" y="1619"/>
                      <a:pt x="3109" y="2039"/>
                    </a:cubicBezTo>
                    <a:cubicBezTo>
                      <a:pt x="2900" y="2225"/>
                      <a:pt x="2623" y="2287"/>
                      <a:pt x="2337" y="2287"/>
                    </a:cubicBezTo>
                    <a:cubicBezTo>
                      <a:pt x="2177" y="2287"/>
                      <a:pt x="2015" y="2268"/>
                      <a:pt x="1861" y="2240"/>
                    </a:cubicBezTo>
                    <a:cubicBezTo>
                      <a:pt x="1557" y="2185"/>
                      <a:pt x="1246" y="2105"/>
                      <a:pt x="941" y="2105"/>
                    </a:cubicBezTo>
                    <a:cubicBezTo>
                      <a:pt x="815" y="2105"/>
                      <a:pt x="690" y="2119"/>
                      <a:pt x="566" y="2153"/>
                    </a:cubicBezTo>
                    <a:cubicBezTo>
                      <a:pt x="337" y="2218"/>
                      <a:pt x="148" y="2350"/>
                      <a:pt x="0" y="2524"/>
                    </a:cubicBezTo>
                    <a:cubicBezTo>
                      <a:pt x="989" y="3367"/>
                      <a:pt x="2147" y="4084"/>
                      <a:pt x="3467" y="4627"/>
                    </a:cubicBezTo>
                    <a:cubicBezTo>
                      <a:pt x="5548" y="5482"/>
                      <a:pt x="7784" y="5938"/>
                      <a:pt x="9951" y="5938"/>
                    </a:cubicBezTo>
                    <a:cubicBezTo>
                      <a:pt x="11608" y="5938"/>
                      <a:pt x="13225" y="5672"/>
                      <a:pt x="14703" y="5112"/>
                    </a:cubicBezTo>
                    <a:cubicBezTo>
                      <a:pt x="14448" y="4559"/>
                      <a:pt x="13965" y="4104"/>
                      <a:pt x="13368" y="4054"/>
                    </a:cubicBezTo>
                    <a:cubicBezTo>
                      <a:pt x="13328" y="4051"/>
                      <a:pt x="13287" y="4049"/>
                      <a:pt x="13246" y="4049"/>
                    </a:cubicBezTo>
                    <a:cubicBezTo>
                      <a:pt x="12907" y="4049"/>
                      <a:pt x="12559" y="4152"/>
                      <a:pt x="12228" y="4152"/>
                    </a:cubicBezTo>
                    <a:cubicBezTo>
                      <a:pt x="12075" y="4152"/>
                      <a:pt x="11925" y="4129"/>
                      <a:pt x="11782" y="4065"/>
                    </a:cubicBezTo>
                    <a:cubicBezTo>
                      <a:pt x="11376" y="3881"/>
                      <a:pt x="11179" y="3415"/>
                      <a:pt x="11125" y="2971"/>
                    </a:cubicBezTo>
                    <a:cubicBezTo>
                      <a:pt x="11072" y="2528"/>
                      <a:pt x="11126" y="2076"/>
                      <a:pt x="11044" y="1637"/>
                    </a:cubicBezTo>
                    <a:cubicBezTo>
                      <a:pt x="10919" y="994"/>
                      <a:pt x="10489" y="417"/>
                      <a:pt x="9906" y="116"/>
                    </a:cubicBezTo>
                    <a:cubicBezTo>
                      <a:pt x="9780" y="52"/>
                      <a:pt x="9637" y="0"/>
                      <a:pt x="94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4" name="Google Shape;3224;p45"/>
              <p:cNvSpPr/>
              <p:nvPr/>
            </p:nvSpPr>
            <p:spPr>
              <a:xfrm>
                <a:off x="2311500" y="1301650"/>
                <a:ext cx="499625" cy="298650"/>
              </a:xfrm>
              <a:custGeom>
                <a:avLst/>
                <a:gdLst/>
                <a:ahLst/>
                <a:cxnLst/>
                <a:rect l="l" t="t" r="r" b="b"/>
                <a:pathLst>
                  <a:path w="19985" h="11946" extrusionOk="0">
                    <a:moveTo>
                      <a:pt x="2526" y="0"/>
                    </a:moveTo>
                    <a:cubicBezTo>
                      <a:pt x="1759" y="0"/>
                      <a:pt x="32" y="2385"/>
                      <a:pt x="16" y="3074"/>
                    </a:cubicBezTo>
                    <a:cubicBezTo>
                      <a:pt x="1" y="3760"/>
                      <a:pt x="16957" y="11946"/>
                      <a:pt x="18411" y="11946"/>
                    </a:cubicBezTo>
                    <a:cubicBezTo>
                      <a:pt x="18427" y="11946"/>
                      <a:pt x="18441" y="11945"/>
                      <a:pt x="18453" y="11943"/>
                    </a:cubicBezTo>
                    <a:cubicBezTo>
                      <a:pt x="19576" y="11760"/>
                      <a:pt x="19985" y="8374"/>
                      <a:pt x="19423" y="7681"/>
                    </a:cubicBezTo>
                    <a:cubicBezTo>
                      <a:pt x="18861" y="6988"/>
                      <a:pt x="3349" y="33"/>
                      <a:pt x="2541" y="0"/>
                    </a:cubicBezTo>
                    <a:cubicBezTo>
                      <a:pt x="2536" y="0"/>
                      <a:pt x="2531" y="0"/>
                      <a:pt x="25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25" name="Google Shape;3225;p45"/>
          <p:cNvGrpSpPr/>
          <p:nvPr/>
        </p:nvGrpSpPr>
        <p:grpSpPr>
          <a:xfrm>
            <a:off x="576272" y="3902115"/>
            <a:ext cx="1152321" cy="597629"/>
            <a:chOff x="3351463" y="4003788"/>
            <a:chExt cx="1072825" cy="556400"/>
          </a:xfrm>
        </p:grpSpPr>
        <p:sp>
          <p:nvSpPr>
            <p:cNvPr id="3226" name="Google Shape;3226;p45"/>
            <p:cNvSpPr/>
            <p:nvPr/>
          </p:nvSpPr>
          <p:spPr>
            <a:xfrm>
              <a:off x="3355600" y="4003788"/>
              <a:ext cx="1064550" cy="556400"/>
            </a:xfrm>
            <a:custGeom>
              <a:avLst/>
              <a:gdLst/>
              <a:ahLst/>
              <a:cxnLst/>
              <a:rect l="l" t="t" r="r" b="b"/>
              <a:pathLst>
                <a:path w="42582" h="22256" extrusionOk="0">
                  <a:moveTo>
                    <a:pt x="11050" y="3510"/>
                  </a:moveTo>
                  <a:cubicBezTo>
                    <a:pt x="11743" y="3510"/>
                    <a:pt x="12508" y="3553"/>
                    <a:pt x="13333" y="3637"/>
                  </a:cubicBezTo>
                  <a:cubicBezTo>
                    <a:pt x="11955" y="5081"/>
                    <a:pt x="10937" y="6894"/>
                    <a:pt x="10391" y="8966"/>
                  </a:cubicBezTo>
                  <a:cubicBezTo>
                    <a:pt x="7996" y="7407"/>
                    <a:pt x="6691" y="5919"/>
                    <a:pt x="7037" y="4863"/>
                  </a:cubicBezTo>
                  <a:lnTo>
                    <a:pt x="7036" y="4863"/>
                  </a:lnTo>
                  <a:cubicBezTo>
                    <a:pt x="7334" y="3952"/>
                    <a:pt x="8815" y="3510"/>
                    <a:pt x="11050" y="3510"/>
                  </a:cubicBezTo>
                  <a:close/>
                  <a:moveTo>
                    <a:pt x="22019" y="1"/>
                  </a:moveTo>
                  <a:cubicBezTo>
                    <a:pt x="21910" y="1"/>
                    <a:pt x="21801" y="3"/>
                    <a:pt x="21691" y="6"/>
                  </a:cubicBezTo>
                  <a:cubicBezTo>
                    <a:pt x="18641" y="101"/>
                    <a:pt x="15953" y="1217"/>
                    <a:pt x="13922" y="3061"/>
                  </a:cubicBezTo>
                  <a:cubicBezTo>
                    <a:pt x="11598" y="2673"/>
                    <a:pt x="9464" y="2478"/>
                    <a:pt x="7619" y="2478"/>
                  </a:cubicBezTo>
                  <a:cubicBezTo>
                    <a:pt x="3877" y="2478"/>
                    <a:pt x="1326" y="3282"/>
                    <a:pt x="793" y="4910"/>
                  </a:cubicBezTo>
                  <a:cubicBezTo>
                    <a:pt x="1" y="7327"/>
                    <a:pt x="3870" y="10916"/>
                    <a:pt x="10185" y="14120"/>
                  </a:cubicBezTo>
                  <a:cubicBezTo>
                    <a:pt x="11124" y="18674"/>
                    <a:pt x="15086" y="22256"/>
                    <a:pt x="20357" y="22256"/>
                  </a:cubicBezTo>
                  <a:cubicBezTo>
                    <a:pt x="20466" y="22256"/>
                    <a:pt x="20575" y="22254"/>
                    <a:pt x="20685" y="22251"/>
                  </a:cubicBezTo>
                  <a:cubicBezTo>
                    <a:pt x="23318" y="22178"/>
                    <a:pt x="25916" y="21426"/>
                    <a:pt x="27990" y="20072"/>
                  </a:cubicBezTo>
                  <a:cubicBezTo>
                    <a:pt x="30565" y="20535"/>
                    <a:pt x="32924" y="20767"/>
                    <a:pt x="34938" y="20767"/>
                  </a:cubicBezTo>
                  <a:cubicBezTo>
                    <a:pt x="38682" y="20767"/>
                    <a:pt x="41235" y="19963"/>
                    <a:pt x="41768" y="18334"/>
                  </a:cubicBezTo>
                  <a:cubicBezTo>
                    <a:pt x="42581" y="15854"/>
                    <a:pt x="38487" y="12143"/>
                    <a:pt x="31880" y="8876"/>
                  </a:cubicBezTo>
                  <a:lnTo>
                    <a:pt x="31880" y="8876"/>
                  </a:lnTo>
                  <a:cubicBezTo>
                    <a:pt x="31937" y="9095"/>
                    <a:pt x="32001" y="9378"/>
                    <a:pt x="32059" y="9683"/>
                  </a:cubicBezTo>
                  <a:cubicBezTo>
                    <a:pt x="35297" y="11529"/>
                    <a:pt x="37169" y="13363"/>
                    <a:pt x="36763" y="14603"/>
                  </a:cubicBezTo>
                  <a:cubicBezTo>
                    <a:pt x="36465" y="15514"/>
                    <a:pt x="34984" y="15957"/>
                    <a:pt x="32749" y="15957"/>
                  </a:cubicBezTo>
                  <a:cubicBezTo>
                    <a:pt x="32390" y="15957"/>
                    <a:pt x="32011" y="15945"/>
                    <a:pt x="31614" y="15923"/>
                  </a:cubicBezTo>
                  <a:cubicBezTo>
                    <a:pt x="32166" y="14661"/>
                    <a:pt x="32427" y="13226"/>
                    <a:pt x="32311" y="11632"/>
                  </a:cubicBezTo>
                  <a:cubicBezTo>
                    <a:pt x="31868" y="5605"/>
                    <a:pt x="28257" y="1"/>
                    <a:pt x="22019"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27" name="Google Shape;3227;p45"/>
            <p:cNvGrpSpPr/>
            <p:nvPr/>
          </p:nvGrpSpPr>
          <p:grpSpPr>
            <a:xfrm>
              <a:off x="3351463" y="4003788"/>
              <a:ext cx="1072825" cy="556400"/>
              <a:chOff x="2839875" y="4011725"/>
              <a:chExt cx="1072825" cy="556400"/>
            </a:xfrm>
          </p:grpSpPr>
          <p:sp>
            <p:nvSpPr>
              <p:cNvPr id="3228" name="Google Shape;3228;p45"/>
              <p:cNvSpPr/>
              <p:nvPr/>
            </p:nvSpPr>
            <p:spPr>
              <a:xfrm>
                <a:off x="3079575" y="4011725"/>
                <a:ext cx="588450" cy="556400"/>
              </a:xfrm>
              <a:custGeom>
                <a:avLst/>
                <a:gdLst/>
                <a:ahLst/>
                <a:cxnLst/>
                <a:rect l="l" t="t" r="r" b="b"/>
                <a:pathLst>
                  <a:path w="23538" h="22256" extrusionOk="0">
                    <a:moveTo>
                      <a:pt x="12763" y="1"/>
                    </a:moveTo>
                    <a:cubicBezTo>
                      <a:pt x="12655" y="1"/>
                      <a:pt x="12545" y="3"/>
                      <a:pt x="12435" y="6"/>
                    </a:cubicBezTo>
                    <a:cubicBezTo>
                      <a:pt x="6288" y="198"/>
                      <a:pt x="1621" y="4529"/>
                      <a:pt x="809" y="10625"/>
                    </a:cubicBezTo>
                    <a:cubicBezTo>
                      <a:pt x="0" y="16698"/>
                      <a:pt x="4535" y="22256"/>
                      <a:pt x="11104" y="22256"/>
                    </a:cubicBezTo>
                    <a:cubicBezTo>
                      <a:pt x="11212" y="22256"/>
                      <a:pt x="11320" y="22254"/>
                      <a:pt x="11429" y="22251"/>
                    </a:cubicBezTo>
                    <a:cubicBezTo>
                      <a:pt x="17575" y="22081"/>
                      <a:pt x="23537" y="18202"/>
                      <a:pt x="23054" y="11632"/>
                    </a:cubicBezTo>
                    <a:cubicBezTo>
                      <a:pt x="22611" y="5605"/>
                      <a:pt x="19000" y="1"/>
                      <a:pt x="12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29" name="Google Shape;3229;p45"/>
              <p:cNvSpPr/>
              <p:nvPr/>
            </p:nvSpPr>
            <p:spPr>
              <a:xfrm>
                <a:off x="3146775" y="4092975"/>
                <a:ext cx="128475" cy="150050"/>
              </a:xfrm>
              <a:custGeom>
                <a:avLst/>
                <a:gdLst/>
                <a:ahLst/>
                <a:cxnLst/>
                <a:rect l="l" t="t" r="r" b="b"/>
                <a:pathLst>
                  <a:path w="5139" h="6002" extrusionOk="0">
                    <a:moveTo>
                      <a:pt x="4025" y="1"/>
                    </a:moveTo>
                    <a:cubicBezTo>
                      <a:pt x="3640" y="1"/>
                      <a:pt x="3248" y="293"/>
                      <a:pt x="2942" y="493"/>
                    </a:cubicBezTo>
                    <a:cubicBezTo>
                      <a:pt x="2055" y="1075"/>
                      <a:pt x="1317" y="1858"/>
                      <a:pt x="789" y="2778"/>
                    </a:cubicBezTo>
                    <a:cubicBezTo>
                      <a:pt x="487" y="3300"/>
                      <a:pt x="261" y="3863"/>
                      <a:pt x="116" y="4448"/>
                    </a:cubicBezTo>
                    <a:cubicBezTo>
                      <a:pt x="49" y="4717"/>
                      <a:pt x="0" y="5004"/>
                      <a:pt x="80" y="5269"/>
                    </a:cubicBezTo>
                    <a:cubicBezTo>
                      <a:pt x="216" y="5727"/>
                      <a:pt x="717" y="6001"/>
                      <a:pt x="1196" y="6001"/>
                    </a:cubicBezTo>
                    <a:cubicBezTo>
                      <a:pt x="1215" y="6001"/>
                      <a:pt x="1234" y="6001"/>
                      <a:pt x="1252" y="6000"/>
                    </a:cubicBezTo>
                    <a:cubicBezTo>
                      <a:pt x="1748" y="5977"/>
                      <a:pt x="2201" y="5714"/>
                      <a:pt x="2588" y="5402"/>
                    </a:cubicBezTo>
                    <a:cubicBezTo>
                      <a:pt x="3788" y="4437"/>
                      <a:pt x="4504" y="2989"/>
                      <a:pt x="4973" y="1523"/>
                    </a:cubicBezTo>
                    <a:cubicBezTo>
                      <a:pt x="5059" y="1253"/>
                      <a:pt x="5139" y="967"/>
                      <a:pt x="5074" y="691"/>
                    </a:cubicBezTo>
                    <a:cubicBezTo>
                      <a:pt x="4970" y="255"/>
                      <a:pt x="4481" y="24"/>
                      <a:pt x="4065" y="2"/>
                    </a:cubicBezTo>
                    <a:cubicBezTo>
                      <a:pt x="4051" y="1"/>
                      <a:pt x="4038" y="1"/>
                      <a:pt x="4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0" name="Google Shape;3230;p45"/>
              <p:cNvSpPr/>
              <p:nvPr/>
            </p:nvSpPr>
            <p:spPr>
              <a:xfrm>
                <a:off x="3235600" y="4194225"/>
                <a:ext cx="71500" cy="68700"/>
              </a:xfrm>
              <a:custGeom>
                <a:avLst/>
                <a:gdLst/>
                <a:ahLst/>
                <a:cxnLst/>
                <a:rect l="l" t="t" r="r" b="b"/>
                <a:pathLst>
                  <a:path w="2860" h="2748" extrusionOk="0">
                    <a:moveTo>
                      <a:pt x="1878" y="0"/>
                    </a:moveTo>
                    <a:cubicBezTo>
                      <a:pt x="1163" y="0"/>
                      <a:pt x="369" y="810"/>
                      <a:pt x="141" y="1376"/>
                    </a:cubicBezTo>
                    <a:cubicBezTo>
                      <a:pt x="52" y="1597"/>
                      <a:pt x="1" y="1846"/>
                      <a:pt x="72" y="2074"/>
                    </a:cubicBezTo>
                    <a:cubicBezTo>
                      <a:pt x="159" y="2355"/>
                      <a:pt x="418" y="2551"/>
                      <a:pt x="694" y="2653"/>
                    </a:cubicBezTo>
                    <a:cubicBezTo>
                      <a:pt x="867" y="2717"/>
                      <a:pt x="1051" y="2748"/>
                      <a:pt x="1235" y="2748"/>
                    </a:cubicBezTo>
                    <a:cubicBezTo>
                      <a:pt x="1574" y="2748"/>
                      <a:pt x="1914" y="2642"/>
                      <a:pt x="2188" y="2441"/>
                    </a:cubicBezTo>
                    <a:cubicBezTo>
                      <a:pt x="2610" y="2129"/>
                      <a:pt x="2860" y="1600"/>
                      <a:pt x="2833" y="1077"/>
                    </a:cubicBezTo>
                    <a:cubicBezTo>
                      <a:pt x="2815" y="742"/>
                      <a:pt x="2681" y="402"/>
                      <a:pt x="2420" y="193"/>
                    </a:cubicBezTo>
                    <a:cubicBezTo>
                      <a:pt x="2253" y="58"/>
                      <a:pt x="2068" y="0"/>
                      <a:pt x="1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1" name="Google Shape;3231;p45"/>
              <p:cNvSpPr/>
              <p:nvPr/>
            </p:nvSpPr>
            <p:spPr>
              <a:xfrm>
                <a:off x="3278125" y="4153200"/>
                <a:ext cx="39725" cy="29375"/>
              </a:xfrm>
              <a:custGeom>
                <a:avLst/>
                <a:gdLst/>
                <a:ahLst/>
                <a:cxnLst/>
                <a:rect l="l" t="t" r="r" b="b"/>
                <a:pathLst>
                  <a:path w="1589" h="1175" extrusionOk="0">
                    <a:moveTo>
                      <a:pt x="806" y="1"/>
                    </a:moveTo>
                    <a:cubicBezTo>
                      <a:pt x="724" y="1"/>
                      <a:pt x="650" y="12"/>
                      <a:pt x="592" y="38"/>
                    </a:cubicBezTo>
                    <a:cubicBezTo>
                      <a:pt x="316" y="156"/>
                      <a:pt x="0" y="624"/>
                      <a:pt x="225" y="904"/>
                    </a:cubicBezTo>
                    <a:cubicBezTo>
                      <a:pt x="299" y="996"/>
                      <a:pt x="416" y="1039"/>
                      <a:pt x="527" y="1080"/>
                    </a:cubicBezTo>
                    <a:cubicBezTo>
                      <a:pt x="659" y="1127"/>
                      <a:pt x="803" y="1174"/>
                      <a:pt x="941" y="1174"/>
                    </a:cubicBezTo>
                    <a:cubicBezTo>
                      <a:pt x="1010" y="1174"/>
                      <a:pt x="1077" y="1162"/>
                      <a:pt x="1141" y="1133"/>
                    </a:cubicBezTo>
                    <a:cubicBezTo>
                      <a:pt x="1282" y="1068"/>
                      <a:pt x="1373" y="930"/>
                      <a:pt x="1446" y="794"/>
                    </a:cubicBezTo>
                    <a:cubicBezTo>
                      <a:pt x="1521" y="654"/>
                      <a:pt x="1588" y="487"/>
                      <a:pt x="1526" y="341"/>
                    </a:cubicBezTo>
                    <a:cubicBezTo>
                      <a:pt x="1438" y="135"/>
                      <a:pt x="1081" y="1"/>
                      <a:pt x="8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2" name="Google Shape;3232;p45"/>
              <p:cNvSpPr/>
              <p:nvPr/>
            </p:nvSpPr>
            <p:spPr>
              <a:xfrm>
                <a:off x="3550450" y="4252900"/>
                <a:ext cx="57975" cy="112825"/>
              </a:xfrm>
              <a:custGeom>
                <a:avLst/>
                <a:gdLst/>
                <a:ahLst/>
                <a:cxnLst/>
                <a:rect l="l" t="t" r="r" b="b"/>
                <a:pathLst>
                  <a:path w="2319" h="4513" extrusionOk="0">
                    <a:moveTo>
                      <a:pt x="807" y="1"/>
                    </a:moveTo>
                    <a:cubicBezTo>
                      <a:pt x="785" y="1"/>
                      <a:pt x="765" y="2"/>
                      <a:pt x="744" y="5"/>
                    </a:cubicBezTo>
                    <a:cubicBezTo>
                      <a:pt x="532" y="34"/>
                      <a:pt x="393" y="238"/>
                      <a:pt x="309" y="434"/>
                    </a:cubicBezTo>
                    <a:cubicBezTo>
                      <a:pt x="1" y="1156"/>
                      <a:pt x="81" y="1977"/>
                      <a:pt x="180" y="2756"/>
                    </a:cubicBezTo>
                    <a:cubicBezTo>
                      <a:pt x="244" y="3265"/>
                      <a:pt x="328" y="3809"/>
                      <a:pt x="674" y="4188"/>
                    </a:cubicBezTo>
                    <a:cubicBezTo>
                      <a:pt x="848" y="4380"/>
                      <a:pt x="1111" y="4512"/>
                      <a:pt x="1362" y="4512"/>
                    </a:cubicBezTo>
                    <a:cubicBezTo>
                      <a:pt x="1476" y="4512"/>
                      <a:pt x="1587" y="4485"/>
                      <a:pt x="1687" y="4425"/>
                    </a:cubicBezTo>
                    <a:cubicBezTo>
                      <a:pt x="1923" y="4281"/>
                      <a:pt x="2032" y="4001"/>
                      <a:pt x="2102" y="3734"/>
                    </a:cubicBezTo>
                    <a:cubicBezTo>
                      <a:pt x="2303" y="2969"/>
                      <a:pt x="2318" y="2116"/>
                      <a:pt x="2134" y="1344"/>
                    </a:cubicBezTo>
                    <a:cubicBezTo>
                      <a:pt x="2021" y="875"/>
                      <a:pt x="1345" y="1"/>
                      <a:pt x="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3" name="Google Shape;3233;p45"/>
              <p:cNvSpPr/>
              <p:nvPr/>
            </p:nvSpPr>
            <p:spPr>
              <a:xfrm>
                <a:off x="3604875" y="4360225"/>
                <a:ext cx="20150" cy="32450"/>
              </a:xfrm>
              <a:custGeom>
                <a:avLst/>
                <a:gdLst/>
                <a:ahLst/>
                <a:cxnLst/>
                <a:rect l="l" t="t" r="r" b="b"/>
                <a:pathLst>
                  <a:path w="806" h="1298" extrusionOk="0">
                    <a:moveTo>
                      <a:pt x="449" y="0"/>
                    </a:moveTo>
                    <a:cubicBezTo>
                      <a:pt x="133" y="0"/>
                      <a:pt x="0" y="747"/>
                      <a:pt x="37" y="980"/>
                    </a:cubicBezTo>
                    <a:cubicBezTo>
                      <a:pt x="56" y="1099"/>
                      <a:pt x="105" y="1228"/>
                      <a:pt x="214" y="1278"/>
                    </a:cubicBezTo>
                    <a:cubicBezTo>
                      <a:pt x="244" y="1291"/>
                      <a:pt x="276" y="1298"/>
                      <a:pt x="308" y="1298"/>
                    </a:cubicBezTo>
                    <a:cubicBezTo>
                      <a:pt x="395" y="1298"/>
                      <a:pt x="485" y="1252"/>
                      <a:pt x="546" y="1186"/>
                    </a:cubicBezTo>
                    <a:cubicBezTo>
                      <a:pt x="629" y="1096"/>
                      <a:pt x="670" y="978"/>
                      <a:pt x="709" y="861"/>
                    </a:cubicBezTo>
                    <a:cubicBezTo>
                      <a:pt x="753" y="735"/>
                      <a:pt x="796" y="607"/>
                      <a:pt x="802" y="473"/>
                    </a:cubicBezTo>
                    <a:cubicBezTo>
                      <a:pt x="806" y="339"/>
                      <a:pt x="769" y="198"/>
                      <a:pt x="670" y="108"/>
                    </a:cubicBezTo>
                    <a:cubicBezTo>
                      <a:pt x="589" y="33"/>
                      <a:pt x="515" y="0"/>
                      <a:pt x="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4" name="Google Shape;3234;p45"/>
              <p:cNvSpPr/>
              <p:nvPr/>
            </p:nvSpPr>
            <p:spPr>
              <a:xfrm>
                <a:off x="3524400" y="4386550"/>
                <a:ext cx="65950" cy="79675"/>
              </a:xfrm>
              <a:custGeom>
                <a:avLst/>
                <a:gdLst/>
                <a:ahLst/>
                <a:cxnLst/>
                <a:rect l="l" t="t" r="r" b="b"/>
                <a:pathLst>
                  <a:path w="2638" h="3187" extrusionOk="0">
                    <a:moveTo>
                      <a:pt x="1944" y="0"/>
                    </a:moveTo>
                    <a:cubicBezTo>
                      <a:pt x="1771" y="0"/>
                      <a:pt x="1586" y="69"/>
                      <a:pt x="1419" y="200"/>
                    </a:cubicBezTo>
                    <a:cubicBezTo>
                      <a:pt x="886" y="624"/>
                      <a:pt x="471" y="1177"/>
                      <a:pt x="214" y="1807"/>
                    </a:cubicBezTo>
                    <a:cubicBezTo>
                      <a:pt x="84" y="2126"/>
                      <a:pt x="1" y="2505"/>
                      <a:pt x="174" y="2804"/>
                    </a:cubicBezTo>
                    <a:cubicBezTo>
                      <a:pt x="280" y="2988"/>
                      <a:pt x="472" y="3114"/>
                      <a:pt x="680" y="3162"/>
                    </a:cubicBezTo>
                    <a:cubicBezTo>
                      <a:pt x="752" y="3179"/>
                      <a:pt x="824" y="3187"/>
                      <a:pt x="896" y="3187"/>
                    </a:cubicBezTo>
                    <a:cubicBezTo>
                      <a:pt x="1258" y="3187"/>
                      <a:pt x="1616" y="2987"/>
                      <a:pt x="1862" y="2711"/>
                    </a:cubicBezTo>
                    <a:cubicBezTo>
                      <a:pt x="2156" y="2379"/>
                      <a:pt x="2314" y="1951"/>
                      <a:pt x="2450" y="1530"/>
                    </a:cubicBezTo>
                    <a:cubicBezTo>
                      <a:pt x="2547" y="1223"/>
                      <a:pt x="2637" y="898"/>
                      <a:pt x="2569" y="584"/>
                    </a:cubicBezTo>
                    <a:cubicBezTo>
                      <a:pt x="2485" y="188"/>
                      <a:pt x="2231" y="0"/>
                      <a:pt x="1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5" name="Google Shape;3235;p45"/>
              <p:cNvSpPr/>
              <p:nvPr/>
            </p:nvSpPr>
            <p:spPr>
              <a:xfrm>
                <a:off x="3255175" y="4477550"/>
                <a:ext cx="71950" cy="50725"/>
              </a:xfrm>
              <a:custGeom>
                <a:avLst/>
                <a:gdLst/>
                <a:ahLst/>
                <a:cxnLst/>
                <a:rect l="l" t="t" r="r" b="b"/>
                <a:pathLst>
                  <a:path w="2878" h="2029" extrusionOk="0">
                    <a:moveTo>
                      <a:pt x="941" y="0"/>
                    </a:moveTo>
                    <a:cubicBezTo>
                      <a:pt x="708" y="0"/>
                      <a:pt x="469" y="69"/>
                      <a:pt x="299" y="228"/>
                    </a:cubicBezTo>
                    <a:cubicBezTo>
                      <a:pt x="7" y="501"/>
                      <a:pt x="0" y="1068"/>
                      <a:pt x="301" y="1335"/>
                    </a:cubicBezTo>
                    <a:cubicBezTo>
                      <a:pt x="695" y="1686"/>
                      <a:pt x="1342" y="1887"/>
                      <a:pt x="1846" y="1990"/>
                    </a:cubicBezTo>
                    <a:cubicBezTo>
                      <a:pt x="1950" y="2011"/>
                      <a:pt x="2059" y="2028"/>
                      <a:pt x="2166" y="2028"/>
                    </a:cubicBezTo>
                    <a:cubicBezTo>
                      <a:pt x="2282" y="2028"/>
                      <a:pt x="2395" y="2009"/>
                      <a:pt x="2497" y="1954"/>
                    </a:cubicBezTo>
                    <a:cubicBezTo>
                      <a:pt x="2815" y="1783"/>
                      <a:pt x="2877" y="1324"/>
                      <a:pt x="2717" y="1002"/>
                    </a:cubicBezTo>
                    <a:cubicBezTo>
                      <a:pt x="2556" y="680"/>
                      <a:pt x="2236" y="470"/>
                      <a:pt x="1918" y="301"/>
                    </a:cubicBezTo>
                    <a:cubicBezTo>
                      <a:pt x="1612" y="140"/>
                      <a:pt x="128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6" name="Google Shape;3236;p45"/>
              <p:cNvSpPr/>
              <p:nvPr/>
            </p:nvSpPr>
            <p:spPr>
              <a:xfrm>
                <a:off x="3335125" y="4465475"/>
                <a:ext cx="32400" cy="48150"/>
              </a:xfrm>
              <a:custGeom>
                <a:avLst/>
                <a:gdLst/>
                <a:ahLst/>
                <a:cxnLst/>
                <a:rect l="l" t="t" r="r" b="b"/>
                <a:pathLst>
                  <a:path w="1296" h="1926" extrusionOk="0">
                    <a:moveTo>
                      <a:pt x="711" y="1"/>
                    </a:moveTo>
                    <a:cubicBezTo>
                      <a:pt x="492" y="1"/>
                      <a:pt x="302" y="174"/>
                      <a:pt x="213" y="374"/>
                    </a:cubicBezTo>
                    <a:cubicBezTo>
                      <a:pt x="0" y="859"/>
                      <a:pt x="123" y="1484"/>
                      <a:pt x="553" y="1807"/>
                    </a:cubicBezTo>
                    <a:cubicBezTo>
                      <a:pt x="640" y="1873"/>
                      <a:pt x="750" y="1925"/>
                      <a:pt x="855" y="1925"/>
                    </a:cubicBezTo>
                    <a:cubicBezTo>
                      <a:pt x="898" y="1925"/>
                      <a:pt x="941" y="1916"/>
                      <a:pt x="981" y="1895"/>
                    </a:cubicBezTo>
                    <a:cubicBezTo>
                      <a:pt x="1088" y="1840"/>
                      <a:pt x="1141" y="1718"/>
                      <a:pt x="1178" y="1604"/>
                    </a:cubicBezTo>
                    <a:cubicBezTo>
                      <a:pt x="1258" y="1353"/>
                      <a:pt x="1296" y="1090"/>
                      <a:pt x="1289" y="826"/>
                    </a:cubicBezTo>
                    <a:cubicBezTo>
                      <a:pt x="1284" y="640"/>
                      <a:pt x="1257" y="448"/>
                      <a:pt x="1162" y="288"/>
                    </a:cubicBezTo>
                    <a:cubicBezTo>
                      <a:pt x="1069" y="127"/>
                      <a:pt x="899" y="2"/>
                      <a:pt x="713" y="1"/>
                    </a:cubicBezTo>
                    <a:cubicBezTo>
                      <a:pt x="712" y="1"/>
                      <a:pt x="711" y="1"/>
                      <a:pt x="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7" name="Google Shape;3237;p45"/>
              <p:cNvSpPr/>
              <p:nvPr/>
            </p:nvSpPr>
            <p:spPr>
              <a:xfrm>
                <a:off x="3439175" y="4050100"/>
                <a:ext cx="65925" cy="37100"/>
              </a:xfrm>
              <a:custGeom>
                <a:avLst/>
                <a:gdLst/>
                <a:ahLst/>
                <a:cxnLst/>
                <a:rect l="l" t="t" r="r" b="b"/>
                <a:pathLst>
                  <a:path w="2637" h="1484" extrusionOk="0">
                    <a:moveTo>
                      <a:pt x="614" y="0"/>
                    </a:moveTo>
                    <a:cubicBezTo>
                      <a:pt x="596" y="0"/>
                      <a:pt x="578" y="0"/>
                      <a:pt x="560" y="1"/>
                    </a:cubicBezTo>
                    <a:cubicBezTo>
                      <a:pt x="454" y="4"/>
                      <a:pt x="345" y="12"/>
                      <a:pt x="246" y="55"/>
                    </a:cubicBezTo>
                    <a:cubicBezTo>
                      <a:pt x="149" y="97"/>
                      <a:pt x="62" y="178"/>
                      <a:pt x="36" y="282"/>
                    </a:cubicBezTo>
                    <a:cubicBezTo>
                      <a:pt x="0" y="430"/>
                      <a:pt x="94" y="577"/>
                      <a:pt x="195" y="690"/>
                    </a:cubicBezTo>
                    <a:cubicBezTo>
                      <a:pt x="534" y="1063"/>
                      <a:pt x="1012" y="1282"/>
                      <a:pt x="1499" y="1413"/>
                    </a:cubicBezTo>
                    <a:cubicBezTo>
                      <a:pt x="1645" y="1451"/>
                      <a:pt x="1798" y="1483"/>
                      <a:pt x="1948" y="1483"/>
                    </a:cubicBezTo>
                    <a:cubicBezTo>
                      <a:pt x="2038" y="1483"/>
                      <a:pt x="2127" y="1472"/>
                      <a:pt x="2213" y="1444"/>
                    </a:cubicBezTo>
                    <a:cubicBezTo>
                      <a:pt x="2443" y="1368"/>
                      <a:pt x="2637" y="1138"/>
                      <a:pt x="2597" y="900"/>
                    </a:cubicBezTo>
                    <a:cubicBezTo>
                      <a:pt x="2539" y="566"/>
                      <a:pt x="2122" y="411"/>
                      <a:pt x="1853" y="283"/>
                    </a:cubicBezTo>
                    <a:cubicBezTo>
                      <a:pt x="1467" y="97"/>
                      <a:pt x="1043" y="0"/>
                      <a:pt x="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8" name="Google Shape;3238;p45"/>
              <p:cNvSpPr/>
              <p:nvPr/>
            </p:nvSpPr>
            <p:spPr>
              <a:xfrm>
                <a:off x="3497950" y="4090100"/>
                <a:ext cx="20375" cy="21925"/>
              </a:xfrm>
              <a:custGeom>
                <a:avLst/>
                <a:gdLst/>
                <a:ahLst/>
                <a:cxnLst/>
                <a:rect l="l" t="t" r="r" b="b"/>
                <a:pathLst>
                  <a:path w="815" h="877" extrusionOk="0">
                    <a:moveTo>
                      <a:pt x="504" y="0"/>
                    </a:moveTo>
                    <a:cubicBezTo>
                      <a:pt x="492" y="0"/>
                      <a:pt x="481" y="1"/>
                      <a:pt x="469" y="1"/>
                    </a:cubicBezTo>
                    <a:cubicBezTo>
                      <a:pt x="214" y="26"/>
                      <a:pt x="1" y="159"/>
                      <a:pt x="16" y="451"/>
                    </a:cubicBezTo>
                    <a:cubicBezTo>
                      <a:pt x="27" y="628"/>
                      <a:pt x="139" y="783"/>
                      <a:pt x="303" y="850"/>
                    </a:cubicBezTo>
                    <a:cubicBezTo>
                      <a:pt x="343" y="867"/>
                      <a:pt x="387" y="876"/>
                      <a:pt x="430" y="876"/>
                    </a:cubicBezTo>
                    <a:cubicBezTo>
                      <a:pt x="450" y="876"/>
                      <a:pt x="469" y="874"/>
                      <a:pt x="488" y="871"/>
                    </a:cubicBezTo>
                    <a:cubicBezTo>
                      <a:pt x="560" y="855"/>
                      <a:pt x="623" y="807"/>
                      <a:pt x="671" y="750"/>
                    </a:cubicBezTo>
                    <a:cubicBezTo>
                      <a:pt x="774" y="626"/>
                      <a:pt x="815" y="456"/>
                      <a:pt x="797" y="296"/>
                    </a:cubicBezTo>
                    <a:cubicBezTo>
                      <a:pt x="787" y="205"/>
                      <a:pt x="756" y="111"/>
                      <a:pt x="683" y="54"/>
                    </a:cubicBezTo>
                    <a:cubicBezTo>
                      <a:pt x="633" y="16"/>
                      <a:pt x="568" y="0"/>
                      <a:pt x="5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39" name="Google Shape;3239;p45"/>
              <p:cNvSpPr/>
              <p:nvPr/>
            </p:nvSpPr>
            <p:spPr>
              <a:xfrm>
                <a:off x="2839875" y="4073675"/>
                <a:ext cx="1072825" cy="457250"/>
              </a:xfrm>
              <a:custGeom>
                <a:avLst/>
                <a:gdLst/>
                <a:ahLst/>
                <a:cxnLst/>
                <a:rect l="l" t="t" r="r" b="b"/>
                <a:pathLst>
                  <a:path w="42913" h="18290" extrusionOk="0">
                    <a:moveTo>
                      <a:pt x="7951" y="0"/>
                    </a:moveTo>
                    <a:cubicBezTo>
                      <a:pt x="4208" y="0"/>
                      <a:pt x="1657" y="805"/>
                      <a:pt x="1124" y="2432"/>
                    </a:cubicBezTo>
                    <a:cubicBezTo>
                      <a:pt x="0" y="5863"/>
                      <a:pt x="8261" y="11649"/>
                      <a:pt x="19577" y="15356"/>
                    </a:cubicBezTo>
                    <a:cubicBezTo>
                      <a:pt x="25521" y="17304"/>
                      <a:pt x="31126" y="18290"/>
                      <a:pt x="35270" y="18290"/>
                    </a:cubicBezTo>
                    <a:cubicBezTo>
                      <a:pt x="39014" y="18290"/>
                      <a:pt x="41566" y="17485"/>
                      <a:pt x="42099" y="15856"/>
                    </a:cubicBezTo>
                    <a:cubicBezTo>
                      <a:pt x="42912" y="13376"/>
                      <a:pt x="38817" y="9664"/>
                      <a:pt x="32213" y="6398"/>
                    </a:cubicBezTo>
                    <a:lnTo>
                      <a:pt x="32213" y="6398"/>
                    </a:lnTo>
                    <a:cubicBezTo>
                      <a:pt x="32268" y="6617"/>
                      <a:pt x="32332" y="6899"/>
                      <a:pt x="32390" y="7205"/>
                    </a:cubicBezTo>
                    <a:cubicBezTo>
                      <a:pt x="35628" y="9051"/>
                      <a:pt x="37501" y="10885"/>
                      <a:pt x="37095" y="12125"/>
                    </a:cubicBezTo>
                    <a:cubicBezTo>
                      <a:pt x="36796" y="13036"/>
                      <a:pt x="35314" y="13479"/>
                      <a:pt x="33077" y="13479"/>
                    </a:cubicBezTo>
                    <a:cubicBezTo>
                      <a:pt x="30062" y="13479"/>
                      <a:pt x="25674" y="12674"/>
                      <a:pt x="20961" y="11130"/>
                    </a:cubicBezTo>
                    <a:cubicBezTo>
                      <a:pt x="12752" y="8442"/>
                      <a:pt x="6666" y="4526"/>
                      <a:pt x="7367" y="2385"/>
                    </a:cubicBezTo>
                    <a:cubicBezTo>
                      <a:pt x="7665" y="1474"/>
                      <a:pt x="9147" y="1032"/>
                      <a:pt x="11382" y="1032"/>
                    </a:cubicBezTo>
                    <a:cubicBezTo>
                      <a:pt x="12075" y="1032"/>
                      <a:pt x="12841" y="1075"/>
                      <a:pt x="13666" y="1159"/>
                    </a:cubicBezTo>
                    <a:cubicBezTo>
                      <a:pt x="13787" y="1035"/>
                      <a:pt x="14006" y="813"/>
                      <a:pt x="14254" y="584"/>
                    </a:cubicBezTo>
                    <a:cubicBezTo>
                      <a:pt x="11930" y="196"/>
                      <a:pt x="9796" y="0"/>
                      <a:pt x="7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40" name="Google Shape;3240;p45"/>
          <p:cNvGrpSpPr/>
          <p:nvPr/>
        </p:nvGrpSpPr>
        <p:grpSpPr>
          <a:xfrm>
            <a:off x="7715708" y="858886"/>
            <a:ext cx="649616" cy="610921"/>
            <a:chOff x="3510038" y="3155400"/>
            <a:chExt cx="604800" cy="568775"/>
          </a:xfrm>
        </p:grpSpPr>
        <p:sp>
          <p:nvSpPr>
            <p:cNvPr id="3241" name="Google Shape;3241;p45"/>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42" name="Google Shape;3242;p45"/>
            <p:cNvGrpSpPr/>
            <p:nvPr/>
          </p:nvGrpSpPr>
          <p:grpSpPr>
            <a:xfrm>
              <a:off x="3510050" y="3155413"/>
              <a:ext cx="604775" cy="568750"/>
              <a:chOff x="3166450" y="3155425"/>
              <a:chExt cx="604775" cy="568750"/>
            </a:xfrm>
          </p:grpSpPr>
          <p:sp>
            <p:nvSpPr>
              <p:cNvPr id="3243" name="Google Shape;3243;p45"/>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44" name="Google Shape;3244;p45"/>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3248" name="Shape 3248"/>
        <p:cNvGrpSpPr/>
        <p:nvPr/>
      </p:nvGrpSpPr>
      <p:grpSpPr>
        <a:xfrm>
          <a:off x="0" y="0"/>
          <a:ext cx="0" cy="0"/>
          <a:chOff x="0" y="0"/>
          <a:chExt cx="0" cy="0"/>
        </a:xfrm>
      </p:grpSpPr>
      <p:sp>
        <p:nvSpPr>
          <p:cNvPr id="3249" name="Google Shape;3249;p46"/>
          <p:cNvSpPr txBox="1"/>
          <p:nvPr>
            <p:ph type="title"/>
          </p:nvPr>
        </p:nvSpPr>
        <p:spPr>
          <a:xfrm>
            <a:off x="1514375" y="1171775"/>
            <a:ext cx="6091800" cy="770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Do you need a longer text?</a:t>
            </a:r>
            <a:endParaRPr lang="en-GB"/>
          </a:p>
        </p:txBody>
      </p:sp>
      <p:sp>
        <p:nvSpPr>
          <p:cNvPr id="3250" name="Google Shape;3250;p46"/>
          <p:cNvSpPr txBox="1"/>
          <p:nvPr>
            <p:ph type="body" idx="1"/>
          </p:nvPr>
        </p:nvSpPr>
        <p:spPr>
          <a:xfrm>
            <a:off x="1682550" y="1942475"/>
            <a:ext cx="5778900" cy="237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lang="en-GB"/>
          </a:p>
        </p:txBody>
      </p:sp>
      <p:grpSp>
        <p:nvGrpSpPr>
          <p:cNvPr id="3251" name="Google Shape;3251;p46"/>
          <p:cNvGrpSpPr/>
          <p:nvPr/>
        </p:nvGrpSpPr>
        <p:grpSpPr>
          <a:xfrm>
            <a:off x="7605899" y="635400"/>
            <a:ext cx="519199" cy="486974"/>
            <a:chOff x="6090574" y="2293925"/>
            <a:chExt cx="519199" cy="486974"/>
          </a:xfrm>
        </p:grpSpPr>
        <p:sp>
          <p:nvSpPr>
            <p:cNvPr id="3252" name="Google Shape;3252;p46"/>
            <p:cNvSpPr/>
            <p:nvPr/>
          </p:nvSpPr>
          <p:spPr>
            <a:xfrm>
              <a:off x="6090574" y="2293925"/>
              <a:ext cx="519199" cy="486974"/>
            </a:xfrm>
            <a:custGeom>
              <a:avLst/>
              <a:gdLst/>
              <a:ahLst/>
              <a:cxnLst/>
              <a:rect l="l" t="t" r="r" b="b"/>
              <a:pathLst>
                <a:path w="44452" h="41693" extrusionOk="0">
                  <a:moveTo>
                    <a:pt x="19090" y="1553"/>
                  </a:moveTo>
                  <a:cubicBezTo>
                    <a:pt x="19217" y="1553"/>
                    <a:pt x="19343" y="1556"/>
                    <a:pt x="19470" y="1561"/>
                  </a:cubicBezTo>
                  <a:cubicBezTo>
                    <a:pt x="23489" y="1733"/>
                    <a:pt x="25255" y="5063"/>
                    <a:pt x="25582" y="8678"/>
                  </a:cubicBezTo>
                  <a:cubicBezTo>
                    <a:pt x="25707" y="11117"/>
                    <a:pt x="25031" y="13594"/>
                    <a:pt x="24090" y="15936"/>
                  </a:cubicBezTo>
                  <a:cubicBezTo>
                    <a:pt x="23888" y="15904"/>
                    <a:pt x="23685" y="15884"/>
                    <a:pt x="23481" y="15877"/>
                  </a:cubicBezTo>
                  <a:cubicBezTo>
                    <a:pt x="23608" y="14076"/>
                    <a:pt x="22789" y="11926"/>
                    <a:pt x="22276" y="10250"/>
                  </a:cubicBezTo>
                  <a:cubicBezTo>
                    <a:pt x="21759" y="8563"/>
                    <a:pt x="21299" y="6459"/>
                    <a:pt x="20135" y="5100"/>
                  </a:cubicBezTo>
                  <a:cubicBezTo>
                    <a:pt x="20013" y="4958"/>
                    <a:pt x="19855" y="4896"/>
                    <a:pt x="19695" y="4896"/>
                  </a:cubicBezTo>
                  <a:cubicBezTo>
                    <a:pt x="19341" y="4896"/>
                    <a:pt x="18977" y="5197"/>
                    <a:pt x="18978" y="5580"/>
                  </a:cubicBezTo>
                  <a:cubicBezTo>
                    <a:pt x="18981" y="7394"/>
                    <a:pt x="19881" y="9312"/>
                    <a:pt x="20277" y="11085"/>
                  </a:cubicBezTo>
                  <a:cubicBezTo>
                    <a:pt x="20646" y="12743"/>
                    <a:pt x="20724" y="14664"/>
                    <a:pt x="21344" y="16259"/>
                  </a:cubicBezTo>
                  <a:cubicBezTo>
                    <a:pt x="21272" y="16288"/>
                    <a:pt x="21199" y="16314"/>
                    <a:pt x="21128" y="16347"/>
                  </a:cubicBezTo>
                  <a:cubicBezTo>
                    <a:pt x="20260" y="14723"/>
                    <a:pt x="19264" y="13174"/>
                    <a:pt x="18431" y="11527"/>
                  </a:cubicBezTo>
                  <a:cubicBezTo>
                    <a:pt x="17598" y="9881"/>
                    <a:pt x="16890" y="8146"/>
                    <a:pt x="15977" y="6542"/>
                  </a:cubicBezTo>
                  <a:cubicBezTo>
                    <a:pt x="15860" y="6337"/>
                    <a:pt x="15633" y="6241"/>
                    <a:pt x="15407" y="6241"/>
                  </a:cubicBezTo>
                  <a:cubicBezTo>
                    <a:pt x="15060" y="6241"/>
                    <a:pt x="14713" y="6467"/>
                    <a:pt x="14766" y="6870"/>
                  </a:cubicBezTo>
                  <a:cubicBezTo>
                    <a:pt x="15244" y="10515"/>
                    <a:pt x="17045" y="14602"/>
                    <a:pt x="19181" y="17579"/>
                  </a:cubicBezTo>
                  <a:cubicBezTo>
                    <a:pt x="19224" y="17637"/>
                    <a:pt x="19271" y="17691"/>
                    <a:pt x="19322" y="17742"/>
                  </a:cubicBezTo>
                  <a:cubicBezTo>
                    <a:pt x="19298" y="17769"/>
                    <a:pt x="19273" y="17795"/>
                    <a:pt x="19251" y="17823"/>
                  </a:cubicBezTo>
                  <a:cubicBezTo>
                    <a:pt x="19154" y="17945"/>
                    <a:pt x="19064" y="18073"/>
                    <a:pt x="18982" y="18205"/>
                  </a:cubicBezTo>
                  <a:cubicBezTo>
                    <a:pt x="17035" y="17356"/>
                    <a:pt x="15210" y="16157"/>
                    <a:pt x="13612" y="14858"/>
                  </a:cubicBezTo>
                  <a:cubicBezTo>
                    <a:pt x="10889" y="12646"/>
                    <a:pt x="9696" y="9312"/>
                    <a:pt x="11332" y="6024"/>
                  </a:cubicBezTo>
                  <a:cubicBezTo>
                    <a:pt x="12748" y="3179"/>
                    <a:pt x="15976" y="1553"/>
                    <a:pt x="19090" y="1553"/>
                  </a:cubicBezTo>
                  <a:close/>
                  <a:moveTo>
                    <a:pt x="23253" y="17634"/>
                  </a:moveTo>
                  <a:cubicBezTo>
                    <a:pt x="23918" y="17634"/>
                    <a:pt x="24591" y="17822"/>
                    <a:pt x="25186" y="18185"/>
                  </a:cubicBezTo>
                  <a:cubicBezTo>
                    <a:pt x="26500" y="19339"/>
                    <a:pt x="26779" y="21093"/>
                    <a:pt x="25450" y="22410"/>
                  </a:cubicBezTo>
                  <a:cubicBezTo>
                    <a:pt x="24810" y="23044"/>
                    <a:pt x="23918" y="23411"/>
                    <a:pt x="23028" y="23411"/>
                  </a:cubicBezTo>
                  <a:cubicBezTo>
                    <a:pt x="22566" y="23411"/>
                    <a:pt x="22105" y="23312"/>
                    <a:pt x="21680" y="23099"/>
                  </a:cubicBezTo>
                  <a:lnTo>
                    <a:pt x="21680" y="23100"/>
                  </a:lnTo>
                  <a:cubicBezTo>
                    <a:pt x="20064" y="22292"/>
                    <a:pt x="19555" y="20143"/>
                    <a:pt x="20759" y="18758"/>
                  </a:cubicBezTo>
                  <a:cubicBezTo>
                    <a:pt x="21424" y="17996"/>
                    <a:pt x="22331" y="17634"/>
                    <a:pt x="23253" y="17634"/>
                  </a:cubicBezTo>
                  <a:close/>
                  <a:moveTo>
                    <a:pt x="35077" y="10036"/>
                  </a:moveTo>
                  <a:cubicBezTo>
                    <a:pt x="36543" y="10036"/>
                    <a:pt x="38008" y="10529"/>
                    <a:pt x="39325" y="11629"/>
                  </a:cubicBezTo>
                  <a:cubicBezTo>
                    <a:pt x="41848" y="13733"/>
                    <a:pt x="42710" y="17427"/>
                    <a:pt x="41863" y="20530"/>
                  </a:cubicBezTo>
                  <a:lnTo>
                    <a:pt x="41863" y="20531"/>
                  </a:lnTo>
                  <a:cubicBezTo>
                    <a:pt x="40950" y="23879"/>
                    <a:pt x="38120" y="25004"/>
                    <a:pt x="35068" y="25004"/>
                  </a:cubicBezTo>
                  <a:cubicBezTo>
                    <a:pt x="34612" y="25004"/>
                    <a:pt x="34151" y="24979"/>
                    <a:pt x="33691" y="24933"/>
                  </a:cubicBezTo>
                  <a:cubicBezTo>
                    <a:pt x="31505" y="24588"/>
                    <a:pt x="29417" y="23611"/>
                    <a:pt x="27476" y="22402"/>
                  </a:cubicBezTo>
                  <a:cubicBezTo>
                    <a:pt x="27621" y="22134"/>
                    <a:pt x="27741" y="21854"/>
                    <a:pt x="27835" y="21565"/>
                  </a:cubicBezTo>
                  <a:cubicBezTo>
                    <a:pt x="28019" y="21577"/>
                    <a:pt x="28205" y="21582"/>
                    <a:pt x="28393" y="21582"/>
                  </a:cubicBezTo>
                  <a:cubicBezTo>
                    <a:pt x="29959" y="21582"/>
                    <a:pt x="31640" y="21209"/>
                    <a:pt x="33080" y="20970"/>
                  </a:cubicBezTo>
                  <a:cubicBezTo>
                    <a:pt x="34770" y="20690"/>
                    <a:pt x="37424" y="20526"/>
                    <a:pt x="38671" y="19240"/>
                  </a:cubicBezTo>
                  <a:cubicBezTo>
                    <a:pt x="38724" y="19185"/>
                    <a:pt x="38725" y="19065"/>
                    <a:pt x="38644" y="19031"/>
                  </a:cubicBezTo>
                  <a:cubicBezTo>
                    <a:pt x="38103" y="18801"/>
                    <a:pt x="37482" y="18722"/>
                    <a:pt x="36831" y="18722"/>
                  </a:cubicBezTo>
                  <a:cubicBezTo>
                    <a:pt x="35576" y="18722"/>
                    <a:pt x="34211" y="19016"/>
                    <a:pt x="33104" y="19087"/>
                  </a:cubicBezTo>
                  <a:cubicBezTo>
                    <a:pt x="32631" y="19117"/>
                    <a:pt x="32137" y="19124"/>
                    <a:pt x="31632" y="19124"/>
                  </a:cubicBezTo>
                  <a:cubicBezTo>
                    <a:pt x="31223" y="19124"/>
                    <a:pt x="30806" y="19119"/>
                    <a:pt x="30389" y="19119"/>
                  </a:cubicBezTo>
                  <a:cubicBezTo>
                    <a:pt x="29559" y="19119"/>
                    <a:pt x="28725" y="19137"/>
                    <a:pt x="27935" y="19243"/>
                  </a:cubicBezTo>
                  <a:cubicBezTo>
                    <a:pt x="27862" y="18952"/>
                    <a:pt x="27756" y="18670"/>
                    <a:pt x="27619" y="18403"/>
                  </a:cubicBezTo>
                  <a:cubicBezTo>
                    <a:pt x="28058" y="18181"/>
                    <a:pt x="28484" y="17910"/>
                    <a:pt x="28933" y="17688"/>
                  </a:cubicBezTo>
                  <a:cubicBezTo>
                    <a:pt x="30028" y="17147"/>
                    <a:pt x="31149" y="16661"/>
                    <a:pt x="32292" y="16231"/>
                  </a:cubicBezTo>
                  <a:cubicBezTo>
                    <a:pt x="33357" y="15832"/>
                    <a:pt x="34447" y="15493"/>
                    <a:pt x="35530" y="15146"/>
                  </a:cubicBezTo>
                  <a:cubicBezTo>
                    <a:pt x="36412" y="14865"/>
                    <a:pt x="37340" y="14721"/>
                    <a:pt x="37965" y="13996"/>
                  </a:cubicBezTo>
                  <a:cubicBezTo>
                    <a:pt x="38003" y="13956"/>
                    <a:pt x="37995" y="13892"/>
                    <a:pt x="37948" y="13863"/>
                  </a:cubicBezTo>
                  <a:cubicBezTo>
                    <a:pt x="37460" y="13541"/>
                    <a:pt x="36826" y="13419"/>
                    <a:pt x="36134" y="13419"/>
                  </a:cubicBezTo>
                  <a:cubicBezTo>
                    <a:pt x="34557" y="13419"/>
                    <a:pt x="32676" y="14052"/>
                    <a:pt x="31512" y="14390"/>
                  </a:cubicBezTo>
                  <a:cubicBezTo>
                    <a:pt x="30412" y="14710"/>
                    <a:pt x="29342" y="15101"/>
                    <a:pt x="28289" y="15550"/>
                  </a:cubicBezTo>
                  <a:cubicBezTo>
                    <a:pt x="27526" y="15875"/>
                    <a:pt x="26688" y="16147"/>
                    <a:pt x="26032" y="16636"/>
                  </a:cubicBezTo>
                  <a:cubicBezTo>
                    <a:pt x="25947" y="16584"/>
                    <a:pt x="25862" y="16535"/>
                    <a:pt x="25776" y="16489"/>
                  </a:cubicBezTo>
                  <a:cubicBezTo>
                    <a:pt x="26944" y="14844"/>
                    <a:pt x="28390" y="13376"/>
                    <a:pt x="29903" y="12096"/>
                  </a:cubicBezTo>
                  <a:cubicBezTo>
                    <a:pt x="31443" y="10794"/>
                    <a:pt x="33261" y="10036"/>
                    <a:pt x="35077" y="10036"/>
                  </a:cubicBezTo>
                  <a:close/>
                  <a:moveTo>
                    <a:pt x="9240" y="16811"/>
                  </a:moveTo>
                  <a:cubicBezTo>
                    <a:pt x="10297" y="16811"/>
                    <a:pt x="11394" y="17012"/>
                    <a:pt x="12483" y="17375"/>
                  </a:cubicBezTo>
                  <a:cubicBezTo>
                    <a:pt x="14459" y="18035"/>
                    <a:pt x="16414" y="18880"/>
                    <a:pt x="18152" y="20035"/>
                  </a:cubicBezTo>
                  <a:cubicBezTo>
                    <a:pt x="17844" y="19987"/>
                    <a:pt x="17521" y="19966"/>
                    <a:pt x="17187" y="19966"/>
                  </a:cubicBezTo>
                  <a:cubicBezTo>
                    <a:pt x="15551" y="19966"/>
                    <a:pt x="13670" y="20473"/>
                    <a:pt x="12288" y="20769"/>
                  </a:cubicBezTo>
                  <a:cubicBezTo>
                    <a:pt x="10232" y="21209"/>
                    <a:pt x="7669" y="21702"/>
                    <a:pt x="5968" y="23005"/>
                  </a:cubicBezTo>
                  <a:cubicBezTo>
                    <a:pt x="5857" y="23089"/>
                    <a:pt x="5886" y="23270"/>
                    <a:pt x="6041" y="23276"/>
                  </a:cubicBezTo>
                  <a:cubicBezTo>
                    <a:pt x="6151" y="23280"/>
                    <a:pt x="6262" y="23282"/>
                    <a:pt x="6372" y="23282"/>
                  </a:cubicBezTo>
                  <a:cubicBezTo>
                    <a:pt x="8393" y="23282"/>
                    <a:pt x="10508" y="22617"/>
                    <a:pt x="12509" y="22408"/>
                  </a:cubicBezTo>
                  <a:cubicBezTo>
                    <a:pt x="13610" y="22292"/>
                    <a:pt x="14710" y="22205"/>
                    <a:pt x="15817" y="22167"/>
                  </a:cubicBezTo>
                  <a:cubicBezTo>
                    <a:pt x="15946" y="22163"/>
                    <a:pt x="16077" y="22162"/>
                    <a:pt x="16207" y="22162"/>
                  </a:cubicBezTo>
                  <a:cubicBezTo>
                    <a:pt x="16476" y="22162"/>
                    <a:pt x="16746" y="22168"/>
                    <a:pt x="17015" y="22168"/>
                  </a:cubicBezTo>
                  <a:cubicBezTo>
                    <a:pt x="17547" y="22168"/>
                    <a:pt x="18076" y="22143"/>
                    <a:pt x="18582" y="21999"/>
                  </a:cubicBezTo>
                  <a:cubicBezTo>
                    <a:pt x="18593" y="22029"/>
                    <a:pt x="18602" y="22060"/>
                    <a:pt x="18613" y="22091"/>
                  </a:cubicBezTo>
                  <a:cubicBezTo>
                    <a:pt x="17883" y="22293"/>
                    <a:pt x="17225" y="22788"/>
                    <a:pt x="16540" y="23145"/>
                  </a:cubicBezTo>
                  <a:cubicBezTo>
                    <a:pt x="15509" y="23684"/>
                    <a:pt x="14460" y="24183"/>
                    <a:pt x="13398" y="24662"/>
                  </a:cubicBezTo>
                  <a:cubicBezTo>
                    <a:pt x="11505" y="25519"/>
                    <a:pt x="8952" y="26122"/>
                    <a:pt x="7409" y="27551"/>
                  </a:cubicBezTo>
                  <a:cubicBezTo>
                    <a:pt x="7329" y="27625"/>
                    <a:pt x="7365" y="27782"/>
                    <a:pt x="7476" y="27804"/>
                  </a:cubicBezTo>
                  <a:cubicBezTo>
                    <a:pt x="7805" y="27872"/>
                    <a:pt x="8146" y="27902"/>
                    <a:pt x="8496" y="27902"/>
                  </a:cubicBezTo>
                  <a:cubicBezTo>
                    <a:pt x="10384" y="27902"/>
                    <a:pt x="12507" y="27022"/>
                    <a:pt x="14141" y="26422"/>
                  </a:cubicBezTo>
                  <a:cubicBezTo>
                    <a:pt x="15234" y="26021"/>
                    <a:pt x="16309" y="25571"/>
                    <a:pt x="17373" y="25101"/>
                  </a:cubicBezTo>
                  <a:cubicBezTo>
                    <a:pt x="18029" y="24811"/>
                    <a:pt x="18745" y="24581"/>
                    <a:pt x="19326" y="24189"/>
                  </a:cubicBezTo>
                  <a:lnTo>
                    <a:pt x="19326" y="24189"/>
                  </a:lnTo>
                  <a:cubicBezTo>
                    <a:pt x="17814" y="26648"/>
                    <a:pt x="15993" y="29029"/>
                    <a:pt x="13603" y="30503"/>
                  </a:cubicBezTo>
                  <a:cubicBezTo>
                    <a:pt x="12081" y="31356"/>
                    <a:pt x="10448" y="31897"/>
                    <a:pt x="8893" y="31897"/>
                  </a:cubicBezTo>
                  <a:cubicBezTo>
                    <a:pt x="7081" y="31897"/>
                    <a:pt x="5376" y="31163"/>
                    <a:pt x="4078" y="29336"/>
                  </a:cubicBezTo>
                  <a:cubicBezTo>
                    <a:pt x="2156" y="26627"/>
                    <a:pt x="1679" y="22726"/>
                    <a:pt x="3548" y="19864"/>
                  </a:cubicBezTo>
                  <a:cubicBezTo>
                    <a:pt x="4955" y="17708"/>
                    <a:pt x="7007" y="16811"/>
                    <a:pt x="9240" y="16811"/>
                  </a:cubicBezTo>
                  <a:close/>
                  <a:moveTo>
                    <a:pt x="27096" y="24270"/>
                  </a:moveTo>
                  <a:lnTo>
                    <a:pt x="27096" y="24270"/>
                  </a:lnTo>
                  <a:cubicBezTo>
                    <a:pt x="28991" y="25143"/>
                    <a:pt x="30768" y="26241"/>
                    <a:pt x="32144" y="27717"/>
                  </a:cubicBezTo>
                  <a:cubicBezTo>
                    <a:pt x="34544" y="30509"/>
                    <a:pt x="35677" y="34114"/>
                    <a:pt x="32971" y="37124"/>
                  </a:cubicBezTo>
                  <a:lnTo>
                    <a:pt x="32971" y="37125"/>
                  </a:lnTo>
                  <a:cubicBezTo>
                    <a:pt x="31317" y="38964"/>
                    <a:pt x="28838" y="40145"/>
                    <a:pt x="26362" y="40145"/>
                  </a:cubicBezTo>
                  <a:cubicBezTo>
                    <a:pt x="25469" y="40145"/>
                    <a:pt x="24575" y="39991"/>
                    <a:pt x="23722" y="39658"/>
                  </a:cubicBezTo>
                  <a:cubicBezTo>
                    <a:pt x="20193" y="38285"/>
                    <a:pt x="19025" y="34976"/>
                    <a:pt x="19461" y="31428"/>
                  </a:cubicBezTo>
                  <a:cubicBezTo>
                    <a:pt x="19698" y="29488"/>
                    <a:pt x="20102" y="27541"/>
                    <a:pt x="20794" y="25714"/>
                  </a:cubicBezTo>
                  <a:cubicBezTo>
                    <a:pt x="20847" y="26197"/>
                    <a:pt x="20965" y="26688"/>
                    <a:pt x="21043" y="27149"/>
                  </a:cubicBezTo>
                  <a:cubicBezTo>
                    <a:pt x="21276" y="28513"/>
                    <a:pt x="21621" y="29853"/>
                    <a:pt x="22088" y="31154"/>
                  </a:cubicBezTo>
                  <a:cubicBezTo>
                    <a:pt x="22802" y="33146"/>
                    <a:pt x="23771" y="35859"/>
                    <a:pt x="25552" y="37129"/>
                  </a:cubicBezTo>
                  <a:cubicBezTo>
                    <a:pt x="25559" y="37134"/>
                    <a:pt x="25566" y="37136"/>
                    <a:pt x="25573" y="37136"/>
                  </a:cubicBezTo>
                  <a:cubicBezTo>
                    <a:pt x="25598" y="37136"/>
                    <a:pt x="25618" y="37106"/>
                    <a:pt x="25614" y="37081"/>
                  </a:cubicBezTo>
                  <a:cubicBezTo>
                    <a:pt x="25451" y="35923"/>
                    <a:pt x="24831" y="34829"/>
                    <a:pt x="24446" y="33723"/>
                  </a:cubicBezTo>
                  <a:cubicBezTo>
                    <a:pt x="24050" y="32582"/>
                    <a:pt x="23713" y="31420"/>
                    <a:pt x="23462" y="30238"/>
                  </a:cubicBezTo>
                  <a:cubicBezTo>
                    <a:pt x="23191" y="28963"/>
                    <a:pt x="23007" y="27675"/>
                    <a:pt x="22936" y="26373"/>
                  </a:cubicBezTo>
                  <a:cubicBezTo>
                    <a:pt x="22913" y="25946"/>
                    <a:pt x="22923" y="25564"/>
                    <a:pt x="22892" y="25204"/>
                  </a:cubicBezTo>
                  <a:lnTo>
                    <a:pt x="22892" y="25204"/>
                  </a:lnTo>
                  <a:cubicBezTo>
                    <a:pt x="22920" y="25205"/>
                    <a:pt x="22947" y="25205"/>
                    <a:pt x="22975" y="25205"/>
                  </a:cubicBezTo>
                  <a:cubicBezTo>
                    <a:pt x="23617" y="25205"/>
                    <a:pt x="24251" y="25074"/>
                    <a:pt x="24840" y="24820"/>
                  </a:cubicBezTo>
                  <a:cubicBezTo>
                    <a:pt x="24959" y="25047"/>
                    <a:pt x="25086" y="25278"/>
                    <a:pt x="25201" y="25518"/>
                  </a:cubicBezTo>
                  <a:cubicBezTo>
                    <a:pt x="25802" y="26771"/>
                    <a:pt x="26363" y="28042"/>
                    <a:pt x="26901" y="29324"/>
                  </a:cubicBezTo>
                  <a:cubicBezTo>
                    <a:pt x="27405" y="30524"/>
                    <a:pt x="27877" y="31735"/>
                    <a:pt x="28357" y="32944"/>
                  </a:cubicBezTo>
                  <a:cubicBezTo>
                    <a:pt x="28725" y="33875"/>
                    <a:pt x="29012" y="34876"/>
                    <a:pt x="29673" y="35636"/>
                  </a:cubicBezTo>
                  <a:cubicBezTo>
                    <a:pt x="29732" y="35704"/>
                    <a:pt x="29820" y="35735"/>
                    <a:pt x="29910" y="35735"/>
                  </a:cubicBezTo>
                  <a:cubicBezTo>
                    <a:pt x="30065" y="35735"/>
                    <a:pt x="30224" y="35643"/>
                    <a:pt x="30249" y="35484"/>
                  </a:cubicBezTo>
                  <a:cubicBezTo>
                    <a:pt x="30596" y="33263"/>
                    <a:pt x="29312" y="30373"/>
                    <a:pt x="28595" y="28284"/>
                  </a:cubicBezTo>
                  <a:cubicBezTo>
                    <a:pt x="28177" y="27063"/>
                    <a:pt x="27726" y="25855"/>
                    <a:pt x="27244" y="24657"/>
                  </a:cubicBezTo>
                  <a:cubicBezTo>
                    <a:pt x="27191" y="24527"/>
                    <a:pt x="27143" y="24397"/>
                    <a:pt x="27096" y="24270"/>
                  </a:cubicBezTo>
                  <a:close/>
                  <a:moveTo>
                    <a:pt x="19041" y="1"/>
                  </a:moveTo>
                  <a:cubicBezTo>
                    <a:pt x="15689" y="1"/>
                    <a:pt x="12296" y="1656"/>
                    <a:pt x="10443" y="4465"/>
                  </a:cubicBezTo>
                  <a:cubicBezTo>
                    <a:pt x="8230" y="7824"/>
                    <a:pt x="8691" y="12212"/>
                    <a:pt x="11503" y="15046"/>
                  </a:cubicBezTo>
                  <a:cubicBezTo>
                    <a:pt x="11688" y="15234"/>
                    <a:pt x="11880" y="15420"/>
                    <a:pt x="12077" y="15602"/>
                  </a:cubicBezTo>
                  <a:cubicBezTo>
                    <a:pt x="11645" y="15495"/>
                    <a:pt x="11215" y="15399"/>
                    <a:pt x="10789" y="15324"/>
                  </a:cubicBezTo>
                  <a:cubicBezTo>
                    <a:pt x="10285" y="15235"/>
                    <a:pt x="9783" y="15192"/>
                    <a:pt x="9287" y="15192"/>
                  </a:cubicBezTo>
                  <a:cubicBezTo>
                    <a:pt x="5999" y="15192"/>
                    <a:pt x="2999" y="17093"/>
                    <a:pt x="1605" y="20207"/>
                  </a:cubicBezTo>
                  <a:cubicBezTo>
                    <a:pt x="0" y="23793"/>
                    <a:pt x="943" y="28260"/>
                    <a:pt x="3542" y="31136"/>
                  </a:cubicBezTo>
                  <a:cubicBezTo>
                    <a:pt x="5044" y="32799"/>
                    <a:pt x="6890" y="33469"/>
                    <a:pt x="8806" y="33469"/>
                  </a:cubicBezTo>
                  <a:cubicBezTo>
                    <a:pt x="10686" y="33469"/>
                    <a:pt x="12632" y="32824"/>
                    <a:pt x="14386" y="31840"/>
                  </a:cubicBezTo>
                  <a:cubicBezTo>
                    <a:pt x="15874" y="30924"/>
                    <a:pt x="17162" y="29691"/>
                    <a:pt x="18303" y="28308"/>
                  </a:cubicBezTo>
                  <a:lnTo>
                    <a:pt x="18303" y="28308"/>
                  </a:lnTo>
                  <a:cubicBezTo>
                    <a:pt x="17852" y="30245"/>
                    <a:pt x="17672" y="32224"/>
                    <a:pt x="17818" y="34037"/>
                  </a:cubicBezTo>
                  <a:cubicBezTo>
                    <a:pt x="18120" y="37782"/>
                    <a:pt x="20961" y="40832"/>
                    <a:pt x="24647" y="41534"/>
                  </a:cubicBezTo>
                  <a:cubicBezTo>
                    <a:pt x="25210" y="41641"/>
                    <a:pt x="25780" y="41692"/>
                    <a:pt x="26349" y="41692"/>
                  </a:cubicBezTo>
                  <a:cubicBezTo>
                    <a:pt x="29600" y="41692"/>
                    <a:pt x="32837" y="40009"/>
                    <a:pt x="34747" y="37385"/>
                  </a:cubicBezTo>
                  <a:cubicBezTo>
                    <a:pt x="37365" y="33785"/>
                    <a:pt x="35895" y="29710"/>
                    <a:pt x="33240" y="26621"/>
                  </a:cubicBezTo>
                  <a:cubicBezTo>
                    <a:pt x="33161" y="26536"/>
                    <a:pt x="33077" y="26457"/>
                    <a:pt x="32995" y="26374"/>
                  </a:cubicBezTo>
                  <a:lnTo>
                    <a:pt x="32995" y="26374"/>
                  </a:lnTo>
                  <a:cubicBezTo>
                    <a:pt x="33121" y="26397"/>
                    <a:pt x="33244" y="26424"/>
                    <a:pt x="33370" y="26443"/>
                  </a:cubicBezTo>
                  <a:cubicBezTo>
                    <a:pt x="33376" y="26443"/>
                    <a:pt x="33383" y="26443"/>
                    <a:pt x="33389" y="26443"/>
                  </a:cubicBezTo>
                  <a:cubicBezTo>
                    <a:pt x="33452" y="26443"/>
                    <a:pt x="33516" y="26452"/>
                    <a:pt x="33576" y="26470"/>
                  </a:cubicBezTo>
                  <a:cubicBezTo>
                    <a:pt x="34089" y="26526"/>
                    <a:pt x="34603" y="26555"/>
                    <a:pt x="35113" y="26555"/>
                  </a:cubicBezTo>
                  <a:cubicBezTo>
                    <a:pt x="38575" y="26555"/>
                    <a:pt x="41850" y="25202"/>
                    <a:pt x="43142" y="21635"/>
                  </a:cubicBezTo>
                  <a:cubicBezTo>
                    <a:pt x="44451" y="18017"/>
                    <a:pt x="43572" y="13486"/>
                    <a:pt x="40740" y="10816"/>
                  </a:cubicBezTo>
                  <a:cubicBezTo>
                    <a:pt x="39108" y="9277"/>
                    <a:pt x="37003" y="8467"/>
                    <a:pt x="34882" y="8467"/>
                  </a:cubicBezTo>
                  <a:cubicBezTo>
                    <a:pt x="33392" y="8467"/>
                    <a:pt x="31894" y="8867"/>
                    <a:pt x="30548" y="9696"/>
                  </a:cubicBezTo>
                  <a:cubicBezTo>
                    <a:pt x="29195" y="10529"/>
                    <a:pt x="27888" y="11607"/>
                    <a:pt x="26710" y="12838"/>
                  </a:cubicBezTo>
                  <a:cubicBezTo>
                    <a:pt x="27031" y="11460"/>
                    <a:pt x="27202" y="10064"/>
                    <a:pt x="27132" y="8678"/>
                  </a:cubicBezTo>
                  <a:cubicBezTo>
                    <a:pt x="26772" y="4704"/>
                    <a:pt x="24948" y="837"/>
                    <a:pt x="20638" y="129"/>
                  </a:cubicBezTo>
                  <a:cubicBezTo>
                    <a:pt x="20111" y="43"/>
                    <a:pt x="19576" y="1"/>
                    <a:pt x="19041" y="1"/>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3" name="Google Shape;3253;p46"/>
            <p:cNvSpPr/>
            <p:nvPr/>
          </p:nvSpPr>
          <p:spPr>
            <a:xfrm>
              <a:off x="6347788" y="2520899"/>
              <a:ext cx="28768" cy="25147"/>
            </a:xfrm>
            <a:custGeom>
              <a:avLst/>
              <a:gdLst/>
              <a:ahLst/>
              <a:cxnLst/>
              <a:rect l="l" t="t" r="r" b="b"/>
              <a:pathLst>
                <a:path w="2463" h="2153" extrusionOk="0">
                  <a:moveTo>
                    <a:pt x="1241" y="0"/>
                  </a:moveTo>
                  <a:cubicBezTo>
                    <a:pt x="862" y="0"/>
                    <a:pt x="484" y="181"/>
                    <a:pt x="249" y="491"/>
                  </a:cubicBezTo>
                  <a:cubicBezTo>
                    <a:pt x="157" y="613"/>
                    <a:pt x="95" y="757"/>
                    <a:pt x="70" y="908"/>
                  </a:cubicBezTo>
                  <a:cubicBezTo>
                    <a:pt x="0" y="1333"/>
                    <a:pt x="200" y="1770"/>
                    <a:pt x="568" y="1994"/>
                  </a:cubicBezTo>
                  <a:cubicBezTo>
                    <a:pt x="747" y="2102"/>
                    <a:pt x="945" y="2152"/>
                    <a:pt x="1141" y="2152"/>
                  </a:cubicBezTo>
                  <a:cubicBezTo>
                    <a:pt x="1599" y="2152"/>
                    <a:pt x="2050" y="1881"/>
                    <a:pt x="2254" y="1449"/>
                  </a:cubicBezTo>
                  <a:cubicBezTo>
                    <a:pt x="2463" y="1004"/>
                    <a:pt x="2286" y="490"/>
                    <a:pt x="1903" y="212"/>
                  </a:cubicBezTo>
                  <a:cubicBezTo>
                    <a:pt x="1866" y="185"/>
                    <a:pt x="1827" y="160"/>
                    <a:pt x="1788" y="139"/>
                  </a:cubicBezTo>
                  <a:cubicBezTo>
                    <a:pt x="1617" y="44"/>
                    <a:pt x="1429" y="0"/>
                    <a:pt x="1241" y="0"/>
                  </a:cubicBezTo>
                  <a:close/>
                </a:path>
              </a:pathLst>
            </a:custGeom>
            <a:solidFill>
              <a:schemeClr val="dk2"/>
            </a:solidFill>
            <a:ln w="134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254" name="Google Shape;3254;p46"/>
          <p:cNvGrpSpPr/>
          <p:nvPr/>
        </p:nvGrpSpPr>
        <p:grpSpPr>
          <a:xfrm rot="-478437">
            <a:off x="296329" y="1301025"/>
            <a:ext cx="949142" cy="1165919"/>
            <a:chOff x="1690088" y="1781313"/>
            <a:chExt cx="883675" cy="1085500"/>
          </a:xfrm>
        </p:grpSpPr>
        <p:sp>
          <p:nvSpPr>
            <p:cNvPr id="3255" name="Google Shape;3255;p46"/>
            <p:cNvSpPr/>
            <p:nvPr/>
          </p:nvSpPr>
          <p:spPr>
            <a:xfrm>
              <a:off x="1690088" y="1781313"/>
              <a:ext cx="883675" cy="1085500"/>
            </a:xfrm>
            <a:custGeom>
              <a:avLst/>
              <a:gdLst/>
              <a:ahLst/>
              <a:cxnLst/>
              <a:rect l="l" t="t" r="r" b="b"/>
              <a:pathLst>
                <a:path w="35347" h="43420" extrusionOk="0">
                  <a:moveTo>
                    <a:pt x="17209" y="1"/>
                  </a:moveTo>
                  <a:cubicBezTo>
                    <a:pt x="15741" y="1"/>
                    <a:pt x="14125" y="403"/>
                    <a:pt x="13889" y="1072"/>
                  </a:cubicBezTo>
                  <a:cubicBezTo>
                    <a:pt x="13607" y="1874"/>
                    <a:pt x="14099" y="4009"/>
                    <a:pt x="15150" y="5139"/>
                  </a:cubicBezTo>
                  <a:cubicBezTo>
                    <a:pt x="14443" y="5896"/>
                    <a:pt x="14219" y="6946"/>
                    <a:pt x="14719" y="7214"/>
                  </a:cubicBezTo>
                  <a:cubicBezTo>
                    <a:pt x="5018" y="10468"/>
                    <a:pt x="5008" y="29036"/>
                    <a:pt x="5008" y="29036"/>
                  </a:cubicBezTo>
                  <a:lnTo>
                    <a:pt x="1518" y="30715"/>
                  </a:lnTo>
                  <a:cubicBezTo>
                    <a:pt x="542" y="31184"/>
                    <a:pt x="1" y="32245"/>
                    <a:pt x="191" y="33309"/>
                  </a:cubicBezTo>
                  <a:lnTo>
                    <a:pt x="586" y="35523"/>
                  </a:lnTo>
                  <a:cubicBezTo>
                    <a:pt x="858" y="37042"/>
                    <a:pt x="2086" y="38218"/>
                    <a:pt x="3619" y="38401"/>
                  </a:cubicBezTo>
                  <a:cubicBezTo>
                    <a:pt x="6612" y="38760"/>
                    <a:pt x="9736" y="38902"/>
                    <a:pt x="12801" y="38902"/>
                  </a:cubicBezTo>
                  <a:cubicBezTo>
                    <a:pt x="13857" y="38902"/>
                    <a:pt x="14906" y="38885"/>
                    <a:pt x="15941" y="38855"/>
                  </a:cubicBezTo>
                  <a:lnTo>
                    <a:pt x="15941" y="38855"/>
                  </a:lnTo>
                  <a:cubicBezTo>
                    <a:pt x="15730" y="39336"/>
                    <a:pt x="15639" y="39861"/>
                    <a:pt x="15676" y="40384"/>
                  </a:cubicBezTo>
                  <a:cubicBezTo>
                    <a:pt x="15794" y="42104"/>
                    <a:pt x="17227" y="43420"/>
                    <a:pt x="18925" y="43420"/>
                  </a:cubicBezTo>
                  <a:cubicBezTo>
                    <a:pt x="19000" y="43420"/>
                    <a:pt x="19076" y="43417"/>
                    <a:pt x="19153" y="43412"/>
                  </a:cubicBezTo>
                  <a:cubicBezTo>
                    <a:pt x="20949" y="43287"/>
                    <a:pt x="22303" y="41731"/>
                    <a:pt x="22179" y="39935"/>
                  </a:cubicBezTo>
                  <a:cubicBezTo>
                    <a:pt x="22147" y="39445"/>
                    <a:pt x="22003" y="38969"/>
                    <a:pt x="21760" y="38543"/>
                  </a:cubicBezTo>
                  <a:cubicBezTo>
                    <a:pt x="26028" y="38218"/>
                    <a:pt x="29694" y="37737"/>
                    <a:pt x="32053" y="37384"/>
                  </a:cubicBezTo>
                  <a:cubicBezTo>
                    <a:pt x="33691" y="37139"/>
                    <a:pt x="34937" y="35787"/>
                    <a:pt x="35046" y="34135"/>
                  </a:cubicBezTo>
                  <a:cubicBezTo>
                    <a:pt x="35126" y="32950"/>
                    <a:pt x="35216" y="31613"/>
                    <a:pt x="35282" y="30608"/>
                  </a:cubicBezTo>
                  <a:cubicBezTo>
                    <a:pt x="35346" y="29661"/>
                    <a:pt x="34847" y="28766"/>
                    <a:pt x="34009" y="28321"/>
                  </a:cubicBezTo>
                  <a:lnTo>
                    <a:pt x="31094" y="26773"/>
                  </a:lnTo>
                  <a:cubicBezTo>
                    <a:pt x="31094" y="26773"/>
                    <a:pt x="28689" y="8892"/>
                    <a:pt x="19361" y="6913"/>
                  </a:cubicBezTo>
                  <a:cubicBezTo>
                    <a:pt x="19374" y="6906"/>
                    <a:pt x="19386" y="6899"/>
                    <a:pt x="19398" y="6891"/>
                  </a:cubicBezTo>
                  <a:cubicBezTo>
                    <a:pt x="19807" y="6621"/>
                    <a:pt x="19339" y="5545"/>
                    <a:pt x="18449" y="4875"/>
                  </a:cubicBezTo>
                  <a:cubicBezTo>
                    <a:pt x="19576" y="3606"/>
                    <a:pt x="20143" y="1474"/>
                    <a:pt x="19581" y="679"/>
                  </a:cubicBezTo>
                  <a:cubicBezTo>
                    <a:pt x="19249" y="210"/>
                    <a:pt x="18268" y="1"/>
                    <a:pt x="17209" y="1"/>
                  </a:cubicBezTo>
                  <a:close/>
                </a:path>
              </a:pathLst>
            </a:custGeom>
            <a:solidFill>
              <a:srgbClr val="FFFFFF"/>
            </a:solidFill>
            <a:ln w="762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56" name="Google Shape;3256;p46"/>
            <p:cNvGrpSpPr/>
            <p:nvPr/>
          </p:nvGrpSpPr>
          <p:grpSpPr>
            <a:xfrm>
              <a:off x="1690100" y="1781313"/>
              <a:ext cx="883650" cy="1085500"/>
              <a:chOff x="1225975" y="1797650"/>
              <a:chExt cx="883650" cy="1085500"/>
            </a:xfrm>
          </p:grpSpPr>
          <p:sp>
            <p:nvSpPr>
              <p:cNvPr id="3257" name="Google Shape;3257;p46"/>
              <p:cNvSpPr/>
              <p:nvPr/>
            </p:nvSpPr>
            <p:spPr>
              <a:xfrm>
                <a:off x="1614750" y="2720125"/>
                <a:ext cx="168850" cy="163025"/>
              </a:xfrm>
              <a:custGeom>
                <a:avLst/>
                <a:gdLst/>
                <a:ahLst/>
                <a:cxnLst/>
                <a:rect l="l" t="t" r="r" b="b"/>
                <a:pathLst>
                  <a:path w="6754" h="6521" extrusionOk="0">
                    <a:moveTo>
                      <a:pt x="3380" y="0"/>
                    </a:moveTo>
                    <a:cubicBezTo>
                      <a:pt x="3304" y="0"/>
                      <a:pt x="3228" y="3"/>
                      <a:pt x="3152" y="8"/>
                    </a:cubicBezTo>
                    <a:cubicBezTo>
                      <a:pt x="1356" y="132"/>
                      <a:pt x="0" y="1690"/>
                      <a:pt x="125" y="3486"/>
                    </a:cubicBezTo>
                    <a:cubicBezTo>
                      <a:pt x="244" y="5205"/>
                      <a:pt x="1676" y="6520"/>
                      <a:pt x="3373" y="6520"/>
                    </a:cubicBezTo>
                    <a:cubicBezTo>
                      <a:pt x="3449" y="6520"/>
                      <a:pt x="3525" y="6517"/>
                      <a:pt x="3601" y="6512"/>
                    </a:cubicBezTo>
                    <a:cubicBezTo>
                      <a:pt x="5397" y="6388"/>
                      <a:pt x="6753" y="4832"/>
                      <a:pt x="6629" y="3036"/>
                    </a:cubicBezTo>
                    <a:cubicBezTo>
                      <a:pt x="6510" y="1317"/>
                      <a:pt x="5078" y="0"/>
                      <a:pt x="3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8" name="Google Shape;3258;p46"/>
              <p:cNvSpPr/>
              <p:nvPr/>
            </p:nvSpPr>
            <p:spPr>
              <a:xfrm>
                <a:off x="1225975" y="1966050"/>
                <a:ext cx="883650" cy="804150"/>
              </a:xfrm>
              <a:custGeom>
                <a:avLst/>
                <a:gdLst/>
                <a:ahLst/>
                <a:cxnLst/>
                <a:rect l="l" t="t" r="r" b="b"/>
                <a:pathLst>
                  <a:path w="35346" h="32166" extrusionOk="0">
                    <a:moveTo>
                      <a:pt x="17650" y="0"/>
                    </a:moveTo>
                    <a:cubicBezTo>
                      <a:pt x="17370" y="0"/>
                      <a:pt x="17085" y="14"/>
                      <a:pt x="16794" y="42"/>
                    </a:cubicBezTo>
                    <a:cubicBezTo>
                      <a:pt x="5020" y="1171"/>
                      <a:pt x="5007" y="22300"/>
                      <a:pt x="5007" y="22300"/>
                    </a:cubicBezTo>
                    <a:lnTo>
                      <a:pt x="1517" y="23979"/>
                    </a:lnTo>
                    <a:cubicBezTo>
                      <a:pt x="543" y="24448"/>
                      <a:pt x="0" y="25509"/>
                      <a:pt x="190" y="26573"/>
                    </a:cubicBezTo>
                    <a:lnTo>
                      <a:pt x="585" y="28786"/>
                    </a:lnTo>
                    <a:cubicBezTo>
                      <a:pt x="858" y="30306"/>
                      <a:pt x="2086" y="31481"/>
                      <a:pt x="3618" y="31665"/>
                    </a:cubicBezTo>
                    <a:cubicBezTo>
                      <a:pt x="6610" y="32024"/>
                      <a:pt x="9731" y="32166"/>
                      <a:pt x="12794" y="32166"/>
                    </a:cubicBezTo>
                    <a:cubicBezTo>
                      <a:pt x="20663" y="32166"/>
                      <a:pt x="28147" y="31231"/>
                      <a:pt x="32052" y="30648"/>
                    </a:cubicBezTo>
                    <a:cubicBezTo>
                      <a:pt x="33690" y="30402"/>
                      <a:pt x="34935" y="29050"/>
                      <a:pt x="35046" y="27398"/>
                    </a:cubicBezTo>
                    <a:cubicBezTo>
                      <a:pt x="35125" y="26213"/>
                      <a:pt x="35214" y="24876"/>
                      <a:pt x="35282" y="23872"/>
                    </a:cubicBezTo>
                    <a:cubicBezTo>
                      <a:pt x="35346" y="22924"/>
                      <a:pt x="34846" y="22030"/>
                      <a:pt x="34009" y="21584"/>
                    </a:cubicBezTo>
                    <a:lnTo>
                      <a:pt x="31093" y="20036"/>
                    </a:lnTo>
                    <a:cubicBezTo>
                      <a:pt x="31093" y="20036"/>
                      <a:pt x="28398" y="0"/>
                      <a:pt x="17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59" name="Google Shape;3259;p46"/>
              <p:cNvSpPr/>
              <p:nvPr/>
            </p:nvSpPr>
            <p:spPr>
              <a:xfrm>
                <a:off x="1563400" y="1797650"/>
                <a:ext cx="171900" cy="146550"/>
              </a:xfrm>
              <a:custGeom>
                <a:avLst/>
                <a:gdLst/>
                <a:ahLst/>
                <a:cxnLst/>
                <a:rect l="l" t="t" r="r" b="b"/>
                <a:pathLst>
                  <a:path w="6876" h="5862" extrusionOk="0">
                    <a:moveTo>
                      <a:pt x="3713" y="0"/>
                    </a:moveTo>
                    <a:cubicBezTo>
                      <a:pt x="2244" y="0"/>
                      <a:pt x="627" y="403"/>
                      <a:pt x="392" y="1072"/>
                    </a:cubicBezTo>
                    <a:cubicBezTo>
                      <a:pt x="1" y="2184"/>
                      <a:pt x="1100" y="5861"/>
                      <a:pt x="3109" y="5861"/>
                    </a:cubicBezTo>
                    <a:cubicBezTo>
                      <a:pt x="3180" y="5861"/>
                      <a:pt x="3253" y="5857"/>
                      <a:pt x="3326" y="5847"/>
                    </a:cubicBezTo>
                    <a:cubicBezTo>
                      <a:pt x="5426" y="5574"/>
                      <a:pt x="6876" y="1797"/>
                      <a:pt x="6083" y="678"/>
                    </a:cubicBezTo>
                    <a:cubicBezTo>
                      <a:pt x="5751" y="209"/>
                      <a:pt x="4771" y="0"/>
                      <a:pt x="3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0" name="Google Shape;3260;p46"/>
              <p:cNvSpPr/>
              <p:nvPr/>
            </p:nvSpPr>
            <p:spPr>
              <a:xfrm>
                <a:off x="1574325" y="1905700"/>
                <a:ext cx="151725" cy="76925"/>
              </a:xfrm>
              <a:custGeom>
                <a:avLst/>
                <a:gdLst/>
                <a:ahLst/>
                <a:cxnLst/>
                <a:rect l="l" t="t" r="r" b="b"/>
                <a:pathLst>
                  <a:path w="6069" h="3077" extrusionOk="0">
                    <a:moveTo>
                      <a:pt x="2984" y="1"/>
                    </a:moveTo>
                    <a:cubicBezTo>
                      <a:pt x="2935" y="1"/>
                      <a:pt x="2885" y="2"/>
                      <a:pt x="2835" y="6"/>
                    </a:cubicBezTo>
                    <a:cubicBezTo>
                      <a:pt x="993" y="133"/>
                      <a:pt x="0" y="2472"/>
                      <a:pt x="785" y="2893"/>
                    </a:cubicBezTo>
                    <a:cubicBezTo>
                      <a:pt x="1027" y="3022"/>
                      <a:pt x="1544" y="3076"/>
                      <a:pt x="2152" y="3076"/>
                    </a:cubicBezTo>
                    <a:cubicBezTo>
                      <a:pt x="3405" y="3076"/>
                      <a:pt x="5044" y="2846"/>
                      <a:pt x="5463" y="2568"/>
                    </a:cubicBezTo>
                    <a:cubicBezTo>
                      <a:pt x="6069" y="2167"/>
                      <a:pt x="4752" y="1"/>
                      <a:pt x="29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1" name="Google Shape;3261;p46"/>
              <p:cNvSpPr/>
              <p:nvPr/>
            </p:nvSpPr>
            <p:spPr>
              <a:xfrm>
                <a:off x="1268100" y="2548775"/>
                <a:ext cx="797450" cy="93975"/>
              </a:xfrm>
              <a:custGeom>
                <a:avLst/>
                <a:gdLst/>
                <a:ahLst/>
                <a:cxnLst/>
                <a:rect l="l" t="t" r="r" b="b"/>
                <a:pathLst>
                  <a:path w="31898" h="3759" fill="none" extrusionOk="0">
                    <a:moveTo>
                      <a:pt x="1" y="2206"/>
                    </a:moveTo>
                    <a:cubicBezTo>
                      <a:pt x="16879" y="3758"/>
                      <a:pt x="31898" y="0"/>
                      <a:pt x="3189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2" name="Google Shape;3262;p46"/>
              <p:cNvSpPr/>
              <p:nvPr/>
            </p:nvSpPr>
            <p:spPr>
              <a:xfrm>
                <a:off x="1382700" y="2479425"/>
                <a:ext cx="591925" cy="70275"/>
              </a:xfrm>
              <a:custGeom>
                <a:avLst/>
                <a:gdLst/>
                <a:ahLst/>
                <a:cxnLst/>
                <a:rect l="l" t="t" r="r" b="b"/>
                <a:pathLst>
                  <a:path w="23677" h="2811" fill="none" extrusionOk="0">
                    <a:moveTo>
                      <a:pt x="1" y="2060"/>
                    </a:moveTo>
                    <a:cubicBezTo>
                      <a:pt x="10737" y="2810"/>
                      <a:pt x="23676" y="1"/>
                      <a:pt x="2367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63" name="Google Shape;3263;p46"/>
          <p:cNvGrpSpPr/>
          <p:nvPr/>
        </p:nvGrpSpPr>
        <p:grpSpPr>
          <a:xfrm>
            <a:off x="7918483" y="2650986"/>
            <a:ext cx="649616" cy="610921"/>
            <a:chOff x="3510038" y="3155400"/>
            <a:chExt cx="604800" cy="568775"/>
          </a:xfrm>
        </p:grpSpPr>
        <p:sp>
          <p:nvSpPr>
            <p:cNvPr id="3264" name="Google Shape;3264;p46"/>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65" name="Google Shape;3265;p46"/>
            <p:cNvGrpSpPr/>
            <p:nvPr/>
          </p:nvGrpSpPr>
          <p:grpSpPr>
            <a:xfrm>
              <a:off x="3510050" y="3155413"/>
              <a:ext cx="604775" cy="568750"/>
              <a:chOff x="3166450" y="3155425"/>
              <a:chExt cx="604775" cy="568750"/>
            </a:xfrm>
          </p:grpSpPr>
          <p:sp>
            <p:nvSpPr>
              <p:cNvPr id="3266" name="Google Shape;3266;p46"/>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67" name="Google Shape;3267;p46"/>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268" name="Google Shape;3268;p46"/>
          <p:cNvGrpSpPr/>
          <p:nvPr/>
        </p:nvGrpSpPr>
        <p:grpSpPr>
          <a:xfrm rot="-1160128">
            <a:off x="7513986" y="4317920"/>
            <a:ext cx="1285730" cy="434727"/>
            <a:chOff x="5933763" y="1319163"/>
            <a:chExt cx="1285725" cy="434725"/>
          </a:xfrm>
        </p:grpSpPr>
        <p:sp>
          <p:nvSpPr>
            <p:cNvPr id="3269" name="Google Shape;3269;p46"/>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270" name="Google Shape;3270;p46"/>
            <p:cNvGrpSpPr/>
            <p:nvPr/>
          </p:nvGrpSpPr>
          <p:grpSpPr>
            <a:xfrm>
              <a:off x="5933788" y="1319163"/>
              <a:ext cx="1285675" cy="434725"/>
              <a:chOff x="3850775" y="1272350"/>
              <a:chExt cx="1285675" cy="434725"/>
            </a:xfrm>
          </p:grpSpPr>
          <p:sp>
            <p:nvSpPr>
              <p:cNvPr id="3271" name="Google Shape;3271;p46"/>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2" name="Google Shape;3272;p46"/>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3" name="Google Shape;3273;p46"/>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4" name="Google Shape;3274;p46"/>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5" name="Google Shape;3275;p46"/>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6" name="Google Shape;3276;p46"/>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7" name="Google Shape;3277;p46"/>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8" name="Google Shape;3278;p46"/>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79" name="Google Shape;3279;p46"/>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0" name="Google Shape;3280;p46"/>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1" name="Google Shape;3281;p46"/>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2" name="Google Shape;3282;p46"/>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3" name="Google Shape;3283;p46"/>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4" name="Google Shape;3284;p46"/>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5" name="Google Shape;3285;p46"/>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6" name="Google Shape;3286;p46"/>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7" name="Google Shape;3287;p46"/>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8" name="Google Shape;3288;p46"/>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89" name="Google Shape;3289;p46"/>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0" name="Google Shape;3290;p46"/>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1" name="Google Shape;3291;p46"/>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2" name="Google Shape;3292;p46"/>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3" name="Google Shape;3293;p46"/>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4" name="Google Shape;3294;p46"/>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5" name="Google Shape;3295;p46"/>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6" name="Google Shape;3296;p46"/>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7" name="Google Shape;3297;p46"/>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8" name="Google Shape;3298;p46"/>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299" name="Google Shape;3299;p46"/>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0" name="Google Shape;3300;p46"/>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1" name="Google Shape;3301;p46"/>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2" name="Google Shape;3302;p46"/>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3" name="Google Shape;3303;p46"/>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4" name="Google Shape;3304;p46"/>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5" name="Google Shape;3305;p46"/>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6" name="Google Shape;3306;p46"/>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7" name="Google Shape;3307;p46"/>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8" name="Google Shape;3308;p46"/>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09" name="Google Shape;3309;p46"/>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0" name="Google Shape;3310;p46"/>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1" name="Google Shape;3311;p46"/>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2" name="Google Shape;3312;p46"/>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3" name="Google Shape;3313;p46"/>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4" name="Google Shape;3314;p46"/>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15" name="Google Shape;3315;p46"/>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3319" name="Shape 3319"/>
        <p:cNvGrpSpPr/>
        <p:nvPr/>
      </p:nvGrpSpPr>
      <p:grpSpPr>
        <a:xfrm>
          <a:off x="0" y="0"/>
          <a:ext cx="0" cy="0"/>
          <a:chOff x="0" y="0"/>
          <a:chExt cx="0" cy="0"/>
        </a:xfrm>
      </p:grpSpPr>
      <p:sp>
        <p:nvSpPr>
          <p:cNvPr id="3320" name="Google Shape;3320;p47"/>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GB">
                <a:latin typeface="微软雅黑" panose="020B0503020204020204" charset="-122"/>
                <a:ea typeface="微软雅黑" panose="020B0503020204020204" charset="-122"/>
              </a:rPr>
              <a:t>目录</a:t>
            </a:r>
            <a:endParaRPr lang="zh-CN" altLang="en-GB">
              <a:latin typeface="微软雅黑" panose="020B0503020204020204" charset="-122"/>
              <a:ea typeface="微软雅黑" panose="020B0503020204020204" charset="-122"/>
            </a:endParaRPr>
          </a:p>
        </p:txBody>
      </p:sp>
      <p:sp>
        <p:nvSpPr>
          <p:cNvPr id="3321" name="Google Shape;3321;p47"/>
          <p:cNvSpPr txBox="1"/>
          <p:nvPr>
            <p:ph type="subTitle" idx="3"/>
          </p:nvPr>
        </p:nvSpPr>
        <p:spPr>
          <a:xfrm>
            <a:off x="1815050" y="3590223"/>
            <a:ext cx="2463900" cy="55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a:solidFill>
                <a:srgbClr val="666666"/>
              </a:solidFill>
            </a:endParaRPr>
          </a:p>
        </p:txBody>
      </p:sp>
      <p:sp>
        <p:nvSpPr>
          <p:cNvPr id="3322" name="Google Shape;3322;p47"/>
          <p:cNvSpPr txBox="1"/>
          <p:nvPr>
            <p:ph type="subTitle" idx="1"/>
          </p:nvPr>
        </p:nvSpPr>
        <p:spPr>
          <a:xfrm>
            <a:off x="1815050" y="2041850"/>
            <a:ext cx="24639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
        <p:nvSpPr>
          <p:cNvPr id="3323" name="Google Shape;3323;p47"/>
          <p:cNvSpPr txBox="1"/>
          <p:nvPr>
            <p:ph type="subTitle" idx="2"/>
          </p:nvPr>
        </p:nvSpPr>
        <p:spPr>
          <a:xfrm>
            <a:off x="5737679" y="2043443"/>
            <a:ext cx="2459700" cy="61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
        <p:nvSpPr>
          <p:cNvPr id="3324" name="Google Shape;3324;p47"/>
          <p:cNvSpPr txBox="1"/>
          <p:nvPr>
            <p:ph type="subTitle" idx="4"/>
          </p:nvPr>
        </p:nvSpPr>
        <p:spPr>
          <a:xfrm>
            <a:off x="5739057" y="3587224"/>
            <a:ext cx="2459700" cy="55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describe the topic of the section here</a:t>
            </a:r>
            <a:endParaRPr lang="en-GB"/>
          </a:p>
        </p:txBody>
      </p:sp>
      <p:sp>
        <p:nvSpPr>
          <p:cNvPr id="3325" name="Google Shape;3325;p47"/>
          <p:cNvSpPr txBox="1"/>
          <p:nvPr>
            <p:ph type="title" idx="5"/>
          </p:nvPr>
        </p:nvSpPr>
        <p:spPr>
          <a:xfrm>
            <a:off x="997723" y="1908900"/>
            <a:ext cx="6471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01</a:t>
            </a:r>
            <a:endParaRPr lang="en-GB"/>
          </a:p>
        </p:txBody>
      </p:sp>
      <p:sp>
        <p:nvSpPr>
          <p:cNvPr id="3326" name="Google Shape;3326;p47"/>
          <p:cNvSpPr txBox="1"/>
          <p:nvPr>
            <p:ph type="title" idx="6"/>
          </p:nvPr>
        </p:nvSpPr>
        <p:spPr>
          <a:xfrm>
            <a:off x="996673" y="3412441"/>
            <a:ext cx="6492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03</a:t>
            </a:r>
            <a:endParaRPr lang="en-GB"/>
          </a:p>
        </p:txBody>
      </p:sp>
      <p:sp>
        <p:nvSpPr>
          <p:cNvPr id="3327" name="Google Shape;3327;p47"/>
          <p:cNvSpPr txBox="1"/>
          <p:nvPr>
            <p:ph type="title" idx="7"/>
          </p:nvPr>
        </p:nvSpPr>
        <p:spPr>
          <a:xfrm>
            <a:off x="4913017" y="1941608"/>
            <a:ext cx="6492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02</a:t>
            </a:r>
            <a:endParaRPr lang="en-GB"/>
          </a:p>
        </p:txBody>
      </p:sp>
      <p:sp>
        <p:nvSpPr>
          <p:cNvPr id="3328" name="Google Shape;3328;p47"/>
          <p:cNvSpPr txBox="1"/>
          <p:nvPr>
            <p:ph type="title" idx="8"/>
          </p:nvPr>
        </p:nvSpPr>
        <p:spPr>
          <a:xfrm>
            <a:off x="4913004" y="3412441"/>
            <a:ext cx="6492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t>04</a:t>
            </a:r>
            <a:endParaRPr lang="en-GB"/>
          </a:p>
        </p:txBody>
      </p:sp>
      <p:sp>
        <p:nvSpPr>
          <p:cNvPr id="3329" name="Google Shape;3329;p47"/>
          <p:cNvSpPr txBox="1"/>
          <p:nvPr>
            <p:ph type="subTitle" idx="9"/>
          </p:nvPr>
        </p:nvSpPr>
        <p:spPr>
          <a:xfrm>
            <a:off x="1815052" y="1682170"/>
            <a:ext cx="24639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I</a:t>
            </a:r>
            <a:r>
              <a:rPr lang="en-GB"/>
              <a:t>ntroduction</a:t>
            </a:r>
            <a:endParaRPr lang="en-GB"/>
          </a:p>
        </p:txBody>
      </p:sp>
      <p:sp>
        <p:nvSpPr>
          <p:cNvPr id="3330" name="Google Shape;3330;p47"/>
          <p:cNvSpPr txBox="1"/>
          <p:nvPr>
            <p:ph type="subTitle" idx="13"/>
          </p:nvPr>
        </p:nvSpPr>
        <p:spPr>
          <a:xfrm>
            <a:off x="5737693" y="1684782"/>
            <a:ext cx="24597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Activities</a:t>
            </a:r>
            <a:endParaRPr lang="en-GB"/>
          </a:p>
        </p:txBody>
      </p:sp>
      <p:sp>
        <p:nvSpPr>
          <p:cNvPr id="3331" name="Google Shape;3331;p47"/>
          <p:cNvSpPr txBox="1"/>
          <p:nvPr>
            <p:ph type="subTitle" idx="14"/>
          </p:nvPr>
        </p:nvSpPr>
        <p:spPr>
          <a:xfrm>
            <a:off x="1815052" y="3175600"/>
            <a:ext cx="24639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Our team</a:t>
            </a:r>
            <a:endParaRPr lang="en-GB"/>
          </a:p>
        </p:txBody>
      </p:sp>
      <p:sp>
        <p:nvSpPr>
          <p:cNvPr id="3332" name="Google Shape;3332;p47"/>
          <p:cNvSpPr txBox="1"/>
          <p:nvPr>
            <p:ph type="subTitle" idx="15"/>
          </p:nvPr>
        </p:nvSpPr>
        <p:spPr>
          <a:xfrm>
            <a:off x="5739057" y="3174253"/>
            <a:ext cx="24597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Conclusions</a:t>
            </a:r>
            <a:endParaRPr lang="en-GB"/>
          </a:p>
        </p:txBody>
      </p:sp>
      <p:sp>
        <p:nvSpPr>
          <p:cNvPr id="3333" name="Google Shape;3333;p47"/>
          <p:cNvSpPr/>
          <p:nvPr/>
        </p:nvSpPr>
        <p:spPr>
          <a:xfrm>
            <a:off x="945234" y="1727832"/>
            <a:ext cx="752079" cy="809735"/>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4" name="Google Shape;3334;p47"/>
          <p:cNvSpPr/>
          <p:nvPr/>
        </p:nvSpPr>
        <p:spPr>
          <a:xfrm>
            <a:off x="4861577" y="1727832"/>
            <a:ext cx="752079" cy="809735"/>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5" name="Google Shape;3335;p47"/>
          <p:cNvSpPr/>
          <p:nvPr/>
        </p:nvSpPr>
        <p:spPr>
          <a:xfrm>
            <a:off x="945234" y="3231382"/>
            <a:ext cx="752079" cy="809735"/>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36" name="Google Shape;3336;p47"/>
          <p:cNvSpPr/>
          <p:nvPr/>
        </p:nvSpPr>
        <p:spPr>
          <a:xfrm>
            <a:off x="4861565" y="3231382"/>
            <a:ext cx="752079" cy="809735"/>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37" name="Google Shape;3337;p47"/>
          <p:cNvGrpSpPr/>
          <p:nvPr/>
        </p:nvGrpSpPr>
        <p:grpSpPr>
          <a:xfrm rot="1478417">
            <a:off x="7698165" y="1147904"/>
            <a:ext cx="1236966" cy="387932"/>
            <a:chOff x="1948575" y="1942581"/>
            <a:chExt cx="1237025" cy="387950"/>
          </a:xfrm>
        </p:grpSpPr>
        <p:sp>
          <p:nvSpPr>
            <p:cNvPr id="3338" name="Google Shape;3338;p47"/>
            <p:cNvSpPr/>
            <p:nvPr/>
          </p:nvSpPr>
          <p:spPr>
            <a:xfrm>
              <a:off x="1948588" y="1942581"/>
              <a:ext cx="1237000" cy="387950"/>
            </a:xfrm>
            <a:custGeom>
              <a:avLst/>
              <a:gdLst/>
              <a:ahLst/>
              <a:cxnLst/>
              <a:rect l="l" t="t" r="r" b="b"/>
              <a:pathLst>
                <a:path w="49480" h="15518" extrusionOk="0">
                  <a:moveTo>
                    <a:pt x="47997" y="0"/>
                  </a:moveTo>
                  <a:cubicBezTo>
                    <a:pt x="47994" y="0"/>
                    <a:pt x="47991" y="0"/>
                    <a:pt x="47988" y="1"/>
                  </a:cubicBezTo>
                  <a:lnTo>
                    <a:pt x="29456" y="285"/>
                  </a:lnTo>
                  <a:lnTo>
                    <a:pt x="11020" y="567"/>
                  </a:lnTo>
                  <a:lnTo>
                    <a:pt x="619" y="727"/>
                  </a:lnTo>
                  <a:cubicBezTo>
                    <a:pt x="502" y="729"/>
                    <a:pt x="443" y="820"/>
                    <a:pt x="440" y="912"/>
                  </a:cubicBezTo>
                  <a:cubicBezTo>
                    <a:pt x="436" y="911"/>
                    <a:pt x="431" y="911"/>
                    <a:pt x="427" y="911"/>
                  </a:cubicBezTo>
                  <a:cubicBezTo>
                    <a:pt x="295" y="911"/>
                    <a:pt x="172" y="1096"/>
                    <a:pt x="284" y="1236"/>
                  </a:cubicBezTo>
                  <a:cubicBezTo>
                    <a:pt x="688" y="1741"/>
                    <a:pt x="1116" y="2225"/>
                    <a:pt x="1564" y="2690"/>
                  </a:cubicBezTo>
                  <a:cubicBezTo>
                    <a:pt x="986" y="3308"/>
                    <a:pt x="478" y="3986"/>
                    <a:pt x="49" y="4715"/>
                  </a:cubicBezTo>
                  <a:cubicBezTo>
                    <a:pt x="0" y="4799"/>
                    <a:pt x="27" y="4922"/>
                    <a:pt x="115" y="4969"/>
                  </a:cubicBezTo>
                  <a:cubicBezTo>
                    <a:pt x="657" y="5251"/>
                    <a:pt x="1175" y="5579"/>
                    <a:pt x="1660" y="5951"/>
                  </a:cubicBezTo>
                  <a:cubicBezTo>
                    <a:pt x="1262" y="6637"/>
                    <a:pt x="802" y="7284"/>
                    <a:pt x="283" y="7884"/>
                  </a:cubicBezTo>
                  <a:cubicBezTo>
                    <a:pt x="210" y="7969"/>
                    <a:pt x="208" y="8117"/>
                    <a:pt x="320" y="8175"/>
                  </a:cubicBezTo>
                  <a:lnTo>
                    <a:pt x="1937" y="9012"/>
                  </a:lnTo>
                  <a:lnTo>
                    <a:pt x="595" y="11236"/>
                  </a:lnTo>
                  <a:cubicBezTo>
                    <a:pt x="534" y="11336"/>
                    <a:pt x="589" y="11482"/>
                    <a:pt x="705" y="11509"/>
                  </a:cubicBezTo>
                  <a:cubicBezTo>
                    <a:pt x="1254" y="11638"/>
                    <a:pt x="1786" y="11825"/>
                    <a:pt x="2296" y="12065"/>
                  </a:cubicBezTo>
                  <a:cubicBezTo>
                    <a:pt x="1971" y="13163"/>
                    <a:pt x="1541" y="14226"/>
                    <a:pt x="1009" y="15238"/>
                  </a:cubicBezTo>
                  <a:cubicBezTo>
                    <a:pt x="932" y="15384"/>
                    <a:pt x="1061" y="15518"/>
                    <a:pt x="1185" y="15518"/>
                  </a:cubicBezTo>
                  <a:cubicBezTo>
                    <a:pt x="1231" y="15518"/>
                    <a:pt x="1276" y="15499"/>
                    <a:pt x="1310" y="15456"/>
                  </a:cubicBezTo>
                  <a:cubicBezTo>
                    <a:pt x="1337" y="15473"/>
                    <a:pt x="1370" y="15484"/>
                    <a:pt x="1403" y="15484"/>
                  </a:cubicBezTo>
                  <a:cubicBezTo>
                    <a:pt x="1406" y="15484"/>
                    <a:pt x="1409" y="15484"/>
                    <a:pt x="1412" y="15484"/>
                  </a:cubicBezTo>
                  <a:cubicBezTo>
                    <a:pt x="7321" y="15404"/>
                    <a:pt x="13231" y="15322"/>
                    <a:pt x="19132" y="14999"/>
                  </a:cubicBezTo>
                  <a:cubicBezTo>
                    <a:pt x="21890" y="14848"/>
                    <a:pt x="24645" y="14660"/>
                    <a:pt x="27405" y="14580"/>
                  </a:cubicBezTo>
                  <a:cubicBezTo>
                    <a:pt x="27579" y="14575"/>
                    <a:pt x="27751" y="14570"/>
                    <a:pt x="27924" y="14566"/>
                  </a:cubicBezTo>
                  <a:cubicBezTo>
                    <a:pt x="28060" y="14563"/>
                    <a:pt x="28196" y="14561"/>
                    <a:pt x="28332" y="14558"/>
                  </a:cubicBezTo>
                  <a:cubicBezTo>
                    <a:pt x="29169" y="14541"/>
                    <a:pt x="30007" y="14533"/>
                    <a:pt x="30844" y="14533"/>
                  </a:cubicBezTo>
                  <a:cubicBezTo>
                    <a:pt x="31153" y="14533"/>
                    <a:pt x="31461" y="14534"/>
                    <a:pt x="31770" y="14536"/>
                  </a:cubicBezTo>
                  <a:cubicBezTo>
                    <a:pt x="32115" y="14538"/>
                    <a:pt x="32462" y="14543"/>
                    <a:pt x="32807" y="14547"/>
                  </a:cubicBezTo>
                  <a:cubicBezTo>
                    <a:pt x="34114" y="14565"/>
                    <a:pt x="35421" y="14599"/>
                    <a:pt x="36727" y="14647"/>
                  </a:cubicBezTo>
                  <a:cubicBezTo>
                    <a:pt x="36866" y="14652"/>
                    <a:pt x="37006" y="14657"/>
                    <a:pt x="37146" y="14663"/>
                  </a:cubicBezTo>
                  <a:lnTo>
                    <a:pt x="37293" y="14668"/>
                  </a:lnTo>
                  <a:cubicBezTo>
                    <a:pt x="40398" y="14788"/>
                    <a:pt x="43499" y="14972"/>
                    <a:pt x="46601" y="15156"/>
                  </a:cubicBezTo>
                  <a:cubicBezTo>
                    <a:pt x="46606" y="15157"/>
                    <a:pt x="46612" y="15157"/>
                    <a:pt x="46618" y="15157"/>
                  </a:cubicBezTo>
                  <a:cubicBezTo>
                    <a:pt x="46651" y="15157"/>
                    <a:pt x="46683" y="15146"/>
                    <a:pt x="46710" y="15127"/>
                  </a:cubicBezTo>
                  <a:cubicBezTo>
                    <a:pt x="47592" y="15061"/>
                    <a:pt x="48466" y="14923"/>
                    <a:pt x="49325" y="14716"/>
                  </a:cubicBezTo>
                  <a:cubicBezTo>
                    <a:pt x="49421" y="14693"/>
                    <a:pt x="49480" y="14582"/>
                    <a:pt x="49453" y="14488"/>
                  </a:cubicBezTo>
                  <a:cubicBezTo>
                    <a:pt x="49418" y="14364"/>
                    <a:pt x="49369" y="14245"/>
                    <a:pt x="49306" y="14133"/>
                  </a:cubicBezTo>
                  <a:cubicBezTo>
                    <a:pt x="49322" y="14085"/>
                    <a:pt x="49317" y="14032"/>
                    <a:pt x="49289" y="13989"/>
                  </a:cubicBezTo>
                  <a:lnTo>
                    <a:pt x="47979" y="11919"/>
                  </a:lnTo>
                  <a:cubicBezTo>
                    <a:pt x="48447" y="11391"/>
                    <a:pt x="48849" y="10808"/>
                    <a:pt x="49174" y="10180"/>
                  </a:cubicBezTo>
                  <a:cubicBezTo>
                    <a:pt x="49183" y="10162"/>
                    <a:pt x="49190" y="10142"/>
                    <a:pt x="49193" y="10122"/>
                  </a:cubicBezTo>
                  <a:cubicBezTo>
                    <a:pt x="49204" y="10062"/>
                    <a:pt x="49193" y="9994"/>
                    <a:pt x="49145" y="9956"/>
                  </a:cubicBezTo>
                  <a:lnTo>
                    <a:pt x="49092" y="9913"/>
                  </a:lnTo>
                  <a:lnTo>
                    <a:pt x="47838" y="8911"/>
                  </a:lnTo>
                  <a:cubicBezTo>
                    <a:pt x="48062" y="8629"/>
                    <a:pt x="48277" y="8342"/>
                    <a:pt x="48480" y="8047"/>
                  </a:cubicBezTo>
                  <a:cubicBezTo>
                    <a:pt x="48689" y="7745"/>
                    <a:pt x="49044" y="7349"/>
                    <a:pt x="49005" y="6956"/>
                  </a:cubicBezTo>
                  <a:cubicBezTo>
                    <a:pt x="48968" y="6589"/>
                    <a:pt x="48557" y="6320"/>
                    <a:pt x="48294" y="6110"/>
                  </a:cubicBezTo>
                  <a:cubicBezTo>
                    <a:pt x="48015" y="5885"/>
                    <a:pt x="47719" y="5680"/>
                    <a:pt x="47412" y="5495"/>
                  </a:cubicBezTo>
                  <a:cubicBezTo>
                    <a:pt x="47882" y="4866"/>
                    <a:pt x="48351" y="4235"/>
                    <a:pt x="48820" y="3605"/>
                  </a:cubicBezTo>
                  <a:cubicBezTo>
                    <a:pt x="48868" y="3539"/>
                    <a:pt x="48843" y="3435"/>
                    <a:pt x="48791" y="3380"/>
                  </a:cubicBezTo>
                  <a:lnTo>
                    <a:pt x="47295" y="1827"/>
                  </a:lnTo>
                  <a:lnTo>
                    <a:pt x="48252" y="306"/>
                  </a:lnTo>
                  <a:cubicBezTo>
                    <a:pt x="48337" y="170"/>
                    <a:pt x="48221" y="42"/>
                    <a:pt x="48097" y="33"/>
                  </a:cubicBezTo>
                  <a:cubicBezTo>
                    <a:pt x="48067" y="12"/>
                    <a:pt x="48032" y="0"/>
                    <a:pt x="4799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39" name="Google Shape;3339;p47"/>
            <p:cNvGrpSpPr/>
            <p:nvPr/>
          </p:nvGrpSpPr>
          <p:grpSpPr>
            <a:xfrm>
              <a:off x="1948575" y="1942581"/>
              <a:ext cx="1237025" cy="387950"/>
              <a:chOff x="1147825" y="1957275"/>
              <a:chExt cx="1237025" cy="387950"/>
            </a:xfrm>
          </p:grpSpPr>
          <p:sp>
            <p:nvSpPr>
              <p:cNvPr id="3340" name="Google Shape;3340;p47"/>
              <p:cNvSpPr/>
              <p:nvPr/>
            </p:nvSpPr>
            <p:spPr>
              <a:xfrm>
                <a:off x="1147825" y="1957275"/>
                <a:ext cx="1237025" cy="387950"/>
              </a:xfrm>
              <a:custGeom>
                <a:avLst/>
                <a:gdLst/>
                <a:ahLst/>
                <a:cxnLst/>
                <a:rect l="l" t="t" r="r" b="b"/>
                <a:pathLst>
                  <a:path w="49481" h="15518" extrusionOk="0">
                    <a:moveTo>
                      <a:pt x="3941" y="849"/>
                    </a:moveTo>
                    <a:cubicBezTo>
                      <a:pt x="4360" y="849"/>
                      <a:pt x="4767" y="1148"/>
                      <a:pt x="4957" y="1539"/>
                    </a:cubicBezTo>
                    <a:cubicBezTo>
                      <a:pt x="5187" y="2015"/>
                      <a:pt x="5151" y="2621"/>
                      <a:pt x="4794" y="3027"/>
                    </a:cubicBezTo>
                    <a:cubicBezTo>
                      <a:pt x="4574" y="3278"/>
                      <a:pt x="4246" y="3421"/>
                      <a:pt x="3918" y="3421"/>
                    </a:cubicBezTo>
                    <a:cubicBezTo>
                      <a:pt x="3754" y="3421"/>
                      <a:pt x="3591" y="3386"/>
                      <a:pt x="3442" y="3310"/>
                    </a:cubicBezTo>
                    <a:cubicBezTo>
                      <a:pt x="2971" y="3075"/>
                      <a:pt x="2549" y="2483"/>
                      <a:pt x="2608" y="1943"/>
                    </a:cubicBezTo>
                    <a:cubicBezTo>
                      <a:pt x="2664" y="1430"/>
                      <a:pt x="3054" y="1054"/>
                      <a:pt x="3536" y="951"/>
                    </a:cubicBezTo>
                    <a:cubicBezTo>
                      <a:pt x="3668" y="881"/>
                      <a:pt x="3805" y="849"/>
                      <a:pt x="3941" y="849"/>
                    </a:cubicBezTo>
                    <a:close/>
                    <a:moveTo>
                      <a:pt x="22738" y="849"/>
                    </a:moveTo>
                    <a:cubicBezTo>
                      <a:pt x="23157" y="849"/>
                      <a:pt x="23564" y="1148"/>
                      <a:pt x="23753" y="1539"/>
                    </a:cubicBezTo>
                    <a:cubicBezTo>
                      <a:pt x="23984" y="2015"/>
                      <a:pt x="23948" y="2621"/>
                      <a:pt x="23591" y="3027"/>
                    </a:cubicBezTo>
                    <a:cubicBezTo>
                      <a:pt x="23371" y="3278"/>
                      <a:pt x="23042" y="3421"/>
                      <a:pt x="22714" y="3421"/>
                    </a:cubicBezTo>
                    <a:cubicBezTo>
                      <a:pt x="22551" y="3421"/>
                      <a:pt x="22388" y="3386"/>
                      <a:pt x="22238" y="3310"/>
                    </a:cubicBezTo>
                    <a:cubicBezTo>
                      <a:pt x="21767" y="3075"/>
                      <a:pt x="21345" y="2483"/>
                      <a:pt x="21404" y="1943"/>
                    </a:cubicBezTo>
                    <a:lnTo>
                      <a:pt x="21405" y="1943"/>
                    </a:lnTo>
                    <a:cubicBezTo>
                      <a:pt x="21461" y="1430"/>
                      <a:pt x="21850" y="1054"/>
                      <a:pt x="22333" y="951"/>
                    </a:cubicBezTo>
                    <a:cubicBezTo>
                      <a:pt x="22464" y="881"/>
                      <a:pt x="22602" y="849"/>
                      <a:pt x="22738" y="849"/>
                    </a:cubicBezTo>
                    <a:close/>
                    <a:moveTo>
                      <a:pt x="35849" y="849"/>
                    </a:moveTo>
                    <a:cubicBezTo>
                      <a:pt x="36267" y="849"/>
                      <a:pt x="36675" y="1148"/>
                      <a:pt x="36864" y="1539"/>
                    </a:cubicBezTo>
                    <a:cubicBezTo>
                      <a:pt x="37095" y="2015"/>
                      <a:pt x="37059" y="2621"/>
                      <a:pt x="36702" y="3027"/>
                    </a:cubicBezTo>
                    <a:cubicBezTo>
                      <a:pt x="36482" y="3278"/>
                      <a:pt x="36153" y="3421"/>
                      <a:pt x="35825" y="3421"/>
                    </a:cubicBezTo>
                    <a:cubicBezTo>
                      <a:pt x="35662" y="3421"/>
                      <a:pt x="35499" y="3386"/>
                      <a:pt x="35349" y="3310"/>
                    </a:cubicBezTo>
                    <a:cubicBezTo>
                      <a:pt x="34878" y="3075"/>
                      <a:pt x="34456" y="2483"/>
                      <a:pt x="34516" y="1943"/>
                    </a:cubicBezTo>
                    <a:lnTo>
                      <a:pt x="34515" y="1943"/>
                    </a:lnTo>
                    <a:cubicBezTo>
                      <a:pt x="34571" y="1430"/>
                      <a:pt x="34961" y="1054"/>
                      <a:pt x="35444" y="951"/>
                    </a:cubicBezTo>
                    <a:cubicBezTo>
                      <a:pt x="35575" y="881"/>
                      <a:pt x="35713" y="849"/>
                      <a:pt x="35849" y="849"/>
                    </a:cubicBezTo>
                    <a:close/>
                    <a:moveTo>
                      <a:pt x="8394" y="850"/>
                    </a:moveTo>
                    <a:cubicBezTo>
                      <a:pt x="8813" y="850"/>
                      <a:pt x="9220" y="1149"/>
                      <a:pt x="9409" y="1539"/>
                    </a:cubicBezTo>
                    <a:cubicBezTo>
                      <a:pt x="9640" y="2016"/>
                      <a:pt x="9604" y="2622"/>
                      <a:pt x="9247" y="3027"/>
                    </a:cubicBezTo>
                    <a:cubicBezTo>
                      <a:pt x="9026" y="3278"/>
                      <a:pt x="8697" y="3421"/>
                      <a:pt x="8369" y="3421"/>
                    </a:cubicBezTo>
                    <a:cubicBezTo>
                      <a:pt x="8206" y="3421"/>
                      <a:pt x="8043" y="3386"/>
                      <a:pt x="7894" y="3311"/>
                    </a:cubicBezTo>
                    <a:cubicBezTo>
                      <a:pt x="7423" y="3075"/>
                      <a:pt x="7001" y="2483"/>
                      <a:pt x="7061" y="1943"/>
                    </a:cubicBezTo>
                    <a:lnTo>
                      <a:pt x="7061" y="1943"/>
                    </a:lnTo>
                    <a:lnTo>
                      <a:pt x="7061" y="1944"/>
                    </a:lnTo>
                    <a:cubicBezTo>
                      <a:pt x="7116" y="1430"/>
                      <a:pt x="7506" y="1054"/>
                      <a:pt x="7989" y="952"/>
                    </a:cubicBezTo>
                    <a:cubicBezTo>
                      <a:pt x="8120" y="882"/>
                      <a:pt x="8258" y="850"/>
                      <a:pt x="8394" y="850"/>
                    </a:cubicBezTo>
                    <a:close/>
                    <a:moveTo>
                      <a:pt x="13369" y="850"/>
                    </a:moveTo>
                    <a:cubicBezTo>
                      <a:pt x="13787" y="850"/>
                      <a:pt x="14194" y="1149"/>
                      <a:pt x="14384" y="1539"/>
                    </a:cubicBezTo>
                    <a:cubicBezTo>
                      <a:pt x="14615" y="2016"/>
                      <a:pt x="14578" y="2622"/>
                      <a:pt x="14221" y="3027"/>
                    </a:cubicBezTo>
                    <a:cubicBezTo>
                      <a:pt x="14001" y="3278"/>
                      <a:pt x="13672" y="3421"/>
                      <a:pt x="13343" y="3421"/>
                    </a:cubicBezTo>
                    <a:cubicBezTo>
                      <a:pt x="13180" y="3421"/>
                      <a:pt x="13017" y="3386"/>
                      <a:pt x="12868" y="3311"/>
                    </a:cubicBezTo>
                    <a:cubicBezTo>
                      <a:pt x="12398" y="3075"/>
                      <a:pt x="11975" y="2483"/>
                      <a:pt x="12034" y="1943"/>
                    </a:cubicBezTo>
                    <a:lnTo>
                      <a:pt x="12034" y="1943"/>
                    </a:lnTo>
                    <a:lnTo>
                      <a:pt x="12034" y="1944"/>
                    </a:lnTo>
                    <a:cubicBezTo>
                      <a:pt x="12091" y="1430"/>
                      <a:pt x="12480" y="1054"/>
                      <a:pt x="12963" y="952"/>
                    </a:cubicBezTo>
                    <a:cubicBezTo>
                      <a:pt x="13095" y="882"/>
                      <a:pt x="13232" y="850"/>
                      <a:pt x="13369" y="850"/>
                    </a:cubicBezTo>
                    <a:close/>
                    <a:moveTo>
                      <a:pt x="18286" y="850"/>
                    </a:moveTo>
                    <a:cubicBezTo>
                      <a:pt x="18704" y="850"/>
                      <a:pt x="19112" y="1149"/>
                      <a:pt x="19301" y="1539"/>
                    </a:cubicBezTo>
                    <a:cubicBezTo>
                      <a:pt x="19532" y="2016"/>
                      <a:pt x="19495" y="2622"/>
                      <a:pt x="19138" y="3027"/>
                    </a:cubicBezTo>
                    <a:cubicBezTo>
                      <a:pt x="18918" y="3278"/>
                      <a:pt x="18589" y="3421"/>
                      <a:pt x="18260" y="3421"/>
                    </a:cubicBezTo>
                    <a:cubicBezTo>
                      <a:pt x="18097" y="3421"/>
                      <a:pt x="17934" y="3386"/>
                      <a:pt x="17785" y="3311"/>
                    </a:cubicBezTo>
                    <a:cubicBezTo>
                      <a:pt x="17315" y="3075"/>
                      <a:pt x="16892" y="2483"/>
                      <a:pt x="16951" y="1943"/>
                    </a:cubicBezTo>
                    <a:lnTo>
                      <a:pt x="16951" y="1943"/>
                    </a:lnTo>
                    <a:lnTo>
                      <a:pt x="16951" y="1944"/>
                    </a:lnTo>
                    <a:cubicBezTo>
                      <a:pt x="17008" y="1430"/>
                      <a:pt x="17397" y="1054"/>
                      <a:pt x="17881" y="952"/>
                    </a:cubicBezTo>
                    <a:cubicBezTo>
                      <a:pt x="18012" y="882"/>
                      <a:pt x="18149" y="850"/>
                      <a:pt x="18286" y="850"/>
                    </a:cubicBezTo>
                    <a:close/>
                    <a:moveTo>
                      <a:pt x="27713" y="850"/>
                    </a:moveTo>
                    <a:cubicBezTo>
                      <a:pt x="28131" y="850"/>
                      <a:pt x="28538" y="1149"/>
                      <a:pt x="28727" y="1539"/>
                    </a:cubicBezTo>
                    <a:cubicBezTo>
                      <a:pt x="28959" y="2016"/>
                      <a:pt x="28923" y="2622"/>
                      <a:pt x="28565" y="3027"/>
                    </a:cubicBezTo>
                    <a:cubicBezTo>
                      <a:pt x="28344" y="3278"/>
                      <a:pt x="28016" y="3421"/>
                      <a:pt x="27687" y="3421"/>
                    </a:cubicBezTo>
                    <a:cubicBezTo>
                      <a:pt x="27524" y="3421"/>
                      <a:pt x="27361" y="3386"/>
                      <a:pt x="27212" y="3311"/>
                    </a:cubicBezTo>
                    <a:cubicBezTo>
                      <a:pt x="26742" y="3075"/>
                      <a:pt x="26319" y="2483"/>
                      <a:pt x="26378" y="1943"/>
                    </a:cubicBezTo>
                    <a:lnTo>
                      <a:pt x="26378" y="1943"/>
                    </a:lnTo>
                    <a:lnTo>
                      <a:pt x="26378" y="1944"/>
                    </a:lnTo>
                    <a:cubicBezTo>
                      <a:pt x="26435" y="1430"/>
                      <a:pt x="26824" y="1054"/>
                      <a:pt x="27308" y="952"/>
                    </a:cubicBezTo>
                    <a:cubicBezTo>
                      <a:pt x="27439" y="882"/>
                      <a:pt x="27577" y="850"/>
                      <a:pt x="27713" y="850"/>
                    </a:cubicBezTo>
                    <a:close/>
                    <a:moveTo>
                      <a:pt x="31398" y="850"/>
                    </a:moveTo>
                    <a:cubicBezTo>
                      <a:pt x="31816" y="850"/>
                      <a:pt x="32223" y="1149"/>
                      <a:pt x="32412" y="1539"/>
                    </a:cubicBezTo>
                    <a:cubicBezTo>
                      <a:pt x="32643" y="2015"/>
                      <a:pt x="32606" y="2621"/>
                      <a:pt x="32249" y="3027"/>
                    </a:cubicBezTo>
                    <a:cubicBezTo>
                      <a:pt x="32029" y="3278"/>
                      <a:pt x="31700" y="3421"/>
                      <a:pt x="31372" y="3421"/>
                    </a:cubicBezTo>
                    <a:cubicBezTo>
                      <a:pt x="31209" y="3421"/>
                      <a:pt x="31046" y="3386"/>
                      <a:pt x="30897" y="3311"/>
                    </a:cubicBezTo>
                    <a:cubicBezTo>
                      <a:pt x="30426" y="3075"/>
                      <a:pt x="30004" y="2483"/>
                      <a:pt x="30062" y="1943"/>
                    </a:cubicBezTo>
                    <a:lnTo>
                      <a:pt x="30062" y="1943"/>
                    </a:lnTo>
                    <a:lnTo>
                      <a:pt x="30063" y="1944"/>
                    </a:lnTo>
                    <a:cubicBezTo>
                      <a:pt x="30120" y="1430"/>
                      <a:pt x="30509" y="1054"/>
                      <a:pt x="30993" y="952"/>
                    </a:cubicBezTo>
                    <a:cubicBezTo>
                      <a:pt x="31124" y="882"/>
                      <a:pt x="31261" y="850"/>
                      <a:pt x="31398" y="850"/>
                    </a:cubicBezTo>
                    <a:close/>
                    <a:moveTo>
                      <a:pt x="40824" y="850"/>
                    </a:moveTo>
                    <a:cubicBezTo>
                      <a:pt x="41242" y="850"/>
                      <a:pt x="41649" y="1149"/>
                      <a:pt x="41838" y="1539"/>
                    </a:cubicBezTo>
                    <a:cubicBezTo>
                      <a:pt x="42070" y="2016"/>
                      <a:pt x="42033" y="2622"/>
                      <a:pt x="41676" y="3027"/>
                    </a:cubicBezTo>
                    <a:cubicBezTo>
                      <a:pt x="41455" y="3278"/>
                      <a:pt x="41126" y="3421"/>
                      <a:pt x="40798" y="3421"/>
                    </a:cubicBezTo>
                    <a:cubicBezTo>
                      <a:pt x="40635" y="3421"/>
                      <a:pt x="40472" y="3386"/>
                      <a:pt x="40323" y="3311"/>
                    </a:cubicBezTo>
                    <a:cubicBezTo>
                      <a:pt x="39853" y="3075"/>
                      <a:pt x="39431" y="2483"/>
                      <a:pt x="39489" y="1943"/>
                    </a:cubicBezTo>
                    <a:lnTo>
                      <a:pt x="39489" y="1943"/>
                    </a:lnTo>
                    <a:lnTo>
                      <a:pt x="39489" y="1944"/>
                    </a:lnTo>
                    <a:cubicBezTo>
                      <a:pt x="39546" y="1430"/>
                      <a:pt x="39935" y="1054"/>
                      <a:pt x="40418" y="952"/>
                    </a:cubicBezTo>
                    <a:cubicBezTo>
                      <a:pt x="40550" y="882"/>
                      <a:pt x="40687" y="850"/>
                      <a:pt x="40824" y="850"/>
                    </a:cubicBezTo>
                    <a:close/>
                    <a:moveTo>
                      <a:pt x="45741" y="850"/>
                    </a:moveTo>
                    <a:cubicBezTo>
                      <a:pt x="46159" y="850"/>
                      <a:pt x="46566" y="1149"/>
                      <a:pt x="46755" y="1539"/>
                    </a:cubicBezTo>
                    <a:cubicBezTo>
                      <a:pt x="46987" y="2016"/>
                      <a:pt x="46951" y="2622"/>
                      <a:pt x="46593" y="3027"/>
                    </a:cubicBezTo>
                    <a:cubicBezTo>
                      <a:pt x="46372" y="3278"/>
                      <a:pt x="46044" y="3421"/>
                      <a:pt x="45715" y="3421"/>
                    </a:cubicBezTo>
                    <a:cubicBezTo>
                      <a:pt x="45552" y="3421"/>
                      <a:pt x="45389" y="3386"/>
                      <a:pt x="45240" y="3311"/>
                    </a:cubicBezTo>
                    <a:cubicBezTo>
                      <a:pt x="44770" y="3075"/>
                      <a:pt x="44348" y="2483"/>
                      <a:pt x="44406" y="1943"/>
                    </a:cubicBezTo>
                    <a:lnTo>
                      <a:pt x="44406" y="1943"/>
                    </a:lnTo>
                    <a:lnTo>
                      <a:pt x="44406" y="1944"/>
                    </a:lnTo>
                    <a:cubicBezTo>
                      <a:pt x="44463" y="1430"/>
                      <a:pt x="44852" y="1054"/>
                      <a:pt x="45336" y="952"/>
                    </a:cubicBezTo>
                    <a:cubicBezTo>
                      <a:pt x="45467" y="882"/>
                      <a:pt x="45605" y="850"/>
                      <a:pt x="45741" y="850"/>
                    </a:cubicBezTo>
                    <a:close/>
                    <a:moveTo>
                      <a:pt x="3501" y="4478"/>
                    </a:moveTo>
                    <a:cubicBezTo>
                      <a:pt x="3920" y="4478"/>
                      <a:pt x="4327" y="4777"/>
                      <a:pt x="4517" y="5167"/>
                    </a:cubicBezTo>
                    <a:cubicBezTo>
                      <a:pt x="4747" y="5644"/>
                      <a:pt x="4711" y="6250"/>
                      <a:pt x="4354" y="6655"/>
                    </a:cubicBezTo>
                    <a:cubicBezTo>
                      <a:pt x="4134" y="6906"/>
                      <a:pt x="3805" y="7049"/>
                      <a:pt x="3476" y="7049"/>
                    </a:cubicBezTo>
                    <a:cubicBezTo>
                      <a:pt x="3313" y="7049"/>
                      <a:pt x="3150" y="7014"/>
                      <a:pt x="3001" y="6939"/>
                    </a:cubicBezTo>
                    <a:cubicBezTo>
                      <a:pt x="2531" y="6703"/>
                      <a:pt x="2109" y="6111"/>
                      <a:pt x="2167" y="5572"/>
                    </a:cubicBezTo>
                    <a:cubicBezTo>
                      <a:pt x="2223" y="5057"/>
                      <a:pt x="2614" y="4682"/>
                      <a:pt x="3096" y="4580"/>
                    </a:cubicBezTo>
                    <a:cubicBezTo>
                      <a:pt x="3228" y="4509"/>
                      <a:pt x="3365" y="4478"/>
                      <a:pt x="3501" y="4478"/>
                    </a:cubicBezTo>
                    <a:close/>
                    <a:moveTo>
                      <a:pt x="17845" y="4478"/>
                    </a:moveTo>
                    <a:cubicBezTo>
                      <a:pt x="18264" y="4478"/>
                      <a:pt x="18671" y="4777"/>
                      <a:pt x="18860" y="5167"/>
                    </a:cubicBezTo>
                    <a:cubicBezTo>
                      <a:pt x="19090" y="5644"/>
                      <a:pt x="19055" y="6250"/>
                      <a:pt x="18698" y="6655"/>
                    </a:cubicBezTo>
                    <a:cubicBezTo>
                      <a:pt x="18477" y="6906"/>
                      <a:pt x="18148" y="7049"/>
                      <a:pt x="17820" y="7049"/>
                    </a:cubicBezTo>
                    <a:cubicBezTo>
                      <a:pt x="17657" y="7049"/>
                      <a:pt x="17494" y="7014"/>
                      <a:pt x="17345" y="6939"/>
                    </a:cubicBezTo>
                    <a:cubicBezTo>
                      <a:pt x="16875" y="6703"/>
                      <a:pt x="16453" y="6111"/>
                      <a:pt x="16511" y="5572"/>
                    </a:cubicBezTo>
                    <a:cubicBezTo>
                      <a:pt x="16568" y="5058"/>
                      <a:pt x="16957" y="4682"/>
                      <a:pt x="17440" y="4580"/>
                    </a:cubicBezTo>
                    <a:cubicBezTo>
                      <a:pt x="17572" y="4509"/>
                      <a:pt x="17709" y="4478"/>
                      <a:pt x="17845" y="4478"/>
                    </a:cubicBezTo>
                    <a:close/>
                    <a:moveTo>
                      <a:pt x="22820" y="4478"/>
                    </a:moveTo>
                    <a:cubicBezTo>
                      <a:pt x="23239" y="4478"/>
                      <a:pt x="23646" y="4777"/>
                      <a:pt x="23834" y="5167"/>
                    </a:cubicBezTo>
                    <a:cubicBezTo>
                      <a:pt x="24066" y="5644"/>
                      <a:pt x="24030" y="6250"/>
                      <a:pt x="23673" y="6655"/>
                    </a:cubicBezTo>
                    <a:cubicBezTo>
                      <a:pt x="23452" y="6906"/>
                      <a:pt x="23123" y="7049"/>
                      <a:pt x="22795" y="7049"/>
                    </a:cubicBezTo>
                    <a:cubicBezTo>
                      <a:pt x="22632" y="7049"/>
                      <a:pt x="22469" y="7014"/>
                      <a:pt x="22319" y="6939"/>
                    </a:cubicBezTo>
                    <a:cubicBezTo>
                      <a:pt x="21849" y="6703"/>
                      <a:pt x="21426" y="6111"/>
                      <a:pt x="21486" y="5572"/>
                    </a:cubicBezTo>
                    <a:cubicBezTo>
                      <a:pt x="21542" y="5057"/>
                      <a:pt x="21931" y="4682"/>
                      <a:pt x="22415" y="4580"/>
                    </a:cubicBezTo>
                    <a:cubicBezTo>
                      <a:pt x="22546" y="4509"/>
                      <a:pt x="22684" y="4478"/>
                      <a:pt x="22820" y="4478"/>
                    </a:cubicBezTo>
                    <a:close/>
                    <a:moveTo>
                      <a:pt x="26504" y="4478"/>
                    </a:moveTo>
                    <a:cubicBezTo>
                      <a:pt x="26923" y="4478"/>
                      <a:pt x="27330" y="4777"/>
                      <a:pt x="27519" y="5167"/>
                    </a:cubicBezTo>
                    <a:cubicBezTo>
                      <a:pt x="27750" y="5644"/>
                      <a:pt x="27714" y="6250"/>
                      <a:pt x="27356" y="6655"/>
                    </a:cubicBezTo>
                    <a:cubicBezTo>
                      <a:pt x="27136" y="6906"/>
                      <a:pt x="26807" y="7049"/>
                      <a:pt x="26478" y="7049"/>
                    </a:cubicBezTo>
                    <a:cubicBezTo>
                      <a:pt x="26315" y="7049"/>
                      <a:pt x="26153" y="7014"/>
                      <a:pt x="26003" y="6939"/>
                    </a:cubicBezTo>
                    <a:lnTo>
                      <a:pt x="26004" y="6939"/>
                    </a:lnTo>
                    <a:cubicBezTo>
                      <a:pt x="25533" y="6703"/>
                      <a:pt x="25111" y="6112"/>
                      <a:pt x="25171" y="5572"/>
                    </a:cubicBezTo>
                    <a:cubicBezTo>
                      <a:pt x="25226" y="5057"/>
                      <a:pt x="25616" y="4682"/>
                      <a:pt x="26099" y="4580"/>
                    </a:cubicBezTo>
                    <a:cubicBezTo>
                      <a:pt x="26230" y="4509"/>
                      <a:pt x="26368" y="4478"/>
                      <a:pt x="26504" y="4478"/>
                    </a:cubicBezTo>
                    <a:close/>
                    <a:moveTo>
                      <a:pt x="30956" y="4478"/>
                    </a:moveTo>
                    <a:cubicBezTo>
                      <a:pt x="31375" y="4478"/>
                      <a:pt x="31782" y="4777"/>
                      <a:pt x="31972" y="5167"/>
                    </a:cubicBezTo>
                    <a:cubicBezTo>
                      <a:pt x="32202" y="5644"/>
                      <a:pt x="32166" y="6250"/>
                      <a:pt x="31809" y="6655"/>
                    </a:cubicBezTo>
                    <a:cubicBezTo>
                      <a:pt x="31589" y="6906"/>
                      <a:pt x="31260" y="7049"/>
                      <a:pt x="30931" y="7049"/>
                    </a:cubicBezTo>
                    <a:cubicBezTo>
                      <a:pt x="30769" y="7049"/>
                      <a:pt x="30606" y="7014"/>
                      <a:pt x="30457" y="6939"/>
                    </a:cubicBezTo>
                    <a:cubicBezTo>
                      <a:pt x="29986" y="6703"/>
                      <a:pt x="29564" y="6111"/>
                      <a:pt x="29622" y="5572"/>
                    </a:cubicBezTo>
                    <a:lnTo>
                      <a:pt x="29623" y="5572"/>
                    </a:lnTo>
                    <a:cubicBezTo>
                      <a:pt x="29680" y="5058"/>
                      <a:pt x="30069" y="4682"/>
                      <a:pt x="30551" y="4580"/>
                    </a:cubicBezTo>
                    <a:cubicBezTo>
                      <a:pt x="30683" y="4510"/>
                      <a:pt x="30820" y="4478"/>
                      <a:pt x="30956" y="4478"/>
                    </a:cubicBezTo>
                    <a:close/>
                    <a:moveTo>
                      <a:pt x="35931" y="4478"/>
                    </a:moveTo>
                    <a:cubicBezTo>
                      <a:pt x="36350" y="4478"/>
                      <a:pt x="36757" y="4777"/>
                      <a:pt x="36945" y="5167"/>
                    </a:cubicBezTo>
                    <a:cubicBezTo>
                      <a:pt x="37176" y="5644"/>
                      <a:pt x="37141" y="6250"/>
                      <a:pt x="36784" y="6655"/>
                    </a:cubicBezTo>
                    <a:cubicBezTo>
                      <a:pt x="36563" y="6906"/>
                      <a:pt x="36234" y="7049"/>
                      <a:pt x="35905" y="7049"/>
                    </a:cubicBezTo>
                    <a:cubicBezTo>
                      <a:pt x="35742" y="7049"/>
                      <a:pt x="35580" y="7014"/>
                      <a:pt x="35430" y="6939"/>
                    </a:cubicBezTo>
                    <a:cubicBezTo>
                      <a:pt x="34960" y="6703"/>
                      <a:pt x="34537" y="6111"/>
                      <a:pt x="34597" y="5572"/>
                    </a:cubicBezTo>
                    <a:cubicBezTo>
                      <a:pt x="34653" y="5057"/>
                      <a:pt x="35042" y="4682"/>
                      <a:pt x="35526" y="4580"/>
                    </a:cubicBezTo>
                    <a:cubicBezTo>
                      <a:pt x="35657" y="4509"/>
                      <a:pt x="35795" y="4478"/>
                      <a:pt x="35931" y="4478"/>
                    </a:cubicBezTo>
                    <a:close/>
                    <a:moveTo>
                      <a:pt x="45300" y="4478"/>
                    </a:moveTo>
                    <a:cubicBezTo>
                      <a:pt x="45718" y="4478"/>
                      <a:pt x="46125" y="4777"/>
                      <a:pt x="46315" y="5167"/>
                    </a:cubicBezTo>
                    <a:cubicBezTo>
                      <a:pt x="46545" y="5644"/>
                      <a:pt x="46509" y="6250"/>
                      <a:pt x="46152" y="6655"/>
                    </a:cubicBezTo>
                    <a:cubicBezTo>
                      <a:pt x="45932" y="6906"/>
                      <a:pt x="45603" y="7049"/>
                      <a:pt x="45275" y="7049"/>
                    </a:cubicBezTo>
                    <a:cubicBezTo>
                      <a:pt x="45112" y="7049"/>
                      <a:pt x="44949" y="7014"/>
                      <a:pt x="44800" y="6939"/>
                    </a:cubicBezTo>
                    <a:cubicBezTo>
                      <a:pt x="44330" y="6703"/>
                      <a:pt x="43907" y="6111"/>
                      <a:pt x="43966" y="5572"/>
                    </a:cubicBezTo>
                    <a:cubicBezTo>
                      <a:pt x="44023" y="5057"/>
                      <a:pt x="44412" y="4682"/>
                      <a:pt x="44894" y="4580"/>
                    </a:cubicBezTo>
                    <a:cubicBezTo>
                      <a:pt x="45026" y="4509"/>
                      <a:pt x="45163" y="4478"/>
                      <a:pt x="45300" y="4478"/>
                    </a:cubicBezTo>
                    <a:close/>
                    <a:moveTo>
                      <a:pt x="8475" y="4478"/>
                    </a:moveTo>
                    <a:cubicBezTo>
                      <a:pt x="8894" y="4478"/>
                      <a:pt x="9302" y="4777"/>
                      <a:pt x="9491" y="5168"/>
                    </a:cubicBezTo>
                    <a:cubicBezTo>
                      <a:pt x="9722" y="5644"/>
                      <a:pt x="9686" y="6250"/>
                      <a:pt x="9328" y="6656"/>
                    </a:cubicBezTo>
                    <a:cubicBezTo>
                      <a:pt x="9108" y="6906"/>
                      <a:pt x="8779" y="7049"/>
                      <a:pt x="8451" y="7049"/>
                    </a:cubicBezTo>
                    <a:cubicBezTo>
                      <a:pt x="8288" y="7049"/>
                      <a:pt x="8125" y="7014"/>
                      <a:pt x="7975" y="6939"/>
                    </a:cubicBezTo>
                    <a:cubicBezTo>
                      <a:pt x="7505" y="6703"/>
                      <a:pt x="7083" y="6111"/>
                      <a:pt x="7142" y="5572"/>
                    </a:cubicBezTo>
                    <a:cubicBezTo>
                      <a:pt x="7198" y="5058"/>
                      <a:pt x="7587" y="4683"/>
                      <a:pt x="8071" y="4580"/>
                    </a:cubicBezTo>
                    <a:cubicBezTo>
                      <a:pt x="8202" y="4510"/>
                      <a:pt x="8339" y="4478"/>
                      <a:pt x="8475" y="4478"/>
                    </a:cubicBezTo>
                    <a:close/>
                    <a:moveTo>
                      <a:pt x="13392" y="4478"/>
                    </a:moveTo>
                    <a:cubicBezTo>
                      <a:pt x="13811" y="4478"/>
                      <a:pt x="14219" y="4777"/>
                      <a:pt x="14407" y="5168"/>
                    </a:cubicBezTo>
                    <a:cubicBezTo>
                      <a:pt x="14638" y="5644"/>
                      <a:pt x="14603" y="6250"/>
                      <a:pt x="14246" y="6656"/>
                    </a:cubicBezTo>
                    <a:cubicBezTo>
                      <a:pt x="14025" y="6906"/>
                      <a:pt x="13696" y="7049"/>
                      <a:pt x="13368" y="7049"/>
                    </a:cubicBezTo>
                    <a:cubicBezTo>
                      <a:pt x="13205" y="7049"/>
                      <a:pt x="13042" y="7014"/>
                      <a:pt x="12892" y="6939"/>
                    </a:cubicBezTo>
                    <a:cubicBezTo>
                      <a:pt x="12421" y="6703"/>
                      <a:pt x="11999" y="6111"/>
                      <a:pt x="12059" y="5572"/>
                    </a:cubicBezTo>
                    <a:lnTo>
                      <a:pt x="12059" y="5572"/>
                    </a:lnTo>
                    <a:lnTo>
                      <a:pt x="12059" y="5573"/>
                    </a:lnTo>
                    <a:cubicBezTo>
                      <a:pt x="12115" y="5058"/>
                      <a:pt x="12504" y="4683"/>
                      <a:pt x="12988" y="4580"/>
                    </a:cubicBezTo>
                    <a:cubicBezTo>
                      <a:pt x="13119" y="4510"/>
                      <a:pt x="13256" y="4478"/>
                      <a:pt x="13392" y="4478"/>
                    </a:cubicBezTo>
                    <a:close/>
                    <a:moveTo>
                      <a:pt x="40847" y="4478"/>
                    </a:moveTo>
                    <a:cubicBezTo>
                      <a:pt x="41265" y="4478"/>
                      <a:pt x="41673" y="4777"/>
                      <a:pt x="41862" y="5168"/>
                    </a:cubicBezTo>
                    <a:cubicBezTo>
                      <a:pt x="42093" y="5644"/>
                      <a:pt x="42057" y="6250"/>
                      <a:pt x="41700" y="6656"/>
                    </a:cubicBezTo>
                    <a:cubicBezTo>
                      <a:pt x="41479" y="6906"/>
                      <a:pt x="41151" y="7049"/>
                      <a:pt x="40822" y="7049"/>
                    </a:cubicBezTo>
                    <a:cubicBezTo>
                      <a:pt x="40659" y="7049"/>
                      <a:pt x="40497" y="7014"/>
                      <a:pt x="40347" y="6939"/>
                    </a:cubicBezTo>
                    <a:cubicBezTo>
                      <a:pt x="39876" y="6703"/>
                      <a:pt x="39454" y="6111"/>
                      <a:pt x="39514" y="5572"/>
                    </a:cubicBezTo>
                    <a:cubicBezTo>
                      <a:pt x="39569" y="5058"/>
                      <a:pt x="39959" y="4683"/>
                      <a:pt x="40442" y="4580"/>
                    </a:cubicBezTo>
                    <a:cubicBezTo>
                      <a:pt x="40573" y="4510"/>
                      <a:pt x="40711" y="4478"/>
                      <a:pt x="40847" y="4478"/>
                    </a:cubicBezTo>
                    <a:close/>
                    <a:moveTo>
                      <a:pt x="4094" y="8288"/>
                    </a:moveTo>
                    <a:cubicBezTo>
                      <a:pt x="4512" y="8288"/>
                      <a:pt x="4919" y="8587"/>
                      <a:pt x="5109" y="8977"/>
                    </a:cubicBezTo>
                    <a:cubicBezTo>
                      <a:pt x="5339" y="9453"/>
                      <a:pt x="5303" y="10059"/>
                      <a:pt x="4946" y="10465"/>
                    </a:cubicBezTo>
                    <a:cubicBezTo>
                      <a:pt x="4726" y="10716"/>
                      <a:pt x="4398" y="10859"/>
                      <a:pt x="4069" y="10859"/>
                    </a:cubicBezTo>
                    <a:cubicBezTo>
                      <a:pt x="3906" y="10859"/>
                      <a:pt x="3743" y="10823"/>
                      <a:pt x="3593" y="10748"/>
                    </a:cubicBezTo>
                    <a:cubicBezTo>
                      <a:pt x="3123" y="10512"/>
                      <a:pt x="2701" y="9921"/>
                      <a:pt x="2759" y="9381"/>
                    </a:cubicBezTo>
                    <a:lnTo>
                      <a:pt x="2759" y="9381"/>
                    </a:lnTo>
                    <a:lnTo>
                      <a:pt x="2759" y="9382"/>
                    </a:lnTo>
                    <a:cubicBezTo>
                      <a:pt x="2816" y="8867"/>
                      <a:pt x="3206" y="8492"/>
                      <a:pt x="3688" y="8390"/>
                    </a:cubicBezTo>
                    <a:cubicBezTo>
                      <a:pt x="3820" y="8320"/>
                      <a:pt x="3957" y="8288"/>
                      <a:pt x="4094" y="8288"/>
                    </a:cubicBezTo>
                    <a:close/>
                    <a:moveTo>
                      <a:pt x="22889" y="8288"/>
                    </a:moveTo>
                    <a:cubicBezTo>
                      <a:pt x="23308" y="8288"/>
                      <a:pt x="23716" y="8587"/>
                      <a:pt x="23905" y="8977"/>
                    </a:cubicBezTo>
                    <a:cubicBezTo>
                      <a:pt x="24136" y="9453"/>
                      <a:pt x="24100" y="10059"/>
                      <a:pt x="23743" y="10465"/>
                    </a:cubicBezTo>
                    <a:cubicBezTo>
                      <a:pt x="23523" y="10716"/>
                      <a:pt x="23194" y="10859"/>
                      <a:pt x="22866" y="10859"/>
                    </a:cubicBezTo>
                    <a:cubicBezTo>
                      <a:pt x="22703" y="10859"/>
                      <a:pt x="22540" y="10823"/>
                      <a:pt x="22390" y="10748"/>
                    </a:cubicBezTo>
                    <a:cubicBezTo>
                      <a:pt x="21919" y="10512"/>
                      <a:pt x="21497" y="9921"/>
                      <a:pt x="21557" y="9381"/>
                    </a:cubicBezTo>
                    <a:lnTo>
                      <a:pt x="21557" y="9381"/>
                    </a:lnTo>
                    <a:lnTo>
                      <a:pt x="21556" y="9382"/>
                    </a:lnTo>
                    <a:cubicBezTo>
                      <a:pt x="21612" y="8867"/>
                      <a:pt x="22002" y="8492"/>
                      <a:pt x="22485" y="8389"/>
                    </a:cubicBezTo>
                    <a:cubicBezTo>
                      <a:pt x="22616" y="8319"/>
                      <a:pt x="22753" y="8288"/>
                      <a:pt x="22889" y="8288"/>
                    </a:cubicBezTo>
                    <a:close/>
                    <a:moveTo>
                      <a:pt x="31549" y="8287"/>
                    </a:moveTo>
                    <a:cubicBezTo>
                      <a:pt x="31967" y="8287"/>
                      <a:pt x="32375" y="8586"/>
                      <a:pt x="32564" y="8976"/>
                    </a:cubicBezTo>
                    <a:cubicBezTo>
                      <a:pt x="32795" y="9453"/>
                      <a:pt x="32758" y="10059"/>
                      <a:pt x="32401" y="10465"/>
                    </a:cubicBezTo>
                    <a:cubicBezTo>
                      <a:pt x="32180" y="10716"/>
                      <a:pt x="31852" y="10859"/>
                      <a:pt x="31524" y="10859"/>
                    </a:cubicBezTo>
                    <a:cubicBezTo>
                      <a:pt x="31361" y="10859"/>
                      <a:pt x="31198" y="10823"/>
                      <a:pt x="31048" y="10748"/>
                    </a:cubicBezTo>
                    <a:cubicBezTo>
                      <a:pt x="30578" y="10513"/>
                      <a:pt x="30156" y="9921"/>
                      <a:pt x="30214" y="9381"/>
                    </a:cubicBezTo>
                    <a:cubicBezTo>
                      <a:pt x="30271" y="8867"/>
                      <a:pt x="30660" y="8492"/>
                      <a:pt x="31143" y="8389"/>
                    </a:cubicBezTo>
                    <a:cubicBezTo>
                      <a:pt x="31275" y="8319"/>
                      <a:pt x="31412" y="8287"/>
                      <a:pt x="31549" y="8287"/>
                    </a:cubicBezTo>
                    <a:close/>
                    <a:moveTo>
                      <a:pt x="45891" y="8288"/>
                    </a:moveTo>
                    <a:cubicBezTo>
                      <a:pt x="46310" y="8288"/>
                      <a:pt x="46717" y="8587"/>
                      <a:pt x="46907" y="8977"/>
                    </a:cubicBezTo>
                    <a:cubicBezTo>
                      <a:pt x="47138" y="9453"/>
                      <a:pt x="47102" y="10059"/>
                      <a:pt x="46744" y="10465"/>
                    </a:cubicBezTo>
                    <a:cubicBezTo>
                      <a:pt x="46524" y="10716"/>
                      <a:pt x="46196" y="10859"/>
                      <a:pt x="45868" y="10859"/>
                    </a:cubicBezTo>
                    <a:cubicBezTo>
                      <a:pt x="45705" y="10859"/>
                      <a:pt x="45541" y="10823"/>
                      <a:pt x="45392" y="10748"/>
                    </a:cubicBezTo>
                    <a:cubicBezTo>
                      <a:pt x="44922" y="10512"/>
                      <a:pt x="44499" y="9921"/>
                      <a:pt x="44558" y="9381"/>
                    </a:cubicBezTo>
                    <a:lnTo>
                      <a:pt x="44558" y="9381"/>
                    </a:lnTo>
                    <a:lnTo>
                      <a:pt x="44558" y="9382"/>
                    </a:lnTo>
                    <a:cubicBezTo>
                      <a:pt x="44614" y="8867"/>
                      <a:pt x="45004" y="8492"/>
                      <a:pt x="45487" y="8389"/>
                    </a:cubicBezTo>
                    <a:cubicBezTo>
                      <a:pt x="45618" y="8319"/>
                      <a:pt x="45755" y="8288"/>
                      <a:pt x="45891" y="8288"/>
                    </a:cubicBezTo>
                    <a:close/>
                    <a:moveTo>
                      <a:pt x="8546" y="8288"/>
                    </a:moveTo>
                    <a:cubicBezTo>
                      <a:pt x="8965" y="8288"/>
                      <a:pt x="9372" y="8587"/>
                      <a:pt x="9561" y="8977"/>
                    </a:cubicBezTo>
                    <a:cubicBezTo>
                      <a:pt x="9792" y="9454"/>
                      <a:pt x="9756" y="10060"/>
                      <a:pt x="9399" y="10465"/>
                    </a:cubicBezTo>
                    <a:cubicBezTo>
                      <a:pt x="9178" y="10716"/>
                      <a:pt x="8849" y="10859"/>
                      <a:pt x="8521" y="10859"/>
                    </a:cubicBezTo>
                    <a:cubicBezTo>
                      <a:pt x="8358" y="10859"/>
                      <a:pt x="8195" y="10824"/>
                      <a:pt x="8045" y="10749"/>
                    </a:cubicBezTo>
                    <a:cubicBezTo>
                      <a:pt x="7575" y="10512"/>
                      <a:pt x="7153" y="9921"/>
                      <a:pt x="7213" y="9381"/>
                    </a:cubicBezTo>
                    <a:lnTo>
                      <a:pt x="7213" y="9381"/>
                    </a:lnTo>
                    <a:lnTo>
                      <a:pt x="7213" y="9382"/>
                    </a:lnTo>
                    <a:cubicBezTo>
                      <a:pt x="7268" y="8867"/>
                      <a:pt x="7658" y="8492"/>
                      <a:pt x="8141" y="8390"/>
                    </a:cubicBezTo>
                    <a:cubicBezTo>
                      <a:pt x="8272" y="8320"/>
                      <a:pt x="8410" y="8288"/>
                      <a:pt x="8546" y="8288"/>
                    </a:cubicBezTo>
                    <a:close/>
                    <a:moveTo>
                      <a:pt x="18437" y="8288"/>
                    </a:moveTo>
                    <a:cubicBezTo>
                      <a:pt x="18856" y="8288"/>
                      <a:pt x="19263" y="8587"/>
                      <a:pt x="19452" y="8977"/>
                    </a:cubicBezTo>
                    <a:cubicBezTo>
                      <a:pt x="19683" y="9454"/>
                      <a:pt x="19646" y="10060"/>
                      <a:pt x="19289" y="10465"/>
                    </a:cubicBezTo>
                    <a:cubicBezTo>
                      <a:pt x="19069" y="10716"/>
                      <a:pt x="18740" y="10859"/>
                      <a:pt x="18412" y="10859"/>
                    </a:cubicBezTo>
                    <a:cubicBezTo>
                      <a:pt x="18249" y="10859"/>
                      <a:pt x="18086" y="10824"/>
                      <a:pt x="17937" y="10749"/>
                    </a:cubicBezTo>
                    <a:cubicBezTo>
                      <a:pt x="17467" y="10512"/>
                      <a:pt x="17044" y="9921"/>
                      <a:pt x="17103" y="9381"/>
                    </a:cubicBezTo>
                    <a:lnTo>
                      <a:pt x="17103" y="9381"/>
                    </a:lnTo>
                    <a:lnTo>
                      <a:pt x="17103" y="9382"/>
                    </a:lnTo>
                    <a:cubicBezTo>
                      <a:pt x="17160" y="8867"/>
                      <a:pt x="17549" y="8492"/>
                      <a:pt x="18033" y="8390"/>
                    </a:cubicBezTo>
                    <a:cubicBezTo>
                      <a:pt x="18164" y="8320"/>
                      <a:pt x="18301" y="8288"/>
                      <a:pt x="18437" y="8288"/>
                    </a:cubicBezTo>
                    <a:close/>
                    <a:moveTo>
                      <a:pt x="27864" y="8288"/>
                    </a:moveTo>
                    <a:cubicBezTo>
                      <a:pt x="28283" y="8288"/>
                      <a:pt x="28691" y="8587"/>
                      <a:pt x="28880" y="8977"/>
                    </a:cubicBezTo>
                    <a:cubicBezTo>
                      <a:pt x="29110" y="9453"/>
                      <a:pt x="29074" y="10059"/>
                      <a:pt x="28716" y="10465"/>
                    </a:cubicBezTo>
                    <a:lnTo>
                      <a:pt x="28717" y="10465"/>
                    </a:lnTo>
                    <a:cubicBezTo>
                      <a:pt x="28496" y="10716"/>
                      <a:pt x="28168" y="10859"/>
                      <a:pt x="27839" y="10859"/>
                    </a:cubicBezTo>
                    <a:cubicBezTo>
                      <a:pt x="27676" y="10859"/>
                      <a:pt x="27513" y="10824"/>
                      <a:pt x="27364" y="10749"/>
                    </a:cubicBezTo>
                    <a:cubicBezTo>
                      <a:pt x="26894" y="10513"/>
                      <a:pt x="26472" y="9921"/>
                      <a:pt x="26530" y="9382"/>
                    </a:cubicBezTo>
                    <a:cubicBezTo>
                      <a:pt x="26587" y="8867"/>
                      <a:pt x="26976" y="8492"/>
                      <a:pt x="27460" y="8389"/>
                    </a:cubicBezTo>
                    <a:cubicBezTo>
                      <a:pt x="27591" y="8319"/>
                      <a:pt x="27728" y="8288"/>
                      <a:pt x="27864" y="8288"/>
                    </a:cubicBezTo>
                    <a:close/>
                    <a:moveTo>
                      <a:pt x="36000" y="8288"/>
                    </a:moveTo>
                    <a:cubicBezTo>
                      <a:pt x="36419" y="8288"/>
                      <a:pt x="36827" y="8587"/>
                      <a:pt x="37016" y="8977"/>
                    </a:cubicBezTo>
                    <a:cubicBezTo>
                      <a:pt x="37247" y="9453"/>
                      <a:pt x="37211" y="10059"/>
                      <a:pt x="36854" y="10465"/>
                    </a:cubicBezTo>
                    <a:cubicBezTo>
                      <a:pt x="36633" y="10716"/>
                      <a:pt x="36304" y="10859"/>
                      <a:pt x="35976" y="10859"/>
                    </a:cubicBezTo>
                    <a:cubicBezTo>
                      <a:pt x="35813" y="10859"/>
                      <a:pt x="35650" y="10824"/>
                      <a:pt x="35500" y="10749"/>
                    </a:cubicBezTo>
                    <a:cubicBezTo>
                      <a:pt x="35030" y="10513"/>
                      <a:pt x="34608" y="9921"/>
                      <a:pt x="34667" y="9382"/>
                    </a:cubicBezTo>
                    <a:cubicBezTo>
                      <a:pt x="34723" y="8867"/>
                      <a:pt x="35112" y="8492"/>
                      <a:pt x="35596" y="8389"/>
                    </a:cubicBezTo>
                    <a:cubicBezTo>
                      <a:pt x="35727" y="8319"/>
                      <a:pt x="35864" y="8288"/>
                      <a:pt x="36000" y="8288"/>
                    </a:cubicBezTo>
                    <a:close/>
                    <a:moveTo>
                      <a:pt x="40975" y="8288"/>
                    </a:moveTo>
                    <a:cubicBezTo>
                      <a:pt x="41394" y="8288"/>
                      <a:pt x="41801" y="8587"/>
                      <a:pt x="41990" y="8977"/>
                    </a:cubicBezTo>
                    <a:cubicBezTo>
                      <a:pt x="42221" y="9454"/>
                      <a:pt x="42184" y="10060"/>
                      <a:pt x="41827" y="10465"/>
                    </a:cubicBezTo>
                    <a:cubicBezTo>
                      <a:pt x="41607" y="10716"/>
                      <a:pt x="41278" y="10859"/>
                      <a:pt x="40950" y="10859"/>
                    </a:cubicBezTo>
                    <a:cubicBezTo>
                      <a:pt x="40787" y="10859"/>
                      <a:pt x="40624" y="10824"/>
                      <a:pt x="40475" y="10749"/>
                    </a:cubicBezTo>
                    <a:cubicBezTo>
                      <a:pt x="40005" y="10512"/>
                      <a:pt x="39583" y="9921"/>
                      <a:pt x="39641" y="9381"/>
                    </a:cubicBezTo>
                    <a:lnTo>
                      <a:pt x="39641" y="9381"/>
                    </a:lnTo>
                    <a:lnTo>
                      <a:pt x="39641" y="9382"/>
                    </a:lnTo>
                    <a:cubicBezTo>
                      <a:pt x="39698" y="8867"/>
                      <a:pt x="40087" y="8492"/>
                      <a:pt x="40571" y="8390"/>
                    </a:cubicBezTo>
                    <a:cubicBezTo>
                      <a:pt x="40702" y="8320"/>
                      <a:pt x="40839" y="8288"/>
                      <a:pt x="40975" y="8288"/>
                    </a:cubicBezTo>
                    <a:close/>
                    <a:moveTo>
                      <a:pt x="13520" y="8288"/>
                    </a:moveTo>
                    <a:cubicBezTo>
                      <a:pt x="13939" y="8288"/>
                      <a:pt x="14346" y="8587"/>
                      <a:pt x="14535" y="8978"/>
                    </a:cubicBezTo>
                    <a:cubicBezTo>
                      <a:pt x="14767" y="9454"/>
                      <a:pt x="14730" y="10060"/>
                      <a:pt x="14373" y="10466"/>
                    </a:cubicBezTo>
                    <a:cubicBezTo>
                      <a:pt x="14152" y="10716"/>
                      <a:pt x="13824" y="10860"/>
                      <a:pt x="13495" y="10860"/>
                    </a:cubicBezTo>
                    <a:cubicBezTo>
                      <a:pt x="13332" y="10860"/>
                      <a:pt x="13169" y="10824"/>
                      <a:pt x="13020" y="10749"/>
                    </a:cubicBezTo>
                    <a:cubicBezTo>
                      <a:pt x="12550" y="10512"/>
                      <a:pt x="12128" y="9921"/>
                      <a:pt x="12186" y="9381"/>
                    </a:cubicBezTo>
                    <a:lnTo>
                      <a:pt x="12186" y="9381"/>
                    </a:lnTo>
                    <a:lnTo>
                      <a:pt x="12186" y="9382"/>
                    </a:lnTo>
                    <a:cubicBezTo>
                      <a:pt x="12243" y="8869"/>
                      <a:pt x="12632" y="8493"/>
                      <a:pt x="13115" y="8390"/>
                    </a:cubicBezTo>
                    <a:cubicBezTo>
                      <a:pt x="13247" y="8320"/>
                      <a:pt x="13384" y="8288"/>
                      <a:pt x="13520" y="8288"/>
                    </a:cubicBezTo>
                    <a:close/>
                    <a:moveTo>
                      <a:pt x="19202" y="12097"/>
                    </a:moveTo>
                    <a:cubicBezTo>
                      <a:pt x="19621" y="12097"/>
                      <a:pt x="20028" y="12396"/>
                      <a:pt x="20217" y="12786"/>
                    </a:cubicBezTo>
                    <a:cubicBezTo>
                      <a:pt x="20448" y="13264"/>
                      <a:pt x="20412" y="13870"/>
                      <a:pt x="20055" y="14276"/>
                    </a:cubicBezTo>
                    <a:cubicBezTo>
                      <a:pt x="19835" y="14526"/>
                      <a:pt x="19506" y="14669"/>
                      <a:pt x="19177" y="14669"/>
                    </a:cubicBezTo>
                    <a:cubicBezTo>
                      <a:pt x="19014" y="14669"/>
                      <a:pt x="18852" y="14634"/>
                      <a:pt x="18702" y="14559"/>
                    </a:cubicBezTo>
                    <a:cubicBezTo>
                      <a:pt x="18231" y="14323"/>
                      <a:pt x="17809" y="13731"/>
                      <a:pt x="17869" y="13191"/>
                    </a:cubicBezTo>
                    <a:cubicBezTo>
                      <a:pt x="17925" y="12677"/>
                      <a:pt x="18314" y="12301"/>
                      <a:pt x="18797" y="12199"/>
                    </a:cubicBezTo>
                    <a:cubicBezTo>
                      <a:pt x="18928" y="12129"/>
                      <a:pt x="19066" y="12097"/>
                      <a:pt x="19202" y="12097"/>
                    </a:cubicBezTo>
                    <a:close/>
                    <a:moveTo>
                      <a:pt x="24177" y="12097"/>
                    </a:moveTo>
                    <a:cubicBezTo>
                      <a:pt x="24595" y="12097"/>
                      <a:pt x="25003" y="12397"/>
                      <a:pt x="25192" y="12787"/>
                    </a:cubicBezTo>
                    <a:cubicBezTo>
                      <a:pt x="25423" y="13264"/>
                      <a:pt x="25386" y="13870"/>
                      <a:pt x="25029" y="14276"/>
                    </a:cubicBezTo>
                    <a:cubicBezTo>
                      <a:pt x="24809" y="14526"/>
                      <a:pt x="24481" y="14669"/>
                      <a:pt x="24152" y="14669"/>
                    </a:cubicBezTo>
                    <a:cubicBezTo>
                      <a:pt x="23989" y="14669"/>
                      <a:pt x="23826" y="14634"/>
                      <a:pt x="23676" y="14559"/>
                    </a:cubicBezTo>
                    <a:cubicBezTo>
                      <a:pt x="23206" y="14323"/>
                      <a:pt x="22784" y="13731"/>
                      <a:pt x="22842" y="13191"/>
                    </a:cubicBezTo>
                    <a:cubicBezTo>
                      <a:pt x="22899" y="12678"/>
                      <a:pt x="23289" y="12303"/>
                      <a:pt x="23772" y="12199"/>
                    </a:cubicBezTo>
                    <a:cubicBezTo>
                      <a:pt x="23903" y="12129"/>
                      <a:pt x="24040" y="12097"/>
                      <a:pt x="24177" y="12097"/>
                    </a:cubicBezTo>
                    <a:close/>
                    <a:moveTo>
                      <a:pt x="46657" y="12097"/>
                    </a:moveTo>
                    <a:cubicBezTo>
                      <a:pt x="47075" y="12097"/>
                      <a:pt x="47483" y="12397"/>
                      <a:pt x="47671" y="12787"/>
                    </a:cubicBezTo>
                    <a:cubicBezTo>
                      <a:pt x="47903" y="13264"/>
                      <a:pt x="47867" y="13870"/>
                      <a:pt x="47510" y="14276"/>
                    </a:cubicBezTo>
                    <a:lnTo>
                      <a:pt x="47509" y="14276"/>
                    </a:lnTo>
                    <a:cubicBezTo>
                      <a:pt x="47289" y="14526"/>
                      <a:pt x="46960" y="14669"/>
                      <a:pt x="46632" y="14669"/>
                    </a:cubicBezTo>
                    <a:cubicBezTo>
                      <a:pt x="46469" y="14669"/>
                      <a:pt x="46306" y="14634"/>
                      <a:pt x="46156" y="14559"/>
                    </a:cubicBezTo>
                    <a:cubicBezTo>
                      <a:pt x="45685" y="14323"/>
                      <a:pt x="45263" y="13731"/>
                      <a:pt x="45323" y="13191"/>
                    </a:cubicBezTo>
                    <a:cubicBezTo>
                      <a:pt x="45379" y="12678"/>
                      <a:pt x="45768" y="12303"/>
                      <a:pt x="46252" y="12199"/>
                    </a:cubicBezTo>
                    <a:cubicBezTo>
                      <a:pt x="46383" y="12129"/>
                      <a:pt x="46521" y="12097"/>
                      <a:pt x="46657" y="12097"/>
                    </a:cubicBezTo>
                    <a:close/>
                    <a:moveTo>
                      <a:pt x="4857" y="12098"/>
                    </a:moveTo>
                    <a:cubicBezTo>
                      <a:pt x="5276" y="12098"/>
                      <a:pt x="5684" y="12397"/>
                      <a:pt x="5873" y="12787"/>
                    </a:cubicBezTo>
                    <a:cubicBezTo>
                      <a:pt x="6104" y="13264"/>
                      <a:pt x="6068" y="13870"/>
                      <a:pt x="5711" y="14276"/>
                    </a:cubicBezTo>
                    <a:cubicBezTo>
                      <a:pt x="5490" y="14527"/>
                      <a:pt x="5161" y="14670"/>
                      <a:pt x="4833" y="14670"/>
                    </a:cubicBezTo>
                    <a:cubicBezTo>
                      <a:pt x="4670" y="14670"/>
                      <a:pt x="4507" y="14634"/>
                      <a:pt x="4358" y="14560"/>
                    </a:cubicBezTo>
                    <a:cubicBezTo>
                      <a:pt x="3887" y="14324"/>
                      <a:pt x="3465" y="13731"/>
                      <a:pt x="3525" y="13191"/>
                    </a:cubicBezTo>
                    <a:cubicBezTo>
                      <a:pt x="3580" y="12678"/>
                      <a:pt x="3970" y="12303"/>
                      <a:pt x="4453" y="12199"/>
                    </a:cubicBezTo>
                    <a:cubicBezTo>
                      <a:pt x="4584" y="12129"/>
                      <a:pt x="4721" y="12098"/>
                      <a:pt x="4857" y="12098"/>
                    </a:cubicBezTo>
                    <a:close/>
                    <a:moveTo>
                      <a:pt x="9832" y="12098"/>
                    </a:moveTo>
                    <a:cubicBezTo>
                      <a:pt x="10251" y="12098"/>
                      <a:pt x="10658" y="12397"/>
                      <a:pt x="10848" y="12787"/>
                    </a:cubicBezTo>
                    <a:cubicBezTo>
                      <a:pt x="11078" y="13264"/>
                      <a:pt x="11042" y="13870"/>
                      <a:pt x="10685" y="14276"/>
                    </a:cubicBezTo>
                    <a:cubicBezTo>
                      <a:pt x="10465" y="14527"/>
                      <a:pt x="10136" y="14670"/>
                      <a:pt x="9807" y="14670"/>
                    </a:cubicBezTo>
                    <a:cubicBezTo>
                      <a:pt x="9644" y="14670"/>
                      <a:pt x="9481" y="14634"/>
                      <a:pt x="9332" y="14560"/>
                    </a:cubicBezTo>
                    <a:cubicBezTo>
                      <a:pt x="8862" y="14324"/>
                      <a:pt x="8440" y="13732"/>
                      <a:pt x="8498" y="13192"/>
                    </a:cubicBezTo>
                    <a:cubicBezTo>
                      <a:pt x="8554" y="12678"/>
                      <a:pt x="8945" y="12303"/>
                      <a:pt x="9427" y="12200"/>
                    </a:cubicBezTo>
                    <a:cubicBezTo>
                      <a:pt x="9559" y="12130"/>
                      <a:pt x="9696" y="12098"/>
                      <a:pt x="9832" y="12098"/>
                    </a:cubicBezTo>
                    <a:close/>
                    <a:moveTo>
                      <a:pt x="42204" y="12098"/>
                    </a:moveTo>
                    <a:cubicBezTo>
                      <a:pt x="42622" y="12098"/>
                      <a:pt x="43030" y="12397"/>
                      <a:pt x="43219" y="12787"/>
                    </a:cubicBezTo>
                    <a:cubicBezTo>
                      <a:pt x="43451" y="13264"/>
                      <a:pt x="43414" y="13870"/>
                      <a:pt x="43057" y="14276"/>
                    </a:cubicBezTo>
                    <a:lnTo>
                      <a:pt x="43056" y="14276"/>
                    </a:lnTo>
                    <a:cubicBezTo>
                      <a:pt x="42836" y="14527"/>
                      <a:pt x="42507" y="14670"/>
                      <a:pt x="42179" y="14670"/>
                    </a:cubicBezTo>
                    <a:cubicBezTo>
                      <a:pt x="42016" y="14670"/>
                      <a:pt x="41853" y="14634"/>
                      <a:pt x="41704" y="14560"/>
                    </a:cubicBezTo>
                    <a:cubicBezTo>
                      <a:pt x="41233" y="14324"/>
                      <a:pt x="40811" y="13732"/>
                      <a:pt x="40870" y="13192"/>
                    </a:cubicBezTo>
                    <a:cubicBezTo>
                      <a:pt x="40927" y="12678"/>
                      <a:pt x="41316" y="12303"/>
                      <a:pt x="41798" y="12200"/>
                    </a:cubicBezTo>
                    <a:cubicBezTo>
                      <a:pt x="41930" y="12130"/>
                      <a:pt x="42067" y="12098"/>
                      <a:pt x="42204" y="12098"/>
                    </a:cubicBezTo>
                    <a:close/>
                    <a:moveTo>
                      <a:pt x="14750" y="12098"/>
                    </a:moveTo>
                    <a:cubicBezTo>
                      <a:pt x="15168" y="12098"/>
                      <a:pt x="15575" y="12397"/>
                      <a:pt x="15764" y="12787"/>
                    </a:cubicBezTo>
                    <a:cubicBezTo>
                      <a:pt x="15996" y="13264"/>
                      <a:pt x="15959" y="13870"/>
                      <a:pt x="15602" y="14276"/>
                    </a:cubicBezTo>
                    <a:lnTo>
                      <a:pt x="15602" y="14277"/>
                    </a:lnTo>
                    <a:cubicBezTo>
                      <a:pt x="15381" y="14527"/>
                      <a:pt x="15053" y="14670"/>
                      <a:pt x="14724" y="14670"/>
                    </a:cubicBezTo>
                    <a:cubicBezTo>
                      <a:pt x="14561" y="14670"/>
                      <a:pt x="14398" y="14635"/>
                      <a:pt x="14249" y="14560"/>
                    </a:cubicBezTo>
                    <a:cubicBezTo>
                      <a:pt x="13778" y="14324"/>
                      <a:pt x="13356" y="13732"/>
                      <a:pt x="13415" y="13192"/>
                    </a:cubicBezTo>
                    <a:cubicBezTo>
                      <a:pt x="13472" y="12678"/>
                      <a:pt x="13861" y="12303"/>
                      <a:pt x="14344" y="12200"/>
                    </a:cubicBezTo>
                    <a:cubicBezTo>
                      <a:pt x="14476" y="12130"/>
                      <a:pt x="14613" y="12098"/>
                      <a:pt x="14750" y="12098"/>
                    </a:cubicBezTo>
                    <a:close/>
                    <a:moveTo>
                      <a:pt x="47997" y="0"/>
                    </a:moveTo>
                    <a:cubicBezTo>
                      <a:pt x="47994" y="0"/>
                      <a:pt x="47991" y="0"/>
                      <a:pt x="47988" y="1"/>
                    </a:cubicBezTo>
                    <a:lnTo>
                      <a:pt x="29457" y="285"/>
                    </a:lnTo>
                    <a:lnTo>
                      <a:pt x="11021" y="567"/>
                    </a:lnTo>
                    <a:lnTo>
                      <a:pt x="620" y="727"/>
                    </a:lnTo>
                    <a:cubicBezTo>
                      <a:pt x="503" y="729"/>
                      <a:pt x="444" y="820"/>
                      <a:pt x="442" y="912"/>
                    </a:cubicBezTo>
                    <a:cubicBezTo>
                      <a:pt x="437" y="911"/>
                      <a:pt x="432" y="911"/>
                      <a:pt x="428" y="911"/>
                    </a:cubicBezTo>
                    <a:cubicBezTo>
                      <a:pt x="296" y="911"/>
                      <a:pt x="173" y="1096"/>
                      <a:pt x="285" y="1236"/>
                    </a:cubicBezTo>
                    <a:cubicBezTo>
                      <a:pt x="689" y="1741"/>
                      <a:pt x="1116" y="2225"/>
                      <a:pt x="1564" y="2690"/>
                    </a:cubicBezTo>
                    <a:cubicBezTo>
                      <a:pt x="987" y="3308"/>
                      <a:pt x="479" y="3986"/>
                      <a:pt x="49" y="4715"/>
                    </a:cubicBezTo>
                    <a:cubicBezTo>
                      <a:pt x="0" y="4799"/>
                      <a:pt x="27" y="4922"/>
                      <a:pt x="116" y="4969"/>
                    </a:cubicBezTo>
                    <a:cubicBezTo>
                      <a:pt x="658" y="5251"/>
                      <a:pt x="1175" y="5579"/>
                      <a:pt x="1661" y="5951"/>
                    </a:cubicBezTo>
                    <a:cubicBezTo>
                      <a:pt x="1263" y="6637"/>
                      <a:pt x="802" y="7284"/>
                      <a:pt x="284" y="7884"/>
                    </a:cubicBezTo>
                    <a:cubicBezTo>
                      <a:pt x="210" y="7969"/>
                      <a:pt x="209" y="8117"/>
                      <a:pt x="321" y="8175"/>
                    </a:cubicBezTo>
                    <a:lnTo>
                      <a:pt x="1938" y="9012"/>
                    </a:lnTo>
                    <a:lnTo>
                      <a:pt x="595" y="11237"/>
                    </a:lnTo>
                    <a:cubicBezTo>
                      <a:pt x="535" y="11337"/>
                      <a:pt x="589" y="11482"/>
                      <a:pt x="705" y="11509"/>
                    </a:cubicBezTo>
                    <a:cubicBezTo>
                      <a:pt x="1254" y="11638"/>
                      <a:pt x="1786" y="11825"/>
                      <a:pt x="2296" y="12067"/>
                    </a:cubicBezTo>
                    <a:cubicBezTo>
                      <a:pt x="1971" y="13163"/>
                      <a:pt x="1541" y="14226"/>
                      <a:pt x="1009" y="15238"/>
                    </a:cubicBezTo>
                    <a:cubicBezTo>
                      <a:pt x="933" y="15384"/>
                      <a:pt x="1062" y="15518"/>
                      <a:pt x="1185" y="15518"/>
                    </a:cubicBezTo>
                    <a:cubicBezTo>
                      <a:pt x="1231" y="15518"/>
                      <a:pt x="1276" y="15499"/>
                      <a:pt x="1310" y="15456"/>
                    </a:cubicBezTo>
                    <a:cubicBezTo>
                      <a:pt x="1338" y="15475"/>
                      <a:pt x="1372" y="15485"/>
                      <a:pt x="1407" y="15485"/>
                    </a:cubicBezTo>
                    <a:cubicBezTo>
                      <a:pt x="1409" y="15485"/>
                      <a:pt x="1410" y="15485"/>
                      <a:pt x="1412" y="15485"/>
                    </a:cubicBezTo>
                    <a:cubicBezTo>
                      <a:pt x="7321" y="15405"/>
                      <a:pt x="13231" y="15323"/>
                      <a:pt x="19133" y="15000"/>
                    </a:cubicBezTo>
                    <a:cubicBezTo>
                      <a:pt x="21890" y="14848"/>
                      <a:pt x="24645" y="14661"/>
                      <a:pt x="27405" y="14580"/>
                    </a:cubicBezTo>
                    <a:cubicBezTo>
                      <a:pt x="27391" y="14573"/>
                      <a:pt x="27376" y="14567"/>
                      <a:pt x="27360" y="14559"/>
                    </a:cubicBezTo>
                    <a:cubicBezTo>
                      <a:pt x="26890" y="14323"/>
                      <a:pt x="26468" y="13731"/>
                      <a:pt x="26526" y="13191"/>
                    </a:cubicBezTo>
                    <a:cubicBezTo>
                      <a:pt x="26583" y="12677"/>
                      <a:pt x="26973" y="12301"/>
                      <a:pt x="27455" y="12199"/>
                    </a:cubicBezTo>
                    <a:cubicBezTo>
                      <a:pt x="27587" y="12129"/>
                      <a:pt x="27724" y="12097"/>
                      <a:pt x="27860" y="12097"/>
                    </a:cubicBezTo>
                    <a:cubicBezTo>
                      <a:pt x="28279" y="12097"/>
                      <a:pt x="28686" y="12396"/>
                      <a:pt x="28876" y="12786"/>
                    </a:cubicBezTo>
                    <a:cubicBezTo>
                      <a:pt x="29106" y="13264"/>
                      <a:pt x="29070" y="13870"/>
                      <a:pt x="28713" y="14275"/>
                    </a:cubicBezTo>
                    <a:cubicBezTo>
                      <a:pt x="28607" y="14394"/>
                      <a:pt x="28478" y="14491"/>
                      <a:pt x="28334" y="14558"/>
                    </a:cubicBezTo>
                    <a:cubicBezTo>
                      <a:pt x="29173" y="14540"/>
                      <a:pt x="30013" y="14532"/>
                      <a:pt x="30853" y="14532"/>
                    </a:cubicBezTo>
                    <a:cubicBezTo>
                      <a:pt x="31159" y="14532"/>
                      <a:pt x="31464" y="14533"/>
                      <a:pt x="31770" y="14535"/>
                    </a:cubicBezTo>
                    <a:cubicBezTo>
                      <a:pt x="31317" y="14286"/>
                      <a:pt x="30922" y="13714"/>
                      <a:pt x="30980" y="13191"/>
                    </a:cubicBezTo>
                    <a:cubicBezTo>
                      <a:pt x="31035" y="12677"/>
                      <a:pt x="31425" y="12301"/>
                      <a:pt x="31908" y="12198"/>
                    </a:cubicBezTo>
                    <a:cubicBezTo>
                      <a:pt x="32039" y="12128"/>
                      <a:pt x="32176" y="12097"/>
                      <a:pt x="32312" y="12097"/>
                    </a:cubicBezTo>
                    <a:cubicBezTo>
                      <a:pt x="32731" y="12097"/>
                      <a:pt x="33139" y="12396"/>
                      <a:pt x="33328" y="12786"/>
                    </a:cubicBezTo>
                    <a:cubicBezTo>
                      <a:pt x="33559" y="13263"/>
                      <a:pt x="33523" y="13869"/>
                      <a:pt x="33166" y="14275"/>
                    </a:cubicBezTo>
                    <a:cubicBezTo>
                      <a:pt x="33066" y="14387"/>
                      <a:pt x="32943" y="14480"/>
                      <a:pt x="32808" y="14546"/>
                    </a:cubicBezTo>
                    <a:cubicBezTo>
                      <a:pt x="34115" y="14564"/>
                      <a:pt x="35421" y="14598"/>
                      <a:pt x="36727" y="14647"/>
                    </a:cubicBezTo>
                    <a:cubicBezTo>
                      <a:pt x="36866" y="14651"/>
                      <a:pt x="37007" y="14656"/>
                      <a:pt x="37146" y="14662"/>
                    </a:cubicBezTo>
                    <a:cubicBezTo>
                      <a:pt x="37022" y="14649"/>
                      <a:pt x="36899" y="14614"/>
                      <a:pt x="36788" y="14558"/>
                    </a:cubicBezTo>
                    <a:cubicBezTo>
                      <a:pt x="36317" y="14321"/>
                      <a:pt x="35895" y="13730"/>
                      <a:pt x="35953" y="13190"/>
                    </a:cubicBezTo>
                    <a:cubicBezTo>
                      <a:pt x="36010" y="12677"/>
                      <a:pt x="36400" y="12301"/>
                      <a:pt x="36882" y="12198"/>
                    </a:cubicBezTo>
                    <a:cubicBezTo>
                      <a:pt x="37014" y="12128"/>
                      <a:pt x="37151" y="12096"/>
                      <a:pt x="37287" y="12096"/>
                    </a:cubicBezTo>
                    <a:cubicBezTo>
                      <a:pt x="37706" y="12096"/>
                      <a:pt x="38113" y="12396"/>
                      <a:pt x="38303" y="12786"/>
                    </a:cubicBezTo>
                    <a:cubicBezTo>
                      <a:pt x="38534" y="13263"/>
                      <a:pt x="38497" y="13869"/>
                      <a:pt x="38140" y="14275"/>
                    </a:cubicBezTo>
                    <a:cubicBezTo>
                      <a:pt x="37924" y="14516"/>
                      <a:pt x="37618" y="14657"/>
                      <a:pt x="37294" y="14667"/>
                    </a:cubicBezTo>
                    <a:cubicBezTo>
                      <a:pt x="40398" y="14787"/>
                      <a:pt x="43501" y="14971"/>
                      <a:pt x="46602" y="15155"/>
                    </a:cubicBezTo>
                    <a:cubicBezTo>
                      <a:pt x="46607" y="15155"/>
                      <a:pt x="46611" y="15156"/>
                      <a:pt x="46616" y="15156"/>
                    </a:cubicBezTo>
                    <a:cubicBezTo>
                      <a:pt x="46650" y="15156"/>
                      <a:pt x="46683" y="15146"/>
                      <a:pt x="46711" y="15126"/>
                    </a:cubicBezTo>
                    <a:cubicBezTo>
                      <a:pt x="47593" y="15059"/>
                      <a:pt x="48467" y="14922"/>
                      <a:pt x="49325" y="14714"/>
                    </a:cubicBezTo>
                    <a:cubicBezTo>
                      <a:pt x="49422" y="14690"/>
                      <a:pt x="49481" y="14581"/>
                      <a:pt x="49454" y="14486"/>
                    </a:cubicBezTo>
                    <a:cubicBezTo>
                      <a:pt x="49419" y="14363"/>
                      <a:pt x="49370" y="14245"/>
                      <a:pt x="49309" y="14133"/>
                    </a:cubicBezTo>
                    <a:cubicBezTo>
                      <a:pt x="49325" y="14085"/>
                      <a:pt x="49318" y="14032"/>
                      <a:pt x="49292" y="13989"/>
                    </a:cubicBezTo>
                    <a:lnTo>
                      <a:pt x="47981" y="11919"/>
                    </a:lnTo>
                    <a:cubicBezTo>
                      <a:pt x="48450" y="11391"/>
                      <a:pt x="48850" y="10807"/>
                      <a:pt x="49176" y="10180"/>
                    </a:cubicBezTo>
                    <a:cubicBezTo>
                      <a:pt x="49184" y="10161"/>
                      <a:pt x="49191" y="10142"/>
                      <a:pt x="49195" y="10122"/>
                    </a:cubicBezTo>
                    <a:cubicBezTo>
                      <a:pt x="49156" y="10055"/>
                      <a:pt x="49122" y="9985"/>
                      <a:pt x="49093" y="9913"/>
                    </a:cubicBezTo>
                    <a:lnTo>
                      <a:pt x="47839" y="8911"/>
                    </a:lnTo>
                    <a:cubicBezTo>
                      <a:pt x="48063" y="8629"/>
                      <a:pt x="48278" y="8342"/>
                      <a:pt x="48482" y="8047"/>
                    </a:cubicBezTo>
                    <a:cubicBezTo>
                      <a:pt x="48690" y="7745"/>
                      <a:pt x="49045" y="7349"/>
                      <a:pt x="49006" y="6955"/>
                    </a:cubicBezTo>
                    <a:cubicBezTo>
                      <a:pt x="48969" y="6589"/>
                      <a:pt x="48558" y="6320"/>
                      <a:pt x="48295" y="6110"/>
                    </a:cubicBezTo>
                    <a:cubicBezTo>
                      <a:pt x="48016" y="5884"/>
                      <a:pt x="47720" y="5679"/>
                      <a:pt x="47413" y="5495"/>
                    </a:cubicBezTo>
                    <a:cubicBezTo>
                      <a:pt x="47882" y="4865"/>
                      <a:pt x="48352" y="4235"/>
                      <a:pt x="48821" y="3605"/>
                    </a:cubicBezTo>
                    <a:cubicBezTo>
                      <a:pt x="48870" y="3539"/>
                      <a:pt x="48844" y="3435"/>
                      <a:pt x="48792" y="3380"/>
                    </a:cubicBezTo>
                    <a:lnTo>
                      <a:pt x="47296" y="1827"/>
                    </a:lnTo>
                    <a:lnTo>
                      <a:pt x="48253" y="306"/>
                    </a:lnTo>
                    <a:cubicBezTo>
                      <a:pt x="48338" y="170"/>
                      <a:pt x="48222" y="42"/>
                      <a:pt x="48098" y="33"/>
                    </a:cubicBezTo>
                    <a:cubicBezTo>
                      <a:pt x="48068" y="12"/>
                      <a:pt x="48033" y="0"/>
                      <a:pt x="47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1" name="Google Shape;3341;p47"/>
              <p:cNvSpPr/>
              <p:nvPr/>
            </p:nvSpPr>
            <p:spPr>
              <a:xfrm>
                <a:off x="1211525" y="1978525"/>
                <a:ext cx="66000" cy="64300"/>
              </a:xfrm>
              <a:custGeom>
                <a:avLst/>
                <a:gdLst/>
                <a:ahLst/>
                <a:cxnLst/>
                <a:rect l="l" t="t" r="r" b="b"/>
                <a:pathLst>
                  <a:path w="2640" h="2572" extrusionOk="0">
                    <a:moveTo>
                      <a:pt x="1393" y="0"/>
                    </a:moveTo>
                    <a:cubicBezTo>
                      <a:pt x="1257" y="0"/>
                      <a:pt x="1120" y="32"/>
                      <a:pt x="988" y="102"/>
                    </a:cubicBezTo>
                    <a:cubicBezTo>
                      <a:pt x="506" y="204"/>
                      <a:pt x="116" y="581"/>
                      <a:pt x="60" y="1094"/>
                    </a:cubicBezTo>
                    <a:cubicBezTo>
                      <a:pt x="1" y="1633"/>
                      <a:pt x="423" y="2225"/>
                      <a:pt x="894" y="2461"/>
                    </a:cubicBezTo>
                    <a:cubicBezTo>
                      <a:pt x="1043" y="2536"/>
                      <a:pt x="1206" y="2571"/>
                      <a:pt x="1369" y="2571"/>
                    </a:cubicBezTo>
                    <a:cubicBezTo>
                      <a:pt x="1697" y="2571"/>
                      <a:pt x="2026" y="2428"/>
                      <a:pt x="2246" y="2177"/>
                    </a:cubicBezTo>
                    <a:cubicBezTo>
                      <a:pt x="2603" y="1771"/>
                      <a:pt x="2639" y="1165"/>
                      <a:pt x="2409" y="689"/>
                    </a:cubicBezTo>
                    <a:cubicBezTo>
                      <a:pt x="2219" y="299"/>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2" name="Google Shape;3342;p47"/>
              <p:cNvSpPr/>
              <p:nvPr/>
            </p:nvSpPr>
            <p:spPr>
              <a:xfrm>
                <a:off x="1322850" y="1978525"/>
                <a:ext cx="65975" cy="64300"/>
              </a:xfrm>
              <a:custGeom>
                <a:avLst/>
                <a:gdLst/>
                <a:ahLst/>
                <a:cxnLst/>
                <a:rect l="l" t="t" r="r" b="b"/>
                <a:pathLst>
                  <a:path w="2639" h="2572" extrusionOk="0">
                    <a:moveTo>
                      <a:pt x="1393" y="0"/>
                    </a:moveTo>
                    <a:cubicBezTo>
                      <a:pt x="1257" y="0"/>
                      <a:pt x="1119" y="32"/>
                      <a:pt x="988" y="102"/>
                    </a:cubicBezTo>
                    <a:cubicBezTo>
                      <a:pt x="505" y="204"/>
                      <a:pt x="115" y="581"/>
                      <a:pt x="60"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3" name="Google Shape;3343;p47"/>
              <p:cNvSpPr/>
              <p:nvPr/>
            </p:nvSpPr>
            <p:spPr>
              <a:xfrm>
                <a:off x="1447175" y="1978525"/>
                <a:ext cx="66025" cy="64300"/>
              </a:xfrm>
              <a:custGeom>
                <a:avLst/>
                <a:gdLst/>
                <a:ahLst/>
                <a:cxnLst/>
                <a:rect l="l" t="t" r="r" b="b"/>
                <a:pathLst>
                  <a:path w="2641" h="2572" extrusionOk="0">
                    <a:moveTo>
                      <a:pt x="1395" y="0"/>
                    </a:moveTo>
                    <a:cubicBezTo>
                      <a:pt x="1258" y="0"/>
                      <a:pt x="1121" y="32"/>
                      <a:pt x="989" y="102"/>
                    </a:cubicBezTo>
                    <a:cubicBezTo>
                      <a:pt x="507"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4" name="Google Shape;3344;p47"/>
              <p:cNvSpPr/>
              <p:nvPr/>
            </p:nvSpPr>
            <p:spPr>
              <a:xfrm>
                <a:off x="1570100" y="1978525"/>
                <a:ext cx="66025" cy="64300"/>
              </a:xfrm>
              <a:custGeom>
                <a:avLst/>
                <a:gdLst/>
                <a:ahLst/>
                <a:cxnLst/>
                <a:rect l="l" t="t" r="r" b="b"/>
                <a:pathLst>
                  <a:path w="2641" h="2572" extrusionOk="0">
                    <a:moveTo>
                      <a:pt x="1395" y="0"/>
                    </a:moveTo>
                    <a:cubicBezTo>
                      <a:pt x="1258"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1" y="299"/>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5" name="Google Shape;3345;p47"/>
              <p:cNvSpPr/>
              <p:nvPr/>
            </p:nvSpPr>
            <p:spPr>
              <a:xfrm>
                <a:off x="1681450" y="1978525"/>
                <a:ext cx="66000" cy="64300"/>
              </a:xfrm>
              <a:custGeom>
                <a:avLst/>
                <a:gdLst/>
                <a:ahLst/>
                <a:cxnLst/>
                <a:rect l="l" t="t" r="r" b="b"/>
                <a:pathLst>
                  <a:path w="2640" h="2572" extrusionOk="0">
                    <a:moveTo>
                      <a:pt x="1393" y="0"/>
                    </a:moveTo>
                    <a:cubicBezTo>
                      <a:pt x="1257" y="0"/>
                      <a:pt x="1120" y="32"/>
                      <a:pt x="988" y="102"/>
                    </a:cubicBezTo>
                    <a:cubicBezTo>
                      <a:pt x="505" y="204"/>
                      <a:pt x="115" y="581"/>
                      <a:pt x="59" y="1094"/>
                    </a:cubicBezTo>
                    <a:cubicBezTo>
                      <a:pt x="0" y="1633"/>
                      <a:pt x="422" y="2225"/>
                      <a:pt x="892" y="2461"/>
                    </a:cubicBezTo>
                    <a:cubicBezTo>
                      <a:pt x="1042" y="2536"/>
                      <a:pt x="1205" y="2571"/>
                      <a:pt x="1368" y="2571"/>
                    </a:cubicBezTo>
                    <a:cubicBezTo>
                      <a:pt x="1696" y="2571"/>
                      <a:pt x="2026"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6" name="Google Shape;3346;p47"/>
              <p:cNvSpPr/>
              <p:nvPr/>
            </p:nvSpPr>
            <p:spPr>
              <a:xfrm>
                <a:off x="1805775" y="1978525"/>
                <a:ext cx="66025" cy="64300"/>
              </a:xfrm>
              <a:custGeom>
                <a:avLst/>
                <a:gdLst/>
                <a:ahLst/>
                <a:cxnLst/>
                <a:rect l="l" t="t" r="r" b="b"/>
                <a:pathLst>
                  <a:path w="2641" h="2572" extrusionOk="0">
                    <a:moveTo>
                      <a:pt x="1395" y="0"/>
                    </a:moveTo>
                    <a:cubicBezTo>
                      <a:pt x="1259"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5" y="1771"/>
                      <a:pt x="2641" y="1165"/>
                      <a:pt x="2409"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7" name="Google Shape;3347;p47"/>
              <p:cNvSpPr/>
              <p:nvPr/>
            </p:nvSpPr>
            <p:spPr>
              <a:xfrm>
                <a:off x="1897900" y="1978525"/>
                <a:ext cx="66000" cy="64300"/>
              </a:xfrm>
              <a:custGeom>
                <a:avLst/>
                <a:gdLst/>
                <a:ahLst/>
                <a:cxnLst/>
                <a:rect l="l" t="t" r="r" b="b"/>
                <a:pathLst>
                  <a:path w="2640" h="2572" extrusionOk="0">
                    <a:moveTo>
                      <a:pt x="1394" y="0"/>
                    </a:moveTo>
                    <a:cubicBezTo>
                      <a:pt x="1257" y="0"/>
                      <a:pt x="1120" y="32"/>
                      <a:pt x="988" y="102"/>
                    </a:cubicBezTo>
                    <a:cubicBezTo>
                      <a:pt x="506" y="204"/>
                      <a:pt x="116" y="581"/>
                      <a:pt x="59" y="1094"/>
                    </a:cubicBezTo>
                    <a:cubicBezTo>
                      <a:pt x="1" y="1633"/>
                      <a:pt x="423" y="2225"/>
                      <a:pt x="894" y="2461"/>
                    </a:cubicBezTo>
                    <a:cubicBezTo>
                      <a:pt x="1043" y="2536"/>
                      <a:pt x="1206" y="2571"/>
                      <a:pt x="1369"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8" name="Google Shape;3348;p47"/>
              <p:cNvSpPr/>
              <p:nvPr/>
            </p:nvSpPr>
            <p:spPr>
              <a:xfrm>
                <a:off x="2009225" y="1978525"/>
                <a:ext cx="66000" cy="64300"/>
              </a:xfrm>
              <a:custGeom>
                <a:avLst/>
                <a:gdLst/>
                <a:ahLst/>
                <a:cxnLst/>
                <a:rect l="l" t="t" r="r" b="b"/>
                <a:pathLst>
                  <a:path w="2640" h="2572" extrusionOk="0">
                    <a:moveTo>
                      <a:pt x="1393" y="0"/>
                    </a:moveTo>
                    <a:cubicBezTo>
                      <a:pt x="1257" y="0"/>
                      <a:pt x="1119" y="32"/>
                      <a:pt x="988" y="102"/>
                    </a:cubicBezTo>
                    <a:cubicBezTo>
                      <a:pt x="505" y="204"/>
                      <a:pt x="115" y="581"/>
                      <a:pt x="59"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49" name="Google Shape;3349;p47"/>
              <p:cNvSpPr/>
              <p:nvPr/>
            </p:nvSpPr>
            <p:spPr>
              <a:xfrm>
                <a:off x="2133575" y="1978525"/>
                <a:ext cx="66000" cy="64300"/>
              </a:xfrm>
              <a:custGeom>
                <a:avLst/>
                <a:gdLst/>
                <a:ahLst/>
                <a:cxnLst/>
                <a:rect l="l" t="t" r="r" b="b"/>
                <a:pathLst>
                  <a:path w="2640" h="2572" extrusionOk="0">
                    <a:moveTo>
                      <a:pt x="1394" y="0"/>
                    </a:moveTo>
                    <a:cubicBezTo>
                      <a:pt x="1257" y="0"/>
                      <a:pt x="1120" y="32"/>
                      <a:pt x="988"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0" name="Google Shape;3350;p47"/>
              <p:cNvSpPr/>
              <p:nvPr/>
            </p:nvSpPr>
            <p:spPr>
              <a:xfrm>
                <a:off x="2256500" y="1978525"/>
                <a:ext cx="66000" cy="64300"/>
              </a:xfrm>
              <a:custGeom>
                <a:avLst/>
                <a:gdLst/>
                <a:ahLst/>
                <a:cxnLst/>
                <a:rect l="l" t="t" r="r" b="b"/>
                <a:pathLst>
                  <a:path w="2640" h="2572" extrusionOk="0">
                    <a:moveTo>
                      <a:pt x="1394" y="0"/>
                    </a:moveTo>
                    <a:cubicBezTo>
                      <a:pt x="1258" y="0"/>
                      <a:pt x="1120" y="32"/>
                      <a:pt x="989"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4"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1" name="Google Shape;3351;p47"/>
              <p:cNvSpPr/>
              <p:nvPr/>
            </p:nvSpPr>
            <p:spPr>
              <a:xfrm>
                <a:off x="1200525" y="2069200"/>
                <a:ext cx="66000" cy="64300"/>
              </a:xfrm>
              <a:custGeom>
                <a:avLst/>
                <a:gdLst/>
                <a:ahLst/>
                <a:cxnLst/>
                <a:rect l="l" t="t" r="r" b="b"/>
                <a:pathLst>
                  <a:path w="2640" h="2572" extrusionOk="0">
                    <a:moveTo>
                      <a:pt x="1393" y="1"/>
                    </a:moveTo>
                    <a:cubicBezTo>
                      <a:pt x="1257" y="1"/>
                      <a:pt x="1120" y="32"/>
                      <a:pt x="988" y="103"/>
                    </a:cubicBezTo>
                    <a:cubicBezTo>
                      <a:pt x="506" y="205"/>
                      <a:pt x="115" y="581"/>
                      <a:pt x="59" y="1095"/>
                    </a:cubicBezTo>
                    <a:cubicBezTo>
                      <a:pt x="1" y="1635"/>
                      <a:pt x="423" y="2226"/>
                      <a:pt x="894" y="2462"/>
                    </a:cubicBezTo>
                    <a:cubicBezTo>
                      <a:pt x="1043"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2" name="Google Shape;3352;p47"/>
              <p:cNvSpPr/>
              <p:nvPr/>
            </p:nvSpPr>
            <p:spPr>
              <a:xfrm>
                <a:off x="1324900" y="2069200"/>
                <a:ext cx="65950" cy="64300"/>
              </a:xfrm>
              <a:custGeom>
                <a:avLst/>
                <a:gdLst/>
                <a:ahLst/>
                <a:cxnLst/>
                <a:rect l="l" t="t" r="r" b="b"/>
                <a:pathLst>
                  <a:path w="2638" h="2572" extrusionOk="0">
                    <a:moveTo>
                      <a:pt x="1392" y="1"/>
                    </a:moveTo>
                    <a:cubicBezTo>
                      <a:pt x="1256" y="1"/>
                      <a:pt x="1118" y="32"/>
                      <a:pt x="987" y="103"/>
                    </a:cubicBezTo>
                    <a:cubicBezTo>
                      <a:pt x="504" y="205"/>
                      <a:pt x="115" y="581"/>
                      <a:pt x="59" y="1095"/>
                    </a:cubicBezTo>
                    <a:cubicBezTo>
                      <a:pt x="0" y="1634"/>
                      <a:pt x="422" y="2226"/>
                      <a:pt x="892" y="2462"/>
                    </a:cubicBezTo>
                    <a:cubicBezTo>
                      <a:pt x="1041" y="2537"/>
                      <a:pt x="1204" y="2572"/>
                      <a:pt x="1367" y="2572"/>
                    </a:cubicBezTo>
                    <a:cubicBezTo>
                      <a:pt x="1695" y="2572"/>
                      <a:pt x="2024" y="2429"/>
                      <a:pt x="2244" y="2178"/>
                    </a:cubicBezTo>
                    <a:cubicBezTo>
                      <a:pt x="2602" y="1772"/>
                      <a:pt x="2638" y="1166"/>
                      <a:pt x="2407" y="690"/>
                    </a:cubicBezTo>
                    <a:cubicBezTo>
                      <a:pt x="2219" y="300"/>
                      <a:pt x="1811"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3" name="Google Shape;3353;p47"/>
              <p:cNvSpPr/>
              <p:nvPr/>
            </p:nvSpPr>
            <p:spPr>
              <a:xfrm>
                <a:off x="1447800"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4" name="Google Shape;3354;p47"/>
              <p:cNvSpPr/>
              <p:nvPr/>
            </p:nvSpPr>
            <p:spPr>
              <a:xfrm>
                <a:off x="1559125" y="2069200"/>
                <a:ext cx="66000" cy="64300"/>
              </a:xfrm>
              <a:custGeom>
                <a:avLst/>
                <a:gdLst/>
                <a:ahLst/>
                <a:cxnLst/>
                <a:rect l="l" t="t" r="r" b="b"/>
                <a:pathLst>
                  <a:path w="2640" h="2572" extrusionOk="0">
                    <a:moveTo>
                      <a:pt x="1394" y="1"/>
                    </a:moveTo>
                    <a:cubicBezTo>
                      <a:pt x="1257" y="1"/>
                      <a:pt x="1120" y="32"/>
                      <a:pt x="988" y="103"/>
                    </a:cubicBezTo>
                    <a:cubicBezTo>
                      <a:pt x="505" y="205"/>
                      <a:pt x="116" y="581"/>
                      <a:pt x="59" y="1095"/>
                    </a:cubicBezTo>
                    <a:cubicBezTo>
                      <a:pt x="1" y="1635"/>
                      <a:pt x="423" y="2226"/>
                      <a:pt x="893" y="2462"/>
                    </a:cubicBezTo>
                    <a:cubicBezTo>
                      <a:pt x="1042" y="2537"/>
                      <a:pt x="1205" y="2572"/>
                      <a:pt x="1368" y="2572"/>
                    </a:cubicBezTo>
                    <a:cubicBezTo>
                      <a:pt x="1696" y="2572"/>
                      <a:pt x="2025" y="2429"/>
                      <a:pt x="2246" y="2178"/>
                    </a:cubicBezTo>
                    <a:cubicBezTo>
                      <a:pt x="2603" y="1772"/>
                      <a:pt x="2639" y="1166"/>
                      <a:pt x="2409" y="690"/>
                    </a:cubicBezTo>
                    <a:cubicBezTo>
                      <a:pt x="2219" y="300"/>
                      <a:pt x="1812" y="1"/>
                      <a:pt x="1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5" name="Google Shape;3355;p47"/>
              <p:cNvSpPr/>
              <p:nvPr/>
            </p:nvSpPr>
            <p:spPr>
              <a:xfrm>
                <a:off x="1683475" y="2069200"/>
                <a:ext cx="65975" cy="64300"/>
              </a:xfrm>
              <a:custGeom>
                <a:avLst/>
                <a:gdLst/>
                <a:ahLst/>
                <a:cxnLst/>
                <a:rect l="l" t="t" r="r" b="b"/>
                <a:pathLst>
                  <a:path w="2639" h="2572" extrusionOk="0">
                    <a:moveTo>
                      <a:pt x="1394" y="1"/>
                    </a:moveTo>
                    <a:cubicBezTo>
                      <a:pt x="1257" y="1"/>
                      <a:pt x="1120" y="32"/>
                      <a:pt x="989" y="103"/>
                    </a:cubicBezTo>
                    <a:cubicBezTo>
                      <a:pt x="505" y="205"/>
                      <a:pt x="116" y="581"/>
                      <a:pt x="60" y="1095"/>
                    </a:cubicBezTo>
                    <a:cubicBezTo>
                      <a:pt x="0" y="1634"/>
                      <a:pt x="423"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6" name="Google Shape;3356;p47"/>
              <p:cNvSpPr/>
              <p:nvPr/>
            </p:nvSpPr>
            <p:spPr>
              <a:xfrm>
                <a:off x="1775600" y="2069200"/>
                <a:ext cx="65975" cy="64300"/>
              </a:xfrm>
              <a:custGeom>
                <a:avLst/>
                <a:gdLst/>
                <a:ahLst/>
                <a:cxnLst/>
                <a:rect l="l" t="t" r="r" b="b"/>
                <a:pathLst>
                  <a:path w="2639" h="2572" extrusionOk="0">
                    <a:moveTo>
                      <a:pt x="1393" y="1"/>
                    </a:moveTo>
                    <a:cubicBezTo>
                      <a:pt x="1257" y="1"/>
                      <a:pt x="1119" y="32"/>
                      <a:pt x="988" y="103"/>
                    </a:cubicBezTo>
                    <a:cubicBezTo>
                      <a:pt x="504" y="205"/>
                      <a:pt x="115" y="581"/>
                      <a:pt x="59" y="1095"/>
                    </a:cubicBezTo>
                    <a:cubicBezTo>
                      <a:pt x="0" y="1635"/>
                      <a:pt x="422" y="2226"/>
                      <a:pt x="892" y="2462"/>
                    </a:cubicBezTo>
                    <a:cubicBezTo>
                      <a:pt x="1042" y="2537"/>
                      <a:pt x="1204" y="2572"/>
                      <a:pt x="1367" y="2572"/>
                    </a:cubicBezTo>
                    <a:cubicBezTo>
                      <a:pt x="1696" y="2572"/>
                      <a:pt x="2025" y="2429"/>
                      <a:pt x="2245" y="2178"/>
                    </a:cubicBezTo>
                    <a:cubicBezTo>
                      <a:pt x="2603" y="1772"/>
                      <a:pt x="2639" y="1166"/>
                      <a:pt x="2408" y="690"/>
                    </a:cubicBezTo>
                    <a:cubicBezTo>
                      <a:pt x="2219"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7" name="Google Shape;3357;p47"/>
              <p:cNvSpPr/>
              <p:nvPr/>
            </p:nvSpPr>
            <p:spPr>
              <a:xfrm>
                <a:off x="1886900" y="2069200"/>
                <a:ext cx="66000" cy="64300"/>
              </a:xfrm>
              <a:custGeom>
                <a:avLst/>
                <a:gdLst/>
                <a:ahLst/>
                <a:cxnLst/>
                <a:rect l="l" t="t" r="r" b="b"/>
                <a:pathLst>
                  <a:path w="2640" h="2572" extrusionOk="0">
                    <a:moveTo>
                      <a:pt x="1393" y="1"/>
                    </a:moveTo>
                    <a:cubicBezTo>
                      <a:pt x="1257" y="1"/>
                      <a:pt x="1120" y="32"/>
                      <a:pt x="988" y="103"/>
                    </a:cubicBezTo>
                    <a:cubicBezTo>
                      <a:pt x="505" y="205"/>
                      <a:pt x="115" y="581"/>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8" name="Google Shape;3358;p47"/>
              <p:cNvSpPr/>
              <p:nvPr/>
            </p:nvSpPr>
            <p:spPr>
              <a:xfrm>
                <a:off x="2011250" y="2069200"/>
                <a:ext cx="66000" cy="64300"/>
              </a:xfrm>
              <a:custGeom>
                <a:avLst/>
                <a:gdLst/>
                <a:ahLst/>
                <a:cxnLst/>
                <a:rect l="l" t="t" r="r" b="b"/>
                <a:pathLst>
                  <a:path w="2640" h="2572" extrusionOk="0">
                    <a:moveTo>
                      <a:pt x="1394" y="1"/>
                    </a:moveTo>
                    <a:cubicBezTo>
                      <a:pt x="1258" y="1"/>
                      <a:pt x="1120" y="32"/>
                      <a:pt x="989" y="103"/>
                    </a:cubicBezTo>
                    <a:cubicBezTo>
                      <a:pt x="505" y="205"/>
                      <a:pt x="116" y="581"/>
                      <a:pt x="60" y="1095"/>
                    </a:cubicBezTo>
                    <a:cubicBezTo>
                      <a:pt x="0" y="1634"/>
                      <a:pt x="423" y="2226"/>
                      <a:pt x="893" y="2462"/>
                    </a:cubicBezTo>
                    <a:cubicBezTo>
                      <a:pt x="1043" y="2537"/>
                      <a:pt x="1206" y="2572"/>
                      <a:pt x="1369" y="2572"/>
                    </a:cubicBezTo>
                    <a:cubicBezTo>
                      <a:pt x="1697" y="2572"/>
                      <a:pt x="2026" y="2429"/>
                      <a:pt x="2247" y="2178"/>
                    </a:cubicBezTo>
                    <a:cubicBezTo>
                      <a:pt x="2604" y="1772"/>
                      <a:pt x="2640" y="1166"/>
                      <a:pt x="2408" y="690"/>
                    </a:cubicBezTo>
                    <a:cubicBezTo>
                      <a:pt x="2220" y="300"/>
                      <a:pt x="1813"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59" name="Google Shape;3359;p47"/>
              <p:cNvSpPr/>
              <p:nvPr/>
            </p:nvSpPr>
            <p:spPr>
              <a:xfrm>
                <a:off x="2134175"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6" y="2429"/>
                      <a:pt x="2247" y="2178"/>
                    </a:cubicBezTo>
                    <a:cubicBezTo>
                      <a:pt x="2604"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0" name="Google Shape;3360;p47"/>
              <p:cNvSpPr/>
              <p:nvPr/>
            </p:nvSpPr>
            <p:spPr>
              <a:xfrm>
                <a:off x="2245475" y="2069200"/>
                <a:ext cx="66025" cy="64300"/>
              </a:xfrm>
              <a:custGeom>
                <a:avLst/>
                <a:gdLst/>
                <a:ahLst/>
                <a:cxnLst/>
                <a:rect l="l" t="t" r="r" b="b"/>
                <a:pathLst>
                  <a:path w="2641" h="2572" extrusionOk="0">
                    <a:moveTo>
                      <a:pt x="1395" y="1"/>
                    </a:moveTo>
                    <a:cubicBezTo>
                      <a:pt x="1258" y="1"/>
                      <a:pt x="1121" y="32"/>
                      <a:pt x="989" y="103"/>
                    </a:cubicBezTo>
                    <a:cubicBezTo>
                      <a:pt x="506" y="205"/>
                      <a:pt x="117" y="581"/>
                      <a:pt x="60" y="1095"/>
                    </a:cubicBezTo>
                    <a:cubicBezTo>
                      <a:pt x="1" y="1635"/>
                      <a:pt x="424" y="2226"/>
                      <a:pt x="894" y="2462"/>
                    </a:cubicBezTo>
                    <a:cubicBezTo>
                      <a:pt x="1043" y="2537"/>
                      <a:pt x="1206" y="2572"/>
                      <a:pt x="1369" y="2572"/>
                    </a:cubicBezTo>
                    <a:cubicBezTo>
                      <a:pt x="1698" y="2572"/>
                      <a:pt x="2027" y="2429"/>
                      <a:pt x="2247" y="2178"/>
                    </a:cubicBezTo>
                    <a:cubicBezTo>
                      <a:pt x="2604" y="1772"/>
                      <a:pt x="2641" y="1166"/>
                      <a:pt x="2409" y="690"/>
                    </a:cubicBezTo>
                    <a:cubicBezTo>
                      <a:pt x="2220" y="300"/>
                      <a:pt x="1813" y="1"/>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1" name="Google Shape;3361;p47"/>
              <p:cNvSpPr/>
              <p:nvPr/>
            </p:nvSpPr>
            <p:spPr>
              <a:xfrm>
                <a:off x="1215325" y="2164450"/>
                <a:ext cx="66000" cy="64325"/>
              </a:xfrm>
              <a:custGeom>
                <a:avLst/>
                <a:gdLst/>
                <a:ahLst/>
                <a:cxnLst/>
                <a:rect l="l" t="t" r="r" b="b"/>
                <a:pathLst>
                  <a:path w="2640" h="2573" extrusionOk="0">
                    <a:moveTo>
                      <a:pt x="1394" y="1"/>
                    </a:moveTo>
                    <a:cubicBezTo>
                      <a:pt x="1257" y="1"/>
                      <a:pt x="1120" y="33"/>
                      <a:pt x="988" y="103"/>
                    </a:cubicBezTo>
                    <a:cubicBezTo>
                      <a:pt x="506" y="205"/>
                      <a:pt x="116" y="582"/>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2" name="Google Shape;3362;p47"/>
              <p:cNvSpPr/>
              <p:nvPr/>
            </p:nvSpPr>
            <p:spPr>
              <a:xfrm>
                <a:off x="1326650" y="2164450"/>
                <a:ext cx="66000" cy="64325"/>
              </a:xfrm>
              <a:custGeom>
                <a:avLst/>
                <a:gdLst/>
                <a:ahLst/>
                <a:cxnLst/>
                <a:rect l="l" t="t" r="r" b="b"/>
                <a:pathLst>
                  <a:path w="2640" h="2573" extrusionOk="0">
                    <a:moveTo>
                      <a:pt x="1393" y="1"/>
                    </a:moveTo>
                    <a:cubicBezTo>
                      <a:pt x="1257" y="1"/>
                      <a:pt x="1119" y="33"/>
                      <a:pt x="988" y="103"/>
                    </a:cubicBezTo>
                    <a:cubicBezTo>
                      <a:pt x="505" y="205"/>
                      <a:pt x="115" y="582"/>
                      <a:pt x="60" y="1095"/>
                    </a:cubicBezTo>
                    <a:cubicBezTo>
                      <a:pt x="0" y="1635"/>
                      <a:pt x="422" y="2226"/>
                      <a:pt x="893"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3" name="Google Shape;3363;p47"/>
              <p:cNvSpPr/>
              <p:nvPr/>
            </p:nvSpPr>
            <p:spPr>
              <a:xfrm>
                <a:off x="1451000" y="2164450"/>
                <a:ext cx="66000" cy="64325"/>
              </a:xfrm>
              <a:custGeom>
                <a:avLst/>
                <a:gdLst/>
                <a:ahLst/>
                <a:cxnLst/>
                <a:rect l="l" t="t" r="r" b="b"/>
                <a:pathLst>
                  <a:path w="2640" h="2573" extrusionOk="0">
                    <a:moveTo>
                      <a:pt x="1394" y="1"/>
                    </a:moveTo>
                    <a:cubicBezTo>
                      <a:pt x="1257" y="1"/>
                      <a:pt x="1120" y="33"/>
                      <a:pt x="988" y="103"/>
                    </a:cubicBezTo>
                    <a:cubicBezTo>
                      <a:pt x="505" y="205"/>
                      <a:pt x="116" y="582"/>
                      <a:pt x="59" y="1095"/>
                    </a:cubicBezTo>
                    <a:cubicBezTo>
                      <a:pt x="1" y="1635"/>
                      <a:pt x="423" y="2226"/>
                      <a:pt x="893" y="2462"/>
                    </a:cubicBezTo>
                    <a:cubicBezTo>
                      <a:pt x="1042" y="2537"/>
                      <a:pt x="1205" y="2572"/>
                      <a:pt x="1368" y="2572"/>
                    </a:cubicBezTo>
                    <a:cubicBezTo>
                      <a:pt x="1696" y="2572"/>
                      <a:pt x="2025" y="2429"/>
                      <a:pt x="2246" y="2178"/>
                    </a:cubicBezTo>
                    <a:cubicBezTo>
                      <a:pt x="2603" y="1772"/>
                      <a:pt x="2640" y="1166"/>
                      <a:pt x="2409"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4" name="Google Shape;3364;p47"/>
              <p:cNvSpPr/>
              <p:nvPr/>
            </p:nvSpPr>
            <p:spPr>
              <a:xfrm>
                <a:off x="157390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5" name="Google Shape;3365;p47"/>
              <p:cNvSpPr/>
              <p:nvPr/>
            </p:nvSpPr>
            <p:spPr>
              <a:xfrm>
                <a:off x="1685250" y="2164450"/>
                <a:ext cx="66000" cy="64325"/>
              </a:xfrm>
              <a:custGeom>
                <a:avLst/>
                <a:gdLst/>
                <a:ahLst/>
                <a:cxnLst/>
                <a:rect l="l" t="t" r="r" b="b"/>
                <a:pathLst>
                  <a:path w="2640" h="2573" extrusionOk="0">
                    <a:moveTo>
                      <a:pt x="1393" y="1"/>
                    </a:moveTo>
                    <a:cubicBezTo>
                      <a:pt x="1257" y="1"/>
                      <a:pt x="1120" y="33"/>
                      <a:pt x="988" y="103"/>
                    </a:cubicBezTo>
                    <a:cubicBezTo>
                      <a:pt x="504" y="205"/>
                      <a:pt x="115" y="582"/>
                      <a:pt x="59" y="1095"/>
                    </a:cubicBezTo>
                    <a:cubicBezTo>
                      <a:pt x="0" y="1635"/>
                      <a:pt x="422" y="2226"/>
                      <a:pt x="892"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6" name="Google Shape;3366;p47"/>
              <p:cNvSpPr/>
              <p:nvPr/>
            </p:nvSpPr>
            <p:spPr>
              <a:xfrm>
                <a:off x="1809575" y="2164425"/>
                <a:ext cx="66000" cy="64325"/>
              </a:xfrm>
              <a:custGeom>
                <a:avLst/>
                <a:gdLst/>
                <a:ahLst/>
                <a:cxnLst/>
                <a:rect l="l" t="t" r="r" b="b"/>
                <a:pathLst>
                  <a:path w="2640" h="2573" extrusionOk="0">
                    <a:moveTo>
                      <a:pt x="1395" y="1"/>
                    </a:moveTo>
                    <a:cubicBezTo>
                      <a:pt x="1258" y="1"/>
                      <a:pt x="1121" y="33"/>
                      <a:pt x="990" y="103"/>
                    </a:cubicBezTo>
                    <a:cubicBezTo>
                      <a:pt x="506" y="206"/>
                      <a:pt x="117" y="581"/>
                      <a:pt x="60" y="1095"/>
                    </a:cubicBezTo>
                    <a:cubicBezTo>
                      <a:pt x="1" y="1635"/>
                      <a:pt x="423" y="2227"/>
                      <a:pt x="894" y="2462"/>
                    </a:cubicBezTo>
                    <a:cubicBezTo>
                      <a:pt x="1043" y="2537"/>
                      <a:pt x="1207" y="2573"/>
                      <a:pt x="1370" y="2573"/>
                    </a:cubicBezTo>
                    <a:cubicBezTo>
                      <a:pt x="1698" y="2573"/>
                      <a:pt x="2026" y="2430"/>
                      <a:pt x="2246" y="2179"/>
                    </a:cubicBezTo>
                    <a:cubicBezTo>
                      <a:pt x="2604" y="1773"/>
                      <a:pt x="2640" y="1167"/>
                      <a:pt x="2409" y="691"/>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7" name="Google Shape;3367;p47"/>
              <p:cNvSpPr/>
              <p:nvPr/>
            </p:nvSpPr>
            <p:spPr>
              <a:xfrm>
                <a:off x="1901700" y="2164425"/>
                <a:ext cx="66000" cy="64325"/>
              </a:xfrm>
              <a:custGeom>
                <a:avLst/>
                <a:gdLst/>
                <a:ahLst/>
                <a:cxnLst/>
                <a:rect l="l" t="t" r="r" b="b"/>
                <a:pathLst>
                  <a:path w="2640" h="2573" extrusionOk="0">
                    <a:moveTo>
                      <a:pt x="1393" y="1"/>
                    </a:moveTo>
                    <a:cubicBezTo>
                      <a:pt x="1257" y="1"/>
                      <a:pt x="1120" y="33"/>
                      <a:pt x="988" y="103"/>
                    </a:cubicBezTo>
                    <a:cubicBezTo>
                      <a:pt x="505" y="206"/>
                      <a:pt x="116" y="581"/>
                      <a:pt x="59" y="1095"/>
                    </a:cubicBezTo>
                    <a:cubicBezTo>
                      <a:pt x="1" y="1635"/>
                      <a:pt x="423" y="2227"/>
                      <a:pt x="893" y="2462"/>
                    </a:cubicBezTo>
                    <a:cubicBezTo>
                      <a:pt x="1043" y="2537"/>
                      <a:pt x="1206" y="2573"/>
                      <a:pt x="1369" y="2573"/>
                    </a:cubicBezTo>
                    <a:cubicBezTo>
                      <a:pt x="1698" y="2573"/>
                      <a:pt x="2026" y="2430"/>
                      <a:pt x="2246" y="2179"/>
                    </a:cubicBezTo>
                    <a:cubicBezTo>
                      <a:pt x="2603" y="1773"/>
                      <a:pt x="2640" y="1167"/>
                      <a:pt x="2409" y="691"/>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8" name="Google Shape;3368;p47"/>
              <p:cNvSpPr/>
              <p:nvPr/>
            </p:nvSpPr>
            <p:spPr>
              <a:xfrm>
                <a:off x="2013025" y="2164425"/>
                <a:ext cx="66000" cy="64325"/>
              </a:xfrm>
              <a:custGeom>
                <a:avLst/>
                <a:gdLst/>
                <a:ahLst/>
                <a:cxnLst/>
                <a:rect l="l" t="t" r="r" b="b"/>
                <a:pathLst>
                  <a:path w="2640" h="2573" extrusionOk="0">
                    <a:moveTo>
                      <a:pt x="1393" y="1"/>
                    </a:moveTo>
                    <a:cubicBezTo>
                      <a:pt x="1257" y="1"/>
                      <a:pt x="1119" y="33"/>
                      <a:pt x="988" y="103"/>
                    </a:cubicBezTo>
                    <a:cubicBezTo>
                      <a:pt x="505" y="206"/>
                      <a:pt x="115" y="581"/>
                      <a:pt x="59" y="1095"/>
                    </a:cubicBezTo>
                    <a:cubicBezTo>
                      <a:pt x="0" y="1635"/>
                      <a:pt x="422" y="2227"/>
                      <a:pt x="892" y="2462"/>
                    </a:cubicBezTo>
                    <a:cubicBezTo>
                      <a:pt x="1042" y="2537"/>
                      <a:pt x="1206" y="2573"/>
                      <a:pt x="1369" y="2573"/>
                    </a:cubicBezTo>
                    <a:cubicBezTo>
                      <a:pt x="1697" y="2573"/>
                      <a:pt x="2026" y="2430"/>
                      <a:pt x="2246" y="2179"/>
                    </a:cubicBezTo>
                    <a:cubicBezTo>
                      <a:pt x="2603" y="1773"/>
                      <a:pt x="2639" y="1167"/>
                      <a:pt x="2408" y="691"/>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69" name="Google Shape;3369;p47"/>
              <p:cNvSpPr/>
              <p:nvPr/>
            </p:nvSpPr>
            <p:spPr>
              <a:xfrm>
                <a:off x="213735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7" y="2572"/>
                      <a:pt x="2026" y="2429"/>
                      <a:pt x="2247" y="2178"/>
                    </a:cubicBezTo>
                    <a:cubicBezTo>
                      <a:pt x="2604" y="1772"/>
                      <a:pt x="2641" y="1166"/>
                      <a:pt x="2409" y="690"/>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0" name="Google Shape;3370;p47"/>
              <p:cNvSpPr/>
              <p:nvPr/>
            </p:nvSpPr>
            <p:spPr>
              <a:xfrm>
                <a:off x="2260275" y="2164450"/>
                <a:ext cx="66025" cy="64325"/>
              </a:xfrm>
              <a:custGeom>
                <a:avLst/>
                <a:gdLst/>
                <a:ahLst/>
                <a:cxnLst/>
                <a:rect l="l" t="t" r="r" b="b"/>
                <a:pathLst>
                  <a:path w="2641" h="2573" extrusionOk="0">
                    <a:moveTo>
                      <a:pt x="1395" y="1"/>
                    </a:moveTo>
                    <a:cubicBezTo>
                      <a:pt x="1259"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1" name="Google Shape;3371;p47"/>
              <p:cNvSpPr/>
              <p:nvPr/>
            </p:nvSpPr>
            <p:spPr>
              <a:xfrm>
                <a:off x="2375100" y="2205075"/>
                <a:ext cx="2900" cy="5250"/>
              </a:xfrm>
              <a:custGeom>
                <a:avLst/>
                <a:gdLst/>
                <a:ahLst/>
                <a:cxnLst/>
                <a:rect l="l" t="t" r="r" b="b"/>
                <a:pathLst>
                  <a:path w="116" h="210" extrusionOk="0">
                    <a:moveTo>
                      <a:pt x="1" y="1"/>
                    </a:moveTo>
                    <a:lnTo>
                      <a:pt x="1" y="1"/>
                    </a:lnTo>
                    <a:cubicBezTo>
                      <a:pt x="29" y="73"/>
                      <a:pt x="63" y="143"/>
                      <a:pt x="103" y="210"/>
                    </a:cubicBezTo>
                    <a:cubicBezTo>
                      <a:pt x="116" y="150"/>
                      <a:pt x="104" y="82"/>
                      <a:pt x="55" y="44"/>
                    </a:cubicBezTo>
                    <a:lnTo>
                      <a:pt x="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2" name="Google Shape;3372;p47"/>
              <p:cNvSpPr/>
              <p:nvPr/>
            </p:nvSpPr>
            <p:spPr>
              <a:xfrm>
                <a:off x="1234450" y="2259700"/>
                <a:ext cx="65975" cy="64325"/>
              </a:xfrm>
              <a:custGeom>
                <a:avLst/>
                <a:gdLst/>
                <a:ahLst/>
                <a:cxnLst/>
                <a:rect l="l" t="t" r="r" b="b"/>
                <a:pathLst>
                  <a:path w="2639" h="2573" extrusionOk="0">
                    <a:moveTo>
                      <a:pt x="1393" y="0"/>
                    </a:moveTo>
                    <a:cubicBezTo>
                      <a:pt x="1257" y="0"/>
                      <a:pt x="1119" y="32"/>
                      <a:pt x="988" y="102"/>
                    </a:cubicBezTo>
                    <a:cubicBezTo>
                      <a:pt x="505" y="204"/>
                      <a:pt x="116" y="581"/>
                      <a:pt x="60" y="1094"/>
                    </a:cubicBezTo>
                    <a:cubicBezTo>
                      <a:pt x="0" y="1634"/>
                      <a:pt x="422" y="2226"/>
                      <a:pt x="893" y="2462"/>
                    </a:cubicBezTo>
                    <a:cubicBezTo>
                      <a:pt x="1042" y="2537"/>
                      <a:pt x="1205" y="2572"/>
                      <a:pt x="1368" y="2572"/>
                    </a:cubicBezTo>
                    <a:cubicBezTo>
                      <a:pt x="1696" y="2572"/>
                      <a:pt x="2025"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3" name="Google Shape;3373;p47"/>
              <p:cNvSpPr/>
              <p:nvPr/>
            </p:nvSpPr>
            <p:spPr>
              <a:xfrm>
                <a:off x="1358800" y="2259700"/>
                <a:ext cx="66000" cy="64325"/>
              </a:xfrm>
              <a:custGeom>
                <a:avLst/>
                <a:gdLst/>
                <a:ahLst/>
                <a:cxnLst/>
                <a:rect l="l" t="t" r="r" b="b"/>
                <a:pathLst>
                  <a:path w="2640" h="2573" extrusionOk="0">
                    <a:moveTo>
                      <a:pt x="1393" y="0"/>
                    </a:moveTo>
                    <a:cubicBezTo>
                      <a:pt x="1257" y="0"/>
                      <a:pt x="1120" y="32"/>
                      <a:pt x="988" y="102"/>
                    </a:cubicBezTo>
                    <a:cubicBezTo>
                      <a:pt x="506" y="204"/>
                      <a:pt x="115" y="581"/>
                      <a:pt x="59" y="1094"/>
                    </a:cubicBezTo>
                    <a:cubicBezTo>
                      <a:pt x="1" y="1634"/>
                      <a:pt x="423" y="2226"/>
                      <a:pt x="893" y="2462"/>
                    </a:cubicBezTo>
                    <a:cubicBezTo>
                      <a:pt x="1042" y="2537"/>
                      <a:pt x="1205" y="2572"/>
                      <a:pt x="1368" y="2572"/>
                    </a:cubicBezTo>
                    <a:cubicBezTo>
                      <a:pt x="1697" y="2572"/>
                      <a:pt x="2026" y="2429"/>
                      <a:pt x="2246" y="2179"/>
                    </a:cubicBezTo>
                    <a:cubicBezTo>
                      <a:pt x="2603" y="1773"/>
                      <a:pt x="2639"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4" name="Google Shape;3374;p47"/>
              <p:cNvSpPr/>
              <p:nvPr/>
            </p:nvSpPr>
            <p:spPr>
              <a:xfrm>
                <a:off x="1481700" y="2259700"/>
                <a:ext cx="66025" cy="64325"/>
              </a:xfrm>
              <a:custGeom>
                <a:avLst/>
                <a:gdLst/>
                <a:ahLst/>
                <a:cxnLst/>
                <a:rect l="l" t="t" r="r" b="b"/>
                <a:pathLst>
                  <a:path w="2641" h="2573" extrusionOk="0">
                    <a:moveTo>
                      <a:pt x="1394" y="0"/>
                    </a:moveTo>
                    <a:cubicBezTo>
                      <a:pt x="1258" y="0"/>
                      <a:pt x="1121" y="32"/>
                      <a:pt x="989"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5" name="Google Shape;3375;p47"/>
              <p:cNvSpPr/>
              <p:nvPr/>
            </p:nvSpPr>
            <p:spPr>
              <a:xfrm>
                <a:off x="1593050" y="2259700"/>
                <a:ext cx="66000" cy="64325"/>
              </a:xfrm>
              <a:custGeom>
                <a:avLst/>
                <a:gdLst/>
                <a:ahLst/>
                <a:cxnLst/>
                <a:rect l="l" t="t" r="r" b="b"/>
                <a:pathLst>
                  <a:path w="2640" h="2573" extrusionOk="0">
                    <a:moveTo>
                      <a:pt x="1393" y="0"/>
                    </a:moveTo>
                    <a:cubicBezTo>
                      <a:pt x="1257" y="0"/>
                      <a:pt x="1119" y="32"/>
                      <a:pt x="988" y="102"/>
                    </a:cubicBezTo>
                    <a:cubicBezTo>
                      <a:pt x="505"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6" name="Google Shape;3376;p47"/>
              <p:cNvSpPr/>
              <p:nvPr/>
            </p:nvSpPr>
            <p:spPr>
              <a:xfrm>
                <a:off x="17173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7" name="Google Shape;3377;p47"/>
              <p:cNvSpPr/>
              <p:nvPr/>
            </p:nvSpPr>
            <p:spPr>
              <a:xfrm>
                <a:off x="1809500" y="2259700"/>
                <a:ext cx="66000" cy="62100"/>
              </a:xfrm>
              <a:custGeom>
                <a:avLst/>
                <a:gdLst/>
                <a:ahLst/>
                <a:cxnLst/>
                <a:rect l="l" t="t" r="r" b="b"/>
                <a:pathLst>
                  <a:path w="2640" h="2484" extrusionOk="0">
                    <a:moveTo>
                      <a:pt x="1393" y="0"/>
                    </a:moveTo>
                    <a:cubicBezTo>
                      <a:pt x="1257" y="0"/>
                      <a:pt x="1120" y="32"/>
                      <a:pt x="988" y="102"/>
                    </a:cubicBezTo>
                    <a:cubicBezTo>
                      <a:pt x="505" y="206"/>
                      <a:pt x="116" y="581"/>
                      <a:pt x="59" y="1094"/>
                    </a:cubicBezTo>
                    <a:cubicBezTo>
                      <a:pt x="1" y="1634"/>
                      <a:pt x="423" y="2227"/>
                      <a:pt x="893" y="2462"/>
                    </a:cubicBezTo>
                    <a:cubicBezTo>
                      <a:pt x="909" y="2470"/>
                      <a:pt x="924" y="2476"/>
                      <a:pt x="938" y="2484"/>
                    </a:cubicBezTo>
                    <a:cubicBezTo>
                      <a:pt x="1112" y="2479"/>
                      <a:pt x="1284" y="2474"/>
                      <a:pt x="1457" y="2470"/>
                    </a:cubicBezTo>
                    <a:cubicBezTo>
                      <a:pt x="1593" y="2467"/>
                      <a:pt x="1729" y="2464"/>
                      <a:pt x="1865" y="2462"/>
                    </a:cubicBezTo>
                    <a:cubicBezTo>
                      <a:pt x="2011" y="2395"/>
                      <a:pt x="2140" y="2298"/>
                      <a:pt x="2246" y="2179"/>
                    </a:cubicBezTo>
                    <a:cubicBezTo>
                      <a:pt x="2603" y="1773"/>
                      <a:pt x="2639" y="1167"/>
                      <a:pt x="2409" y="690"/>
                    </a:cubicBezTo>
                    <a:cubicBezTo>
                      <a:pt x="2219" y="300"/>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8" name="Google Shape;3378;p47"/>
              <p:cNvSpPr/>
              <p:nvPr/>
            </p:nvSpPr>
            <p:spPr>
              <a:xfrm>
                <a:off x="1920875" y="2259700"/>
                <a:ext cx="65925" cy="61250"/>
              </a:xfrm>
              <a:custGeom>
                <a:avLst/>
                <a:gdLst/>
                <a:ahLst/>
                <a:cxnLst/>
                <a:rect l="l" t="t" r="r" b="b"/>
                <a:pathLst>
                  <a:path w="2637" h="2450" extrusionOk="0">
                    <a:moveTo>
                      <a:pt x="1391" y="0"/>
                    </a:moveTo>
                    <a:cubicBezTo>
                      <a:pt x="1255" y="0"/>
                      <a:pt x="1117" y="32"/>
                      <a:pt x="986" y="102"/>
                    </a:cubicBezTo>
                    <a:cubicBezTo>
                      <a:pt x="503" y="206"/>
                      <a:pt x="113" y="581"/>
                      <a:pt x="58" y="1094"/>
                    </a:cubicBezTo>
                    <a:cubicBezTo>
                      <a:pt x="0" y="1618"/>
                      <a:pt x="395" y="2190"/>
                      <a:pt x="848" y="2439"/>
                    </a:cubicBezTo>
                    <a:cubicBezTo>
                      <a:pt x="1194" y="2441"/>
                      <a:pt x="1540" y="2446"/>
                      <a:pt x="1886" y="2450"/>
                    </a:cubicBezTo>
                    <a:cubicBezTo>
                      <a:pt x="2022" y="2384"/>
                      <a:pt x="2144" y="2291"/>
                      <a:pt x="2244" y="2179"/>
                    </a:cubicBezTo>
                    <a:cubicBezTo>
                      <a:pt x="2601" y="1773"/>
                      <a:pt x="2637" y="1167"/>
                      <a:pt x="2406" y="690"/>
                    </a:cubicBezTo>
                    <a:cubicBezTo>
                      <a:pt x="2217" y="300"/>
                      <a:pt x="1810" y="0"/>
                      <a:pt x="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79" name="Google Shape;3379;p47"/>
              <p:cNvSpPr/>
              <p:nvPr/>
            </p:nvSpPr>
            <p:spPr>
              <a:xfrm>
                <a:off x="2045175" y="2259700"/>
                <a:ext cx="66000" cy="64325"/>
              </a:xfrm>
              <a:custGeom>
                <a:avLst/>
                <a:gdLst/>
                <a:ahLst/>
                <a:cxnLst/>
                <a:rect l="l" t="t" r="r" b="b"/>
                <a:pathLst>
                  <a:path w="2640" h="2573" extrusionOk="0">
                    <a:moveTo>
                      <a:pt x="1393" y="0"/>
                    </a:moveTo>
                    <a:cubicBezTo>
                      <a:pt x="1257" y="0"/>
                      <a:pt x="1120" y="32"/>
                      <a:pt x="988" y="102"/>
                    </a:cubicBezTo>
                    <a:cubicBezTo>
                      <a:pt x="505" y="206"/>
                      <a:pt x="116" y="581"/>
                      <a:pt x="59" y="1094"/>
                    </a:cubicBezTo>
                    <a:cubicBezTo>
                      <a:pt x="1" y="1634"/>
                      <a:pt x="423" y="2227"/>
                      <a:pt x="893" y="2462"/>
                    </a:cubicBezTo>
                    <a:cubicBezTo>
                      <a:pt x="1005" y="2518"/>
                      <a:pt x="1127" y="2553"/>
                      <a:pt x="1252" y="2566"/>
                    </a:cubicBezTo>
                    <a:lnTo>
                      <a:pt x="1400" y="2572"/>
                    </a:lnTo>
                    <a:cubicBezTo>
                      <a:pt x="1723" y="2563"/>
                      <a:pt x="2029" y="2420"/>
                      <a:pt x="2246" y="2179"/>
                    </a:cubicBezTo>
                    <a:cubicBezTo>
                      <a:pt x="2603" y="1773"/>
                      <a:pt x="2640"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0" name="Google Shape;3380;p47"/>
              <p:cNvSpPr/>
              <p:nvPr/>
            </p:nvSpPr>
            <p:spPr>
              <a:xfrm>
                <a:off x="21680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69" y="2572"/>
                    </a:cubicBezTo>
                    <a:cubicBezTo>
                      <a:pt x="1698" y="2572"/>
                      <a:pt x="2026" y="2429"/>
                      <a:pt x="2247" y="2179"/>
                    </a:cubicBezTo>
                    <a:cubicBezTo>
                      <a:pt x="2604" y="1773"/>
                      <a:pt x="2641" y="1167"/>
                      <a:pt x="2409" y="690"/>
                    </a:cubicBezTo>
                    <a:cubicBezTo>
                      <a:pt x="2220" y="300"/>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1" name="Google Shape;3381;p47"/>
              <p:cNvSpPr/>
              <p:nvPr/>
            </p:nvSpPr>
            <p:spPr>
              <a:xfrm>
                <a:off x="2279425" y="2259700"/>
                <a:ext cx="66000" cy="64325"/>
              </a:xfrm>
              <a:custGeom>
                <a:avLst/>
                <a:gdLst/>
                <a:ahLst/>
                <a:cxnLst/>
                <a:rect l="l" t="t" r="r" b="b"/>
                <a:pathLst>
                  <a:path w="2640" h="2573" extrusionOk="0">
                    <a:moveTo>
                      <a:pt x="1393" y="0"/>
                    </a:moveTo>
                    <a:cubicBezTo>
                      <a:pt x="1257" y="0"/>
                      <a:pt x="1120" y="32"/>
                      <a:pt x="988" y="102"/>
                    </a:cubicBezTo>
                    <a:cubicBezTo>
                      <a:pt x="504"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382" name="Google Shape;3382;p47"/>
          <p:cNvGrpSpPr/>
          <p:nvPr/>
        </p:nvGrpSpPr>
        <p:grpSpPr>
          <a:xfrm>
            <a:off x="8156381" y="4360763"/>
            <a:ext cx="548785" cy="486487"/>
            <a:chOff x="1564481" y="594138"/>
            <a:chExt cx="510925" cy="452925"/>
          </a:xfrm>
        </p:grpSpPr>
        <p:sp>
          <p:nvSpPr>
            <p:cNvPr id="3383" name="Google Shape;3383;p47"/>
            <p:cNvSpPr/>
            <p:nvPr/>
          </p:nvSpPr>
          <p:spPr>
            <a:xfrm>
              <a:off x="1573006" y="594138"/>
              <a:ext cx="493875" cy="452925"/>
            </a:xfrm>
            <a:custGeom>
              <a:avLst/>
              <a:gdLst/>
              <a:ahLst/>
              <a:cxnLst/>
              <a:rect l="l" t="t" r="r" b="b"/>
              <a:pathLst>
                <a:path w="19755" h="18117" extrusionOk="0">
                  <a:moveTo>
                    <a:pt x="14875" y="1"/>
                  </a:moveTo>
                  <a:lnTo>
                    <a:pt x="4051" y="8084"/>
                  </a:lnTo>
                  <a:lnTo>
                    <a:pt x="3320" y="12235"/>
                  </a:lnTo>
                  <a:lnTo>
                    <a:pt x="1609" y="13798"/>
                  </a:lnTo>
                  <a:cubicBezTo>
                    <a:pt x="1609" y="13798"/>
                    <a:pt x="1671" y="13914"/>
                    <a:pt x="1805" y="14114"/>
                  </a:cubicBezTo>
                  <a:cubicBezTo>
                    <a:pt x="1259" y="14564"/>
                    <a:pt x="51" y="15586"/>
                    <a:pt x="29" y="15859"/>
                  </a:cubicBezTo>
                  <a:cubicBezTo>
                    <a:pt x="0" y="16212"/>
                    <a:pt x="2495" y="18109"/>
                    <a:pt x="2813" y="18116"/>
                  </a:cubicBezTo>
                  <a:cubicBezTo>
                    <a:pt x="2814" y="18116"/>
                    <a:pt x="2814" y="18116"/>
                    <a:pt x="2815" y="18116"/>
                  </a:cubicBezTo>
                  <a:cubicBezTo>
                    <a:pt x="3060" y="18116"/>
                    <a:pt x="3952" y="17248"/>
                    <a:pt x="4362" y="16834"/>
                  </a:cubicBezTo>
                  <a:cubicBezTo>
                    <a:pt x="4486" y="16934"/>
                    <a:pt x="4614" y="17034"/>
                    <a:pt x="4748" y="17133"/>
                  </a:cubicBezTo>
                  <a:lnTo>
                    <a:pt x="6189" y="15631"/>
                  </a:lnTo>
                  <a:lnTo>
                    <a:pt x="10549" y="15730"/>
                  </a:lnTo>
                  <a:lnTo>
                    <a:pt x="19608" y="5571"/>
                  </a:lnTo>
                  <a:cubicBezTo>
                    <a:pt x="19608" y="5571"/>
                    <a:pt x="19498" y="5419"/>
                    <a:pt x="19306" y="5165"/>
                  </a:cubicBezTo>
                  <a:cubicBezTo>
                    <a:pt x="19576" y="4679"/>
                    <a:pt x="19755" y="3686"/>
                    <a:pt x="18393" y="2084"/>
                  </a:cubicBezTo>
                  <a:cubicBezTo>
                    <a:pt x="17227" y="711"/>
                    <a:pt x="16288" y="417"/>
                    <a:pt x="15697" y="417"/>
                  </a:cubicBezTo>
                  <a:cubicBezTo>
                    <a:pt x="15562" y="417"/>
                    <a:pt x="15446" y="432"/>
                    <a:pt x="15349" y="454"/>
                  </a:cubicBezTo>
                  <a:cubicBezTo>
                    <a:pt x="15188" y="292"/>
                    <a:pt x="15029" y="141"/>
                    <a:pt x="14875"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84" name="Google Shape;3384;p47"/>
            <p:cNvGrpSpPr/>
            <p:nvPr/>
          </p:nvGrpSpPr>
          <p:grpSpPr>
            <a:xfrm>
              <a:off x="1564481" y="594150"/>
              <a:ext cx="510925" cy="452900"/>
              <a:chOff x="1386275" y="371600"/>
              <a:chExt cx="510925" cy="452900"/>
            </a:xfrm>
          </p:grpSpPr>
          <p:sp>
            <p:nvSpPr>
              <p:cNvPr id="3385" name="Google Shape;3385;p47"/>
              <p:cNvSpPr/>
              <p:nvPr/>
            </p:nvSpPr>
            <p:spPr>
              <a:xfrm>
                <a:off x="1386275" y="719075"/>
                <a:ext cx="114325" cy="105425"/>
              </a:xfrm>
              <a:custGeom>
                <a:avLst/>
                <a:gdLst/>
                <a:ahLst/>
                <a:cxnLst/>
                <a:rect l="l" t="t" r="r" b="b"/>
                <a:pathLst>
                  <a:path w="4573" h="4217" extrusionOk="0">
                    <a:moveTo>
                      <a:pt x="2070" y="1"/>
                    </a:moveTo>
                    <a:cubicBezTo>
                      <a:pt x="2070" y="1"/>
                      <a:pt x="58" y="1606"/>
                      <a:pt x="30" y="1959"/>
                    </a:cubicBezTo>
                    <a:cubicBezTo>
                      <a:pt x="1" y="2313"/>
                      <a:pt x="2495" y="4209"/>
                      <a:pt x="2813" y="4216"/>
                    </a:cubicBezTo>
                    <a:cubicBezTo>
                      <a:pt x="2814" y="4216"/>
                      <a:pt x="2815" y="4216"/>
                      <a:pt x="2816" y="4216"/>
                    </a:cubicBezTo>
                    <a:cubicBezTo>
                      <a:pt x="3137" y="4216"/>
                      <a:pt x="4572" y="2721"/>
                      <a:pt x="4572" y="2721"/>
                    </a:cubicBez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6" name="Google Shape;3386;p47"/>
              <p:cNvSpPr/>
              <p:nvPr/>
            </p:nvSpPr>
            <p:spPr>
              <a:xfrm>
                <a:off x="1426500" y="573700"/>
                <a:ext cx="223525" cy="226225"/>
              </a:xfrm>
              <a:custGeom>
                <a:avLst/>
                <a:gdLst/>
                <a:ahLst/>
                <a:cxnLst/>
                <a:rect l="l" t="t" r="r" b="b"/>
                <a:pathLst>
                  <a:path w="8941" h="9049" extrusionOk="0">
                    <a:moveTo>
                      <a:pt x="2443" y="0"/>
                    </a:moveTo>
                    <a:lnTo>
                      <a:pt x="1711" y="4149"/>
                    </a:lnTo>
                    <a:lnTo>
                      <a:pt x="0" y="5713"/>
                    </a:lnTo>
                    <a:cubicBezTo>
                      <a:pt x="0" y="5713"/>
                      <a:pt x="915" y="7389"/>
                      <a:pt x="3139" y="9048"/>
                    </a:cubicBezTo>
                    <a:lnTo>
                      <a:pt x="4580" y="7546"/>
                    </a:lnTo>
                    <a:lnTo>
                      <a:pt x="8940" y="7645"/>
                    </a:lnTo>
                    <a:lnTo>
                      <a:pt x="8940" y="7645"/>
                    </a:lnTo>
                    <a:lnTo>
                      <a:pt x="24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7" name="Google Shape;3387;p47"/>
              <p:cNvSpPr/>
              <p:nvPr/>
            </p:nvSpPr>
            <p:spPr>
              <a:xfrm>
                <a:off x="1761425" y="382025"/>
                <a:ext cx="135775" cy="127625"/>
              </a:xfrm>
              <a:custGeom>
                <a:avLst/>
                <a:gdLst/>
                <a:ahLst/>
                <a:cxnLst/>
                <a:rect l="l" t="t" r="r" b="b"/>
                <a:pathLst>
                  <a:path w="5431" h="5105" extrusionOk="0">
                    <a:moveTo>
                      <a:pt x="693" y="1"/>
                    </a:moveTo>
                    <a:cubicBezTo>
                      <a:pt x="249" y="1"/>
                      <a:pt x="1" y="167"/>
                      <a:pt x="1" y="167"/>
                    </a:cubicBezTo>
                    <a:lnTo>
                      <a:pt x="4008" y="5105"/>
                    </a:lnTo>
                    <a:cubicBezTo>
                      <a:pt x="4008" y="5105"/>
                      <a:pt x="5431" y="4069"/>
                      <a:pt x="3389" y="1667"/>
                    </a:cubicBezTo>
                    <a:cubicBezTo>
                      <a:pt x="2223" y="295"/>
                      <a:pt x="1284"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8" name="Google Shape;3388;p47"/>
              <p:cNvSpPr/>
              <p:nvPr/>
            </p:nvSpPr>
            <p:spPr>
              <a:xfrm>
                <a:off x="1487550" y="371600"/>
                <a:ext cx="388950" cy="393225"/>
              </a:xfrm>
              <a:custGeom>
                <a:avLst/>
                <a:gdLst/>
                <a:ahLst/>
                <a:cxnLst/>
                <a:rect l="l" t="t" r="r" b="b"/>
                <a:pathLst>
                  <a:path w="15558" h="15729" extrusionOk="0">
                    <a:moveTo>
                      <a:pt x="10825" y="1"/>
                    </a:moveTo>
                    <a:lnTo>
                      <a:pt x="1" y="8084"/>
                    </a:lnTo>
                    <a:cubicBezTo>
                      <a:pt x="1155" y="10298"/>
                      <a:pt x="6498" y="15729"/>
                      <a:pt x="6498" y="15729"/>
                    </a:cubicBezTo>
                    <a:lnTo>
                      <a:pt x="15558" y="5571"/>
                    </a:lnTo>
                    <a:cubicBezTo>
                      <a:pt x="15558" y="5571"/>
                      <a:pt x="12795" y="1790"/>
                      <a:pt x="10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89" name="Google Shape;3389;p47"/>
              <p:cNvSpPr/>
              <p:nvPr/>
            </p:nvSpPr>
            <p:spPr>
              <a:xfrm>
                <a:off x="1502550" y="618325"/>
                <a:ext cx="106650" cy="121900"/>
              </a:xfrm>
              <a:custGeom>
                <a:avLst/>
                <a:gdLst/>
                <a:ahLst/>
                <a:cxnLst/>
                <a:rect l="l" t="t" r="r" b="b"/>
                <a:pathLst>
                  <a:path w="4266" h="4876" fill="none" extrusionOk="0">
                    <a:moveTo>
                      <a:pt x="4265" y="4876"/>
                    </a:moveTo>
                    <a:cubicBezTo>
                      <a:pt x="1739" y="2454"/>
                      <a:pt x="1" y="0"/>
                      <a:pt x="1"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0" name="Google Shape;3390;p47"/>
              <p:cNvSpPr/>
              <p:nvPr/>
            </p:nvSpPr>
            <p:spPr>
              <a:xfrm>
                <a:off x="1475025" y="687225"/>
                <a:ext cx="61950" cy="69350"/>
              </a:xfrm>
              <a:custGeom>
                <a:avLst/>
                <a:gdLst/>
                <a:ahLst/>
                <a:cxnLst/>
                <a:rect l="l" t="t" r="r" b="b"/>
                <a:pathLst>
                  <a:path w="2478" h="2774" fill="none" extrusionOk="0">
                    <a:moveTo>
                      <a:pt x="2478" y="2774"/>
                    </a:moveTo>
                    <a:cubicBezTo>
                      <a:pt x="1401" y="1751"/>
                      <a:pt x="0" y="1"/>
                      <a:pt x="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1" name="Google Shape;3391;p47"/>
              <p:cNvSpPr/>
              <p:nvPr/>
            </p:nvSpPr>
            <p:spPr>
              <a:xfrm>
                <a:off x="1535125" y="408800"/>
                <a:ext cx="213950" cy="162825"/>
              </a:xfrm>
              <a:custGeom>
                <a:avLst/>
                <a:gdLst/>
                <a:ahLst/>
                <a:cxnLst/>
                <a:rect l="l" t="t" r="r" b="b"/>
                <a:pathLst>
                  <a:path w="8558" h="6513" fill="none" extrusionOk="0">
                    <a:moveTo>
                      <a:pt x="1" y="6512"/>
                    </a:moveTo>
                    <a:lnTo>
                      <a:pt x="8558" y="0"/>
                    </a:ln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392" name="Google Shape;3392;p47"/>
          <p:cNvGrpSpPr/>
          <p:nvPr/>
        </p:nvGrpSpPr>
        <p:grpSpPr>
          <a:xfrm>
            <a:off x="238119" y="907691"/>
            <a:ext cx="950203" cy="673944"/>
            <a:chOff x="3995538" y="4842100"/>
            <a:chExt cx="884650" cy="627450"/>
          </a:xfrm>
        </p:grpSpPr>
        <p:sp>
          <p:nvSpPr>
            <p:cNvPr id="3393" name="Google Shape;3393;p47"/>
            <p:cNvSpPr/>
            <p:nvPr/>
          </p:nvSpPr>
          <p:spPr>
            <a:xfrm>
              <a:off x="4001138" y="4842100"/>
              <a:ext cx="873450" cy="627450"/>
            </a:xfrm>
            <a:custGeom>
              <a:avLst/>
              <a:gdLst/>
              <a:ahLst/>
              <a:cxnLst/>
              <a:rect l="l" t="t" r="r" b="b"/>
              <a:pathLst>
                <a:path w="34938" h="25098" extrusionOk="0">
                  <a:moveTo>
                    <a:pt x="11823" y="6564"/>
                  </a:moveTo>
                  <a:cubicBezTo>
                    <a:pt x="12977" y="6564"/>
                    <a:pt x="14395" y="6636"/>
                    <a:pt x="15730" y="6746"/>
                  </a:cubicBezTo>
                  <a:cubicBezTo>
                    <a:pt x="16506" y="6810"/>
                    <a:pt x="17254" y="6886"/>
                    <a:pt x="17906" y="6967"/>
                  </a:cubicBezTo>
                  <a:cubicBezTo>
                    <a:pt x="19167" y="7126"/>
                    <a:pt x="20069" y="7307"/>
                    <a:pt x="20119" y="7458"/>
                  </a:cubicBezTo>
                  <a:cubicBezTo>
                    <a:pt x="20158" y="7581"/>
                    <a:pt x="19506" y="8142"/>
                    <a:pt x="18486" y="8910"/>
                  </a:cubicBezTo>
                  <a:cubicBezTo>
                    <a:pt x="17820" y="9414"/>
                    <a:pt x="16994" y="10010"/>
                    <a:pt x="16103" y="10630"/>
                  </a:cubicBezTo>
                  <a:cubicBezTo>
                    <a:pt x="13989" y="12103"/>
                    <a:pt x="11508" y="13721"/>
                    <a:pt x="9888" y="14635"/>
                  </a:cubicBezTo>
                  <a:cubicBezTo>
                    <a:pt x="9082" y="15089"/>
                    <a:pt x="8490" y="15369"/>
                    <a:pt x="8262" y="15369"/>
                  </a:cubicBezTo>
                  <a:cubicBezTo>
                    <a:pt x="8229" y="15369"/>
                    <a:pt x="8204" y="15363"/>
                    <a:pt x="8186" y="15351"/>
                  </a:cubicBezTo>
                  <a:cubicBezTo>
                    <a:pt x="7549" y="14911"/>
                    <a:pt x="8728" y="7368"/>
                    <a:pt x="9479" y="6828"/>
                  </a:cubicBezTo>
                  <a:cubicBezTo>
                    <a:pt x="9550" y="6776"/>
                    <a:pt x="9671" y="6733"/>
                    <a:pt x="9831" y="6697"/>
                  </a:cubicBezTo>
                  <a:cubicBezTo>
                    <a:pt x="10256" y="6604"/>
                    <a:pt x="10967" y="6564"/>
                    <a:pt x="11823" y="6564"/>
                  </a:cubicBezTo>
                  <a:close/>
                  <a:moveTo>
                    <a:pt x="11287" y="0"/>
                  </a:moveTo>
                  <a:cubicBezTo>
                    <a:pt x="10766" y="0"/>
                    <a:pt x="10263" y="5"/>
                    <a:pt x="9784" y="16"/>
                  </a:cubicBezTo>
                  <a:cubicBezTo>
                    <a:pt x="7164" y="71"/>
                    <a:pt x="5220" y="295"/>
                    <a:pt x="4590" y="750"/>
                  </a:cubicBezTo>
                  <a:cubicBezTo>
                    <a:pt x="2749" y="2078"/>
                    <a:pt x="0" y="18230"/>
                    <a:pt x="436" y="23470"/>
                  </a:cubicBezTo>
                  <a:cubicBezTo>
                    <a:pt x="506" y="24312"/>
                    <a:pt x="659" y="24872"/>
                    <a:pt x="909" y="25046"/>
                  </a:cubicBezTo>
                  <a:cubicBezTo>
                    <a:pt x="912" y="25049"/>
                    <a:pt x="917" y="25052"/>
                    <a:pt x="921" y="25054"/>
                  </a:cubicBezTo>
                  <a:lnTo>
                    <a:pt x="925" y="25056"/>
                  </a:lnTo>
                  <a:cubicBezTo>
                    <a:pt x="928" y="25058"/>
                    <a:pt x="932" y="25060"/>
                    <a:pt x="936" y="25063"/>
                  </a:cubicBezTo>
                  <a:lnTo>
                    <a:pt x="939" y="25064"/>
                  </a:lnTo>
                  <a:cubicBezTo>
                    <a:pt x="944" y="25066"/>
                    <a:pt x="949" y="25068"/>
                    <a:pt x="954" y="25070"/>
                  </a:cubicBezTo>
                  <a:cubicBezTo>
                    <a:pt x="966" y="25074"/>
                    <a:pt x="978" y="25078"/>
                    <a:pt x="990" y="25082"/>
                  </a:cubicBezTo>
                  <a:cubicBezTo>
                    <a:pt x="1029" y="25092"/>
                    <a:pt x="1074" y="25097"/>
                    <a:pt x="1127" y="25097"/>
                  </a:cubicBezTo>
                  <a:cubicBezTo>
                    <a:pt x="1272" y="25097"/>
                    <a:pt x="1469" y="25057"/>
                    <a:pt x="1711" y="24981"/>
                  </a:cubicBezTo>
                  <a:lnTo>
                    <a:pt x="1713" y="24981"/>
                  </a:lnTo>
                  <a:cubicBezTo>
                    <a:pt x="1755" y="24968"/>
                    <a:pt x="1798" y="24954"/>
                    <a:pt x="1843" y="24939"/>
                  </a:cubicBezTo>
                  <a:lnTo>
                    <a:pt x="1851" y="24936"/>
                  </a:lnTo>
                  <a:lnTo>
                    <a:pt x="1887" y="24924"/>
                  </a:lnTo>
                  <a:lnTo>
                    <a:pt x="1897" y="24921"/>
                  </a:lnTo>
                  <a:lnTo>
                    <a:pt x="1938" y="24905"/>
                  </a:lnTo>
                  <a:lnTo>
                    <a:pt x="1940" y="24905"/>
                  </a:lnTo>
                  <a:lnTo>
                    <a:pt x="1985" y="24889"/>
                  </a:lnTo>
                  <a:lnTo>
                    <a:pt x="2000" y="24883"/>
                  </a:lnTo>
                  <a:lnTo>
                    <a:pt x="2029" y="24872"/>
                  </a:lnTo>
                  <a:lnTo>
                    <a:pt x="2048" y="24865"/>
                  </a:lnTo>
                  <a:lnTo>
                    <a:pt x="2075" y="24855"/>
                  </a:lnTo>
                  <a:lnTo>
                    <a:pt x="2096" y="24847"/>
                  </a:lnTo>
                  <a:lnTo>
                    <a:pt x="2120" y="24838"/>
                  </a:lnTo>
                  <a:cubicBezTo>
                    <a:pt x="2135" y="24831"/>
                    <a:pt x="2150" y="24826"/>
                    <a:pt x="2166" y="24820"/>
                  </a:cubicBezTo>
                  <a:lnTo>
                    <a:pt x="2182" y="24813"/>
                  </a:lnTo>
                  <a:lnTo>
                    <a:pt x="2213" y="24801"/>
                  </a:lnTo>
                  <a:lnTo>
                    <a:pt x="2228" y="24795"/>
                  </a:lnTo>
                  <a:lnTo>
                    <a:pt x="2260" y="24783"/>
                  </a:lnTo>
                  <a:lnTo>
                    <a:pt x="2270" y="24778"/>
                  </a:lnTo>
                  <a:cubicBezTo>
                    <a:pt x="3862" y="24134"/>
                    <a:pt x="6641" y="22561"/>
                    <a:pt x="9929" y="20531"/>
                  </a:cubicBezTo>
                  <a:lnTo>
                    <a:pt x="10156" y="20390"/>
                  </a:lnTo>
                  <a:cubicBezTo>
                    <a:pt x="11847" y="19342"/>
                    <a:pt x="13667" y="18179"/>
                    <a:pt x="15525" y="16962"/>
                  </a:cubicBezTo>
                  <a:lnTo>
                    <a:pt x="15551" y="16944"/>
                  </a:lnTo>
                  <a:lnTo>
                    <a:pt x="15705" y="16844"/>
                  </a:lnTo>
                  <a:lnTo>
                    <a:pt x="15809" y="16775"/>
                  </a:lnTo>
                  <a:lnTo>
                    <a:pt x="15884" y="16726"/>
                  </a:lnTo>
                  <a:lnTo>
                    <a:pt x="16028" y="16630"/>
                  </a:lnTo>
                  <a:lnTo>
                    <a:pt x="16067" y="16605"/>
                  </a:lnTo>
                  <a:lnTo>
                    <a:pt x="16230" y="16499"/>
                  </a:lnTo>
                  <a:lnTo>
                    <a:pt x="16310" y="16446"/>
                  </a:lnTo>
                  <a:cubicBezTo>
                    <a:pt x="16332" y="16431"/>
                    <a:pt x="16355" y="16416"/>
                    <a:pt x="16377" y="16401"/>
                  </a:cubicBezTo>
                  <a:lnTo>
                    <a:pt x="16394" y="16391"/>
                  </a:lnTo>
                  <a:cubicBezTo>
                    <a:pt x="16987" y="16000"/>
                    <a:pt x="17582" y="15604"/>
                    <a:pt x="18178" y="15206"/>
                  </a:cubicBezTo>
                  <a:lnTo>
                    <a:pt x="18212" y="15182"/>
                  </a:lnTo>
                  <a:cubicBezTo>
                    <a:pt x="18319" y="15110"/>
                    <a:pt x="18426" y="15038"/>
                    <a:pt x="18533" y="14967"/>
                  </a:cubicBezTo>
                  <a:cubicBezTo>
                    <a:pt x="18899" y="14721"/>
                    <a:pt x="19265" y="14475"/>
                    <a:pt x="19629" y="14228"/>
                  </a:cubicBezTo>
                  <a:cubicBezTo>
                    <a:pt x="19903" y="14044"/>
                    <a:pt x="20175" y="13858"/>
                    <a:pt x="20447" y="13674"/>
                  </a:cubicBezTo>
                  <a:cubicBezTo>
                    <a:pt x="21517" y="12945"/>
                    <a:pt x="22574" y="12217"/>
                    <a:pt x="23600" y="11501"/>
                  </a:cubicBezTo>
                  <a:cubicBezTo>
                    <a:pt x="27377" y="8866"/>
                    <a:pt x="30730" y="6405"/>
                    <a:pt x="32791" y="4720"/>
                  </a:cubicBezTo>
                  <a:cubicBezTo>
                    <a:pt x="34142" y="3615"/>
                    <a:pt x="34937" y="2845"/>
                    <a:pt x="34930" y="2579"/>
                  </a:cubicBezTo>
                  <a:lnTo>
                    <a:pt x="34930" y="2573"/>
                  </a:lnTo>
                  <a:lnTo>
                    <a:pt x="34930" y="2568"/>
                  </a:lnTo>
                  <a:cubicBezTo>
                    <a:pt x="34930" y="2566"/>
                    <a:pt x="34930" y="2564"/>
                    <a:pt x="34929" y="2562"/>
                  </a:cubicBezTo>
                  <a:cubicBezTo>
                    <a:pt x="34928" y="2559"/>
                    <a:pt x="34929" y="2558"/>
                    <a:pt x="34928" y="2557"/>
                  </a:cubicBezTo>
                  <a:cubicBezTo>
                    <a:pt x="34928" y="2556"/>
                    <a:pt x="34927" y="2551"/>
                    <a:pt x="34926" y="2548"/>
                  </a:cubicBezTo>
                  <a:cubicBezTo>
                    <a:pt x="34860" y="2351"/>
                    <a:pt x="34291" y="2137"/>
                    <a:pt x="33348" y="1921"/>
                  </a:cubicBezTo>
                  <a:cubicBezTo>
                    <a:pt x="31591" y="1515"/>
                    <a:pt x="28539" y="1098"/>
                    <a:pt x="25053" y="756"/>
                  </a:cubicBezTo>
                  <a:cubicBezTo>
                    <a:pt x="22120" y="468"/>
                    <a:pt x="18880" y="234"/>
                    <a:pt x="15854" y="107"/>
                  </a:cubicBezTo>
                  <a:cubicBezTo>
                    <a:pt x="15455" y="89"/>
                    <a:pt x="15059" y="75"/>
                    <a:pt x="14670" y="61"/>
                  </a:cubicBezTo>
                  <a:cubicBezTo>
                    <a:pt x="13487" y="22"/>
                    <a:pt x="12348" y="0"/>
                    <a:pt x="1128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394" name="Google Shape;3394;p47"/>
            <p:cNvGrpSpPr/>
            <p:nvPr/>
          </p:nvGrpSpPr>
          <p:grpSpPr>
            <a:xfrm>
              <a:off x="3995538" y="4842100"/>
              <a:ext cx="884650" cy="627450"/>
              <a:chOff x="3566825" y="4848625"/>
              <a:chExt cx="884650" cy="627450"/>
            </a:xfrm>
          </p:grpSpPr>
          <p:sp>
            <p:nvSpPr>
              <p:cNvPr id="3395" name="Google Shape;3395;p47"/>
              <p:cNvSpPr/>
              <p:nvPr/>
            </p:nvSpPr>
            <p:spPr>
              <a:xfrm>
                <a:off x="3566825" y="4848625"/>
                <a:ext cx="876975" cy="627450"/>
              </a:xfrm>
              <a:custGeom>
                <a:avLst/>
                <a:gdLst/>
                <a:ahLst/>
                <a:cxnLst/>
                <a:rect l="l" t="t" r="r" b="b"/>
                <a:pathLst>
                  <a:path w="35079" h="25098" extrusionOk="0">
                    <a:moveTo>
                      <a:pt x="11823" y="6564"/>
                    </a:moveTo>
                    <a:cubicBezTo>
                      <a:pt x="12978" y="6564"/>
                      <a:pt x="14396" y="6636"/>
                      <a:pt x="15730" y="6747"/>
                    </a:cubicBezTo>
                    <a:cubicBezTo>
                      <a:pt x="16507" y="6809"/>
                      <a:pt x="17254" y="6886"/>
                      <a:pt x="17906" y="6968"/>
                    </a:cubicBezTo>
                    <a:cubicBezTo>
                      <a:pt x="19167" y="7127"/>
                      <a:pt x="20070" y="7306"/>
                      <a:pt x="20120" y="7458"/>
                    </a:cubicBezTo>
                    <a:cubicBezTo>
                      <a:pt x="20159" y="7580"/>
                      <a:pt x="19506" y="8141"/>
                      <a:pt x="18486" y="8909"/>
                    </a:cubicBezTo>
                    <a:cubicBezTo>
                      <a:pt x="17819" y="9414"/>
                      <a:pt x="16994" y="10010"/>
                      <a:pt x="16103" y="10630"/>
                    </a:cubicBezTo>
                    <a:cubicBezTo>
                      <a:pt x="13989" y="12102"/>
                      <a:pt x="11507" y="13722"/>
                      <a:pt x="9889" y="14635"/>
                    </a:cubicBezTo>
                    <a:cubicBezTo>
                      <a:pt x="9081" y="15089"/>
                      <a:pt x="8490" y="15368"/>
                      <a:pt x="8262" y="15368"/>
                    </a:cubicBezTo>
                    <a:cubicBezTo>
                      <a:pt x="8229" y="15368"/>
                      <a:pt x="8203" y="15362"/>
                      <a:pt x="8186" y="15350"/>
                    </a:cubicBezTo>
                    <a:cubicBezTo>
                      <a:pt x="7551" y="14910"/>
                      <a:pt x="8729" y="7368"/>
                      <a:pt x="9479" y="6828"/>
                    </a:cubicBezTo>
                    <a:cubicBezTo>
                      <a:pt x="9550" y="6776"/>
                      <a:pt x="9671" y="6733"/>
                      <a:pt x="9831" y="6697"/>
                    </a:cubicBezTo>
                    <a:cubicBezTo>
                      <a:pt x="10257" y="6604"/>
                      <a:pt x="10968" y="6564"/>
                      <a:pt x="11823" y="6564"/>
                    </a:cubicBezTo>
                    <a:close/>
                    <a:moveTo>
                      <a:pt x="11294" y="0"/>
                    </a:moveTo>
                    <a:cubicBezTo>
                      <a:pt x="10771" y="0"/>
                      <a:pt x="10266" y="6"/>
                      <a:pt x="9785" y="17"/>
                    </a:cubicBezTo>
                    <a:cubicBezTo>
                      <a:pt x="7165" y="72"/>
                      <a:pt x="5220" y="295"/>
                      <a:pt x="4591" y="751"/>
                    </a:cubicBezTo>
                    <a:cubicBezTo>
                      <a:pt x="2750" y="2079"/>
                      <a:pt x="1" y="18231"/>
                      <a:pt x="436" y="23471"/>
                    </a:cubicBezTo>
                    <a:cubicBezTo>
                      <a:pt x="506" y="24313"/>
                      <a:pt x="658" y="24871"/>
                      <a:pt x="908" y="25046"/>
                    </a:cubicBezTo>
                    <a:cubicBezTo>
                      <a:pt x="958" y="25081"/>
                      <a:pt x="1031" y="25097"/>
                      <a:pt x="1126" y="25097"/>
                    </a:cubicBezTo>
                    <a:cubicBezTo>
                      <a:pt x="2130" y="25097"/>
                      <a:pt x="5585" y="23213"/>
                      <a:pt x="9929" y="20531"/>
                    </a:cubicBezTo>
                    <a:cubicBezTo>
                      <a:pt x="11939" y="19289"/>
                      <a:pt x="14141" y="17878"/>
                      <a:pt x="16378" y="16401"/>
                    </a:cubicBezTo>
                    <a:cubicBezTo>
                      <a:pt x="17583" y="15606"/>
                      <a:pt x="18800" y="14793"/>
                      <a:pt x="20000" y="13978"/>
                    </a:cubicBezTo>
                    <a:cubicBezTo>
                      <a:pt x="22580" y="12228"/>
                      <a:pt x="25094" y="10471"/>
                      <a:pt x="27302" y="8875"/>
                    </a:cubicBezTo>
                    <a:cubicBezTo>
                      <a:pt x="31838" y="5597"/>
                      <a:pt x="35078" y="3005"/>
                      <a:pt x="34925" y="2547"/>
                    </a:cubicBezTo>
                    <a:cubicBezTo>
                      <a:pt x="34861" y="2351"/>
                      <a:pt x="34290" y="2137"/>
                      <a:pt x="33349" y="1922"/>
                    </a:cubicBezTo>
                    <a:cubicBezTo>
                      <a:pt x="31591" y="1516"/>
                      <a:pt x="28539" y="1098"/>
                      <a:pt x="25054" y="757"/>
                    </a:cubicBezTo>
                    <a:cubicBezTo>
                      <a:pt x="22120" y="469"/>
                      <a:pt x="18881" y="233"/>
                      <a:pt x="15855" y="108"/>
                    </a:cubicBezTo>
                    <a:cubicBezTo>
                      <a:pt x="15455" y="90"/>
                      <a:pt x="15060" y="74"/>
                      <a:pt x="14670" y="60"/>
                    </a:cubicBezTo>
                    <a:cubicBezTo>
                      <a:pt x="13489" y="22"/>
                      <a:pt x="12353" y="0"/>
                      <a:pt x="1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6" name="Google Shape;3396;p47"/>
              <p:cNvSpPr/>
              <p:nvPr/>
            </p:nvSpPr>
            <p:spPr>
              <a:xfrm>
                <a:off x="3577725" y="4896625"/>
                <a:ext cx="873750" cy="579425"/>
              </a:xfrm>
              <a:custGeom>
                <a:avLst/>
                <a:gdLst/>
                <a:ahLst/>
                <a:cxnLst/>
                <a:rect l="l" t="t" r="r" b="b"/>
                <a:pathLst>
                  <a:path w="34950" h="23177" extrusionOk="0">
                    <a:moveTo>
                      <a:pt x="32913" y="1"/>
                    </a:moveTo>
                    <a:cubicBezTo>
                      <a:pt x="29043" y="3038"/>
                      <a:pt x="15226" y="13580"/>
                      <a:pt x="1" y="21550"/>
                    </a:cubicBezTo>
                    <a:cubicBezTo>
                      <a:pt x="71" y="22392"/>
                      <a:pt x="223" y="22950"/>
                      <a:pt x="473" y="23125"/>
                    </a:cubicBezTo>
                    <a:cubicBezTo>
                      <a:pt x="523" y="23160"/>
                      <a:pt x="596" y="23176"/>
                      <a:pt x="691" y="23176"/>
                    </a:cubicBezTo>
                    <a:cubicBezTo>
                      <a:pt x="4052" y="23176"/>
                      <a:pt x="34949" y="2017"/>
                      <a:pt x="34489" y="627"/>
                    </a:cubicBezTo>
                    <a:cubicBezTo>
                      <a:pt x="34425" y="431"/>
                      <a:pt x="33854" y="217"/>
                      <a:pt x="329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7" name="Google Shape;3397;p47"/>
              <p:cNvSpPr/>
              <p:nvPr/>
            </p:nvSpPr>
            <p:spPr>
              <a:xfrm>
                <a:off x="3627100" y="5401325"/>
                <a:ext cx="31425" cy="38725"/>
              </a:xfrm>
              <a:custGeom>
                <a:avLst/>
                <a:gdLst/>
                <a:ahLst/>
                <a:cxnLst/>
                <a:rect l="l" t="t" r="r" b="b"/>
                <a:pathLst>
                  <a:path w="1257" h="1549" extrusionOk="0">
                    <a:moveTo>
                      <a:pt x="289" y="1"/>
                    </a:moveTo>
                    <a:cubicBezTo>
                      <a:pt x="240" y="1"/>
                      <a:pt x="192" y="14"/>
                      <a:pt x="151" y="44"/>
                    </a:cubicBezTo>
                    <a:cubicBezTo>
                      <a:pt x="37" y="128"/>
                      <a:pt x="1" y="281"/>
                      <a:pt x="80" y="402"/>
                    </a:cubicBezTo>
                    <a:cubicBezTo>
                      <a:pt x="303" y="747"/>
                      <a:pt x="525" y="1090"/>
                      <a:pt x="749" y="1434"/>
                    </a:cubicBezTo>
                    <a:cubicBezTo>
                      <a:pt x="796" y="1506"/>
                      <a:pt x="883" y="1549"/>
                      <a:pt x="969" y="1549"/>
                    </a:cubicBezTo>
                    <a:cubicBezTo>
                      <a:pt x="1018" y="1549"/>
                      <a:pt x="1066" y="1535"/>
                      <a:pt x="1106" y="1505"/>
                    </a:cubicBezTo>
                    <a:cubicBezTo>
                      <a:pt x="1221" y="1421"/>
                      <a:pt x="1257" y="1269"/>
                      <a:pt x="1177"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8" name="Google Shape;3398;p47"/>
              <p:cNvSpPr/>
              <p:nvPr/>
            </p:nvSpPr>
            <p:spPr>
              <a:xfrm>
                <a:off x="3675400" y="5369050"/>
                <a:ext cx="31425" cy="38725"/>
              </a:xfrm>
              <a:custGeom>
                <a:avLst/>
                <a:gdLst/>
                <a:ahLst/>
                <a:cxnLst/>
                <a:rect l="l" t="t" r="r" b="b"/>
                <a:pathLst>
                  <a:path w="1257" h="1549" extrusionOk="0">
                    <a:moveTo>
                      <a:pt x="289" y="0"/>
                    </a:moveTo>
                    <a:cubicBezTo>
                      <a:pt x="240" y="0"/>
                      <a:pt x="191" y="14"/>
                      <a:pt x="151" y="44"/>
                    </a:cubicBezTo>
                    <a:cubicBezTo>
                      <a:pt x="36" y="128"/>
                      <a:pt x="0" y="280"/>
                      <a:pt x="80" y="402"/>
                    </a:cubicBezTo>
                    <a:lnTo>
                      <a:pt x="749" y="1434"/>
                    </a:lnTo>
                    <a:cubicBezTo>
                      <a:pt x="795" y="1506"/>
                      <a:pt x="883" y="1549"/>
                      <a:pt x="969" y="1549"/>
                    </a:cubicBezTo>
                    <a:cubicBezTo>
                      <a:pt x="1018" y="1549"/>
                      <a:pt x="1066" y="1535"/>
                      <a:pt x="1106" y="1505"/>
                    </a:cubicBezTo>
                    <a:cubicBezTo>
                      <a:pt x="1220" y="1421"/>
                      <a:pt x="1256" y="1268"/>
                      <a:pt x="1177" y="1148"/>
                    </a:cubicBezTo>
                    <a:lnTo>
                      <a:pt x="508" y="115"/>
                    </a:lnTo>
                    <a:cubicBezTo>
                      <a:pt x="461" y="43"/>
                      <a:pt x="374" y="0"/>
                      <a:pt x="2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399" name="Google Shape;3399;p47"/>
              <p:cNvSpPr/>
              <p:nvPr/>
            </p:nvSpPr>
            <p:spPr>
              <a:xfrm>
                <a:off x="3723675" y="5336775"/>
                <a:ext cx="31425" cy="38700"/>
              </a:xfrm>
              <a:custGeom>
                <a:avLst/>
                <a:gdLst/>
                <a:ahLst/>
                <a:cxnLst/>
                <a:rect l="l" t="t" r="r" b="b"/>
                <a:pathLst>
                  <a:path w="1257" h="1548" extrusionOk="0">
                    <a:moveTo>
                      <a:pt x="288" y="0"/>
                    </a:moveTo>
                    <a:cubicBezTo>
                      <a:pt x="239" y="0"/>
                      <a:pt x="191" y="14"/>
                      <a:pt x="150" y="44"/>
                    </a:cubicBezTo>
                    <a:cubicBezTo>
                      <a:pt x="37" y="127"/>
                      <a:pt x="1" y="280"/>
                      <a:pt x="79" y="401"/>
                    </a:cubicBezTo>
                    <a:lnTo>
                      <a:pt x="749" y="1434"/>
                    </a:lnTo>
                    <a:cubicBezTo>
                      <a:pt x="796" y="1506"/>
                      <a:pt x="883" y="1548"/>
                      <a:pt x="969" y="1548"/>
                    </a:cubicBezTo>
                    <a:cubicBezTo>
                      <a:pt x="1017" y="1548"/>
                      <a:pt x="1066" y="1534"/>
                      <a:pt x="1106" y="1505"/>
                    </a:cubicBezTo>
                    <a:cubicBezTo>
                      <a:pt x="1221" y="1421"/>
                      <a:pt x="1257" y="1268"/>
                      <a:pt x="1177" y="1147"/>
                    </a:cubicBezTo>
                    <a:cubicBezTo>
                      <a:pt x="955" y="803"/>
                      <a:pt x="731" y="459"/>
                      <a:pt x="509" y="115"/>
                    </a:cubicBezTo>
                    <a:cubicBezTo>
                      <a:pt x="462" y="42"/>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0" name="Google Shape;3400;p47"/>
              <p:cNvSpPr/>
              <p:nvPr/>
            </p:nvSpPr>
            <p:spPr>
              <a:xfrm>
                <a:off x="3771975" y="5304500"/>
                <a:ext cx="31425" cy="38700"/>
              </a:xfrm>
              <a:custGeom>
                <a:avLst/>
                <a:gdLst/>
                <a:ahLst/>
                <a:cxnLst/>
                <a:rect l="l" t="t" r="r" b="b"/>
                <a:pathLst>
                  <a:path w="1257" h="1548" extrusionOk="0">
                    <a:moveTo>
                      <a:pt x="288" y="0"/>
                    </a:moveTo>
                    <a:cubicBezTo>
                      <a:pt x="239" y="0"/>
                      <a:pt x="190" y="14"/>
                      <a:pt x="150" y="43"/>
                    </a:cubicBezTo>
                    <a:cubicBezTo>
                      <a:pt x="36" y="127"/>
                      <a:pt x="0" y="280"/>
                      <a:pt x="79" y="401"/>
                    </a:cubicBezTo>
                    <a:lnTo>
                      <a:pt x="749" y="1433"/>
                    </a:lnTo>
                    <a:cubicBezTo>
                      <a:pt x="795" y="1506"/>
                      <a:pt x="882" y="1548"/>
                      <a:pt x="968" y="1548"/>
                    </a:cubicBezTo>
                    <a:cubicBezTo>
                      <a:pt x="1017" y="1548"/>
                      <a:pt x="1066" y="1534"/>
                      <a:pt x="1106" y="1504"/>
                    </a:cubicBezTo>
                    <a:cubicBezTo>
                      <a:pt x="1220" y="1421"/>
                      <a:pt x="1257" y="1268"/>
                      <a:pt x="1177" y="1147"/>
                    </a:cubicBezTo>
                    <a:lnTo>
                      <a:pt x="508" y="115"/>
                    </a:ln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1" name="Google Shape;3401;p47"/>
              <p:cNvSpPr/>
              <p:nvPr/>
            </p:nvSpPr>
            <p:spPr>
              <a:xfrm>
                <a:off x="3820250" y="5272200"/>
                <a:ext cx="31400" cy="38725"/>
              </a:xfrm>
              <a:custGeom>
                <a:avLst/>
                <a:gdLst/>
                <a:ahLst/>
                <a:cxnLst/>
                <a:rect l="l" t="t" r="r" b="b"/>
                <a:pathLst>
                  <a:path w="1256" h="1549" extrusionOk="0">
                    <a:moveTo>
                      <a:pt x="288" y="0"/>
                    </a:moveTo>
                    <a:cubicBezTo>
                      <a:pt x="239" y="0"/>
                      <a:pt x="191" y="14"/>
                      <a:pt x="150" y="44"/>
                    </a:cubicBezTo>
                    <a:cubicBezTo>
                      <a:pt x="37" y="128"/>
                      <a:pt x="1" y="281"/>
                      <a:pt x="79" y="402"/>
                    </a:cubicBezTo>
                    <a:lnTo>
                      <a:pt x="749" y="1434"/>
                    </a:lnTo>
                    <a:cubicBezTo>
                      <a:pt x="796" y="1506"/>
                      <a:pt x="883" y="1548"/>
                      <a:pt x="969" y="1548"/>
                    </a:cubicBezTo>
                    <a:cubicBezTo>
                      <a:pt x="1018" y="1548"/>
                      <a:pt x="1066" y="1535"/>
                      <a:pt x="1107" y="1505"/>
                    </a:cubicBezTo>
                    <a:cubicBezTo>
                      <a:pt x="1221" y="1421"/>
                      <a:pt x="1256" y="1269"/>
                      <a:pt x="1178" y="1148"/>
                    </a:cubicBezTo>
                    <a:lnTo>
                      <a:pt x="509" y="115"/>
                    </a:lnTo>
                    <a:cubicBezTo>
                      <a:pt x="462" y="43"/>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2" name="Google Shape;3402;p47"/>
              <p:cNvSpPr/>
              <p:nvPr/>
            </p:nvSpPr>
            <p:spPr>
              <a:xfrm>
                <a:off x="3868550" y="5239900"/>
                <a:ext cx="31400" cy="38725"/>
              </a:xfrm>
              <a:custGeom>
                <a:avLst/>
                <a:gdLst/>
                <a:ahLst/>
                <a:cxnLst/>
                <a:rect l="l" t="t" r="r" b="b"/>
                <a:pathLst>
                  <a:path w="1256" h="1549" extrusionOk="0">
                    <a:moveTo>
                      <a:pt x="287" y="1"/>
                    </a:moveTo>
                    <a:cubicBezTo>
                      <a:pt x="238" y="1"/>
                      <a:pt x="190" y="15"/>
                      <a:pt x="150" y="44"/>
                    </a:cubicBezTo>
                    <a:cubicBezTo>
                      <a:pt x="36" y="129"/>
                      <a:pt x="0" y="281"/>
                      <a:pt x="79" y="402"/>
                    </a:cubicBezTo>
                    <a:lnTo>
                      <a:pt x="748" y="1435"/>
                    </a:lnTo>
                    <a:cubicBezTo>
                      <a:pt x="795" y="1507"/>
                      <a:pt x="883" y="1549"/>
                      <a:pt x="969" y="1549"/>
                    </a:cubicBezTo>
                    <a:cubicBezTo>
                      <a:pt x="1018" y="1549"/>
                      <a:pt x="1066" y="1535"/>
                      <a:pt x="1106" y="1506"/>
                    </a:cubicBezTo>
                    <a:cubicBezTo>
                      <a:pt x="1221" y="1422"/>
                      <a:pt x="1256" y="1269"/>
                      <a:pt x="1177" y="1148"/>
                    </a:cubicBezTo>
                    <a:lnTo>
                      <a:pt x="508" y="116"/>
                    </a:ln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3" name="Google Shape;3403;p47"/>
              <p:cNvSpPr/>
              <p:nvPr/>
            </p:nvSpPr>
            <p:spPr>
              <a:xfrm>
                <a:off x="3916825" y="5207625"/>
                <a:ext cx="31425" cy="38725"/>
              </a:xfrm>
              <a:custGeom>
                <a:avLst/>
                <a:gdLst/>
                <a:ahLst/>
                <a:cxnLst/>
                <a:rect l="l" t="t" r="r" b="b"/>
                <a:pathLst>
                  <a:path w="1257" h="1549" extrusionOk="0">
                    <a:moveTo>
                      <a:pt x="288" y="1"/>
                    </a:moveTo>
                    <a:cubicBezTo>
                      <a:pt x="239" y="1"/>
                      <a:pt x="191" y="15"/>
                      <a:pt x="150" y="45"/>
                    </a:cubicBezTo>
                    <a:cubicBezTo>
                      <a:pt x="37" y="129"/>
                      <a:pt x="1" y="281"/>
                      <a:pt x="79" y="402"/>
                    </a:cubicBezTo>
                    <a:cubicBezTo>
                      <a:pt x="302" y="747"/>
                      <a:pt x="526" y="1091"/>
                      <a:pt x="748" y="1435"/>
                    </a:cubicBezTo>
                    <a:cubicBezTo>
                      <a:pt x="796" y="1507"/>
                      <a:pt x="883" y="1549"/>
                      <a:pt x="969" y="1549"/>
                    </a:cubicBezTo>
                    <a:cubicBezTo>
                      <a:pt x="1018" y="1549"/>
                      <a:pt x="1066" y="1535"/>
                      <a:pt x="1107" y="1506"/>
                    </a:cubicBezTo>
                    <a:cubicBezTo>
                      <a:pt x="1221" y="1422"/>
                      <a:pt x="1256" y="1269"/>
                      <a:pt x="1178" y="1148"/>
                    </a:cubicBezTo>
                    <a:cubicBezTo>
                      <a:pt x="955" y="804"/>
                      <a:pt x="731" y="460"/>
                      <a:pt x="509" y="116"/>
                    </a:cubicBezTo>
                    <a:cubicBezTo>
                      <a:pt x="461" y="44"/>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4" name="Google Shape;3404;p47"/>
              <p:cNvSpPr/>
              <p:nvPr/>
            </p:nvSpPr>
            <p:spPr>
              <a:xfrm>
                <a:off x="3965125" y="5175350"/>
                <a:ext cx="31400" cy="38725"/>
              </a:xfrm>
              <a:custGeom>
                <a:avLst/>
                <a:gdLst/>
                <a:ahLst/>
                <a:cxnLst/>
                <a:rect l="l" t="t" r="r" b="b"/>
                <a:pathLst>
                  <a:path w="1256" h="1549" extrusionOk="0">
                    <a:moveTo>
                      <a:pt x="288" y="0"/>
                    </a:moveTo>
                    <a:cubicBezTo>
                      <a:pt x="239" y="0"/>
                      <a:pt x="190" y="14"/>
                      <a:pt x="150" y="44"/>
                    </a:cubicBezTo>
                    <a:cubicBezTo>
                      <a:pt x="35" y="127"/>
                      <a:pt x="0" y="280"/>
                      <a:pt x="79" y="402"/>
                    </a:cubicBezTo>
                    <a:lnTo>
                      <a:pt x="748" y="1434"/>
                    </a:lnTo>
                    <a:cubicBezTo>
                      <a:pt x="795" y="1506"/>
                      <a:pt x="883" y="1549"/>
                      <a:pt x="969" y="1549"/>
                    </a:cubicBezTo>
                    <a:cubicBezTo>
                      <a:pt x="1018" y="1549"/>
                      <a:pt x="1066" y="1535"/>
                      <a:pt x="1106" y="1505"/>
                    </a:cubicBezTo>
                    <a:cubicBezTo>
                      <a:pt x="1220" y="1422"/>
                      <a:pt x="1256" y="1269"/>
                      <a:pt x="1177" y="1147"/>
                    </a:cubicBezTo>
                    <a:cubicBezTo>
                      <a:pt x="953" y="804"/>
                      <a:pt x="731" y="459"/>
                      <a:pt x="508" y="115"/>
                    </a:cubicBez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5" name="Google Shape;3405;p47"/>
              <p:cNvSpPr/>
              <p:nvPr/>
            </p:nvSpPr>
            <p:spPr>
              <a:xfrm>
                <a:off x="4013400" y="5143050"/>
                <a:ext cx="31425" cy="38750"/>
              </a:xfrm>
              <a:custGeom>
                <a:avLst/>
                <a:gdLst/>
                <a:ahLst/>
                <a:cxnLst/>
                <a:rect l="l" t="t" r="r" b="b"/>
                <a:pathLst>
                  <a:path w="1257" h="1550" extrusionOk="0">
                    <a:moveTo>
                      <a:pt x="288" y="1"/>
                    </a:moveTo>
                    <a:cubicBezTo>
                      <a:pt x="239" y="1"/>
                      <a:pt x="191" y="15"/>
                      <a:pt x="150" y="44"/>
                    </a:cubicBezTo>
                    <a:cubicBezTo>
                      <a:pt x="36" y="128"/>
                      <a:pt x="1" y="281"/>
                      <a:pt x="79" y="403"/>
                    </a:cubicBezTo>
                    <a:lnTo>
                      <a:pt x="748" y="1434"/>
                    </a:lnTo>
                    <a:cubicBezTo>
                      <a:pt x="796" y="1507"/>
                      <a:pt x="883" y="1549"/>
                      <a:pt x="970" y="1549"/>
                    </a:cubicBezTo>
                    <a:cubicBezTo>
                      <a:pt x="1018" y="1549"/>
                      <a:pt x="1066" y="1536"/>
                      <a:pt x="1107" y="1506"/>
                    </a:cubicBezTo>
                    <a:cubicBezTo>
                      <a:pt x="1220" y="1421"/>
                      <a:pt x="1256" y="1269"/>
                      <a:pt x="1178" y="1148"/>
                    </a:cubicBezTo>
                    <a:cubicBezTo>
                      <a:pt x="954" y="803"/>
                      <a:pt x="731" y="459"/>
                      <a:pt x="508" y="115"/>
                    </a:cubicBezTo>
                    <a:cubicBezTo>
                      <a:pt x="461" y="43"/>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6" name="Google Shape;3406;p47"/>
              <p:cNvSpPr/>
              <p:nvPr/>
            </p:nvSpPr>
            <p:spPr>
              <a:xfrm>
                <a:off x="4061675" y="5110775"/>
                <a:ext cx="31425" cy="38725"/>
              </a:xfrm>
              <a:custGeom>
                <a:avLst/>
                <a:gdLst/>
                <a:ahLst/>
                <a:cxnLst/>
                <a:rect l="l" t="t" r="r" b="b"/>
                <a:pathLst>
                  <a:path w="1257" h="1549" extrusionOk="0">
                    <a:moveTo>
                      <a:pt x="289" y="1"/>
                    </a:moveTo>
                    <a:cubicBezTo>
                      <a:pt x="240" y="1"/>
                      <a:pt x="191" y="14"/>
                      <a:pt x="151" y="44"/>
                    </a:cubicBezTo>
                    <a:cubicBezTo>
                      <a:pt x="36" y="128"/>
                      <a:pt x="0" y="280"/>
                      <a:pt x="80" y="402"/>
                    </a:cubicBezTo>
                    <a:lnTo>
                      <a:pt x="749" y="1434"/>
                    </a:lnTo>
                    <a:cubicBezTo>
                      <a:pt x="795" y="1506"/>
                      <a:pt x="883" y="1549"/>
                      <a:pt x="969" y="1549"/>
                    </a:cubicBezTo>
                    <a:cubicBezTo>
                      <a:pt x="1018" y="1549"/>
                      <a:pt x="1067" y="1535"/>
                      <a:pt x="1107" y="1505"/>
                    </a:cubicBezTo>
                    <a:cubicBezTo>
                      <a:pt x="1221" y="1421"/>
                      <a:pt x="1257" y="1269"/>
                      <a:pt x="1178"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7" name="Google Shape;3407;p47"/>
              <p:cNvSpPr/>
              <p:nvPr/>
            </p:nvSpPr>
            <p:spPr>
              <a:xfrm>
                <a:off x="4109950" y="5078500"/>
                <a:ext cx="31450" cy="38725"/>
              </a:xfrm>
              <a:custGeom>
                <a:avLst/>
                <a:gdLst/>
                <a:ahLst/>
                <a:cxnLst/>
                <a:rect l="l" t="t" r="r" b="b"/>
                <a:pathLst>
                  <a:path w="1258" h="1549" extrusionOk="0">
                    <a:moveTo>
                      <a:pt x="289" y="1"/>
                    </a:moveTo>
                    <a:cubicBezTo>
                      <a:pt x="240" y="1"/>
                      <a:pt x="192" y="14"/>
                      <a:pt x="151" y="44"/>
                    </a:cubicBezTo>
                    <a:cubicBezTo>
                      <a:pt x="37" y="128"/>
                      <a:pt x="1" y="280"/>
                      <a:pt x="80" y="401"/>
                    </a:cubicBezTo>
                    <a:lnTo>
                      <a:pt x="749" y="1434"/>
                    </a:lnTo>
                    <a:cubicBezTo>
                      <a:pt x="796" y="1506"/>
                      <a:pt x="883" y="1548"/>
                      <a:pt x="969" y="1548"/>
                    </a:cubicBezTo>
                    <a:cubicBezTo>
                      <a:pt x="1018" y="1548"/>
                      <a:pt x="1067" y="1534"/>
                      <a:pt x="1107" y="1505"/>
                    </a:cubicBezTo>
                    <a:cubicBezTo>
                      <a:pt x="1221" y="1421"/>
                      <a:pt x="1257" y="1268"/>
                      <a:pt x="1179" y="1147"/>
                    </a:cubicBezTo>
                    <a:cubicBezTo>
                      <a:pt x="955" y="803"/>
                      <a:pt x="732"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8" name="Google Shape;3408;p47"/>
              <p:cNvSpPr/>
              <p:nvPr/>
            </p:nvSpPr>
            <p:spPr>
              <a:xfrm>
                <a:off x="4158250" y="5046225"/>
                <a:ext cx="31425" cy="38700"/>
              </a:xfrm>
              <a:custGeom>
                <a:avLst/>
                <a:gdLst/>
                <a:ahLst/>
                <a:cxnLst/>
                <a:rect l="l" t="t" r="r" b="b"/>
                <a:pathLst>
                  <a:path w="1257" h="1548" extrusionOk="0">
                    <a:moveTo>
                      <a:pt x="288" y="0"/>
                    </a:moveTo>
                    <a:cubicBezTo>
                      <a:pt x="239" y="0"/>
                      <a:pt x="191" y="14"/>
                      <a:pt x="151" y="44"/>
                    </a:cubicBezTo>
                    <a:cubicBezTo>
                      <a:pt x="36" y="127"/>
                      <a:pt x="0" y="280"/>
                      <a:pt x="80" y="401"/>
                    </a:cubicBezTo>
                    <a:cubicBezTo>
                      <a:pt x="303" y="745"/>
                      <a:pt x="525" y="1090"/>
                      <a:pt x="749" y="1433"/>
                    </a:cubicBezTo>
                    <a:cubicBezTo>
                      <a:pt x="795" y="1506"/>
                      <a:pt x="883" y="1548"/>
                      <a:pt x="969" y="1548"/>
                    </a:cubicBezTo>
                    <a:cubicBezTo>
                      <a:pt x="1018" y="1548"/>
                      <a:pt x="1066" y="1534"/>
                      <a:pt x="1106" y="1504"/>
                    </a:cubicBezTo>
                    <a:cubicBezTo>
                      <a:pt x="1221" y="1421"/>
                      <a:pt x="1257" y="1268"/>
                      <a:pt x="1178" y="1147"/>
                    </a:cubicBezTo>
                    <a:cubicBezTo>
                      <a:pt x="955" y="803"/>
                      <a:pt x="732"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09" name="Google Shape;3409;p47"/>
              <p:cNvSpPr/>
              <p:nvPr/>
            </p:nvSpPr>
            <p:spPr>
              <a:xfrm>
                <a:off x="4206525" y="5013925"/>
                <a:ext cx="31450" cy="38725"/>
              </a:xfrm>
              <a:custGeom>
                <a:avLst/>
                <a:gdLst/>
                <a:ahLst/>
                <a:cxnLst/>
                <a:rect l="l" t="t" r="r" b="b"/>
                <a:pathLst>
                  <a:path w="1258" h="1549" extrusionOk="0">
                    <a:moveTo>
                      <a:pt x="289" y="1"/>
                    </a:moveTo>
                    <a:cubicBezTo>
                      <a:pt x="240" y="1"/>
                      <a:pt x="192" y="14"/>
                      <a:pt x="152" y="44"/>
                    </a:cubicBezTo>
                    <a:cubicBezTo>
                      <a:pt x="37" y="128"/>
                      <a:pt x="1" y="281"/>
                      <a:pt x="79" y="402"/>
                    </a:cubicBezTo>
                    <a:lnTo>
                      <a:pt x="749" y="1434"/>
                    </a:lnTo>
                    <a:cubicBezTo>
                      <a:pt x="796" y="1506"/>
                      <a:pt x="883" y="1549"/>
                      <a:pt x="969" y="1549"/>
                    </a:cubicBezTo>
                    <a:cubicBezTo>
                      <a:pt x="1018" y="1549"/>
                      <a:pt x="1067" y="1535"/>
                      <a:pt x="1107" y="1505"/>
                    </a:cubicBezTo>
                    <a:cubicBezTo>
                      <a:pt x="1221" y="1422"/>
                      <a:pt x="1257" y="1269"/>
                      <a:pt x="1178" y="1148"/>
                    </a:cubicBezTo>
                    <a:cubicBezTo>
                      <a:pt x="955" y="803"/>
                      <a:pt x="731"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0" name="Google Shape;3410;p47"/>
              <p:cNvSpPr/>
              <p:nvPr/>
            </p:nvSpPr>
            <p:spPr>
              <a:xfrm>
                <a:off x="4254825" y="4981650"/>
                <a:ext cx="31400" cy="38725"/>
              </a:xfrm>
              <a:custGeom>
                <a:avLst/>
                <a:gdLst/>
                <a:ahLst/>
                <a:cxnLst/>
                <a:rect l="l" t="t" r="r" b="b"/>
                <a:pathLst>
                  <a:path w="1256" h="1549" extrusionOk="0">
                    <a:moveTo>
                      <a:pt x="288" y="0"/>
                    </a:moveTo>
                    <a:cubicBezTo>
                      <a:pt x="239" y="0"/>
                      <a:pt x="190" y="14"/>
                      <a:pt x="150" y="44"/>
                    </a:cubicBezTo>
                    <a:cubicBezTo>
                      <a:pt x="37" y="128"/>
                      <a:pt x="1" y="281"/>
                      <a:pt x="79" y="401"/>
                    </a:cubicBezTo>
                    <a:lnTo>
                      <a:pt x="749" y="1434"/>
                    </a:lnTo>
                    <a:cubicBezTo>
                      <a:pt x="796" y="1506"/>
                      <a:pt x="883" y="1548"/>
                      <a:pt x="968" y="1548"/>
                    </a:cubicBezTo>
                    <a:cubicBezTo>
                      <a:pt x="1017" y="1548"/>
                      <a:pt x="1066" y="1535"/>
                      <a:pt x="1106" y="1505"/>
                    </a:cubicBezTo>
                    <a:cubicBezTo>
                      <a:pt x="1221" y="1421"/>
                      <a:pt x="1256" y="1269"/>
                      <a:pt x="1177" y="1147"/>
                    </a:cubicBezTo>
                    <a:lnTo>
                      <a:pt x="508" y="115"/>
                    </a:lnTo>
                    <a:cubicBezTo>
                      <a:pt x="462" y="43"/>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1" name="Google Shape;3411;p47"/>
              <p:cNvSpPr/>
              <p:nvPr/>
            </p:nvSpPr>
            <p:spPr>
              <a:xfrm>
                <a:off x="4303125" y="4949350"/>
                <a:ext cx="31400" cy="38750"/>
              </a:xfrm>
              <a:custGeom>
                <a:avLst/>
                <a:gdLst/>
                <a:ahLst/>
                <a:cxnLst/>
                <a:rect l="l" t="t" r="r" b="b"/>
                <a:pathLst>
                  <a:path w="1256" h="1550" extrusionOk="0">
                    <a:moveTo>
                      <a:pt x="287" y="1"/>
                    </a:moveTo>
                    <a:cubicBezTo>
                      <a:pt x="238" y="1"/>
                      <a:pt x="190" y="14"/>
                      <a:pt x="150" y="44"/>
                    </a:cubicBezTo>
                    <a:cubicBezTo>
                      <a:pt x="36" y="129"/>
                      <a:pt x="0" y="281"/>
                      <a:pt x="78" y="402"/>
                    </a:cubicBezTo>
                    <a:lnTo>
                      <a:pt x="748" y="1435"/>
                    </a:lnTo>
                    <a:cubicBezTo>
                      <a:pt x="795" y="1507"/>
                      <a:pt x="882" y="1549"/>
                      <a:pt x="968" y="1549"/>
                    </a:cubicBezTo>
                    <a:cubicBezTo>
                      <a:pt x="1017" y="1549"/>
                      <a:pt x="1065" y="1535"/>
                      <a:pt x="1106" y="1506"/>
                    </a:cubicBezTo>
                    <a:cubicBezTo>
                      <a:pt x="1220" y="1422"/>
                      <a:pt x="1255" y="1269"/>
                      <a:pt x="1177" y="1147"/>
                    </a:cubicBezTo>
                    <a:cubicBezTo>
                      <a:pt x="954" y="804"/>
                      <a:pt x="730" y="459"/>
                      <a:pt x="508" y="116"/>
                    </a:cubicBez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12" name="Google Shape;3412;p47"/>
              <p:cNvSpPr/>
              <p:nvPr/>
            </p:nvSpPr>
            <p:spPr>
              <a:xfrm>
                <a:off x="4351400" y="4917075"/>
                <a:ext cx="31400" cy="38725"/>
              </a:xfrm>
              <a:custGeom>
                <a:avLst/>
                <a:gdLst/>
                <a:ahLst/>
                <a:cxnLst/>
                <a:rect l="l" t="t" r="r" b="b"/>
                <a:pathLst>
                  <a:path w="1256" h="1549" extrusionOk="0">
                    <a:moveTo>
                      <a:pt x="288" y="0"/>
                    </a:moveTo>
                    <a:cubicBezTo>
                      <a:pt x="239" y="0"/>
                      <a:pt x="190" y="14"/>
                      <a:pt x="150" y="44"/>
                    </a:cubicBezTo>
                    <a:cubicBezTo>
                      <a:pt x="37" y="127"/>
                      <a:pt x="1" y="280"/>
                      <a:pt x="79" y="402"/>
                    </a:cubicBezTo>
                    <a:cubicBezTo>
                      <a:pt x="303" y="747"/>
                      <a:pt x="525" y="1090"/>
                      <a:pt x="748" y="1435"/>
                    </a:cubicBezTo>
                    <a:cubicBezTo>
                      <a:pt x="795" y="1506"/>
                      <a:pt x="883" y="1549"/>
                      <a:pt x="969" y="1549"/>
                    </a:cubicBezTo>
                    <a:cubicBezTo>
                      <a:pt x="1018" y="1549"/>
                      <a:pt x="1066" y="1535"/>
                      <a:pt x="1106" y="1506"/>
                    </a:cubicBezTo>
                    <a:cubicBezTo>
                      <a:pt x="1221" y="1422"/>
                      <a:pt x="1256" y="1269"/>
                      <a:pt x="1177" y="1147"/>
                    </a:cubicBezTo>
                    <a:cubicBezTo>
                      <a:pt x="955" y="804"/>
                      <a:pt x="731"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3416" name="Shape 3416"/>
        <p:cNvGrpSpPr/>
        <p:nvPr/>
      </p:nvGrpSpPr>
      <p:grpSpPr>
        <a:xfrm>
          <a:off x="0" y="0"/>
          <a:ext cx="0" cy="0"/>
          <a:chOff x="0" y="0"/>
          <a:chExt cx="0" cy="0"/>
        </a:xfrm>
      </p:grpSpPr>
      <p:grpSp>
        <p:nvGrpSpPr>
          <p:cNvPr id="3417" name="Google Shape;3417;p48"/>
          <p:cNvGrpSpPr/>
          <p:nvPr/>
        </p:nvGrpSpPr>
        <p:grpSpPr>
          <a:xfrm rot="-2700000">
            <a:off x="7189907" y="1550186"/>
            <a:ext cx="850200" cy="1061287"/>
            <a:chOff x="4532450" y="1640138"/>
            <a:chExt cx="791550" cy="988075"/>
          </a:xfrm>
        </p:grpSpPr>
        <p:sp>
          <p:nvSpPr>
            <p:cNvPr id="3418" name="Google Shape;3418;p48"/>
            <p:cNvSpPr/>
            <p:nvPr/>
          </p:nvSpPr>
          <p:spPr>
            <a:xfrm>
              <a:off x="4532450" y="1640150"/>
              <a:ext cx="791550" cy="988050"/>
            </a:xfrm>
            <a:custGeom>
              <a:avLst/>
              <a:gdLst/>
              <a:ahLst/>
              <a:cxnLst/>
              <a:rect l="l" t="t" r="r" b="b"/>
              <a:pathLst>
                <a:path w="31662" h="39522" extrusionOk="0">
                  <a:moveTo>
                    <a:pt x="26330" y="0"/>
                  </a:moveTo>
                  <a:cubicBezTo>
                    <a:pt x="23197" y="0"/>
                    <a:pt x="20562" y="1164"/>
                    <a:pt x="18358" y="2983"/>
                  </a:cubicBezTo>
                  <a:cubicBezTo>
                    <a:pt x="14852" y="5876"/>
                    <a:pt x="12435" y="10427"/>
                    <a:pt x="10831" y="14598"/>
                  </a:cubicBezTo>
                  <a:lnTo>
                    <a:pt x="9907" y="14391"/>
                  </a:lnTo>
                  <a:cubicBezTo>
                    <a:pt x="9398" y="14276"/>
                    <a:pt x="8885" y="14220"/>
                    <a:pt x="8377" y="14220"/>
                  </a:cubicBezTo>
                  <a:cubicBezTo>
                    <a:pt x="6142" y="14220"/>
                    <a:pt x="4005" y="15300"/>
                    <a:pt x="2685" y="17182"/>
                  </a:cubicBezTo>
                  <a:lnTo>
                    <a:pt x="624" y="20122"/>
                  </a:lnTo>
                  <a:cubicBezTo>
                    <a:pt x="0" y="21009"/>
                    <a:pt x="193" y="22230"/>
                    <a:pt x="1059" y="22883"/>
                  </a:cubicBezTo>
                  <a:lnTo>
                    <a:pt x="1060" y="22884"/>
                  </a:lnTo>
                  <a:cubicBezTo>
                    <a:pt x="1420" y="23155"/>
                    <a:pt x="1846" y="23289"/>
                    <a:pt x="2271" y="23289"/>
                  </a:cubicBezTo>
                  <a:cubicBezTo>
                    <a:pt x="2745" y="23289"/>
                    <a:pt x="3219" y="23122"/>
                    <a:pt x="3597" y="22790"/>
                  </a:cubicBezTo>
                  <a:cubicBezTo>
                    <a:pt x="4362" y="22117"/>
                    <a:pt x="5339" y="21757"/>
                    <a:pt x="6335" y="21757"/>
                  </a:cubicBezTo>
                  <a:cubicBezTo>
                    <a:pt x="6677" y="21757"/>
                    <a:pt x="7022" y="21800"/>
                    <a:pt x="7362" y="21887"/>
                  </a:cubicBezTo>
                  <a:lnTo>
                    <a:pt x="8542" y="22189"/>
                  </a:lnTo>
                  <a:cubicBezTo>
                    <a:pt x="8426" y="22696"/>
                    <a:pt x="8335" y="23133"/>
                    <a:pt x="8265" y="23486"/>
                  </a:cubicBezTo>
                  <a:cubicBezTo>
                    <a:pt x="8141" y="24118"/>
                    <a:pt x="8361" y="24767"/>
                    <a:pt x="8838" y="25201"/>
                  </a:cubicBezTo>
                  <a:cubicBezTo>
                    <a:pt x="8956" y="25309"/>
                    <a:pt x="9076" y="25415"/>
                    <a:pt x="9196" y="25519"/>
                  </a:cubicBezTo>
                  <a:lnTo>
                    <a:pt x="8834" y="27374"/>
                  </a:lnTo>
                  <a:cubicBezTo>
                    <a:pt x="8773" y="27690"/>
                    <a:pt x="8888" y="28014"/>
                    <a:pt x="9135" y="28222"/>
                  </a:cubicBezTo>
                  <a:lnTo>
                    <a:pt x="9187" y="28265"/>
                  </a:lnTo>
                  <a:cubicBezTo>
                    <a:pt x="4157" y="31065"/>
                    <a:pt x="5568" y="35859"/>
                    <a:pt x="5497" y="38344"/>
                  </a:cubicBezTo>
                  <a:cubicBezTo>
                    <a:pt x="5479" y="38994"/>
                    <a:pt x="5994" y="39522"/>
                    <a:pt x="6626" y="39522"/>
                  </a:cubicBezTo>
                  <a:cubicBezTo>
                    <a:pt x="6669" y="39522"/>
                    <a:pt x="6713" y="39519"/>
                    <a:pt x="6757" y="39514"/>
                  </a:cubicBezTo>
                  <a:cubicBezTo>
                    <a:pt x="9923" y="39145"/>
                    <a:pt x="16504" y="37706"/>
                    <a:pt x="15871" y="32104"/>
                  </a:cubicBezTo>
                  <a:lnTo>
                    <a:pt x="15871" y="32104"/>
                  </a:lnTo>
                  <a:cubicBezTo>
                    <a:pt x="15998" y="32146"/>
                    <a:pt x="16115" y="32182"/>
                    <a:pt x="16219" y="32213"/>
                  </a:cubicBezTo>
                  <a:cubicBezTo>
                    <a:pt x="16302" y="32238"/>
                    <a:pt x="16387" y="32250"/>
                    <a:pt x="16470" y="32250"/>
                  </a:cubicBezTo>
                  <a:cubicBezTo>
                    <a:pt x="16748" y="32250"/>
                    <a:pt x="17015" y="32119"/>
                    <a:pt x="17185" y="31886"/>
                  </a:cubicBezTo>
                  <a:lnTo>
                    <a:pt x="18324" y="30319"/>
                  </a:lnTo>
                  <a:lnTo>
                    <a:pt x="18330" y="30321"/>
                  </a:lnTo>
                  <a:cubicBezTo>
                    <a:pt x="18499" y="30371"/>
                    <a:pt x="18672" y="30395"/>
                    <a:pt x="18843" y="30395"/>
                  </a:cubicBezTo>
                  <a:cubicBezTo>
                    <a:pt x="19301" y="30395"/>
                    <a:pt x="19749" y="30222"/>
                    <a:pt x="20093" y="29900"/>
                  </a:cubicBezTo>
                  <a:cubicBezTo>
                    <a:pt x="20332" y="29673"/>
                    <a:pt x="20623" y="29395"/>
                    <a:pt x="20950" y="29069"/>
                  </a:cubicBezTo>
                  <a:lnTo>
                    <a:pt x="21623" y="29698"/>
                  </a:lnTo>
                  <a:cubicBezTo>
                    <a:pt x="22624" y="30633"/>
                    <a:pt x="23099" y="32001"/>
                    <a:pt x="22891" y="33355"/>
                  </a:cubicBezTo>
                  <a:cubicBezTo>
                    <a:pt x="22747" y="34297"/>
                    <a:pt x="23285" y="35211"/>
                    <a:pt x="24178" y="35543"/>
                  </a:cubicBezTo>
                  <a:lnTo>
                    <a:pt x="24180" y="35544"/>
                  </a:lnTo>
                  <a:cubicBezTo>
                    <a:pt x="24411" y="35630"/>
                    <a:pt x="24648" y="35670"/>
                    <a:pt x="24880" y="35670"/>
                  </a:cubicBezTo>
                  <a:cubicBezTo>
                    <a:pt x="25674" y="35670"/>
                    <a:pt x="26423" y="35198"/>
                    <a:pt x="26742" y="34423"/>
                  </a:cubicBezTo>
                  <a:lnTo>
                    <a:pt x="28107" y="31102"/>
                  </a:lnTo>
                  <a:cubicBezTo>
                    <a:pt x="29180" y="28494"/>
                    <a:pt x="28571" y="25498"/>
                    <a:pt x="26568" y="23514"/>
                  </a:cubicBezTo>
                  <a:lnTo>
                    <a:pt x="26133" y="23084"/>
                  </a:lnTo>
                  <a:cubicBezTo>
                    <a:pt x="28964" y="19233"/>
                    <a:pt x="31612" y="14335"/>
                    <a:pt x="31644" y="9457"/>
                  </a:cubicBezTo>
                  <a:cubicBezTo>
                    <a:pt x="31662" y="6495"/>
                    <a:pt x="30719" y="3541"/>
                    <a:pt x="28268" y="833"/>
                  </a:cubicBezTo>
                  <a:cubicBezTo>
                    <a:pt x="27795" y="309"/>
                    <a:pt x="27124" y="7"/>
                    <a:pt x="26419" y="1"/>
                  </a:cubicBezTo>
                  <a:cubicBezTo>
                    <a:pt x="26390" y="0"/>
                    <a:pt x="26360" y="0"/>
                    <a:pt x="26330"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419" name="Google Shape;3419;p48"/>
            <p:cNvGrpSpPr/>
            <p:nvPr/>
          </p:nvGrpSpPr>
          <p:grpSpPr>
            <a:xfrm>
              <a:off x="4532450" y="1640138"/>
              <a:ext cx="791550" cy="988075"/>
              <a:chOff x="4377275" y="1151500"/>
              <a:chExt cx="791550" cy="988075"/>
            </a:xfrm>
          </p:grpSpPr>
          <p:sp>
            <p:nvSpPr>
              <p:cNvPr id="3420" name="Google Shape;3420;p48"/>
              <p:cNvSpPr/>
              <p:nvPr/>
            </p:nvSpPr>
            <p:spPr>
              <a:xfrm>
                <a:off x="4479325" y="1852875"/>
                <a:ext cx="322275" cy="286700"/>
              </a:xfrm>
              <a:custGeom>
                <a:avLst/>
                <a:gdLst/>
                <a:ahLst/>
                <a:cxnLst/>
                <a:rect l="l" t="t" r="r" b="b"/>
                <a:pathLst>
                  <a:path w="12891" h="11468" extrusionOk="0">
                    <a:moveTo>
                      <a:pt x="5502" y="1"/>
                    </a:moveTo>
                    <a:cubicBezTo>
                      <a:pt x="1" y="2763"/>
                      <a:pt x="1487" y="7742"/>
                      <a:pt x="1415" y="10289"/>
                    </a:cubicBezTo>
                    <a:cubicBezTo>
                      <a:pt x="1396" y="10938"/>
                      <a:pt x="1910" y="11467"/>
                      <a:pt x="2541" y="11467"/>
                    </a:cubicBezTo>
                    <a:cubicBezTo>
                      <a:pt x="2585" y="11467"/>
                      <a:pt x="2630" y="11465"/>
                      <a:pt x="2674" y="11459"/>
                    </a:cubicBezTo>
                    <a:cubicBezTo>
                      <a:pt x="5951" y="11079"/>
                      <a:pt x="12891" y="9548"/>
                      <a:pt x="11694" y="3441"/>
                    </a:cubicBezTo>
                    <a:lnTo>
                      <a:pt x="5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1" name="Google Shape;3421;p48"/>
              <p:cNvSpPr/>
              <p:nvPr/>
            </p:nvSpPr>
            <p:spPr>
              <a:xfrm>
                <a:off x="4554000" y="1867425"/>
                <a:ext cx="210125" cy="186975"/>
              </a:xfrm>
              <a:custGeom>
                <a:avLst/>
                <a:gdLst/>
                <a:ahLst/>
                <a:cxnLst/>
                <a:rect l="l" t="t" r="r" b="b"/>
                <a:pathLst>
                  <a:path w="8405" h="7479" extrusionOk="0">
                    <a:moveTo>
                      <a:pt x="3586" y="1"/>
                    </a:moveTo>
                    <a:cubicBezTo>
                      <a:pt x="0" y="1803"/>
                      <a:pt x="969" y="5049"/>
                      <a:pt x="921" y="6710"/>
                    </a:cubicBezTo>
                    <a:cubicBezTo>
                      <a:pt x="909" y="7134"/>
                      <a:pt x="1246" y="7478"/>
                      <a:pt x="1657" y="7478"/>
                    </a:cubicBezTo>
                    <a:cubicBezTo>
                      <a:pt x="1685" y="7478"/>
                      <a:pt x="1714" y="7477"/>
                      <a:pt x="1743" y="7473"/>
                    </a:cubicBezTo>
                    <a:cubicBezTo>
                      <a:pt x="3880" y="7224"/>
                      <a:pt x="8405" y="6227"/>
                      <a:pt x="7624" y="2244"/>
                    </a:cubicBezTo>
                    <a:lnTo>
                      <a:pt x="35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2" name="Google Shape;3422;p48"/>
              <p:cNvSpPr/>
              <p:nvPr/>
            </p:nvSpPr>
            <p:spPr>
              <a:xfrm>
                <a:off x="4596575" y="1774325"/>
                <a:ext cx="247450" cy="183425"/>
              </a:xfrm>
              <a:custGeom>
                <a:avLst/>
                <a:gdLst/>
                <a:ahLst/>
                <a:cxnLst/>
                <a:rect l="l" t="t" r="r" b="b"/>
                <a:pathLst>
                  <a:path w="9898" h="7337" extrusionOk="0">
                    <a:moveTo>
                      <a:pt x="541" y="0"/>
                    </a:moveTo>
                    <a:lnTo>
                      <a:pt x="61" y="2461"/>
                    </a:lnTo>
                    <a:cubicBezTo>
                      <a:pt x="1" y="2777"/>
                      <a:pt x="115" y="3101"/>
                      <a:pt x="362" y="3309"/>
                    </a:cubicBezTo>
                    <a:cubicBezTo>
                      <a:pt x="3417" y="5896"/>
                      <a:pt x="6243" y="6942"/>
                      <a:pt x="7446" y="7300"/>
                    </a:cubicBezTo>
                    <a:cubicBezTo>
                      <a:pt x="7529" y="7325"/>
                      <a:pt x="7613" y="7337"/>
                      <a:pt x="7696" y="7337"/>
                    </a:cubicBezTo>
                    <a:cubicBezTo>
                      <a:pt x="7974" y="7337"/>
                      <a:pt x="8242" y="7205"/>
                      <a:pt x="8412" y="6973"/>
                    </a:cubicBezTo>
                    <a:lnTo>
                      <a:pt x="9898" y="4929"/>
                    </a:lnTo>
                    <a:lnTo>
                      <a:pt x="5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3" name="Google Shape;3423;p48"/>
              <p:cNvSpPr/>
              <p:nvPr/>
            </p:nvSpPr>
            <p:spPr>
              <a:xfrm>
                <a:off x="4377275" y="1507000"/>
                <a:ext cx="358900" cy="226750"/>
              </a:xfrm>
              <a:custGeom>
                <a:avLst/>
                <a:gdLst/>
                <a:ahLst/>
                <a:cxnLst/>
                <a:rect l="l" t="t" r="r" b="b"/>
                <a:pathLst>
                  <a:path w="14356" h="9070" extrusionOk="0">
                    <a:moveTo>
                      <a:pt x="8379" y="1"/>
                    </a:moveTo>
                    <a:cubicBezTo>
                      <a:pt x="6143" y="1"/>
                      <a:pt x="4005" y="1081"/>
                      <a:pt x="2684" y="2962"/>
                    </a:cubicBezTo>
                    <a:lnTo>
                      <a:pt x="623" y="5902"/>
                    </a:lnTo>
                    <a:cubicBezTo>
                      <a:pt x="0" y="6789"/>
                      <a:pt x="193" y="8010"/>
                      <a:pt x="1059" y="8663"/>
                    </a:cubicBezTo>
                    <a:lnTo>
                      <a:pt x="1060" y="8664"/>
                    </a:lnTo>
                    <a:cubicBezTo>
                      <a:pt x="1420" y="8935"/>
                      <a:pt x="1846" y="9069"/>
                      <a:pt x="2271" y="9069"/>
                    </a:cubicBezTo>
                    <a:cubicBezTo>
                      <a:pt x="2745" y="9069"/>
                      <a:pt x="3219" y="8902"/>
                      <a:pt x="3597" y="8570"/>
                    </a:cubicBezTo>
                    <a:cubicBezTo>
                      <a:pt x="4363" y="7897"/>
                      <a:pt x="5339" y="7538"/>
                      <a:pt x="6335" y="7538"/>
                    </a:cubicBezTo>
                    <a:cubicBezTo>
                      <a:pt x="6678" y="7538"/>
                      <a:pt x="7022" y="7580"/>
                      <a:pt x="7362" y="7667"/>
                    </a:cubicBezTo>
                    <a:lnTo>
                      <a:pt x="11462" y="8715"/>
                    </a:lnTo>
                    <a:lnTo>
                      <a:pt x="14355" y="1173"/>
                    </a:lnTo>
                    <a:lnTo>
                      <a:pt x="9907" y="171"/>
                    </a:lnTo>
                    <a:cubicBezTo>
                      <a:pt x="9398" y="56"/>
                      <a:pt x="8886" y="1"/>
                      <a:pt x="8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4" name="Google Shape;3424;p48"/>
              <p:cNvSpPr/>
              <p:nvPr/>
            </p:nvSpPr>
            <p:spPr>
              <a:xfrm>
                <a:off x="4840550" y="1659150"/>
                <a:ext cx="266200" cy="384125"/>
              </a:xfrm>
              <a:custGeom>
                <a:avLst/>
                <a:gdLst/>
                <a:ahLst/>
                <a:cxnLst/>
                <a:rect l="l" t="t" r="r" b="b"/>
                <a:pathLst>
                  <a:path w="10648" h="15365" extrusionOk="0">
                    <a:moveTo>
                      <a:pt x="4796" y="0"/>
                    </a:moveTo>
                    <a:lnTo>
                      <a:pt x="0" y="6503"/>
                    </a:lnTo>
                    <a:lnTo>
                      <a:pt x="3091" y="9392"/>
                    </a:lnTo>
                    <a:cubicBezTo>
                      <a:pt x="4092" y="10327"/>
                      <a:pt x="4567" y="11695"/>
                      <a:pt x="4360" y="13050"/>
                    </a:cubicBezTo>
                    <a:cubicBezTo>
                      <a:pt x="4216" y="13992"/>
                      <a:pt x="4754" y="14905"/>
                      <a:pt x="5647" y="15237"/>
                    </a:cubicBezTo>
                    <a:lnTo>
                      <a:pt x="5648" y="15238"/>
                    </a:lnTo>
                    <a:cubicBezTo>
                      <a:pt x="5879" y="15324"/>
                      <a:pt x="6116" y="15365"/>
                      <a:pt x="6349" y="15365"/>
                    </a:cubicBezTo>
                    <a:cubicBezTo>
                      <a:pt x="7142" y="15365"/>
                      <a:pt x="7891" y="14893"/>
                      <a:pt x="8210" y="14118"/>
                    </a:cubicBezTo>
                    <a:lnTo>
                      <a:pt x="9576" y="10796"/>
                    </a:lnTo>
                    <a:cubicBezTo>
                      <a:pt x="10648" y="8190"/>
                      <a:pt x="10040" y="5193"/>
                      <a:pt x="8037" y="3209"/>
                    </a:cubicBezTo>
                    <a:lnTo>
                      <a:pt x="4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5" name="Google Shape;3425;p48"/>
              <p:cNvSpPr/>
              <p:nvPr/>
            </p:nvSpPr>
            <p:spPr>
              <a:xfrm>
                <a:off x="4580775" y="1151500"/>
                <a:ext cx="588050" cy="759900"/>
              </a:xfrm>
              <a:custGeom>
                <a:avLst/>
                <a:gdLst/>
                <a:ahLst/>
                <a:cxnLst/>
                <a:rect l="l" t="t" r="r" b="b"/>
                <a:pathLst>
                  <a:path w="23522" h="30396" extrusionOk="0">
                    <a:moveTo>
                      <a:pt x="18189" y="0"/>
                    </a:moveTo>
                    <a:cubicBezTo>
                      <a:pt x="15057" y="0"/>
                      <a:pt x="12420" y="1164"/>
                      <a:pt x="10217" y="2983"/>
                    </a:cubicBezTo>
                    <a:cubicBezTo>
                      <a:pt x="3533" y="8499"/>
                      <a:pt x="807" y="20049"/>
                      <a:pt x="125" y="23487"/>
                    </a:cubicBezTo>
                    <a:cubicBezTo>
                      <a:pt x="1" y="24118"/>
                      <a:pt x="220" y="24767"/>
                      <a:pt x="697" y="25201"/>
                    </a:cubicBezTo>
                    <a:cubicBezTo>
                      <a:pt x="4060" y="28268"/>
                      <a:pt x="8286" y="29765"/>
                      <a:pt x="10189" y="30321"/>
                    </a:cubicBezTo>
                    <a:cubicBezTo>
                      <a:pt x="10358" y="30371"/>
                      <a:pt x="10531" y="30395"/>
                      <a:pt x="10703" y="30395"/>
                    </a:cubicBezTo>
                    <a:cubicBezTo>
                      <a:pt x="11160" y="30395"/>
                      <a:pt x="11608" y="30223"/>
                      <a:pt x="11952" y="29900"/>
                    </a:cubicBezTo>
                    <a:cubicBezTo>
                      <a:pt x="14616" y="27389"/>
                      <a:pt x="23444" y="18391"/>
                      <a:pt x="23504" y="9457"/>
                    </a:cubicBezTo>
                    <a:cubicBezTo>
                      <a:pt x="23522" y="6495"/>
                      <a:pt x="22579" y="3542"/>
                      <a:pt x="20127" y="833"/>
                    </a:cubicBezTo>
                    <a:cubicBezTo>
                      <a:pt x="19655" y="309"/>
                      <a:pt x="18984" y="7"/>
                      <a:pt x="18278" y="1"/>
                    </a:cubicBezTo>
                    <a:cubicBezTo>
                      <a:pt x="18249" y="1"/>
                      <a:pt x="18219" y="0"/>
                      <a:pt x="18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6" name="Google Shape;3426;p48"/>
              <p:cNvSpPr/>
              <p:nvPr/>
            </p:nvSpPr>
            <p:spPr>
              <a:xfrm>
                <a:off x="4836225" y="1151500"/>
                <a:ext cx="332600" cy="236425"/>
              </a:xfrm>
              <a:custGeom>
                <a:avLst/>
                <a:gdLst/>
                <a:ahLst/>
                <a:cxnLst/>
                <a:rect l="l" t="t" r="r" b="b"/>
                <a:pathLst>
                  <a:path w="13304" h="9457" extrusionOk="0">
                    <a:moveTo>
                      <a:pt x="7971" y="0"/>
                    </a:moveTo>
                    <a:cubicBezTo>
                      <a:pt x="4839" y="0"/>
                      <a:pt x="2204" y="1164"/>
                      <a:pt x="0" y="2984"/>
                    </a:cubicBezTo>
                    <a:cubicBezTo>
                      <a:pt x="1417" y="4444"/>
                      <a:pt x="3197" y="5801"/>
                      <a:pt x="5255" y="6919"/>
                    </a:cubicBezTo>
                    <a:cubicBezTo>
                      <a:pt x="7969" y="8395"/>
                      <a:pt x="10764" y="9235"/>
                      <a:pt x="13286" y="9457"/>
                    </a:cubicBezTo>
                    <a:cubicBezTo>
                      <a:pt x="13304" y="6495"/>
                      <a:pt x="12361" y="3542"/>
                      <a:pt x="9910" y="833"/>
                    </a:cubicBezTo>
                    <a:cubicBezTo>
                      <a:pt x="9437" y="309"/>
                      <a:pt x="8766" y="7"/>
                      <a:pt x="8060" y="1"/>
                    </a:cubicBezTo>
                    <a:cubicBezTo>
                      <a:pt x="8031" y="1"/>
                      <a:pt x="8001"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7" name="Google Shape;3427;p48"/>
              <p:cNvSpPr/>
              <p:nvPr/>
            </p:nvSpPr>
            <p:spPr>
              <a:xfrm>
                <a:off x="4717900" y="1381775"/>
                <a:ext cx="324450" cy="282475"/>
              </a:xfrm>
              <a:custGeom>
                <a:avLst/>
                <a:gdLst/>
                <a:ahLst/>
                <a:cxnLst/>
                <a:rect l="l" t="t" r="r" b="b"/>
                <a:pathLst>
                  <a:path w="12978" h="11299" extrusionOk="0">
                    <a:moveTo>
                      <a:pt x="6910" y="1"/>
                    </a:moveTo>
                    <a:cubicBezTo>
                      <a:pt x="4890" y="1"/>
                      <a:pt x="2988" y="1020"/>
                      <a:pt x="1766" y="2866"/>
                    </a:cubicBezTo>
                    <a:cubicBezTo>
                      <a:pt x="1" y="5530"/>
                      <a:pt x="903" y="9188"/>
                      <a:pt x="4058" y="10616"/>
                    </a:cubicBezTo>
                    <a:cubicBezTo>
                      <a:pt x="5036" y="11059"/>
                      <a:pt x="6101" y="11298"/>
                      <a:pt x="7130" y="11298"/>
                    </a:cubicBezTo>
                    <a:cubicBezTo>
                      <a:pt x="9125" y="11298"/>
                      <a:pt x="10983" y="10396"/>
                      <a:pt x="11810" y="8323"/>
                    </a:cubicBezTo>
                    <a:cubicBezTo>
                      <a:pt x="12978" y="5391"/>
                      <a:pt x="12534" y="1925"/>
                      <a:pt x="9517" y="573"/>
                    </a:cubicBezTo>
                    <a:cubicBezTo>
                      <a:pt x="8655" y="186"/>
                      <a:pt x="7772" y="1"/>
                      <a:pt x="6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8" name="Google Shape;3428;p48"/>
              <p:cNvSpPr/>
              <p:nvPr/>
            </p:nvSpPr>
            <p:spPr>
              <a:xfrm>
                <a:off x="4775175" y="1428975"/>
                <a:ext cx="215050" cy="187225"/>
              </a:xfrm>
              <a:custGeom>
                <a:avLst/>
                <a:gdLst/>
                <a:ahLst/>
                <a:cxnLst/>
                <a:rect l="l" t="t" r="r" b="b"/>
                <a:pathLst>
                  <a:path w="8602" h="7489" extrusionOk="0">
                    <a:moveTo>
                      <a:pt x="4580" y="0"/>
                    </a:moveTo>
                    <a:cubicBezTo>
                      <a:pt x="3241" y="0"/>
                      <a:pt x="1980" y="676"/>
                      <a:pt x="1170" y="1899"/>
                    </a:cubicBezTo>
                    <a:cubicBezTo>
                      <a:pt x="1" y="3665"/>
                      <a:pt x="599" y="6090"/>
                      <a:pt x="2690" y="7036"/>
                    </a:cubicBezTo>
                    <a:cubicBezTo>
                      <a:pt x="3339" y="7329"/>
                      <a:pt x="4044" y="7488"/>
                      <a:pt x="4726" y="7488"/>
                    </a:cubicBezTo>
                    <a:cubicBezTo>
                      <a:pt x="6048" y="7488"/>
                      <a:pt x="7280" y="6890"/>
                      <a:pt x="7827" y="5516"/>
                    </a:cubicBezTo>
                    <a:cubicBezTo>
                      <a:pt x="8602" y="3573"/>
                      <a:pt x="8307" y="1275"/>
                      <a:pt x="6307" y="380"/>
                    </a:cubicBezTo>
                    <a:cubicBezTo>
                      <a:pt x="5736" y="123"/>
                      <a:pt x="5151" y="0"/>
                      <a:pt x="4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29" name="Google Shape;3429;p48"/>
              <p:cNvSpPr/>
              <p:nvPr/>
            </p:nvSpPr>
            <p:spPr>
              <a:xfrm>
                <a:off x="4611300" y="1717525"/>
                <a:ext cx="257475" cy="139925"/>
              </a:xfrm>
              <a:custGeom>
                <a:avLst/>
                <a:gdLst/>
                <a:ahLst/>
                <a:cxnLst/>
                <a:rect l="l" t="t" r="r" b="b"/>
                <a:pathLst>
                  <a:path w="10299" h="5597" fill="none" extrusionOk="0">
                    <a:moveTo>
                      <a:pt x="0" y="1"/>
                    </a:moveTo>
                    <a:cubicBezTo>
                      <a:pt x="4675" y="3634"/>
                      <a:pt x="10298" y="5597"/>
                      <a:pt x="10298" y="5597"/>
                    </a:cubicBezTo>
                  </a:path>
                </a:pathLst>
              </a:custGeom>
              <a:noFill/>
              <a:ln w="66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0" name="Google Shape;3430;p48"/>
              <p:cNvSpPr/>
              <p:nvPr/>
            </p:nvSpPr>
            <p:spPr>
              <a:xfrm>
                <a:off x="4636625" y="1636925"/>
                <a:ext cx="200550" cy="253650"/>
              </a:xfrm>
              <a:custGeom>
                <a:avLst/>
                <a:gdLst/>
                <a:ahLst/>
                <a:cxnLst/>
                <a:rect l="l" t="t" r="r" b="b"/>
                <a:pathLst>
                  <a:path w="8022" h="10146" extrusionOk="0">
                    <a:moveTo>
                      <a:pt x="5636" y="1"/>
                    </a:moveTo>
                    <a:cubicBezTo>
                      <a:pt x="5636" y="1"/>
                      <a:pt x="1" y="9407"/>
                      <a:pt x="1915" y="10109"/>
                    </a:cubicBezTo>
                    <a:cubicBezTo>
                      <a:pt x="1983" y="10134"/>
                      <a:pt x="2054" y="10146"/>
                      <a:pt x="2127" y="10146"/>
                    </a:cubicBezTo>
                    <a:cubicBezTo>
                      <a:pt x="4122" y="10146"/>
                      <a:pt x="8021" y="1297"/>
                      <a:pt x="8021" y="1297"/>
                    </a:cubicBezTo>
                    <a:lnTo>
                      <a:pt x="56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3431" name="Google Shape;3431;p48"/>
          <p:cNvSpPr/>
          <p:nvPr/>
        </p:nvSpPr>
        <p:spPr>
          <a:xfrm>
            <a:off x="3803135" y="1123583"/>
            <a:ext cx="1537714" cy="1655600"/>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p>
        </p:txBody>
      </p:sp>
      <p:sp>
        <p:nvSpPr>
          <p:cNvPr id="3432" name="Google Shape;3432;p48"/>
          <p:cNvSpPr txBox="1"/>
          <p:nvPr>
            <p:ph type="title"/>
          </p:nvPr>
        </p:nvSpPr>
        <p:spPr>
          <a:xfrm>
            <a:off x="2038193" y="2920400"/>
            <a:ext cx="50676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I</a:t>
            </a:r>
            <a:r>
              <a:rPr lang="en-GB"/>
              <a:t>ntroduction!</a:t>
            </a:r>
            <a:endParaRPr lang="en-GB"/>
          </a:p>
        </p:txBody>
      </p:sp>
      <p:sp>
        <p:nvSpPr>
          <p:cNvPr id="3433" name="Google Shape;3433;p48"/>
          <p:cNvSpPr txBox="1"/>
          <p:nvPr>
            <p:ph type="title" idx="2"/>
          </p:nvPr>
        </p:nvSpPr>
        <p:spPr>
          <a:xfrm>
            <a:off x="3855093" y="1592300"/>
            <a:ext cx="13068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01</a:t>
            </a:r>
            <a:endParaRPr lang="en-GB"/>
          </a:p>
        </p:txBody>
      </p:sp>
      <p:sp>
        <p:nvSpPr>
          <p:cNvPr id="3434" name="Google Shape;3434;p48"/>
          <p:cNvSpPr txBox="1"/>
          <p:nvPr>
            <p:ph type="subTitle" idx="1"/>
          </p:nvPr>
        </p:nvSpPr>
        <p:spPr>
          <a:xfrm>
            <a:off x="2038193" y="3722525"/>
            <a:ext cx="5067600" cy="37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enter a subtitle here if you need it</a:t>
            </a:r>
            <a:endParaRPr lang="en-GB"/>
          </a:p>
        </p:txBody>
      </p:sp>
      <p:sp>
        <p:nvSpPr>
          <p:cNvPr id="3435" name="Google Shape;3435;p48"/>
          <p:cNvSpPr/>
          <p:nvPr/>
        </p:nvSpPr>
        <p:spPr>
          <a:xfrm>
            <a:off x="6333822" y="114991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36" name="Google Shape;3436;p48"/>
          <p:cNvSpPr/>
          <p:nvPr/>
        </p:nvSpPr>
        <p:spPr>
          <a:xfrm>
            <a:off x="1131047" y="255821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437" name="Google Shape;3437;p48"/>
          <p:cNvGrpSpPr/>
          <p:nvPr/>
        </p:nvGrpSpPr>
        <p:grpSpPr>
          <a:xfrm rot="-1761240">
            <a:off x="713203" y="1237684"/>
            <a:ext cx="1829034" cy="354547"/>
            <a:chOff x="2101650" y="3798769"/>
            <a:chExt cx="1829050" cy="354550"/>
          </a:xfrm>
        </p:grpSpPr>
        <p:sp>
          <p:nvSpPr>
            <p:cNvPr id="3438" name="Google Shape;3438;p48"/>
            <p:cNvSpPr/>
            <p:nvPr/>
          </p:nvSpPr>
          <p:spPr>
            <a:xfrm>
              <a:off x="2101650" y="3798769"/>
              <a:ext cx="1829050" cy="354550"/>
            </a:xfrm>
            <a:custGeom>
              <a:avLst/>
              <a:gdLst/>
              <a:ahLst/>
              <a:cxnLst/>
              <a:rect l="l" t="t" r="r" b="b"/>
              <a:pathLst>
                <a:path w="73162" h="14182" extrusionOk="0">
                  <a:moveTo>
                    <a:pt x="0" y="0"/>
                  </a:moveTo>
                  <a:lnTo>
                    <a:pt x="3526" y="2900"/>
                  </a:lnTo>
                  <a:lnTo>
                    <a:pt x="4260" y="3503"/>
                  </a:lnTo>
                  <a:lnTo>
                    <a:pt x="4311" y="3546"/>
                  </a:lnTo>
                  <a:lnTo>
                    <a:pt x="2249" y="5242"/>
                  </a:lnTo>
                  <a:lnTo>
                    <a:pt x="0" y="7091"/>
                  </a:lnTo>
                  <a:lnTo>
                    <a:pt x="273" y="7315"/>
                  </a:lnTo>
                  <a:lnTo>
                    <a:pt x="861" y="7799"/>
                  </a:lnTo>
                  <a:lnTo>
                    <a:pt x="2617" y="9242"/>
                  </a:lnTo>
                  <a:lnTo>
                    <a:pt x="4311" y="10637"/>
                  </a:lnTo>
                  <a:lnTo>
                    <a:pt x="0" y="14182"/>
                  </a:lnTo>
                  <a:lnTo>
                    <a:pt x="73162" y="14182"/>
                  </a:lnTo>
                  <a:lnTo>
                    <a:pt x="70541" y="12028"/>
                  </a:lnTo>
                  <a:lnTo>
                    <a:pt x="69815" y="11430"/>
                  </a:lnTo>
                  <a:lnTo>
                    <a:pt x="68850" y="10637"/>
                  </a:lnTo>
                  <a:lnTo>
                    <a:pt x="71567" y="8403"/>
                  </a:lnTo>
                  <a:lnTo>
                    <a:pt x="73162" y="7092"/>
                  </a:lnTo>
                  <a:lnTo>
                    <a:pt x="71857" y="6019"/>
                  </a:lnTo>
                  <a:lnTo>
                    <a:pt x="68850" y="3546"/>
                  </a:lnTo>
                  <a:lnTo>
                    <a:pt x="69686" y="2858"/>
                  </a:lnTo>
                  <a:lnTo>
                    <a:pt x="70547" y="2150"/>
                  </a:lnTo>
                  <a:lnTo>
                    <a:pt x="73162" y="0"/>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439" name="Google Shape;3439;p48"/>
            <p:cNvGrpSpPr/>
            <p:nvPr/>
          </p:nvGrpSpPr>
          <p:grpSpPr>
            <a:xfrm>
              <a:off x="2101650" y="3798769"/>
              <a:ext cx="1829050" cy="354550"/>
              <a:chOff x="1307825" y="4172375"/>
              <a:chExt cx="1829050" cy="354550"/>
            </a:xfrm>
          </p:grpSpPr>
          <p:sp>
            <p:nvSpPr>
              <p:cNvPr id="3440" name="Google Shape;3440;p48"/>
              <p:cNvSpPr/>
              <p:nvPr/>
            </p:nvSpPr>
            <p:spPr>
              <a:xfrm>
                <a:off x="1307825" y="4172375"/>
                <a:ext cx="1829050" cy="354550"/>
              </a:xfrm>
              <a:custGeom>
                <a:avLst/>
                <a:gdLst/>
                <a:ahLst/>
                <a:cxnLst/>
                <a:rect l="l" t="t" r="r" b="b"/>
                <a:pathLst>
                  <a:path w="73162" h="14182" extrusionOk="0">
                    <a:moveTo>
                      <a:pt x="15136" y="2255"/>
                    </a:moveTo>
                    <a:cubicBezTo>
                      <a:pt x="15362" y="2255"/>
                      <a:pt x="15567" y="2392"/>
                      <a:pt x="15655" y="2601"/>
                    </a:cubicBezTo>
                    <a:cubicBezTo>
                      <a:pt x="15742" y="2812"/>
                      <a:pt x="15694" y="3053"/>
                      <a:pt x="15532" y="3214"/>
                    </a:cubicBezTo>
                    <a:cubicBezTo>
                      <a:pt x="15425" y="3322"/>
                      <a:pt x="15281" y="3379"/>
                      <a:pt x="15135" y="3379"/>
                    </a:cubicBezTo>
                    <a:cubicBezTo>
                      <a:pt x="15063" y="3379"/>
                      <a:pt x="14990" y="3365"/>
                      <a:pt x="14920" y="3336"/>
                    </a:cubicBezTo>
                    <a:cubicBezTo>
                      <a:pt x="14710" y="3249"/>
                      <a:pt x="14573" y="3044"/>
                      <a:pt x="14573" y="2816"/>
                    </a:cubicBezTo>
                    <a:cubicBezTo>
                      <a:pt x="14573" y="2507"/>
                      <a:pt x="14824" y="2255"/>
                      <a:pt x="15135" y="2255"/>
                    </a:cubicBezTo>
                    <a:close/>
                    <a:moveTo>
                      <a:pt x="37190" y="2255"/>
                    </a:moveTo>
                    <a:cubicBezTo>
                      <a:pt x="37417" y="2255"/>
                      <a:pt x="37623" y="2392"/>
                      <a:pt x="37710" y="2601"/>
                    </a:cubicBezTo>
                    <a:cubicBezTo>
                      <a:pt x="37796" y="2812"/>
                      <a:pt x="37748" y="3053"/>
                      <a:pt x="37588" y="3214"/>
                    </a:cubicBezTo>
                    <a:cubicBezTo>
                      <a:pt x="37480" y="3322"/>
                      <a:pt x="37336" y="3379"/>
                      <a:pt x="37190" y="3379"/>
                    </a:cubicBezTo>
                    <a:cubicBezTo>
                      <a:pt x="37118" y="3379"/>
                      <a:pt x="37045" y="3365"/>
                      <a:pt x="36975" y="3336"/>
                    </a:cubicBezTo>
                    <a:cubicBezTo>
                      <a:pt x="36765" y="3249"/>
                      <a:pt x="36627" y="3044"/>
                      <a:pt x="36627" y="2816"/>
                    </a:cubicBezTo>
                    <a:cubicBezTo>
                      <a:pt x="36629" y="2507"/>
                      <a:pt x="36879" y="2255"/>
                      <a:pt x="37190" y="2255"/>
                    </a:cubicBezTo>
                    <a:close/>
                    <a:moveTo>
                      <a:pt x="59245" y="2255"/>
                    </a:moveTo>
                    <a:cubicBezTo>
                      <a:pt x="59472" y="2255"/>
                      <a:pt x="59677" y="2392"/>
                      <a:pt x="59764" y="2601"/>
                    </a:cubicBezTo>
                    <a:cubicBezTo>
                      <a:pt x="59851" y="2812"/>
                      <a:pt x="59803" y="3053"/>
                      <a:pt x="59642" y="3214"/>
                    </a:cubicBezTo>
                    <a:cubicBezTo>
                      <a:pt x="59534" y="3322"/>
                      <a:pt x="59391" y="3379"/>
                      <a:pt x="59245" y="3379"/>
                    </a:cubicBezTo>
                    <a:cubicBezTo>
                      <a:pt x="59172" y="3379"/>
                      <a:pt x="59099" y="3365"/>
                      <a:pt x="59029" y="3336"/>
                    </a:cubicBezTo>
                    <a:cubicBezTo>
                      <a:pt x="58820" y="3249"/>
                      <a:pt x="58683" y="3044"/>
                      <a:pt x="58683" y="2816"/>
                    </a:cubicBezTo>
                    <a:cubicBezTo>
                      <a:pt x="58683" y="2507"/>
                      <a:pt x="58934" y="2255"/>
                      <a:pt x="59244" y="2255"/>
                    </a:cubicBezTo>
                    <a:close/>
                    <a:moveTo>
                      <a:pt x="26265" y="2128"/>
                    </a:moveTo>
                    <a:cubicBezTo>
                      <a:pt x="26354" y="2128"/>
                      <a:pt x="26444" y="2145"/>
                      <a:pt x="26530" y="2180"/>
                    </a:cubicBezTo>
                    <a:cubicBezTo>
                      <a:pt x="26787" y="2287"/>
                      <a:pt x="26955" y="2538"/>
                      <a:pt x="26955" y="2817"/>
                    </a:cubicBezTo>
                    <a:cubicBezTo>
                      <a:pt x="26955" y="3197"/>
                      <a:pt x="26647" y="3506"/>
                      <a:pt x="26267" y="3506"/>
                    </a:cubicBezTo>
                    <a:cubicBezTo>
                      <a:pt x="26266" y="3506"/>
                      <a:pt x="26266" y="3506"/>
                      <a:pt x="26265" y="3506"/>
                    </a:cubicBezTo>
                    <a:lnTo>
                      <a:pt x="26266" y="3505"/>
                    </a:lnTo>
                    <a:cubicBezTo>
                      <a:pt x="25987" y="3505"/>
                      <a:pt x="25735" y="3338"/>
                      <a:pt x="25629" y="3080"/>
                    </a:cubicBezTo>
                    <a:cubicBezTo>
                      <a:pt x="25523" y="2823"/>
                      <a:pt x="25581" y="2527"/>
                      <a:pt x="25779" y="2329"/>
                    </a:cubicBezTo>
                    <a:cubicBezTo>
                      <a:pt x="25910" y="2198"/>
                      <a:pt x="26086" y="2128"/>
                      <a:pt x="26265" y="2128"/>
                    </a:cubicBezTo>
                    <a:close/>
                    <a:moveTo>
                      <a:pt x="48320" y="2128"/>
                    </a:moveTo>
                    <a:cubicBezTo>
                      <a:pt x="48409" y="2128"/>
                      <a:pt x="48499" y="2145"/>
                      <a:pt x="48584" y="2180"/>
                    </a:cubicBezTo>
                    <a:cubicBezTo>
                      <a:pt x="48841" y="2287"/>
                      <a:pt x="49009" y="2538"/>
                      <a:pt x="49009" y="2817"/>
                    </a:cubicBezTo>
                    <a:cubicBezTo>
                      <a:pt x="49009" y="3197"/>
                      <a:pt x="48702" y="3506"/>
                      <a:pt x="48321" y="3506"/>
                    </a:cubicBezTo>
                    <a:cubicBezTo>
                      <a:pt x="48320" y="3506"/>
                      <a:pt x="48320" y="3506"/>
                      <a:pt x="48319" y="3506"/>
                    </a:cubicBezTo>
                    <a:lnTo>
                      <a:pt x="48320" y="3505"/>
                    </a:lnTo>
                    <a:cubicBezTo>
                      <a:pt x="48042" y="3505"/>
                      <a:pt x="47791" y="3338"/>
                      <a:pt x="47684" y="3080"/>
                    </a:cubicBezTo>
                    <a:cubicBezTo>
                      <a:pt x="47577" y="2823"/>
                      <a:pt x="47637" y="2527"/>
                      <a:pt x="47833" y="2329"/>
                    </a:cubicBezTo>
                    <a:cubicBezTo>
                      <a:pt x="47965" y="2198"/>
                      <a:pt x="48141" y="2128"/>
                      <a:pt x="48320" y="2128"/>
                    </a:cubicBezTo>
                    <a:close/>
                    <a:moveTo>
                      <a:pt x="26265" y="10928"/>
                    </a:moveTo>
                    <a:cubicBezTo>
                      <a:pt x="26338" y="10928"/>
                      <a:pt x="26411" y="10942"/>
                      <a:pt x="26481" y="10971"/>
                    </a:cubicBezTo>
                    <a:cubicBezTo>
                      <a:pt x="26691" y="11057"/>
                      <a:pt x="26827" y="11262"/>
                      <a:pt x="26827" y="11489"/>
                    </a:cubicBezTo>
                    <a:cubicBezTo>
                      <a:pt x="26827" y="11800"/>
                      <a:pt x="26576" y="12052"/>
                      <a:pt x="26265" y="12052"/>
                    </a:cubicBezTo>
                    <a:lnTo>
                      <a:pt x="26265" y="12052"/>
                    </a:lnTo>
                    <a:cubicBezTo>
                      <a:pt x="26038" y="12052"/>
                      <a:pt x="25833" y="11915"/>
                      <a:pt x="25746" y="11704"/>
                    </a:cubicBezTo>
                    <a:cubicBezTo>
                      <a:pt x="25659" y="11495"/>
                      <a:pt x="25708" y="11252"/>
                      <a:pt x="25868" y="11092"/>
                    </a:cubicBezTo>
                    <a:cubicBezTo>
                      <a:pt x="25976" y="10985"/>
                      <a:pt x="26119" y="10928"/>
                      <a:pt x="26265" y="10928"/>
                    </a:cubicBezTo>
                    <a:close/>
                    <a:moveTo>
                      <a:pt x="4210" y="10928"/>
                    </a:moveTo>
                    <a:cubicBezTo>
                      <a:pt x="4283" y="10928"/>
                      <a:pt x="4356" y="10942"/>
                      <a:pt x="4425" y="10971"/>
                    </a:cubicBezTo>
                    <a:cubicBezTo>
                      <a:pt x="4636" y="11057"/>
                      <a:pt x="4773" y="11262"/>
                      <a:pt x="4773" y="11489"/>
                    </a:cubicBezTo>
                    <a:cubicBezTo>
                      <a:pt x="4773" y="11800"/>
                      <a:pt x="4521" y="12052"/>
                      <a:pt x="4210" y="12052"/>
                    </a:cubicBezTo>
                    <a:lnTo>
                      <a:pt x="4210" y="12052"/>
                    </a:lnTo>
                    <a:cubicBezTo>
                      <a:pt x="3983" y="12052"/>
                      <a:pt x="3778" y="11915"/>
                      <a:pt x="3691" y="11704"/>
                    </a:cubicBezTo>
                    <a:cubicBezTo>
                      <a:pt x="3605" y="11495"/>
                      <a:pt x="3652" y="11252"/>
                      <a:pt x="3813" y="11092"/>
                    </a:cubicBezTo>
                    <a:cubicBezTo>
                      <a:pt x="3920" y="10985"/>
                      <a:pt x="4064" y="10928"/>
                      <a:pt x="4210" y="10928"/>
                    </a:cubicBezTo>
                    <a:close/>
                    <a:moveTo>
                      <a:pt x="48320" y="10928"/>
                    </a:moveTo>
                    <a:cubicBezTo>
                      <a:pt x="48392" y="10928"/>
                      <a:pt x="48465" y="10942"/>
                      <a:pt x="48535" y="10971"/>
                    </a:cubicBezTo>
                    <a:cubicBezTo>
                      <a:pt x="48745" y="11057"/>
                      <a:pt x="48883" y="11262"/>
                      <a:pt x="48883" y="11489"/>
                    </a:cubicBezTo>
                    <a:cubicBezTo>
                      <a:pt x="48883" y="11800"/>
                      <a:pt x="48631" y="12052"/>
                      <a:pt x="48320" y="12052"/>
                    </a:cubicBezTo>
                    <a:lnTo>
                      <a:pt x="48320" y="12052"/>
                    </a:lnTo>
                    <a:cubicBezTo>
                      <a:pt x="48092" y="12052"/>
                      <a:pt x="47887" y="11915"/>
                      <a:pt x="47801" y="11704"/>
                    </a:cubicBezTo>
                    <a:cubicBezTo>
                      <a:pt x="47714" y="11495"/>
                      <a:pt x="47762" y="11252"/>
                      <a:pt x="47923" y="11092"/>
                    </a:cubicBezTo>
                    <a:cubicBezTo>
                      <a:pt x="48030" y="10985"/>
                      <a:pt x="48174" y="10928"/>
                      <a:pt x="48320" y="10928"/>
                    </a:cubicBezTo>
                    <a:close/>
                    <a:moveTo>
                      <a:pt x="15136" y="10801"/>
                    </a:moveTo>
                    <a:cubicBezTo>
                      <a:pt x="15224" y="10801"/>
                      <a:pt x="15313" y="10818"/>
                      <a:pt x="15398" y="10853"/>
                    </a:cubicBezTo>
                    <a:cubicBezTo>
                      <a:pt x="15657" y="10960"/>
                      <a:pt x="15824" y="11211"/>
                      <a:pt x="15824" y="11489"/>
                    </a:cubicBezTo>
                    <a:cubicBezTo>
                      <a:pt x="15825" y="11870"/>
                      <a:pt x="15516" y="12178"/>
                      <a:pt x="15135" y="12178"/>
                    </a:cubicBezTo>
                    <a:lnTo>
                      <a:pt x="15135" y="12178"/>
                    </a:lnTo>
                    <a:cubicBezTo>
                      <a:pt x="14857" y="12178"/>
                      <a:pt x="14605" y="12010"/>
                      <a:pt x="14499" y="11753"/>
                    </a:cubicBezTo>
                    <a:cubicBezTo>
                      <a:pt x="14393" y="11496"/>
                      <a:pt x="14451" y="11199"/>
                      <a:pt x="14648" y="11003"/>
                    </a:cubicBezTo>
                    <a:cubicBezTo>
                      <a:pt x="14780" y="10871"/>
                      <a:pt x="14957" y="10801"/>
                      <a:pt x="15136" y="10801"/>
                    </a:cubicBezTo>
                    <a:close/>
                    <a:moveTo>
                      <a:pt x="37191" y="10801"/>
                    </a:moveTo>
                    <a:cubicBezTo>
                      <a:pt x="37280" y="10801"/>
                      <a:pt x="37369" y="10818"/>
                      <a:pt x="37454" y="10853"/>
                    </a:cubicBezTo>
                    <a:cubicBezTo>
                      <a:pt x="37711" y="10960"/>
                      <a:pt x="37879" y="11211"/>
                      <a:pt x="37879" y="11489"/>
                    </a:cubicBezTo>
                    <a:cubicBezTo>
                      <a:pt x="37879" y="11869"/>
                      <a:pt x="37572" y="12178"/>
                      <a:pt x="37192" y="12178"/>
                    </a:cubicBezTo>
                    <a:cubicBezTo>
                      <a:pt x="37191" y="12178"/>
                      <a:pt x="37191" y="12178"/>
                      <a:pt x="37190" y="12178"/>
                    </a:cubicBezTo>
                    <a:lnTo>
                      <a:pt x="37191" y="12178"/>
                    </a:lnTo>
                    <a:cubicBezTo>
                      <a:pt x="36911" y="12178"/>
                      <a:pt x="36660" y="12010"/>
                      <a:pt x="36554" y="11753"/>
                    </a:cubicBezTo>
                    <a:cubicBezTo>
                      <a:pt x="36448" y="11496"/>
                      <a:pt x="36506" y="11199"/>
                      <a:pt x="36703" y="11003"/>
                    </a:cubicBezTo>
                    <a:cubicBezTo>
                      <a:pt x="36835" y="10871"/>
                      <a:pt x="37012" y="10801"/>
                      <a:pt x="37191" y="10801"/>
                    </a:cubicBezTo>
                    <a:close/>
                    <a:moveTo>
                      <a:pt x="59246" y="10801"/>
                    </a:moveTo>
                    <a:cubicBezTo>
                      <a:pt x="59335" y="10801"/>
                      <a:pt x="59424" y="10818"/>
                      <a:pt x="59509" y="10853"/>
                    </a:cubicBezTo>
                    <a:cubicBezTo>
                      <a:pt x="59766" y="10960"/>
                      <a:pt x="59934" y="11211"/>
                      <a:pt x="59934" y="11489"/>
                    </a:cubicBezTo>
                    <a:cubicBezTo>
                      <a:pt x="59934" y="11869"/>
                      <a:pt x="59626" y="12178"/>
                      <a:pt x="59246" y="12178"/>
                    </a:cubicBezTo>
                    <a:cubicBezTo>
                      <a:pt x="59245" y="12178"/>
                      <a:pt x="59245" y="12178"/>
                      <a:pt x="59244" y="12178"/>
                    </a:cubicBezTo>
                    <a:lnTo>
                      <a:pt x="59245" y="12178"/>
                    </a:lnTo>
                    <a:cubicBezTo>
                      <a:pt x="58967" y="12178"/>
                      <a:pt x="58716" y="12010"/>
                      <a:pt x="58608" y="11753"/>
                    </a:cubicBezTo>
                    <a:cubicBezTo>
                      <a:pt x="58502" y="11496"/>
                      <a:pt x="58560" y="11199"/>
                      <a:pt x="58758" y="11003"/>
                    </a:cubicBezTo>
                    <a:cubicBezTo>
                      <a:pt x="58890" y="10871"/>
                      <a:pt x="59067" y="10801"/>
                      <a:pt x="59246" y="10801"/>
                    </a:cubicBezTo>
                    <a:close/>
                    <a:moveTo>
                      <a:pt x="9471" y="1169"/>
                    </a:moveTo>
                    <a:cubicBezTo>
                      <a:pt x="9823" y="1169"/>
                      <a:pt x="10117" y="1376"/>
                      <a:pt x="10152" y="1788"/>
                    </a:cubicBezTo>
                    <a:cubicBezTo>
                      <a:pt x="10162" y="1900"/>
                      <a:pt x="10157" y="2013"/>
                      <a:pt x="10134" y="2124"/>
                    </a:cubicBezTo>
                    <a:cubicBezTo>
                      <a:pt x="10128" y="2150"/>
                      <a:pt x="10138" y="2165"/>
                      <a:pt x="10157" y="2165"/>
                    </a:cubicBezTo>
                    <a:cubicBezTo>
                      <a:pt x="10165" y="2165"/>
                      <a:pt x="10173" y="2163"/>
                      <a:pt x="10182" y="2158"/>
                    </a:cubicBezTo>
                    <a:cubicBezTo>
                      <a:pt x="10316" y="2092"/>
                      <a:pt x="10452" y="2034"/>
                      <a:pt x="10600" y="2005"/>
                    </a:cubicBezTo>
                    <a:cubicBezTo>
                      <a:pt x="10691" y="1988"/>
                      <a:pt x="10780" y="1971"/>
                      <a:pt x="10871" y="1971"/>
                    </a:cubicBezTo>
                    <a:cubicBezTo>
                      <a:pt x="10914" y="1971"/>
                      <a:pt x="10957" y="1974"/>
                      <a:pt x="11001" y="1984"/>
                    </a:cubicBezTo>
                    <a:cubicBezTo>
                      <a:pt x="11058" y="1995"/>
                      <a:pt x="11115" y="2013"/>
                      <a:pt x="11168" y="2036"/>
                    </a:cubicBezTo>
                    <a:cubicBezTo>
                      <a:pt x="11410" y="2138"/>
                      <a:pt x="11487" y="2382"/>
                      <a:pt x="11402" y="2625"/>
                    </a:cubicBezTo>
                    <a:cubicBezTo>
                      <a:pt x="11338" y="2807"/>
                      <a:pt x="11221" y="2955"/>
                      <a:pt x="11071" y="3078"/>
                    </a:cubicBezTo>
                    <a:cubicBezTo>
                      <a:pt x="10978" y="3155"/>
                      <a:pt x="10882" y="3231"/>
                      <a:pt x="10771" y="3285"/>
                    </a:cubicBezTo>
                    <a:cubicBezTo>
                      <a:pt x="10760" y="3290"/>
                      <a:pt x="10750" y="3300"/>
                      <a:pt x="10747" y="3313"/>
                    </a:cubicBezTo>
                    <a:cubicBezTo>
                      <a:pt x="10745" y="3328"/>
                      <a:pt x="10760" y="3334"/>
                      <a:pt x="10775" y="3337"/>
                    </a:cubicBezTo>
                    <a:cubicBezTo>
                      <a:pt x="10957" y="3387"/>
                      <a:pt x="11131" y="3465"/>
                      <a:pt x="11305" y="3539"/>
                    </a:cubicBezTo>
                    <a:cubicBezTo>
                      <a:pt x="11589" y="3659"/>
                      <a:pt x="11849" y="3819"/>
                      <a:pt x="12101" y="3995"/>
                    </a:cubicBezTo>
                    <a:cubicBezTo>
                      <a:pt x="12383" y="4193"/>
                      <a:pt x="12642" y="4420"/>
                      <a:pt x="12872" y="4675"/>
                    </a:cubicBezTo>
                    <a:cubicBezTo>
                      <a:pt x="13091" y="4915"/>
                      <a:pt x="13287" y="5175"/>
                      <a:pt x="13455" y="5454"/>
                    </a:cubicBezTo>
                    <a:cubicBezTo>
                      <a:pt x="13690" y="5847"/>
                      <a:pt x="13872" y="6264"/>
                      <a:pt x="13984" y="6708"/>
                    </a:cubicBezTo>
                    <a:cubicBezTo>
                      <a:pt x="14070" y="7045"/>
                      <a:pt x="14114" y="7391"/>
                      <a:pt x="14114" y="7739"/>
                    </a:cubicBezTo>
                    <a:cubicBezTo>
                      <a:pt x="14113" y="8055"/>
                      <a:pt x="14058" y="8370"/>
                      <a:pt x="13951" y="8668"/>
                    </a:cubicBezTo>
                    <a:cubicBezTo>
                      <a:pt x="13810" y="9069"/>
                      <a:pt x="13593" y="9425"/>
                      <a:pt x="13325" y="9752"/>
                    </a:cubicBezTo>
                    <a:cubicBezTo>
                      <a:pt x="13204" y="9898"/>
                      <a:pt x="13072" y="10035"/>
                      <a:pt x="12933" y="10163"/>
                    </a:cubicBezTo>
                    <a:cubicBezTo>
                      <a:pt x="12809" y="10275"/>
                      <a:pt x="12681" y="10381"/>
                      <a:pt x="12547" y="10481"/>
                    </a:cubicBezTo>
                    <a:cubicBezTo>
                      <a:pt x="13019" y="11090"/>
                      <a:pt x="12913" y="12538"/>
                      <a:pt x="12353" y="12908"/>
                    </a:cubicBezTo>
                    <a:cubicBezTo>
                      <a:pt x="12244" y="12981"/>
                      <a:pt x="12114" y="13012"/>
                      <a:pt x="11975" y="13012"/>
                    </a:cubicBezTo>
                    <a:cubicBezTo>
                      <a:pt x="11526" y="13012"/>
                      <a:pt x="10973" y="12690"/>
                      <a:pt x="10634" y="12405"/>
                    </a:cubicBezTo>
                    <a:cubicBezTo>
                      <a:pt x="10533" y="12321"/>
                      <a:pt x="10439" y="12228"/>
                      <a:pt x="10351" y="12129"/>
                    </a:cubicBezTo>
                    <a:cubicBezTo>
                      <a:pt x="10334" y="12111"/>
                      <a:pt x="10319" y="12092"/>
                      <a:pt x="10303" y="12073"/>
                    </a:cubicBezTo>
                    <a:cubicBezTo>
                      <a:pt x="10118" y="12269"/>
                      <a:pt x="9874" y="12407"/>
                      <a:pt x="9604" y="12407"/>
                    </a:cubicBezTo>
                    <a:cubicBezTo>
                      <a:pt x="9472" y="12407"/>
                      <a:pt x="9334" y="12374"/>
                      <a:pt x="9194" y="12299"/>
                    </a:cubicBezTo>
                    <a:cubicBezTo>
                      <a:pt x="9088" y="12240"/>
                      <a:pt x="8992" y="12165"/>
                      <a:pt x="8910" y="12075"/>
                    </a:cubicBezTo>
                    <a:cubicBezTo>
                      <a:pt x="8895" y="12093"/>
                      <a:pt x="8879" y="12111"/>
                      <a:pt x="8863" y="12129"/>
                    </a:cubicBezTo>
                    <a:cubicBezTo>
                      <a:pt x="8776" y="12228"/>
                      <a:pt x="8681" y="12321"/>
                      <a:pt x="8580" y="12405"/>
                    </a:cubicBezTo>
                    <a:cubicBezTo>
                      <a:pt x="8241" y="12689"/>
                      <a:pt x="7688" y="13012"/>
                      <a:pt x="7239" y="13012"/>
                    </a:cubicBezTo>
                    <a:cubicBezTo>
                      <a:pt x="7100" y="13012"/>
                      <a:pt x="6971" y="12981"/>
                      <a:pt x="6861" y="12908"/>
                    </a:cubicBezTo>
                    <a:cubicBezTo>
                      <a:pt x="6302" y="12537"/>
                      <a:pt x="6197" y="11089"/>
                      <a:pt x="6668" y="10479"/>
                    </a:cubicBezTo>
                    <a:cubicBezTo>
                      <a:pt x="6564" y="10403"/>
                      <a:pt x="6463" y="10322"/>
                      <a:pt x="6366" y="10236"/>
                    </a:cubicBezTo>
                    <a:cubicBezTo>
                      <a:pt x="6075" y="9986"/>
                      <a:pt x="5821" y="9696"/>
                      <a:pt x="5612" y="9374"/>
                    </a:cubicBezTo>
                    <a:cubicBezTo>
                      <a:pt x="5385" y="9026"/>
                      <a:pt x="5223" y="8652"/>
                      <a:pt x="5146" y="8243"/>
                    </a:cubicBezTo>
                    <a:cubicBezTo>
                      <a:pt x="5133" y="8167"/>
                      <a:pt x="5116" y="8092"/>
                      <a:pt x="5111" y="8016"/>
                    </a:cubicBezTo>
                    <a:cubicBezTo>
                      <a:pt x="5106" y="7912"/>
                      <a:pt x="5110" y="7809"/>
                      <a:pt x="5110" y="7705"/>
                    </a:cubicBezTo>
                    <a:cubicBezTo>
                      <a:pt x="5104" y="7160"/>
                      <a:pt x="5220" y="6639"/>
                      <a:pt x="5422" y="6136"/>
                    </a:cubicBezTo>
                    <a:cubicBezTo>
                      <a:pt x="5627" y="5625"/>
                      <a:pt x="5917" y="5167"/>
                      <a:pt x="6280" y="4752"/>
                    </a:cubicBezTo>
                    <a:cubicBezTo>
                      <a:pt x="6619" y="4364"/>
                      <a:pt x="7011" y="4043"/>
                      <a:pt x="7449" y="3777"/>
                    </a:cubicBezTo>
                    <a:cubicBezTo>
                      <a:pt x="7803" y="3562"/>
                      <a:pt x="8184" y="3412"/>
                      <a:pt x="8579" y="3296"/>
                    </a:cubicBezTo>
                    <a:cubicBezTo>
                      <a:pt x="8600" y="3290"/>
                      <a:pt x="8623" y="3287"/>
                      <a:pt x="8645" y="3281"/>
                    </a:cubicBezTo>
                    <a:cubicBezTo>
                      <a:pt x="8693" y="3266"/>
                      <a:pt x="8701" y="3248"/>
                      <a:pt x="8679" y="3200"/>
                    </a:cubicBezTo>
                    <a:cubicBezTo>
                      <a:pt x="8552" y="2934"/>
                      <a:pt x="8498" y="2639"/>
                      <a:pt x="8525" y="2344"/>
                    </a:cubicBezTo>
                    <a:cubicBezTo>
                      <a:pt x="8557" y="1981"/>
                      <a:pt x="8668" y="1647"/>
                      <a:pt x="8944" y="1387"/>
                    </a:cubicBezTo>
                    <a:cubicBezTo>
                      <a:pt x="9071" y="1268"/>
                      <a:pt x="9219" y="1184"/>
                      <a:pt x="9399" y="1171"/>
                    </a:cubicBezTo>
                    <a:cubicBezTo>
                      <a:pt x="9423" y="1170"/>
                      <a:pt x="9447" y="1169"/>
                      <a:pt x="9471" y="1169"/>
                    </a:cubicBezTo>
                    <a:close/>
                    <a:moveTo>
                      <a:pt x="20535" y="1169"/>
                    </a:moveTo>
                    <a:cubicBezTo>
                      <a:pt x="20887" y="1169"/>
                      <a:pt x="21181" y="1376"/>
                      <a:pt x="21215" y="1788"/>
                    </a:cubicBezTo>
                    <a:cubicBezTo>
                      <a:pt x="21227" y="1900"/>
                      <a:pt x="21221" y="2013"/>
                      <a:pt x="21198" y="2124"/>
                    </a:cubicBezTo>
                    <a:cubicBezTo>
                      <a:pt x="21192" y="2150"/>
                      <a:pt x="21203" y="2165"/>
                      <a:pt x="21222" y="2165"/>
                    </a:cubicBezTo>
                    <a:cubicBezTo>
                      <a:pt x="21229" y="2165"/>
                      <a:pt x="21237" y="2163"/>
                      <a:pt x="21247" y="2158"/>
                    </a:cubicBezTo>
                    <a:cubicBezTo>
                      <a:pt x="21381" y="2092"/>
                      <a:pt x="21517" y="2034"/>
                      <a:pt x="21665" y="2005"/>
                    </a:cubicBezTo>
                    <a:cubicBezTo>
                      <a:pt x="21755" y="1988"/>
                      <a:pt x="21844" y="1971"/>
                      <a:pt x="21935" y="1971"/>
                    </a:cubicBezTo>
                    <a:cubicBezTo>
                      <a:pt x="21978" y="1971"/>
                      <a:pt x="22021" y="1974"/>
                      <a:pt x="22065" y="1984"/>
                    </a:cubicBezTo>
                    <a:cubicBezTo>
                      <a:pt x="22123" y="1995"/>
                      <a:pt x="22178" y="2013"/>
                      <a:pt x="22232" y="2036"/>
                    </a:cubicBezTo>
                    <a:cubicBezTo>
                      <a:pt x="22474" y="2138"/>
                      <a:pt x="22551" y="2382"/>
                      <a:pt x="22466" y="2625"/>
                    </a:cubicBezTo>
                    <a:cubicBezTo>
                      <a:pt x="22402" y="2807"/>
                      <a:pt x="22284" y="2955"/>
                      <a:pt x="22136" y="3078"/>
                    </a:cubicBezTo>
                    <a:cubicBezTo>
                      <a:pt x="22041" y="3155"/>
                      <a:pt x="21945" y="3231"/>
                      <a:pt x="21835" y="3285"/>
                    </a:cubicBezTo>
                    <a:cubicBezTo>
                      <a:pt x="21823" y="3290"/>
                      <a:pt x="21814" y="3300"/>
                      <a:pt x="21811" y="3313"/>
                    </a:cubicBezTo>
                    <a:cubicBezTo>
                      <a:pt x="21809" y="3328"/>
                      <a:pt x="21825" y="3334"/>
                      <a:pt x="21838" y="3337"/>
                    </a:cubicBezTo>
                    <a:cubicBezTo>
                      <a:pt x="22022" y="3387"/>
                      <a:pt x="22194" y="3465"/>
                      <a:pt x="22368" y="3539"/>
                    </a:cubicBezTo>
                    <a:cubicBezTo>
                      <a:pt x="22653" y="3659"/>
                      <a:pt x="22915" y="3819"/>
                      <a:pt x="23166" y="3995"/>
                    </a:cubicBezTo>
                    <a:cubicBezTo>
                      <a:pt x="23447" y="4193"/>
                      <a:pt x="23706" y="4420"/>
                      <a:pt x="23937" y="4675"/>
                    </a:cubicBezTo>
                    <a:cubicBezTo>
                      <a:pt x="24156" y="4915"/>
                      <a:pt x="24350" y="5175"/>
                      <a:pt x="24518" y="5454"/>
                    </a:cubicBezTo>
                    <a:cubicBezTo>
                      <a:pt x="24754" y="5847"/>
                      <a:pt x="24935" y="6264"/>
                      <a:pt x="25048" y="6708"/>
                    </a:cubicBezTo>
                    <a:cubicBezTo>
                      <a:pt x="25134" y="7045"/>
                      <a:pt x="25177" y="7391"/>
                      <a:pt x="25178" y="7739"/>
                    </a:cubicBezTo>
                    <a:cubicBezTo>
                      <a:pt x="25177" y="8055"/>
                      <a:pt x="25123" y="8370"/>
                      <a:pt x="25016" y="8668"/>
                    </a:cubicBezTo>
                    <a:lnTo>
                      <a:pt x="25017" y="8668"/>
                    </a:lnTo>
                    <a:cubicBezTo>
                      <a:pt x="24875" y="9069"/>
                      <a:pt x="24657" y="9425"/>
                      <a:pt x="24389" y="9752"/>
                    </a:cubicBezTo>
                    <a:cubicBezTo>
                      <a:pt x="24268" y="9898"/>
                      <a:pt x="24137" y="10035"/>
                      <a:pt x="23997" y="10163"/>
                    </a:cubicBezTo>
                    <a:cubicBezTo>
                      <a:pt x="23874" y="10275"/>
                      <a:pt x="23745" y="10382"/>
                      <a:pt x="23611" y="10481"/>
                    </a:cubicBezTo>
                    <a:cubicBezTo>
                      <a:pt x="24083" y="11090"/>
                      <a:pt x="23977" y="12538"/>
                      <a:pt x="23418" y="12908"/>
                    </a:cubicBezTo>
                    <a:cubicBezTo>
                      <a:pt x="23308" y="12981"/>
                      <a:pt x="23178" y="13012"/>
                      <a:pt x="23039" y="13012"/>
                    </a:cubicBezTo>
                    <a:cubicBezTo>
                      <a:pt x="22590" y="13012"/>
                      <a:pt x="22038" y="12690"/>
                      <a:pt x="21699" y="12405"/>
                    </a:cubicBezTo>
                    <a:cubicBezTo>
                      <a:pt x="21598" y="12321"/>
                      <a:pt x="21503" y="12228"/>
                      <a:pt x="21415" y="12129"/>
                    </a:cubicBezTo>
                    <a:cubicBezTo>
                      <a:pt x="21399" y="12111"/>
                      <a:pt x="21383" y="12092"/>
                      <a:pt x="21367" y="12073"/>
                    </a:cubicBezTo>
                    <a:cubicBezTo>
                      <a:pt x="21182" y="12269"/>
                      <a:pt x="20938" y="12407"/>
                      <a:pt x="20668" y="12407"/>
                    </a:cubicBezTo>
                    <a:cubicBezTo>
                      <a:pt x="20536" y="12407"/>
                      <a:pt x="20398" y="12374"/>
                      <a:pt x="20258" y="12299"/>
                    </a:cubicBezTo>
                    <a:cubicBezTo>
                      <a:pt x="20153" y="12240"/>
                      <a:pt x="20056" y="12165"/>
                      <a:pt x="19974" y="12075"/>
                    </a:cubicBezTo>
                    <a:cubicBezTo>
                      <a:pt x="19959" y="12093"/>
                      <a:pt x="19943" y="12111"/>
                      <a:pt x="19927" y="12129"/>
                    </a:cubicBezTo>
                    <a:cubicBezTo>
                      <a:pt x="19840" y="12228"/>
                      <a:pt x="19746" y="12321"/>
                      <a:pt x="19645" y="12405"/>
                    </a:cubicBezTo>
                    <a:cubicBezTo>
                      <a:pt x="19305" y="12689"/>
                      <a:pt x="18753" y="13012"/>
                      <a:pt x="18303" y="13012"/>
                    </a:cubicBezTo>
                    <a:cubicBezTo>
                      <a:pt x="18164" y="13012"/>
                      <a:pt x="18034" y="12981"/>
                      <a:pt x="17924" y="12908"/>
                    </a:cubicBezTo>
                    <a:cubicBezTo>
                      <a:pt x="17365" y="12537"/>
                      <a:pt x="17260" y="11089"/>
                      <a:pt x="17732" y="10479"/>
                    </a:cubicBezTo>
                    <a:cubicBezTo>
                      <a:pt x="17629" y="10403"/>
                      <a:pt x="17528" y="10322"/>
                      <a:pt x="17430" y="10236"/>
                    </a:cubicBezTo>
                    <a:cubicBezTo>
                      <a:pt x="17140" y="9986"/>
                      <a:pt x="16886" y="9696"/>
                      <a:pt x="16675" y="9374"/>
                    </a:cubicBezTo>
                    <a:cubicBezTo>
                      <a:pt x="16450" y="9026"/>
                      <a:pt x="16287" y="8652"/>
                      <a:pt x="16211" y="8243"/>
                    </a:cubicBezTo>
                    <a:cubicBezTo>
                      <a:pt x="16197" y="8167"/>
                      <a:pt x="16180" y="8092"/>
                      <a:pt x="16175" y="8016"/>
                    </a:cubicBezTo>
                    <a:cubicBezTo>
                      <a:pt x="16169" y="7912"/>
                      <a:pt x="16174" y="7809"/>
                      <a:pt x="16174" y="7705"/>
                    </a:cubicBezTo>
                    <a:cubicBezTo>
                      <a:pt x="16168" y="7160"/>
                      <a:pt x="16283" y="6639"/>
                      <a:pt x="16485" y="6136"/>
                    </a:cubicBezTo>
                    <a:cubicBezTo>
                      <a:pt x="16690" y="5625"/>
                      <a:pt x="16981" y="5167"/>
                      <a:pt x="17344" y="4752"/>
                    </a:cubicBezTo>
                    <a:cubicBezTo>
                      <a:pt x="17682" y="4364"/>
                      <a:pt x="18074" y="4043"/>
                      <a:pt x="18513" y="3777"/>
                    </a:cubicBezTo>
                    <a:cubicBezTo>
                      <a:pt x="18867" y="3562"/>
                      <a:pt x="19247" y="3412"/>
                      <a:pt x="19643" y="3296"/>
                    </a:cubicBezTo>
                    <a:cubicBezTo>
                      <a:pt x="19665" y="3290"/>
                      <a:pt x="19687" y="3287"/>
                      <a:pt x="19709" y="3281"/>
                    </a:cubicBezTo>
                    <a:cubicBezTo>
                      <a:pt x="19757" y="3266"/>
                      <a:pt x="19766" y="3248"/>
                      <a:pt x="19743" y="3200"/>
                    </a:cubicBezTo>
                    <a:cubicBezTo>
                      <a:pt x="19616" y="2934"/>
                      <a:pt x="19563" y="2639"/>
                      <a:pt x="19589" y="2344"/>
                    </a:cubicBezTo>
                    <a:cubicBezTo>
                      <a:pt x="19621" y="1981"/>
                      <a:pt x="19733" y="1647"/>
                      <a:pt x="20008" y="1387"/>
                    </a:cubicBezTo>
                    <a:cubicBezTo>
                      <a:pt x="20136" y="1268"/>
                      <a:pt x="20284" y="1184"/>
                      <a:pt x="20463" y="1171"/>
                    </a:cubicBezTo>
                    <a:cubicBezTo>
                      <a:pt x="20487" y="1170"/>
                      <a:pt x="20511" y="1169"/>
                      <a:pt x="20535" y="1169"/>
                    </a:cubicBezTo>
                    <a:close/>
                    <a:moveTo>
                      <a:pt x="31599" y="1169"/>
                    </a:moveTo>
                    <a:cubicBezTo>
                      <a:pt x="31952" y="1169"/>
                      <a:pt x="32245" y="1376"/>
                      <a:pt x="32280" y="1788"/>
                    </a:cubicBezTo>
                    <a:cubicBezTo>
                      <a:pt x="32292" y="1900"/>
                      <a:pt x="32286" y="2013"/>
                      <a:pt x="32262" y="2124"/>
                    </a:cubicBezTo>
                    <a:cubicBezTo>
                      <a:pt x="32257" y="2150"/>
                      <a:pt x="32267" y="2165"/>
                      <a:pt x="32286" y="2165"/>
                    </a:cubicBezTo>
                    <a:cubicBezTo>
                      <a:pt x="32293" y="2165"/>
                      <a:pt x="32302" y="2163"/>
                      <a:pt x="32311" y="2158"/>
                    </a:cubicBezTo>
                    <a:cubicBezTo>
                      <a:pt x="32445" y="2092"/>
                      <a:pt x="32581" y="2034"/>
                      <a:pt x="32729" y="2005"/>
                    </a:cubicBezTo>
                    <a:cubicBezTo>
                      <a:pt x="32819" y="1988"/>
                      <a:pt x="32909" y="1971"/>
                      <a:pt x="33000" y="1971"/>
                    </a:cubicBezTo>
                    <a:cubicBezTo>
                      <a:pt x="33043" y="1971"/>
                      <a:pt x="33086" y="1974"/>
                      <a:pt x="33130" y="1984"/>
                    </a:cubicBezTo>
                    <a:cubicBezTo>
                      <a:pt x="33187" y="1995"/>
                      <a:pt x="33243" y="2013"/>
                      <a:pt x="33297" y="2036"/>
                    </a:cubicBezTo>
                    <a:cubicBezTo>
                      <a:pt x="33538" y="2138"/>
                      <a:pt x="33616" y="2382"/>
                      <a:pt x="33531" y="2625"/>
                    </a:cubicBezTo>
                    <a:cubicBezTo>
                      <a:pt x="33467" y="2807"/>
                      <a:pt x="33350" y="2955"/>
                      <a:pt x="33200" y="3078"/>
                    </a:cubicBezTo>
                    <a:cubicBezTo>
                      <a:pt x="33105" y="3155"/>
                      <a:pt x="33010" y="3231"/>
                      <a:pt x="32900" y="3285"/>
                    </a:cubicBezTo>
                    <a:cubicBezTo>
                      <a:pt x="32888" y="3290"/>
                      <a:pt x="32879" y="3300"/>
                      <a:pt x="32876" y="3313"/>
                    </a:cubicBezTo>
                    <a:cubicBezTo>
                      <a:pt x="32873" y="3328"/>
                      <a:pt x="32889" y="3334"/>
                      <a:pt x="32903" y="3337"/>
                    </a:cubicBezTo>
                    <a:cubicBezTo>
                      <a:pt x="33086" y="3387"/>
                      <a:pt x="33259" y="3465"/>
                      <a:pt x="33434" y="3539"/>
                    </a:cubicBezTo>
                    <a:cubicBezTo>
                      <a:pt x="33718" y="3659"/>
                      <a:pt x="33978" y="3819"/>
                      <a:pt x="34231" y="3995"/>
                    </a:cubicBezTo>
                    <a:cubicBezTo>
                      <a:pt x="34511" y="4193"/>
                      <a:pt x="34768" y="4422"/>
                      <a:pt x="34998" y="4676"/>
                    </a:cubicBezTo>
                    <a:cubicBezTo>
                      <a:pt x="35217" y="4916"/>
                      <a:pt x="35412" y="5176"/>
                      <a:pt x="35580" y="5455"/>
                    </a:cubicBezTo>
                    <a:cubicBezTo>
                      <a:pt x="35815" y="5848"/>
                      <a:pt x="35997" y="6266"/>
                      <a:pt x="36110" y="6709"/>
                    </a:cubicBezTo>
                    <a:cubicBezTo>
                      <a:pt x="36196" y="7046"/>
                      <a:pt x="36239" y="7392"/>
                      <a:pt x="36239" y="7740"/>
                    </a:cubicBezTo>
                    <a:cubicBezTo>
                      <a:pt x="36240" y="8056"/>
                      <a:pt x="36186" y="8370"/>
                      <a:pt x="36081" y="8668"/>
                    </a:cubicBezTo>
                    <a:lnTo>
                      <a:pt x="36082" y="8668"/>
                    </a:lnTo>
                    <a:cubicBezTo>
                      <a:pt x="35941" y="9069"/>
                      <a:pt x="35724" y="9425"/>
                      <a:pt x="35455" y="9752"/>
                    </a:cubicBezTo>
                    <a:cubicBezTo>
                      <a:pt x="35334" y="9898"/>
                      <a:pt x="35203" y="10035"/>
                      <a:pt x="35063" y="10163"/>
                    </a:cubicBezTo>
                    <a:cubicBezTo>
                      <a:pt x="34939" y="10275"/>
                      <a:pt x="34811" y="10382"/>
                      <a:pt x="34677" y="10481"/>
                    </a:cubicBezTo>
                    <a:cubicBezTo>
                      <a:pt x="35149" y="11090"/>
                      <a:pt x="35042" y="12538"/>
                      <a:pt x="34483" y="12908"/>
                    </a:cubicBezTo>
                    <a:cubicBezTo>
                      <a:pt x="34373" y="12981"/>
                      <a:pt x="34244" y="13012"/>
                      <a:pt x="34104" y="13012"/>
                    </a:cubicBezTo>
                    <a:cubicBezTo>
                      <a:pt x="33655" y="13012"/>
                      <a:pt x="33103" y="12690"/>
                      <a:pt x="32764" y="12405"/>
                    </a:cubicBezTo>
                    <a:cubicBezTo>
                      <a:pt x="32663" y="12321"/>
                      <a:pt x="32567" y="12228"/>
                      <a:pt x="32481" y="12129"/>
                    </a:cubicBezTo>
                    <a:cubicBezTo>
                      <a:pt x="32464" y="12111"/>
                      <a:pt x="32448" y="12092"/>
                      <a:pt x="32432" y="12073"/>
                    </a:cubicBezTo>
                    <a:cubicBezTo>
                      <a:pt x="32247" y="12269"/>
                      <a:pt x="32003" y="12407"/>
                      <a:pt x="31734" y="12407"/>
                    </a:cubicBezTo>
                    <a:cubicBezTo>
                      <a:pt x="31602" y="12407"/>
                      <a:pt x="31464" y="12374"/>
                      <a:pt x="31323" y="12299"/>
                    </a:cubicBezTo>
                    <a:cubicBezTo>
                      <a:pt x="31217" y="12240"/>
                      <a:pt x="31121" y="12165"/>
                      <a:pt x="31040" y="12075"/>
                    </a:cubicBezTo>
                    <a:cubicBezTo>
                      <a:pt x="31025" y="12093"/>
                      <a:pt x="31009" y="12111"/>
                      <a:pt x="30993" y="12129"/>
                    </a:cubicBezTo>
                    <a:cubicBezTo>
                      <a:pt x="30906" y="12228"/>
                      <a:pt x="30811" y="12321"/>
                      <a:pt x="30710" y="12405"/>
                    </a:cubicBezTo>
                    <a:cubicBezTo>
                      <a:pt x="30371" y="12689"/>
                      <a:pt x="29818" y="13012"/>
                      <a:pt x="29369" y="13012"/>
                    </a:cubicBezTo>
                    <a:cubicBezTo>
                      <a:pt x="29229" y="13012"/>
                      <a:pt x="29100" y="12981"/>
                      <a:pt x="28990" y="12908"/>
                    </a:cubicBezTo>
                    <a:cubicBezTo>
                      <a:pt x="28431" y="12537"/>
                      <a:pt x="28325" y="11089"/>
                      <a:pt x="28797" y="10479"/>
                    </a:cubicBezTo>
                    <a:cubicBezTo>
                      <a:pt x="28694" y="10403"/>
                      <a:pt x="28593" y="10322"/>
                      <a:pt x="28495" y="10236"/>
                    </a:cubicBezTo>
                    <a:cubicBezTo>
                      <a:pt x="28204" y="9986"/>
                      <a:pt x="27951" y="9696"/>
                      <a:pt x="27741" y="9374"/>
                    </a:cubicBezTo>
                    <a:cubicBezTo>
                      <a:pt x="27515" y="9026"/>
                      <a:pt x="27352" y="8652"/>
                      <a:pt x="27276" y="8243"/>
                    </a:cubicBezTo>
                    <a:cubicBezTo>
                      <a:pt x="27262" y="8167"/>
                      <a:pt x="27245" y="8092"/>
                      <a:pt x="27241" y="8016"/>
                    </a:cubicBezTo>
                    <a:cubicBezTo>
                      <a:pt x="27234" y="7912"/>
                      <a:pt x="27240" y="7809"/>
                      <a:pt x="27240" y="7705"/>
                    </a:cubicBezTo>
                    <a:cubicBezTo>
                      <a:pt x="27233" y="7160"/>
                      <a:pt x="27348" y="6639"/>
                      <a:pt x="27550" y="6136"/>
                    </a:cubicBezTo>
                    <a:cubicBezTo>
                      <a:pt x="27755" y="5625"/>
                      <a:pt x="28047" y="5167"/>
                      <a:pt x="28409" y="4752"/>
                    </a:cubicBezTo>
                    <a:cubicBezTo>
                      <a:pt x="28747" y="4364"/>
                      <a:pt x="29140" y="4043"/>
                      <a:pt x="29579" y="3777"/>
                    </a:cubicBezTo>
                    <a:cubicBezTo>
                      <a:pt x="29933" y="3562"/>
                      <a:pt x="30312" y="3412"/>
                      <a:pt x="30708" y="3296"/>
                    </a:cubicBezTo>
                    <a:cubicBezTo>
                      <a:pt x="30730" y="3290"/>
                      <a:pt x="30752" y="3287"/>
                      <a:pt x="30774" y="3281"/>
                    </a:cubicBezTo>
                    <a:cubicBezTo>
                      <a:pt x="30822" y="3266"/>
                      <a:pt x="30830" y="3248"/>
                      <a:pt x="30808" y="3200"/>
                    </a:cubicBezTo>
                    <a:cubicBezTo>
                      <a:pt x="30680" y="2934"/>
                      <a:pt x="30627" y="2639"/>
                      <a:pt x="30654" y="2344"/>
                    </a:cubicBezTo>
                    <a:cubicBezTo>
                      <a:pt x="30685" y="1981"/>
                      <a:pt x="30798" y="1647"/>
                      <a:pt x="31072" y="1387"/>
                    </a:cubicBezTo>
                    <a:cubicBezTo>
                      <a:pt x="31200" y="1268"/>
                      <a:pt x="31348" y="1184"/>
                      <a:pt x="31528" y="1171"/>
                    </a:cubicBezTo>
                    <a:cubicBezTo>
                      <a:pt x="31552" y="1170"/>
                      <a:pt x="31576" y="1169"/>
                      <a:pt x="31599" y="1169"/>
                    </a:cubicBezTo>
                    <a:close/>
                    <a:moveTo>
                      <a:pt x="42665" y="1169"/>
                    </a:moveTo>
                    <a:cubicBezTo>
                      <a:pt x="43016" y="1169"/>
                      <a:pt x="43311" y="1376"/>
                      <a:pt x="43345" y="1788"/>
                    </a:cubicBezTo>
                    <a:cubicBezTo>
                      <a:pt x="43356" y="1900"/>
                      <a:pt x="43351" y="2013"/>
                      <a:pt x="43328" y="2124"/>
                    </a:cubicBezTo>
                    <a:cubicBezTo>
                      <a:pt x="43322" y="2150"/>
                      <a:pt x="43332" y="2165"/>
                      <a:pt x="43351" y="2165"/>
                    </a:cubicBezTo>
                    <a:cubicBezTo>
                      <a:pt x="43359" y="2165"/>
                      <a:pt x="43367" y="2163"/>
                      <a:pt x="43376" y="2158"/>
                    </a:cubicBezTo>
                    <a:cubicBezTo>
                      <a:pt x="43510" y="2092"/>
                      <a:pt x="43646" y="2034"/>
                      <a:pt x="43794" y="2005"/>
                    </a:cubicBezTo>
                    <a:cubicBezTo>
                      <a:pt x="43885" y="1988"/>
                      <a:pt x="43974" y="1971"/>
                      <a:pt x="44065" y="1971"/>
                    </a:cubicBezTo>
                    <a:cubicBezTo>
                      <a:pt x="44108" y="1971"/>
                      <a:pt x="44151" y="1974"/>
                      <a:pt x="44195" y="1984"/>
                    </a:cubicBezTo>
                    <a:cubicBezTo>
                      <a:pt x="44252" y="1995"/>
                      <a:pt x="44308" y="2013"/>
                      <a:pt x="44362" y="2036"/>
                    </a:cubicBezTo>
                    <a:cubicBezTo>
                      <a:pt x="44603" y="2138"/>
                      <a:pt x="44681" y="2382"/>
                      <a:pt x="44596" y="2625"/>
                    </a:cubicBezTo>
                    <a:cubicBezTo>
                      <a:pt x="44532" y="2807"/>
                      <a:pt x="44415" y="2955"/>
                      <a:pt x="44265" y="3078"/>
                    </a:cubicBezTo>
                    <a:cubicBezTo>
                      <a:pt x="44171" y="3155"/>
                      <a:pt x="44075" y="3231"/>
                      <a:pt x="43964" y="3285"/>
                    </a:cubicBezTo>
                    <a:cubicBezTo>
                      <a:pt x="43954" y="3290"/>
                      <a:pt x="43944" y="3300"/>
                      <a:pt x="43941" y="3313"/>
                    </a:cubicBezTo>
                    <a:cubicBezTo>
                      <a:pt x="43939" y="3328"/>
                      <a:pt x="43955" y="3334"/>
                      <a:pt x="43968" y="3337"/>
                    </a:cubicBezTo>
                    <a:cubicBezTo>
                      <a:pt x="44151" y="3387"/>
                      <a:pt x="44325" y="3465"/>
                      <a:pt x="44498" y="3539"/>
                    </a:cubicBezTo>
                    <a:cubicBezTo>
                      <a:pt x="44783" y="3659"/>
                      <a:pt x="45045" y="3819"/>
                      <a:pt x="45295" y="3995"/>
                    </a:cubicBezTo>
                    <a:cubicBezTo>
                      <a:pt x="45577" y="4193"/>
                      <a:pt x="45836" y="4420"/>
                      <a:pt x="46066" y="4675"/>
                    </a:cubicBezTo>
                    <a:cubicBezTo>
                      <a:pt x="46285" y="4915"/>
                      <a:pt x="46480" y="5175"/>
                      <a:pt x="46648" y="5454"/>
                    </a:cubicBezTo>
                    <a:cubicBezTo>
                      <a:pt x="46883" y="5847"/>
                      <a:pt x="47065" y="6264"/>
                      <a:pt x="47177" y="6708"/>
                    </a:cubicBezTo>
                    <a:cubicBezTo>
                      <a:pt x="47263" y="7045"/>
                      <a:pt x="47307" y="7391"/>
                      <a:pt x="47308" y="7739"/>
                    </a:cubicBezTo>
                    <a:cubicBezTo>
                      <a:pt x="47307" y="8055"/>
                      <a:pt x="47253" y="8370"/>
                      <a:pt x="47145" y="8668"/>
                    </a:cubicBezTo>
                    <a:lnTo>
                      <a:pt x="47146" y="8668"/>
                    </a:lnTo>
                    <a:cubicBezTo>
                      <a:pt x="47005" y="9069"/>
                      <a:pt x="46788" y="9425"/>
                      <a:pt x="46520" y="9752"/>
                    </a:cubicBezTo>
                    <a:cubicBezTo>
                      <a:pt x="46399" y="9898"/>
                      <a:pt x="46267" y="10035"/>
                      <a:pt x="46128" y="10163"/>
                    </a:cubicBezTo>
                    <a:cubicBezTo>
                      <a:pt x="46005" y="10275"/>
                      <a:pt x="45876" y="10381"/>
                      <a:pt x="45742" y="10481"/>
                    </a:cubicBezTo>
                    <a:lnTo>
                      <a:pt x="45741" y="10481"/>
                    </a:lnTo>
                    <a:cubicBezTo>
                      <a:pt x="46213" y="11090"/>
                      <a:pt x="46107" y="12538"/>
                      <a:pt x="45548" y="12908"/>
                    </a:cubicBezTo>
                    <a:cubicBezTo>
                      <a:pt x="45438" y="12981"/>
                      <a:pt x="45309" y="13012"/>
                      <a:pt x="45169" y="13012"/>
                    </a:cubicBezTo>
                    <a:cubicBezTo>
                      <a:pt x="44720" y="13012"/>
                      <a:pt x="44167" y="12690"/>
                      <a:pt x="43828" y="12405"/>
                    </a:cubicBezTo>
                    <a:cubicBezTo>
                      <a:pt x="43727" y="12321"/>
                      <a:pt x="43633" y="12228"/>
                      <a:pt x="43545" y="12129"/>
                    </a:cubicBezTo>
                    <a:cubicBezTo>
                      <a:pt x="43528" y="12111"/>
                      <a:pt x="43513" y="12092"/>
                      <a:pt x="43497" y="12073"/>
                    </a:cubicBezTo>
                    <a:cubicBezTo>
                      <a:pt x="43312" y="12269"/>
                      <a:pt x="43069" y="12407"/>
                      <a:pt x="42799" y="12407"/>
                    </a:cubicBezTo>
                    <a:cubicBezTo>
                      <a:pt x="42667" y="12407"/>
                      <a:pt x="42529" y="12374"/>
                      <a:pt x="42389" y="12299"/>
                    </a:cubicBezTo>
                    <a:cubicBezTo>
                      <a:pt x="42282" y="12240"/>
                      <a:pt x="42187" y="12165"/>
                      <a:pt x="42104" y="12075"/>
                    </a:cubicBezTo>
                    <a:cubicBezTo>
                      <a:pt x="42089" y="12093"/>
                      <a:pt x="42073" y="12111"/>
                      <a:pt x="42058" y="12129"/>
                    </a:cubicBezTo>
                    <a:cubicBezTo>
                      <a:pt x="41970" y="12228"/>
                      <a:pt x="41875" y="12321"/>
                      <a:pt x="41774" y="12405"/>
                    </a:cubicBezTo>
                    <a:cubicBezTo>
                      <a:pt x="41435" y="12689"/>
                      <a:pt x="40883" y="13012"/>
                      <a:pt x="40434" y="13012"/>
                    </a:cubicBezTo>
                    <a:cubicBezTo>
                      <a:pt x="40295" y="13012"/>
                      <a:pt x="40165" y="12981"/>
                      <a:pt x="40055" y="12908"/>
                    </a:cubicBezTo>
                    <a:cubicBezTo>
                      <a:pt x="39496" y="12537"/>
                      <a:pt x="39390" y="11089"/>
                      <a:pt x="39862" y="10479"/>
                    </a:cubicBezTo>
                    <a:cubicBezTo>
                      <a:pt x="39758" y="10403"/>
                      <a:pt x="39657" y="10322"/>
                      <a:pt x="39560" y="10236"/>
                    </a:cubicBezTo>
                    <a:cubicBezTo>
                      <a:pt x="39269" y="9986"/>
                      <a:pt x="39015" y="9696"/>
                      <a:pt x="38806" y="9374"/>
                    </a:cubicBezTo>
                    <a:cubicBezTo>
                      <a:pt x="38579" y="9026"/>
                      <a:pt x="38417" y="8652"/>
                      <a:pt x="38340" y="8243"/>
                    </a:cubicBezTo>
                    <a:cubicBezTo>
                      <a:pt x="38326" y="8167"/>
                      <a:pt x="38310" y="8092"/>
                      <a:pt x="38305" y="8016"/>
                    </a:cubicBezTo>
                    <a:cubicBezTo>
                      <a:pt x="38300" y="7912"/>
                      <a:pt x="38304" y="7809"/>
                      <a:pt x="38304" y="7705"/>
                    </a:cubicBezTo>
                    <a:cubicBezTo>
                      <a:pt x="38298" y="7160"/>
                      <a:pt x="38414" y="6639"/>
                      <a:pt x="38616" y="6136"/>
                    </a:cubicBezTo>
                    <a:cubicBezTo>
                      <a:pt x="38821" y="5625"/>
                      <a:pt x="39111" y="5167"/>
                      <a:pt x="39474" y="4752"/>
                    </a:cubicBezTo>
                    <a:cubicBezTo>
                      <a:pt x="39813" y="4364"/>
                      <a:pt x="40205" y="4043"/>
                      <a:pt x="40643" y="3777"/>
                    </a:cubicBezTo>
                    <a:cubicBezTo>
                      <a:pt x="40997" y="3562"/>
                      <a:pt x="41378" y="3412"/>
                      <a:pt x="41773" y="3296"/>
                    </a:cubicBezTo>
                    <a:cubicBezTo>
                      <a:pt x="41794" y="3290"/>
                      <a:pt x="41817" y="3287"/>
                      <a:pt x="41839" y="3281"/>
                    </a:cubicBezTo>
                    <a:cubicBezTo>
                      <a:pt x="41887" y="3266"/>
                      <a:pt x="41895" y="3248"/>
                      <a:pt x="41873" y="3200"/>
                    </a:cubicBezTo>
                    <a:cubicBezTo>
                      <a:pt x="41746" y="2934"/>
                      <a:pt x="41692" y="2639"/>
                      <a:pt x="41719" y="2344"/>
                    </a:cubicBezTo>
                    <a:cubicBezTo>
                      <a:pt x="41751" y="1981"/>
                      <a:pt x="41862" y="1647"/>
                      <a:pt x="42138" y="1387"/>
                    </a:cubicBezTo>
                    <a:cubicBezTo>
                      <a:pt x="42265" y="1268"/>
                      <a:pt x="42413" y="1184"/>
                      <a:pt x="42593" y="1171"/>
                    </a:cubicBezTo>
                    <a:cubicBezTo>
                      <a:pt x="42617" y="1170"/>
                      <a:pt x="42641" y="1169"/>
                      <a:pt x="42665" y="1169"/>
                    </a:cubicBezTo>
                    <a:close/>
                    <a:moveTo>
                      <a:pt x="53730" y="1169"/>
                    </a:moveTo>
                    <a:cubicBezTo>
                      <a:pt x="54082" y="1169"/>
                      <a:pt x="54376" y="1376"/>
                      <a:pt x="54410" y="1788"/>
                    </a:cubicBezTo>
                    <a:cubicBezTo>
                      <a:pt x="54422" y="1900"/>
                      <a:pt x="54416" y="2013"/>
                      <a:pt x="54393" y="2124"/>
                    </a:cubicBezTo>
                    <a:cubicBezTo>
                      <a:pt x="54387" y="2150"/>
                      <a:pt x="54397" y="2165"/>
                      <a:pt x="54416" y="2165"/>
                    </a:cubicBezTo>
                    <a:cubicBezTo>
                      <a:pt x="54423" y="2165"/>
                      <a:pt x="54431" y="2163"/>
                      <a:pt x="54441" y="2158"/>
                    </a:cubicBezTo>
                    <a:cubicBezTo>
                      <a:pt x="54575" y="2092"/>
                      <a:pt x="54712" y="2034"/>
                      <a:pt x="54860" y="2005"/>
                    </a:cubicBezTo>
                    <a:cubicBezTo>
                      <a:pt x="54950" y="1988"/>
                      <a:pt x="55039" y="1971"/>
                      <a:pt x="55130" y="1971"/>
                    </a:cubicBezTo>
                    <a:cubicBezTo>
                      <a:pt x="55173" y="1971"/>
                      <a:pt x="55217" y="1974"/>
                      <a:pt x="55260" y="1984"/>
                    </a:cubicBezTo>
                    <a:cubicBezTo>
                      <a:pt x="55317" y="1995"/>
                      <a:pt x="55373" y="2013"/>
                      <a:pt x="55427" y="2036"/>
                    </a:cubicBezTo>
                    <a:cubicBezTo>
                      <a:pt x="55669" y="2138"/>
                      <a:pt x="55746" y="2382"/>
                      <a:pt x="55661" y="2625"/>
                    </a:cubicBezTo>
                    <a:cubicBezTo>
                      <a:pt x="55596" y="2807"/>
                      <a:pt x="55479" y="2955"/>
                      <a:pt x="55331" y="3078"/>
                    </a:cubicBezTo>
                    <a:cubicBezTo>
                      <a:pt x="55236" y="3155"/>
                      <a:pt x="55140" y="3231"/>
                      <a:pt x="55030" y="3285"/>
                    </a:cubicBezTo>
                    <a:cubicBezTo>
                      <a:pt x="55018" y="3290"/>
                      <a:pt x="55010" y="3300"/>
                      <a:pt x="55005" y="3313"/>
                    </a:cubicBezTo>
                    <a:cubicBezTo>
                      <a:pt x="55003" y="3328"/>
                      <a:pt x="55019" y="3334"/>
                      <a:pt x="55033" y="3337"/>
                    </a:cubicBezTo>
                    <a:cubicBezTo>
                      <a:pt x="55217" y="3387"/>
                      <a:pt x="55389" y="3465"/>
                      <a:pt x="55563" y="3539"/>
                    </a:cubicBezTo>
                    <a:cubicBezTo>
                      <a:pt x="55847" y="3659"/>
                      <a:pt x="56109" y="3819"/>
                      <a:pt x="56361" y="3995"/>
                    </a:cubicBezTo>
                    <a:cubicBezTo>
                      <a:pt x="56641" y="4193"/>
                      <a:pt x="56900" y="4420"/>
                      <a:pt x="57131" y="4675"/>
                    </a:cubicBezTo>
                    <a:cubicBezTo>
                      <a:pt x="57350" y="4915"/>
                      <a:pt x="57545" y="5175"/>
                      <a:pt x="57712" y="5454"/>
                    </a:cubicBezTo>
                    <a:cubicBezTo>
                      <a:pt x="57948" y="5847"/>
                      <a:pt x="58129" y="6264"/>
                      <a:pt x="58242" y="6708"/>
                    </a:cubicBezTo>
                    <a:cubicBezTo>
                      <a:pt x="58329" y="7045"/>
                      <a:pt x="58372" y="7391"/>
                      <a:pt x="58372" y="7739"/>
                    </a:cubicBezTo>
                    <a:cubicBezTo>
                      <a:pt x="58372" y="8055"/>
                      <a:pt x="58317" y="8370"/>
                      <a:pt x="58211" y="8668"/>
                    </a:cubicBezTo>
                    <a:lnTo>
                      <a:pt x="58212" y="8668"/>
                    </a:lnTo>
                    <a:cubicBezTo>
                      <a:pt x="58070" y="9069"/>
                      <a:pt x="57853" y="9425"/>
                      <a:pt x="57585" y="9752"/>
                    </a:cubicBezTo>
                    <a:cubicBezTo>
                      <a:pt x="57463" y="9898"/>
                      <a:pt x="57333" y="10035"/>
                      <a:pt x="57192" y="10163"/>
                    </a:cubicBezTo>
                    <a:cubicBezTo>
                      <a:pt x="57069" y="10275"/>
                      <a:pt x="56940" y="10381"/>
                      <a:pt x="56807" y="10481"/>
                    </a:cubicBezTo>
                    <a:lnTo>
                      <a:pt x="56806" y="10481"/>
                    </a:lnTo>
                    <a:cubicBezTo>
                      <a:pt x="57278" y="11090"/>
                      <a:pt x="57172" y="12538"/>
                      <a:pt x="56613" y="12908"/>
                    </a:cubicBezTo>
                    <a:cubicBezTo>
                      <a:pt x="56503" y="12981"/>
                      <a:pt x="56373" y="13012"/>
                      <a:pt x="56234" y="13012"/>
                    </a:cubicBezTo>
                    <a:cubicBezTo>
                      <a:pt x="55785" y="13012"/>
                      <a:pt x="55233" y="12690"/>
                      <a:pt x="54894" y="12405"/>
                    </a:cubicBezTo>
                    <a:cubicBezTo>
                      <a:pt x="54792" y="12321"/>
                      <a:pt x="54697" y="12228"/>
                      <a:pt x="54610" y="12129"/>
                    </a:cubicBezTo>
                    <a:cubicBezTo>
                      <a:pt x="54594" y="12111"/>
                      <a:pt x="54578" y="12092"/>
                      <a:pt x="54562" y="12073"/>
                    </a:cubicBezTo>
                    <a:cubicBezTo>
                      <a:pt x="54377" y="12269"/>
                      <a:pt x="54133" y="12407"/>
                      <a:pt x="53863" y="12407"/>
                    </a:cubicBezTo>
                    <a:cubicBezTo>
                      <a:pt x="53731" y="12407"/>
                      <a:pt x="53593" y="12374"/>
                      <a:pt x="53453" y="12299"/>
                    </a:cubicBezTo>
                    <a:cubicBezTo>
                      <a:pt x="53347" y="12240"/>
                      <a:pt x="53251" y="12165"/>
                      <a:pt x="53169" y="12075"/>
                    </a:cubicBezTo>
                    <a:cubicBezTo>
                      <a:pt x="53153" y="12093"/>
                      <a:pt x="53138" y="12111"/>
                      <a:pt x="53122" y="12129"/>
                    </a:cubicBezTo>
                    <a:cubicBezTo>
                      <a:pt x="53035" y="12228"/>
                      <a:pt x="52941" y="12321"/>
                      <a:pt x="52840" y="12405"/>
                    </a:cubicBezTo>
                    <a:cubicBezTo>
                      <a:pt x="52500" y="12689"/>
                      <a:pt x="51948" y="13012"/>
                      <a:pt x="51498" y="13012"/>
                    </a:cubicBezTo>
                    <a:cubicBezTo>
                      <a:pt x="51359" y="13012"/>
                      <a:pt x="51229" y="12981"/>
                      <a:pt x="51119" y="12908"/>
                    </a:cubicBezTo>
                    <a:cubicBezTo>
                      <a:pt x="50560" y="12537"/>
                      <a:pt x="50455" y="11089"/>
                      <a:pt x="50927" y="10479"/>
                    </a:cubicBezTo>
                    <a:cubicBezTo>
                      <a:pt x="50824" y="10403"/>
                      <a:pt x="50723" y="10322"/>
                      <a:pt x="50625" y="10236"/>
                    </a:cubicBezTo>
                    <a:cubicBezTo>
                      <a:pt x="50334" y="9986"/>
                      <a:pt x="50081" y="9696"/>
                      <a:pt x="49870" y="9374"/>
                    </a:cubicBezTo>
                    <a:cubicBezTo>
                      <a:pt x="49645" y="9026"/>
                      <a:pt x="49481" y="8652"/>
                      <a:pt x="49406" y="8243"/>
                    </a:cubicBezTo>
                    <a:cubicBezTo>
                      <a:pt x="49391" y="8167"/>
                      <a:pt x="49375" y="8092"/>
                      <a:pt x="49371" y="8016"/>
                    </a:cubicBezTo>
                    <a:cubicBezTo>
                      <a:pt x="49364" y="7912"/>
                      <a:pt x="49369" y="7809"/>
                      <a:pt x="49369" y="7705"/>
                    </a:cubicBezTo>
                    <a:cubicBezTo>
                      <a:pt x="49363" y="7160"/>
                      <a:pt x="49478" y="6639"/>
                      <a:pt x="49680" y="6136"/>
                    </a:cubicBezTo>
                    <a:cubicBezTo>
                      <a:pt x="49885" y="5625"/>
                      <a:pt x="50176" y="5167"/>
                      <a:pt x="50539" y="4752"/>
                    </a:cubicBezTo>
                    <a:cubicBezTo>
                      <a:pt x="50877" y="4364"/>
                      <a:pt x="51269" y="4043"/>
                      <a:pt x="51708" y="3777"/>
                    </a:cubicBezTo>
                    <a:cubicBezTo>
                      <a:pt x="52061" y="3562"/>
                      <a:pt x="52442" y="3412"/>
                      <a:pt x="52838" y="3296"/>
                    </a:cubicBezTo>
                    <a:cubicBezTo>
                      <a:pt x="52860" y="3290"/>
                      <a:pt x="52882" y="3287"/>
                      <a:pt x="52904" y="3281"/>
                    </a:cubicBezTo>
                    <a:cubicBezTo>
                      <a:pt x="52952" y="3266"/>
                      <a:pt x="52961" y="3248"/>
                      <a:pt x="52937" y="3200"/>
                    </a:cubicBezTo>
                    <a:cubicBezTo>
                      <a:pt x="52810" y="2934"/>
                      <a:pt x="52757" y="2639"/>
                      <a:pt x="52784" y="2344"/>
                    </a:cubicBezTo>
                    <a:cubicBezTo>
                      <a:pt x="52815" y="1981"/>
                      <a:pt x="52928" y="1647"/>
                      <a:pt x="53203" y="1387"/>
                    </a:cubicBezTo>
                    <a:cubicBezTo>
                      <a:pt x="53331" y="1268"/>
                      <a:pt x="53478" y="1184"/>
                      <a:pt x="53658" y="1171"/>
                    </a:cubicBezTo>
                    <a:cubicBezTo>
                      <a:pt x="53682" y="1170"/>
                      <a:pt x="53706" y="1169"/>
                      <a:pt x="53730" y="1169"/>
                    </a:cubicBezTo>
                    <a:close/>
                    <a:moveTo>
                      <a:pt x="64795" y="1169"/>
                    </a:moveTo>
                    <a:cubicBezTo>
                      <a:pt x="65147" y="1169"/>
                      <a:pt x="65440" y="1376"/>
                      <a:pt x="65475" y="1788"/>
                    </a:cubicBezTo>
                    <a:cubicBezTo>
                      <a:pt x="65487" y="1900"/>
                      <a:pt x="65481" y="2013"/>
                      <a:pt x="65457" y="2124"/>
                    </a:cubicBezTo>
                    <a:cubicBezTo>
                      <a:pt x="65452" y="2150"/>
                      <a:pt x="65462" y="2165"/>
                      <a:pt x="65481" y="2165"/>
                    </a:cubicBezTo>
                    <a:cubicBezTo>
                      <a:pt x="65488" y="2165"/>
                      <a:pt x="65497" y="2163"/>
                      <a:pt x="65506" y="2158"/>
                    </a:cubicBezTo>
                    <a:cubicBezTo>
                      <a:pt x="65640" y="2092"/>
                      <a:pt x="65776" y="2034"/>
                      <a:pt x="65924" y="2005"/>
                    </a:cubicBezTo>
                    <a:cubicBezTo>
                      <a:pt x="66014" y="1988"/>
                      <a:pt x="66104" y="1971"/>
                      <a:pt x="66195" y="1971"/>
                    </a:cubicBezTo>
                    <a:cubicBezTo>
                      <a:pt x="66238" y="1971"/>
                      <a:pt x="66281" y="1974"/>
                      <a:pt x="66325" y="1984"/>
                    </a:cubicBezTo>
                    <a:cubicBezTo>
                      <a:pt x="66382" y="1995"/>
                      <a:pt x="66439" y="2013"/>
                      <a:pt x="66492" y="2036"/>
                    </a:cubicBezTo>
                    <a:cubicBezTo>
                      <a:pt x="66734" y="2138"/>
                      <a:pt x="66811" y="2382"/>
                      <a:pt x="66726" y="2625"/>
                    </a:cubicBezTo>
                    <a:cubicBezTo>
                      <a:pt x="66662" y="2807"/>
                      <a:pt x="66545" y="2955"/>
                      <a:pt x="66395" y="3078"/>
                    </a:cubicBezTo>
                    <a:cubicBezTo>
                      <a:pt x="66300" y="3155"/>
                      <a:pt x="66206" y="3231"/>
                      <a:pt x="66095" y="3285"/>
                    </a:cubicBezTo>
                    <a:cubicBezTo>
                      <a:pt x="66083" y="3290"/>
                      <a:pt x="66074" y="3300"/>
                      <a:pt x="66071" y="3313"/>
                    </a:cubicBezTo>
                    <a:cubicBezTo>
                      <a:pt x="66069" y="3328"/>
                      <a:pt x="66084" y="3334"/>
                      <a:pt x="66098" y="3337"/>
                    </a:cubicBezTo>
                    <a:cubicBezTo>
                      <a:pt x="66281" y="3387"/>
                      <a:pt x="66454" y="3465"/>
                      <a:pt x="66629" y="3539"/>
                    </a:cubicBezTo>
                    <a:cubicBezTo>
                      <a:pt x="66913" y="3659"/>
                      <a:pt x="67174" y="3819"/>
                      <a:pt x="67426" y="3995"/>
                    </a:cubicBezTo>
                    <a:cubicBezTo>
                      <a:pt x="67707" y="4193"/>
                      <a:pt x="67965" y="4420"/>
                      <a:pt x="68196" y="4675"/>
                    </a:cubicBezTo>
                    <a:cubicBezTo>
                      <a:pt x="68415" y="4915"/>
                      <a:pt x="68611" y="5175"/>
                      <a:pt x="68779" y="5454"/>
                    </a:cubicBezTo>
                    <a:cubicBezTo>
                      <a:pt x="69013" y="5847"/>
                      <a:pt x="69195" y="6264"/>
                      <a:pt x="69308" y="6708"/>
                    </a:cubicBezTo>
                    <a:cubicBezTo>
                      <a:pt x="69394" y="7045"/>
                      <a:pt x="69438" y="7391"/>
                      <a:pt x="69438" y="7739"/>
                    </a:cubicBezTo>
                    <a:cubicBezTo>
                      <a:pt x="69438" y="8054"/>
                      <a:pt x="69385" y="8369"/>
                      <a:pt x="69278" y="8667"/>
                    </a:cubicBezTo>
                    <a:cubicBezTo>
                      <a:pt x="69137" y="9067"/>
                      <a:pt x="68920" y="9424"/>
                      <a:pt x="68652" y="9751"/>
                    </a:cubicBezTo>
                    <a:cubicBezTo>
                      <a:pt x="68530" y="9897"/>
                      <a:pt x="68398" y="10035"/>
                      <a:pt x="68257" y="10163"/>
                    </a:cubicBezTo>
                    <a:lnTo>
                      <a:pt x="68258" y="10163"/>
                    </a:lnTo>
                    <a:cubicBezTo>
                      <a:pt x="68134" y="10275"/>
                      <a:pt x="68006" y="10381"/>
                      <a:pt x="67872" y="10481"/>
                    </a:cubicBezTo>
                    <a:cubicBezTo>
                      <a:pt x="68343" y="11090"/>
                      <a:pt x="68236" y="12538"/>
                      <a:pt x="67678" y="12908"/>
                    </a:cubicBezTo>
                    <a:cubicBezTo>
                      <a:pt x="67568" y="12981"/>
                      <a:pt x="67439" y="13012"/>
                      <a:pt x="67299" y="13012"/>
                    </a:cubicBezTo>
                    <a:cubicBezTo>
                      <a:pt x="66850" y="13012"/>
                      <a:pt x="66297" y="12690"/>
                      <a:pt x="65958" y="12405"/>
                    </a:cubicBezTo>
                    <a:cubicBezTo>
                      <a:pt x="65857" y="12321"/>
                      <a:pt x="65762" y="12228"/>
                      <a:pt x="65675" y="12129"/>
                    </a:cubicBezTo>
                    <a:cubicBezTo>
                      <a:pt x="65659" y="12111"/>
                      <a:pt x="65642" y="12092"/>
                      <a:pt x="65626" y="12073"/>
                    </a:cubicBezTo>
                    <a:cubicBezTo>
                      <a:pt x="65442" y="12269"/>
                      <a:pt x="65198" y="12407"/>
                      <a:pt x="64928" y="12407"/>
                    </a:cubicBezTo>
                    <a:cubicBezTo>
                      <a:pt x="64796" y="12407"/>
                      <a:pt x="64658" y="12374"/>
                      <a:pt x="64518" y="12299"/>
                    </a:cubicBezTo>
                    <a:cubicBezTo>
                      <a:pt x="64412" y="12240"/>
                      <a:pt x="64316" y="12165"/>
                      <a:pt x="64234" y="12075"/>
                    </a:cubicBezTo>
                    <a:cubicBezTo>
                      <a:pt x="64219" y="12093"/>
                      <a:pt x="64203" y="12111"/>
                      <a:pt x="64187" y="12129"/>
                    </a:cubicBezTo>
                    <a:cubicBezTo>
                      <a:pt x="64100" y="12228"/>
                      <a:pt x="64005" y="12321"/>
                      <a:pt x="63904" y="12405"/>
                    </a:cubicBezTo>
                    <a:cubicBezTo>
                      <a:pt x="63565" y="12689"/>
                      <a:pt x="63013" y="13012"/>
                      <a:pt x="62564" y="13012"/>
                    </a:cubicBezTo>
                    <a:cubicBezTo>
                      <a:pt x="62424" y="13012"/>
                      <a:pt x="62295" y="12981"/>
                      <a:pt x="62185" y="12908"/>
                    </a:cubicBezTo>
                    <a:cubicBezTo>
                      <a:pt x="61626" y="12537"/>
                      <a:pt x="61519" y="11089"/>
                      <a:pt x="61991" y="10479"/>
                    </a:cubicBezTo>
                    <a:cubicBezTo>
                      <a:pt x="61888" y="10403"/>
                      <a:pt x="61787" y="10322"/>
                      <a:pt x="61689" y="10236"/>
                    </a:cubicBezTo>
                    <a:cubicBezTo>
                      <a:pt x="61399" y="9986"/>
                      <a:pt x="61145" y="9696"/>
                      <a:pt x="60936" y="9374"/>
                    </a:cubicBezTo>
                    <a:cubicBezTo>
                      <a:pt x="60709" y="9026"/>
                      <a:pt x="60546" y="8652"/>
                      <a:pt x="60470" y="8243"/>
                    </a:cubicBezTo>
                    <a:cubicBezTo>
                      <a:pt x="60456" y="8167"/>
                      <a:pt x="60440" y="8092"/>
                      <a:pt x="60435" y="8016"/>
                    </a:cubicBezTo>
                    <a:cubicBezTo>
                      <a:pt x="60430" y="7912"/>
                      <a:pt x="60434" y="7809"/>
                      <a:pt x="60434" y="7705"/>
                    </a:cubicBezTo>
                    <a:cubicBezTo>
                      <a:pt x="60427" y="7160"/>
                      <a:pt x="60543" y="6639"/>
                      <a:pt x="60745" y="6136"/>
                    </a:cubicBezTo>
                    <a:cubicBezTo>
                      <a:pt x="60950" y="5625"/>
                      <a:pt x="61241" y="5167"/>
                      <a:pt x="61603" y="4752"/>
                    </a:cubicBezTo>
                    <a:cubicBezTo>
                      <a:pt x="61942" y="4364"/>
                      <a:pt x="62335" y="4043"/>
                      <a:pt x="62773" y="3777"/>
                    </a:cubicBezTo>
                    <a:cubicBezTo>
                      <a:pt x="63127" y="3562"/>
                      <a:pt x="63507" y="3412"/>
                      <a:pt x="63903" y="3296"/>
                    </a:cubicBezTo>
                    <a:cubicBezTo>
                      <a:pt x="63924" y="3290"/>
                      <a:pt x="63948" y="3287"/>
                      <a:pt x="63969" y="3281"/>
                    </a:cubicBezTo>
                    <a:cubicBezTo>
                      <a:pt x="64017" y="3266"/>
                      <a:pt x="64025" y="3248"/>
                      <a:pt x="64003" y="3200"/>
                    </a:cubicBezTo>
                    <a:cubicBezTo>
                      <a:pt x="63875" y="2934"/>
                      <a:pt x="63822" y="2639"/>
                      <a:pt x="63849" y="2344"/>
                    </a:cubicBezTo>
                    <a:cubicBezTo>
                      <a:pt x="63881" y="1981"/>
                      <a:pt x="63992" y="1647"/>
                      <a:pt x="64268" y="1387"/>
                    </a:cubicBezTo>
                    <a:cubicBezTo>
                      <a:pt x="64395" y="1268"/>
                      <a:pt x="64543" y="1184"/>
                      <a:pt x="64723" y="1171"/>
                    </a:cubicBezTo>
                    <a:cubicBezTo>
                      <a:pt x="64747" y="1170"/>
                      <a:pt x="64771" y="1169"/>
                      <a:pt x="64795" y="1169"/>
                    </a:cubicBezTo>
                    <a:close/>
                    <a:moveTo>
                      <a:pt x="1" y="1"/>
                    </a:moveTo>
                    <a:lnTo>
                      <a:pt x="3526" y="2900"/>
                    </a:lnTo>
                    <a:cubicBezTo>
                      <a:pt x="3523" y="2872"/>
                      <a:pt x="3521" y="2845"/>
                      <a:pt x="3521" y="2817"/>
                    </a:cubicBezTo>
                    <a:cubicBezTo>
                      <a:pt x="3521" y="2544"/>
                      <a:pt x="3683" y="2295"/>
                      <a:pt x="3934" y="2186"/>
                    </a:cubicBezTo>
                    <a:cubicBezTo>
                      <a:pt x="4023" y="2147"/>
                      <a:pt x="4116" y="2128"/>
                      <a:pt x="4209" y="2128"/>
                    </a:cubicBezTo>
                    <a:cubicBezTo>
                      <a:pt x="4380" y="2128"/>
                      <a:pt x="4548" y="2192"/>
                      <a:pt x="4678" y="2312"/>
                    </a:cubicBezTo>
                    <a:cubicBezTo>
                      <a:pt x="4879" y="2498"/>
                      <a:pt x="4951" y="2786"/>
                      <a:pt x="4860" y="3045"/>
                    </a:cubicBezTo>
                    <a:cubicBezTo>
                      <a:pt x="4770" y="3303"/>
                      <a:pt x="4534" y="3484"/>
                      <a:pt x="4261" y="3504"/>
                    </a:cubicBezTo>
                    <a:lnTo>
                      <a:pt x="4313" y="3547"/>
                    </a:lnTo>
                    <a:lnTo>
                      <a:pt x="2249" y="5242"/>
                    </a:lnTo>
                    <a:cubicBezTo>
                      <a:pt x="2297" y="5311"/>
                      <a:pt x="2342" y="5383"/>
                      <a:pt x="2385" y="5455"/>
                    </a:cubicBezTo>
                    <a:cubicBezTo>
                      <a:pt x="2620" y="5848"/>
                      <a:pt x="2802" y="6265"/>
                      <a:pt x="2915" y="6709"/>
                    </a:cubicBezTo>
                    <a:cubicBezTo>
                      <a:pt x="3001" y="7046"/>
                      <a:pt x="3044" y="7392"/>
                      <a:pt x="3044" y="7740"/>
                    </a:cubicBezTo>
                    <a:cubicBezTo>
                      <a:pt x="3045" y="8055"/>
                      <a:pt x="2991" y="8370"/>
                      <a:pt x="2885" y="8668"/>
                    </a:cubicBezTo>
                    <a:cubicBezTo>
                      <a:pt x="2815" y="8868"/>
                      <a:pt x="2724" y="9059"/>
                      <a:pt x="2617" y="9242"/>
                    </a:cubicBezTo>
                    <a:lnTo>
                      <a:pt x="4313" y="10637"/>
                    </a:lnTo>
                    <a:lnTo>
                      <a:pt x="1" y="14181"/>
                    </a:lnTo>
                    <a:lnTo>
                      <a:pt x="73162" y="14181"/>
                    </a:lnTo>
                    <a:lnTo>
                      <a:pt x="70541" y="12026"/>
                    </a:lnTo>
                    <a:cubicBezTo>
                      <a:pt x="70487" y="12043"/>
                      <a:pt x="70431" y="12052"/>
                      <a:pt x="70374" y="12052"/>
                    </a:cubicBezTo>
                    <a:cubicBezTo>
                      <a:pt x="70041" y="12052"/>
                      <a:pt x="69779" y="11762"/>
                      <a:pt x="69816" y="11430"/>
                    </a:cubicBezTo>
                    <a:lnTo>
                      <a:pt x="68851" y="10636"/>
                    </a:lnTo>
                    <a:lnTo>
                      <a:pt x="71568" y="8402"/>
                    </a:lnTo>
                    <a:cubicBezTo>
                      <a:pt x="71556" y="8349"/>
                      <a:pt x="71544" y="8297"/>
                      <a:pt x="71534" y="8244"/>
                    </a:cubicBezTo>
                    <a:cubicBezTo>
                      <a:pt x="71519" y="8168"/>
                      <a:pt x="71503" y="8093"/>
                      <a:pt x="71499" y="8016"/>
                    </a:cubicBezTo>
                    <a:cubicBezTo>
                      <a:pt x="71493" y="7913"/>
                      <a:pt x="71497" y="7809"/>
                      <a:pt x="71497" y="7706"/>
                    </a:cubicBezTo>
                    <a:cubicBezTo>
                      <a:pt x="71492" y="7161"/>
                      <a:pt x="71607" y="6640"/>
                      <a:pt x="71809" y="6137"/>
                    </a:cubicBezTo>
                    <a:cubicBezTo>
                      <a:pt x="71824" y="6097"/>
                      <a:pt x="71842" y="6058"/>
                      <a:pt x="71859" y="6017"/>
                    </a:cubicBezTo>
                    <a:lnTo>
                      <a:pt x="68850" y="3547"/>
                    </a:lnTo>
                    <a:lnTo>
                      <a:pt x="69686" y="2859"/>
                    </a:lnTo>
                    <a:cubicBezTo>
                      <a:pt x="69685" y="2845"/>
                      <a:pt x="69685" y="2831"/>
                      <a:pt x="69685" y="2817"/>
                    </a:cubicBezTo>
                    <a:cubicBezTo>
                      <a:pt x="69685" y="2427"/>
                      <a:pt x="70005" y="2128"/>
                      <a:pt x="70374" y="2128"/>
                    </a:cubicBezTo>
                    <a:cubicBezTo>
                      <a:pt x="70431" y="2128"/>
                      <a:pt x="70489" y="2135"/>
                      <a:pt x="70548" y="2151"/>
                    </a:cubicBezTo>
                    <a:lnTo>
                      <a:pt x="73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1" name="Google Shape;3441;p48"/>
              <p:cNvSpPr/>
              <p:nvPr/>
            </p:nvSpPr>
            <p:spPr>
              <a:xfrm>
                <a:off x="1435300" y="4201600"/>
                <a:ext cx="225225" cy="240100"/>
              </a:xfrm>
              <a:custGeom>
                <a:avLst/>
                <a:gdLst/>
                <a:ahLst/>
                <a:cxnLst/>
                <a:rect l="l" t="t" r="r" b="b"/>
                <a:pathLst>
                  <a:path w="9009" h="9604" extrusionOk="0">
                    <a:moveTo>
                      <a:pt x="4081" y="1423"/>
                    </a:moveTo>
                    <a:lnTo>
                      <a:pt x="4081" y="1423"/>
                    </a:lnTo>
                    <a:cubicBezTo>
                      <a:pt x="4081" y="1650"/>
                      <a:pt x="4142" y="1866"/>
                      <a:pt x="4207" y="2083"/>
                    </a:cubicBezTo>
                    <a:cubicBezTo>
                      <a:pt x="4142" y="1867"/>
                      <a:pt x="4081" y="1650"/>
                      <a:pt x="4081" y="1423"/>
                    </a:cubicBezTo>
                    <a:close/>
                    <a:moveTo>
                      <a:pt x="6525" y="6043"/>
                    </a:moveTo>
                    <a:cubicBezTo>
                      <a:pt x="6530" y="6043"/>
                      <a:pt x="6536" y="6043"/>
                      <a:pt x="6541" y="6043"/>
                    </a:cubicBezTo>
                    <a:cubicBezTo>
                      <a:pt x="6732" y="6050"/>
                      <a:pt x="6902" y="6251"/>
                      <a:pt x="6890" y="6441"/>
                    </a:cubicBezTo>
                    <a:lnTo>
                      <a:pt x="6890" y="6440"/>
                    </a:lnTo>
                    <a:cubicBezTo>
                      <a:pt x="6871" y="6658"/>
                      <a:pt x="6697" y="6820"/>
                      <a:pt x="6504" y="6820"/>
                    </a:cubicBezTo>
                    <a:cubicBezTo>
                      <a:pt x="6499" y="6820"/>
                      <a:pt x="6493" y="6820"/>
                      <a:pt x="6488" y="6819"/>
                    </a:cubicBezTo>
                    <a:cubicBezTo>
                      <a:pt x="6257" y="6809"/>
                      <a:pt x="6099" y="6611"/>
                      <a:pt x="6110" y="6419"/>
                    </a:cubicBezTo>
                    <a:cubicBezTo>
                      <a:pt x="6123" y="6198"/>
                      <a:pt x="6293" y="6043"/>
                      <a:pt x="6525" y="6043"/>
                    </a:cubicBezTo>
                    <a:close/>
                    <a:moveTo>
                      <a:pt x="2500" y="6046"/>
                    </a:moveTo>
                    <a:cubicBezTo>
                      <a:pt x="2502" y="6046"/>
                      <a:pt x="2504" y="6047"/>
                      <a:pt x="2506" y="6047"/>
                    </a:cubicBezTo>
                    <a:cubicBezTo>
                      <a:pt x="2722" y="6049"/>
                      <a:pt x="2900" y="6221"/>
                      <a:pt x="2908" y="6437"/>
                    </a:cubicBezTo>
                    <a:cubicBezTo>
                      <a:pt x="2894" y="6647"/>
                      <a:pt x="2724" y="6821"/>
                      <a:pt x="2519" y="6821"/>
                    </a:cubicBezTo>
                    <a:cubicBezTo>
                      <a:pt x="2516" y="6821"/>
                      <a:pt x="2513" y="6821"/>
                      <a:pt x="2510" y="6821"/>
                    </a:cubicBezTo>
                    <a:lnTo>
                      <a:pt x="2510" y="6819"/>
                    </a:lnTo>
                    <a:cubicBezTo>
                      <a:pt x="2280" y="6813"/>
                      <a:pt x="2119" y="6614"/>
                      <a:pt x="2128" y="6424"/>
                    </a:cubicBezTo>
                    <a:cubicBezTo>
                      <a:pt x="2136" y="6214"/>
                      <a:pt x="2292" y="6046"/>
                      <a:pt x="2500" y="6046"/>
                    </a:cubicBezTo>
                    <a:close/>
                    <a:moveTo>
                      <a:pt x="4506" y="6300"/>
                    </a:moveTo>
                    <a:cubicBezTo>
                      <a:pt x="4586"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4" y="7990"/>
                      <a:pt x="3042" y="7625"/>
                      <a:pt x="3155" y="7357"/>
                    </a:cubicBezTo>
                    <a:cubicBezTo>
                      <a:pt x="3215" y="7215"/>
                      <a:pt x="3287" y="7080"/>
                      <a:pt x="3393" y="6964"/>
                    </a:cubicBezTo>
                    <a:cubicBezTo>
                      <a:pt x="3636"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0" y="2245"/>
                      <a:pt x="2700" y="2395"/>
                      <a:pt x="2346" y="2609"/>
                    </a:cubicBezTo>
                    <a:cubicBezTo>
                      <a:pt x="1908" y="2875"/>
                      <a:pt x="1515" y="3196"/>
                      <a:pt x="1176" y="3584"/>
                    </a:cubicBezTo>
                    <a:cubicBezTo>
                      <a:pt x="814" y="4000"/>
                      <a:pt x="524" y="4457"/>
                      <a:pt x="318" y="4970"/>
                    </a:cubicBezTo>
                    <a:cubicBezTo>
                      <a:pt x="116" y="5471"/>
                      <a:pt x="0" y="5992"/>
                      <a:pt x="7" y="6538"/>
                    </a:cubicBezTo>
                    <a:cubicBezTo>
                      <a:pt x="7" y="6641"/>
                      <a:pt x="3" y="6745"/>
                      <a:pt x="8" y="6848"/>
                    </a:cubicBezTo>
                    <a:cubicBezTo>
                      <a:pt x="13"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7" y="9295"/>
                      <a:pt x="3769" y="9603"/>
                    </a:cubicBezTo>
                    <a:cubicBezTo>
                      <a:pt x="3969" y="9474"/>
                      <a:pt x="4242" y="9403"/>
                      <a:pt x="4517" y="9403"/>
                    </a:cubicBezTo>
                    <a:cubicBezTo>
                      <a:pt x="4644" y="9403"/>
                      <a:pt x="4771" y="9418"/>
                      <a:pt x="4892" y="9450"/>
                    </a:cubicBezTo>
                    <a:cubicBezTo>
                      <a:pt x="5015" y="9482"/>
                      <a:pt x="5132" y="9534"/>
                      <a:pt x="5238" y="9604"/>
                    </a:cubicBezTo>
                    <a:cubicBezTo>
                      <a:pt x="5631" y="9296"/>
                      <a:pt x="6245" y="9031"/>
                      <a:pt x="6795" y="9031"/>
                    </a:cubicBezTo>
                    <a:cubicBezTo>
                      <a:pt x="6870" y="9031"/>
                      <a:pt x="6943" y="9035"/>
                      <a:pt x="7014" y="9046"/>
                    </a:cubicBezTo>
                    <a:cubicBezTo>
                      <a:pt x="7126" y="9063"/>
                      <a:pt x="7231" y="9110"/>
                      <a:pt x="7318" y="9182"/>
                    </a:cubicBezTo>
                    <a:cubicBezTo>
                      <a:pt x="7365" y="9220"/>
                      <a:pt x="7407" y="9265"/>
                      <a:pt x="7445" y="9313"/>
                    </a:cubicBezTo>
                    <a:cubicBezTo>
                      <a:pt x="7579" y="9214"/>
                      <a:pt x="7707" y="9107"/>
                      <a:pt x="7830"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8" y="5096"/>
                      <a:pt x="8587" y="4680"/>
                      <a:pt x="8352" y="4286"/>
                    </a:cubicBezTo>
                    <a:cubicBezTo>
                      <a:pt x="8184" y="4008"/>
                      <a:pt x="7988" y="3747"/>
                      <a:pt x="7769" y="3507"/>
                    </a:cubicBezTo>
                    <a:cubicBezTo>
                      <a:pt x="7538" y="3253"/>
                      <a:pt x="7280" y="3025"/>
                      <a:pt x="6998" y="2828"/>
                    </a:cubicBezTo>
                    <a:cubicBezTo>
                      <a:pt x="6747" y="2652"/>
                      <a:pt x="6486" y="2491"/>
                      <a:pt x="6202" y="2371"/>
                    </a:cubicBezTo>
                    <a:cubicBezTo>
                      <a:pt x="6028" y="2298"/>
                      <a:pt x="5854" y="2219"/>
                      <a:pt x="5671" y="2170"/>
                    </a:cubicBezTo>
                    <a:cubicBezTo>
                      <a:pt x="5658" y="2166"/>
                      <a:pt x="5642" y="2160"/>
                      <a:pt x="5644" y="2145"/>
                    </a:cubicBezTo>
                    <a:cubicBezTo>
                      <a:pt x="5647" y="2133"/>
                      <a:pt x="5656" y="2122"/>
                      <a:pt x="5668" y="2117"/>
                    </a:cubicBezTo>
                    <a:cubicBezTo>
                      <a:pt x="5779" y="2063"/>
                      <a:pt x="5874" y="1988"/>
                      <a:pt x="5968" y="1911"/>
                    </a:cubicBezTo>
                    <a:cubicBezTo>
                      <a:pt x="6118" y="1787"/>
                      <a:pt x="6235" y="1639"/>
                      <a:pt x="6299" y="1457"/>
                    </a:cubicBezTo>
                    <a:cubicBezTo>
                      <a:pt x="6385" y="1216"/>
                      <a:pt x="6307" y="970"/>
                      <a:pt x="6065" y="868"/>
                    </a:cubicBezTo>
                    <a:cubicBezTo>
                      <a:pt x="6012" y="846"/>
                      <a:pt x="5955" y="829"/>
                      <a:pt x="5898" y="817"/>
                    </a:cubicBezTo>
                    <a:cubicBezTo>
                      <a:pt x="5854" y="808"/>
                      <a:pt x="5811" y="804"/>
                      <a:pt x="5768" y="804"/>
                    </a:cubicBezTo>
                    <a:cubicBezTo>
                      <a:pt x="5677" y="804"/>
                      <a:pt x="5587" y="821"/>
                      <a:pt x="5497" y="838"/>
                    </a:cubicBezTo>
                    <a:cubicBezTo>
                      <a:pt x="5349" y="867"/>
                      <a:pt x="5213" y="925"/>
                      <a:pt x="5079" y="991"/>
                    </a:cubicBezTo>
                    <a:cubicBezTo>
                      <a:pt x="5070" y="996"/>
                      <a:pt x="5061" y="998"/>
                      <a:pt x="5054" y="998"/>
                    </a:cubicBezTo>
                    <a:cubicBezTo>
                      <a:pt x="5035" y="998"/>
                      <a:pt x="5025" y="983"/>
                      <a:pt x="5030" y="957"/>
                    </a:cubicBezTo>
                    <a:cubicBezTo>
                      <a:pt x="5054" y="847"/>
                      <a:pt x="5060" y="733"/>
                      <a:pt x="5048" y="620"/>
                    </a:cubicBezTo>
                    <a:cubicBezTo>
                      <a:pt x="5013" y="208"/>
                      <a:pt x="4719"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2" name="Google Shape;3442;p48"/>
              <p:cNvSpPr/>
              <p:nvPr/>
            </p:nvSpPr>
            <p:spPr>
              <a:xfrm>
                <a:off x="1587750" y="4352675"/>
                <a:ext cx="20125" cy="19450"/>
              </a:xfrm>
              <a:custGeom>
                <a:avLst/>
                <a:gdLst/>
                <a:ahLst/>
                <a:cxnLst/>
                <a:rect l="l" t="t" r="r" b="b"/>
                <a:pathLst>
                  <a:path w="805" h="778" extrusionOk="0">
                    <a:moveTo>
                      <a:pt x="427" y="0"/>
                    </a:moveTo>
                    <a:cubicBezTo>
                      <a:pt x="195" y="0"/>
                      <a:pt x="26" y="156"/>
                      <a:pt x="12" y="377"/>
                    </a:cubicBezTo>
                    <a:cubicBezTo>
                      <a:pt x="1" y="569"/>
                      <a:pt x="159" y="767"/>
                      <a:pt x="390" y="778"/>
                    </a:cubicBezTo>
                    <a:cubicBezTo>
                      <a:pt x="395" y="778"/>
                      <a:pt x="400" y="778"/>
                      <a:pt x="405" y="778"/>
                    </a:cubicBezTo>
                    <a:cubicBezTo>
                      <a:pt x="598" y="778"/>
                      <a:pt x="773" y="616"/>
                      <a:pt x="792" y="398"/>
                    </a:cubicBezTo>
                    <a:cubicBezTo>
                      <a:pt x="804" y="208"/>
                      <a:pt x="634" y="7"/>
                      <a:pt x="443" y="0"/>
                    </a:cubicBezTo>
                    <a:cubicBezTo>
                      <a:pt x="438"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3" name="Google Shape;3443;p48"/>
              <p:cNvSpPr/>
              <p:nvPr/>
            </p:nvSpPr>
            <p:spPr>
              <a:xfrm>
                <a:off x="1488275" y="4352750"/>
                <a:ext cx="19750" cy="19375"/>
              </a:xfrm>
              <a:custGeom>
                <a:avLst/>
                <a:gdLst/>
                <a:ahLst/>
                <a:cxnLst/>
                <a:rect l="l" t="t" r="r" b="b"/>
                <a:pathLst>
                  <a:path w="790" h="775" extrusionOk="0">
                    <a:moveTo>
                      <a:pt x="383" y="1"/>
                    </a:moveTo>
                    <a:cubicBezTo>
                      <a:pt x="175" y="1"/>
                      <a:pt x="17" y="168"/>
                      <a:pt x="9" y="378"/>
                    </a:cubicBezTo>
                    <a:cubicBezTo>
                      <a:pt x="0" y="569"/>
                      <a:pt x="161" y="768"/>
                      <a:pt x="391" y="775"/>
                    </a:cubicBezTo>
                    <a:cubicBezTo>
                      <a:pt x="394" y="775"/>
                      <a:pt x="397" y="775"/>
                      <a:pt x="400" y="775"/>
                    </a:cubicBezTo>
                    <a:cubicBezTo>
                      <a:pt x="605" y="775"/>
                      <a:pt x="775" y="601"/>
                      <a:pt x="789" y="392"/>
                    </a:cubicBezTo>
                    <a:cubicBezTo>
                      <a:pt x="781" y="175"/>
                      <a:pt x="603" y="4"/>
                      <a:pt x="387" y="1"/>
                    </a:cubicBezTo>
                    <a:cubicBezTo>
                      <a:pt x="386" y="1"/>
                      <a:pt x="385"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4" name="Google Shape;3444;p48"/>
              <p:cNvSpPr/>
              <p:nvPr/>
            </p:nvSpPr>
            <p:spPr>
              <a:xfrm>
                <a:off x="1511350" y="4359075"/>
                <a:ext cx="76850" cy="57400"/>
              </a:xfrm>
              <a:custGeom>
                <a:avLst/>
                <a:gdLst/>
                <a:ahLst/>
                <a:cxnLst/>
                <a:rect l="l" t="t" r="r" b="b"/>
                <a:pathLst>
                  <a:path w="3074" h="2296" extrusionOk="0">
                    <a:moveTo>
                      <a:pt x="672" y="1293"/>
                    </a:moveTo>
                    <a:cubicBezTo>
                      <a:pt x="936" y="1387"/>
                      <a:pt x="1200" y="1433"/>
                      <a:pt x="1463" y="1433"/>
                    </a:cubicBezTo>
                    <a:lnTo>
                      <a:pt x="1463" y="1433"/>
                    </a:lnTo>
                    <a:cubicBezTo>
                      <a:pt x="1463" y="1433"/>
                      <a:pt x="1463" y="1433"/>
                      <a:pt x="1463" y="1433"/>
                    </a:cubicBezTo>
                    <a:cubicBezTo>
                      <a:pt x="1199" y="1433"/>
                      <a:pt x="936" y="1387"/>
                      <a:pt x="672" y="1293"/>
                    </a:cubicBezTo>
                    <a:close/>
                    <a:moveTo>
                      <a:pt x="1465" y="1"/>
                    </a:moveTo>
                    <a:cubicBezTo>
                      <a:pt x="1387" y="1"/>
                      <a:pt x="1308" y="17"/>
                      <a:pt x="1229" y="49"/>
                    </a:cubicBezTo>
                    <a:cubicBezTo>
                      <a:pt x="894" y="187"/>
                      <a:pt x="594" y="397"/>
                      <a:pt x="351" y="665"/>
                    </a:cubicBezTo>
                    <a:cubicBezTo>
                      <a:pt x="245" y="781"/>
                      <a:pt x="173" y="917"/>
                      <a:pt x="113" y="1058"/>
                    </a:cubicBezTo>
                    <a:cubicBezTo>
                      <a:pt x="0" y="1326"/>
                      <a:pt x="172" y="1691"/>
                      <a:pt x="388" y="1889"/>
                    </a:cubicBezTo>
                    <a:cubicBezTo>
                      <a:pt x="704" y="2177"/>
                      <a:pt x="1081" y="2296"/>
                      <a:pt x="1445" y="2296"/>
                    </a:cubicBezTo>
                    <a:cubicBezTo>
                      <a:pt x="2297" y="2296"/>
                      <a:pt x="3073" y="1645"/>
                      <a:pt x="2801" y="1008"/>
                    </a:cubicBezTo>
                    <a:cubicBezTo>
                      <a:pt x="2622" y="591"/>
                      <a:pt x="2131" y="222"/>
                      <a:pt x="1707" y="51"/>
                    </a:cubicBezTo>
                    <a:cubicBezTo>
                      <a:pt x="1625" y="18"/>
                      <a:pt x="1545"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5" name="Google Shape;3445;p48"/>
              <p:cNvSpPr/>
              <p:nvPr/>
            </p:nvSpPr>
            <p:spPr>
              <a:xfrm>
                <a:off x="1565325" y="4434400"/>
                <a:ext cx="67925" cy="63300"/>
              </a:xfrm>
              <a:custGeom>
                <a:avLst/>
                <a:gdLst/>
                <a:ahLst/>
                <a:cxnLst/>
                <a:rect l="l" t="t" r="r" b="b"/>
                <a:pathLst>
                  <a:path w="2717" h="2532" extrusionOk="0">
                    <a:moveTo>
                      <a:pt x="2245" y="1"/>
                    </a:moveTo>
                    <a:lnTo>
                      <a:pt x="2245" y="1"/>
                    </a:lnTo>
                    <a:cubicBezTo>
                      <a:pt x="1900" y="256"/>
                      <a:pt x="1524" y="465"/>
                      <a:pt x="1125" y="624"/>
                    </a:cubicBezTo>
                    <a:cubicBezTo>
                      <a:pt x="1031" y="661"/>
                      <a:pt x="935" y="697"/>
                      <a:pt x="839" y="730"/>
                    </a:cubicBezTo>
                    <a:cubicBezTo>
                      <a:pt x="1157" y="680"/>
                      <a:pt x="1479" y="644"/>
                      <a:pt x="1806" y="644"/>
                    </a:cubicBezTo>
                    <a:cubicBezTo>
                      <a:pt x="1806" y="644"/>
                      <a:pt x="1806" y="644"/>
                      <a:pt x="1806" y="644"/>
                    </a:cubicBezTo>
                    <a:lnTo>
                      <a:pt x="1806" y="644"/>
                    </a:lnTo>
                    <a:cubicBezTo>
                      <a:pt x="1479" y="644"/>
                      <a:pt x="1158" y="680"/>
                      <a:pt x="839" y="730"/>
                    </a:cubicBezTo>
                    <a:cubicBezTo>
                      <a:pt x="679" y="784"/>
                      <a:pt x="515" y="830"/>
                      <a:pt x="349" y="868"/>
                    </a:cubicBezTo>
                    <a:cubicBezTo>
                      <a:pt x="330" y="1107"/>
                      <a:pt x="200" y="1383"/>
                      <a:pt x="0" y="1593"/>
                    </a:cubicBezTo>
                    <a:cubicBezTo>
                      <a:pt x="16" y="1612"/>
                      <a:pt x="32" y="1631"/>
                      <a:pt x="49" y="1650"/>
                    </a:cubicBezTo>
                    <a:cubicBezTo>
                      <a:pt x="137" y="1748"/>
                      <a:pt x="231" y="1841"/>
                      <a:pt x="332" y="1925"/>
                    </a:cubicBezTo>
                    <a:cubicBezTo>
                      <a:pt x="671" y="2209"/>
                      <a:pt x="1224" y="2531"/>
                      <a:pt x="1674" y="2531"/>
                    </a:cubicBezTo>
                    <a:cubicBezTo>
                      <a:pt x="1813" y="2531"/>
                      <a:pt x="1942" y="2500"/>
                      <a:pt x="2052" y="2428"/>
                    </a:cubicBezTo>
                    <a:cubicBezTo>
                      <a:pt x="2610"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6" name="Google Shape;3446;p48"/>
              <p:cNvSpPr/>
              <p:nvPr/>
            </p:nvSpPr>
            <p:spPr>
              <a:xfrm>
                <a:off x="1566275" y="4427375"/>
                <a:ext cx="55175" cy="28775"/>
              </a:xfrm>
              <a:custGeom>
                <a:avLst/>
                <a:gdLst/>
                <a:ahLst/>
                <a:cxnLst/>
                <a:rect l="l" t="t" r="r" b="b"/>
                <a:pathLst>
                  <a:path w="2207" h="1151" extrusionOk="0">
                    <a:moveTo>
                      <a:pt x="1555" y="0"/>
                    </a:moveTo>
                    <a:cubicBezTo>
                      <a:pt x="1006" y="0"/>
                      <a:pt x="393" y="265"/>
                      <a:pt x="1" y="574"/>
                    </a:cubicBezTo>
                    <a:cubicBezTo>
                      <a:pt x="95" y="637"/>
                      <a:pt x="177" y="719"/>
                      <a:pt x="241" y="814"/>
                    </a:cubicBezTo>
                    <a:cubicBezTo>
                      <a:pt x="301" y="905"/>
                      <a:pt x="322" y="1023"/>
                      <a:pt x="311" y="1150"/>
                    </a:cubicBezTo>
                    <a:cubicBezTo>
                      <a:pt x="477" y="1112"/>
                      <a:pt x="641" y="1066"/>
                      <a:pt x="801" y="1011"/>
                    </a:cubicBezTo>
                    <a:cubicBezTo>
                      <a:pt x="897" y="979"/>
                      <a:pt x="993" y="943"/>
                      <a:pt x="1087" y="905"/>
                    </a:cubicBezTo>
                    <a:cubicBezTo>
                      <a:pt x="1486" y="747"/>
                      <a:pt x="1862" y="538"/>
                      <a:pt x="2207" y="282"/>
                    </a:cubicBezTo>
                    <a:cubicBezTo>
                      <a:pt x="2170" y="234"/>
                      <a:pt x="2127" y="189"/>
                      <a:pt x="2080" y="151"/>
                    </a:cubicBezTo>
                    <a:cubicBezTo>
                      <a:pt x="1993" y="79"/>
                      <a:pt x="1888"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7" name="Google Shape;3447;p48"/>
              <p:cNvSpPr/>
              <p:nvPr/>
            </p:nvSpPr>
            <p:spPr>
              <a:xfrm>
                <a:off x="1462650"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2" y="1"/>
                    </a:moveTo>
                    <a:cubicBezTo>
                      <a:pt x="0" y="609"/>
                      <a:pt x="107" y="2058"/>
                      <a:pt x="666" y="2429"/>
                    </a:cubicBezTo>
                    <a:cubicBezTo>
                      <a:pt x="776" y="2501"/>
                      <a:pt x="905" y="2532"/>
                      <a:pt x="1044" y="2532"/>
                    </a:cubicBezTo>
                    <a:cubicBezTo>
                      <a:pt x="1493" y="2532"/>
                      <a:pt x="2046" y="2210"/>
                      <a:pt x="2385" y="1926"/>
                    </a:cubicBezTo>
                    <a:cubicBezTo>
                      <a:pt x="2486" y="1842"/>
                      <a:pt x="2581" y="1749"/>
                      <a:pt x="2668" y="1651"/>
                    </a:cubicBezTo>
                    <a:cubicBezTo>
                      <a:pt x="2684" y="1632"/>
                      <a:pt x="2700" y="1614"/>
                      <a:pt x="2715" y="1596"/>
                    </a:cubicBezTo>
                    <a:cubicBezTo>
                      <a:pt x="2648" y="1524"/>
                      <a:pt x="2588" y="1444"/>
                      <a:pt x="2537" y="1359"/>
                    </a:cubicBezTo>
                    <a:cubicBezTo>
                      <a:pt x="2447" y="1205"/>
                      <a:pt x="2387" y="1036"/>
                      <a:pt x="2370" y="870"/>
                    </a:cubicBezTo>
                    <a:cubicBezTo>
                      <a:pt x="2203" y="832"/>
                      <a:pt x="2041" y="785"/>
                      <a:pt x="1879" y="731"/>
                    </a:cubicBezTo>
                    <a:cubicBezTo>
                      <a:pt x="1583" y="631"/>
                      <a:pt x="1296" y="504"/>
                      <a:pt x="1022" y="353"/>
                    </a:cubicBezTo>
                    <a:cubicBezTo>
                      <a:pt x="832"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8" name="Google Shape;3448;p48"/>
              <p:cNvSpPr/>
              <p:nvPr/>
            </p:nvSpPr>
            <p:spPr>
              <a:xfrm>
                <a:off x="1474450" y="4427350"/>
                <a:ext cx="55150" cy="28800"/>
              </a:xfrm>
              <a:custGeom>
                <a:avLst/>
                <a:gdLst/>
                <a:ahLst/>
                <a:cxnLst/>
                <a:rect l="l" t="t" r="r" b="b"/>
                <a:pathLst>
                  <a:path w="2206" h="1152" extrusionOk="0">
                    <a:moveTo>
                      <a:pt x="650" y="1"/>
                    </a:moveTo>
                    <a:cubicBezTo>
                      <a:pt x="576" y="1"/>
                      <a:pt x="502" y="5"/>
                      <a:pt x="431" y="16"/>
                    </a:cubicBezTo>
                    <a:cubicBezTo>
                      <a:pt x="319" y="32"/>
                      <a:pt x="214" y="78"/>
                      <a:pt x="127" y="151"/>
                    </a:cubicBezTo>
                    <a:cubicBezTo>
                      <a:pt x="80" y="189"/>
                      <a:pt x="38" y="234"/>
                      <a:pt x="0" y="282"/>
                    </a:cubicBezTo>
                    <a:cubicBezTo>
                      <a:pt x="176" y="411"/>
                      <a:pt x="360" y="530"/>
                      <a:pt x="550" y="634"/>
                    </a:cubicBezTo>
                    <a:cubicBezTo>
                      <a:pt x="824" y="785"/>
                      <a:pt x="1111" y="912"/>
                      <a:pt x="1407" y="1012"/>
                    </a:cubicBezTo>
                    <a:cubicBezTo>
                      <a:pt x="1568" y="1066"/>
                      <a:pt x="1731" y="1113"/>
                      <a:pt x="1898" y="1151"/>
                    </a:cubicBezTo>
                    <a:cubicBezTo>
                      <a:pt x="1896" y="1137"/>
                      <a:pt x="1895" y="1124"/>
                      <a:pt x="1894" y="1110"/>
                    </a:cubicBezTo>
                    <a:cubicBezTo>
                      <a:pt x="1881" y="884"/>
                      <a:pt x="2008"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49" name="Google Shape;3449;p48"/>
              <p:cNvSpPr/>
              <p:nvPr/>
            </p:nvSpPr>
            <p:spPr>
              <a:xfrm>
                <a:off x="1530500" y="4458850"/>
                <a:ext cx="34850" cy="23750"/>
              </a:xfrm>
              <a:custGeom>
                <a:avLst/>
                <a:gdLst/>
                <a:ahLst/>
                <a:cxnLst/>
                <a:rect l="l" t="t" r="r" b="b"/>
                <a:pathLst>
                  <a:path w="1394" h="950" extrusionOk="0">
                    <a:moveTo>
                      <a:pt x="1043" y="1"/>
                    </a:moveTo>
                    <a:cubicBezTo>
                      <a:pt x="927" y="13"/>
                      <a:pt x="811" y="18"/>
                      <a:pt x="696" y="18"/>
                    </a:cubicBezTo>
                    <a:cubicBezTo>
                      <a:pt x="634" y="18"/>
                      <a:pt x="573" y="17"/>
                      <a:pt x="512" y="13"/>
                    </a:cubicBezTo>
                    <a:cubicBezTo>
                      <a:pt x="459" y="10"/>
                      <a:pt x="406" y="6"/>
                      <a:pt x="354" y="2"/>
                    </a:cubicBezTo>
                    <a:cubicBezTo>
                      <a:pt x="290" y="219"/>
                      <a:pt x="157" y="431"/>
                      <a:pt x="1" y="617"/>
                    </a:cubicBezTo>
                    <a:cubicBezTo>
                      <a:pt x="84" y="707"/>
                      <a:pt x="179" y="782"/>
                      <a:pt x="286" y="841"/>
                    </a:cubicBezTo>
                    <a:cubicBezTo>
                      <a:pt x="426" y="916"/>
                      <a:pt x="563" y="949"/>
                      <a:pt x="695" y="949"/>
                    </a:cubicBezTo>
                    <a:cubicBezTo>
                      <a:pt x="965" y="949"/>
                      <a:pt x="1209" y="810"/>
                      <a:pt x="1393" y="615"/>
                    </a:cubicBezTo>
                    <a:cubicBezTo>
                      <a:pt x="1238" y="429"/>
                      <a:pt x="1106" y="217"/>
                      <a:pt x="1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0" name="Google Shape;3450;p48"/>
              <p:cNvSpPr/>
              <p:nvPr/>
            </p:nvSpPr>
            <p:spPr>
              <a:xfrm>
                <a:off x="1529575" y="4436625"/>
                <a:ext cx="36725" cy="22700"/>
              </a:xfrm>
              <a:custGeom>
                <a:avLst/>
                <a:gdLst/>
                <a:ahLst/>
                <a:cxnLst/>
                <a:rect l="l" t="t" r="r" b="b"/>
                <a:pathLst>
                  <a:path w="1469" h="908" extrusionOk="0">
                    <a:moveTo>
                      <a:pt x="748" y="1"/>
                    </a:moveTo>
                    <a:cubicBezTo>
                      <a:pt x="473" y="1"/>
                      <a:pt x="200" y="72"/>
                      <a:pt x="0" y="201"/>
                    </a:cubicBezTo>
                    <a:cubicBezTo>
                      <a:pt x="90" y="270"/>
                      <a:pt x="172" y="347"/>
                      <a:pt x="246" y="433"/>
                    </a:cubicBezTo>
                    <a:cubicBezTo>
                      <a:pt x="370" y="579"/>
                      <a:pt x="432" y="725"/>
                      <a:pt x="402" y="845"/>
                    </a:cubicBezTo>
                    <a:cubicBezTo>
                      <a:pt x="399" y="860"/>
                      <a:pt x="395" y="876"/>
                      <a:pt x="391" y="891"/>
                    </a:cubicBezTo>
                    <a:cubicBezTo>
                      <a:pt x="443" y="895"/>
                      <a:pt x="496" y="899"/>
                      <a:pt x="549" y="902"/>
                    </a:cubicBezTo>
                    <a:cubicBezTo>
                      <a:pt x="610" y="906"/>
                      <a:pt x="671" y="907"/>
                      <a:pt x="733" y="907"/>
                    </a:cubicBezTo>
                    <a:cubicBezTo>
                      <a:pt x="848" y="907"/>
                      <a:pt x="965" y="902"/>
                      <a:pt x="1081" y="890"/>
                    </a:cubicBezTo>
                    <a:cubicBezTo>
                      <a:pt x="1076" y="874"/>
                      <a:pt x="1072" y="859"/>
                      <a:pt x="1068" y="844"/>
                    </a:cubicBezTo>
                    <a:cubicBezTo>
                      <a:pt x="1023" y="661"/>
                      <a:pt x="1191" y="421"/>
                      <a:pt x="1469" y="202"/>
                    </a:cubicBezTo>
                    <a:cubicBezTo>
                      <a:pt x="1363" y="132"/>
                      <a:pt x="1247"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1" name="Google Shape;3451;p48"/>
              <p:cNvSpPr/>
              <p:nvPr/>
            </p:nvSpPr>
            <p:spPr>
              <a:xfrm>
                <a:off x="1556550"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1" y="725"/>
                    </a:cubicBezTo>
                    <a:cubicBezTo>
                      <a:pt x="550"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2" name="Google Shape;3452;p48"/>
              <p:cNvSpPr/>
              <p:nvPr/>
            </p:nvSpPr>
            <p:spPr>
              <a:xfrm>
                <a:off x="1555150" y="4441675"/>
                <a:ext cx="19175" cy="17200"/>
              </a:xfrm>
              <a:custGeom>
                <a:avLst/>
                <a:gdLst/>
                <a:ahLst/>
                <a:cxnLst/>
                <a:rect l="l" t="t" r="r" b="b"/>
                <a:pathLst>
                  <a:path w="767" h="688" extrusionOk="0">
                    <a:moveTo>
                      <a:pt x="446" y="1"/>
                    </a:moveTo>
                    <a:cubicBezTo>
                      <a:pt x="167" y="219"/>
                      <a:pt x="0" y="459"/>
                      <a:pt x="45" y="643"/>
                    </a:cubicBezTo>
                    <a:cubicBezTo>
                      <a:pt x="48" y="658"/>
                      <a:pt x="52" y="673"/>
                      <a:pt x="57" y="688"/>
                    </a:cubicBezTo>
                    <a:cubicBezTo>
                      <a:pt x="145" y="679"/>
                      <a:pt x="233" y="669"/>
                      <a:pt x="320" y="657"/>
                    </a:cubicBezTo>
                    <a:cubicBezTo>
                      <a:pt x="468" y="637"/>
                      <a:pt x="613" y="610"/>
                      <a:pt x="756" y="577"/>
                    </a:cubicBezTo>
                    <a:cubicBezTo>
                      <a:pt x="767" y="450"/>
                      <a:pt x="746" y="333"/>
                      <a:pt x="686" y="242"/>
                    </a:cubicBezTo>
                    <a:cubicBezTo>
                      <a:pt x="622" y="147"/>
                      <a:pt x="540" y="64"/>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3" name="Google Shape;3453;p48"/>
              <p:cNvSpPr/>
              <p:nvPr/>
            </p:nvSpPr>
            <p:spPr>
              <a:xfrm>
                <a:off x="1521875" y="4456125"/>
                <a:ext cx="17450" cy="18175"/>
              </a:xfrm>
              <a:custGeom>
                <a:avLst/>
                <a:gdLst/>
                <a:ahLst/>
                <a:cxnLst/>
                <a:rect l="l" t="t" r="r" b="b"/>
                <a:pathLst>
                  <a:path w="698" h="727" extrusionOk="0">
                    <a:moveTo>
                      <a:pt x="0" y="0"/>
                    </a:moveTo>
                    <a:lnTo>
                      <a:pt x="0" y="0"/>
                    </a:lnTo>
                    <a:cubicBezTo>
                      <a:pt x="17" y="165"/>
                      <a:pt x="78" y="335"/>
                      <a:pt x="168" y="488"/>
                    </a:cubicBezTo>
                    <a:cubicBezTo>
                      <a:pt x="218" y="574"/>
                      <a:pt x="278" y="653"/>
                      <a:pt x="346" y="726"/>
                    </a:cubicBezTo>
                    <a:cubicBezTo>
                      <a:pt x="501" y="540"/>
                      <a:pt x="634" y="328"/>
                      <a:pt x="698" y="111"/>
                    </a:cubicBezTo>
                    <a:cubicBezTo>
                      <a:pt x="521" y="96"/>
                      <a:pt x="347" y="71"/>
                      <a:pt x="173" y="37"/>
                    </a:cubicBezTo>
                    <a:cubicBezTo>
                      <a:pt x="115" y="26"/>
                      <a:pt x="58" y="1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4" name="Google Shape;3454;p48"/>
              <p:cNvSpPr/>
              <p:nvPr/>
            </p:nvSpPr>
            <p:spPr>
              <a:xfrm>
                <a:off x="1521475" y="4441650"/>
                <a:ext cx="18925" cy="17250"/>
              </a:xfrm>
              <a:custGeom>
                <a:avLst/>
                <a:gdLst/>
                <a:ahLst/>
                <a:cxnLst/>
                <a:rect l="l" t="t" r="r" b="b"/>
                <a:pathLst>
                  <a:path w="757" h="690" extrusionOk="0">
                    <a:moveTo>
                      <a:pt x="326" y="1"/>
                    </a:moveTo>
                    <a:cubicBezTo>
                      <a:pt x="127" y="128"/>
                      <a:pt x="0" y="311"/>
                      <a:pt x="13" y="538"/>
                    </a:cubicBezTo>
                    <a:cubicBezTo>
                      <a:pt x="14" y="552"/>
                      <a:pt x="15" y="565"/>
                      <a:pt x="17" y="579"/>
                    </a:cubicBezTo>
                    <a:cubicBezTo>
                      <a:pt x="74" y="593"/>
                      <a:pt x="131" y="606"/>
                      <a:pt x="189" y="616"/>
                    </a:cubicBezTo>
                    <a:cubicBezTo>
                      <a:pt x="363" y="650"/>
                      <a:pt x="538" y="675"/>
                      <a:pt x="715" y="690"/>
                    </a:cubicBezTo>
                    <a:cubicBezTo>
                      <a:pt x="719" y="675"/>
                      <a:pt x="723" y="659"/>
                      <a:pt x="727" y="644"/>
                    </a:cubicBezTo>
                    <a:cubicBezTo>
                      <a:pt x="756" y="524"/>
                      <a:pt x="694" y="378"/>
                      <a:pt x="570"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5" name="Google Shape;3455;p48"/>
              <p:cNvSpPr/>
              <p:nvPr/>
            </p:nvSpPr>
            <p:spPr>
              <a:xfrm>
                <a:off x="1307825" y="4303425"/>
                <a:ext cx="76150" cy="100025"/>
              </a:xfrm>
              <a:custGeom>
                <a:avLst/>
                <a:gdLst/>
                <a:ahLst/>
                <a:cxnLst/>
                <a:rect l="l" t="t" r="r" b="b"/>
                <a:pathLst>
                  <a:path w="3046" h="4001" extrusionOk="0">
                    <a:moveTo>
                      <a:pt x="2249" y="0"/>
                    </a:moveTo>
                    <a:lnTo>
                      <a:pt x="1" y="1849"/>
                    </a:lnTo>
                    <a:lnTo>
                      <a:pt x="273" y="2073"/>
                    </a:lnTo>
                    <a:cubicBezTo>
                      <a:pt x="345" y="2009"/>
                      <a:pt x="444" y="1971"/>
                      <a:pt x="558" y="1971"/>
                    </a:cubicBezTo>
                    <a:cubicBezTo>
                      <a:pt x="564" y="1971"/>
                      <a:pt x="570" y="1971"/>
                      <a:pt x="576" y="1971"/>
                    </a:cubicBezTo>
                    <a:cubicBezTo>
                      <a:pt x="767" y="1977"/>
                      <a:pt x="936" y="2179"/>
                      <a:pt x="924" y="2368"/>
                    </a:cubicBezTo>
                    <a:cubicBezTo>
                      <a:pt x="918" y="2435"/>
                      <a:pt x="897" y="2500"/>
                      <a:pt x="862" y="2557"/>
                    </a:cubicBezTo>
                    <a:lnTo>
                      <a:pt x="2617" y="4001"/>
                    </a:lnTo>
                    <a:cubicBezTo>
                      <a:pt x="2725" y="3818"/>
                      <a:pt x="2815" y="3627"/>
                      <a:pt x="2886" y="3427"/>
                    </a:cubicBezTo>
                    <a:cubicBezTo>
                      <a:pt x="2991" y="3128"/>
                      <a:pt x="3045" y="2814"/>
                      <a:pt x="3044" y="2498"/>
                    </a:cubicBezTo>
                    <a:cubicBezTo>
                      <a:pt x="3044" y="2151"/>
                      <a:pt x="3001" y="1804"/>
                      <a:pt x="2915" y="1469"/>
                    </a:cubicBezTo>
                    <a:cubicBezTo>
                      <a:pt x="2802" y="1023"/>
                      <a:pt x="2620" y="607"/>
                      <a:pt x="2385" y="213"/>
                    </a:cubicBezTo>
                    <a:cubicBezTo>
                      <a:pt x="2342" y="141"/>
                      <a:pt x="2297" y="69"/>
                      <a:pt x="22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6" name="Google Shape;3456;p48"/>
              <p:cNvSpPr/>
              <p:nvPr/>
            </p:nvSpPr>
            <p:spPr>
              <a:xfrm>
                <a:off x="1314625" y="4352675"/>
                <a:ext cx="16650" cy="14700"/>
              </a:xfrm>
              <a:custGeom>
                <a:avLst/>
                <a:gdLst/>
                <a:ahLst/>
                <a:cxnLst/>
                <a:rect l="l" t="t" r="r" b="b"/>
                <a:pathLst>
                  <a:path w="666" h="588" extrusionOk="0">
                    <a:moveTo>
                      <a:pt x="290" y="0"/>
                    </a:moveTo>
                    <a:cubicBezTo>
                      <a:pt x="174" y="0"/>
                      <a:pt x="74" y="38"/>
                      <a:pt x="1" y="103"/>
                    </a:cubicBezTo>
                    <a:lnTo>
                      <a:pt x="590" y="587"/>
                    </a:lnTo>
                    <a:cubicBezTo>
                      <a:pt x="625" y="530"/>
                      <a:pt x="646" y="465"/>
                      <a:pt x="651" y="398"/>
                    </a:cubicBezTo>
                    <a:cubicBezTo>
                      <a:pt x="665" y="208"/>
                      <a:pt x="495" y="7"/>
                      <a:pt x="304" y="0"/>
                    </a:cubicBezTo>
                    <a:cubicBezTo>
                      <a:pt x="299" y="0"/>
                      <a:pt x="294" y="0"/>
                      <a:pt x="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7" name="Google Shape;3457;p48"/>
              <p:cNvSpPr/>
              <p:nvPr/>
            </p:nvSpPr>
            <p:spPr>
              <a:xfrm>
                <a:off x="1988575" y="4201600"/>
                <a:ext cx="225250" cy="240100"/>
              </a:xfrm>
              <a:custGeom>
                <a:avLst/>
                <a:gdLst/>
                <a:ahLst/>
                <a:cxnLst/>
                <a:rect l="l" t="t" r="r" b="b"/>
                <a:pathLst>
                  <a:path w="9010" h="9604" extrusionOk="0">
                    <a:moveTo>
                      <a:pt x="5789" y="1297"/>
                    </a:moveTo>
                    <a:cubicBezTo>
                      <a:pt x="5561" y="1306"/>
                      <a:pt x="5367" y="1390"/>
                      <a:pt x="5194" y="1540"/>
                    </a:cubicBezTo>
                    <a:cubicBezTo>
                      <a:pt x="5366" y="1390"/>
                      <a:pt x="5561" y="1306"/>
                      <a:pt x="5789" y="1297"/>
                    </a:cubicBezTo>
                    <a:close/>
                    <a:moveTo>
                      <a:pt x="4080" y="1423"/>
                    </a:moveTo>
                    <a:lnTo>
                      <a:pt x="4080" y="1423"/>
                    </a:lnTo>
                    <a:cubicBezTo>
                      <a:pt x="4080" y="1650"/>
                      <a:pt x="4141" y="1866"/>
                      <a:pt x="4206" y="2083"/>
                    </a:cubicBezTo>
                    <a:cubicBezTo>
                      <a:pt x="4141" y="1867"/>
                      <a:pt x="4080" y="1650"/>
                      <a:pt x="4080" y="1423"/>
                    </a:cubicBezTo>
                    <a:close/>
                    <a:moveTo>
                      <a:pt x="6523" y="6043"/>
                    </a:moveTo>
                    <a:cubicBezTo>
                      <a:pt x="6529" y="6043"/>
                      <a:pt x="6534" y="6043"/>
                      <a:pt x="6540" y="6043"/>
                    </a:cubicBezTo>
                    <a:cubicBezTo>
                      <a:pt x="6731" y="6050"/>
                      <a:pt x="6901" y="6251"/>
                      <a:pt x="6888" y="6441"/>
                    </a:cubicBezTo>
                    <a:lnTo>
                      <a:pt x="6888" y="6440"/>
                    </a:lnTo>
                    <a:cubicBezTo>
                      <a:pt x="6870" y="6658"/>
                      <a:pt x="6695" y="6820"/>
                      <a:pt x="6503" y="6820"/>
                    </a:cubicBezTo>
                    <a:cubicBezTo>
                      <a:pt x="6498" y="6820"/>
                      <a:pt x="6492" y="6820"/>
                      <a:pt x="6487" y="6819"/>
                    </a:cubicBezTo>
                    <a:cubicBezTo>
                      <a:pt x="6256" y="6809"/>
                      <a:pt x="6097" y="6611"/>
                      <a:pt x="6109" y="6419"/>
                    </a:cubicBezTo>
                    <a:cubicBezTo>
                      <a:pt x="6122" y="6198"/>
                      <a:pt x="6291" y="6043"/>
                      <a:pt x="6523" y="6043"/>
                    </a:cubicBezTo>
                    <a:close/>
                    <a:moveTo>
                      <a:pt x="2499" y="6046"/>
                    </a:moveTo>
                    <a:cubicBezTo>
                      <a:pt x="2501" y="6046"/>
                      <a:pt x="2503" y="6047"/>
                      <a:pt x="2505" y="6047"/>
                    </a:cubicBezTo>
                    <a:cubicBezTo>
                      <a:pt x="2721" y="6049"/>
                      <a:pt x="2898" y="6221"/>
                      <a:pt x="2907" y="6437"/>
                    </a:cubicBezTo>
                    <a:cubicBezTo>
                      <a:pt x="2892" y="6647"/>
                      <a:pt x="2723" y="6821"/>
                      <a:pt x="2517" y="6821"/>
                    </a:cubicBezTo>
                    <a:cubicBezTo>
                      <a:pt x="2514" y="6821"/>
                      <a:pt x="2511" y="6821"/>
                      <a:pt x="2508" y="6821"/>
                    </a:cubicBezTo>
                    <a:lnTo>
                      <a:pt x="2508" y="6819"/>
                    </a:lnTo>
                    <a:cubicBezTo>
                      <a:pt x="2279" y="6813"/>
                      <a:pt x="2119" y="6614"/>
                      <a:pt x="2127" y="6424"/>
                    </a:cubicBezTo>
                    <a:cubicBezTo>
                      <a:pt x="2135" y="6214"/>
                      <a:pt x="2292" y="6046"/>
                      <a:pt x="2499" y="6046"/>
                    </a:cubicBezTo>
                    <a:close/>
                    <a:moveTo>
                      <a:pt x="4505" y="6300"/>
                    </a:moveTo>
                    <a:cubicBezTo>
                      <a:pt x="4585" y="6300"/>
                      <a:pt x="4666" y="6317"/>
                      <a:pt x="4747" y="6350"/>
                    </a:cubicBezTo>
                    <a:cubicBezTo>
                      <a:pt x="5171" y="6520"/>
                      <a:pt x="5663" y="6889"/>
                      <a:pt x="5841" y="7306"/>
                    </a:cubicBezTo>
                    <a:cubicBezTo>
                      <a:pt x="6115" y="7944"/>
                      <a:pt x="5338" y="8595"/>
                      <a:pt x="4486" y="8595"/>
                    </a:cubicBezTo>
                    <a:cubicBezTo>
                      <a:pt x="4122" y="8595"/>
                      <a:pt x="3745" y="8476"/>
                      <a:pt x="3429" y="8188"/>
                    </a:cubicBezTo>
                    <a:cubicBezTo>
                      <a:pt x="3213" y="7990"/>
                      <a:pt x="3041" y="7625"/>
                      <a:pt x="3155" y="7357"/>
                    </a:cubicBezTo>
                    <a:cubicBezTo>
                      <a:pt x="3214" y="7215"/>
                      <a:pt x="3285" y="7080"/>
                      <a:pt x="3392" y="6964"/>
                    </a:cubicBezTo>
                    <a:cubicBezTo>
                      <a:pt x="3635" y="6695"/>
                      <a:pt x="3935" y="6485"/>
                      <a:pt x="4270" y="6347"/>
                    </a:cubicBezTo>
                    <a:cubicBezTo>
                      <a:pt x="4349" y="6316"/>
                      <a:pt x="4427" y="6300"/>
                      <a:pt x="4505" y="6300"/>
                    </a:cubicBezTo>
                    <a:close/>
                    <a:moveTo>
                      <a:pt x="4365" y="1"/>
                    </a:moveTo>
                    <a:cubicBezTo>
                      <a:pt x="4342" y="1"/>
                      <a:pt x="4319" y="2"/>
                      <a:pt x="4295" y="3"/>
                    </a:cubicBezTo>
                    <a:cubicBezTo>
                      <a:pt x="4115" y="16"/>
                      <a:pt x="3968" y="100"/>
                      <a:pt x="3840" y="220"/>
                    </a:cubicBezTo>
                    <a:cubicBezTo>
                      <a:pt x="3565" y="479"/>
                      <a:pt x="3452" y="813"/>
                      <a:pt x="3421" y="1177"/>
                    </a:cubicBezTo>
                    <a:cubicBezTo>
                      <a:pt x="3394" y="1471"/>
                      <a:pt x="3447" y="1766"/>
                      <a:pt x="3575" y="2032"/>
                    </a:cubicBezTo>
                    <a:cubicBezTo>
                      <a:pt x="3598" y="2081"/>
                      <a:pt x="3588" y="2099"/>
                      <a:pt x="3542" y="2113"/>
                    </a:cubicBezTo>
                    <a:cubicBezTo>
                      <a:pt x="3519" y="2119"/>
                      <a:pt x="3497" y="2122"/>
                      <a:pt x="3476" y="2129"/>
                    </a:cubicBezTo>
                    <a:cubicBezTo>
                      <a:pt x="3080" y="2245"/>
                      <a:pt x="2700" y="2395"/>
                      <a:pt x="2346" y="2609"/>
                    </a:cubicBezTo>
                    <a:cubicBezTo>
                      <a:pt x="1908" y="2875"/>
                      <a:pt x="1515" y="3196"/>
                      <a:pt x="1176" y="3584"/>
                    </a:cubicBezTo>
                    <a:cubicBezTo>
                      <a:pt x="814" y="4000"/>
                      <a:pt x="523" y="4457"/>
                      <a:pt x="318" y="4968"/>
                    </a:cubicBezTo>
                    <a:cubicBezTo>
                      <a:pt x="116" y="5471"/>
                      <a:pt x="0" y="5992"/>
                      <a:pt x="7" y="6537"/>
                    </a:cubicBezTo>
                    <a:cubicBezTo>
                      <a:pt x="7" y="6641"/>
                      <a:pt x="2" y="6745"/>
                      <a:pt x="8" y="6848"/>
                    </a:cubicBezTo>
                    <a:cubicBezTo>
                      <a:pt x="13" y="6925"/>
                      <a:pt x="29" y="7000"/>
                      <a:pt x="43" y="7075"/>
                    </a:cubicBezTo>
                    <a:cubicBezTo>
                      <a:pt x="119" y="7485"/>
                      <a:pt x="282" y="7859"/>
                      <a:pt x="508" y="8207"/>
                    </a:cubicBezTo>
                    <a:cubicBezTo>
                      <a:pt x="718" y="8528"/>
                      <a:pt x="972" y="8818"/>
                      <a:pt x="1262" y="9069"/>
                    </a:cubicBezTo>
                    <a:cubicBezTo>
                      <a:pt x="1360" y="9154"/>
                      <a:pt x="1461" y="9235"/>
                      <a:pt x="1564" y="9313"/>
                    </a:cubicBezTo>
                    <a:cubicBezTo>
                      <a:pt x="1601" y="9264"/>
                      <a:pt x="1644" y="9220"/>
                      <a:pt x="1691" y="9182"/>
                    </a:cubicBezTo>
                    <a:cubicBezTo>
                      <a:pt x="1778" y="9110"/>
                      <a:pt x="1883" y="9063"/>
                      <a:pt x="1995" y="9047"/>
                    </a:cubicBezTo>
                    <a:cubicBezTo>
                      <a:pt x="2067" y="9036"/>
                      <a:pt x="2141" y="9031"/>
                      <a:pt x="2217" y="9031"/>
                    </a:cubicBezTo>
                    <a:cubicBezTo>
                      <a:pt x="2765" y="9031"/>
                      <a:pt x="3377" y="9295"/>
                      <a:pt x="3769" y="9603"/>
                    </a:cubicBezTo>
                    <a:cubicBezTo>
                      <a:pt x="3969" y="9474"/>
                      <a:pt x="4242" y="9403"/>
                      <a:pt x="4517" y="9403"/>
                    </a:cubicBezTo>
                    <a:cubicBezTo>
                      <a:pt x="4644" y="9403"/>
                      <a:pt x="4772" y="9418"/>
                      <a:pt x="4893" y="9450"/>
                    </a:cubicBezTo>
                    <a:cubicBezTo>
                      <a:pt x="5015" y="9482"/>
                      <a:pt x="5132" y="9534"/>
                      <a:pt x="5238" y="9604"/>
                    </a:cubicBezTo>
                    <a:cubicBezTo>
                      <a:pt x="5631" y="9296"/>
                      <a:pt x="6245" y="9031"/>
                      <a:pt x="6795" y="9031"/>
                    </a:cubicBezTo>
                    <a:cubicBezTo>
                      <a:pt x="6869" y="9031"/>
                      <a:pt x="6943" y="9035"/>
                      <a:pt x="7014" y="9046"/>
                    </a:cubicBezTo>
                    <a:cubicBezTo>
                      <a:pt x="7126" y="9062"/>
                      <a:pt x="7231" y="9110"/>
                      <a:pt x="7318" y="9181"/>
                    </a:cubicBezTo>
                    <a:cubicBezTo>
                      <a:pt x="7365" y="9220"/>
                      <a:pt x="7407" y="9264"/>
                      <a:pt x="7444" y="9313"/>
                    </a:cubicBezTo>
                    <a:cubicBezTo>
                      <a:pt x="7578" y="9214"/>
                      <a:pt x="7707" y="9107"/>
                      <a:pt x="7830" y="8995"/>
                    </a:cubicBezTo>
                    <a:cubicBezTo>
                      <a:pt x="7971" y="8867"/>
                      <a:pt x="8101" y="8730"/>
                      <a:pt x="8223" y="8584"/>
                    </a:cubicBezTo>
                    <a:cubicBezTo>
                      <a:pt x="8492" y="8257"/>
                      <a:pt x="8709" y="7901"/>
                      <a:pt x="8850" y="7500"/>
                    </a:cubicBezTo>
                    <a:cubicBezTo>
                      <a:pt x="8955" y="7202"/>
                      <a:pt x="9009" y="6889"/>
                      <a:pt x="9009" y="6572"/>
                    </a:cubicBezTo>
                    <a:cubicBezTo>
                      <a:pt x="9008" y="6224"/>
                      <a:pt x="8965" y="5879"/>
                      <a:pt x="8879" y="5542"/>
                    </a:cubicBezTo>
                    <a:cubicBezTo>
                      <a:pt x="8767" y="5096"/>
                      <a:pt x="8585" y="4680"/>
                      <a:pt x="8350" y="4286"/>
                    </a:cubicBezTo>
                    <a:cubicBezTo>
                      <a:pt x="8182" y="4007"/>
                      <a:pt x="7987" y="3747"/>
                      <a:pt x="7768" y="3507"/>
                    </a:cubicBezTo>
                    <a:cubicBezTo>
                      <a:pt x="7537" y="3253"/>
                      <a:pt x="7279" y="3025"/>
                      <a:pt x="6998" y="2828"/>
                    </a:cubicBezTo>
                    <a:cubicBezTo>
                      <a:pt x="6747" y="2651"/>
                      <a:pt x="6485" y="2491"/>
                      <a:pt x="6201" y="2371"/>
                    </a:cubicBezTo>
                    <a:cubicBezTo>
                      <a:pt x="6026" y="2297"/>
                      <a:pt x="5854" y="2219"/>
                      <a:pt x="5670" y="2169"/>
                    </a:cubicBezTo>
                    <a:cubicBezTo>
                      <a:pt x="5657" y="2166"/>
                      <a:pt x="5640" y="2160"/>
                      <a:pt x="5642" y="2145"/>
                    </a:cubicBezTo>
                    <a:cubicBezTo>
                      <a:pt x="5647" y="2133"/>
                      <a:pt x="5655" y="2122"/>
                      <a:pt x="5667" y="2117"/>
                    </a:cubicBezTo>
                    <a:cubicBezTo>
                      <a:pt x="5777" y="2063"/>
                      <a:pt x="5873" y="1988"/>
                      <a:pt x="5967" y="1911"/>
                    </a:cubicBezTo>
                    <a:cubicBezTo>
                      <a:pt x="6117" y="1787"/>
                      <a:pt x="6234" y="1639"/>
                      <a:pt x="6298" y="1457"/>
                    </a:cubicBezTo>
                    <a:cubicBezTo>
                      <a:pt x="6383" y="1216"/>
                      <a:pt x="6306" y="970"/>
                      <a:pt x="6064" y="868"/>
                    </a:cubicBezTo>
                    <a:cubicBezTo>
                      <a:pt x="6010" y="846"/>
                      <a:pt x="5954" y="829"/>
                      <a:pt x="5896" y="817"/>
                    </a:cubicBezTo>
                    <a:cubicBezTo>
                      <a:pt x="5853" y="808"/>
                      <a:pt x="5810" y="804"/>
                      <a:pt x="5767" y="804"/>
                    </a:cubicBezTo>
                    <a:cubicBezTo>
                      <a:pt x="5676" y="804"/>
                      <a:pt x="5586" y="821"/>
                      <a:pt x="5496" y="838"/>
                    </a:cubicBezTo>
                    <a:cubicBezTo>
                      <a:pt x="5349" y="866"/>
                      <a:pt x="5212" y="924"/>
                      <a:pt x="5078" y="991"/>
                    </a:cubicBezTo>
                    <a:cubicBezTo>
                      <a:pt x="5069" y="996"/>
                      <a:pt x="5060" y="998"/>
                      <a:pt x="5053" y="998"/>
                    </a:cubicBezTo>
                    <a:cubicBezTo>
                      <a:pt x="5034" y="998"/>
                      <a:pt x="5024" y="983"/>
                      <a:pt x="5030" y="957"/>
                    </a:cubicBezTo>
                    <a:cubicBezTo>
                      <a:pt x="5052" y="847"/>
                      <a:pt x="5059" y="733"/>
                      <a:pt x="5047" y="620"/>
                    </a:cubicBezTo>
                    <a:cubicBezTo>
                      <a:pt x="5012" y="207"/>
                      <a:pt x="4718"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8" name="Google Shape;3458;p48"/>
              <p:cNvSpPr/>
              <p:nvPr/>
            </p:nvSpPr>
            <p:spPr>
              <a:xfrm>
                <a:off x="2141000" y="4352675"/>
                <a:ext cx="20125" cy="19450"/>
              </a:xfrm>
              <a:custGeom>
                <a:avLst/>
                <a:gdLst/>
                <a:ahLst/>
                <a:cxnLst/>
                <a:rect l="l" t="t" r="r" b="b"/>
                <a:pathLst>
                  <a:path w="805" h="778" extrusionOk="0">
                    <a:moveTo>
                      <a:pt x="427" y="0"/>
                    </a:moveTo>
                    <a:cubicBezTo>
                      <a:pt x="195" y="0"/>
                      <a:pt x="26" y="156"/>
                      <a:pt x="12" y="377"/>
                    </a:cubicBezTo>
                    <a:cubicBezTo>
                      <a:pt x="0" y="569"/>
                      <a:pt x="159" y="767"/>
                      <a:pt x="390" y="778"/>
                    </a:cubicBezTo>
                    <a:cubicBezTo>
                      <a:pt x="394" y="778"/>
                      <a:pt x="399" y="778"/>
                      <a:pt x="404" y="778"/>
                    </a:cubicBezTo>
                    <a:cubicBezTo>
                      <a:pt x="597" y="778"/>
                      <a:pt x="773" y="616"/>
                      <a:pt x="791" y="398"/>
                    </a:cubicBezTo>
                    <a:cubicBezTo>
                      <a:pt x="804" y="208"/>
                      <a:pt x="634" y="7"/>
                      <a:pt x="443" y="0"/>
                    </a:cubicBezTo>
                    <a:cubicBezTo>
                      <a:pt x="437"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59" name="Google Shape;3459;p48"/>
              <p:cNvSpPr/>
              <p:nvPr/>
            </p:nvSpPr>
            <p:spPr>
              <a:xfrm>
                <a:off x="204155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399" y="775"/>
                    </a:cubicBezTo>
                    <a:cubicBezTo>
                      <a:pt x="604" y="775"/>
                      <a:pt x="774"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0" name="Google Shape;3460;p48"/>
              <p:cNvSpPr/>
              <p:nvPr/>
            </p:nvSpPr>
            <p:spPr>
              <a:xfrm>
                <a:off x="206457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6" y="1"/>
                    </a:moveTo>
                    <a:cubicBezTo>
                      <a:pt x="1387" y="1"/>
                      <a:pt x="1309" y="17"/>
                      <a:pt x="1230" y="49"/>
                    </a:cubicBezTo>
                    <a:cubicBezTo>
                      <a:pt x="895" y="187"/>
                      <a:pt x="595" y="397"/>
                      <a:pt x="352" y="665"/>
                    </a:cubicBezTo>
                    <a:cubicBezTo>
                      <a:pt x="245" y="781"/>
                      <a:pt x="174" y="917"/>
                      <a:pt x="115" y="1058"/>
                    </a:cubicBezTo>
                    <a:cubicBezTo>
                      <a:pt x="1" y="1326"/>
                      <a:pt x="173" y="1691"/>
                      <a:pt x="389" y="1889"/>
                    </a:cubicBezTo>
                    <a:cubicBezTo>
                      <a:pt x="705" y="2177"/>
                      <a:pt x="1082" y="2296"/>
                      <a:pt x="1446" y="2296"/>
                    </a:cubicBezTo>
                    <a:cubicBezTo>
                      <a:pt x="2298" y="2296"/>
                      <a:pt x="3075" y="1645"/>
                      <a:pt x="2801" y="1008"/>
                    </a:cubicBezTo>
                    <a:cubicBezTo>
                      <a:pt x="2623" y="591"/>
                      <a:pt x="2131" y="222"/>
                      <a:pt x="1707" y="51"/>
                    </a:cubicBezTo>
                    <a:cubicBezTo>
                      <a:pt x="1626" y="18"/>
                      <a:pt x="1546" y="1"/>
                      <a:pt x="1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1" name="Google Shape;3461;p48"/>
              <p:cNvSpPr/>
              <p:nvPr/>
            </p:nvSpPr>
            <p:spPr>
              <a:xfrm>
                <a:off x="2118575" y="4434400"/>
                <a:ext cx="67925" cy="63300"/>
              </a:xfrm>
              <a:custGeom>
                <a:avLst/>
                <a:gdLst/>
                <a:ahLst/>
                <a:cxnLst/>
                <a:rect l="l" t="t" r="r" b="b"/>
                <a:pathLst>
                  <a:path w="2717" h="2532" extrusionOk="0">
                    <a:moveTo>
                      <a:pt x="2244" y="1"/>
                    </a:moveTo>
                    <a:cubicBezTo>
                      <a:pt x="1900" y="256"/>
                      <a:pt x="1524" y="465"/>
                      <a:pt x="1125" y="624"/>
                    </a:cubicBezTo>
                    <a:cubicBezTo>
                      <a:pt x="1030" y="661"/>
                      <a:pt x="935" y="697"/>
                      <a:pt x="839" y="730"/>
                    </a:cubicBezTo>
                    <a:cubicBezTo>
                      <a:pt x="678" y="784"/>
                      <a:pt x="515" y="830"/>
                      <a:pt x="349" y="868"/>
                    </a:cubicBezTo>
                    <a:cubicBezTo>
                      <a:pt x="330" y="1107"/>
                      <a:pt x="200" y="1383"/>
                      <a:pt x="0" y="1593"/>
                    </a:cubicBezTo>
                    <a:cubicBezTo>
                      <a:pt x="16" y="1612"/>
                      <a:pt x="32" y="1631"/>
                      <a:pt x="49" y="1650"/>
                    </a:cubicBezTo>
                    <a:cubicBezTo>
                      <a:pt x="136" y="1748"/>
                      <a:pt x="231" y="1841"/>
                      <a:pt x="332" y="1925"/>
                    </a:cubicBezTo>
                    <a:cubicBezTo>
                      <a:pt x="671" y="2209"/>
                      <a:pt x="1224" y="2531"/>
                      <a:pt x="1673" y="2531"/>
                    </a:cubicBezTo>
                    <a:cubicBezTo>
                      <a:pt x="1813" y="2531"/>
                      <a:pt x="1942" y="2500"/>
                      <a:pt x="2052" y="2428"/>
                    </a:cubicBezTo>
                    <a:cubicBezTo>
                      <a:pt x="2610" y="2057"/>
                      <a:pt x="2717" y="610"/>
                      <a:pt x="2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2" name="Google Shape;3462;p48"/>
              <p:cNvSpPr/>
              <p:nvPr/>
            </p:nvSpPr>
            <p:spPr>
              <a:xfrm>
                <a:off x="2119525" y="4427375"/>
                <a:ext cx="55175" cy="28775"/>
              </a:xfrm>
              <a:custGeom>
                <a:avLst/>
                <a:gdLst/>
                <a:ahLst/>
                <a:cxnLst/>
                <a:rect l="l" t="t" r="r" b="b"/>
                <a:pathLst>
                  <a:path w="2207" h="1151" extrusionOk="0">
                    <a:moveTo>
                      <a:pt x="1555" y="0"/>
                    </a:moveTo>
                    <a:cubicBezTo>
                      <a:pt x="1006" y="0"/>
                      <a:pt x="393" y="265"/>
                      <a:pt x="0" y="574"/>
                    </a:cubicBezTo>
                    <a:cubicBezTo>
                      <a:pt x="96" y="637"/>
                      <a:pt x="177" y="720"/>
                      <a:pt x="241" y="814"/>
                    </a:cubicBezTo>
                    <a:cubicBezTo>
                      <a:pt x="300" y="905"/>
                      <a:pt x="321" y="1023"/>
                      <a:pt x="311" y="1150"/>
                    </a:cubicBezTo>
                    <a:cubicBezTo>
                      <a:pt x="477" y="1112"/>
                      <a:pt x="639" y="1066"/>
                      <a:pt x="801" y="1011"/>
                    </a:cubicBezTo>
                    <a:cubicBezTo>
                      <a:pt x="898" y="979"/>
                      <a:pt x="992" y="943"/>
                      <a:pt x="1087" y="905"/>
                    </a:cubicBezTo>
                    <a:cubicBezTo>
                      <a:pt x="1486" y="747"/>
                      <a:pt x="1862" y="538"/>
                      <a:pt x="2206" y="282"/>
                    </a:cubicBezTo>
                    <a:cubicBezTo>
                      <a:pt x="2169" y="234"/>
                      <a:pt x="2127" y="189"/>
                      <a:pt x="2080" y="151"/>
                    </a:cubicBezTo>
                    <a:cubicBezTo>
                      <a:pt x="1993" y="79"/>
                      <a:pt x="1889"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3" name="Google Shape;3463;p48"/>
              <p:cNvSpPr/>
              <p:nvPr/>
            </p:nvSpPr>
            <p:spPr>
              <a:xfrm>
                <a:off x="2015900"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2"/>
                      <a:pt x="2580" y="1749"/>
                      <a:pt x="2668" y="1651"/>
                    </a:cubicBezTo>
                    <a:cubicBezTo>
                      <a:pt x="2684" y="1632"/>
                      <a:pt x="2700" y="1614"/>
                      <a:pt x="2714" y="1596"/>
                    </a:cubicBezTo>
                    <a:cubicBezTo>
                      <a:pt x="2646" y="1524"/>
                      <a:pt x="2587" y="1444"/>
                      <a:pt x="2537" y="1359"/>
                    </a:cubicBezTo>
                    <a:cubicBezTo>
                      <a:pt x="2446" y="1205"/>
                      <a:pt x="2387" y="1036"/>
                      <a:pt x="2369" y="870"/>
                    </a:cubicBezTo>
                    <a:cubicBezTo>
                      <a:pt x="2203" y="832"/>
                      <a:pt x="2039" y="785"/>
                      <a:pt x="1879" y="731"/>
                    </a:cubicBezTo>
                    <a:cubicBezTo>
                      <a:pt x="1582" y="631"/>
                      <a:pt x="1296" y="504"/>
                      <a:pt x="1022" y="353"/>
                    </a:cubicBezTo>
                    <a:cubicBezTo>
                      <a:pt x="830"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4" name="Google Shape;3464;p48"/>
              <p:cNvSpPr/>
              <p:nvPr/>
            </p:nvSpPr>
            <p:spPr>
              <a:xfrm>
                <a:off x="2027700" y="4427350"/>
                <a:ext cx="55150" cy="28800"/>
              </a:xfrm>
              <a:custGeom>
                <a:avLst/>
                <a:gdLst/>
                <a:ahLst/>
                <a:cxnLst/>
                <a:rect l="l" t="t" r="r" b="b"/>
                <a:pathLst>
                  <a:path w="2206" h="1152" extrusionOk="0">
                    <a:moveTo>
                      <a:pt x="650" y="1"/>
                    </a:moveTo>
                    <a:cubicBezTo>
                      <a:pt x="575" y="1"/>
                      <a:pt x="502" y="5"/>
                      <a:pt x="431" y="16"/>
                    </a:cubicBezTo>
                    <a:cubicBezTo>
                      <a:pt x="319" y="32"/>
                      <a:pt x="214" y="78"/>
                      <a:pt x="127" y="151"/>
                    </a:cubicBezTo>
                    <a:cubicBezTo>
                      <a:pt x="80" y="189"/>
                      <a:pt x="37" y="234"/>
                      <a:pt x="0" y="282"/>
                    </a:cubicBezTo>
                    <a:cubicBezTo>
                      <a:pt x="176" y="411"/>
                      <a:pt x="360" y="530"/>
                      <a:pt x="550" y="634"/>
                    </a:cubicBezTo>
                    <a:cubicBezTo>
                      <a:pt x="824" y="785"/>
                      <a:pt x="1111" y="912"/>
                      <a:pt x="1408" y="1012"/>
                    </a:cubicBezTo>
                    <a:cubicBezTo>
                      <a:pt x="1568" y="1066"/>
                      <a:pt x="1731" y="1113"/>
                      <a:pt x="1898" y="1151"/>
                    </a:cubicBezTo>
                    <a:cubicBezTo>
                      <a:pt x="1896" y="1137"/>
                      <a:pt x="1895" y="1124"/>
                      <a:pt x="1894"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5" name="Google Shape;3465;p48"/>
              <p:cNvSpPr/>
              <p:nvPr/>
            </p:nvSpPr>
            <p:spPr>
              <a:xfrm>
                <a:off x="2083750" y="4458850"/>
                <a:ext cx="34850" cy="23750"/>
              </a:xfrm>
              <a:custGeom>
                <a:avLst/>
                <a:gdLst/>
                <a:ahLst/>
                <a:cxnLst/>
                <a:rect l="l" t="t" r="r" b="b"/>
                <a:pathLst>
                  <a:path w="1394" h="950" extrusionOk="0">
                    <a:moveTo>
                      <a:pt x="1042" y="1"/>
                    </a:moveTo>
                    <a:cubicBezTo>
                      <a:pt x="927" y="13"/>
                      <a:pt x="811" y="18"/>
                      <a:pt x="695" y="18"/>
                    </a:cubicBezTo>
                    <a:cubicBezTo>
                      <a:pt x="634" y="18"/>
                      <a:pt x="573" y="17"/>
                      <a:pt x="512" y="13"/>
                    </a:cubicBezTo>
                    <a:cubicBezTo>
                      <a:pt x="459" y="10"/>
                      <a:pt x="405" y="6"/>
                      <a:pt x="353" y="2"/>
                    </a:cubicBezTo>
                    <a:cubicBezTo>
                      <a:pt x="290" y="219"/>
                      <a:pt x="157" y="431"/>
                      <a:pt x="0" y="617"/>
                    </a:cubicBezTo>
                    <a:cubicBezTo>
                      <a:pt x="83" y="707"/>
                      <a:pt x="179" y="782"/>
                      <a:pt x="285" y="841"/>
                    </a:cubicBezTo>
                    <a:cubicBezTo>
                      <a:pt x="425" y="916"/>
                      <a:pt x="563" y="949"/>
                      <a:pt x="695" y="949"/>
                    </a:cubicBezTo>
                    <a:cubicBezTo>
                      <a:pt x="965" y="949"/>
                      <a:pt x="1209"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6" name="Google Shape;3466;p48"/>
              <p:cNvSpPr/>
              <p:nvPr/>
            </p:nvSpPr>
            <p:spPr>
              <a:xfrm>
                <a:off x="2082825" y="4436625"/>
                <a:ext cx="36725" cy="22700"/>
              </a:xfrm>
              <a:custGeom>
                <a:avLst/>
                <a:gdLst/>
                <a:ahLst/>
                <a:cxnLst/>
                <a:rect l="l" t="t" r="r" b="b"/>
                <a:pathLst>
                  <a:path w="1469" h="908" extrusionOk="0">
                    <a:moveTo>
                      <a:pt x="748" y="1"/>
                    </a:moveTo>
                    <a:cubicBezTo>
                      <a:pt x="473" y="1"/>
                      <a:pt x="200" y="72"/>
                      <a:pt x="0" y="201"/>
                    </a:cubicBezTo>
                    <a:cubicBezTo>
                      <a:pt x="89" y="270"/>
                      <a:pt x="171" y="347"/>
                      <a:pt x="246" y="433"/>
                    </a:cubicBezTo>
                    <a:cubicBezTo>
                      <a:pt x="370" y="579"/>
                      <a:pt x="432" y="725"/>
                      <a:pt x="402" y="845"/>
                    </a:cubicBezTo>
                    <a:cubicBezTo>
                      <a:pt x="399" y="860"/>
                      <a:pt x="395" y="876"/>
                      <a:pt x="390" y="891"/>
                    </a:cubicBezTo>
                    <a:cubicBezTo>
                      <a:pt x="444" y="895"/>
                      <a:pt x="496" y="899"/>
                      <a:pt x="549" y="902"/>
                    </a:cubicBezTo>
                    <a:cubicBezTo>
                      <a:pt x="610" y="906"/>
                      <a:pt x="671" y="907"/>
                      <a:pt x="732" y="907"/>
                    </a:cubicBezTo>
                    <a:cubicBezTo>
                      <a:pt x="848" y="907"/>
                      <a:pt x="964" y="902"/>
                      <a:pt x="1080" y="890"/>
                    </a:cubicBezTo>
                    <a:cubicBezTo>
                      <a:pt x="1075" y="874"/>
                      <a:pt x="1072" y="859"/>
                      <a:pt x="1068" y="844"/>
                    </a:cubicBezTo>
                    <a:cubicBezTo>
                      <a:pt x="1023" y="661"/>
                      <a:pt x="1191" y="421"/>
                      <a:pt x="1468" y="202"/>
                    </a:cubicBezTo>
                    <a:cubicBezTo>
                      <a:pt x="1363" y="132"/>
                      <a:pt x="1246"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7" name="Google Shape;3467;p48"/>
              <p:cNvSpPr/>
              <p:nvPr/>
            </p:nvSpPr>
            <p:spPr>
              <a:xfrm>
                <a:off x="2109800" y="4456100"/>
                <a:ext cx="17500" cy="18150"/>
              </a:xfrm>
              <a:custGeom>
                <a:avLst/>
                <a:gdLst/>
                <a:ahLst/>
                <a:cxnLst/>
                <a:rect l="l" t="t" r="r" b="b"/>
                <a:pathLst>
                  <a:path w="700" h="726" extrusionOk="0">
                    <a:moveTo>
                      <a:pt x="700" y="0"/>
                    </a:moveTo>
                    <a:lnTo>
                      <a:pt x="700" y="0"/>
                    </a:lnTo>
                    <a:cubicBezTo>
                      <a:pt x="556" y="33"/>
                      <a:pt x="411" y="60"/>
                      <a:pt x="264" y="80"/>
                    </a:cubicBezTo>
                    <a:cubicBezTo>
                      <a:pt x="177" y="92"/>
                      <a:pt x="89" y="102"/>
                      <a:pt x="0" y="111"/>
                    </a:cubicBezTo>
                    <a:cubicBezTo>
                      <a:pt x="64" y="327"/>
                      <a:pt x="196" y="539"/>
                      <a:pt x="351" y="725"/>
                    </a:cubicBezTo>
                    <a:cubicBezTo>
                      <a:pt x="551"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8" name="Google Shape;3468;p48"/>
              <p:cNvSpPr/>
              <p:nvPr/>
            </p:nvSpPr>
            <p:spPr>
              <a:xfrm>
                <a:off x="2108375" y="4441675"/>
                <a:ext cx="19200" cy="17200"/>
              </a:xfrm>
              <a:custGeom>
                <a:avLst/>
                <a:gdLst/>
                <a:ahLst/>
                <a:cxnLst/>
                <a:rect l="l" t="t" r="r" b="b"/>
                <a:pathLst>
                  <a:path w="768" h="688" extrusionOk="0">
                    <a:moveTo>
                      <a:pt x="446" y="1"/>
                    </a:moveTo>
                    <a:cubicBezTo>
                      <a:pt x="168" y="219"/>
                      <a:pt x="1" y="459"/>
                      <a:pt x="46" y="643"/>
                    </a:cubicBezTo>
                    <a:cubicBezTo>
                      <a:pt x="49" y="658"/>
                      <a:pt x="53" y="673"/>
                      <a:pt x="57" y="688"/>
                    </a:cubicBezTo>
                    <a:cubicBezTo>
                      <a:pt x="146" y="679"/>
                      <a:pt x="234" y="669"/>
                      <a:pt x="321" y="657"/>
                    </a:cubicBezTo>
                    <a:cubicBezTo>
                      <a:pt x="469" y="637"/>
                      <a:pt x="613" y="610"/>
                      <a:pt x="757" y="577"/>
                    </a:cubicBezTo>
                    <a:cubicBezTo>
                      <a:pt x="767" y="450"/>
                      <a:pt x="746" y="333"/>
                      <a:pt x="687"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69" name="Google Shape;3469;p48"/>
              <p:cNvSpPr/>
              <p:nvPr/>
            </p:nvSpPr>
            <p:spPr>
              <a:xfrm>
                <a:off x="2075100" y="4456125"/>
                <a:ext cx="17475" cy="18175"/>
              </a:xfrm>
              <a:custGeom>
                <a:avLst/>
                <a:gdLst/>
                <a:ahLst/>
                <a:cxnLst/>
                <a:rect l="l" t="t" r="r" b="b"/>
                <a:pathLst>
                  <a:path w="699" h="727" extrusionOk="0">
                    <a:moveTo>
                      <a:pt x="1" y="0"/>
                    </a:moveTo>
                    <a:cubicBezTo>
                      <a:pt x="18" y="165"/>
                      <a:pt x="78" y="335"/>
                      <a:pt x="169" y="488"/>
                    </a:cubicBezTo>
                    <a:cubicBezTo>
                      <a:pt x="219" y="574"/>
                      <a:pt x="278" y="653"/>
                      <a:pt x="346" y="726"/>
                    </a:cubicBezTo>
                    <a:cubicBezTo>
                      <a:pt x="503" y="540"/>
                      <a:pt x="636" y="328"/>
                      <a:pt x="698" y="111"/>
                    </a:cubicBezTo>
                    <a:cubicBezTo>
                      <a:pt x="523" y="96"/>
                      <a:pt x="347" y="71"/>
                      <a:pt x="174" y="37"/>
                    </a:cubicBezTo>
                    <a:cubicBezTo>
                      <a:pt x="116"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0" name="Google Shape;3470;p48"/>
              <p:cNvSpPr/>
              <p:nvPr/>
            </p:nvSpPr>
            <p:spPr>
              <a:xfrm>
                <a:off x="2074700" y="4441650"/>
                <a:ext cx="18925" cy="17250"/>
              </a:xfrm>
              <a:custGeom>
                <a:avLst/>
                <a:gdLst/>
                <a:ahLst/>
                <a:cxnLst/>
                <a:rect l="l" t="t" r="r" b="b"/>
                <a:pathLst>
                  <a:path w="757" h="690" extrusionOk="0">
                    <a:moveTo>
                      <a:pt x="326" y="1"/>
                    </a:moveTo>
                    <a:cubicBezTo>
                      <a:pt x="127" y="128"/>
                      <a:pt x="1" y="311"/>
                      <a:pt x="14" y="538"/>
                    </a:cubicBezTo>
                    <a:cubicBezTo>
                      <a:pt x="15" y="552"/>
                      <a:pt x="16" y="565"/>
                      <a:pt x="18" y="579"/>
                    </a:cubicBezTo>
                    <a:cubicBezTo>
                      <a:pt x="74" y="593"/>
                      <a:pt x="132" y="606"/>
                      <a:pt x="190" y="616"/>
                    </a:cubicBezTo>
                    <a:cubicBezTo>
                      <a:pt x="363" y="650"/>
                      <a:pt x="539" y="675"/>
                      <a:pt x="715" y="690"/>
                    </a:cubicBezTo>
                    <a:cubicBezTo>
                      <a:pt x="720" y="675"/>
                      <a:pt x="724" y="659"/>
                      <a:pt x="728" y="644"/>
                    </a:cubicBezTo>
                    <a:cubicBezTo>
                      <a:pt x="757" y="524"/>
                      <a:pt x="695" y="378"/>
                      <a:pt x="571" y="232"/>
                    </a:cubicBezTo>
                    <a:cubicBezTo>
                      <a:pt x="497" y="146"/>
                      <a:pt x="414"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1" name="Google Shape;3471;p48"/>
              <p:cNvSpPr/>
              <p:nvPr/>
            </p:nvSpPr>
            <p:spPr>
              <a:xfrm>
                <a:off x="1711925" y="4201600"/>
                <a:ext cx="225225" cy="240100"/>
              </a:xfrm>
              <a:custGeom>
                <a:avLst/>
                <a:gdLst/>
                <a:ahLst/>
                <a:cxnLst/>
                <a:rect l="l" t="t" r="r" b="b"/>
                <a:pathLst>
                  <a:path w="9009" h="9604" extrusionOk="0">
                    <a:moveTo>
                      <a:pt x="5791" y="1297"/>
                    </a:moveTo>
                    <a:cubicBezTo>
                      <a:pt x="5563" y="1306"/>
                      <a:pt x="5367" y="1390"/>
                      <a:pt x="5194" y="1540"/>
                    </a:cubicBezTo>
                    <a:cubicBezTo>
                      <a:pt x="5366" y="1390"/>
                      <a:pt x="5563" y="1306"/>
                      <a:pt x="5791" y="1297"/>
                    </a:cubicBezTo>
                    <a:close/>
                    <a:moveTo>
                      <a:pt x="4081" y="1419"/>
                    </a:moveTo>
                    <a:cubicBezTo>
                      <a:pt x="4081" y="1647"/>
                      <a:pt x="4142" y="1865"/>
                      <a:pt x="4207" y="2083"/>
                    </a:cubicBezTo>
                    <a:cubicBezTo>
                      <a:pt x="4142" y="1866"/>
                      <a:pt x="4081" y="1648"/>
                      <a:pt x="4081" y="1419"/>
                    </a:cubicBezTo>
                    <a:close/>
                    <a:moveTo>
                      <a:pt x="6525" y="6043"/>
                    </a:moveTo>
                    <a:cubicBezTo>
                      <a:pt x="6531" y="6043"/>
                      <a:pt x="6536" y="6043"/>
                      <a:pt x="6541" y="6043"/>
                    </a:cubicBezTo>
                    <a:cubicBezTo>
                      <a:pt x="6733" y="6050"/>
                      <a:pt x="6902" y="6251"/>
                      <a:pt x="6889" y="6441"/>
                    </a:cubicBezTo>
                    <a:lnTo>
                      <a:pt x="6890" y="6440"/>
                    </a:lnTo>
                    <a:lnTo>
                      <a:pt x="6890" y="6440"/>
                    </a:lnTo>
                    <a:cubicBezTo>
                      <a:pt x="6870" y="6658"/>
                      <a:pt x="6696" y="6820"/>
                      <a:pt x="6505" y="6820"/>
                    </a:cubicBezTo>
                    <a:cubicBezTo>
                      <a:pt x="6499" y="6820"/>
                      <a:pt x="6494" y="6820"/>
                      <a:pt x="6488" y="6819"/>
                    </a:cubicBezTo>
                    <a:cubicBezTo>
                      <a:pt x="6258" y="6809"/>
                      <a:pt x="6098" y="6611"/>
                      <a:pt x="6110" y="6419"/>
                    </a:cubicBezTo>
                    <a:cubicBezTo>
                      <a:pt x="6123" y="6198"/>
                      <a:pt x="6293" y="6043"/>
                      <a:pt x="6525" y="6043"/>
                    </a:cubicBezTo>
                    <a:close/>
                    <a:moveTo>
                      <a:pt x="2500" y="6046"/>
                    </a:moveTo>
                    <a:cubicBezTo>
                      <a:pt x="2502" y="6046"/>
                      <a:pt x="2504" y="6047"/>
                      <a:pt x="2506" y="6047"/>
                    </a:cubicBezTo>
                    <a:cubicBezTo>
                      <a:pt x="2723" y="6049"/>
                      <a:pt x="2899" y="6221"/>
                      <a:pt x="2908" y="6437"/>
                    </a:cubicBezTo>
                    <a:cubicBezTo>
                      <a:pt x="2893" y="6647"/>
                      <a:pt x="2723" y="6821"/>
                      <a:pt x="2519" y="6821"/>
                    </a:cubicBezTo>
                    <a:cubicBezTo>
                      <a:pt x="2516" y="6821"/>
                      <a:pt x="2513" y="6821"/>
                      <a:pt x="2510" y="6821"/>
                    </a:cubicBezTo>
                    <a:lnTo>
                      <a:pt x="2510" y="6819"/>
                    </a:lnTo>
                    <a:cubicBezTo>
                      <a:pt x="2280" y="6813"/>
                      <a:pt x="2120" y="6614"/>
                      <a:pt x="2127" y="6424"/>
                    </a:cubicBezTo>
                    <a:cubicBezTo>
                      <a:pt x="2136" y="6214"/>
                      <a:pt x="2292" y="6046"/>
                      <a:pt x="2500" y="6046"/>
                    </a:cubicBezTo>
                    <a:close/>
                    <a:moveTo>
                      <a:pt x="4506" y="6300"/>
                    </a:moveTo>
                    <a:cubicBezTo>
                      <a:pt x="4587" y="6300"/>
                      <a:pt x="4667" y="6317"/>
                      <a:pt x="4749" y="6350"/>
                    </a:cubicBezTo>
                    <a:cubicBezTo>
                      <a:pt x="5172" y="6520"/>
                      <a:pt x="5663" y="6889"/>
                      <a:pt x="5843" y="7306"/>
                    </a:cubicBezTo>
                    <a:cubicBezTo>
                      <a:pt x="6116" y="7944"/>
                      <a:pt x="5339" y="8595"/>
                      <a:pt x="4487" y="8595"/>
                    </a:cubicBezTo>
                    <a:cubicBezTo>
                      <a:pt x="4123" y="8595"/>
                      <a:pt x="3746" y="8476"/>
                      <a:pt x="3431" y="8188"/>
                    </a:cubicBezTo>
                    <a:cubicBezTo>
                      <a:pt x="3214" y="7990"/>
                      <a:pt x="3041" y="7625"/>
                      <a:pt x="3155" y="7357"/>
                    </a:cubicBezTo>
                    <a:cubicBezTo>
                      <a:pt x="3216" y="7215"/>
                      <a:pt x="3287" y="7080"/>
                      <a:pt x="3393" y="6964"/>
                    </a:cubicBezTo>
                    <a:cubicBezTo>
                      <a:pt x="3636" y="6695"/>
                      <a:pt x="3937" y="6485"/>
                      <a:pt x="4272" y="6347"/>
                    </a:cubicBezTo>
                    <a:cubicBezTo>
                      <a:pt x="4350" y="6316"/>
                      <a:pt x="4428" y="6300"/>
                      <a:pt x="4506" y="6300"/>
                    </a:cubicBezTo>
                    <a:close/>
                    <a:moveTo>
                      <a:pt x="4366" y="1"/>
                    </a:moveTo>
                    <a:cubicBezTo>
                      <a:pt x="4343" y="1"/>
                      <a:pt x="4319" y="2"/>
                      <a:pt x="4296" y="3"/>
                    </a:cubicBezTo>
                    <a:cubicBezTo>
                      <a:pt x="4115" y="17"/>
                      <a:pt x="3969" y="100"/>
                      <a:pt x="3841" y="220"/>
                    </a:cubicBezTo>
                    <a:cubicBezTo>
                      <a:pt x="3566" y="479"/>
                      <a:pt x="3453" y="813"/>
                      <a:pt x="3422" y="1177"/>
                    </a:cubicBezTo>
                    <a:cubicBezTo>
                      <a:pt x="3394" y="1471"/>
                      <a:pt x="3448" y="1766"/>
                      <a:pt x="3575" y="2033"/>
                    </a:cubicBezTo>
                    <a:cubicBezTo>
                      <a:pt x="3599" y="2081"/>
                      <a:pt x="3590" y="2099"/>
                      <a:pt x="3542" y="2113"/>
                    </a:cubicBezTo>
                    <a:cubicBezTo>
                      <a:pt x="3521" y="2119"/>
                      <a:pt x="3498" y="2122"/>
                      <a:pt x="3475" y="2129"/>
                    </a:cubicBezTo>
                    <a:cubicBezTo>
                      <a:pt x="3080" y="2245"/>
                      <a:pt x="2700" y="2395"/>
                      <a:pt x="2346" y="2609"/>
                    </a:cubicBezTo>
                    <a:cubicBezTo>
                      <a:pt x="1907" y="2875"/>
                      <a:pt x="1515" y="3196"/>
                      <a:pt x="1177" y="3584"/>
                    </a:cubicBezTo>
                    <a:cubicBezTo>
                      <a:pt x="814" y="4000"/>
                      <a:pt x="523" y="4457"/>
                      <a:pt x="318" y="4970"/>
                    </a:cubicBezTo>
                    <a:cubicBezTo>
                      <a:pt x="116" y="5471"/>
                      <a:pt x="1" y="5992"/>
                      <a:pt x="6" y="6538"/>
                    </a:cubicBezTo>
                    <a:cubicBezTo>
                      <a:pt x="6" y="6641"/>
                      <a:pt x="2" y="6745"/>
                      <a:pt x="8" y="6848"/>
                    </a:cubicBezTo>
                    <a:cubicBezTo>
                      <a:pt x="13" y="6925"/>
                      <a:pt x="28" y="7000"/>
                      <a:pt x="43" y="7076"/>
                    </a:cubicBezTo>
                    <a:cubicBezTo>
                      <a:pt x="120" y="7485"/>
                      <a:pt x="283" y="7859"/>
                      <a:pt x="508" y="8207"/>
                    </a:cubicBezTo>
                    <a:cubicBezTo>
                      <a:pt x="718" y="8528"/>
                      <a:pt x="971" y="8818"/>
                      <a:pt x="1263" y="9069"/>
                    </a:cubicBezTo>
                    <a:cubicBezTo>
                      <a:pt x="1361" y="9154"/>
                      <a:pt x="1462" y="9235"/>
                      <a:pt x="1565" y="9313"/>
                    </a:cubicBezTo>
                    <a:cubicBezTo>
                      <a:pt x="1602" y="9264"/>
                      <a:pt x="1644" y="9220"/>
                      <a:pt x="1691" y="9182"/>
                    </a:cubicBezTo>
                    <a:cubicBezTo>
                      <a:pt x="1777" y="9110"/>
                      <a:pt x="1883" y="9063"/>
                      <a:pt x="1995" y="9047"/>
                    </a:cubicBezTo>
                    <a:cubicBezTo>
                      <a:pt x="2067" y="9036"/>
                      <a:pt x="2140" y="9032"/>
                      <a:pt x="2215" y="9032"/>
                    </a:cubicBezTo>
                    <a:cubicBezTo>
                      <a:pt x="2764" y="9032"/>
                      <a:pt x="3378" y="9295"/>
                      <a:pt x="3770" y="9603"/>
                    </a:cubicBezTo>
                    <a:cubicBezTo>
                      <a:pt x="3970" y="9474"/>
                      <a:pt x="4242" y="9403"/>
                      <a:pt x="4517" y="9403"/>
                    </a:cubicBezTo>
                    <a:cubicBezTo>
                      <a:pt x="4644" y="9403"/>
                      <a:pt x="4772" y="9418"/>
                      <a:pt x="4892" y="9450"/>
                    </a:cubicBezTo>
                    <a:cubicBezTo>
                      <a:pt x="5015" y="9482"/>
                      <a:pt x="5132" y="9534"/>
                      <a:pt x="5237" y="9604"/>
                    </a:cubicBezTo>
                    <a:cubicBezTo>
                      <a:pt x="5630" y="9296"/>
                      <a:pt x="6245" y="9031"/>
                      <a:pt x="6794" y="9031"/>
                    </a:cubicBezTo>
                    <a:cubicBezTo>
                      <a:pt x="6869" y="9031"/>
                      <a:pt x="6942" y="9035"/>
                      <a:pt x="7013" y="9046"/>
                    </a:cubicBezTo>
                    <a:cubicBezTo>
                      <a:pt x="7125" y="9063"/>
                      <a:pt x="7230" y="9110"/>
                      <a:pt x="7318" y="9182"/>
                    </a:cubicBezTo>
                    <a:cubicBezTo>
                      <a:pt x="7364" y="9220"/>
                      <a:pt x="7407" y="9265"/>
                      <a:pt x="7444" y="9313"/>
                    </a:cubicBezTo>
                    <a:cubicBezTo>
                      <a:pt x="7578" y="9214"/>
                      <a:pt x="7707" y="9107"/>
                      <a:pt x="7830" y="8995"/>
                    </a:cubicBezTo>
                    <a:cubicBezTo>
                      <a:pt x="7970" y="8867"/>
                      <a:pt x="8101" y="8730"/>
                      <a:pt x="8222" y="8584"/>
                    </a:cubicBezTo>
                    <a:cubicBezTo>
                      <a:pt x="8491" y="8257"/>
                      <a:pt x="8708" y="7901"/>
                      <a:pt x="8850" y="7500"/>
                    </a:cubicBezTo>
                    <a:cubicBezTo>
                      <a:pt x="8955" y="7202"/>
                      <a:pt x="9009" y="6889"/>
                      <a:pt x="9009" y="6572"/>
                    </a:cubicBezTo>
                    <a:cubicBezTo>
                      <a:pt x="9008" y="6225"/>
                      <a:pt x="8964" y="5879"/>
                      <a:pt x="8878" y="5543"/>
                    </a:cubicBezTo>
                    <a:cubicBezTo>
                      <a:pt x="8768" y="5096"/>
                      <a:pt x="8586" y="4680"/>
                      <a:pt x="8351" y="4286"/>
                    </a:cubicBezTo>
                    <a:cubicBezTo>
                      <a:pt x="8183" y="4008"/>
                      <a:pt x="7988" y="3747"/>
                      <a:pt x="7769" y="3507"/>
                    </a:cubicBezTo>
                    <a:cubicBezTo>
                      <a:pt x="7539" y="3253"/>
                      <a:pt x="7280" y="3025"/>
                      <a:pt x="6999" y="2828"/>
                    </a:cubicBezTo>
                    <a:cubicBezTo>
                      <a:pt x="6748" y="2652"/>
                      <a:pt x="6486" y="2491"/>
                      <a:pt x="6201" y="2371"/>
                    </a:cubicBezTo>
                    <a:cubicBezTo>
                      <a:pt x="6027" y="2298"/>
                      <a:pt x="5855" y="2219"/>
                      <a:pt x="5671" y="2170"/>
                    </a:cubicBezTo>
                    <a:cubicBezTo>
                      <a:pt x="5658" y="2166"/>
                      <a:pt x="5642" y="2160"/>
                      <a:pt x="5643" y="2145"/>
                    </a:cubicBezTo>
                    <a:cubicBezTo>
                      <a:pt x="5647" y="2133"/>
                      <a:pt x="5656" y="2122"/>
                      <a:pt x="5667" y="2117"/>
                    </a:cubicBezTo>
                    <a:cubicBezTo>
                      <a:pt x="5778" y="2063"/>
                      <a:pt x="5874" y="1988"/>
                      <a:pt x="5968" y="1911"/>
                    </a:cubicBezTo>
                    <a:cubicBezTo>
                      <a:pt x="6117" y="1787"/>
                      <a:pt x="6235" y="1639"/>
                      <a:pt x="6299" y="1457"/>
                    </a:cubicBezTo>
                    <a:cubicBezTo>
                      <a:pt x="6384" y="1216"/>
                      <a:pt x="6306" y="970"/>
                      <a:pt x="6065" y="868"/>
                    </a:cubicBezTo>
                    <a:cubicBezTo>
                      <a:pt x="6011" y="846"/>
                      <a:pt x="5956" y="829"/>
                      <a:pt x="5898" y="817"/>
                    </a:cubicBezTo>
                    <a:cubicBezTo>
                      <a:pt x="5854" y="808"/>
                      <a:pt x="5811" y="804"/>
                      <a:pt x="5768" y="804"/>
                    </a:cubicBezTo>
                    <a:cubicBezTo>
                      <a:pt x="5677" y="804"/>
                      <a:pt x="5587" y="821"/>
                      <a:pt x="5497" y="838"/>
                    </a:cubicBezTo>
                    <a:cubicBezTo>
                      <a:pt x="5350" y="867"/>
                      <a:pt x="5212" y="925"/>
                      <a:pt x="5078" y="991"/>
                    </a:cubicBezTo>
                    <a:cubicBezTo>
                      <a:pt x="5069" y="996"/>
                      <a:pt x="5061" y="998"/>
                      <a:pt x="5054" y="998"/>
                    </a:cubicBezTo>
                    <a:cubicBezTo>
                      <a:pt x="5035" y="998"/>
                      <a:pt x="5024" y="983"/>
                      <a:pt x="5031" y="957"/>
                    </a:cubicBezTo>
                    <a:cubicBezTo>
                      <a:pt x="5054" y="847"/>
                      <a:pt x="5059" y="733"/>
                      <a:pt x="5048" y="620"/>
                    </a:cubicBezTo>
                    <a:cubicBezTo>
                      <a:pt x="5014" y="208"/>
                      <a:pt x="4718" y="1"/>
                      <a:pt x="43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2" name="Google Shape;3472;p48"/>
              <p:cNvSpPr/>
              <p:nvPr/>
            </p:nvSpPr>
            <p:spPr>
              <a:xfrm>
                <a:off x="1864375" y="4352675"/>
                <a:ext cx="20100" cy="19450"/>
              </a:xfrm>
              <a:custGeom>
                <a:avLst/>
                <a:gdLst/>
                <a:ahLst/>
                <a:cxnLst/>
                <a:rect l="l" t="t" r="r" b="b"/>
                <a:pathLst>
                  <a:path w="804" h="778" extrusionOk="0">
                    <a:moveTo>
                      <a:pt x="427" y="0"/>
                    </a:moveTo>
                    <a:cubicBezTo>
                      <a:pt x="195" y="0"/>
                      <a:pt x="25" y="156"/>
                      <a:pt x="12" y="377"/>
                    </a:cubicBezTo>
                    <a:cubicBezTo>
                      <a:pt x="0" y="569"/>
                      <a:pt x="160" y="767"/>
                      <a:pt x="390" y="778"/>
                    </a:cubicBezTo>
                    <a:cubicBezTo>
                      <a:pt x="395" y="778"/>
                      <a:pt x="400" y="778"/>
                      <a:pt x="405" y="778"/>
                    </a:cubicBezTo>
                    <a:cubicBezTo>
                      <a:pt x="597" y="778"/>
                      <a:pt x="772" y="616"/>
                      <a:pt x="792" y="398"/>
                    </a:cubicBezTo>
                    <a:cubicBezTo>
                      <a:pt x="804" y="208"/>
                      <a:pt x="635" y="7"/>
                      <a:pt x="443" y="0"/>
                    </a:cubicBezTo>
                    <a:cubicBezTo>
                      <a:pt x="438" y="0"/>
                      <a:pt x="433"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3" name="Google Shape;3473;p48"/>
              <p:cNvSpPr/>
              <p:nvPr/>
            </p:nvSpPr>
            <p:spPr>
              <a:xfrm>
                <a:off x="1764900" y="4352750"/>
                <a:ext cx="19725" cy="19375"/>
              </a:xfrm>
              <a:custGeom>
                <a:avLst/>
                <a:gdLst/>
                <a:ahLst/>
                <a:cxnLst/>
                <a:rect l="l" t="t" r="r" b="b"/>
                <a:pathLst>
                  <a:path w="789" h="775" extrusionOk="0">
                    <a:moveTo>
                      <a:pt x="383" y="1"/>
                    </a:moveTo>
                    <a:cubicBezTo>
                      <a:pt x="174" y="1"/>
                      <a:pt x="17" y="168"/>
                      <a:pt x="8" y="378"/>
                    </a:cubicBezTo>
                    <a:cubicBezTo>
                      <a:pt x="1" y="569"/>
                      <a:pt x="161" y="768"/>
                      <a:pt x="391" y="775"/>
                    </a:cubicBezTo>
                    <a:cubicBezTo>
                      <a:pt x="394" y="775"/>
                      <a:pt x="397" y="775"/>
                      <a:pt x="400" y="775"/>
                    </a:cubicBezTo>
                    <a:cubicBezTo>
                      <a:pt x="604" y="775"/>
                      <a:pt x="774" y="601"/>
                      <a:pt x="789" y="392"/>
                    </a:cubicBezTo>
                    <a:cubicBezTo>
                      <a:pt x="780" y="175"/>
                      <a:pt x="604"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4" name="Google Shape;3474;p48"/>
              <p:cNvSpPr/>
              <p:nvPr/>
            </p:nvSpPr>
            <p:spPr>
              <a:xfrm>
                <a:off x="1787950" y="4359075"/>
                <a:ext cx="76875" cy="57400"/>
              </a:xfrm>
              <a:custGeom>
                <a:avLst/>
                <a:gdLst/>
                <a:ahLst/>
                <a:cxnLst/>
                <a:rect l="l" t="t" r="r" b="b"/>
                <a:pathLst>
                  <a:path w="3075" h="2296" extrusionOk="0">
                    <a:moveTo>
                      <a:pt x="671" y="1292"/>
                    </a:moveTo>
                    <a:cubicBezTo>
                      <a:pt x="936" y="1387"/>
                      <a:pt x="1200" y="1433"/>
                      <a:pt x="1464" y="1433"/>
                    </a:cubicBezTo>
                    <a:lnTo>
                      <a:pt x="1464" y="1433"/>
                    </a:lnTo>
                    <a:cubicBezTo>
                      <a:pt x="1464" y="1433"/>
                      <a:pt x="1464" y="1433"/>
                      <a:pt x="1464" y="1433"/>
                    </a:cubicBezTo>
                    <a:cubicBezTo>
                      <a:pt x="1199" y="1433"/>
                      <a:pt x="935" y="1387"/>
                      <a:pt x="670" y="1292"/>
                    </a:cubicBezTo>
                    <a:close/>
                    <a:moveTo>
                      <a:pt x="1466" y="1"/>
                    </a:moveTo>
                    <a:cubicBezTo>
                      <a:pt x="1388" y="1"/>
                      <a:pt x="1310" y="17"/>
                      <a:pt x="1231" y="49"/>
                    </a:cubicBezTo>
                    <a:cubicBezTo>
                      <a:pt x="896" y="187"/>
                      <a:pt x="595" y="397"/>
                      <a:pt x="352" y="665"/>
                    </a:cubicBezTo>
                    <a:cubicBezTo>
                      <a:pt x="246" y="781"/>
                      <a:pt x="175" y="917"/>
                      <a:pt x="114" y="1058"/>
                    </a:cubicBezTo>
                    <a:cubicBezTo>
                      <a:pt x="0" y="1326"/>
                      <a:pt x="173" y="1691"/>
                      <a:pt x="389" y="1889"/>
                    </a:cubicBezTo>
                    <a:cubicBezTo>
                      <a:pt x="704" y="2177"/>
                      <a:pt x="1082" y="2296"/>
                      <a:pt x="1445" y="2296"/>
                    </a:cubicBezTo>
                    <a:cubicBezTo>
                      <a:pt x="2298" y="2296"/>
                      <a:pt x="3075" y="1645"/>
                      <a:pt x="2802" y="1008"/>
                    </a:cubicBezTo>
                    <a:cubicBezTo>
                      <a:pt x="2622" y="591"/>
                      <a:pt x="2131" y="222"/>
                      <a:pt x="1708" y="51"/>
                    </a:cubicBezTo>
                    <a:cubicBezTo>
                      <a:pt x="1627" y="18"/>
                      <a:pt x="1547"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5" name="Google Shape;3475;p48"/>
              <p:cNvSpPr/>
              <p:nvPr/>
            </p:nvSpPr>
            <p:spPr>
              <a:xfrm>
                <a:off x="1841950" y="4434400"/>
                <a:ext cx="67950" cy="63300"/>
              </a:xfrm>
              <a:custGeom>
                <a:avLst/>
                <a:gdLst/>
                <a:ahLst/>
                <a:cxnLst/>
                <a:rect l="l" t="t" r="r" b="b"/>
                <a:pathLst>
                  <a:path w="2718" h="2532" extrusionOk="0">
                    <a:moveTo>
                      <a:pt x="1805" y="644"/>
                    </a:moveTo>
                    <a:cubicBezTo>
                      <a:pt x="1874" y="644"/>
                      <a:pt x="1942" y="646"/>
                      <a:pt x="2011" y="649"/>
                    </a:cubicBezTo>
                    <a:cubicBezTo>
                      <a:pt x="1942" y="646"/>
                      <a:pt x="1874" y="644"/>
                      <a:pt x="1805" y="644"/>
                    </a:cubicBezTo>
                    <a:lnTo>
                      <a:pt x="1805" y="644"/>
                    </a:lnTo>
                    <a:cubicBezTo>
                      <a:pt x="1805" y="644"/>
                      <a:pt x="1805" y="644"/>
                      <a:pt x="1805" y="644"/>
                    </a:cubicBezTo>
                    <a:close/>
                    <a:moveTo>
                      <a:pt x="2245" y="1"/>
                    </a:moveTo>
                    <a:lnTo>
                      <a:pt x="2245" y="1"/>
                    </a:lnTo>
                    <a:cubicBezTo>
                      <a:pt x="1901" y="256"/>
                      <a:pt x="1524" y="465"/>
                      <a:pt x="1126" y="624"/>
                    </a:cubicBezTo>
                    <a:cubicBezTo>
                      <a:pt x="1031" y="661"/>
                      <a:pt x="935" y="697"/>
                      <a:pt x="839" y="730"/>
                    </a:cubicBezTo>
                    <a:cubicBezTo>
                      <a:pt x="678" y="784"/>
                      <a:pt x="514" y="830"/>
                      <a:pt x="350" y="868"/>
                    </a:cubicBezTo>
                    <a:cubicBezTo>
                      <a:pt x="330" y="1107"/>
                      <a:pt x="200" y="1383"/>
                      <a:pt x="1" y="1593"/>
                    </a:cubicBezTo>
                    <a:cubicBezTo>
                      <a:pt x="17" y="1612"/>
                      <a:pt x="33" y="1631"/>
                      <a:pt x="49" y="1650"/>
                    </a:cubicBezTo>
                    <a:cubicBezTo>
                      <a:pt x="136" y="1748"/>
                      <a:pt x="230" y="1840"/>
                      <a:pt x="333" y="1925"/>
                    </a:cubicBezTo>
                    <a:cubicBezTo>
                      <a:pt x="672" y="2209"/>
                      <a:pt x="1224" y="2531"/>
                      <a:pt x="1673" y="2531"/>
                    </a:cubicBezTo>
                    <a:cubicBezTo>
                      <a:pt x="1812" y="2531"/>
                      <a:pt x="1942" y="2500"/>
                      <a:pt x="2052" y="2428"/>
                    </a:cubicBezTo>
                    <a:cubicBezTo>
                      <a:pt x="2611"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6" name="Google Shape;3476;p48"/>
              <p:cNvSpPr/>
              <p:nvPr/>
            </p:nvSpPr>
            <p:spPr>
              <a:xfrm>
                <a:off x="1842900" y="4427375"/>
                <a:ext cx="55200" cy="28775"/>
              </a:xfrm>
              <a:custGeom>
                <a:avLst/>
                <a:gdLst/>
                <a:ahLst/>
                <a:cxnLst/>
                <a:rect l="l" t="t" r="r" b="b"/>
                <a:pathLst>
                  <a:path w="2208" h="1151" extrusionOk="0">
                    <a:moveTo>
                      <a:pt x="1555" y="0"/>
                    </a:moveTo>
                    <a:cubicBezTo>
                      <a:pt x="1006" y="0"/>
                      <a:pt x="393" y="265"/>
                      <a:pt x="0" y="574"/>
                    </a:cubicBezTo>
                    <a:cubicBezTo>
                      <a:pt x="96" y="637"/>
                      <a:pt x="178" y="720"/>
                      <a:pt x="241" y="814"/>
                    </a:cubicBezTo>
                    <a:cubicBezTo>
                      <a:pt x="301" y="905"/>
                      <a:pt x="322" y="1023"/>
                      <a:pt x="312" y="1150"/>
                    </a:cubicBezTo>
                    <a:cubicBezTo>
                      <a:pt x="476" y="1112"/>
                      <a:pt x="640" y="1066"/>
                      <a:pt x="801" y="1011"/>
                    </a:cubicBezTo>
                    <a:cubicBezTo>
                      <a:pt x="897" y="979"/>
                      <a:pt x="993" y="943"/>
                      <a:pt x="1088" y="905"/>
                    </a:cubicBezTo>
                    <a:cubicBezTo>
                      <a:pt x="1486" y="747"/>
                      <a:pt x="1863" y="538"/>
                      <a:pt x="2207" y="282"/>
                    </a:cubicBezTo>
                    <a:cubicBezTo>
                      <a:pt x="2170" y="234"/>
                      <a:pt x="2127" y="189"/>
                      <a:pt x="2081" y="151"/>
                    </a:cubicBezTo>
                    <a:cubicBezTo>
                      <a:pt x="1993" y="79"/>
                      <a:pt x="1888" y="32"/>
                      <a:pt x="1777" y="16"/>
                    </a:cubicBezTo>
                    <a:cubicBezTo>
                      <a:pt x="1705" y="5"/>
                      <a:pt x="1631" y="0"/>
                      <a:pt x="15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7" name="Google Shape;3477;p48"/>
              <p:cNvSpPr/>
              <p:nvPr/>
            </p:nvSpPr>
            <p:spPr>
              <a:xfrm>
                <a:off x="1739275" y="4434375"/>
                <a:ext cx="67900" cy="63325"/>
              </a:xfrm>
              <a:custGeom>
                <a:avLst/>
                <a:gdLst/>
                <a:ahLst/>
                <a:cxnLst/>
                <a:rect l="l" t="t" r="r" b="b"/>
                <a:pathLst>
                  <a:path w="2716" h="2533" extrusionOk="0">
                    <a:moveTo>
                      <a:pt x="473" y="1"/>
                    </a:moveTo>
                    <a:lnTo>
                      <a:pt x="473" y="1"/>
                    </a:lnTo>
                    <a:cubicBezTo>
                      <a:pt x="1" y="609"/>
                      <a:pt x="106" y="2058"/>
                      <a:pt x="665" y="2429"/>
                    </a:cubicBezTo>
                    <a:cubicBezTo>
                      <a:pt x="775" y="2501"/>
                      <a:pt x="904" y="2532"/>
                      <a:pt x="1044"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8" y="1359"/>
                    </a:cubicBezTo>
                    <a:cubicBezTo>
                      <a:pt x="2446" y="1205"/>
                      <a:pt x="2387" y="1036"/>
                      <a:pt x="2370" y="870"/>
                    </a:cubicBezTo>
                    <a:cubicBezTo>
                      <a:pt x="2204" y="832"/>
                      <a:pt x="2040" y="785"/>
                      <a:pt x="1879" y="731"/>
                    </a:cubicBezTo>
                    <a:cubicBezTo>
                      <a:pt x="1583" y="631"/>
                      <a:pt x="1297" y="504"/>
                      <a:pt x="1023"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8" name="Google Shape;3478;p48"/>
              <p:cNvSpPr/>
              <p:nvPr/>
            </p:nvSpPr>
            <p:spPr>
              <a:xfrm>
                <a:off x="1751075" y="4427350"/>
                <a:ext cx="55150" cy="28800"/>
              </a:xfrm>
              <a:custGeom>
                <a:avLst/>
                <a:gdLst/>
                <a:ahLst/>
                <a:cxnLst/>
                <a:rect l="l" t="t" r="r" b="b"/>
                <a:pathLst>
                  <a:path w="2206" h="1152" extrusionOk="0">
                    <a:moveTo>
                      <a:pt x="651" y="1"/>
                    </a:moveTo>
                    <a:cubicBezTo>
                      <a:pt x="576" y="1"/>
                      <a:pt x="503" y="5"/>
                      <a:pt x="431" y="16"/>
                    </a:cubicBezTo>
                    <a:cubicBezTo>
                      <a:pt x="319" y="32"/>
                      <a:pt x="213" y="78"/>
                      <a:pt x="127" y="151"/>
                    </a:cubicBezTo>
                    <a:cubicBezTo>
                      <a:pt x="80" y="190"/>
                      <a:pt x="38" y="234"/>
                      <a:pt x="1" y="282"/>
                    </a:cubicBezTo>
                    <a:cubicBezTo>
                      <a:pt x="175" y="411"/>
                      <a:pt x="359" y="530"/>
                      <a:pt x="551" y="634"/>
                    </a:cubicBezTo>
                    <a:cubicBezTo>
                      <a:pt x="825" y="785"/>
                      <a:pt x="1111" y="912"/>
                      <a:pt x="1407" y="1012"/>
                    </a:cubicBezTo>
                    <a:cubicBezTo>
                      <a:pt x="1568" y="1066"/>
                      <a:pt x="1732" y="1113"/>
                      <a:pt x="1898" y="1151"/>
                    </a:cubicBezTo>
                    <a:cubicBezTo>
                      <a:pt x="1896" y="1137"/>
                      <a:pt x="1895" y="1124"/>
                      <a:pt x="1894" y="1110"/>
                    </a:cubicBezTo>
                    <a:cubicBezTo>
                      <a:pt x="1881" y="884"/>
                      <a:pt x="2007" y="700"/>
                      <a:pt x="2206" y="573"/>
                    </a:cubicBezTo>
                    <a:cubicBezTo>
                      <a:pt x="1813" y="265"/>
                      <a:pt x="1199"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79" name="Google Shape;3479;p48"/>
              <p:cNvSpPr/>
              <p:nvPr/>
            </p:nvSpPr>
            <p:spPr>
              <a:xfrm>
                <a:off x="1807150" y="4458850"/>
                <a:ext cx="34825" cy="23750"/>
              </a:xfrm>
              <a:custGeom>
                <a:avLst/>
                <a:gdLst/>
                <a:ahLst/>
                <a:cxnLst/>
                <a:rect l="l" t="t" r="r" b="b"/>
                <a:pathLst>
                  <a:path w="1393" h="950" extrusionOk="0">
                    <a:moveTo>
                      <a:pt x="1042" y="1"/>
                    </a:moveTo>
                    <a:cubicBezTo>
                      <a:pt x="927" y="13"/>
                      <a:pt x="811" y="18"/>
                      <a:pt x="695" y="18"/>
                    </a:cubicBezTo>
                    <a:cubicBezTo>
                      <a:pt x="633" y="18"/>
                      <a:pt x="572" y="17"/>
                      <a:pt x="510" y="13"/>
                    </a:cubicBezTo>
                    <a:cubicBezTo>
                      <a:pt x="457" y="10"/>
                      <a:pt x="404" y="6"/>
                      <a:pt x="352" y="2"/>
                    </a:cubicBezTo>
                    <a:cubicBezTo>
                      <a:pt x="289" y="219"/>
                      <a:pt x="156" y="431"/>
                      <a:pt x="0" y="617"/>
                    </a:cubicBezTo>
                    <a:cubicBezTo>
                      <a:pt x="82" y="707"/>
                      <a:pt x="178" y="782"/>
                      <a:pt x="284" y="841"/>
                    </a:cubicBezTo>
                    <a:cubicBezTo>
                      <a:pt x="424" y="916"/>
                      <a:pt x="562" y="949"/>
                      <a:pt x="693" y="949"/>
                    </a:cubicBezTo>
                    <a:cubicBezTo>
                      <a:pt x="963"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0" name="Google Shape;3480;p48"/>
              <p:cNvSpPr/>
              <p:nvPr/>
            </p:nvSpPr>
            <p:spPr>
              <a:xfrm>
                <a:off x="1806175" y="4436625"/>
                <a:ext cx="36750" cy="22700"/>
              </a:xfrm>
              <a:custGeom>
                <a:avLst/>
                <a:gdLst/>
                <a:ahLst/>
                <a:cxnLst/>
                <a:rect l="l" t="t" r="r" b="b"/>
                <a:pathLst>
                  <a:path w="1470" h="908" extrusionOk="0">
                    <a:moveTo>
                      <a:pt x="749" y="1"/>
                    </a:moveTo>
                    <a:cubicBezTo>
                      <a:pt x="474" y="1"/>
                      <a:pt x="201" y="72"/>
                      <a:pt x="1" y="201"/>
                    </a:cubicBezTo>
                    <a:cubicBezTo>
                      <a:pt x="90" y="270"/>
                      <a:pt x="172" y="347"/>
                      <a:pt x="246" y="433"/>
                    </a:cubicBezTo>
                    <a:cubicBezTo>
                      <a:pt x="371" y="579"/>
                      <a:pt x="432" y="725"/>
                      <a:pt x="403" y="845"/>
                    </a:cubicBezTo>
                    <a:cubicBezTo>
                      <a:pt x="399" y="860"/>
                      <a:pt x="395" y="876"/>
                      <a:pt x="391" y="891"/>
                    </a:cubicBezTo>
                    <a:cubicBezTo>
                      <a:pt x="443" y="895"/>
                      <a:pt x="496" y="899"/>
                      <a:pt x="549" y="902"/>
                    </a:cubicBezTo>
                    <a:cubicBezTo>
                      <a:pt x="610" y="906"/>
                      <a:pt x="672" y="907"/>
                      <a:pt x="733" y="907"/>
                    </a:cubicBezTo>
                    <a:cubicBezTo>
                      <a:pt x="849" y="907"/>
                      <a:pt x="965" y="902"/>
                      <a:pt x="1081" y="890"/>
                    </a:cubicBezTo>
                    <a:cubicBezTo>
                      <a:pt x="1076" y="874"/>
                      <a:pt x="1072" y="859"/>
                      <a:pt x="1068" y="844"/>
                    </a:cubicBezTo>
                    <a:cubicBezTo>
                      <a:pt x="1024" y="661"/>
                      <a:pt x="1190" y="421"/>
                      <a:pt x="1469" y="202"/>
                    </a:cubicBezTo>
                    <a:cubicBezTo>
                      <a:pt x="1364" y="132"/>
                      <a:pt x="1247" y="80"/>
                      <a:pt x="1125" y="48"/>
                    </a:cubicBezTo>
                    <a:cubicBezTo>
                      <a:pt x="1004" y="16"/>
                      <a:pt x="876" y="1"/>
                      <a:pt x="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1" name="Google Shape;3481;p48"/>
              <p:cNvSpPr/>
              <p:nvPr/>
            </p:nvSpPr>
            <p:spPr>
              <a:xfrm>
                <a:off x="1833175" y="4456100"/>
                <a:ext cx="17525" cy="18150"/>
              </a:xfrm>
              <a:custGeom>
                <a:avLst/>
                <a:gdLst/>
                <a:ahLst/>
                <a:cxnLst/>
                <a:rect l="l" t="t" r="r" b="b"/>
                <a:pathLst>
                  <a:path w="701" h="726" extrusionOk="0">
                    <a:moveTo>
                      <a:pt x="701" y="0"/>
                    </a:moveTo>
                    <a:lnTo>
                      <a:pt x="701" y="0"/>
                    </a:lnTo>
                    <a:cubicBezTo>
                      <a:pt x="557" y="33"/>
                      <a:pt x="411" y="60"/>
                      <a:pt x="265" y="80"/>
                    </a:cubicBezTo>
                    <a:cubicBezTo>
                      <a:pt x="176" y="92"/>
                      <a:pt x="89" y="102"/>
                      <a:pt x="1" y="111"/>
                    </a:cubicBezTo>
                    <a:cubicBezTo>
                      <a:pt x="64" y="327"/>
                      <a:pt x="197" y="539"/>
                      <a:pt x="352" y="725"/>
                    </a:cubicBezTo>
                    <a:cubicBezTo>
                      <a:pt x="551" y="515"/>
                      <a:pt x="681" y="238"/>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2" name="Google Shape;3482;p48"/>
              <p:cNvSpPr/>
              <p:nvPr/>
            </p:nvSpPr>
            <p:spPr>
              <a:xfrm>
                <a:off x="1831750" y="4441675"/>
                <a:ext cx="19225" cy="17200"/>
              </a:xfrm>
              <a:custGeom>
                <a:avLst/>
                <a:gdLst/>
                <a:ahLst/>
                <a:cxnLst/>
                <a:rect l="l" t="t" r="r" b="b"/>
                <a:pathLst>
                  <a:path w="769" h="688" extrusionOk="0">
                    <a:moveTo>
                      <a:pt x="446" y="1"/>
                    </a:moveTo>
                    <a:cubicBezTo>
                      <a:pt x="169" y="219"/>
                      <a:pt x="1" y="459"/>
                      <a:pt x="46" y="643"/>
                    </a:cubicBezTo>
                    <a:cubicBezTo>
                      <a:pt x="49" y="658"/>
                      <a:pt x="54" y="673"/>
                      <a:pt x="58" y="688"/>
                    </a:cubicBezTo>
                    <a:cubicBezTo>
                      <a:pt x="146" y="679"/>
                      <a:pt x="233" y="669"/>
                      <a:pt x="322" y="657"/>
                    </a:cubicBezTo>
                    <a:cubicBezTo>
                      <a:pt x="468" y="637"/>
                      <a:pt x="614" y="610"/>
                      <a:pt x="758" y="577"/>
                    </a:cubicBezTo>
                    <a:cubicBezTo>
                      <a:pt x="768" y="450"/>
                      <a:pt x="747" y="333"/>
                      <a:pt x="687"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3" name="Google Shape;3483;p48"/>
              <p:cNvSpPr/>
              <p:nvPr/>
            </p:nvSpPr>
            <p:spPr>
              <a:xfrm>
                <a:off x="1798500" y="4456125"/>
                <a:ext cx="17450" cy="18175"/>
              </a:xfrm>
              <a:custGeom>
                <a:avLst/>
                <a:gdLst/>
                <a:ahLst/>
                <a:cxnLst/>
                <a:rect l="l" t="t" r="r" b="b"/>
                <a:pathLst>
                  <a:path w="698" h="727" extrusionOk="0">
                    <a:moveTo>
                      <a:pt x="1" y="0"/>
                    </a:moveTo>
                    <a:cubicBezTo>
                      <a:pt x="18" y="165"/>
                      <a:pt x="77" y="335"/>
                      <a:pt x="169" y="488"/>
                    </a:cubicBezTo>
                    <a:cubicBezTo>
                      <a:pt x="218" y="574"/>
                      <a:pt x="278" y="653"/>
                      <a:pt x="345" y="726"/>
                    </a:cubicBezTo>
                    <a:cubicBezTo>
                      <a:pt x="501" y="540"/>
                      <a:pt x="634" y="328"/>
                      <a:pt x="698" y="111"/>
                    </a:cubicBezTo>
                    <a:cubicBezTo>
                      <a:pt x="521" y="96"/>
                      <a:pt x="346" y="71"/>
                      <a:pt x="173" y="37"/>
                    </a:cubicBezTo>
                    <a:cubicBezTo>
                      <a:pt x="115" y="26"/>
                      <a:pt x="58" y="13"/>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4" name="Google Shape;3484;p48"/>
              <p:cNvSpPr/>
              <p:nvPr/>
            </p:nvSpPr>
            <p:spPr>
              <a:xfrm>
                <a:off x="1798075" y="4441650"/>
                <a:ext cx="18950" cy="17250"/>
              </a:xfrm>
              <a:custGeom>
                <a:avLst/>
                <a:gdLst/>
                <a:ahLst/>
                <a:cxnLst/>
                <a:rect l="l" t="t" r="r" b="b"/>
                <a:pathLst>
                  <a:path w="758" h="690" extrusionOk="0">
                    <a:moveTo>
                      <a:pt x="326" y="1"/>
                    </a:moveTo>
                    <a:cubicBezTo>
                      <a:pt x="127" y="128"/>
                      <a:pt x="1" y="311"/>
                      <a:pt x="14" y="538"/>
                    </a:cubicBezTo>
                    <a:cubicBezTo>
                      <a:pt x="15" y="552"/>
                      <a:pt x="16" y="565"/>
                      <a:pt x="18" y="579"/>
                    </a:cubicBezTo>
                    <a:cubicBezTo>
                      <a:pt x="75" y="593"/>
                      <a:pt x="132" y="606"/>
                      <a:pt x="191" y="616"/>
                    </a:cubicBezTo>
                    <a:cubicBezTo>
                      <a:pt x="364" y="650"/>
                      <a:pt x="540" y="675"/>
                      <a:pt x="716" y="690"/>
                    </a:cubicBezTo>
                    <a:cubicBezTo>
                      <a:pt x="720" y="675"/>
                      <a:pt x="725" y="659"/>
                      <a:pt x="728" y="644"/>
                    </a:cubicBezTo>
                    <a:cubicBezTo>
                      <a:pt x="758"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5" name="Google Shape;3485;p48"/>
              <p:cNvSpPr/>
              <p:nvPr/>
            </p:nvSpPr>
            <p:spPr>
              <a:xfrm>
                <a:off x="2541800" y="4201600"/>
                <a:ext cx="225250" cy="240100"/>
              </a:xfrm>
              <a:custGeom>
                <a:avLst/>
                <a:gdLst/>
                <a:ahLst/>
                <a:cxnLst/>
                <a:rect l="l" t="t" r="r" b="b"/>
                <a:pathLst>
                  <a:path w="9010" h="9604" extrusionOk="0">
                    <a:moveTo>
                      <a:pt x="5790" y="1297"/>
                    </a:moveTo>
                    <a:cubicBezTo>
                      <a:pt x="5562" y="1306"/>
                      <a:pt x="5367" y="1390"/>
                      <a:pt x="5194" y="1540"/>
                    </a:cubicBezTo>
                    <a:cubicBezTo>
                      <a:pt x="5366" y="1390"/>
                      <a:pt x="5562" y="1306"/>
                      <a:pt x="5790" y="1297"/>
                    </a:cubicBezTo>
                    <a:close/>
                    <a:moveTo>
                      <a:pt x="4081" y="1423"/>
                    </a:moveTo>
                    <a:cubicBezTo>
                      <a:pt x="4081" y="1650"/>
                      <a:pt x="4142" y="1866"/>
                      <a:pt x="4207" y="2083"/>
                    </a:cubicBezTo>
                    <a:cubicBezTo>
                      <a:pt x="4142" y="1867"/>
                      <a:pt x="4081" y="1651"/>
                      <a:pt x="4081" y="1423"/>
                    </a:cubicBezTo>
                    <a:close/>
                    <a:moveTo>
                      <a:pt x="2500" y="6046"/>
                    </a:moveTo>
                    <a:cubicBezTo>
                      <a:pt x="2502" y="6046"/>
                      <a:pt x="2504" y="6047"/>
                      <a:pt x="2506" y="6047"/>
                    </a:cubicBezTo>
                    <a:cubicBezTo>
                      <a:pt x="2722" y="6049"/>
                      <a:pt x="2899" y="6221"/>
                      <a:pt x="2908" y="6437"/>
                    </a:cubicBezTo>
                    <a:cubicBezTo>
                      <a:pt x="2893" y="6647"/>
                      <a:pt x="2723" y="6821"/>
                      <a:pt x="2518" y="6821"/>
                    </a:cubicBezTo>
                    <a:cubicBezTo>
                      <a:pt x="2515" y="6821"/>
                      <a:pt x="2512" y="6821"/>
                      <a:pt x="2509" y="6821"/>
                    </a:cubicBezTo>
                    <a:lnTo>
                      <a:pt x="2509" y="6819"/>
                    </a:lnTo>
                    <a:cubicBezTo>
                      <a:pt x="2279" y="6813"/>
                      <a:pt x="2119" y="6614"/>
                      <a:pt x="2127" y="6424"/>
                    </a:cubicBezTo>
                    <a:cubicBezTo>
                      <a:pt x="2136" y="6214"/>
                      <a:pt x="2292" y="6046"/>
                      <a:pt x="2500" y="6046"/>
                    </a:cubicBezTo>
                    <a:close/>
                    <a:moveTo>
                      <a:pt x="6524" y="6043"/>
                    </a:moveTo>
                    <a:cubicBezTo>
                      <a:pt x="6530" y="6043"/>
                      <a:pt x="6535" y="6043"/>
                      <a:pt x="6540" y="6043"/>
                    </a:cubicBezTo>
                    <a:cubicBezTo>
                      <a:pt x="6732" y="6050"/>
                      <a:pt x="6902" y="6251"/>
                      <a:pt x="6889" y="6441"/>
                    </a:cubicBezTo>
                    <a:cubicBezTo>
                      <a:pt x="6870" y="6659"/>
                      <a:pt x="6694" y="6821"/>
                      <a:pt x="6502" y="6821"/>
                    </a:cubicBezTo>
                    <a:cubicBezTo>
                      <a:pt x="6497" y="6821"/>
                      <a:pt x="6492" y="6821"/>
                      <a:pt x="6487" y="6821"/>
                    </a:cubicBezTo>
                    <a:cubicBezTo>
                      <a:pt x="6257" y="6810"/>
                      <a:pt x="6097" y="6612"/>
                      <a:pt x="6110" y="6420"/>
                    </a:cubicBezTo>
                    <a:cubicBezTo>
                      <a:pt x="6122" y="6199"/>
                      <a:pt x="6292" y="6043"/>
                      <a:pt x="6524" y="6043"/>
                    </a:cubicBezTo>
                    <a:close/>
                    <a:moveTo>
                      <a:pt x="4505" y="6300"/>
                    </a:moveTo>
                    <a:cubicBezTo>
                      <a:pt x="4586" y="6300"/>
                      <a:pt x="4666" y="6317"/>
                      <a:pt x="4748" y="6350"/>
                    </a:cubicBezTo>
                    <a:cubicBezTo>
                      <a:pt x="5172" y="6520"/>
                      <a:pt x="5663" y="6889"/>
                      <a:pt x="5842" y="7306"/>
                    </a:cubicBezTo>
                    <a:cubicBezTo>
                      <a:pt x="6115" y="7944"/>
                      <a:pt x="5339" y="8595"/>
                      <a:pt x="4486" y="8595"/>
                    </a:cubicBezTo>
                    <a:cubicBezTo>
                      <a:pt x="4123" y="8595"/>
                      <a:pt x="3745" y="8476"/>
                      <a:pt x="3430" y="8188"/>
                    </a:cubicBezTo>
                    <a:cubicBezTo>
                      <a:pt x="3214" y="7990"/>
                      <a:pt x="3042" y="7625"/>
                      <a:pt x="3155" y="7357"/>
                    </a:cubicBezTo>
                    <a:cubicBezTo>
                      <a:pt x="3215" y="7215"/>
                      <a:pt x="3286" y="7080"/>
                      <a:pt x="3392" y="6964"/>
                    </a:cubicBezTo>
                    <a:cubicBezTo>
                      <a:pt x="3636" y="6695"/>
                      <a:pt x="3936" y="6485"/>
                      <a:pt x="4271" y="6347"/>
                    </a:cubicBezTo>
                    <a:cubicBezTo>
                      <a:pt x="4350" y="6316"/>
                      <a:pt x="4427" y="6300"/>
                      <a:pt x="4505" y="6300"/>
                    </a:cubicBezTo>
                    <a:close/>
                    <a:moveTo>
                      <a:pt x="4366" y="1"/>
                    </a:moveTo>
                    <a:cubicBezTo>
                      <a:pt x="4343" y="1"/>
                      <a:pt x="4319" y="2"/>
                      <a:pt x="4296" y="3"/>
                    </a:cubicBezTo>
                    <a:cubicBezTo>
                      <a:pt x="4116" y="17"/>
                      <a:pt x="3969" y="100"/>
                      <a:pt x="3841" y="220"/>
                    </a:cubicBezTo>
                    <a:cubicBezTo>
                      <a:pt x="3566" y="479"/>
                      <a:pt x="3454" y="813"/>
                      <a:pt x="3422" y="1177"/>
                    </a:cubicBezTo>
                    <a:cubicBezTo>
                      <a:pt x="3396" y="1471"/>
                      <a:pt x="3449" y="1766"/>
                      <a:pt x="3576" y="2033"/>
                    </a:cubicBezTo>
                    <a:cubicBezTo>
                      <a:pt x="3599" y="2081"/>
                      <a:pt x="3590" y="2099"/>
                      <a:pt x="3542" y="2113"/>
                    </a:cubicBezTo>
                    <a:cubicBezTo>
                      <a:pt x="3521" y="2119"/>
                      <a:pt x="3499" y="2122"/>
                      <a:pt x="3476" y="2129"/>
                    </a:cubicBezTo>
                    <a:cubicBezTo>
                      <a:pt x="3081" y="2245"/>
                      <a:pt x="2700" y="2395"/>
                      <a:pt x="2346" y="2609"/>
                    </a:cubicBezTo>
                    <a:cubicBezTo>
                      <a:pt x="1908" y="2875"/>
                      <a:pt x="1516" y="3196"/>
                      <a:pt x="1177" y="3584"/>
                    </a:cubicBezTo>
                    <a:cubicBezTo>
                      <a:pt x="814" y="4000"/>
                      <a:pt x="524" y="4457"/>
                      <a:pt x="318" y="4970"/>
                    </a:cubicBezTo>
                    <a:cubicBezTo>
                      <a:pt x="117" y="5471"/>
                      <a:pt x="1" y="5992"/>
                      <a:pt x="7" y="6538"/>
                    </a:cubicBezTo>
                    <a:cubicBezTo>
                      <a:pt x="7" y="6641"/>
                      <a:pt x="3" y="6745"/>
                      <a:pt x="8" y="6848"/>
                    </a:cubicBezTo>
                    <a:cubicBezTo>
                      <a:pt x="13" y="6925"/>
                      <a:pt x="30" y="7000"/>
                      <a:pt x="43" y="7076"/>
                    </a:cubicBezTo>
                    <a:cubicBezTo>
                      <a:pt x="120" y="7485"/>
                      <a:pt x="283" y="7859"/>
                      <a:pt x="509" y="8207"/>
                    </a:cubicBezTo>
                    <a:cubicBezTo>
                      <a:pt x="719" y="8528"/>
                      <a:pt x="973" y="8818"/>
                      <a:pt x="1263" y="9069"/>
                    </a:cubicBezTo>
                    <a:cubicBezTo>
                      <a:pt x="1361" y="9154"/>
                      <a:pt x="1462" y="9235"/>
                      <a:pt x="1565" y="9313"/>
                    </a:cubicBezTo>
                    <a:cubicBezTo>
                      <a:pt x="1602" y="9264"/>
                      <a:pt x="1645" y="9220"/>
                      <a:pt x="1691" y="9182"/>
                    </a:cubicBezTo>
                    <a:cubicBezTo>
                      <a:pt x="1779" y="9110"/>
                      <a:pt x="1884" y="9063"/>
                      <a:pt x="1995" y="9047"/>
                    </a:cubicBezTo>
                    <a:cubicBezTo>
                      <a:pt x="2067" y="9036"/>
                      <a:pt x="2141" y="9032"/>
                      <a:pt x="2215" y="9032"/>
                    </a:cubicBezTo>
                    <a:cubicBezTo>
                      <a:pt x="2764" y="9032"/>
                      <a:pt x="3378" y="9295"/>
                      <a:pt x="3770" y="9603"/>
                    </a:cubicBezTo>
                    <a:cubicBezTo>
                      <a:pt x="3970" y="9474"/>
                      <a:pt x="4242" y="9403"/>
                      <a:pt x="4517" y="9403"/>
                    </a:cubicBezTo>
                    <a:cubicBezTo>
                      <a:pt x="4644" y="9403"/>
                      <a:pt x="4772" y="9418"/>
                      <a:pt x="4893" y="9450"/>
                    </a:cubicBezTo>
                    <a:cubicBezTo>
                      <a:pt x="5016" y="9482"/>
                      <a:pt x="5133" y="9534"/>
                      <a:pt x="5238" y="9604"/>
                    </a:cubicBezTo>
                    <a:cubicBezTo>
                      <a:pt x="5631" y="9296"/>
                      <a:pt x="6246" y="9031"/>
                      <a:pt x="6796" y="9031"/>
                    </a:cubicBezTo>
                    <a:cubicBezTo>
                      <a:pt x="6870" y="9031"/>
                      <a:pt x="6943" y="9035"/>
                      <a:pt x="7015" y="9046"/>
                    </a:cubicBezTo>
                    <a:cubicBezTo>
                      <a:pt x="7126" y="9063"/>
                      <a:pt x="7231" y="9110"/>
                      <a:pt x="7319" y="9182"/>
                    </a:cubicBezTo>
                    <a:cubicBezTo>
                      <a:pt x="7365" y="9220"/>
                      <a:pt x="7408" y="9265"/>
                      <a:pt x="7445" y="9313"/>
                    </a:cubicBezTo>
                    <a:lnTo>
                      <a:pt x="7446" y="9313"/>
                    </a:lnTo>
                    <a:cubicBezTo>
                      <a:pt x="7579" y="9214"/>
                      <a:pt x="7708" y="9107"/>
                      <a:pt x="7831" y="8995"/>
                    </a:cubicBezTo>
                    <a:cubicBezTo>
                      <a:pt x="7971" y="8867"/>
                      <a:pt x="8102" y="8730"/>
                      <a:pt x="8223" y="8584"/>
                    </a:cubicBezTo>
                    <a:cubicBezTo>
                      <a:pt x="8492" y="8257"/>
                      <a:pt x="8708" y="7901"/>
                      <a:pt x="8851" y="7500"/>
                    </a:cubicBezTo>
                    <a:cubicBezTo>
                      <a:pt x="8956" y="7202"/>
                      <a:pt x="9009" y="6889"/>
                      <a:pt x="9009" y="6572"/>
                    </a:cubicBezTo>
                    <a:cubicBezTo>
                      <a:pt x="9009" y="6225"/>
                      <a:pt x="8965" y="5879"/>
                      <a:pt x="8879" y="5543"/>
                    </a:cubicBezTo>
                    <a:cubicBezTo>
                      <a:pt x="8768" y="5096"/>
                      <a:pt x="8586" y="4680"/>
                      <a:pt x="8351" y="4286"/>
                    </a:cubicBezTo>
                    <a:cubicBezTo>
                      <a:pt x="8183" y="4008"/>
                      <a:pt x="7987" y="3747"/>
                      <a:pt x="7768" y="3507"/>
                    </a:cubicBezTo>
                    <a:cubicBezTo>
                      <a:pt x="7538" y="3253"/>
                      <a:pt x="7279" y="3025"/>
                      <a:pt x="6999" y="2828"/>
                    </a:cubicBezTo>
                    <a:cubicBezTo>
                      <a:pt x="6748" y="2652"/>
                      <a:pt x="6486" y="2491"/>
                      <a:pt x="6202" y="2371"/>
                    </a:cubicBezTo>
                    <a:cubicBezTo>
                      <a:pt x="6027" y="2298"/>
                      <a:pt x="5855" y="2219"/>
                      <a:pt x="5671" y="2170"/>
                    </a:cubicBezTo>
                    <a:cubicBezTo>
                      <a:pt x="5658" y="2166"/>
                      <a:pt x="5642" y="2160"/>
                      <a:pt x="5644" y="2145"/>
                    </a:cubicBezTo>
                    <a:cubicBezTo>
                      <a:pt x="5647" y="2133"/>
                      <a:pt x="5656" y="2122"/>
                      <a:pt x="5668" y="2117"/>
                    </a:cubicBezTo>
                    <a:cubicBezTo>
                      <a:pt x="5778" y="2063"/>
                      <a:pt x="5874" y="1988"/>
                      <a:pt x="5968" y="1911"/>
                    </a:cubicBezTo>
                    <a:cubicBezTo>
                      <a:pt x="6118" y="1787"/>
                      <a:pt x="6235" y="1639"/>
                      <a:pt x="6299" y="1457"/>
                    </a:cubicBezTo>
                    <a:cubicBezTo>
                      <a:pt x="6384" y="1216"/>
                      <a:pt x="6307" y="970"/>
                      <a:pt x="6065" y="868"/>
                    </a:cubicBezTo>
                    <a:cubicBezTo>
                      <a:pt x="6011" y="846"/>
                      <a:pt x="5956" y="829"/>
                      <a:pt x="5898" y="817"/>
                    </a:cubicBezTo>
                    <a:cubicBezTo>
                      <a:pt x="5855" y="808"/>
                      <a:pt x="5811" y="804"/>
                      <a:pt x="5768" y="804"/>
                    </a:cubicBezTo>
                    <a:cubicBezTo>
                      <a:pt x="5677" y="804"/>
                      <a:pt x="5587" y="821"/>
                      <a:pt x="5497" y="838"/>
                    </a:cubicBezTo>
                    <a:cubicBezTo>
                      <a:pt x="5350" y="867"/>
                      <a:pt x="5214" y="925"/>
                      <a:pt x="5080" y="991"/>
                    </a:cubicBezTo>
                    <a:cubicBezTo>
                      <a:pt x="5070" y="996"/>
                      <a:pt x="5062" y="998"/>
                      <a:pt x="5055" y="998"/>
                    </a:cubicBezTo>
                    <a:cubicBezTo>
                      <a:pt x="5036" y="998"/>
                      <a:pt x="5025" y="983"/>
                      <a:pt x="5031" y="957"/>
                    </a:cubicBezTo>
                    <a:cubicBezTo>
                      <a:pt x="5054" y="847"/>
                      <a:pt x="5059" y="733"/>
                      <a:pt x="5048" y="620"/>
                    </a:cubicBezTo>
                    <a:cubicBezTo>
                      <a:pt x="5014" y="208"/>
                      <a:pt x="4718" y="1"/>
                      <a:pt x="43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6" name="Google Shape;3486;p48"/>
              <p:cNvSpPr/>
              <p:nvPr/>
            </p:nvSpPr>
            <p:spPr>
              <a:xfrm>
                <a:off x="2694250" y="4352675"/>
                <a:ext cx="20100" cy="19450"/>
              </a:xfrm>
              <a:custGeom>
                <a:avLst/>
                <a:gdLst/>
                <a:ahLst/>
                <a:cxnLst/>
                <a:rect l="l" t="t" r="r" b="b"/>
                <a:pathLst>
                  <a:path w="804" h="778" extrusionOk="0">
                    <a:moveTo>
                      <a:pt x="426" y="0"/>
                    </a:moveTo>
                    <a:cubicBezTo>
                      <a:pt x="194" y="0"/>
                      <a:pt x="25" y="156"/>
                      <a:pt x="12" y="377"/>
                    </a:cubicBezTo>
                    <a:cubicBezTo>
                      <a:pt x="0" y="569"/>
                      <a:pt x="159" y="767"/>
                      <a:pt x="389" y="778"/>
                    </a:cubicBezTo>
                    <a:cubicBezTo>
                      <a:pt x="394" y="778"/>
                      <a:pt x="399" y="778"/>
                      <a:pt x="404" y="778"/>
                    </a:cubicBezTo>
                    <a:cubicBezTo>
                      <a:pt x="597" y="778"/>
                      <a:pt x="772" y="616"/>
                      <a:pt x="791" y="398"/>
                    </a:cubicBezTo>
                    <a:cubicBezTo>
                      <a:pt x="804" y="208"/>
                      <a:pt x="634" y="7"/>
                      <a:pt x="442" y="0"/>
                    </a:cubicBezTo>
                    <a:cubicBezTo>
                      <a:pt x="437" y="0"/>
                      <a:pt x="432"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7" name="Google Shape;3487;p48"/>
              <p:cNvSpPr/>
              <p:nvPr/>
            </p:nvSpPr>
            <p:spPr>
              <a:xfrm>
                <a:off x="2594775" y="4352750"/>
                <a:ext cx="19725" cy="19375"/>
              </a:xfrm>
              <a:custGeom>
                <a:avLst/>
                <a:gdLst/>
                <a:ahLst/>
                <a:cxnLst/>
                <a:rect l="l" t="t" r="r" b="b"/>
                <a:pathLst>
                  <a:path w="789" h="775" extrusionOk="0">
                    <a:moveTo>
                      <a:pt x="383" y="1"/>
                    </a:moveTo>
                    <a:cubicBezTo>
                      <a:pt x="174" y="1"/>
                      <a:pt x="17" y="168"/>
                      <a:pt x="8" y="378"/>
                    </a:cubicBezTo>
                    <a:cubicBezTo>
                      <a:pt x="1" y="569"/>
                      <a:pt x="160" y="768"/>
                      <a:pt x="390" y="775"/>
                    </a:cubicBezTo>
                    <a:cubicBezTo>
                      <a:pt x="393" y="775"/>
                      <a:pt x="396" y="775"/>
                      <a:pt x="399" y="775"/>
                    </a:cubicBezTo>
                    <a:cubicBezTo>
                      <a:pt x="604" y="775"/>
                      <a:pt x="774" y="601"/>
                      <a:pt x="789" y="392"/>
                    </a:cubicBezTo>
                    <a:cubicBezTo>
                      <a:pt x="780" y="175"/>
                      <a:pt x="603"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8" name="Google Shape;3488;p48"/>
              <p:cNvSpPr/>
              <p:nvPr/>
            </p:nvSpPr>
            <p:spPr>
              <a:xfrm>
                <a:off x="261782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5" y="1"/>
                    </a:moveTo>
                    <a:cubicBezTo>
                      <a:pt x="1387" y="1"/>
                      <a:pt x="1309" y="17"/>
                      <a:pt x="1230" y="49"/>
                    </a:cubicBezTo>
                    <a:cubicBezTo>
                      <a:pt x="895" y="187"/>
                      <a:pt x="595" y="397"/>
                      <a:pt x="351" y="665"/>
                    </a:cubicBezTo>
                    <a:cubicBezTo>
                      <a:pt x="245" y="781"/>
                      <a:pt x="174" y="917"/>
                      <a:pt x="114" y="1058"/>
                    </a:cubicBezTo>
                    <a:cubicBezTo>
                      <a:pt x="1" y="1326"/>
                      <a:pt x="173" y="1691"/>
                      <a:pt x="389" y="1889"/>
                    </a:cubicBezTo>
                    <a:cubicBezTo>
                      <a:pt x="704" y="2177"/>
                      <a:pt x="1082" y="2296"/>
                      <a:pt x="1445" y="2296"/>
                    </a:cubicBezTo>
                    <a:cubicBezTo>
                      <a:pt x="2298" y="2296"/>
                      <a:pt x="3074" y="1645"/>
                      <a:pt x="2801" y="1008"/>
                    </a:cubicBezTo>
                    <a:cubicBezTo>
                      <a:pt x="2622" y="591"/>
                      <a:pt x="2131" y="222"/>
                      <a:pt x="1707" y="51"/>
                    </a:cubicBezTo>
                    <a:cubicBezTo>
                      <a:pt x="1626" y="18"/>
                      <a:pt x="1546"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89" name="Google Shape;3489;p48"/>
              <p:cNvSpPr/>
              <p:nvPr/>
            </p:nvSpPr>
            <p:spPr>
              <a:xfrm>
                <a:off x="2671800" y="4434400"/>
                <a:ext cx="67950" cy="63300"/>
              </a:xfrm>
              <a:custGeom>
                <a:avLst/>
                <a:gdLst/>
                <a:ahLst/>
                <a:cxnLst/>
                <a:rect l="l" t="t" r="r" b="b"/>
                <a:pathLst>
                  <a:path w="2718" h="2532" extrusionOk="0">
                    <a:moveTo>
                      <a:pt x="1806" y="644"/>
                    </a:moveTo>
                    <a:cubicBezTo>
                      <a:pt x="1875" y="644"/>
                      <a:pt x="1943" y="646"/>
                      <a:pt x="2012" y="649"/>
                    </a:cubicBezTo>
                    <a:cubicBezTo>
                      <a:pt x="1943" y="646"/>
                      <a:pt x="1875" y="644"/>
                      <a:pt x="1806" y="644"/>
                    </a:cubicBezTo>
                    <a:lnTo>
                      <a:pt x="1806" y="644"/>
                    </a:lnTo>
                    <a:cubicBezTo>
                      <a:pt x="1806" y="644"/>
                      <a:pt x="1806" y="644"/>
                      <a:pt x="1806" y="644"/>
                    </a:cubicBezTo>
                    <a:close/>
                    <a:moveTo>
                      <a:pt x="2245" y="1"/>
                    </a:moveTo>
                    <a:cubicBezTo>
                      <a:pt x="1902" y="256"/>
                      <a:pt x="1524" y="465"/>
                      <a:pt x="1126" y="624"/>
                    </a:cubicBezTo>
                    <a:cubicBezTo>
                      <a:pt x="1032" y="661"/>
                      <a:pt x="936" y="697"/>
                      <a:pt x="840" y="730"/>
                    </a:cubicBezTo>
                    <a:cubicBezTo>
                      <a:pt x="679" y="784"/>
                      <a:pt x="515" y="830"/>
                      <a:pt x="350" y="868"/>
                    </a:cubicBezTo>
                    <a:cubicBezTo>
                      <a:pt x="330" y="1107"/>
                      <a:pt x="200" y="1383"/>
                      <a:pt x="1" y="1593"/>
                    </a:cubicBezTo>
                    <a:cubicBezTo>
                      <a:pt x="17" y="1612"/>
                      <a:pt x="34" y="1631"/>
                      <a:pt x="50" y="1650"/>
                    </a:cubicBezTo>
                    <a:cubicBezTo>
                      <a:pt x="137" y="1748"/>
                      <a:pt x="232" y="1840"/>
                      <a:pt x="333" y="1925"/>
                    </a:cubicBezTo>
                    <a:cubicBezTo>
                      <a:pt x="672" y="2209"/>
                      <a:pt x="1225" y="2531"/>
                      <a:pt x="1674" y="2531"/>
                    </a:cubicBezTo>
                    <a:cubicBezTo>
                      <a:pt x="1813" y="2531"/>
                      <a:pt x="1943" y="2500"/>
                      <a:pt x="2053" y="2428"/>
                    </a:cubicBezTo>
                    <a:cubicBezTo>
                      <a:pt x="2611"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0" name="Google Shape;3490;p48"/>
              <p:cNvSpPr/>
              <p:nvPr/>
            </p:nvSpPr>
            <p:spPr>
              <a:xfrm>
                <a:off x="2672775" y="4427375"/>
                <a:ext cx="55175" cy="28775"/>
              </a:xfrm>
              <a:custGeom>
                <a:avLst/>
                <a:gdLst/>
                <a:ahLst/>
                <a:cxnLst/>
                <a:rect l="l" t="t" r="r" b="b"/>
                <a:pathLst>
                  <a:path w="2207" h="1151" extrusionOk="0">
                    <a:moveTo>
                      <a:pt x="1554" y="0"/>
                    </a:moveTo>
                    <a:cubicBezTo>
                      <a:pt x="1005" y="0"/>
                      <a:pt x="393" y="265"/>
                      <a:pt x="0" y="574"/>
                    </a:cubicBezTo>
                    <a:cubicBezTo>
                      <a:pt x="96" y="637"/>
                      <a:pt x="177" y="720"/>
                      <a:pt x="240" y="814"/>
                    </a:cubicBezTo>
                    <a:cubicBezTo>
                      <a:pt x="300" y="905"/>
                      <a:pt x="321" y="1023"/>
                      <a:pt x="311" y="1150"/>
                    </a:cubicBezTo>
                    <a:cubicBezTo>
                      <a:pt x="476" y="1112"/>
                      <a:pt x="640" y="1066"/>
                      <a:pt x="801" y="1011"/>
                    </a:cubicBezTo>
                    <a:cubicBezTo>
                      <a:pt x="897" y="979"/>
                      <a:pt x="992" y="943"/>
                      <a:pt x="1087" y="905"/>
                    </a:cubicBezTo>
                    <a:cubicBezTo>
                      <a:pt x="1485" y="747"/>
                      <a:pt x="1863" y="538"/>
                      <a:pt x="2206" y="282"/>
                    </a:cubicBezTo>
                    <a:cubicBezTo>
                      <a:pt x="2170" y="234"/>
                      <a:pt x="2126" y="189"/>
                      <a:pt x="2080" y="151"/>
                    </a:cubicBezTo>
                    <a:cubicBezTo>
                      <a:pt x="1992" y="79"/>
                      <a:pt x="1888" y="32"/>
                      <a:pt x="1776" y="16"/>
                    </a:cubicBezTo>
                    <a:cubicBezTo>
                      <a:pt x="1704" y="5"/>
                      <a:pt x="1630" y="0"/>
                      <a:pt x="1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1" name="Google Shape;3491;p48"/>
              <p:cNvSpPr/>
              <p:nvPr/>
            </p:nvSpPr>
            <p:spPr>
              <a:xfrm>
                <a:off x="2569125" y="4434375"/>
                <a:ext cx="67900" cy="63325"/>
              </a:xfrm>
              <a:custGeom>
                <a:avLst/>
                <a:gdLst/>
                <a:ahLst/>
                <a:cxnLst/>
                <a:rect l="l" t="t" r="r" b="b"/>
                <a:pathLst>
                  <a:path w="2716" h="2533" extrusionOk="0">
                    <a:moveTo>
                      <a:pt x="474" y="1"/>
                    </a:moveTo>
                    <a:lnTo>
                      <a:pt x="474" y="1"/>
                    </a:lnTo>
                    <a:cubicBezTo>
                      <a:pt x="1" y="609"/>
                      <a:pt x="107" y="2058"/>
                      <a:pt x="666" y="2429"/>
                    </a:cubicBezTo>
                    <a:cubicBezTo>
                      <a:pt x="776" y="2501"/>
                      <a:pt x="906" y="2532"/>
                      <a:pt x="1045" y="2532"/>
                    </a:cubicBezTo>
                    <a:cubicBezTo>
                      <a:pt x="1494" y="2532"/>
                      <a:pt x="2046" y="2210"/>
                      <a:pt x="2386" y="1926"/>
                    </a:cubicBezTo>
                    <a:cubicBezTo>
                      <a:pt x="2487" y="1842"/>
                      <a:pt x="2581" y="1749"/>
                      <a:pt x="2669" y="1651"/>
                    </a:cubicBezTo>
                    <a:cubicBezTo>
                      <a:pt x="2684" y="1632"/>
                      <a:pt x="2700" y="1614"/>
                      <a:pt x="2715" y="1596"/>
                    </a:cubicBezTo>
                    <a:cubicBezTo>
                      <a:pt x="2648" y="1524"/>
                      <a:pt x="2589" y="1444"/>
                      <a:pt x="2538" y="1359"/>
                    </a:cubicBezTo>
                    <a:cubicBezTo>
                      <a:pt x="2447" y="1205"/>
                      <a:pt x="2388" y="1036"/>
                      <a:pt x="2371" y="870"/>
                    </a:cubicBezTo>
                    <a:cubicBezTo>
                      <a:pt x="2204" y="832"/>
                      <a:pt x="2041" y="785"/>
                      <a:pt x="1881" y="731"/>
                    </a:cubicBezTo>
                    <a:cubicBezTo>
                      <a:pt x="1584" y="631"/>
                      <a:pt x="1297" y="504"/>
                      <a:pt x="1023" y="353"/>
                    </a:cubicBezTo>
                    <a:cubicBezTo>
                      <a:pt x="832" y="249"/>
                      <a:pt x="648" y="130"/>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2" name="Google Shape;3492;p48"/>
              <p:cNvSpPr/>
              <p:nvPr/>
            </p:nvSpPr>
            <p:spPr>
              <a:xfrm>
                <a:off x="2580950" y="4427350"/>
                <a:ext cx="55125" cy="28800"/>
              </a:xfrm>
              <a:custGeom>
                <a:avLst/>
                <a:gdLst/>
                <a:ahLst/>
                <a:cxnLst/>
                <a:rect l="l" t="t" r="r" b="b"/>
                <a:pathLst>
                  <a:path w="2205" h="1152" extrusionOk="0">
                    <a:moveTo>
                      <a:pt x="650" y="1"/>
                    </a:moveTo>
                    <a:cubicBezTo>
                      <a:pt x="575" y="1"/>
                      <a:pt x="502" y="5"/>
                      <a:pt x="430" y="16"/>
                    </a:cubicBezTo>
                    <a:cubicBezTo>
                      <a:pt x="319" y="32"/>
                      <a:pt x="214" y="80"/>
                      <a:pt x="126" y="152"/>
                    </a:cubicBezTo>
                    <a:cubicBezTo>
                      <a:pt x="80" y="190"/>
                      <a:pt x="37" y="234"/>
                      <a:pt x="1" y="283"/>
                    </a:cubicBezTo>
                    <a:cubicBezTo>
                      <a:pt x="175" y="412"/>
                      <a:pt x="359" y="530"/>
                      <a:pt x="550" y="636"/>
                    </a:cubicBezTo>
                    <a:cubicBezTo>
                      <a:pt x="824" y="785"/>
                      <a:pt x="1111" y="912"/>
                      <a:pt x="1408" y="1012"/>
                    </a:cubicBezTo>
                    <a:cubicBezTo>
                      <a:pt x="1568" y="1066"/>
                      <a:pt x="1731" y="1113"/>
                      <a:pt x="1898" y="1151"/>
                    </a:cubicBezTo>
                    <a:cubicBezTo>
                      <a:pt x="1895" y="1137"/>
                      <a:pt x="1894" y="1124"/>
                      <a:pt x="1893"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3" name="Google Shape;3493;p48"/>
              <p:cNvSpPr/>
              <p:nvPr/>
            </p:nvSpPr>
            <p:spPr>
              <a:xfrm>
                <a:off x="2637000" y="4458850"/>
                <a:ext cx="34825" cy="23750"/>
              </a:xfrm>
              <a:custGeom>
                <a:avLst/>
                <a:gdLst/>
                <a:ahLst/>
                <a:cxnLst/>
                <a:rect l="l" t="t" r="r" b="b"/>
                <a:pathLst>
                  <a:path w="1393" h="950" extrusionOk="0">
                    <a:moveTo>
                      <a:pt x="1042" y="1"/>
                    </a:moveTo>
                    <a:cubicBezTo>
                      <a:pt x="927" y="13"/>
                      <a:pt x="811" y="18"/>
                      <a:pt x="695" y="18"/>
                    </a:cubicBezTo>
                    <a:cubicBezTo>
                      <a:pt x="634" y="18"/>
                      <a:pt x="573" y="17"/>
                      <a:pt x="511" y="13"/>
                    </a:cubicBezTo>
                    <a:cubicBezTo>
                      <a:pt x="458" y="10"/>
                      <a:pt x="405" y="6"/>
                      <a:pt x="353" y="2"/>
                    </a:cubicBezTo>
                    <a:cubicBezTo>
                      <a:pt x="289" y="219"/>
                      <a:pt x="156" y="431"/>
                      <a:pt x="0" y="617"/>
                    </a:cubicBezTo>
                    <a:cubicBezTo>
                      <a:pt x="83" y="707"/>
                      <a:pt x="179" y="782"/>
                      <a:pt x="285" y="841"/>
                    </a:cubicBezTo>
                    <a:cubicBezTo>
                      <a:pt x="425" y="916"/>
                      <a:pt x="563" y="949"/>
                      <a:pt x="694" y="949"/>
                    </a:cubicBezTo>
                    <a:cubicBezTo>
                      <a:pt x="964" y="949"/>
                      <a:pt x="1208"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4" name="Google Shape;3494;p48"/>
              <p:cNvSpPr/>
              <p:nvPr/>
            </p:nvSpPr>
            <p:spPr>
              <a:xfrm>
                <a:off x="2636050" y="4436625"/>
                <a:ext cx="36750" cy="22700"/>
              </a:xfrm>
              <a:custGeom>
                <a:avLst/>
                <a:gdLst/>
                <a:ahLst/>
                <a:cxnLst/>
                <a:rect l="l" t="t" r="r" b="b"/>
                <a:pathLst>
                  <a:path w="1470" h="908" extrusionOk="0">
                    <a:moveTo>
                      <a:pt x="748" y="1"/>
                    </a:moveTo>
                    <a:cubicBezTo>
                      <a:pt x="474" y="1"/>
                      <a:pt x="201" y="72"/>
                      <a:pt x="1" y="201"/>
                    </a:cubicBezTo>
                    <a:cubicBezTo>
                      <a:pt x="90" y="270"/>
                      <a:pt x="172" y="347"/>
                      <a:pt x="246" y="433"/>
                    </a:cubicBezTo>
                    <a:cubicBezTo>
                      <a:pt x="371" y="579"/>
                      <a:pt x="433" y="725"/>
                      <a:pt x="403" y="845"/>
                    </a:cubicBezTo>
                    <a:cubicBezTo>
                      <a:pt x="400" y="860"/>
                      <a:pt x="395" y="876"/>
                      <a:pt x="391" y="891"/>
                    </a:cubicBezTo>
                    <a:cubicBezTo>
                      <a:pt x="444" y="895"/>
                      <a:pt x="496" y="899"/>
                      <a:pt x="549" y="902"/>
                    </a:cubicBezTo>
                    <a:cubicBezTo>
                      <a:pt x="611" y="906"/>
                      <a:pt x="672" y="907"/>
                      <a:pt x="733" y="907"/>
                    </a:cubicBezTo>
                    <a:cubicBezTo>
                      <a:pt x="849" y="907"/>
                      <a:pt x="965" y="902"/>
                      <a:pt x="1081" y="890"/>
                    </a:cubicBezTo>
                    <a:cubicBezTo>
                      <a:pt x="1076" y="874"/>
                      <a:pt x="1073" y="859"/>
                      <a:pt x="1068" y="844"/>
                    </a:cubicBezTo>
                    <a:cubicBezTo>
                      <a:pt x="1024" y="661"/>
                      <a:pt x="1192" y="421"/>
                      <a:pt x="1469" y="202"/>
                    </a:cubicBezTo>
                    <a:cubicBezTo>
                      <a:pt x="1364" y="132"/>
                      <a:pt x="1247" y="80"/>
                      <a:pt x="1124" y="48"/>
                    </a:cubicBezTo>
                    <a:cubicBezTo>
                      <a:pt x="1003"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5" name="Google Shape;3495;p48"/>
              <p:cNvSpPr/>
              <p:nvPr/>
            </p:nvSpPr>
            <p:spPr>
              <a:xfrm>
                <a:off x="2663025" y="4456100"/>
                <a:ext cx="17525" cy="18150"/>
              </a:xfrm>
              <a:custGeom>
                <a:avLst/>
                <a:gdLst/>
                <a:ahLst/>
                <a:cxnLst/>
                <a:rect l="l" t="t" r="r" b="b"/>
                <a:pathLst>
                  <a:path w="701" h="726" extrusionOk="0">
                    <a:moveTo>
                      <a:pt x="701" y="0"/>
                    </a:moveTo>
                    <a:cubicBezTo>
                      <a:pt x="557" y="33"/>
                      <a:pt x="411" y="60"/>
                      <a:pt x="265" y="80"/>
                    </a:cubicBezTo>
                    <a:cubicBezTo>
                      <a:pt x="177" y="92"/>
                      <a:pt x="89" y="102"/>
                      <a:pt x="1" y="111"/>
                    </a:cubicBezTo>
                    <a:cubicBezTo>
                      <a:pt x="64" y="327"/>
                      <a:pt x="197" y="539"/>
                      <a:pt x="352" y="725"/>
                    </a:cubicBezTo>
                    <a:cubicBezTo>
                      <a:pt x="552" y="515"/>
                      <a:pt x="681" y="238"/>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6" name="Google Shape;3496;p48"/>
              <p:cNvSpPr/>
              <p:nvPr/>
            </p:nvSpPr>
            <p:spPr>
              <a:xfrm>
                <a:off x="2661625" y="4441675"/>
                <a:ext cx="19200" cy="17200"/>
              </a:xfrm>
              <a:custGeom>
                <a:avLst/>
                <a:gdLst/>
                <a:ahLst/>
                <a:cxnLst/>
                <a:rect l="l" t="t" r="r" b="b"/>
                <a:pathLst>
                  <a:path w="768" h="688" extrusionOk="0">
                    <a:moveTo>
                      <a:pt x="446" y="1"/>
                    </a:moveTo>
                    <a:cubicBezTo>
                      <a:pt x="168" y="219"/>
                      <a:pt x="1" y="459"/>
                      <a:pt x="45" y="643"/>
                    </a:cubicBezTo>
                    <a:cubicBezTo>
                      <a:pt x="48" y="658"/>
                      <a:pt x="53" y="673"/>
                      <a:pt x="57" y="688"/>
                    </a:cubicBezTo>
                    <a:cubicBezTo>
                      <a:pt x="145" y="679"/>
                      <a:pt x="233" y="669"/>
                      <a:pt x="321" y="657"/>
                    </a:cubicBezTo>
                    <a:cubicBezTo>
                      <a:pt x="468" y="637"/>
                      <a:pt x="613" y="610"/>
                      <a:pt x="757" y="577"/>
                    </a:cubicBezTo>
                    <a:cubicBezTo>
                      <a:pt x="767" y="450"/>
                      <a:pt x="746" y="333"/>
                      <a:pt x="686"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7" name="Google Shape;3497;p48"/>
              <p:cNvSpPr/>
              <p:nvPr/>
            </p:nvSpPr>
            <p:spPr>
              <a:xfrm>
                <a:off x="2628350" y="4456125"/>
                <a:ext cx="17450" cy="18175"/>
              </a:xfrm>
              <a:custGeom>
                <a:avLst/>
                <a:gdLst/>
                <a:ahLst/>
                <a:cxnLst/>
                <a:rect l="l" t="t" r="r" b="b"/>
                <a:pathLst>
                  <a:path w="698" h="727" extrusionOk="0">
                    <a:moveTo>
                      <a:pt x="1" y="0"/>
                    </a:moveTo>
                    <a:cubicBezTo>
                      <a:pt x="18" y="165"/>
                      <a:pt x="78" y="335"/>
                      <a:pt x="169" y="488"/>
                    </a:cubicBezTo>
                    <a:cubicBezTo>
                      <a:pt x="219" y="573"/>
                      <a:pt x="278" y="653"/>
                      <a:pt x="346" y="726"/>
                    </a:cubicBezTo>
                    <a:cubicBezTo>
                      <a:pt x="501" y="540"/>
                      <a:pt x="635" y="328"/>
                      <a:pt x="698" y="111"/>
                    </a:cubicBezTo>
                    <a:cubicBezTo>
                      <a:pt x="523" y="96"/>
                      <a:pt x="347" y="71"/>
                      <a:pt x="174" y="37"/>
                    </a:cubicBezTo>
                    <a:cubicBezTo>
                      <a:pt x="115"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8" name="Google Shape;3498;p48"/>
              <p:cNvSpPr/>
              <p:nvPr/>
            </p:nvSpPr>
            <p:spPr>
              <a:xfrm>
                <a:off x="2627950" y="4441650"/>
                <a:ext cx="18950" cy="17250"/>
              </a:xfrm>
              <a:custGeom>
                <a:avLst/>
                <a:gdLst/>
                <a:ahLst/>
                <a:cxnLst/>
                <a:rect l="l" t="t" r="r" b="b"/>
                <a:pathLst>
                  <a:path w="758" h="690" extrusionOk="0">
                    <a:moveTo>
                      <a:pt x="326" y="1"/>
                    </a:moveTo>
                    <a:cubicBezTo>
                      <a:pt x="127" y="128"/>
                      <a:pt x="1" y="311"/>
                      <a:pt x="14" y="538"/>
                    </a:cubicBezTo>
                    <a:cubicBezTo>
                      <a:pt x="15" y="552"/>
                      <a:pt x="17" y="565"/>
                      <a:pt x="18" y="579"/>
                    </a:cubicBezTo>
                    <a:cubicBezTo>
                      <a:pt x="75" y="593"/>
                      <a:pt x="132" y="606"/>
                      <a:pt x="191" y="616"/>
                    </a:cubicBezTo>
                    <a:cubicBezTo>
                      <a:pt x="364" y="650"/>
                      <a:pt x="540" y="675"/>
                      <a:pt x="716" y="690"/>
                    </a:cubicBezTo>
                    <a:cubicBezTo>
                      <a:pt x="720" y="675"/>
                      <a:pt x="725" y="659"/>
                      <a:pt x="728" y="644"/>
                    </a:cubicBezTo>
                    <a:cubicBezTo>
                      <a:pt x="758" y="524"/>
                      <a:pt x="696" y="378"/>
                      <a:pt x="572"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499" name="Google Shape;3499;p48"/>
              <p:cNvSpPr/>
              <p:nvPr/>
            </p:nvSpPr>
            <p:spPr>
              <a:xfrm>
                <a:off x="2265175" y="4201600"/>
                <a:ext cx="225225" cy="240100"/>
              </a:xfrm>
              <a:custGeom>
                <a:avLst/>
                <a:gdLst/>
                <a:ahLst/>
                <a:cxnLst/>
                <a:rect l="l" t="t" r="r" b="b"/>
                <a:pathLst>
                  <a:path w="9009" h="9604" extrusionOk="0">
                    <a:moveTo>
                      <a:pt x="4081" y="1419"/>
                    </a:moveTo>
                    <a:lnTo>
                      <a:pt x="4081" y="1419"/>
                    </a:lnTo>
                    <a:cubicBezTo>
                      <a:pt x="4081" y="1647"/>
                      <a:pt x="4142" y="1865"/>
                      <a:pt x="4206" y="2083"/>
                    </a:cubicBezTo>
                    <a:cubicBezTo>
                      <a:pt x="4142" y="1866"/>
                      <a:pt x="4081" y="1648"/>
                      <a:pt x="4081" y="1419"/>
                    </a:cubicBezTo>
                    <a:close/>
                    <a:moveTo>
                      <a:pt x="6525" y="6043"/>
                    </a:moveTo>
                    <a:cubicBezTo>
                      <a:pt x="6530" y="6043"/>
                      <a:pt x="6536" y="6043"/>
                      <a:pt x="6541" y="6043"/>
                    </a:cubicBezTo>
                    <a:cubicBezTo>
                      <a:pt x="6732" y="6050"/>
                      <a:pt x="6902" y="6251"/>
                      <a:pt x="6890" y="6441"/>
                    </a:cubicBezTo>
                    <a:lnTo>
                      <a:pt x="6890" y="6440"/>
                    </a:lnTo>
                    <a:cubicBezTo>
                      <a:pt x="6870" y="6658"/>
                      <a:pt x="6696" y="6820"/>
                      <a:pt x="6504" y="6820"/>
                    </a:cubicBezTo>
                    <a:cubicBezTo>
                      <a:pt x="6499" y="6820"/>
                      <a:pt x="6493" y="6820"/>
                      <a:pt x="6488" y="6819"/>
                    </a:cubicBezTo>
                    <a:cubicBezTo>
                      <a:pt x="6257" y="6809"/>
                      <a:pt x="6098" y="6611"/>
                      <a:pt x="6109" y="6419"/>
                    </a:cubicBezTo>
                    <a:cubicBezTo>
                      <a:pt x="6123" y="6198"/>
                      <a:pt x="6293" y="6043"/>
                      <a:pt x="6525" y="6043"/>
                    </a:cubicBezTo>
                    <a:close/>
                    <a:moveTo>
                      <a:pt x="2499" y="6046"/>
                    </a:moveTo>
                    <a:cubicBezTo>
                      <a:pt x="2501" y="6046"/>
                      <a:pt x="2503" y="6047"/>
                      <a:pt x="2505" y="6047"/>
                    </a:cubicBezTo>
                    <a:cubicBezTo>
                      <a:pt x="2722" y="6049"/>
                      <a:pt x="2899" y="6221"/>
                      <a:pt x="2907" y="6437"/>
                    </a:cubicBezTo>
                    <a:cubicBezTo>
                      <a:pt x="2893" y="6647"/>
                      <a:pt x="2723" y="6821"/>
                      <a:pt x="2519" y="6821"/>
                    </a:cubicBezTo>
                    <a:cubicBezTo>
                      <a:pt x="2516" y="6821"/>
                      <a:pt x="2513" y="6821"/>
                      <a:pt x="2510" y="6821"/>
                    </a:cubicBezTo>
                    <a:lnTo>
                      <a:pt x="2510" y="6819"/>
                    </a:lnTo>
                    <a:cubicBezTo>
                      <a:pt x="2280" y="6813"/>
                      <a:pt x="2119" y="6614"/>
                      <a:pt x="2127" y="6424"/>
                    </a:cubicBezTo>
                    <a:cubicBezTo>
                      <a:pt x="2135" y="6214"/>
                      <a:pt x="2292" y="6046"/>
                      <a:pt x="2499" y="6046"/>
                    </a:cubicBezTo>
                    <a:close/>
                    <a:moveTo>
                      <a:pt x="4506" y="6300"/>
                    </a:moveTo>
                    <a:cubicBezTo>
                      <a:pt x="4587"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3" y="7990"/>
                      <a:pt x="3041" y="7625"/>
                      <a:pt x="3155" y="7357"/>
                    </a:cubicBezTo>
                    <a:cubicBezTo>
                      <a:pt x="3216" y="7215"/>
                      <a:pt x="3287" y="7080"/>
                      <a:pt x="3393" y="6964"/>
                    </a:cubicBezTo>
                    <a:cubicBezTo>
                      <a:pt x="3635"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1" y="2245"/>
                      <a:pt x="2700" y="2395"/>
                      <a:pt x="2346" y="2609"/>
                    </a:cubicBezTo>
                    <a:cubicBezTo>
                      <a:pt x="1908" y="2875"/>
                      <a:pt x="1516" y="3196"/>
                      <a:pt x="1176" y="3584"/>
                    </a:cubicBezTo>
                    <a:cubicBezTo>
                      <a:pt x="814" y="4000"/>
                      <a:pt x="523" y="4457"/>
                      <a:pt x="317" y="4970"/>
                    </a:cubicBezTo>
                    <a:cubicBezTo>
                      <a:pt x="116" y="5471"/>
                      <a:pt x="1" y="5992"/>
                      <a:pt x="7" y="6538"/>
                    </a:cubicBezTo>
                    <a:cubicBezTo>
                      <a:pt x="7" y="6641"/>
                      <a:pt x="3" y="6745"/>
                      <a:pt x="8" y="6848"/>
                    </a:cubicBezTo>
                    <a:cubicBezTo>
                      <a:pt x="12"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6" y="9295"/>
                      <a:pt x="3769" y="9603"/>
                    </a:cubicBezTo>
                    <a:cubicBezTo>
                      <a:pt x="3969" y="9474"/>
                      <a:pt x="4242" y="9403"/>
                      <a:pt x="4517" y="9403"/>
                    </a:cubicBezTo>
                    <a:cubicBezTo>
                      <a:pt x="4644" y="9403"/>
                      <a:pt x="4771" y="9418"/>
                      <a:pt x="4892" y="9450"/>
                    </a:cubicBezTo>
                    <a:cubicBezTo>
                      <a:pt x="5015" y="9482"/>
                      <a:pt x="5131" y="9534"/>
                      <a:pt x="5238" y="9604"/>
                    </a:cubicBezTo>
                    <a:cubicBezTo>
                      <a:pt x="5630" y="9296"/>
                      <a:pt x="6244" y="9031"/>
                      <a:pt x="6794" y="9031"/>
                    </a:cubicBezTo>
                    <a:cubicBezTo>
                      <a:pt x="6869" y="9031"/>
                      <a:pt x="6942" y="9035"/>
                      <a:pt x="7013" y="9046"/>
                    </a:cubicBezTo>
                    <a:cubicBezTo>
                      <a:pt x="7125" y="9063"/>
                      <a:pt x="7230" y="9110"/>
                      <a:pt x="7317" y="9182"/>
                    </a:cubicBezTo>
                    <a:cubicBezTo>
                      <a:pt x="7364" y="9220"/>
                      <a:pt x="7407" y="9265"/>
                      <a:pt x="7444" y="9313"/>
                    </a:cubicBezTo>
                    <a:lnTo>
                      <a:pt x="7445" y="9313"/>
                    </a:lnTo>
                    <a:cubicBezTo>
                      <a:pt x="7579" y="9214"/>
                      <a:pt x="7707" y="9107"/>
                      <a:pt x="7831"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7" y="5096"/>
                      <a:pt x="8586" y="4680"/>
                      <a:pt x="8351" y="4286"/>
                    </a:cubicBezTo>
                    <a:cubicBezTo>
                      <a:pt x="8183" y="4008"/>
                      <a:pt x="7988" y="3747"/>
                      <a:pt x="7769" y="3507"/>
                    </a:cubicBezTo>
                    <a:cubicBezTo>
                      <a:pt x="7538" y="3253"/>
                      <a:pt x="7280" y="3025"/>
                      <a:pt x="6998" y="2828"/>
                    </a:cubicBezTo>
                    <a:cubicBezTo>
                      <a:pt x="6747" y="2652"/>
                      <a:pt x="6486" y="2491"/>
                      <a:pt x="6201" y="2371"/>
                    </a:cubicBezTo>
                    <a:cubicBezTo>
                      <a:pt x="6027" y="2298"/>
                      <a:pt x="5854" y="2219"/>
                      <a:pt x="5670" y="2170"/>
                    </a:cubicBezTo>
                    <a:cubicBezTo>
                      <a:pt x="5658" y="2166"/>
                      <a:pt x="5642" y="2160"/>
                      <a:pt x="5643" y="2145"/>
                    </a:cubicBezTo>
                    <a:cubicBezTo>
                      <a:pt x="5647" y="2133"/>
                      <a:pt x="5655" y="2122"/>
                      <a:pt x="5667" y="2117"/>
                    </a:cubicBezTo>
                    <a:cubicBezTo>
                      <a:pt x="5778" y="2063"/>
                      <a:pt x="5873" y="1988"/>
                      <a:pt x="5968" y="1911"/>
                    </a:cubicBezTo>
                    <a:cubicBezTo>
                      <a:pt x="6117" y="1787"/>
                      <a:pt x="6235" y="1639"/>
                      <a:pt x="6299" y="1457"/>
                    </a:cubicBezTo>
                    <a:cubicBezTo>
                      <a:pt x="6384" y="1216"/>
                      <a:pt x="6306" y="970"/>
                      <a:pt x="6065" y="868"/>
                    </a:cubicBezTo>
                    <a:cubicBezTo>
                      <a:pt x="6011" y="846"/>
                      <a:pt x="5955" y="829"/>
                      <a:pt x="5898" y="817"/>
                    </a:cubicBezTo>
                    <a:cubicBezTo>
                      <a:pt x="5854" y="808"/>
                      <a:pt x="5811" y="804"/>
                      <a:pt x="5768" y="804"/>
                    </a:cubicBezTo>
                    <a:cubicBezTo>
                      <a:pt x="5676" y="804"/>
                      <a:pt x="5587" y="821"/>
                      <a:pt x="5497" y="838"/>
                    </a:cubicBezTo>
                    <a:cubicBezTo>
                      <a:pt x="5349" y="867"/>
                      <a:pt x="5212" y="925"/>
                      <a:pt x="5078" y="991"/>
                    </a:cubicBezTo>
                    <a:cubicBezTo>
                      <a:pt x="5069" y="996"/>
                      <a:pt x="5061" y="998"/>
                      <a:pt x="5054" y="998"/>
                    </a:cubicBezTo>
                    <a:cubicBezTo>
                      <a:pt x="5035" y="998"/>
                      <a:pt x="5025" y="983"/>
                      <a:pt x="5030" y="957"/>
                    </a:cubicBezTo>
                    <a:cubicBezTo>
                      <a:pt x="5054"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0" name="Google Shape;3500;p48"/>
              <p:cNvSpPr/>
              <p:nvPr/>
            </p:nvSpPr>
            <p:spPr>
              <a:xfrm>
                <a:off x="2417600" y="4352675"/>
                <a:ext cx="20125" cy="19450"/>
              </a:xfrm>
              <a:custGeom>
                <a:avLst/>
                <a:gdLst/>
                <a:ahLst/>
                <a:cxnLst/>
                <a:rect l="l" t="t" r="r" b="b"/>
                <a:pathLst>
                  <a:path w="805" h="778" extrusionOk="0">
                    <a:moveTo>
                      <a:pt x="428" y="0"/>
                    </a:moveTo>
                    <a:cubicBezTo>
                      <a:pt x="196" y="0"/>
                      <a:pt x="26" y="156"/>
                      <a:pt x="12" y="377"/>
                    </a:cubicBezTo>
                    <a:cubicBezTo>
                      <a:pt x="1" y="569"/>
                      <a:pt x="160" y="767"/>
                      <a:pt x="391" y="778"/>
                    </a:cubicBezTo>
                    <a:cubicBezTo>
                      <a:pt x="396" y="778"/>
                      <a:pt x="401" y="778"/>
                      <a:pt x="406" y="778"/>
                    </a:cubicBezTo>
                    <a:cubicBezTo>
                      <a:pt x="598" y="778"/>
                      <a:pt x="773" y="616"/>
                      <a:pt x="793" y="398"/>
                    </a:cubicBezTo>
                    <a:cubicBezTo>
                      <a:pt x="805" y="208"/>
                      <a:pt x="635" y="7"/>
                      <a:pt x="444" y="0"/>
                    </a:cubicBezTo>
                    <a:cubicBezTo>
                      <a:pt x="439"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1" name="Google Shape;3501;p48"/>
              <p:cNvSpPr/>
              <p:nvPr/>
            </p:nvSpPr>
            <p:spPr>
              <a:xfrm>
                <a:off x="2318150" y="4352750"/>
                <a:ext cx="19725" cy="19375"/>
              </a:xfrm>
              <a:custGeom>
                <a:avLst/>
                <a:gdLst/>
                <a:ahLst/>
                <a:cxnLst/>
                <a:rect l="l" t="t" r="r" b="b"/>
                <a:pathLst>
                  <a:path w="789" h="775" extrusionOk="0">
                    <a:moveTo>
                      <a:pt x="382" y="1"/>
                    </a:moveTo>
                    <a:cubicBezTo>
                      <a:pt x="174" y="1"/>
                      <a:pt x="16" y="168"/>
                      <a:pt x="8" y="378"/>
                    </a:cubicBezTo>
                    <a:cubicBezTo>
                      <a:pt x="0" y="569"/>
                      <a:pt x="161" y="768"/>
                      <a:pt x="391" y="775"/>
                    </a:cubicBezTo>
                    <a:cubicBezTo>
                      <a:pt x="394" y="775"/>
                      <a:pt x="397" y="775"/>
                      <a:pt x="400" y="775"/>
                    </a:cubicBezTo>
                    <a:cubicBezTo>
                      <a:pt x="604" y="775"/>
                      <a:pt x="774" y="601"/>
                      <a:pt x="788" y="392"/>
                    </a:cubicBezTo>
                    <a:cubicBezTo>
                      <a:pt x="780" y="175"/>
                      <a:pt x="603" y="4"/>
                      <a:pt x="386" y="1"/>
                    </a:cubicBezTo>
                    <a:cubicBezTo>
                      <a:pt x="385" y="1"/>
                      <a:pt x="384"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2" name="Google Shape;3502;p48"/>
              <p:cNvSpPr/>
              <p:nvPr/>
            </p:nvSpPr>
            <p:spPr>
              <a:xfrm>
                <a:off x="2341200" y="4359075"/>
                <a:ext cx="76875" cy="57400"/>
              </a:xfrm>
              <a:custGeom>
                <a:avLst/>
                <a:gdLst/>
                <a:ahLst/>
                <a:cxnLst/>
                <a:rect l="l" t="t" r="r" b="b"/>
                <a:pathLst>
                  <a:path w="3075" h="2296" extrusionOk="0">
                    <a:moveTo>
                      <a:pt x="671" y="1292"/>
                    </a:moveTo>
                    <a:cubicBezTo>
                      <a:pt x="935" y="1387"/>
                      <a:pt x="1200" y="1433"/>
                      <a:pt x="1464" y="1433"/>
                    </a:cubicBezTo>
                    <a:lnTo>
                      <a:pt x="1464" y="1433"/>
                    </a:lnTo>
                    <a:cubicBezTo>
                      <a:pt x="1464" y="1433"/>
                      <a:pt x="1464" y="1433"/>
                      <a:pt x="1464" y="1433"/>
                    </a:cubicBezTo>
                    <a:cubicBezTo>
                      <a:pt x="1199" y="1433"/>
                      <a:pt x="934" y="1387"/>
                      <a:pt x="670" y="1292"/>
                    </a:cubicBezTo>
                    <a:close/>
                    <a:moveTo>
                      <a:pt x="1466" y="1"/>
                    </a:moveTo>
                    <a:cubicBezTo>
                      <a:pt x="1388" y="1"/>
                      <a:pt x="1310" y="17"/>
                      <a:pt x="1230" y="49"/>
                    </a:cubicBezTo>
                    <a:cubicBezTo>
                      <a:pt x="895" y="187"/>
                      <a:pt x="594" y="397"/>
                      <a:pt x="352" y="665"/>
                    </a:cubicBezTo>
                    <a:cubicBezTo>
                      <a:pt x="246" y="781"/>
                      <a:pt x="175" y="917"/>
                      <a:pt x="114" y="1058"/>
                    </a:cubicBezTo>
                    <a:cubicBezTo>
                      <a:pt x="0" y="1326"/>
                      <a:pt x="172" y="1691"/>
                      <a:pt x="389" y="1889"/>
                    </a:cubicBezTo>
                    <a:cubicBezTo>
                      <a:pt x="705" y="2177"/>
                      <a:pt x="1082" y="2296"/>
                      <a:pt x="1446" y="2296"/>
                    </a:cubicBezTo>
                    <a:cubicBezTo>
                      <a:pt x="2298" y="2296"/>
                      <a:pt x="3074" y="1645"/>
                      <a:pt x="2802" y="1008"/>
                    </a:cubicBezTo>
                    <a:cubicBezTo>
                      <a:pt x="2622" y="591"/>
                      <a:pt x="2132" y="222"/>
                      <a:pt x="1708" y="51"/>
                    </a:cubicBezTo>
                    <a:cubicBezTo>
                      <a:pt x="1626" y="18"/>
                      <a:pt x="1546"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3" name="Google Shape;3503;p48"/>
              <p:cNvSpPr/>
              <p:nvPr/>
            </p:nvSpPr>
            <p:spPr>
              <a:xfrm>
                <a:off x="2395200" y="4434400"/>
                <a:ext cx="67900" cy="63300"/>
              </a:xfrm>
              <a:custGeom>
                <a:avLst/>
                <a:gdLst/>
                <a:ahLst/>
                <a:cxnLst/>
                <a:rect l="l" t="t" r="r" b="b"/>
                <a:pathLst>
                  <a:path w="2716" h="2532" extrusionOk="0">
                    <a:moveTo>
                      <a:pt x="1805" y="644"/>
                    </a:moveTo>
                    <a:cubicBezTo>
                      <a:pt x="1873" y="644"/>
                      <a:pt x="1942" y="646"/>
                      <a:pt x="2011" y="649"/>
                    </a:cubicBezTo>
                    <a:cubicBezTo>
                      <a:pt x="1942" y="646"/>
                      <a:pt x="1873" y="644"/>
                      <a:pt x="1805" y="644"/>
                    </a:cubicBezTo>
                    <a:lnTo>
                      <a:pt x="1805" y="644"/>
                    </a:lnTo>
                    <a:cubicBezTo>
                      <a:pt x="1805" y="644"/>
                      <a:pt x="1805" y="644"/>
                      <a:pt x="1805" y="644"/>
                    </a:cubicBezTo>
                    <a:close/>
                    <a:moveTo>
                      <a:pt x="2245" y="1"/>
                    </a:moveTo>
                    <a:lnTo>
                      <a:pt x="2245" y="1"/>
                    </a:lnTo>
                    <a:cubicBezTo>
                      <a:pt x="1900" y="259"/>
                      <a:pt x="1524" y="463"/>
                      <a:pt x="1125" y="624"/>
                    </a:cubicBezTo>
                    <a:cubicBezTo>
                      <a:pt x="1031" y="661"/>
                      <a:pt x="935" y="697"/>
                      <a:pt x="838" y="730"/>
                    </a:cubicBezTo>
                    <a:cubicBezTo>
                      <a:pt x="678" y="784"/>
                      <a:pt x="515" y="830"/>
                      <a:pt x="349" y="868"/>
                    </a:cubicBezTo>
                    <a:cubicBezTo>
                      <a:pt x="330" y="1107"/>
                      <a:pt x="199" y="1383"/>
                      <a:pt x="1" y="1593"/>
                    </a:cubicBezTo>
                    <a:cubicBezTo>
                      <a:pt x="16" y="1612"/>
                      <a:pt x="32" y="1631"/>
                      <a:pt x="48" y="1650"/>
                    </a:cubicBezTo>
                    <a:cubicBezTo>
                      <a:pt x="136" y="1748"/>
                      <a:pt x="230" y="1840"/>
                      <a:pt x="332" y="1925"/>
                    </a:cubicBezTo>
                    <a:cubicBezTo>
                      <a:pt x="671" y="2209"/>
                      <a:pt x="1224" y="2531"/>
                      <a:pt x="1673" y="2531"/>
                    </a:cubicBezTo>
                    <a:cubicBezTo>
                      <a:pt x="1812" y="2531"/>
                      <a:pt x="1941" y="2500"/>
                      <a:pt x="2051" y="2428"/>
                    </a:cubicBezTo>
                    <a:cubicBezTo>
                      <a:pt x="2611" y="2057"/>
                      <a:pt x="2716"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4" name="Google Shape;3504;p48"/>
              <p:cNvSpPr/>
              <p:nvPr/>
            </p:nvSpPr>
            <p:spPr>
              <a:xfrm>
                <a:off x="2396125" y="4427375"/>
                <a:ext cx="55200" cy="28775"/>
              </a:xfrm>
              <a:custGeom>
                <a:avLst/>
                <a:gdLst/>
                <a:ahLst/>
                <a:cxnLst/>
                <a:rect l="l" t="t" r="r" b="b"/>
                <a:pathLst>
                  <a:path w="2208" h="1151" extrusionOk="0">
                    <a:moveTo>
                      <a:pt x="1556" y="0"/>
                    </a:moveTo>
                    <a:cubicBezTo>
                      <a:pt x="1007" y="0"/>
                      <a:pt x="393" y="265"/>
                      <a:pt x="1" y="574"/>
                    </a:cubicBezTo>
                    <a:cubicBezTo>
                      <a:pt x="96" y="637"/>
                      <a:pt x="178" y="720"/>
                      <a:pt x="242" y="814"/>
                    </a:cubicBezTo>
                    <a:cubicBezTo>
                      <a:pt x="302" y="905"/>
                      <a:pt x="323" y="1023"/>
                      <a:pt x="312" y="1150"/>
                    </a:cubicBezTo>
                    <a:cubicBezTo>
                      <a:pt x="477" y="1112"/>
                      <a:pt x="641" y="1066"/>
                      <a:pt x="801" y="1011"/>
                    </a:cubicBezTo>
                    <a:cubicBezTo>
                      <a:pt x="898" y="979"/>
                      <a:pt x="994" y="943"/>
                      <a:pt x="1088" y="905"/>
                    </a:cubicBezTo>
                    <a:cubicBezTo>
                      <a:pt x="1487" y="744"/>
                      <a:pt x="1863" y="540"/>
                      <a:pt x="2208" y="282"/>
                    </a:cubicBezTo>
                    <a:cubicBezTo>
                      <a:pt x="2171" y="234"/>
                      <a:pt x="2128" y="189"/>
                      <a:pt x="2081"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5" name="Google Shape;3505;p48"/>
              <p:cNvSpPr/>
              <p:nvPr/>
            </p:nvSpPr>
            <p:spPr>
              <a:xfrm>
                <a:off x="2292525"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3" y="1"/>
                    </a:moveTo>
                    <a:lnTo>
                      <a:pt x="473" y="1"/>
                    </a:lnTo>
                    <a:cubicBezTo>
                      <a:pt x="1" y="609"/>
                      <a:pt x="106" y="2058"/>
                      <a:pt x="665" y="2429"/>
                    </a:cubicBezTo>
                    <a:cubicBezTo>
                      <a:pt x="775" y="2501"/>
                      <a:pt x="904" y="2532"/>
                      <a:pt x="1043"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7" y="1359"/>
                    </a:cubicBezTo>
                    <a:cubicBezTo>
                      <a:pt x="2447" y="1205"/>
                      <a:pt x="2386" y="1036"/>
                      <a:pt x="2369" y="870"/>
                    </a:cubicBezTo>
                    <a:cubicBezTo>
                      <a:pt x="2203" y="832"/>
                      <a:pt x="2040" y="785"/>
                      <a:pt x="1879" y="731"/>
                    </a:cubicBezTo>
                    <a:cubicBezTo>
                      <a:pt x="1583" y="631"/>
                      <a:pt x="1297" y="504"/>
                      <a:pt x="1022"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6" name="Google Shape;3506;p48"/>
              <p:cNvSpPr/>
              <p:nvPr/>
            </p:nvSpPr>
            <p:spPr>
              <a:xfrm>
                <a:off x="2304325" y="4427350"/>
                <a:ext cx="55150" cy="28800"/>
              </a:xfrm>
              <a:custGeom>
                <a:avLst/>
                <a:gdLst/>
                <a:ahLst/>
                <a:cxnLst/>
                <a:rect l="l" t="t" r="r" b="b"/>
                <a:pathLst>
                  <a:path w="2206" h="1152" extrusionOk="0">
                    <a:moveTo>
                      <a:pt x="650" y="1"/>
                    </a:moveTo>
                    <a:cubicBezTo>
                      <a:pt x="575" y="1"/>
                      <a:pt x="502" y="5"/>
                      <a:pt x="430" y="16"/>
                    </a:cubicBezTo>
                    <a:cubicBezTo>
                      <a:pt x="318" y="32"/>
                      <a:pt x="213" y="78"/>
                      <a:pt x="127" y="151"/>
                    </a:cubicBezTo>
                    <a:cubicBezTo>
                      <a:pt x="80" y="189"/>
                      <a:pt x="38" y="234"/>
                      <a:pt x="1" y="282"/>
                    </a:cubicBezTo>
                    <a:cubicBezTo>
                      <a:pt x="175" y="411"/>
                      <a:pt x="359" y="530"/>
                      <a:pt x="550" y="634"/>
                    </a:cubicBezTo>
                    <a:cubicBezTo>
                      <a:pt x="825" y="785"/>
                      <a:pt x="1111" y="912"/>
                      <a:pt x="1407" y="1012"/>
                    </a:cubicBezTo>
                    <a:cubicBezTo>
                      <a:pt x="1568" y="1066"/>
                      <a:pt x="1731" y="1113"/>
                      <a:pt x="1897" y="1151"/>
                    </a:cubicBezTo>
                    <a:cubicBezTo>
                      <a:pt x="1896" y="1137"/>
                      <a:pt x="1895" y="1124"/>
                      <a:pt x="1894" y="1110"/>
                    </a:cubicBezTo>
                    <a:cubicBezTo>
                      <a:pt x="1880" y="884"/>
                      <a:pt x="2007" y="700"/>
                      <a:pt x="2206" y="573"/>
                    </a:cubicBezTo>
                    <a:cubicBezTo>
                      <a:pt x="1812" y="265"/>
                      <a:pt x="1199" y="1"/>
                      <a:pt x="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7" name="Google Shape;3507;p48"/>
              <p:cNvSpPr/>
              <p:nvPr/>
            </p:nvSpPr>
            <p:spPr>
              <a:xfrm>
                <a:off x="2360375" y="4458850"/>
                <a:ext cx="34825" cy="23750"/>
              </a:xfrm>
              <a:custGeom>
                <a:avLst/>
                <a:gdLst/>
                <a:ahLst/>
                <a:cxnLst/>
                <a:rect l="l" t="t" r="r" b="b"/>
                <a:pathLst>
                  <a:path w="1393" h="950" extrusionOk="0">
                    <a:moveTo>
                      <a:pt x="1043" y="1"/>
                    </a:moveTo>
                    <a:cubicBezTo>
                      <a:pt x="927" y="13"/>
                      <a:pt x="811" y="18"/>
                      <a:pt x="695" y="18"/>
                    </a:cubicBezTo>
                    <a:cubicBezTo>
                      <a:pt x="634" y="18"/>
                      <a:pt x="572" y="17"/>
                      <a:pt x="511" y="13"/>
                    </a:cubicBezTo>
                    <a:cubicBezTo>
                      <a:pt x="458" y="10"/>
                      <a:pt x="405" y="6"/>
                      <a:pt x="353" y="2"/>
                    </a:cubicBezTo>
                    <a:cubicBezTo>
                      <a:pt x="289" y="219"/>
                      <a:pt x="156" y="431"/>
                      <a:pt x="1" y="617"/>
                    </a:cubicBezTo>
                    <a:cubicBezTo>
                      <a:pt x="83" y="707"/>
                      <a:pt x="178" y="782"/>
                      <a:pt x="285" y="841"/>
                    </a:cubicBezTo>
                    <a:cubicBezTo>
                      <a:pt x="425" y="916"/>
                      <a:pt x="562" y="949"/>
                      <a:pt x="694" y="949"/>
                    </a:cubicBezTo>
                    <a:cubicBezTo>
                      <a:pt x="964" y="949"/>
                      <a:pt x="1208" y="810"/>
                      <a:pt x="1392" y="615"/>
                    </a:cubicBezTo>
                    <a:cubicBezTo>
                      <a:pt x="1237" y="429"/>
                      <a:pt x="1105" y="217"/>
                      <a:pt x="1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8" name="Google Shape;3508;p48"/>
              <p:cNvSpPr/>
              <p:nvPr/>
            </p:nvSpPr>
            <p:spPr>
              <a:xfrm>
                <a:off x="2359450" y="4436625"/>
                <a:ext cx="36725" cy="22700"/>
              </a:xfrm>
              <a:custGeom>
                <a:avLst/>
                <a:gdLst/>
                <a:ahLst/>
                <a:cxnLst/>
                <a:rect l="l" t="t" r="r" b="b"/>
                <a:pathLst>
                  <a:path w="1469" h="908" extrusionOk="0">
                    <a:moveTo>
                      <a:pt x="748" y="1"/>
                    </a:moveTo>
                    <a:cubicBezTo>
                      <a:pt x="473" y="1"/>
                      <a:pt x="201" y="72"/>
                      <a:pt x="1" y="201"/>
                    </a:cubicBezTo>
                    <a:cubicBezTo>
                      <a:pt x="90" y="270"/>
                      <a:pt x="172"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90" y="891"/>
                    </a:cubicBezTo>
                    <a:cubicBezTo>
                      <a:pt x="443" y="895"/>
                      <a:pt x="496" y="899"/>
                      <a:pt x="548" y="902"/>
                    </a:cubicBezTo>
                    <a:cubicBezTo>
                      <a:pt x="610" y="906"/>
                      <a:pt x="671" y="907"/>
                      <a:pt x="732" y="907"/>
                    </a:cubicBezTo>
                    <a:cubicBezTo>
                      <a:pt x="848" y="907"/>
                      <a:pt x="964" y="902"/>
                      <a:pt x="1080" y="890"/>
                    </a:cubicBezTo>
                    <a:cubicBezTo>
                      <a:pt x="1075" y="874"/>
                      <a:pt x="1071" y="859"/>
                      <a:pt x="1068" y="844"/>
                    </a:cubicBezTo>
                    <a:cubicBezTo>
                      <a:pt x="1023" y="661"/>
                      <a:pt x="1190" y="421"/>
                      <a:pt x="1469" y="202"/>
                    </a:cubicBezTo>
                    <a:cubicBezTo>
                      <a:pt x="1362" y="132"/>
                      <a:pt x="1247"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09" name="Google Shape;3509;p48"/>
              <p:cNvSpPr/>
              <p:nvPr/>
            </p:nvSpPr>
            <p:spPr>
              <a:xfrm>
                <a:off x="2386425"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2" y="725"/>
                    </a:cubicBezTo>
                    <a:cubicBezTo>
                      <a:pt x="550"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0" name="Google Shape;3510;p48"/>
              <p:cNvSpPr/>
              <p:nvPr/>
            </p:nvSpPr>
            <p:spPr>
              <a:xfrm>
                <a:off x="2385000" y="4441675"/>
                <a:ext cx="19200" cy="17200"/>
              </a:xfrm>
              <a:custGeom>
                <a:avLst/>
                <a:gdLst/>
                <a:ahLst/>
                <a:cxnLst/>
                <a:rect l="l" t="t" r="r" b="b"/>
                <a:pathLst>
                  <a:path w="768" h="688" extrusionOk="0">
                    <a:moveTo>
                      <a:pt x="446" y="1"/>
                    </a:moveTo>
                    <a:cubicBezTo>
                      <a:pt x="168" y="219"/>
                      <a:pt x="0" y="459"/>
                      <a:pt x="46" y="643"/>
                    </a:cubicBezTo>
                    <a:cubicBezTo>
                      <a:pt x="49" y="658"/>
                      <a:pt x="53" y="673"/>
                      <a:pt x="58" y="688"/>
                    </a:cubicBezTo>
                    <a:cubicBezTo>
                      <a:pt x="146" y="679"/>
                      <a:pt x="233" y="669"/>
                      <a:pt x="321" y="657"/>
                    </a:cubicBezTo>
                    <a:cubicBezTo>
                      <a:pt x="468" y="637"/>
                      <a:pt x="614" y="610"/>
                      <a:pt x="757" y="577"/>
                    </a:cubicBezTo>
                    <a:cubicBezTo>
                      <a:pt x="768" y="450"/>
                      <a:pt x="747" y="333"/>
                      <a:pt x="687" y="242"/>
                    </a:cubicBezTo>
                    <a:cubicBezTo>
                      <a:pt x="623" y="147"/>
                      <a:pt x="541"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1" name="Google Shape;3511;p48"/>
              <p:cNvSpPr/>
              <p:nvPr/>
            </p:nvSpPr>
            <p:spPr>
              <a:xfrm>
                <a:off x="2351750" y="4456125"/>
                <a:ext cx="17450" cy="18175"/>
              </a:xfrm>
              <a:custGeom>
                <a:avLst/>
                <a:gdLst/>
                <a:ahLst/>
                <a:cxnLst/>
                <a:rect l="l" t="t" r="r" b="b"/>
                <a:pathLst>
                  <a:path w="698" h="727" extrusionOk="0">
                    <a:moveTo>
                      <a:pt x="0" y="0"/>
                    </a:moveTo>
                    <a:cubicBezTo>
                      <a:pt x="17" y="165"/>
                      <a:pt x="77" y="335"/>
                      <a:pt x="168" y="488"/>
                    </a:cubicBezTo>
                    <a:cubicBezTo>
                      <a:pt x="218" y="573"/>
                      <a:pt x="278" y="653"/>
                      <a:pt x="345" y="726"/>
                    </a:cubicBezTo>
                    <a:cubicBezTo>
                      <a:pt x="501" y="540"/>
                      <a:pt x="634" y="328"/>
                      <a:pt x="698" y="111"/>
                    </a:cubicBezTo>
                    <a:cubicBezTo>
                      <a:pt x="521" y="96"/>
                      <a:pt x="346" y="71"/>
                      <a:pt x="172" y="37"/>
                    </a:cubicBezTo>
                    <a:cubicBezTo>
                      <a:pt x="115" y="26"/>
                      <a:pt x="58" y="1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2" name="Google Shape;3512;p48"/>
              <p:cNvSpPr/>
              <p:nvPr/>
            </p:nvSpPr>
            <p:spPr>
              <a:xfrm>
                <a:off x="2351325" y="4441650"/>
                <a:ext cx="18950" cy="17250"/>
              </a:xfrm>
              <a:custGeom>
                <a:avLst/>
                <a:gdLst/>
                <a:ahLst/>
                <a:cxnLst/>
                <a:rect l="l" t="t" r="r" b="b"/>
                <a:pathLst>
                  <a:path w="758" h="690" extrusionOk="0">
                    <a:moveTo>
                      <a:pt x="326" y="1"/>
                    </a:moveTo>
                    <a:cubicBezTo>
                      <a:pt x="127" y="128"/>
                      <a:pt x="0" y="311"/>
                      <a:pt x="14" y="538"/>
                    </a:cubicBezTo>
                    <a:cubicBezTo>
                      <a:pt x="15" y="552"/>
                      <a:pt x="16" y="565"/>
                      <a:pt x="17" y="579"/>
                    </a:cubicBezTo>
                    <a:cubicBezTo>
                      <a:pt x="75" y="593"/>
                      <a:pt x="132" y="606"/>
                      <a:pt x="191" y="616"/>
                    </a:cubicBezTo>
                    <a:cubicBezTo>
                      <a:pt x="364" y="650"/>
                      <a:pt x="539" y="675"/>
                      <a:pt x="716" y="690"/>
                    </a:cubicBezTo>
                    <a:cubicBezTo>
                      <a:pt x="720" y="675"/>
                      <a:pt x="724" y="659"/>
                      <a:pt x="727" y="644"/>
                    </a:cubicBezTo>
                    <a:cubicBezTo>
                      <a:pt x="757"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3" name="Google Shape;3513;p48"/>
              <p:cNvSpPr/>
              <p:nvPr/>
            </p:nvSpPr>
            <p:spPr>
              <a:xfrm>
                <a:off x="3095075" y="4322850"/>
                <a:ext cx="41800" cy="59600"/>
              </a:xfrm>
              <a:custGeom>
                <a:avLst/>
                <a:gdLst/>
                <a:ahLst/>
                <a:cxnLst/>
                <a:rect l="l" t="t" r="r" b="b"/>
                <a:pathLst>
                  <a:path w="1672" h="2384" extrusionOk="0">
                    <a:moveTo>
                      <a:pt x="369" y="0"/>
                    </a:moveTo>
                    <a:cubicBezTo>
                      <a:pt x="352" y="40"/>
                      <a:pt x="334" y="79"/>
                      <a:pt x="319" y="120"/>
                    </a:cubicBezTo>
                    <a:cubicBezTo>
                      <a:pt x="115" y="621"/>
                      <a:pt x="1" y="1142"/>
                      <a:pt x="7" y="1687"/>
                    </a:cubicBezTo>
                    <a:cubicBezTo>
                      <a:pt x="7" y="1791"/>
                      <a:pt x="3" y="1895"/>
                      <a:pt x="8" y="1998"/>
                    </a:cubicBezTo>
                    <a:cubicBezTo>
                      <a:pt x="12" y="2074"/>
                      <a:pt x="29" y="2150"/>
                      <a:pt x="43" y="2225"/>
                    </a:cubicBezTo>
                    <a:cubicBezTo>
                      <a:pt x="53" y="2278"/>
                      <a:pt x="64" y="2331"/>
                      <a:pt x="77" y="2383"/>
                    </a:cubicBezTo>
                    <a:lnTo>
                      <a:pt x="1672" y="1072"/>
                    </a:lnTo>
                    <a:lnTo>
                      <a:pt x="36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4" name="Google Shape;3514;p48"/>
              <p:cNvSpPr/>
              <p:nvPr/>
            </p:nvSpPr>
            <p:spPr>
              <a:xfrm>
                <a:off x="2818425" y="4201600"/>
                <a:ext cx="225275" cy="240100"/>
              </a:xfrm>
              <a:custGeom>
                <a:avLst/>
                <a:gdLst/>
                <a:ahLst/>
                <a:cxnLst/>
                <a:rect l="l" t="t" r="r" b="b"/>
                <a:pathLst>
                  <a:path w="9011" h="9604" extrusionOk="0">
                    <a:moveTo>
                      <a:pt x="4080" y="1419"/>
                    </a:moveTo>
                    <a:cubicBezTo>
                      <a:pt x="4080" y="1647"/>
                      <a:pt x="4142" y="1865"/>
                      <a:pt x="4206" y="2083"/>
                    </a:cubicBezTo>
                    <a:cubicBezTo>
                      <a:pt x="4142" y="1866"/>
                      <a:pt x="4080" y="1648"/>
                      <a:pt x="4080" y="1419"/>
                    </a:cubicBezTo>
                    <a:close/>
                    <a:moveTo>
                      <a:pt x="6524" y="6043"/>
                    </a:moveTo>
                    <a:cubicBezTo>
                      <a:pt x="6530" y="6043"/>
                      <a:pt x="6535" y="6043"/>
                      <a:pt x="6541" y="6043"/>
                    </a:cubicBezTo>
                    <a:cubicBezTo>
                      <a:pt x="6732" y="6050"/>
                      <a:pt x="6901" y="6251"/>
                      <a:pt x="6890" y="6441"/>
                    </a:cubicBezTo>
                    <a:lnTo>
                      <a:pt x="6890" y="6440"/>
                    </a:lnTo>
                    <a:cubicBezTo>
                      <a:pt x="6871" y="6658"/>
                      <a:pt x="6695" y="6820"/>
                      <a:pt x="6504" y="6820"/>
                    </a:cubicBezTo>
                    <a:cubicBezTo>
                      <a:pt x="6499" y="6820"/>
                      <a:pt x="6493" y="6820"/>
                      <a:pt x="6488" y="6819"/>
                    </a:cubicBezTo>
                    <a:cubicBezTo>
                      <a:pt x="6257" y="6809"/>
                      <a:pt x="6097" y="6611"/>
                      <a:pt x="6109" y="6419"/>
                    </a:cubicBezTo>
                    <a:cubicBezTo>
                      <a:pt x="6123" y="6198"/>
                      <a:pt x="6293" y="6043"/>
                      <a:pt x="6524" y="6043"/>
                    </a:cubicBezTo>
                    <a:close/>
                    <a:moveTo>
                      <a:pt x="2499" y="6046"/>
                    </a:moveTo>
                    <a:cubicBezTo>
                      <a:pt x="2501" y="6046"/>
                      <a:pt x="2503" y="6047"/>
                      <a:pt x="2505" y="6047"/>
                    </a:cubicBezTo>
                    <a:cubicBezTo>
                      <a:pt x="2722" y="6049"/>
                      <a:pt x="2898" y="6221"/>
                      <a:pt x="2907" y="6437"/>
                    </a:cubicBezTo>
                    <a:cubicBezTo>
                      <a:pt x="2892" y="6647"/>
                      <a:pt x="2723" y="6821"/>
                      <a:pt x="2519" y="6821"/>
                    </a:cubicBezTo>
                    <a:cubicBezTo>
                      <a:pt x="2515" y="6821"/>
                      <a:pt x="2512" y="6821"/>
                      <a:pt x="2509" y="6821"/>
                    </a:cubicBezTo>
                    <a:lnTo>
                      <a:pt x="2509" y="6819"/>
                    </a:lnTo>
                    <a:cubicBezTo>
                      <a:pt x="2280" y="6813"/>
                      <a:pt x="2119" y="6614"/>
                      <a:pt x="2127" y="6424"/>
                    </a:cubicBezTo>
                    <a:cubicBezTo>
                      <a:pt x="2135" y="6214"/>
                      <a:pt x="2292" y="6046"/>
                      <a:pt x="2499" y="6046"/>
                    </a:cubicBezTo>
                    <a:close/>
                    <a:moveTo>
                      <a:pt x="4506" y="6300"/>
                    </a:moveTo>
                    <a:cubicBezTo>
                      <a:pt x="4586" y="6300"/>
                      <a:pt x="4667" y="6317"/>
                      <a:pt x="4748" y="6350"/>
                    </a:cubicBezTo>
                    <a:cubicBezTo>
                      <a:pt x="5172" y="6520"/>
                      <a:pt x="5663" y="6889"/>
                      <a:pt x="5842" y="7306"/>
                    </a:cubicBezTo>
                    <a:cubicBezTo>
                      <a:pt x="6115" y="7944"/>
                      <a:pt x="5339" y="8595"/>
                      <a:pt x="4487" y="8595"/>
                    </a:cubicBezTo>
                    <a:cubicBezTo>
                      <a:pt x="4123" y="8595"/>
                      <a:pt x="3746" y="8476"/>
                      <a:pt x="3430" y="8188"/>
                    </a:cubicBezTo>
                    <a:cubicBezTo>
                      <a:pt x="3213" y="7990"/>
                      <a:pt x="3041" y="7625"/>
                      <a:pt x="3155" y="7357"/>
                    </a:cubicBezTo>
                    <a:cubicBezTo>
                      <a:pt x="3215" y="7215"/>
                      <a:pt x="3286" y="7080"/>
                      <a:pt x="3393" y="6964"/>
                    </a:cubicBezTo>
                    <a:cubicBezTo>
                      <a:pt x="3635" y="6695"/>
                      <a:pt x="3936" y="6485"/>
                      <a:pt x="4271" y="6347"/>
                    </a:cubicBezTo>
                    <a:cubicBezTo>
                      <a:pt x="4350" y="6316"/>
                      <a:pt x="4428" y="6300"/>
                      <a:pt x="4506" y="6300"/>
                    </a:cubicBezTo>
                    <a:close/>
                    <a:moveTo>
                      <a:pt x="4365" y="1"/>
                    </a:moveTo>
                    <a:cubicBezTo>
                      <a:pt x="4342" y="1"/>
                      <a:pt x="4319" y="2"/>
                      <a:pt x="4295" y="3"/>
                    </a:cubicBezTo>
                    <a:cubicBezTo>
                      <a:pt x="4116" y="17"/>
                      <a:pt x="3968" y="100"/>
                      <a:pt x="3840" y="220"/>
                    </a:cubicBezTo>
                    <a:cubicBezTo>
                      <a:pt x="3565" y="479"/>
                      <a:pt x="3453" y="813"/>
                      <a:pt x="3421" y="1177"/>
                    </a:cubicBezTo>
                    <a:cubicBezTo>
                      <a:pt x="3395" y="1471"/>
                      <a:pt x="3448" y="1766"/>
                      <a:pt x="3576" y="2033"/>
                    </a:cubicBezTo>
                    <a:cubicBezTo>
                      <a:pt x="3598" y="2081"/>
                      <a:pt x="3589" y="2099"/>
                      <a:pt x="3542" y="2113"/>
                    </a:cubicBezTo>
                    <a:cubicBezTo>
                      <a:pt x="3520" y="2119"/>
                      <a:pt x="3497" y="2122"/>
                      <a:pt x="3476" y="2129"/>
                    </a:cubicBezTo>
                    <a:cubicBezTo>
                      <a:pt x="3080" y="2245"/>
                      <a:pt x="2700" y="2395"/>
                      <a:pt x="2346" y="2609"/>
                    </a:cubicBezTo>
                    <a:cubicBezTo>
                      <a:pt x="1908" y="2875"/>
                      <a:pt x="1515" y="3196"/>
                      <a:pt x="1176" y="3584"/>
                    </a:cubicBezTo>
                    <a:cubicBezTo>
                      <a:pt x="814" y="4000"/>
                      <a:pt x="523" y="4457"/>
                      <a:pt x="317" y="4970"/>
                    </a:cubicBezTo>
                    <a:cubicBezTo>
                      <a:pt x="115" y="5471"/>
                      <a:pt x="0" y="5992"/>
                      <a:pt x="7" y="6538"/>
                    </a:cubicBezTo>
                    <a:cubicBezTo>
                      <a:pt x="7" y="6641"/>
                      <a:pt x="2" y="6745"/>
                      <a:pt x="8" y="6848"/>
                    </a:cubicBezTo>
                    <a:cubicBezTo>
                      <a:pt x="12" y="6925"/>
                      <a:pt x="29" y="7000"/>
                      <a:pt x="43" y="7076"/>
                    </a:cubicBezTo>
                    <a:cubicBezTo>
                      <a:pt x="119" y="7485"/>
                      <a:pt x="282" y="7859"/>
                      <a:pt x="507" y="8207"/>
                    </a:cubicBezTo>
                    <a:cubicBezTo>
                      <a:pt x="718" y="8528"/>
                      <a:pt x="972" y="8818"/>
                      <a:pt x="1262" y="9069"/>
                    </a:cubicBezTo>
                    <a:cubicBezTo>
                      <a:pt x="1360" y="9154"/>
                      <a:pt x="1461" y="9235"/>
                      <a:pt x="1564" y="9313"/>
                    </a:cubicBezTo>
                    <a:cubicBezTo>
                      <a:pt x="1601" y="9264"/>
                      <a:pt x="1644" y="9220"/>
                      <a:pt x="1691" y="9182"/>
                    </a:cubicBezTo>
                    <a:cubicBezTo>
                      <a:pt x="1778" y="9110"/>
                      <a:pt x="1882" y="9063"/>
                      <a:pt x="1995" y="9047"/>
                    </a:cubicBezTo>
                    <a:cubicBezTo>
                      <a:pt x="2066" y="9036"/>
                      <a:pt x="2140" y="9032"/>
                      <a:pt x="2215" y="9032"/>
                    </a:cubicBezTo>
                    <a:cubicBezTo>
                      <a:pt x="2763" y="9032"/>
                      <a:pt x="3376" y="9295"/>
                      <a:pt x="3769" y="9603"/>
                    </a:cubicBezTo>
                    <a:cubicBezTo>
                      <a:pt x="3969" y="9474"/>
                      <a:pt x="4242" y="9403"/>
                      <a:pt x="4517" y="9403"/>
                    </a:cubicBezTo>
                    <a:cubicBezTo>
                      <a:pt x="4644" y="9403"/>
                      <a:pt x="4771" y="9418"/>
                      <a:pt x="4892" y="9450"/>
                    </a:cubicBezTo>
                    <a:cubicBezTo>
                      <a:pt x="5015" y="9482"/>
                      <a:pt x="5131" y="9534"/>
                      <a:pt x="5237" y="9604"/>
                    </a:cubicBezTo>
                    <a:cubicBezTo>
                      <a:pt x="5630" y="9296"/>
                      <a:pt x="6244" y="9031"/>
                      <a:pt x="6794" y="9031"/>
                    </a:cubicBezTo>
                    <a:cubicBezTo>
                      <a:pt x="6868" y="9031"/>
                      <a:pt x="6941" y="9035"/>
                      <a:pt x="7013" y="9046"/>
                    </a:cubicBezTo>
                    <a:cubicBezTo>
                      <a:pt x="7126" y="9062"/>
                      <a:pt x="7232" y="9108"/>
                      <a:pt x="7319" y="9182"/>
                    </a:cubicBezTo>
                    <a:cubicBezTo>
                      <a:pt x="7367" y="9220"/>
                      <a:pt x="7409" y="9265"/>
                      <a:pt x="7447" y="9313"/>
                    </a:cubicBezTo>
                    <a:cubicBezTo>
                      <a:pt x="7581" y="9214"/>
                      <a:pt x="7709" y="9107"/>
                      <a:pt x="7833" y="8995"/>
                    </a:cubicBezTo>
                    <a:cubicBezTo>
                      <a:pt x="7973" y="8867"/>
                      <a:pt x="8104" y="8730"/>
                      <a:pt x="8225" y="8584"/>
                    </a:cubicBezTo>
                    <a:cubicBezTo>
                      <a:pt x="8493" y="8257"/>
                      <a:pt x="8710" y="7901"/>
                      <a:pt x="8851" y="7500"/>
                    </a:cubicBezTo>
                    <a:cubicBezTo>
                      <a:pt x="8957" y="7202"/>
                      <a:pt x="9011" y="6887"/>
                      <a:pt x="9011" y="6571"/>
                    </a:cubicBezTo>
                    <a:cubicBezTo>
                      <a:pt x="9009" y="6224"/>
                      <a:pt x="8966" y="5877"/>
                      <a:pt x="8880" y="5542"/>
                    </a:cubicBezTo>
                    <a:cubicBezTo>
                      <a:pt x="8767" y="5096"/>
                      <a:pt x="8586" y="4680"/>
                      <a:pt x="8350" y="4286"/>
                    </a:cubicBezTo>
                    <a:cubicBezTo>
                      <a:pt x="8182" y="4008"/>
                      <a:pt x="7988" y="3747"/>
                      <a:pt x="7769" y="3507"/>
                    </a:cubicBezTo>
                    <a:cubicBezTo>
                      <a:pt x="7538" y="3253"/>
                      <a:pt x="7280" y="3025"/>
                      <a:pt x="6998" y="2828"/>
                    </a:cubicBezTo>
                    <a:cubicBezTo>
                      <a:pt x="6747" y="2652"/>
                      <a:pt x="6486" y="2491"/>
                      <a:pt x="6201" y="2371"/>
                    </a:cubicBezTo>
                    <a:cubicBezTo>
                      <a:pt x="6026" y="2298"/>
                      <a:pt x="5854" y="2219"/>
                      <a:pt x="5670" y="2170"/>
                    </a:cubicBezTo>
                    <a:cubicBezTo>
                      <a:pt x="5657" y="2166"/>
                      <a:pt x="5641" y="2160"/>
                      <a:pt x="5642" y="2145"/>
                    </a:cubicBezTo>
                    <a:cubicBezTo>
                      <a:pt x="5647" y="2133"/>
                      <a:pt x="5655" y="2122"/>
                      <a:pt x="5667" y="2117"/>
                    </a:cubicBezTo>
                    <a:cubicBezTo>
                      <a:pt x="5777" y="2063"/>
                      <a:pt x="5873" y="1988"/>
                      <a:pt x="5968" y="1911"/>
                    </a:cubicBezTo>
                    <a:cubicBezTo>
                      <a:pt x="6117" y="1787"/>
                      <a:pt x="6235" y="1639"/>
                      <a:pt x="6298" y="1457"/>
                    </a:cubicBezTo>
                    <a:cubicBezTo>
                      <a:pt x="6383" y="1216"/>
                      <a:pt x="6306" y="970"/>
                      <a:pt x="6064" y="868"/>
                    </a:cubicBezTo>
                    <a:cubicBezTo>
                      <a:pt x="6010" y="846"/>
                      <a:pt x="5955" y="829"/>
                      <a:pt x="5898" y="817"/>
                    </a:cubicBezTo>
                    <a:cubicBezTo>
                      <a:pt x="5854" y="808"/>
                      <a:pt x="5810" y="804"/>
                      <a:pt x="5767" y="804"/>
                    </a:cubicBezTo>
                    <a:cubicBezTo>
                      <a:pt x="5676" y="804"/>
                      <a:pt x="5586" y="821"/>
                      <a:pt x="5497" y="838"/>
                    </a:cubicBezTo>
                    <a:cubicBezTo>
                      <a:pt x="5349" y="867"/>
                      <a:pt x="5212" y="925"/>
                      <a:pt x="5079" y="991"/>
                    </a:cubicBezTo>
                    <a:cubicBezTo>
                      <a:pt x="5070" y="996"/>
                      <a:pt x="5061" y="998"/>
                      <a:pt x="5054" y="998"/>
                    </a:cubicBezTo>
                    <a:cubicBezTo>
                      <a:pt x="5035" y="998"/>
                      <a:pt x="5025" y="983"/>
                      <a:pt x="5030" y="957"/>
                    </a:cubicBezTo>
                    <a:cubicBezTo>
                      <a:pt x="5053"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5" name="Google Shape;3515;p48"/>
              <p:cNvSpPr/>
              <p:nvPr/>
            </p:nvSpPr>
            <p:spPr>
              <a:xfrm>
                <a:off x="2970850" y="4352675"/>
                <a:ext cx="20125" cy="19450"/>
              </a:xfrm>
              <a:custGeom>
                <a:avLst/>
                <a:gdLst/>
                <a:ahLst/>
                <a:cxnLst/>
                <a:rect l="l" t="t" r="r" b="b"/>
                <a:pathLst>
                  <a:path w="805" h="778" extrusionOk="0">
                    <a:moveTo>
                      <a:pt x="428" y="0"/>
                    </a:moveTo>
                    <a:cubicBezTo>
                      <a:pt x="196" y="0"/>
                      <a:pt x="26" y="156"/>
                      <a:pt x="12" y="377"/>
                    </a:cubicBezTo>
                    <a:cubicBezTo>
                      <a:pt x="0" y="569"/>
                      <a:pt x="160" y="767"/>
                      <a:pt x="391" y="778"/>
                    </a:cubicBezTo>
                    <a:cubicBezTo>
                      <a:pt x="396" y="778"/>
                      <a:pt x="400" y="778"/>
                      <a:pt x="405" y="778"/>
                    </a:cubicBezTo>
                    <a:cubicBezTo>
                      <a:pt x="597" y="778"/>
                      <a:pt x="774" y="616"/>
                      <a:pt x="793" y="398"/>
                    </a:cubicBezTo>
                    <a:cubicBezTo>
                      <a:pt x="804" y="208"/>
                      <a:pt x="635" y="7"/>
                      <a:pt x="444" y="0"/>
                    </a:cubicBezTo>
                    <a:cubicBezTo>
                      <a:pt x="438"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6" name="Google Shape;3516;p48"/>
              <p:cNvSpPr/>
              <p:nvPr/>
            </p:nvSpPr>
            <p:spPr>
              <a:xfrm>
                <a:off x="287140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400" y="775"/>
                    </a:cubicBezTo>
                    <a:cubicBezTo>
                      <a:pt x="604" y="775"/>
                      <a:pt x="773"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7" name="Google Shape;3517;p48"/>
              <p:cNvSpPr/>
              <p:nvPr/>
            </p:nvSpPr>
            <p:spPr>
              <a:xfrm>
                <a:off x="2894425" y="4359075"/>
                <a:ext cx="76900" cy="57400"/>
              </a:xfrm>
              <a:custGeom>
                <a:avLst/>
                <a:gdLst/>
                <a:ahLst/>
                <a:cxnLst/>
                <a:rect l="l" t="t" r="r" b="b"/>
                <a:pathLst>
                  <a:path w="3076" h="2296" extrusionOk="0">
                    <a:moveTo>
                      <a:pt x="672" y="1292"/>
                    </a:moveTo>
                    <a:cubicBezTo>
                      <a:pt x="936" y="1387"/>
                      <a:pt x="1200" y="1433"/>
                      <a:pt x="1465" y="1433"/>
                    </a:cubicBezTo>
                    <a:lnTo>
                      <a:pt x="1465" y="1433"/>
                    </a:lnTo>
                    <a:cubicBezTo>
                      <a:pt x="1465" y="1433"/>
                      <a:pt x="1465" y="1433"/>
                      <a:pt x="1465" y="1433"/>
                    </a:cubicBezTo>
                    <a:cubicBezTo>
                      <a:pt x="1200" y="1433"/>
                      <a:pt x="936" y="1387"/>
                      <a:pt x="671" y="1292"/>
                    </a:cubicBezTo>
                    <a:close/>
                    <a:moveTo>
                      <a:pt x="1467" y="1"/>
                    </a:moveTo>
                    <a:cubicBezTo>
                      <a:pt x="1388" y="1"/>
                      <a:pt x="1310" y="17"/>
                      <a:pt x="1231" y="49"/>
                    </a:cubicBezTo>
                    <a:cubicBezTo>
                      <a:pt x="896" y="187"/>
                      <a:pt x="595" y="397"/>
                      <a:pt x="353" y="665"/>
                    </a:cubicBezTo>
                    <a:cubicBezTo>
                      <a:pt x="246" y="781"/>
                      <a:pt x="175" y="917"/>
                      <a:pt x="115" y="1058"/>
                    </a:cubicBezTo>
                    <a:cubicBezTo>
                      <a:pt x="1" y="1326"/>
                      <a:pt x="173" y="1691"/>
                      <a:pt x="390" y="1889"/>
                    </a:cubicBezTo>
                    <a:cubicBezTo>
                      <a:pt x="706" y="2177"/>
                      <a:pt x="1083" y="2296"/>
                      <a:pt x="1447" y="2296"/>
                    </a:cubicBezTo>
                    <a:cubicBezTo>
                      <a:pt x="2299" y="2296"/>
                      <a:pt x="3075" y="1645"/>
                      <a:pt x="2802" y="1008"/>
                    </a:cubicBezTo>
                    <a:cubicBezTo>
                      <a:pt x="2623" y="591"/>
                      <a:pt x="2132" y="222"/>
                      <a:pt x="1708" y="51"/>
                    </a:cubicBezTo>
                    <a:cubicBezTo>
                      <a:pt x="1627" y="18"/>
                      <a:pt x="1547" y="1"/>
                      <a:pt x="1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8" name="Google Shape;3518;p48"/>
              <p:cNvSpPr/>
              <p:nvPr/>
            </p:nvSpPr>
            <p:spPr>
              <a:xfrm>
                <a:off x="2948450" y="4434400"/>
                <a:ext cx="67925" cy="63300"/>
              </a:xfrm>
              <a:custGeom>
                <a:avLst/>
                <a:gdLst/>
                <a:ahLst/>
                <a:cxnLst/>
                <a:rect l="l" t="t" r="r" b="b"/>
                <a:pathLst>
                  <a:path w="2717" h="2532" extrusionOk="0">
                    <a:moveTo>
                      <a:pt x="2245" y="1"/>
                    </a:moveTo>
                    <a:lnTo>
                      <a:pt x="2245" y="1"/>
                    </a:lnTo>
                    <a:cubicBezTo>
                      <a:pt x="1900" y="256"/>
                      <a:pt x="1524" y="465"/>
                      <a:pt x="1125" y="624"/>
                    </a:cubicBezTo>
                    <a:cubicBezTo>
                      <a:pt x="1030" y="661"/>
                      <a:pt x="935" y="697"/>
                      <a:pt x="839" y="730"/>
                    </a:cubicBezTo>
                    <a:cubicBezTo>
                      <a:pt x="677" y="784"/>
                      <a:pt x="514" y="830"/>
                      <a:pt x="349" y="868"/>
                    </a:cubicBezTo>
                    <a:cubicBezTo>
                      <a:pt x="329" y="1107"/>
                      <a:pt x="199" y="1383"/>
                      <a:pt x="0" y="1593"/>
                    </a:cubicBezTo>
                    <a:cubicBezTo>
                      <a:pt x="16" y="1612"/>
                      <a:pt x="32" y="1631"/>
                      <a:pt x="48" y="1650"/>
                    </a:cubicBezTo>
                    <a:cubicBezTo>
                      <a:pt x="135" y="1748"/>
                      <a:pt x="231" y="1841"/>
                      <a:pt x="332" y="1925"/>
                    </a:cubicBezTo>
                    <a:cubicBezTo>
                      <a:pt x="671" y="2209"/>
                      <a:pt x="1224" y="2531"/>
                      <a:pt x="1673" y="2531"/>
                    </a:cubicBezTo>
                    <a:cubicBezTo>
                      <a:pt x="1812" y="2531"/>
                      <a:pt x="1941" y="2500"/>
                      <a:pt x="2051" y="2428"/>
                    </a:cubicBezTo>
                    <a:cubicBezTo>
                      <a:pt x="2610"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19" name="Google Shape;3519;p48"/>
              <p:cNvSpPr/>
              <p:nvPr/>
            </p:nvSpPr>
            <p:spPr>
              <a:xfrm>
                <a:off x="2949400" y="4427375"/>
                <a:ext cx="55200" cy="28775"/>
              </a:xfrm>
              <a:custGeom>
                <a:avLst/>
                <a:gdLst/>
                <a:ahLst/>
                <a:cxnLst/>
                <a:rect l="l" t="t" r="r" b="b"/>
                <a:pathLst>
                  <a:path w="2208" h="1151" extrusionOk="0">
                    <a:moveTo>
                      <a:pt x="1556" y="0"/>
                    </a:moveTo>
                    <a:cubicBezTo>
                      <a:pt x="1006" y="0"/>
                      <a:pt x="393" y="265"/>
                      <a:pt x="0" y="574"/>
                    </a:cubicBezTo>
                    <a:cubicBezTo>
                      <a:pt x="96" y="637"/>
                      <a:pt x="178" y="720"/>
                      <a:pt x="241" y="814"/>
                    </a:cubicBezTo>
                    <a:cubicBezTo>
                      <a:pt x="300" y="905"/>
                      <a:pt x="322" y="1023"/>
                      <a:pt x="312" y="1150"/>
                    </a:cubicBezTo>
                    <a:cubicBezTo>
                      <a:pt x="477" y="1112"/>
                      <a:pt x="641" y="1066"/>
                      <a:pt x="801" y="1011"/>
                    </a:cubicBezTo>
                    <a:cubicBezTo>
                      <a:pt x="898" y="979"/>
                      <a:pt x="992" y="943"/>
                      <a:pt x="1088" y="905"/>
                    </a:cubicBezTo>
                    <a:cubicBezTo>
                      <a:pt x="1487" y="747"/>
                      <a:pt x="1863" y="538"/>
                      <a:pt x="2208" y="282"/>
                    </a:cubicBezTo>
                    <a:cubicBezTo>
                      <a:pt x="2170" y="234"/>
                      <a:pt x="2128" y="189"/>
                      <a:pt x="2080"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0" name="Google Shape;3520;p48"/>
              <p:cNvSpPr/>
              <p:nvPr/>
            </p:nvSpPr>
            <p:spPr>
              <a:xfrm>
                <a:off x="2845775"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1"/>
                      <a:pt x="2581" y="1749"/>
                      <a:pt x="2668" y="1651"/>
                    </a:cubicBezTo>
                    <a:cubicBezTo>
                      <a:pt x="2684" y="1632"/>
                      <a:pt x="2699" y="1614"/>
                      <a:pt x="2714" y="1596"/>
                    </a:cubicBezTo>
                    <a:cubicBezTo>
                      <a:pt x="2646" y="1524"/>
                      <a:pt x="2587" y="1444"/>
                      <a:pt x="2537" y="1359"/>
                    </a:cubicBezTo>
                    <a:cubicBezTo>
                      <a:pt x="2447" y="1205"/>
                      <a:pt x="2386" y="1036"/>
                      <a:pt x="2369" y="870"/>
                    </a:cubicBezTo>
                    <a:cubicBezTo>
                      <a:pt x="2203" y="832"/>
                      <a:pt x="2039" y="785"/>
                      <a:pt x="1879" y="731"/>
                    </a:cubicBezTo>
                    <a:cubicBezTo>
                      <a:pt x="1582" y="631"/>
                      <a:pt x="1296" y="504"/>
                      <a:pt x="1022" y="353"/>
                    </a:cubicBezTo>
                    <a:cubicBezTo>
                      <a:pt x="831" y="249"/>
                      <a:pt x="648" y="130"/>
                      <a:pt x="4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1" name="Google Shape;3521;p48"/>
              <p:cNvSpPr/>
              <p:nvPr/>
            </p:nvSpPr>
            <p:spPr>
              <a:xfrm>
                <a:off x="2857575" y="4427350"/>
                <a:ext cx="55150" cy="28800"/>
              </a:xfrm>
              <a:custGeom>
                <a:avLst/>
                <a:gdLst/>
                <a:ahLst/>
                <a:cxnLst/>
                <a:rect l="l" t="t" r="r" b="b"/>
                <a:pathLst>
                  <a:path w="2206" h="1152" extrusionOk="0">
                    <a:moveTo>
                      <a:pt x="649" y="1"/>
                    </a:moveTo>
                    <a:cubicBezTo>
                      <a:pt x="575" y="1"/>
                      <a:pt x="501" y="5"/>
                      <a:pt x="430" y="16"/>
                    </a:cubicBezTo>
                    <a:cubicBezTo>
                      <a:pt x="318" y="32"/>
                      <a:pt x="213" y="78"/>
                      <a:pt x="127" y="151"/>
                    </a:cubicBezTo>
                    <a:cubicBezTo>
                      <a:pt x="80" y="189"/>
                      <a:pt x="37" y="234"/>
                      <a:pt x="0" y="282"/>
                    </a:cubicBezTo>
                    <a:cubicBezTo>
                      <a:pt x="176" y="411"/>
                      <a:pt x="359" y="530"/>
                      <a:pt x="550" y="634"/>
                    </a:cubicBezTo>
                    <a:cubicBezTo>
                      <a:pt x="824" y="785"/>
                      <a:pt x="1110" y="912"/>
                      <a:pt x="1407" y="1012"/>
                    </a:cubicBezTo>
                    <a:cubicBezTo>
                      <a:pt x="1567" y="1066"/>
                      <a:pt x="1731" y="1113"/>
                      <a:pt x="1897" y="1151"/>
                    </a:cubicBezTo>
                    <a:cubicBezTo>
                      <a:pt x="1896" y="1137"/>
                      <a:pt x="1895" y="1124"/>
                      <a:pt x="1894" y="1110"/>
                    </a:cubicBezTo>
                    <a:cubicBezTo>
                      <a:pt x="1880" y="884"/>
                      <a:pt x="2006" y="700"/>
                      <a:pt x="2205" y="573"/>
                    </a:cubicBezTo>
                    <a:cubicBezTo>
                      <a:pt x="1812" y="265"/>
                      <a:pt x="1199" y="1"/>
                      <a:pt x="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2" name="Google Shape;3522;p48"/>
              <p:cNvSpPr/>
              <p:nvPr/>
            </p:nvSpPr>
            <p:spPr>
              <a:xfrm>
                <a:off x="2913625" y="4458850"/>
                <a:ext cx="34850" cy="23750"/>
              </a:xfrm>
              <a:custGeom>
                <a:avLst/>
                <a:gdLst/>
                <a:ahLst/>
                <a:cxnLst/>
                <a:rect l="l" t="t" r="r" b="b"/>
                <a:pathLst>
                  <a:path w="1394" h="950" extrusionOk="0">
                    <a:moveTo>
                      <a:pt x="1042" y="1"/>
                    </a:moveTo>
                    <a:cubicBezTo>
                      <a:pt x="927" y="13"/>
                      <a:pt x="811" y="18"/>
                      <a:pt x="695" y="18"/>
                    </a:cubicBezTo>
                    <a:cubicBezTo>
                      <a:pt x="634" y="18"/>
                      <a:pt x="572" y="17"/>
                      <a:pt x="511" y="13"/>
                    </a:cubicBezTo>
                    <a:cubicBezTo>
                      <a:pt x="458" y="10"/>
                      <a:pt x="404" y="6"/>
                      <a:pt x="352" y="2"/>
                    </a:cubicBezTo>
                    <a:cubicBezTo>
                      <a:pt x="290" y="219"/>
                      <a:pt x="157" y="431"/>
                      <a:pt x="0" y="617"/>
                    </a:cubicBezTo>
                    <a:cubicBezTo>
                      <a:pt x="82" y="707"/>
                      <a:pt x="178" y="782"/>
                      <a:pt x="284" y="841"/>
                    </a:cubicBezTo>
                    <a:cubicBezTo>
                      <a:pt x="424" y="916"/>
                      <a:pt x="562" y="949"/>
                      <a:pt x="694" y="949"/>
                    </a:cubicBezTo>
                    <a:cubicBezTo>
                      <a:pt x="964"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3" name="Google Shape;3523;p48"/>
              <p:cNvSpPr/>
              <p:nvPr/>
            </p:nvSpPr>
            <p:spPr>
              <a:xfrm>
                <a:off x="2912700" y="4436625"/>
                <a:ext cx="36725" cy="22700"/>
              </a:xfrm>
              <a:custGeom>
                <a:avLst/>
                <a:gdLst/>
                <a:ahLst/>
                <a:cxnLst/>
                <a:rect l="l" t="t" r="r" b="b"/>
                <a:pathLst>
                  <a:path w="1469" h="908" extrusionOk="0">
                    <a:moveTo>
                      <a:pt x="748" y="1"/>
                    </a:moveTo>
                    <a:cubicBezTo>
                      <a:pt x="473" y="1"/>
                      <a:pt x="200" y="72"/>
                      <a:pt x="0" y="201"/>
                    </a:cubicBezTo>
                    <a:cubicBezTo>
                      <a:pt x="90" y="270"/>
                      <a:pt x="171"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89" y="891"/>
                    </a:cubicBezTo>
                    <a:cubicBezTo>
                      <a:pt x="443" y="895"/>
                      <a:pt x="496" y="899"/>
                      <a:pt x="548" y="902"/>
                    </a:cubicBezTo>
                    <a:cubicBezTo>
                      <a:pt x="609" y="906"/>
                      <a:pt x="671" y="907"/>
                      <a:pt x="732" y="907"/>
                    </a:cubicBezTo>
                    <a:cubicBezTo>
                      <a:pt x="848" y="907"/>
                      <a:pt x="964" y="902"/>
                      <a:pt x="1079" y="890"/>
                    </a:cubicBezTo>
                    <a:cubicBezTo>
                      <a:pt x="1075" y="874"/>
                      <a:pt x="1071" y="859"/>
                      <a:pt x="1068" y="844"/>
                    </a:cubicBezTo>
                    <a:cubicBezTo>
                      <a:pt x="1023" y="661"/>
                      <a:pt x="1190" y="421"/>
                      <a:pt x="1468" y="202"/>
                    </a:cubicBezTo>
                    <a:cubicBezTo>
                      <a:pt x="1362" y="132"/>
                      <a:pt x="1246"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4" name="Google Shape;3524;p48"/>
              <p:cNvSpPr/>
              <p:nvPr/>
            </p:nvSpPr>
            <p:spPr>
              <a:xfrm>
                <a:off x="2939650" y="4456100"/>
                <a:ext cx="17500" cy="18150"/>
              </a:xfrm>
              <a:custGeom>
                <a:avLst/>
                <a:gdLst/>
                <a:ahLst/>
                <a:cxnLst/>
                <a:rect l="l" t="t" r="r" b="b"/>
                <a:pathLst>
                  <a:path w="700" h="726" extrusionOk="0">
                    <a:moveTo>
                      <a:pt x="700" y="0"/>
                    </a:moveTo>
                    <a:cubicBezTo>
                      <a:pt x="557" y="33"/>
                      <a:pt x="412" y="60"/>
                      <a:pt x="264" y="80"/>
                    </a:cubicBezTo>
                    <a:cubicBezTo>
                      <a:pt x="177" y="92"/>
                      <a:pt x="89" y="102"/>
                      <a:pt x="0" y="111"/>
                    </a:cubicBezTo>
                    <a:cubicBezTo>
                      <a:pt x="64" y="327"/>
                      <a:pt x="196" y="539"/>
                      <a:pt x="351" y="725"/>
                    </a:cubicBezTo>
                    <a:cubicBezTo>
                      <a:pt x="551"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5" name="Google Shape;3525;p48"/>
              <p:cNvSpPr/>
              <p:nvPr/>
            </p:nvSpPr>
            <p:spPr>
              <a:xfrm>
                <a:off x="2938225" y="4441675"/>
                <a:ext cx="19225" cy="17200"/>
              </a:xfrm>
              <a:custGeom>
                <a:avLst/>
                <a:gdLst/>
                <a:ahLst/>
                <a:cxnLst/>
                <a:rect l="l" t="t" r="r" b="b"/>
                <a:pathLst>
                  <a:path w="769" h="688" extrusionOk="0">
                    <a:moveTo>
                      <a:pt x="446" y="1"/>
                    </a:moveTo>
                    <a:cubicBezTo>
                      <a:pt x="169" y="219"/>
                      <a:pt x="1" y="459"/>
                      <a:pt x="47" y="643"/>
                    </a:cubicBezTo>
                    <a:cubicBezTo>
                      <a:pt x="50" y="658"/>
                      <a:pt x="54" y="673"/>
                      <a:pt x="58" y="688"/>
                    </a:cubicBezTo>
                    <a:cubicBezTo>
                      <a:pt x="147" y="679"/>
                      <a:pt x="234" y="669"/>
                      <a:pt x="322" y="657"/>
                    </a:cubicBezTo>
                    <a:cubicBezTo>
                      <a:pt x="469" y="637"/>
                      <a:pt x="614" y="610"/>
                      <a:pt x="758" y="577"/>
                    </a:cubicBezTo>
                    <a:cubicBezTo>
                      <a:pt x="769" y="450"/>
                      <a:pt x="747" y="333"/>
                      <a:pt x="688"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6" name="Google Shape;3526;p48"/>
              <p:cNvSpPr/>
              <p:nvPr/>
            </p:nvSpPr>
            <p:spPr>
              <a:xfrm>
                <a:off x="2904975" y="4456125"/>
                <a:ext cx="17475" cy="18175"/>
              </a:xfrm>
              <a:custGeom>
                <a:avLst/>
                <a:gdLst/>
                <a:ahLst/>
                <a:cxnLst/>
                <a:rect l="l" t="t" r="r" b="b"/>
                <a:pathLst>
                  <a:path w="699" h="727" extrusionOk="0">
                    <a:moveTo>
                      <a:pt x="1" y="0"/>
                    </a:moveTo>
                    <a:cubicBezTo>
                      <a:pt x="18" y="165"/>
                      <a:pt x="77" y="335"/>
                      <a:pt x="169" y="488"/>
                    </a:cubicBezTo>
                    <a:cubicBezTo>
                      <a:pt x="219" y="574"/>
                      <a:pt x="278" y="653"/>
                      <a:pt x="345" y="726"/>
                    </a:cubicBezTo>
                    <a:cubicBezTo>
                      <a:pt x="502" y="540"/>
                      <a:pt x="635" y="328"/>
                      <a:pt x="698" y="111"/>
                    </a:cubicBezTo>
                    <a:cubicBezTo>
                      <a:pt x="522" y="96"/>
                      <a:pt x="346" y="71"/>
                      <a:pt x="173" y="37"/>
                    </a:cubicBezTo>
                    <a:cubicBezTo>
                      <a:pt x="116" y="26"/>
                      <a:pt x="58" y="1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7" name="Google Shape;3527;p48"/>
              <p:cNvSpPr/>
              <p:nvPr/>
            </p:nvSpPr>
            <p:spPr>
              <a:xfrm>
                <a:off x="2904550" y="4441650"/>
                <a:ext cx="18950" cy="17250"/>
              </a:xfrm>
              <a:custGeom>
                <a:avLst/>
                <a:gdLst/>
                <a:ahLst/>
                <a:cxnLst/>
                <a:rect l="l" t="t" r="r" b="b"/>
                <a:pathLst>
                  <a:path w="758" h="690" extrusionOk="0">
                    <a:moveTo>
                      <a:pt x="326" y="1"/>
                    </a:moveTo>
                    <a:cubicBezTo>
                      <a:pt x="127" y="128"/>
                      <a:pt x="1" y="311"/>
                      <a:pt x="15" y="538"/>
                    </a:cubicBezTo>
                    <a:cubicBezTo>
                      <a:pt x="16" y="552"/>
                      <a:pt x="17" y="565"/>
                      <a:pt x="18" y="579"/>
                    </a:cubicBezTo>
                    <a:cubicBezTo>
                      <a:pt x="75" y="593"/>
                      <a:pt x="133" y="606"/>
                      <a:pt x="191" y="616"/>
                    </a:cubicBezTo>
                    <a:cubicBezTo>
                      <a:pt x="365" y="650"/>
                      <a:pt x="540" y="675"/>
                      <a:pt x="716" y="690"/>
                    </a:cubicBezTo>
                    <a:cubicBezTo>
                      <a:pt x="721" y="675"/>
                      <a:pt x="725" y="659"/>
                      <a:pt x="728" y="644"/>
                    </a:cubicBezTo>
                    <a:cubicBezTo>
                      <a:pt x="758" y="524"/>
                      <a:pt x="696" y="378"/>
                      <a:pt x="572" y="232"/>
                    </a:cubicBezTo>
                    <a:cubicBezTo>
                      <a:pt x="497" y="146"/>
                      <a:pt x="416"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8" name="Google Shape;3528;p48"/>
              <p:cNvSpPr/>
              <p:nvPr/>
            </p:nvSpPr>
            <p:spPr>
              <a:xfrm>
                <a:off x="2770325" y="4442375"/>
                <a:ext cx="35850" cy="34475"/>
              </a:xfrm>
              <a:custGeom>
                <a:avLst/>
                <a:gdLst/>
                <a:ahLst/>
                <a:cxnLst/>
                <a:rect l="l" t="t" r="r" b="b"/>
                <a:pathLst>
                  <a:path w="1434" h="1379" extrusionOk="0">
                    <a:moveTo>
                      <a:pt x="744" y="1"/>
                    </a:moveTo>
                    <a:cubicBezTo>
                      <a:pt x="466" y="1"/>
                      <a:pt x="215" y="169"/>
                      <a:pt x="107" y="426"/>
                    </a:cubicBezTo>
                    <a:cubicBezTo>
                      <a:pt x="1" y="683"/>
                      <a:pt x="59" y="980"/>
                      <a:pt x="257" y="1176"/>
                    </a:cubicBezTo>
                    <a:cubicBezTo>
                      <a:pt x="389" y="1309"/>
                      <a:pt x="565" y="1379"/>
                      <a:pt x="744" y="1379"/>
                    </a:cubicBezTo>
                    <a:cubicBezTo>
                      <a:pt x="833" y="1379"/>
                      <a:pt x="923" y="1361"/>
                      <a:pt x="1008" y="1326"/>
                    </a:cubicBezTo>
                    <a:cubicBezTo>
                      <a:pt x="1265" y="1220"/>
                      <a:pt x="1433" y="968"/>
                      <a:pt x="1433" y="689"/>
                    </a:cubicBezTo>
                    <a:cubicBezTo>
                      <a:pt x="1433" y="310"/>
                      <a:pt x="1125" y="2"/>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29" name="Google Shape;3529;p48"/>
              <p:cNvSpPr/>
              <p:nvPr/>
            </p:nvSpPr>
            <p:spPr>
              <a:xfrm>
                <a:off x="3049950" y="4225575"/>
                <a:ext cx="21575" cy="18275"/>
              </a:xfrm>
              <a:custGeom>
                <a:avLst/>
                <a:gdLst/>
                <a:ahLst/>
                <a:cxnLst/>
                <a:rect l="l" t="t" r="r" b="b"/>
                <a:pathLst>
                  <a:path w="863" h="731" extrusionOk="0">
                    <a:moveTo>
                      <a:pt x="688" y="0"/>
                    </a:moveTo>
                    <a:cubicBezTo>
                      <a:pt x="319" y="0"/>
                      <a:pt x="0" y="299"/>
                      <a:pt x="0" y="689"/>
                    </a:cubicBezTo>
                    <a:cubicBezTo>
                      <a:pt x="0" y="702"/>
                      <a:pt x="0" y="717"/>
                      <a:pt x="1" y="731"/>
                    </a:cubicBezTo>
                    <a:lnTo>
                      <a:pt x="863" y="23"/>
                    </a:lnTo>
                    <a:cubicBezTo>
                      <a:pt x="804" y="7"/>
                      <a:pt x="746" y="0"/>
                      <a:pt x="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0" name="Google Shape;3530;p48"/>
              <p:cNvSpPr/>
              <p:nvPr/>
            </p:nvSpPr>
            <p:spPr>
              <a:xfrm>
                <a:off x="2774700" y="4228575"/>
                <a:ext cx="29150" cy="28125"/>
              </a:xfrm>
              <a:custGeom>
                <a:avLst/>
                <a:gdLst/>
                <a:ahLst/>
                <a:cxnLst/>
                <a:rect l="l" t="t" r="r" b="b"/>
                <a:pathLst>
                  <a:path w="1166" h="1125" extrusionOk="0">
                    <a:moveTo>
                      <a:pt x="584" y="0"/>
                    </a:moveTo>
                    <a:cubicBezTo>
                      <a:pt x="570" y="0"/>
                      <a:pt x="556" y="0"/>
                      <a:pt x="543" y="1"/>
                    </a:cubicBezTo>
                    <a:cubicBezTo>
                      <a:pt x="233" y="24"/>
                      <a:pt x="0" y="293"/>
                      <a:pt x="22" y="602"/>
                    </a:cubicBezTo>
                    <a:cubicBezTo>
                      <a:pt x="43" y="898"/>
                      <a:pt x="290" y="1124"/>
                      <a:pt x="583" y="1124"/>
                    </a:cubicBezTo>
                    <a:cubicBezTo>
                      <a:pt x="596" y="1124"/>
                      <a:pt x="609" y="1124"/>
                      <a:pt x="622" y="1123"/>
                    </a:cubicBezTo>
                    <a:cubicBezTo>
                      <a:pt x="933" y="1101"/>
                      <a:pt x="1166" y="832"/>
                      <a:pt x="1143" y="522"/>
                    </a:cubicBezTo>
                    <a:cubicBezTo>
                      <a:pt x="1123" y="226"/>
                      <a:pt x="876" y="0"/>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1" name="Google Shape;3531;p48"/>
              <p:cNvSpPr/>
              <p:nvPr/>
            </p:nvSpPr>
            <p:spPr>
              <a:xfrm>
                <a:off x="3052275" y="4458100"/>
                <a:ext cx="19125" cy="15575"/>
              </a:xfrm>
              <a:custGeom>
                <a:avLst/>
                <a:gdLst/>
                <a:ahLst/>
                <a:cxnLst/>
                <a:rect l="l" t="t" r="r" b="b"/>
                <a:pathLst>
                  <a:path w="765" h="623" extrusionOk="0">
                    <a:moveTo>
                      <a:pt x="38" y="1"/>
                    </a:moveTo>
                    <a:lnTo>
                      <a:pt x="38" y="1"/>
                    </a:lnTo>
                    <a:cubicBezTo>
                      <a:pt x="1" y="333"/>
                      <a:pt x="263" y="623"/>
                      <a:pt x="596" y="623"/>
                    </a:cubicBezTo>
                    <a:cubicBezTo>
                      <a:pt x="654" y="623"/>
                      <a:pt x="710" y="614"/>
                      <a:pt x="764" y="597"/>
                    </a:cubicBezTo>
                    <a:lnTo>
                      <a:pt x="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2" name="Google Shape;3532;p48"/>
              <p:cNvSpPr/>
              <p:nvPr/>
            </p:nvSpPr>
            <p:spPr>
              <a:xfrm>
                <a:off x="2218975" y="4442375"/>
                <a:ext cx="35800" cy="34475"/>
              </a:xfrm>
              <a:custGeom>
                <a:avLst/>
                <a:gdLst/>
                <a:ahLst/>
                <a:cxnLst/>
                <a:rect l="l" t="t" r="r" b="b"/>
                <a:pathLst>
                  <a:path w="1432" h="1379" extrusionOk="0">
                    <a:moveTo>
                      <a:pt x="744" y="1"/>
                    </a:moveTo>
                    <a:cubicBezTo>
                      <a:pt x="464" y="1"/>
                      <a:pt x="213" y="169"/>
                      <a:pt x="107" y="426"/>
                    </a:cubicBezTo>
                    <a:cubicBezTo>
                      <a:pt x="1" y="683"/>
                      <a:pt x="59" y="980"/>
                      <a:pt x="256" y="1176"/>
                    </a:cubicBezTo>
                    <a:cubicBezTo>
                      <a:pt x="388" y="1309"/>
                      <a:pt x="564" y="1379"/>
                      <a:pt x="743" y="1379"/>
                    </a:cubicBezTo>
                    <a:cubicBezTo>
                      <a:pt x="832" y="1379"/>
                      <a:pt x="921" y="1361"/>
                      <a:pt x="1007" y="1326"/>
                    </a:cubicBezTo>
                    <a:cubicBezTo>
                      <a:pt x="1264" y="1220"/>
                      <a:pt x="1432" y="968"/>
                      <a:pt x="1432" y="689"/>
                    </a:cubicBezTo>
                    <a:cubicBezTo>
                      <a:pt x="1432" y="310"/>
                      <a:pt x="1123"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3" name="Google Shape;3533;p48"/>
              <p:cNvSpPr/>
              <p:nvPr/>
            </p:nvSpPr>
            <p:spPr>
              <a:xfrm>
                <a:off x="2496250" y="4225550"/>
                <a:ext cx="39100" cy="34475"/>
              </a:xfrm>
              <a:custGeom>
                <a:avLst/>
                <a:gdLst/>
                <a:ahLst/>
                <a:cxnLst/>
                <a:rect l="l" t="t" r="r" b="b"/>
                <a:pathLst>
                  <a:path w="1564" h="1379" extrusionOk="0">
                    <a:moveTo>
                      <a:pt x="782" y="1"/>
                    </a:moveTo>
                    <a:cubicBezTo>
                      <a:pt x="694" y="1"/>
                      <a:pt x="605" y="18"/>
                      <a:pt x="518" y="53"/>
                    </a:cubicBezTo>
                    <a:cubicBezTo>
                      <a:pt x="168" y="199"/>
                      <a:pt x="1" y="602"/>
                      <a:pt x="146" y="954"/>
                    </a:cubicBezTo>
                    <a:cubicBezTo>
                      <a:pt x="256" y="1219"/>
                      <a:pt x="512" y="1379"/>
                      <a:pt x="782" y="1379"/>
                    </a:cubicBezTo>
                    <a:cubicBezTo>
                      <a:pt x="870" y="1379"/>
                      <a:pt x="959" y="1362"/>
                      <a:pt x="1046" y="1326"/>
                    </a:cubicBezTo>
                    <a:cubicBezTo>
                      <a:pt x="1398" y="1180"/>
                      <a:pt x="1563" y="777"/>
                      <a:pt x="1419" y="427"/>
                    </a:cubicBezTo>
                    <a:cubicBezTo>
                      <a:pt x="1309" y="161"/>
                      <a:pt x="1052" y="1"/>
                      <a:pt x="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4" name="Google Shape;3534;p48"/>
              <p:cNvSpPr/>
              <p:nvPr/>
            </p:nvSpPr>
            <p:spPr>
              <a:xfrm>
                <a:off x="2223500" y="4228725"/>
                <a:ext cx="28125" cy="28150"/>
              </a:xfrm>
              <a:custGeom>
                <a:avLst/>
                <a:gdLst/>
                <a:ahLst/>
                <a:cxnLst/>
                <a:rect l="l" t="t" r="r" b="b"/>
                <a:pathLst>
                  <a:path w="1125" h="1126" extrusionOk="0">
                    <a:moveTo>
                      <a:pt x="562" y="1"/>
                    </a:moveTo>
                    <a:cubicBezTo>
                      <a:pt x="251" y="1"/>
                      <a:pt x="0" y="253"/>
                      <a:pt x="0" y="563"/>
                    </a:cubicBezTo>
                    <a:cubicBezTo>
                      <a:pt x="0" y="874"/>
                      <a:pt x="251" y="1126"/>
                      <a:pt x="562" y="1126"/>
                    </a:cubicBezTo>
                    <a:cubicBezTo>
                      <a:pt x="873" y="1126"/>
                      <a:pt x="1124" y="874"/>
                      <a:pt x="1124" y="563"/>
                    </a:cubicBezTo>
                    <a:cubicBezTo>
                      <a:pt x="1124" y="253"/>
                      <a:pt x="873"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5" name="Google Shape;3535;p48"/>
              <p:cNvSpPr/>
              <p:nvPr/>
            </p:nvSpPr>
            <p:spPr>
              <a:xfrm>
                <a:off x="2500650" y="4445575"/>
                <a:ext cx="29225" cy="28125"/>
              </a:xfrm>
              <a:custGeom>
                <a:avLst/>
                <a:gdLst/>
                <a:ahLst/>
                <a:cxnLst/>
                <a:rect l="l" t="t" r="r" b="b"/>
                <a:pathLst>
                  <a:path w="1169" h="1125" extrusionOk="0">
                    <a:moveTo>
                      <a:pt x="606" y="0"/>
                    </a:moveTo>
                    <a:cubicBezTo>
                      <a:pt x="379" y="0"/>
                      <a:pt x="173" y="136"/>
                      <a:pt x="87" y="347"/>
                    </a:cubicBezTo>
                    <a:cubicBezTo>
                      <a:pt x="0" y="556"/>
                      <a:pt x="48" y="799"/>
                      <a:pt x="208" y="959"/>
                    </a:cubicBezTo>
                    <a:cubicBezTo>
                      <a:pt x="316" y="1067"/>
                      <a:pt x="460" y="1124"/>
                      <a:pt x="607" y="1124"/>
                    </a:cubicBezTo>
                    <a:cubicBezTo>
                      <a:pt x="679" y="1124"/>
                      <a:pt x="752" y="1110"/>
                      <a:pt x="821" y="1081"/>
                    </a:cubicBezTo>
                    <a:cubicBezTo>
                      <a:pt x="1031" y="994"/>
                      <a:pt x="1168" y="789"/>
                      <a:pt x="1168" y="561"/>
                    </a:cubicBezTo>
                    <a:cubicBezTo>
                      <a:pt x="1168" y="251"/>
                      <a:pt x="917" y="0"/>
                      <a:pt x="6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6" name="Google Shape;3536;p48"/>
              <p:cNvSpPr/>
              <p:nvPr/>
            </p:nvSpPr>
            <p:spPr>
              <a:xfrm>
                <a:off x="1667600" y="4442375"/>
                <a:ext cx="35825" cy="34475"/>
              </a:xfrm>
              <a:custGeom>
                <a:avLst/>
                <a:gdLst/>
                <a:ahLst/>
                <a:cxnLst/>
                <a:rect l="l" t="t" r="r" b="b"/>
                <a:pathLst>
                  <a:path w="1433" h="1379" extrusionOk="0">
                    <a:moveTo>
                      <a:pt x="744" y="1"/>
                    </a:moveTo>
                    <a:cubicBezTo>
                      <a:pt x="465" y="1"/>
                      <a:pt x="214" y="169"/>
                      <a:pt x="107" y="426"/>
                    </a:cubicBezTo>
                    <a:cubicBezTo>
                      <a:pt x="0" y="683"/>
                      <a:pt x="59" y="980"/>
                      <a:pt x="257" y="1176"/>
                    </a:cubicBezTo>
                    <a:cubicBezTo>
                      <a:pt x="388" y="1309"/>
                      <a:pt x="565" y="1379"/>
                      <a:pt x="744" y="1379"/>
                    </a:cubicBezTo>
                    <a:cubicBezTo>
                      <a:pt x="833" y="1379"/>
                      <a:pt x="922" y="1361"/>
                      <a:pt x="1007" y="1326"/>
                    </a:cubicBezTo>
                    <a:cubicBezTo>
                      <a:pt x="1265" y="1220"/>
                      <a:pt x="1433" y="968"/>
                      <a:pt x="1433" y="689"/>
                    </a:cubicBezTo>
                    <a:cubicBezTo>
                      <a:pt x="1433" y="310"/>
                      <a:pt x="1124"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7" name="Google Shape;3537;p48"/>
              <p:cNvSpPr/>
              <p:nvPr/>
            </p:nvSpPr>
            <p:spPr>
              <a:xfrm>
                <a:off x="1947200" y="4225575"/>
                <a:ext cx="34450" cy="34475"/>
              </a:xfrm>
              <a:custGeom>
                <a:avLst/>
                <a:gdLst/>
                <a:ahLst/>
                <a:cxnLst/>
                <a:rect l="l" t="t" r="r" b="b"/>
                <a:pathLst>
                  <a:path w="1378" h="1379" extrusionOk="0">
                    <a:moveTo>
                      <a:pt x="690" y="0"/>
                    </a:moveTo>
                    <a:cubicBezTo>
                      <a:pt x="309" y="0"/>
                      <a:pt x="1" y="309"/>
                      <a:pt x="1" y="689"/>
                    </a:cubicBezTo>
                    <a:cubicBezTo>
                      <a:pt x="1" y="1069"/>
                      <a:pt x="309" y="1378"/>
                      <a:pt x="690" y="1378"/>
                    </a:cubicBezTo>
                    <a:cubicBezTo>
                      <a:pt x="1069" y="1378"/>
                      <a:pt x="1378" y="1069"/>
                      <a:pt x="1378" y="689"/>
                    </a:cubicBezTo>
                    <a:cubicBezTo>
                      <a:pt x="1378" y="309"/>
                      <a:pt x="1069" y="0"/>
                      <a:pt x="6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8" name="Google Shape;3538;p48"/>
              <p:cNvSpPr/>
              <p:nvPr/>
            </p:nvSpPr>
            <p:spPr>
              <a:xfrm>
                <a:off x="1670750" y="4228725"/>
                <a:ext cx="30875" cy="28150"/>
              </a:xfrm>
              <a:custGeom>
                <a:avLst/>
                <a:gdLst/>
                <a:ahLst/>
                <a:cxnLst/>
                <a:rect l="l" t="t" r="r" b="b"/>
                <a:pathLst>
                  <a:path w="1235" h="1126" extrusionOk="0">
                    <a:moveTo>
                      <a:pt x="618" y="1"/>
                    </a:moveTo>
                    <a:cubicBezTo>
                      <a:pt x="474" y="1"/>
                      <a:pt x="330" y="56"/>
                      <a:pt x="220" y="166"/>
                    </a:cubicBezTo>
                    <a:cubicBezTo>
                      <a:pt x="1" y="385"/>
                      <a:pt x="1" y="741"/>
                      <a:pt x="220" y="961"/>
                    </a:cubicBezTo>
                    <a:cubicBezTo>
                      <a:pt x="330" y="1070"/>
                      <a:pt x="474" y="1125"/>
                      <a:pt x="618" y="1125"/>
                    </a:cubicBezTo>
                    <a:cubicBezTo>
                      <a:pt x="761" y="1125"/>
                      <a:pt x="905" y="1070"/>
                      <a:pt x="1015" y="961"/>
                    </a:cubicBezTo>
                    <a:cubicBezTo>
                      <a:pt x="1234" y="741"/>
                      <a:pt x="1234" y="385"/>
                      <a:pt x="1015" y="166"/>
                    </a:cubicBezTo>
                    <a:cubicBezTo>
                      <a:pt x="905" y="56"/>
                      <a:pt x="761"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39" name="Google Shape;3539;p48"/>
              <p:cNvSpPr/>
              <p:nvPr/>
            </p:nvSpPr>
            <p:spPr>
              <a:xfrm>
                <a:off x="1949250" y="4445575"/>
                <a:ext cx="29250" cy="28125"/>
              </a:xfrm>
              <a:custGeom>
                <a:avLst/>
                <a:gdLst/>
                <a:ahLst/>
                <a:cxnLst/>
                <a:rect l="l" t="t" r="r" b="b"/>
                <a:pathLst>
                  <a:path w="1170" h="1125" extrusionOk="0">
                    <a:moveTo>
                      <a:pt x="610" y="0"/>
                    </a:moveTo>
                    <a:cubicBezTo>
                      <a:pt x="609" y="0"/>
                      <a:pt x="609" y="0"/>
                      <a:pt x="608" y="0"/>
                    </a:cubicBezTo>
                    <a:cubicBezTo>
                      <a:pt x="380" y="0"/>
                      <a:pt x="175" y="136"/>
                      <a:pt x="88" y="347"/>
                    </a:cubicBezTo>
                    <a:cubicBezTo>
                      <a:pt x="1" y="556"/>
                      <a:pt x="50" y="799"/>
                      <a:pt x="210" y="959"/>
                    </a:cubicBezTo>
                    <a:cubicBezTo>
                      <a:pt x="318" y="1067"/>
                      <a:pt x="462" y="1124"/>
                      <a:pt x="608" y="1124"/>
                    </a:cubicBezTo>
                    <a:cubicBezTo>
                      <a:pt x="680" y="1124"/>
                      <a:pt x="753" y="1110"/>
                      <a:pt x="823" y="1081"/>
                    </a:cubicBezTo>
                    <a:cubicBezTo>
                      <a:pt x="1033" y="994"/>
                      <a:pt x="1169" y="789"/>
                      <a:pt x="1169" y="561"/>
                    </a:cubicBezTo>
                    <a:cubicBezTo>
                      <a:pt x="1169" y="252"/>
                      <a:pt x="919" y="0"/>
                      <a:pt x="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0" name="Google Shape;3540;p48"/>
              <p:cNvSpPr/>
              <p:nvPr/>
            </p:nvSpPr>
            <p:spPr>
              <a:xfrm>
                <a:off x="1395825" y="4225800"/>
                <a:ext cx="34475" cy="34200"/>
              </a:xfrm>
              <a:custGeom>
                <a:avLst/>
                <a:gdLst/>
                <a:ahLst/>
                <a:cxnLst/>
                <a:rect l="l" t="t" r="r" b="b"/>
                <a:pathLst>
                  <a:path w="1379" h="1368" extrusionOk="0">
                    <a:moveTo>
                      <a:pt x="690" y="1"/>
                    </a:moveTo>
                    <a:cubicBezTo>
                      <a:pt x="313" y="1"/>
                      <a:pt x="6" y="303"/>
                      <a:pt x="1" y="680"/>
                    </a:cubicBezTo>
                    <a:cubicBezTo>
                      <a:pt x="1" y="708"/>
                      <a:pt x="3" y="735"/>
                      <a:pt x="6" y="762"/>
                    </a:cubicBezTo>
                    <a:lnTo>
                      <a:pt x="741" y="1367"/>
                    </a:lnTo>
                    <a:cubicBezTo>
                      <a:pt x="1100" y="1339"/>
                      <a:pt x="1379" y="1041"/>
                      <a:pt x="1379" y="680"/>
                    </a:cubicBezTo>
                    <a:cubicBezTo>
                      <a:pt x="1373" y="303"/>
                      <a:pt x="1066" y="1"/>
                      <a:pt x="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1" name="Google Shape;3541;p48"/>
              <p:cNvSpPr/>
              <p:nvPr/>
            </p:nvSpPr>
            <p:spPr>
              <a:xfrm>
                <a:off x="1397900" y="4445575"/>
                <a:ext cx="29225" cy="28125"/>
              </a:xfrm>
              <a:custGeom>
                <a:avLst/>
                <a:gdLst/>
                <a:ahLst/>
                <a:cxnLst/>
                <a:rect l="l" t="t" r="r" b="b"/>
                <a:pathLst>
                  <a:path w="1169" h="1125" extrusionOk="0">
                    <a:moveTo>
                      <a:pt x="607" y="0"/>
                    </a:moveTo>
                    <a:cubicBezTo>
                      <a:pt x="379" y="0"/>
                      <a:pt x="175" y="136"/>
                      <a:pt x="88" y="347"/>
                    </a:cubicBezTo>
                    <a:cubicBezTo>
                      <a:pt x="1" y="556"/>
                      <a:pt x="48" y="799"/>
                      <a:pt x="209" y="959"/>
                    </a:cubicBezTo>
                    <a:cubicBezTo>
                      <a:pt x="317" y="1067"/>
                      <a:pt x="461" y="1124"/>
                      <a:pt x="608" y="1124"/>
                    </a:cubicBezTo>
                    <a:cubicBezTo>
                      <a:pt x="680" y="1124"/>
                      <a:pt x="753" y="1110"/>
                      <a:pt x="822" y="1081"/>
                    </a:cubicBezTo>
                    <a:cubicBezTo>
                      <a:pt x="1032" y="994"/>
                      <a:pt x="1169" y="789"/>
                      <a:pt x="1169" y="561"/>
                    </a:cubicBezTo>
                    <a:cubicBezTo>
                      <a:pt x="1169" y="251"/>
                      <a:pt x="917" y="0"/>
                      <a:pt x="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542" name="Google Shape;3542;p48"/>
          <p:cNvGrpSpPr/>
          <p:nvPr/>
        </p:nvGrpSpPr>
        <p:grpSpPr>
          <a:xfrm>
            <a:off x="595472" y="3969765"/>
            <a:ext cx="1152321" cy="597629"/>
            <a:chOff x="3351463" y="4003788"/>
            <a:chExt cx="1072825" cy="556400"/>
          </a:xfrm>
        </p:grpSpPr>
        <p:sp>
          <p:nvSpPr>
            <p:cNvPr id="3543" name="Google Shape;3543;p48"/>
            <p:cNvSpPr/>
            <p:nvPr/>
          </p:nvSpPr>
          <p:spPr>
            <a:xfrm>
              <a:off x="3355600" y="4003788"/>
              <a:ext cx="1064550" cy="556400"/>
            </a:xfrm>
            <a:custGeom>
              <a:avLst/>
              <a:gdLst/>
              <a:ahLst/>
              <a:cxnLst/>
              <a:rect l="l" t="t" r="r" b="b"/>
              <a:pathLst>
                <a:path w="42582" h="22256" extrusionOk="0">
                  <a:moveTo>
                    <a:pt x="11050" y="3510"/>
                  </a:moveTo>
                  <a:cubicBezTo>
                    <a:pt x="11743" y="3510"/>
                    <a:pt x="12508" y="3553"/>
                    <a:pt x="13333" y="3637"/>
                  </a:cubicBezTo>
                  <a:cubicBezTo>
                    <a:pt x="11955" y="5081"/>
                    <a:pt x="10937" y="6894"/>
                    <a:pt x="10391" y="8966"/>
                  </a:cubicBezTo>
                  <a:cubicBezTo>
                    <a:pt x="7996" y="7407"/>
                    <a:pt x="6691" y="5919"/>
                    <a:pt x="7037" y="4863"/>
                  </a:cubicBezTo>
                  <a:lnTo>
                    <a:pt x="7036" y="4863"/>
                  </a:lnTo>
                  <a:cubicBezTo>
                    <a:pt x="7334" y="3952"/>
                    <a:pt x="8815" y="3510"/>
                    <a:pt x="11050" y="3510"/>
                  </a:cubicBezTo>
                  <a:close/>
                  <a:moveTo>
                    <a:pt x="22019" y="1"/>
                  </a:moveTo>
                  <a:cubicBezTo>
                    <a:pt x="21910" y="1"/>
                    <a:pt x="21801" y="3"/>
                    <a:pt x="21691" y="6"/>
                  </a:cubicBezTo>
                  <a:cubicBezTo>
                    <a:pt x="18641" y="101"/>
                    <a:pt x="15953" y="1217"/>
                    <a:pt x="13922" y="3061"/>
                  </a:cubicBezTo>
                  <a:cubicBezTo>
                    <a:pt x="11598" y="2673"/>
                    <a:pt x="9464" y="2478"/>
                    <a:pt x="7619" y="2478"/>
                  </a:cubicBezTo>
                  <a:cubicBezTo>
                    <a:pt x="3877" y="2478"/>
                    <a:pt x="1326" y="3282"/>
                    <a:pt x="793" y="4910"/>
                  </a:cubicBezTo>
                  <a:cubicBezTo>
                    <a:pt x="1" y="7327"/>
                    <a:pt x="3870" y="10916"/>
                    <a:pt x="10185" y="14120"/>
                  </a:cubicBezTo>
                  <a:cubicBezTo>
                    <a:pt x="11124" y="18674"/>
                    <a:pt x="15086" y="22256"/>
                    <a:pt x="20357" y="22256"/>
                  </a:cubicBezTo>
                  <a:cubicBezTo>
                    <a:pt x="20466" y="22256"/>
                    <a:pt x="20575" y="22254"/>
                    <a:pt x="20685" y="22251"/>
                  </a:cubicBezTo>
                  <a:cubicBezTo>
                    <a:pt x="23318" y="22178"/>
                    <a:pt x="25916" y="21426"/>
                    <a:pt x="27990" y="20072"/>
                  </a:cubicBezTo>
                  <a:cubicBezTo>
                    <a:pt x="30565" y="20535"/>
                    <a:pt x="32924" y="20767"/>
                    <a:pt x="34938" y="20767"/>
                  </a:cubicBezTo>
                  <a:cubicBezTo>
                    <a:pt x="38682" y="20767"/>
                    <a:pt x="41235" y="19963"/>
                    <a:pt x="41768" y="18334"/>
                  </a:cubicBezTo>
                  <a:cubicBezTo>
                    <a:pt x="42581" y="15854"/>
                    <a:pt x="38487" y="12143"/>
                    <a:pt x="31880" y="8876"/>
                  </a:cubicBezTo>
                  <a:lnTo>
                    <a:pt x="31880" y="8876"/>
                  </a:lnTo>
                  <a:cubicBezTo>
                    <a:pt x="31937" y="9095"/>
                    <a:pt x="32001" y="9378"/>
                    <a:pt x="32059" y="9683"/>
                  </a:cubicBezTo>
                  <a:cubicBezTo>
                    <a:pt x="35297" y="11529"/>
                    <a:pt x="37169" y="13363"/>
                    <a:pt x="36763" y="14603"/>
                  </a:cubicBezTo>
                  <a:cubicBezTo>
                    <a:pt x="36465" y="15514"/>
                    <a:pt x="34984" y="15957"/>
                    <a:pt x="32749" y="15957"/>
                  </a:cubicBezTo>
                  <a:cubicBezTo>
                    <a:pt x="32390" y="15957"/>
                    <a:pt x="32011" y="15945"/>
                    <a:pt x="31614" y="15923"/>
                  </a:cubicBezTo>
                  <a:cubicBezTo>
                    <a:pt x="32166" y="14661"/>
                    <a:pt x="32427" y="13226"/>
                    <a:pt x="32311" y="11632"/>
                  </a:cubicBezTo>
                  <a:cubicBezTo>
                    <a:pt x="31868" y="5605"/>
                    <a:pt x="28257" y="1"/>
                    <a:pt x="22019"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544" name="Google Shape;3544;p48"/>
            <p:cNvGrpSpPr/>
            <p:nvPr/>
          </p:nvGrpSpPr>
          <p:grpSpPr>
            <a:xfrm>
              <a:off x="3351463" y="4003788"/>
              <a:ext cx="1072825" cy="556400"/>
              <a:chOff x="2839875" y="4011725"/>
              <a:chExt cx="1072825" cy="556400"/>
            </a:xfrm>
          </p:grpSpPr>
          <p:sp>
            <p:nvSpPr>
              <p:cNvPr id="3545" name="Google Shape;3545;p48"/>
              <p:cNvSpPr/>
              <p:nvPr/>
            </p:nvSpPr>
            <p:spPr>
              <a:xfrm>
                <a:off x="3079575" y="4011725"/>
                <a:ext cx="588450" cy="556400"/>
              </a:xfrm>
              <a:custGeom>
                <a:avLst/>
                <a:gdLst/>
                <a:ahLst/>
                <a:cxnLst/>
                <a:rect l="l" t="t" r="r" b="b"/>
                <a:pathLst>
                  <a:path w="23538" h="22256" extrusionOk="0">
                    <a:moveTo>
                      <a:pt x="12763" y="1"/>
                    </a:moveTo>
                    <a:cubicBezTo>
                      <a:pt x="12655" y="1"/>
                      <a:pt x="12545" y="3"/>
                      <a:pt x="12435" y="6"/>
                    </a:cubicBezTo>
                    <a:cubicBezTo>
                      <a:pt x="6288" y="198"/>
                      <a:pt x="1621" y="4529"/>
                      <a:pt x="809" y="10625"/>
                    </a:cubicBezTo>
                    <a:cubicBezTo>
                      <a:pt x="0" y="16698"/>
                      <a:pt x="4535" y="22256"/>
                      <a:pt x="11104" y="22256"/>
                    </a:cubicBezTo>
                    <a:cubicBezTo>
                      <a:pt x="11212" y="22256"/>
                      <a:pt x="11320" y="22254"/>
                      <a:pt x="11429" y="22251"/>
                    </a:cubicBezTo>
                    <a:cubicBezTo>
                      <a:pt x="17575" y="22081"/>
                      <a:pt x="23537" y="18202"/>
                      <a:pt x="23054" y="11632"/>
                    </a:cubicBezTo>
                    <a:cubicBezTo>
                      <a:pt x="22611" y="5605"/>
                      <a:pt x="19000" y="1"/>
                      <a:pt x="12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6" name="Google Shape;3546;p48"/>
              <p:cNvSpPr/>
              <p:nvPr/>
            </p:nvSpPr>
            <p:spPr>
              <a:xfrm>
                <a:off x="3146775" y="4092975"/>
                <a:ext cx="128475" cy="150050"/>
              </a:xfrm>
              <a:custGeom>
                <a:avLst/>
                <a:gdLst/>
                <a:ahLst/>
                <a:cxnLst/>
                <a:rect l="l" t="t" r="r" b="b"/>
                <a:pathLst>
                  <a:path w="5139" h="6002" extrusionOk="0">
                    <a:moveTo>
                      <a:pt x="4025" y="1"/>
                    </a:moveTo>
                    <a:cubicBezTo>
                      <a:pt x="3640" y="1"/>
                      <a:pt x="3248" y="293"/>
                      <a:pt x="2942" y="493"/>
                    </a:cubicBezTo>
                    <a:cubicBezTo>
                      <a:pt x="2055" y="1075"/>
                      <a:pt x="1317" y="1858"/>
                      <a:pt x="789" y="2778"/>
                    </a:cubicBezTo>
                    <a:cubicBezTo>
                      <a:pt x="487" y="3300"/>
                      <a:pt x="261" y="3863"/>
                      <a:pt x="116" y="4448"/>
                    </a:cubicBezTo>
                    <a:cubicBezTo>
                      <a:pt x="49" y="4717"/>
                      <a:pt x="0" y="5004"/>
                      <a:pt x="80" y="5269"/>
                    </a:cubicBezTo>
                    <a:cubicBezTo>
                      <a:pt x="216" y="5727"/>
                      <a:pt x="717" y="6001"/>
                      <a:pt x="1196" y="6001"/>
                    </a:cubicBezTo>
                    <a:cubicBezTo>
                      <a:pt x="1215" y="6001"/>
                      <a:pt x="1234" y="6001"/>
                      <a:pt x="1252" y="6000"/>
                    </a:cubicBezTo>
                    <a:cubicBezTo>
                      <a:pt x="1748" y="5977"/>
                      <a:pt x="2201" y="5714"/>
                      <a:pt x="2588" y="5402"/>
                    </a:cubicBezTo>
                    <a:cubicBezTo>
                      <a:pt x="3788" y="4437"/>
                      <a:pt x="4504" y="2989"/>
                      <a:pt x="4973" y="1523"/>
                    </a:cubicBezTo>
                    <a:cubicBezTo>
                      <a:pt x="5059" y="1253"/>
                      <a:pt x="5139" y="967"/>
                      <a:pt x="5074" y="691"/>
                    </a:cubicBezTo>
                    <a:cubicBezTo>
                      <a:pt x="4970" y="255"/>
                      <a:pt x="4481" y="24"/>
                      <a:pt x="4065" y="2"/>
                    </a:cubicBezTo>
                    <a:cubicBezTo>
                      <a:pt x="4051" y="1"/>
                      <a:pt x="4038" y="1"/>
                      <a:pt x="4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7" name="Google Shape;3547;p48"/>
              <p:cNvSpPr/>
              <p:nvPr/>
            </p:nvSpPr>
            <p:spPr>
              <a:xfrm>
                <a:off x="3235600" y="4194225"/>
                <a:ext cx="71500" cy="68700"/>
              </a:xfrm>
              <a:custGeom>
                <a:avLst/>
                <a:gdLst/>
                <a:ahLst/>
                <a:cxnLst/>
                <a:rect l="l" t="t" r="r" b="b"/>
                <a:pathLst>
                  <a:path w="2860" h="2748" extrusionOk="0">
                    <a:moveTo>
                      <a:pt x="1878" y="0"/>
                    </a:moveTo>
                    <a:cubicBezTo>
                      <a:pt x="1163" y="0"/>
                      <a:pt x="369" y="810"/>
                      <a:pt x="141" y="1376"/>
                    </a:cubicBezTo>
                    <a:cubicBezTo>
                      <a:pt x="52" y="1597"/>
                      <a:pt x="1" y="1846"/>
                      <a:pt x="72" y="2074"/>
                    </a:cubicBezTo>
                    <a:cubicBezTo>
                      <a:pt x="159" y="2355"/>
                      <a:pt x="418" y="2551"/>
                      <a:pt x="694" y="2653"/>
                    </a:cubicBezTo>
                    <a:cubicBezTo>
                      <a:pt x="867" y="2717"/>
                      <a:pt x="1051" y="2748"/>
                      <a:pt x="1235" y="2748"/>
                    </a:cubicBezTo>
                    <a:cubicBezTo>
                      <a:pt x="1574" y="2748"/>
                      <a:pt x="1914" y="2642"/>
                      <a:pt x="2188" y="2441"/>
                    </a:cubicBezTo>
                    <a:cubicBezTo>
                      <a:pt x="2610" y="2129"/>
                      <a:pt x="2860" y="1600"/>
                      <a:pt x="2833" y="1077"/>
                    </a:cubicBezTo>
                    <a:cubicBezTo>
                      <a:pt x="2815" y="742"/>
                      <a:pt x="2681" y="402"/>
                      <a:pt x="2420" y="193"/>
                    </a:cubicBezTo>
                    <a:cubicBezTo>
                      <a:pt x="2253" y="58"/>
                      <a:pt x="2068" y="0"/>
                      <a:pt x="1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8" name="Google Shape;3548;p48"/>
              <p:cNvSpPr/>
              <p:nvPr/>
            </p:nvSpPr>
            <p:spPr>
              <a:xfrm>
                <a:off x="3278125" y="4153200"/>
                <a:ext cx="39725" cy="29375"/>
              </a:xfrm>
              <a:custGeom>
                <a:avLst/>
                <a:gdLst/>
                <a:ahLst/>
                <a:cxnLst/>
                <a:rect l="l" t="t" r="r" b="b"/>
                <a:pathLst>
                  <a:path w="1589" h="1175" extrusionOk="0">
                    <a:moveTo>
                      <a:pt x="806" y="1"/>
                    </a:moveTo>
                    <a:cubicBezTo>
                      <a:pt x="724" y="1"/>
                      <a:pt x="650" y="12"/>
                      <a:pt x="592" y="38"/>
                    </a:cubicBezTo>
                    <a:cubicBezTo>
                      <a:pt x="316" y="156"/>
                      <a:pt x="0" y="624"/>
                      <a:pt x="225" y="904"/>
                    </a:cubicBezTo>
                    <a:cubicBezTo>
                      <a:pt x="299" y="996"/>
                      <a:pt x="416" y="1039"/>
                      <a:pt x="527" y="1080"/>
                    </a:cubicBezTo>
                    <a:cubicBezTo>
                      <a:pt x="659" y="1127"/>
                      <a:pt x="803" y="1174"/>
                      <a:pt x="941" y="1174"/>
                    </a:cubicBezTo>
                    <a:cubicBezTo>
                      <a:pt x="1010" y="1174"/>
                      <a:pt x="1077" y="1162"/>
                      <a:pt x="1141" y="1133"/>
                    </a:cubicBezTo>
                    <a:cubicBezTo>
                      <a:pt x="1282" y="1068"/>
                      <a:pt x="1373" y="930"/>
                      <a:pt x="1446" y="794"/>
                    </a:cubicBezTo>
                    <a:cubicBezTo>
                      <a:pt x="1521" y="654"/>
                      <a:pt x="1588" y="487"/>
                      <a:pt x="1526" y="341"/>
                    </a:cubicBezTo>
                    <a:cubicBezTo>
                      <a:pt x="1438" y="135"/>
                      <a:pt x="1081" y="1"/>
                      <a:pt x="8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49" name="Google Shape;3549;p48"/>
              <p:cNvSpPr/>
              <p:nvPr/>
            </p:nvSpPr>
            <p:spPr>
              <a:xfrm>
                <a:off x="3550450" y="4252900"/>
                <a:ext cx="57975" cy="112825"/>
              </a:xfrm>
              <a:custGeom>
                <a:avLst/>
                <a:gdLst/>
                <a:ahLst/>
                <a:cxnLst/>
                <a:rect l="l" t="t" r="r" b="b"/>
                <a:pathLst>
                  <a:path w="2319" h="4513" extrusionOk="0">
                    <a:moveTo>
                      <a:pt x="807" y="1"/>
                    </a:moveTo>
                    <a:cubicBezTo>
                      <a:pt x="785" y="1"/>
                      <a:pt x="765" y="2"/>
                      <a:pt x="744" y="5"/>
                    </a:cubicBezTo>
                    <a:cubicBezTo>
                      <a:pt x="532" y="34"/>
                      <a:pt x="393" y="238"/>
                      <a:pt x="309" y="434"/>
                    </a:cubicBezTo>
                    <a:cubicBezTo>
                      <a:pt x="1" y="1156"/>
                      <a:pt x="81" y="1977"/>
                      <a:pt x="180" y="2756"/>
                    </a:cubicBezTo>
                    <a:cubicBezTo>
                      <a:pt x="244" y="3265"/>
                      <a:pt x="328" y="3809"/>
                      <a:pt x="674" y="4188"/>
                    </a:cubicBezTo>
                    <a:cubicBezTo>
                      <a:pt x="848" y="4380"/>
                      <a:pt x="1111" y="4512"/>
                      <a:pt x="1362" y="4512"/>
                    </a:cubicBezTo>
                    <a:cubicBezTo>
                      <a:pt x="1476" y="4512"/>
                      <a:pt x="1587" y="4485"/>
                      <a:pt x="1687" y="4425"/>
                    </a:cubicBezTo>
                    <a:cubicBezTo>
                      <a:pt x="1923" y="4281"/>
                      <a:pt x="2032" y="4001"/>
                      <a:pt x="2102" y="3734"/>
                    </a:cubicBezTo>
                    <a:cubicBezTo>
                      <a:pt x="2303" y="2969"/>
                      <a:pt x="2318" y="2116"/>
                      <a:pt x="2134" y="1344"/>
                    </a:cubicBezTo>
                    <a:cubicBezTo>
                      <a:pt x="2021" y="875"/>
                      <a:pt x="1345" y="1"/>
                      <a:pt x="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0" name="Google Shape;3550;p48"/>
              <p:cNvSpPr/>
              <p:nvPr/>
            </p:nvSpPr>
            <p:spPr>
              <a:xfrm>
                <a:off x="3604875" y="4360225"/>
                <a:ext cx="20150" cy="32450"/>
              </a:xfrm>
              <a:custGeom>
                <a:avLst/>
                <a:gdLst/>
                <a:ahLst/>
                <a:cxnLst/>
                <a:rect l="l" t="t" r="r" b="b"/>
                <a:pathLst>
                  <a:path w="806" h="1298" extrusionOk="0">
                    <a:moveTo>
                      <a:pt x="449" y="0"/>
                    </a:moveTo>
                    <a:cubicBezTo>
                      <a:pt x="133" y="0"/>
                      <a:pt x="0" y="747"/>
                      <a:pt x="37" y="980"/>
                    </a:cubicBezTo>
                    <a:cubicBezTo>
                      <a:pt x="56" y="1099"/>
                      <a:pt x="105" y="1228"/>
                      <a:pt x="214" y="1278"/>
                    </a:cubicBezTo>
                    <a:cubicBezTo>
                      <a:pt x="244" y="1291"/>
                      <a:pt x="276" y="1298"/>
                      <a:pt x="308" y="1298"/>
                    </a:cubicBezTo>
                    <a:cubicBezTo>
                      <a:pt x="395" y="1298"/>
                      <a:pt x="485" y="1252"/>
                      <a:pt x="546" y="1186"/>
                    </a:cubicBezTo>
                    <a:cubicBezTo>
                      <a:pt x="629" y="1096"/>
                      <a:pt x="670" y="978"/>
                      <a:pt x="709" y="861"/>
                    </a:cubicBezTo>
                    <a:cubicBezTo>
                      <a:pt x="753" y="735"/>
                      <a:pt x="796" y="607"/>
                      <a:pt x="802" y="473"/>
                    </a:cubicBezTo>
                    <a:cubicBezTo>
                      <a:pt x="806" y="339"/>
                      <a:pt x="769" y="198"/>
                      <a:pt x="670" y="108"/>
                    </a:cubicBezTo>
                    <a:cubicBezTo>
                      <a:pt x="589" y="33"/>
                      <a:pt x="515" y="0"/>
                      <a:pt x="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1" name="Google Shape;3551;p48"/>
              <p:cNvSpPr/>
              <p:nvPr/>
            </p:nvSpPr>
            <p:spPr>
              <a:xfrm>
                <a:off x="3524400" y="4386550"/>
                <a:ext cx="65950" cy="79675"/>
              </a:xfrm>
              <a:custGeom>
                <a:avLst/>
                <a:gdLst/>
                <a:ahLst/>
                <a:cxnLst/>
                <a:rect l="l" t="t" r="r" b="b"/>
                <a:pathLst>
                  <a:path w="2638" h="3187" extrusionOk="0">
                    <a:moveTo>
                      <a:pt x="1944" y="0"/>
                    </a:moveTo>
                    <a:cubicBezTo>
                      <a:pt x="1771" y="0"/>
                      <a:pt x="1586" y="69"/>
                      <a:pt x="1419" y="200"/>
                    </a:cubicBezTo>
                    <a:cubicBezTo>
                      <a:pt x="886" y="624"/>
                      <a:pt x="471" y="1177"/>
                      <a:pt x="214" y="1807"/>
                    </a:cubicBezTo>
                    <a:cubicBezTo>
                      <a:pt x="84" y="2126"/>
                      <a:pt x="1" y="2505"/>
                      <a:pt x="174" y="2804"/>
                    </a:cubicBezTo>
                    <a:cubicBezTo>
                      <a:pt x="280" y="2988"/>
                      <a:pt x="472" y="3114"/>
                      <a:pt x="680" y="3162"/>
                    </a:cubicBezTo>
                    <a:cubicBezTo>
                      <a:pt x="752" y="3179"/>
                      <a:pt x="824" y="3187"/>
                      <a:pt x="896" y="3187"/>
                    </a:cubicBezTo>
                    <a:cubicBezTo>
                      <a:pt x="1258" y="3187"/>
                      <a:pt x="1616" y="2987"/>
                      <a:pt x="1862" y="2711"/>
                    </a:cubicBezTo>
                    <a:cubicBezTo>
                      <a:pt x="2156" y="2379"/>
                      <a:pt x="2314" y="1951"/>
                      <a:pt x="2450" y="1530"/>
                    </a:cubicBezTo>
                    <a:cubicBezTo>
                      <a:pt x="2547" y="1223"/>
                      <a:pt x="2637" y="898"/>
                      <a:pt x="2569" y="584"/>
                    </a:cubicBezTo>
                    <a:cubicBezTo>
                      <a:pt x="2485" y="188"/>
                      <a:pt x="2231" y="0"/>
                      <a:pt x="1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2" name="Google Shape;3552;p48"/>
              <p:cNvSpPr/>
              <p:nvPr/>
            </p:nvSpPr>
            <p:spPr>
              <a:xfrm>
                <a:off x="3255175" y="4477550"/>
                <a:ext cx="71950" cy="50725"/>
              </a:xfrm>
              <a:custGeom>
                <a:avLst/>
                <a:gdLst/>
                <a:ahLst/>
                <a:cxnLst/>
                <a:rect l="l" t="t" r="r" b="b"/>
                <a:pathLst>
                  <a:path w="2878" h="2029" extrusionOk="0">
                    <a:moveTo>
                      <a:pt x="941" y="0"/>
                    </a:moveTo>
                    <a:cubicBezTo>
                      <a:pt x="708" y="0"/>
                      <a:pt x="469" y="69"/>
                      <a:pt x="299" y="228"/>
                    </a:cubicBezTo>
                    <a:cubicBezTo>
                      <a:pt x="7" y="501"/>
                      <a:pt x="0" y="1068"/>
                      <a:pt x="301" y="1335"/>
                    </a:cubicBezTo>
                    <a:cubicBezTo>
                      <a:pt x="695" y="1686"/>
                      <a:pt x="1342" y="1887"/>
                      <a:pt x="1846" y="1990"/>
                    </a:cubicBezTo>
                    <a:cubicBezTo>
                      <a:pt x="1950" y="2011"/>
                      <a:pt x="2059" y="2028"/>
                      <a:pt x="2166" y="2028"/>
                    </a:cubicBezTo>
                    <a:cubicBezTo>
                      <a:pt x="2282" y="2028"/>
                      <a:pt x="2395" y="2009"/>
                      <a:pt x="2497" y="1954"/>
                    </a:cubicBezTo>
                    <a:cubicBezTo>
                      <a:pt x="2815" y="1783"/>
                      <a:pt x="2877" y="1324"/>
                      <a:pt x="2717" y="1002"/>
                    </a:cubicBezTo>
                    <a:cubicBezTo>
                      <a:pt x="2556" y="680"/>
                      <a:pt x="2236" y="470"/>
                      <a:pt x="1918" y="301"/>
                    </a:cubicBezTo>
                    <a:cubicBezTo>
                      <a:pt x="1612" y="140"/>
                      <a:pt x="128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3" name="Google Shape;3553;p48"/>
              <p:cNvSpPr/>
              <p:nvPr/>
            </p:nvSpPr>
            <p:spPr>
              <a:xfrm>
                <a:off x="3335125" y="4465475"/>
                <a:ext cx="32400" cy="48150"/>
              </a:xfrm>
              <a:custGeom>
                <a:avLst/>
                <a:gdLst/>
                <a:ahLst/>
                <a:cxnLst/>
                <a:rect l="l" t="t" r="r" b="b"/>
                <a:pathLst>
                  <a:path w="1296" h="1926" extrusionOk="0">
                    <a:moveTo>
                      <a:pt x="711" y="1"/>
                    </a:moveTo>
                    <a:cubicBezTo>
                      <a:pt x="492" y="1"/>
                      <a:pt x="302" y="174"/>
                      <a:pt x="213" y="374"/>
                    </a:cubicBezTo>
                    <a:cubicBezTo>
                      <a:pt x="0" y="859"/>
                      <a:pt x="123" y="1484"/>
                      <a:pt x="553" y="1807"/>
                    </a:cubicBezTo>
                    <a:cubicBezTo>
                      <a:pt x="640" y="1873"/>
                      <a:pt x="750" y="1925"/>
                      <a:pt x="855" y="1925"/>
                    </a:cubicBezTo>
                    <a:cubicBezTo>
                      <a:pt x="898" y="1925"/>
                      <a:pt x="941" y="1916"/>
                      <a:pt x="981" y="1895"/>
                    </a:cubicBezTo>
                    <a:cubicBezTo>
                      <a:pt x="1088" y="1840"/>
                      <a:pt x="1141" y="1718"/>
                      <a:pt x="1178" y="1604"/>
                    </a:cubicBezTo>
                    <a:cubicBezTo>
                      <a:pt x="1258" y="1353"/>
                      <a:pt x="1296" y="1090"/>
                      <a:pt x="1289" y="826"/>
                    </a:cubicBezTo>
                    <a:cubicBezTo>
                      <a:pt x="1284" y="640"/>
                      <a:pt x="1257" y="448"/>
                      <a:pt x="1162" y="288"/>
                    </a:cubicBezTo>
                    <a:cubicBezTo>
                      <a:pt x="1069" y="127"/>
                      <a:pt x="899" y="2"/>
                      <a:pt x="713" y="1"/>
                    </a:cubicBezTo>
                    <a:cubicBezTo>
                      <a:pt x="712" y="1"/>
                      <a:pt x="711" y="1"/>
                      <a:pt x="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4" name="Google Shape;3554;p48"/>
              <p:cNvSpPr/>
              <p:nvPr/>
            </p:nvSpPr>
            <p:spPr>
              <a:xfrm>
                <a:off x="3439175" y="4050100"/>
                <a:ext cx="65925" cy="37100"/>
              </a:xfrm>
              <a:custGeom>
                <a:avLst/>
                <a:gdLst/>
                <a:ahLst/>
                <a:cxnLst/>
                <a:rect l="l" t="t" r="r" b="b"/>
                <a:pathLst>
                  <a:path w="2637" h="1484" extrusionOk="0">
                    <a:moveTo>
                      <a:pt x="614" y="0"/>
                    </a:moveTo>
                    <a:cubicBezTo>
                      <a:pt x="596" y="0"/>
                      <a:pt x="578" y="0"/>
                      <a:pt x="560" y="1"/>
                    </a:cubicBezTo>
                    <a:cubicBezTo>
                      <a:pt x="454" y="4"/>
                      <a:pt x="345" y="12"/>
                      <a:pt x="246" y="55"/>
                    </a:cubicBezTo>
                    <a:cubicBezTo>
                      <a:pt x="149" y="97"/>
                      <a:pt x="62" y="178"/>
                      <a:pt x="36" y="282"/>
                    </a:cubicBezTo>
                    <a:cubicBezTo>
                      <a:pt x="0" y="430"/>
                      <a:pt x="94" y="577"/>
                      <a:pt x="195" y="690"/>
                    </a:cubicBezTo>
                    <a:cubicBezTo>
                      <a:pt x="534" y="1063"/>
                      <a:pt x="1012" y="1282"/>
                      <a:pt x="1499" y="1413"/>
                    </a:cubicBezTo>
                    <a:cubicBezTo>
                      <a:pt x="1645" y="1451"/>
                      <a:pt x="1798" y="1483"/>
                      <a:pt x="1948" y="1483"/>
                    </a:cubicBezTo>
                    <a:cubicBezTo>
                      <a:pt x="2038" y="1483"/>
                      <a:pt x="2127" y="1472"/>
                      <a:pt x="2213" y="1444"/>
                    </a:cubicBezTo>
                    <a:cubicBezTo>
                      <a:pt x="2443" y="1368"/>
                      <a:pt x="2637" y="1138"/>
                      <a:pt x="2597" y="900"/>
                    </a:cubicBezTo>
                    <a:cubicBezTo>
                      <a:pt x="2539" y="566"/>
                      <a:pt x="2122" y="411"/>
                      <a:pt x="1853" y="283"/>
                    </a:cubicBezTo>
                    <a:cubicBezTo>
                      <a:pt x="1467" y="97"/>
                      <a:pt x="1043" y="0"/>
                      <a:pt x="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5" name="Google Shape;3555;p48"/>
              <p:cNvSpPr/>
              <p:nvPr/>
            </p:nvSpPr>
            <p:spPr>
              <a:xfrm>
                <a:off x="3497950" y="4090100"/>
                <a:ext cx="20375" cy="21925"/>
              </a:xfrm>
              <a:custGeom>
                <a:avLst/>
                <a:gdLst/>
                <a:ahLst/>
                <a:cxnLst/>
                <a:rect l="l" t="t" r="r" b="b"/>
                <a:pathLst>
                  <a:path w="815" h="877" extrusionOk="0">
                    <a:moveTo>
                      <a:pt x="504" y="0"/>
                    </a:moveTo>
                    <a:cubicBezTo>
                      <a:pt x="492" y="0"/>
                      <a:pt x="481" y="1"/>
                      <a:pt x="469" y="1"/>
                    </a:cubicBezTo>
                    <a:cubicBezTo>
                      <a:pt x="214" y="26"/>
                      <a:pt x="1" y="159"/>
                      <a:pt x="16" y="451"/>
                    </a:cubicBezTo>
                    <a:cubicBezTo>
                      <a:pt x="27" y="628"/>
                      <a:pt x="139" y="783"/>
                      <a:pt x="303" y="850"/>
                    </a:cubicBezTo>
                    <a:cubicBezTo>
                      <a:pt x="343" y="867"/>
                      <a:pt x="387" y="876"/>
                      <a:pt x="430" y="876"/>
                    </a:cubicBezTo>
                    <a:cubicBezTo>
                      <a:pt x="450" y="876"/>
                      <a:pt x="469" y="874"/>
                      <a:pt x="488" y="871"/>
                    </a:cubicBezTo>
                    <a:cubicBezTo>
                      <a:pt x="560" y="855"/>
                      <a:pt x="623" y="807"/>
                      <a:pt x="671" y="750"/>
                    </a:cubicBezTo>
                    <a:cubicBezTo>
                      <a:pt x="774" y="626"/>
                      <a:pt x="815" y="456"/>
                      <a:pt x="797" y="296"/>
                    </a:cubicBezTo>
                    <a:cubicBezTo>
                      <a:pt x="787" y="205"/>
                      <a:pt x="756" y="111"/>
                      <a:pt x="683" y="54"/>
                    </a:cubicBezTo>
                    <a:cubicBezTo>
                      <a:pt x="633" y="16"/>
                      <a:pt x="568" y="0"/>
                      <a:pt x="5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56" name="Google Shape;3556;p48"/>
              <p:cNvSpPr/>
              <p:nvPr/>
            </p:nvSpPr>
            <p:spPr>
              <a:xfrm>
                <a:off x="2839875" y="4073675"/>
                <a:ext cx="1072825" cy="457250"/>
              </a:xfrm>
              <a:custGeom>
                <a:avLst/>
                <a:gdLst/>
                <a:ahLst/>
                <a:cxnLst/>
                <a:rect l="l" t="t" r="r" b="b"/>
                <a:pathLst>
                  <a:path w="42913" h="18290" extrusionOk="0">
                    <a:moveTo>
                      <a:pt x="7951" y="0"/>
                    </a:moveTo>
                    <a:cubicBezTo>
                      <a:pt x="4208" y="0"/>
                      <a:pt x="1657" y="805"/>
                      <a:pt x="1124" y="2432"/>
                    </a:cubicBezTo>
                    <a:cubicBezTo>
                      <a:pt x="0" y="5863"/>
                      <a:pt x="8261" y="11649"/>
                      <a:pt x="19577" y="15356"/>
                    </a:cubicBezTo>
                    <a:cubicBezTo>
                      <a:pt x="25521" y="17304"/>
                      <a:pt x="31126" y="18290"/>
                      <a:pt x="35270" y="18290"/>
                    </a:cubicBezTo>
                    <a:cubicBezTo>
                      <a:pt x="39014" y="18290"/>
                      <a:pt x="41566" y="17485"/>
                      <a:pt x="42099" y="15856"/>
                    </a:cubicBezTo>
                    <a:cubicBezTo>
                      <a:pt x="42912" y="13376"/>
                      <a:pt x="38817" y="9664"/>
                      <a:pt x="32213" y="6398"/>
                    </a:cubicBezTo>
                    <a:lnTo>
                      <a:pt x="32213" y="6398"/>
                    </a:lnTo>
                    <a:cubicBezTo>
                      <a:pt x="32268" y="6617"/>
                      <a:pt x="32332" y="6899"/>
                      <a:pt x="32390" y="7205"/>
                    </a:cubicBezTo>
                    <a:cubicBezTo>
                      <a:pt x="35628" y="9051"/>
                      <a:pt x="37501" y="10885"/>
                      <a:pt x="37095" y="12125"/>
                    </a:cubicBezTo>
                    <a:cubicBezTo>
                      <a:pt x="36796" y="13036"/>
                      <a:pt x="35314" y="13479"/>
                      <a:pt x="33077" y="13479"/>
                    </a:cubicBezTo>
                    <a:cubicBezTo>
                      <a:pt x="30062" y="13479"/>
                      <a:pt x="25674" y="12674"/>
                      <a:pt x="20961" y="11130"/>
                    </a:cubicBezTo>
                    <a:cubicBezTo>
                      <a:pt x="12752" y="8442"/>
                      <a:pt x="6666" y="4526"/>
                      <a:pt x="7367" y="2385"/>
                    </a:cubicBezTo>
                    <a:cubicBezTo>
                      <a:pt x="7665" y="1474"/>
                      <a:pt x="9147" y="1032"/>
                      <a:pt x="11382" y="1032"/>
                    </a:cubicBezTo>
                    <a:cubicBezTo>
                      <a:pt x="12075" y="1032"/>
                      <a:pt x="12841" y="1075"/>
                      <a:pt x="13666" y="1159"/>
                    </a:cubicBezTo>
                    <a:cubicBezTo>
                      <a:pt x="13787" y="1035"/>
                      <a:pt x="14006" y="813"/>
                      <a:pt x="14254" y="584"/>
                    </a:cubicBezTo>
                    <a:cubicBezTo>
                      <a:pt x="11930" y="196"/>
                      <a:pt x="9796" y="0"/>
                      <a:pt x="7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557" name="Google Shape;3557;p48"/>
          <p:cNvGrpSpPr/>
          <p:nvPr/>
        </p:nvGrpSpPr>
        <p:grpSpPr>
          <a:xfrm rot="1326408">
            <a:off x="7657941" y="4316006"/>
            <a:ext cx="1236913" cy="387915"/>
            <a:chOff x="1948575" y="1942581"/>
            <a:chExt cx="1237025" cy="387950"/>
          </a:xfrm>
        </p:grpSpPr>
        <p:sp>
          <p:nvSpPr>
            <p:cNvPr id="3558" name="Google Shape;3558;p48"/>
            <p:cNvSpPr/>
            <p:nvPr/>
          </p:nvSpPr>
          <p:spPr>
            <a:xfrm>
              <a:off x="1948588" y="1942581"/>
              <a:ext cx="1237000" cy="387950"/>
            </a:xfrm>
            <a:custGeom>
              <a:avLst/>
              <a:gdLst/>
              <a:ahLst/>
              <a:cxnLst/>
              <a:rect l="l" t="t" r="r" b="b"/>
              <a:pathLst>
                <a:path w="49480" h="15518" extrusionOk="0">
                  <a:moveTo>
                    <a:pt x="47997" y="0"/>
                  </a:moveTo>
                  <a:cubicBezTo>
                    <a:pt x="47994" y="0"/>
                    <a:pt x="47991" y="0"/>
                    <a:pt x="47988" y="1"/>
                  </a:cubicBezTo>
                  <a:lnTo>
                    <a:pt x="29456" y="285"/>
                  </a:lnTo>
                  <a:lnTo>
                    <a:pt x="11020" y="567"/>
                  </a:lnTo>
                  <a:lnTo>
                    <a:pt x="619" y="727"/>
                  </a:lnTo>
                  <a:cubicBezTo>
                    <a:pt x="502" y="729"/>
                    <a:pt x="443" y="820"/>
                    <a:pt x="440" y="912"/>
                  </a:cubicBezTo>
                  <a:cubicBezTo>
                    <a:pt x="436" y="911"/>
                    <a:pt x="431" y="911"/>
                    <a:pt x="427" y="911"/>
                  </a:cubicBezTo>
                  <a:cubicBezTo>
                    <a:pt x="295" y="911"/>
                    <a:pt x="172" y="1096"/>
                    <a:pt x="284" y="1236"/>
                  </a:cubicBezTo>
                  <a:cubicBezTo>
                    <a:pt x="688" y="1741"/>
                    <a:pt x="1116" y="2225"/>
                    <a:pt x="1564" y="2690"/>
                  </a:cubicBezTo>
                  <a:cubicBezTo>
                    <a:pt x="986" y="3308"/>
                    <a:pt x="478" y="3986"/>
                    <a:pt x="49" y="4715"/>
                  </a:cubicBezTo>
                  <a:cubicBezTo>
                    <a:pt x="0" y="4799"/>
                    <a:pt x="27" y="4922"/>
                    <a:pt x="115" y="4969"/>
                  </a:cubicBezTo>
                  <a:cubicBezTo>
                    <a:pt x="657" y="5251"/>
                    <a:pt x="1175" y="5579"/>
                    <a:pt x="1660" y="5951"/>
                  </a:cubicBezTo>
                  <a:cubicBezTo>
                    <a:pt x="1262" y="6637"/>
                    <a:pt x="802" y="7284"/>
                    <a:pt x="283" y="7884"/>
                  </a:cubicBezTo>
                  <a:cubicBezTo>
                    <a:pt x="210" y="7969"/>
                    <a:pt x="208" y="8117"/>
                    <a:pt x="320" y="8175"/>
                  </a:cubicBezTo>
                  <a:lnTo>
                    <a:pt x="1937" y="9012"/>
                  </a:lnTo>
                  <a:lnTo>
                    <a:pt x="595" y="11236"/>
                  </a:lnTo>
                  <a:cubicBezTo>
                    <a:pt x="534" y="11336"/>
                    <a:pt x="589" y="11482"/>
                    <a:pt x="705" y="11509"/>
                  </a:cubicBezTo>
                  <a:cubicBezTo>
                    <a:pt x="1254" y="11638"/>
                    <a:pt x="1786" y="11825"/>
                    <a:pt x="2296" y="12065"/>
                  </a:cubicBezTo>
                  <a:cubicBezTo>
                    <a:pt x="1971" y="13163"/>
                    <a:pt x="1541" y="14226"/>
                    <a:pt x="1009" y="15238"/>
                  </a:cubicBezTo>
                  <a:cubicBezTo>
                    <a:pt x="932" y="15384"/>
                    <a:pt x="1061" y="15518"/>
                    <a:pt x="1185" y="15518"/>
                  </a:cubicBezTo>
                  <a:cubicBezTo>
                    <a:pt x="1231" y="15518"/>
                    <a:pt x="1276" y="15499"/>
                    <a:pt x="1310" y="15456"/>
                  </a:cubicBezTo>
                  <a:cubicBezTo>
                    <a:pt x="1337" y="15473"/>
                    <a:pt x="1370" y="15484"/>
                    <a:pt x="1403" y="15484"/>
                  </a:cubicBezTo>
                  <a:cubicBezTo>
                    <a:pt x="1406" y="15484"/>
                    <a:pt x="1409" y="15484"/>
                    <a:pt x="1412" y="15484"/>
                  </a:cubicBezTo>
                  <a:cubicBezTo>
                    <a:pt x="7321" y="15404"/>
                    <a:pt x="13231" y="15322"/>
                    <a:pt x="19132" y="14999"/>
                  </a:cubicBezTo>
                  <a:cubicBezTo>
                    <a:pt x="21890" y="14848"/>
                    <a:pt x="24645" y="14660"/>
                    <a:pt x="27405" y="14580"/>
                  </a:cubicBezTo>
                  <a:cubicBezTo>
                    <a:pt x="27579" y="14575"/>
                    <a:pt x="27751" y="14570"/>
                    <a:pt x="27924" y="14566"/>
                  </a:cubicBezTo>
                  <a:cubicBezTo>
                    <a:pt x="28060" y="14563"/>
                    <a:pt x="28196" y="14561"/>
                    <a:pt x="28332" y="14558"/>
                  </a:cubicBezTo>
                  <a:cubicBezTo>
                    <a:pt x="29169" y="14541"/>
                    <a:pt x="30007" y="14533"/>
                    <a:pt x="30844" y="14533"/>
                  </a:cubicBezTo>
                  <a:cubicBezTo>
                    <a:pt x="31153" y="14533"/>
                    <a:pt x="31461" y="14534"/>
                    <a:pt x="31770" y="14536"/>
                  </a:cubicBezTo>
                  <a:cubicBezTo>
                    <a:pt x="32115" y="14538"/>
                    <a:pt x="32462" y="14543"/>
                    <a:pt x="32807" y="14547"/>
                  </a:cubicBezTo>
                  <a:cubicBezTo>
                    <a:pt x="34114" y="14565"/>
                    <a:pt x="35421" y="14599"/>
                    <a:pt x="36727" y="14647"/>
                  </a:cubicBezTo>
                  <a:cubicBezTo>
                    <a:pt x="36866" y="14652"/>
                    <a:pt x="37006" y="14657"/>
                    <a:pt x="37146" y="14663"/>
                  </a:cubicBezTo>
                  <a:lnTo>
                    <a:pt x="37293" y="14668"/>
                  </a:lnTo>
                  <a:cubicBezTo>
                    <a:pt x="40398" y="14788"/>
                    <a:pt x="43499" y="14972"/>
                    <a:pt x="46601" y="15156"/>
                  </a:cubicBezTo>
                  <a:cubicBezTo>
                    <a:pt x="46606" y="15157"/>
                    <a:pt x="46612" y="15157"/>
                    <a:pt x="46618" y="15157"/>
                  </a:cubicBezTo>
                  <a:cubicBezTo>
                    <a:pt x="46651" y="15157"/>
                    <a:pt x="46683" y="15146"/>
                    <a:pt x="46710" y="15127"/>
                  </a:cubicBezTo>
                  <a:cubicBezTo>
                    <a:pt x="47592" y="15061"/>
                    <a:pt x="48466" y="14923"/>
                    <a:pt x="49325" y="14716"/>
                  </a:cubicBezTo>
                  <a:cubicBezTo>
                    <a:pt x="49421" y="14693"/>
                    <a:pt x="49480" y="14582"/>
                    <a:pt x="49453" y="14488"/>
                  </a:cubicBezTo>
                  <a:cubicBezTo>
                    <a:pt x="49418" y="14364"/>
                    <a:pt x="49369" y="14245"/>
                    <a:pt x="49306" y="14133"/>
                  </a:cubicBezTo>
                  <a:cubicBezTo>
                    <a:pt x="49322" y="14085"/>
                    <a:pt x="49317" y="14032"/>
                    <a:pt x="49289" y="13989"/>
                  </a:cubicBezTo>
                  <a:lnTo>
                    <a:pt x="47979" y="11919"/>
                  </a:lnTo>
                  <a:cubicBezTo>
                    <a:pt x="48447" y="11391"/>
                    <a:pt x="48849" y="10808"/>
                    <a:pt x="49174" y="10180"/>
                  </a:cubicBezTo>
                  <a:cubicBezTo>
                    <a:pt x="49183" y="10162"/>
                    <a:pt x="49190" y="10142"/>
                    <a:pt x="49193" y="10122"/>
                  </a:cubicBezTo>
                  <a:cubicBezTo>
                    <a:pt x="49204" y="10062"/>
                    <a:pt x="49193" y="9994"/>
                    <a:pt x="49145" y="9956"/>
                  </a:cubicBezTo>
                  <a:lnTo>
                    <a:pt x="49092" y="9913"/>
                  </a:lnTo>
                  <a:lnTo>
                    <a:pt x="47838" y="8911"/>
                  </a:lnTo>
                  <a:cubicBezTo>
                    <a:pt x="48062" y="8629"/>
                    <a:pt x="48277" y="8342"/>
                    <a:pt x="48480" y="8047"/>
                  </a:cubicBezTo>
                  <a:cubicBezTo>
                    <a:pt x="48689" y="7745"/>
                    <a:pt x="49044" y="7349"/>
                    <a:pt x="49005" y="6956"/>
                  </a:cubicBezTo>
                  <a:cubicBezTo>
                    <a:pt x="48968" y="6589"/>
                    <a:pt x="48557" y="6320"/>
                    <a:pt x="48294" y="6110"/>
                  </a:cubicBezTo>
                  <a:cubicBezTo>
                    <a:pt x="48015" y="5885"/>
                    <a:pt x="47719" y="5680"/>
                    <a:pt x="47412" y="5495"/>
                  </a:cubicBezTo>
                  <a:cubicBezTo>
                    <a:pt x="47882" y="4866"/>
                    <a:pt x="48351" y="4235"/>
                    <a:pt x="48820" y="3605"/>
                  </a:cubicBezTo>
                  <a:cubicBezTo>
                    <a:pt x="48868" y="3539"/>
                    <a:pt x="48843" y="3435"/>
                    <a:pt x="48791" y="3380"/>
                  </a:cubicBezTo>
                  <a:lnTo>
                    <a:pt x="47295" y="1827"/>
                  </a:lnTo>
                  <a:lnTo>
                    <a:pt x="48252" y="306"/>
                  </a:lnTo>
                  <a:cubicBezTo>
                    <a:pt x="48337" y="170"/>
                    <a:pt x="48221" y="42"/>
                    <a:pt x="48097" y="33"/>
                  </a:cubicBezTo>
                  <a:cubicBezTo>
                    <a:pt x="48067" y="12"/>
                    <a:pt x="48032" y="0"/>
                    <a:pt x="4799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559" name="Google Shape;3559;p48"/>
            <p:cNvGrpSpPr/>
            <p:nvPr/>
          </p:nvGrpSpPr>
          <p:grpSpPr>
            <a:xfrm>
              <a:off x="1948575" y="1942581"/>
              <a:ext cx="1237025" cy="387950"/>
              <a:chOff x="1147825" y="1957275"/>
              <a:chExt cx="1237025" cy="387950"/>
            </a:xfrm>
          </p:grpSpPr>
          <p:sp>
            <p:nvSpPr>
              <p:cNvPr id="3560" name="Google Shape;3560;p48"/>
              <p:cNvSpPr/>
              <p:nvPr/>
            </p:nvSpPr>
            <p:spPr>
              <a:xfrm>
                <a:off x="1147825" y="1957275"/>
                <a:ext cx="1237025" cy="387950"/>
              </a:xfrm>
              <a:custGeom>
                <a:avLst/>
                <a:gdLst/>
                <a:ahLst/>
                <a:cxnLst/>
                <a:rect l="l" t="t" r="r" b="b"/>
                <a:pathLst>
                  <a:path w="49481" h="15518" extrusionOk="0">
                    <a:moveTo>
                      <a:pt x="3941" y="849"/>
                    </a:moveTo>
                    <a:cubicBezTo>
                      <a:pt x="4360" y="849"/>
                      <a:pt x="4767" y="1148"/>
                      <a:pt x="4957" y="1539"/>
                    </a:cubicBezTo>
                    <a:cubicBezTo>
                      <a:pt x="5187" y="2015"/>
                      <a:pt x="5151" y="2621"/>
                      <a:pt x="4794" y="3027"/>
                    </a:cubicBezTo>
                    <a:cubicBezTo>
                      <a:pt x="4574" y="3278"/>
                      <a:pt x="4246" y="3421"/>
                      <a:pt x="3918" y="3421"/>
                    </a:cubicBezTo>
                    <a:cubicBezTo>
                      <a:pt x="3754" y="3421"/>
                      <a:pt x="3591" y="3386"/>
                      <a:pt x="3442" y="3310"/>
                    </a:cubicBezTo>
                    <a:cubicBezTo>
                      <a:pt x="2971" y="3075"/>
                      <a:pt x="2549" y="2483"/>
                      <a:pt x="2608" y="1943"/>
                    </a:cubicBezTo>
                    <a:cubicBezTo>
                      <a:pt x="2664" y="1430"/>
                      <a:pt x="3054" y="1054"/>
                      <a:pt x="3536" y="951"/>
                    </a:cubicBezTo>
                    <a:cubicBezTo>
                      <a:pt x="3668" y="881"/>
                      <a:pt x="3805" y="849"/>
                      <a:pt x="3941" y="849"/>
                    </a:cubicBezTo>
                    <a:close/>
                    <a:moveTo>
                      <a:pt x="22738" y="849"/>
                    </a:moveTo>
                    <a:cubicBezTo>
                      <a:pt x="23157" y="849"/>
                      <a:pt x="23564" y="1148"/>
                      <a:pt x="23753" y="1539"/>
                    </a:cubicBezTo>
                    <a:cubicBezTo>
                      <a:pt x="23984" y="2015"/>
                      <a:pt x="23948" y="2621"/>
                      <a:pt x="23591" y="3027"/>
                    </a:cubicBezTo>
                    <a:cubicBezTo>
                      <a:pt x="23371" y="3278"/>
                      <a:pt x="23042" y="3421"/>
                      <a:pt x="22714" y="3421"/>
                    </a:cubicBezTo>
                    <a:cubicBezTo>
                      <a:pt x="22551" y="3421"/>
                      <a:pt x="22388" y="3386"/>
                      <a:pt x="22238" y="3310"/>
                    </a:cubicBezTo>
                    <a:cubicBezTo>
                      <a:pt x="21767" y="3075"/>
                      <a:pt x="21345" y="2483"/>
                      <a:pt x="21404" y="1943"/>
                    </a:cubicBezTo>
                    <a:lnTo>
                      <a:pt x="21405" y="1943"/>
                    </a:lnTo>
                    <a:cubicBezTo>
                      <a:pt x="21461" y="1430"/>
                      <a:pt x="21850" y="1054"/>
                      <a:pt x="22333" y="951"/>
                    </a:cubicBezTo>
                    <a:cubicBezTo>
                      <a:pt x="22464" y="881"/>
                      <a:pt x="22602" y="849"/>
                      <a:pt x="22738" y="849"/>
                    </a:cubicBezTo>
                    <a:close/>
                    <a:moveTo>
                      <a:pt x="35849" y="849"/>
                    </a:moveTo>
                    <a:cubicBezTo>
                      <a:pt x="36267" y="849"/>
                      <a:pt x="36675" y="1148"/>
                      <a:pt x="36864" y="1539"/>
                    </a:cubicBezTo>
                    <a:cubicBezTo>
                      <a:pt x="37095" y="2015"/>
                      <a:pt x="37059" y="2621"/>
                      <a:pt x="36702" y="3027"/>
                    </a:cubicBezTo>
                    <a:cubicBezTo>
                      <a:pt x="36482" y="3278"/>
                      <a:pt x="36153" y="3421"/>
                      <a:pt x="35825" y="3421"/>
                    </a:cubicBezTo>
                    <a:cubicBezTo>
                      <a:pt x="35662" y="3421"/>
                      <a:pt x="35499" y="3386"/>
                      <a:pt x="35349" y="3310"/>
                    </a:cubicBezTo>
                    <a:cubicBezTo>
                      <a:pt x="34878" y="3075"/>
                      <a:pt x="34456" y="2483"/>
                      <a:pt x="34516" y="1943"/>
                    </a:cubicBezTo>
                    <a:lnTo>
                      <a:pt x="34515" y="1943"/>
                    </a:lnTo>
                    <a:cubicBezTo>
                      <a:pt x="34571" y="1430"/>
                      <a:pt x="34961" y="1054"/>
                      <a:pt x="35444" y="951"/>
                    </a:cubicBezTo>
                    <a:cubicBezTo>
                      <a:pt x="35575" y="881"/>
                      <a:pt x="35713" y="849"/>
                      <a:pt x="35849" y="849"/>
                    </a:cubicBezTo>
                    <a:close/>
                    <a:moveTo>
                      <a:pt x="8394" y="850"/>
                    </a:moveTo>
                    <a:cubicBezTo>
                      <a:pt x="8813" y="850"/>
                      <a:pt x="9220" y="1149"/>
                      <a:pt x="9409" y="1539"/>
                    </a:cubicBezTo>
                    <a:cubicBezTo>
                      <a:pt x="9640" y="2016"/>
                      <a:pt x="9604" y="2622"/>
                      <a:pt x="9247" y="3027"/>
                    </a:cubicBezTo>
                    <a:cubicBezTo>
                      <a:pt x="9026" y="3278"/>
                      <a:pt x="8697" y="3421"/>
                      <a:pt x="8369" y="3421"/>
                    </a:cubicBezTo>
                    <a:cubicBezTo>
                      <a:pt x="8206" y="3421"/>
                      <a:pt x="8043" y="3386"/>
                      <a:pt x="7894" y="3311"/>
                    </a:cubicBezTo>
                    <a:cubicBezTo>
                      <a:pt x="7423" y="3075"/>
                      <a:pt x="7001" y="2483"/>
                      <a:pt x="7061" y="1943"/>
                    </a:cubicBezTo>
                    <a:lnTo>
                      <a:pt x="7061" y="1943"/>
                    </a:lnTo>
                    <a:lnTo>
                      <a:pt x="7061" y="1944"/>
                    </a:lnTo>
                    <a:cubicBezTo>
                      <a:pt x="7116" y="1430"/>
                      <a:pt x="7506" y="1054"/>
                      <a:pt x="7989" y="952"/>
                    </a:cubicBezTo>
                    <a:cubicBezTo>
                      <a:pt x="8120" y="882"/>
                      <a:pt x="8258" y="850"/>
                      <a:pt x="8394" y="850"/>
                    </a:cubicBezTo>
                    <a:close/>
                    <a:moveTo>
                      <a:pt x="13369" y="850"/>
                    </a:moveTo>
                    <a:cubicBezTo>
                      <a:pt x="13787" y="850"/>
                      <a:pt x="14194" y="1149"/>
                      <a:pt x="14384" y="1539"/>
                    </a:cubicBezTo>
                    <a:cubicBezTo>
                      <a:pt x="14615" y="2016"/>
                      <a:pt x="14578" y="2622"/>
                      <a:pt x="14221" y="3027"/>
                    </a:cubicBezTo>
                    <a:cubicBezTo>
                      <a:pt x="14001" y="3278"/>
                      <a:pt x="13672" y="3421"/>
                      <a:pt x="13343" y="3421"/>
                    </a:cubicBezTo>
                    <a:cubicBezTo>
                      <a:pt x="13180" y="3421"/>
                      <a:pt x="13017" y="3386"/>
                      <a:pt x="12868" y="3311"/>
                    </a:cubicBezTo>
                    <a:cubicBezTo>
                      <a:pt x="12398" y="3075"/>
                      <a:pt x="11975" y="2483"/>
                      <a:pt x="12034" y="1943"/>
                    </a:cubicBezTo>
                    <a:lnTo>
                      <a:pt x="12034" y="1943"/>
                    </a:lnTo>
                    <a:lnTo>
                      <a:pt x="12034" y="1944"/>
                    </a:lnTo>
                    <a:cubicBezTo>
                      <a:pt x="12091" y="1430"/>
                      <a:pt x="12480" y="1054"/>
                      <a:pt x="12963" y="952"/>
                    </a:cubicBezTo>
                    <a:cubicBezTo>
                      <a:pt x="13095" y="882"/>
                      <a:pt x="13232" y="850"/>
                      <a:pt x="13369" y="850"/>
                    </a:cubicBezTo>
                    <a:close/>
                    <a:moveTo>
                      <a:pt x="18286" y="850"/>
                    </a:moveTo>
                    <a:cubicBezTo>
                      <a:pt x="18704" y="850"/>
                      <a:pt x="19112" y="1149"/>
                      <a:pt x="19301" y="1539"/>
                    </a:cubicBezTo>
                    <a:cubicBezTo>
                      <a:pt x="19532" y="2016"/>
                      <a:pt x="19495" y="2622"/>
                      <a:pt x="19138" y="3027"/>
                    </a:cubicBezTo>
                    <a:cubicBezTo>
                      <a:pt x="18918" y="3278"/>
                      <a:pt x="18589" y="3421"/>
                      <a:pt x="18260" y="3421"/>
                    </a:cubicBezTo>
                    <a:cubicBezTo>
                      <a:pt x="18097" y="3421"/>
                      <a:pt x="17934" y="3386"/>
                      <a:pt x="17785" y="3311"/>
                    </a:cubicBezTo>
                    <a:cubicBezTo>
                      <a:pt x="17315" y="3075"/>
                      <a:pt x="16892" y="2483"/>
                      <a:pt x="16951" y="1943"/>
                    </a:cubicBezTo>
                    <a:lnTo>
                      <a:pt x="16951" y="1943"/>
                    </a:lnTo>
                    <a:lnTo>
                      <a:pt x="16951" y="1944"/>
                    </a:lnTo>
                    <a:cubicBezTo>
                      <a:pt x="17008" y="1430"/>
                      <a:pt x="17397" y="1054"/>
                      <a:pt x="17881" y="952"/>
                    </a:cubicBezTo>
                    <a:cubicBezTo>
                      <a:pt x="18012" y="882"/>
                      <a:pt x="18149" y="850"/>
                      <a:pt x="18286" y="850"/>
                    </a:cubicBezTo>
                    <a:close/>
                    <a:moveTo>
                      <a:pt x="27713" y="850"/>
                    </a:moveTo>
                    <a:cubicBezTo>
                      <a:pt x="28131" y="850"/>
                      <a:pt x="28538" y="1149"/>
                      <a:pt x="28727" y="1539"/>
                    </a:cubicBezTo>
                    <a:cubicBezTo>
                      <a:pt x="28959" y="2016"/>
                      <a:pt x="28923" y="2622"/>
                      <a:pt x="28565" y="3027"/>
                    </a:cubicBezTo>
                    <a:cubicBezTo>
                      <a:pt x="28344" y="3278"/>
                      <a:pt x="28016" y="3421"/>
                      <a:pt x="27687" y="3421"/>
                    </a:cubicBezTo>
                    <a:cubicBezTo>
                      <a:pt x="27524" y="3421"/>
                      <a:pt x="27361" y="3386"/>
                      <a:pt x="27212" y="3311"/>
                    </a:cubicBezTo>
                    <a:cubicBezTo>
                      <a:pt x="26742" y="3075"/>
                      <a:pt x="26319" y="2483"/>
                      <a:pt x="26378" y="1943"/>
                    </a:cubicBezTo>
                    <a:lnTo>
                      <a:pt x="26378" y="1943"/>
                    </a:lnTo>
                    <a:lnTo>
                      <a:pt x="26378" y="1944"/>
                    </a:lnTo>
                    <a:cubicBezTo>
                      <a:pt x="26435" y="1430"/>
                      <a:pt x="26824" y="1054"/>
                      <a:pt x="27308" y="952"/>
                    </a:cubicBezTo>
                    <a:cubicBezTo>
                      <a:pt x="27439" y="882"/>
                      <a:pt x="27577" y="850"/>
                      <a:pt x="27713" y="850"/>
                    </a:cubicBezTo>
                    <a:close/>
                    <a:moveTo>
                      <a:pt x="31398" y="850"/>
                    </a:moveTo>
                    <a:cubicBezTo>
                      <a:pt x="31816" y="850"/>
                      <a:pt x="32223" y="1149"/>
                      <a:pt x="32412" y="1539"/>
                    </a:cubicBezTo>
                    <a:cubicBezTo>
                      <a:pt x="32643" y="2015"/>
                      <a:pt x="32606" y="2621"/>
                      <a:pt x="32249" y="3027"/>
                    </a:cubicBezTo>
                    <a:cubicBezTo>
                      <a:pt x="32029" y="3278"/>
                      <a:pt x="31700" y="3421"/>
                      <a:pt x="31372" y="3421"/>
                    </a:cubicBezTo>
                    <a:cubicBezTo>
                      <a:pt x="31209" y="3421"/>
                      <a:pt x="31046" y="3386"/>
                      <a:pt x="30897" y="3311"/>
                    </a:cubicBezTo>
                    <a:cubicBezTo>
                      <a:pt x="30426" y="3075"/>
                      <a:pt x="30004" y="2483"/>
                      <a:pt x="30062" y="1943"/>
                    </a:cubicBezTo>
                    <a:lnTo>
                      <a:pt x="30062" y="1943"/>
                    </a:lnTo>
                    <a:lnTo>
                      <a:pt x="30063" y="1944"/>
                    </a:lnTo>
                    <a:cubicBezTo>
                      <a:pt x="30120" y="1430"/>
                      <a:pt x="30509" y="1054"/>
                      <a:pt x="30993" y="952"/>
                    </a:cubicBezTo>
                    <a:cubicBezTo>
                      <a:pt x="31124" y="882"/>
                      <a:pt x="31261" y="850"/>
                      <a:pt x="31398" y="850"/>
                    </a:cubicBezTo>
                    <a:close/>
                    <a:moveTo>
                      <a:pt x="40824" y="850"/>
                    </a:moveTo>
                    <a:cubicBezTo>
                      <a:pt x="41242" y="850"/>
                      <a:pt x="41649" y="1149"/>
                      <a:pt x="41838" y="1539"/>
                    </a:cubicBezTo>
                    <a:cubicBezTo>
                      <a:pt x="42070" y="2016"/>
                      <a:pt x="42033" y="2622"/>
                      <a:pt x="41676" y="3027"/>
                    </a:cubicBezTo>
                    <a:cubicBezTo>
                      <a:pt x="41455" y="3278"/>
                      <a:pt x="41126" y="3421"/>
                      <a:pt x="40798" y="3421"/>
                    </a:cubicBezTo>
                    <a:cubicBezTo>
                      <a:pt x="40635" y="3421"/>
                      <a:pt x="40472" y="3386"/>
                      <a:pt x="40323" y="3311"/>
                    </a:cubicBezTo>
                    <a:cubicBezTo>
                      <a:pt x="39853" y="3075"/>
                      <a:pt x="39431" y="2483"/>
                      <a:pt x="39489" y="1943"/>
                    </a:cubicBezTo>
                    <a:lnTo>
                      <a:pt x="39489" y="1943"/>
                    </a:lnTo>
                    <a:lnTo>
                      <a:pt x="39489" y="1944"/>
                    </a:lnTo>
                    <a:cubicBezTo>
                      <a:pt x="39546" y="1430"/>
                      <a:pt x="39935" y="1054"/>
                      <a:pt x="40418" y="952"/>
                    </a:cubicBezTo>
                    <a:cubicBezTo>
                      <a:pt x="40550" y="882"/>
                      <a:pt x="40687" y="850"/>
                      <a:pt x="40824" y="850"/>
                    </a:cubicBezTo>
                    <a:close/>
                    <a:moveTo>
                      <a:pt x="45741" y="850"/>
                    </a:moveTo>
                    <a:cubicBezTo>
                      <a:pt x="46159" y="850"/>
                      <a:pt x="46566" y="1149"/>
                      <a:pt x="46755" y="1539"/>
                    </a:cubicBezTo>
                    <a:cubicBezTo>
                      <a:pt x="46987" y="2016"/>
                      <a:pt x="46951" y="2622"/>
                      <a:pt x="46593" y="3027"/>
                    </a:cubicBezTo>
                    <a:cubicBezTo>
                      <a:pt x="46372" y="3278"/>
                      <a:pt x="46044" y="3421"/>
                      <a:pt x="45715" y="3421"/>
                    </a:cubicBezTo>
                    <a:cubicBezTo>
                      <a:pt x="45552" y="3421"/>
                      <a:pt x="45389" y="3386"/>
                      <a:pt x="45240" y="3311"/>
                    </a:cubicBezTo>
                    <a:cubicBezTo>
                      <a:pt x="44770" y="3075"/>
                      <a:pt x="44348" y="2483"/>
                      <a:pt x="44406" y="1943"/>
                    </a:cubicBezTo>
                    <a:lnTo>
                      <a:pt x="44406" y="1943"/>
                    </a:lnTo>
                    <a:lnTo>
                      <a:pt x="44406" y="1944"/>
                    </a:lnTo>
                    <a:cubicBezTo>
                      <a:pt x="44463" y="1430"/>
                      <a:pt x="44852" y="1054"/>
                      <a:pt x="45336" y="952"/>
                    </a:cubicBezTo>
                    <a:cubicBezTo>
                      <a:pt x="45467" y="882"/>
                      <a:pt x="45605" y="850"/>
                      <a:pt x="45741" y="850"/>
                    </a:cubicBezTo>
                    <a:close/>
                    <a:moveTo>
                      <a:pt x="3501" y="4478"/>
                    </a:moveTo>
                    <a:cubicBezTo>
                      <a:pt x="3920" y="4478"/>
                      <a:pt x="4327" y="4777"/>
                      <a:pt x="4517" y="5167"/>
                    </a:cubicBezTo>
                    <a:cubicBezTo>
                      <a:pt x="4747" y="5644"/>
                      <a:pt x="4711" y="6250"/>
                      <a:pt x="4354" y="6655"/>
                    </a:cubicBezTo>
                    <a:cubicBezTo>
                      <a:pt x="4134" y="6906"/>
                      <a:pt x="3805" y="7049"/>
                      <a:pt x="3476" y="7049"/>
                    </a:cubicBezTo>
                    <a:cubicBezTo>
                      <a:pt x="3313" y="7049"/>
                      <a:pt x="3150" y="7014"/>
                      <a:pt x="3001" y="6939"/>
                    </a:cubicBezTo>
                    <a:cubicBezTo>
                      <a:pt x="2531" y="6703"/>
                      <a:pt x="2109" y="6111"/>
                      <a:pt x="2167" y="5572"/>
                    </a:cubicBezTo>
                    <a:cubicBezTo>
                      <a:pt x="2223" y="5057"/>
                      <a:pt x="2614" y="4682"/>
                      <a:pt x="3096" y="4580"/>
                    </a:cubicBezTo>
                    <a:cubicBezTo>
                      <a:pt x="3228" y="4509"/>
                      <a:pt x="3365" y="4478"/>
                      <a:pt x="3501" y="4478"/>
                    </a:cubicBezTo>
                    <a:close/>
                    <a:moveTo>
                      <a:pt x="17845" y="4478"/>
                    </a:moveTo>
                    <a:cubicBezTo>
                      <a:pt x="18264" y="4478"/>
                      <a:pt x="18671" y="4777"/>
                      <a:pt x="18860" y="5167"/>
                    </a:cubicBezTo>
                    <a:cubicBezTo>
                      <a:pt x="19090" y="5644"/>
                      <a:pt x="19055" y="6250"/>
                      <a:pt x="18698" y="6655"/>
                    </a:cubicBezTo>
                    <a:cubicBezTo>
                      <a:pt x="18477" y="6906"/>
                      <a:pt x="18148" y="7049"/>
                      <a:pt x="17820" y="7049"/>
                    </a:cubicBezTo>
                    <a:cubicBezTo>
                      <a:pt x="17657" y="7049"/>
                      <a:pt x="17494" y="7014"/>
                      <a:pt x="17345" y="6939"/>
                    </a:cubicBezTo>
                    <a:cubicBezTo>
                      <a:pt x="16875" y="6703"/>
                      <a:pt x="16453" y="6111"/>
                      <a:pt x="16511" y="5572"/>
                    </a:cubicBezTo>
                    <a:cubicBezTo>
                      <a:pt x="16568" y="5058"/>
                      <a:pt x="16957" y="4682"/>
                      <a:pt x="17440" y="4580"/>
                    </a:cubicBezTo>
                    <a:cubicBezTo>
                      <a:pt x="17572" y="4509"/>
                      <a:pt x="17709" y="4478"/>
                      <a:pt x="17845" y="4478"/>
                    </a:cubicBezTo>
                    <a:close/>
                    <a:moveTo>
                      <a:pt x="22820" y="4478"/>
                    </a:moveTo>
                    <a:cubicBezTo>
                      <a:pt x="23239" y="4478"/>
                      <a:pt x="23646" y="4777"/>
                      <a:pt x="23834" y="5167"/>
                    </a:cubicBezTo>
                    <a:cubicBezTo>
                      <a:pt x="24066" y="5644"/>
                      <a:pt x="24030" y="6250"/>
                      <a:pt x="23673" y="6655"/>
                    </a:cubicBezTo>
                    <a:cubicBezTo>
                      <a:pt x="23452" y="6906"/>
                      <a:pt x="23123" y="7049"/>
                      <a:pt x="22795" y="7049"/>
                    </a:cubicBezTo>
                    <a:cubicBezTo>
                      <a:pt x="22632" y="7049"/>
                      <a:pt x="22469" y="7014"/>
                      <a:pt x="22319" y="6939"/>
                    </a:cubicBezTo>
                    <a:cubicBezTo>
                      <a:pt x="21849" y="6703"/>
                      <a:pt x="21426" y="6111"/>
                      <a:pt x="21486" y="5572"/>
                    </a:cubicBezTo>
                    <a:cubicBezTo>
                      <a:pt x="21542" y="5057"/>
                      <a:pt x="21931" y="4682"/>
                      <a:pt x="22415" y="4580"/>
                    </a:cubicBezTo>
                    <a:cubicBezTo>
                      <a:pt x="22546" y="4509"/>
                      <a:pt x="22684" y="4478"/>
                      <a:pt x="22820" y="4478"/>
                    </a:cubicBezTo>
                    <a:close/>
                    <a:moveTo>
                      <a:pt x="26504" y="4478"/>
                    </a:moveTo>
                    <a:cubicBezTo>
                      <a:pt x="26923" y="4478"/>
                      <a:pt x="27330" y="4777"/>
                      <a:pt x="27519" y="5167"/>
                    </a:cubicBezTo>
                    <a:cubicBezTo>
                      <a:pt x="27750" y="5644"/>
                      <a:pt x="27714" y="6250"/>
                      <a:pt x="27356" y="6655"/>
                    </a:cubicBezTo>
                    <a:cubicBezTo>
                      <a:pt x="27136" y="6906"/>
                      <a:pt x="26807" y="7049"/>
                      <a:pt x="26478" y="7049"/>
                    </a:cubicBezTo>
                    <a:cubicBezTo>
                      <a:pt x="26315" y="7049"/>
                      <a:pt x="26153" y="7014"/>
                      <a:pt x="26003" y="6939"/>
                    </a:cubicBezTo>
                    <a:lnTo>
                      <a:pt x="26004" y="6939"/>
                    </a:lnTo>
                    <a:cubicBezTo>
                      <a:pt x="25533" y="6703"/>
                      <a:pt x="25111" y="6112"/>
                      <a:pt x="25171" y="5572"/>
                    </a:cubicBezTo>
                    <a:cubicBezTo>
                      <a:pt x="25226" y="5057"/>
                      <a:pt x="25616" y="4682"/>
                      <a:pt x="26099" y="4580"/>
                    </a:cubicBezTo>
                    <a:cubicBezTo>
                      <a:pt x="26230" y="4509"/>
                      <a:pt x="26368" y="4478"/>
                      <a:pt x="26504" y="4478"/>
                    </a:cubicBezTo>
                    <a:close/>
                    <a:moveTo>
                      <a:pt x="30956" y="4478"/>
                    </a:moveTo>
                    <a:cubicBezTo>
                      <a:pt x="31375" y="4478"/>
                      <a:pt x="31782" y="4777"/>
                      <a:pt x="31972" y="5167"/>
                    </a:cubicBezTo>
                    <a:cubicBezTo>
                      <a:pt x="32202" y="5644"/>
                      <a:pt x="32166" y="6250"/>
                      <a:pt x="31809" y="6655"/>
                    </a:cubicBezTo>
                    <a:cubicBezTo>
                      <a:pt x="31589" y="6906"/>
                      <a:pt x="31260" y="7049"/>
                      <a:pt x="30931" y="7049"/>
                    </a:cubicBezTo>
                    <a:cubicBezTo>
                      <a:pt x="30769" y="7049"/>
                      <a:pt x="30606" y="7014"/>
                      <a:pt x="30457" y="6939"/>
                    </a:cubicBezTo>
                    <a:cubicBezTo>
                      <a:pt x="29986" y="6703"/>
                      <a:pt x="29564" y="6111"/>
                      <a:pt x="29622" y="5572"/>
                    </a:cubicBezTo>
                    <a:lnTo>
                      <a:pt x="29623" y="5572"/>
                    </a:lnTo>
                    <a:cubicBezTo>
                      <a:pt x="29680" y="5058"/>
                      <a:pt x="30069" y="4682"/>
                      <a:pt x="30551" y="4580"/>
                    </a:cubicBezTo>
                    <a:cubicBezTo>
                      <a:pt x="30683" y="4510"/>
                      <a:pt x="30820" y="4478"/>
                      <a:pt x="30956" y="4478"/>
                    </a:cubicBezTo>
                    <a:close/>
                    <a:moveTo>
                      <a:pt x="35931" y="4478"/>
                    </a:moveTo>
                    <a:cubicBezTo>
                      <a:pt x="36350" y="4478"/>
                      <a:pt x="36757" y="4777"/>
                      <a:pt x="36945" y="5167"/>
                    </a:cubicBezTo>
                    <a:cubicBezTo>
                      <a:pt x="37176" y="5644"/>
                      <a:pt x="37141" y="6250"/>
                      <a:pt x="36784" y="6655"/>
                    </a:cubicBezTo>
                    <a:cubicBezTo>
                      <a:pt x="36563" y="6906"/>
                      <a:pt x="36234" y="7049"/>
                      <a:pt x="35905" y="7049"/>
                    </a:cubicBezTo>
                    <a:cubicBezTo>
                      <a:pt x="35742" y="7049"/>
                      <a:pt x="35580" y="7014"/>
                      <a:pt x="35430" y="6939"/>
                    </a:cubicBezTo>
                    <a:cubicBezTo>
                      <a:pt x="34960" y="6703"/>
                      <a:pt x="34537" y="6111"/>
                      <a:pt x="34597" y="5572"/>
                    </a:cubicBezTo>
                    <a:cubicBezTo>
                      <a:pt x="34653" y="5057"/>
                      <a:pt x="35042" y="4682"/>
                      <a:pt x="35526" y="4580"/>
                    </a:cubicBezTo>
                    <a:cubicBezTo>
                      <a:pt x="35657" y="4509"/>
                      <a:pt x="35795" y="4478"/>
                      <a:pt x="35931" y="4478"/>
                    </a:cubicBezTo>
                    <a:close/>
                    <a:moveTo>
                      <a:pt x="45300" y="4478"/>
                    </a:moveTo>
                    <a:cubicBezTo>
                      <a:pt x="45718" y="4478"/>
                      <a:pt x="46125" y="4777"/>
                      <a:pt x="46315" y="5167"/>
                    </a:cubicBezTo>
                    <a:cubicBezTo>
                      <a:pt x="46545" y="5644"/>
                      <a:pt x="46509" y="6250"/>
                      <a:pt x="46152" y="6655"/>
                    </a:cubicBezTo>
                    <a:cubicBezTo>
                      <a:pt x="45932" y="6906"/>
                      <a:pt x="45603" y="7049"/>
                      <a:pt x="45275" y="7049"/>
                    </a:cubicBezTo>
                    <a:cubicBezTo>
                      <a:pt x="45112" y="7049"/>
                      <a:pt x="44949" y="7014"/>
                      <a:pt x="44800" y="6939"/>
                    </a:cubicBezTo>
                    <a:cubicBezTo>
                      <a:pt x="44330" y="6703"/>
                      <a:pt x="43907" y="6111"/>
                      <a:pt x="43966" y="5572"/>
                    </a:cubicBezTo>
                    <a:cubicBezTo>
                      <a:pt x="44023" y="5057"/>
                      <a:pt x="44412" y="4682"/>
                      <a:pt x="44894" y="4580"/>
                    </a:cubicBezTo>
                    <a:cubicBezTo>
                      <a:pt x="45026" y="4509"/>
                      <a:pt x="45163" y="4478"/>
                      <a:pt x="45300" y="4478"/>
                    </a:cubicBezTo>
                    <a:close/>
                    <a:moveTo>
                      <a:pt x="8475" y="4478"/>
                    </a:moveTo>
                    <a:cubicBezTo>
                      <a:pt x="8894" y="4478"/>
                      <a:pt x="9302" y="4777"/>
                      <a:pt x="9491" y="5168"/>
                    </a:cubicBezTo>
                    <a:cubicBezTo>
                      <a:pt x="9722" y="5644"/>
                      <a:pt x="9686" y="6250"/>
                      <a:pt x="9328" y="6656"/>
                    </a:cubicBezTo>
                    <a:cubicBezTo>
                      <a:pt x="9108" y="6906"/>
                      <a:pt x="8779" y="7049"/>
                      <a:pt x="8451" y="7049"/>
                    </a:cubicBezTo>
                    <a:cubicBezTo>
                      <a:pt x="8288" y="7049"/>
                      <a:pt x="8125" y="7014"/>
                      <a:pt x="7975" y="6939"/>
                    </a:cubicBezTo>
                    <a:cubicBezTo>
                      <a:pt x="7505" y="6703"/>
                      <a:pt x="7083" y="6111"/>
                      <a:pt x="7142" y="5572"/>
                    </a:cubicBezTo>
                    <a:cubicBezTo>
                      <a:pt x="7198" y="5058"/>
                      <a:pt x="7587" y="4683"/>
                      <a:pt x="8071" y="4580"/>
                    </a:cubicBezTo>
                    <a:cubicBezTo>
                      <a:pt x="8202" y="4510"/>
                      <a:pt x="8339" y="4478"/>
                      <a:pt x="8475" y="4478"/>
                    </a:cubicBezTo>
                    <a:close/>
                    <a:moveTo>
                      <a:pt x="13392" y="4478"/>
                    </a:moveTo>
                    <a:cubicBezTo>
                      <a:pt x="13811" y="4478"/>
                      <a:pt x="14219" y="4777"/>
                      <a:pt x="14407" y="5168"/>
                    </a:cubicBezTo>
                    <a:cubicBezTo>
                      <a:pt x="14638" y="5644"/>
                      <a:pt x="14603" y="6250"/>
                      <a:pt x="14246" y="6656"/>
                    </a:cubicBezTo>
                    <a:cubicBezTo>
                      <a:pt x="14025" y="6906"/>
                      <a:pt x="13696" y="7049"/>
                      <a:pt x="13368" y="7049"/>
                    </a:cubicBezTo>
                    <a:cubicBezTo>
                      <a:pt x="13205" y="7049"/>
                      <a:pt x="13042" y="7014"/>
                      <a:pt x="12892" y="6939"/>
                    </a:cubicBezTo>
                    <a:cubicBezTo>
                      <a:pt x="12421" y="6703"/>
                      <a:pt x="11999" y="6111"/>
                      <a:pt x="12059" y="5572"/>
                    </a:cubicBezTo>
                    <a:lnTo>
                      <a:pt x="12059" y="5572"/>
                    </a:lnTo>
                    <a:lnTo>
                      <a:pt x="12059" y="5573"/>
                    </a:lnTo>
                    <a:cubicBezTo>
                      <a:pt x="12115" y="5058"/>
                      <a:pt x="12504" y="4683"/>
                      <a:pt x="12988" y="4580"/>
                    </a:cubicBezTo>
                    <a:cubicBezTo>
                      <a:pt x="13119" y="4510"/>
                      <a:pt x="13256" y="4478"/>
                      <a:pt x="13392" y="4478"/>
                    </a:cubicBezTo>
                    <a:close/>
                    <a:moveTo>
                      <a:pt x="40847" y="4478"/>
                    </a:moveTo>
                    <a:cubicBezTo>
                      <a:pt x="41265" y="4478"/>
                      <a:pt x="41673" y="4777"/>
                      <a:pt x="41862" y="5168"/>
                    </a:cubicBezTo>
                    <a:cubicBezTo>
                      <a:pt x="42093" y="5644"/>
                      <a:pt x="42057" y="6250"/>
                      <a:pt x="41700" y="6656"/>
                    </a:cubicBezTo>
                    <a:cubicBezTo>
                      <a:pt x="41479" y="6906"/>
                      <a:pt x="41151" y="7049"/>
                      <a:pt x="40822" y="7049"/>
                    </a:cubicBezTo>
                    <a:cubicBezTo>
                      <a:pt x="40659" y="7049"/>
                      <a:pt x="40497" y="7014"/>
                      <a:pt x="40347" y="6939"/>
                    </a:cubicBezTo>
                    <a:cubicBezTo>
                      <a:pt x="39876" y="6703"/>
                      <a:pt x="39454" y="6111"/>
                      <a:pt x="39514" y="5572"/>
                    </a:cubicBezTo>
                    <a:cubicBezTo>
                      <a:pt x="39569" y="5058"/>
                      <a:pt x="39959" y="4683"/>
                      <a:pt x="40442" y="4580"/>
                    </a:cubicBezTo>
                    <a:cubicBezTo>
                      <a:pt x="40573" y="4510"/>
                      <a:pt x="40711" y="4478"/>
                      <a:pt x="40847" y="4478"/>
                    </a:cubicBezTo>
                    <a:close/>
                    <a:moveTo>
                      <a:pt x="4094" y="8288"/>
                    </a:moveTo>
                    <a:cubicBezTo>
                      <a:pt x="4512" y="8288"/>
                      <a:pt x="4919" y="8587"/>
                      <a:pt x="5109" y="8977"/>
                    </a:cubicBezTo>
                    <a:cubicBezTo>
                      <a:pt x="5339" y="9453"/>
                      <a:pt x="5303" y="10059"/>
                      <a:pt x="4946" y="10465"/>
                    </a:cubicBezTo>
                    <a:cubicBezTo>
                      <a:pt x="4726" y="10716"/>
                      <a:pt x="4398" y="10859"/>
                      <a:pt x="4069" y="10859"/>
                    </a:cubicBezTo>
                    <a:cubicBezTo>
                      <a:pt x="3906" y="10859"/>
                      <a:pt x="3743" y="10823"/>
                      <a:pt x="3593" y="10748"/>
                    </a:cubicBezTo>
                    <a:cubicBezTo>
                      <a:pt x="3123" y="10512"/>
                      <a:pt x="2701" y="9921"/>
                      <a:pt x="2759" y="9381"/>
                    </a:cubicBezTo>
                    <a:lnTo>
                      <a:pt x="2759" y="9381"/>
                    </a:lnTo>
                    <a:lnTo>
                      <a:pt x="2759" y="9382"/>
                    </a:lnTo>
                    <a:cubicBezTo>
                      <a:pt x="2816" y="8867"/>
                      <a:pt x="3206" y="8492"/>
                      <a:pt x="3688" y="8390"/>
                    </a:cubicBezTo>
                    <a:cubicBezTo>
                      <a:pt x="3820" y="8320"/>
                      <a:pt x="3957" y="8288"/>
                      <a:pt x="4094" y="8288"/>
                    </a:cubicBezTo>
                    <a:close/>
                    <a:moveTo>
                      <a:pt x="22889" y="8288"/>
                    </a:moveTo>
                    <a:cubicBezTo>
                      <a:pt x="23308" y="8288"/>
                      <a:pt x="23716" y="8587"/>
                      <a:pt x="23905" y="8977"/>
                    </a:cubicBezTo>
                    <a:cubicBezTo>
                      <a:pt x="24136" y="9453"/>
                      <a:pt x="24100" y="10059"/>
                      <a:pt x="23743" y="10465"/>
                    </a:cubicBezTo>
                    <a:cubicBezTo>
                      <a:pt x="23523" y="10716"/>
                      <a:pt x="23194" y="10859"/>
                      <a:pt x="22866" y="10859"/>
                    </a:cubicBezTo>
                    <a:cubicBezTo>
                      <a:pt x="22703" y="10859"/>
                      <a:pt x="22540" y="10823"/>
                      <a:pt x="22390" y="10748"/>
                    </a:cubicBezTo>
                    <a:cubicBezTo>
                      <a:pt x="21919" y="10512"/>
                      <a:pt x="21497" y="9921"/>
                      <a:pt x="21557" y="9381"/>
                    </a:cubicBezTo>
                    <a:lnTo>
                      <a:pt x="21557" y="9381"/>
                    </a:lnTo>
                    <a:lnTo>
                      <a:pt x="21556" y="9382"/>
                    </a:lnTo>
                    <a:cubicBezTo>
                      <a:pt x="21612" y="8867"/>
                      <a:pt x="22002" y="8492"/>
                      <a:pt x="22485" y="8389"/>
                    </a:cubicBezTo>
                    <a:cubicBezTo>
                      <a:pt x="22616" y="8319"/>
                      <a:pt x="22753" y="8288"/>
                      <a:pt x="22889" y="8288"/>
                    </a:cubicBezTo>
                    <a:close/>
                    <a:moveTo>
                      <a:pt x="31549" y="8287"/>
                    </a:moveTo>
                    <a:cubicBezTo>
                      <a:pt x="31967" y="8287"/>
                      <a:pt x="32375" y="8586"/>
                      <a:pt x="32564" y="8976"/>
                    </a:cubicBezTo>
                    <a:cubicBezTo>
                      <a:pt x="32795" y="9453"/>
                      <a:pt x="32758" y="10059"/>
                      <a:pt x="32401" y="10465"/>
                    </a:cubicBezTo>
                    <a:cubicBezTo>
                      <a:pt x="32180" y="10716"/>
                      <a:pt x="31852" y="10859"/>
                      <a:pt x="31524" y="10859"/>
                    </a:cubicBezTo>
                    <a:cubicBezTo>
                      <a:pt x="31361" y="10859"/>
                      <a:pt x="31198" y="10823"/>
                      <a:pt x="31048" y="10748"/>
                    </a:cubicBezTo>
                    <a:cubicBezTo>
                      <a:pt x="30578" y="10513"/>
                      <a:pt x="30156" y="9921"/>
                      <a:pt x="30214" y="9381"/>
                    </a:cubicBezTo>
                    <a:cubicBezTo>
                      <a:pt x="30271" y="8867"/>
                      <a:pt x="30660" y="8492"/>
                      <a:pt x="31143" y="8389"/>
                    </a:cubicBezTo>
                    <a:cubicBezTo>
                      <a:pt x="31275" y="8319"/>
                      <a:pt x="31412" y="8287"/>
                      <a:pt x="31549" y="8287"/>
                    </a:cubicBezTo>
                    <a:close/>
                    <a:moveTo>
                      <a:pt x="45891" y="8288"/>
                    </a:moveTo>
                    <a:cubicBezTo>
                      <a:pt x="46310" y="8288"/>
                      <a:pt x="46717" y="8587"/>
                      <a:pt x="46907" y="8977"/>
                    </a:cubicBezTo>
                    <a:cubicBezTo>
                      <a:pt x="47138" y="9453"/>
                      <a:pt x="47102" y="10059"/>
                      <a:pt x="46744" y="10465"/>
                    </a:cubicBezTo>
                    <a:cubicBezTo>
                      <a:pt x="46524" y="10716"/>
                      <a:pt x="46196" y="10859"/>
                      <a:pt x="45868" y="10859"/>
                    </a:cubicBezTo>
                    <a:cubicBezTo>
                      <a:pt x="45705" y="10859"/>
                      <a:pt x="45541" y="10823"/>
                      <a:pt x="45392" y="10748"/>
                    </a:cubicBezTo>
                    <a:cubicBezTo>
                      <a:pt x="44922" y="10512"/>
                      <a:pt x="44499" y="9921"/>
                      <a:pt x="44558" y="9381"/>
                    </a:cubicBezTo>
                    <a:lnTo>
                      <a:pt x="44558" y="9381"/>
                    </a:lnTo>
                    <a:lnTo>
                      <a:pt x="44558" y="9382"/>
                    </a:lnTo>
                    <a:cubicBezTo>
                      <a:pt x="44614" y="8867"/>
                      <a:pt x="45004" y="8492"/>
                      <a:pt x="45487" y="8389"/>
                    </a:cubicBezTo>
                    <a:cubicBezTo>
                      <a:pt x="45618" y="8319"/>
                      <a:pt x="45755" y="8288"/>
                      <a:pt x="45891" y="8288"/>
                    </a:cubicBezTo>
                    <a:close/>
                    <a:moveTo>
                      <a:pt x="8546" y="8288"/>
                    </a:moveTo>
                    <a:cubicBezTo>
                      <a:pt x="8965" y="8288"/>
                      <a:pt x="9372" y="8587"/>
                      <a:pt x="9561" y="8977"/>
                    </a:cubicBezTo>
                    <a:cubicBezTo>
                      <a:pt x="9792" y="9454"/>
                      <a:pt x="9756" y="10060"/>
                      <a:pt x="9399" y="10465"/>
                    </a:cubicBezTo>
                    <a:cubicBezTo>
                      <a:pt x="9178" y="10716"/>
                      <a:pt x="8849" y="10859"/>
                      <a:pt x="8521" y="10859"/>
                    </a:cubicBezTo>
                    <a:cubicBezTo>
                      <a:pt x="8358" y="10859"/>
                      <a:pt x="8195" y="10824"/>
                      <a:pt x="8045" y="10749"/>
                    </a:cubicBezTo>
                    <a:cubicBezTo>
                      <a:pt x="7575" y="10512"/>
                      <a:pt x="7153" y="9921"/>
                      <a:pt x="7213" y="9381"/>
                    </a:cubicBezTo>
                    <a:lnTo>
                      <a:pt x="7213" y="9381"/>
                    </a:lnTo>
                    <a:lnTo>
                      <a:pt x="7213" y="9382"/>
                    </a:lnTo>
                    <a:cubicBezTo>
                      <a:pt x="7268" y="8867"/>
                      <a:pt x="7658" y="8492"/>
                      <a:pt x="8141" y="8390"/>
                    </a:cubicBezTo>
                    <a:cubicBezTo>
                      <a:pt x="8272" y="8320"/>
                      <a:pt x="8410" y="8288"/>
                      <a:pt x="8546" y="8288"/>
                    </a:cubicBezTo>
                    <a:close/>
                    <a:moveTo>
                      <a:pt x="18437" y="8288"/>
                    </a:moveTo>
                    <a:cubicBezTo>
                      <a:pt x="18856" y="8288"/>
                      <a:pt x="19263" y="8587"/>
                      <a:pt x="19452" y="8977"/>
                    </a:cubicBezTo>
                    <a:cubicBezTo>
                      <a:pt x="19683" y="9454"/>
                      <a:pt x="19646" y="10060"/>
                      <a:pt x="19289" y="10465"/>
                    </a:cubicBezTo>
                    <a:cubicBezTo>
                      <a:pt x="19069" y="10716"/>
                      <a:pt x="18740" y="10859"/>
                      <a:pt x="18412" y="10859"/>
                    </a:cubicBezTo>
                    <a:cubicBezTo>
                      <a:pt x="18249" y="10859"/>
                      <a:pt x="18086" y="10824"/>
                      <a:pt x="17937" y="10749"/>
                    </a:cubicBezTo>
                    <a:cubicBezTo>
                      <a:pt x="17467" y="10512"/>
                      <a:pt x="17044" y="9921"/>
                      <a:pt x="17103" y="9381"/>
                    </a:cubicBezTo>
                    <a:lnTo>
                      <a:pt x="17103" y="9381"/>
                    </a:lnTo>
                    <a:lnTo>
                      <a:pt x="17103" y="9382"/>
                    </a:lnTo>
                    <a:cubicBezTo>
                      <a:pt x="17160" y="8867"/>
                      <a:pt x="17549" y="8492"/>
                      <a:pt x="18033" y="8390"/>
                    </a:cubicBezTo>
                    <a:cubicBezTo>
                      <a:pt x="18164" y="8320"/>
                      <a:pt x="18301" y="8288"/>
                      <a:pt x="18437" y="8288"/>
                    </a:cubicBezTo>
                    <a:close/>
                    <a:moveTo>
                      <a:pt x="27864" y="8288"/>
                    </a:moveTo>
                    <a:cubicBezTo>
                      <a:pt x="28283" y="8288"/>
                      <a:pt x="28691" y="8587"/>
                      <a:pt x="28880" y="8977"/>
                    </a:cubicBezTo>
                    <a:cubicBezTo>
                      <a:pt x="29110" y="9453"/>
                      <a:pt x="29074" y="10059"/>
                      <a:pt x="28716" y="10465"/>
                    </a:cubicBezTo>
                    <a:lnTo>
                      <a:pt x="28717" y="10465"/>
                    </a:lnTo>
                    <a:cubicBezTo>
                      <a:pt x="28496" y="10716"/>
                      <a:pt x="28168" y="10859"/>
                      <a:pt x="27839" y="10859"/>
                    </a:cubicBezTo>
                    <a:cubicBezTo>
                      <a:pt x="27676" y="10859"/>
                      <a:pt x="27513" y="10824"/>
                      <a:pt x="27364" y="10749"/>
                    </a:cubicBezTo>
                    <a:cubicBezTo>
                      <a:pt x="26894" y="10513"/>
                      <a:pt x="26472" y="9921"/>
                      <a:pt x="26530" y="9382"/>
                    </a:cubicBezTo>
                    <a:cubicBezTo>
                      <a:pt x="26587" y="8867"/>
                      <a:pt x="26976" y="8492"/>
                      <a:pt x="27460" y="8389"/>
                    </a:cubicBezTo>
                    <a:cubicBezTo>
                      <a:pt x="27591" y="8319"/>
                      <a:pt x="27728" y="8288"/>
                      <a:pt x="27864" y="8288"/>
                    </a:cubicBezTo>
                    <a:close/>
                    <a:moveTo>
                      <a:pt x="36000" y="8288"/>
                    </a:moveTo>
                    <a:cubicBezTo>
                      <a:pt x="36419" y="8288"/>
                      <a:pt x="36827" y="8587"/>
                      <a:pt x="37016" y="8977"/>
                    </a:cubicBezTo>
                    <a:cubicBezTo>
                      <a:pt x="37247" y="9453"/>
                      <a:pt x="37211" y="10059"/>
                      <a:pt x="36854" y="10465"/>
                    </a:cubicBezTo>
                    <a:cubicBezTo>
                      <a:pt x="36633" y="10716"/>
                      <a:pt x="36304" y="10859"/>
                      <a:pt x="35976" y="10859"/>
                    </a:cubicBezTo>
                    <a:cubicBezTo>
                      <a:pt x="35813" y="10859"/>
                      <a:pt x="35650" y="10824"/>
                      <a:pt x="35500" y="10749"/>
                    </a:cubicBezTo>
                    <a:cubicBezTo>
                      <a:pt x="35030" y="10513"/>
                      <a:pt x="34608" y="9921"/>
                      <a:pt x="34667" y="9382"/>
                    </a:cubicBezTo>
                    <a:cubicBezTo>
                      <a:pt x="34723" y="8867"/>
                      <a:pt x="35112" y="8492"/>
                      <a:pt x="35596" y="8389"/>
                    </a:cubicBezTo>
                    <a:cubicBezTo>
                      <a:pt x="35727" y="8319"/>
                      <a:pt x="35864" y="8288"/>
                      <a:pt x="36000" y="8288"/>
                    </a:cubicBezTo>
                    <a:close/>
                    <a:moveTo>
                      <a:pt x="40975" y="8288"/>
                    </a:moveTo>
                    <a:cubicBezTo>
                      <a:pt x="41394" y="8288"/>
                      <a:pt x="41801" y="8587"/>
                      <a:pt x="41990" y="8977"/>
                    </a:cubicBezTo>
                    <a:cubicBezTo>
                      <a:pt x="42221" y="9454"/>
                      <a:pt x="42184" y="10060"/>
                      <a:pt x="41827" y="10465"/>
                    </a:cubicBezTo>
                    <a:cubicBezTo>
                      <a:pt x="41607" y="10716"/>
                      <a:pt x="41278" y="10859"/>
                      <a:pt x="40950" y="10859"/>
                    </a:cubicBezTo>
                    <a:cubicBezTo>
                      <a:pt x="40787" y="10859"/>
                      <a:pt x="40624" y="10824"/>
                      <a:pt x="40475" y="10749"/>
                    </a:cubicBezTo>
                    <a:cubicBezTo>
                      <a:pt x="40005" y="10512"/>
                      <a:pt x="39583" y="9921"/>
                      <a:pt x="39641" y="9381"/>
                    </a:cubicBezTo>
                    <a:lnTo>
                      <a:pt x="39641" y="9381"/>
                    </a:lnTo>
                    <a:lnTo>
                      <a:pt x="39641" y="9382"/>
                    </a:lnTo>
                    <a:cubicBezTo>
                      <a:pt x="39698" y="8867"/>
                      <a:pt x="40087" y="8492"/>
                      <a:pt x="40571" y="8390"/>
                    </a:cubicBezTo>
                    <a:cubicBezTo>
                      <a:pt x="40702" y="8320"/>
                      <a:pt x="40839" y="8288"/>
                      <a:pt x="40975" y="8288"/>
                    </a:cubicBezTo>
                    <a:close/>
                    <a:moveTo>
                      <a:pt x="13520" y="8288"/>
                    </a:moveTo>
                    <a:cubicBezTo>
                      <a:pt x="13939" y="8288"/>
                      <a:pt x="14346" y="8587"/>
                      <a:pt x="14535" y="8978"/>
                    </a:cubicBezTo>
                    <a:cubicBezTo>
                      <a:pt x="14767" y="9454"/>
                      <a:pt x="14730" y="10060"/>
                      <a:pt x="14373" y="10466"/>
                    </a:cubicBezTo>
                    <a:cubicBezTo>
                      <a:pt x="14152" y="10716"/>
                      <a:pt x="13824" y="10860"/>
                      <a:pt x="13495" y="10860"/>
                    </a:cubicBezTo>
                    <a:cubicBezTo>
                      <a:pt x="13332" y="10860"/>
                      <a:pt x="13169" y="10824"/>
                      <a:pt x="13020" y="10749"/>
                    </a:cubicBezTo>
                    <a:cubicBezTo>
                      <a:pt x="12550" y="10512"/>
                      <a:pt x="12128" y="9921"/>
                      <a:pt x="12186" y="9381"/>
                    </a:cubicBezTo>
                    <a:lnTo>
                      <a:pt x="12186" y="9381"/>
                    </a:lnTo>
                    <a:lnTo>
                      <a:pt x="12186" y="9382"/>
                    </a:lnTo>
                    <a:cubicBezTo>
                      <a:pt x="12243" y="8869"/>
                      <a:pt x="12632" y="8493"/>
                      <a:pt x="13115" y="8390"/>
                    </a:cubicBezTo>
                    <a:cubicBezTo>
                      <a:pt x="13247" y="8320"/>
                      <a:pt x="13384" y="8288"/>
                      <a:pt x="13520" y="8288"/>
                    </a:cubicBezTo>
                    <a:close/>
                    <a:moveTo>
                      <a:pt x="19202" y="12097"/>
                    </a:moveTo>
                    <a:cubicBezTo>
                      <a:pt x="19621" y="12097"/>
                      <a:pt x="20028" y="12396"/>
                      <a:pt x="20217" y="12786"/>
                    </a:cubicBezTo>
                    <a:cubicBezTo>
                      <a:pt x="20448" y="13264"/>
                      <a:pt x="20412" y="13870"/>
                      <a:pt x="20055" y="14276"/>
                    </a:cubicBezTo>
                    <a:cubicBezTo>
                      <a:pt x="19835" y="14526"/>
                      <a:pt x="19506" y="14669"/>
                      <a:pt x="19177" y="14669"/>
                    </a:cubicBezTo>
                    <a:cubicBezTo>
                      <a:pt x="19014" y="14669"/>
                      <a:pt x="18852" y="14634"/>
                      <a:pt x="18702" y="14559"/>
                    </a:cubicBezTo>
                    <a:cubicBezTo>
                      <a:pt x="18231" y="14323"/>
                      <a:pt x="17809" y="13731"/>
                      <a:pt x="17869" y="13191"/>
                    </a:cubicBezTo>
                    <a:cubicBezTo>
                      <a:pt x="17925" y="12677"/>
                      <a:pt x="18314" y="12301"/>
                      <a:pt x="18797" y="12199"/>
                    </a:cubicBezTo>
                    <a:cubicBezTo>
                      <a:pt x="18928" y="12129"/>
                      <a:pt x="19066" y="12097"/>
                      <a:pt x="19202" y="12097"/>
                    </a:cubicBezTo>
                    <a:close/>
                    <a:moveTo>
                      <a:pt x="24177" y="12097"/>
                    </a:moveTo>
                    <a:cubicBezTo>
                      <a:pt x="24595" y="12097"/>
                      <a:pt x="25003" y="12397"/>
                      <a:pt x="25192" y="12787"/>
                    </a:cubicBezTo>
                    <a:cubicBezTo>
                      <a:pt x="25423" y="13264"/>
                      <a:pt x="25386" y="13870"/>
                      <a:pt x="25029" y="14276"/>
                    </a:cubicBezTo>
                    <a:cubicBezTo>
                      <a:pt x="24809" y="14526"/>
                      <a:pt x="24481" y="14669"/>
                      <a:pt x="24152" y="14669"/>
                    </a:cubicBezTo>
                    <a:cubicBezTo>
                      <a:pt x="23989" y="14669"/>
                      <a:pt x="23826" y="14634"/>
                      <a:pt x="23676" y="14559"/>
                    </a:cubicBezTo>
                    <a:cubicBezTo>
                      <a:pt x="23206" y="14323"/>
                      <a:pt x="22784" y="13731"/>
                      <a:pt x="22842" y="13191"/>
                    </a:cubicBezTo>
                    <a:cubicBezTo>
                      <a:pt x="22899" y="12678"/>
                      <a:pt x="23289" y="12303"/>
                      <a:pt x="23772" y="12199"/>
                    </a:cubicBezTo>
                    <a:cubicBezTo>
                      <a:pt x="23903" y="12129"/>
                      <a:pt x="24040" y="12097"/>
                      <a:pt x="24177" y="12097"/>
                    </a:cubicBezTo>
                    <a:close/>
                    <a:moveTo>
                      <a:pt x="46657" y="12097"/>
                    </a:moveTo>
                    <a:cubicBezTo>
                      <a:pt x="47075" y="12097"/>
                      <a:pt x="47483" y="12397"/>
                      <a:pt x="47671" y="12787"/>
                    </a:cubicBezTo>
                    <a:cubicBezTo>
                      <a:pt x="47903" y="13264"/>
                      <a:pt x="47867" y="13870"/>
                      <a:pt x="47510" y="14276"/>
                    </a:cubicBezTo>
                    <a:lnTo>
                      <a:pt x="47509" y="14276"/>
                    </a:lnTo>
                    <a:cubicBezTo>
                      <a:pt x="47289" y="14526"/>
                      <a:pt x="46960" y="14669"/>
                      <a:pt x="46632" y="14669"/>
                    </a:cubicBezTo>
                    <a:cubicBezTo>
                      <a:pt x="46469" y="14669"/>
                      <a:pt x="46306" y="14634"/>
                      <a:pt x="46156" y="14559"/>
                    </a:cubicBezTo>
                    <a:cubicBezTo>
                      <a:pt x="45685" y="14323"/>
                      <a:pt x="45263" y="13731"/>
                      <a:pt x="45323" y="13191"/>
                    </a:cubicBezTo>
                    <a:cubicBezTo>
                      <a:pt x="45379" y="12678"/>
                      <a:pt x="45768" y="12303"/>
                      <a:pt x="46252" y="12199"/>
                    </a:cubicBezTo>
                    <a:cubicBezTo>
                      <a:pt x="46383" y="12129"/>
                      <a:pt x="46521" y="12097"/>
                      <a:pt x="46657" y="12097"/>
                    </a:cubicBezTo>
                    <a:close/>
                    <a:moveTo>
                      <a:pt x="4857" y="12098"/>
                    </a:moveTo>
                    <a:cubicBezTo>
                      <a:pt x="5276" y="12098"/>
                      <a:pt x="5684" y="12397"/>
                      <a:pt x="5873" y="12787"/>
                    </a:cubicBezTo>
                    <a:cubicBezTo>
                      <a:pt x="6104" y="13264"/>
                      <a:pt x="6068" y="13870"/>
                      <a:pt x="5711" y="14276"/>
                    </a:cubicBezTo>
                    <a:cubicBezTo>
                      <a:pt x="5490" y="14527"/>
                      <a:pt x="5161" y="14670"/>
                      <a:pt x="4833" y="14670"/>
                    </a:cubicBezTo>
                    <a:cubicBezTo>
                      <a:pt x="4670" y="14670"/>
                      <a:pt x="4507" y="14634"/>
                      <a:pt x="4358" y="14560"/>
                    </a:cubicBezTo>
                    <a:cubicBezTo>
                      <a:pt x="3887" y="14324"/>
                      <a:pt x="3465" y="13731"/>
                      <a:pt x="3525" y="13191"/>
                    </a:cubicBezTo>
                    <a:cubicBezTo>
                      <a:pt x="3580" y="12678"/>
                      <a:pt x="3970" y="12303"/>
                      <a:pt x="4453" y="12199"/>
                    </a:cubicBezTo>
                    <a:cubicBezTo>
                      <a:pt x="4584" y="12129"/>
                      <a:pt x="4721" y="12098"/>
                      <a:pt x="4857" y="12098"/>
                    </a:cubicBezTo>
                    <a:close/>
                    <a:moveTo>
                      <a:pt x="9832" y="12098"/>
                    </a:moveTo>
                    <a:cubicBezTo>
                      <a:pt x="10251" y="12098"/>
                      <a:pt x="10658" y="12397"/>
                      <a:pt x="10848" y="12787"/>
                    </a:cubicBezTo>
                    <a:cubicBezTo>
                      <a:pt x="11078" y="13264"/>
                      <a:pt x="11042" y="13870"/>
                      <a:pt x="10685" y="14276"/>
                    </a:cubicBezTo>
                    <a:cubicBezTo>
                      <a:pt x="10465" y="14527"/>
                      <a:pt x="10136" y="14670"/>
                      <a:pt x="9807" y="14670"/>
                    </a:cubicBezTo>
                    <a:cubicBezTo>
                      <a:pt x="9644" y="14670"/>
                      <a:pt x="9481" y="14634"/>
                      <a:pt x="9332" y="14560"/>
                    </a:cubicBezTo>
                    <a:cubicBezTo>
                      <a:pt x="8862" y="14324"/>
                      <a:pt x="8440" y="13732"/>
                      <a:pt x="8498" y="13192"/>
                    </a:cubicBezTo>
                    <a:cubicBezTo>
                      <a:pt x="8554" y="12678"/>
                      <a:pt x="8945" y="12303"/>
                      <a:pt x="9427" y="12200"/>
                    </a:cubicBezTo>
                    <a:cubicBezTo>
                      <a:pt x="9559" y="12130"/>
                      <a:pt x="9696" y="12098"/>
                      <a:pt x="9832" y="12098"/>
                    </a:cubicBezTo>
                    <a:close/>
                    <a:moveTo>
                      <a:pt x="42204" y="12098"/>
                    </a:moveTo>
                    <a:cubicBezTo>
                      <a:pt x="42622" y="12098"/>
                      <a:pt x="43030" y="12397"/>
                      <a:pt x="43219" y="12787"/>
                    </a:cubicBezTo>
                    <a:cubicBezTo>
                      <a:pt x="43451" y="13264"/>
                      <a:pt x="43414" y="13870"/>
                      <a:pt x="43057" y="14276"/>
                    </a:cubicBezTo>
                    <a:lnTo>
                      <a:pt x="43056" y="14276"/>
                    </a:lnTo>
                    <a:cubicBezTo>
                      <a:pt x="42836" y="14527"/>
                      <a:pt x="42507" y="14670"/>
                      <a:pt x="42179" y="14670"/>
                    </a:cubicBezTo>
                    <a:cubicBezTo>
                      <a:pt x="42016" y="14670"/>
                      <a:pt x="41853" y="14634"/>
                      <a:pt x="41704" y="14560"/>
                    </a:cubicBezTo>
                    <a:cubicBezTo>
                      <a:pt x="41233" y="14324"/>
                      <a:pt x="40811" y="13732"/>
                      <a:pt x="40870" y="13192"/>
                    </a:cubicBezTo>
                    <a:cubicBezTo>
                      <a:pt x="40927" y="12678"/>
                      <a:pt x="41316" y="12303"/>
                      <a:pt x="41798" y="12200"/>
                    </a:cubicBezTo>
                    <a:cubicBezTo>
                      <a:pt x="41930" y="12130"/>
                      <a:pt x="42067" y="12098"/>
                      <a:pt x="42204" y="12098"/>
                    </a:cubicBezTo>
                    <a:close/>
                    <a:moveTo>
                      <a:pt x="14750" y="12098"/>
                    </a:moveTo>
                    <a:cubicBezTo>
                      <a:pt x="15168" y="12098"/>
                      <a:pt x="15575" y="12397"/>
                      <a:pt x="15764" y="12787"/>
                    </a:cubicBezTo>
                    <a:cubicBezTo>
                      <a:pt x="15996" y="13264"/>
                      <a:pt x="15959" y="13870"/>
                      <a:pt x="15602" y="14276"/>
                    </a:cubicBezTo>
                    <a:lnTo>
                      <a:pt x="15602" y="14277"/>
                    </a:lnTo>
                    <a:cubicBezTo>
                      <a:pt x="15381" y="14527"/>
                      <a:pt x="15053" y="14670"/>
                      <a:pt x="14724" y="14670"/>
                    </a:cubicBezTo>
                    <a:cubicBezTo>
                      <a:pt x="14561" y="14670"/>
                      <a:pt x="14398" y="14635"/>
                      <a:pt x="14249" y="14560"/>
                    </a:cubicBezTo>
                    <a:cubicBezTo>
                      <a:pt x="13778" y="14324"/>
                      <a:pt x="13356" y="13732"/>
                      <a:pt x="13415" y="13192"/>
                    </a:cubicBezTo>
                    <a:cubicBezTo>
                      <a:pt x="13472" y="12678"/>
                      <a:pt x="13861" y="12303"/>
                      <a:pt x="14344" y="12200"/>
                    </a:cubicBezTo>
                    <a:cubicBezTo>
                      <a:pt x="14476" y="12130"/>
                      <a:pt x="14613" y="12098"/>
                      <a:pt x="14750" y="12098"/>
                    </a:cubicBezTo>
                    <a:close/>
                    <a:moveTo>
                      <a:pt x="47997" y="0"/>
                    </a:moveTo>
                    <a:cubicBezTo>
                      <a:pt x="47994" y="0"/>
                      <a:pt x="47991" y="0"/>
                      <a:pt x="47988" y="1"/>
                    </a:cubicBezTo>
                    <a:lnTo>
                      <a:pt x="29457" y="285"/>
                    </a:lnTo>
                    <a:lnTo>
                      <a:pt x="11021" y="567"/>
                    </a:lnTo>
                    <a:lnTo>
                      <a:pt x="620" y="727"/>
                    </a:lnTo>
                    <a:cubicBezTo>
                      <a:pt x="503" y="729"/>
                      <a:pt x="444" y="820"/>
                      <a:pt x="442" y="912"/>
                    </a:cubicBezTo>
                    <a:cubicBezTo>
                      <a:pt x="437" y="911"/>
                      <a:pt x="432" y="911"/>
                      <a:pt x="428" y="911"/>
                    </a:cubicBezTo>
                    <a:cubicBezTo>
                      <a:pt x="296" y="911"/>
                      <a:pt x="173" y="1096"/>
                      <a:pt x="285" y="1236"/>
                    </a:cubicBezTo>
                    <a:cubicBezTo>
                      <a:pt x="689" y="1741"/>
                      <a:pt x="1116" y="2225"/>
                      <a:pt x="1564" y="2690"/>
                    </a:cubicBezTo>
                    <a:cubicBezTo>
                      <a:pt x="987" y="3308"/>
                      <a:pt x="479" y="3986"/>
                      <a:pt x="49" y="4715"/>
                    </a:cubicBezTo>
                    <a:cubicBezTo>
                      <a:pt x="0" y="4799"/>
                      <a:pt x="27" y="4922"/>
                      <a:pt x="116" y="4969"/>
                    </a:cubicBezTo>
                    <a:cubicBezTo>
                      <a:pt x="658" y="5251"/>
                      <a:pt x="1175" y="5579"/>
                      <a:pt x="1661" y="5951"/>
                    </a:cubicBezTo>
                    <a:cubicBezTo>
                      <a:pt x="1263" y="6637"/>
                      <a:pt x="802" y="7284"/>
                      <a:pt x="284" y="7884"/>
                    </a:cubicBezTo>
                    <a:cubicBezTo>
                      <a:pt x="210" y="7969"/>
                      <a:pt x="209" y="8117"/>
                      <a:pt x="321" y="8175"/>
                    </a:cubicBezTo>
                    <a:lnTo>
                      <a:pt x="1938" y="9012"/>
                    </a:lnTo>
                    <a:lnTo>
                      <a:pt x="595" y="11237"/>
                    </a:lnTo>
                    <a:cubicBezTo>
                      <a:pt x="535" y="11337"/>
                      <a:pt x="589" y="11482"/>
                      <a:pt x="705" y="11509"/>
                    </a:cubicBezTo>
                    <a:cubicBezTo>
                      <a:pt x="1254" y="11638"/>
                      <a:pt x="1786" y="11825"/>
                      <a:pt x="2296" y="12067"/>
                    </a:cubicBezTo>
                    <a:cubicBezTo>
                      <a:pt x="1971" y="13163"/>
                      <a:pt x="1541" y="14226"/>
                      <a:pt x="1009" y="15238"/>
                    </a:cubicBezTo>
                    <a:cubicBezTo>
                      <a:pt x="933" y="15384"/>
                      <a:pt x="1062" y="15518"/>
                      <a:pt x="1185" y="15518"/>
                    </a:cubicBezTo>
                    <a:cubicBezTo>
                      <a:pt x="1231" y="15518"/>
                      <a:pt x="1276" y="15499"/>
                      <a:pt x="1310" y="15456"/>
                    </a:cubicBezTo>
                    <a:cubicBezTo>
                      <a:pt x="1338" y="15475"/>
                      <a:pt x="1372" y="15485"/>
                      <a:pt x="1407" y="15485"/>
                    </a:cubicBezTo>
                    <a:cubicBezTo>
                      <a:pt x="1409" y="15485"/>
                      <a:pt x="1410" y="15485"/>
                      <a:pt x="1412" y="15485"/>
                    </a:cubicBezTo>
                    <a:cubicBezTo>
                      <a:pt x="7321" y="15405"/>
                      <a:pt x="13231" y="15323"/>
                      <a:pt x="19133" y="15000"/>
                    </a:cubicBezTo>
                    <a:cubicBezTo>
                      <a:pt x="21890" y="14848"/>
                      <a:pt x="24645" y="14661"/>
                      <a:pt x="27405" y="14580"/>
                    </a:cubicBezTo>
                    <a:cubicBezTo>
                      <a:pt x="27391" y="14573"/>
                      <a:pt x="27376" y="14567"/>
                      <a:pt x="27360" y="14559"/>
                    </a:cubicBezTo>
                    <a:cubicBezTo>
                      <a:pt x="26890" y="14323"/>
                      <a:pt x="26468" y="13731"/>
                      <a:pt x="26526" y="13191"/>
                    </a:cubicBezTo>
                    <a:cubicBezTo>
                      <a:pt x="26583" y="12677"/>
                      <a:pt x="26973" y="12301"/>
                      <a:pt x="27455" y="12199"/>
                    </a:cubicBezTo>
                    <a:cubicBezTo>
                      <a:pt x="27587" y="12129"/>
                      <a:pt x="27724" y="12097"/>
                      <a:pt x="27860" y="12097"/>
                    </a:cubicBezTo>
                    <a:cubicBezTo>
                      <a:pt x="28279" y="12097"/>
                      <a:pt x="28686" y="12396"/>
                      <a:pt x="28876" y="12786"/>
                    </a:cubicBezTo>
                    <a:cubicBezTo>
                      <a:pt x="29106" y="13264"/>
                      <a:pt x="29070" y="13870"/>
                      <a:pt x="28713" y="14275"/>
                    </a:cubicBezTo>
                    <a:cubicBezTo>
                      <a:pt x="28607" y="14394"/>
                      <a:pt x="28478" y="14491"/>
                      <a:pt x="28334" y="14558"/>
                    </a:cubicBezTo>
                    <a:cubicBezTo>
                      <a:pt x="29173" y="14540"/>
                      <a:pt x="30013" y="14532"/>
                      <a:pt x="30853" y="14532"/>
                    </a:cubicBezTo>
                    <a:cubicBezTo>
                      <a:pt x="31159" y="14532"/>
                      <a:pt x="31464" y="14533"/>
                      <a:pt x="31770" y="14535"/>
                    </a:cubicBezTo>
                    <a:cubicBezTo>
                      <a:pt x="31317" y="14286"/>
                      <a:pt x="30922" y="13714"/>
                      <a:pt x="30980" y="13191"/>
                    </a:cubicBezTo>
                    <a:cubicBezTo>
                      <a:pt x="31035" y="12677"/>
                      <a:pt x="31425" y="12301"/>
                      <a:pt x="31908" y="12198"/>
                    </a:cubicBezTo>
                    <a:cubicBezTo>
                      <a:pt x="32039" y="12128"/>
                      <a:pt x="32176" y="12097"/>
                      <a:pt x="32312" y="12097"/>
                    </a:cubicBezTo>
                    <a:cubicBezTo>
                      <a:pt x="32731" y="12097"/>
                      <a:pt x="33139" y="12396"/>
                      <a:pt x="33328" y="12786"/>
                    </a:cubicBezTo>
                    <a:cubicBezTo>
                      <a:pt x="33559" y="13263"/>
                      <a:pt x="33523" y="13869"/>
                      <a:pt x="33166" y="14275"/>
                    </a:cubicBezTo>
                    <a:cubicBezTo>
                      <a:pt x="33066" y="14387"/>
                      <a:pt x="32943" y="14480"/>
                      <a:pt x="32808" y="14546"/>
                    </a:cubicBezTo>
                    <a:cubicBezTo>
                      <a:pt x="34115" y="14564"/>
                      <a:pt x="35421" y="14598"/>
                      <a:pt x="36727" y="14647"/>
                    </a:cubicBezTo>
                    <a:cubicBezTo>
                      <a:pt x="36866" y="14651"/>
                      <a:pt x="37007" y="14656"/>
                      <a:pt x="37146" y="14662"/>
                    </a:cubicBezTo>
                    <a:cubicBezTo>
                      <a:pt x="37022" y="14649"/>
                      <a:pt x="36899" y="14614"/>
                      <a:pt x="36788" y="14558"/>
                    </a:cubicBezTo>
                    <a:cubicBezTo>
                      <a:pt x="36317" y="14321"/>
                      <a:pt x="35895" y="13730"/>
                      <a:pt x="35953" y="13190"/>
                    </a:cubicBezTo>
                    <a:cubicBezTo>
                      <a:pt x="36010" y="12677"/>
                      <a:pt x="36400" y="12301"/>
                      <a:pt x="36882" y="12198"/>
                    </a:cubicBezTo>
                    <a:cubicBezTo>
                      <a:pt x="37014" y="12128"/>
                      <a:pt x="37151" y="12096"/>
                      <a:pt x="37287" y="12096"/>
                    </a:cubicBezTo>
                    <a:cubicBezTo>
                      <a:pt x="37706" y="12096"/>
                      <a:pt x="38113" y="12396"/>
                      <a:pt x="38303" y="12786"/>
                    </a:cubicBezTo>
                    <a:cubicBezTo>
                      <a:pt x="38534" y="13263"/>
                      <a:pt x="38497" y="13869"/>
                      <a:pt x="38140" y="14275"/>
                    </a:cubicBezTo>
                    <a:cubicBezTo>
                      <a:pt x="37924" y="14516"/>
                      <a:pt x="37618" y="14657"/>
                      <a:pt x="37294" y="14667"/>
                    </a:cubicBezTo>
                    <a:cubicBezTo>
                      <a:pt x="40398" y="14787"/>
                      <a:pt x="43501" y="14971"/>
                      <a:pt x="46602" y="15155"/>
                    </a:cubicBezTo>
                    <a:cubicBezTo>
                      <a:pt x="46607" y="15155"/>
                      <a:pt x="46611" y="15156"/>
                      <a:pt x="46616" y="15156"/>
                    </a:cubicBezTo>
                    <a:cubicBezTo>
                      <a:pt x="46650" y="15156"/>
                      <a:pt x="46683" y="15146"/>
                      <a:pt x="46711" y="15126"/>
                    </a:cubicBezTo>
                    <a:cubicBezTo>
                      <a:pt x="47593" y="15059"/>
                      <a:pt x="48467" y="14922"/>
                      <a:pt x="49325" y="14714"/>
                    </a:cubicBezTo>
                    <a:cubicBezTo>
                      <a:pt x="49422" y="14690"/>
                      <a:pt x="49481" y="14581"/>
                      <a:pt x="49454" y="14486"/>
                    </a:cubicBezTo>
                    <a:cubicBezTo>
                      <a:pt x="49419" y="14363"/>
                      <a:pt x="49370" y="14245"/>
                      <a:pt x="49309" y="14133"/>
                    </a:cubicBezTo>
                    <a:cubicBezTo>
                      <a:pt x="49325" y="14085"/>
                      <a:pt x="49318" y="14032"/>
                      <a:pt x="49292" y="13989"/>
                    </a:cubicBezTo>
                    <a:lnTo>
                      <a:pt x="47981" y="11919"/>
                    </a:lnTo>
                    <a:cubicBezTo>
                      <a:pt x="48450" y="11391"/>
                      <a:pt x="48850" y="10807"/>
                      <a:pt x="49176" y="10180"/>
                    </a:cubicBezTo>
                    <a:cubicBezTo>
                      <a:pt x="49184" y="10161"/>
                      <a:pt x="49191" y="10142"/>
                      <a:pt x="49195" y="10122"/>
                    </a:cubicBezTo>
                    <a:cubicBezTo>
                      <a:pt x="49156" y="10055"/>
                      <a:pt x="49122" y="9985"/>
                      <a:pt x="49093" y="9913"/>
                    </a:cubicBezTo>
                    <a:lnTo>
                      <a:pt x="47839" y="8911"/>
                    </a:lnTo>
                    <a:cubicBezTo>
                      <a:pt x="48063" y="8629"/>
                      <a:pt x="48278" y="8342"/>
                      <a:pt x="48482" y="8047"/>
                    </a:cubicBezTo>
                    <a:cubicBezTo>
                      <a:pt x="48690" y="7745"/>
                      <a:pt x="49045" y="7349"/>
                      <a:pt x="49006" y="6955"/>
                    </a:cubicBezTo>
                    <a:cubicBezTo>
                      <a:pt x="48969" y="6589"/>
                      <a:pt x="48558" y="6320"/>
                      <a:pt x="48295" y="6110"/>
                    </a:cubicBezTo>
                    <a:cubicBezTo>
                      <a:pt x="48016" y="5884"/>
                      <a:pt x="47720" y="5679"/>
                      <a:pt x="47413" y="5495"/>
                    </a:cubicBezTo>
                    <a:cubicBezTo>
                      <a:pt x="47882" y="4865"/>
                      <a:pt x="48352" y="4235"/>
                      <a:pt x="48821" y="3605"/>
                    </a:cubicBezTo>
                    <a:cubicBezTo>
                      <a:pt x="48870" y="3539"/>
                      <a:pt x="48844" y="3435"/>
                      <a:pt x="48792" y="3380"/>
                    </a:cubicBezTo>
                    <a:lnTo>
                      <a:pt x="47296" y="1827"/>
                    </a:lnTo>
                    <a:lnTo>
                      <a:pt x="48253" y="306"/>
                    </a:lnTo>
                    <a:cubicBezTo>
                      <a:pt x="48338" y="170"/>
                      <a:pt x="48222" y="42"/>
                      <a:pt x="48098" y="33"/>
                    </a:cubicBezTo>
                    <a:cubicBezTo>
                      <a:pt x="48068" y="12"/>
                      <a:pt x="48033" y="0"/>
                      <a:pt x="47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1" name="Google Shape;3561;p48"/>
              <p:cNvSpPr/>
              <p:nvPr/>
            </p:nvSpPr>
            <p:spPr>
              <a:xfrm>
                <a:off x="1211525" y="1978525"/>
                <a:ext cx="66000" cy="64300"/>
              </a:xfrm>
              <a:custGeom>
                <a:avLst/>
                <a:gdLst/>
                <a:ahLst/>
                <a:cxnLst/>
                <a:rect l="l" t="t" r="r" b="b"/>
                <a:pathLst>
                  <a:path w="2640" h="2572" extrusionOk="0">
                    <a:moveTo>
                      <a:pt x="1393" y="0"/>
                    </a:moveTo>
                    <a:cubicBezTo>
                      <a:pt x="1257" y="0"/>
                      <a:pt x="1120" y="32"/>
                      <a:pt x="988" y="102"/>
                    </a:cubicBezTo>
                    <a:cubicBezTo>
                      <a:pt x="506" y="204"/>
                      <a:pt x="116" y="581"/>
                      <a:pt x="60" y="1094"/>
                    </a:cubicBezTo>
                    <a:cubicBezTo>
                      <a:pt x="1" y="1633"/>
                      <a:pt x="423" y="2225"/>
                      <a:pt x="894" y="2461"/>
                    </a:cubicBezTo>
                    <a:cubicBezTo>
                      <a:pt x="1043" y="2536"/>
                      <a:pt x="1206" y="2571"/>
                      <a:pt x="1369" y="2571"/>
                    </a:cubicBezTo>
                    <a:cubicBezTo>
                      <a:pt x="1697" y="2571"/>
                      <a:pt x="2026" y="2428"/>
                      <a:pt x="2246" y="2177"/>
                    </a:cubicBezTo>
                    <a:cubicBezTo>
                      <a:pt x="2603" y="1771"/>
                      <a:pt x="2639" y="1165"/>
                      <a:pt x="2409" y="689"/>
                    </a:cubicBezTo>
                    <a:cubicBezTo>
                      <a:pt x="2219" y="299"/>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2" name="Google Shape;3562;p48"/>
              <p:cNvSpPr/>
              <p:nvPr/>
            </p:nvSpPr>
            <p:spPr>
              <a:xfrm>
                <a:off x="1322850" y="1978525"/>
                <a:ext cx="65975" cy="64300"/>
              </a:xfrm>
              <a:custGeom>
                <a:avLst/>
                <a:gdLst/>
                <a:ahLst/>
                <a:cxnLst/>
                <a:rect l="l" t="t" r="r" b="b"/>
                <a:pathLst>
                  <a:path w="2639" h="2572" extrusionOk="0">
                    <a:moveTo>
                      <a:pt x="1393" y="0"/>
                    </a:moveTo>
                    <a:cubicBezTo>
                      <a:pt x="1257" y="0"/>
                      <a:pt x="1119" y="32"/>
                      <a:pt x="988" y="102"/>
                    </a:cubicBezTo>
                    <a:cubicBezTo>
                      <a:pt x="505" y="204"/>
                      <a:pt x="115" y="581"/>
                      <a:pt x="60"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3" name="Google Shape;3563;p48"/>
              <p:cNvSpPr/>
              <p:nvPr/>
            </p:nvSpPr>
            <p:spPr>
              <a:xfrm>
                <a:off x="1447175" y="1978525"/>
                <a:ext cx="66025" cy="64300"/>
              </a:xfrm>
              <a:custGeom>
                <a:avLst/>
                <a:gdLst/>
                <a:ahLst/>
                <a:cxnLst/>
                <a:rect l="l" t="t" r="r" b="b"/>
                <a:pathLst>
                  <a:path w="2641" h="2572" extrusionOk="0">
                    <a:moveTo>
                      <a:pt x="1395" y="0"/>
                    </a:moveTo>
                    <a:cubicBezTo>
                      <a:pt x="1258" y="0"/>
                      <a:pt x="1121" y="32"/>
                      <a:pt x="989" y="102"/>
                    </a:cubicBezTo>
                    <a:cubicBezTo>
                      <a:pt x="507"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4" name="Google Shape;3564;p48"/>
              <p:cNvSpPr/>
              <p:nvPr/>
            </p:nvSpPr>
            <p:spPr>
              <a:xfrm>
                <a:off x="1570100" y="1978525"/>
                <a:ext cx="66025" cy="64300"/>
              </a:xfrm>
              <a:custGeom>
                <a:avLst/>
                <a:gdLst/>
                <a:ahLst/>
                <a:cxnLst/>
                <a:rect l="l" t="t" r="r" b="b"/>
                <a:pathLst>
                  <a:path w="2641" h="2572" extrusionOk="0">
                    <a:moveTo>
                      <a:pt x="1395" y="0"/>
                    </a:moveTo>
                    <a:cubicBezTo>
                      <a:pt x="1258"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1" y="299"/>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5" name="Google Shape;3565;p48"/>
              <p:cNvSpPr/>
              <p:nvPr/>
            </p:nvSpPr>
            <p:spPr>
              <a:xfrm>
                <a:off x="1681450" y="1978525"/>
                <a:ext cx="66000" cy="64300"/>
              </a:xfrm>
              <a:custGeom>
                <a:avLst/>
                <a:gdLst/>
                <a:ahLst/>
                <a:cxnLst/>
                <a:rect l="l" t="t" r="r" b="b"/>
                <a:pathLst>
                  <a:path w="2640" h="2572" extrusionOk="0">
                    <a:moveTo>
                      <a:pt x="1393" y="0"/>
                    </a:moveTo>
                    <a:cubicBezTo>
                      <a:pt x="1257" y="0"/>
                      <a:pt x="1120" y="32"/>
                      <a:pt x="988" y="102"/>
                    </a:cubicBezTo>
                    <a:cubicBezTo>
                      <a:pt x="505" y="204"/>
                      <a:pt x="115" y="581"/>
                      <a:pt x="59" y="1094"/>
                    </a:cubicBezTo>
                    <a:cubicBezTo>
                      <a:pt x="0" y="1633"/>
                      <a:pt x="422" y="2225"/>
                      <a:pt x="892" y="2461"/>
                    </a:cubicBezTo>
                    <a:cubicBezTo>
                      <a:pt x="1042" y="2536"/>
                      <a:pt x="1205" y="2571"/>
                      <a:pt x="1368" y="2571"/>
                    </a:cubicBezTo>
                    <a:cubicBezTo>
                      <a:pt x="1696" y="2571"/>
                      <a:pt x="2026"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6" name="Google Shape;3566;p48"/>
              <p:cNvSpPr/>
              <p:nvPr/>
            </p:nvSpPr>
            <p:spPr>
              <a:xfrm>
                <a:off x="1805775" y="1978525"/>
                <a:ext cx="66025" cy="64300"/>
              </a:xfrm>
              <a:custGeom>
                <a:avLst/>
                <a:gdLst/>
                <a:ahLst/>
                <a:cxnLst/>
                <a:rect l="l" t="t" r="r" b="b"/>
                <a:pathLst>
                  <a:path w="2641" h="2572" extrusionOk="0">
                    <a:moveTo>
                      <a:pt x="1395" y="0"/>
                    </a:moveTo>
                    <a:cubicBezTo>
                      <a:pt x="1259"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5" y="1771"/>
                      <a:pt x="2641" y="1165"/>
                      <a:pt x="2409"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7" name="Google Shape;3567;p48"/>
              <p:cNvSpPr/>
              <p:nvPr/>
            </p:nvSpPr>
            <p:spPr>
              <a:xfrm>
                <a:off x="1897900" y="1978525"/>
                <a:ext cx="66000" cy="64300"/>
              </a:xfrm>
              <a:custGeom>
                <a:avLst/>
                <a:gdLst/>
                <a:ahLst/>
                <a:cxnLst/>
                <a:rect l="l" t="t" r="r" b="b"/>
                <a:pathLst>
                  <a:path w="2640" h="2572" extrusionOk="0">
                    <a:moveTo>
                      <a:pt x="1394" y="0"/>
                    </a:moveTo>
                    <a:cubicBezTo>
                      <a:pt x="1257" y="0"/>
                      <a:pt x="1120" y="32"/>
                      <a:pt x="988" y="102"/>
                    </a:cubicBezTo>
                    <a:cubicBezTo>
                      <a:pt x="506" y="204"/>
                      <a:pt x="116" y="581"/>
                      <a:pt x="59" y="1094"/>
                    </a:cubicBezTo>
                    <a:cubicBezTo>
                      <a:pt x="1" y="1633"/>
                      <a:pt x="423" y="2225"/>
                      <a:pt x="894" y="2461"/>
                    </a:cubicBezTo>
                    <a:cubicBezTo>
                      <a:pt x="1043" y="2536"/>
                      <a:pt x="1206" y="2571"/>
                      <a:pt x="1369"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8" name="Google Shape;3568;p48"/>
              <p:cNvSpPr/>
              <p:nvPr/>
            </p:nvSpPr>
            <p:spPr>
              <a:xfrm>
                <a:off x="2009225" y="1978525"/>
                <a:ext cx="66000" cy="64300"/>
              </a:xfrm>
              <a:custGeom>
                <a:avLst/>
                <a:gdLst/>
                <a:ahLst/>
                <a:cxnLst/>
                <a:rect l="l" t="t" r="r" b="b"/>
                <a:pathLst>
                  <a:path w="2640" h="2572" extrusionOk="0">
                    <a:moveTo>
                      <a:pt x="1393" y="0"/>
                    </a:moveTo>
                    <a:cubicBezTo>
                      <a:pt x="1257" y="0"/>
                      <a:pt x="1119" y="32"/>
                      <a:pt x="988" y="102"/>
                    </a:cubicBezTo>
                    <a:cubicBezTo>
                      <a:pt x="505" y="204"/>
                      <a:pt x="115" y="581"/>
                      <a:pt x="59"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69" name="Google Shape;3569;p48"/>
              <p:cNvSpPr/>
              <p:nvPr/>
            </p:nvSpPr>
            <p:spPr>
              <a:xfrm>
                <a:off x="2133575" y="1978525"/>
                <a:ext cx="66000" cy="64300"/>
              </a:xfrm>
              <a:custGeom>
                <a:avLst/>
                <a:gdLst/>
                <a:ahLst/>
                <a:cxnLst/>
                <a:rect l="l" t="t" r="r" b="b"/>
                <a:pathLst>
                  <a:path w="2640" h="2572" extrusionOk="0">
                    <a:moveTo>
                      <a:pt x="1394" y="0"/>
                    </a:moveTo>
                    <a:cubicBezTo>
                      <a:pt x="1257" y="0"/>
                      <a:pt x="1120" y="32"/>
                      <a:pt x="988"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0" name="Google Shape;3570;p48"/>
              <p:cNvSpPr/>
              <p:nvPr/>
            </p:nvSpPr>
            <p:spPr>
              <a:xfrm>
                <a:off x="2256500" y="1978525"/>
                <a:ext cx="66000" cy="64300"/>
              </a:xfrm>
              <a:custGeom>
                <a:avLst/>
                <a:gdLst/>
                <a:ahLst/>
                <a:cxnLst/>
                <a:rect l="l" t="t" r="r" b="b"/>
                <a:pathLst>
                  <a:path w="2640" h="2572" extrusionOk="0">
                    <a:moveTo>
                      <a:pt x="1394" y="0"/>
                    </a:moveTo>
                    <a:cubicBezTo>
                      <a:pt x="1258" y="0"/>
                      <a:pt x="1120" y="32"/>
                      <a:pt x="989"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4"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1" name="Google Shape;3571;p48"/>
              <p:cNvSpPr/>
              <p:nvPr/>
            </p:nvSpPr>
            <p:spPr>
              <a:xfrm>
                <a:off x="1200525" y="2069200"/>
                <a:ext cx="66000" cy="64300"/>
              </a:xfrm>
              <a:custGeom>
                <a:avLst/>
                <a:gdLst/>
                <a:ahLst/>
                <a:cxnLst/>
                <a:rect l="l" t="t" r="r" b="b"/>
                <a:pathLst>
                  <a:path w="2640" h="2572" extrusionOk="0">
                    <a:moveTo>
                      <a:pt x="1393" y="1"/>
                    </a:moveTo>
                    <a:cubicBezTo>
                      <a:pt x="1257" y="1"/>
                      <a:pt x="1120" y="32"/>
                      <a:pt x="988" y="103"/>
                    </a:cubicBezTo>
                    <a:cubicBezTo>
                      <a:pt x="506" y="205"/>
                      <a:pt x="115" y="581"/>
                      <a:pt x="59" y="1095"/>
                    </a:cubicBezTo>
                    <a:cubicBezTo>
                      <a:pt x="1" y="1635"/>
                      <a:pt x="423" y="2226"/>
                      <a:pt x="894" y="2462"/>
                    </a:cubicBezTo>
                    <a:cubicBezTo>
                      <a:pt x="1043"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2" name="Google Shape;3572;p48"/>
              <p:cNvSpPr/>
              <p:nvPr/>
            </p:nvSpPr>
            <p:spPr>
              <a:xfrm>
                <a:off x="1324900" y="2069200"/>
                <a:ext cx="65950" cy="64300"/>
              </a:xfrm>
              <a:custGeom>
                <a:avLst/>
                <a:gdLst/>
                <a:ahLst/>
                <a:cxnLst/>
                <a:rect l="l" t="t" r="r" b="b"/>
                <a:pathLst>
                  <a:path w="2638" h="2572" extrusionOk="0">
                    <a:moveTo>
                      <a:pt x="1392" y="1"/>
                    </a:moveTo>
                    <a:cubicBezTo>
                      <a:pt x="1256" y="1"/>
                      <a:pt x="1118" y="32"/>
                      <a:pt x="987" y="103"/>
                    </a:cubicBezTo>
                    <a:cubicBezTo>
                      <a:pt x="504" y="205"/>
                      <a:pt x="115" y="581"/>
                      <a:pt x="59" y="1095"/>
                    </a:cubicBezTo>
                    <a:cubicBezTo>
                      <a:pt x="0" y="1634"/>
                      <a:pt x="422" y="2226"/>
                      <a:pt x="892" y="2462"/>
                    </a:cubicBezTo>
                    <a:cubicBezTo>
                      <a:pt x="1041" y="2537"/>
                      <a:pt x="1204" y="2572"/>
                      <a:pt x="1367" y="2572"/>
                    </a:cubicBezTo>
                    <a:cubicBezTo>
                      <a:pt x="1695" y="2572"/>
                      <a:pt x="2024" y="2429"/>
                      <a:pt x="2244" y="2178"/>
                    </a:cubicBezTo>
                    <a:cubicBezTo>
                      <a:pt x="2602" y="1772"/>
                      <a:pt x="2638" y="1166"/>
                      <a:pt x="2407" y="690"/>
                    </a:cubicBezTo>
                    <a:cubicBezTo>
                      <a:pt x="2219" y="300"/>
                      <a:pt x="1811"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3" name="Google Shape;3573;p48"/>
              <p:cNvSpPr/>
              <p:nvPr/>
            </p:nvSpPr>
            <p:spPr>
              <a:xfrm>
                <a:off x="1447800"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4" name="Google Shape;3574;p48"/>
              <p:cNvSpPr/>
              <p:nvPr/>
            </p:nvSpPr>
            <p:spPr>
              <a:xfrm>
                <a:off x="1559125" y="2069200"/>
                <a:ext cx="66000" cy="64300"/>
              </a:xfrm>
              <a:custGeom>
                <a:avLst/>
                <a:gdLst/>
                <a:ahLst/>
                <a:cxnLst/>
                <a:rect l="l" t="t" r="r" b="b"/>
                <a:pathLst>
                  <a:path w="2640" h="2572" extrusionOk="0">
                    <a:moveTo>
                      <a:pt x="1394" y="1"/>
                    </a:moveTo>
                    <a:cubicBezTo>
                      <a:pt x="1257" y="1"/>
                      <a:pt x="1120" y="32"/>
                      <a:pt x="988" y="103"/>
                    </a:cubicBezTo>
                    <a:cubicBezTo>
                      <a:pt x="505" y="205"/>
                      <a:pt x="116" y="581"/>
                      <a:pt x="59" y="1095"/>
                    </a:cubicBezTo>
                    <a:cubicBezTo>
                      <a:pt x="1" y="1635"/>
                      <a:pt x="423" y="2226"/>
                      <a:pt x="893" y="2462"/>
                    </a:cubicBezTo>
                    <a:cubicBezTo>
                      <a:pt x="1042" y="2537"/>
                      <a:pt x="1205" y="2572"/>
                      <a:pt x="1368" y="2572"/>
                    </a:cubicBezTo>
                    <a:cubicBezTo>
                      <a:pt x="1696" y="2572"/>
                      <a:pt x="2025" y="2429"/>
                      <a:pt x="2246" y="2178"/>
                    </a:cubicBezTo>
                    <a:cubicBezTo>
                      <a:pt x="2603" y="1772"/>
                      <a:pt x="2639" y="1166"/>
                      <a:pt x="2409" y="690"/>
                    </a:cubicBezTo>
                    <a:cubicBezTo>
                      <a:pt x="2219" y="300"/>
                      <a:pt x="1812" y="1"/>
                      <a:pt x="1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5" name="Google Shape;3575;p48"/>
              <p:cNvSpPr/>
              <p:nvPr/>
            </p:nvSpPr>
            <p:spPr>
              <a:xfrm>
                <a:off x="1683475" y="2069200"/>
                <a:ext cx="65975" cy="64300"/>
              </a:xfrm>
              <a:custGeom>
                <a:avLst/>
                <a:gdLst/>
                <a:ahLst/>
                <a:cxnLst/>
                <a:rect l="l" t="t" r="r" b="b"/>
                <a:pathLst>
                  <a:path w="2639" h="2572" extrusionOk="0">
                    <a:moveTo>
                      <a:pt x="1394" y="1"/>
                    </a:moveTo>
                    <a:cubicBezTo>
                      <a:pt x="1257" y="1"/>
                      <a:pt x="1120" y="32"/>
                      <a:pt x="989" y="103"/>
                    </a:cubicBezTo>
                    <a:cubicBezTo>
                      <a:pt x="505" y="205"/>
                      <a:pt x="116" y="581"/>
                      <a:pt x="60" y="1095"/>
                    </a:cubicBezTo>
                    <a:cubicBezTo>
                      <a:pt x="0" y="1634"/>
                      <a:pt x="423"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6" name="Google Shape;3576;p48"/>
              <p:cNvSpPr/>
              <p:nvPr/>
            </p:nvSpPr>
            <p:spPr>
              <a:xfrm>
                <a:off x="1775600" y="2069200"/>
                <a:ext cx="65975" cy="64300"/>
              </a:xfrm>
              <a:custGeom>
                <a:avLst/>
                <a:gdLst/>
                <a:ahLst/>
                <a:cxnLst/>
                <a:rect l="l" t="t" r="r" b="b"/>
                <a:pathLst>
                  <a:path w="2639" h="2572" extrusionOk="0">
                    <a:moveTo>
                      <a:pt x="1393" y="1"/>
                    </a:moveTo>
                    <a:cubicBezTo>
                      <a:pt x="1257" y="1"/>
                      <a:pt x="1119" y="32"/>
                      <a:pt x="988" y="103"/>
                    </a:cubicBezTo>
                    <a:cubicBezTo>
                      <a:pt x="504" y="205"/>
                      <a:pt x="115" y="581"/>
                      <a:pt x="59" y="1095"/>
                    </a:cubicBezTo>
                    <a:cubicBezTo>
                      <a:pt x="0" y="1635"/>
                      <a:pt x="422" y="2226"/>
                      <a:pt x="892" y="2462"/>
                    </a:cubicBezTo>
                    <a:cubicBezTo>
                      <a:pt x="1042" y="2537"/>
                      <a:pt x="1204" y="2572"/>
                      <a:pt x="1367" y="2572"/>
                    </a:cubicBezTo>
                    <a:cubicBezTo>
                      <a:pt x="1696" y="2572"/>
                      <a:pt x="2025" y="2429"/>
                      <a:pt x="2245" y="2178"/>
                    </a:cubicBezTo>
                    <a:cubicBezTo>
                      <a:pt x="2603" y="1772"/>
                      <a:pt x="2639" y="1166"/>
                      <a:pt x="2408" y="690"/>
                    </a:cubicBezTo>
                    <a:cubicBezTo>
                      <a:pt x="2219"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7" name="Google Shape;3577;p48"/>
              <p:cNvSpPr/>
              <p:nvPr/>
            </p:nvSpPr>
            <p:spPr>
              <a:xfrm>
                <a:off x="1886900" y="2069200"/>
                <a:ext cx="66000" cy="64300"/>
              </a:xfrm>
              <a:custGeom>
                <a:avLst/>
                <a:gdLst/>
                <a:ahLst/>
                <a:cxnLst/>
                <a:rect l="l" t="t" r="r" b="b"/>
                <a:pathLst>
                  <a:path w="2640" h="2572" extrusionOk="0">
                    <a:moveTo>
                      <a:pt x="1393" y="1"/>
                    </a:moveTo>
                    <a:cubicBezTo>
                      <a:pt x="1257" y="1"/>
                      <a:pt x="1120" y="32"/>
                      <a:pt x="988" y="103"/>
                    </a:cubicBezTo>
                    <a:cubicBezTo>
                      <a:pt x="505" y="205"/>
                      <a:pt x="115" y="581"/>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8" name="Google Shape;3578;p48"/>
              <p:cNvSpPr/>
              <p:nvPr/>
            </p:nvSpPr>
            <p:spPr>
              <a:xfrm>
                <a:off x="2011250" y="2069200"/>
                <a:ext cx="66000" cy="64300"/>
              </a:xfrm>
              <a:custGeom>
                <a:avLst/>
                <a:gdLst/>
                <a:ahLst/>
                <a:cxnLst/>
                <a:rect l="l" t="t" r="r" b="b"/>
                <a:pathLst>
                  <a:path w="2640" h="2572" extrusionOk="0">
                    <a:moveTo>
                      <a:pt x="1394" y="1"/>
                    </a:moveTo>
                    <a:cubicBezTo>
                      <a:pt x="1258" y="1"/>
                      <a:pt x="1120" y="32"/>
                      <a:pt x="989" y="103"/>
                    </a:cubicBezTo>
                    <a:cubicBezTo>
                      <a:pt x="505" y="205"/>
                      <a:pt x="116" y="581"/>
                      <a:pt x="60" y="1095"/>
                    </a:cubicBezTo>
                    <a:cubicBezTo>
                      <a:pt x="0" y="1634"/>
                      <a:pt x="423" y="2226"/>
                      <a:pt x="893" y="2462"/>
                    </a:cubicBezTo>
                    <a:cubicBezTo>
                      <a:pt x="1043" y="2537"/>
                      <a:pt x="1206" y="2572"/>
                      <a:pt x="1369" y="2572"/>
                    </a:cubicBezTo>
                    <a:cubicBezTo>
                      <a:pt x="1697" y="2572"/>
                      <a:pt x="2026" y="2429"/>
                      <a:pt x="2247" y="2178"/>
                    </a:cubicBezTo>
                    <a:cubicBezTo>
                      <a:pt x="2604" y="1772"/>
                      <a:pt x="2640" y="1166"/>
                      <a:pt x="2408" y="690"/>
                    </a:cubicBezTo>
                    <a:cubicBezTo>
                      <a:pt x="2220" y="300"/>
                      <a:pt x="1813"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79" name="Google Shape;3579;p48"/>
              <p:cNvSpPr/>
              <p:nvPr/>
            </p:nvSpPr>
            <p:spPr>
              <a:xfrm>
                <a:off x="2134175"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6" y="2429"/>
                      <a:pt x="2247" y="2178"/>
                    </a:cubicBezTo>
                    <a:cubicBezTo>
                      <a:pt x="2604"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0" name="Google Shape;3580;p48"/>
              <p:cNvSpPr/>
              <p:nvPr/>
            </p:nvSpPr>
            <p:spPr>
              <a:xfrm>
                <a:off x="2245475" y="2069200"/>
                <a:ext cx="66025" cy="64300"/>
              </a:xfrm>
              <a:custGeom>
                <a:avLst/>
                <a:gdLst/>
                <a:ahLst/>
                <a:cxnLst/>
                <a:rect l="l" t="t" r="r" b="b"/>
                <a:pathLst>
                  <a:path w="2641" h="2572" extrusionOk="0">
                    <a:moveTo>
                      <a:pt x="1395" y="1"/>
                    </a:moveTo>
                    <a:cubicBezTo>
                      <a:pt x="1258" y="1"/>
                      <a:pt x="1121" y="32"/>
                      <a:pt x="989" y="103"/>
                    </a:cubicBezTo>
                    <a:cubicBezTo>
                      <a:pt x="506" y="205"/>
                      <a:pt x="117" y="581"/>
                      <a:pt x="60" y="1095"/>
                    </a:cubicBezTo>
                    <a:cubicBezTo>
                      <a:pt x="1" y="1635"/>
                      <a:pt x="424" y="2226"/>
                      <a:pt x="894" y="2462"/>
                    </a:cubicBezTo>
                    <a:cubicBezTo>
                      <a:pt x="1043" y="2537"/>
                      <a:pt x="1206" y="2572"/>
                      <a:pt x="1369" y="2572"/>
                    </a:cubicBezTo>
                    <a:cubicBezTo>
                      <a:pt x="1698" y="2572"/>
                      <a:pt x="2027" y="2429"/>
                      <a:pt x="2247" y="2178"/>
                    </a:cubicBezTo>
                    <a:cubicBezTo>
                      <a:pt x="2604" y="1772"/>
                      <a:pt x="2641" y="1166"/>
                      <a:pt x="2409" y="690"/>
                    </a:cubicBezTo>
                    <a:cubicBezTo>
                      <a:pt x="2220" y="300"/>
                      <a:pt x="1813" y="1"/>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1" name="Google Shape;3581;p48"/>
              <p:cNvSpPr/>
              <p:nvPr/>
            </p:nvSpPr>
            <p:spPr>
              <a:xfrm>
                <a:off x="1215325" y="2164450"/>
                <a:ext cx="66000" cy="64325"/>
              </a:xfrm>
              <a:custGeom>
                <a:avLst/>
                <a:gdLst/>
                <a:ahLst/>
                <a:cxnLst/>
                <a:rect l="l" t="t" r="r" b="b"/>
                <a:pathLst>
                  <a:path w="2640" h="2573" extrusionOk="0">
                    <a:moveTo>
                      <a:pt x="1394" y="1"/>
                    </a:moveTo>
                    <a:cubicBezTo>
                      <a:pt x="1257" y="1"/>
                      <a:pt x="1120" y="33"/>
                      <a:pt x="988" y="103"/>
                    </a:cubicBezTo>
                    <a:cubicBezTo>
                      <a:pt x="506" y="205"/>
                      <a:pt x="116" y="582"/>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2" name="Google Shape;3582;p48"/>
              <p:cNvSpPr/>
              <p:nvPr/>
            </p:nvSpPr>
            <p:spPr>
              <a:xfrm>
                <a:off x="1326650" y="2164450"/>
                <a:ext cx="66000" cy="64325"/>
              </a:xfrm>
              <a:custGeom>
                <a:avLst/>
                <a:gdLst/>
                <a:ahLst/>
                <a:cxnLst/>
                <a:rect l="l" t="t" r="r" b="b"/>
                <a:pathLst>
                  <a:path w="2640" h="2573" extrusionOk="0">
                    <a:moveTo>
                      <a:pt x="1393" y="1"/>
                    </a:moveTo>
                    <a:cubicBezTo>
                      <a:pt x="1257" y="1"/>
                      <a:pt x="1119" y="33"/>
                      <a:pt x="988" y="103"/>
                    </a:cubicBezTo>
                    <a:cubicBezTo>
                      <a:pt x="505" y="205"/>
                      <a:pt x="115" y="582"/>
                      <a:pt x="60" y="1095"/>
                    </a:cubicBezTo>
                    <a:cubicBezTo>
                      <a:pt x="0" y="1635"/>
                      <a:pt x="422" y="2226"/>
                      <a:pt x="893"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3" name="Google Shape;3583;p48"/>
              <p:cNvSpPr/>
              <p:nvPr/>
            </p:nvSpPr>
            <p:spPr>
              <a:xfrm>
                <a:off x="1451000" y="2164450"/>
                <a:ext cx="66000" cy="64325"/>
              </a:xfrm>
              <a:custGeom>
                <a:avLst/>
                <a:gdLst/>
                <a:ahLst/>
                <a:cxnLst/>
                <a:rect l="l" t="t" r="r" b="b"/>
                <a:pathLst>
                  <a:path w="2640" h="2573" extrusionOk="0">
                    <a:moveTo>
                      <a:pt x="1394" y="1"/>
                    </a:moveTo>
                    <a:cubicBezTo>
                      <a:pt x="1257" y="1"/>
                      <a:pt x="1120" y="33"/>
                      <a:pt x="988" y="103"/>
                    </a:cubicBezTo>
                    <a:cubicBezTo>
                      <a:pt x="505" y="205"/>
                      <a:pt x="116" y="582"/>
                      <a:pt x="59" y="1095"/>
                    </a:cubicBezTo>
                    <a:cubicBezTo>
                      <a:pt x="1" y="1635"/>
                      <a:pt x="423" y="2226"/>
                      <a:pt x="893" y="2462"/>
                    </a:cubicBezTo>
                    <a:cubicBezTo>
                      <a:pt x="1042" y="2537"/>
                      <a:pt x="1205" y="2572"/>
                      <a:pt x="1368" y="2572"/>
                    </a:cubicBezTo>
                    <a:cubicBezTo>
                      <a:pt x="1696" y="2572"/>
                      <a:pt x="2025" y="2429"/>
                      <a:pt x="2246" y="2178"/>
                    </a:cubicBezTo>
                    <a:cubicBezTo>
                      <a:pt x="2603" y="1772"/>
                      <a:pt x="2640" y="1166"/>
                      <a:pt x="2409"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4" name="Google Shape;3584;p48"/>
              <p:cNvSpPr/>
              <p:nvPr/>
            </p:nvSpPr>
            <p:spPr>
              <a:xfrm>
                <a:off x="157390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5" name="Google Shape;3585;p48"/>
              <p:cNvSpPr/>
              <p:nvPr/>
            </p:nvSpPr>
            <p:spPr>
              <a:xfrm>
                <a:off x="1685250" y="2164450"/>
                <a:ext cx="66000" cy="64325"/>
              </a:xfrm>
              <a:custGeom>
                <a:avLst/>
                <a:gdLst/>
                <a:ahLst/>
                <a:cxnLst/>
                <a:rect l="l" t="t" r="r" b="b"/>
                <a:pathLst>
                  <a:path w="2640" h="2573" extrusionOk="0">
                    <a:moveTo>
                      <a:pt x="1393" y="1"/>
                    </a:moveTo>
                    <a:cubicBezTo>
                      <a:pt x="1257" y="1"/>
                      <a:pt x="1120" y="33"/>
                      <a:pt x="988" y="103"/>
                    </a:cubicBezTo>
                    <a:cubicBezTo>
                      <a:pt x="504" y="205"/>
                      <a:pt x="115" y="582"/>
                      <a:pt x="59" y="1095"/>
                    </a:cubicBezTo>
                    <a:cubicBezTo>
                      <a:pt x="0" y="1635"/>
                      <a:pt x="422" y="2226"/>
                      <a:pt x="892"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6" name="Google Shape;3586;p48"/>
              <p:cNvSpPr/>
              <p:nvPr/>
            </p:nvSpPr>
            <p:spPr>
              <a:xfrm>
                <a:off x="1809575" y="2164425"/>
                <a:ext cx="66000" cy="64325"/>
              </a:xfrm>
              <a:custGeom>
                <a:avLst/>
                <a:gdLst/>
                <a:ahLst/>
                <a:cxnLst/>
                <a:rect l="l" t="t" r="r" b="b"/>
                <a:pathLst>
                  <a:path w="2640" h="2573" extrusionOk="0">
                    <a:moveTo>
                      <a:pt x="1395" y="1"/>
                    </a:moveTo>
                    <a:cubicBezTo>
                      <a:pt x="1258" y="1"/>
                      <a:pt x="1121" y="33"/>
                      <a:pt x="990" y="103"/>
                    </a:cubicBezTo>
                    <a:cubicBezTo>
                      <a:pt x="506" y="206"/>
                      <a:pt x="117" y="581"/>
                      <a:pt x="60" y="1095"/>
                    </a:cubicBezTo>
                    <a:cubicBezTo>
                      <a:pt x="1" y="1635"/>
                      <a:pt x="423" y="2227"/>
                      <a:pt x="894" y="2462"/>
                    </a:cubicBezTo>
                    <a:cubicBezTo>
                      <a:pt x="1043" y="2537"/>
                      <a:pt x="1207" y="2573"/>
                      <a:pt x="1370" y="2573"/>
                    </a:cubicBezTo>
                    <a:cubicBezTo>
                      <a:pt x="1698" y="2573"/>
                      <a:pt x="2026" y="2430"/>
                      <a:pt x="2246" y="2179"/>
                    </a:cubicBezTo>
                    <a:cubicBezTo>
                      <a:pt x="2604" y="1773"/>
                      <a:pt x="2640" y="1167"/>
                      <a:pt x="2409" y="691"/>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7" name="Google Shape;3587;p48"/>
              <p:cNvSpPr/>
              <p:nvPr/>
            </p:nvSpPr>
            <p:spPr>
              <a:xfrm>
                <a:off x="1901700" y="2164425"/>
                <a:ext cx="66000" cy="64325"/>
              </a:xfrm>
              <a:custGeom>
                <a:avLst/>
                <a:gdLst/>
                <a:ahLst/>
                <a:cxnLst/>
                <a:rect l="l" t="t" r="r" b="b"/>
                <a:pathLst>
                  <a:path w="2640" h="2573" extrusionOk="0">
                    <a:moveTo>
                      <a:pt x="1393" y="1"/>
                    </a:moveTo>
                    <a:cubicBezTo>
                      <a:pt x="1257" y="1"/>
                      <a:pt x="1120" y="33"/>
                      <a:pt x="988" y="103"/>
                    </a:cubicBezTo>
                    <a:cubicBezTo>
                      <a:pt x="505" y="206"/>
                      <a:pt x="116" y="581"/>
                      <a:pt x="59" y="1095"/>
                    </a:cubicBezTo>
                    <a:cubicBezTo>
                      <a:pt x="1" y="1635"/>
                      <a:pt x="423" y="2227"/>
                      <a:pt x="893" y="2462"/>
                    </a:cubicBezTo>
                    <a:cubicBezTo>
                      <a:pt x="1043" y="2537"/>
                      <a:pt x="1206" y="2573"/>
                      <a:pt x="1369" y="2573"/>
                    </a:cubicBezTo>
                    <a:cubicBezTo>
                      <a:pt x="1698" y="2573"/>
                      <a:pt x="2026" y="2430"/>
                      <a:pt x="2246" y="2179"/>
                    </a:cubicBezTo>
                    <a:cubicBezTo>
                      <a:pt x="2603" y="1773"/>
                      <a:pt x="2640" y="1167"/>
                      <a:pt x="2409" y="691"/>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8" name="Google Shape;3588;p48"/>
              <p:cNvSpPr/>
              <p:nvPr/>
            </p:nvSpPr>
            <p:spPr>
              <a:xfrm>
                <a:off x="2013025" y="2164425"/>
                <a:ext cx="66000" cy="64325"/>
              </a:xfrm>
              <a:custGeom>
                <a:avLst/>
                <a:gdLst/>
                <a:ahLst/>
                <a:cxnLst/>
                <a:rect l="l" t="t" r="r" b="b"/>
                <a:pathLst>
                  <a:path w="2640" h="2573" extrusionOk="0">
                    <a:moveTo>
                      <a:pt x="1393" y="1"/>
                    </a:moveTo>
                    <a:cubicBezTo>
                      <a:pt x="1257" y="1"/>
                      <a:pt x="1119" y="33"/>
                      <a:pt x="988" y="103"/>
                    </a:cubicBezTo>
                    <a:cubicBezTo>
                      <a:pt x="505" y="206"/>
                      <a:pt x="115" y="581"/>
                      <a:pt x="59" y="1095"/>
                    </a:cubicBezTo>
                    <a:cubicBezTo>
                      <a:pt x="0" y="1635"/>
                      <a:pt x="422" y="2227"/>
                      <a:pt x="892" y="2462"/>
                    </a:cubicBezTo>
                    <a:cubicBezTo>
                      <a:pt x="1042" y="2537"/>
                      <a:pt x="1206" y="2573"/>
                      <a:pt x="1369" y="2573"/>
                    </a:cubicBezTo>
                    <a:cubicBezTo>
                      <a:pt x="1697" y="2573"/>
                      <a:pt x="2026" y="2430"/>
                      <a:pt x="2246" y="2179"/>
                    </a:cubicBezTo>
                    <a:cubicBezTo>
                      <a:pt x="2603" y="1773"/>
                      <a:pt x="2639" y="1167"/>
                      <a:pt x="2408" y="691"/>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89" name="Google Shape;3589;p48"/>
              <p:cNvSpPr/>
              <p:nvPr/>
            </p:nvSpPr>
            <p:spPr>
              <a:xfrm>
                <a:off x="213735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7" y="2572"/>
                      <a:pt x="2026" y="2429"/>
                      <a:pt x="2247" y="2178"/>
                    </a:cubicBezTo>
                    <a:cubicBezTo>
                      <a:pt x="2604" y="1772"/>
                      <a:pt x="2641" y="1166"/>
                      <a:pt x="2409" y="690"/>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0" name="Google Shape;3590;p48"/>
              <p:cNvSpPr/>
              <p:nvPr/>
            </p:nvSpPr>
            <p:spPr>
              <a:xfrm>
                <a:off x="2260275" y="2164450"/>
                <a:ext cx="66025" cy="64325"/>
              </a:xfrm>
              <a:custGeom>
                <a:avLst/>
                <a:gdLst/>
                <a:ahLst/>
                <a:cxnLst/>
                <a:rect l="l" t="t" r="r" b="b"/>
                <a:pathLst>
                  <a:path w="2641" h="2573" extrusionOk="0">
                    <a:moveTo>
                      <a:pt x="1395" y="1"/>
                    </a:moveTo>
                    <a:cubicBezTo>
                      <a:pt x="1259"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1" name="Google Shape;3591;p48"/>
              <p:cNvSpPr/>
              <p:nvPr/>
            </p:nvSpPr>
            <p:spPr>
              <a:xfrm>
                <a:off x="2375100" y="2205075"/>
                <a:ext cx="2900" cy="5250"/>
              </a:xfrm>
              <a:custGeom>
                <a:avLst/>
                <a:gdLst/>
                <a:ahLst/>
                <a:cxnLst/>
                <a:rect l="l" t="t" r="r" b="b"/>
                <a:pathLst>
                  <a:path w="116" h="210" extrusionOk="0">
                    <a:moveTo>
                      <a:pt x="1" y="1"/>
                    </a:moveTo>
                    <a:lnTo>
                      <a:pt x="1" y="1"/>
                    </a:lnTo>
                    <a:cubicBezTo>
                      <a:pt x="29" y="73"/>
                      <a:pt x="63" y="143"/>
                      <a:pt x="103" y="210"/>
                    </a:cubicBezTo>
                    <a:cubicBezTo>
                      <a:pt x="116" y="150"/>
                      <a:pt x="104" y="82"/>
                      <a:pt x="55" y="44"/>
                    </a:cubicBezTo>
                    <a:lnTo>
                      <a:pt x="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2" name="Google Shape;3592;p48"/>
              <p:cNvSpPr/>
              <p:nvPr/>
            </p:nvSpPr>
            <p:spPr>
              <a:xfrm>
                <a:off x="1234450" y="2259700"/>
                <a:ext cx="65975" cy="64325"/>
              </a:xfrm>
              <a:custGeom>
                <a:avLst/>
                <a:gdLst/>
                <a:ahLst/>
                <a:cxnLst/>
                <a:rect l="l" t="t" r="r" b="b"/>
                <a:pathLst>
                  <a:path w="2639" h="2573" extrusionOk="0">
                    <a:moveTo>
                      <a:pt x="1393" y="0"/>
                    </a:moveTo>
                    <a:cubicBezTo>
                      <a:pt x="1257" y="0"/>
                      <a:pt x="1119" y="32"/>
                      <a:pt x="988" y="102"/>
                    </a:cubicBezTo>
                    <a:cubicBezTo>
                      <a:pt x="505" y="204"/>
                      <a:pt x="116" y="581"/>
                      <a:pt x="60" y="1094"/>
                    </a:cubicBezTo>
                    <a:cubicBezTo>
                      <a:pt x="0" y="1634"/>
                      <a:pt x="422" y="2226"/>
                      <a:pt x="893" y="2462"/>
                    </a:cubicBezTo>
                    <a:cubicBezTo>
                      <a:pt x="1042" y="2537"/>
                      <a:pt x="1205" y="2572"/>
                      <a:pt x="1368" y="2572"/>
                    </a:cubicBezTo>
                    <a:cubicBezTo>
                      <a:pt x="1696" y="2572"/>
                      <a:pt x="2025"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3" name="Google Shape;3593;p48"/>
              <p:cNvSpPr/>
              <p:nvPr/>
            </p:nvSpPr>
            <p:spPr>
              <a:xfrm>
                <a:off x="1358800" y="2259700"/>
                <a:ext cx="66000" cy="64325"/>
              </a:xfrm>
              <a:custGeom>
                <a:avLst/>
                <a:gdLst/>
                <a:ahLst/>
                <a:cxnLst/>
                <a:rect l="l" t="t" r="r" b="b"/>
                <a:pathLst>
                  <a:path w="2640" h="2573" extrusionOk="0">
                    <a:moveTo>
                      <a:pt x="1393" y="0"/>
                    </a:moveTo>
                    <a:cubicBezTo>
                      <a:pt x="1257" y="0"/>
                      <a:pt x="1120" y="32"/>
                      <a:pt x="988" y="102"/>
                    </a:cubicBezTo>
                    <a:cubicBezTo>
                      <a:pt x="506" y="204"/>
                      <a:pt x="115" y="581"/>
                      <a:pt x="59" y="1094"/>
                    </a:cubicBezTo>
                    <a:cubicBezTo>
                      <a:pt x="1" y="1634"/>
                      <a:pt x="423" y="2226"/>
                      <a:pt x="893" y="2462"/>
                    </a:cubicBezTo>
                    <a:cubicBezTo>
                      <a:pt x="1042" y="2537"/>
                      <a:pt x="1205" y="2572"/>
                      <a:pt x="1368" y="2572"/>
                    </a:cubicBezTo>
                    <a:cubicBezTo>
                      <a:pt x="1697" y="2572"/>
                      <a:pt x="2026" y="2429"/>
                      <a:pt x="2246" y="2179"/>
                    </a:cubicBezTo>
                    <a:cubicBezTo>
                      <a:pt x="2603" y="1773"/>
                      <a:pt x="2639"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4" name="Google Shape;3594;p48"/>
              <p:cNvSpPr/>
              <p:nvPr/>
            </p:nvSpPr>
            <p:spPr>
              <a:xfrm>
                <a:off x="1481700" y="2259700"/>
                <a:ext cx="66025" cy="64325"/>
              </a:xfrm>
              <a:custGeom>
                <a:avLst/>
                <a:gdLst/>
                <a:ahLst/>
                <a:cxnLst/>
                <a:rect l="l" t="t" r="r" b="b"/>
                <a:pathLst>
                  <a:path w="2641" h="2573" extrusionOk="0">
                    <a:moveTo>
                      <a:pt x="1394" y="0"/>
                    </a:moveTo>
                    <a:cubicBezTo>
                      <a:pt x="1258" y="0"/>
                      <a:pt x="1121" y="32"/>
                      <a:pt x="989"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5" name="Google Shape;3595;p48"/>
              <p:cNvSpPr/>
              <p:nvPr/>
            </p:nvSpPr>
            <p:spPr>
              <a:xfrm>
                <a:off x="1593050" y="2259700"/>
                <a:ext cx="66000" cy="64325"/>
              </a:xfrm>
              <a:custGeom>
                <a:avLst/>
                <a:gdLst/>
                <a:ahLst/>
                <a:cxnLst/>
                <a:rect l="l" t="t" r="r" b="b"/>
                <a:pathLst>
                  <a:path w="2640" h="2573" extrusionOk="0">
                    <a:moveTo>
                      <a:pt x="1393" y="0"/>
                    </a:moveTo>
                    <a:cubicBezTo>
                      <a:pt x="1257" y="0"/>
                      <a:pt x="1119" y="32"/>
                      <a:pt x="988" y="102"/>
                    </a:cubicBezTo>
                    <a:cubicBezTo>
                      <a:pt x="505"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6" name="Google Shape;3596;p48"/>
              <p:cNvSpPr/>
              <p:nvPr/>
            </p:nvSpPr>
            <p:spPr>
              <a:xfrm>
                <a:off x="17173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7" name="Google Shape;3597;p48"/>
              <p:cNvSpPr/>
              <p:nvPr/>
            </p:nvSpPr>
            <p:spPr>
              <a:xfrm>
                <a:off x="1809500" y="2259700"/>
                <a:ext cx="66000" cy="62100"/>
              </a:xfrm>
              <a:custGeom>
                <a:avLst/>
                <a:gdLst/>
                <a:ahLst/>
                <a:cxnLst/>
                <a:rect l="l" t="t" r="r" b="b"/>
                <a:pathLst>
                  <a:path w="2640" h="2484" extrusionOk="0">
                    <a:moveTo>
                      <a:pt x="1393" y="0"/>
                    </a:moveTo>
                    <a:cubicBezTo>
                      <a:pt x="1257" y="0"/>
                      <a:pt x="1120" y="32"/>
                      <a:pt x="988" y="102"/>
                    </a:cubicBezTo>
                    <a:cubicBezTo>
                      <a:pt x="505" y="206"/>
                      <a:pt x="116" y="581"/>
                      <a:pt x="59" y="1094"/>
                    </a:cubicBezTo>
                    <a:cubicBezTo>
                      <a:pt x="1" y="1634"/>
                      <a:pt x="423" y="2227"/>
                      <a:pt x="893" y="2462"/>
                    </a:cubicBezTo>
                    <a:cubicBezTo>
                      <a:pt x="909" y="2470"/>
                      <a:pt x="924" y="2476"/>
                      <a:pt x="938" y="2484"/>
                    </a:cubicBezTo>
                    <a:cubicBezTo>
                      <a:pt x="1112" y="2479"/>
                      <a:pt x="1284" y="2474"/>
                      <a:pt x="1457" y="2470"/>
                    </a:cubicBezTo>
                    <a:cubicBezTo>
                      <a:pt x="1593" y="2467"/>
                      <a:pt x="1729" y="2464"/>
                      <a:pt x="1865" y="2462"/>
                    </a:cubicBezTo>
                    <a:cubicBezTo>
                      <a:pt x="2011" y="2395"/>
                      <a:pt x="2140" y="2298"/>
                      <a:pt x="2246" y="2179"/>
                    </a:cubicBezTo>
                    <a:cubicBezTo>
                      <a:pt x="2603" y="1773"/>
                      <a:pt x="2639" y="1167"/>
                      <a:pt x="2409" y="690"/>
                    </a:cubicBezTo>
                    <a:cubicBezTo>
                      <a:pt x="2219" y="300"/>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8" name="Google Shape;3598;p48"/>
              <p:cNvSpPr/>
              <p:nvPr/>
            </p:nvSpPr>
            <p:spPr>
              <a:xfrm>
                <a:off x="1920875" y="2259700"/>
                <a:ext cx="65925" cy="61250"/>
              </a:xfrm>
              <a:custGeom>
                <a:avLst/>
                <a:gdLst/>
                <a:ahLst/>
                <a:cxnLst/>
                <a:rect l="l" t="t" r="r" b="b"/>
                <a:pathLst>
                  <a:path w="2637" h="2450" extrusionOk="0">
                    <a:moveTo>
                      <a:pt x="1391" y="0"/>
                    </a:moveTo>
                    <a:cubicBezTo>
                      <a:pt x="1255" y="0"/>
                      <a:pt x="1117" y="32"/>
                      <a:pt x="986" y="102"/>
                    </a:cubicBezTo>
                    <a:cubicBezTo>
                      <a:pt x="503" y="206"/>
                      <a:pt x="113" y="581"/>
                      <a:pt x="58" y="1094"/>
                    </a:cubicBezTo>
                    <a:cubicBezTo>
                      <a:pt x="0" y="1618"/>
                      <a:pt x="395" y="2190"/>
                      <a:pt x="848" y="2439"/>
                    </a:cubicBezTo>
                    <a:cubicBezTo>
                      <a:pt x="1194" y="2441"/>
                      <a:pt x="1540" y="2446"/>
                      <a:pt x="1886" y="2450"/>
                    </a:cubicBezTo>
                    <a:cubicBezTo>
                      <a:pt x="2022" y="2384"/>
                      <a:pt x="2144" y="2291"/>
                      <a:pt x="2244" y="2179"/>
                    </a:cubicBezTo>
                    <a:cubicBezTo>
                      <a:pt x="2601" y="1773"/>
                      <a:pt x="2637" y="1167"/>
                      <a:pt x="2406" y="690"/>
                    </a:cubicBezTo>
                    <a:cubicBezTo>
                      <a:pt x="2217" y="300"/>
                      <a:pt x="1810" y="0"/>
                      <a:pt x="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599" name="Google Shape;3599;p48"/>
              <p:cNvSpPr/>
              <p:nvPr/>
            </p:nvSpPr>
            <p:spPr>
              <a:xfrm>
                <a:off x="2045175" y="2259700"/>
                <a:ext cx="66000" cy="64325"/>
              </a:xfrm>
              <a:custGeom>
                <a:avLst/>
                <a:gdLst/>
                <a:ahLst/>
                <a:cxnLst/>
                <a:rect l="l" t="t" r="r" b="b"/>
                <a:pathLst>
                  <a:path w="2640" h="2573" extrusionOk="0">
                    <a:moveTo>
                      <a:pt x="1393" y="0"/>
                    </a:moveTo>
                    <a:cubicBezTo>
                      <a:pt x="1257" y="0"/>
                      <a:pt x="1120" y="32"/>
                      <a:pt x="988" y="102"/>
                    </a:cubicBezTo>
                    <a:cubicBezTo>
                      <a:pt x="505" y="206"/>
                      <a:pt x="116" y="581"/>
                      <a:pt x="59" y="1094"/>
                    </a:cubicBezTo>
                    <a:cubicBezTo>
                      <a:pt x="1" y="1634"/>
                      <a:pt x="423" y="2227"/>
                      <a:pt x="893" y="2462"/>
                    </a:cubicBezTo>
                    <a:cubicBezTo>
                      <a:pt x="1005" y="2518"/>
                      <a:pt x="1127" y="2553"/>
                      <a:pt x="1252" y="2566"/>
                    </a:cubicBezTo>
                    <a:lnTo>
                      <a:pt x="1400" y="2572"/>
                    </a:lnTo>
                    <a:cubicBezTo>
                      <a:pt x="1723" y="2563"/>
                      <a:pt x="2029" y="2420"/>
                      <a:pt x="2246" y="2179"/>
                    </a:cubicBezTo>
                    <a:cubicBezTo>
                      <a:pt x="2603" y="1773"/>
                      <a:pt x="2640"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0" name="Google Shape;3600;p48"/>
              <p:cNvSpPr/>
              <p:nvPr/>
            </p:nvSpPr>
            <p:spPr>
              <a:xfrm>
                <a:off x="21680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69" y="2572"/>
                    </a:cubicBezTo>
                    <a:cubicBezTo>
                      <a:pt x="1698" y="2572"/>
                      <a:pt x="2026" y="2429"/>
                      <a:pt x="2247" y="2179"/>
                    </a:cubicBezTo>
                    <a:cubicBezTo>
                      <a:pt x="2604" y="1773"/>
                      <a:pt x="2641" y="1167"/>
                      <a:pt x="2409" y="690"/>
                    </a:cubicBezTo>
                    <a:cubicBezTo>
                      <a:pt x="2220" y="300"/>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01" name="Google Shape;3601;p48"/>
              <p:cNvSpPr/>
              <p:nvPr/>
            </p:nvSpPr>
            <p:spPr>
              <a:xfrm>
                <a:off x="2279425" y="2259700"/>
                <a:ext cx="66000" cy="64325"/>
              </a:xfrm>
              <a:custGeom>
                <a:avLst/>
                <a:gdLst/>
                <a:ahLst/>
                <a:cxnLst/>
                <a:rect l="l" t="t" r="r" b="b"/>
                <a:pathLst>
                  <a:path w="2640" h="2573" extrusionOk="0">
                    <a:moveTo>
                      <a:pt x="1393" y="0"/>
                    </a:moveTo>
                    <a:cubicBezTo>
                      <a:pt x="1257" y="0"/>
                      <a:pt x="1120" y="32"/>
                      <a:pt x="988" y="102"/>
                    </a:cubicBezTo>
                    <a:cubicBezTo>
                      <a:pt x="504"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3605" name="Shape 3605"/>
        <p:cNvGrpSpPr/>
        <p:nvPr/>
      </p:nvGrpSpPr>
      <p:grpSpPr>
        <a:xfrm>
          <a:off x="0" y="0"/>
          <a:ext cx="0" cy="0"/>
          <a:chOff x="0" y="0"/>
          <a:chExt cx="0" cy="0"/>
        </a:xfrm>
      </p:grpSpPr>
      <p:sp>
        <p:nvSpPr>
          <p:cNvPr id="3606" name="Google Shape;3606;p49"/>
          <p:cNvSpPr txBox="1"/>
          <p:nvPr>
            <p:ph type="title"/>
          </p:nvPr>
        </p:nvSpPr>
        <p:spPr>
          <a:xfrm>
            <a:off x="720267" y="953625"/>
            <a:ext cx="4141500" cy="1282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List what's most important to you</a:t>
            </a:r>
            <a:endParaRPr lang="en-GB"/>
          </a:p>
        </p:txBody>
      </p:sp>
      <p:sp>
        <p:nvSpPr>
          <p:cNvPr id="3607" name="Google Shape;3607;p49"/>
          <p:cNvSpPr txBox="1"/>
          <p:nvPr>
            <p:ph type="subTitle" idx="1"/>
          </p:nvPr>
        </p:nvSpPr>
        <p:spPr>
          <a:xfrm>
            <a:off x="726792" y="2236275"/>
            <a:ext cx="4141500" cy="210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panose="020B0604020202020204"/>
              <a:buNone/>
            </a:pPr>
            <a:r>
              <a:rPr lang="en-GB"/>
              <a:t>Do you know what helps you make your point clear? Lists like this one:</a:t>
            </a:r>
            <a:endParaRPr lang="en-GB"/>
          </a:p>
          <a:p>
            <a:pPr marL="457200" lvl="0" indent="-330200" algn="l" rtl="0">
              <a:spcBef>
                <a:spcPts val="1000"/>
              </a:spcBef>
              <a:spcAft>
                <a:spcPts val="0"/>
              </a:spcAft>
              <a:buSzPts val="1600"/>
              <a:buChar char="●"/>
            </a:pPr>
            <a:r>
              <a:rPr lang="en-GB"/>
              <a:t>They’re simple </a:t>
            </a:r>
            <a:endParaRPr lang="en-GB"/>
          </a:p>
          <a:p>
            <a:pPr marL="457200" lvl="0" indent="-330200" algn="l" rtl="0">
              <a:spcBef>
                <a:spcPts val="0"/>
              </a:spcBef>
              <a:spcAft>
                <a:spcPts val="0"/>
              </a:spcAft>
              <a:buSzPts val="1600"/>
              <a:buChar char="●"/>
            </a:pPr>
            <a:r>
              <a:rPr lang="en-GB"/>
              <a:t>You can organize your ideas clearly</a:t>
            </a:r>
            <a:endParaRPr lang="en-GB"/>
          </a:p>
          <a:p>
            <a:pPr marL="457200" lvl="0" indent="-330200" algn="l" rtl="0">
              <a:spcBef>
                <a:spcPts val="0"/>
              </a:spcBef>
              <a:spcAft>
                <a:spcPts val="0"/>
              </a:spcAft>
              <a:buSzPts val="1600"/>
              <a:buChar char="●"/>
            </a:pPr>
            <a:r>
              <a:rPr lang="en-GB"/>
              <a:t>You’ll never forget to buy milk!</a:t>
            </a:r>
            <a:endParaRPr lang="en-GB"/>
          </a:p>
          <a:p>
            <a:pPr marL="0" lvl="0" indent="0" algn="l" rtl="0">
              <a:spcBef>
                <a:spcPts val="1000"/>
              </a:spcBef>
              <a:spcAft>
                <a:spcPts val="0"/>
              </a:spcAft>
              <a:buNone/>
            </a:pPr>
            <a:r>
              <a:rPr lang="en-GB"/>
              <a:t>And the most important thing: the audience won’t miss the point of your presentation</a:t>
            </a:r>
            <a:endParaRPr lang="en-GB"/>
          </a:p>
        </p:txBody>
      </p:sp>
      <p:grpSp>
        <p:nvGrpSpPr>
          <p:cNvPr id="3609" name="Google Shape;3609;p49"/>
          <p:cNvGrpSpPr/>
          <p:nvPr/>
        </p:nvGrpSpPr>
        <p:grpSpPr>
          <a:xfrm rot="1192319">
            <a:off x="7132245" y="1269180"/>
            <a:ext cx="1828969" cy="354554"/>
            <a:chOff x="3496250" y="782094"/>
            <a:chExt cx="1829075" cy="354575"/>
          </a:xfrm>
        </p:grpSpPr>
        <p:sp>
          <p:nvSpPr>
            <p:cNvPr id="3610" name="Google Shape;3610;p49"/>
            <p:cNvSpPr/>
            <p:nvPr/>
          </p:nvSpPr>
          <p:spPr>
            <a:xfrm>
              <a:off x="3496263" y="782106"/>
              <a:ext cx="1829050" cy="354550"/>
            </a:xfrm>
            <a:custGeom>
              <a:avLst/>
              <a:gdLst/>
              <a:ahLst/>
              <a:cxnLst/>
              <a:rect l="l" t="t" r="r" b="b"/>
              <a:pathLst>
                <a:path w="73162" h="14182" extrusionOk="0">
                  <a:moveTo>
                    <a:pt x="1" y="1"/>
                  </a:moveTo>
                  <a:lnTo>
                    <a:pt x="294" y="564"/>
                  </a:lnTo>
                  <a:lnTo>
                    <a:pt x="1118" y="2144"/>
                  </a:lnTo>
                  <a:lnTo>
                    <a:pt x="1652" y="3169"/>
                  </a:lnTo>
                  <a:lnTo>
                    <a:pt x="2484" y="4765"/>
                  </a:lnTo>
                  <a:lnTo>
                    <a:pt x="3470" y="6654"/>
                  </a:lnTo>
                  <a:lnTo>
                    <a:pt x="3697" y="7091"/>
                  </a:lnTo>
                  <a:lnTo>
                    <a:pt x="3485" y="7498"/>
                  </a:lnTo>
                  <a:lnTo>
                    <a:pt x="2413" y="9553"/>
                  </a:lnTo>
                  <a:lnTo>
                    <a:pt x="1616" y="11083"/>
                  </a:lnTo>
                  <a:lnTo>
                    <a:pt x="1" y="14181"/>
                  </a:lnTo>
                  <a:lnTo>
                    <a:pt x="73162" y="14181"/>
                  </a:lnTo>
                  <a:lnTo>
                    <a:pt x="72577" y="13059"/>
                  </a:lnTo>
                  <a:lnTo>
                    <a:pt x="71937" y="11832"/>
                  </a:lnTo>
                  <a:lnTo>
                    <a:pt x="69774" y="7681"/>
                  </a:lnTo>
                  <a:lnTo>
                    <a:pt x="69466" y="7091"/>
                  </a:lnTo>
                  <a:lnTo>
                    <a:pt x="69737" y="6572"/>
                  </a:lnTo>
                  <a:lnTo>
                    <a:pt x="72036" y="2160"/>
                  </a:lnTo>
                  <a:lnTo>
                    <a:pt x="72871" y="559"/>
                  </a:lnTo>
                  <a:lnTo>
                    <a:pt x="73162"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11" name="Google Shape;3611;p49"/>
            <p:cNvGrpSpPr/>
            <p:nvPr/>
          </p:nvGrpSpPr>
          <p:grpSpPr>
            <a:xfrm>
              <a:off x="3496250" y="782094"/>
              <a:ext cx="1829075" cy="354575"/>
              <a:chOff x="1232150" y="788775"/>
              <a:chExt cx="1829075" cy="354575"/>
            </a:xfrm>
          </p:grpSpPr>
          <p:sp>
            <p:nvSpPr>
              <p:cNvPr id="3612" name="Google Shape;3612;p49"/>
              <p:cNvSpPr/>
              <p:nvPr/>
            </p:nvSpPr>
            <p:spPr>
              <a:xfrm>
                <a:off x="1232150" y="788775"/>
                <a:ext cx="1829075" cy="354575"/>
              </a:xfrm>
              <a:custGeom>
                <a:avLst/>
                <a:gdLst/>
                <a:ahLst/>
                <a:cxnLst/>
                <a:rect l="l" t="t" r="r" b="b"/>
                <a:pathLst>
                  <a:path w="73163" h="14183" extrusionOk="0">
                    <a:moveTo>
                      <a:pt x="18209" y="530"/>
                    </a:moveTo>
                    <a:lnTo>
                      <a:pt x="18209" y="531"/>
                    </a:lnTo>
                    <a:cubicBezTo>
                      <a:pt x="19135" y="531"/>
                      <a:pt x="19887" y="967"/>
                      <a:pt x="19887" y="1505"/>
                    </a:cubicBezTo>
                    <a:cubicBezTo>
                      <a:pt x="19887" y="2043"/>
                      <a:pt x="19135" y="2479"/>
                      <a:pt x="18209" y="2479"/>
                    </a:cubicBezTo>
                    <a:cubicBezTo>
                      <a:pt x="17282" y="2479"/>
                      <a:pt x="16532" y="2043"/>
                      <a:pt x="16532" y="1505"/>
                    </a:cubicBezTo>
                    <a:cubicBezTo>
                      <a:pt x="16532" y="967"/>
                      <a:pt x="17283" y="530"/>
                      <a:pt x="18209" y="530"/>
                    </a:cubicBezTo>
                    <a:close/>
                    <a:moveTo>
                      <a:pt x="36565" y="530"/>
                    </a:moveTo>
                    <a:lnTo>
                      <a:pt x="36565" y="531"/>
                    </a:lnTo>
                    <a:cubicBezTo>
                      <a:pt x="37492" y="531"/>
                      <a:pt x="38243" y="967"/>
                      <a:pt x="38243" y="1505"/>
                    </a:cubicBezTo>
                    <a:cubicBezTo>
                      <a:pt x="38243" y="2043"/>
                      <a:pt x="37492" y="2479"/>
                      <a:pt x="36565" y="2479"/>
                    </a:cubicBezTo>
                    <a:cubicBezTo>
                      <a:pt x="35639" y="2479"/>
                      <a:pt x="34888" y="2042"/>
                      <a:pt x="34888" y="1504"/>
                    </a:cubicBezTo>
                    <a:cubicBezTo>
                      <a:pt x="34888" y="966"/>
                      <a:pt x="35639" y="530"/>
                      <a:pt x="36565" y="530"/>
                    </a:cubicBezTo>
                    <a:close/>
                    <a:moveTo>
                      <a:pt x="54921" y="530"/>
                    </a:moveTo>
                    <a:lnTo>
                      <a:pt x="54921" y="531"/>
                    </a:lnTo>
                    <a:cubicBezTo>
                      <a:pt x="55847" y="531"/>
                      <a:pt x="56598" y="967"/>
                      <a:pt x="56598" y="1505"/>
                    </a:cubicBezTo>
                    <a:cubicBezTo>
                      <a:pt x="56598" y="2043"/>
                      <a:pt x="55847" y="2479"/>
                      <a:pt x="54921" y="2479"/>
                    </a:cubicBezTo>
                    <a:cubicBezTo>
                      <a:pt x="53994" y="2479"/>
                      <a:pt x="53244" y="2043"/>
                      <a:pt x="53244" y="1505"/>
                    </a:cubicBezTo>
                    <a:cubicBezTo>
                      <a:pt x="53244" y="967"/>
                      <a:pt x="53994" y="530"/>
                      <a:pt x="54921" y="530"/>
                    </a:cubicBezTo>
                    <a:close/>
                    <a:moveTo>
                      <a:pt x="44586" y="1540"/>
                    </a:moveTo>
                    <a:cubicBezTo>
                      <a:pt x="45225" y="1540"/>
                      <a:pt x="45743" y="1828"/>
                      <a:pt x="45743" y="2183"/>
                    </a:cubicBezTo>
                    <a:cubicBezTo>
                      <a:pt x="45743" y="2538"/>
                      <a:pt x="45225" y="2827"/>
                      <a:pt x="44586" y="2827"/>
                    </a:cubicBezTo>
                    <a:cubicBezTo>
                      <a:pt x="43946" y="2827"/>
                      <a:pt x="43429" y="2538"/>
                      <a:pt x="43429" y="2183"/>
                    </a:cubicBezTo>
                    <a:cubicBezTo>
                      <a:pt x="43429" y="1828"/>
                      <a:pt x="43946" y="1540"/>
                      <a:pt x="44585" y="1540"/>
                    </a:cubicBezTo>
                    <a:close/>
                    <a:moveTo>
                      <a:pt x="7874" y="1540"/>
                    </a:moveTo>
                    <a:lnTo>
                      <a:pt x="7874" y="1541"/>
                    </a:lnTo>
                    <a:cubicBezTo>
                      <a:pt x="8513" y="1541"/>
                      <a:pt x="9031" y="1829"/>
                      <a:pt x="9031" y="2184"/>
                    </a:cubicBezTo>
                    <a:cubicBezTo>
                      <a:pt x="9031" y="2540"/>
                      <a:pt x="8513" y="2828"/>
                      <a:pt x="7874" y="2828"/>
                    </a:cubicBezTo>
                    <a:cubicBezTo>
                      <a:pt x="7236" y="2828"/>
                      <a:pt x="6717" y="2540"/>
                      <a:pt x="6717" y="2184"/>
                    </a:cubicBezTo>
                    <a:cubicBezTo>
                      <a:pt x="6717" y="1829"/>
                      <a:pt x="7234" y="1540"/>
                      <a:pt x="7874" y="1540"/>
                    </a:cubicBezTo>
                    <a:close/>
                    <a:moveTo>
                      <a:pt x="26230" y="1540"/>
                    </a:moveTo>
                    <a:lnTo>
                      <a:pt x="26230" y="1541"/>
                    </a:lnTo>
                    <a:cubicBezTo>
                      <a:pt x="26869" y="1541"/>
                      <a:pt x="27388" y="1829"/>
                      <a:pt x="27388" y="2184"/>
                    </a:cubicBezTo>
                    <a:cubicBezTo>
                      <a:pt x="27388" y="2540"/>
                      <a:pt x="26869" y="2828"/>
                      <a:pt x="26230" y="2828"/>
                    </a:cubicBezTo>
                    <a:cubicBezTo>
                      <a:pt x="25591" y="2828"/>
                      <a:pt x="25072" y="2540"/>
                      <a:pt x="25072" y="2184"/>
                    </a:cubicBezTo>
                    <a:cubicBezTo>
                      <a:pt x="25072" y="1829"/>
                      <a:pt x="25591" y="1540"/>
                      <a:pt x="26230" y="1540"/>
                    </a:cubicBezTo>
                    <a:close/>
                    <a:moveTo>
                      <a:pt x="62942" y="1540"/>
                    </a:moveTo>
                    <a:lnTo>
                      <a:pt x="62942" y="1541"/>
                    </a:lnTo>
                    <a:cubicBezTo>
                      <a:pt x="63581" y="1541"/>
                      <a:pt x="64099" y="1829"/>
                      <a:pt x="64099" y="2184"/>
                    </a:cubicBezTo>
                    <a:cubicBezTo>
                      <a:pt x="64099" y="2540"/>
                      <a:pt x="63581" y="2828"/>
                      <a:pt x="62942" y="2828"/>
                    </a:cubicBezTo>
                    <a:cubicBezTo>
                      <a:pt x="62303" y="2828"/>
                      <a:pt x="61784" y="2540"/>
                      <a:pt x="61784" y="2184"/>
                    </a:cubicBezTo>
                    <a:cubicBezTo>
                      <a:pt x="61784" y="1829"/>
                      <a:pt x="62303" y="1540"/>
                      <a:pt x="62942" y="1540"/>
                    </a:cubicBezTo>
                    <a:close/>
                    <a:moveTo>
                      <a:pt x="69008" y="2806"/>
                    </a:moveTo>
                    <a:cubicBezTo>
                      <a:pt x="69832" y="2806"/>
                      <a:pt x="70499" y="3181"/>
                      <a:pt x="70499" y="3641"/>
                    </a:cubicBezTo>
                    <a:cubicBezTo>
                      <a:pt x="70499" y="4102"/>
                      <a:pt x="69831" y="4477"/>
                      <a:pt x="69008" y="4477"/>
                    </a:cubicBezTo>
                    <a:cubicBezTo>
                      <a:pt x="68184" y="4477"/>
                      <a:pt x="67517" y="4102"/>
                      <a:pt x="67517" y="3641"/>
                    </a:cubicBezTo>
                    <a:cubicBezTo>
                      <a:pt x="67517" y="3181"/>
                      <a:pt x="68184" y="2806"/>
                      <a:pt x="69008" y="2806"/>
                    </a:cubicBezTo>
                    <a:close/>
                    <a:moveTo>
                      <a:pt x="13941" y="2806"/>
                    </a:moveTo>
                    <a:lnTo>
                      <a:pt x="13941" y="2807"/>
                    </a:lnTo>
                    <a:cubicBezTo>
                      <a:pt x="14765" y="2807"/>
                      <a:pt x="15431" y="3182"/>
                      <a:pt x="15431" y="3642"/>
                    </a:cubicBezTo>
                    <a:cubicBezTo>
                      <a:pt x="15431" y="4103"/>
                      <a:pt x="14764" y="4478"/>
                      <a:pt x="13941" y="4478"/>
                    </a:cubicBezTo>
                    <a:cubicBezTo>
                      <a:pt x="13117" y="4478"/>
                      <a:pt x="12449" y="4103"/>
                      <a:pt x="12449" y="3642"/>
                    </a:cubicBezTo>
                    <a:cubicBezTo>
                      <a:pt x="12449" y="3182"/>
                      <a:pt x="13117" y="2806"/>
                      <a:pt x="13941" y="2806"/>
                    </a:cubicBezTo>
                    <a:close/>
                    <a:moveTo>
                      <a:pt x="32296" y="2806"/>
                    </a:moveTo>
                    <a:lnTo>
                      <a:pt x="32296" y="2807"/>
                    </a:lnTo>
                    <a:cubicBezTo>
                      <a:pt x="33120" y="2807"/>
                      <a:pt x="33787" y="3182"/>
                      <a:pt x="33787" y="3642"/>
                    </a:cubicBezTo>
                    <a:cubicBezTo>
                      <a:pt x="33787" y="4103"/>
                      <a:pt x="33119" y="4478"/>
                      <a:pt x="32296" y="4478"/>
                    </a:cubicBezTo>
                    <a:cubicBezTo>
                      <a:pt x="31472" y="4478"/>
                      <a:pt x="30806" y="4103"/>
                      <a:pt x="30806" y="3642"/>
                    </a:cubicBezTo>
                    <a:cubicBezTo>
                      <a:pt x="30806" y="3182"/>
                      <a:pt x="31473" y="2806"/>
                      <a:pt x="32296" y="2806"/>
                    </a:cubicBezTo>
                    <a:close/>
                    <a:moveTo>
                      <a:pt x="50652" y="2806"/>
                    </a:moveTo>
                    <a:lnTo>
                      <a:pt x="50652" y="2807"/>
                    </a:lnTo>
                    <a:cubicBezTo>
                      <a:pt x="51476" y="2807"/>
                      <a:pt x="52143" y="3182"/>
                      <a:pt x="52143" y="3642"/>
                    </a:cubicBezTo>
                    <a:cubicBezTo>
                      <a:pt x="52143" y="4103"/>
                      <a:pt x="51476" y="4478"/>
                      <a:pt x="50652" y="4478"/>
                    </a:cubicBezTo>
                    <a:cubicBezTo>
                      <a:pt x="49829" y="4478"/>
                      <a:pt x="49161" y="4102"/>
                      <a:pt x="49161" y="3641"/>
                    </a:cubicBezTo>
                    <a:cubicBezTo>
                      <a:pt x="49161" y="3181"/>
                      <a:pt x="49829" y="2806"/>
                      <a:pt x="50652" y="2806"/>
                    </a:cubicBezTo>
                    <a:close/>
                    <a:moveTo>
                      <a:pt x="21939" y="2505"/>
                    </a:moveTo>
                    <a:lnTo>
                      <a:pt x="21939" y="2507"/>
                    </a:lnTo>
                    <a:cubicBezTo>
                      <a:pt x="23135" y="2507"/>
                      <a:pt x="24105" y="3050"/>
                      <a:pt x="24105" y="3720"/>
                    </a:cubicBezTo>
                    <a:cubicBezTo>
                      <a:pt x="24105" y="4389"/>
                      <a:pt x="23135" y="4933"/>
                      <a:pt x="21939" y="4933"/>
                    </a:cubicBezTo>
                    <a:cubicBezTo>
                      <a:pt x="20743" y="4933"/>
                      <a:pt x="19772" y="4389"/>
                      <a:pt x="19772" y="3720"/>
                    </a:cubicBezTo>
                    <a:cubicBezTo>
                      <a:pt x="19772" y="3050"/>
                      <a:pt x="20742" y="2505"/>
                      <a:pt x="21939" y="2505"/>
                    </a:cubicBezTo>
                    <a:close/>
                    <a:moveTo>
                      <a:pt x="40295" y="2505"/>
                    </a:moveTo>
                    <a:lnTo>
                      <a:pt x="40295" y="2507"/>
                    </a:lnTo>
                    <a:cubicBezTo>
                      <a:pt x="41491" y="2507"/>
                      <a:pt x="42460" y="3050"/>
                      <a:pt x="42460" y="3720"/>
                    </a:cubicBezTo>
                    <a:cubicBezTo>
                      <a:pt x="42460" y="4389"/>
                      <a:pt x="41491" y="4933"/>
                      <a:pt x="40295" y="4933"/>
                    </a:cubicBezTo>
                    <a:cubicBezTo>
                      <a:pt x="39098" y="4933"/>
                      <a:pt x="38128" y="4389"/>
                      <a:pt x="38128" y="3720"/>
                    </a:cubicBezTo>
                    <a:cubicBezTo>
                      <a:pt x="38128" y="3050"/>
                      <a:pt x="39098" y="2505"/>
                      <a:pt x="40295" y="2505"/>
                    </a:cubicBezTo>
                    <a:close/>
                    <a:moveTo>
                      <a:pt x="58650" y="2505"/>
                    </a:moveTo>
                    <a:lnTo>
                      <a:pt x="58650" y="2507"/>
                    </a:lnTo>
                    <a:cubicBezTo>
                      <a:pt x="59846" y="2507"/>
                      <a:pt x="60817" y="3050"/>
                      <a:pt x="60817" y="3720"/>
                    </a:cubicBezTo>
                    <a:cubicBezTo>
                      <a:pt x="60817" y="4389"/>
                      <a:pt x="59846" y="4933"/>
                      <a:pt x="58650" y="4933"/>
                    </a:cubicBezTo>
                    <a:cubicBezTo>
                      <a:pt x="57454" y="4933"/>
                      <a:pt x="56484" y="4389"/>
                      <a:pt x="56484" y="3720"/>
                    </a:cubicBezTo>
                    <a:cubicBezTo>
                      <a:pt x="56484" y="3050"/>
                      <a:pt x="57454" y="2505"/>
                      <a:pt x="58650" y="2505"/>
                    </a:cubicBezTo>
                    <a:close/>
                    <a:moveTo>
                      <a:pt x="45743" y="3958"/>
                    </a:moveTo>
                    <a:cubicBezTo>
                      <a:pt x="46669" y="3958"/>
                      <a:pt x="47421" y="4394"/>
                      <a:pt x="47421" y="4933"/>
                    </a:cubicBezTo>
                    <a:cubicBezTo>
                      <a:pt x="47421" y="5471"/>
                      <a:pt x="46669" y="5907"/>
                      <a:pt x="45743" y="5907"/>
                    </a:cubicBezTo>
                    <a:cubicBezTo>
                      <a:pt x="44817" y="5907"/>
                      <a:pt x="44067" y="5471"/>
                      <a:pt x="44067" y="4933"/>
                    </a:cubicBezTo>
                    <a:cubicBezTo>
                      <a:pt x="44067" y="4394"/>
                      <a:pt x="44817" y="3958"/>
                      <a:pt x="45743" y="3958"/>
                    </a:cubicBezTo>
                    <a:close/>
                    <a:moveTo>
                      <a:pt x="64099" y="3959"/>
                    </a:moveTo>
                    <a:cubicBezTo>
                      <a:pt x="65026" y="3959"/>
                      <a:pt x="65776" y="4394"/>
                      <a:pt x="65776" y="4933"/>
                    </a:cubicBezTo>
                    <a:cubicBezTo>
                      <a:pt x="65776" y="5471"/>
                      <a:pt x="65026" y="5907"/>
                      <a:pt x="64099" y="5907"/>
                    </a:cubicBezTo>
                    <a:cubicBezTo>
                      <a:pt x="63173" y="5907"/>
                      <a:pt x="62422" y="5471"/>
                      <a:pt x="62422" y="4933"/>
                    </a:cubicBezTo>
                    <a:cubicBezTo>
                      <a:pt x="62422" y="4395"/>
                      <a:pt x="63173" y="3959"/>
                      <a:pt x="64099" y="3959"/>
                    </a:cubicBezTo>
                    <a:close/>
                    <a:moveTo>
                      <a:pt x="9031" y="3959"/>
                    </a:moveTo>
                    <a:cubicBezTo>
                      <a:pt x="9958" y="3959"/>
                      <a:pt x="10709" y="4394"/>
                      <a:pt x="10709" y="4933"/>
                    </a:cubicBezTo>
                    <a:lnTo>
                      <a:pt x="10709" y="4934"/>
                    </a:lnTo>
                    <a:cubicBezTo>
                      <a:pt x="10709" y="5472"/>
                      <a:pt x="9958" y="5908"/>
                      <a:pt x="9031" y="5908"/>
                    </a:cubicBezTo>
                    <a:cubicBezTo>
                      <a:pt x="8105" y="5908"/>
                      <a:pt x="7355" y="5472"/>
                      <a:pt x="7355" y="4934"/>
                    </a:cubicBezTo>
                    <a:cubicBezTo>
                      <a:pt x="7355" y="4396"/>
                      <a:pt x="8105" y="3959"/>
                      <a:pt x="9031" y="3959"/>
                    </a:cubicBezTo>
                    <a:close/>
                    <a:moveTo>
                      <a:pt x="27388" y="3959"/>
                    </a:moveTo>
                    <a:cubicBezTo>
                      <a:pt x="28314" y="3959"/>
                      <a:pt x="29064" y="4394"/>
                      <a:pt x="29064" y="4933"/>
                    </a:cubicBezTo>
                    <a:lnTo>
                      <a:pt x="29064" y="4934"/>
                    </a:lnTo>
                    <a:cubicBezTo>
                      <a:pt x="29064" y="5472"/>
                      <a:pt x="28314" y="5908"/>
                      <a:pt x="27388" y="5908"/>
                    </a:cubicBezTo>
                    <a:cubicBezTo>
                      <a:pt x="26461" y="5908"/>
                      <a:pt x="25710" y="5472"/>
                      <a:pt x="25710" y="4934"/>
                    </a:cubicBezTo>
                    <a:cubicBezTo>
                      <a:pt x="25710" y="4396"/>
                      <a:pt x="26461" y="3959"/>
                      <a:pt x="27388" y="3959"/>
                    </a:cubicBezTo>
                    <a:close/>
                    <a:moveTo>
                      <a:pt x="17052" y="4968"/>
                    </a:moveTo>
                    <a:lnTo>
                      <a:pt x="17052" y="4969"/>
                    </a:lnTo>
                    <a:cubicBezTo>
                      <a:pt x="17691" y="4969"/>
                      <a:pt x="18209" y="5257"/>
                      <a:pt x="18209" y="5612"/>
                    </a:cubicBezTo>
                    <a:cubicBezTo>
                      <a:pt x="18209" y="5968"/>
                      <a:pt x="17691" y="6256"/>
                      <a:pt x="17052" y="6256"/>
                    </a:cubicBezTo>
                    <a:cubicBezTo>
                      <a:pt x="16413" y="6256"/>
                      <a:pt x="15895" y="5968"/>
                      <a:pt x="15895" y="5612"/>
                    </a:cubicBezTo>
                    <a:cubicBezTo>
                      <a:pt x="15895" y="5257"/>
                      <a:pt x="16413" y="4968"/>
                      <a:pt x="17052" y="4968"/>
                    </a:cubicBezTo>
                    <a:close/>
                    <a:moveTo>
                      <a:pt x="35408" y="4968"/>
                    </a:moveTo>
                    <a:lnTo>
                      <a:pt x="35408" y="4969"/>
                    </a:lnTo>
                    <a:cubicBezTo>
                      <a:pt x="36047" y="4969"/>
                      <a:pt x="36565" y="5257"/>
                      <a:pt x="36565" y="5612"/>
                    </a:cubicBezTo>
                    <a:cubicBezTo>
                      <a:pt x="36565" y="5968"/>
                      <a:pt x="36047" y="6256"/>
                      <a:pt x="35408" y="6256"/>
                    </a:cubicBezTo>
                    <a:cubicBezTo>
                      <a:pt x="34768" y="6256"/>
                      <a:pt x="34250" y="5967"/>
                      <a:pt x="34250" y="5611"/>
                    </a:cubicBezTo>
                    <a:cubicBezTo>
                      <a:pt x="34250" y="5256"/>
                      <a:pt x="34769" y="4968"/>
                      <a:pt x="35408" y="4968"/>
                    </a:cubicBezTo>
                    <a:close/>
                    <a:moveTo>
                      <a:pt x="53764" y="4968"/>
                    </a:moveTo>
                    <a:lnTo>
                      <a:pt x="53764" y="4969"/>
                    </a:lnTo>
                    <a:cubicBezTo>
                      <a:pt x="54403" y="4969"/>
                      <a:pt x="54921" y="5257"/>
                      <a:pt x="54921" y="5612"/>
                    </a:cubicBezTo>
                    <a:cubicBezTo>
                      <a:pt x="54921" y="5968"/>
                      <a:pt x="54403" y="6256"/>
                      <a:pt x="53764" y="6256"/>
                    </a:cubicBezTo>
                    <a:cubicBezTo>
                      <a:pt x="53125" y="6256"/>
                      <a:pt x="52606" y="5968"/>
                      <a:pt x="52606" y="5612"/>
                    </a:cubicBezTo>
                    <a:cubicBezTo>
                      <a:pt x="52606" y="5257"/>
                      <a:pt x="53125" y="4968"/>
                      <a:pt x="53764" y="4968"/>
                    </a:cubicBezTo>
                    <a:close/>
                    <a:moveTo>
                      <a:pt x="23119" y="6235"/>
                    </a:moveTo>
                    <a:cubicBezTo>
                      <a:pt x="23942" y="6235"/>
                      <a:pt x="24610" y="6608"/>
                      <a:pt x="24610" y="7070"/>
                    </a:cubicBezTo>
                    <a:cubicBezTo>
                      <a:pt x="24610" y="7531"/>
                      <a:pt x="23942" y="7905"/>
                      <a:pt x="23119" y="7905"/>
                    </a:cubicBezTo>
                    <a:cubicBezTo>
                      <a:pt x="22295" y="7905"/>
                      <a:pt x="21628" y="7531"/>
                      <a:pt x="21628" y="7070"/>
                    </a:cubicBezTo>
                    <a:cubicBezTo>
                      <a:pt x="21628" y="6609"/>
                      <a:pt x="22295" y="6235"/>
                      <a:pt x="23119" y="6235"/>
                    </a:cubicBezTo>
                    <a:close/>
                    <a:moveTo>
                      <a:pt x="41475" y="6235"/>
                    </a:moveTo>
                    <a:cubicBezTo>
                      <a:pt x="42299" y="6235"/>
                      <a:pt x="42965" y="6608"/>
                      <a:pt x="42965" y="7070"/>
                    </a:cubicBezTo>
                    <a:cubicBezTo>
                      <a:pt x="42965" y="7531"/>
                      <a:pt x="42299" y="7905"/>
                      <a:pt x="41475" y="7905"/>
                    </a:cubicBezTo>
                    <a:cubicBezTo>
                      <a:pt x="40652" y="7905"/>
                      <a:pt x="39984" y="7531"/>
                      <a:pt x="39984" y="7070"/>
                    </a:cubicBezTo>
                    <a:cubicBezTo>
                      <a:pt x="39984" y="6609"/>
                      <a:pt x="40652" y="6235"/>
                      <a:pt x="41475" y="6235"/>
                    </a:cubicBezTo>
                    <a:close/>
                    <a:moveTo>
                      <a:pt x="59830" y="6235"/>
                    </a:moveTo>
                    <a:cubicBezTo>
                      <a:pt x="60654" y="6235"/>
                      <a:pt x="61322" y="6608"/>
                      <a:pt x="61322" y="7070"/>
                    </a:cubicBezTo>
                    <a:cubicBezTo>
                      <a:pt x="61322" y="7531"/>
                      <a:pt x="60654" y="7905"/>
                      <a:pt x="59830" y="7905"/>
                    </a:cubicBezTo>
                    <a:cubicBezTo>
                      <a:pt x="59007" y="7905"/>
                      <a:pt x="58340" y="7531"/>
                      <a:pt x="58340" y="7070"/>
                    </a:cubicBezTo>
                    <a:cubicBezTo>
                      <a:pt x="58340" y="6609"/>
                      <a:pt x="59007" y="6235"/>
                      <a:pt x="59830" y="6235"/>
                    </a:cubicBezTo>
                    <a:close/>
                    <a:moveTo>
                      <a:pt x="12761" y="5934"/>
                    </a:moveTo>
                    <a:lnTo>
                      <a:pt x="12761" y="5935"/>
                    </a:lnTo>
                    <a:cubicBezTo>
                      <a:pt x="13957" y="5935"/>
                      <a:pt x="14926" y="6479"/>
                      <a:pt x="14926" y="7148"/>
                    </a:cubicBezTo>
                    <a:cubicBezTo>
                      <a:pt x="14926" y="7818"/>
                      <a:pt x="13957" y="8361"/>
                      <a:pt x="12761" y="8361"/>
                    </a:cubicBezTo>
                    <a:cubicBezTo>
                      <a:pt x="11565" y="8361"/>
                      <a:pt x="10594" y="7818"/>
                      <a:pt x="10594" y="7148"/>
                    </a:cubicBezTo>
                    <a:cubicBezTo>
                      <a:pt x="10594" y="6479"/>
                      <a:pt x="11565" y="5934"/>
                      <a:pt x="12761" y="5934"/>
                    </a:cubicBezTo>
                    <a:close/>
                    <a:moveTo>
                      <a:pt x="31116" y="5934"/>
                    </a:moveTo>
                    <a:lnTo>
                      <a:pt x="31116" y="5935"/>
                    </a:lnTo>
                    <a:cubicBezTo>
                      <a:pt x="32312" y="5935"/>
                      <a:pt x="33283" y="6479"/>
                      <a:pt x="33283" y="7148"/>
                    </a:cubicBezTo>
                    <a:cubicBezTo>
                      <a:pt x="33283" y="7818"/>
                      <a:pt x="32312" y="8361"/>
                      <a:pt x="31116" y="8361"/>
                    </a:cubicBezTo>
                    <a:cubicBezTo>
                      <a:pt x="29920" y="8361"/>
                      <a:pt x="28951" y="7818"/>
                      <a:pt x="28951" y="7148"/>
                    </a:cubicBezTo>
                    <a:cubicBezTo>
                      <a:pt x="28951" y="6479"/>
                      <a:pt x="29920" y="5934"/>
                      <a:pt x="31116" y="5934"/>
                    </a:cubicBezTo>
                    <a:close/>
                    <a:moveTo>
                      <a:pt x="49473" y="5934"/>
                    </a:moveTo>
                    <a:lnTo>
                      <a:pt x="49473" y="5935"/>
                    </a:lnTo>
                    <a:cubicBezTo>
                      <a:pt x="50669" y="5935"/>
                      <a:pt x="51638" y="6479"/>
                      <a:pt x="51638" y="7148"/>
                    </a:cubicBezTo>
                    <a:cubicBezTo>
                      <a:pt x="51638" y="7818"/>
                      <a:pt x="50669" y="8361"/>
                      <a:pt x="49473" y="8361"/>
                    </a:cubicBezTo>
                    <a:cubicBezTo>
                      <a:pt x="48277" y="8361"/>
                      <a:pt x="47306" y="7818"/>
                      <a:pt x="47306" y="7148"/>
                    </a:cubicBezTo>
                    <a:cubicBezTo>
                      <a:pt x="47306" y="6479"/>
                      <a:pt x="48276" y="5934"/>
                      <a:pt x="49473" y="5934"/>
                    </a:cubicBezTo>
                    <a:close/>
                    <a:moveTo>
                      <a:pt x="18209" y="7386"/>
                    </a:moveTo>
                    <a:cubicBezTo>
                      <a:pt x="19135" y="7386"/>
                      <a:pt x="19887" y="7822"/>
                      <a:pt x="19887" y="8360"/>
                    </a:cubicBezTo>
                    <a:cubicBezTo>
                      <a:pt x="19887" y="8898"/>
                      <a:pt x="19135" y="9334"/>
                      <a:pt x="18209" y="9334"/>
                    </a:cubicBezTo>
                    <a:cubicBezTo>
                      <a:pt x="17283" y="9334"/>
                      <a:pt x="16532" y="8898"/>
                      <a:pt x="16532" y="8360"/>
                    </a:cubicBezTo>
                    <a:cubicBezTo>
                      <a:pt x="16532" y="7822"/>
                      <a:pt x="17283" y="7386"/>
                      <a:pt x="18209" y="7386"/>
                    </a:cubicBezTo>
                    <a:close/>
                    <a:moveTo>
                      <a:pt x="36565" y="7386"/>
                    </a:moveTo>
                    <a:cubicBezTo>
                      <a:pt x="37491" y="7386"/>
                      <a:pt x="38243" y="7822"/>
                      <a:pt x="38243" y="8360"/>
                    </a:cubicBezTo>
                    <a:cubicBezTo>
                      <a:pt x="38243" y="8898"/>
                      <a:pt x="37492" y="9334"/>
                      <a:pt x="36565" y="9334"/>
                    </a:cubicBezTo>
                    <a:cubicBezTo>
                      <a:pt x="35639" y="9334"/>
                      <a:pt x="34888" y="8898"/>
                      <a:pt x="34888" y="8360"/>
                    </a:cubicBezTo>
                    <a:cubicBezTo>
                      <a:pt x="34888" y="7822"/>
                      <a:pt x="35639" y="7386"/>
                      <a:pt x="36565" y="7386"/>
                    </a:cubicBezTo>
                    <a:close/>
                    <a:moveTo>
                      <a:pt x="54921" y="7386"/>
                    </a:moveTo>
                    <a:cubicBezTo>
                      <a:pt x="55847" y="7386"/>
                      <a:pt x="56598" y="7822"/>
                      <a:pt x="56598" y="8360"/>
                    </a:cubicBezTo>
                    <a:cubicBezTo>
                      <a:pt x="56598" y="8898"/>
                      <a:pt x="55847" y="9334"/>
                      <a:pt x="54921" y="9334"/>
                    </a:cubicBezTo>
                    <a:cubicBezTo>
                      <a:pt x="53994" y="9334"/>
                      <a:pt x="53244" y="8898"/>
                      <a:pt x="53244" y="8360"/>
                    </a:cubicBezTo>
                    <a:cubicBezTo>
                      <a:pt x="53244" y="7822"/>
                      <a:pt x="53994" y="7386"/>
                      <a:pt x="54921" y="7386"/>
                    </a:cubicBezTo>
                    <a:close/>
                    <a:moveTo>
                      <a:pt x="44586" y="8396"/>
                    </a:moveTo>
                    <a:cubicBezTo>
                      <a:pt x="45225" y="8396"/>
                      <a:pt x="45743" y="8684"/>
                      <a:pt x="45743" y="9040"/>
                    </a:cubicBezTo>
                    <a:cubicBezTo>
                      <a:pt x="45743" y="9395"/>
                      <a:pt x="45225" y="9683"/>
                      <a:pt x="44586" y="9683"/>
                    </a:cubicBezTo>
                    <a:cubicBezTo>
                      <a:pt x="43946" y="9683"/>
                      <a:pt x="43429" y="9395"/>
                      <a:pt x="43429" y="9040"/>
                    </a:cubicBezTo>
                    <a:cubicBezTo>
                      <a:pt x="43429" y="8684"/>
                      <a:pt x="43946" y="8396"/>
                      <a:pt x="44585" y="8396"/>
                    </a:cubicBezTo>
                    <a:close/>
                    <a:moveTo>
                      <a:pt x="62942" y="8396"/>
                    </a:moveTo>
                    <a:cubicBezTo>
                      <a:pt x="63581" y="8396"/>
                      <a:pt x="64099" y="8685"/>
                      <a:pt x="64099" y="9040"/>
                    </a:cubicBezTo>
                    <a:cubicBezTo>
                      <a:pt x="64099" y="9395"/>
                      <a:pt x="63581" y="9683"/>
                      <a:pt x="62942" y="9683"/>
                    </a:cubicBezTo>
                    <a:cubicBezTo>
                      <a:pt x="62303" y="9683"/>
                      <a:pt x="61784" y="9395"/>
                      <a:pt x="61784" y="9040"/>
                    </a:cubicBezTo>
                    <a:cubicBezTo>
                      <a:pt x="61784" y="8685"/>
                      <a:pt x="62303" y="8396"/>
                      <a:pt x="62942" y="8396"/>
                    </a:cubicBezTo>
                    <a:close/>
                    <a:moveTo>
                      <a:pt x="7874" y="8396"/>
                    </a:moveTo>
                    <a:lnTo>
                      <a:pt x="7874" y="8398"/>
                    </a:lnTo>
                    <a:cubicBezTo>
                      <a:pt x="8513" y="8398"/>
                      <a:pt x="9031" y="8686"/>
                      <a:pt x="9031" y="9041"/>
                    </a:cubicBezTo>
                    <a:cubicBezTo>
                      <a:pt x="9031" y="9396"/>
                      <a:pt x="8513" y="9684"/>
                      <a:pt x="7874" y="9684"/>
                    </a:cubicBezTo>
                    <a:cubicBezTo>
                      <a:pt x="7236" y="9684"/>
                      <a:pt x="6717" y="9396"/>
                      <a:pt x="6717" y="9041"/>
                    </a:cubicBezTo>
                    <a:cubicBezTo>
                      <a:pt x="6717" y="8686"/>
                      <a:pt x="7234" y="8396"/>
                      <a:pt x="7874" y="8396"/>
                    </a:cubicBezTo>
                    <a:close/>
                    <a:moveTo>
                      <a:pt x="26230" y="8396"/>
                    </a:moveTo>
                    <a:lnTo>
                      <a:pt x="26230" y="8398"/>
                    </a:lnTo>
                    <a:cubicBezTo>
                      <a:pt x="26869" y="8398"/>
                      <a:pt x="27388" y="8686"/>
                      <a:pt x="27388" y="9041"/>
                    </a:cubicBezTo>
                    <a:cubicBezTo>
                      <a:pt x="27388" y="9396"/>
                      <a:pt x="26869" y="9684"/>
                      <a:pt x="26230" y="9684"/>
                    </a:cubicBezTo>
                    <a:cubicBezTo>
                      <a:pt x="25591" y="9684"/>
                      <a:pt x="25072" y="9396"/>
                      <a:pt x="25072" y="9041"/>
                    </a:cubicBezTo>
                    <a:cubicBezTo>
                      <a:pt x="25072" y="8686"/>
                      <a:pt x="25591" y="8396"/>
                      <a:pt x="26230" y="8396"/>
                    </a:cubicBezTo>
                    <a:close/>
                    <a:moveTo>
                      <a:pt x="13941" y="9663"/>
                    </a:moveTo>
                    <a:cubicBezTo>
                      <a:pt x="14764" y="9663"/>
                      <a:pt x="15431" y="10036"/>
                      <a:pt x="15431" y="10497"/>
                    </a:cubicBezTo>
                    <a:cubicBezTo>
                      <a:pt x="15431" y="10959"/>
                      <a:pt x="14764" y="11332"/>
                      <a:pt x="13941" y="11332"/>
                    </a:cubicBezTo>
                    <a:cubicBezTo>
                      <a:pt x="13117" y="11332"/>
                      <a:pt x="12449" y="10959"/>
                      <a:pt x="12449" y="10497"/>
                    </a:cubicBezTo>
                    <a:cubicBezTo>
                      <a:pt x="12449" y="10036"/>
                      <a:pt x="13117" y="9663"/>
                      <a:pt x="13941" y="9663"/>
                    </a:cubicBezTo>
                    <a:close/>
                    <a:moveTo>
                      <a:pt x="32296" y="9663"/>
                    </a:moveTo>
                    <a:cubicBezTo>
                      <a:pt x="33119" y="9663"/>
                      <a:pt x="33787" y="10036"/>
                      <a:pt x="33787" y="10497"/>
                    </a:cubicBezTo>
                    <a:cubicBezTo>
                      <a:pt x="33787" y="10959"/>
                      <a:pt x="33120" y="11332"/>
                      <a:pt x="32296" y="11332"/>
                    </a:cubicBezTo>
                    <a:cubicBezTo>
                      <a:pt x="31472" y="11332"/>
                      <a:pt x="30806" y="10959"/>
                      <a:pt x="30806" y="10497"/>
                    </a:cubicBezTo>
                    <a:cubicBezTo>
                      <a:pt x="30806" y="10036"/>
                      <a:pt x="31473" y="9663"/>
                      <a:pt x="32296" y="9663"/>
                    </a:cubicBezTo>
                    <a:close/>
                    <a:moveTo>
                      <a:pt x="50652" y="9663"/>
                    </a:moveTo>
                    <a:cubicBezTo>
                      <a:pt x="51476" y="9663"/>
                      <a:pt x="52143" y="10036"/>
                      <a:pt x="52143" y="10497"/>
                    </a:cubicBezTo>
                    <a:cubicBezTo>
                      <a:pt x="52143" y="10959"/>
                      <a:pt x="51476" y="11332"/>
                      <a:pt x="50652" y="11332"/>
                    </a:cubicBezTo>
                    <a:cubicBezTo>
                      <a:pt x="49828" y="11332"/>
                      <a:pt x="49161" y="10959"/>
                      <a:pt x="49161" y="10497"/>
                    </a:cubicBezTo>
                    <a:cubicBezTo>
                      <a:pt x="49161" y="10036"/>
                      <a:pt x="49829" y="9663"/>
                      <a:pt x="50652" y="9663"/>
                    </a:cubicBezTo>
                    <a:close/>
                    <a:moveTo>
                      <a:pt x="69008" y="9663"/>
                    </a:moveTo>
                    <a:cubicBezTo>
                      <a:pt x="69832" y="9663"/>
                      <a:pt x="70499" y="10036"/>
                      <a:pt x="70499" y="10497"/>
                    </a:cubicBezTo>
                    <a:cubicBezTo>
                      <a:pt x="70499" y="10959"/>
                      <a:pt x="69831" y="11333"/>
                      <a:pt x="69008" y="11333"/>
                    </a:cubicBezTo>
                    <a:cubicBezTo>
                      <a:pt x="68184" y="11333"/>
                      <a:pt x="67517" y="10959"/>
                      <a:pt x="67517" y="10497"/>
                    </a:cubicBezTo>
                    <a:cubicBezTo>
                      <a:pt x="67517" y="10036"/>
                      <a:pt x="68184" y="9663"/>
                      <a:pt x="69008" y="9663"/>
                    </a:cubicBezTo>
                    <a:close/>
                    <a:moveTo>
                      <a:pt x="21939" y="9363"/>
                    </a:moveTo>
                    <a:cubicBezTo>
                      <a:pt x="23135" y="9363"/>
                      <a:pt x="24105" y="9905"/>
                      <a:pt x="24105" y="10576"/>
                    </a:cubicBezTo>
                    <a:cubicBezTo>
                      <a:pt x="24105" y="11246"/>
                      <a:pt x="23135" y="11789"/>
                      <a:pt x="21939" y="11789"/>
                    </a:cubicBezTo>
                    <a:cubicBezTo>
                      <a:pt x="20743" y="11789"/>
                      <a:pt x="19772" y="11246"/>
                      <a:pt x="19772" y="10576"/>
                    </a:cubicBezTo>
                    <a:cubicBezTo>
                      <a:pt x="19772" y="9905"/>
                      <a:pt x="20743" y="9363"/>
                      <a:pt x="21939" y="9363"/>
                    </a:cubicBezTo>
                    <a:close/>
                    <a:moveTo>
                      <a:pt x="40295" y="9363"/>
                    </a:moveTo>
                    <a:cubicBezTo>
                      <a:pt x="41491" y="9363"/>
                      <a:pt x="42460" y="9905"/>
                      <a:pt x="42460" y="10576"/>
                    </a:cubicBezTo>
                    <a:cubicBezTo>
                      <a:pt x="42460" y="11246"/>
                      <a:pt x="41491" y="11789"/>
                      <a:pt x="40295" y="11789"/>
                    </a:cubicBezTo>
                    <a:cubicBezTo>
                      <a:pt x="39098" y="11789"/>
                      <a:pt x="38128" y="11246"/>
                      <a:pt x="38128" y="10576"/>
                    </a:cubicBezTo>
                    <a:cubicBezTo>
                      <a:pt x="38128" y="9905"/>
                      <a:pt x="39098" y="9363"/>
                      <a:pt x="40295" y="9363"/>
                    </a:cubicBezTo>
                    <a:close/>
                    <a:moveTo>
                      <a:pt x="58650" y="9363"/>
                    </a:moveTo>
                    <a:cubicBezTo>
                      <a:pt x="59846" y="9363"/>
                      <a:pt x="60817" y="9905"/>
                      <a:pt x="60817" y="10576"/>
                    </a:cubicBezTo>
                    <a:cubicBezTo>
                      <a:pt x="60817" y="11246"/>
                      <a:pt x="59846" y="11789"/>
                      <a:pt x="58650" y="11789"/>
                    </a:cubicBezTo>
                    <a:cubicBezTo>
                      <a:pt x="57454" y="11789"/>
                      <a:pt x="56484" y="11246"/>
                      <a:pt x="56484" y="10576"/>
                    </a:cubicBezTo>
                    <a:cubicBezTo>
                      <a:pt x="56484" y="9905"/>
                      <a:pt x="57454" y="9363"/>
                      <a:pt x="58650" y="9363"/>
                    </a:cubicBezTo>
                    <a:close/>
                    <a:moveTo>
                      <a:pt x="9031" y="10814"/>
                    </a:moveTo>
                    <a:cubicBezTo>
                      <a:pt x="9958" y="10814"/>
                      <a:pt x="10709" y="11250"/>
                      <a:pt x="10709" y="11788"/>
                    </a:cubicBezTo>
                    <a:cubicBezTo>
                      <a:pt x="10709" y="12326"/>
                      <a:pt x="9957" y="12763"/>
                      <a:pt x="9031" y="12763"/>
                    </a:cubicBezTo>
                    <a:cubicBezTo>
                      <a:pt x="8105" y="12763"/>
                      <a:pt x="7355" y="12326"/>
                      <a:pt x="7355" y="11788"/>
                    </a:cubicBezTo>
                    <a:cubicBezTo>
                      <a:pt x="7355" y="11250"/>
                      <a:pt x="8105" y="10814"/>
                      <a:pt x="9031" y="10814"/>
                    </a:cubicBezTo>
                    <a:close/>
                    <a:moveTo>
                      <a:pt x="27388" y="10814"/>
                    </a:moveTo>
                    <a:cubicBezTo>
                      <a:pt x="28314" y="10814"/>
                      <a:pt x="29064" y="11250"/>
                      <a:pt x="29064" y="11788"/>
                    </a:cubicBezTo>
                    <a:cubicBezTo>
                      <a:pt x="29064" y="12326"/>
                      <a:pt x="28314" y="12763"/>
                      <a:pt x="27388" y="12763"/>
                    </a:cubicBezTo>
                    <a:cubicBezTo>
                      <a:pt x="26461" y="12763"/>
                      <a:pt x="25710" y="12326"/>
                      <a:pt x="25710" y="11788"/>
                    </a:cubicBezTo>
                    <a:cubicBezTo>
                      <a:pt x="25710" y="11250"/>
                      <a:pt x="26461" y="10814"/>
                      <a:pt x="27388" y="10814"/>
                    </a:cubicBezTo>
                    <a:close/>
                    <a:moveTo>
                      <a:pt x="45743" y="10814"/>
                    </a:moveTo>
                    <a:cubicBezTo>
                      <a:pt x="46669" y="10814"/>
                      <a:pt x="47421" y="11250"/>
                      <a:pt x="47421" y="11789"/>
                    </a:cubicBezTo>
                    <a:cubicBezTo>
                      <a:pt x="47421" y="12327"/>
                      <a:pt x="46669" y="12763"/>
                      <a:pt x="45743" y="12763"/>
                    </a:cubicBezTo>
                    <a:cubicBezTo>
                      <a:pt x="44817" y="12763"/>
                      <a:pt x="44066" y="12326"/>
                      <a:pt x="44066" y="11788"/>
                    </a:cubicBezTo>
                    <a:cubicBezTo>
                      <a:pt x="44066" y="11250"/>
                      <a:pt x="44817" y="10814"/>
                      <a:pt x="45743" y="10814"/>
                    </a:cubicBezTo>
                    <a:close/>
                    <a:moveTo>
                      <a:pt x="64099" y="10814"/>
                    </a:moveTo>
                    <a:cubicBezTo>
                      <a:pt x="65026" y="10814"/>
                      <a:pt x="65776" y="11250"/>
                      <a:pt x="65776" y="11789"/>
                    </a:cubicBezTo>
                    <a:cubicBezTo>
                      <a:pt x="65776" y="12327"/>
                      <a:pt x="65026" y="12763"/>
                      <a:pt x="64099" y="12763"/>
                    </a:cubicBezTo>
                    <a:cubicBezTo>
                      <a:pt x="63173" y="12763"/>
                      <a:pt x="62422" y="12326"/>
                      <a:pt x="62422" y="11789"/>
                    </a:cubicBezTo>
                    <a:cubicBezTo>
                      <a:pt x="62422" y="11251"/>
                      <a:pt x="63173" y="10814"/>
                      <a:pt x="64099" y="10814"/>
                    </a:cubicBezTo>
                    <a:close/>
                    <a:moveTo>
                      <a:pt x="17052" y="11824"/>
                    </a:moveTo>
                    <a:lnTo>
                      <a:pt x="17052" y="11825"/>
                    </a:lnTo>
                    <a:cubicBezTo>
                      <a:pt x="17691" y="11825"/>
                      <a:pt x="18209" y="12113"/>
                      <a:pt x="18209" y="12468"/>
                    </a:cubicBezTo>
                    <a:cubicBezTo>
                      <a:pt x="18209" y="12824"/>
                      <a:pt x="17691" y="13112"/>
                      <a:pt x="17052" y="13112"/>
                    </a:cubicBezTo>
                    <a:cubicBezTo>
                      <a:pt x="16413" y="13112"/>
                      <a:pt x="15895" y="12824"/>
                      <a:pt x="15895" y="12468"/>
                    </a:cubicBezTo>
                    <a:cubicBezTo>
                      <a:pt x="15895" y="12113"/>
                      <a:pt x="16413" y="11824"/>
                      <a:pt x="17052" y="11824"/>
                    </a:cubicBezTo>
                    <a:close/>
                    <a:moveTo>
                      <a:pt x="35408" y="11824"/>
                    </a:moveTo>
                    <a:lnTo>
                      <a:pt x="35408" y="11825"/>
                    </a:lnTo>
                    <a:cubicBezTo>
                      <a:pt x="36047" y="11825"/>
                      <a:pt x="36565" y="12113"/>
                      <a:pt x="36565" y="12468"/>
                    </a:cubicBezTo>
                    <a:cubicBezTo>
                      <a:pt x="36565" y="12824"/>
                      <a:pt x="36047" y="13112"/>
                      <a:pt x="35408" y="13112"/>
                    </a:cubicBezTo>
                    <a:cubicBezTo>
                      <a:pt x="34768" y="13112"/>
                      <a:pt x="34250" y="12824"/>
                      <a:pt x="34250" y="12468"/>
                    </a:cubicBezTo>
                    <a:cubicBezTo>
                      <a:pt x="34250" y="12113"/>
                      <a:pt x="34769" y="11824"/>
                      <a:pt x="35408" y="11824"/>
                    </a:cubicBezTo>
                    <a:close/>
                    <a:moveTo>
                      <a:pt x="53764" y="11824"/>
                    </a:moveTo>
                    <a:lnTo>
                      <a:pt x="53764" y="11825"/>
                    </a:lnTo>
                    <a:cubicBezTo>
                      <a:pt x="54403" y="11825"/>
                      <a:pt x="54921" y="12113"/>
                      <a:pt x="54921" y="12468"/>
                    </a:cubicBezTo>
                    <a:cubicBezTo>
                      <a:pt x="54921" y="12824"/>
                      <a:pt x="54403" y="13112"/>
                      <a:pt x="53764" y="13112"/>
                    </a:cubicBezTo>
                    <a:cubicBezTo>
                      <a:pt x="53125" y="13112"/>
                      <a:pt x="52606" y="12824"/>
                      <a:pt x="52606" y="12468"/>
                    </a:cubicBezTo>
                    <a:cubicBezTo>
                      <a:pt x="52606" y="12113"/>
                      <a:pt x="53125" y="11824"/>
                      <a:pt x="53764" y="11824"/>
                    </a:cubicBezTo>
                    <a:close/>
                    <a:moveTo>
                      <a:pt x="1" y="1"/>
                    </a:moveTo>
                    <a:lnTo>
                      <a:pt x="294" y="564"/>
                    </a:lnTo>
                    <a:cubicBezTo>
                      <a:pt x="1006" y="677"/>
                      <a:pt x="1531" y="1054"/>
                      <a:pt x="1531" y="1504"/>
                    </a:cubicBezTo>
                    <a:cubicBezTo>
                      <a:pt x="1531" y="1750"/>
                      <a:pt x="1374" y="1973"/>
                      <a:pt x="1117" y="2144"/>
                    </a:cubicBezTo>
                    <a:lnTo>
                      <a:pt x="1652" y="3169"/>
                    </a:lnTo>
                    <a:cubicBezTo>
                      <a:pt x="2010" y="2776"/>
                      <a:pt x="2740" y="2505"/>
                      <a:pt x="3582" y="2505"/>
                    </a:cubicBezTo>
                    <a:cubicBezTo>
                      <a:pt x="4779" y="2505"/>
                      <a:pt x="5749" y="3049"/>
                      <a:pt x="5749" y="3719"/>
                    </a:cubicBezTo>
                    <a:cubicBezTo>
                      <a:pt x="5749" y="4389"/>
                      <a:pt x="4779" y="4933"/>
                      <a:pt x="3582" y="4933"/>
                    </a:cubicBezTo>
                    <a:cubicBezTo>
                      <a:pt x="3182" y="4933"/>
                      <a:pt x="2805" y="4871"/>
                      <a:pt x="2483" y="4765"/>
                    </a:cubicBezTo>
                    <a:lnTo>
                      <a:pt x="2483" y="4765"/>
                    </a:lnTo>
                    <a:lnTo>
                      <a:pt x="3469" y="6654"/>
                    </a:lnTo>
                    <a:cubicBezTo>
                      <a:pt x="3726" y="6403"/>
                      <a:pt x="4209" y="6234"/>
                      <a:pt x="4763" y="6234"/>
                    </a:cubicBezTo>
                    <a:cubicBezTo>
                      <a:pt x="5587" y="6234"/>
                      <a:pt x="6253" y="6608"/>
                      <a:pt x="6253" y="7070"/>
                    </a:cubicBezTo>
                    <a:cubicBezTo>
                      <a:pt x="6253" y="7530"/>
                      <a:pt x="5585" y="7904"/>
                      <a:pt x="4763" y="7904"/>
                    </a:cubicBezTo>
                    <a:cubicBezTo>
                      <a:pt x="4219" y="7904"/>
                      <a:pt x="3744" y="7742"/>
                      <a:pt x="3484" y="7499"/>
                    </a:cubicBezTo>
                    <a:lnTo>
                      <a:pt x="2412" y="9554"/>
                    </a:lnTo>
                    <a:cubicBezTo>
                      <a:pt x="2750" y="9432"/>
                      <a:pt x="3152" y="9362"/>
                      <a:pt x="3581" y="9362"/>
                    </a:cubicBezTo>
                    <a:cubicBezTo>
                      <a:pt x="4777" y="9362"/>
                      <a:pt x="5748" y="9905"/>
                      <a:pt x="5748" y="10575"/>
                    </a:cubicBezTo>
                    <a:cubicBezTo>
                      <a:pt x="5748" y="11245"/>
                      <a:pt x="4777" y="11788"/>
                      <a:pt x="3581" y="11788"/>
                    </a:cubicBezTo>
                    <a:cubicBezTo>
                      <a:pt x="2710" y="11788"/>
                      <a:pt x="1958" y="11500"/>
                      <a:pt x="1615" y="11084"/>
                    </a:cubicBezTo>
                    <a:lnTo>
                      <a:pt x="1" y="14182"/>
                    </a:lnTo>
                    <a:lnTo>
                      <a:pt x="3343" y="14182"/>
                    </a:lnTo>
                    <a:cubicBezTo>
                      <a:pt x="3298" y="14105"/>
                      <a:pt x="3272" y="14015"/>
                      <a:pt x="3272" y="13925"/>
                    </a:cubicBezTo>
                    <a:cubicBezTo>
                      <a:pt x="3272" y="13465"/>
                      <a:pt x="3939" y="13090"/>
                      <a:pt x="4763" y="13090"/>
                    </a:cubicBezTo>
                    <a:cubicBezTo>
                      <a:pt x="5585" y="13090"/>
                      <a:pt x="6253" y="13465"/>
                      <a:pt x="6253" y="13925"/>
                    </a:cubicBezTo>
                    <a:cubicBezTo>
                      <a:pt x="6253" y="14015"/>
                      <a:pt x="6228" y="14104"/>
                      <a:pt x="6182" y="14182"/>
                    </a:cubicBezTo>
                    <a:lnTo>
                      <a:pt x="10617" y="14182"/>
                    </a:lnTo>
                    <a:cubicBezTo>
                      <a:pt x="10603" y="14124"/>
                      <a:pt x="10594" y="14063"/>
                      <a:pt x="10594" y="14003"/>
                    </a:cubicBezTo>
                    <a:cubicBezTo>
                      <a:pt x="10594" y="13333"/>
                      <a:pt x="11565" y="12789"/>
                      <a:pt x="12761" y="12789"/>
                    </a:cubicBezTo>
                    <a:cubicBezTo>
                      <a:pt x="13957" y="12789"/>
                      <a:pt x="14926" y="13333"/>
                      <a:pt x="14926" y="14003"/>
                    </a:cubicBezTo>
                    <a:cubicBezTo>
                      <a:pt x="14926" y="14063"/>
                      <a:pt x="14919" y="14124"/>
                      <a:pt x="14903" y="14182"/>
                    </a:cubicBezTo>
                    <a:lnTo>
                      <a:pt x="21699" y="14182"/>
                    </a:lnTo>
                    <a:cubicBezTo>
                      <a:pt x="21653" y="14105"/>
                      <a:pt x="21628" y="14015"/>
                      <a:pt x="21628" y="13925"/>
                    </a:cubicBezTo>
                    <a:cubicBezTo>
                      <a:pt x="21628" y="13465"/>
                      <a:pt x="22295" y="13090"/>
                      <a:pt x="23118" y="13090"/>
                    </a:cubicBezTo>
                    <a:cubicBezTo>
                      <a:pt x="23942" y="13090"/>
                      <a:pt x="24610" y="13465"/>
                      <a:pt x="24610" y="13925"/>
                    </a:cubicBezTo>
                    <a:cubicBezTo>
                      <a:pt x="24609" y="14015"/>
                      <a:pt x="24583" y="14104"/>
                      <a:pt x="24537" y="14182"/>
                    </a:cubicBezTo>
                    <a:lnTo>
                      <a:pt x="28974" y="14182"/>
                    </a:lnTo>
                    <a:cubicBezTo>
                      <a:pt x="28958" y="14124"/>
                      <a:pt x="28951" y="14063"/>
                      <a:pt x="28951" y="14003"/>
                    </a:cubicBezTo>
                    <a:cubicBezTo>
                      <a:pt x="28951" y="13333"/>
                      <a:pt x="29920" y="12789"/>
                      <a:pt x="31116" y="12789"/>
                    </a:cubicBezTo>
                    <a:cubicBezTo>
                      <a:pt x="32312" y="12789"/>
                      <a:pt x="33283" y="13333"/>
                      <a:pt x="33283" y="14003"/>
                    </a:cubicBezTo>
                    <a:cubicBezTo>
                      <a:pt x="33282" y="14063"/>
                      <a:pt x="33274" y="14124"/>
                      <a:pt x="33259" y="14182"/>
                    </a:cubicBezTo>
                    <a:lnTo>
                      <a:pt x="40055" y="14182"/>
                    </a:lnTo>
                    <a:cubicBezTo>
                      <a:pt x="40009" y="14105"/>
                      <a:pt x="39984" y="14015"/>
                      <a:pt x="39983" y="13925"/>
                    </a:cubicBezTo>
                    <a:cubicBezTo>
                      <a:pt x="39983" y="13465"/>
                      <a:pt x="40651" y="13090"/>
                      <a:pt x="41474" y="13090"/>
                    </a:cubicBezTo>
                    <a:cubicBezTo>
                      <a:pt x="42298" y="13090"/>
                      <a:pt x="42965" y="13465"/>
                      <a:pt x="42965" y="13925"/>
                    </a:cubicBezTo>
                    <a:cubicBezTo>
                      <a:pt x="42964" y="14015"/>
                      <a:pt x="42940" y="14104"/>
                      <a:pt x="42893" y="14182"/>
                    </a:cubicBezTo>
                    <a:lnTo>
                      <a:pt x="47329" y="14182"/>
                    </a:lnTo>
                    <a:cubicBezTo>
                      <a:pt x="47313" y="14124"/>
                      <a:pt x="47306" y="14063"/>
                      <a:pt x="47306" y="14003"/>
                    </a:cubicBezTo>
                    <a:cubicBezTo>
                      <a:pt x="47306" y="13333"/>
                      <a:pt x="48276" y="12789"/>
                      <a:pt x="49472" y="12789"/>
                    </a:cubicBezTo>
                    <a:cubicBezTo>
                      <a:pt x="50668" y="12789"/>
                      <a:pt x="51638" y="13333"/>
                      <a:pt x="51638" y="14003"/>
                    </a:cubicBezTo>
                    <a:cubicBezTo>
                      <a:pt x="51638" y="14063"/>
                      <a:pt x="51630" y="14124"/>
                      <a:pt x="51615" y="14182"/>
                    </a:cubicBezTo>
                    <a:lnTo>
                      <a:pt x="58411" y="14182"/>
                    </a:lnTo>
                    <a:cubicBezTo>
                      <a:pt x="58365" y="14105"/>
                      <a:pt x="58340" y="14015"/>
                      <a:pt x="58340" y="13925"/>
                    </a:cubicBezTo>
                    <a:cubicBezTo>
                      <a:pt x="58340" y="13465"/>
                      <a:pt x="59007" y="13090"/>
                      <a:pt x="59830" y="13090"/>
                    </a:cubicBezTo>
                    <a:cubicBezTo>
                      <a:pt x="60654" y="13090"/>
                      <a:pt x="61322" y="13465"/>
                      <a:pt x="61322" y="13925"/>
                    </a:cubicBezTo>
                    <a:cubicBezTo>
                      <a:pt x="61321" y="14015"/>
                      <a:pt x="61296" y="14104"/>
                      <a:pt x="61249" y="14182"/>
                    </a:cubicBezTo>
                    <a:lnTo>
                      <a:pt x="65686" y="14182"/>
                    </a:lnTo>
                    <a:cubicBezTo>
                      <a:pt x="65670" y="14124"/>
                      <a:pt x="65663" y="14063"/>
                      <a:pt x="65663" y="14003"/>
                    </a:cubicBezTo>
                    <a:cubicBezTo>
                      <a:pt x="65663" y="13333"/>
                      <a:pt x="66632" y="12789"/>
                      <a:pt x="67828" y="12789"/>
                    </a:cubicBezTo>
                    <a:cubicBezTo>
                      <a:pt x="69024" y="12789"/>
                      <a:pt x="69995" y="13333"/>
                      <a:pt x="69995" y="14003"/>
                    </a:cubicBezTo>
                    <a:cubicBezTo>
                      <a:pt x="69995" y="14063"/>
                      <a:pt x="69986" y="14124"/>
                      <a:pt x="69972" y="14182"/>
                    </a:cubicBezTo>
                    <a:lnTo>
                      <a:pt x="73162" y="14182"/>
                    </a:lnTo>
                    <a:lnTo>
                      <a:pt x="72576" y="13058"/>
                    </a:lnTo>
                    <a:cubicBezTo>
                      <a:pt x="72426" y="13094"/>
                      <a:pt x="72273" y="13111"/>
                      <a:pt x="72119" y="13111"/>
                    </a:cubicBezTo>
                    <a:cubicBezTo>
                      <a:pt x="71480" y="13111"/>
                      <a:pt x="70962" y="12822"/>
                      <a:pt x="70962" y="12467"/>
                    </a:cubicBezTo>
                    <a:cubicBezTo>
                      <a:pt x="70962" y="12146"/>
                      <a:pt x="71385" y="11880"/>
                      <a:pt x="71936" y="11832"/>
                    </a:cubicBezTo>
                    <a:lnTo>
                      <a:pt x="69774" y="7681"/>
                    </a:lnTo>
                    <a:cubicBezTo>
                      <a:pt x="69421" y="8084"/>
                      <a:pt x="68682" y="8360"/>
                      <a:pt x="67828" y="8360"/>
                    </a:cubicBezTo>
                    <a:cubicBezTo>
                      <a:pt x="66632" y="8360"/>
                      <a:pt x="65663" y="7817"/>
                      <a:pt x="65663" y="7147"/>
                    </a:cubicBezTo>
                    <a:cubicBezTo>
                      <a:pt x="65663" y="6476"/>
                      <a:pt x="66632" y="5934"/>
                      <a:pt x="67828" y="5934"/>
                    </a:cubicBezTo>
                    <a:cubicBezTo>
                      <a:pt x="68653" y="5934"/>
                      <a:pt x="69371" y="6191"/>
                      <a:pt x="69737" y="6572"/>
                    </a:cubicBezTo>
                    <a:lnTo>
                      <a:pt x="72036" y="2160"/>
                    </a:lnTo>
                    <a:cubicBezTo>
                      <a:pt x="71765" y="1987"/>
                      <a:pt x="71600" y="1756"/>
                      <a:pt x="71600" y="1504"/>
                    </a:cubicBezTo>
                    <a:cubicBezTo>
                      <a:pt x="71600" y="1047"/>
                      <a:pt x="72140" y="664"/>
                      <a:pt x="72871" y="559"/>
                    </a:cubicBezTo>
                    <a:lnTo>
                      <a:pt x="73162" y="1"/>
                    </a:lnTo>
                    <a:lnTo>
                      <a:pt x="69932" y="1"/>
                    </a:lnTo>
                    <a:cubicBezTo>
                      <a:pt x="69973" y="92"/>
                      <a:pt x="69994" y="190"/>
                      <a:pt x="69995" y="290"/>
                    </a:cubicBezTo>
                    <a:cubicBezTo>
                      <a:pt x="69995" y="961"/>
                      <a:pt x="69024" y="1504"/>
                      <a:pt x="67828" y="1504"/>
                    </a:cubicBezTo>
                    <a:cubicBezTo>
                      <a:pt x="66632" y="1504"/>
                      <a:pt x="65663" y="961"/>
                      <a:pt x="65663" y="290"/>
                    </a:cubicBezTo>
                    <a:cubicBezTo>
                      <a:pt x="65663" y="190"/>
                      <a:pt x="65684" y="92"/>
                      <a:pt x="65724" y="1"/>
                    </a:cubicBezTo>
                    <a:lnTo>
                      <a:pt x="61273" y="1"/>
                    </a:lnTo>
                    <a:cubicBezTo>
                      <a:pt x="61305" y="67"/>
                      <a:pt x="61321" y="140"/>
                      <a:pt x="61322" y="213"/>
                    </a:cubicBezTo>
                    <a:cubicBezTo>
                      <a:pt x="61322" y="675"/>
                      <a:pt x="60654" y="1048"/>
                      <a:pt x="59830" y="1048"/>
                    </a:cubicBezTo>
                    <a:cubicBezTo>
                      <a:pt x="59007" y="1048"/>
                      <a:pt x="58340" y="675"/>
                      <a:pt x="58340" y="213"/>
                    </a:cubicBezTo>
                    <a:cubicBezTo>
                      <a:pt x="58340" y="140"/>
                      <a:pt x="58357" y="67"/>
                      <a:pt x="58388" y="1"/>
                    </a:cubicBezTo>
                    <a:lnTo>
                      <a:pt x="51576" y="1"/>
                    </a:lnTo>
                    <a:cubicBezTo>
                      <a:pt x="51617" y="92"/>
                      <a:pt x="51638" y="190"/>
                      <a:pt x="51638" y="290"/>
                    </a:cubicBezTo>
                    <a:cubicBezTo>
                      <a:pt x="51638" y="961"/>
                      <a:pt x="50669" y="1504"/>
                      <a:pt x="49473" y="1504"/>
                    </a:cubicBezTo>
                    <a:cubicBezTo>
                      <a:pt x="48277" y="1504"/>
                      <a:pt x="47306" y="961"/>
                      <a:pt x="47306" y="290"/>
                    </a:cubicBezTo>
                    <a:cubicBezTo>
                      <a:pt x="47306" y="190"/>
                      <a:pt x="47327" y="92"/>
                      <a:pt x="47369" y="1"/>
                    </a:cubicBezTo>
                    <a:lnTo>
                      <a:pt x="42916" y="1"/>
                    </a:lnTo>
                    <a:cubicBezTo>
                      <a:pt x="42948" y="67"/>
                      <a:pt x="42965" y="140"/>
                      <a:pt x="42965" y="213"/>
                    </a:cubicBezTo>
                    <a:cubicBezTo>
                      <a:pt x="42965" y="675"/>
                      <a:pt x="42298" y="1048"/>
                      <a:pt x="41475" y="1048"/>
                    </a:cubicBezTo>
                    <a:cubicBezTo>
                      <a:pt x="40651" y="1048"/>
                      <a:pt x="39983" y="675"/>
                      <a:pt x="39983" y="213"/>
                    </a:cubicBezTo>
                    <a:cubicBezTo>
                      <a:pt x="39984" y="140"/>
                      <a:pt x="40000" y="67"/>
                      <a:pt x="40032" y="1"/>
                    </a:cubicBezTo>
                    <a:lnTo>
                      <a:pt x="33220" y="1"/>
                    </a:lnTo>
                    <a:cubicBezTo>
                      <a:pt x="33261" y="92"/>
                      <a:pt x="33282" y="190"/>
                      <a:pt x="33283" y="290"/>
                    </a:cubicBezTo>
                    <a:cubicBezTo>
                      <a:pt x="33283" y="961"/>
                      <a:pt x="32312" y="1504"/>
                      <a:pt x="31116" y="1504"/>
                    </a:cubicBezTo>
                    <a:cubicBezTo>
                      <a:pt x="29920" y="1504"/>
                      <a:pt x="28951" y="961"/>
                      <a:pt x="28951" y="290"/>
                    </a:cubicBezTo>
                    <a:cubicBezTo>
                      <a:pt x="28951" y="190"/>
                      <a:pt x="28972" y="92"/>
                      <a:pt x="29012" y="1"/>
                    </a:cubicBezTo>
                    <a:lnTo>
                      <a:pt x="24561" y="1"/>
                    </a:lnTo>
                    <a:cubicBezTo>
                      <a:pt x="24593" y="67"/>
                      <a:pt x="24609" y="140"/>
                      <a:pt x="24610" y="213"/>
                    </a:cubicBezTo>
                    <a:cubicBezTo>
                      <a:pt x="24610" y="675"/>
                      <a:pt x="23942" y="1048"/>
                      <a:pt x="23118" y="1048"/>
                    </a:cubicBezTo>
                    <a:cubicBezTo>
                      <a:pt x="22295" y="1048"/>
                      <a:pt x="21628" y="675"/>
                      <a:pt x="21628" y="213"/>
                    </a:cubicBezTo>
                    <a:cubicBezTo>
                      <a:pt x="21628" y="140"/>
                      <a:pt x="21645" y="67"/>
                      <a:pt x="21676" y="1"/>
                    </a:cubicBezTo>
                    <a:lnTo>
                      <a:pt x="14865" y="1"/>
                    </a:lnTo>
                    <a:cubicBezTo>
                      <a:pt x="14905" y="92"/>
                      <a:pt x="14926" y="190"/>
                      <a:pt x="14926" y="290"/>
                    </a:cubicBezTo>
                    <a:cubicBezTo>
                      <a:pt x="14926" y="961"/>
                      <a:pt x="13957" y="1504"/>
                      <a:pt x="12761" y="1504"/>
                    </a:cubicBezTo>
                    <a:cubicBezTo>
                      <a:pt x="11565" y="1504"/>
                      <a:pt x="10594" y="961"/>
                      <a:pt x="10594" y="290"/>
                    </a:cubicBezTo>
                    <a:cubicBezTo>
                      <a:pt x="10595" y="190"/>
                      <a:pt x="10616" y="92"/>
                      <a:pt x="10657" y="1"/>
                    </a:cubicBezTo>
                    <a:lnTo>
                      <a:pt x="6205" y="1"/>
                    </a:lnTo>
                    <a:cubicBezTo>
                      <a:pt x="6236" y="67"/>
                      <a:pt x="6253" y="140"/>
                      <a:pt x="6253" y="213"/>
                    </a:cubicBezTo>
                    <a:cubicBezTo>
                      <a:pt x="6253" y="675"/>
                      <a:pt x="5585" y="1048"/>
                      <a:pt x="4763" y="1048"/>
                    </a:cubicBezTo>
                    <a:cubicBezTo>
                      <a:pt x="3939" y="1048"/>
                      <a:pt x="3272" y="675"/>
                      <a:pt x="3272" y="213"/>
                    </a:cubicBezTo>
                    <a:cubicBezTo>
                      <a:pt x="3272" y="140"/>
                      <a:pt x="3288" y="68"/>
                      <a:pt x="3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3" name="Google Shape;3613;p49"/>
              <p:cNvSpPr/>
              <p:nvPr/>
            </p:nvSpPr>
            <p:spPr>
              <a:xfrm>
                <a:off x="2873675" y="788775"/>
                <a:ext cx="108325" cy="37600"/>
              </a:xfrm>
              <a:custGeom>
                <a:avLst/>
                <a:gdLst/>
                <a:ahLst/>
                <a:cxnLst/>
                <a:rect l="l" t="t" r="r" b="b"/>
                <a:pathLst>
                  <a:path w="4333" h="1504" extrusionOk="0">
                    <a:moveTo>
                      <a:pt x="63" y="1"/>
                    </a:moveTo>
                    <a:cubicBezTo>
                      <a:pt x="23" y="92"/>
                      <a:pt x="2" y="191"/>
                      <a:pt x="1" y="291"/>
                    </a:cubicBezTo>
                    <a:cubicBezTo>
                      <a:pt x="1" y="961"/>
                      <a:pt x="971" y="1504"/>
                      <a:pt x="2167" y="1504"/>
                    </a:cubicBezTo>
                    <a:cubicBezTo>
                      <a:pt x="3363" y="1504"/>
                      <a:pt x="4333" y="961"/>
                      <a:pt x="4333" y="291"/>
                    </a:cubicBezTo>
                    <a:cubicBezTo>
                      <a:pt x="4333" y="191"/>
                      <a:pt x="4312" y="92"/>
                      <a:pt x="4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4" name="Google Shape;3614;p49"/>
              <p:cNvSpPr/>
              <p:nvPr/>
            </p:nvSpPr>
            <p:spPr>
              <a:xfrm>
                <a:off x="2873675" y="1108500"/>
                <a:ext cx="108350" cy="34850"/>
              </a:xfrm>
              <a:custGeom>
                <a:avLst/>
                <a:gdLst/>
                <a:ahLst/>
                <a:cxnLst/>
                <a:rect l="l" t="t" r="r" b="b"/>
                <a:pathLst>
                  <a:path w="4334" h="1394" extrusionOk="0">
                    <a:moveTo>
                      <a:pt x="2167" y="0"/>
                    </a:moveTo>
                    <a:cubicBezTo>
                      <a:pt x="971" y="0"/>
                      <a:pt x="1" y="544"/>
                      <a:pt x="1" y="1214"/>
                    </a:cubicBezTo>
                    <a:cubicBezTo>
                      <a:pt x="1" y="1274"/>
                      <a:pt x="9" y="1335"/>
                      <a:pt x="25" y="1393"/>
                    </a:cubicBezTo>
                    <a:lnTo>
                      <a:pt x="4311" y="1393"/>
                    </a:lnTo>
                    <a:cubicBezTo>
                      <a:pt x="4325" y="1335"/>
                      <a:pt x="4334" y="1274"/>
                      <a:pt x="4334" y="1214"/>
                    </a:cubicBezTo>
                    <a:cubicBezTo>
                      <a:pt x="4334"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5" name="Google Shape;3615;p49"/>
              <p:cNvSpPr/>
              <p:nvPr/>
            </p:nvSpPr>
            <p:spPr>
              <a:xfrm>
                <a:off x="3006200" y="1084575"/>
                <a:ext cx="40375" cy="31975"/>
              </a:xfrm>
              <a:custGeom>
                <a:avLst/>
                <a:gdLst/>
                <a:ahLst/>
                <a:cxnLst/>
                <a:rect l="l" t="t" r="r" b="b"/>
                <a:pathLst>
                  <a:path w="1615" h="1279" extrusionOk="0">
                    <a:moveTo>
                      <a:pt x="974" y="1"/>
                    </a:moveTo>
                    <a:cubicBezTo>
                      <a:pt x="423" y="48"/>
                      <a:pt x="0" y="314"/>
                      <a:pt x="0" y="635"/>
                    </a:cubicBezTo>
                    <a:cubicBezTo>
                      <a:pt x="0" y="990"/>
                      <a:pt x="518" y="1279"/>
                      <a:pt x="1157" y="1279"/>
                    </a:cubicBezTo>
                    <a:cubicBezTo>
                      <a:pt x="1311" y="1279"/>
                      <a:pt x="1464" y="1262"/>
                      <a:pt x="1614" y="1226"/>
                    </a:cubicBezTo>
                    <a:lnTo>
                      <a:pt x="97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6" name="Google Shape;3616;p49"/>
              <p:cNvSpPr/>
              <p:nvPr/>
            </p:nvSpPr>
            <p:spPr>
              <a:xfrm>
                <a:off x="2776750" y="998675"/>
                <a:ext cx="57875" cy="32175"/>
              </a:xfrm>
              <a:custGeom>
                <a:avLst/>
                <a:gdLst/>
                <a:ahLst/>
                <a:cxnLst/>
                <a:rect l="l" t="t" r="r" b="b"/>
                <a:pathLst>
                  <a:path w="2315" h="1287" extrusionOk="0">
                    <a:moveTo>
                      <a:pt x="1158" y="0"/>
                    </a:moveTo>
                    <a:cubicBezTo>
                      <a:pt x="518" y="0"/>
                      <a:pt x="0" y="288"/>
                      <a:pt x="0" y="644"/>
                    </a:cubicBezTo>
                    <a:cubicBezTo>
                      <a:pt x="0" y="999"/>
                      <a:pt x="518"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7" name="Google Shape;3617;p49"/>
              <p:cNvSpPr/>
              <p:nvPr/>
            </p:nvSpPr>
            <p:spPr>
              <a:xfrm>
                <a:off x="2792700" y="1059125"/>
                <a:ext cx="83875" cy="48700"/>
              </a:xfrm>
              <a:custGeom>
                <a:avLst/>
                <a:gdLst/>
                <a:ahLst/>
                <a:cxnLst/>
                <a:rect l="l" t="t" r="r" b="b"/>
                <a:pathLst>
                  <a:path w="3355" h="1948" extrusionOk="0">
                    <a:moveTo>
                      <a:pt x="1677" y="0"/>
                    </a:moveTo>
                    <a:cubicBezTo>
                      <a:pt x="751" y="0"/>
                      <a:pt x="0" y="436"/>
                      <a:pt x="0" y="974"/>
                    </a:cubicBezTo>
                    <a:cubicBezTo>
                      <a:pt x="0" y="1512"/>
                      <a:pt x="751" y="1948"/>
                      <a:pt x="1677" y="1948"/>
                    </a:cubicBezTo>
                    <a:cubicBezTo>
                      <a:pt x="2604" y="1948"/>
                      <a:pt x="3354" y="1512"/>
                      <a:pt x="3354" y="974"/>
                    </a:cubicBezTo>
                    <a:cubicBezTo>
                      <a:pt x="3354"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8" name="Google Shape;3618;p49"/>
              <p:cNvSpPr/>
              <p:nvPr/>
            </p:nvSpPr>
            <p:spPr>
              <a:xfrm>
                <a:off x="2873675" y="937125"/>
                <a:ext cx="102825" cy="60675"/>
              </a:xfrm>
              <a:custGeom>
                <a:avLst/>
                <a:gdLst/>
                <a:ahLst/>
                <a:cxnLst/>
                <a:rect l="l" t="t" r="r" b="b"/>
                <a:pathLst>
                  <a:path w="4113" h="2427" extrusionOk="0">
                    <a:moveTo>
                      <a:pt x="2167" y="0"/>
                    </a:moveTo>
                    <a:cubicBezTo>
                      <a:pt x="971" y="0"/>
                      <a:pt x="1" y="542"/>
                      <a:pt x="1" y="1213"/>
                    </a:cubicBezTo>
                    <a:cubicBezTo>
                      <a:pt x="1" y="1883"/>
                      <a:pt x="971" y="2426"/>
                      <a:pt x="2167" y="2426"/>
                    </a:cubicBezTo>
                    <a:cubicBezTo>
                      <a:pt x="3021" y="2426"/>
                      <a:pt x="3760" y="2150"/>
                      <a:pt x="4113" y="1747"/>
                    </a:cubicBezTo>
                    <a:lnTo>
                      <a:pt x="3805" y="1157"/>
                    </a:lnTo>
                    <a:lnTo>
                      <a:pt x="4076" y="638"/>
                    </a:lnTo>
                    <a:cubicBezTo>
                      <a:pt x="3710" y="257"/>
                      <a:pt x="2992"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19" name="Google Shape;3619;p49"/>
              <p:cNvSpPr/>
              <p:nvPr/>
            </p:nvSpPr>
            <p:spPr>
              <a:xfrm>
                <a:off x="2920050" y="1030325"/>
                <a:ext cx="74575" cy="41750"/>
              </a:xfrm>
              <a:custGeom>
                <a:avLst/>
                <a:gdLst/>
                <a:ahLst/>
                <a:cxnLst/>
                <a:rect l="l" t="t" r="r" b="b"/>
                <a:pathLst>
                  <a:path w="2983" h="1670" extrusionOk="0">
                    <a:moveTo>
                      <a:pt x="1492" y="1"/>
                    </a:moveTo>
                    <a:cubicBezTo>
                      <a:pt x="668" y="1"/>
                      <a:pt x="1" y="374"/>
                      <a:pt x="1" y="835"/>
                    </a:cubicBezTo>
                    <a:cubicBezTo>
                      <a:pt x="1" y="1297"/>
                      <a:pt x="668" y="1670"/>
                      <a:pt x="1492" y="1670"/>
                    </a:cubicBezTo>
                    <a:cubicBezTo>
                      <a:pt x="2316" y="1670"/>
                      <a:pt x="2983" y="1297"/>
                      <a:pt x="2983" y="835"/>
                    </a:cubicBezTo>
                    <a:cubicBezTo>
                      <a:pt x="2983" y="374"/>
                      <a:pt x="2315" y="1"/>
                      <a:pt x="14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0" name="Google Shape;3620;p49"/>
              <p:cNvSpPr/>
              <p:nvPr/>
            </p:nvSpPr>
            <p:spPr>
              <a:xfrm>
                <a:off x="2776750" y="827275"/>
                <a:ext cx="57875" cy="32175"/>
              </a:xfrm>
              <a:custGeom>
                <a:avLst/>
                <a:gdLst/>
                <a:ahLst/>
                <a:cxnLst/>
                <a:rect l="l" t="t" r="r" b="b"/>
                <a:pathLst>
                  <a:path w="2315" h="1287" extrusionOk="0">
                    <a:moveTo>
                      <a:pt x="1158" y="0"/>
                    </a:moveTo>
                    <a:cubicBezTo>
                      <a:pt x="518" y="0"/>
                      <a:pt x="0" y="288"/>
                      <a:pt x="0" y="643"/>
                    </a:cubicBezTo>
                    <a:cubicBezTo>
                      <a:pt x="0"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1" name="Google Shape;3621;p49"/>
              <p:cNvSpPr/>
              <p:nvPr/>
            </p:nvSpPr>
            <p:spPr>
              <a:xfrm>
                <a:off x="2792700" y="887700"/>
                <a:ext cx="83875" cy="48750"/>
              </a:xfrm>
              <a:custGeom>
                <a:avLst/>
                <a:gdLst/>
                <a:ahLst/>
                <a:cxnLst/>
                <a:rect l="l" t="t" r="r" b="b"/>
                <a:pathLst>
                  <a:path w="3355" h="1950" extrusionOk="0">
                    <a:moveTo>
                      <a:pt x="1677" y="1"/>
                    </a:moveTo>
                    <a:cubicBezTo>
                      <a:pt x="751" y="1"/>
                      <a:pt x="0" y="437"/>
                      <a:pt x="0" y="976"/>
                    </a:cubicBezTo>
                    <a:cubicBezTo>
                      <a:pt x="0" y="1514"/>
                      <a:pt x="751" y="1950"/>
                      <a:pt x="1677" y="1950"/>
                    </a:cubicBezTo>
                    <a:cubicBezTo>
                      <a:pt x="2604" y="1950"/>
                      <a:pt x="3354" y="1514"/>
                      <a:pt x="3354" y="976"/>
                    </a:cubicBezTo>
                    <a:cubicBezTo>
                      <a:pt x="3354" y="437"/>
                      <a:pt x="2604" y="1"/>
                      <a:pt x="16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2" name="Google Shape;3622;p49"/>
              <p:cNvSpPr/>
              <p:nvPr/>
            </p:nvSpPr>
            <p:spPr>
              <a:xfrm>
                <a:off x="2920050" y="858925"/>
                <a:ext cx="74575" cy="41775"/>
              </a:xfrm>
              <a:custGeom>
                <a:avLst/>
                <a:gdLst/>
                <a:ahLst/>
                <a:cxnLst/>
                <a:rect l="l" t="t" r="r" b="b"/>
                <a:pathLst>
                  <a:path w="2983" h="1671" extrusionOk="0">
                    <a:moveTo>
                      <a:pt x="1492" y="0"/>
                    </a:moveTo>
                    <a:cubicBezTo>
                      <a:pt x="668" y="0"/>
                      <a:pt x="1" y="375"/>
                      <a:pt x="1" y="835"/>
                    </a:cubicBezTo>
                    <a:cubicBezTo>
                      <a:pt x="1" y="1296"/>
                      <a:pt x="668" y="1671"/>
                      <a:pt x="1492" y="1671"/>
                    </a:cubicBezTo>
                    <a:cubicBezTo>
                      <a:pt x="2316" y="1671"/>
                      <a:pt x="2983" y="1296"/>
                      <a:pt x="2983" y="835"/>
                    </a:cubicBezTo>
                    <a:cubicBezTo>
                      <a:pt x="2983"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3" name="Google Shape;3623;p49"/>
              <p:cNvSpPr/>
              <p:nvPr/>
            </p:nvSpPr>
            <p:spPr>
              <a:xfrm>
                <a:off x="3022150" y="802725"/>
                <a:ext cx="31775" cy="40050"/>
              </a:xfrm>
              <a:custGeom>
                <a:avLst/>
                <a:gdLst/>
                <a:ahLst/>
                <a:cxnLst/>
                <a:rect l="l" t="t" r="r" b="b"/>
                <a:pathLst>
                  <a:path w="1271" h="1602" extrusionOk="0">
                    <a:moveTo>
                      <a:pt x="1271" y="1"/>
                    </a:moveTo>
                    <a:lnTo>
                      <a:pt x="1271" y="1"/>
                    </a:lnTo>
                    <a:cubicBezTo>
                      <a:pt x="540" y="106"/>
                      <a:pt x="0" y="490"/>
                      <a:pt x="0" y="946"/>
                    </a:cubicBezTo>
                    <a:cubicBezTo>
                      <a:pt x="0" y="1199"/>
                      <a:pt x="165" y="1429"/>
                      <a:pt x="436" y="1602"/>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4" name="Google Shape;3624;p49"/>
              <p:cNvSpPr/>
              <p:nvPr/>
            </p:nvSpPr>
            <p:spPr>
              <a:xfrm>
                <a:off x="2690625" y="788775"/>
                <a:ext cx="74550" cy="26200"/>
              </a:xfrm>
              <a:custGeom>
                <a:avLst/>
                <a:gdLst/>
                <a:ahLst/>
                <a:cxnLst/>
                <a:rect l="l" t="t" r="r" b="b"/>
                <a:pathLst>
                  <a:path w="2982" h="1048" extrusionOk="0">
                    <a:moveTo>
                      <a:pt x="49" y="1"/>
                    </a:moveTo>
                    <a:cubicBezTo>
                      <a:pt x="18" y="67"/>
                      <a:pt x="1" y="140"/>
                      <a:pt x="1" y="213"/>
                    </a:cubicBezTo>
                    <a:cubicBezTo>
                      <a:pt x="1" y="675"/>
                      <a:pt x="668" y="1048"/>
                      <a:pt x="1491" y="1048"/>
                    </a:cubicBezTo>
                    <a:cubicBezTo>
                      <a:pt x="2315" y="1048"/>
                      <a:pt x="2982" y="675"/>
                      <a:pt x="2982" y="213"/>
                    </a:cubicBezTo>
                    <a:cubicBezTo>
                      <a:pt x="2982" y="140"/>
                      <a:pt x="2965" y="67"/>
                      <a:pt x="29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5" name="Google Shape;3625;p49"/>
              <p:cNvSpPr/>
              <p:nvPr/>
            </p:nvSpPr>
            <p:spPr>
              <a:xfrm>
                <a:off x="2414800" y="788775"/>
                <a:ext cx="108325" cy="37600"/>
              </a:xfrm>
              <a:custGeom>
                <a:avLst/>
                <a:gdLst/>
                <a:ahLst/>
                <a:cxnLst/>
                <a:rect l="l" t="t" r="r" b="b"/>
                <a:pathLst>
                  <a:path w="4333" h="1504" extrusionOk="0">
                    <a:moveTo>
                      <a:pt x="63" y="1"/>
                    </a:moveTo>
                    <a:cubicBezTo>
                      <a:pt x="21" y="92"/>
                      <a:pt x="0" y="191"/>
                      <a:pt x="0" y="291"/>
                    </a:cubicBezTo>
                    <a:cubicBezTo>
                      <a:pt x="0" y="961"/>
                      <a:pt x="970" y="1504"/>
                      <a:pt x="2167" y="1504"/>
                    </a:cubicBezTo>
                    <a:cubicBezTo>
                      <a:pt x="3363" y="1504"/>
                      <a:pt x="4332" y="961"/>
                      <a:pt x="4332" y="291"/>
                    </a:cubicBezTo>
                    <a:cubicBezTo>
                      <a:pt x="4332" y="191"/>
                      <a:pt x="4311" y="92"/>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6" name="Google Shape;3626;p49"/>
              <p:cNvSpPr/>
              <p:nvPr/>
            </p:nvSpPr>
            <p:spPr>
              <a:xfrm>
                <a:off x="2644250" y="1022800"/>
                <a:ext cx="108325" cy="60675"/>
              </a:xfrm>
              <a:custGeom>
                <a:avLst/>
                <a:gdLst/>
                <a:ahLst/>
                <a:cxnLst/>
                <a:rect l="l" t="t" r="r" b="b"/>
                <a:pathLst>
                  <a:path w="4333" h="2427" extrusionOk="0">
                    <a:moveTo>
                      <a:pt x="2166" y="1"/>
                    </a:moveTo>
                    <a:cubicBezTo>
                      <a:pt x="970" y="1"/>
                      <a:pt x="0" y="544"/>
                      <a:pt x="0" y="1214"/>
                    </a:cubicBezTo>
                    <a:cubicBezTo>
                      <a:pt x="0" y="1884"/>
                      <a:pt x="970" y="2427"/>
                      <a:pt x="2166" y="2427"/>
                    </a:cubicBezTo>
                    <a:cubicBezTo>
                      <a:pt x="3363" y="2427"/>
                      <a:pt x="4333" y="1884"/>
                      <a:pt x="4333" y="1214"/>
                    </a:cubicBezTo>
                    <a:cubicBezTo>
                      <a:pt x="4333" y="544"/>
                      <a:pt x="3363" y="1"/>
                      <a:pt x="2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7" name="Google Shape;3627;p49"/>
              <p:cNvSpPr/>
              <p:nvPr/>
            </p:nvSpPr>
            <p:spPr>
              <a:xfrm>
                <a:off x="2690625" y="1116025"/>
                <a:ext cx="74575" cy="27325"/>
              </a:xfrm>
              <a:custGeom>
                <a:avLst/>
                <a:gdLst/>
                <a:ahLst/>
                <a:cxnLst/>
                <a:rect l="l" t="t" r="r" b="b"/>
                <a:pathLst>
                  <a:path w="2983" h="1093" extrusionOk="0">
                    <a:moveTo>
                      <a:pt x="1491" y="0"/>
                    </a:moveTo>
                    <a:cubicBezTo>
                      <a:pt x="667" y="0"/>
                      <a:pt x="1" y="375"/>
                      <a:pt x="1" y="835"/>
                    </a:cubicBezTo>
                    <a:cubicBezTo>
                      <a:pt x="1" y="925"/>
                      <a:pt x="26" y="1015"/>
                      <a:pt x="72" y="1092"/>
                    </a:cubicBezTo>
                    <a:lnTo>
                      <a:pt x="2910" y="1092"/>
                    </a:lnTo>
                    <a:cubicBezTo>
                      <a:pt x="2956" y="1014"/>
                      <a:pt x="2982" y="925"/>
                      <a:pt x="2982" y="835"/>
                    </a:cubicBezTo>
                    <a:cubicBezTo>
                      <a:pt x="2983" y="375"/>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8" name="Google Shape;3628;p49"/>
              <p:cNvSpPr/>
              <p:nvPr/>
            </p:nvSpPr>
            <p:spPr>
              <a:xfrm>
                <a:off x="2414800" y="1108500"/>
                <a:ext cx="108325" cy="34850"/>
              </a:xfrm>
              <a:custGeom>
                <a:avLst/>
                <a:gdLst/>
                <a:ahLst/>
                <a:cxnLst/>
                <a:rect l="l" t="t" r="r" b="b"/>
                <a:pathLst>
                  <a:path w="4333" h="1394" extrusionOk="0">
                    <a:moveTo>
                      <a:pt x="2167" y="0"/>
                    </a:moveTo>
                    <a:cubicBezTo>
                      <a:pt x="971" y="0"/>
                      <a:pt x="0" y="544"/>
                      <a:pt x="0" y="1214"/>
                    </a:cubicBezTo>
                    <a:cubicBezTo>
                      <a:pt x="0" y="1274"/>
                      <a:pt x="7" y="1335"/>
                      <a:pt x="23" y="1393"/>
                    </a:cubicBezTo>
                    <a:lnTo>
                      <a:pt x="4309" y="1393"/>
                    </a:lnTo>
                    <a:cubicBezTo>
                      <a:pt x="4325" y="1335"/>
                      <a:pt x="4332" y="1274"/>
                      <a:pt x="4332" y="1214"/>
                    </a:cubicBezTo>
                    <a:cubicBezTo>
                      <a:pt x="4332"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29" name="Google Shape;3629;p49"/>
              <p:cNvSpPr/>
              <p:nvPr/>
            </p:nvSpPr>
            <p:spPr>
              <a:xfrm>
                <a:off x="2547275" y="1084375"/>
                <a:ext cx="57925" cy="32175"/>
              </a:xfrm>
              <a:custGeom>
                <a:avLst/>
                <a:gdLst/>
                <a:ahLst/>
                <a:cxnLst/>
                <a:rect l="l" t="t" r="r" b="b"/>
                <a:pathLst>
                  <a:path w="2317" h="1287" extrusionOk="0">
                    <a:moveTo>
                      <a:pt x="1159" y="0"/>
                    </a:moveTo>
                    <a:cubicBezTo>
                      <a:pt x="520" y="0"/>
                      <a:pt x="1" y="288"/>
                      <a:pt x="1" y="643"/>
                    </a:cubicBezTo>
                    <a:cubicBezTo>
                      <a:pt x="1" y="998"/>
                      <a:pt x="520" y="1287"/>
                      <a:pt x="1159" y="1287"/>
                    </a:cubicBezTo>
                    <a:cubicBezTo>
                      <a:pt x="1798" y="1287"/>
                      <a:pt x="2316" y="998"/>
                      <a:pt x="2316" y="643"/>
                    </a:cubicBezTo>
                    <a:cubicBezTo>
                      <a:pt x="2316" y="288"/>
                      <a:pt x="1798" y="0"/>
                      <a:pt x="11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0" name="Google Shape;3630;p49"/>
              <p:cNvSpPr/>
              <p:nvPr/>
            </p:nvSpPr>
            <p:spPr>
              <a:xfrm>
                <a:off x="2317850" y="998675"/>
                <a:ext cx="57900" cy="32175"/>
              </a:xfrm>
              <a:custGeom>
                <a:avLst/>
                <a:gdLst/>
                <a:ahLst/>
                <a:cxnLst/>
                <a:rect l="l" t="t" r="r" b="b"/>
                <a:pathLst>
                  <a:path w="2316" h="1287" extrusionOk="0">
                    <a:moveTo>
                      <a:pt x="1157" y="0"/>
                    </a:moveTo>
                    <a:cubicBezTo>
                      <a:pt x="518" y="0"/>
                      <a:pt x="1" y="288"/>
                      <a:pt x="1" y="644"/>
                    </a:cubicBezTo>
                    <a:cubicBezTo>
                      <a:pt x="1" y="999"/>
                      <a:pt x="518" y="1287"/>
                      <a:pt x="1157" y="1287"/>
                    </a:cubicBezTo>
                    <a:cubicBezTo>
                      <a:pt x="1797" y="1287"/>
                      <a:pt x="2315" y="999"/>
                      <a:pt x="2315" y="644"/>
                    </a:cubicBezTo>
                    <a:cubicBezTo>
                      <a:pt x="2315" y="288"/>
                      <a:pt x="1797" y="0"/>
                      <a:pt x="1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1" name="Google Shape;3631;p49"/>
              <p:cNvSpPr/>
              <p:nvPr/>
            </p:nvSpPr>
            <p:spPr>
              <a:xfrm>
                <a:off x="2333775" y="1059125"/>
                <a:ext cx="83900" cy="48700"/>
              </a:xfrm>
              <a:custGeom>
                <a:avLst/>
                <a:gdLst/>
                <a:ahLst/>
                <a:cxnLst/>
                <a:rect l="l" t="t" r="r" b="b"/>
                <a:pathLst>
                  <a:path w="3356" h="1948" extrusionOk="0">
                    <a:moveTo>
                      <a:pt x="1678" y="0"/>
                    </a:moveTo>
                    <a:cubicBezTo>
                      <a:pt x="752" y="0"/>
                      <a:pt x="1" y="436"/>
                      <a:pt x="1" y="974"/>
                    </a:cubicBezTo>
                    <a:cubicBezTo>
                      <a:pt x="1" y="1512"/>
                      <a:pt x="752" y="1948"/>
                      <a:pt x="1678" y="1948"/>
                    </a:cubicBezTo>
                    <a:cubicBezTo>
                      <a:pt x="2604" y="1948"/>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2" name="Google Shape;3632;p49"/>
              <p:cNvSpPr/>
              <p:nvPr/>
            </p:nvSpPr>
            <p:spPr>
              <a:xfrm>
                <a:off x="2644250" y="851400"/>
                <a:ext cx="108325" cy="60700"/>
              </a:xfrm>
              <a:custGeom>
                <a:avLst/>
                <a:gdLst/>
                <a:ahLst/>
                <a:cxnLst/>
                <a:rect l="l" t="t" r="r" b="b"/>
                <a:pathLst>
                  <a:path w="4333" h="2428" extrusionOk="0">
                    <a:moveTo>
                      <a:pt x="2166" y="0"/>
                    </a:moveTo>
                    <a:cubicBezTo>
                      <a:pt x="970" y="0"/>
                      <a:pt x="0" y="544"/>
                      <a:pt x="0" y="1214"/>
                    </a:cubicBezTo>
                    <a:cubicBezTo>
                      <a:pt x="0" y="1884"/>
                      <a:pt x="970" y="2428"/>
                      <a:pt x="2166" y="2428"/>
                    </a:cubicBezTo>
                    <a:cubicBezTo>
                      <a:pt x="3362" y="2428"/>
                      <a:pt x="4333" y="1884"/>
                      <a:pt x="4333" y="1214"/>
                    </a:cubicBezTo>
                    <a:cubicBezTo>
                      <a:pt x="4333" y="544"/>
                      <a:pt x="3362"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3" name="Google Shape;3633;p49"/>
              <p:cNvSpPr/>
              <p:nvPr/>
            </p:nvSpPr>
            <p:spPr>
              <a:xfrm>
                <a:off x="2690625" y="944625"/>
                <a:ext cx="74575" cy="41775"/>
              </a:xfrm>
              <a:custGeom>
                <a:avLst/>
                <a:gdLst/>
                <a:ahLst/>
                <a:cxnLst/>
                <a:rect l="l" t="t" r="r" b="b"/>
                <a:pathLst>
                  <a:path w="2983" h="1671" extrusionOk="0">
                    <a:moveTo>
                      <a:pt x="1491" y="0"/>
                    </a:moveTo>
                    <a:cubicBezTo>
                      <a:pt x="668" y="0"/>
                      <a:pt x="1" y="374"/>
                      <a:pt x="1" y="836"/>
                    </a:cubicBezTo>
                    <a:cubicBezTo>
                      <a:pt x="1" y="1296"/>
                      <a:pt x="668" y="1670"/>
                      <a:pt x="1491" y="1670"/>
                    </a:cubicBezTo>
                    <a:cubicBezTo>
                      <a:pt x="2315" y="1670"/>
                      <a:pt x="2983" y="1296"/>
                      <a:pt x="2983" y="836"/>
                    </a:cubicBezTo>
                    <a:cubicBezTo>
                      <a:pt x="2983"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4" name="Google Shape;3634;p49"/>
              <p:cNvSpPr/>
              <p:nvPr/>
            </p:nvSpPr>
            <p:spPr>
              <a:xfrm>
                <a:off x="2414800" y="937100"/>
                <a:ext cx="108325" cy="60700"/>
              </a:xfrm>
              <a:custGeom>
                <a:avLst/>
                <a:gdLst/>
                <a:ahLst/>
                <a:cxnLst/>
                <a:rect l="l" t="t" r="r" b="b"/>
                <a:pathLst>
                  <a:path w="4333" h="2428" extrusionOk="0">
                    <a:moveTo>
                      <a:pt x="2167" y="0"/>
                    </a:moveTo>
                    <a:cubicBezTo>
                      <a:pt x="971" y="0"/>
                      <a:pt x="0" y="543"/>
                      <a:pt x="0" y="1214"/>
                    </a:cubicBezTo>
                    <a:cubicBezTo>
                      <a:pt x="0" y="1884"/>
                      <a:pt x="970" y="2427"/>
                      <a:pt x="2167" y="2427"/>
                    </a:cubicBezTo>
                    <a:cubicBezTo>
                      <a:pt x="3363" y="2427"/>
                      <a:pt x="4332" y="1884"/>
                      <a:pt x="4332" y="1214"/>
                    </a:cubicBezTo>
                    <a:cubicBezTo>
                      <a:pt x="4332" y="543"/>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5" name="Google Shape;3635;p49"/>
              <p:cNvSpPr/>
              <p:nvPr/>
            </p:nvSpPr>
            <p:spPr>
              <a:xfrm>
                <a:off x="2461175" y="1030325"/>
                <a:ext cx="74575" cy="41775"/>
              </a:xfrm>
              <a:custGeom>
                <a:avLst/>
                <a:gdLst/>
                <a:ahLst/>
                <a:cxnLst/>
                <a:rect l="l" t="t" r="r" b="b"/>
                <a:pathLst>
                  <a:path w="2983" h="1671" extrusionOk="0">
                    <a:moveTo>
                      <a:pt x="1491" y="1"/>
                    </a:moveTo>
                    <a:cubicBezTo>
                      <a:pt x="667" y="1"/>
                      <a:pt x="0" y="374"/>
                      <a:pt x="0" y="835"/>
                    </a:cubicBezTo>
                    <a:cubicBezTo>
                      <a:pt x="0" y="1297"/>
                      <a:pt x="668" y="1671"/>
                      <a:pt x="1491" y="1671"/>
                    </a:cubicBezTo>
                    <a:cubicBezTo>
                      <a:pt x="2315" y="1671"/>
                      <a:pt x="2982" y="1297"/>
                      <a:pt x="2982" y="835"/>
                    </a:cubicBezTo>
                    <a:cubicBezTo>
                      <a:pt x="2982" y="374"/>
                      <a:pt x="2315" y="1"/>
                      <a:pt x="1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6" name="Google Shape;3636;p49"/>
              <p:cNvSpPr/>
              <p:nvPr/>
            </p:nvSpPr>
            <p:spPr>
              <a:xfrm>
                <a:off x="2547275" y="912950"/>
                <a:ext cx="57925" cy="32200"/>
              </a:xfrm>
              <a:custGeom>
                <a:avLst/>
                <a:gdLst/>
                <a:ahLst/>
                <a:cxnLst/>
                <a:rect l="l" t="t" r="r" b="b"/>
                <a:pathLst>
                  <a:path w="2317" h="1288" extrusionOk="0">
                    <a:moveTo>
                      <a:pt x="1159" y="1"/>
                    </a:moveTo>
                    <a:cubicBezTo>
                      <a:pt x="520" y="1"/>
                      <a:pt x="1" y="289"/>
                      <a:pt x="1" y="644"/>
                    </a:cubicBezTo>
                    <a:cubicBezTo>
                      <a:pt x="1" y="999"/>
                      <a:pt x="520" y="1287"/>
                      <a:pt x="1159" y="1287"/>
                    </a:cubicBezTo>
                    <a:cubicBezTo>
                      <a:pt x="1798" y="1287"/>
                      <a:pt x="2316" y="999"/>
                      <a:pt x="2316" y="644"/>
                    </a:cubicBezTo>
                    <a:cubicBezTo>
                      <a:pt x="2316" y="289"/>
                      <a:pt x="1798" y="1"/>
                      <a:pt x="11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7" name="Google Shape;3637;p49"/>
              <p:cNvSpPr/>
              <p:nvPr/>
            </p:nvSpPr>
            <p:spPr>
              <a:xfrm>
                <a:off x="2563225" y="973425"/>
                <a:ext cx="83900" cy="48725"/>
              </a:xfrm>
              <a:custGeom>
                <a:avLst/>
                <a:gdLst/>
                <a:ahLst/>
                <a:cxnLst/>
                <a:rect l="l" t="t" r="r" b="b"/>
                <a:pathLst>
                  <a:path w="3356" h="1949" extrusionOk="0">
                    <a:moveTo>
                      <a:pt x="1678" y="0"/>
                    </a:moveTo>
                    <a:cubicBezTo>
                      <a:pt x="751" y="0"/>
                      <a:pt x="1" y="436"/>
                      <a:pt x="1" y="974"/>
                    </a:cubicBezTo>
                    <a:cubicBezTo>
                      <a:pt x="1" y="1512"/>
                      <a:pt x="751" y="1948"/>
                      <a:pt x="1678" y="1948"/>
                    </a:cubicBezTo>
                    <a:cubicBezTo>
                      <a:pt x="2604" y="1948"/>
                      <a:pt x="3355" y="1512"/>
                      <a:pt x="3355" y="974"/>
                    </a:cubicBezTo>
                    <a:cubicBezTo>
                      <a:pt x="3355"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8" name="Google Shape;3638;p49"/>
              <p:cNvSpPr/>
              <p:nvPr/>
            </p:nvSpPr>
            <p:spPr>
              <a:xfrm>
                <a:off x="2317850" y="827275"/>
                <a:ext cx="57900" cy="32175"/>
              </a:xfrm>
              <a:custGeom>
                <a:avLst/>
                <a:gdLst/>
                <a:ahLst/>
                <a:cxnLst/>
                <a:rect l="l" t="t" r="r" b="b"/>
                <a:pathLst>
                  <a:path w="2316" h="1287" extrusionOk="0">
                    <a:moveTo>
                      <a:pt x="1157" y="0"/>
                    </a:moveTo>
                    <a:cubicBezTo>
                      <a:pt x="518" y="0"/>
                      <a:pt x="1" y="288"/>
                      <a:pt x="1" y="643"/>
                    </a:cubicBezTo>
                    <a:cubicBezTo>
                      <a:pt x="1" y="998"/>
                      <a:pt x="518" y="1287"/>
                      <a:pt x="1157" y="1287"/>
                    </a:cubicBezTo>
                    <a:cubicBezTo>
                      <a:pt x="1797" y="1287"/>
                      <a:pt x="2315" y="998"/>
                      <a:pt x="2315" y="643"/>
                    </a:cubicBezTo>
                    <a:cubicBezTo>
                      <a:pt x="2315" y="288"/>
                      <a:pt x="1797" y="0"/>
                      <a:pt x="1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39" name="Google Shape;3639;p49"/>
              <p:cNvSpPr/>
              <p:nvPr/>
            </p:nvSpPr>
            <p:spPr>
              <a:xfrm>
                <a:off x="2333775" y="887700"/>
                <a:ext cx="83900" cy="48750"/>
              </a:xfrm>
              <a:custGeom>
                <a:avLst/>
                <a:gdLst/>
                <a:ahLst/>
                <a:cxnLst/>
                <a:rect l="l" t="t" r="r" b="b"/>
                <a:pathLst>
                  <a:path w="3356" h="1950" extrusionOk="0">
                    <a:moveTo>
                      <a:pt x="1678" y="1"/>
                    </a:moveTo>
                    <a:cubicBezTo>
                      <a:pt x="752" y="1"/>
                      <a:pt x="1" y="437"/>
                      <a:pt x="1" y="976"/>
                    </a:cubicBezTo>
                    <a:cubicBezTo>
                      <a:pt x="1" y="1514"/>
                      <a:pt x="752" y="1950"/>
                      <a:pt x="1678" y="1950"/>
                    </a:cubicBezTo>
                    <a:cubicBezTo>
                      <a:pt x="2604" y="1950"/>
                      <a:pt x="3356" y="1514"/>
                      <a:pt x="3356" y="976"/>
                    </a:cubicBezTo>
                    <a:cubicBezTo>
                      <a:pt x="3356" y="437"/>
                      <a:pt x="2604" y="1"/>
                      <a:pt x="16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0" name="Google Shape;3640;p49"/>
              <p:cNvSpPr/>
              <p:nvPr/>
            </p:nvSpPr>
            <p:spPr>
              <a:xfrm>
                <a:off x="2461175" y="858925"/>
                <a:ext cx="74575" cy="41775"/>
              </a:xfrm>
              <a:custGeom>
                <a:avLst/>
                <a:gdLst/>
                <a:ahLst/>
                <a:cxnLst/>
                <a:rect l="l" t="t" r="r" b="b"/>
                <a:pathLst>
                  <a:path w="2983" h="1671" extrusionOk="0">
                    <a:moveTo>
                      <a:pt x="1491" y="0"/>
                    </a:moveTo>
                    <a:cubicBezTo>
                      <a:pt x="668" y="0"/>
                      <a:pt x="0" y="374"/>
                      <a:pt x="0" y="835"/>
                    </a:cubicBezTo>
                    <a:cubicBezTo>
                      <a:pt x="0" y="1296"/>
                      <a:pt x="668" y="1671"/>
                      <a:pt x="1491" y="1671"/>
                    </a:cubicBezTo>
                    <a:cubicBezTo>
                      <a:pt x="2315" y="1671"/>
                      <a:pt x="2982" y="1296"/>
                      <a:pt x="2982" y="835"/>
                    </a:cubicBezTo>
                    <a:cubicBezTo>
                      <a:pt x="2982"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1" name="Google Shape;3641;p49"/>
              <p:cNvSpPr/>
              <p:nvPr/>
            </p:nvSpPr>
            <p:spPr>
              <a:xfrm>
                <a:off x="2563225" y="802025"/>
                <a:ext cx="83900" cy="48725"/>
              </a:xfrm>
              <a:custGeom>
                <a:avLst/>
                <a:gdLst/>
                <a:ahLst/>
                <a:cxnLst/>
                <a:rect l="l" t="t" r="r" b="b"/>
                <a:pathLst>
                  <a:path w="3356" h="1949" extrusionOk="0">
                    <a:moveTo>
                      <a:pt x="1678" y="0"/>
                    </a:moveTo>
                    <a:cubicBezTo>
                      <a:pt x="751" y="0"/>
                      <a:pt x="1" y="436"/>
                      <a:pt x="1" y="974"/>
                    </a:cubicBezTo>
                    <a:cubicBezTo>
                      <a:pt x="1" y="1512"/>
                      <a:pt x="751" y="1949"/>
                      <a:pt x="1678" y="1949"/>
                    </a:cubicBezTo>
                    <a:cubicBezTo>
                      <a:pt x="2604" y="1949"/>
                      <a:pt x="3355" y="1512"/>
                      <a:pt x="3355" y="974"/>
                    </a:cubicBezTo>
                    <a:cubicBezTo>
                      <a:pt x="3355"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2" name="Google Shape;3642;p49"/>
              <p:cNvSpPr/>
              <p:nvPr/>
            </p:nvSpPr>
            <p:spPr>
              <a:xfrm>
                <a:off x="2231725" y="788775"/>
                <a:ext cx="74575" cy="26200"/>
              </a:xfrm>
              <a:custGeom>
                <a:avLst/>
                <a:gdLst/>
                <a:ahLst/>
                <a:cxnLst/>
                <a:rect l="l" t="t" r="r" b="b"/>
                <a:pathLst>
                  <a:path w="2983" h="1048" extrusionOk="0">
                    <a:moveTo>
                      <a:pt x="49" y="1"/>
                    </a:moveTo>
                    <a:cubicBezTo>
                      <a:pt x="17" y="67"/>
                      <a:pt x="0" y="140"/>
                      <a:pt x="0" y="213"/>
                    </a:cubicBezTo>
                    <a:cubicBezTo>
                      <a:pt x="0" y="675"/>
                      <a:pt x="668" y="1048"/>
                      <a:pt x="1492" y="1048"/>
                    </a:cubicBezTo>
                    <a:cubicBezTo>
                      <a:pt x="2316" y="1048"/>
                      <a:pt x="2982" y="675"/>
                      <a:pt x="2982" y="213"/>
                    </a:cubicBezTo>
                    <a:cubicBezTo>
                      <a:pt x="2982" y="140"/>
                      <a:pt x="2965" y="67"/>
                      <a:pt x="2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3" name="Google Shape;3643;p49"/>
              <p:cNvSpPr/>
              <p:nvPr/>
            </p:nvSpPr>
            <p:spPr>
              <a:xfrm>
                <a:off x="1955900" y="788775"/>
                <a:ext cx="108325" cy="37600"/>
              </a:xfrm>
              <a:custGeom>
                <a:avLst/>
                <a:gdLst/>
                <a:ahLst/>
                <a:cxnLst/>
                <a:rect l="l" t="t" r="r" b="b"/>
                <a:pathLst>
                  <a:path w="4333" h="1504" extrusionOk="0">
                    <a:moveTo>
                      <a:pt x="62" y="1"/>
                    </a:moveTo>
                    <a:cubicBezTo>
                      <a:pt x="22" y="92"/>
                      <a:pt x="1" y="191"/>
                      <a:pt x="1" y="291"/>
                    </a:cubicBezTo>
                    <a:cubicBezTo>
                      <a:pt x="1" y="961"/>
                      <a:pt x="970" y="1504"/>
                      <a:pt x="2166" y="1504"/>
                    </a:cubicBezTo>
                    <a:cubicBezTo>
                      <a:pt x="3362" y="1504"/>
                      <a:pt x="4333" y="961"/>
                      <a:pt x="4333" y="291"/>
                    </a:cubicBezTo>
                    <a:cubicBezTo>
                      <a:pt x="4332" y="191"/>
                      <a:pt x="4311" y="92"/>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4" name="Google Shape;3644;p49"/>
              <p:cNvSpPr/>
              <p:nvPr/>
            </p:nvSpPr>
            <p:spPr>
              <a:xfrm>
                <a:off x="2185325" y="1022800"/>
                <a:ext cx="108375" cy="60675"/>
              </a:xfrm>
              <a:custGeom>
                <a:avLst/>
                <a:gdLst/>
                <a:ahLst/>
                <a:cxnLst/>
                <a:rect l="l" t="t" r="r" b="b"/>
                <a:pathLst>
                  <a:path w="4335" h="2427" extrusionOk="0">
                    <a:moveTo>
                      <a:pt x="2168" y="1"/>
                    </a:moveTo>
                    <a:cubicBezTo>
                      <a:pt x="971" y="1"/>
                      <a:pt x="1" y="544"/>
                      <a:pt x="1" y="1214"/>
                    </a:cubicBezTo>
                    <a:cubicBezTo>
                      <a:pt x="1" y="1884"/>
                      <a:pt x="971" y="2427"/>
                      <a:pt x="2168" y="2427"/>
                    </a:cubicBezTo>
                    <a:cubicBezTo>
                      <a:pt x="3364" y="2427"/>
                      <a:pt x="4334" y="1884"/>
                      <a:pt x="4334" y="1214"/>
                    </a:cubicBezTo>
                    <a:cubicBezTo>
                      <a:pt x="4334" y="544"/>
                      <a:pt x="3364" y="1"/>
                      <a:pt x="2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5" name="Google Shape;3645;p49"/>
              <p:cNvSpPr/>
              <p:nvPr/>
            </p:nvSpPr>
            <p:spPr>
              <a:xfrm>
                <a:off x="2231725" y="1116025"/>
                <a:ext cx="74575" cy="27325"/>
              </a:xfrm>
              <a:custGeom>
                <a:avLst/>
                <a:gdLst/>
                <a:ahLst/>
                <a:cxnLst/>
                <a:rect l="l" t="t" r="r" b="b"/>
                <a:pathLst>
                  <a:path w="2983" h="1093" extrusionOk="0">
                    <a:moveTo>
                      <a:pt x="1492" y="0"/>
                    </a:moveTo>
                    <a:cubicBezTo>
                      <a:pt x="668" y="0"/>
                      <a:pt x="0" y="375"/>
                      <a:pt x="0" y="835"/>
                    </a:cubicBezTo>
                    <a:cubicBezTo>
                      <a:pt x="1" y="925"/>
                      <a:pt x="26" y="1015"/>
                      <a:pt x="72" y="1092"/>
                    </a:cubicBezTo>
                    <a:lnTo>
                      <a:pt x="2911" y="1092"/>
                    </a:lnTo>
                    <a:cubicBezTo>
                      <a:pt x="2957" y="1014"/>
                      <a:pt x="2981" y="925"/>
                      <a:pt x="2982" y="835"/>
                    </a:cubicBezTo>
                    <a:cubicBezTo>
                      <a:pt x="2982" y="375"/>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6" name="Google Shape;3646;p49"/>
              <p:cNvSpPr/>
              <p:nvPr/>
            </p:nvSpPr>
            <p:spPr>
              <a:xfrm>
                <a:off x="1955900" y="1108500"/>
                <a:ext cx="108325" cy="34850"/>
              </a:xfrm>
              <a:custGeom>
                <a:avLst/>
                <a:gdLst/>
                <a:ahLst/>
                <a:cxnLst/>
                <a:rect l="l" t="t" r="r" b="b"/>
                <a:pathLst>
                  <a:path w="4333" h="1394" extrusionOk="0">
                    <a:moveTo>
                      <a:pt x="2166" y="0"/>
                    </a:moveTo>
                    <a:cubicBezTo>
                      <a:pt x="970" y="0"/>
                      <a:pt x="1" y="544"/>
                      <a:pt x="1" y="1214"/>
                    </a:cubicBezTo>
                    <a:cubicBezTo>
                      <a:pt x="1" y="1274"/>
                      <a:pt x="8" y="1335"/>
                      <a:pt x="24" y="1393"/>
                    </a:cubicBezTo>
                    <a:lnTo>
                      <a:pt x="4310" y="1393"/>
                    </a:lnTo>
                    <a:cubicBezTo>
                      <a:pt x="4324" y="1335"/>
                      <a:pt x="4333" y="1274"/>
                      <a:pt x="4333" y="1214"/>
                    </a:cubicBezTo>
                    <a:cubicBezTo>
                      <a:pt x="4333" y="544"/>
                      <a:pt x="3363"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7" name="Google Shape;3647;p49"/>
              <p:cNvSpPr/>
              <p:nvPr/>
            </p:nvSpPr>
            <p:spPr>
              <a:xfrm>
                <a:off x="2088400" y="1084375"/>
                <a:ext cx="57875" cy="32175"/>
              </a:xfrm>
              <a:custGeom>
                <a:avLst/>
                <a:gdLst/>
                <a:ahLst/>
                <a:cxnLst/>
                <a:rect l="l" t="t" r="r" b="b"/>
                <a:pathLst>
                  <a:path w="2315" h="1287" extrusionOk="0">
                    <a:moveTo>
                      <a:pt x="1158" y="0"/>
                    </a:moveTo>
                    <a:cubicBezTo>
                      <a:pt x="518" y="0"/>
                      <a:pt x="0" y="288"/>
                      <a:pt x="0" y="643"/>
                    </a:cubicBezTo>
                    <a:cubicBezTo>
                      <a:pt x="0"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8" name="Google Shape;3648;p49"/>
              <p:cNvSpPr/>
              <p:nvPr/>
            </p:nvSpPr>
            <p:spPr>
              <a:xfrm>
                <a:off x="1858950" y="998675"/>
                <a:ext cx="57875" cy="32175"/>
              </a:xfrm>
              <a:custGeom>
                <a:avLst/>
                <a:gdLst/>
                <a:ahLst/>
                <a:cxnLst/>
                <a:rect l="l" t="t" r="r" b="b"/>
                <a:pathLst>
                  <a:path w="2315" h="1287" extrusionOk="0">
                    <a:moveTo>
                      <a:pt x="1158" y="0"/>
                    </a:moveTo>
                    <a:cubicBezTo>
                      <a:pt x="519" y="0"/>
                      <a:pt x="0" y="288"/>
                      <a:pt x="0" y="644"/>
                    </a:cubicBezTo>
                    <a:cubicBezTo>
                      <a:pt x="0" y="999"/>
                      <a:pt x="519"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49" name="Google Shape;3649;p49"/>
              <p:cNvSpPr/>
              <p:nvPr/>
            </p:nvSpPr>
            <p:spPr>
              <a:xfrm>
                <a:off x="1874900" y="1059125"/>
                <a:ext cx="83875" cy="48700"/>
              </a:xfrm>
              <a:custGeom>
                <a:avLst/>
                <a:gdLst/>
                <a:ahLst/>
                <a:cxnLst/>
                <a:rect l="l" t="t" r="r" b="b"/>
                <a:pathLst>
                  <a:path w="3355" h="1948" extrusionOk="0">
                    <a:moveTo>
                      <a:pt x="1678" y="0"/>
                    </a:moveTo>
                    <a:cubicBezTo>
                      <a:pt x="751" y="0"/>
                      <a:pt x="0" y="436"/>
                      <a:pt x="0" y="974"/>
                    </a:cubicBezTo>
                    <a:cubicBezTo>
                      <a:pt x="0" y="1512"/>
                      <a:pt x="751" y="1948"/>
                      <a:pt x="1678" y="1948"/>
                    </a:cubicBezTo>
                    <a:cubicBezTo>
                      <a:pt x="2604" y="1948"/>
                      <a:pt x="3354" y="1512"/>
                      <a:pt x="3354" y="974"/>
                    </a:cubicBezTo>
                    <a:cubicBezTo>
                      <a:pt x="3354"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0" name="Google Shape;3650;p49"/>
              <p:cNvSpPr/>
              <p:nvPr/>
            </p:nvSpPr>
            <p:spPr>
              <a:xfrm>
                <a:off x="2185325" y="851400"/>
                <a:ext cx="108350" cy="60700"/>
              </a:xfrm>
              <a:custGeom>
                <a:avLst/>
                <a:gdLst/>
                <a:ahLst/>
                <a:cxnLst/>
                <a:rect l="l" t="t" r="r" b="b"/>
                <a:pathLst>
                  <a:path w="4334" h="2428" extrusionOk="0">
                    <a:moveTo>
                      <a:pt x="2168" y="0"/>
                    </a:moveTo>
                    <a:cubicBezTo>
                      <a:pt x="971" y="0"/>
                      <a:pt x="1" y="544"/>
                      <a:pt x="1" y="1214"/>
                    </a:cubicBezTo>
                    <a:cubicBezTo>
                      <a:pt x="1" y="1884"/>
                      <a:pt x="971" y="2428"/>
                      <a:pt x="2168" y="2428"/>
                    </a:cubicBezTo>
                    <a:cubicBezTo>
                      <a:pt x="3364" y="2428"/>
                      <a:pt x="4333" y="1884"/>
                      <a:pt x="4333" y="1214"/>
                    </a:cubicBezTo>
                    <a:cubicBezTo>
                      <a:pt x="4333" y="544"/>
                      <a:pt x="3364" y="0"/>
                      <a:pt x="2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1" name="Google Shape;3651;p49"/>
              <p:cNvSpPr/>
              <p:nvPr/>
            </p:nvSpPr>
            <p:spPr>
              <a:xfrm>
                <a:off x="2231725" y="944625"/>
                <a:ext cx="74575" cy="41775"/>
              </a:xfrm>
              <a:custGeom>
                <a:avLst/>
                <a:gdLst/>
                <a:ahLst/>
                <a:cxnLst/>
                <a:rect l="l" t="t" r="r" b="b"/>
                <a:pathLst>
                  <a:path w="2983" h="1671" extrusionOk="0">
                    <a:moveTo>
                      <a:pt x="1492" y="0"/>
                    </a:moveTo>
                    <a:cubicBezTo>
                      <a:pt x="668" y="0"/>
                      <a:pt x="0" y="374"/>
                      <a:pt x="0" y="836"/>
                    </a:cubicBezTo>
                    <a:cubicBezTo>
                      <a:pt x="0" y="1296"/>
                      <a:pt x="668" y="1670"/>
                      <a:pt x="1492" y="1670"/>
                    </a:cubicBezTo>
                    <a:cubicBezTo>
                      <a:pt x="2315" y="1670"/>
                      <a:pt x="2982" y="1296"/>
                      <a:pt x="2982" y="836"/>
                    </a:cubicBezTo>
                    <a:cubicBezTo>
                      <a:pt x="2982"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2" name="Google Shape;3652;p49"/>
              <p:cNvSpPr/>
              <p:nvPr/>
            </p:nvSpPr>
            <p:spPr>
              <a:xfrm>
                <a:off x="1955900" y="937100"/>
                <a:ext cx="108325" cy="60700"/>
              </a:xfrm>
              <a:custGeom>
                <a:avLst/>
                <a:gdLst/>
                <a:ahLst/>
                <a:cxnLst/>
                <a:rect l="l" t="t" r="r" b="b"/>
                <a:pathLst>
                  <a:path w="4333" h="2428" extrusionOk="0">
                    <a:moveTo>
                      <a:pt x="2166" y="0"/>
                    </a:moveTo>
                    <a:cubicBezTo>
                      <a:pt x="970" y="0"/>
                      <a:pt x="1" y="543"/>
                      <a:pt x="1" y="1214"/>
                    </a:cubicBezTo>
                    <a:cubicBezTo>
                      <a:pt x="1" y="1884"/>
                      <a:pt x="970" y="2427"/>
                      <a:pt x="2166" y="2427"/>
                    </a:cubicBezTo>
                    <a:cubicBezTo>
                      <a:pt x="3362" y="2427"/>
                      <a:pt x="4333" y="1884"/>
                      <a:pt x="4333" y="1214"/>
                    </a:cubicBezTo>
                    <a:cubicBezTo>
                      <a:pt x="4333" y="543"/>
                      <a:pt x="3362"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3" name="Google Shape;3653;p49"/>
              <p:cNvSpPr/>
              <p:nvPr/>
            </p:nvSpPr>
            <p:spPr>
              <a:xfrm>
                <a:off x="2002275" y="1030325"/>
                <a:ext cx="74550" cy="41775"/>
              </a:xfrm>
              <a:custGeom>
                <a:avLst/>
                <a:gdLst/>
                <a:ahLst/>
                <a:cxnLst/>
                <a:rect l="l" t="t" r="r" b="b"/>
                <a:pathLst>
                  <a:path w="2982" h="1671" extrusionOk="0">
                    <a:moveTo>
                      <a:pt x="1491" y="1"/>
                    </a:moveTo>
                    <a:cubicBezTo>
                      <a:pt x="667" y="1"/>
                      <a:pt x="1" y="374"/>
                      <a:pt x="1" y="835"/>
                    </a:cubicBezTo>
                    <a:cubicBezTo>
                      <a:pt x="1" y="1297"/>
                      <a:pt x="668" y="1671"/>
                      <a:pt x="1491" y="1671"/>
                    </a:cubicBezTo>
                    <a:cubicBezTo>
                      <a:pt x="2315" y="1671"/>
                      <a:pt x="2982" y="1297"/>
                      <a:pt x="2982" y="835"/>
                    </a:cubicBezTo>
                    <a:cubicBezTo>
                      <a:pt x="2982" y="374"/>
                      <a:pt x="2315" y="1"/>
                      <a:pt x="1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4" name="Google Shape;3654;p49"/>
              <p:cNvSpPr/>
              <p:nvPr/>
            </p:nvSpPr>
            <p:spPr>
              <a:xfrm>
                <a:off x="2088400" y="912950"/>
                <a:ext cx="57875" cy="32200"/>
              </a:xfrm>
              <a:custGeom>
                <a:avLst/>
                <a:gdLst/>
                <a:ahLst/>
                <a:cxnLst/>
                <a:rect l="l" t="t" r="r" b="b"/>
                <a:pathLst>
                  <a:path w="2315" h="1288" extrusionOk="0">
                    <a:moveTo>
                      <a:pt x="1158" y="1"/>
                    </a:moveTo>
                    <a:cubicBezTo>
                      <a:pt x="518" y="1"/>
                      <a:pt x="0" y="289"/>
                      <a:pt x="0" y="644"/>
                    </a:cubicBezTo>
                    <a:cubicBezTo>
                      <a:pt x="0" y="999"/>
                      <a:pt x="518" y="1287"/>
                      <a:pt x="1158" y="1287"/>
                    </a:cubicBezTo>
                    <a:cubicBezTo>
                      <a:pt x="1797" y="1287"/>
                      <a:pt x="2315" y="999"/>
                      <a:pt x="2315" y="644"/>
                    </a:cubicBezTo>
                    <a:cubicBezTo>
                      <a:pt x="2315" y="289"/>
                      <a:pt x="1797" y="1"/>
                      <a:pt x="1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5" name="Google Shape;3655;p49"/>
              <p:cNvSpPr/>
              <p:nvPr/>
            </p:nvSpPr>
            <p:spPr>
              <a:xfrm>
                <a:off x="2104350" y="973425"/>
                <a:ext cx="83875" cy="48725"/>
              </a:xfrm>
              <a:custGeom>
                <a:avLst/>
                <a:gdLst/>
                <a:ahLst/>
                <a:cxnLst/>
                <a:rect l="l" t="t" r="r" b="b"/>
                <a:pathLst>
                  <a:path w="3355" h="1949" extrusionOk="0">
                    <a:moveTo>
                      <a:pt x="1677" y="0"/>
                    </a:moveTo>
                    <a:cubicBezTo>
                      <a:pt x="751" y="0"/>
                      <a:pt x="0" y="436"/>
                      <a:pt x="0" y="974"/>
                    </a:cubicBezTo>
                    <a:cubicBezTo>
                      <a:pt x="0" y="1512"/>
                      <a:pt x="751" y="1948"/>
                      <a:pt x="1677" y="1948"/>
                    </a:cubicBezTo>
                    <a:cubicBezTo>
                      <a:pt x="2603" y="1948"/>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6" name="Google Shape;3656;p49"/>
              <p:cNvSpPr/>
              <p:nvPr/>
            </p:nvSpPr>
            <p:spPr>
              <a:xfrm>
                <a:off x="1858950" y="827275"/>
                <a:ext cx="57875" cy="32175"/>
              </a:xfrm>
              <a:custGeom>
                <a:avLst/>
                <a:gdLst/>
                <a:ahLst/>
                <a:cxnLst/>
                <a:rect l="l" t="t" r="r" b="b"/>
                <a:pathLst>
                  <a:path w="2315" h="1287" extrusionOk="0">
                    <a:moveTo>
                      <a:pt x="1158" y="0"/>
                    </a:moveTo>
                    <a:cubicBezTo>
                      <a:pt x="519" y="0"/>
                      <a:pt x="0" y="288"/>
                      <a:pt x="0" y="643"/>
                    </a:cubicBezTo>
                    <a:cubicBezTo>
                      <a:pt x="0" y="998"/>
                      <a:pt x="519"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7" name="Google Shape;3657;p49"/>
              <p:cNvSpPr/>
              <p:nvPr/>
            </p:nvSpPr>
            <p:spPr>
              <a:xfrm>
                <a:off x="1874900" y="887700"/>
                <a:ext cx="83875" cy="48750"/>
              </a:xfrm>
              <a:custGeom>
                <a:avLst/>
                <a:gdLst/>
                <a:ahLst/>
                <a:cxnLst/>
                <a:rect l="l" t="t" r="r" b="b"/>
                <a:pathLst>
                  <a:path w="3355" h="1950" extrusionOk="0">
                    <a:moveTo>
                      <a:pt x="1678" y="1"/>
                    </a:moveTo>
                    <a:cubicBezTo>
                      <a:pt x="751" y="1"/>
                      <a:pt x="0" y="437"/>
                      <a:pt x="0" y="976"/>
                    </a:cubicBezTo>
                    <a:cubicBezTo>
                      <a:pt x="0" y="1514"/>
                      <a:pt x="751" y="1950"/>
                      <a:pt x="1678" y="1950"/>
                    </a:cubicBezTo>
                    <a:cubicBezTo>
                      <a:pt x="2604" y="1950"/>
                      <a:pt x="3354" y="1514"/>
                      <a:pt x="3354" y="976"/>
                    </a:cubicBezTo>
                    <a:cubicBezTo>
                      <a:pt x="3354" y="437"/>
                      <a:pt x="2604" y="1"/>
                      <a:pt x="16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8" name="Google Shape;3658;p49"/>
              <p:cNvSpPr/>
              <p:nvPr/>
            </p:nvSpPr>
            <p:spPr>
              <a:xfrm>
                <a:off x="2002275" y="858925"/>
                <a:ext cx="74550" cy="41775"/>
              </a:xfrm>
              <a:custGeom>
                <a:avLst/>
                <a:gdLst/>
                <a:ahLst/>
                <a:cxnLst/>
                <a:rect l="l" t="t" r="r" b="b"/>
                <a:pathLst>
                  <a:path w="2982" h="1671" extrusionOk="0">
                    <a:moveTo>
                      <a:pt x="1491" y="0"/>
                    </a:moveTo>
                    <a:cubicBezTo>
                      <a:pt x="668" y="0"/>
                      <a:pt x="1" y="375"/>
                      <a:pt x="1" y="835"/>
                    </a:cubicBezTo>
                    <a:cubicBezTo>
                      <a:pt x="1" y="1296"/>
                      <a:pt x="668" y="1671"/>
                      <a:pt x="1491" y="1671"/>
                    </a:cubicBezTo>
                    <a:cubicBezTo>
                      <a:pt x="2315" y="1671"/>
                      <a:pt x="2982" y="1296"/>
                      <a:pt x="2982" y="835"/>
                    </a:cubicBezTo>
                    <a:cubicBezTo>
                      <a:pt x="2982"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59" name="Google Shape;3659;p49"/>
              <p:cNvSpPr/>
              <p:nvPr/>
            </p:nvSpPr>
            <p:spPr>
              <a:xfrm>
                <a:off x="2104350" y="802025"/>
                <a:ext cx="83875" cy="48725"/>
              </a:xfrm>
              <a:custGeom>
                <a:avLst/>
                <a:gdLst/>
                <a:ahLst/>
                <a:cxnLst/>
                <a:rect l="l" t="t" r="r" b="b"/>
                <a:pathLst>
                  <a:path w="3355" h="1949" extrusionOk="0">
                    <a:moveTo>
                      <a:pt x="1677" y="0"/>
                    </a:moveTo>
                    <a:cubicBezTo>
                      <a:pt x="751" y="0"/>
                      <a:pt x="0" y="436"/>
                      <a:pt x="0" y="974"/>
                    </a:cubicBezTo>
                    <a:cubicBezTo>
                      <a:pt x="0" y="1512"/>
                      <a:pt x="751" y="1949"/>
                      <a:pt x="1677" y="1949"/>
                    </a:cubicBezTo>
                    <a:cubicBezTo>
                      <a:pt x="2604" y="1949"/>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0" name="Google Shape;3660;p49"/>
              <p:cNvSpPr/>
              <p:nvPr/>
            </p:nvSpPr>
            <p:spPr>
              <a:xfrm>
                <a:off x="1772825" y="788775"/>
                <a:ext cx="74575" cy="26200"/>
              </a:xfrm>
              <a:custGeom>
                <a:avLst/>
                <a:gdLst/>
                <a:ahLst/>
                <a:cxnLst/>
                <a:rect l="l" t="t" r="r" b="b"/>
                <a:pathLst>
                  <a:path w="2983" h="1048" extrusionOk="0">
                    <a:moveTo>
                      <a:pt x="49" y="1"/>
                    </a:moveTo>
                    <a:cubicBezTo>
                      <a:pt x="18" y="67"/>
                      <a:pt x="2" y="140"/>
                      <a:pt x="2" y="213"/>
                    </a:cubicBezTo>
                    <a:cubicBezTo>
                      <a:pt x="1" y="675"/>
                      <a:pt x="668" y="1048"/>
                      <a:pt x="1491" y="1048"/>
                    </a:cubicBezTo>
                    <a:cubicBezTo>
                      <a:pt x="2315" y="1048"/>
                      <a:pt x="2983" y="675"/>
                      <a:pt x="2983" y="213"/>
                    </a:cubicBezTo>
                    <a:cubicBezTo>
                      <a:pt x="2982" y="140"/>
                      <a:pt x="2966" y="67"/>
                      <a:pt x="29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1" name="Google Shape;3661;p49"/>
              <p:cNvSpPr/>
              <p:nvPr/>
            </p:nvSpPr>
            <p:spPr>
              <a:xfrm>
                <a:off x="1497000" y="788775"/>
                <a:ext cx="108325" cy="37600"/>
              </a:xfrm>
              <a:custGeom>
                <a:avLst/>
                <a:gdLst/>
                <a:ahLst/>
                <a:cxnLst/>
                <a:rect l="l" t="t" r="r" b="b"/>
                <a:pathLst>
                  <a:path w="4333" h="1504" extrusionOk="0">
                    <a:moveTo>
                      <a:pt x="63" y="1"/>
                    </a:moveTo>
                    <a:cubicBezTo>
                      <a:pt x="22" y="92"/>
                      <a:pt x="1" y="191"/>
                      <a:pt x="0" y="291"/>
                    </a:cubicBezTo>
                    <a:cubicBezTo>
                      <a:pt x="0" y="961"/>
                      <a:pt x="971" y="1504"/>
                      <a:pt x="2167" y="1504"/>
                    </a:cubicBezTo>
                    <a:cubicBezTo>
                      <a:pt x="3363" y="1504"/>
                      <a:pt x="4332" y="961"/>
                      <a:pt x="4332" y="291"/>
                    </a:cubicBezTo>
                    <a:cubicBezTo>
                      <a:pt x="4332" y="191"/>
                      <a:pt x="4311" y="92"/>
                      <a:pt x="4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2" name="Google Shape;3662;p49"/>
              <p:cNvSpPr/>
              <p:nvPr/>
            </p:nvSpPr>
            <p:spPr>
              <a:xfrm>
                <a:off x="1726450" y="1022800"/>
                <a:ext cx="108325" cy="60675"/>
              </a:xfrm>
              <a:custGeom>
                <a:avLst/>
                <a:gdLst/>
                <a:ahLst/>
                <a:cxnLst/>
                <a:rect l="l" t="t" r="r" b="b"/>
                <a:pathLst>
                  <a:path w="4333" h="2427" extrusionOk="0">
                    <a:moveTo>
                      <a:pt x="2167" y="1"/>
                    </a:moveTo>
                    <a:cubicBezTo>
                      <a:pt x="970" y="1"/>
                      <a:pt x="0" y="544"/>
                      <a:pt x="0" y="1214"/>
                    </a:cubicBezTo>
                    <a:cubicBezTo>
                      <a:pt x="0" y="1884"/>
                      <a:pt x="970" y="2427"/>
                      <a:pt x="2167" y="2427"/>
                    </a:cubicBezTo>
                    <a:cubicBezTo>
                      <a:pt x="3363" y="2427"/>
                      <a:pt x="4333" y="1884"/>
                      <a:pt x="4333" y="1214"/>
                    </a:cubicBezTo>
                    <a:cubicBezTo>
                      <a:pt x="4333" y="544"/>
                      <a:pt x="3363"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3" name="Google Shape;3663;p49"/>
              <p:cNvSpPr/>
              <p:nvPr/>
            </p:nvSpPr>
            <p:spPr>
              <a:xfrm>
                <a:off x="1772825" y="1116025"/>
                <a:ext cx="74575" cy="27325"/>
              </a:xfrm>
              <a:custGeom>
                <a:avLst/>
                <a:gdLst/>
                <a:ahLst/>
                <a:cxnLst/>
                <a:rect l="l" t="t" r="r" b="b"/>
                <a:pathLst>
                  <a:path w="2983" h="1093" extrusionOk="0">
                    <a:moveTo>
                      <a:pt x="1491" y="0"/>
                    </a:moveTo>
                    <a:cubicBezTo>
                      <a:pt x="667" y="0"/>
                      <a:pt x="1" y="375"/>
                      <a:pt x="1" y="835"/>
                    </a:cubicBezTo>
                    <a:cubicBezTo>
                      <a:pt x="2" y="925"/>
                      <a:pt x="26" y="1015"/>
                      <a:pt x="73" y="1092"/>
                    </a:cubicBezTo>
                    <a:lnTo>
                      <a:pt x="2910" y="1092"/>
                    </a:lnTo>
                    <a:cubicBezTo>
                      <a:pt x="2957" y="1014"/>
                      <a:pt x="2982" y="925"/>
                      <a:pt x="2983" y="835"/>
                    </a:cubicBezTo>
                    <a:cubicBezTo>
                      <a:pt x="2983" y="375"/>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4" name="Google Shape;3664;p49"/>
              <p:cNvSpPr/>
              <p:nvPr/>
            </p:nvSpPr>
            <p:spPr>
              <a:xfrm>
                <a:off x="1497000" y="1108500"/>
                <a:ext cx="108325" cy="34850"/>
              </a:xfrm>
              <a:custGeom>
                <a:avLst/>
                <a:gdLst/>
                <a:ahLst/>
                <a:cxnLst/>
                <a:rect l="l" t="t" r="r" b="b"/>
                <a:pathLst>
                  <a:path w="4333" h="1394" extrusionOk="0">
                    <a:moveTo>
                      <a:pt x="2167" y="0"/>
                    </a:moveTo>
                    <a:cubicBezTo>
                      <a:pt x="971" y="0"/>
                      <a:pt x="0" y="544"/>
                      <a:pt x="0" y="1214"/>
                    </a:cubicBezTo>
                    <a:cubicBezTo>
                      <a:pt x="0" y="1274"/>
                      <a:pt x="9" y="1335"/>
                      <a:pt x="23" y="1393"/>
                    </a:cubicBezTo>
                    <a:lnTo>
                      <a:pt x="4309" y="1393"/>
                    </a:lnTo>
                    <a:cubicBezTo>
                      <a:pt x="4325" y="1335"/>
                      <a:pt x="4332" y="1274"/>
                      <a:pt x="4332" y="1214"/>
                    </a:cubicBezTo>
                    <a:cubicBezTo>
                      <a:pt x="4332" y="544"/>
                      <a:pt x="3364"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5" name="Google Shape;3665;p49"/>
              <p:cNvSpPr/>
              <p:nvPr/>
            </p:nvSpPr>
            <p:spPr>
              <a:xfrm>
                <a:off x="1629500" y="1084375"/>
                <a:ext cx="57900" cy="32175"/>
              </a:xfrm>
              <a:custGeom>
                <a:avLst/>
                <a:gdLst/>
                <a:ahLst/>
                <a:cxnLst/>
                <a:rect l="l" t="t" r="r" b="b"/>
                <a:pathLst>
                  <a:path w="2316" h="1287" extrusionOk="0">
                    <a:moveTo>
                      <a:pt x="1158" y="0"/>
                    </a:moveTo>
                    <a:cubicBezTo>
                      <a:pt x="519" y="0"/>
                      <a:pt x="1" y="288"/>
                      <a:pt x="1" y="643"/>
                    </a:cubicBezTo>
                    <a:cubicBezTo>
                      <a:pt x="1" y="998"/>
                      <a:pt x="519"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6" name="Google Shape;3666;p49"/>
              <p:cNvSpPr/>
              <p:nvPr/>
            </p:nvSpPr>
            <p:spPr>
              <a:xfrm>
                <a:off x="1400050" y="998675"/>
                <a:ext cx="57900" cy="32175"/>
              </a:xfrm>
              <a:custGeom>
                <a:avLst/>
                <a:gdLst/>
                <a:ahLst/>
                <a:cxnLst/>
                <a:rect l="l" t="t" r="r" b="b"/>
                <a:pathLst>
                  <a:path w="2316" h="1287" extrusionOk="0">
                    <a:moveTo>
                      <a:pt x="1158" y="0"/>
                    </a:moveTo>
                    <a:cubicBezTo>
                      <a:pt x="518" y="0"/>
                      <a:pt x="1" y="288"/>
                      <a:pt x="1" y="644"/>
                    </a:cubicBezTo>
                    <a:cubicBezTo>
                      <a:pt x="1" y="999"/>
                      <a:pt x="518"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7" name="Google Shape;3667;p49"/>
              <p:cNvSpPr/>
              <p:nvPr/>
            </p:nvSpPr>
            <p:spPr>
              <a:xfrm>
                <a:off x="1416000" y="1059125"/>
                <a:ext cx="83875" cy="48700"/>
              </a:xfrm>
              <a:custGeom>
                <a:avLst/>
                <a:gdLst/>
                <a:ahLst/>
                <a:cxnLst/>
                <a:rect l="l" t="t" r="r" b="b"/>
                <a:pathLst>
                  <a:path w="3355" h="1948" extrusionOk="0">
                    <a:moveTo>
                      <a:pt x="1677" y="0"/>
                    </a:moveTo>
                    <a:cubicBezTo>
                      <a:pt x="751" y="0"/>
                      <a:pt x="1" y="436"/>
                      <a:pt x="1" y="974"/>
                    </a:cubicBezTo>
                    <a:cubicBezTo>
                      <a:pt x="1" y="1512"/>
                      <a:pt x="751" y="1948"/>
                      <a:pt x="1677" y="1948"/>
                    </a:cubicBezTo>
                    <a:cubicBezTo>
                      <a:pt x="2604" y="1948"/>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8" name="Google Shape;3668;p49"/>
              <p:cNvSpPr/>
              <p:nvPr/>
            </p:nvSpPr>
            <p:spPr>
              <a:xfrm>
                <a:off x="1726450" y="851400"/>
                <a:ext cx="108325" cy="60700"/>
              </a:xfrm>
              <a:custGeom>
                <a:avLst/>
                <a:gdLst/>
                <a:ahLst/>
                <a:cxnLst/>
                <a:rect l="l" t="t" r="r" b="b"/>
                <a:pathLst>
                  <a:path w="4333" h="2428" extrusionOk="0">
                    <a:moveTo>
                      <a:pt x="2167" y="0"/>
                    </a:moveTo>
                    <a:cubicBezTo>
                      <a:pt x="971" y="0"/>
                      <a:pt x="0" y="544"/>
                      <a:pt x="0" y="1214"/>
                    </a:cubicBezTo>
                    <a:cubicBezTo>
                      <a:pt x="0" y="1884"/>
                      <a:pt x="970" y="2428"/>
                      <a:pt x="2167" y="2428"/>
                    </a:cubicBezTo>
                    <a:cubicBezTo>
                      <a:pt x="3363" y="2428"/>
                      <a:pt x="4333" y="1884"/>
                      <a:pt x="4333" y="1214"/>
                    </a:cubicBezTo>
                    <a:cubicBezTo>
                      <a:pt x="4333"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69" name="Google Shape;3669;p49"/>
              <p:cNvSpPr/>
              <p:nvPr/>
            </p:nvSpPr>
            <p:spPr>
              <a:xfrm>
                <a:off x="1772825" y="944625"/>
                <a:ext cx="74575" cy="41775"/>
              </a:xfrm>
              <a:custGeom>
                <a:avLst/>
                <a:gdLst/>
                <a:ahLst/>
                <a:cxnLst/>
                <a:rect l="l" t="t" r="r" b="b"/>
                <a:pathLst>
                  <a:path w="2983" h="1671" extrusionOk="0">
                    <a:moveTo>
                      <a:pt x="1491" y="0"/>
                    </a:moveTo>
                    <a:cubicBezTo>
                      <a:pt x="668" y="0"/>
                      <a:pt x="1" y="374"/>
                      <a:pt x="1" y="836"/>
                    </a:cubicBezTo>
                    <a:cubicBezTo>
                      <a:pt x="1" y="1296"/>
                      <a:pt x="668" y="1670"/>
                      <a:pt x="1491" y="1670"/>
                    </a:cubicBezTo>
                    <a:cubicBezTo>
                      <a:pt x="2315" y="1670"/>
                      <a:pt x="2983" y="1296"/>
                      <a:pt x="2983" y="836"/>
                    </a:cubicBezTo>
                    <a:cubicBezTo>
                      <a:pt x="2983"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0" name="Google Shape;3670;p49"/>
              <p:cNvSpPr/>
              <p:nvPr/>
            </p:nvSpPr>
            <p:spPr>
              <a:xfrm>
                <a:off x="1497000" y="937100"/>
                <a:ext cx="108325" cy="60700"/>
              </a:xfrm>
              <a:custGeom>
                <a:avLst/>
                <a:gdLst/>
                <a:ahLst/>
                <a:cxnLst/>
                <a:rect l="l" t="t" r="r" b="b"/>
                <a:pathLst>
                  <a:path w="4333" h="2428" extrusionOk="0">
                    <a:moveTo>
                      <a:pt x="2167" y="0"/>
                    </a:moveTo>
                    <a:cubicBezTo>
                      <a:pt x="971" y="0"/>
                      <a:pt x="0" y="543"/>
                      <a:pt x="0" y="1214"/>
                    </a:cubicBezTo>
                    <a:cubicBezTo>
                      <a:pt x="0" y="1884"/>
                      <a:pt x="971" y="2427"/>
                      <a:pt x="2167" y="2427"/>
                    </a:cubicBezTo>
                    <a:cubicBezTo>
                      <a:pt x="3363" y="2427"/>
                      <a:pt x="4332" y="1884"/>
                      <a:pt x="4332" y="1214"/>
                    </a:cubicBezTo>
                    <a:cubicBezTo>
                      <a:pt x="4332" y="543"/>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1" name="Google Shape;3671;p49"/>
              <p:cNvSpPr/>
              <p:nvPr/>
            </p:nvSpPr>
            <p:spPr>
              <a:xfrm>
                <a:off x="1543375" y="1030325"/>
                <a:ext cx="74575" cy="41775"/>
              </a:xfrm>
              <a:custGeom>
                <a:avLst/>
                <a:gdLst/>
                <a:ahLst/>
                <a:cxnLst/>
                <a:rect l="l" t="t" r="r" b="b"/>
                <a:pathLst>
                  <a:path w="2983" h="1671" extrusionOk="0">
                    <a:moveTo>
                      <a:pt x="1492" y="1"/>
                    </a:moveTo>
                    <a:cubicBezTo>
                      <a:pt x="668" y="1"/>
                      <a:pt x="0" y="374"/>
                      <a:pt x="0" y="835"/>
                    </a:cubicBezTo>
                    <a:cubicBezTo>
                      <a:pt x="0" y="1297"/>
                      <a:pt x="668" y="1671"/>
                      <a:pt x="1492" y="1671"/>
                    </a:cubicBezTo>
                    <a:cubicBezTo>
                      <a:pt x="2315" y="1671"/>
                      <a:pt x="2982" y="1297"/>
                      <a:pt x="2982" y="835"/>
                    </a:cubicBezTo>
                    <a:cubicBezTo>
                      <a:pt x="2982" y="374"/>
                      <a:pt x="2315" y="1"/>
                      <a:pt x="14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2" name="Google Shape;3672;p49"/>
              <p:cNvSpPr/>
              <p:nvPr/>
            </p:nvSpPr>
            <p:spPr>
              <a:xfrm>
                <a:off x="1629500" y="912950"/>
                <a:ext cx="57900" cy="32200"/>
              </a:xfrm>
              <a:custGeom>
                <a:avLst/>
                <a:gdLst/>
                <a:ahLst/>
                <a:cxnLst/>
                <a:rect l="l" t="t" r="r" b="b"/>
                <a:pathLst>
                  <a:path w="2316" h="1288" extrusionOk="0">
                    <a:moveTo>
                      <a:pt x="1158" y="1"/>
                    </a:moveTo>
                    <a:cubicBezTo>
                      <a:pt x="519" y="1"/>
                      <a:pt x="1" y="289"/>
                      <a:pt x="1" y="644"/>
                    </a:cubicBezTo>
                    <a:cubicBezTo>
                      <a:pt x="1" y="999"/>
                      <a:pt x="519" y="1287"/>
                      <a:pt x="1158" y="1287"/>
                    </a:cubicBezTo>
                    <a:cubicBezTo>
                      <a:pt x="1797" y="1287"/>
                      <a:pt x="2315" y="999"/>
                      <a:pt x="2315" y="644"/>
                    </a:cubicBezTo>
                    <a:cubicBezTo>
                      <a:pt x="2315" y="289"/>
                      <a:pt x="1797" y="1"/>
                      <a:pt x="1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3" name="Google Shape;3673;p49"/>
              <p:cNvSpPr/>
              <p:nvPr/>
            </p:nvSpPr>
            <p:spPr>
              <a:xfrm>
                <a:off x="1645425" y="973425"/>
                <a:ext cx="83925" cy="48725"/>
              </a:xfrm>
              <a:custGeom>
                <a:avLst/>
                <a:gdLst/>
                <a:ahLst/>
                <a:cxnLst/>
                <a:rect l="l" t="t" r="r" b="b"/>
                <a:pathLst>
                  <a:path w="3357" h="1949" extrusionOk="0">
                    <a:moveTo>
                      <a:pt x="1678" y="0"/>
                    </a:moveTo>
                    <a:cubicBezTo>
                      <a:pt x="752" y="0"/>
                      <a:pt x="1" y="436"/>
                      <a:pt x="1" y="974"/>
                    </a:cubicBezTo>
                    <a:cubicBezTo>
                      <a:pt x="1" y="1512"/>
                      <a:pt x="752" y="1948"/>
                      <a:pt x="1678" y="1948"/>
                    </a:cubicBezTo>
                    <a:cubicBezTo>
                      <a:pt x="2604" y="1948"/>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4" name="Google Shape;3674;p49"/>
              <p:cNvSpPr/>
              <p:nvPr/>
            </p:nvSpPr>
            <p:spPr>
              <a:xfrm>
                <a:off x="1400050" y="827275"/>
                <a:ext cx="57900" cy="32175"/>
              </a:xfrm>
              <a:custGeom>
                <a:avLst/>
                <a:gdLst/>
                <a:ahLst/>
                <a:cxnLst/>
                <a:rect l="l" t="t" r="r" b="b"/>
                <a:pathLst>
                  <a:path w="2316" h="1287" extrusionOk="0">
                    <a:moveTo>
                      <a:pt x="1158" y="0"/>
                    </a:moveTo>
                    <a:cubicBezTo>
                      <a:pt x="518" y="0"/>
                      <a:pt x="1" y="288"/>
                      <a:pt x="1" y="643"/>
                    </a:cubicBezTo>
                    <a:cubicBezTo>
                      <a:pt x="1"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5" name="Google Shape;3675;p49"/>
              <p:cNvSpPr/>
              <p:nvPr/>
            </p:nvSpPr>
            <p:spPr>
              <a:xfrm>
                <a:off x="1416000" y="887700"/>
                <a:ext cx="83875" cy="48750"/>
              </a:xfrm>
              <a:custGeom>
                <a:avLst/>
                <a:gdLst/>
                <a:ahLst/>
                <a:cxnLst/>
                <a:rect l="l" t="t" r="r" b="b"/>
                <a:pathLst>
                  <a:path w="3355" h="1950" extrusionOk="0">
                    <a:moveTo>
                      <a:pt x="1677" y="1"/>
                    </a:moveTo>
                    <a:cubicBezTo>
                      <a:pt x="751" y="1"/>
                      <a:pt x="1" y="437"/>
                      <a:pt x="1" y="976"/>
                    </a:cubicBezTo>
                    <a:cubicBezTo>
                      <a:pt x="1" y="1514"/>
                      <a:pt x="751" y="1950"/>
                      <a:pt x="1677" y="1950"/>
                    </a:cubicBezTo>
                    <a:cubicBezTo>
                      <a:pt x="2603" y="1950"/>
                      <a:pt x="3355" y="1514"/>
                      <a:pt x="3355" y="976"/>
                    </a:cubicBezTo>
                    <a:cubicBezTo>
                      <a:pt x="3355" y="437"/>
                      <a:pt x="2604" y="1"/>
                      <a:pt x="16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6" name="Google Shape;3676;p49"/>
              <p:cNvSpPr/>
              <p:nvPr/>
            </p:nvSpPr>
            <p:spPr>
              <a:xfrm>
                <a:off x="1543375" y="858925"/>
                <a:ext cx="74575" cy="41775"/>
              </a:xfrm>
              <a:custGeom>
                <a:avLst/>
                <a:gdLst/>
                <a:ahLst/>
                <a:cxnLst/>
                <a:rect l="l" t="t" r="r" b="b"/>
                <a:pathLst>
                  <a:path w="2983" h="1671" extrusionOk="0">
                    <a:moveTo>
                      <a:pt x="1492" y="0"/>
                    </a:moveTo>
                    <a:cubicBezTo>
                      <a:pt x="668" y="0"/>
                      <a:pt x="0" y="375"/>
                      <a:pt x="0" y="835"/>
                    </a:cubicBezTo>
                    <a:cubicBezTo>
                      <a:pt x="0" y="1296"/>
                      <a:pt x="668" y="1671"/>
                      <a:pt x="1492" y="1671"/>
                    </a:cubicBezTo>
                    <a:cubicBezTo>
                      <a:pt x="2316" y="1671"/>
                      <a:pt x="2982" y="1296"/>
                      <a:pt x="2982" y="835"/>
                    </a:cubicBezTo>
                    <a:cubicBezTo>
                      <a:pt x="2982"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7" name="Google Shape;3677;p49"/>
              <p:cNvSpPr/>
              <p:nvPr/>
            </p:nvSpPr>
            <p:spPr>
              <a:xfrm>
                <a:off x="1645425" y="802025"/>
                <a:ext cx="83925" cy="48725"/>
              </a:xfrm>
              <a:custGeom>
                <a:avLst/>
                <a:gdLst/>
                <a:ahLst/>
                <a:cxnLst/>
                <a:rect l="l" t="t" r="r" b="b"/>
                <a:pathLst>
                  <a:path w="3357" h="1949" extrusionOk="0">
                    <a:moveTo>
                      <a:pt x="1678" y="0"/>
                    </a:moveTo>
                    <a:cubicBezTo>
                      <a:pt x="752" y="0"/>
                      <a:pt x="1" y="436"/>
                      <a:pt x="1" y="974"/>
                    </a:cubicBezTo>
                    <a:cubicBezTo>
                      <a:pt x="1" y="1512"/>
                      <a:pt x="752" y="1949"/>
                      <a:pt x="1678" y="1949"/>
                    </a:cubicBezTo>
                    <a:cubicBezTo>
                      <a:pt x="2604" y="1949"/>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8" name="Google Shape;3678;p49"/>
              <p:cNvSpPr/>
              <p:nvPr/>
            </p:nvSpPr>
            <p:spPr>
              <a:xfrm>
                <a:off x="1313950" y="788775"/>
                <a:ext cx="74550" cy="26200"/>
              </a:xfrm>
              <a:custGeom>
                <a:avLst/>
                <a:gdLst/>
                <a:ahLst/>
                <a:cxnLst/>
                <a:rect l="l" t="t" r="r" b="b"/>
                <a:pathLst>
                  <a:path w="2982" h="1048" extrusionOk="0">
                    <a:moveTo>
                      <a:pt x="49" y="1"/>
                    </a:moveTo>
                    <a:cubicBezTo>
                      <a:pt x="17" y="67"/>
                      <a:pt x="0" y="140"/>
                      <a:pt x="0" y="213"/>
                    </a:cubicBezTo>
                    <a:cubicBezTo>
                      <a:pt x="0" y="675"/>
                      <a:pt x="667" y="1048"/>
                      <a:pt x="1491" y="1048"/>
                    </a:cubicBezTo>
                    <a:cubicBezTo>
                      <a:pt x="2315" y="1048"/>
                      <a:pt x="2981" y="675"/>
                      <a:pt x="2981" y="213"/>
                    </a:cubicBezTo>
                    <a:cubicBezTo>
                      <a:pt x="2981" y="140"/>
                      <a:pt x="2964" y="67"/>
                      <a:pt x="2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79" name="Google Shape;3679;p49"/>
              <p:cNvSpPr/>
              <p:nvPr/>
            </p:nvSpPr>
            <p:spPr>
              <a:xfrm>
                <a:off x="1272525" y="1022825"/>
                <a:ext cx="103375" cy="60700"/>
              </a:xfrm>
              <a:custGeom>
                <a:avLst/>
                <a:gdLst/>
                <a:ahLst/>
                <a:cxnLst/>
                <a:rect l="l" t="t" r="r" b="b"/>
                <a:pathLst>
                  <a:path w="4135" h="2428" extrusionOk="0">
                    <a:moveTo>
                      <a:pt x="1967" y="1"/>
                    </a:moveTo>
                    <a:cubicBezTo>
                      <a:pt x="1537" y="1"/>
                      <a:pt x="1135" y="71"/>
                      <a:pt x="798" y="192"/>
                    </a:cubicBezTo>
                    <a:lnTo>
                      <a:pt x="1" y="1722"/>
                    </a:lnTo>
                    <a:cubicBezTo>
                      <a:pt x="344" y="2137"/>
                      <a:pt x="1096" y="2427"/>
                      <a:pt x="1967" y="2427"/>
                    </a:cubicBezTo>
                    <a:cubicBezTo>
                      <a:pt x="3164" y="2427"/>
                      <a:pt x="4134" y="1884"/>
                      <a:pt x="4134" y="1214"/>
                    </a:cubicBezTo>
                    <a:cubicBezTo>
                      <a:pt x="4134" y="543"/>
                      <a:pt x="3164" y="1"/>
                      <a:pt x="19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0" name="Google Shape;3680;p49"/>
              <p:cNvSpPr/>
              <p:nvPr/>
            </p:nvSpPr>
            <p:spPr>
              <a:xfrm>
                <a:off x="1313950" y="1116025"/>
                <a:ext cx="74550" cy="27325"/>
              </a:xfrm>
              <a:custGeom>
                <a:avLst/>
                <a:gdLst/>
                <a:ahLst/>
                <a:cxnLst/>
                <a:rect l="l" t="t" r="r" b="b"/>
                <a:pathLst>
                  <a:path w="2982" h="1093" extrusionOk="0">
                    <a:moveTo>
                      <a:pt x="1491" y="0"/>
                    </a:moveTo>
                    <a:cubicBezTo>
                      <a:pt x="667" y="0"/>
                      <a:pt x="0" y="375"/>
                      <a:pt x="0" y="835"/>
                    </a:cubicBezTo>
                    <a:cubicBezTo>
                      <a:pt x="0" y="925"/>
                      <a:pt x="26" y="1015"/>
                      <a:pt x="71" y="1092"/>
                    </a:cubicBezTo>
                    <a:lnTo>
                      <a:pt x="2910" y="1092"/>
                    </a:lnTo>
                    <a:cubicBezTo>
                      <a:pt x="2956" y="1014"/>
                      <a:pt x="2981" y="925"/>
                      <a:pt x="2981" y="835"/>
                    </a:cubicBezTo>
                    <a:cubicBezTo>
                      <a:pt x="2981" y="375"/>
                      <a:pt x="2313"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1" name="Google Shape;3681;p49"/>
              <p:cNvSpPr/>
              <p:nvPr/>
            </p:nvSpPr>
            <p:spPr>
              <a:xfrm>
                <a:off x="1273425" y="851400"/>
                <a:ext cx="102475" cy="60675"/>
              </a:xfrm>
              <a:custGeom>
                <a:avLst/>
                <a:gdLst/>
                <a:ahLst/>
                <a:cxnLst/>
                <a:rect l="l" t="t" r="r" b="b"/>
                <a:pathLst>
                  <a:path w="4099" h="2427" extrusionOk="0">
                    <a:moveTo>
                      <a:pt x="1931" y="0"/>
                    </a:moveTo>
                    <a:cubicBezTo>
                      <a:pt x="1089" y="0"/>
                      <a:pt x="359" y="271"/>
                      <a:pt x="1" y="664"/>
                    </a:cubicBezTo>
                    <a:lnTo>
                      <a:pt x="832" y="2260"/>
                    </a:lnTo>
                    <a:cubicBezTo>
                      <a:pt x="1154" y="2366"/>
                      <a:pt x="1531" y="2427"/>
                      <a:pt x="1931" y="2427"/>
                    </a:cubicBezTo>
                    <a:cubicBezTo>
                      <a:pt x="1933" y="2427"/>
                      <a:pt x="1934" y="2427"/>
                      <a:pt x="1935" y="2427"/>
                    </a:cubicBezTo>
                    <a:cubicBezTo>
                      <a:pt x="3129" y="2427"/>
                      <a:pt x="4098" y="1884"/>
                      <a:pt x="4098" y="1214"/>
                    </a:cubicBezTo>
                    <a:cubicBezTo>
                      <a:pt x="4098" y="544"/>
                      <a:pt x="3128" y="0"/>
                      <a:pt x="19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2" name="Google Shape;3682;p49"/>
              <p:cNvSpPr/>
              <p:nvPr/>
            </p:nvSpPr>
            <p:spPr>
              <a:xfrm>
                <a:off x="1318850" y="944625"/>
                <a:ext cx="69650" cy="41775"/>
              </a:xfrm>
              <a:custGeom>
                <a:avLst/>
                <a:gdLst/>
                <a:ahLst/>
                <a:cxnLst/>
                <a:rect l="l" t="t" r="r" b="b"/>
                <a:pathLst>
                  <a:path w="2786" h="1671" extrusionOk="0">
                    <a:moveTo>
                      <a:pt x="1295" y="0"/>
                    </a:moveTo>
                    <a:cubicBezTo>
                      <a:pt x="741" y="0"/>
                      <a:pt x="258" y="169"/>
                      <a:pt x="1" y="420"/>
                    </a:cubicBezTo>
                    <a:lnTo>
                      <a:pt x="228" y="857"/>
                    </a:lnTo>
                    <a:lnTo>
                      <a:pt x="16" y="1265"/>
                    </a:lnTo>
                    <a:cubicBezTo>
                      <a:pt x="276" y="1508"/>
                      <a:pt x="751" y="1670"/>
                      <a:pt x="1295" y="1670"/>
                    </a:cubicBezTo>
                    <a:cubicBezTo>
                      <a:pt x="2117" y="1670"/>
                      <a:pt x="2785" y="1296"/>
                      <a:pt x="2785" y="836"/>
                    </a:cubicBezTo>
                    <a:cubicBezTo>
                      <a:pt x="2785" y="374"/>
                      <a:pt x="2117" y="0"/>
                      <a:pt x="1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3" name="Google Shape;3683;p49"/>
              <p:cNvSpPr/>
              <p:nvPr/>
            </p:nvSpPr>
            <p:spPr>
              <a:xfrm>
                <a:off x="1239500" y="802875"/>
                <a:ext cx="30925" cy="39525"/>
              </a:xfrm>
              <a:custGeom>
                <a:avLst/>
                <a:gdLst/>
                <a:ahLst/>
                <a:cxnLst/>
                <a:rect l="l" t="t" r="r" b="b"/>
                <a:pathLst>
                  <a:path w="1237" h="1581" extrusionOk="0">
                    <a:moveTo>
                      <a:pt x="0" y="0"/>
                    </a:moveTo>
                    <a:lnTo>
                      <a:pt x="824" y="1580"/>
                    </a:lnTo>
                    <a:cubicBezTo>
                      <a:pt x="1080" y="1409"/>
                      <a:pt x="1237" y="1186"/>
                      <a:pt x="1237" y="940"/>
                    </a:cubicBezTo>
                    <a:cubicBezTo>
                      <a:pt x="1237" y="490"/>
                      <a:pt x="712" y="11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684" name="Google Shape;3684;p49"/>
          <p:cNvGrpSpPr/>
          <p:nvPr/>
        </p:nvGrpSpPr>
        <p:grpSpPr>
          <a:xfrm rot="1382842">
            <a:off x="5065916" y="3735023"/>
            <a:ext cx="1285751" cy="434734"/>
            <a:chOff x="5933763" y="1319163"/>
            <a:chExt cx="1285725" cy="434725"/>
          </a:xfrm>
        </p:grpSpPr>
        <p:sp>
          <p:nvSpPr>
            <p:cNvPr id="3685" name="Google Shape;3685;p49"/>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686" name="Google Shape;3686;p49"/>
            <p:cNvGrpSpPr/>
            <p:nvPr/>
          </p:nvGrpSpPr>
          <p:grpSpPr>
            <a:xfrm>
              <a:off x="5933788" y="1319163"/>
              <a:ext cx="1285675" cy="434725"/>
              <a:chOff x="3850775" y="1272350"/>
              <a:chExt cx="1285675" cy="434725"/>
            </a:xfrm>
          </p:grpSpPr>
          <p:sp>
            <p:nvSpPr>
              <p:cNvPr id="3687" name="Google Shape;3687;p49"/>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8" name="Google Shape;3688;p49"/>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89" name="Google Shape;3689;p49"/>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0" name="Google Shape;3690;p49"/>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1" name="Google Shape;3691;p49"/>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2" name="Google Shape;3692;p49"/>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3" name="Google Shape;3693;p49"/>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4" name="Google Shape;3694;p49"/>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5" name="Google Shape;3695;p49"/>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6" name="Google Shape;3696;p49"/>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7" name="Google Shape;3697;p49"/>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8" name="Google Shape;3698;p49"/>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699" name="Google Shape;3699;p49"/>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0" name="Google Shape;3700;p49"/>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1" name="Google Shape;3701;p49"/>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2" name="Google Shape;3702;p49"/>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3" name="Google Shape;3703;p49"/>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4" name="Google Shape;3704;p49"/>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5" name="Google Shape;3705;p49"/>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6" name="Google Shape;3706;p49"/>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7" name="Google Shape;3707;p49"/>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8" name="Google Shape;3708;p49"/>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09" name="Google Shape;3709;p49"/>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0" name="Google Shape;3710;p49"/>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1" name="Google Shape;3711;p49"/>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2" name="Google Shape;3712;p49"/>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3" name="Google Shape;3713;p49"/>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4" name="Google Shape;3714;p49"/>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5" name="Google Shape;3715;p49"/>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6" name="Google Shape;3716;p49"/>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7" name="Google Shape;3717;p49"/>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8" name="Google Shape;3718;p49"/>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19" name="Google Shape;3719;p49"/>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0" name="Google Shape;3720;p49"/>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1" name="Google Shape;3721;p49"/>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2" name="Google Shape;3722;p49"/>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3" name="Google Shape;3723;p49"/>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4" name="Google Shape;3724;p49"/>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5" name="Google Shape;3725;p49"/>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6" name="Google Shape;3726;p49"/>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7" name="Google Shape;3727;p49"/>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8" name="Google Shape;3728;p49"/>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29" name="Google Shape;3729;p49"/>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0" name="Google Shape;3730;p49"/>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1" name="Google Shape;3731;p49"/>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732" name="Google Shape;3732;p49"/>
          <p:cNvGrpSpPr/>
          <p:nvPr/>
        </p:nvGrpSpPr>
        <p:grpSpPr>
          <a:xfrm>
            <a:off x="232887" y="787741"/>
            <a:ext cx="273009" cy="808690"/>
            <a:chOff x="5840125" y="4704913"/>
            <a:chExt cx="254175" cy="752900"/>
          </a:xfrm>
        </p:grpSpPr>
        <p:sp>
          <p:nvSpPr>
            <p:cNvPr id="3733" name="Google Shape;3733;p49"/>
            <p:cNvSpPr/>
            <p:nvPr/>
          </p:nvSpPr>
          <p:spPr>
            <a:xfrm>
              <a:off x="5842075" y="4704925"/>
              <a:ext cx="250275" cy="752875"/>
            </a:xfrm>
            <a:custGeom>
              <a:avLst/>
              <a:gdLst/>
              <a:ahLst/>
              <a:cxnLst/>
              <a:rect l="l" t="t" r="r" b="b"/>
              <a:pathLst>
                <a:path w="10011" h="30115" extrusionOk="0">
                  <a:moveTo>
                    <a:pt x="6721" y="1"/>
                  </a:moveTo>
                  <a:cubicBezTo>
                    <a:pt x="5774" y="1"/>
                    <a:pt x="4732" y="22"/>
                    <a:pt x="3764" y="57"/>
                  </a:cubicBezTo>
                  <a:cubicBezTo>
                    <a:pt x="1916" y="125"/>
                    <a:pt x="334" y="248"/>
                    <a:pt x="192" y="383"/>
                  </a:cubicBezTo>
                  <a:cubicBezTo>
                    <a:pt x="191" y="384"/>
                    <a:pt x="190" y="386"/>
                    <a:pt x="189" y="387"/>
                  </a:cubicBezTo>
                  <a:cubicBezTo>
                    <a:pt x="188" y="388"/>
                    <a:pt x="188" y="388"/>
                    <a:pt x="188" y="389"/>
                  </a:cubicBezTo>
                  <a:cubicBezTo>
                    <a:pt x="187" y="391"/>
                    <a:pt x="186" y="392"/>
                    <a:pt x="185" y="394"/>
                  </a:cubicBezTo>
                  <a:cubicBezTo>
                    <a:pt x="185" y="396"/>
                    <a:pt x="184" y="397"/>
                    <a:pt x="184" y="399"/>
                  </a:cubicBezTo>
                  <a:cubicBezTo>
                    <a:pt x="183" y="400"/>
                    <a:pt x="182" y="402"/>
                    <a:pt x="182" y="404"/>
                  </a:cubicBezTo>
                  <a:cubicBezTo>
                    <a:pt x="181" y="405"/>
                    <a:pt x="180" y="407"/>
                    <a:pt x="180" y="409"/>
                  </a:cubicBezTo>
                  <a:lnTo>
                    <a:pt x="179" y="411"/>
                  </a:lnTo>
                  <a:cubicBezTo>
                    <a:pt x="107" y="647"/>
                    <a:pt x="65" y="2163"/>
                    <a:pt x="46" y="4395"/>
                  </a:cubicBezTo>
                  <a:lnTo>
                    <a:pt x="46" y="4469"/>
                  </a:lnTo>
                  <a:lnTo>
                    <a:pt x="46" y="4488"/>
                  </a:lnTo>
                  <a:cubicBezTo>
                    <a:pt x="43" y="4852"/>
                    <a:pt x="41" y="5235"/>
                    <a:pt x="39" y="5635"/>
                  </a:cubicBezTo>
                  <a:lnTo>
                    <a:pt x="39" y="5674"/>
                  </a:lnTo>
                  <a:lnTo>
                    <a:pt x="39" y="5729"/>
                  </a:lnTo>
                  <a:cubicBezTo>
                    <a:pt x="0" y="14005"/>
                    <a:pt x="199" y="29059"/>
                    <a:pt x="391" y="29894"/>
                  </a:cubicBezTo>
                  <a:cubicBezTo>
                    <a:pt x="391" y="29895"/>
                    <a:pt x="391" y="29896"/>
                    <a:pt x="392" y="29898"/>
                  </a:cubicBezTo>
                  <a:cubicBezTo>
                    <a:pt x="393" y="29899"/>
                    <a:pt x="393" y="29902"/>
                    <a:pt x="394" y="29905"/>
                  </a:cubicBezTo>
                  <a:cubicBezTo>
                    <a:pt x="394" y="29907"/>
                    <a:pt x="395" y="29908"/>
                    <a:pt x="395" y="29910"/>
                  </a:cubicBezTo>
                  <a:lnTo>
                    <a:pt x="397" y="29914"/>
                  </a:lnTo>
                  <a:cubicBezTo>
                    <a:pt x="397" y="29916"/>
                    <a:pt x="398" y="29918"/>
                    <a:pt x="399" y="29920"/>
                  </a:cubicBezTo>
                  <a:lnTo>
                    <a:pt x="399" y="29922"/>
                  </a:lnTo>
                  <a:cubicBezTo>
                    <a:pt x="400" y="29923"/>
                    <a:pt x="401" y="29925"/>
                    <a:pt x="402" y="29926"/>
                  </a:cubicBezTo>
                  <a:cubicBezTo>
                    <a:pt x="402" y="29927"/>
                    <a:pt x="403" y="29928"/>
                    <a:pt x="404" y="29929"/>
                  </a:cubicBezTo>
                  <a:cubicBezTo>
                    <a:pt x="620" y="30059"/>
                    <a:pt x="1392" y="30114"/>
                    <a:pt x="2397" y="30114"/>
                  </a:cubicBezTo>
                  <a:cubicBezTo>
                    <a:pt x="2590" y="30114"/>
                    <a:pt x="2791" y="30112"/>
                    <a:pt x="2998" y="30108"/>
                  </a:cubicBezTo>
                  <a:cubicBezTo>
                    <a:pt x="5529" y="30057"/>
                    <a:pt x="8986" y="29713"/>
                    <a:pt x="9222" y="29290"/>
                  </a:cubicBezTo>
                  <a:cubicBezTo>
                    <a:pt x="9378" y="29011"/>
                    <a:pt x="9572" y="23570"/>
                    <a:pt x="9724" y="17473"/>
                  </a:cubicBezTo>
                  <a:cubicBezTo>
                    <a:pt x="9740" y="16863"/>
                    <a:pt x="9755" y="16246"/>
                    <a:pt x="9769" y="15627"/>
                  </a:cubicBezTo>
                  <a:cubicBezTo>
                    <a:pt x="9779" y="15249"/>
                    <a:pt x="9786" y="14868"/>
                    <a:pt x="9795" y="14488"/>
                  </a:cubicBezTo>
                  <a:cubicBezTo>
                    <a:pt x="9829" y="12994"/>
                    <a:pt x="9857" y="11501"/>
                    <a:pt x="9883" y="10077"/>
                  </a:cubicBezTo>
                  <a:cubicBezTo>
                    <a:pt x="9977" y="4783"/>
                    <a:pt x="10010" y="417"/>
                    <a:pt x="9920" y="242"/>
                  </a:cubicBezTo>
                  <a:cubicBezTo>
                    <a:pt x="9833" y="69"/>
                    <a:pt x="8433" y="1"/>
                    <a:pt x="672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34" name="Google Shape;3734;p49"/>
            <p:cNvGrpSpPr/>
            <p:nvPr/>
          </p:nvGrpSpPr>
          <p:grpSpPr>
            <a:xfrm>
              <a:off x="5840125" y="4704913"/>
              <a:ext cx="254175" cy="752900"/>
              <a:chOff x="5668100" y="4718075"/>
              <a:chExt cx="254175" cy="752900"/>
            </a:xfrm>
          </p:grpSpPr>
          <p:sp>
            <p:nvSpPr>
              <p:cNvPr id="3735" name="Google Shape;3735;p49"/>
              <p:cNvSpPr/>
              <p:nvPr/>
            </p:nvSpPr>
            <p:spPr>
              <a:xfrm>
                <a:off x="5672750" y="4718075"/>
                <a:ext cx="249525" cy="752875"/>
              </a:xfrm>
              <a:custGeom>
                <a:avLst/>
                <a:gdLst/>
                <a:ahLst/>
                <a:cxnLst/>
                <a:rect l="l" t="t" r="r" b="b"/>
                <a:pathLst>
                  <a:path w="9981" h="30115" extrusionOk="0">
                    <a:moveTo>
                      <a:pt x="6691" y="0"/>
                    </a:moveTo>
                    <a:cubicBezTo>
                      <a:pt x="5744" y="0"/>
                      <a:pt x="4702" y="21"/>
                      <a:pt x="3733" y="57"/>
                    </a:cubicBezTo>
                    <a:cubicBezTo>
                      <a:pt x="1887" y="125"/>
                      <a:pt x="304" y="247"/>
                      <a:pt x="162" y="383"/>
                    </a:cubicBezTo>
                    <a:cubicBezTo>
                      <a:pt x="48" y="492"/>
                      <a:pt x="1" y="3770"/>
                      <a:pt x="3" y="8102"/>
                    </a:cubicBezTo>
                    <a:cubicBezTo>
                      <a:pt x="4" y="8909"/>
                      <a:pt x="6" y="9751"/>
                      <a:pt x="9" y="10615"/>
                    </a:cubicBezTo>
                    <a:cubicBezTo>
                      <a:pt x="9" y="10753"/>
                      <a:pt x="10" y="10891"/>
                      <a:pt x="11" y="11029"/>
                    </a:cubicBezTo>
                    <a:cubicBezTo>
                      <a:pt x="12" y="11644"/>
                      <a:pt x="18" y="12267"/>
                      <a:pt x="20" y="12899"/>
                    </a:cubicBezTo>
                    <a:cubicBezTo>
                      <a:pt x="70" y="20918"/>
                      <a:pt x="227" y="29840"/>
                      <a:pt x="375" y="29930"/>
                    </a:cubicBezTo>
                    <a:cubicBezTo>
                      <a:pt x="589" y="30059"/>
                      <a:pt x="1353" y="30115"/>
                      <a:pt x="2350" y="30115"/>
                    </a:cubicBezTo>
                    <a:cubicBezTo>
                      <a:pt x="2548" y="30115"/>
                      <a:pt x="2754" y="30112"/>
                      <a:pt x="2968" y="30108"/>
                    </a:cubicBezTo>
                    <a:cubicBezTo>
                      <a:pt x="5499" y="30057"/>
                      <a:pt x="8956" y="29714"/>
                      <a:pt x="9193" y="29290"/>
                    </a:cubicBezTo>
                    <a:cubicBezTo>
                      <a:pt x="9348" y="29011"/>
                      <a:pt x="9543" y="23570"/>
                      <a:pt x="9693" y="17473"/>
                    </a:cubicBezTo>
                    <a:cubicBezTo>
                      <a:pt x="9709" y="16864"/>
                      <a:pt x="9724" y="16247"/>
                      <a:pt x="9739" y="15628"/>
                    </a:cubicBezTo>
                    <a:cubicBezTo>
                      <a:pt x="9749" y="15250"/>
                      <a:pt x="9756" y="14869"/>
                      <a:pt x="9764" y="14488"/>
                    </a:cubicBezTo>
                    <a:cubicBezTo>
                      <a:pt x="9798" y="12995"/>
                      <a:pt x="9826" y="11502"/>
                      <a:pt x="9852" y="10077"/>
                    </a:cubicBezTo>
                    <a:cubicBezTo>
                      <a:pt x="9948" y="4783"/>
                      <a:pt x="9981" y="416"/>
                      <a:pt x="9891" y="242"/>
                    </a:cubicBezTo>
                    <a:cubicBezTo>
                      <a:pt x="9803" y="69"/>
                      <a:pt x="8403" y="0"/>
                      <a:pt x="6691" y="0"/>
                    </a:cubicBezTo>
                    <a:close/>
                  </a:path>
                </a:pathLst>
              </a:custGeom>
              <a:solidFill>
                <a:schemeClr val="accent5"/>
              </a:solidFill>
              <a:ln>
                <a:noFill/>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6" name="Google Shape;3736;p49"/>
              <p:cNvSpPr/>
              <p:nvPr/>
            </p:nvSpPr>
            <p:spPr>
              <a:xfrm>
                <a:off x="5668100" y="4719500"/>
                <a:ext cx="98025" cy="751475"/>
              </a:xfrm>
              <a:custGeom>
                <a:avLst/>
                <a:gdLst/>
                <a:ahLst/>
                <a:cxnLst/>
                <a:rect l="l" t="t" r="r" b="b"/>
                <a:pathLst>
                  <a:path w="3921" h="30059" extrusionOk="0">
                    <a:moveTo>
                      <a:pt x="3920" y="0"/>
                    </a:moveTo>
                    <a:cubicBezTo>
                      <a:pt x="2073" y="68"/>
                      <a:pt x="490" y="191"/>
                      <a:pt x="349" y="326"/>
                    </a:cubicBezTo>
                    <a:cubicBezTo>
                      <a:pt x="0" y="657"/>
                      <a:pt x="292" y="29713"/>
                      <a:pt x="561" y="29873"/>
                    </a:cubicBezTo>
                    <a:cubicBezTo>
                      <a:pt x="776" y="30003"/>
                      <a:pt x="1548" y="30058"/>
                      <a:pt x="2553" y="30058"/>
                    </a:cubicBezTo>
                    <a:cubicBezTo>
                      <a:pt x="2745" y="30058"/>
                      <a:pt x="2946" y="30056"/>
                      <a:pt x="3154" y="30052"/>
                    </a:cubicBezTo>
                    <a:cubicBezTo>
                      <a:pt x="3295" y="25424"/>
                      <a:pt x="3916" y="4494"/>
                      <a:pt x="3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7" name="Google Shape;3737;p49"/>
              <p:cNvSpPr/>
              <p:nvPr/>
            </p:nvSpPr>
            <p:spPr>
              <a:xfrm>
                <a:off x="5693900" y="5426500"/>
                <a:ext cx="34175" cy="10100"/>
              </a:xfrm>
              <a:custGeom>
                <a:avLst/>
                <a:gdLst/>
                <a:ahLst/>
                <a:cxnLst/>
                <a:rect l="l" t="t" r="r" b="b"/>
                <a:pathLst>
                  <a:path w="1367" h="404" extrusionOk="0">
                    <a:moveTo>
                      <a:pt x="1160" y="1"/>
                    </a:moveTo>
                    <a:lnTo>
                      <a:pt x="205" y="3"/>
                    </a:lnTo>
                    <a:cubicBezTo>
                      <a:pt x="101" y="3"/>
                      <a:pt x="1" y="95"/>
                      <a:pt x="6" y="203"/>
                    </a:cubicBezTo>
                    <a:cubicBezTo>
                      <a:pt x="10" y="311"/>
                      <a:pt x="94" y="404"/>
                      <a:pt x="206" y="404"/>
                    </a:cubicBezTo>
                    <a:lnTo>
                      <a:pt x="1162" y="402"/>
                    </a:lnTo>
                    <a:cubicBezTo>
                      <a:pt x="1266" y="402"/>
                      <a:pt x="1366" y="309"/>
                      <a:pt x="1362" y="201"/>
                    </a:cubicBezTo>
                    <a:cubicBezTo>
                      <a:pt x="1357"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8" name="Google Shape;3738;p49"/>
              <p:cNvSpPr/>
              <p:nvPr/>
            </p:nvSpPr>
            <p:spPr>
              <a:xfrm>
                <a:off x="5693825" y="5372350"/>
                <a:ext cx="34150" cy="10100"/>
              </a:xfrm>
              <a:custGeom>
                <a:avLst/>
                <a:gdLst/>
                <a:ahLst/>
                <a:cxnLst/>
                <a:rect l="l" t="t" r="r" b="b"/>
                <a:pathLst>
                  <a:path w="1366" h="404" extrusionOk="0">
                    <a:moveTo>
                      <a:pt x="1160" y="1"/>
                    </a:moveTo>
                    <a:lnTo>
                      <a:pt x="205" y="3"/>
                    </a:lnTo>
                    <a:cubicBezTo>
                      <a:pt x="100" y="3"/>
                      <a:pt x="1" y="94"/>
                      <a:pt x="6" y="203"/>
                    </a:cubicBezTo>
                    <a:cubicBezTo>
                      <a:pt x="10" y="312"/>
                      <a:pt x="94" y="404"/>
                      <a:pt x="206" y="404"/>
                    </a:cubicBezTo>
                    <a:lnTo>
                      <a:pt x="1161" y="402"/>
                    </a:lnTo>
                    <a:cubicBezTo>
                      <a:pt x="1265" y="402"/>
                      <a:pt x="1366" y="309"/>
                      <a:pt x="1361" y="201"/>
                    </a:cubicBezTo>
                    <a:cubicBezTo>
                      <a:pt x="1356"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39" name="Google Shape;3739;p49"/>
              <p:cNvSpPr/>
              <p:nvPr/>
            </p:nvSpPr>
            <p:spPr>
              <a:xfrm>
                <a:off x="5693750" y="5318225"/>
                <a:ext cx="34150" cy="10075"/>
              </a:xfrm>
              <a:custGeom>
                <a:avLst/>
                <a:gdLst/>
                <a:ahLst/>
                <a:cxnLst/>
                <a:rect l="l" t="t" r="r" b="b"/>
                <a:pathLst>
                  <a:path w="1366" h="403" extrusionOk="0">
                    <a:moveTo>
                      <a:pt x="1160" y="0"/>
                    </a:moveTo>
                    <a:lnTo>
                      <a:pt x="205" y="2"/>
                    </a:lnTo>
                    <a:cubicBezTo>
                      <a:pt x="100" y="2"/>
                      <a:pt x="0" y="95"/>
                      <a:pt x="5" y="203"/>
                    </a:cubicBezTo>
                    <a:cubicBezTo>
                      <a:pt x="10" y="312"/>
                      <a:pt x="94" y="403"/>
                      <a:pt x="206" y="403"/>
                    </a:cubicBezTo>
                    <a:lnTo>
                      <a:pt x="1160" y="401"/>
                    </a:lnTo>
                    <a:cubicBezTo>
                      <a:pt x="1265" y="401"/>
                      <a:pt x="1366" y="309"/>
                      <a:pt x="1360" y="201"/>
                    </a:cubicBezTo>
                    <a:cubicBezTo>
                      <a:pt x="1355" y="92"/>
                      <a:pt x="1272"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0" name="Google Shape;3740;p49"/>
              <p:cNvSpPr/>
              <p:nvPr/>
            </p:nvSpPr>
            <p:spPr>
              <a:xfrm>
                <a:off x="5693675" y="5264100"/>
                <a:ext cx="34150" cy="10075"/>
              </a:xfrm>
              <a:custGeom>
                <a:avLst/>
                <a:gdLst/>
                <a:ahLst/>
                <a:cxnLst/>
                <a:rect l="l" t="t" r="r" b="b"/>
                <a:pathLst>
                  <a:path w="1366" h="403" extrusionOk="0">
                    <a:moveTo>
                      <a:pt x="1162" y="0"/>
                    </a:moveTo>
                    <a:cubicBezTo>
                      <a:pt x="1161" y="0"/>
                      <a:pt x="1161" y="0"/>
                      <a:pt x="1160" y="0"/>
                    </a:cubicBezTo>
                    <a:lnTo>
                      <a:pt x="205" y="1"/>
                    </a:lnTo>
                    <a:cubicBezTo>
                      <a:pt x="100" y="1"/>
                      <a:pt x="0" y="94"/>
                      <a:pt x="4" y="202"/>
                    </a:cubicBezTo>
                    <a:cubicBezTo>
                      <a:pt x="10" y="311"/>
                      <a:pt x="93" y="402"/>
                      <a:pt x="205" y="402"/>
                    </a:cubicBezTo>
                    <a:lnTo>
                      <a:pt x="1160" y="401"/>
                    </a:lnTo>
                    <a:cubicBezTo>
                      <a:pt x="1265" y="401"/>
                      <a:pt x="1366" y="308"/>
                      <a:pt x="1360" y="200"/>
                    </a:cubicBezTo>
                    <a:cubicBezTo>
                      <a:pt x="1355" y="93"/>
                      <a:pt x="1273" y="0"/>
                      <a:pt x="1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1" name="Google Shape;3741;p49"/>
              <p:cNvSpPr/>
              <p:nvPr/>
            </p:nvSpPr>
            <p:spPr>
              <a:xfrm>
                <a:off x="5693550" y="5209950"/>
                <a:ext cx="34200" cy="10075"/>
              </a:xfrm>
              <a:custGeom>
                <a:avLst/>
                <a:gdLst/>
                <a:ahLst/>
                <a:cxnLst/>
                <a:rect l="l" t="t" r="r" b="b"/>
                <a:pathLst>
                  <a:path w="1368" h="403" extrusionOk="0">
                    <a:moveTo>
                      <a:pt x="1162" y="1"/>
                    </a:moveTo>
                    <a:lnTo>
                      <a:pt x="207" y="2"/>
                    </a:lnTo>
                    <a:cubicBezTo>
                      <a:pt x="102" y="2"/>
                      <a:pt x="1" y="94"/>
                      <a:pt x="6" y="202"/>
                    </a:cubicBezTo>
                    <a:cubicBezTo>
                      <a:pt x="12" y="311"/>
                      <a:pt x="94" y="402"/>
                      <a:pt x="207" y="402"/>
                    </a:cubicBezTo>
                    <a:lnTo>
                      <a:pt x="1162" y="401"/>
                    </a:lnTo>
                    <a:cubicBezTo>
                      <a:pt x="1267" y="401"/>
                      <a:pt x="1367" y="308"/>
                      <a:pt x="1362" y="200"/>
                    </a:cubicBezTo>
                    <a:cubicBezTo>
                      <a:pt x="1357" y="93"/>
                      <a:pt x="1273"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2" name="Google Shape;3742;p49"/>
              <p:cNvSpPr/>
              <p:nvPr/>
            </p:nvSpPr>
            <p:spPr>
              <a:xfrm>
                <a:off x="5693475" y="5155800"/>
                <a:ext cx="34175" cy="10075"/>
              </a:xfrm>
              <a:custGeom>
                <a:avLst/>
                <a:gdLst/>
                <a:ahLst/>
                <a:cxnLst/>
                <a:rect l="l" t="t" r="r" b="b"/>
                <a:pathLst>
                  <a:path w="1367" h="403" extrusionOk="0">
                    <a:moveTo>
                      <a:pt x="1161" y="1"/>
                    </a:moveTo>
                    <a:lnTo>
                      <a:pt x="206" y="2"/>
                    </a:lnTo>
                    <a:cubicBezTo>
                      <a:pt x="100" y="2"/>
                      <a:pt x="1" y="94"/>
                      <a:pt x="6" y="203"/>
                    </a:cubicBezTo>
                    <a:cubicBezTo>
                      <a:pt x="11" y="311"/>
                      <a:pt x="94" y="403"/>
                      <a:pt x="206" y="403"/>
                    </a:cubicBezTo>
                    <a:lnTo>
                      <a:pt x="1162" y="401"/>
                    </a:lnTo>
                    <a:cubicBezTo>
                      <a:pt x="1267" y="401"/>
                      <a:pt x="1366" y="308"/>
                      <a:pt x="1362" y="201"/>
                    </a:cubicBezTo>
                    <a:cubicBezTo>
                      <a:pt x="1357" y="93"/>
                      <a:pt x="1273" y="1"/>
                      <a:pt x="11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3" name="Google Shape;3743;p49"/>
              <p:cNvSpPr/>
              <p:nvPr/>
            </p:nvSpPr>
            <p:spPr>
              <a:xfrm>
                <a:off x="5693400" y="5101650"/>
                <a:ext cx="34150" cy="10075"/>
              </a:xfrm>
              <a:custGeom>
                <a:avLst/>
                <a:gdLst/>
                <a:ahLst/>
                <a:cxnLst/>
                <a:rect l="l" t="t" r="r" b="b"/>
                <a:pathLst>
                  <a:path w="1366" h="403" extrusionOk="0">
                    <a:moveTo>
                      <a:pt x="1160" y="1"/>
                    </a:moveTo>
                    <a:lnTo>
                      <a:pt x="205" y="2"/>
                    </a:lnTo>
                    <a:cubicBezTo>
                      <a:pt x="101" y="3"/>
                      <a:pt x="1" y="95"/>
                      <a:pt x="6" y="203"/>
                    </a:cubicBezTo>
                    <a:cubicBezTo>
                      <a:pt x="10" y="311"/>
                      <a:pt x="93" y="403"/>
                      <a:pt x="204" y="403"/>
                    </a:cubicBezTo>
                    <a:cubicBezTo>
                      <a:pt x="205" y="403"/>
                      <a:pt x="206" y="403"/>
                      <a:pt x="206" y="403"/>
                    </a:cubicBezTo>
                    <a:lnTo>
                      <a:pt x="1161" y="402"/>
                    </a:lnTo>
                    <a:cubicBezTo>
                      <a:pt x="1266" y="402"/>
                      <a:pt x="1366" y="308"/>
                      <a:pt x="1361" y="201"/>
                    </a:cubicBezTo>
                    <a:cubicBezTo>
                      <a:pt x="1356"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4" name="Google Shape;3744;p49"/>
              <p:cNvSpPr/>
              <p:nvPr/>
            </p:nvSpPr>
            <p:spPr>
              <a:xfrm>
                <a:off x="5693325" y="5047525"/>
                <a:ext cx="34150" cy="10075"/>
              </a:xfrm>
              <a:custGeom>
                <a:avLst/>
                <a:gdLst/>
                <a:ahLst/>
                <a:cxnLst/>
                <a:rect l="l" t="t" r="r" b="b"/>
                <a:pathLst>
                  <a:path w="1366" h="403" extrusionOk="0">
                    <a:moveTo>
                      <a:pt x="1160" y="0"/>
                    </a:moveTo>
                    <a:lnTo>
                      <a:pt x="205" y="2"/>
                    </a:lnTo>
                    <a:cubicBezTo>
                      <a:pt x="100" y="2"/>
                      <a:pt x="0" y="94"/>
                      <a:pt x="5" y="203"/>
                    </a:cubicBezTo>
                    <a:cubicBezTo>
                      <a:pt x="10" y="311"/>
                      <a:pt x="94" y="403"/>
                      <a:pt x="206" y="403"/>
                    </a:cubicBezTo>
                    <a:lnTo>
                      <a:pt x="1161" y="401"/>
                    </a:lnTo>
                    <a:cubicBezTo>
                      <a:pt x="1265" y="401"/>
                      <a:pt x="1366" y="309"/>
                      <a:pt x="1361" y="200"/>
                    </a:cubicBezTo>
                    <a:cubicBezTo>
                      <a:pt x="1356" y="92"/>
                      <a:pt x="1273"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5" name="Google Shape;3745;p49"/>
              <p:cNvSpPr/>
              <p:nvPr/>
            </p:nvSpPr>
            <p:spPr>
              <a:xfrm>
                <a:off x="5693250" y="4993375"/>
                <a:ext cx="34150" cy="10100"/>
              </a:xfrm>
              <a:custGeom>
                <a:avLst/>
                <a:gdLst/>
                <a:ahLst/>
                <a:cxnLst/>
                <a:rect l="l" t="t" r="r" b="b"/>
                <a:pathLst>
                  <a:path w="1366" h="404" extrusionOk="0">
                    <a:moveTo>
                      <a:pt x="1160" y="0"/>
                    </a:moveTo>
                    <a:lnTo>
                      <a:pt x="205" y="2"/>
                    </a:lnTo>
                    <a:cubicBezTo>
                      <a:pt x="100" y="2"/>
                      <a:pt x="0" y="94"/>
                      <a:pt x="4" y="203"/>
                    </a:cubicBezTo>
                    <a:cubicBezTo>
                      <a:pt x="10" y="311"/>
                      <a:pt x="94" y="403"/>
                      <a:pt x="206" y="403"/>
                    </a:cubicBezTo>
                    <a:lnTo>
                      <a:pt x="1160" y="401"/>
                    </a:lnTo>
                    <a:cubicBezTo>
                      <a:pt x="1265" y="401"/>
                      <a:pt x="1366" y="309"/>
                      <a:pt x="1360" y="201"/>
                    </a:cubicBezTo>
                    <a:cubicBezTo>
                      <a:pt x="1356" y="93"/>
                      <a:pt x="1272"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6" name="Google Shape;3746;p49"/>
              <p:cNvSpPr/>
              <p:nvPr/>
            </p:nvSpPr>
            <p:spPr>
              <a:xfrm>
                <a:off x="5693125" y="4939225"/>
                <a:ext cx="34200" cy="10100"/>
              </a:xfrm>
              <a:custGeom>
                <a:avLst/>
                <a:gdLst/>
                <a:ahLst/>
                <a:cxnLst/>
                <a:rect l="l" t="t" r="r" b="b"/>
                <a:pathLst>
                  <a:path w="1368" h="404" extrusionOk="0">
                    <a:moveTo>
                      <a:pt x="1162" y="0"/>
                    </a:moveTo>
                    <a:lnTo>
                      <a:pt x="207" y="3"/>
                    </a:lnTo>
                    <a:cubicBezTo>
                      <a:pt x="102" y="3"/>
                      <a:pt x="1" y="95"/>
                      <a:pt x="6" y="203"/>
                    </a:cubicBezTo>
                    <a:cubicBezTo>
                      <a:pt x="12" y="311"/>
                      <a:pt x="94" y="403"/>
                      <a:pt x="207" y="403"/>
                    </a:cubicBezTo>
                    <a:lnTo>
                      <a:pt x="1162" y="401"/>
                    </a:lnTo>
                    <a:cubicBezTo>
                      <a:pt x="1267" y="401"/>
                      <a:pt x="1367" y="309"/>
                      <a:pt x="1362" y="201"/>
                    </a:cubicBezTo>
                    <a:cubicBezTo>
                      <a:pt x="1357" y="93"/>
                      <a:pt x="1274" y="0"/>
                      <a:pt x="1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7" name="Google Shape;3747;p49"/>
              <p:cNvSpPr/>
              <p:nvPr/>
            </p:nvSpPr>
            <p:spPr>
              <a:xfrm>
                <a:off x="5693050" y="4885100"/>
                <a:ext cx="34175" cy="10075"/>
              </a:xfrm>
              <a:custGeom>
                <a:avLst/>
                <a:gdLst/>
                <a:ahLst/>
                <a:cxnLst/>
                <a:rect l="l" t="t" r="r" b="b"/>
                <a:pathLst>
                  <a:path w="1367" h="403" extrusionOk="0">
                    <a:moveTo>
                      <a:pt x="1162" y="1"/>
                    </a:moveTo>
                    <a:cubicBezTo>
                      <a:pt x="1162" y="1"/>
                      <a:pt x="1161" y="1"/>
                      <a:pt x="1161" y="1"/>
                    </a:cubicBezTo>
                    <a:lnTo>
                      <a:pt x="206" y="2"/>
                    </a:lnTo>
                    <a:cubicBezTo>
                      <a:pt x="102" y="2"/>
                      <a:pt x="1" y="94"/>
                      <a:pt x="6" y="202"/>
                    </a:cubicBezTo>
                    <a:cubicBezTo>
                      <a:pt x="11" y="311"/>
                      <a:pt x="94" y="403"/>
                      <a:pt x="206" y="403"/>
                    </a:cubicBezTo>
                    <a:lnTo>
                      <a:pt x="1162" y="401"/>
                    </a:lnTo>
                    <a:cubicBezTo>
                      <a:pt x="1267" y="401"/>
                      <a:pt x="1366" y="308"/>
                      <a:pt x="1362" y="200"/>
                    </a:cubicBezTo>
                    <a:cubicBezTo>
                      <a:pt x="1357" y="93"/>
                      <a:pt x="1274"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8" name="Google Shape;3748;p49"/>
              <p:cNvSpPr/>
              <p:nvPr/>
            </p:nvSpPr>
            <p:spPr>
              <a:xfrm>
                <a:off x="5692975" y="4830950"/>
                <a:ext cx="34175" cy="10075"/>
              </a:xfrm>
              <a:custGeom>
                <a:avLst/>
                <a:gdLst/>
                <a:ahLst/>
                <a:cxnLst/>
                <a:rect l="l" t="t" r="r" b="b"/>
                <a:pathLst>
                  <a:path w="1367" h="403" extrusionOk="0">
                    <a:moveTo>
                      <a:pt x="1162" y="1"/>
                    </a:moveTo>
                    <a:cubicBezTo>
                      <a:pt x="1162" y="1"/>
                      <a:pt x="1161" y="1"/>
                      <a:pt x="1160" y="1"/>
                    </a:cubicBezTo>
                    <a:lnTo>
                      <a:pt x="206" y="2"/>
                    </a:lnTo>
                    <a:cubicBezTo>
                      <a:pt x="101" y="2"/>
                      <a:pt x="1" y="94"/>
                      <a:pt x="6" y="202"/>
                    </a:cubicBezTo>
                    <a:cubicBezTo>
                      <a:pt x="11" y="312"/>
                      <a:pt x="94" y="403"/>
                      <a:pt x="206" y="403"/>
                    </a:cubicBezTo>
                    <a:lnTo>
                      <a:pt x="1161" y="402"/>
                    </a:lnTo>
                    <a:cubicBezTo>
                      <a:pt x="1266" y="402"/>
                      <a:pt x="1366" y="308"/>
                      <a:pt x="1362" y="200"/>
                    </a:cubicBezTo>
                    <a:cubicBezTo>
                      <a:pt x="1357" y="93"/>
                      <a:pt x="1274"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49" name="Google Shape;3749;p49"/>
              <p:cNvSpPr/>
              <p:nvPr/>
            </p:nvSpPr>
            <p:spPr>
              <a:xfrm>
                <a:off x="5692900" y="4776825"/>
                <a:ext cx="34150" cy="10050"/>
              </a:xfrm>
              <a:custGeom>
                <a:avLst/>
                <a:gdLst/>
                <a:ahLst/>
                <a:cxnLst/>
                <a:rect l="l" t="t" r="r" b="b"/>
                <a:pathLst>
                  <a:path w="1366" h="402" extrusionOk="0">
                    <a:moveTo>
                      <a:pt x="1160" y="0"/>
                    </a:moveTo>
                    <a:lnTo>
                      <a:pt x="205" y="1"/>
                    </a:lnTo>
                    <a:cubicBezTo>
                      <a:pt x="100" y="1"/>
                      <a:pt x="0" y="93"/>
                      <a:pt x="6" y="202"/>
                    </a:cubicBezTo>
                    <a:cubicBezTo>
                      <a:pt x="10" y="311"/>
                      <a:pt x="94" y="402"/>
                      <a:pt x="206" y="402"/>
                    </a:cubicBezTo>
                    <a:lnTo>
                      <a:pt x="1161" y="401"/>
                    </a:lnTo>
                    <a:cubicBezTo>
                      <a:pt x="1266" y="401"/>
                      <a:pt x="1366" y="308"/>
                      <a:pt x="1361" y="200"/>
                    </a:cubicBezTo>
                    <a:cubicBezTo>
                      <a:pt x="1356" y="92"/>
                      <a:pt x="1273"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2" name="图片占位符 1"/>
          <p:cNvSpPr/>
          <p:nvPr>
            <p:ph type="pic" idx="2"/>
          </p:nvPr>
        </p:nvSpPr>
        <p:spPr>
          <a:xfrm>
            <a:off x="5412595" y="1339015"/>
            <a:ext cx="2915100" cy="2616300"/>
          </a:xfrm>
        </p:spPr>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3753" name="Shape 3753"/>
        <p:cNvGrpSpPr/>
        <p:nvPr/>
      </p:nvGrpSpPr>
      <p:grpSpPr>
        <a:xfrm>
          <a:off x="0" y="0"/>
          <a:ext cx="0" cy="0"/>
          <a:chOff x="0" y="0"/>
          <a:chExt cx="0" cy="0"/>
        </a:xfrm>
      </p:grpSpPr>
      <p:sp>
        <p:nvSpPr>
          <p:cNvPr id="3754" name="Google Shape;3754;p50"/>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My favorite subjects</a:t>
            </a:r>
            <a:endParaRPr lang="en-GB"/>
          </a:p>
        </p:txBody>
      </p:sp>
      <p:sp>
        <p:nvSpPr>
          <p:cNvPr id="3755" name="Google Shape;3755;p50"/>
          <p:cNvSpPr txBox="1"/>
          <p:nvPr>
            <p:ph type="subTitle" idx="1"/>
          </p:nvPr>
        </p:nvSpPr>
        <p:spPr>
          <a:xfrm>
            <a:off x="4854652" y="3136400"/>
            <a:ext cx="2980800" cy="113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a beautiful name and is the second planet from the Sun. It’s hot and has a poisonous atmosphere</a:t>
            </a:r>
            <a:endParaRPr lang="en-GB"/>
          </a:p>
        </p:txBody>
      </p:sp>
      <p:sp>
        <p:nvSpPr>
          <p:cNvPr id="3756" name="Google Shape;3756;p50"/>
          <p:cNvSpPr txBox="1"/>
          <p:nvPr>
            <p:ph type="subTitle" idx="2"/>
          </p:nvPr>
        </p:nvSpPr>
        <p:spPr>
          <a:xfrm>
            <a:off x="1504800" y="3136401"/>
            <a:ext cx="2976600" cy="113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is the closest planet to the Sun and the smallest one in the Solar System—it’s only a bit larger than the Moon</a:t>
            </a:r>
            <a:endParaRPr lang="en-GB"/>
          </a:p>
        </p:txBody>
      </p:sp>
      <p:sp>
        <p:nvSpPr>
          <p:cNvPr id="3757" name="Google Shape;3757;p50"/>
          <p:cNvSpPr txBox="1"/>
          <p:nvPr>
            <p:ph type="subTitle" idx="3"/>
          </p:nvPr>
        </p:nvSpPr>
        <p:spPr>
          <a:xfrm>
            <a:off x="1504800" y="2606050"/>
            <a:ext cx="29766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Mathematics</a:t>
            </a:r>
            <a:endParaRPr lang="en-GB"/>
          </a:p>
        </p:txBody>
      </p:sp>
      <p:sp>
        <p:nvSpPr>
          <p:cNvPr id="3758" name="Google Shape;3758;p50"/>
          <p:cNvSpPr txBox="1"/>
          <p:nvPr>
            <p:ph type="subTitle" idx="4"/>
          </p:nvPr>
        </p:nvSpPr>
        <p:spPr>
          <a:xfrm>
            <a:off x="4854652" y="2606050"/>
            <a:ext cx="29808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Science</a:t>
            </a:r>
            <a:endParaRPr lang="en-GB"/>
          </a:p>
        </p:txBody>
      </p:sp>
      <p:grpSp>
        <p:nvGrpSpPr>
          <p:cNvPr id="3759" name="Google Shape;3759;p50"/>
          <p:cNvGrpSpPr/>
          <p:nvPr/>
        </p:nvGrpSpPr>
        <p:grpSpPr>
          <a:xfrm>
            <a:off x="6189972" y="1981044"/>
            <a:ext cx="310159" cy="417853"/>
            <a:chOff x="6307225" y="3793675"/>
            <a:chExt cx="259200" cy="349200"/>
          </a:xfrm>
        </p:grpSpPr>
        <p:sp>
          <p:nvSpPr>
            <p:cNvPr id="3760" name="Google Shape;3760;p50"/>
            <p:cNvSpPr/>
            <p:nvPr/>
          </p:nvSpPr>
          <p:spPr>
            <a:xfrm>
              <a:off x="6307225" y="3793675"/>
              <a:ext cx="259200" cy="349200"/>
            </a:xfrm>
            <a:custGeom>
              <a:avLst/>
              <a:gdLst/>
              <a:ahLst/>
              <a:cxnLst/>
              <a:rect l="l" t="t" r="r" b="b"/>
              <a:pathLst>
                <a:path w="10368" h="13968" extrusionOk="0">
                  <a:moveTo>
                    <a:pt x="4783" y="547"/>
                  </a:moveTo>
                  <a:lnTo>
                    <a:pt x="4783" y="1092"/>
                  </a:lnTo>
                  <a:lnTo>
                    <a:pt x="2330" y="1092"/>
                  </a:lnTo>
                  <a:lnTo>
                    <a:pt x="2328" y="547"/>
                  </a:lnTo>
                  <a:close/>
                  <a:moveTo>
                    <a:pt x="4510" y="1638"/>
                  </a:moveTo>
                  <a:lnTo>
                    <a:pt x="4510" y="2183"/>
                  </a:lnTo>
                  <a:lnTo>
                    <a:pt x="2601" y="2183"/>
                  </a:lnTo>
                  <a:lnTo>
                    <a:pt x="2601" y="1638"/>
                  </a:lnTo>
                  <a:close/>
                  <a:moveTo>
                    <a:pt x="5328" y="3684"/>
                  </a:moveTo>
                  <a:cubicBezTo>
                    <a:pt x="5434" y="3684"/>
                    <a:pt x="5540" y="3704"/>
                    <a:pt x="5642" y="3747"/>
                  </a:cubicBezTo>
                  <a:cubicBezTo>
                    <a:pt x="5948" y="3873"/>
                    <a:pt x="6147" y="4171"/>
                    <a:pt x="6147" y="4503"/>
                  </a:cubicBezTo>
                  <a:cubicBezTo>
                    <a:pt x="6146" y="4955"/>
                    <a:pt x="5780" y="5321"/>
                    <a:pt x="5328" y="5321"/>
                  </a:cubicBezTo>
                  <a:cubicBezTo>
                    <a:pt x="4998" y="5321"/>
                    <a:pt x="4698" y="5121"/>
                    <a:pt x="4572" y="4816"/>
                  </a:cubicBezTo>
                  <a:cubicBezTo>
                    <a:pt x="4446" y="4509"/>
                    <a:pt x="4516" y="4158"/>
                    <a:pt x="4750" y="3923"/>
                  </a:cubicBezTo>
                  <a:cubicBezTo>
                    <a:pt x="4906" y="3767"/>
                    <a:pt x="5115" y="3684"/>
                    <a:pt x="5328" y="3684"/>
                  </a:cubicBezTo>
                  <a:close/>
                  <a:moveTo>
                    <a:pt x="4783" y="2729"/>
                  </a:moveTo>
                  <a:cubicBezTo>
                    <a:pt x="4935" y="2729"/>
                    <a:pt x="5056" y="2851"/>
                    <a:pt x="5056" y="3002"/>
                  </a:cubicBezTo>
                  <a:lnTo>
                    <a:pt x="5056" y="3165"/>
                  </a:lnTo>
                  <a:cubicBezTo>
                    <a:pt x="4422" y="3294"/>
                    <a:pt x="3965" y="3854"/>
                    <a:pt x="3965" y="4501"/>
                  </a:cubicBezTo>
                  <a:cubicBezTo>
                    <a:pt x="3965" y="5150"/>
                    <a:pt x="4422" y="5708"/>
                    <a:pt x="5056" y="5838"/>
                  </a:cubicBezTo>
                  <a:lnTo>
                    <a:pt x="5056" y="6002"/>
                  </a:lnTo>
                  <a:cubicBezTo>
                    <a:pt x="5056" y="6152"/>
                    <a:pt x="4935" y="6275"/>
                    <a:pt x="4783" y="6275"/>
                  </a:cubicBezTo>
                  <a:lnTo>
                    <a:pt x="2330" y="6275"/>
                  </a:lnTo>
                  <a:cubicBezTo>
                    <a:pt x="2178" y="6275"/>
                    <a:pt x="2057" y="6152"/>
                    <a:pt x="2057" y="6002"/>
                  </a:cubicBezTo>
                  <a:lnTo>
                    <a:pt x="2057" y="3002"/>
                  </a:lnTo>
                  <a:cubicBezTo>
                    <a:pt x="2057" y="2851"/>
                    <a:pt x="2178" y="2729"/>
                    <a:pt x="2330" y="2729"/>
                  </a:cubicBezTo>
                  <a:close/>
                  <a:moveTo>
                    <a:pt x="4510" y="6820"/>
                  </a:moveTo>
                  <a:lnTo>
                    <a:pt x="4510" y="7366"/>
                  </a:lnTo>
                  <a:lnTo>
                    <a:pt x="2601" y="7366"/>
                  </a:lnTo>
                  <a:lnTo>
                    <a:pt x="2601" y="6820"/>
                  </a:lnTo>
                  <a:close/>
                  <a:moveTo>
                    <a:pt x="6821" y="4230"/>
                  </a:moveTo>
                  <a:cubicBezTo>
                    <a:pt x="8318" y="4234"/>
                    <a:pt x="9583" y="5343"/>
                    <a:pt x="9785" y="6826"/>
                  </a:cubicBezTo>
                  <a:cubicBezTo>
                    <a:pt x="9987" y="8310"/>
                    <a:pt x="9064" y="9716"/>
                    <a:pt x="7623" y="10121"/>
                  </a:cubicBezTo>
                  <a:cubicBezTo>
                    <a:pt x="7661" y="9936"/>
                    <a:pt x="7634" y="9743"/>
                    <a:pt x="7545" y="9576"/>
                  </a:cubicBezTo>
                  <a:lnTo>
                    <a:pt x="7545" y="9576"/>
                  </a:lnTo>
                  <a:cubicBezTo>
                    <a:pt x="8703" y="9216"/>
                    <a:pt x="9425" y="8063"/>
                    <a:pt x="9244" y="6864"/>
                  </a:cubicBezTo>
                  <a:cubicBezTo>
                    <a:pt x="9064" y="5664"/>
                    <a:pt x="8034" y="4777"/>
                    <a:pt x="6821" y="4775"/>
                  </a:cubicBezTo>
                  <a:lnTo>
                    <a:pt x="6664" y="4775"/>
                  </a:lnTo>
                  <a:cubicBezTo>
                    <a:pt x="6701" y="4595"/>
                    <a:pt x="6701" y="4409"/>
                    <a:pt x="6664" y="4230"/>
                  </a:cubicBezTo>
                  <a:close/>
                  <a:moveTo>
                    <a:pt x="4510" y="10776"/>
                  </a:moveTo>
                  <a:lnTo>
                    <a:pt x="4510" y="11786"/>
                  </a:lnTo>
                  <a:lnTo>
                    <a:pt x="2601" y="11786"/>
                  </a:lnTo>
                  <a:lnTo>
                    <a:pt x="2601" y="10776"/>
                  </a:lnTo>
                  <a:close/>
                  <a:moveTo>
                    <a:pt x="9548" y="12331"/>
                  </a:moveTo>
                  <a:cubicBezTo>
                    <a:pt x="9699" y="12331"/>
                    <a:pt x="9821" y="12453"/>
                    <a:pt x="9821" y="12604"/>
                  </a:cubicBezTo>
                  <a:lnTo>
                    <a:pt x="9821" y="13422"/>
                  </a:lnTo>
                  <a:lnTo>
                    <a:pt x="547" y="13422"/>
                  </a:lnTo>
                  <a:lnTo>
                    <a:pt x="547" y="12604"/>
                  </a:lnTo>
                  <a:cubicBezTo>
                    <a:pt x="547" y="12453"/>
                    <a:pt x="669" y="12331"/>
                    <a:pt x="820" y="12331"/>
                  </a:cubicBezTo>
                  <a:close/>
                  <a:moveTo>
                    <a:pt x="2055" y="1"/>
                  </a:moveTo>
                  <a:cubicBezTo>
                    <a:pt x="1904" y="1"/>
                    <a:pt x="1782" y="123"/>
                    <a:pt x="1782" y="274"/>
                  </a:cubicBezTo>
                  <a:lnTo>
                    <a:pt x="1782" y="1092"/>
                  </a:lnTo>
                  <a:cubicBezTo>
                    <a:pt x="1782" y="1287"/>
                    <a:pt x="1886" y="1466"/>
                    <a:pt x="2055" y="1565"/>
                  </a:cubicBezTo>
                  <a:lnTo>
                    <a:pt x="2055" y="2230"/>
                  </a:lnTo>
                  <a:cubicBezTo>
                    <a:pt x="1729" y="2346"/>
                    <a:pt x="1510" y="2654"/>
                    <a:pt x="1510" y="3001"/>
                  </a:cubicBezTo>
                  <a:lnTo>
                    <a:pt x="1510" y="6002"/>
                  </a:lnTo>
                  <a:cubicBezTo>
                    <a:pt x="1510" y="6349"/>
                    <a:pt x="1729" y="6657"/>
                    <a:pt x="2055" y="6773"/>
                  </a:cubicBezTo>
                  <a:lnTo>
                    <a:pt x="2055" y="7366"/>
                  </a:lnTo>
                  <a:cubicBezTo>
                    <a:pt x="2055" y="7667"/>
                    <a:pt x="2299" y="7911"/>
                    <a:pt x="2601" y="7911"/>
                  </a:cubicBezTo>
                  <a:lnTo>
                    <a:pt x="4510" y="7911"/>
                  </a:lnTo>
                  <a:cubicBezTo>
                    <a:pt x="4811" y="7911"/>
                    <a:pt x="5055" y="7667"/>
                    <a:pt x="5055" y="7366"/>
                  </a:cubicBezTo>
                  <a:lnTo>
                    <a:pt x="5055" y="6773"/>
                  </a:lnTo>
                  <a:cubicBezTo>
                    <a:pt x="5381" y="6657"/>
                    <a:pt x="5600" y="6349"/>
                    <a:pt x="5601" y="6002"/>
                  </a:cubicBezTo>
                  <a:lnTo>
                    <a:pt x="5601" y="5839"/>
                  </a:lnTo>
                  <a:cubicBezTo>
                    <a:pt x="5927" y="5772"/>
                    <a:pt x="6218" y="5588"/>
                    <a:pt x="6418" y="5321"/>
                  </a:cubicBezTo>
                  <a:lnTo>
                    <a:pt x="6820" y="5321"/>
                  </a:lnTo>
                  <a:cubicBezTo>
                    <a:pt x="7874" y="5321"/>
                    <a:pt x="8730" y="6175"/>
                    <a:pt x="8730" y="7230"/>
                  </a:cubicBezTo>
                  <a:cubicBezTo>
                    <a:pt x="8730" y="8285"/>
                    <a:pt x="7874" y="9140"/>
                    <a:pt x="6820" y="9140"/>
                  </a:cubicBezTo>
                  <a:lnTo>
                    <a:pt x="4783" y="9140"/>
                  </a:lnTo>
                  <a:cubicBezTo>
                    <a:pt x="4632" y="9140"/>
                    <a:pt x="4510" y="9262"/>
                    <a:pt x="4510" y="9412"/>
                  </a:cubicBezTo>
                  <a:cubicBezTo>
                    <a:pt x="4510" y="9563"/>
                    <a:pt x="4632" y="9685"/>
                    <a:pt x="4783" y="9685"/>
                  </a:cubicBezTo>
                  <a:lnTo>
                    <a:pt x="6820" y="9685"/>
                  </a:lnTo>
                  <a:cubicBezTo>
                    <a:pt x="6822" y="9685"/>
                    <a:pt x="6824" y="9685"/>
                    <a:pt x="6825" y="9685"/>
                  </a:cubicBezTo>
                  <a:cubicBezTo>
                    <a:pt x="6977" y="9685"/>
                    <a:pt x="7100" y="9807"/>
                    <a:pt x="7100" y="9958"/>
                  </a:cubicBezTo>
                  <a:cubicBezTo>
                    <a:pt x="7100" y="10109"/>
                    <a:pt x="6978" y="10231"/>
                    <a:pt x="6828" y="10231"/>
                  </a:cubicBezTo>
                  <a:cubicBezTo>
                    <a:pt x="6825" y="10231"/>
                    <a:pt x="6823" y="10231"/>
                    <a:pt x="6820" y="10231"/>
                  </a:cubicBezTo>
                  <a:lnTo>
                    <a:pt x="819" y="10231"/>
                  </a:lnTo>
                  <a:cubicBezTo>
                    <a:pt x="672" y="10227"/>
                    <a:pt x="553" y="10106"/>
                    <a:pt x="553" y="9958"/>
                  </a:cubicBezTo>
                  <a:cubicBezTo>
                    <a:pt x="553" y="9810"/>
                    <a:pt x="672" y="9689"/>
                    <a:pt x="819" y="9685"/>
                  </a:cubicBezTo>
                  <a:lnTo>
                    <a:pt x="2327" y="9685"/>
                  </a:lnTo>
                  <a:cubicBezTo>
                    <a:pt x="2478" y="9685"/>
                    <a:pt x="2600" y="9563"/>
                    <a:pt x="2600" y="9412"/>
                  </a:cubicBezTo>
                  <a:cubicBezTo>
                    <a:pt x="2600" y="9262"/>
                    <a:pt x="2478" y="9140"/>
                    <a:pt x="2327" y="9140"/>
                  </a:cubicBezTo>
                  <a:lnTo>
                    <a:pt x="819" y="9140"/>
                  </a:lnTo>
                  <a:cubicBezTo>
                    <a:pt x="372" y="9146"/>
                    <a:pt x="13" y="9510"/>
                    <a:pt x="13" y="9958"/>
                  </a:cubicBezTo>
                  <a:cubicBezTo>
                    <a:pt x="13" y="10406"/>
                    <a:pt x="372" y="10770"/>
                    <a:pt x="819" y="10776"/>
                  </a:cubicBezTo>
                  <a:lnTo>
                    <a:pt x="2055" y="10776"/>
                  </a:lnTo>
                  <a:lnTo>
                    <a:pt x="2055" y="11786"/>
                  </a:lnTo>
                  <a:lnTo>
                    <a:pt x="819" y="11786"/>
                  </a:lnTo>
                  <a:cubicBezTo>
                    <a:pt x="368" y="11786"/>
                    <a:pt x="1" y="12153"/>
                    <a:pt x="1" y="12604"/>
                  </a:cubicBezTo>
                  <a:lnTo>
                    <a:pt x="1" y="13695"/>
                  </a:lnTo>
                  <a:cubicBezTo>
                    <a:pt x="1" y="13846"/>
                    <a:pt x="123" y="13968"/>
                    <a:pt x="274" y="13968"/>
                  </a:cubicBezTo>
                  <a:lnTo>
                    <a:pt x="10093" y="13968"/>
                  </a:lnTo>
                  <a:cubicBezTo>
                    <a:pt x="10244" y="13968"/>
                    <a:pt x="10366" y="13846"/>
                    <a:pt x="10366" y="13695"/>
                  </a:cubicBezTo>
                  <a:lnTo>
                    <a:pt x="10366" y="12604"/>
                  </a:lnTo>
                  <a:cubicBezTo>
                    <a:pt x="10366" y="12153"/>
                    <a:pt x="9999" y="11786"/>
                    <a:pt x="9548" y="11786"/>
                  </a:cubicBezTo>
                  <a:lnTo>
                    <a:pt x="9548" y="11785"/>
                  </a:lnTo>
                  <a:lnTo>
                    <a:pt x="5055" y="11785"/>
                  </a:lnTo>
                  <a:lnTo>
                    <a:pt x="5055" y="10776"/>
                  </a:lnTo>
                  <a:lnTo>
                    <a:pt x="6821" y="10776"/>
                  </a:lnTo>
                  <a:cubicBezTo>
                    <a:pt x="8779" y="10776"/>
                    <a:pt x="10368" y="9188"/>
                    <a:pt x="10368" y="7230"/>
                  </a:cubicBezTo>
                  <a:cubicBezTo>
                    <a:pt x="10368" y="5271"/>
                    <a:pt x="8779" y="3684"/>
                    <a:pt x="6821" y="3684"/>
                  </a:cubicBezTo>
                  <a:lnTo>
                    <a:pt x="6419" y="3684"/>
                  </a:lnTo>
                  <a:cubicBezTo>
                    <a:pt x="6218" y="3416"/>
                    <a:pt x="5927" y="3233"/>
                    <a:pt x="5601" y="3165"/>
                  </a:cubicBezTo>
                  <a:lnTo>
                    <a:pt x="5601" y="3001"/>
                  </a:lnTo>
                  <a:cubicBezTo>
                    <a:pt x="5601" y="2654"/>
                    <a:pt x="5382" y="2346"/>
                    <a:pt x="5056" y="2230"/>
                  </a:cubicBezTo>
                  <a:lnTo>
                    <a:pt x="5056" y="1565"/>
                  </a:lnTo>
                  <a:cubicBezTo>
                    <a:pt x="5224" y="1466"/>
                    <a:pt x="5328" y="1287"/>
                    <a:pt x="5328" y="1092"/>
                  </a:cubicBezTo>
                  <a:lnTo>
                    <a:pt x="5328" y="274"/>
                  </a:lnTo>
                  <a:cubicBezTo>
                    <a:pt x="5328" y="123"/>
                    <a:pt x="5206" y="1"/>
                    <a:pt x="5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1" name="Google Shape;3761;p50"/>
            <p:cNvSpPr/>
            <p:nvPr/>
          </p:nvSpPr>
          <p:spPr>
            <a:xfrm>
              <a:off x="6387000" y="4022125"/>
              <a:ext cx="15950" cy="13675"/>
            </a:xfrm>
            <a:custGeom>
              <a:avLst/>
              <a:gdLst/>
              <a:ahLst/>
              <a:cxnLst/>
              <a:rect l="l" t="t" r="r" b="b"/>
              <a:pathLst>
                <a:path w="638" h="547" extrusionOk="0">
                  <a:moveTo>
                    <a:pt x="365" y="1"/>
                  </a:moveTo>
                  <a:cubicBezTo>
                    <a:pt x="121" y="1"/>
                    <a:pt x="1" y="294"/>
                    <a:pt x="172" y="466"/>
                  </a:cubicBezTo>
                  <a:cubicBezTo>
                    <a:pt x="228" y="522"/>
                    <a:pt x="296" y="546"/>
                    <a:pt x="363" y="546"/>
                  </a:cubicBezTo>
                  <a:cubicBezTo>
                    <a:pt x="503" y="546"/>
                    <a:pt x="638" y="438"/>
                    <a:pt x="638" y="274"/>
                  </a:cubicBezTo>
                  <a:cubicBezTo>
                    <a:pt x="638" y="122"/>
                    <a:pt x="515" y="1"/>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762" name="Google Shape;3762;p50"/>
          <p:cNvGrpSpPr/>
          <p:nvPr/>
        </p:nvGrpSpPr>
        <p:grpSpPr>
          <a:xfrm>
            <a:off x="2804052" y="1981074"/>
            <a:ext cx="378096" cy="417823"/>
            <a:chOff x="7046850" y="2118025"/>
            <a:chExt cx="315975" cy="349175"/>
          </a:xfrm>
        </p:grpSpPr>
        <p:sp>
          <p:nvSpPr>
            <p:cNvPr id="3763" name="Google Shape;3763;p50"/>
            <p:cNvSpPr/>
            <p:nvPr/>
          </p:nvSpPr>
          <p:spPr>
            <a:xfrm>
              <a:off x="7049125" y="2118025"/>
              <a:ext cx="313700" cy="349175"/>
            </a:xfrm>
            <a:custGeom>
              <a:avLst/>
              <a:gdLst/>
              <a:ahLst/>
              <a:cxnLst/>
              <a:rect l="l" t="t" r="r" b="b"/>
              <a:pathLst>
                <a:path w="12548" h="13967" extrusionOk="0">
                  <a:moveTo>
                    <a:pt x="1910" y="1255"/>
                  </a:moveTo>
                  <a:cubicBezTo>
                    <a:pt x="2059" y="1256"/>
                    <a:pt x="2181" y="1378"/>
                    <a:pt x="2183" y="1528"/>
                  </a:cubicBezTo>
                  <a:lnTo>
                    <a:pt x="2183" y="2619"/>
                  </a:lnTo>
                  <a:cubicBezTo>
                    <a:pt x="2183" y="2770"/>
                    <a:pt x="2059" y="2892"/>
                    <a:pt x="1910" y="2892"/>
                  </a:cubicBezTo>
                  <a:cubicBezTo>
                    <a:pt x="1758" y="2892"/>
                    <a:pt x="1636" y="2770"/>
                    <a:pt x="1636" y="2619"/>
                  </a:cubicBezTo>
                  <a:lnTo>
                    <a:pt x="1636" y="1528"/>
                  </a:lnTo>
                  <a:cubicBezTo>
                    <a:pt x="1636" y="1378"/>
                    <a:pt x="1758" y="1256"/>
                    <a:pt x="1910" y="1256"/>
                  </a:cubicBezTo>
                  <a:lnTo>
                    <a:pt x="1910" y="1255"/>
                  </a:lnTo>
                  <a:close/>
                  <a:moveTo>
                    <a:pt x="5183" y="1256"/>
                  </a:moveTo>
                  <a:cubicBezTo>
                    <a:pt x="5334" y="1256"/>
                    <a:pt x="5456" y="1378"/>
                    <a:pt x="5456" y="1528"/>
                  </a:cubicBezTo>
                  <a:lnTo>
                    <a:pt x="5456" y="2619"/>
                  </a:lnTo>
                  <a:cubicBezTo>
                    <a:pt x="5456" y="2770"/>
                    <a:pt x="5334" y="2892"/>
                    <a:pt x="5183" y="2892"/>
                  </a:cubicBezTo>
                  <a:cubicBezTo>
                    <a:pt x="5031" y="2892"/>
                    <a:pt x="4909" y="2770"/>
                    <a:pt x="4909" y="2619"/>
                  </a:cubicBezTo>
                  <a:lnTo>
                    <a:pt x="4909" y="1528"/>
                  </a:lnTo>
                  <a:cubicBezTo>
                    <a:pt x="4909" y="1378"/>
                    <a:pt x="5031" y="1256"/>
                    <a:pt x="5183" y="1256"/>
                  </a:cubicBezTo>
                  <a:close/>
                  <a:moveTo>
                    <a:pt x="7108" y="2713"/>
                  </a:moveTo>
                  <a:lnTo>
                    <a:pt x="7108" y="2713"/>
                  </a:lnTo>
                  <a:cubicBezTo>
                    <a:pt x="7147" y="2818"/>
                    <a:pt x="7248" y="2892"/>
                    <a:pt x="7365" y="2892"/>
                  </a:cubicBezTo>
                  <a:cubicBezTo>
                    <a:pt x="7442" y="2892"/>
                    <a:pt x="7512" y="2860"/>
                    <a:pt x="7561" y="2808"/>
                  </a:cubicBezTo>
                  <a:lnTo>
                    <a:pt x="7561" y="2808"/>
                  </a:lnTo>
                  <a:cubicBezTo>
                    <a:pt x="7411" y="2774"/>
                    <a:pt x="7260" y="2742"/>
                    <a:pt x="7108" y="2713"/>
                  </a:cubicBezTo>
                  <a:close/>
                  <a:moveTo>
                    <a:pt x="8456" y="1255"/>
                  </a:moveTo>
                  <a:cubicBezTo>
                    <a:pt x="8607" y="1256"/>
                    <a:pt x="8729" y="1378"/>
                    <a:pt x="8729" y="1528"/>
                  </a:cubicBezTo>
                  <a:lnTo>
                    <a:pt x="8729" y="2619"/>
                  </a:lnTo>
                  <a:cubicBezTo>
                    <a:pt x="8729" y="2770"/>
                    <a:pt x="8607" y="2892"/>
                    <a:pt x="8456" y="2892"/>
                  </a:cubicBezTo>
                  <a:cubicBezTo>
                    <a:pt x="8306" y="2892"/>
                    <a:pt x="8182" y="2770"/>
                    <a:pt x="8184" y="2619"/>
                  </a:cubicBezTo>
                  <a:lnTo>
                    <a:pt x="8184" y="1528"/>
                  </a:lnTo>
                  <a:cubicBezTo>
                    <a:pt x="8184" y="1378"/>
                    <a:pt x="8306" y="1256"/>
                    <a:pt x="8456" y="1256"/>
                  </a:cubicBezTo>
                  <a:lnTo>
                    <a:pt x="8456" y="1255"/>
                  </a:lnTo>
                  <a:close/>
                  <a:moveTo>
                    <a:pt x="7365" y="1256"/>
                  </a:moveTo>
                  <a:cubicBezTo>
                    <a:pt x="7516" y="1256"/>
                    <a:pt x="7638" y="1378"/>
                    <a:pt x="7638" y="1528"/>
                  </a:cubicBezTo>
                  <a:lnTo>
                    <a:pt x="7638" y="2619"/>
                  </a:lnTo>
                  <a:cubicBezTo>
                    <a:pt x="7638" y="2692"/>
                    <a:pt x="7609" y="2759"/>
                    <a:pt x="7561" y="2808"/>
                  </a:cubicBezTo>
                  <a:lnTo>
                    <a:pt x="7561" y="2808"/>
                  </a:lnTo>
                  <a:cubicBezTo>
                    <a:pt x="8239" y="2963"/>
                    <a:pt x="8903" y="3174"/>
                    <a:pt x="9547" y="3438"/>
                  </a:cubicBezTo>
                  <a:cubicBezTo>
                    <a:pt x="9999" y="3436"/>
                    <a:pt x="10364" y="3071"/>
                    <a:pt x="10366" y="2619"/>
                  </a:cubicBezTo>
                  <a:lnTo>
                    <a:pt x="10366" y="2347"/>
                  </a:lnTo>
                  <a:lnTo>
                    <a:pt x="10911" y="2347"/>
                  </a:lnTo>
                  <a:lnTo>
                    <a:pt x="10911" y="4030"/>
                  </a:lnTo>
                  <a:cubicBezTo>
                    <a:pt x="10711" y="4146"/>
                    <a:pt x="10489" y="4204"/>
                    <a:pt x="10267" y="4204"/>
                  </a:cubicBezTo>
                  <a:cubicBezTo>
                    <a:pt x="10015" y="4204"/>
                    <a:pt x="9764" y="4129"/>
                    <a:pt x="9547" y="3983"/>
                  </a:cubicBezTo>
                  <a:cubicBezTo>
                    <a:pt x="9392" y="4122"/>
                    <a:pt x="9197" y="4192"/>
                    <a:pt x="9002" y="4192"/>
                  </a:cubicBezTo>
                  <a:cubicBezTo>
                    <a:pt x="8807" y="4192"/>
                    <a:pt x="8611" y="4122"/>
                    <a:pt x="8456" y="3983"/>
                  </a:cubicBezTo>
                  <a:cubicBezTo>
                    <a:pt x="8005" y="3983"/>
                    <a:pt x="7638" y="4350"/>
                    <a:pt x="7638" y="4801"/>
                  </a:cubicBezTo>
                  <a:lnTo>
                    <a:pt x="7638" y="5074"/>
                  </a:lnTo>
                  <a:lnTo>
                    <a:pt x="6000" y="5074"/>
                  </a:lnTo>
                  <a:lnTo>
                    <a:pt x="6000" y="4801"/>
                  </a:lnTo>
                  <a:cubicBezTo>
                    <a:pt x="5779" y="4243"/>
                    <a:pt x="5238" y="3877"/>
                    <a:pt x="4636" y="3877"/>
                  </a:cubicBezTo>
                  <a:cubicBezTo>
                    <a:pt x="4036" y="3877"/>
                    <a:pt x="3495" y="4243"/>
                    <a:pt x="3274" y="4801"/>
                  </a:cubicBezTo>
                  <a:lnTo>
                    <a:pt x="3274" y="5074"/>
                  </a:lnTo>
                  <a:lnTo>
                    <a:pt x="2727" y="5074"/>
                  </a:lnTo>
                  <a:lnTo>
                    <a:pt x="2727" y="4801"/>
                  </a:lnTo>
                  <a:cubicBezTo>
                    <a:pt x="2727" y="4334"/>
                    <a:pt x="2345" y="3982"/>
                    <a:pt x="1910" y="3982"/>
                  </a:cubicBezTo>
                  <a:cubicBezTo>
                    <a:pt x="1820" y="3982"/>
                    <a:pt x="1728" y="3997"/>
                    <a:pt x="1636" y="4030"/>
                  </a:cubicBezTo>
                  <a:lnTo>
                    <a:pt x="1636" y="3391"/>
                  </a:lnTo>
                  <a:cubicBezTo>
                    <a:pt x="1836" y="3275"/>
                    <a:pt x="2058" y="3217"/>
                    <a:pt x="2280" y="3217"/>
                  </a:cubicBezTo>
                  <a:cubicBezTo>
                    <a:pt x="2532" y="3217"/>
                    <a:pt x="2784" y="3291"/>
                    <a:pt x="3001" y="3438"/>
                  </a:cubicBezTo>
                  <a:cubicBezTo>
                    <a:pt x="3451" y="3438"/>
                    <a:pt x="3818" y="3071"/>
                    <a:pt x="3818" y="2620"/>
                  </a:cubicBezTo>
                  <a:lnTo>
                    <a:pt x="3818" y="2347"/>
                  </a:lnTo>
                  <a:lnTo>
                    <a:pt x="4365" y="2347"/>
                  </a:lnTo>
                  <a:lnTo>
                    <a:pt x="4365" y="2619"/>
                  </a:lnTo>
                  <a:cubicBezTo>
                    <a:pt x="4371" y="3066"/>
                    <a:pt x="4735" y="3425"/>
                    <a:pt x="5183" y="3425"/>
                  </a:cubicBezTo>
                  <a:cubicBezTo>
                    <a:pt x="5630" y="3425"/>
                    <a:pt x="5995" y="3066"/>
                    <a:pt x="6000" y="2619"/>
                  </a:cubicBezTo>
                  <a:lnTo>
                    <a:pt x="6000" y="2347"/>
                  </a:lnTo>
                  <a:lnTo>
                    <a:pt x="6547" y="2347"/>
                  </a:lnTo>
                  <a:lnTo>
                    <a:pt x="6547" y="2619"/>
                  </a:lnTo>
                  <a:cubicBezTo>
                    <a:pt x="6735" y="2646"/>
                    <a:pt x="6922" y="2677"/>
                    <a:pt x="7108" y="2713"/>
                  </a:cubicBezTo>
                  <a:lnTo>
                    <a:pt x="7108" y="2713"/>
                  </a:lnTo>
                  <a:cubicBezTo>
                    <a:pt x="7097" y="2684"/>
                    <a:pt x="7091" y="2652"/>
                    <a:pt x="7091" y="2619"/>
                  </a:cubicBezTo>
                  <a:lnTo>
                    <a:pt x="7091" y="1528"/>
                  </a:lnTo>
                  <a:cubicBezTo>
                    <a:pt x="7091" y="1378"/>
                    <a:pt x="7215" y="1256"/>
                    <a:pt x="7365" y="1256"/>
                  </a:cubicBezTo>
                  <a:close/>
                  <a:moveTo>
                    <a:pt x="4092" y="4529"/>
                  </a:moveTo>
                  <a:cubicBezTo>
                    <a:pt x="4241" y="4529"/>
                    <a:pt x="4365" y="4651"/>
                    <a:pt x="4365" y="4802"/>
                  </a:cubicBezTo>
                  <a:lnTo>
                    <a:pt x="4365" y="5893"/>
                  </a:lnTo>
                  <a:cubicBezTo>
                    <a:pt x="4365" y="6043"/>
                    <a:pt x="4241" y="6165"/>
                    <a:pt x="4092" y="6165"/>
                  </a:cubicBezTo>
                  <a:cubicBezTo>
                    <a:pt x="3940" y="6165"/>
                    <a:pt x="3818" y="6043"/>
                    <a:pt x="3818" y="5893"/>
                  </a:cubicBezTo>
                  <a:lnTo>
                    <a:pt x="3818" y="4802"/>
                  </a:lnTo>
                  <a:cubicBezTo>
                    <a:pt x="3818" y="4651"/>
                    <a:pt x="3940" y="4529"/>
                    <a:pt x="4092" y="4529"/>
                  </a:cubicBezTo>
                  <a:close/>
                  <a:moveTo>
                    <a:pt x="8200" y="5987"/>
                  </a:moveTo>
                  <a:cubicBezTo>
                    <a:pt x="8238" y="6091"/>
                    <a:pt x="8339" y="6165"/>
                    <a:pt x="8456" y="6165"/>
                  </a:cubicBezTo>
                  <a:cubicBezTo>
                    <a:pt x="8533" y="6165"/>
                    <a:pt x="8603" y="6133"/>
                    <a:pt x="8652" y="6081"/>
                  </a:cubicBezTo>
                  <a:lnTo>
                    <a:pt x="8652" y="6081"/>
                  </a:lnTo>
                  <a:cubicBezTo>
                    <a:pt x="8502" y="6047"/>
                    <a:pt x="8351" y="6016"/>
                    <a:pt x="8200" y="5987"/>
                  </a:cubicBezTo>
                  <a:close/>
                  <a:moveTo>
                    <a:pt x="9547" y="4529"/>
                  </a:moveTo>
                  <a:cubicBezTo>
                    <a:pt x="9698" y="4529"/>
                    <a:pt x="9820" y="4651"/>
                    <a:pt x="9820" y="4802"/>
                  </a:cubicBezTo>
                  <a:lnTo>
                    <a:pt x="9820" y="5893"/>
                  </a:lnTo>
                  <a:cubicBezTo>
                    <a:pt x="9820" y="6043"/>
                    <a:pt x="9698" y="6165"/>
                    <a:pt x="9547" y="6165"/>
                  </a:cubicBezTo>
                  <a:cubicBezTo>
                    <a:pt x="9397" y="6165"/>
                    <a:pt x="9273" y="6043"/>
                    <a:pt x="9275" y="5893"/>
                  </a:cubicBezTo>
                  <a:lnTo>
                    <a:pt x="9275" y="4802"/>
                  </a:lnTo>
                  <a:cubicBezTo>
                    <a:pt x="9275" y="4651"/>
                    <a:pt x="9397" y="4529"/>
                    <a:pt x="9547" y="4529"/>
                  </a:cubicBezTo>
                  <a:close/>
                  <a:moveTo>
                    <a:pt x="10638" y="4529"/>
                  </a:moveTo>
                  <a:cubicBezTo>
                    <a:pt x="10789" y="4529"/>
                    <a:pt x="10911" y="4651"/>
                    <a:pt x="10911" y="4802"/>
                  </a:cubicBezTo>
                  <a:lnTo>
                    <a:pt x="10911" y="5893"/>
                  </a:lnTo>
                  <a:cubicBezTo>
                    <a:pt x="10911" y="6043"/>
                    <a:pt x="10789" y="6165"/>
                    <a:pt x="10638" y="6165"/>
                  </a:cubicBezTo>
                  <a:cubicBezTo>
                    <a:pt x="10488" y="6165"/>
                    <a:pt x="10366" y="6043"/>
                    <a:pt x="10366" y="5893"/>
                  </a:cubicBezTo>
                  <a:lnTo>
                    <a:pt x="10366" y="4802"/>
                  </a:lnTo>
                  <a:cubicBezTo>
                    <a:pt x="10366" y="4651"/>
                    <a:pt x="10488" y="4529"/>
                    <a:pt x="10638" y="4529"/>
                  </a:cubicBezTo>
                  <a:close/>
                  <a:moveTo>
                    <a:pt x="1910" y="4529"/>
                  </a:moveTo>
                  <a:cubicBezTo>
                    <a:pt x="2059" y="4529"/>
                    <a:pt x="2183" y="4651"/>
                    <a:pt x="2183" y="4802"/>
                  </a:cubicBezTo>
                  <a:lnTo>
                    <a:pt x="2183" y="5893"/>
                  </a:lnTo>
                  <a:cubicBezTo>
                    <a:pt x="2183" y="6043"/>
                    <a:pt x="2059" y="6166"/>
                    <a:pt x="1910" y="6166"/>
                  </a:cubicBezTo>
                  <a:cubicBezTo>
                    <a:pt x="1758" y="6166"/>
                    <a:pt x="1636" y="6043"/>
                    <a:pt x="1636" y="5893"/>
                  </a:cubicBezTo>
                  <a:lnTo>
                    <a:pt x="1636" y="4802"/>
                  </a:lnTo>
                  <a:cubicBezTo>
                    <a:pt x="1636" y="4651"/>
                    <a:pt x="1758" y="4529"/>
                    <a:pt x="1910" y="4529"/>
                  </a:cubicBezTo>
                  <a:close/>
                  <a:moveTo>
                    <a:pt x="5183" y="4529"/>
                  </a:moveTo>
                  <a:cubicBezTo>
                    <a:pt x="5334" y="4529"/>
                    <a:pt x="5456" y="4651"/>
                    <a:pt x="5456" y="4802"/>
                  </a:cubicBezTo>
                  <a:lnTo>
                    <a:pt x="5456" y="5893"/>
                  </a:lnTo>
                  <a:cubicBezTo>
                    <a:pt x="5456" y="6043"/>
                    <a:pt x="5334" y="6166"/>
                    <a:pt x="5183" y="6166"/>
                  </a:cubicBezTo>
                  <a:cubicBezTo>
                    <a:pt x="5031" y="6166"/>
                    <a:pt x="4909" y="6043"/>
                    <a:pt x="4909" y="5893"/>
                  </a:cubicBezTo>
                  <a:lnTo>
                    <a:pt x="4909" y="4802"/>
                  </a:lnTo>
                  <a:cubicBezTo>
                    <a:pt x="4909" y="4651"/>
                    <a:pt x="5031" y="4529"/>
                    <a:pt x="5183" y="4529"/>
                  </a:cubicBezTo>
                  <a:close/>
                  <a:moveTo>
                    <a:pt x="2744" y="9260"/>
                  </a:moveTo>
                  <a:lnTo>
                    <a:pt x="2744" y="9260"/>
                  </a:lnTo>
                  <a:cubicBezTo>
                    <a:pt x="2783" y="9364"/>
                    <a:pt x="2883" y="9438"/>
                    <a:pt x="3001" y="9438"/>
                  </a:cubicBezTo>
                  <a:cubicBezTo>
                    <a:pt x="3077" y="9438"/>
                    <a:pt x="3147" y="9406"/>
                    <a:pt x="3197" y="9355"/>
                  </a:cubicBezTo>
                  <a:lnTo>
                    <a:pt x="3197" y="9355"/>
                  </a:lnTo>
                  <a:cubicBezTo>
                    <a:pt x="3046" y="9320"/>
                    <a:pt x="2896" y="9289"/>
                    <a:pt x="2744" y="9260"/>
                  </a:cubicBezTo>
                  <a:close/>
                  <a:moveTo>
                    <a:pt x="4092" y="7802"/>
                  </a:moveTo>
                  <a:cubicBezTo>
                    <a:pt x="4241" y="7802"/>
                    <a:pt x="4365" y="7924"/>
                    <a:pt x="4365" y="8075"/>
                  </a:cubicBezTo>
                  <a:lnTo>
                    <a:pt x="4365" y="9166"/>
                  </a:lnTo>
                  <a:cubicBezTo>
                    <a:pt x="4365" y="9316"/>
                    <a:pt x="4241" y="9438"/>
                    <a:pt x="4092" y="9438"/>
                  </a:cubicBezTo>
                  <a:cubicBezTo>
                    <a:pt x="3940" y="9438"/>
                    <a:pt x="3818" y="9316"/>
                    <a:pt x="3818" y="9166"/>
                  </a:cubicBezTo>
                  <a:lnTo>
                    <a:pt x="3818" y="8075"/>
                  </a:lnTo>
                  <a:cubicBezTo>
                    <a:pt x="3818" y="7924"/>
                    <a:pt x="3940" y="7802"/>
                    <a:pt x="4092" y="7802"/>
                  </a:cubicBezTo>
                  <a:close/>
                  <a:moveTo>
                    <a:pt x="8456" y="4529"/>
                  </a:moveTo>
                  <a:cubicBezTo>
                    <a:pt x="8607" y="4529"/>
                    <a:pt x="8729" y="4651"/>
                    <a:pt x="8729" y="4802"/>
                  </a:cubicBezTo>
                  <a:lnTo>
                    <a:pt x="8729" y="5893"/>
                  </a:lnTo>
                  <a:cubicBezTo>
                    <a:pt x="8729" y="5966"/>
                    <a:pt x="8700" y="6033"/>
                    <a:pt x="8652" y="6081"/>
                  </a:cubicBezTo>
                  <a:lnTo>
                    <a:pt x="8652" y="6081"/>
                  </a:lnTo>
                  <a:cubicBezTo>
                    <a:pt x="9330" y="6236"/>
                    <a:pt x="9994" y="6447"/>
                    <a:pt x="10639" y="6711"/>
                  </a:cubicBezTo>
                  <a:cubicBezTo>
                    <a:pt x="10732" y="6711"/>
                    <a:pt x="10824" y="6695"/>
                    <a:pt x="10912" y="6664"/>
                  </a:cubicBezTo>
                  <a:lnTo>
                    <a:pt x="10912" y="8348"/>
                  </a:lnTo>
                  <a:lnTo>
                    <a:pt x="10366" y="8348"/>
                  </a:lnTo>
                  <a:lnTo>
                    <a:pt x="10366" y="8075"/>
                  </a:lnTo>
                  <a:cubicBezTo>
                    <a:pt x="10366" y="7623"/>
                    <a:pt x="10000" y="7257"/>
                    <a:pt x="9548" y="7257"/>
                  </a:cubicBezTo>
                  <a:cubicBezTo>
                    <a:pt x="9393" y="7397"/>
                    <a:pt x="9198" y="7466"/>
                    <a:pt x="9003" y="7466"/>
                  </a:cubicBezTo>
                  <a:cubicBezTo>
                    <a:pt x="8807" y="7466"/>
                    <a:pt x="8612" y="7397"/>
                    <a:pt x="8457" y="7257"/>
                  </a:cubicBezTo>
                  <a:cubicBezTo>
                    <a:pt x="8005" y="7257"/>
                    <a:pt x="7639" y="7623"/>
                    <a:pt x="7639" y="8075"/>
                  </a:cubicBezTo>
                  <a:lnTo>
                    <a:pt x="7639" y="8348"/>
                  </a:lnTo>
                  <a:lnTo>
                    <a:pt x="6002" y="8348"/>
                  </a:lnTo>
                  <a:lnTo>
                    <a:pt x="6002" y="8075"/>
                  </a:lnTo>
                  <a:cubicBezTo>
                    <a:pt x="5814" y="8048"/>
                    <a:pt x="5626" y="8017"/>
                    <a:pt x="5439" y="7981"/>
                  </a:cubicBezTo>
                  <a:lnTo>
                    <a:pt x="5439" y="7981"/>
                  </a:lnTo>
                  <a:cubicBezTo>
                    <a:pt x="5450" y="8010"/>
                    <a:pt x="5456" y="8042"/>
                    <a:pt x="5456" y="8075"/>
                  </a:cubicBezTo>
                  <a:lnTo>
                    <a:pt x="5456" y="9166"/>
                  </a:lnTo>
                  <a:cubicBezTo>
                    <a:pt x="5456" y="9316"/>
                    <a:pt x="5334" y="9438"/>
                    <a:pt x="5183" y="9438"/>
                  </a:cubicBezTo>
                  <a:cubicBezTo>
                    <a:pt x="5031" y="9438"/>
                    <a:pt x="4909" y="9316"/>
                    <a:pt x="4909" y="9166"/>
                  </a:cubicBezTo>
                  <a:lnTo>
                    <a:pt x="4909" y="8075"/>
                  </a:lnTo>
                  <a:cubicBezTo>
                    <a:pt x="4909" y="8002"/>
                    <a:pt x="4938" y="7935"/>
                    <a:pt x="4985" y="7886"/>
                  </a:cubicBezTo>
                  <a:lnTo>
                    <a:pt x="4985" y="7886"/>
                  </a:lnTo>
                  <a:cubicBezTo>
                    <a:pt x="5136" y="7921"/>
                    <a:pt x="5287" y="7952"/>
                    <a:pt x="5439" y="7981"/>
                  </a:cubicBezTo>
                  <a:lnTo>
                    <a:pt x="5439" y="7981"/>
                  </a:lnTo>
                  <a:cubicBezTo>
                    <a:pt x="5401" y="7876"/>
                    <a:pt x="5301" y="7802"/>
                    <a:pt x="5183" y="7802"/>
                  </a:cubicBezTo>
                  <a:cubicBezTo>
                    <a:pt x="5105" y="7802"/>
                    <a:pt x="5035" y="7834"/>
                    <a:pt x="4985" y="7886"/>
                  </a:cubicBezTo>
                  <a:lnTo>
                    <a:pt x="4985" y="7886"/>
                  </a:lnTo>
                  <a:cubicBezTo>
                    <a:pt x="4308" y="7731"/>
                    <a:pt x="3645" y="7521"/>
                    <a:pt x="3002" y="7257"/>
                  </a:cubicBezTo>
                  <a:cubicBezTo>
                    <a:pt x="2550" y="7257"/>
                    <a:pt x="2183" y="7623"/>
                    <a:pt x="2183" y="8075"/>
                  </a:cubicBezTo>
                  <a:lnTo>
                    <a:pt x="2183" y="8348"/>
                  </a:lnTo>
                  <a:lnTo>
                    <a:pt x="1638" y="8348"/>
                  </a:lnTo>
                  <a:lnTo>
                    <a:pt x="1638" y="6664"/>
                  </a:lnTo>
                  <a:cubicBezTo>
                    <a:pt x="1729" y="6696"/>
                    <a:pt x="1822" y="6711"/>
                    <a:pt x="1912" y="6711"/>
                  </a:cubicBezTo>
                  <a:cubicBezTo>
                    <a:pt x="2345" y="6711"/>
                    <a:pt x="2729" y="6361"/>
                    <a:pt x="2729" y="5893"/>
                  </a:cubicBezTo>
                  <a:lnTo>
                    <a:pt x="2729" y="5620"/>
                  </a:lnTo>
                  <a:lnTo>
                    <a:pt x="3274" y="5620"/>
                  </a:lnTo>
                  <a:lnTo>
                    <a:pt x="3274" y="5893"/>
                  </a:lnTo>
                  <a:cubicBezTo>
                    <a:pt x="3497" y="6451"/>
                    <a:pt x="4037" y="6817"/>
                    <a:pt x="4638" y="6817"/>
                  </a:cubicBezTo>
                  <a:cubicBezTo>
                    <a:pt x="5238" y="6817"/>
                    <a:pt x="5779" y="6451"/>
                    <a:pt x="6002" y="5893"/>
                  </a:cubicBezTo>
                  <a:lnTo>
                    <a:pt x="6002" y="5620"/>
                  </a:lnTo>
                  <a:lnTo>
                    <a:pt x="7639" y="5620"/>
                  </a:lnTo>
                  <a:lnTo>
                    <a:pt x="7639" y="5893"/>
                  </a:lnTo>
                  <a:cubicBezTo>
                    <a:pt x="7827" y="5920"/>
                    <a:pt x="8014" y="5951"/>
                    <a:pt x="8200" y="5987"/>
                  </a:cubicBezTo>
                  <a:lnTo>
                    <a:pt x="8200" y="5987"/>
                  </a:lnTo>
                  <a:cubicBezTo>
                    <a:pt x="8189" y="5958"/>
                    <a:pt x="8184" y="5926"/>
                    <a:pt x="8184" y="5893"/>
                  </a:cubicBezTo>
                  <a:lnTo>
                    <a:pt x="8184" y="4802"/>
                  </a:lnTo>
                  <a:cubicBezTo>
                    <a:pt x="8182" y="4651"/>
                    <a:pt x="8306" y="4529"/>
                    <a:pt x="8456" y="4529"/>
                  </a:cubicBezTo>
                  <a:close/>
                  <a:moveTo>
                    <a:pt x="8457" y="7802"/>
                  </a:moveTo>
                  <a:cubicBezTo>
                    <a:pt x="8607" y="7802"/>
                    <a:pt x="8730" y="7924"/>
                    <a:pt x="8730" y="8075"/>
                  </a:cubicBezTo>
                  <a:lnTo>
                    <a:pt x="8730" y="9166"/>
                  </a:lnTo>
                  <a:cubicBezTo>
                    <a:pt x="8730" y="9316"/>
                    <a:pt x="8607" y="9438"/>
                    <a:pt x="8457" y="9438"/>
                  </a:cubicBezTo>
                  <a:cubicBezTo>
                    <a:pt x="8306" y="9438"/>
                    <a:pt x="8184" y="9316"/>
                    <a:pt x="8184" y="9166"/>
                  </a:cubicBezTo>
                  <a:lnTo>
                    <a:pt x="8184" y="8075"/>
                  </a:lnTo>
                  <a:cubicBezTo>
                    <a:pt x="8184" y="7924"/>
                    <a:pt x="8306" y="7802"/>
                    <a:pt x="8457" y="7802"/>
                  </a:cubicBezTo>
                  <a:close/>
                  <a:moveTo>
                    <a:pt x="9548" y="7802"/>
                  </a:moveTo>
                  <a:cubicBezTo>
                    <a:pt x="9698" y="7802"/>
                    <a:pt x="9821" y="7924"/>
                    <a:pt x="9821" y="8075"/>
                  </a:cubicBezTo>
                  <a:lnTo>
                    <a:pt x="9821" y="9166"/>
                  </a:lnTo>
                  <a:cubicBezTo>
                    <a:pt x="9821" y="9316"/>
                    <a:pt x="9698" y="9438"/>
                    <a:pt x="9548" y="9438"/>
                  </a:cubicBezTo>
                  <a:cubicBezTo>
                    <a:pt x="9397" y="9438"/>
                    <a:pt x="9275" y="9316"/>
                    <a:pt x="9275" y="9166"/>
                  </a:cubicBezTo>
                  <a:lnTo>
                    <a:pt x="9275" y="8075"/>
                  </a:lnTo>
                  <a:cubicBezTo>
                    <a:pt x="9275" y="7924"/>
                    <a:pt x="9397" y="7802"/>
                    <a:pt x="9548" y="7802"/>
                  </a:cubicBezTo>
                  <a:close/>
                  <a:moveTo>
                    <a:pt x="1910" y="11075"/>
                  </a:moveTo>
                  <a:cubicBezTo>
                    <a:pt x="2059" y="11075"/>
                    <a:pt x="2183" y="11197"/>
                    <a:pt x="2183" y="11348"/>
                  </a:cubicBezTo>
                  <a:lnTo>
                    <a:pt x="2183" y="12439"/>
                  </a:lnTo>
                  <a:cubicBezTo>
                    <a:pt x="2181" y="12590"/>
                    <a:pt x="2059" y="12712"/>
                    <a:pt x="1910" y="12712"/>
                  </a:cubicBezTo>
                  <a:cubicBezTo>
                    <a:pt x="1758" y="12712"/>
                    <a:pt x="1636" y="12590"/>
                    <a:pt x="1636" y="12439"/>
                  </a:cubicBezTo>
                  <a:lnTo>
                    <a:pt x="1636" y="11348"/>
                  </a:lnTo>
                  <a:cubicBezTo>
                    <a:pt x="1636" y="11197"/>
                    <a:pt x="1758" y="11075"/>
                    <a:pt x="1910" y="11075"/>
                  </a:cubicBezTo>
                  <a:close/>
                  <a:moveTo>
                    <a:pt x="3001" y="11075"/>
                  </a:moveTo>
                  <a:cubicBezTo>
                    <a:pt x="3150" y="11075"/>
                    <a:pt x="3274" y="11197"/>
                    <a:pt x="3274" y="11348"/>
                  </a:cubicBezTo>
                  <a:lnTo>
                    <a:pt x="3274" y="12439"/>
                  </a:lnTo>
                  <a:cubicBezTo>
                    <a:pt x="3274" y="12590"/>
                    <a:pt x="3150" y="12712"/>
                    <a:pt x="3001" y="12712"/>
                  </a:cubicBezTo>
                  <a:cubicBezTo>
                    <a:pt x="2849" y="12712"/>
                    <a:pt x="2727" y="12590"/>
                    <a:pt x="2727" y="12439"/>
                  </a:cubicBezTo>
                  <a:lnTo>
                    <a:pt x="2727" y="11348"/>
                  </a:lnTo>
                  <a:cubicBezTo>
                    <a:pt x="2727" y="11197"/>
                    <a:pt x="2849" y="11075"/>
                    <a:pt x="3001" y="11075"/>
                  </a:cubicBezTo>
                  <a:close/>
                  <a:moveTo>
                    <a:pt x="3001" y="7802"/>
                  </a:moveTo>
                  <a:cubicBezTo>
                    <a:pt x="3150" y="7802"/>
                    <a:pt x="3274" y="7924"/>
                    <a:pt x="3274" y="8075"/>
                  </a:cubicBezTo>
                  <a:lnTo>
                    <a:pt x="3274" y="9166"/>
                  </a:lnTo>
                  <a:cubicBezTo>
                    <a:pt x="3274" y="9239"/>
                    <a:pt x="3244" y="9306"/>
                    <a:pt x="3197" y="9355"/>
                  </a:cubicBezTo>
                  <a:lnTo>
                    <a:pt x="3197" y="9355"/>
                  </a:lnTo>
                  <a:cubicBezTo>
                    <a:pt x="3874" y="9509"/>
                    <a:pt x="4538" y="9720"/>
                    <a:pt x="5183" y="9984"/>
                  </a:cubicBezTo>
                  <a:cubicBezTo>
                    <a:pt x="5633" y="9984"/>
                    <a:pt x="6000" y="9617"/>
                    <a:pt x="6000" y="9166"/>
                  </a:cubicBezTo>
                  <a:lnTo>
                    <a:pt x="6000" y="8893"/>
                  </a:lnTo>
                  <a:lnTo>
                    <a:pt x="7636" y="8893"/>
                  </a:lnTo>
                  <a:lnTo>
                    <a:pt x="7636" y="9166"/>
                  </a:lnTo>
                  <a:cubicBezTo>
                    <a:pt x="7859" y="9724"/>
                    <a:pt x="8400" y="10090"/>
                    <a:pt x="9000" y="10090"/>
                  </a:cubicBezTo>
                  <a:cubicBezTo>
                    <a:pt x="9602" y="10090"/>
                    <a:pt x="10143" y="9724"/>
                    <a:pt x="10364" y="9166"/>
                  </a:cubicBezTo>
                  <a:lnTo>
                    <a:pt x="10364" y="8893"/>
                  </a:lnTo>
                  <a:lnTo>
                    <a:pt x="10911" y="8893"/>
                  </a:lnTo>
                  <a:lnTo>
                    <a:pt x="10911" y="10577"/>
                  </a:lnTo>
                  <a:cubicBezTo>
                    <a:pt x="10819" y="10545"/>
                    <a:pt x="10727" y="10530"/>
                    <a:pt x="10636" y="10530"/>
                  </a:cubicBezTo>
                  <a:cubicBezTo>
                    <a:pt x="10202" y="10530"/>
                    <a:pt x="9820" y="10880"/>
                    <a:pt x="9820" y="11348"/>
                  </a:cubicBezTo>
                  <a:lnTo>
                    <a:pt x="9820" y="11620"/>
                  </a:lnTo>
                  <a:lnTo>
                    <a:pt x="8182" y="11620"/>
                  </a:lnTo>
                  <a:lnTo>
                    <a:pt x="8182" y="11348"/>
                  </a:lnTo>
                  <a:cubicBezTo>
                    <a:pt x="7961" y="10790"/>
                    <a:pt x="7420" y="10423"/>
                    <a:pt x="6818" y="10423"/>
                  </a:cubicBezTo>
                  <a:cubicBezTo>
                    <a:pt x="6218" y="10423"/>
                    <a:pt x="5677" y="10790"/>
                    <a:pt x="5454" y="11348"/>
                  </a:cubicBezTo>
                  <a:lnTo>
                    <a:pt x="5454" y="11621"/>
                  </a:lnTo>
                  <a:lnTo>
                    <a:pt x="4909" y="11621"/>
                  </a:lnTo>
                  <a:lnTo>
                    <a:pt x="4909" y="11348"/>
                  </a:lnTo>
                  <a:cubicBezTo>
                    <a:pt x="4722" y="11321"/>
                    <a:pt x="4534" y="11290"/>
                    <a:pt x="4348" y="11254"/>
                  </a:cubicBezTo>
                  <a:lnTo>
                    <a:pt x="4348" y="11254"/>
                  </a:lnTo>
                  <a:cubicBezTo>
                    <a:pt x="4359" y="11283"/>
                    <a:pt x="4365" y="11315"/>
                    <a:pt x="4365" y="11348"/>
                  </a:cubicBezTo>
                  <a:lnTo>
                    <a:pt x="4365" y="12439"/>
                  </a:lnTo>
                  <a:cubicBezTo>
                    <a:pt x="4365" y="12590"/>
                    <a:pt x="4241" y="12712"/>
                    <a:pt x="4092" y="12712"/>
                  </a:cubicBezTo>
                  <a:cubicBezTo>
                    <a:pt x="3940" y="12712"/>
                    <a:pt x="3818" y="12590"/>
                    <a:pt x="3818" y="12439"/>
                  </a:cubicBezTo>
                  <a:lnTo>
                    <a:pt x="3818" y="11348"/>
                  </a:lnTo>
                  <a:cubicBezTo>
                    <a:pt x="3818" y="11275"/>
                    <a:pt x="3847" y="11208"/>
                    <a:pt x="3894" y="11159"/>
                  </a:cubicBezTo>
                  <a:lnTo>
                    <a:pt x="3894" y="11159"/>
                  </a:lnTo>
                  <a:cubicBezTo>
                    <a:pt x="4045" y="11194"/>
                    <a:pt x="4196" y="11225"/>
                    <a:pt x="4348" y="11254"/>
                  </a:cubicBezTo>
                  <a:lnTo>
                    <a:pt x="4348" y="11254"/>
                  </a:lnTo>
                  <a:cubicBezTo>
                    <a:pt x="4310" y="11149"/>
                    <a:pt x="4209" y="11075"/>
                    <a:pt x="4092" y="11075"/>
                  </a:cubicBezTo>
                  <a:cubicBezTo>
                    <a:pt x="4014" y="11075"/>
                    <a:pt x="3944" y="11107"/>
                    <a:pt x="3894" y="11159"/>
                  </a:cubicBezTo>
                  <a:lnTo>
                    <a:pt x="3894" y="11159"/>
                  </a:lnTo>
                  <a:cubicBezTo>
                    <a:pt x="3216" y="11004"/>
                    <a:pt x="2552" y="10793"/>
                    <a:pt x="1908" y="10530"/>
                  </a:cubicBezTo>
                  <a:cubicBezTo>
                    <a:pt x="1816" y="10530"/>
                    <a:pt x="1723" y="10545"/>
                    <a:pt x="1636" y="10577"/>
                  </a:cubicBezTo>
                  <a:lnTo>
                    <a:pt x="1636" y="8893"/>
                  </a:lnTo>
                  <a:lnTo>
                    <a:pt x="2181" y="8893"/>
                  </a:lnTo>
                  <a:lnTo>
                    <a:pt x="2181" y="9166"/>
                  </a:lnTo>
                  <a:cubicBezTo>
                    <a:pt x="2370" y="9193"/>
                    <a:pt x="2557" y="9225"/>
                    <a:pt x="2744" y="9260"/>
                  </a:cubicBezTo>
                  <a:lnTo>
                    <a:pt x="2744" y="9260"/>
                  </a:lnTo>
                  <a:cubicBezTo>
                    <a:pt x="2733" y="9231"/>
                    <a:pt x="2727" y="9199"/>
                    <a:pt x="2727" y="9166"/>
                  </a:cubicBezTo>
                  <a:lnTo>
                    <a:pt x="2727" y="8075"/>
                  </a:lnTo>
                  <a:cubicBezTo>
                    <a:pt x="2727" y="7924"/>
                    <a:pt x="2849" y="7802"/>
                    <a:pt x="3001" y="7802"/>
                  </a:cubicBezTo>
                  <a:close/>
                  <a:moveTo>
                    <a:pt x="6274" y="11082"/>
                  </a:moveTo>
                  <a:cubicBezTo>
                    <a:pt x="6420" y="11082"/>
                    <a:pt x="6542" y="11200"/>
                    <a:pt x="6547" y="11348"/>
                  </a:cubicBezTo>
                  <a:lnTo>
                    <a:pt x="6547" y="12439"/>
                  </a:lnTo>
                  <a:cubicBezTo>
                    <a:pt x="6545" y="12590"/>
                    <a:pt x="6423" y="12712"/>
                    <a:pt x="6274" y="12712"/>
                  </a:cubicBezTo>
                  <a:cubicBezTo>
                    <a:pt x="6122" y="12712"/>
                    <a:pt x="6000" y="12590"/>
                    <a:pt x="6000" y="12439"/>
                  </a:cubicBezTo>
                  <a:lnTo>
                    <a:pt x="6000" y="11348"/>
                  </a:lnTo>
                  <a:cubicBezTo>
                    <a:pt x="6003" y="11200"/>
                    <a:pt x="6125" y="11082"/>
                    <a:pt x="6274" y="11082"/>
                  </a:cubicBezTo>
                  <a:close/>
                  <a:moveTo>
                    <a:pt x="7365" y="11075"/>
                  </a:moveTo>
                  <a:cubicBezTo>
                    <a:pt x="7514" y="11075"/>
                    <a:pt x="7636" y="11197"/>
                    <a:pt x="7638" y="11348"/>
                  </a:cubicBezTo>
                  <a:lnTo>
                    <a:pt x="7638" y="12439"/>
                  </a:lnTo>
                  <a:cubicBezTo>
                    <a:pt x="7636" y="12590"/>
                    <a:pt x="7514" y="12712"/>
                    <a:pt x="7365" y="12712"/>
                  </a:cubicBezTo>
                  <a:cubicBezTo>
                    <a:pt x="7213" y="12712"/>
                    <a:pt x="7091" y="12590"/>
                    <a:pt x="7091" y="12439"/>
                  </a:cubicBezTo>
                  <a:lnTo>
                    <a:pt x="7091" y="11348"/>
                  </a:lnTo>
                  <a:cubicBezTo>
                    <a:pt x="7091" y="11197"/>
                    <a:pt x="7213" y="11075"/>
                    <a:pt x="7365" y="11075"/>
                  </a:cubicBezTo>
                  <a:close/>
                  <a:moveTo>
                    <a:pt x="10638" y="11075"/>
                  </a:moveTo>
                  <a:cubicBezTo>
                    <a:pt x="10789" y="11075"/>
                    <a:pt x="10911" y="11197"/>
                    <a:pt x="10911" y="11348"/>
                  </a:cubicBezTo>
                  <a:lnTo>
                    <a:pt x="10911" y="12439"/>
                  </a:lnTo>
                  <a:cubicBezTo>
                    <a:pt x="10911" y="12590"/>
                    <a:pt x="10789" y="12712"/>
                    <a:pt x="10638" y="12712"/>
                  </a:cubicBezTo>
                  <a:cubicBezTo>
                    <a:pt x="10486" y="12712"/>
                    <a:pt x="10364" y="12590"/>
                    <a:pt x="10364" y="12439"/>
                  </a:cubicBezTo>
                  <a:lnTo>
                    <a:pt x="10364" y="11348"/>
                  </a:lnTo>
                  <a:cubicBezTo>
                    <a:pt x="10364" y="11197"/>
                    <a:pt x="10486" y="11075"/>
                    <a:pt x="10638" y="11075"/>
                  </a:cubicBezTo>
                  <a:close/>
                  <a:moveTo>
                    <a:pt x="274" y="7939"/>
                  </a:moveTo>
                  <a:cubicBezTo>
                    <a:pt x="123" y="7939"/>
                    <a:pt x="1" y="8060"/>
                    <a:pt x="1" y="8212"/>
                  </a:cubicBezTo>
                  <a:lnTo>
                    <a:pt x="1" y="13148"/>
                  </a:lnTo>
                  <a:cubicBezTo>
                    <a:pt x="183" y="13134"/>
                    <a:pt x="365" y="13128"/>
                    <a:pt x="547" y="13128"/>
                  </a:cubicBezTo>
                  <a:lnTo>
                    <a:pt x="547" y="13128"/>
                  </a:lnTo>
                  <a:lnTo>
                    <a:pt x="547" y="8212"/>
                  </a:lnTo>
                  <a:cubicBezTo>
                    <a:pt x="547" y="8060"/>
                    <a:pt x="424" y="7939"/>
                    <a:pt x="274" y="7939"/>
                  </a:cubicBezTo>
                  <a:close/>
                  <a:moveTo>
                    <a:pt x="547" y="13128"/>
                  </a:moveTo>
                  <a:cubicBezTo>
                    <a:pt x="547" y="13128"/>
                    <a:pt x="547" y="13128"/>
                    <a:pt x="547" y="13128"/>
                  </a:cubicBezTo>
                  <a:lnTo>
                    <a:pt x="547" y="13128"/>
                  </a:lnTo>
                  <a:lnTo>
                    <a:pt x="547" y="13148"/>
                  </a:lnTo>
                  <a:cubicBezTo>
                    <a:pt x="550" y="13297"/>
                    <a:pt x="672" y="13414"/>
                    <a:pt x="819" y="13414"/>
                  </a:cubicBezTo>
                  <a:cubicBezTo>
                    <a:pt x="967" y="13414"/>
                    <a:pt x="1089" y="13297"/>
                    <a:pt x="1092" y="13148"/>
                  </a:cubicBezTo>
                  <a:lnTo>
                    <a:pt x="1092" y="13148"/>
                  </a:lnTo>
                  <a:lnTo>
                    <a:pt x="1092" y="13148"/>
                  </a:lnTo>
                  <a:cubicBezTo>
                    <a:pt x="911" y="13134"/>
                    <a:pt x="729" y="13128"/>
                    <a:pt x="547" y="13128"/>
                  </a:cubicBezTo>
                  <a:close/>
                  <a:moveTo>
                    <a:pt x="11729" y="553"/>
                  </a:moveTo>
                  <a:cubicBezTo>
                    <a:pt x="11877" y="553"/>
                    <a:pt x="11997" y="672"/>
                    <a:pt x="12002" y="818"/>
                  </a:cubicBezTo>
                  <a:lnTo>
                    <a:pt x="12002" y="13148"/>
                  </a:lnTo>
                  <a:cubicBezTo>
                    <a:pt x="11997" y="13297"/>
                    <a:pt x="11877" y="13414"/>
                    <a:pt x="11729" y="13414"/>
                  </a:cubicBezTo>
                  <a:cubicBezTo>
                    <a:pt x="11580" y="13414"/>
                    <a:pt x="11460" y="13297"/>
                    <a:pt x="11455" y="13148"/>
                  </a:cubicBezTo>
                  <a:lnTo>
                    <a:pt x="11455" y="818"/>
                  </a:lnTo>
                  <a:cubicBezTo>
                    <a:pt x="11460" y="672"/>
                    <a:pt x="11580" y="553"/>
                    <a:pt x="11729" y="553"/>
                  </a:cubicBezTo>
                  <a:close/>
                  <a:moveTo>
                    <a:pt x="819" y="1"/>
                  </a:moveTo>
                  <a:cubicBezTo>
                    <a:pt x="368" y="1"/>
                    <a:pt x="1" y="368"/>
                    <a:pt x="1" y="818"/>
                  </a:cubicBezTo>
                  <a:lnTo>
                    <a:pt x="1" y="5757"/>
                  </a:lnTo>
                  <a:cubicBezTo>
                    <a:pt x="1" y="5906"/>
                    <a:pt x="123" y="6030"/>
                    <a:pt x="274" y="6030"/>
                  </a:cubicBezTo>
                  <a:cubicBezTo>
                    <a:pt x="424" y="6030"/>
                    <a:pt x="547" y="5906"/>
                    <a:pt x="547" y="5757"/>
                  </a:cubicBezTo>
                  <a:lnTo>
                    <a:pt x="547" y="818"/>
                  </a:lnTo>
                  <a:cubicBezTo>
                    <a:pt x="550" y="672"/>
                    <a:pt x="672" y="553"/>
                    <a:pt x="819" y="553"/>
                  </a:cubicBezTo>
                  <a:cubicBezTo>
                    <a:pt x="967" y="553"/>
                    <a:pt x="1089" y="672"/>
                    <a:pt x="1092" y="818"/>
                  </a:cubicBezTo>
                  <a:lnTo>
                    <a:pt x="1092" y="13148"/>
                  </a:lnTo>
                  <a:lnTo>
                    <a:pt x="1092" y="13148"/>
                  </a:lnTo>
                  <a:cubicBezTo>
                    <a:pt x="1366" y="13169"/>
                    <a:pt x="1639" y="13205"/>
                    <a:pt x="1910" y="13257"/>
                  </a:cubicBezTo>
                  <a:cubicBezTo>
                    <a:pt x="2064" y="13118"/>
                    <a:pt x="2260" y="13049"/>
                    <a:pt x="2455" y="13049"/>
                  </a:cubicBezTo>
                  <a:cubicBezTo>
                    <a:pt x="2650" y="13049"/>
                    <a:pt x="2846" y="13118"/>
                    <a:pt x="3001" y="13257"/>
                  </a:cubicBezTo>
                  <a:cubicBezTo>
                    <a:pt x="3155" y="13118"/>
                    <a:pt x="3351" y="13049"/>
                    <a:pt x="3546" y="13049"/>
                  </a:cubicBezTo>
                  <a:cubicBezTo>
                    <a:pt x="3741" y="13049"/>
                    <a:pt x="3937" y="13118"/>
                    <a:pt x="4092" y="13257"/>
                  </a:cubicBezTo>
                  <a:cubicBezTo>
                    <a:pt x="4544" y="13257"/>
                    <a:pt x="4909" y="12891"/>
                    <a:pt x="4911" y="12439"/>
                  </a:cubicBezTo>
                  <a:lnTo>
                    <a:pt x="4911" y="12166"/>
                  </a:lnTo>
                  <a:lnTo>
                    <a:pt x="5456" y="12166"/>
                  </a:lnTo>
                  <a:lnTo>
                    <a:pt x="5456" y="12439"/>
                  </a:lnTo>
                  <a:cubicBezTo>
                    <a:pt x="5679" y="12997"/>
                    <a:pt x="6219" y="13364"/>
                    <a:pt x="6820" y="13364"/>
                  </a:cubicBezTo>
                  <a:cubicBezTo>
                    <a:pt x="7420" y="13364"/>
                    <a:pt x="7961" y="12997"/>
                    <a:pt x="8184" y="12439"/>
                  </a:cubicBezTo>
                  <a:lnTo>
                    <a:pt x="8184" y="12166"/>
                  </a:lnTo>
                  <a:lnTo>
                    <a:pt x="9821" y="12166"/>
                  </a:lnTo>
                  <a:lnTo>
                    <a:pt x="9821" y="12439"/>
                  </a:lnTo>
                  <a:cubicBezTo>
                    <a:pt x="10523" y="12860"/>
                    <a:pt x="11165" y="13374"/>
                    <a:pt x="11730" y="13966"/>
                  </a:cubicBezTo>
                  <a:cubicBezTo>
                    <a:pt x="12182" y="13966"/>
                    <a:pt x="12548" y="13601"/>
                    <a:pt x="12548" y="13148"/>
                  </a:cubicBezTo>
                  <a:lnTo>
                    <a:pt x="12548" y="818"/>
                  </a:lnTo>
                  <a:cubicBezTo>
                    <a:pt x="12548" y="368"/>
                    <a:pt x="12182" y="2"/>
                    <a:pt x="11730" y="1"/>
                  </a:cubicBezTo>
                  <a:cubicBezTo>
                    <a:pt x="11278" y="2"/>
                    <a:pt x="10912" y="368"/>
                    <a:pt x="10912" y="820"/>
                  </a:cubicBezTo>
                  <a:lnTo>
                    <a:pt x="10912" y="1801"/>
                  </a:lnTo>
                  <a:lnTo>
                    <a:pt x="10366" y="1801"/>
                  </a:lnTo>
                  <a:lnTo>
                    <a:pt x="10366" y="1528"/>
                  </a:lnTo>
                  <a:cubicBezTo>
                    <a:pt x="10177" y="1500"/>
                    <a:pt x="9990" y="1469"/>
                    <a:pt x="9803" y="1433"/>
                  </a:cubicBezTo>
                  <a:lnTo>
                    <a:pt x="9803" y="1433"/>
                  </a:lnTo>
                  <a:cubicBezTo>
                    <a:pt x="9814" y="1463"/>
                    <a:pt x="9820" y="1495"/>
                    <a:pt x="9820" y="1528"/>
                  </a:cubicBezTo>
                  <a:lnTo>
                    <a:pt x="9820" y="2619"/>
                  </a:lnTo>
                  <a:cubicBezTo>
                    <a:pt x="9820" y="2770"/>
                    <a:pt x="9698" y="2892"/>
                    <a:pt x="9547" y="2892"/>
                  </a:cubicBezTo>
                  <a:cubicBezTo>
                    <a:pt x="9397" y="2892"/>
                    <a:pt x="9275" y="2770"/>
                    <a:pt x="9275" y="2619"/>
                  </a:cubicBezTo>
                  <a:lnTo>
                    <a:pt x="9275" y="1528"/>
                  </a:lnTo>
                  <a:cubicBezTo>
                    <a:pt x="9275" y="1454"/>
                    <a:pt x="9304" y="1388"/>
                    <a:pt x="9351" y="1339"/>
                  </a:cubicBezTo>
                  <a:lnTo>
                    <a:pt x="9351" y="1339"/>
                  </a:lnTo>
                  <a:cubicBezTo>
                    <a:pt x="9501" y="1373"/>
                    <a:pt x="9652" y="1405"/>
                    <a:pt x="9803" y="1433"/>
                  </a:cubicBezTo>
                  <a:lnTo>
                    <a:pt x="9803" y="1433"/>
                  </a:lnTo>
                  <a:cubicBezTo>
                    <a:pt x="9764" y="1330"/>
                    <a:pt x="9664" y="1256"/>
                    <a:pt x="9547" y="1255"/>
                  </a:cubicBezTo>
                  <a:lnTo>
                    <a:pt x="9547" y="1256"/>
                  </a:lnTo>
                  <a:cubicBezTo>
                    <a:pt x="9470" y="1256"/>
                    <a:pt x="9401" y="1288"/>
                    <a:pt x="9351" y="1339"/>
                  </a:cubicBezTo>
                  <a:lnTo>
                    <a:pt x="9351" y="1339"/>
                  </a:lnTo>
                  <a:cubicBezTo>
                    <a:pt x="8674" y="1184"/>
                    <a:pt x="8010" y="974"/>
                    <a:pt x="7366" y="710"/>
                  </a:cubicBezTo>
                  <a:cubicBezTo>
                    <a:pt x="6914" y="710"/>
                    <a:pt x="6548" y="1077"/>
                    <a:pt x="6548" y="1528"/>
                  </a:cubicBezTo>
                  <a:lnTo>
                    <a:pt x="6548" y="1801"/>
                  </a:lnTo>
                  <a:lnTo>
                    <a:pt x="6002" y="1801"/>
                  </a:lnTo>
                  <a:lnTo>
                    <a:pt x="6002" y="1528"/>
                  </a:lnTo>
                  <a:cubicBezTo>
                    <a:pt x="5995" y="1081"/>
                    <a:pt x="5630" y="721"/>
                    <a:pt x="5184" y="721"/>
                  </a:cubicBezTo>
                  <a:cubicBezTo>
                    <a:pt x="4736" y="721"/>
                    <a:pt x="4372" y="1081"/>
                    <a:pt x="4365" y="1528"/>
                  </a:cubicBezTo>
                  <a:lnTo>
                    <a:pt x="4365" y="1801"/>
                  </a:lnTo>
                  <a:lnTo>
                    <a:pt x="3820" y="1801"/>
                  </a:lnTo>
                  <a:lnTo>
                    <a:pt x="3820" y="1528"/>
                  </a:lnTo>
                  <a:cubicBezTo>
                    <a:pt x="3632" y="1516"/>
                    <a:pt x="3447" y="1492"/>
                    <a:pt x="3264" y="1456"/>
                  </a:cubicBezTo>
                  <a:lnTo>
                    <a:pt x="3264" y="1456"/>
                  </a:lnTo>
                  <a:cubicBezTo>
                    <a:pt x="3270" y="1479"/>
                    <a:pt x="3274" y="1503"/>
                    <a:pt x="3274" y="1528"/>
                  </a:cubicBezTo>
                  <a:lnTo>
                    <a:pt x="3274" y="2619"/>
                  </a:lnTo>
                  <a:cubicBezTo>
                    <a:pt x="3274" y="2770"/>
                    <a:pt x="3150" y="2892"/>
                    <a:pt x="3001" y="2892"/>
                  </a:cubicBezTo>
                  <a:cubicBezTo>
                    <a:pt x="2849" y="2892"/>
                    <a:pt x="2727" y="2770"/>
                    <a:pt x="2727" y="2619"/>
                  </a:cubicBezTo>
                  <a:lnTo>
                    <a:pt x="2727" y="1528"/>
                  </a:lnTo>
                  <a:cubicBezTo>
                    <a:pt x="2727" y="1454"/>
                    <a:pt x="2757" y="1388"/>
                    <a:pt x="2804" y="1339"/>
                  </a:cubicBezTo>
                  <a:lnTo>
                    <a:pt x="2804" y="1339"/>
                  </a:lnTo>
                  <a:cubicBezTo>
                    <a:pt x="2955" y="1386"/>
                    <a:pt x="3108" y="1426"/>
                    <a:pt x="3264" y="1456"/>
                  </a:cubicBezTo>
                  <a:lnTo>
                    <a:pt x="3264" y="1456"/>
                  </a:lnTo>
                  <a:cubicBezTo>
                    <a:pt x="3232" y="1341"/>
                    <a:pt x="3126" y="1256"/>
                    <a:pt x="3001" y="1255"/>
                  </a:cubicBezTo>
                  <a:lnTo>
                    <a:pt x="3001" y="1256"/>
                  </a:lnTo>
                  <a:cubicBezTo>
                    <a:pt x="2923" y="1256"/>
                    <a:pt x="2854" y="1288"/>
                    <a:pt x="2804" y="1339"/>
                  </a:cubicBezTo>
                  <a:lnTo>
                    <a:pt x="2804" y="1339"/>
                  </a:lnTo>
                  <a:cubicBezTo>
                    <a:pt x="2034" y="1095"/>
                    <a:pt x="1342" y="634"/>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4" name="Google Shape;3764;p50"/>
            <p:cNvSpPr/>
            <p:nvPr/>
          </p:nvSpPr>
          <p:spPr>
            <a:xfrm>
              <a:off x="7046850" y="2285775"/>
              <a:ext cx="15950" cy="13700"/>
            </a:xfrm>
            <a:custGeom>
              <a:avLst/>
              <a:gdLst/>
              <a:ahLst/>
              <a:cxnLst/>
              <a:rect l="l" t="t" r="r" b="b"/>
              <a:pathLst>
                <a:path w="638" h="548" extrusionOk="0">
                  <a:moveTo>
                    <a:pt x="364" y="1"/>
                  </a:moveTo>
                  <a:cubicBezTo>
                    <a:pt x="297" y="1"/>
                    <a:pt x="228" y="26"/>
                    <a:pt x="172" y="82"/>
                  </a:cubicBezTo>
                  <a:cubicBezTo>
                    <a:pt x="1" y="254"/>
                    <a:pt x="123" y="547"/>
                    <a:pt x="365" y="547"/>
                  </a:cubicBezTo>
                  <a:lnTo>
                    <a:pt x="365" y="546"/>
                  </a:lnTo>
                  <a:cubicBezTo>
                    <a:pt x="366" y="546"/>
                    <a:pt x="367" y="546"/>
                    <a:pt x="367" y="546"/>
                  </a:cubicBezTo>
                  <a:cubicBezTo>
                    <a:pt x="517" y="546"/>
                    <a:pt x="638" y="423"/>
                    <a:pt x="638" y="274"/>
                  </a:cubicBezTo>
                  <a:cubicBezTo>
                    <a:pt x="638" y="109"/>
                    <a:pt x="504" y="1"/>
                    <a:pt x="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765" name="Google Shape;3765;p50"/>
          <p:cNvGrpSpPr/>
          <p:nvPr/>
        </p:nvGrpSpPr>
        <p:grpSpPr>
          <a:xfrm>
            <a:off x="8007000" y="4135353"/>
            <a:ext cx="727327" cy="689169"/>
            <a:chOff x="1793563" y="4178575"/>
            <a:chExt cx="677150" cy="641625"/>
          </a:xfrm>
        </p:grpSpPr>
        <p:sp>
          <p:nvSpPr>
            <p:cNvPr id="3766" name="Google Shape;3766;p50"/>
            <p:cNvSpPr/>
            <p:nvPr/>
          </p:nvSpPr>
          <p:spPr>
            <a:xfrm>
              <a:off x="1793563" y="4178575"/>
              <a:ext cx="677150" cy="641625"/>
            </a:xfrm>
            <a:custGeom>
              <a:avLst/>
              <a:gdLst/>
              <a:ahLst/>
              <a:cxnLst/>
              <a:rect l="l" t="t" r="r" b="b"/>
              <a:pathLst>
                <a:path w="27086" h="25665" extrusionOk="0">
                  <a:moveTo>
                    <a:pt x="14302" y="1"/>
                  </a:moveTo>
                  <a:cubicBezTo>
                    <a:pt x="14004" y="1"/>
                    <a:pt x="13701" y="12"/>
                    <a:pt x="13393" y="36"/>
                  </a:cubicBezTo>
                  <a:cubicBezTo>
                    <a:pt x="6347" y="576"/>
                    <a:pt x="1213" y="5792"/>
                    <a:pt x="598" y="12833"/>
                  </a:cubicBezTo>
                  <a:cubicBezTo>
                    <a:pt x="1" y="19660"/>
                    <a:pt x="5192" y="25665"/>
                    <a:pt x="12423" y="25665"/>
                  </a:cubicBezTo>
                  <a:cubicBezTo>
                    <a:pt x="12742" y="25665"/>
                    <a:pt x="13066" y="25653"/>
                    <a:pt x="13393" y="25629"/>
                  </a:cubicBezTo>
                  <a:cubicBezTo>
                    <a:pt x="20442" y="25114"/>
                    <a:pt x="27086" y="20351"/>
                    <a:pt x="26190" y="12833"/>
                  </a:cubicBezTo>
                  <a:cubicBezTo>
                    <a:pt x="25389" y="6106"/>
                    <a:pt x="21151" y="1"/>
                    <a:pt x="14302"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67" name="Google Shape;3767;p50"/>
            <p:cNvGrpSpPr/>
            <p:nvPr/>
          </p:nvGrpSpPr>
          <p:grpSpPr>
            <a:xfrm>
              <a:off x="1793563" y="4178588"/>
              <a:ext cx="677150" cy="641600"/>
              <a:chOff x="1424075" y="4190575"/>
              <a:chExt cx="677150" cy="641600"/>
            </a:xfrm>
          </p:grpSpPr>
          <p:sp>
            <p:nvSpPr>
              <p:cNvPr id="3768" name="Google Shape;3768;p50"/>
              <p:cNvSpPr/>
              <p:nvPr/>
            </p:nvSpPr>
            <p:spPr>
              <a:xfrm>
                <a:off x="1424075" y="4190575"/>
                <a:ext cx="677150" cy="641600"/>
              </a:xfrm>
              <a:custGeom>
                <a:avLst/>
                <a:gdLst/>
                <a:ahLst/>
                <a:cxnLst/>
                <a:rect l="l" t="t" r="r" b="b"/>
                <a:pathLst>
                  <a:path w="27086" h="25664" extrusionOk="0">
                    <a:moveTo>
                      <a:pt x="14301" y="0"/>
                    </a:moveTo>
                    <a:cubicBezTo>
                      <a:pt x="14004" y="0"/>
                      <a:pt x="13701" y="12"/>
                      <a:pt x="13393" y="35"/>
                    </a:cubicBezTo>
                    <a:cubicBezTo>
                      <a:pt x="6346" y="574"/>
                      <a:pt x="1212" y="5791"/>
                      <a:pt x="597" y="12831"/>
                    </a:cubicBezTo>
                    <a:cubicBezTo>
                      <a:pt x="1" y="19658"/>
                      <a:pt x="5191" y="25663"/>
                      <a:pt x="12422" y="25663"/>
                    </a:cubicBezTo>
                    <a:cubicBezTo>
                      <a:pt x="12742" y="25663"/>
                      <a:pt x="13066" y="25652"/>
                      <a:pt x="13393" y="25628"/>
                    </a:cubicBezTo>
                    <a:cubicBezTo>
                      <a:pt x="20442" y="25113"/>
                      <a:pt x="27086" y="20349"/>
                      <a:pt x="26190" y="12831"/>
                    </a:cubicBezTo>
                    <a:cubicBezTo>
                      <a:pt x="25388" y="6106"/>
                      <a:pt x="21151" y="0"/>
                      <a:pt x="14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69" name="Google Shape;3769;p50"/>
              <p:cNvSpPr/>
              <p:nvPr/>
            </p:nvSpPr>
            <p:spPr>
              <a:xfrm>
                <a:off x="1595675" y="4242800"/>
                <a:ext cx="165225" cy="116075"/>
              </a:xfrm>
              <a:custGeom>
                <a:avLst/>
                <a:gdLst/>
                <a:ahLst/>
                <a:cxnLst/>
                <a:rect l="l" t="t" r="r" b="b"/>
                <a:pathLst>
                  <a:path w="6609" h="4643" extrusionOk="0">
                    <a:moveTo>
                      <a:pt x="4528" y="1"/>
                    </a:moveTo>
                    <a:cubicBezTo>
                      <a:pt x="3553" y="1"/>
                      <a:pt x="2455" y="410"/>
                      <a:pt x="1812" y="849"/>
                    </a:cubicBezTo>
                    <a:cubicBezTo>
                      <a:pt x="1345" y="1166"/>
                      <a:pt x="939" y="1564"/>
                      <a:pt x="615" y="2027"/>
                    </a:cubicBezTo>
                    <a:cubicBezTo>
                      <a:pt x="255" y="2542"/>
                      <a:pt x="1" y="3230"/>
                      <a:pt x="285" y="3791"/>
                    </a:cubicBezTo>
                    <a:cubicBezTo>
                      <a:pt x="465" y="4147"/>
                      <a:pt x="832" y="4377"/>
                      <a:pt x="1212" y="4501"/>
                    </a:cubicBezTo>
                    <a:cubicBezTo>
                      <a:pt x="1519" y="4601"/>
                      <a:pt x="1838" y="4642"/>
                      <a:pt x="2160" y="4642"/>
                    </a:cubicBezTo>
                    <a:cubicBezTo>
                      <a:pt x="2652" y="4642"/>
                      <a:pt x="3152" y="4547"/>
                      <a:pt x="3630" y="4423"/>
                    </a:cubicBezTo>
                    <a:cubicBezTo>
                      <a:pt x="4359" y="4233"/>
                      <a:pt x="5091" y="3968"/>
                      <a:pt x="5659" y="3474"/>
                    </a:cubicBezTo>
                    <a:cubicBezTo>
                      <a:pt x="6228" y="2979"/>
                      <a:pt x="6609" y="2214"/>
                      <a:pt x="6478" y="1472"/>
                    </a:cubicBezTo>
                    <a:cubicBezTo>
                      <a:pt x="6286" y="379"/>
                      <a:pt x="5464" y="1"/>
                      <a:pt x="4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0" name="Google Shape;3770;p50"/>
              <p:cNvSpPr/>
              <p:nvPr/>
            </p:nvSpPr>
            <p:spPr>
              <a:xfrm>
                <a:off x="1732800" y="4333675"/>
                <a:ext cx="56625" cy="63550"/>
              </a:xfrm>
              <a:custGeom>
                <a:avLst/>
                <a:gdLst/>
                <a:ahLst/>
                <a:cxnLst/>
                <a:rect l="l" t="t" r="r" b="b"/>
                <a:pathLst>
                  <a:path w="2265" h="2542" extrusionOk="0">
                    <a:moveTo>
                      <a:pt x="1571" y="0"/>
                    </a:moveTo>
                    <a:cubicBezTo>
                      <a:pt x="1453" y="0"/>
                      <a:pt x="1334" y="27"/>
                      <a:pt x="1225" y="72"/>
                    </a:cubicBezTo>
                    <a:cubicBezTo>
                      <a:pt x="527" y="358"/>
                      <a:pt x="1" y="982"/>
                      <a:pt x="10" y="1762"/>
                    </a:cubicBezTo>
                    <a:cubicBezTo>
                      <a:pt x="13" y="1969"/>
                      <a:pt x="58" y="2188"/>
                      <a:pt x="201" y="2337"/>
                    </a:cubicBezTo>
                    <a:cubicBezTo>
                      <a:pt x="332" y="2473"/>
                      <a:pt x="525" y="2534"/>
                      <a:pt x="712" y="2541"/>
                    </a:cubicBezTo>
                    <a:cubicBezTo>
                      <a:pt x="726" y="2542"/>
                      <a:pt x="740" y="2542"/>
                      <a:pt x="754" y="2542"/>
                    </a:cubicBezTo>
                    <a:cubicBezTo>
                      <a:pt x="1102" y="2542"/>
                      <a:pt x="1441" y="2379"/>
                      <a:pt x="1688" y="2134"/>
                    </a:cubicBezTo>
                    <a:cubicBezTo>
                      <a:pt x="1943" y="1877"/>
                      <a:pt x="2105" y="1538"/>
                      <a:pt x="2191" y="1186"/>
                    </a:cubicBezTo>
                    <a:cubicBezTo>
                      <a:pt x="2240" y="983"/>
                      <a:pt x="2264" y="767"/>
                      <a:pt x="2220" y="564"/>
                    </a:cubicBezTo>
                    <a:cubicBezTo>
                      <a:pt x="2175" y="359"/>
                      <a:pt x="2052" y="163"/>
                      <a:pt x="1866" y="68"/>
                    </a:cubicBezTo>
                    <a:cubicBezTo>
                      <a:pt x="1774" y="21"/>
                      <a:pt x="1673" y="0"/>
                      <a:pt x="1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1" name="Google Shape;3771;p50"/>
              <p:cNvSpPr/>
              <p:nvPr/>
            </p:nvSpPr>
            <p:spPr>
              <a:xfrm>
                <a:off x="1504700" y="4640225"/>
                <a:ext cx="124300" cy="107600"/>
              </a:xfrm>
              <a:custGeom>
                <a:avLst/>
                <a:gdLst/>
                <a:ahLst/>
                <a:cxnLst/>
                <a:rect l="l" t="t" r="r" b="b"/>
                <a:pathLst>
                  <a:path w="4972" h="4304" extrusionOk="0">
                    <a:moveTo>
                      <a:pt x="2133" y="1"/>
                    </a:moveTo>
                    <a:cubicBezTo>
                      <a:pt x="1926" y="1"/>
                      <a:pt x="1720" y="33"/>
                      <a:pt x="1524" y="102"/>
                    </a:cubicBezTo>
                    <a:cubicBezTo>
                      <a:pt x="400" y="499"/>
                      <a:pt x="1" y="1754"/>
                      <a:pt x="660" y="2680"/>
                    </a:cubicBezTo>
                    <a:cubicBezTo>
                      <a:pt x="1316" y="3601"/>
                      <a:pt x="2389" y="4232"/>
                      <a:pt x="3524" y="4298"/>
                    </a:cubicBezTo>
                    <a:cubicBezTo>
                      <a:pt x="3579" y="4301"/>
                      <a:pt x="3634" y="4303"/>
                      <a:pt x="3690" y="4303"/>
                    </a:cubicBezTo>
                    <a:cubicBezTo>
                      <a:pt x="3961" y="4303"/>
                      <a:pt x="4235" y="4259"/>
                      <a:pt x="4459" y="4112"/>
                    </a:cubicBezTo>
                    <a:cubicBezTo>
                      <a:pt x="4794" y="3894"/>
                      <a:pt x="4963" y="3480"/>
                      <a:pt x="4967" y="3081"/>
                    </a:cubicBezTo>
                    <a:cubicBezTo>
                      <a:pt x="4971" y="2681"/>
                      <a:pt x="4831" y="2294"/>
                      <a:pt x="4658" y="1936"/>
                    </a:cubicBezTo>
                    <a:cubicBezTo>
                      <a:pt x="4368" y="1338"/>
                      <a:pt x="3970" y="777"/>
                      <a:pt x="3418" y="407"/>
                    </a:cubicBezTo>
                    <a:cubicBezTo>
                      <a:pt x="3041" y="154"/>
                      <a:pt x="2584" y="1"/>
                      <a:pt x="2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2" name="Google Shape;3772;p50"/>
              <p:cNvSpPr/>
              <p:nvPr/>
            </p:nvSpPr>
            <p:spPr>
              <a:xfrm>
                <a:off x="1639300" y="4666675"/>
                <a:ext cx="38500" cy="62925"/>
              </a:xfrm>
              <a:custGeom>
                <a:avLst/>
                <a:gdLst/>
                <a:ahLst/>
                <a:cxnLst/>
                <a:rect l="l" t="t" r="r" b="b"/>
                <a:pathLst>
                  <a:path w="1540" h="2517" extrusionOk="0">
                    <a:moveTo>
                      <a:pt x="855" y="0"/>
                    </a:moveTo>
                    <a:cubicBezTo>
                      <a:pt x="584" y="0"/>
                      <a:pt x="348" y="259"/>
                      <a:pt x="209" y="485"/>
                    </a:cubicBezTo>
                    <a:cubicBezTo>
                      <a:pt x="13" y="801"/>
                      <a:pt x="1" y="1286"/>
                      <a:pt x="69" y="1640"/>
                    </a:cubicBezTo>
                    <a:cubicBezTo>
                      <a:pt x="140" y="2012"/>
                      <a:pt x="381" y="2375"/>
                      <a:pt x="743" y="2486"/>
                    </a:cubicBezTo>
                    <a:cubicBezTo>
                      <a:pt x="804" y="2505"/>
                      <a:pt x="868" y="2516"/>
                      <a:pt x="932" y="2516"/>
                    </a:cubicBezTo>
                    <a:cubicBezTo>
                      <a:pt x="1007" y="2516"/>
                      <a:pt x="1081" y="2501"/>
                      <a:pt x="1148" y="2466"/>
                    </a:cubicBezTo>
                    <a:cubicBezTo>
                      <a:pt x="1324" y="2371"/>
                      <a:pt x="1400" y="2160"/>
                      <a:pt x="1442" y="1964"/>
                    </a:cubicBezTo>
                    <a:cubicBezTo>
                      <a:pt x="1539" y="1498"/>
                      <a:pt x="1524" y="1017"/>
                      <a:pt x="1397" y="560"/>
                    </a:cubicBezTo>
                    <a:cubicBezTo>
                      <a:pt x="1344" y="369"/>
                      <a:pt x="1261" y="170"/>
                      <a:pt x="1092" y="69"/>
                    </a:cubicBezTo>
                    <a:cubicBezTo>
                      <a:pt x="1011" y="21"/>
                      <a:pt x="932"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3" name="Google Shape;3773;p50"/>
              <p:cNvSpPr/>
              <p:nvPr/>
            </p:nvSpPr>
            <p:spPr>
              <a:xfrm>
                <a:off x="1941300" y="4417725"/>
                <a:ext cx="107375" cy="158125"/>
              </a:xfrm>
              <a:custGeom>
                <a:avLst/>
                <a:gdLst/>
                <a:ahLst/>
                <a:cxnLst/>
                <a:rect l="l" t="t" r="r" b="b"/>
                <a:pathLst>
                  <a:path w="4295" h="6325" extrusionOk="0">
                    <a:moveTo>
                      <a:pt x="1670" y="0"/>
                    </a:moveTo>
                    <a:cubicBezTo>
                      <a:pt x="1220" y="0"/>
                      <a:pt x="769" y="159"/>
                      <a:pt x="470" y="489"/>
                    </a:cubicBezTo>
                    <a:cubicBezTo>
                      <a:pt x="45" y="959"/>
                      <a:pt x="1" y="1659"/>
                      <a:pt x="73" y="2287"/>
                    </a:cubicBezTo>
                    <a:cubicBezTo>
                      <a:pt x="214" y="3529"/>
                      <a:pt x="739" y="4740"/>
                      <a:pt x="1626" y="5619"/>
                    </a:cubicBezTo>
                    <a:cubicBezTo>
                      <a:pt x="1922" y="5912"/>
                      <a:pt x="2266" y="6172"/>
                      <a:pt x="2668" y="6278"/>
                    </a:cubicBezTo>
                    <a:cubicBezTo>
                      <a:pt x="2784" y="6308"/>
                      <a:pt x="2904" y="6324"/>
                      <a:pt x="3025" y="6324"/>
                    </a:cubicBezTo>
                    <a:cubicBezTo>
                      <a:pt x="3324" y="6324"/>
                      <a:pt x="3620" y="6226"/>
                      <a:pt x="3828" y="6016"/>
                    </a:cubicBezTo>
                    <a:cubicBezTo>
                      <a:pt x="4126" y="5711"/>
                      <a:pt x="4186" y="5252"/>
                      <a:pt x="4219" y="4828"/>
                    </a:cubicBezTo>
                    <a:cubicBezTo>
                      <a:pt x="4270" y="4162"/>
                      <a:pt x="4294" y="3489"/>
                      <a:pt x="4206" y="2827"/>
                    </a:cubicBezTo>
                    <a:cubicBezTo>
                      <a:pt x="4034" y="1523"/>
                      <a:pt x="3420" y="290"/>
                      <a:pt x="2012" y="31"/>
                    </a:cubicBezTo>
                    <a:cubicBezTo>
                      <a:pt x="1900" y="11"/>
                      <a:pt x="1785"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4" name="Google Shape;3774;p50"/>
              <p:cNvSpPr/>
              <p:nvPr/>
            </p:nvSpPr>
            <p:spPr>
              <a:xfrm>
                <a:off x="1896875" y="4547800"/>
                <a:ext cx="81575" cy="74175"/>
              </a:xfrm>
              <a:custGeom>
                <a:avLst/>
                <a:gdLst/>
                <a:ahLst/>
                <a:cxnLst/>
                <a:rect l="l" t="t" r="r" b="b"/>
                <a:pathLst>
                  <a:path w="3263" h="2967" extrusionOk="0">
                    <a:moveTo>
                      <a:pt x="1155" y="0"/>
                    </a:moveTo>
                    <a:cubicBezTo>
                      <a:pt x="817" y="0"/>
                      <a:pt x="476" y="111"/>
                      <a:pt x="259" y="365"/>
                    </a:cubicBezTo>
                    <a:cubicBezTo>
                      <a:pt x="77" y="575"/>
                      <a:pt x="0" y="863"/>
                      <a:pt x="16" y="1139"/>
                    </a:cubicBezTo>
                    <a:cubicBezTo>
                      <a:pt x="33" y="1416"/>
                      <a:pt x="137" y="1683"/>
                      <a:pt x="284" y="1917"/>
                    </a:cubicBezTo>
                    <a:cubicBezTo>
                      <a:pt x="605" y="2422"/>
                      <a:pt x="1111" y="2782"/>
                      <a:pt x="1694" y="2919"/>
                    </a:cubicBezTo>
                    <a:cubicBezTo>
                      <a:pt x="1824" y="2949"/>
                      <a:pt x="1959" y="2966"/>
                      <a:pt x="2093" y="2966"/>
                    </a:cubicBezTo>
                    <a:cubicBezTo>
                      <a:pt x="2340" y="2966"/>
                      <a:pt x="2583" y="2908"/>
                      <a:pt x="2782" y="2765"/>
                    </a:cubicBezTo>
                    <a:cubicBezTo>
                      <a:pt x="3120" y="2523"/>
                      <a:pt x="3262" y="2068"/>
                      <a:pt x="3207" y="1654"/>
                    </a:cubicBezTo>
                    <a:cubicBezTo>
                      <a:pt x="3084" y="728"/>
                      <a:pt x="2285" y="164"/>
                      <a:pt x="1409" y="21"/>
                    </a:cubicBezTo>
                    <a:cubicBezTo>
                      <a:pt x="1326" y="7"/>
                      <a:pt x="1241"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5" name="Google Shape;3775;p50"/>
              <p:cNvSpPr/>
              <p:nvPr/>
            </p:nvSpPr>
            <p:spPr>
              <a:xfrm>
                <a:off x="1606025" y="4570050"/>
                <a:ext cx="34550" cy="82450"/>
              </a:xfrm>
              <a:custGeom>
                <a:avLst/>
                <a:gdLst/>
                <a:ahLst/>
                <a:cxnLst/>
                <a:rect l="l" t="t" r="r" b="b"/>
                <a:pathLst>
                  <a:path w="1382" h="3298" extrusionOk="0">
                    <a:moveTo>
                      <a:pt x="784" y="1"/>
                    </a:moveTo>
                    <a:cubicBezTo>
                      <a:pt x="679" y="1"/>
                      <a:pt x="574" y="43"/>
                      <a:pt x="491" y="107"/>
                    </a:cubicBezTo>
                    <a:cubicBezTo>
                      <a:pt x="381" y="193"/>
                      <a:pt x="304" y="316"/>
                      <a:pt x="244" y="442"/>
                    </a:cubicBezTo>
                    <a:cubicBezTo>
                      <a:pt x="32" y="886"/>
                      <a:pt x="0" y="1400"/>
                      <a:pt x="76" y="1886"/>
                    </a:cubicBezTo>
                    <a:cubicBezTo>
                      <a:pt x="139" y="2291"/>
                      <a:pt x="257" y="3032"/>
                      <a:pt x="671" y="3242"/>
                    </a:cubicBezTo>
                    <a:cubicBezTo>
                      <a:pt x="748" y="3281"/>
                      <a:pt x="817" y="3298"/>
                      <a:pt x="879" y="3298"/>
                    </a:cubicBezTo>
                    <a:cubicBezTo>
                      <a:pt x="1234" y="3298"/>
                      <a:pt x="1347" y="2727"/>
                      <a:pt x="1354" y="2423"/>
                    </a:cubicBezTo>
                    <a:cubicBezTo>
                      <a:pt x="1368" y="1803"/>
                      <a:pt x="1382" y="1177"/>
                      <a:pt x="1256" y="569"/>
                    </a:cubicBezTo>
                    <a:cubicBezTo>
                      <a:pt x="1209" y="340"/>
                      <a:pt x="1109" y="82"/>
                      <a:pt x="886" y="15"/>
                    </a:cubicBezTo>
                    <a:cubicBezTo>
                      <a:pt x="852" y="5"/>
                      <a:pt x="818" y="1"/>
                      <a:pt x="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76" name="Google Shape;3776;p50"/>
              <p:cNvSpPr/>
              <p:nvPr/>
            </p:nvSpPr>
            <p:spPr>
              <a:xfrm>
                <a:off x="1780975" y="4274350"/>
                <a:ext cx="77775" cy="41200"/>
              </a:xfrm>
              <a:custGeom>
                <a:avLst/>
                <a:gdLst/>
                <a:ahLst/>
                <a:cxnLst/>
                <a:rect l="l" t="t" r="r" b="b"/>
                <a:pathLst>
                  <a:path w="3111" h="1648" extrusionOk="0">
                    <a:moveTo>
                      <a:pt x="1933" y="0"/>
                    </a:moveTo>
                    <a:cubicBezTo>
                      <a:pt x="1452" y="0"/>
                      <a:pt x="951" y="188"/>
                      <a:pt x="531" y="399"/>
                    </a:cubicBezTo>
                    <a:cubicBezTo>
                      <a:pt x="285" y="523"/>
                      <a:pt x="25" y="715"/>
                      <a:pt x="11" y="991"/>
                    </a:cubicBezTo>
                    <a:cubicBezTo>
                      <a:pt x="0" y="1209"/>
                      <a:pt x="159" y="1407"/>
                      <a:pt x="353" y="1508"/>
                    </a:cubicBezTo>
                    <a:cubicBezTo>
                      <a:pt x="548" y="1607"/>
                      <a:pt x="772" y="1627"/>
                      <a:pt x="989" y="1638"/>
                    </a:cubicBezTo>
                    <a:cubicBezTo>
                      <a:pt x="1105" y="1644"/>
                      <a:pt x="1221" y="1648"/>
                      <a:pt x="1337" y="1648"/>
                    </a:cubicBezTo>
                    <a:cubicBezTo>
                      <a:pt x="1788" y="1648"/>
                      <a:pt x="2240" y="1591"/>
                      <a:pt x="2635" y="1381"/>
                    </a:cubicBezTo>
                    <a:cubicBezTo>
                      <a:pt x="2852" y="1265"/>
                      <a:pt x="3059" y="1080"/>
                      <a:pt x="3086" y="836"/>
                    </a:cubicBezTo>
                    <a:cubicBezTo>
                      <a:pt x="3111" y="626"/>
                      <a:pt x="2991" y="420"/>
                      <a:pt x="2824" y="291"/>
                    </a:cubicBezTo>
                    <a:cubicBezTo>
                      <a:pt x="2555" y="82"/>
                      <a:pt x="2249" y="0"/>
                      <a:pt x="19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777" name="Google Shape;3777;p50"/>
          <p:cNvGrpSpPr/>
          <p:nvPr/>
        </p:nvGrpSpPr>
        <p:grpSpPr>
          <a:xfrm>
            <a:off x="395049" y="1282862"/>
            <a:ext cx="922330" cy="937099"/>
            <a:chOff x="5479800" y="2104913"/>
            <a:chExt cx="858700" cy="872450"/>
          </a:xfrm>
        </p:grpSpPr>
        <p:sp>
          <p:nvSpPr>
            <p:cNvPr id="3778" name="Google Shape;3778;p50"/>
            <p:cNvSpPr/>
            <p:nvPr/>
          </p:nvSpPr>
          <p:spPr>
            <a:xfrm>
              <a:off x="5480338" y="2104925"/>
              <a:ext cx="857625" cy="872425"/>
            </a:xfrm>
            <a:custGeom>
              <a:avLst/>
              <a:gdLst/>
              <a:ahLst/>
              <a:cxnLst/>
              <a:rect l="l" t="t" r="r" b="b"/>
              <a:pathLst>
                <a:path w="34305" h="34897" extrusionOk="0">
                  <a:moveTo>
                    <a:pt x="14357" y="3809"/>
                  </a:moveTo>
                  <a:lnTo>
                    <a:pt x="23530" y="5711"/>
                  </a:lnTo>
                  <a:cubicBezTo>
                    <a:pt x="23072" y="5855"/>
                    <a:pt x="22798" y="5971"/>
                    <a:pt x="22798" y="5971"/>
                  </a:cubicBezTo>
                  <a:cubicBezTo>
                    <a:pt x="23615" y="7489"/>
                    <a:pt x="24610" y="9082"/>
                    <a:pt x="25697" y="10609"/>
                  </a:cubicBezTo>
                  <a:cubicBezTo>
                    <a:pt x="25348" y="10819"/>
                    <a:pt x="24997" y="11026"/>
                    <a:pt x="24644" y="11229"/>
                  </a:cubicBezTo>
                  <a:cubicBezTo>
                    <a:pt x="23143" y="9215"/>
                    <a:pt x="20972" y="7765"/>
                    <a:pt x="18095" y="7302"/>
                  </a:cubicBezTo>
                  <a:cubicBezTo>
                    <a:pt x="17331" y="7180"/>
                    <a:pt x="16576" y="7120"/>
                    <a:pt x="15836" y="7120"/>
                  </a:cubicBezTo>
                  <a:cubicBezTo>
                    <a:pt x="13842" y="7120"/>
                    <a:pt x="11951" y="7554"/>
                    <a:pt x="10255" y="8360"/>
                  </a:cubicBezTo>
                  <a:cubicBezTo>
                    <a:pt x="10075" y="7858"/>
                    <a:pt x="9884" y="7360"/>
                    <a:pt x="9684" y="6866"/>
                  </a:cubicBezTo>
                  <a:cubicBezTo>
                    <a:pt x="11394" y="5982"/>
                    <a:pt x="13053" y="4988"/>
                    <a:pt x="14509" y="3980"/>
                  </a:cubicBezTo>
                  <a:cubicBezTo>
                    <a:pt x="14509" y="3980"/>
                    <a:pt x="14456" y="3917"/>
                    <a:pt x="14357" y="3809"/>
                  </a:cubicBezTo>
                  <a:close/>
                  <a:moveTo>
                    <a:pt x="13393" y="0"/>
                  </a:moveTo>
                  <a:cubicBezTo>
                    <a:pt x="13241" y="771"/>
                    <a:pt x="12844" y="1485"/>
                    <a:pt x="12292" y="2043"/>
                  </a:cubicBezTo>
                  <a:cubicBezTo>
                    <a:pt x="11229" y="1331"/>
                    <a:pt x="9863" y="694"/>
                    <a:pt x="8378" y="694"/>
                  </a:cubicBezTo>
                  <a:cubicBezTo>
                    <a:pt x="7833" y="694"/>
                    <a:pt x="7271" y="780"/>
                    <a:pt x="6703" y="979"/>
                  </a:cubicBezTo>
                  <a:cubicBezTo>
                    <a:pt x="6596" y="804"/>
                    <a:pt x="6488" y="631"/>
                    <a:pt x="6378" y="459"/>
                  </a:cubicBezTo>
                  <a:cubicBezTo>
                    <a:pt x="6265" y="283"/>
                    <a:pt x="6103" y="209"/>
                    <a:pt x="5941" y="209"/>
                  </a:cubicBezTo>
                  <a:cubicBezTo>
                    <a:pt x="5561" y="209"/>
                    <a:pt x="5183" y="613"/>
                    <a:pt x="5449" y="1028"/>
                  </a:cubicBezTo>
                  <a:cubicBezTo>
                    <a:pt x="5537" y="1166"/>
                    <a:pt x="5624" y="1304"/>
                    <a:pt x="5711" y="1444"/>
                  </a:cubicBezTo>
                  <a:cubicBezTo>
                    <a:pt x="5695" y="1453"/>
                    <a:pt x="5679" y="1462"/>
                    <a:pt x="5664" y="1471"/>
                  </a:cubicBezTo>
                  <a:cubicBezTo>
                    <a:pt x="1558" y="3951"/>
                    <a:pt x="2984" y="9587"/>
                    <a:pt x="2984" y="9587"/>
                  </a:cubicBezTo>
                  <a:cubicBezTo>
                    <a:pt x="4769" y="9099"/>
                    <a:pt x="6752" y="8310"/>
                    <a:pt x="8709" y="7355"/>
                  </a:cubicBezTo>
                  <a:cubicBezTo>
                    <a:pt x="8911" y="7858"/>
                    <a:pt x="9103" y="8365"/>
                    <a:pt x="9283" y="8876"/>
                  </a:cubicBezTo>
                  <a:cubicBezTo>
                    <a:pt x="6602" y="10452"/>
                    <a:pt x="4505" y="13020"/>
                    <a:pt x="3408" y="16301"/>
                  </a:cubicBezTo>
                  <a:cubicBezTo>
                    <a:pt x="2273" y="19694"/>
                    <a:pt x="2804" y="23246"/>
                    <a:pt x="4620" y="26026"/>
                  </a:cubicBezTo>
                  <a:lnTo>
                    <a:pt x="2990" y="29151"/>
                  </a:lnTo>
                  <a:cubicBezTo>
                    <a:pt x="2545" y="29111"/>
                    <a:pt x="2171" y="29092"/>
                    <a:pt x="1868" y="29092"/>
                  </a:cubicBezTo>
                  <a:cubicBezTo>
                    <a:pt x="1" y="29092"/>
                    <a:pt x="787" y="29796"/>
                    <a:pt x="3636" y="30431"/>
                  </a:cubicBezTo>
                  <a:cubicBezTo>
                    <a:pt x="4280" y="30575"/>
                    <a:pt x="4711" y="30633"/>
                    <a:pt x="4988" y="30633"/>
                  </a:cubicBezTo>
                  <a:cubicBezTo>
                    <a:pt x="6133" y="30633"/>
                    <a:pt x="4627" y="29640"/>
                    <a:pt x="4627" y="29640"/>
                  </a:cubicBezTo>
                  <a:lnTo>
                    <a:pt x="6091" y="27829"/>
                  </a:lnTo>
                  <a:cubicBezTo>
                    <a:pt x="7696" y="29420"/>
                    <a:pt x="9840" y="30567"/>
                    <a:pt x="12406" y="30988"/>
                  </a:cubicBezTo>
                  <a:cubicBezTo>
                    <a:pt x="13302" y="31135"/>
                    <a:pt x="14209" y="31209"/>
                    <a:pt x="15109" y="31209"/>
                  </a:cubicBezTo>
                  <a:cubicBezTo>
                    <a:pt x="16574" y="31209"/>
                    <a:pt x="18021" y="31013"/>
                    <a:pt x="19377" y="30620"/>
                  </a:cubicBezTo>
                  <a:lnTo>
                    <a:pt x="19948" y="33320"/>
                  </a:lnTo>
                  <a:cubicBezTo>
                    <a:pt x="19948" y="33320"/>
                    <a:pt x="17185" y="33629"/>
                    <a:pt x="20472" y="34475"/>
                  </a:cubicBezTo>
                  <a:cubicBezTo>
                    <a:pt x="21597" y="34765"/>
                    <a:pt x="22436" y="34897"/>
                    <a:pt x="22933" y="34897"/>
                  </a:cubicBezTo>
                  <a:cubicBezTo>
                    <a:pt x="23888" y="34897"/>
                    <a:pt x="23583" y="34412"/>
                    <a:pt x="21628" y="33628"/>
                  </a:cubicBezTo>
                  <a:lnTo>
                    <a:pt x="21592" y="29755"/>
                  </a:lnTo>
                  <a:cubicBezTo>
                    <a:pt x="24496" y="28289"/>
                    <a:pt x="26654" y="25710"/>
                    <a:pt x="27092" y="21989"/>
                  </a:cubicBezTo>
                  <a:cubicBezTo>
                    <a:pt x="27507" y="18472"/>
                    <a:pt x="26918" y="14896"/>
                    <a:pt x="25253" y="12136"/>
                  </a:cubicBezTo>
                  <a:cubicBezTo>
                    <a:pt x="25618" y="11925"/>
                    <a:pt x="25980" y="11709"/>
                    <a:pt x="26342" y="11492"/>
                  </a:cubicBezTo>
                  <a:cubicBezTo>
                    <a:pt x="27677" y="13277"/>
                    <a:pt x="29118" y="14927"/>
                    <a:pt x="30518" y="16200"/>
                  </a:cubicBezTo>
                  <a:cubicBezTo>
                    <a:pt x="30518" y="16200"/>
                    <a:pt x="34304" y="11878"/>
                    <a:pt x="31861" y="7825"/>
                  </a:cubicBezTo>
                  <a:cubicBezTo>
                    <a:pt x="31958" y="7753"/>
                    <a:pt x="32056" y="7682"/>
                    <a:pt x="32152" y="7610"/>
                  </a:cubicBezTo>
                  <a:cubicBezTo>
                    <a:pt x="32388" y="7436"/>
                    <a:pt x="32496" y="7128"/>
                    <a:pt x="32332" y="6861"/>
                  </a:cubicBezTo>
                  <a:cubicBezTo>
                    <a:pt x="32236" y="6704"/>
                    <a:pt x="32039" y="6598"/>
                    <a:pt x="31848" y="6598"/>
                  </a:cubicBezTo>
                  <a:cubicBezTo>
                    <a:pt x="31754" y="6598"/>
                    <a:pt x="31662" y="6624"/>
                    <a:pt x="31584" y="6681"/>
                  </a:cubicBezTo>
                  <a:cubicBezTo>
                    <a:pt x="31461" y="6771"/>
                    <a:pt x="31339" y="6861"/>
                    <a:pt x="31216" y="6952"/>
                  </a:cubicBezTo>
                  <a:cubicBezTo>
                    <a:pt x="29980" y="5582"/>
                    <a:pt x="28316" y="5182"/>
                    <a:pt x="26794" y="5182"/>
                  </a:cubicBezTo>
                  <a:cubicBezTo>
                    <a:pt x="26564" y="5182"/>
                    <a:pt x="26337" y="5191"/>
                    <a:pt x="26116" y="5208"/>
                  </a:cubicBezTo>
                  <a:cubicBezTo>
                    <a:pt x="25547" y="4166"/>
                    <a:pt x="25274" y="2968"/>
                    <a:pt x="25386" y="1778"/>
                  </a:cubicBezTo>
                  <a:cubicBezTo>
                    <a:pt x="21514" y="606"/>
                    <a:pt x="17440" y="4"/>
                    <a:pt x="13393"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79" name="Google Shape;3779;p50"/>
            <p:cNvGrpSpPr/>
            <p:nvPr/>
          </p:nvGrpSpPr>
          <p:grpSpPr>
            <a:xfrm>
              <a:off x="5479800" y="2104913"/>
              <a:ext cx="858700" cy="872450"/>
              <a:chOff x="5533225" y="1620025"/>
              <a:chExt cx="858700" cy="872450"/>
            </a:xfrm>
          </p:grpSpPr>
          <p:sp>
            <p:nvSpPr>
              <p:cNvPr id="3780" name="Google Shape;3780;p50"/>
              <p:cNvSpPr/>
              <p:nvPr/>
            </p:nvSpPr>
            <p:spPr>
              <a:xfrm>
                <a:off x="5800000" y="1620025"/>
                <a:ext cx="408025" cy="160750"/>
              </a:xfrm>
              <a:custGeom>
                <a:avLst/>
                <a:gdLst/>
                <a:ahLst/>
                <a:cxnLst/>
                <a:rect l="l" t="t" r="r" b="b"/>
                <a:pathLst>
                  <a:path w="16321" h="6430" fill="none" extrusionOk="0">
                    <a:moveTo>
                      <a:pt x="0" y="3045"/>
                    </a:moveTo>
                    <a:cubicBezTo>
                      <a:pt x="1362" y="2613"/>
                      <a:pt x="2445" y="1402"/>
                      <a:pt x="2723" y="1"/>
                    </a:cubicBezTo>
                    <a:cubicBezTo>
                      <a:pt x="6769" y="4"/>
                      <a:pt x="10842" y="606"/>
                      <a:pt x="14715" y="1778"/>
                    </a:cubicBezTo>
                    <a:cubicBezTo>
                      <a:pt x="14556" y="3469"/>
                      <a:pt x="15172" y="5179"/>
                      <a:pt x="16321" y="642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1" name="Google Shape;3781;p50"/>
              <p:cNvSpPr/>
              <p:nvPr/>
            </p:nvSpPr>
            <p:spPr>
              <a:xfrm>
                <a:off x="5662800" y="1625250"/>
                <a:ext cx="141100" cy="253325"/>
              </a:xfrm>
              <a:custGeom>
                <a:avLst/>
                <a:gdLst/>
                <a:ahLst/>
                <a:cxnLst/>
                <a:rect l="l" t="t" r="r" b="b"/>
                <a:pathLst>
                  <a:path w="5644" h="10133" extrusionOk="0">
                    <a:moveTo>
                      <a:pt x="758" y="1"/>
                    </a:moveTo>
                    <a:cubicBezTo>
                      <a:pt x="378" y="1"/>
                      <a:pt x="0" y="404"/>
                      <a:pt x="265" y="820"/>
                    </a:cubicBezTo>
                    <a:cubicBezTo>
                      <a:pt x="2047" y="3607"/>
                      <a:pt x="3460" y="6612"/>
                      <a:pt x="4470" y="9762"/>
                    </a:cubicBezTo>
                    <a:cubicBezTo>
                      <a:pt x="4552" y="10021"/>
                      <a:pt x="4761" y="10132"/>
                      <a:pt x="4972" y="10132"/>
                    </a:cubicBezTo>
                    <a:cubicBezTo>
                      <a:pt x="5304" y="10132"/>
                      <a:pt x="5643" y="9857"/>
                      <a:pt x="5512" y="9447"/>
                    </a:cubicBezTo>
                    <a:cubicBezTo>
                      <a:pt x="4475" y="6208"/>
                      <a:pt x="3024" y="3117"/>
                      <a:pt x="1194" y="251"/>
                    </a:cubicBezTo>
                    <a:cubicBezTo>
                      <a:pt x="1081" y="74"/>
                      <a:pt x="919"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2" name="Google Shape;3782;p50"/>
              <p:cNvSpPr/>
              <p:nvPr/>
            </p:nvSpPr>
            <p:spPr>
              <a:xfrm>
                <a:off x="6082375" y="1784975"/>
                <a:ext cx="263225" cy="170700"/>
              </a:xfrm>
              <a:custGeom>
                <a:avLst/>
                <a:gdLst/>
                <a:ahLst/>
                <a:cxnLst/>
                <a:rect l="l" t="t" r="r" b="b"/>
                <a:pathLst>
                  <a:path w="10529" h="6828" extrusionOk="0">
                    <a:moveTo>
                      <a:pt x="9882" y="1"/>
                    </a:moveTo>
                    <a:cubicBezTo>
                      <a:pt x="9788" y="1"/>
                      <a:pt x="9696" y="26"/>
                      <a:pt x="9617" y="84"/>
                    </a:cubicBezTo>
                    <a:cubicBezTo>
                      <a:pt x="6730" y="2215"/>
                      <a:pt x="3693" y="4135"/>
                      <a:pt x="529" y="5828"/>
                    </a:cubicBezTo>
                    <a:cubicBezTo>
                      <a:pt x="1" y="6111"/>
                      <a:pt x="339" y="6827"/>
                      <a:pt x="832" y="6827"/>
                    </a:cubicBezTo>
                    <a:cubicBezTo>
                      <a:pt x="917" y="6827"/>
                      <a:pt x="1007" y="6806"/>
                      <a:pt x="1098" y="6757"/>
                    </a:cubicBezTo>
                    <a:cubicBezTo>
                      <a:pt x="4261" y="5064"/>
                      <a:pt x="7299" y="3144"/>
                      <a:pt x="10186" y="1012"/>
                    </a:cubicBezTo>
                    <a:cubicBezTo>
                      <a:pt x="10423" y="838"/>
                      <a:pt x="10529" y="530"/>
                      <a:pt x="10367" y="264"/>
                    </a:cubicBezTo>
                    <a:cubicBezTo>
                      <a:pt x="10270" y="107"/>
                      <a:pt x="10073" y="1"/>
                      <a:pt x="9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3" name="Google Shape;3783;p50"/>
              <p:cNvSpPr/>
              <p:nvPr/>
            </p:nvSpPr>
            <p:spPr>
              <a:xfrm>
                <a:off x="5533225" y="2250525"/>
                <a:ext cx="163125" cy="135350"/>
              </a:xfrm>
              <a:custGeom>
                <a:avLst/>
                <a:gdLst/>
                <a:ahLst/>
                <a:cxnLst/>
                <a:rect l="l" t="t" r="r" b="b"/>
                <a:pathLst>
                  <a:path w="6525" h="5414" extrusionOk="0">
                    <a:moveTo>
                      <a:pt x="5040" y="1"/>
                    </a:moveTo>
                    <a:lnTo>
                      <a:pt x="2990" y="3932"/>
                    </a:lnTo>
                    <a:cubicBezTo>
                      <a:pt x="2544" y="3891"/>
                      <a:pt x="2171" y="3873"/>
                      <a:pt x="1868" y="3873"/>
                    </a:cubicBezTo>
                    <a:cubicBezTo>
                      <a:pt x="1" y="3873"/>
                      <a:pt x="787" y="4577"/>
                      <a:pt x="3635" y="5212"/>
                    </a:cubicBezTo>
                    <a:cubicBezTo>
                      <a:pt x="4279" y="5356"/>
                      <a:pt x="4710" y="5413"/>
                      <a:pt x="4986" y="5413"/>
                    </a:cubicBezTo>
                    <a:cubicBezTo>
                      <a:pt x="6133" y="5413"/>
                      <a:pt x="4627" y="4420"/>
                      <a:pt x="4627" y="4420"/>
                    </a:cubicBezTo>
                    <a:lnTo>
                      <a:pt x="6524" y="2073"/>
                    </a:lnTo>
                    <a:lnTo>
                      <a:pt x="50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4" name="Google Shape;3784;p50"/>
              <p:cNvSpPr/>
              <p:nvPr/>
            </p:nvSpPr>
            <p:spPr>
              <a:xfrm>
                <a:off x="5962850" y="2349925"/>
                <a:ext cx="167575" cy="142550"/>
              </a:xfrm>
              <a:custGeom>
                <a:avLst/>
                <a:gdLst/>
                <a:ahLst/>
                <a:cxnLst/>
                <a:rect l="l" t="t" r="r" b="b"/>
                <a:pathLst>
                  <a:path w="6703" h="5702" extrusionOk="0">
                    <a:moveTo>
                      <a:pt x="4401" y="0"/>
                    </a:moveTo>
                    <a:lnTo>
                      <a:pt x="2137" y="1172"/>
                    </a:lnTo>
                    <a:lnTo>
                      <a:pt x="2762" y="4124"/>
                    </a:lnTo>
                    <a:cubicBezTo>
                      <a:pt x="2762" y="4124"/>
                      <a:pt x="1" y="4434"/>
                      <a:pt x="3286" y="5280"/>
                    </a:cubicBezTo>
                    <a:cubicBezTo>
                      <a:pt x="4411" y="5569"/>
                      <a:pt x="5250" y="5701"/>
                      <a:pt x="5748" y="5701"/>
                    </a:cubicBezTo>
                    <a:cubicBezTo>
                      <a:pt x="6702" y="5701"/>
                      <a:pt x="6398" y="5216"/>
                      <a:pt x="4443" y="4433"/>
                    </a:cubicBezTo>
                    <a:lnTo>
                      <a:pt x="44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5" name="Google Shape;3785;p50"/>
              <p:cNvSpPr/>
              <p:nvPr/>
            </p:nvSpPr>
            <p:spPr>
              <a:xfrm>
                <a:off x="5564350" y="1798000"/>
                <a:ext cx="665850" cy="602275"/>
              </a:xfrm>
              <a:custGeom>
                <a:avLst/>
                <a:gdLst/>
                <a:ahLst/>
                <a:cxnLst/>
                <a:rect l="l" t="t" r="r" b="b"/>
                <a:pathLst>
                  <a:path w="26634" h="24091" extrusionOk="0">
                    <a:moveTo>
                      <a:pt x="14589" y="1"/>
                    </a:moveTo>
                    <a:cubicBezTo>
                      <a:pt x="8898" y="1"/>
                      <a:pt x="4052" y="3538"/>
                      <a:pt x="2162" y="9182"/>
                    </a:cubicBezTo>
                    <a:cubicBezTo>
                      <a:pt x="1" y="15640"/>
                      <a:pt x="3879" y="22673"/>
                      <a:pt x="11160" y="23869"/>
                    </a:cubicBezTo>
                    <a:cubicBezTo>
                      <a:pt x="12057" y="24016"/>
                      <a:pt x="12964" y="24090"/>
                      <a:pt x="13865" y="24090"/>
                    </a:cubicBezTo>
                    <a:cubicBezTo>
                      <a:pt x="19630" y="24090"/>
                      <a:pt x="25119" y="21061"/>
                      <a:pt x="25848" y="14872"/>
                    </a:cubicBezTo>
                    <a:cubicBezTo>
                      <a:pt x="26633" y="8191"/>
                      <a:pt x="23806" y="1302"/>
                      <a:pt x="16849" y="184"/>
                    </a:cubicBezTo>
                    <a:cubicBezTo>
                      <a:pt x="16085" y="61"/>
                      <a:pt x="15330" y="1"/>
                      <a:pt x="14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6" name="Google Shape;3786;p50"/>
              <p:cNvSpPr/>
              <p:nvPr/>
            </p:nvSpPr>
            <p:spPr>
              <a:xfrm>
                <a:off x="5633950" y="1857725"/>
                <a:ext cx="533650" cy="482675"/>
              </a:xfrm>
              <a:custGeom>
                <a:avLst/>
                <a:gdLst/>
                <a:ahLst/>
                <a:cxnLst/>
                <a:rect l="l" t="t" r="r" b="b"/>
                <a:pathLst>
                  <a:path w="21346" h="19307" extrusionOk="0">
                    <a:moveTo>
                      <a:pt x="11692" y="1"/>
                    </a:moveTo>
                    <a:cubicBezTo>
                      <a:pt x="7130" y="1"/>
                      <a:pt x="3246" y="2835"/>
                      <a:pt x="1733" y="7359"/>
                    </a:cubicBezTo>
                    <a:cubicBezTo>
                      <a:pt x="1" y="12535"/>
                      <a:pt x="3108" y="18171"/>
                      <a:pt x="8944" y="19130"/>
                    </a:cubicBezTo>
                    <a:cubicBezTo>
                      <a:pt x="9662" y="19247"/>
                      <a:pt x="10389" y="19307"/>
                      <a:pt x="11111" y="19307"/>
                    </a:cubicBezTo>
                    <a:cubicBezTo>
                      <a:pt x="15731" y="19307"/>
                      <a:pt x="20131" y="16879"/>
                      <a:pt x="20715" y="11919"/>
                    </a:cubicBezTo>
                    <a:cubicBezTo>
                      <a:pt x="21345" y="6564"/>
                      <a:pt x="19080" y="1043"/>
                      <a:pt x="13503" y="147"/>
                    </a:cubicBezTo>
                    <a:cubicBezTo>
                      <a:pt x="12891" y="49"/>
                      <a:pt x="12285" y="1"/>
                      <a:pt x="116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7" name="Google Shape;3787;p50"/>
              <p:cNvSpPr/>
              <p:nvPr/>
            </p:nvSpPr>
            <p:spPr>
              <a:xfrm>
                <a:off x="5572175" y="1637375"/>
                <a:ext cx="323775" cy="222350"/>
              </a:xfrm>
              <a:custGeom>
                <a:avLst/>
                <a:gdLst/>
                <a:ahLst/>
                <a:cxnLst/>
                <a:rect l="l" t="t" r="r" b="b"/>
                <a:pathLst>
                  <a:path w="12951" h="8894" extrusionOk="0">
                    <a:moveTo>
                      <a:pt x="6820" y="0"/>
                    </a:moveTo>
                    <a:cubicBezTo>
                      <a:pt x="5944" y="0"/>
                      <a:pt x="5027" y="221"/>
                      <a:pt x="4105" y="778"/>
                    </a:cubicBezTo>
                    <a:cubicBezTo>
                      <a:pt x="1" y="3258"/>
                      <a:pt x="1426" y="8893"/>
                      <a:pt x="1426" y="8893"/>
                    </a:cubicBezTo>
                    <a:cubicBezTo>
                      <a:pt x="5080" y="7896"/>
                      <a:pt x="9565" y="5629"/>
                      <a:pt x="12951" y="3286"/>
                    </a:cubicBezTo>
                    <a:cubicBezTo>
                      <a:pt x="12951" y="3286"/>
                      <a:pt x="10195" y="0"/>
                      <a:pt x="6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8" name="Google Shape;3788;p50"/>
              <p:cNvSpPr/>
              <p:nvPr/>
            </p:nvSpPr>
            <p:spPr>
              <a:xfrm>
                <a:off x="6103175" y="1749575"/>
                <a:ext cx="288750" cy="275500"/>
              </a:xfrm>
              <a:custGeom>
                <a:avLst/>
                <a:gdLst/>
                <a:ahLst/>
                <a:cxnLst/>
                <a:rect l="l" t="t" r="r" b="b"/>
                <a:pathLst>
                  <a:path w="11550" h="11020" extrusionOk="0">
                    <a:moveTo>
                      <a:pt x="3997" y="1"/>
                    </a:moveTo>
                    <a:cubicBezTo>
                      <a:pt x="1859" y="1"/>
                      <a:pt x="0" y="790"/>
                      <a:pt x="0" y="790"/>
                    </a:cubicBezTo>
                    <a:cubicBezTo>
                      <a:pt x="1952" y="4415"/>
                      <a:pt x="4918" y="8471"/>
                      <a:pt x="7720" y="11019"/>
                    </a:cubicBezTo>
                    <a:cubicBezTo>
                      <a:pt x="7720" y="11019"/>
                      <a:pt x="11550" y="6646"/>
                      <a:pt x="9018" y="2572"/>
                    </a:cubicBezTo>
                    <a:cubicBezTo>
                      <a:pt x="7763" y="551"/>
                      <a:pt x="5783" y="1"/>
                      <a:pt x="39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89" name="Google Shape;3789;p50"/>
              <p:cNvSpPr/>
              <p:nvPr/>
            </p:nvSpPr>
            <p:spPr>
              <a:xfrm>
                <a:off x="5941325" y="1874300"/>
                <a:ext cx="28325" cy="59500"/>
              </a:xfrm>
              <a:custGeom>
                <a:avLst/>
                <a:gdLst/>
                <a:ahLst/>
                <a:cxnLst/>
                <a:rect l="l" t="t" r="r" b="b"/>
                <a:pathLst>
                  <a:path w="1133" h="2380" extrusionOk="0">
                    <a:moveTo>
                      <a:pt x="783" y="0"/>
                    </a:moveTo>
                    <a:cubicBezTo>
                      <a:pt x="633" y="0"/>
                      <a:pt x="494" y="93"/>
                      <a:pt x="457" y="248"/>
                    </a:cubicBezTo>
                    <a:lnTo>
                      <a:pt x="41" y="1979"/>
                    </a:lnTo>
                    <a:cubicBezTo>
                      <a:pt x="1" y="2145"/>
                      <a:pt x="109" y="2339"/>
                      <a:pt x="283" y="2373"/>
                    </a:cubicBezTo>
                    <a:cubicBezTo>
                      <a:pt x="305" y="2377"/>
                      <a:pt x="328" y="2379"/>
                      <a:pt x="350" y="2379"/>
                    </a:cubicBezTo>
                    <a:cubicBezTo>
                      <a:pt x="500" y="2379"/>
                      <a:pt x="639" y="2286"/>
                      <a:pt x="676" y="2131"/>
                    </a:cubicBezTo>
                    <a:lnTo>
                      <a:pt x="1092" y="401"/>
                    </a:lnTo>
                    <a:cubicBezTo>
                      <a:pt x="1132" y="235"/>
                      <a:pt x="1024" y="41"/>
                      <a:pt x="851" y="7"/>
                    </a:cubicBezTo>
                    <a:cubicBezTo>
                      <a:pt x="829" y="2"/>
                      <a:pt x="806" y="0"/>
                      <a:pt x="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0" name="Google Shape;3790;p50"/>
              <p:cNvSpPr/>
              <p:nvPr/>
            </p:nvSpPr>
            <p:spPr>
              <a:xfrm>
                <a:off x="6079150" y="2126025"/>
                <a:ext cx="60850" cy="26725"/>
              </a:xfrm>
              <a:custGeom>
                <a:avLst/>
                <a:gdLst/>
                <a:ahLst/>
                <a:cxnLst/>
                <a:rect l="l" t="t" r="r" b="b"/>
                <a:pathLst>
                  <a:path w="2434" h="1069" extrusionOk="0">
                    <a:moveTo>
                      <a:pt x="359" y="1"/>
                    </a:moveTo>
                    <a:cubicBezTo>
                      <a:pt x="212" y="1"/>
                      <a:pt x="64" y="102"/>
                      <a:pt x="34" y="251"/>
                    </a:cubicBezTo>
                    <a:cubicBezTo>
                      <a:pt x="1" y="424"/>
                      <a:pt x="98" y="601"/>
                      <a:pt x="276" y="645"/>
                    </a:cubicBezTo>
                    <a:lnTo>
                      <a:pt x="2006" y="1060"/>
                    </a:lnTo>
                    <a:cubicBezTo>
                      <a:pt x="2029" y="1066"/>
                      <a:pt x="2053" y="1069"/>
                      <a:pt x="2077" y="1069"/>
                    </a:cubicBezTo>
                    <a:cubicBezTo>
                      <a:pt x="2224" y="1069"/>
                      <a:pt x="2371" y="968"/>
                      <a:pt x="2401" y="819"/>
                    </a:cubicBezTo>
                    <a:cubicBezTo>
                      <a:pt x="2434" y="645"/>
                      <a:pt x="2337" y="468"/>
                      <a:pt x="2159" y="424"/>
                    </a:cubicBezTo>
                    <a:lnTo>
                      <a:pt x="429" y="9"/>
                    </a:lnTo>
                    <a:cubicBezTo>
                      <a:pt x="406" y="3"/>
                      <a:pt x="382" y="1"/>
                      <a:pt x="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1" name="Google Shape;3791;p50"/>
              <p:cNvSpPr/>
              <p:nvPr/>
            </p:nvSpPr>
            <p:spPr>
              <a:xfrm>
                <a:off x="5860075" y="2263750"/>
                <a:ext cx="28300" cy="59475"/>
              </a:xfrm>
              <a:custGeom>
                <a:avLst/>
                <a:gdLst/>
                <a:ahLst/>
                <a:cxnLst/>
                <a:rect l="l" t="t" r="r" b="b"/>
                <a:pathLst>
                  <a:path w="1132" h="2379" extrusionOk="0">
                    <a:moveTo>
                      <a:pt x="781" y="0"/>
                    </a:moveTo>
                    <a:cubicBezTo>
                      <a:pt x="632" y="0"/>
                      <a:pt x="494" y="93"/>
                      <a:pt x="456" y="248"/>
                    </a:cubicBezTo>
                    <a:lnTo>
                      <a:pt x="41" y="1979"/>
                    </a:lnTo>
                    <a:cubicBezTo>
                      <a:pt x="1" y="2144"/>
                      <a:pt x="109" y="2339"/>
                      <a:pt x="283" y="2372"/>
                    </a:cubicBezTo>
                    <a:cubicBezTo>
                      <a:pt x="306" y="2377"/>
                      <a:pt x="329" y="2379"/>
                      <a:pt x="352" y="2379"/>
                    </a:cubicBezTo>
                    <a:cubicBezTo>
                      <a:pt x="501" y="2379"/>
                      <a:pt x="639" y="2285"/>
                      <a:pt x="676" y="2131"/>
                    </a:cubicBezTo>
                    <a:lnTo>
                      <a:pt x="1093" y="400"/>
                    </a:lnTo>
                    <a:cubicBezTo>
                      <a:pt x="1132" y="234"/>
                      <a:pt x="1024" y="40"/>
                      <a:pt x="851" y="7"/>
                    </a:cubicBezTo>
                    <a:cubicBezTo>
                      <a:pt x="828" y="3"/>
                      <a:pt x="804" y="0"/>
                      <a:pt x="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2" name="Google Shape;3792;p50"/>
              <p:cNvSpPr/>
              <p:nvPr/>
            </p:nvSpPr>
            <p:spPr>
              <a:xfrm>
                <a:off x="5689725" y="2044800"/>
                <a:ext cx="60850" cy="26700"/>
              </a:xfrm>
              <a:custGeom>
                <a:avLst/>
                <a:gdLst/>
                <a:ahLst/>
                <a:cxnLst/>
                <a:rect l="l" t="t" r="r" b="b"/>
                <a:pathLst>
                  <a:path w="2434" h="1068" extrusionOk="0">
                    <a:moveTo>
                      <a:pt x="356" y="0"/>
                    </a:moveTo>
                    <a:cubicBezTo>
                      <a:pt x="210" y="0"/>
                      <a:pt x="62" y="101"/>
                      <a:pt x="34" y="249"/>
                    </a:cubicBezTo>
                    <a:cubicBezTo>
                      <a:pt x="0" y="423"/>
                      <a:pt x="97" y="601"/>
                      <a:pt x="276" y="644"/>
                    </a:cubicBezTo>
                    <a:lnTo>
                      <a:pt x="2006" y="1059"/>
                    </a:lnTo>
                    <a:cubicBezTo>
                      <a:pt x="2029" y="1065"/>
                      <a:pt x="2054" y="1068"/>
                      <a:pt x="2078" y="1068"/>
                    </a:cubicBezTo>
                    <a:cubicBezTo>
                      <a:pt x="2224" y="1068"/>
                      <a:pt x="2371" y="967"/>
                      <a:pt x="2399" y="817"/>
                    </a:cubicBezTo>
                    <a:cubicBezTo>
                      <a:pt x="2433" y="645"/>
                      <a:pt x="2337" y="467"/>
                      <a:pt x="2159" y="424"/>
                    </a:cubicBezTo>
                    <a:lnTo>
                      <a:pt x="427" y="9"/>
                    </a:lnTo>
                    <a:cubicBezTo>
                      <a:pt x="404" y="3"/>
                      <a:pt x="380" y="0"/>
                      <a:pt x="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3" name="Google Shape;3793;p50"/>
              <p:cNvSpPr/>
              <p:nvPr/>
            </p:nvSpPr>
            <p:spPr>
              <a:xfrm>
                <a:off x="5841600" y="1970350"/>
                <a:ext cx="192875" cy="153700"/>
              </a:xfrm>
              <a:custGeom>
                <a:avLst/>
                <a:gdLst/>
                <a:ahLst/>
                <a:cxnLst/>
                <a:rect l="l" t="t" r="r" b="b"/>
                <a:pathLst>
                  <a:path w="7715" h="6148" extrusionOk="0">
                    <a:moveTo>
                      <a:pt x="1" y="0"/>
                    </a:moveTo>
                    <a:lnTo>
                      <a:pt x="2778" y="6148"/>
                    </a:lnTo>
                    <a:lnTo>
                      <a:pt x="7714" y="4359"/>
                    </a:lnTo>
                    <a:lnTo>
                      <a:pt x="3469" y="433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4" name="Google Shape;3794;p50"/>
              <p:cNvSpPr/>
              <p:nvPr/>
            </p:nvSpPr>
            <p:spPr>
              <a:xfrm>
                <a:off x="5887425" y="2069400"/>
                <a:ext cx="66250" cy="61175"/>
              </a:xfrm>
              <a:custGeom>
                <a:avLst/>
                <a:gdLst/>
                <a:ahLst/>
                <a:cxnLst/>
                <a:rect l="l" t="t" r="r" b="b"/>
                <a:pathLst>
                  <a:path w="2650" h="2447" extrusionOk="0">
                    <a:moveTo>
                      <a:pt x="1302" y="1"/>
                    </a:moveTo>
                    <a:cubicBezTo>
                      <a:pt x="917" y="1"/>
                      <a:pt x="546" y="184"/>
                      <a:pt x="312" y="504"/>
                    </a:cubicBezTo>
                    <a:cubicBezTo>
                      <a:pt x="22" y="905"/>
                      <a:pt x="1" y="1441"/>
                      <a:pt x="259" y="1862"/>
                    </a:cubicBezTo>
                    <a:cubicBezTo>
                      <a:pt x="484" y="2229"/>
                      <a:pt x="881" y="2447"/>
                      <a:pt x="1302" y="2447"/>
                    </a:cubicBezTo>
                    <a:cubicBezTo>
                      <a:pt x="1365" y="2447"/>
                      <a:pt x="1429" y="2442"/>
                      <a:pt x="1493" y="2432"/>
                    </a:cubicBezTo>
                    <a:cubicBezTo>
                      <a:pt x="1982" y="2354"/>
                      <a:pt x="2376" y="1991"/>
                      <a:pt x="2492" y="1509"/>
                    </a:cubicBezTo>
                    <a:cubicBezTo>
                      <a:pt x="2650" y="852"/>
                      <a:pt x="2245" y="192"/>
                      <a:pt x="1588" y="35"/>
                    </a:cubicBezTo>
                    <a:cubicBezTo>
                      <a:pt x="1493" y="12"/>
                      <a:pt x="1397" y="1"/>
                      <a:pt x="13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795" name="Google Shape;3795;p50"/>
          <p:cNvGrpSpPr/>
          <p:nvPr/>
        </p:nvGrpSpPr>
        <p:grpSpPr>
          <a:xfrm rot="295668">
            <a:off x="7567923" y="1557581"/>
            <a:ext cx="1237020" cy="387949"/>
            <a:chOff x="1948575" y="1942581"/>
            <a:chExt cx="1237025" cy="387950"/>
          </a:xfrm>
        </p:grpSpPr>
        <p:sp>
          <p:nvSpPr>
            <p:cNvPr id="3796" name="Google Shape;3796;p50"/>
            <p:cNvSpPr/>
            <p:nvPr/>
          </p:nvSpPr>
          <p:spPr>
            <a:xfrm>
              <a:off x="1948588" y="1942581"/>
              <a:ext cx="1237000" cy="387950"/>
            </a:xfrm>
            <a:custGeom>
              <a:avLst/>
              <a:gdLst/>
              <a:ahLst/>
              <a:cxnLst/>
              <a:rect l="l" t="t" r="r" b="b"/>
              <a:pathLst>
                <a:path w="49480" h="15518" extrusionOk="0">
                  <a:moveTo>
                    <a:pt x="47997" y="0"/>
                  </a:moveTo>
                  <a:cubicBezTo>
                    <a:pt x="47994" y="0"/>
                    <a:pt x="47991" y="0"/>
                    <a:pt x="47988" y="1"/>
                  </a:cubicBezTo>
                  <a:lnTo>
                    <a:pt x="29456" y="285"/>
                  </a:lnTo>
                  <a:lnTo>
                    <a:pt x="11020" y="567"/>
                  </a:lnTo>
                  <a:lnTo>
                    <a:pt x="619" y="727"/>
                  </a:lnTo>
                  <a:cubicBezTo>
                    <a:pt x="502" y="729"/>
                    <a:pt x="443" y="820"/>
                    <a:pt x="440" y="912"/>
                  </a:cubicBezTo>
                  <a:cubicBezTo>
                    <a:pt x="436" y="911"/>
                    <a:pt x="431" y="911"/>
                    <a:pt x="427" y="911"/>
                  </a:cubicBezTo>
                  <a:cubicBezTo>
                    <a:pt x="295" y="911"/>
                    <a:pt x="172" y="1096"/>
                    <a:pt x="284" y="1236"/>
                  </a:cubicBezTo>
                  <a:cubicBezTo>
                    <a:pt x="688" y="1741"/>
                    <a:pt x="1116" y="2225"/>
                    <a:pt x="1564" y="2690"/>
                  </a:cubicBezTo>
                  <a:cubicBezTo>
                    <a:pt x="986" y="3308"/>
                    <a:pt x="478" y="3986"/>
                    <a:pt x="49" y="4715"/>
                  </a:cubicBezTo>
                  <a:cubicBezTo>
                    <a:pt x="0" y="4799"/>
                    <a:pt x="27" y="4922"/>
                    <a:pt x="115" y="4969"/>
                  </a:cubicBezTo>
                  <a:cubicBezTo>
                    <a:pt x="657" y="5251"/>
                    <a:pt x="1175" y="5579"/>
                    <a:pt x="1660" y="5951"/>
                  </a:cubicBezTo>
                  <a:cubicBezTo>
                    <a:pt x="1262" y="6637"/>
                    <a:pt x="802" y="7284"/>
                    <a:pt x="283" y="7884"/>
                  </a:cubicBezTo>
                  <a:cubicBezTo>
                    <a:pt x="210" y="7969"/>
                    <a:pt x="208" y="8117"/>
                    <a:pt x="320" y="8175"/>
                  </a:cubicBezTo>
                  <a:lnTo>
                    <a:pt x="1937" y="9012"/>
                  </a:lnTo>
                  <a:lnTo>
                    <a:pt x="595" y="11236"/>
                  </a:lnTo>
                  <a:cubicBezTo>
                    <a:pt x="534" y="11336"/>
                    <a:pt x="589" y="11482"/>
                    <a:pt x="705" y="11509"/>
                  </a:cubicBezTo>
                  <a:cubicBezTo>
                    <a:pt x="1254" y="11638"/>
                    <a:pt x="1786" y="11825"/>
                    <a:pt x="2296" y="12065"/>
                  </a:cubicBezTo>
                  <a:cubicBezTo>
                    <a:pt x="1971" y="13163"/>
                    <a:pt x="1541" y="14226"/>
                    <a:pt x="1009" y="15238"/>
                  </a:cubicBezTo>
                  <a:cubicBezTo>
                    <a:pt x="932" y="15384"/>
                    <a:pt x="1061" y="15518"/>
                    <a:pt x="1185" y="15518"/>
                  </a:cubicBezTo>
                  <a:cubicBezTo>
                    <a:pt x="1231" y="15518"/>
                    <a:pt x="1276" y="15499"/>
                    <a:pt x="1310" y="15456"/>
                  </a:cubicBezTo>
                  <a:cubicBezTo>
                    <a:pt x="1337" y="15473"/>
                    <a:pt x="1370" y="15484"/>
                    <a:pt x="1403" y="15484"/>
                  </a:cubicBezTo>
                  <a:cubicBezTo>
                    <a:pt x="1406" y="15484"/>
                    <a:pt x="1409" y="15484"/>
                    <a:pt x="1412" y="15484"/>
                  </a:cubicBezTo>
                  <a:cubicBezTo>
                    <a:pt x="7321" y="15404"/>
                    <a:pt x="13231" y="15322"/>
                    <a:pt x="19132" y="14999"/>
                  </a:cubicBezTo>
                  <a:cubicBezTo>
                    <a:pt x="21890" y="14848"/>
                    <a:pt x="24645" y="14660"/>
                    <a:pt x="27405" y="14580"/>
                  </a:cubicBezTo>
                  <a:cubicBezTo>
                    <a:pt x="27579" y="14575"/>
                    <a:pt x="27751" y="14570"/>
                    <a:pt x="27924" y="14566"/>
                  </a:cubicBezTo>
                  <a:cubicBezTo>
                    <a:pt x="28060" y="14563"/>
                    <a:pt x="28196" y="14561"/>
                    <a:pt x="28332" y="14558"/>
                  </a:cubicBezTo>
                  <a:cubicBezTo>
                    <a:pt x="29169" y="14541"/>
                    <a:pt x="30007" y="14533"/>
                    <a:pt x="30844" y="14533"/>
                  </a:cubicBezTo>
                  <a:cubicBezTo>
                    <a:pt x="31153" y="14533"/>
                    <a:pt x="31461" y="14534"/>
                    <a:pt x="31770" y="14536"/>
                  </a:cubicBezTo>
                  <a:cubicBezTo>
                    <a:pt x="32115" y="14538"/>
                    <a:pt x="32462" y="14543"/>
                    <a:pt x="32807" y="14547"/>
                  </a:cubicBezTo>
                  <a:cubicBezTo>
                    <a:pt x="34114" y="14565"/>
                    <a:pt x="35421" y="14599"/>
                    <a:pt x="36727" y="14647"/>
                  </a:cubicBezTo>
                  <a:cubicBezTo>
                    <a:pt x="36866" y="14652"/>
                    <a:pt x="37006" y="14657"/>
                    <a:pt x="37146" y="14663"/>
                  </a:cubicBezTo>
                  <a:lnTo>
                    <a:pt x="37293" y="14668"/>
                  </a:lnTo>
                  <a:cubicBezTo>
                    <a:pt x="40398" y="14788"/>
                    <a:pt x="43499" y="14972"/>
                    <a:pt x="46601" y="15156"/>
                  </a:cubicBezTo>
                  <a:cubicBezTo>
                    <a:pt x="46606" y="15157"/>
                    <a:pt x="46612" y="15157"/>
                    <a:pt x="46618" y="15157"/>
                  </a:cubicBezTo>
                  <a:cubicBezTo>
                    <a:pt x="46651" y="15157"/>
                    <a:pt x="46683" y="15146"/>
                    <a:pt x="46710" y="15127"/>
                  </a:cubicBezTo>
                  <a:cubicBezTo>
                    <a:pt x="47592" y="15061"/>
                    <a:pt x="48466" y="14923"/>
                    <a:pt x="49325" y="14716"/>
                  </a:cubicBezTo>
                  <a:cubicBezTo>
                    <a:pt x="49421" y="14693"/>
                    <a:pt x="49480" y="14582"/>
                    <a:pt x="49453" y="14488"/>
                  </a:cubicBezTo>
                  <a:cubicBezTo>
                    <a:pt x="49418" y="14364"/>
                    <a:pt x="49369" y="14245"/>
                    <a:pt x="49306" y="14133"/>
                  </a:cubicBezTo>
                  <a:cubicBezTo>
                    <a:pt x="49322" y="14085"/>
                    <a:pt x="49317" y="14032"/>
                    <a:pt x="49289" y="13989"/>
                  </a:cubicBezTo>
                  <a:lnTo>
                    <a:pt x="47979" y="11919"/>
                  </a:lnTo>
                  <a:cubicBezTo>
                    <a:pt x="48447" y="11391"/>
                    <a:pt x="48849" y="10808"/>
                    <a:pt x="49174" y="10180"/>
                  </a:cubicBezTo>
                  <a:cubicBezTo>
                    <a:pt x="49183" y="10162"/>
                    <a:pt x="49190" y="10142"/>
                    <a:pt x="49193" y="10122"/>
                  </a:cubicBezTo>
                  <a:cubicBezTo>
                    <a:pt x="49204" y="10062"/>
                    <a:pt x="49193" y="9994"/>
                    <a:pt x="49145" y="9956"/>
                  </a:cubicBezTo>
                  <a:lnTo>
                    <a:pt x="49092" y="9913"/>
                  </a:lnTo>
                  <a:lnTo>
                    <a:pt x="47838" y="8911"/>
                  </a:lnTo>
                  <a:cubicBezTo>
                    <a:pt x="48062" y="8629"/>
                    <a:pt x="48277" y="8342"/>
                    <a:pt x="48480" y="8047"/>
                  </a:cubicBezTo>
                  <a:cubicBezTo>
                    <a:pt x="48689" y="7745"/>
                    <a:pt x="49044" y="7349"/>
                    <a:pt x="49005" y="6956"/>
                  </a:cubicBezTo>
                  <a:cubicBezTo>
                    <a:pt x="48968" y="6589"/>
                    <a:pt x="48557" y="6320"/>
                    <a:pt x="48294" y="6110"/>
                  </a:cubicBezTo>
                  <a:cubicBezTo>
                    <a:pt x="48015" y="5885"/>
                    <a:pt x="47719" y="5680"/>
                    <a:pt x="47412" y="5495"/>
                  </a:cubicBezTo>
                  <a:cubicBezTo>
                    <a:pt x="47882" y="4866"/>
                    <a:pt x="48351" y="4235"/>
                    <a:pt x="48820" y="3605"/>
                  </a:cubicBezTo>
                  <a:cubicBezTo>
                    <a:pt x="48868" y="3539"/>
                    <a:pt x="48843" y="3435"/>
                    <a:pt x="48791" y="3380"/>
                  </a:cubicBezTo>
                  <a:lnTo>
                    <a:pt x="47295" y="1827"/>
                  </a:lnTo>
                  <a:lnTo>
                    <a:pt x="48252" y="306"/>
                  </a:lnTo>
                  <a:cubicBezTo>
                    <a:pt x="48337" y="170"/>
                    <a:pt x="48221" y="42"/>
                    <a:pt x="48097" y="33"/>
                  </a:cubicBezTo>
                  <a:cubicBezTo>
                    <a:pt x="48067" y="12"/>
                    <a:pt x="48032" y="0"/>
                    <a:pt x="4799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797" name="Google Shape;3797;p50"/>
            <p:cNvGrpSpPr/>
            <p:nvPr/>
          </p:nvGrpSpPr>
          <p:grpSpPr>
            <a:xfrm>
              <a:off x="1948575" y="1942581"/>
              <a:ext cx="1237025" cy="387950"/>
              <a:chOff x="1147825" y="1957275"/>
              <a:chExt cx="1237025" cy="387950"/>
            </a:xfrm>
          </p:grpSpPr>
          <p:sp>
            <p:nvSpPr>
              <p:cNvPr id="3798" name="Google Shape;3798;p50"/>
              <p:cNvSpPr/>
              <p:nvPr/>
            </p:nvSpPr>
            <p:spPr>
              <a:xfrm>
                <a:off x="1147825" y="1957275"/>
                <a:ext cx="1237025" cy="387950"/>
              </a:xfrm>
              <a:custGeom>
                <a:avLst/>
                <a:gdLst/>
                <a:ahLst/>
                <a:cxnLst/>
                <a:rect l="l" t="t" r="r" b="b"/>
                <a:pathLst>
                  <a:path w="49481" h="15518" extrusionOk="0">
                    <a:moveTo>
                      <a:pt x="3941" y="849"/>
                    </a:moveTo>
                    <a:cubicBezTo>
                      <a:pt x="4360" y="849"/>
                      <a:pt x="4767" y="1148"/>
                      <a:pt x="4957" y="1539"/>
                    </a:cubicBezTo>
                    <a:cubicBezTo>
                      <a:pt x="5187" y="2015"/>
                      <a:pt x="5151" y="2621"/>
                      <a:pt x="4794" y="3027"/>
                    </a:cubicBezTo>
                    <a:cubicBezTo>
                      <a:pt x="4574" y="3278"/>
                      <a:pt x="4246" y="3421"/>
                      <a:pt x="3918" y="3421"/>
                    </a:cubicBezTo>
                    <a:cubicBezTo>
                      <a:pt x="3754" y="3421"/>
                      <a:pt x="3591" y="3386"/>
                      <a:pt x="3442" y="3310"/>
                    </a:cubicBezTo>
                    <a:cubicBezTo>
                      <a:pt x="2971" y="3075"/>
                      <a:pt x="2549" y="2483"/>
                      <a:pt x="2608" y="1943"/>
                    </a:cubicBezTo>
                    <a:cubicBezTo>
                      <a:pt x="2664" y="1430"/>
                      <a:pt x="3054" y="1054"/>
                      <a:pt x="3536" y="951"/>
                    </a:cubicBezTo>
                    <a:cubicBezTo>
                      <a:pt x="3668" y="881"/>
                      <a:pt x="3805" y="849"/>
                      <a:pt x="3941" y="849"/>
                    </a:cubicBezTo>
                    <a:close/>
                    <a:moveTo>
                      <a:pt x="22738" y="849"/>
                    </a:moveTo>
                    <a:cubicBezTo>
                      <a:pt x="23157" y="849"/>
                      <a:pt x="23564" y="1148"/>
                      <a:pt x="23753" y="1539"/>
                    </a:cubicBezTo>
                    <a:cubicBezTo>
                      <a:pt x="23984" y="2015"/>
                      <a:pt x="23948" y="2621"/>
                      <a:pt x="23591" y="3027"/>
                    </a:cubicBezTo>
                    <a:cubicBezTo>
                      <a:pt x="23371" y="3278"/>
                      <a:pt x="23042" y="3421"/>
                      <a:pt x="22714" y="3421"/>
                    </a:cubicBezTo>
                    <a:cubicBezTo>
                      <a:pt x="22551" y="3421"/>
                      <a:pt x="22388" y="3386"/>
                      <a:pt x="22238" y="3310"/>
                    </a:cubicBezTo>
                    <a:cubicBezTo>
                      <a:pt x="21767" y="3075"/>
                      <a:pt x="21345" y="2483"/>
                      <a:pt x="21404" y="1943"/>
                    </a:cubicBezTo>
                    <a:lnTo>
                      <a:pt x="21405" y="1943"/>
                    </a:lnTo>
                    <a:cubicBezTo>
                      <a:pt x="21461" y="1430"/>
                      <a:pt x="21850" y="1054"/>
                      <a:pt x="22333" y="951"/>
                    </a:cubicBezTo>
                    <a:cubicBezTo>
                      <a:pt x="22464" y="881"/>
                      <a:pt x="22602" y="849"/>
                      <a:pt x="22738" y="849"/>
                    </a:cubicBezTo>
                    <a:close/>
                    <a:moveTo>
                      <a:pt x="35849" y="849"/>
                    </a:moveTo>
                    <a:cubicBezTo>
                      <a:pt x="36267" y="849"/>
                      <a:pt x="36675" y="1148"/>
                      <a:pt x="36864" y="1539"/>
                    </a:cubicBezTo>
                    <a:cubicBezTo>
                      <a:pt x="37095" y="2015"/>
                      <a:pt x="37059" y="2621"/>
                      <a:pt x="36702" y="3027"/>
                    </a:cubicBezTo>
                    <a:cubicBezTo>
                      <a:pt x="36482" y="3278"/>
                      <a:pt x="36153" y="3421"/>
                      <a:pt x="35825" y="3421"/>
                    </a:cubicBezTo>
                    <a:cubicBezTo>
                      <a:pt x="35662" y="3421"/>
                      <a:pt x="35499" y="3386"/>
                      <a:pt x="35349" y="3310"/>
                    </a:cubicBezTo>
                    <a:cubicBezTo>
                      <a:pt x="34878" y="3075"/>
                      <a:pt x="34456" y="2483"/>
                      <a:pt x="34516" y="1943"/>
                    </a:cubicBezTo>
                    <a:lnTo>
                      <a:pt x="34515" y="1943"/>
                    </a:lnTo>
                    <a:cubicBezTo>
                      <a:pt x="34571" y="1430"/>
                      <a:pt x="34961" y="1054"/>
                      <a:pt x="35444" y="951"/>
                    </a:cubicBezTo>
                    <a:cubicBezTo>
                      <a:pt x="35575" y="881"/>
                      <a:pt x="35713" y="849"/>
                      <a:pt x="35849" y="849"/>
                    </a:cubicBezTo>
                    <a:close/>
                    <a:moveTo>
                      <a:pt x="8394" y="850"/>
                    </a:moveTo>
                    <a:cubicBezTo>
                      <a:pt x="8813" y="850"/>
                      <a:pt x="9220" y="1149"/>
                      <a:pt x="9409" y="1539"/>
                    </a:cubicBezTo>
                    <a:cubicBezTo>
                      <a:pt x="9640" y="2016"/>
                      <a:pt x="9604" y="2622"/>
                      <a:pt x="9247" y="3027"/>
                    </a:cubicBezTo>
                    <a:cubicBezTo>
                      <a:pt x="9026" y="3278"/>
                      <a:pt x="8697" y="3421"/>
                      <a:pt x="8369" y="3421"/>
                    </a:cubicBezTo>
                    <a:cubicBezTo>
                      <a:pt x="8206" y="3421"/>
                      <a:pt x="8043" y="3386"/>
                      <a:pt x="7894" y="3311"/>
                    </a:cubicBezTo>
                    <a:cubicBezTo>
                      <a:pt x="7423" y="3075"/>
                      <a:pt x="7001" y="2483"/>
                      <a:pt x="7061" y="1943"/>
                    </a:cubicBezTo>
                    <a:lnTo>
                      <a:pt x="7061" y="1943"/>
                    </a:lnTo>
                    <a:lnTo>
                      <a:pt x="7061" y="1944"/>
                    </a:lnTo>
                    <a:cubicBezTo>
                      <a:pt x="7116" y="1430"/>
                      <a:pt x="7506" y="1054"/>
                      <a:pt x="7989" y="952"/>
                    </a:cubicBezTo>
                    <a:cubicBezTo>
                      <a:pt x="8120" y="882"/>
                      <a:pt x="8258" y="850"/>
                      <a:pt x="8394" y="850"/>
                    </a:cubicBezTo>
                    <a:close/>
                    <a:moveTo>
                      <a:pt x="13369" y="850"/>
                    </a:moveTo>
                    <a:cubicBezTo>
                      <a:pt x="13787" y="850"/>
                      <a:pt x="14194" y="1149"/>
                      <a:pt x="14384" y="1539"/>
                    </a:cubicBezTo>
                    <a:cubicBezTo>
                      <a:pt x="14615" y="2016"/>
                      <a:pt x="14578" y="2622"/>
                      <a:pt x="14221" y="3027"/>
                    </a:cubicBezTo>
                    <a:cubicBezTo>
                      <a:pt x="14001" y="3278"/>
                      <a:pt x="13672" y="3421"/>
                      <a:pt x="13343" y="3421"/>
                    </a:cubicBezTo>
                    <a:cubicBezTo>
                      <a:pt x="13180" y="3421"/>
                      <a:pt x="13017" y="3386"/>
                      <a:pt x="12868" y="3311"/>
                    </a:cubicBezTo>
                    <a:cubicBezTo>
                      <a:pt x="12398" y="3075"/>
                      <a:pt x="11975" y="2483"/>
                      <a:pt x="12034" y="1943"/>
                    </a:cubicBezTo>
                    <a:lnTo>
                      <a:pt x="12034" y="1943"/>
                    </a:lnTo>
                    <a:lnTo>
                      <a:pt x="12034" y="1944"/>
                    </a:lnTo>
                    <a:cubicBezTo>
                      <a:pt x="12091" y="1430"/>
                      <a:pt x="12480" y="1054"/>
                      <a:pt x="12963" y="952"/>
                    </a:cubicBezTo>
                    <a:cubicBezTo>
                      <a:pt x="13095" y="882"/>
                      <a:pt x="13232" y="850"/>
                      <a:pt x="13369" y="850"/>
                    </a:cubicBezTo>
                    <a:close/>
                    <a:moveTo>
                      <a:pt x="18286" y="850"/>
                    </a:moveTo>
                    <a:cubicBezTo>
                      <a:pt x="18704" y="850"/>
                      <a:pt x="19112" y="1149"/>
                      <a:pt x="19301" y="1539"/>
                    </a:cubicBezTo>
                    <a:cubicBezTo>
                      <a:pt x="19532" y="2016"/>
                      <a:pt x="19495" y="2622"/>
                      <a:pt x="19138" y="3027"/>
                    </a:cubicBezTo>
                    <a:cubicBezTo>
                      <a:pt x="18918" y="3278"/>
                      <a:pt x="18589" y="3421"/>
                      <a:pt x="18260" y="3421"/>
                    </a:cubicBezTo>
                    <a:cubicBezTo>
                      <a:pt x="18097" y="3421"/>
                      <a:pt x="17934" y="3386"/>
                      <a:pt x="17785" y="3311"/>
                    </a:cubicBezTo>
                    <a:cubicBezTo>
                      <a:pt x="17315" y="3075"/>
                      <a:pt x="16892" y="2483"/>
                      <a:pt x="16951" y="1943"/>
                    </a:cubicBezTo>
                    <a:lnTo>
                      <a:pt x="16951" y="1943"/>
                    </a:lnTo>
                    <a:lnTo>
                      <a:pt x="16951" y="1944"/>
                    </a:lnTo>
                    <a:cubicBezTo>
                      <a:pt x="17008" y="1430"/>
                      <a:pt x="17397" y="1054"/>
                      <a:pt x="17881" y="952"/>
                    </a:cubicBezTo>
                    <a:cubicBezTo>
                      <a:pt x="18012" y="882"/>
                      <a:pt x="18149" y="850"/>
                      <a:pt x="18286" y="850"/>
                    </a:cubicBezTo>
                    <a:close/>
                    <a:moveTo>
                      <a:pt x="27713" y="850"/>
                    </a:moveTo>
                    <a:cubicBezTo>
                      <a:pt x="28131" y="850"/>
                      <a:pt x="28538" y="1149"/>
                      <a:pt x="28727" y="1539"/>
                    </a:cubicBezTo>
                    <a:cubicBezTo>
                      <a:pt x="28959" y="2016"/>
                      <a:pt x="28923" y="2622"/>
                      <a:pt x="28565" y="3027"/>
                    </a:cubicBezTo>
                    <a:cubicBezTo>
                      <a:pt x="28344" y="3278"/>
                      <a:pt x="28016" y="3421"/>
                      <a:pt x="27687" y="3421"/>
                    </a:cubicBezTo>
                    <a:cubicBezTo>
                      <a:pt x="27524" y="3421"/>
                      <a:pt x="27361" y="3386"/>
                      <a:pt x="27212" y="3311"/>
                    </a:cubicBezTo>
                    <a:cubicBezTo>
                      <a:pt x="26742" y="3075"/>
                      <a:pt x="26319" y="2483"/>
                      <a:pt x="26378" y="1943"/>
                    </a:cubicBezTo>
                    <a:lnTo>
                      <a:pt x="26378" y="1943"/>
                    </a:lnTo>
                    <a:lnTo>
                      <a:pt x="26378" y="1944"/>
                    </a:lnTo>
                    <a:cubicBezTo>
                      <a:pt x="26435" y="1430"/>
                      <a:pt x="26824" y="1054"/>
                      <a:pt x="27308" y="952"/>
                    </a:cubicBezTo>
                    <a:cubicBezTo>
                      <a:pt x="27439" y="882"/>
                      <a:pt x="27577" y="850"/>
                      <a:pt x="27713" y="850"/>
                    </a:cubicBezTo>
                    <a:close/>
                    <a:moveTo>
                      <a:pt x="31398" y="850"/>
                    </a:moveTo>
                    <a:cubicBezTo>
                      <a:pt x="31816" y="850"/>
                      <a:pt x="32223" y="1149"/>
                      <a:pt x="32412" y="1539"/>
                    </a:cubicBezTo>
                    <a:cubicBezTo>
                      <a:pt x="32643" y="2015"/>
                      <a:pt x="32606" y="2621"/>
                      <a:pt x="32249" y="3027"/>
                    </a:cubicBezTo>
                    <a:cubicBezTo>
                      <a:pt x="32029" y="3278"/>
                      <a:pt x="31700" y="3421"/>
                      <a:pt x="31372" y="3421"/>
                    </a:cubicBezTo>
                    <a:cubicBezTo>
                      <a:pt x="31209" y="3421"/>
                      <a:pt x="31046" y="3386"/>
                      <a:pt x="30897" y="3311"/>
                    </a:cubicBezTo>
                    <a:cubicBezTo>
                      <a:pt x="30426" y="3075"/>
                      <a:pt x="30004" y="2483"/>
                      <a:pt x="30062" y="1943"/>
                    </a:cubicBezTo>
                    <a:lnTo>
                      <a:pt x="30062" y="1943"/>
                    </a:lnTo>
                    <a:lnTo>
                      <a:pt x="30063" y="1944"/>
                    </a:lnTo>
                    <a:cubicBezTo>
                      <a:pt x="30120" y="1430"/>
                      <a:pt x="30509" y="1054"/>
                      <a:pt x="30993" y="952"/>
                    </a:cubicBezTo>
                    <a:cubicBezTo>
                      <a:pt x="31124" y="882"/>
                      <a:pt x="31261" y="850"/>
                      <a:pt x="31398" y="850"/>
                    </a:cubicBezTo>
                    <a:close/>
                    <a:moveTo>
                      <a:pt x="40824" y="850"/>
                    </a:moveTo>
                    <a:cubicBezTo>
                      <a:pt x="41242" y="850"/>
                      <a:pt x="41649" y="1149"/>
                      <a:pt x="41838" y="1539"/>
                    </a:cubicBezTo>
                    <a:cubicBezTo>
                      <a:pt x="42070" y="2016"/>
                      <a:pt x="42033" y="2622"/>
                      <a:pt x="41676" y="3027"/>
                    </a:cubicBezTo>
                    <a:cubicBezTo>
                      <a:pt x="41455" y="3278"/>
                      <a:pt x="41126" y="3421"/>
                      <a:pt x="40798" y="3421"/>
                    </a:cubicBezTo>
                    <a:cubicBezTo>
                      <a:pt x="40635" y="3421"/>
                      <a:pt x="40472" y="3386"/>
                      <a:pt x="40323" y="3311"/>
                    </a:cubicBezTo>
                    <a:cubicBezTo>
                      <a:pt x="39853" y="3075"/>
                      <a:pt x="39431" y="2483"/>
                      <a:pt x="39489" y="1943"/>
                    </a:cubicBezTo>
                    <a:lnTo>
                      <a:pt x="39489" y="1943"/>
                    </a:lnTo>
                    <a:lnTo>
                      <a:pt x="39489" y="1944"/>
                    </a:lnTo>
                    <a:cubicBezTo>
                      <a:pt x="39546" y="1430"/>
                      <a:pt x="39935" y="1054"/>
                      <a:pt x="40418" y="952"/>
                    </a:cubicBezTo>
                    <a:cubicBezTo>
                      <a:pt x="40550" y="882"/>
                      <a:pt x="40687" y="850"/>
                      <a:pt x="40824" y="850"/>
                    </a:cubicBezTo>
                    <a:close/>
                    <a:moveTo>
                      <a:pt x="45741" y="850"/>
                    </a:moveTo>
                    <a:cubicBezTo>
                      <a:pt x="46159" y="850"/>
                      <a:pt x="46566" y="1149"/>
                      <a:pt x="46755" y="1539"/>
                    </a:cubicBezTo>
                    <a:cubicBezTo>
                      <a:pt x="46987" y="2016"/>
                      <a:pt x="46951" y="2622"/>
                      <a:pt x="46593" y="3027"/>
                    </a:cubicBezTo>
                    <a:cubicBezTo>
                      <a:pt x="46372" y="3278"/>
                      <a:pt x="46044" y="3421"/>
                      <a:pt x="45715" y="3421"/>
                    </a:cubicBezTo>
                    <a:cubicBezTo>
                      <a:pt x="45552" y="3421"/>
                      <a:pt x="45389" y="3386"/>
                      <a:pt x="45240" y="3311"/>
                    </a:cubicBezTo>
                    <a:cubicBezTo>
                      <a:pt x="44770" y="3075"/>
                      <a:pt x="44348" y="2483"/>
                      <a:pt x="44406" y="1943"/>
                    </a:cubicBezTo>
                    <a:lnTo>
                      <a:pt x="44406" y="1943"/>
                    </a:lnTo>
                    <a:lnTo>
                      <a:pt x="44406" y="1944"/>
                    </a:lnTo>
                    <a:cubicBezTo>
                      <a:pt x="44463" y="1430"/>
                      <a:pt x="44852" y="1054"/>
                      <a:pt x="45336" y="952"/>
                    </a:cubicBezTo>
                    <a:cubicBezTo>
                      <a:pt x="45467" y="882"/>
                      <a:pt x="45605" y="850"/>
                      <a:pt x="45741" y="850"/>
                    </a:cubicBezTo>
                    <a:close/>
                    <a:moveTo>
                      <a:pt x="3501" y="4478"/>
                    </a:moveTo>
                    <a:cubicBezTo>
                      <a:pt x="3920" y="4478"/>
                      <a:pt x="4327" y="4777"/>
                      <a:pt x="4517" y="5167"/>
                    </a:cubicBezTo>
                    <a:cubicBezTo>
                      <a:pt x="4747" y="5644"/>
                      <a:pt x="4711" y="6250"/>
                      <a:pt x="4354" y="6655"/>
                    </a:cubicBezTo>
                    <a:cubicBezTo>
                      <a:pt x="4134" y="6906"/>
                      <a:pt x="3805" y="7049"/>
                      <a:pt x="3476" y="7049"/>
                    </a:cubicBezTo>
                    <a:cubicBezTo>
                      <a:pt x="3313" y="7049"/>
                      <a:pt x="3150" y="7014"/>
                      <a:pt x="3001" y="6939"/>
                    </a:cubicBezTo>
                    <a:cubicBezTo>
                      <a:pt x="2531" y="6703"/>
                      <a:pt x="2109" y="6111"/>
                      <a:pt x="2167" y="5572"/>
                    </a:cubicBezTo>
                    <a:cubicBezTo>
                      <a:pt x="2223" y="5057"/>
                      <a:pt x="2614" y="4682"/>
                      <a:pt x="3096" y="4580"/>
                    </a:cubicBezTo>
                    <a:cubicBezTo>
                      <a:pt x="3228" y="4509"/>
                      <a:pt x="3365" y="4478"/>
                      <a:pt x="3501" y="4478"/>
                    </a:cubicBezTo>
                    <a:close/>
                    <a:moveTo>
                      <a:pt x="17845" y="4478"/>
                    </a:moveTo>
                    <a:cubicBezTo>
                      <a:pt x="18264" y="4478"/>
                      <a:pt x="18671" y="4777"/>
                      <a:pt x="18860" y="5167"/>
                    </a:cubicBezTo>
                    <a:cubicBezTo>
                      <a:pt x="19090" y="5644"/>
                      <a:pt x="19055" y="6250"/>
                      <a:pt x="18698" y="6655"/>
                    </a:cubicBezTo>
                    <a:cubicBezTo>
                      <a:pt x="18477" y="6906"/>
                      <a:pt x="18148" y="7049"/>
                      <a:pt x="17820" y="7049"/>
                    </a:cubicBezTo>
                    <a:cubicBezTo>
                      <a:pt x="17657" y="7049"/>
                      <a:pt x="17494" y="7014"/>
                      <a:pt x="17345" y="6939"/>
                    </a:cubicBezTo>
                    <a:cubicBezTo>
                      <a:pt x="16875" y="6703"/>
                      <a:pt x="16453" y="6111"/>
                      <a:pt x="16511" y="5572"/>
                    </a:cubicBezTo>
                    <a:cubicBezTo>
                      <a:pt x="16568" y="5058"/>
                      <a:pt x="16957" y="4682"/>
                      <a:pt x="17440" y="4580"/>
                    </a:cubicBezTo>
                    <a:cubicBezTo>
                      <a:pt x="17572" y="4509"/>
                      <a:pt x="17709" y="4478"/>
                      <a:pt x="17845" y="4478"/>
                    </a:cubicBezTo>
                    <a:close/>
                    <a:moveTo>
                      <a:pt x="22820" y="4478"/>
                    </a:moveTo>
                    <a:cubicBezTo>
                      <a:pt x="23239" y="4478"/>
                      <a:pt x="23646" y="4777"/>
                      <a:pt x="23834" y="5167"/>
                    </a:cubicBezTo>
                    <a:cubicBezTo>
                      <a:pt x="24066" y="5644"/>
                      <a:pt x="24030" y="6250"/>
                      <a:pt x="23673" y="6655"/>
                    </a:cubicBezTo>
                    <a:cubicBezTo>
                      <a:pt x="23452" y="6906"/>
                      <a:pt x="23123" y="7049"/>
                      <a:pt x="22795" y="7049"/>
                    </a:cubicBezTo>
                    <a:cubicBezTo>
                      <a:pt x="22632" y="7049"/>
                      <a:pt x="22469" y="7014"/>
                      <a:pt x="22319" y="6939"/>
                    </a:cubicBezTo>
                    <a:cubicBezTo>
                      <a:pt x="21849" y="6703"/>
                      <a:pt x="21426" y="6111"/>
                      <a:pt x="21486" y="5572"/>
                    </a:cubicBezTo>
                    <a:cubicBezTo>
                      <a:pt x="21542" y="5057"/>
                      <a:pt x="21931" y="4682"/>
                      <a:pt x="22415" y="4580"/>
                    </a:cubicBezTo>
                    <a:cubicBezTo>
                      <a:pt x="22546" y="4509"/>
                      <a:pt x="22684" y="4478"/>
                      <a:pt x="22820" y="4478"/>
                    </a:cubicBezTo>
                    <a:close/>
                    <a:moveTo>
                      <a:pt x="26504" y="4478"/>
                    </a:moveTo>
                    <a:cubicBezTo>
                      <a:pt x="26923" y="4478"/>
                      <a:pt x="27330" y="4777"/>
                      <a:pt x="27519" y="5167"/>
                    </a:cubicBezTo>
                    <a:cubicBezTo>
                      <a:pt x="27750" y="5644"/>
                      <a:pt x="27714" y="6250"/>
                      <a:pt x="27356" y="6655"/>
                    </a:cubicBezTo>
                    <a:cubicBezTo>
                      <a:pt x="27136" y="6906"/>
                      <a:pt x="26807" y="7049"/>
                      <a:pt x="26478" y="7049"/>
                    </a:cubicBezTo>
                    <a:cubicBezTo>
                      <a:pt x="26315" y="7049"/>
                      <a:pt x="26153" y="7014"/>
                      <a:pt x="26003" y="6939"/>
                    </a:cubicBezTo>
                    <a:lnTo>
                      <a:pt x="26004" y="6939"/>
                    </a:lnTo>
                    <a:cubicBezTo>
                      <a:pt x="25533" y="6703"/>
                      <a:pt x="25111" y="6112"/>
                      <a:pt x="25171" y="5572"/>
                    </a:cubicBezTo>
                    <a:cubicBezTo>
                      <a:pt x="25226" y="5057"/>
                      <a:pt x="25616" y="4682"/>
                      <a:pt x="26099" y="4580"/>
                    </a:cubicBezTo>
                    <a:cubicBezTo>
                      <a:pt x="26230" y="4509"/>
                      <a:pt x="26368" y="4478"/>
                      <a:pt x="26504" y="4478"/>
                    </a:cubicBezTo>
                    <a:close/>
                    <a:moveTo>
                      <a:pt x="30956" y="4478"/>
                    </a:moveTo>
                    <a:cubicBezTo>
                      <a:pt x="31375" y="4478"/>
                      <a:pt x="31782" y="4777"/>
                      <a:pt x="31972" y="5167"/>
                    </a:cubicBezTo>
                    <a:cubicBezTo>
                      <a:pt x="32202" y="5644"/>
                      <a:pt x="32166" y="6250"/>
                      <a:pt x="31809" y="6655"/>
                    </a:cubicBezTo>
                    <a:cubicBezTo>
                      <a:pt x="31589" y="6906"/>
                      <a:pt x="31260" y="7049"/>
                      <a:pt x="30931" y="7049"/>
                    </a:cubicBezTo>
                    <a:cubicBezTo>
                      <a:pt x="30769" y="7049"/>
                      <a:pt x="30606" y="7014"/>
                      <a:pt x="30457" y="6939"/>
                    </a:cubicBezTo>
                    <a:cubicBezTo>
                      <a:pt x="29986" y="6703"/>
                      <a:pt x="29564" y="6111"/>
                      <a:pt x="29622" y="5572"/>
                    </a:cubicBezTo>
                    <a:lnTo>
                      <a:pt x="29623" y="5572"/>
                    </a:lnTo>
                    <a:cubicBezTo>
                      <a:pt x="29680" y="5058"/>
                      <a:pt x="30069" y="4682"/>
                      <a:pt x="30551" y="4580"/>
                    </a:cubicBezTo>
                    <a:cubicBezTo>
                      <a:pt x="30683" y="4510"/>
                      <a:pt x="30820" y="4478"/>
                      <a:pt x="30956" y="4478"/>
                    </a:cubicBezTo>
                    <a:close/>
                    <a:moveTo>
                      <a:pt x="35931" y="4478"/>
                    </a:moveTo>
                    <a:cubicBezTo>
                      <a:pt x="36350" y="4478"/>
                      <a:pt x="36757" y="4777"/>
                      <a:pt x="36945" y="5167"/>
                    </a:cubicBezTo>
                    <a:cubicBezTo>
                      <a:pt x="37176" y="5644"/>
                      <a:pt x="37141" y="6250"/>
                      <a:pt x="36784" y="6655"/>
                    </a:cubicBezTo>
                    <a:cubicBezTo>
                      <a:pt x="36563" y="6906"/>
                      <a:pt x="36234" y="7049"/>
                      <a:pt x="35905" y="7049"/>
                    </a:cubicBezTo>
                    <a:cubicBezTo>
                      <a:pt x="35742" y="7049"/>
                      <a:pt x="35580" y="7014"/>
                      <a:pt x="35430" y="6939"/>
                    </a:cubicBezTo>
                    <a:cubicBezTo>
                      <a:pt x="34960" y="6703"/>
                      <a:pt x="34537" y="6111"/>
                      <a:pt x="34597" y="5572"/>
                    </a:cubicBezTo>
                    <a:cubicBezTo>
                      <a:pt x="34653" y="5057"/>
                      <a:pt x="35042" y="4682"/>
                      <a:pt x="35526" y="4580"/>
                    </a:cubicBezTo>
                    <a:cubicBezTo>
                      <a:pt x="35657" y="4509"/>
                      <a:pt x="35795" y="4478"/>
                      <a:pt x="35931" y="4478"/>
                    </a:cubicBezTo>
                    <a:close/>
                    <a:moveTo>
                      <a:pt x="45300" y="4478"/>
                    </a:moveTo>
                    <a:cubicBezTo>
                      <a:pt x="45718" y="4478"/>
                      <a:pt x="46125" y="4777"/>
                      <a:pt x="46315" y="5167"/>
                    </a:cubicBezTo>
                    <a:cubicBezTo>
                      <a:pt x="46545" y="5644"/>
                      <a:pt x="46509" y="6250"/>
                      <a:pt x="46152" y="6655"/>
                    </a:cubicBezTo>
                    <a:cubicBezTo>
                      <a:pt x="45932" y="6906"/>
                      <a:pt x="45603" y="7049"/>
                      <a:pt x="45275" y="7049"/>
                    </a:cubicBezTo>
                    <a:cubicBezTo>
                      <a:pt x="45112" y="7049"/>
                      <a:pt x="44949" y="7014"/>
                      <a:pt x="44800" y="6939"/>
                    </a:cubicBezTo>
                    <a:cubicBezTo>
                      <a:pt x="44330" y="6703"/>
                      <a:pt x="43907" y="6111"/>
                      <a:pt x="43966" y="5572"/>
                    </a:cubicBezTo>
                    <a:cubicBezTo>
                      <a:pt x="44023" y="5057"/>
                      <a:pt x="44412" y="4682"/>
                      <a:pt x="44894" y="4580"/>
                    </a:cubicBezTo>
                    <a:cubicBezTo>
                      <a:pt x="45026" y="4509"/>
                      <a:pt x="45163" y="4478"/>
                      <a:pt x="45300" y="4478"/>
                    </a:cubicBezTo>
                    <a:close/>
                    <a:moveTo>
                      <a:pt x="8475" y="4478"/>
                    </a:moveTo>
                    <a:cubicBezTo>
                      <a:pt x="8894" y="4478"/>
                      <a:pt x="9302" y="4777"/>
                      <a:pt x="9491" y="5168"/>
                    </a:cubicBezTo>
                    <a:cubicBezTo>
                      <a:pt x="9722" y="5644"/>
                      <a:pt x="9686" y="6250"/>
                      <a:pt x="9328" y="6656"/>
                    </a:cubicBezTo>
                    <a:cubicBezTo>
                      <a:pt x="9108" y="6906"/>
                      <a:pt x="8779" y="7049"/>
                      <a:pt x="8451" y="7049"/>
                    </a:cubicBezTo>
                    <a:cubicBezTo>
                      <a:pt x="8288" y="7049"/>
                      <a:pt x="8125" y="7014"/>
                      <a:pt x="7975" y="6939"/>
                    </a:cubicBezTo>
                    <a:cubicBezTo>
                      <a:pt x="7505" y="6703"/>
                      <a:pt x="7083" y="6111"/>
                      <a:pt x="7142" y="5572"/>
                    </a:cubicBezTo>
                    <a:cubicBezTo>
                      <a:pt x="7198" y="5058"/>
                      <a:pt x="7587" y="4683"/>
                      <a:pt x="8071" y="4580"/>
                    </a:cubicBezTo>
                    <a:cubicBezTo>
                      <a:pt x="8202" y="4510"/>
                      <a:pt x="8339" y="4478"/>
                      <a:pt x="8475" y="4478"/>
                    </a:cubicBezTo>
                    <a:close/>
                    <a:moveTo>
                      <a:pt x="13392" y="4478"/>
                    </a:moveTo>
                    <a:cubicBezTo>
                      <a:pt x="13811" y="4478"/>
                      <a:pt x="14219" y="4777"/>
                      <a:pt x="14407" y="5168"/>
                    </a:cubicBezTo>
                    <a:cubicBezTo>
                      <a:pt x="14638" y="5644"/>
                      <a:pt x="14603" y="6250"/>
                      <a:pt x="14246" y="6656"/>
                    </a:cubicBezTo>
                    <a:cubicBezTo>
                      <a:pt x="14025" y="6906"/>
                      <a:pt x="13696" y="7049"/>
                      <a:pt x="13368" y="7049"/>
                    </a:cubicBezTo>
                    <a:cubicBezTo>
                      <a:pt x="13205" y="7049"/>
                      <a:pt x="13042" y="7014"/>
                      <a:pt x="12892" y="6939"/>
                    </a:cubicBezTo>
                    <a:cubicBezTo>
                      <a:pt x="12421" y="6703"/>
                      <a:pt x="11999" y="6111"/>
                      <a:pt x="12059" y="5572"/>
                    </a:cubicBezTo>
                    <a:lnTo>
                      <a:pt x="12059" y="5572"/>
                    </a:lnTo>
                    <a:lnTo>
                      <a:pt x="12059" y="5573"/>
                    </a:lnTo>
                    <a:cubicBezTo>
                      <a:pt x="12115" y="5058"/>
                      <a:pt x="12504" y="4683"/>
                      <a:pt x="12988" y="4580"/>
                    </a:cubicBezTo>
                    <a:cubicBezTo>
                      <a:pt x="13119" y="4510"/>
                      <a:pt x="13256" y="4478"/>
                      <a:pt x="13392" y="4478"/>
                    </a:cubicBezTo>
                    <a:close/>
                    <a:moveTo>
                      <a:pt x="40847" y="4478"/>
                    </a:moveTo>
                    <a:cubicBezTo>
                      <a:pt x="41265" y="4478"/>
                      <a:pt x="41673" y="4777"/>
                      <a:pt x="41862" y="5168"/>
                    </a:cubicBezTo>
                    <a:cubicBezTo>
                      <a:pt x="42093" y="5644"/>
                      <a:pt x="42057" y="6250"/>
                      <a:pt x="41700" y="6656"/>
                    </a:cubicBezTo>
                    <a:cubicBezTo>
                      <a:pt x="41479" y="6906"/>
                      <a:pt x="41151" y="7049"/>
                      <a:pt x="40822" y="7049"/>
                    </a:cubicBezTo>
                    <a:cubicBezTo>
                      <a:pt x="40659" y="7049"/>
                      <a:pt x="40497" y="7014"/>
                      <a:pt x="40347" y="6939"/>
                    </a:cubicBezTo>
                    <a:cubicBezTo>
                      <a:pt x="39876" y="6703"/>
                      <a:pt x="39454" y="6111"/>
                      <a:pt x="39514" y="5572"/>
                    </a:cubicBezTo>
                    <a:cubicBezTo>
                      <a:pt x="39569" y="5058"/>
                      <a:pt x="39959" y="4683"/>
                      <a:pt x="40442" y="4580"/>
                    </a:cubicBezTo>
                    <a:cubicBezTo>
                      <a:pt x="40573" y="4510"/>
                      <a:pt x="40711" y="4478"/>
                      <a:pt x="40847" y="4478"/>
                    </a:cubicBezTo>
                    <a:close/>
                    <a:moveTo>
                      <a:pt x="4094" y="8288"/>
                    </a:moveTo>
                    <a:cubicBezTo>
                      <a:pt x="4512" y="8288"/>
                      <a:pt x="4919" y="8587"/>
                      <a:pt x="5109" y="8977"/>
                    </a:cubicBezTo>
                    <a:cubicBezTo>
                      <a:pt x="5339" y="9453"/>
                      <a:pt x="5303" y="10059"/>
                      <a:pt x="4946" y="10465"/>
                    </a:cubicBezTo>
                    <a:cubicBezTo>
                      <a:pt x="4726" y="10716"/>
                      <a:pt x="4398" y="10859"/>
                      <a:pt x="4069" y="10859"/>
                    </a:cubicBezTo>
                    <a:cubicBezTo>
                      <a:pt x="3906" y="10859"/>
                      <a:pt x="3743" y="10823"/>
                      <a:pt x="3593" y="10748"/>
                    </a:cubicBezTo>
                    <a:cubicBezTo>
                      <a:pt x="3123" y="10512"/>
                      <a:pt x="2701" y="9921"/>
                      <a:pt x="2759" y="9381"/>
                    </a:cubicBezTo>
                    <a:lnTo>
                      <a:pt x="2759" y="9381"/>
                    </a:lnTo>
                    <a:lnTo>
                      <a:pt x="2759" y="9382"/>
                    </a:lnTo>
                    <a:cubicBezTo>
                      <a:pt x="2816" y="8867"/>
                      <a:pt x="3206" y="8492"/>
                      <a:pt x="3688" y="8390"/>
                    </a:cubicBezTo>
                    <a:cubicBezTo>
                      <a:pt x="3820" y="8320"/>
                      <a:pt x="3957" y="8288"/>
                      <a:pt x="4094" y="8288"/>
                    </a:cubicBezTo>
                    <a:close/>
                    <a:moveTo>
                      <a:pt x="22889" y="8288"/>
                    </a:moveTo>
                    <a:cubicBezTo>
                      <a:pt x="23308" y="8288"/>
                      <a:pt x="23716" y="8587"/>
                      <a:pt x="23905" y="8977"/>
                    </a:cubicBezTo>
                    <a:cubicBezTo>
                      <a:pt x="24136" y="9453"/>
                      <a:pt x="24100" y="10059"/>
                      <a:pt x="23743" y="10465"/>
                    </a:cubicBezTo>
                    <a:cubicBezTo>
                      <a:pt x="23523" y="10716"/>
                      <a:pt x="23194" y="10859"/>
                      <a:pt x="22866" y="10859"/>
                    </a:cubicBezTo>
                    <a:cubicBezTo>
                      <a:pt x="22703" y="10859"/>
                      <a:pt x="22540" y="10823"/>
                      <a:pt x="22390" y="10748"/>
                    </a:cubicBezTo>
                    <a:cubicBezTo>
                      <a:pt x="21919" y="10512"/>
                      <a:pt x="21497" y="9921"/>
                      <a:pt x="21557" y="9381"/>
                    </a:cubicBezTo>
                    <a:lnTo>
                      <a:pt x="21557" y="9381"/>
                    </a:lnTo>
                    <a:lnTo>
                      <a:pt x="21556" y="9382"/>
                    </a:lnTo>
                    <a:cubicBezTo>
                      <a:pt x="21612" y="8867"/>
                      <a:pt x="22002" y="8492"/>
                      <a:pt x="22485" y="8389"/>
                    </a:cubicBezTo>
                    <a:cubicBezTo>
                      <a:pt x="22616" y="8319"/>
                      <a:pt x="22753" y="8288"/>
                      <a:pt x="22889" y="8288"/>
                    </a:cubicBezTo>
                    <a:close/>
                    <a:moveTo>
                      <a:pt x="31549" y="8287"/>
                    </a:moveTo>
                    <a:cubicBezTo>
                      <a:pt x="31967" y="8287"/>
                      <a:pt x="32375" y="8586"/>
                      <a:pt x="32564" y="8976"/>
                    </a:cubicBezTo>
                    <a:cubicBezTo>
                      <a:pt x="32795" y="9453"/>
                      <a:pt x="32758" y="10059"/>
                      <a:pt x="32401" y="10465"/>
                    </a:cubicBezTo>
                    <a:cubicBezTo>
                      <a:pt x="32180" y="10716"/>
                      <a:pt x="31852" y="10859"/>
                      <a:pt x="31524" y="10859"/>
                    </a:cubicBezTo>
                    <a:cubicBezTo>
                      <a:pt x="31361" y="10859"/>
                      <a:pt x="31198" y="10823"/>
                      <a:pt x="31048" y="10748"/>
                    </a:cubicBezTo>
                    <a:cubicBezTo>
                      <a:pt x="30578" y="10513"/>
                      <a:pt x="30156" y="9921"/>
                      <a:pt x="30214" y="9381"/>
                    </a:cubicBezTo>
                    <a:cubicBezTo>
                      <a:pt x="30271" y="8867"/>
                      <a:pt x="30660" y="8492"/>
                      <a:pt x="31143" y="8389"/>
                    </a:cubicBezTo>
                    <a:cubicBezTo>
                      <a:pt x="31275" y="8319"/>
                      <a:pt x="31412" y="8287"/>
                      <a:pt x="31549" y="8287"/>
                    </a:cubicBezTo>
                    <a:close/>
                    <a:moveTo>
                      <a:pt x="45891" y="8288"/>
                    </a:moveTo>
                    <a:cubicBezTo>
                      <a:pt x="46310" y="8288"/>
                      <a:pt x="46717" y="8587"/>
                      <a:pt x="46907" y="8977"/>
                    </a:cubicBezTo>
                    <a:cubicBezTo>
                      <a:pt x="47138" y="9453"/>
                      <a:pt x="47102" y="10059"/>
                      <a:pt x="46744" y="10465"/>
                    </a:cubicBezTo>
                    <a:cubicBezTo>
                      <a:pt x="46524" y="10716"/>
                      <a:pt x="46196" y="10859"/>
                      <a:pt x="45868" y="10859"/>
                    </a:cubicBezTo>
                    <a:cubicBezTo>
                      <a:pt x="45705" y="10859"/>
                      <a:pt x="45541" y="10823"/>
                      <a:pt x="45392" y="10748"/>
                    </a:cubicBezTo>
                    <a:cubicBezTo>
                      <a:pt x="44922" y="10512"/>
                      <a:pt x="44499" y="9921"/>
                      <a:pt x="44558" y="9381"/>
                    </a:cubicBezTo>
                    <a:lnTo>
                      <a:pt x="44558" y="9381"/>
                    </a:lnTo>
                    <a:lnTo>
                      <a:pt x="44558" y="9382"/>
                    </a:lnTo>
                    <a:cubicBezTo>
                      <a:pt x="44614" y="8867"/>
                      <a:pt x="45004" y="8492"/>
                      <a:pt x="45487" y="8389"/>
                    </a:cubicBezTo>
                    <a:cubicBezTo>
                      <a:pt x="45618" y="8319"/>
                      <a:pt x="45755" y="8288"/>
                      <a:pt x="45891" y="8288"/>
                    </a:cubicBezTo>
                    <a:close/>
                    <a:moveTo>
                      <a:pt x="8546" y="8288"/>
                    </a:moveTo>
                    <a:cubicBezTo>
                      <a:pt x="8965" y="8288"/>
                      <a:pt x="9372" y="8587"/>
                      <a:pt x="9561" y="8977"/>
                    </a:cubicBezTo>
                    <a:cubicBezTo>
                      <a:pt x="9792" y="9454"/>
                      <a:pt x="9756" y="10060"/>
                      <a:pt x="9399" y="10465"/>
                    </a:cubicBezTo>
                    <a:cubicBezTo>
                      <a:pt x="9178" y="10716"/>
                      <a:pt x="8849" y="10859"/>
                      <a:pt x="8521" y="10859"/>
                    </a:cubicBezTo>
                    <a:cubicBezTo>
                      <a:pt x="8358" y="10859"/>
                      <a:pt x="8195" y="10824"/>
                      <a:pt x="8045" y="10749"/>
                    </a:cubicBezTo>
                    <a:cubicBezTo>
                      <a:pt x="7575" y="10512"/>
                      <a:pt x="7153" y="9921"/>
                      <a:pt x="7213" y="9381"/>
                    </a:cubicBezTo>
                    <a:lnTo>
                      <a:pt x="7213" y="9381"/>
                    </a:lnTo>
                    <a:lnTo>
                      <a:pt x="7213" y="9382"/>
                    </a:lnTo>
                    <a:cubicBezTo>
                      <a:pt x="7268" y="8867"/>
                      <a:pt x="7658" y="8492"/>
                      <a:pt x="8141" y="8390"/>
                    </a:cubicBezTo>
                    <a:cubicBezTo>
                      <a:pt x="8272" y="8320"/>
                      <a:pt x="8410" y="8288"/>
                      <a:pt x="8546" y="8288"/>
                    </a:cubicBezTo>
                    <a:close/>
                    <a:moveTo>
                      <a:pt x="18437" y="8288"/>
                    </a:moveTo>
                    <a:cubicBezTo>
                      <a:pt x="18856" y="8288"/>
                      <a:pt x="19263" y="8587"/>
                      <a:pt x="19452" y="8977"/>
                    </a:cubicBezTo>
                    <a:cubicBezTo>
                      <a:pt x="19683" y="9454"/>
                      <a:pt x="19646" y="10060"/>
                      <a:pt x="19289" y="10465"/>
                    </a:cubicBezTo>
                    <a:cubicBezTo>
                      <a:pt x="19069" y="10716"/>
                      <a:pt x="18740" y="10859"/>
                      <a:pt x="18412" y="10859"/>
                    </a:cubicBezTo>
                    <a:cubicBezTo>
                      <a:pt x="18249" y="10859"/>
                      <a:pt x="18086" y="10824"/>
                      <a:pt x="17937" y="10749"/>
                    </a:cubicBezTo>
                    <a:cubicBezTo>
                      <a:pt x="17467" y="10512"/>
                      <a:pt x="17044" y="9921"/>
                      <a:pt x="17103" y="9381"/>
                    </a:cubicBezTo>
                    <a:lnTo>
                      <a:pt x="17103" y="9381"/>
                    </a:lnTo>
                    <a:lnTo>
                      <a:pt x="17103" y="9382"/>
                    </a:lnTo>
                    <a:cubicBezTo>
                      <a:pt x="17160" y="8867"/>
                      <a:pt x="17549" y="8492"/>
                      <a:pt x="18033" y="8390"/>
                    </a:cubicBezTo>
                    <a:cubicBezTo>
                      <a:pt x="18164" y="8320"/>
                      <a:pt x="18301" y="8288"/>
                      <a:pt x="18437" y="8288"/>
                    </a:cubicBezTo>
                    <a:close/>
                    <a:moveTo>
                      <a:pt x="27864" y="8288"/>
                    </a:moveTo>
                    <a:cubicBezTo>
                      <a:pt x="28283" y="8288"/>
                      <a:pt x="28691" y="8587"/>
                      <a:pt x="28880" y="8977"/>
                    </a:cubicBezTo>
                    <a:cubicBezTo>
                      <a:pt x="29110" y="9453"/>
                      <a:pt x="29074" y="10059"/>
                      <a:pt x="28716" y="10465"/>
                    </a:cubicBezTo>
                    <a:lnTo>
                      <a:pt x="28717" y="10465"/>
                    </a:lnTo>
                    <a:cubicBezTo>
                      <a:pt x="28496" y="10716"/>
                      <a:pt x="28168" y="10859"/>
                      <a:pt x="27839" y="10859"/>
                    </a:cubicBezTo>
                    <a:cubicBezTo>
                      <a:pt x="27676" y="10859"/>
                      <a:pt x="27513" y="10824"/>
                      <a:pt x="27364" y="10749"/>
                    </a:cubicBezTo>
                    <a:cubicBezTo>
                      <a:pt x="26894" y="10513"/>
                      <a:pt x="26472" y="9921"/>
                      <a:pt x="26530" y="9382"/>
                    </a:cubicBezTo>
                    <a:cubicBezTo>
                      <a:pt x="26587" y="8867"/>
                      <a:pt x="26976" y="8492"/>
                      <a:pt x="27460" y="8389"/>
                    </a:cubicBezTo>
                    <a:cubicBezTo>
                      <a:pt x="27591" y="8319"/>
                      <a:pt x="27728" y="8288"/>
                      <a:pt x="27864" y="8288"/>
                    </a:cubicBezTo>
                    <a:close/>
                    <a:moveTo>
                      <a:pt x="36000" y="8288"/>
                    </a:moveTo>
                    <a:cubicBezTo>
                      <a:pt x="36419" y="8288"/>
                      <a:pt x="36827" y="8587"/>
                      <a:pt x="37016" y="8977"/>
                    </a:cubicBezTo>
                    <a:cubicBezTo>
                      <a:pt x="37247" y="9453"/>
                      <a:pt x="37211" y="10059"/>
                      <a:pt x="36854" y="10465"/>
                    </a:cubicBezTo>
                    <a:cubicBezTo>
                      <a:pt x="36633" y="10716"/>
                      <a:pt x="36304" y="10859"/>
                      <a:pt x="35976" y="10859"/>
                    </a:cubicBezTo>
                    <a:cubicBezTo>
                      <a:pt x="35813" y="10859"/>
                      <a:pt x="35650" y="10824"/>
                      <a:pt x="35500" y="10749"/>
                    </a:cubicBezTo>
                    <a:cubicBezTo>
                      <a:pt x="35030" y="10513"/>
                      <a:pt x="34608" y="9921"/>
                      <a:pt x="34667" y="9382"/>
                    </a:cubicBezTo>
                    <a:cubicBezTo>
                      <a:pt x="34723" y="8867"/>
                      <a:pt x="35112" y="8492"/>
                      <a:pt x="35596" y="8389"/>
                    </a:cubicBezTo>
                    <a:cubicBezTo>
                      <a:pt x="35727" y="8319"/>
                      <a:pt x="35864" y="8288"/>
                      <a:pt x="36000" y="8288"/>
                    </a:cubicBezTo>
                    <a:close/>
                    <a:moveTo>
                      <a:pt x="40975" y="8288"/>
                    </a:moveTo>
                    <a:cubicBezTo>
                      <a:pt x="41394" y="8288"/>
                      <a:pt x="41801" y="8587"/>
                      <a:pt x="41990" y="8977"/>
                    </a:cubicBezTo>
                    <a:cubicBezTo>
                      <a:pt x="42221" y="9454"/>
                      <a:pt x="42184" y="10060"/>
                      <a:pt x="41827" y="10465"/>
                    </a:cubicBezTo>
                    <a:cubicBezTo>
                      <a:pt x="41607" y="10716"/>
                      <a:pt x="41278" y="10859"/>
                      <a:pt x="40950" y="10859"/>
                    </a:cubicBezTo>
                    <a:cubicBezTo>
                      <a:pt x="40787" y="10859"/>
                      <a:pt x="40624" y="10824"/>
                      <a:pt x="40475" y="10749"/>
                    </a:cubicBezTo>
                    <a:cubicBezTo>
                      <a:pt x="40005" y="10512"/>
                      <a:pt x="39583" y="9921"/>
                      <a:pt x="39641" y="9381"/>
                    </a:cubicBezTo>
                    <a:lnTo>
                      <a:pt x="39641" y="9381"/>
                    </a:lnTo>
                    <a:lnTo>
                      <a:pt x="39641" y="9382"/>
                    </a:lnTo>
                    <a:cubicBezTo>
                      <a:pt x="39698" y="8867"/>
                      <a:pt x="40087" y="8492"/>
                      <a:pt x="40571" y="8390"/>
                    </a:cubicBezTo>
                    <a:cubicBezTo>
                      <a:pt x="40702" y="8320"/>
                      <a:pt x="40839" y="8288"/>
                      <a:pt x="40975" y="8288"/>
                    </a:cubicBezTo>
                    <a:close/>
                    <a:moveTo>
                      <a:pt x="13520" y="8288"/>
                    </a:moveTo>
                    <a:cubicBezTo>
                      <a:pt x="13939" y="8288"/>
                      <a:pt x="14346" y="8587"/>
                      <a:pt x="14535" y="8978"/>
                    </a:cubicBezTo>
                    <a:cubicBezTo>
                      <a:pt x="14767" y="9454"/>
                      <a:pt x="14730" y="10060"/>
                      <a:pt x="14373" y="10466"/>
                    </a:cubicBezTo>
                    <a:cubicBezTo>
                      <a:pt x="14152" y="10716"/>
                      <a:pt x="13824" y="10860"/>
                      <a:pt x="13495" y="10860"/>
                    </a:cubicBezTo>
                    <a:cubicBezTo>
                      <a:pt x="13332" y="10860"/>
                      <a:pt x="13169" y="10824"/>
                      <a:pt x="13020" y="10749"/>
                    </a:cubicBezTo>
                    <a:cubicBezTo>
                      <a:pt x="12550" y="10512"/>
                      <a:pt x="12128" y="9921"/>
                      <a:pt x="12186" y="9381"/>
                    </a:cubicBezTo>
                    <a:lnTo>
                      <a:pt x="12186" y="9381"/>
                    </a:lnTo>
                    <a:lnTo>
                      <a:pt x="12186" y="9382"/>
                    </a:lnTo>
                    <a:cubicBezTo>
                      <a:pt x="12243" y="8869"/>
                      <a:pt x="12632" y="8493"/>
                      <a:pt x="13115" y="8390"/>
                    </a:cubicBezTo>
                    <a:cubicBezTo>
                      <a:pt x="13247" y="8320"/>
                      <a:pt x="13384" y="8288"/>
                      <a:pt x="13520" y="8288"/>
                    </a:cubicBezTo>
                    <a:close/>
                    <a:moveTo>
                      <a:pt x="19202" y="12097"/>
                    </a:moveTo>
                    <a:cubicBezTo>
                      <a:pt x="19621" y="12097"/>
                      <a:pt x="20028" y="12396"/>
                      <a:pt x="20217" y="12786"/>
                    </a:cubicBezTo>
                    <a:cubicBezTo>
                      <a:pt x="20448" y="13264"/>
                      <a:pt x="20412" y="13870"/>
                      <a:pt x="20055" y="14276"/>
                    </a:cubicBezTo>
                    <a:cubicBezTo>
                      <a:pt x="19835" y="14526"/>
                      <a:pt x="19506" y="14669"/>
                      <a:pt x="19177" y="14669"/>
                    </a:cubicBezTo>
                    <a:cubicBezTo>
                      <a:pt x="19014" y="14669"/>
                      <a:pt x="18852" y="14634"/>
                      <a:pt x="18702" y="14559"/>
                    </a:cubicBezTo>
                    <a:cubicBezTo>
                      <a:pt x="18231" y="14323"/>
                      <a:pt x="17809" y="13731"/>
                      <a:pt x="17869" y="13191"/>
                    </a:cubicBezTo>
                    <a:cubicBezTo>
                      <a:pt x="17925" y="12677"/>
                      <a:pt x="18314" y="12301"/>
                      <a:pt x="18797" y="12199"/>
                    </a:cubicBezTo>
                    <a:cubicBezTo>
                      <a:pt x="18928" y="12129"/>
                      <a:pt x="19066" y="12097"/>
                      <a:pt x="19202" y="12097"/>
                    </a:cubicBezTo>
                    <a:close/>
                    <a:moveTo>
                      <a:pt x="24177" y="12097"/>
                    </a:moveTo>
                    <a:cubicBezTo>
                      <a:pt x="24595" y="12097"/>
                      <a:pt x="25003" y="12397"/>
                      <a:pt x="25192" y="12787"/>
                    </a:cubicBezTo>
                    <a:cubicBezTo>
                      <a:pt x="25423" y="13264"/>
                      <a:pt x="25386" y="13870"/>
                      <a:pt x="25029" y="14276"/>
                    </a:cubicBezTo>
                    <a:cubicBezTo>
                      <a:pt x="24809" y="14526"/>
                      <a:pt x="24481" y="14669"/>
                      <a:pt x="24152" y="14669"/>
                    </a:cubicBezTo>
                    <a:cubicBezTo>
                      <a:pt x="23989" y="14669"/>
                      <a:pt x="23826" y="14634"/>
                      <a:pt x="23676" y="14559"/>
                    </a:cubicBezTo>
                    <a:cubicBezTo>
                      <a:pt x="23206" y="14323"/>
                      <a:pt x="22784" y="13731"/>
                      <a:pt x="22842" y="13191"/>
                    </a:cubicBezTo>
                    <a:cubicBezTo>
                      <a:pt x="22899" y="12678"/>
                      <a:pt x="23289" y="12303"/>
                      <a:pt x="23772" y="12199"/>
                    </a:cubicBezTo>
                    <a:cubicBezTo>
                      <a:pt x="23903" y="12129"/>
                      <a:pt x="24040" y="12097"/>
                      <a:pt x="24177" y="12097"/>
                    </a:cubicBezTo>
                    <a:close/>
                    <a:moveTo>
                      <a:pt x="46657" y="12097"/>
                    </a:moveTo>
                    <a:cubicBezTo>
                      <a:pt x="47075" y="12097"/>
                      <a:pt x="47483" y="12397"/>
                      <a:pt x="47671" y="12787"/>
                    </a:cubicBezTo>
                    <a:cubicBezTo>
                      <a:pt x="47903" y="13264"/>
                      <a:pt x="47867" y="13870"/>
                      <a:pt x="47510" y="14276"/>
                    </a:cubicBezTo>
                    <a:lnTo>
                      <a:pt x="47509" y="14276"/>
                    </a:lnTo>
                    <a:cubicBezTo>
                      <a:pt x="47289" y="14526"/>
                      <a:pt x="46960" y="14669"/>
                      <a:pt x="46632" y="14669"/>
                    </a:cubicBezTo>
                    <a:cubicBezTo>
                      <a:pt x="46469" y="14669"/>
                      <a:pt x="46306" y="14634"/>
                      <a:pt x="46156" y="14559"/>
                    </a:cubicBezTo>
                    <a:cubicBezTo>
                      <a:pt x="45685" y="14323"/>
                      <a:pt x="45263" y="13731"/>
                      <a:pt x="45323" y="13191"/>
                    </a:cubicBezTo>
                    <a:cubicBezTo>
                      <a:pt x="45379" y="12678"/>
                      <a:pt x="45768" y="12303"/>
                      <a:pt x="46252" y="12199"/>
                    </a:cubicBezTo>
                    <a:cubicBezTo>
                      <a:pt x="46383" y="12129"/>
                      <a:pt x="46521" y="12097"/>
                      <a:pt x="46657" y="12097"/>
                    </a:cubicBezTo>
                    <a:close/>
                    <a:moveTo>
                      <a:pt x="4857" y="12098"/>
                    </a:moveTo>
                    <a:cubicBezTo>
                      <a:pt x="5276" y="12098"/>
                      <a:pt x="5684" y="12397"/>
                      <a:pt x="5873" y="12787"/>
                    </a:cubicBezTo>
                    <a:cubicBezTo>
                      <a:pt x="6104" y="13264"/>
                      <a:pt x="6068" y="13870"/>
                      <a:pt x="5711" y="14276"/>
                    </a:cubicBezTo>
                    <a:cubicBezTo>
                      <a:pt x="5490" y="14527"/>
                      <a:pt x="5161" y="14670"/>
                      <a:pt x="4833" y="14670"/>
                    </a:cubicBezTo>
                    <a:cubicBezTo>
                      <a:pt x="4670" y="14670"/>
                      <a:pt x="4507" y="14634"/>
                      <a:pt x="4358" y="14560"/>
                    </a:cubicBezTo>
                    <a:cubicBezTo>
                      <a:pt x="3887" y="14324"/>
                      <a:pt x="3465" y="13731"/>
                      <a:pt x="3525" y="13191"/>
                    </a:cubicBezTo>
                    <a:cubicBezTo>
                      <a:pt x="3580" y="12678"/>
                      <a:pt x="3970" y="12303"/>
                      <a:pt x="4453" y="12199"/>
                    </a:cubicBezTo>
                    <a:cubicBezTo>
                      <a:pt x="4584" y="12129"/>
                      <a:pt x="4721" y="12098"/>
                      <a:pt x="4857" y="12098"/>
                    </a:cubicBezTo>
                    <a:close/>
                    <a:moveTo>
                      <a:pt x="9832" y="12098"/>
                    </a:moveTo>
                    <a:cubicBezTo>
                      <a:pt x="10251" y="12098"/>
                      <a:pt x="10658" y="12397"/>
                      <a:pt x="10848" y="12787"/>
                    </a:cubicBezTo>
                    <a:cubicBezTo>
                      <a:pt x="11078" y="13264"/>
                      <a:pt x="11042" y="13870"/>
                      <a:pt x="10685" y="14276"/>
                    </a:cubicBezTo>
                    <a:cubicBezTo>
                      <a:pt x="10465" y="14527"/>
                      <a:pt x="10136" y="14670"/>
                      <a:pt x="9807" y="14670"/>
                    </a:cubicBezTo>
                    <a:cubicBezTo>
                      <a:pt x="9644" y="14670"/>
                      <a:pt x="9481" y="14634"/>
                      <a:pt x="9332" y="14560"/>
                    </a:cubicBezTo>
                    <a:cubicBezTo>
                      <a:pt x="8862" y="14324"/>
                      <a:pt x="8440" y="13732"/>
                      <a:pt x="8498" y="13192"/>
                    </a:cubicBezTo>
                    <a:cubicBezTo>
                      <a:pt x="8554" y="12678"/>
                      <a:pt x="8945" y="12303"/>
                      <a:pt x="9427" y="12200"/>
                    </a:cubicBezTo>
                    <a:cubicBezTo>
                      <a:pt x="9559" y="12130"/>
                      <a:pt x="9696" y="12098"/>
                      <a:pt x="9832" y="12098"/>
                    </a:cubicBezTo>
                    <a:close/>
                    <a:moveTo>
                      <a:pt x="42204" y="12098"/>
                    </a:moveTo>
                    <a:cubicBezTo>
                      <a:pt x="42622" y="12098"/>
                      <a:pt x="43030" y="12397"/>
                      <a:pt x="43219" y="12787"/>
                    </a:cubicBezTo>
                    <a:cubicBezTo>
                      <a:pt x="43451" y="13264"/>
                      <a:pt x="43414" y="13870"/>
                      <a:pt x="43057" y="14276"/>
                    </a:cubicBezTo>
                    <a:lnTo>
                      <a:pt x="43056" y="14276"/>
                    </a:lnTo>
                    <a:cubicBezTo>
                      <a:pt x="42836" y="14527"/>
                      <a:pt x="42507" y="14670"/>
                      <a:pt x="42179" y="14670"/>
                    </a:cubicBezTo>
                    <a:cubicBezTo>
                      <a:pt x="42016" y="14670"/>
                      <a:pt x="41853" y="14634"/>
                      <a:pt x="41704" y="14560"/>
                    </a:cubicBezTo>
                    <a:cubicBezTo>
                      <a:pt x="41233" y="14324"/>
                      <a:pt x="40811" y="13732"/>
                      <a:pt x="40870" y="13192"/>
                    </a:cubicBezTo>
                    <a:cubicBezTo>
                      <a:pt x="40927" y="12678"/>
                      <a:pt x="41316" y="12303"/>
                      <a:pt x="41798" y="12200"/>
                    </a:cubicBezTo>
                    <a:cubicBezTo>
                      <a:pt x="41930" y="12130"/>
                      <a:pt x="42067" y="12098"/>
                      <a:pt x="42204" y="12098"/>
                    </a:cubicBezTo>
                    <a:close/>
                    <a:moveTo>
                      <a:pt x="14750" y="12098"/>
                    </a:moveTo>
                    <a:cubicBezTo>
                      <a:pt x="15168" y="12098"/>
                      <a:pt x="15575" y="12397"/>
                      <a:pt x="15764" y="12787"/>
                    </a:cubicBezTo>
                    <a:cubicBezTo>
                      <a:pt x="15996" y="13264"/>
                      <a:pt x="15959" y="13870"/>
                      <a:pt x="15602" y="14276"/>
                    </a:cubicBezTo>
                    <a:lnTo>
                      <a:pt x="15602" y="14277"/>
                    </a:lnTo>
                    <a:cubicBezTo>
                      <a:pt x="15381" y="14527"/>
                      <a:pt x="15053" y="14670"/>
                      <a:pt x="14724" y="14670"/>
                    </a:cubicBezTo>
                    <a:cubicBezTo>
                      <a:pt x="14561" y="14670"/>
                      <a:pt x="14398" y="14635"/>
                      <a:pt x="14249" y="14560"/>
                    </a:cubicBezTo>
                    <a:cubicBezTo>
                      <a:pt x="13778" y="14324"/>
                      <a:pt x="13356" y="13732"/>
                      <a:pt x="13415" y="13192"/>
                    </a:cubicBezTo>
                    <a:cubicBezTo>
                      <a:pt x="13472" y="12678"/>
                      <a:pt x="13861" y="12303"/>
                      <a:pt x="14344" y="12200"/>
                    </a:cubicBezTo>
                    <a:cubicBezTo>
                      <a:pt x="14476" y="12130"/>
                      <a:pt x="14613" y="12098"/>
                      <a:pt x="14750" y="12098"/>
                    </a:cubicBezTo>
                    <a:close/>
                    <a:moveTo>
                      <a:pt x="47997" y="0"/>
                    </a:moveTo>
                    <a:cubicBezTo>
                      <a:pt x="47994" y="0"/>
                      <a:pt x="47991" y="0"/>
                      <a:pt x="47988" y="1"/>
                    </a:cubicBezTo>
                    <a:lnTo>
                      <a:pt x="29457" y="285"/>
                    </a:lnTo>
                    <a:lnTo>
                      <a:pt x="11021" y="567"/>
                    </a:lnTo>
                    <a:lnTo>
                      <a:pt x="620" y="727"/>
                    </a:lnTo>
                    <a:cubicBezTo>
                      <a:pt x="503" y="729"/>
                      <a:pt x="444" y="820"/>
                      <a:pt x="442" y="912"/>
                    </a:cubicBezTo>
                    <a:cubicBezTo>
                      <a:pt x="437" y="911"/>
                      <a:pt x="432" y="911"/>
                      <a:pt x="428" y="911"/>
                    </a:cubicBezTo>
                    <a:cubicBezTo>
                      <a:pt x="296" y="911"/>
                      <a:pt x="173" y="1096"/>
                      <a:pt x="285" y="1236"/>
                    </a:cubicBezTo>
                    <a:cubicBezTo>
                      <a:pt x="689" y="1741"/>
                      <a:pt x="1116" y="2225"/>
                      <a:pt x="1564" y="2690"/>
                    </a:cubicBezTo>
                    <a:cubicBezTo>
                      <a:pt x="987" y="3308"/>
                      <a:pt x="479" y="3986"/>
                      <a:pt x="49" y="4715"/>
                    </a:cubicBezTo>
                    <a:cubicBezTo>
                      <a:pt x="0" y="4799"/>
                      <a:pt x="27" y="4922"/>
                      <a:pt x="116" y="4969"/>
                    </a:cubicBezTo>
                    <a:cubicBezTo>
                      <a:pt x="658" y="5251"/>
                      <a:pt x="1175" y="5579"/>
                      <a:pt x="1661" y="5951"/>
                    </a:cubicBezTo>
                    <a:cubicBezTo>
                      <a:pt x="1263" y="6637"/>
                      <a:pt x="802" y="7284"/>
                      <a:pt x="284" y="7884"/>
                    </a:cubicBezTo>
                    <a:cubicBezTo>
                      <a:pt x="210" y="7969"/>
                      <a:pt x="209" y="8117"/>
                      <a:pt x="321" y="8175"/>
                    </a:cubicBezTo>
                    <a:lnTo>
                      <a:pt x="1938" y="9012"/>
                    </a:lnTo>
                    <a:lnTo>
                      <a:pt x="595" y="11237"/>
                    </a:lnTo>
                    <a:cubicBezTo>
                      <a:pt x="535" y="11337"/>
                      <a:pt x="589" y="11482"/>
                      <a:pt x="705" y="11509"/>
                    </a:cubicBezTo>
                    <a:cubicBezTo>
                      <a:pt x="1254" y="11638"/>
                      <a:pt x="1786" y="11825"/>
                      <a:pt x="2296" y="12067"/>
                    </a:cubicBezTo>
                    <a:cubicBezTo>
                      <a:pt x="1971" y="13163"/>
                      <a:pt x="1541" y="14226"/>
                      <a:pt x="1009" y="15238"/>
                    </a:cubicBezTo>
                    <a:cubicBezTo>
                      <a:pt x="933" y="15384"/>
                      <a:pt x="1062" y="15518"/>
                      <a:pt x="1185" y="15518"/>
                    </a:cubicBezTo>
                    <a:cubicBezTo>
                      <a:pt x="1231" y="15518"/>
                      <a:pt x="1276" y="15499"/>
                      <a:pt x="1310" y="15456"/>
                    </a:cubicBezTo>
                    <a:cubicBezTo>
                      <a:pt x="1338" y="15475"/>
                      <a:pt x="1372" y="15485"/>
                      <a:pt x="1407" y="15485"/>
                    </a:cubicBezTo>
                    <a:cubicBezTo>
                      <a:pt x="1409" y="15485"/>
                      <a:pt x="1410" y="15485"/>
                      <a:pt x="1412" y="15485"/>
                    </a:cubicBezTo>
                    <a:cubicBezTo>
                      <a:pt x="7321" y="15405"/>
                      <a:pt x="13231" y="15323"/>
                      <a:pt x="19133" y="15000"/>
                    </a:cubicBezTo>
                    <a:cubicBezTo>
                      <a:pt x="21890" y="14848"/>
                      <a:pt x="24645" y="14661"/>
                      <a:pt x="27405" y="14580"/>
                    </a:cubicBezTo>
                    <a:cubicBezTo>
                      <a:pt x="27391" y="14573"/>
                      <a:pt x="27376" y="14567"/>
                      <a:pt x="27360" y="14559"/>
                    </a:cubicBezTo>
                    <a:cubicBezTo>
                      <a:pt x="26890" y="14323"/>
                      <a:pt x="26468" y="13731"/>
                      <a:pt x="26526" y="13191"/>
                    </a:cubicBezTo>
                    <a:cubicBezTo>
                      <a:pt x="26583" y="12677"/>
                      <a:pt x="26973" y="12301"/>
                      <a:pt x="27455" y="12199"/>
                    </a:cubicBezTo>
                    <a:cubicBezTo>
                      <a:pt x="27587" y="12129"/>
                      <a:pt x="27724" y="12097"/>
                      <a:pt x="27860" y="12097"/>
                    </a:cubicBezTo>
                    <a:cubicBezTo>
                      <a:pt x="28279" y="12097"/>
                      <a:pt x="28686" y="12396"/>
                      <a:pt x="28876" y="12786"/>
                    </a:cubicBezTo>
                    <a:cubicBezTo>
                      <a:pt x="29106" y="13264"/>
                      <a:pt x="29070" y="13870"/>
                      <a:pt x="28713" y="14275"/>
                    </a:cubicBezTo>
                    <a:cubicBezTo>
                      <a:pt x="28607" y="14394"/>
                      <a:pt x="28478" y="14491"/>
                      <a:pt x="28334" y="14558"/>
                    </a:cubicBezTo>
                    <a:cubicBezTo>
                      <a:pt x="29173" y="14540"/>
                      <a:pt x="30013" y="14532"/>
                      <a:pt x="30853" y="14532"/>
                    </a:cubicBezTo>
                    <a:cubicBezTo>
                      <a:pt x="31159" y="14532"/>
                      <a:pt x="31464" y="14533"/>
                      <a:pt x="31770" y="14535"/>
                    </a:cubicBezTo>
                    <a:cubicBezTo>
                      <a:pt x="31317" y="14286"/>
                      <a:pt x="30922" y="13714"/>
                      <a:pt x="30980" y="13191"/>
                    </a:cubicBezTo>
                    <a:cubicBezTo>
                      <a:pt x="31035" y="12677"/>
                      <a:pt x="31425" y="12301"/>
                      <a:pt x="31908" y="12198"/>
                    </a:cubicBezTo>
                    <a:cubicBezTo>
                      <a:pt x="32039" y="12128"/>
                      <a:pt x="32176" y="12097"/>
                      <a:pt x="32312" y="12097"/>
                    </a:cubicBezTo>
                    <a:cubicBezTo>
                      <a:pt x="32731" y="12097"/>
                      <a:pt x="33139" y="12396"/>
                      <a:pt x="33328" y="12786"/>
                    </a:cubicBezTo>
                    <a:cubicBezTo>
                      <a:pt x="33559" y="13263"/>
                      <a:pt x="33523" y="13869"/>
                      <a:pt x="33166" y="14275"/>
                    </a:cubicBezTo>
                    <a:cubicBezTo>
                      <a:pt x="33066" y="14387"/>
                      <a:pt x="32943" y="14480"/>
                      <a:pt x="32808" y="14546"/>
                    </a:cubicBezTo>
                    <a:cubicBezTo>
                      <a:pt x="34115" y="14564"/>
                      <a:pt x="35421" y="14598"/>
                      <a:pt x="36727" y="14647"/>
                    </a:cubicBezTo>
                    <a:cubicBezTo>
                      <a:pt x="36866" y="14651"/>
                      <a:pt x="37007" y="14656"/>
                      <a:pt x="37146" y="14662"/>
                    </a:cubicBezTo>
                    <a:cubicBezTo>
                      <a:pt x="37022" y="14649"/>
                      <a:pt x="36899" y="14614"/>
                      <a:pt x="36788" y="14558"/>
                    </a:cubicBezTo>
                    <a:cubicBezTo>
                      <a:pt x="36317" y="14321"/>
                      <a:pt x="35895" y="13730"/>
                      <a:pt x="35953" y="13190"/>
                    </a:cubicBezTo>
                    <a:cubicBezTo>
                      <a:pt x="36010" y="12677"/>
                      <a:pt x="36400" y="12301"/>
                      <a:pt x="36882" y="12198"/>
                    </a:cubicBezTo>
                    <a:cubicBezTo>
                      <a:pt x="37014" y="12128"/>
                      <a:pt x="37151" y="12096"/>
                      <a:pt x="37287" y="12096"/>
                    </a:cubicBezTo>
                    <a:cubicBezTo>
                      <a:pt x="37706" y="12096"/>
                      <a:pt x="38113" y="12396"/>
                      <a:pt x="38303" y="12786"/>
                    </a:cubicBezTo>
                    <a:cubicBezTo>
                      <a:pt x="38534" y="13263"/>
                      <a:pt x="38497" y="13869"/>
                      <a:pt x="38140" y="14275"/>
                    </a:cubicBezTo>
                    <a:cubicBezTo>
                      <a:pt x="37924" y="14516"/>
                      <a:pt x="37618" y="14657"/>
                      <a:pt x="37294" y="14667"/>
                    </a:cubicBezTo>
                    <a:cubicBezTo>
                      <a:pt x="40398" y="14787"/>
                      <a:pt x="43501" y="14971"/>
                      <a:pt x="46602" y="15155"/>
                    </a:cubicBezTo>
                    <a:cubicBezTo>
                      <a:pt x="46607" y="15155"/>
                      <a:pt x="46611" y="15156"/>
                      <a:pt x="46616" y="15156"/>
                    </a:cubicBezTo>
                    <a:cubicBezTo>
                      <a:pt x="46650" y="15156"/>
                      <a:pt x="46683" y="15146"/>
                      <a:pt x="46711" y="15126"/>
                    </a:cubicBezTo>
                    <a:cubicBezTo>
                      <a:pt x="47593" y="15059"/>
                      <a:pt x="48467" y="14922"/>
                      <a:pt x="49325" y="14714"/>
                    </a:cubicBezTo>
                    <a:cubicBezTo>
                      <a:pt x="49422" y="14690"/>
                      <a:pt x="49481" y="14581"/>
                      <a:pt x="49454" y="14486"/>
                    </a:cubicBezTo>
                    <a:cubicBezTo>
                      <a:pt x="49419" y="14363"/>
                      <a:pt x="49370" y="14245"/>
                      <a:pt x="49309" y="14133"/>
                    </a:cubicBezTo>
                    <a:cubicBezTo>
                      <a:pt x="49325" y="14085"/>
                      <a:pt x="49318" y="14032"/>
                      <a:pt x="49292" y="13989"/>
                    </a:cubicBezTo>
                    <a:lnTo>
                      <a:pt x="47981" y="11919"/>
                    </a:lnTo>
                    <a:cubicBezTo>
                      <a:pt x="48450" y="11391"/>
                      <a:pt x="48850" y="10807"/>
                      <a:pt x="49176" y="10180"/>
                    </a:cubicBezTo>
                    <a:cubicBezTo>
                      <a:pt x="49184" y="10161"/>
                      <a:pt x="49191" y="10142"/>
                      <a:pt x="49195" y="10122"/>
                    </a:cubicBezTo>
                    <a:cubicBezTo>
                      <a:pt x="49156" y="10055"/>
                      <a:pt x="49122" y="9985"/>
                      <a:pt x="49093" y="9913"/>
                    </a:cubicBezTo>
                    <a:lnTo>
                      <a:pt x="47839" y="8911"/>
                    </a:lnTo>
                    <a:cubicBezTo>
                      <a:pt x="48063" y="8629"/>
                      <a:pt x="48278" y="8342"/>
                      <a:pt x="48482" y="8047"/>
                    </a:cubicBezTo>
                    <a:cubicBezTo>
                      <a:pt x="48690" y="7745"/>
                      <a:pt x="49045" y="7349"/>
                      <a:pt x="49006" y="6955"/>
                    </a:cubicBezTo>
                    <a:cubicBezTo>
                      <a:pt x="48969" y="6589"/>
                      <a:pt x="48558" y="6320"/>
                      <a:pt x="48295" y="6110"/>
                    </a:cubicBezTo>
                    <a:cubicBezTo>
                      <a:pt x="48016" y="5884"/>
                      <a:pt x="47720" y="5679"/>
                      <a:pt x="47413" y="5495"/>
                    </a:cubicBezTo>
                    <a:cubicBezTo>
                      <a:pt x="47882" y="4865"/>
                      <a:pt x="48352" y="4235"/>
                      <a:pt x="48821" y="3605"/>
                    </a:cubicBezTo>
                    <a:cubicBezTo>
                      <a:pt x="48870" y="3539"/>
                      <a:pt x="48844" y="3435"/>
                      <a:pt x="48792" y="3380"/>
                    </a:cubicBezTo>
                    <a:lnTo>
                      <a:pt x="47296" y="1827"/>
                    </a:lnTo>
                    <a:lnTo>
                      <a:pt x="48253" y="306"/>
                    </a:lnTo>
                    <a:cubicBezTo>
                      <a:pt x="48338" y="170"/>
                      <a:pt x="48222" y="42"/>
                      <a:pt x="48098" y="33"/>
                    </a:cubicBezTo>
                    <a:cubicBezTo>
                      <a:pt x="48068" y="12"/>
                      <a:pt x="48033" y="0"/>
                      <a:pt x="47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799" name="Google Shape;3799;p50"/>
              <p:cNvSpPr/>
              <p:nvPr/>
            </p:nvSpPr>
            <p:spPr>
              <a:xfrm>
                <a:off x="1211525" y="1978525"/>
                <a:ext cx="66000" cy="64300"/>
              </a:xfrm>
              <a:custGeom>
                <a:avLst/>
                <a:gdLst/>
                <a:ahLst/>
                <a:cxnLst/>
                <a:rect l="l" t="t" r="r" b="b"/>
                <a:pathLst>
                  <a:path w="2640" h="2572" extrusionOk="0">
                    <a:moveTo>
                      <a:pt x="1393" y="0"/>
                    </a:moveTo>
                    <a:cubicBezTo>
                      <a:pt x="1257" y="0"/>
                      <a:pt x="1120" y="32"/>
                      <a:pt x="988" y="102"/>
                    </a:cubicBezTo>
                    <a:cubicBezTo>
                      <a:pt x="506" y="204"/>
                      <a:pt x="116" y="581"/>
                      <a:pt x="60" y="1094"/>
                    </a:cubicBezTo>
                    <a:cubicBezTo>
                      <a:pt x="1" y="1633"/>
                      <a:pt x="423" y="2225"/>
                      <a:pt x="894" y="2461"/>
                    </a:cubicBezTo>
                    <a:cubicBezTo>
                      <a:pt x="1043" y="2536"/>
                      <a:pt x="1206" y="2571"/>
                      <a:pt x="1369" y="2571"/>
                    </a:cubicBezTo>
                    <a:cubicBezTo>
                      <a:pt x="1697" y="2571"/>
                      <a:pt x="2026" y="2428"/>
                      <a:pt x="2246" y="2177"/>
                    </a:cubicBezTo>
                    <a:cubicBezTo>
                      <a:pt x="2603" y="1771"/>
                      <a:pt x="2639" y="1165"/>
                      <a:pt x="2409" y="689"/>
                    </a:cubicBezTo>
                    <a:cubicBezTo>
                      <a:pt x="2219" y="299"/>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0" name="Google Shape;3800;p50"/>
              <p:cNvSpPr/>
              <p:nvPr/>
            </p:nvSpPr>
            <p:spPr>
              <a:xfrm>
                <a:off x="1322850" y="1978525"/>
                <a:ext cx="65975" cy="64300"/>
              </a:xfrm>
              <a:custGeom>
                <a:avLst/>
                <a:gdLst/>
                <a:ahLst/>
                <a:cxnLst/>
                <a:rect l="l" t="t" r="r" b="b"/>
                <a:pathLst>
                  <a:path w="2639" h="2572" extrusionOk="0">
                    <a:moveTo>
                      <a:pt x="1393" y="0"/>
                    </a:moveTo>
                    <a:cubicBezTo>
                      <a:pt x="1257" y="0"/>
                      <a:pt x="1119" y="32"/>
                      <a:pt x="988" y="102"/>
                    </a:cubicBezTo>
                    <a:cubicBezTo>
                      <a:pt x="505" y="204"/>
                      <a:pt x="115" y="581"/>
                      <a:pt x="60"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1" name="Google Shape;3801;p50"/>
              <p:cNvSpPr/>
              <p:nvPr/>
            </p:nvSpPr>
            <p:spPr>
              <a:xfrm>
                <a:off x="1447175" y="1978525"/>
                <a:ext cx="66025" cy="64300"/>
              </a:xfrm>
              <a:custGeom>
                <a:avLst/>
                <a:gdLst/>
                <a:ahLst/>
                <a:cxnLst/>
                <a:rect l="l" t="t" r="r" b="b"/>
                <a:pathLst>
                  <a:path w="2641" h="2572" extrusionOk="0">
                    <a:moveTo>
                      <a:pt x="1395" y="0"/>
                    </a:moveTo>
                    <a:cubicBezTo>
                      <a:pt x="1258" y="0"/>
                      <a:pt x="1121" y="32"/>
                      <a:pt x="989" y="102"/>
                    </a:cubicBezTo>
                    <a:cubicBezTo>
                      <a:pt x="507"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2" name="Google Shape;3802;p50"/>
              <p:cNvSpPr/>
              <p:nvPr/>
            </p:nvSpPr>
            <p:spPr>
              <a:xfrm>
                <a:off x="1570100" y="1978525"/>
                <a:ext cx="66025" cy="64300"/>
              </a:xfrm>
              <a:custGeom>
                <a:avLst/>
                <a:gdLst/>
                <a:ahLst/>
                <a:cxnLst/>
                <a:rect l="l" t="t" r="r" b="b"/>
                <a:pathLst>
                  <a:path w="2641" h="2572" extrusionOk="0">
                    <a:moveTo>
                      <a:pt x="1395" y="0"/>
                    </a:moveTo>
                    <a:cubicBezTo>
                      <a:pt x="1258"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1" y="299"/>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3" name="Google Shape;3803;p50"/>
              <p:cNvSpPr/>
              <p:nvPr/>
            </p:nvSpPr>
            <p:spPr>
              <a:xfrm>
                <a:off x="1681450" y="1978525"/>
                <a:ext cx="66000" cy="64300"/>
              </a:xfrm>
              <a:custGeom>
                <a:avLst/>
                <a:gdLst/>
                <a:ahLst/>
                <a:cxnLst/>
                <a:rect l="l" t="t" r="r" b="b"/>
                <a:pathLst>
                  <a:path w="2640" h="2572" extrusionOk="0">
                    <a:moveTo>
                      <a:pt x="1393" y="0"/>
                    </a:moveTo>
                    <a:cubicBezTo>
                      <a:pt x="1257" y="0"/>
                      <a:pt x="1120" y="32"/>
                      <a:pt x="988" y="102"/>
                    </a:cubicBezTo>
                    <a:cubicBezTo>
                      <a:pt x="505" y="204"/>
                      <a:pt x="115" y="581"/>
                      <a:pt x="59" y="1094"/>
                    </a:cubicBezTo>
                    <a:cubicBezTo>
                      <a:pt x="0" y="1633"/>
                      <a:pt x="422" y="2225"/>
                      <a:pt x="892" y="2461"/>
                    </a:cubicBezTo>
                    <a:cubicBezTo>
                      <a:pt x="1042" y="2536"/>
                      <a:pt x="1205" y="2571"/>
                      <a:pt x="1368" y="2571"/>
                    </a:cubicBezTo>
                    <a:cubicBezTo>
                      <a:pt x="1696" y="2571"/>
                      <a:pt x="2026"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4" name="Google Shape;3804;p50"/>
              <p:cNvSpPr/>
              <p:nvPr/>
            </p:nvSpPr>
            <p:spPr>
              <a:xfrm>
                <a:off x="1805775" y="1978525"/>
                <a:ext cx="66025" cy="64300"/>
              </a:xfrm>
              <a:custGeom>
                <a:avLst/>
                <a:gdLst/>
                <a:ahLst/>
                <a:cxnLst/>
                <a:rect l="l" t="t" r="r" b="b"/>
                <a:pathLst>
                  <a:path w="2641" h="2572" extrusionOk="0">
                    <a:moveTo>
                      <a:pt x="1395" y="0"/>
                    </a:moveTo>
                    <a:cubicBezTo>
                      <a:pt x="1259"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5" y="1771"/>
                      <a:pt x="2641" y="1165"/>
                      <a:pt x="2409"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5" name="Google Shape;3805;p50"/>
              <p:cNvSpPr/>
              <p:nvPr/>
            </p:nvSpPr>
            <p:spPr>
              <a:xfrm>
                <a:off x="1897900" y="1978525"/>
                <a:ext cx="66000" cy="64300"/>
              </a:xfrm>
              <a:custGeom>
                <a:avLst/>
                <a:gdLst/>
                <a:ahLst/>
                <a:cxnLst/>
                <a:rect l="l" t="t" r="r" b="b"/>
                <a:pathLst>
                  <a:path w="2640" h="2572" extrusionOk="0">
                    <a:moveTo>
                      <a:pt x="1394" y="0"/>
                    </a:moveTo>
                    <a:cubicBezTo>
                      <a:pt x="1257" y="0"/>
                      <a:pt x="1120" y="32"/>
                      <a:pt x="988" y="102"/>
                    </a:cubicBezTo>
                    <a:cubicBezTo>
                      <a:pt x="506" y="204"/>
                      <a:pt x="116" y="581"/>
                      <a:pt x="59" y="1094"/>
                    </a:cubicBezTo>
                    <a:cubicBezTo>
                      <a:pt x="1" y="1633"/>
                      <a:pt x="423" y="2225"/>
                      <a:pt x="894" y="2461"/>
                    </a:cubicBezTo>
                    <a:cubicBezTo>
                      <a:pt x="1043" y="2536"/>
                      <a:pt x="1206" y="2571"/>
                      <a:pt x="1369"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6" name="Google Shape;3806;p50"/>
              <p:cNvSpPr/>
              <p:nvPr/>
            </p:nvSpPr>
            <p:spPr>
              <a:xfrm>
                <a:off x="2009225" y="1978525"/>
                <a:ext cx="66000" cy="64300"/>
              </a:xfrm>
              <a:custGeom>
                <a:avLst/>
                <a:gdLst/>
                <a:ahLst/>
                <a:cxnLst/>
                <a:rect l="l" t="t" r="r" b="b"/>
                <a:pathLst>
                  <a:path w="2640" h="2572" extrusionOk="0">
                    <a:moveTo>
                      <a:pt x="1393" y="0"/>
                    </a:moveTo>
                    <a:cubicBezTo>
                      <a:pt x="1257" y="0"/>
                      <a:pt x="1119" y="32"/>
                      <a:pt x="988" y="102"/>
                    </a:cubicBezTo>
                    <a:cubicBezTo>
                      <a:pt x="505" y="204"/>
                      <a:pt x="115" y="581"/>
                      <a:pt x="59"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7" name="Google Shape;3807;p50"/>
              <p:cNvSpPr/>
              <p:nvPr/>
            </p:nvSpPr>
            <p:spPr>
              <a:xfrm>
                <a:off x="2133575" y="1978525"/>
                <a:ext cx="66000" cy="64300"/>
              </a:xfrm>
              <a:custGeom>
                <a:avLst/>
                <a:gdLst/>
                <a:ahLst/>
                <a:cxnLst/>
                <a:rect l="l" t="t" r="r" b="b"/>
                <a:pathLst>
                  <a:path w="2640" h="2572" extrusionOk="0">
                    <a:moveTo>
                      <a:pt x="1394" y="0"/>
                    </a:moveTo>
                    <a:cubicBezTo>
                      <a:pt x="1257" y="0"/>
                      <a:pt x="1120" y="32"/>
                      <a:pt x="988"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8" name="Google Shape;3808;p50"/>
              <p:cNvSpPr/>
              <p:nvPr/>
            </p:nvSpPr>
            <p:spPr>
              <a:xfrm>
                <a:off x="2256500" y="1978525"/>
                <a:ext cx="66000" cy="64300"/>
              </a:xfrm>
              <a:custGeom>
                <a:avLst/>
                <a:gdLst/>
                <a:ahLst/>
                <a:cxnLst/>
                <a:rect l="l" t="t" r="r" b="b"/>
                <a:pathLst>
                  <a:path w="2640" h="2572" extrusionOk="0">
                    <a:moveTo>
                      <a:pt x="1394" y="0"/>
                    </a:moveTo>
                    <a:cubicBezTo>
                      <a:pt x="1258" y="0"/>
                      <a:pt x="1120" y="32"/>
                      <a:pt x="989"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4"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09" name="Google Shape;3809;p50"/>
              <p:cNvSpPr/>
              <p:nvPr/>
            </p:nvSpPr>
            <p:spPr>
              <a:xfrm>
                <a:off x="1200525" y="2069200"/>
                <a:ext cx="66000" cy="64300"/>
              </a:xfrm>
              <a:custGeom>
                <a:avLst/>
                <a:gdLst/>
                <a:ahLst/>
                <a:cxnLst/>
                <a:rect l="l" t="t" r="r" b="b"/>
                <a:pathLst>
                  <a:path w="2640" h="2572" extrusionOk="0">
                    <a:moveTo>
                      <a:pt x="1393" y="1"/>
                    </a:moveTo>
                    <a:cubicBezTo>
                      <a:pt x="1257" y="1"/>
                      <a:pt x="1120" y="32"/>
                      <a:pt x="988" y="103"/>
                    </a:cubicBezTo>
                    <a:cubicBezTo>
                      <a:pt x="506" y="205"/>
                      <a:pt x="115" y="581"/>
                      <a:pt x="59" y="1095"/>
                    </a:cubicBezTo>
                    <a:cubicBezTo>
                      <a:pt x="1" y="1635"/>
                      <a:pt x="423" y="2226"/>
                      <a:pt x="894" y="2462"/>
                    </a:cubicBezTo>
                    <a:cubicBezTo>
                      <a:pt x="1043"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0" name="Google Shape;3810;p50"/>
              <p:cNvSpPr/>
              <p:nvPr/>
            </p:nvSpPr>
            <p:spPr>
              <a:xfrm>
                <a:off x="1324900" y="2069200"/>
                <a:ext cx="65950" cy="64300"/>
              </a:xfrm>
              <a:custGeom>
                <a:avLst/>
                <a:gdLst/>
                <a:ahLst/>
                <a:cxnLst/>
                <a:rect l="l" t="t" r="r" b="b"/>
                <a:pathLst>
                  <a:path w="2638" h="2572" extrusionOk="0">
                    <a:moveTo>
                      <a:pt x="1392" y="1"/>
                    </a:moveTo>
                    <a:cubicBezTo>
                      <a:pt x="1256" y="1"/>
                      <a:pt x="1118" y="32"/>
                      <a:pt x="987" y="103"/>
                    </a:cubicBezTo>
                    <a:cubicBezTo>
                      <a:pt x="504" y="205"/>
                      <a:pt x="115" y="581"/>
                      <a:pt x="59" y="1095"/>
                    </a:cubicBezTo>
                    <a:cubicBezTo>
                      <a:pt x="0" y="1634"/>
                      <a:pt x="422" y="2226"/>
                      <a:pt x="892" y="2462"/>
                    </a:cubicBezTo>
                    <a:cubicBezTo>
                      <a:pt x="1041" y="2537"/>
                      <a:pt x="1204" y="2572"/>
                      <a:pt x="1367" y="2572"/>
                    </a:cubicBezTo>
                    <a:cubicBezTo>
                      <a:pt x="1695" y="2572"/>
                      <a:pt x="2024" y="2429"/>
                      <a:pt x="2244" y="2178"/>
                    </a:cubicBezTo>
                    <a:cubicBezTo>
                      <a:pt x="2602" y="1772"/>
                      <a:pt x="2638" y="1166"/>
                      <a:pt x="2407" y="690"/>
                    </a:cubicBezTo>
                    <a:cubicBezTo>
                      <a:pt x="2219" y="300"/>
                      <a:pt x="1811"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1" name="Google Shape;3811;p50"/>
              <p:cNvSpPr/>
              <p:nvPr/>
            </p:nvSpPr>
            <p:spPr>
              <a:xfrm>
                <a:off x="1447800"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2" name="Google Shape;3812;p50"/>
              <p:cNvSpPr/>
              <p:nvPr/>
            </p:nvSpPr>
            <p:spPr>
              <a:xfrm>
                <a:off x="1559125" y="2069200"/>
                <a:ext cx="66000" cy="64300"/>
              </a:xfrm>
              <a:custGeom>
                <a:avLst/>
                <a:gdLst/>
                <a:ahLst/>
                <a:cxnLst/>
                <a:rect l="l" t="t" r="r" b="b"/>
                <a:pathLst>
                  <a:path w="2640" h="2572" extrusionOk="0">
                    <a:moveTo>
                      <a:pt x="1394" y="1"/>
                    </a:moveTo>
                    <a:cubicBezTo>
                      <a:pt x="1257" y="1"/>
                      <a:pt x="1120" y="32"/>
                      <a:pt x="988" y="103"/>
                    </a:cubicBezTo>
                    <a:cubicBezTo>
                      <a:pt x="505" y="205"/>
                      <a:pt x="116" y="581"/>
                      <a:pt x="59" y="1095"/>
                    </a:cubicBezTo>
                    <a:cubicBezTo>
                      <a:pt x="1" y="1635"/>
                      <a:pt x="423" y="2226"/>
                      <a:pt x="893" y="2462"/>
                    </a:cubicBezTo>
                    <a:cubicBezTo>
                      <a:pt x="1042" y="2537"/>
                      <a:pt x="1205" y="2572"/>
                      <a:pt x="1368" y="2572"/>
                    </a:cubicBezTo>
                    <a:cubicBezTo>
                      <a:pt x="1696" y="2572"/>
                      <a:pt x="2025" y="2429"/>
                      <a:pt x="2246" y="2178"/>
                    </a:cubicBezTo>
                    <a:cubicBezTo>
                      <a:pt x="2603" y="1772"/>
                      <a:pt x="2639" y="1166"/>
                      <a:pt x="2409" y="690"/>
                    </a:cubicBezTo>
                    <a:cubicBezTo>
                      <a:pt x="2219" y="300"/>
                      <a:pt x="1812" y="1"/>
                      <a:pt x="1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3" name="Google Shape;3813;p50"/>
              <p:cNvSpPr/>
              <p:nvPr/>
            </p:nvSpPr>
            <p:spPr>
              <a:xfrm>
                <a:off x="1683475" y="2069200"/>
                <a:ext cx="65975" cy="64300"/>
              </a:xfrm>
              <a:custGeom>
                <a:avLst/>
                <a:gdLst/>
                <a:ahLst/>
                <a:cxnLst/>
                <a:rect l="l" t="t" r="r" b="b"/>
                <a:pathLst>
                  <a:path w="2639" h="2572" extrusionOk="0">
                    <a:moveTo>
                      <a:pt x="1394" y="1"/>
                    </a:moveTo>
                    <a:cubicBezTo>
                      <a:pt x="1257" y="1"/>
                      <a:pt x="1120" y="32"/>
                      <a:pt x="989" y="103"/>
                    </a:cubicBezTo>
                    <a:cubicBezTo>
                      <a:pt x="505" y="205"/>
                      <a:pt x="116" y="581"/>
                      <a:pt x="60" y="1095"/>
                    </a:cubicBezTo>
                    <a:cubicBezTo>
                      <a:pt x="0" y="1634"/>
                      <a:pt x="423"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4" name="Google Shape;3814;p50"/>
              <p:cNvSpPr/>
              <p:nvPr/>
            </p:nvSpPr>
            <p:spPr>
              <a:xfrm>
                <a:off x="1775600" y="2069200"/>
                <a:ext cx="65975" cy="64300"/>
              </a:xfrm>
              <a:custGeom>
                <a:avLst/>
                <a:gdLst/>
                <a:ahLst/>
                <a:cxnLst/>
                <a:rect l="l" t="t" r="r" b="b"/>
                <a:pathLst>
                  <a:path w="2639" h="2572" extrusionOk="0">
                    <a:moveTo>
                      <a:pt x="1393" y="1"/>
                    </a:moveTo>
                    <a:cubicBezTo>
                      <a:pt x="1257" y="1"/>
                      <a:pt x="1119" y="32"/>
                      <a:pt x="988" y="103"/>
                    </a:cubicBezTo>
                    <a:cubicBezTo>
                      <a:pt x="504" y="205"/>
                      <a:pt x="115" y="581"/>
                      <a:pt x="59" y="1095"/>
                    </a:cubicBezTo>
                    <a:cubicBezTo>
                      <a:pt x="0" y="1635"/>
                      <a:pt x="422" y="2226"/>
                      <a:pt x="892" y="2462"/>
                    </a:cubicBezTo>
                    <a:cubicBezTo>
                      <a:pt x="1042" y="2537"/>
                      <a:pt x="1204" y="2572"/>
                      <a:pt x="1367" y="2572"/>
                    </a:cubicBezTo>
                    <a:cubicBezTo>
                      <a:pt x="1696" y="2572"/>
                      <a:pt x="2025" y="2429"/>
                      <a:pt x="2245" y="2178"/>
                    </a:cubicBezTo>
                    <a:cubicBezTo>
                      <a:pt x="2603" y="1772"/>
                      <a:pt x="2639" y="1166"/>
                      <a:pt x="2408" y="690"/>
                    </a:cubicBezTo>
                    <a:cubicBezTo>
                      <a:pt x="2219"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5" name="Google Shape;3815;p50"/>
              <p:cNvSpPr/>
              <p:nvPr/>
            </p:nvSpPr>
            <p:spPr>
              <a:xfrm>
                <a:off x="1886900" y="2069200"/>
                <a:ext cx="66000" cy="64300"/>
              </a:xfrm>
              <a:custGeom>
                <a:avLst/>
                <a:gdLst/>
                <a:ahLst/>
                <a:cxnLst/>
                <a:rect l="l" t="t" r="r" b="b"/>
                <a:pathLst>
                  <a:path w="2640" h="2572" extrusionOk="0">
                    <a:moveTo>
                      <a:pt x="1393" y="1"/>
                    </a:moveTo>
                    <a:cubicBezTo>
                      <a:pt x="1257" y="1"/>
                      <a:pt x="1120" y="32"/>
                      <a:pt x="988" y="103"/>
                    </a:cubicBezTo>
                    <a:cubicBezTo>
                      <a:pt x="505" y="205"/>
                      <a:pt x="115" y="581"/>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6" name="Google Shape;3816;p50"/>
              <p:cNvSpPr/>
              <p:nvPr/>
            </p:nvSpPr>
            <p:spPr>
              <a:xfrm>
                <a:off x="2011250" y="2069200"/>
                <a:ext cx="66000" cy="64300"/>
              </a:xfrm>
              <a:custGeom>
                <a:avLst/>
                <a:gdLst/>
                <a:ahLst/>
                <a:cxnLst/>
                <a:rect l="l" t="t" r="r" b="b"/>
                <a:pathLst>
                  <a:path w="2640" h="2572" extrusionOk="0">
                    <a:moveTo>
                      <a:pt x="1394" y="1"/>
                    </a:moveTo>
                    <a:cubicBezTo>
                      <a:pt x="1258" y="1"/>
                      <a:pt x="1120" y="32"/>
                      <a:pt x="989" y="103"/>
                    </a:cubicBezTo>
                    <a:cubicBezTo>
                      <a:pt x="505" y="205"/>
                      <a:pt x="116" y="581"/>
                      <a:pt x="60" y="1095"/>
                    </a:cubicBezTo>
                    <a:cubicBezTo>
                      <a:pt x="0" y="1634"/>
                      <a:pt x="423" y="2226"/>
                      <a:pt x="893" y="2462"/>
                    </a:cubicBezTo>
                    <a:cubicBezTo>
                      <a:pt x="1043" y="2537"/>
                      <a:pt x="1206" y="2572"/>
                      <a:pt x="1369" y="2572"/>
                    </a:cubicBezTo>
                    <a:cubicBezTo>
                      <a:pt x="1697" y="2572"/>
                      <a:pt x="2026" y="2429"/>
                      <a:pt x="2247" y="2178"/>
                    </a:cubicBezTo>
                    <a:cubicBezTo>
                      <a:pt x="2604" y="1772"/>
                      <a:pt x="2640" y="1166"/>
                      <a:pt x="2408" y="690"/>
                    </a:cubicBezTo>
                    <a:cubicBezTo>
                      <a:pt x="2220" y="300"/>
                      <a:pt x="1813"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7" name="Google Shape;3817;p50"/>
              <p:cNvSpPr/>
              <p:nvPr/>
            </p:nvSpPr>
            <p:spPr>
              <a:xfrm>
                <a:off x="2134175"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6" y="2429"/>
                      <a:pt x="2247" y="2178"/>
                    </a:cubicBezTo>
                    <a:cubicBezTo>
                      <a:pt x="2604"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8" name="Google Shape;3818;p50"/>
              <p:cNvSpPr/>
              <p:nvPr/>
            </p:nvSpPr>
            <p:spPr>
              <a:xfrm>
                <a:off x="2245475" y="2069200"/>
                <a:ext cx="66025" cy="64300"/>
              </a:xfrm>
              <a:custGeom>
                <a:avLst/>
                <a:gdLst/>
                <a:ahLst/>
                <a:cxnLst/>
                <a:rect l="l" t="t" r="r" b="b"/>
                <a:pathLst>
                  <a:path w="2641" h="2572" extrusionOk="0">
                    <a:moveTo>
                      <a:pt x="1395" y="1"/>
                    </a:moveTo>
                    <a:cubicBezTo>
                      <a:pt x="1258" y="1"/>
                      <a:pt x="1121" y="32"/>
                      <a:pt x="989" y="103"/>
                    </a:cubicBezTo>
                    <a:cubicBezTo>
                      <a:pt x="506" y="205"/>
                      <a:pt x="117" y="581"/>
                      <a:pt x="60" y="1095"/>
                    </a:cubicBezTo>
                    <a:cubicBezTo>
                      <a:pt x="1" y="1635"/>
                      <a:pt x="424" y="2226"/>
                      <a:pt x="894" y="2462"/>
                    </a:cubicBezTo>
                    <a:cubicBezTo>
                      <a:pt x="1043" y="2537"/>
                      <a:pt x="1206" y="2572"/>
                      <a:pt x="1369" y="2572"/>
                    </a:cubicBezTo>
                    <a:cubicBezTo>
                      <a:pt x="1698" y="2572"/>
                      <a:pt x="2027" y="2429"/>
                      <a:pt x="2247" y="2178"/>
                    </a:cubicBezTo>
                    <a:cubicBezTo>
                      <a:pt x="2604" y="1772"/>
                      <a:pt x="2641" y="1166"/>
                      <a:pt x="2409" y="690"/>
                    </a:cubicBezTo>
                    <a:cubicBezTo>
                      <a:pt x="2220" y="300"/>
                      <a:pt x="1813" y="1"/>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19" name="Google Shape;3819;p50"/>
              <p:cNvSpPr/>
              <p:nvPr/>
            </p:nvSpPr>
            <p:spPr>
              <a:xfrm>
                <a:off x="1215325" y="2164450"/>
                <a:ext cx="66000" cy="64325"/>
              </a:xfrm>
              <a:custGeom>
                <a:avLst/>
                <a:gdLst/>
                <a:ahLst/>
                <a:cxnLst/>
                <a:rect l="l" t="t" r="r" b="b"/>
                <a:pathLst>
                  <a:path w="2640" h="2573" extrusionOk="0">
                    <a:moveTo>
                      <a:pt x="1394" y="1"/>
                    </a:moveTo>
                    <a:cubicBezTo>
                      <a:pt x="1257" y="1"/>
                      <a:pt x="1120" y="33"/>
                      <a:pt x="988" y="103"/>
                    </a:cubicBezTo>
                    <a:cubicBezTo>
                      <a:pt x="506" y="205"/>
                      <a:pt x="116" y="582"/>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0" name="Google Shape;3820;p50"/>
              <p:cNvSpPr/>
              <p:nvPr/>
            </p:nvSpPr>
            <p:spPr>
              <a:xfrm>
                <a:off x="1326650" y="2164450"/>
                <a:ext cx="66000" cy="64325"/>
              </a:xfrm>
              <a:custGeom>
                <a:avLst/>
                <a:gdLst/>
                <a:ahLst/>
                <a:cxnLst/>
                <a:rect l="l" t="t" r="r" b="b"/>
                <a:pathLst>
                  <a:path w="2640" h="2573" extrusionOk="0">
                    <a:moveTo>
                      <a:pt x="1393" y="1"/>
                    </a:moveTo>
                    <a:cubicBezTo>
                      <a:pt x="1257" y="1"/>
                      <a:pt x="1119" y="33"/>
                      <a:pt x="988" y="103"/>
                    </a:cubicBezTo>
                    <a:cubicBezTo>
                      <a:pt x="505" y="205"/>
                      <a:pt x="115" y="582"/>
                      <a:pt x="60" y="1095"/>
                    </a:cubicBezTo>
                    <a:cubicBezTo>
                      <a:pt x="0" y="1635"/>
                      <a:pt x="422" y="2226"/>
                      <a:pt x="893"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1" name="Google Shape;3821;p50"/>
              <p:cNvSpPr/>
              <p:nvPr/>
            </p:nvSpPr>
            <p:spPr>
              <a:xfrm>
                <a:off x="1451000" y="2164450"/>
                <a:ext cx="66000" cy="64325"/>
              </a:xfrm>
              <a:custGeom>
                <a:avLst/>
                <a:gdLst/>
                <a:ahLst/>
                <a:cxnLst/>
                <a:rect l="l" t="t" r="r" b="b"/>
                <a:pathLst>
                  <a:path w="2640" h="2573" extrusionOk="0">
                    <a:moveTo>
                      <a:pt x="1394" y="1"/>
                    </a:moveTo>
                    <a:cubicBezTo>
                      <a:pt x="1257" y="1"/>
                      <a:pt x="1120" y="33"/>
                      <a:pt x="988" y="103"/>
                    </a:cubicBezTo>
                    <a:cubicBezTo>
                      <a:pt x="505" y="205"/>
                      <a:pt x="116" y="582"/>
                      <a:pt x="59" y="1095"/>
                    </a:cubicBezTo>
                    <a:cubicBezTo>
                      <a:pt x="1" y="1635"/>
                      <a:pt x="423" y="2226"/>
                      <a:pt x="893" y="2462"/>
                    </a:cubicBezTo>
                    <a:cubicBezTo>
                      <a:pt x="1042" y="2537"/>
                      <a:pt x="1205" y="2572"/>
                      <a:pt x="1368" y="2572"/>
                    </a:cubicBezTo>
                    <a:cubicBezTo>
                      <a:pt x="1696" y="2572"/>
                      <a:pt x="2025" y="2429"/>
                      <a:pt x="2246" y="2178"/>
                    </a:cubicBezTo>
                    <a:cubicBezTo>
                      <a:pt x="2603" y="1772"/>
                      <a:pt x="2640" y="1166"/>
                      <a:pt x="2409"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2" name="Google Shape;3822;p50"/>
              <p:cNvSpPr/>
              <p:nvPr/>
            </p:nvSpPr>
            <p:spPr>
              <a:xfrm>
                <a:off x="157390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3" name="Google Shape;3823;p50"/>
              <p:cNvSpPr/>
              <p:nvPr/>
            </p:nvSpPr>
            <p:spPr>
              <a:xfrm>
                <a:off x="1685250" y="2164450"/>
                <a:ext cx="66000" cy="64325"/>
              </a:xfrm>
              <a:custGeom>
                <a:avLst/>
                <a:gdLst/>
                <a:ahLst/>
                <a:cxnLst/>
                <a:rect l="l" t="t" r="r" b="b"/>
                <a:pathLst>
                  <a:path w="2640" h="2573" extrusionOk="0">
                    <a:moveTo>
                      <a:pt x="1393" y="1"/>
                    </a:moveTo>
                    <a:cubicBezTo>
                      <a:pt x="1257" y="1"/>
                      <a:pt x="1120" y="33"/>
                      <a:pt x="988" y="103"/>
                    </a:cubicBezTo>
                    <a:cubicBezTo>
                      <a:pt x="504" y="205"/>
                      <a:pt x="115" y="582"/>
                      <a:pt x="59" y="1095"/>
                    </a:cubicBezTo>
                    <a:cubicBezTo>
                      <a:pt x="0" y="1635"/>
                      <a:pt x="422" y="2226"/>
                      <a:pt x="892"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4" name="Google Shape;3824;p50"/>
              <p:cNvSpPr/>
              <p:nvPr/>
            </p:nvSpPr>
            <p:spPr>
              <a:xfrm>
                <a:off x="1809575" y="2164425"/>
                <a:ext cx="66000" cy="64325"/>
              </a:xfrm>
              <a:custGeom>
                <a:avLst/>
                <a:gdLst/>
                <a:ahLst/>
                <a:cxnLst/>
                <a:rect l="l" t="t" r="r" b="b"/>
                <a:pathLst>
                  <a:path w="2640" h="2573" extrusionOk="0">
                    <a:moveTo>
                      <a:pt x="1395" y="1"/>
                    </a:moveTo>
                    <a:cubicBezTo>
                      <a:pt x="1258" y="1"/>
                      <a:pt x="1121" y="33"/>
                      <a:pt x="990" y="103"/>
                    </a:cubicBezTo>
                    <a:cubicBezTo>
                      <a:pt x="506" y="206"/>
                      <a:pt x="117" y="581"/>
                      <a:pt x="60" y="1095"/>
                    </a:cubicBezTo>
                    <a:cubicBezTo>
                      <a:pt x="1" y="1635"/>
                      <a:pt x="423" y="2227"/>
                      <a:pt x="894" y="2462"/>
                    </a:cubicBezTo>
                    <a:cubicBezTo>
                      <a:pt x="1043" y="2537"/>
                      <a:pt x="1207" y="2573"/>
                      <a:pt x="1370" y="2573"/>
                    </a:cubicBezTo>
                    <a:cubicBezTo>
                      <a:pt x="1698" y="2573"/>
                      <a:pt x="2026" y="2430"/>
                      <a:pt x="2246" y="2179"/>
                    </a:cubicBezTo>
                    <a:cubicBezTo>
                      <a:pt x="2604" y="1773"/>
                      <a:pt x="2640" y="1167"/>
                      <a:pt x="2409" y="691"/>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5" name="Google Shape;3825;p50"/>
              <p:cNvSpPr/>
              <p:nvPr/>
            </p:nvSpPr>
            <p:spPr>
              <a:xfrm>
                <a:off x="1901700" y="2164425"/>
                <a:ext cx="66000" cy="64325"/>
              </a:xfrm>
              <a:custGeom>
                <a:avLst/>
                <a:gdLst/>
                <a:ahLst/>
                <a:cxnLst/>
                <a:rect l="l" t="t" r="r" b="b"/>
                <a:pathLst>
                  <a:path w="2640" h="2573" extrusionOk="0">
                    <a:moveTo>
                      <a:pt x="1393" y="1"/>
                    </a:moveTo>
                    <a:cubicBezTo>
                      <a:pt x="1257" y="1"/>
                      <a:pt x="1120" y="33"/>
                      <a:pt x="988" y="103"/>
                    </a:cubicBezTo>
                    <a:cubicBezTo>
                      <a:pt x="505" y="206"/>
                      <a:pt x="116" y="581"/>
                      <a:pt x="59" y="1095"/>
                    </a:cubicBezTo>
                    <a:cubicBezTo>
                      <a:pt x="1" y="1635"/>
                      <a:pt x="423" y="2227"/>
                      <a:pt x="893" y="2462"/>
                    </a:cubicBezTo>
                    <a:cubicBezTo>
                      <a:pt x="1043" y="2537"/>
                      <a:pt x="1206" y="2573"/>
                      <a:pt x="1369" y="2573"/>
                    </a:cubicBezTo>
                    <a:cubicBezTo>
                      <a:pt x="1698" y="2573"/>
                      <a:pt x="2026" y="2430"/>
                      <a:pt x="2246" y="2179"/>
                    </a:cubicBezTo>
                    <a:cubicBezTo>
                      <a:pt x="2603" y="1773"/>
                      <a:pt x="2640" y="1167"/>
                      <a:pt x="2409" y="691"/>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6" name="Google Shape;3826;p50"/>
              <p:cNvSpPr/>
              <p:nvPr/>
            </p:nvSpPr>
            <p:spPr>
              <a:xfrm>
                <a:off x="2013025" y="2164425"/>
                <a:ext cx="66000" cy="64325"/>
              </a:xfrm>
              <a:custGeom>
                <a:avLst/>
                <a:gdLst/>
                <a:ahLst/>
                <a:cxnLst/>
                <a:rect l="l" t="t" r="r" b="b"/>
                <a:pathLst>
                  <a:path w="2640" h="2573" extrusionOk="0">
                    <a:moveTo>
                      <a:pt x="1393" y="1"/>
                    </a:moveTo>
                    <a:cubicBezTo>
                      <a:pt x="1257" y="1"/>
                      <a:pt x="1119" y="33"/>
                      <a:pt x="988" y="103"/>
                    </a:cubicBezTo>
                    <a:cubicBezTo>
                      <a:pt x="505" y="206"/>
                      <a:pt x="115" y="581"/>
                      <a:pt x="59" y="1095"/>
                    </a:cubicBezTo>
                    <a:cubicBezTo>
                      <a:pt x="0" y="1635"/>
                      <a:pt x="422" y="2227"/>
                      <a:pt x="892" y="2462"/>
                    </a:cubicBezTo>
                    <a:cubicBezTo>
                      <a:pt x="1042" y="2537"/>
                      <a:pt x="1206" y="2573"/>
                      <a:pt x="1369" y="2573"/>
                    </a:cubicBezTo>
                    <a:cubicBezTo>
                      <a:pt x="1697" y="2573"/>
                      <a:pt x="2026" y="2430"/>
                      <a:pt x="2246" y="2179"/>
                    </a:cubicBezTo>
                    <a:cubicBezTo>
                      <a:pt x="2603" y="1773"/>
                      <a:pt x="2639" y="1167"/>
                      <a:pt x="2408" y="691"/>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7" name="Google Shape;3827;p50"/>
              <p:cNvSpPr/>
              <p:nvPr/>
            </p:nvSpPr>
            <p:spPr>
              <a:xfrm>
                <a:off x="213735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7" y="2572"/>
                      <a:pt x="2026" y="2429"/>
                      <a:pt x="2247" y="2178"/>
                    </a:cubicBezTo>
                    <a:cubicBezTo>
                      <a:pt x="2604" y="1772"/>
                      <a:pt x="2641" y="1166"/>
                      <a:pt x="2409" y="690"/>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8" name="Google Shape;3828;p50"/>
              <p:cNvSpPr/>
              <p:nvPr/>
            </p:nvSpPr>
            <p:spPr>
              <a:xfrm>
                <a:off x="2260275" y="2164450"/>
                <a:ext cx="66025" cy="64325"/>
              </a:xfrm>
              <a:custGeom>
                <a:avLst/>
                <a:gdLst/>
                <a:ahLst/>
                <a:cxnLst/>
                <a:rect l="l" t="t" r="r" b="b"/>
                <a:pathLst>
                  <a:path w="2641" h="2573" extrusionOk="0">
                    <a:moveTo>
                      <a:pt x="1395" y="1"/>
                    </a:moveTo>
                    <a:cubicBezTo>
                      <a:pt x="1259"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29" name="Google Shape;3829;p50"/>
              <p:cNvSpPr/>
              <p:nvPr/>
            </p:nvSpPr>
            <p:spPr>
              <a:xfrm>
                <a:off x="2375100" y="2205075"/>
                <a:ext cx="2900" cy="5250"/>
              </a:xfrm>
              <a:custGeom>
                <a:avLst/>
                <a:gdLst/>
                <a:ahLst/>
                <a:cxnLst/>
                <a:rect l="l" t="t" r="r" b="b"/>
                <a:pathLst>
                  <a:path w="116" h="210" extrusionOk="0">
                    <a:moveTo>
                      <a:pt x="1" y="1"/>
                    </a:moveTo>
                    <a:lnTo>
                      <a:pt x="1" y="1"/>
                    </a:lnTo>
                    <a:cubicBezTo>
                      <a:pt x="29" y="73"/>
                      <a:pt x="63" y="143"/>
                      <a:pt x="103" y="210"/>
                    </a:cubicBezTo>
                    <a:cubicBezTo>
                      <a:pt x="116" y="150"/>
                      <a:pt x="104" y="82"/>
                      <a:pt x="55" y="44"/>
                    </a:cubicBezTo>
                    <a:lnTo>
                      <a:pt x="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0" name="Google Shape;3830;p50"/>
              <p:cNvSpPr/>
              <p:nvPr/>
            </p:nvSpPr>
            <p:spPr>
              <a:xfrm>
                <a:off x="1234450" y="2259700"/>
                <a:ext cx="65975" cy="64325"/>
              </a:xfrm>
              <a:custGeom>
                <a:avLst/>
                <a:gdLst/>
                <a:ahLst/>
                <a:cxnLst/>
                <a:rect l="l" t="t" r="r" b="b"/>
                <a:pathLst>
                  <a:path w="2639" h="2573" extrusionOk="0">
                    <a:moveTo>
                      <a:pt x="1393" y="0"/>
                    </a:moveTo>
                    <a:cubicBezTo>
                      <a:pt x="1257" y="0"/>
                      <a:pt x="1119" y="32"/>
                      <a:pt x="988" y="102"/>
                    </a:cubicBezTo>
                    <a:cubicBezTo>
                      <a:pt x="505" y="204"/>
                      <a:pt x="116" y="581"/>
                      <a:pt x="60" y="1094"/>
                    </a:cubicBezTo>
                    <a:cubicBezTo>
                      <a:pt x="0" y="1634"/>
                      <a:pt x="422" y="2226"/>
                      <a:pt x="893" y="2462"/>
                    </a:cubicBezTo>
                    <a:cubicBezTo>
                      <a:pt x="1042" y="2537"/>
                      <a:pt x="1205" y="2572"/>
                      <a:pt x="1368" y="2572"/>
                    </a:cubicBezTo>
                    <a:cubicBezTo>
                      <a:pt x="1696" y="2572"/>
                      <a:pt x="2025"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1" name="Google Shape;3831;p50"/>
              <p:cNvSpPr/>
              <p:nvPr/>
            </p:nvSpPr>
            <p:spPr>
              <a:xfrm>
                <a:off x="1358800" y="2259700"/>
                <a:ext cx="66000" cy="64325"/>
              </a:xfrm>
              <a:custGeom>
                <a:avLst/>
                <a:gdLst/>
                <a:ahLst/>
                <a:cxnLst/>
                <a:rect l="l" t="t" r="r" b="b"/>
                <a:pathLst>
                  <a:path w="2640" h="2573" extrusionOk="0">
                    <a:moveTo>
                      <a:pt x="1393" y="0"/>
                    </a:moveTo>
                    <a:cubicBezTo>
                      <a:pt x="1257" y="0"/>
                      <a:pt x="1120" y="32"/>
                      <a:pt x="988" y="102"/>
                    </a:cubicBezTo>
                    <a:cubicBezTo>
                      <a:pt x="506" y="204"/>
                      <a:pt x="115" y="581"/>
                      <a:pt x="59" y="1094"/>
                    </a:cubicBezTo>
                    <a:cubicBezTo>
                      <a:pt x="1" y="1634"/>
                      <a:pt x="423" y="2226"/>
                      <a:pt x="893" y="2462"/>
                    </a:cubicBezTo>
                    <a:cubicBezTo>
                      <a:pt x="1042" y="2537"/>
                      <a:pt x="1205" y="2572"/>
                      <a:pt x="1368" y="2572"/>
                    </a:cubicBezTo>
                    <a:cubicBezTo>
                      <a:pt x="1697" y="2572"/>
                      <a:pt x="2026" y="2429"/>
                      <a:pt x="2246" y="2179"/>
                    </a:cubicBezTo>
                    <a:cubicBezTo>
                      <a:pt x="2603" y="1773"/>
                      <a:pt x="2639"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2" name="Google Shape;3832;p50"/>
              <p:cNvSpPr/>
              <p:nvPr/>
            </p:nvSpPr>
            <p:spPr>
              <a:xfrm>
                <a:off x="1481700" y="2259700"/>
                <a:ext cx="66025" cy="64325"/>
              </a:xfrm>
              <a:custGeom>
                <a:avLst/>
                <a:gdLst/>
                <a:ahLst/>
                <a:cxnLst/>
                <a:rect l="l" t="t" r="r" b="b"/>
                <a:pathLst>
                  <a:path w="2641" h="2573" extrusionOk="0">
                    <a:moveTo>
                      <a:pt x="1394" y="0"/>
                    </a:moveTo>
                    <a:cubicBezTo>
                      <a:pt x="1258" y="0"/>
                      <a:pt x="1121" y="32"/>
                      <a:pt x="989"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3" name="Google Shape;3833;p50"/>
              <p:cNvSpPr/>
              <p:nvPr/>
            </p:nvSpPr>
            <p:spPr>
              <a:xfrm>
                <a:off x="1593050" y="2259700"/>
                <a:ext cx="66000" cy="64325"/>
              </a:xfrm>
              <a:custGeom>
                <a:avLst/>
                <a:gdLst/>
                <a:ahLst/>
                <a:cxnLst/>
                <a:rect l="l" t="t" r="r" b="b"/>
                <a:pathLst>
                  <a:path w="2640" h="2573" extrusionOk="0">
                    <a:moveTo>
                      <a:pt x="1393" y="0"/>
                    </a:moveTo>
                    <a:cubicBezTo>
                      <a:pt x="1257" y="0"/>
                      <a:pt x="1119" y="32"/>
                      <a:pt x="988" y="102"/>
                    </a:cubicBezTo>
                    <a:cubicBezTo>
                      <a:pt x="505"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4" name="Google Shape;3834;p50"/>
              <p:cNvSpPr/>
              <p:nvPr/>
            </p:nvSpPr>
            <p:spPr>
              <a:xfrm>
                <a:off x="17173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5" name="Google Shape;3835;p50"/>
              <p:cNvSpPr/>
              <p:nvPr/>
            </p:nvSpPr>
            <p:spPr>
              <a:xfrm>
                <a:off x="1809500" y="2259700"/>
                <a:ext cx="66000" cy="62100"/>
              </a:xfrm>
              <a:custGeom>
                <a:avLst/>
                <a:gdLst/>
                <a:ahLst/>
                <a:cxnLst/>
                <a:rect l="l" t="t" r="r" b="b"/>
                <a:pathLst>
                  <a:path w="2640" h="2484" extrusionOk="0">
                    <a:moveTo>
                      <a:pt x="1393" y="0"/>
                    </a:moveTo>
                    <a:cubicBezTo>
                      <a:pt x="1257" y="0"/>
                      <a:pt x="1120" y="32"/>
                      <a:pt x="988" y="102"/>
                    </a:cubicBezTo>
                    <a:cubicBezTo>
                      <a:pt x="505" y="206"/>
                      <a:pt x="116" y="581"/>
                      <a:pt x="59" y="1094"/>
                    </a:cubicBezTo>
                    <a:cubicBezTo>
                      <a:pt x="1" y="1634"/>
                      <a:pt x="423" y="2227"/>
                      <a:pt x="893" y="2462"/>
                    </a:cubicBezTo>
                    <a:cubicBezTo>
                      <a:pt x="909" y="2470"/>
                      <a:pt x="924" y="2476"/>
                      <a:pt x="938" y="2484"/>
                    </a:cubicBezTo>
                    <a:cubicBezTo>
                      <a:pt x="1112" y="2479"/>
                      <a:pt x="1284" y="2474"/>
                      <a:pt x="1457" y="2470"/>
                    </a:cubicBezTo>
                    <a:cubicBezTo>
                      <a:pt x="1593" y="2467"/>
                      <a:pt x="1729" y="2464"/>
                      <a:pt x="1865" y="2462"/>
                    </a:cubicBezTo>
                    <a:cubicBezTo>
                      <a:pt x="2011" y="2395"/>
                      <a:pt x="2140" y="2298"/>
                      <a:pt x="2246" y="2179"/>
                    </a:cubicBezTo>
                    <a:cubicBezTo>
                      <a:pt x="2603" y="1773"/>
                      <a:pt x="2639" y="1167"/>
                      <a:pt x="2409" y="690"/>
                    </a:cubicBezTo>
                    <a:cubicBezTo>
                      <a:pt x="2219" y="300"/>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6" name="Google Shape;3836;p50"/>
              <p:cNvSpPr/>
              <p:nvPr/>
            </p:nvSpPr>
            <p:spPr>
              <a:xfrm>
                <a:off x="1920875" y="2259700"/>
                <a:ext cx="65925" cy="61250"/>
              </a:xfrm>
              <a:custGeom>
                <a:avLst/>
                <a:gdLst/>
                <a:ahLst/>
                <a:cxnLst/>
                <a:rect l="l" t="t" r="r" b="b"/>
                <a:pathLst>
                  <a:path w="2637" h="2450" extrusionOk="0">
                    <a:moveTo>
                      <a:pt x="1391" y="0"/>
                    </a:moveTo>
                    <a:cubicBezTo>
                      <a:pt x="1255" y="0"/>
                      <a:pt x="1117" y="32"/>
                      <a:pt x="986" y="102"/>
                    </a:cubicBezTo>
                    <a:cubicBezTo>
                      <a:pt x="503" y="206"/>
                      <a:pt x="113" y="581"/>
                      <a:pt x="58" y="1094"/>
                    </a:cubicBezTo>
                    <a:cubicBezTo>
                      <a:pt x="0" y="1618"/>
                      <a:pt x="395" y="2190"/>
                      <a:pt x="848" y="2439"/>
                    </a:cubicBezTo>
                    <a:cubicBezTo>
                      <a:pt x="1194" y="2441"/>
                      <a:pt x="1540" y="2446"/>
                      <a:pt x="1886" y="2450"/>
                    </a:cubicBezTo>
                    <a:cubicBezTo>
                      <a:pt x="2022" y="2384"/>
                      <a:pt x="2144" y="2291"/>
                      <a:pt x="2244" y="2179"/>
                    </a:cubicBezTo>
                    <a:cubicBezTo>
                      <a:pt x="2601" y="1773"/>
                      <a:pt x="2637" y="1167"/>
                      <a:pt x="2406" y="690"/>
                    </a:cubicBezTo>
                    <a:cubicBezTo>
                      <a:pt x="2217" y="300"/>
                      <a:pt x="1810" y="0"/>
                      <a:pt x="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7" name="Google Shape;3837;p50"/>
              <p:cNvSpPr/>
              <p:nvPr/>
            </p:nvSpPr>
            <p:spPr>
              <a:xfrm>
                <a:off x="2045175" y="2259700"/>
                <a:ext cx="66000" cy="64325"/>
              </a:xfrm>
              <a:custGeom>
                <a:avLst/>
                <a:gdLst/>
                <a:ahLst/>
                <a:cxnLst/>
                <a:rect l="l" t="t" r="r" b="b"/>
                <a:pathLst>
                  <a:path w="2640" h="2573" extrusionOk="0">
                    <a:moveTo>
                      <a:pt x="1393" y="0"/>
                    </a:moveTo>
                    <a:cubicBezTo>
                      <a:pt x="1257" y="0"/>
                      <a:pt x="1120" y="32"/>
                      <a:pt x="988" y="102"/>
                    </a:cubicBezTo>
                    <a:cubicBezTo>
                      <a:pt x="505" y="206"/>
                      <a:pt x="116" y="581"/>
                      <a:pt x="59" y="1094"/>
                    </a:cubicBezTo>
                    <a:cubicBezTo>
                      <a:pt x="1" y="1634"/>
                      <a:pt x="423" y="2227"/>
                      <a:pt x="893" y="2462"/>
                    </a:cubicBezTo>
                    <a:cubicBezTo>
                      <a:pt x="1005" y="2518"/>
                      <a:pt x="1127" y="2553"/>
                      <a:pt x="1252" y="2566"/>
                    </a:cubicBezTo>
                    <a:lnTo>
                      <a:pt x="1400" y="2572"/>
                    </a:lnTo>
                    <a:cubicBezTo>
                      <a:pt x="1723" y="2563"/>
                      <a:pt x="2029" y="2420"/>
                      <a:pt x="2246" y="2179"/>
                    </a:cubicBezTo>
                    <a:cubicBezTo>
                      <a:pt x="2603" y="1773"/>
                      <a:pt x="2640"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8" name="Google Shape;3838;p50"/>
              <p:cNvSpPr/>
              <p:nvPr/>
            </p:nvSpPr>
            <p:spPr>
              <a:xfrm>
                <a:off x="21680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69" y="2572"/>
                    </a:cubicBezTo>
                    <a:cubicBezTo>
                      <a:pt x="1698" y="2572"/>
                      <a:pt x="2026" y="2429"/>
                      <a:pt x="2247" y="2179"/>
                    </a:cubicBezTo>
                    <a:cubicBezTo>
                      <a:pt x="2604" y="1773"/>
                      <a:pt x="2641" y="1167"/>
                      <a:pt x="2409" y="690"/>
                    </a:cubicBezTo>
                    <a:cubicBezTo>
                      <a:pt x="2220" y="300"/>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39" name="Google Shape;3839;p50"/>
              <p:cNvSpPr/>
              <p:nvPr/>
            </p:nvSpPr>
            <p:spPr>
              <a:xfrm>
                <a:off x="2279425" y="2259700"/>
                <a:ext cx="66000" cy="64325"/>
              </a:xfrm>
              <a:custGeom>
                <a:avLst/>
                <a:gdLst/>
                <a:ahLst/>
                <a:cxnLst/>
                <a:rect l="l" t="t" r="r" b="b"/>
                <a:pathLst>
                  <a:path w="2640" h="2573" extrusionOk="0">
                    <a:moveTo>
                      <a:pt x="1393" y="0"/>
                    </a:moveTo>
                    <a:cubicBezTo>
                      <a:pt x="1257" y="0"/>
                      <a:pt x="1120" y="32"/>
                      <a:pt x="988" y="102"/>
                    </a:cubicBezTo>
                    <a:cubicBezTo>
                      <a:pt x="504"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3843" name="Shape 3843"/>
        <p:cNvGrpSpPr/>
        <p:nvPr/>
      </p:nvGrpSpPr>
      <p:grpSpPr>
        <a:xfrm>
          <a:off x="0" y="0"/>
          <a:ext cx="0" cy="0"/>
          <a:chOff x="0" y="0"/>
          <a:chExt cx="0" cy="0"/>
        </a:xfrm>
      </p:grpSpPr>
      <p:sp>
        <p:nvSpPr>
          <p:cNvPr id="3844" name="Google Shape;3844;p51"/>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Here are three important ideas</a:t>
            </a:r>
            <a:endParaRPr lang="en-GB"/>
          </a:p>
        </p:txBody>
      </p:sp>
      <p:sp>
        <p:nvSpPr>
          <p:cNvPr id="3845" name="Google Shape;3845;p51"/>
          <p:cNvSpPr txBox="1"/>
          <p:nvPr>
            <p:ph type="subTitle" idx="1"/>
          </p:nvPr>
        </p:nvSpPr>
        <p:spPr>
          <a:xfrm>
            <a:off x="937625" y="3133124"/>
            <a:ext cx="2175300" cy="116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It’s the closest planet to the Sun and the smallest one in the Solar System</a:t>
            </a:r>
            <a:endParaRPr lang="en-GB"/>
          </a:p>
        </p:txBody>
      </p:sp>
      <p:sp>
        <p:nvSpPr>
          <p:cNvPr id="3846" name="Google Shape;3846;p51"/>
          <p:cNvSpPr txBox="1"/>
          <p:nvPr>
            <p:ph type="subTitle" idx="2"/>
          </p:nvPr>
        </p:nvSpPr>
        <p:spPr>
          <a:xfrm>
            <a:off x="3484347" y="3133124"/>
            <a:ext cx="2175300" cy="116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a beautiful name and is the second planet from the Sun</a:t>
            </a:r>
            <a:endParaRPr lang="en-GB"/>
          </a:p>
        </p:txBody>
      </p:sp>
      <p:sp>
        <p:nvSpPr>
          <p:cNvPr id="3847" name="Google Shape;3847;p51"/>
          <p:cNvSpPr txBox="1"/>
          <p:nvPr>
            <p:ph type="subTitle" idx="3"/>
          </p:nvPr>
        </p:nvSpPr>
        <p:spPr>
          <a:xfrm>
            <a:off x="6031075" y="3133124"/>
            <a:ext cx="2175300" cy="116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Despite being red, Mars is actually a cold place. It’s full of iron oxide dust</a:t>
            </a:r>
            <a:endParaRPr lang="en-GB"/>
          </a:p>
        </p:txBody>
      </p:sp>
      <p:sp>
        <p:nvSpPr>
          <p:cNvPr id="3848" name="Google Shape;3848;p51"/>
          <p:cNvSpPr txBox="1"/>
          <p:nvPr>
            <p:ph type="subTitle" idx="4"/>
          </p:nvPr>
        </p:nvSpPr>
        <p:spPr>
          <a:xfrm>
            <a:off x="937625" y="2641285"/>
            <a:ext cx="2175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t>
            </a:r>
            <a:r>
              <a:rPr lang="en-GB"/>
              <a:t>ercury</a:t>
            </a:r>
            <a:endParaRPr lang="en-GB"/>
          </a:p>
        </p:txBody>
      </p:sp>
      <p:sp>
        <p:nvSpPr>
          <p:cNvPr id="3849" name="Google Shape;3849;p51"/>
          <p:cNvSpPr txBox="1"/>
          <p:nvPr>
            <p:ph type="subTitle" idx="5"/>
          </p:nvPr>
        </p:nvSpPr>
        <p:spPr>
          <a:xfrm>
            <a:off x="3484350" y="2641285"/>
            <a:ext cx="2175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a:t>
            </a:r>
            <a:r>
              <a:rPr lang="en-GB"/>
              <a:t>enus</a:t>
            </a:r>
            <a:endParaRPr lang="en-GB"/>
          </a:p>
        </p:txBody>
      </p:sp>
      <p:sp>
        <p:nvSpPr>
          <p:cNvPr id="3850" name="Google Shape;3850;p51"/>
          <p:cNvSpPr txBox="1"/>
          <p:nvPr>
            <p:ph type="subTitle" idx="6"/>
          </p:nvPr>
        </p:nvSpPr>
        <p:spPr>
          <a:xfrm>
            <a:off x="6031075" y="2641285"/>
            <a:ext cx="21753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t>
            </a:r>
            <a:r>
              <a:rPr lang="en-GB"/>
              <a:t>ars</a:t>
            </a:r>
            <a:endParaRPr lang="en-GB"/>
          </a:p>
        </p:txBody>
      </p:sp>
      <p:grpSp>
        <p:nvGrpSpPr>
          <p:cNvPr id="3851" name="Google Shape;3851;p51"/>
          <p:cNvGrpSpPr/>
          <p:nvPr/>
        </p:nvGrpSpPr>
        <p:grpSpPr>
          <a:xfrm>
            <a:off x="1814528" y="1979416"/>
            <a:ext cx="421502" cy="417853"/>
            <a:chOff x="4770825" y="3232300"/>
            <a:chExt cx="352250" cy="349200"/>
          </a:xfrm>
        </p:grpSpPr>
        <p:sp>
          <p:nvSpPr>
            <p:cNvPr id="3852" name="Google Shape;3852;p51"/>
            <p:cNvSpPr/>
            <p:nvPr/>
          </p:nvSpPr>
          <p:spPr>
            <a:xfrm>
              <a:off x="4770825" y="3232300"/>
              <a:ext cx="352250" cy="349200"/>
            </a:xfrm>
            <a:custGeom>
              <a:avLst/>
              <a:gdLst/>
              <a:ahLst/>
              <a:cxnLst/>
              <a:rect l="l" t="t" r="r" b="b"/>
              <a:pathLst>
                <a:path w="14090" h="13968" extrusionOk="0">
                  <a:moveTo>
                    <a:pt x="8181" y="548"/>
                  </a:moveTo>
                  <a:lnTo>
                    <a:pt x="8056" y="740"/>
                  </a:lnTo>
                  <a:cubicBezTo>
                    <a:pt x="7998" y="831"/>
                    <a:pt x="7998" y="947"/>
                    <a:pt x="8056" y="1037"/>
                  </a:cubicBezTo>
                  <a:lnTo>
                    <a:pt x="8181" y="1229"/>
                  </a:lnTo>
                  <a:lnTo>
                    <a:pt x="7319" y="1229"/>
                  </a:lnTo>
                  <a:lnTo>
                    <a:pt x="7319" y="548"/>
                  </a:lnTo>
                  <a:close/>
                  <a:moveTo>
                    <a:pt x="2380" y="6884"/>
                  </a:moveTo>
                  <a:cubicBezTo>
                    <a:pt x="2309" y="7383"/>
                    <a:pt x="2701" y="7816"/>
                    <a:pt x="3187" y="7816"/>
                  </a:cubicBezTo>
                  <a:cubicBezTo>
                    <a:pt x="3225" y="7816"/>
                    <a:pt x="3263" y="7813"/>
                    <a:pt x="3302" y="7808"/>
                  </a:cubicBezTo>
                  <a:lnTo>
                    <a:pt x="3302" y="8520"/>
                  </a:lnTo>
                  <a:lnTo>
                    <a:pt x="778" y="8520"/>
                  </a:lnTo>
                  <a:lnTo>
                    <a:pt x="1596" y="6884"/>
                  </a:lnTo>
                  <a:close/>
                  <a:moveTo>
                    <a:pt x="12497" y="6884"/>
                  </a:moveTo>
                  <a:lnTo>
                    <a:pt x="13316" y="8520"/>
                  </a:lnTo>
                  <a:lnTo>
                    <a:pt x="10791" y="8520"/>
                  </a:lnTo>
                  <a:lnTo>
                    <a:pt x="10791" y="7808"/>
                  </a:lnTo>
                  <a:cubicBezTo>
                    <a:pt x="10829" y="7812"/>
                    <a:pt x="10865" y="7815"/>
                    <a:pt x="10904" y="7815"/>
                  </a:cubicBezTo>
                  <a:cubicBezTo>
                    <a:pt x="11356" y="7815"/>
                    <a:pt x="11722" y="7448"/>
                    <a:pt x="11723" y="6997"/>
                  </a:cubicBezTo>
                  <a:cubicBezTo>
                    <a:pt x="11722" y="6959"/>
                    <a:pt x="11720" y="6921"/>
                    <a:pt x="11714" y="6884"/>
                  </a:cubicBezTo>
                  <a:close/>
                  <a:moveTo>
                    <a:pt x="3303" y="9066"/>
                  </a:moveTo>
                  <a:lnTo>
                    <a:pt x="3303" y="11787"/>
                  </a:lnTo>
                  <a:lnTo>
                    <a:pt x="1155" y="11787"/>
                  </a:lnTo>
                  <a:lnTo>
                    <a:pt x="1155" y="9066"/>
                  </a:lnTo>
                  <a:close/>
                  <a:moveTo>
                    <a:pt x="12939" y="9066"/>
                  </a:moveTo>
                  <a:lnTo>
                    <a:pt x="12939" y="11787"/>
                  </a:lnTo>
                  <a:lnTo>
                    <a:pt x="10792" y="11787"/>
                  </a:lnTo>
                  <a:lnTo>
                    <a:pt x="10792" y="9066"/>
                  </a:lnTo>
                  <a:close/>
                  <a:moveTo>
                    <a:pt x="6775" y="10150"/>
                  </a:moveTo>
                  <a:lnTo>
                    <a:pt x="6775" y="12332"/>
                  </a:lnTo>
                  <a:lnTo>
                    <a:pt x="6093" y="12332"/>
                  </a:lnTo>
                  <a:lnTo>
                    <a:pt x="6093" y="10150"/>
                  </a:lnTo>
                  <a:close/>
                  <a:moveTo>
                    <a:pt x="8002" y="10150"/>
                  </a:moveTo>
                  <a:lnTo>
                    <a:pt x="8002" y="12332"/>
                  </a:lnTo>
                  <a:lnTo>
                    <a:pt x="7319" y="12332"/>
                  </a:lnTo>
                  <a:lnTo>
                    <a:pt x="7319" y="10150"/>
                  </a:lnTo>
                  <a:close/>
                  <a:moveTo>
                    <a:pt x="3303" y="12332"/>
                  </a:moveTo>
                  <a:lnTo>
                    <a:pt x="3303" y="12878"/>
                  </a:lnTo>
                  <a:lnTo>
                    <a:pt x="1155" y="12878"/>
                  </a:lnTo>
                  <a:lnTo>
                    <a:pt x="1155" y="12332"/>
                  </a:lnTo>
                  <a:close/>
                  <a:moveTo>
                    <a:pt x="12939" y="12332"/>
                  </a:moveTo>
                  <a:lnTo>
                    <a:pt x="12939" y="12878"/>
                  </a:lnTo>
                  <a:lnTo>
                    <a:pt x="10792" y="12878"/>
                  </a:lnTo>
                  <a:lnTo>
                    <a:pt x="10792" y="12332"/>
                  </a:lnTo>
                  <a:close/>
                  <a:moveTo>
                    <a:pt x="8685" y="12878"/>
                  </a:moveTo>
                  <a:lnTo>
                    <a:pt x="8685" y="13423"/>
                  </a:lnTo>
                  <a:lnTo>
                    <a:pt x="5410" y="13423"/>
                  </a:lnTo>
                  <a:lnTo>
                    <a:pt x="5410" y="12878"/>
                  </a:lnTo>
                  <a:close/>
                  <a:moveTo>
                    <a:pt x="7048" y="2866"/>
                  </a:moveTo>
                  <a:cubicBezTo>
                    <a:pt x="7118" y="2866"/>
                    <a:pt x="7188" y="2893"/>
                    <a:pt x="7242" y="2946"/>
                  </a:cubicBezTo>
                  <a:lnTo>
                    <a:pt x="11096" y="6805"/>
                  </a:lnTo>
                  <a:cubicBezTo>
                    <a:pt x="11196" y="6912"/>
                    <a:pt x="11193" y="7079"/>
                    <a:pt x="11089" y="7182"/>
                  </a:cubicBezTo>
                  <a:cubicBezTo>
                    <a:pt x="11036" y="7235"/>
                    <a:pt x="10966" y="7262"/>
                    <a:pt x="10896" y="7262"/>
                  </a:cubicBezTo>
                  <a:cubicBezTo>
                    <a:pt x="10830" y="7262"/>
                    <a:pt x="10764" y="7238"/>
                    <a:pt x="10711" y="7189"/>
                  </a:cubicBezTo>
                  <a:lnTo>
                    <a:pt x="7240" y="3718"/>
                  </a:lnTo>
                  <a:cubicBezTo>
                    <a:pt x="7186" y="3665"/>
                    <a:pt x="7117" y="3639"/>
                    <a:pt x="7047" y="3639"/>
                  </a:cubicBezTo>
                  <a:cubicBezTo>
                    <a:pt x="6977" y="3639"/>
                    <a:pt x="6907" y="3665"/>
                    <a:pt x="6854" y="3718"/>
                  </a:cubicBezTo>
                  <a:lnTo>
                    <a:pt x="5986" y="4586"/>
                  </a:lnTo>
                  <a:cubicBezTo>
                    <a:pt x="5886" y="4695"/>
                    <a:pt x="5889" y="4861"/>
                    <a:pt x="5993" y="4965"/>
                  </a:cubicBezTo>
                  <a:cubicBezTo>
                    <a:pt x="6047" y="5018"/>
                    <a:pt x="6116" y="5045"/>
                    <a:pt x="6186" y="5045"/>
                  </a:cubicBezTo>
                  <a:cubicBezTo>
                    <a:pt x="6253" y="5045"/>
                    <a:pt x="6319" y="5021"/>
                    <a:pt x="6372" y="4972"/>
                  </a:cubicBezTo>
                  <a:lnTo>
                    <a:pt x="7046" y="4297"/>
                  </a:lnTo>
                  <a:lnTo>
                    <a:pt x="10244" y="7495"/>
                  </a:lnTo>
                  <a:lnTo>
                    <a:pt x="10244" y="13424"/>
                  </a:lnTo>
                  <a:lnTo>
                    <a:pt x="9230" y="13423"/>
                  </a:lnTo>
                  <a:lnTo>
                    <a:pt x="9230" y="12878"/>
                  </a:lnTo>
                  <a:cubicBezTo>
                    <a:pt x="9228" y="12577"/>
                    <a:pt x="8984" y="12332"/>
                    <a:pt x="8683" y="12332"/>
                  </a:cubicBezTo>
                  <a:lnTo>
                    <a:pt x="8547" y="12332"/>
                  </a:lnTo>
                  <a:lnTo>
                    <a:pt x="8547" y="10150"/>
                  </a:lnTo>
                  <a:cubicBezTo>
                    <a:pt x="8547" y="9849"/>
                    <a:pt x="8303" y="9605"/>
                    <a:pt x="8002" y="9605"/>
                  </a:cubicBezTo>
                  <a:lnTo>
                    <a:pt x="6093" y="9605"/>
                  </a:lnTo>
                  <a:cubicBezTo>
                    <a:pt x="5792" y="9605"/>
                    <a:pt x="5548" y="9849"/>
                    <a:pt x="5547" y="10150"/>
                  </a:cubicBezTo>
                  <a:lnTo>
                    <a:pt x="5547" y="12332"/>
                  </a:lnTo>
                  <a:lnTo>
                    <a:pt x="5410" y="12332"/>
                  </a:lnTo>
                  <a:cubicBezTo>
                    <a:pt x="5109" y="12332"/>
                    <a:pt x="4866" y="12577"/>
                    <a:pt x="4866" y="12878"/>
                  </a:cubicBezTo>
                  <a:lnTo>
                    <a:pt x="4866" y="13423"/>
                  </a:lnTo>
                  <a:lnTo>
                    <a:pt x="3850" y="13423"/>
                  </a:lnTo>
                  <a:lnTo>
                    <a:pt x="3850" y="7495"/>
                  </a:lnTo>
                  <a:lnTo>
                    <a:pt x="4637" y="6706"/>
                  </a:lnTo>
                  <a:cubicBezTo>
                    <a:pt x="4736" y="6599"/>
                    <a:pt x="4734" y="6432"/>
                    <a:pt x="4629" y="6329"/>
                  </a:cubicBezTo>
                  <a:cubicBezTo>
                    <a:pt x="4577" y="6275"/>
                    <a:pt x="4507" y="6249"/>
                    <a:pt x="4437" y="6249"/>
                  </a:cubicBezTo>
                  <a:cubicBezTo>
                    <a:pt x="4371" y="6249"/>
                    <a:pt x="4304" y="6273"/>
                    <a:pt x="4252" y="6322"/>
                  </a:cubicBezTo>
                  <a:lnTo>
                    <a:pt x="3384" y="7189"/>
                  </a:lnTo>
                  <a:cubicBezTo>
                    <a:pt x="3330" y="7243"/>
                    <a:pt x="3259" y="7270"/>
                    <a:pt x="3189" y="7270"/>
                  </a:cubicBezTo>
                  <a:cubicBezTo>
                    <a:pt x="3119" y="7270"/>
                    <a:pt x="3050" y="7244"/>
                    <a:pt x="2996" y="7191"/>
                  </a:cubicBezTo>
                  <a:cubicBezTo>
                    <a:pt x="2889" y="7084"/>
                    <a:pt x="2889" y="6909"/>
                    <a:pt x="2998" y="6803"/>
                  </a:cubicBezTo>
                  <a:lnTo>
                    <a:pt x="6855" y="2946"/>
                  </a:lnTo>
                  <a:cubicBezTo>
                    <a:pt x="6909" y="2893"/>
                    <a:pt x="6979" y="2866"/>
                    <a:pt x="7048" y="2866"/>
                  </a:cubicBezTo>
                  <a:close/>
                  <a:moveTo>
                    <a:pt x="7046" y="0"/>
                  </a:moveTo>
                  <a:cubicBezTo>
                    <a:pt x="6895" y="0"/>
                    <a:pt x="6773" y="122"/>
                    <a:pt x="6773" y="273"/>
                  </a:cubicBezTo>
                  <a:lnTo>
                    <a:pt x="6773" y="2366"/>
                  </a:lnTo>
                  <a:cubicBezTo>
                    <a:pt x="6659" y="2407"/>
                    <a:pt x="6554" y="2473"/>
                    <a:pt x="6468" y="2558"/>
                  </a:cubicBezTo>
                  <a:lnTo>
                    <a:pt x="2691" y="6336"/>
                  </a:lnTo>
                  <a:lnTo>
                    <a:pt x="1427" y="6336"/>
                  </a:lnTo>
                  <a:cubicBezTo>
                    <a:pt x="1324" y="6336"/>
                    <a:pt x="1230" y="6395"/>
                    <a:pt x="1183" y="6487"/>
                  </a:cubicBezTo>
                  <a:lnTo>
                    <a:pt x="92" y="8669"/>
                  </a:lnTo>
                  <a:cubicBezTo>
                    <a:pt x="1" y="8850"/>
                    <a:pt x="133" y="9064"/>
                    <a:pt x="336" y="9064"/>
                  </a:cubicBezTo>
                  <a:lnTo>
                    <a:pt x="609" y="9064"/>
                  </a:lnTo>
                  <a:lnTo>
                    <a:pt x="609" y="13148"/>
                  </a:lnTo>
                  <a:cubicBezTo>
                    <a:pt x="609" y="13299"/>
                    <a:pt x="731" y="13421"/>
                    <a:pt x="881" y="13421"/>
                  </a:cubicBezTo>
                  <a:lnTo>
                    <a:pt x="3302" y="13421"/>
                  </a:lnTo>
                  <a:lnTo>
                    <a:pt x="3302" y="13694"/>
                  </a:lnTo>
                  <a:cubicBezTo>
                    <a:pt x="3302" y="13844"/>
                    <a:pt x="3424" y="13966"/>
                    <a:pt x="3574" y="13967"/>
                  </a:cubicBezTo>
                  <a:lnTo>
                    <a:pt x="10517" y="13967"/>
                  </a:lnTo>
                  <a:cubicBezTo>
                    <a:pt x="10667" y="13967"/>
                    <a:pt x="10791" y="13844"/>
                    <a:pt x="10791" y="13694"/>
                  </a:cubicBezTo>
                  <a:lnTo>
                    <a:pt x="10791" y="13421"/>
                  </a:lnTo>
                  <a:lnTo>
                    <a:pt x="13210" y="13421"/>
                  </a:lnTo>
                  <a:cubicBezTo>
                    <a:pt x="13362" y="13421"/>
                    <a:pt x="13484" y="13299"/>
                    <a:pt x="13484" y="13148"/>
                  </a:cubicBezTo>
                  <a:lnTo>
                    <a:pt x="13484" y="9066"/>
                  </a:lnTo>
                  <a:lnTo>
                    <a:pt x="13757" y="9066"/>
                  </a:lnTo>
                  <a:cubicBezTo>
                    <a:pt x="13959" y="9066"/>
                    <a:pt x="14090" y="8853"/>
                    <a:pt x="14000" y="8671"/>
                  </a:cubicBezTo>
                  <a:lnTo>
                    <a:pt x="12909" y="6489"/>
                  </a:lnTo>
                  <a:cubicBezTo>
                    <a:pt x="12864" y="6396"/>
                    <a:pt x="12768" y="6338"/>
                    <a:pt x="12666" y="6338"/>
                  </a:cubicBezTo>
                  <a:lnTo>
                    <a:pt x="11403" y="6338"/>
                  </a:lnTo>
                  <a:lnTo>
                    <a:pt x="7625" y="2561"/>
                  </a:lnTo>
                  <a:cubicBezTo>
                    <a:pt x="7538" y="2474"/>
                    <a:pt x="7434" y="2408"/>
                    <a:pt x="7319" y="2369"/>
                  </a:cubicBezTo>
                  <a:lnTo>
                    <a:pt x="7319" y="1775"/>
                  </a:lnTo>
                  <a:lnTo>
                    <a:pt x="8683" y="1775"/>
                  </a:lnTo>
                  <a:cubicBezTo>
                    <a:pt x="8901" y="1775"/>
                    <a:pt x="9030" y="1535"/>
                    <a:pt x="8911" y="1353"/>
                  </a:cubicBezTo>
                  <a:lnTo>
                    <a:pt x="8610" y="887"/>
                  </a:lnTo>
                  <a:lnTo>
                    <a:pt x="8911" y="423"/>
                  </a:lnTo>
                  <a:cubicBezTo>
                    <a:pt x="9030" y="241"/>
                    <a:pt x="8899" y="0"/>
                    <a:pt x="86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3" name="Google Shape;3853;p51"/>
            <p:cNvSpPr/>
            <p:nvPr/>
          </p:nvSpPr>
          <p:spPr>
            <a:xfrm>
              <a:off x="4924800" y="3367800"/>
              <a:ext cx="46100" cy="44350"/>
            </a:xfrm>
            <a:custGeom>
              <a:avLst/>
              <a:gdLst/>
              <a:ahLst/>
              <a:cxnLst/>
              <a:rect l="l" t="t" r="r" b="b"/>
              <a:pathLst>
                <a:path w="1844" h="1774" extrusionOk="0">
                  <a:moveTo>
                    <a:pt x="887" y="546"/>
                  </a:moveTo>
                  <a:cubicBezTo>
                    <a:pt x="1191" y="546"/>
                    <a:pt x="1344" y="913"/>
                    <a:pt x="1128" y="1128"/>
                  </a:cubicBezTo>
                  <a:cubicBezTo>
                    <a:pt x="1059" y="1198"/>
                    <a:pt x="973" y="1229"/>
                    <a:pt x="889" y="1229"/>
                  </a:cubicBezTo>
                  <a:cubicBezTo>
                    <a:pt x="714" y="1229"/>
                    <a:pt x="547" y="1092"/>
                    <a:pt x="547" y="887"/>
                  </a:cubicBezTo>
                  <a:cubicBezTo>
                    <a:pt x="547" y="699"/>
                    <a:pt x="699" y="546"/>
                    <a:pt x="887" y="546"/>
                  </a:cubicBezTo>
                  <a:close/>
                  <a:moveTo>
                    <a:pt x="886" y="1"/>
                  </a:moveTo>
                  <a:cubicBezTo>
                    <a:pt x="772" y="1"/>
                    <a:pt x="658" y="22"/>
                    <a:pt x="548" y="68"/>
                  </a:cubicBezTo>
                  <a:cubicBezTo>
                    <a:pt x="216" y="206"/>
                    <a:pt x="0" y="529"/>
                    <a:pt x="0" y="887"/>
                  </a:cubicBezTo>
                  <a:cubicBezTo>
                    <a:pt x="2" y="1377"/>
                    <a:pt x="398" y="1774"/>
                    <a:pt x="887" y="1774"/>
                  </a:cubicBezTo>
                  <a:cubicBezTo>
                    <a:pt x="1246" y="1774"/>
                    <a:pt x="1569" y="1558"/>
                    <a:pt x="1707" y="1226"/>
                  </a:cubicBezTo>
                  <a:cubicBezTo>
                    <a:pt x="1843" y="896"/>
                    <a:pt x="1768" y="514"/>
                    <a:pt x="1514" y="260"/>
                  </a:cubicBezTo>
                  <a:cubicBezTo>
                    <a:pt x="1344" y="91"/>
                    <a:pt x="1117" y="1"/>
                    <a:pt x="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4" name="Google Shape;3854;p51"/>
            <p:cNvSpPr/>
            <p:nvPr/>
          </p:nvSpPr>
          <p:spPr>
            <a:xfrm>
              <a:off x="4909450" y="3445275"/>
              <a:ext cx="75050" cy="13675"/>
            </a:xfrm>
            <a:custGeom>
              <a:avLst/>
              <a:gdLst/>
              <a:ahLst/>
              <a:cxnLst/>
              <a:rect l="l" t="t" r="r" b="b"/>
              <a:pathLst>
                <a:path w="3002" h="547" extrusionOk="0">
                  <a:moveTo>
                    <a:pt x="274" y="1"/>
                  </a:moveTo>
                  <a:cubicBezTo>
                    <a:pt x="124" y="1"/>
                    <a:pt x="1" y="124"/>
                    <a:pt x="1" y="274"/>
                  </a:cubicBezTo>
                  <a:cubicBezTo>
                    <a:pt x="1" y="425"/>
                    <a:pt x="124" y="547"/>
                    <a:pt x="274" y="547"/>
                  </a:cubicBezTo>
                  <a:lnTo>
                    <a:pt x="2729" y="547"/>
                  </a:lnTo>
                  <a:cubicBezTo>
                    <a:pt x="2880" y="547"/>
                    <a:pt x="3002" y="425"/>
                    <a:pt x="3002" y="274"/>
                  </a:cubicBezTo>
                  <a:cubicBezTo>
                    <a:pt x="3002" y="124"/>
                    <a:pt x="2880" y="1"/>
                    <a:pt x="27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5" name="Google Shape;3855;p51"/>
            <p:cNvSpPr/>
            <p:nvPr/>
          </p:nvSpPr>
          <p:spPr>
            <a:xfrm>
              <a:off x="4894425" y="3366600"/>
              <a:ext cx="16000" cy="13675"/>
            </a:xfrm>
            <a:custGeom>
              <a:avLst/>
              <a:gdLst/>
              <a:ahLst/>
              <a:cxnLst/>
              <a:rect l="l" t="t" r="r" b="b"/>
              <a:pathLst>
                <a:path w="640" h="547" extrusionOk="0">
                  <a:moveTo>
                    <a:pt x="367" y="1"/>
                  </a:moveTo>
                  <a:cubicBezTo>
                    <a:pt x="123" y="1"/>
                    <a:pt x="1" y="295"/>
                    <a:pt x="174" y="466"/>
                  </a:cubicBezTo>
                  <a:cubicBezTo>
                    <a:pt x="230" y="522"/>
                    <a:pt x="298" y="547"/>
                    <a:pt x="365" y="547"/>
                  </a:cubicBezTo>
                  <a:cubicBezTo>
                    <a:pt x="505" y="547"/>
                    <a:pt x="640" y="438"/>
                    <a:pt x="640" y="274"/>
                  </a:cubicBezTo>
                  <a:cubicBezTo>
                    <a:pt x="640" y="123"/>
                    <a:pt x="518" y="1"/>
                    <a:pt x="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856" name="Google Shape;3856;p51"/>
          <p:cNvGrpSpPr/>
          <p:nvPr/>
        </p:nvGrpSpPr>
        <p:grpSpPr>
          <a:xfrm>
            <a:off x="6908275" y="1979457"/>
            <a:ext cx="420904" cy="417763"/>
            <a:chOff x="6262225" y="2675225"/>
            <a:chExt cx="351750" cy="349125"/>
          </a:xfrm>
        </p:grpSpPr>
        <p:sp>
          <p:nvSpPr>
            <p:cNvPr id="3857" name="Google Shape;3857;p51"/>
            <p:cNvSpPr/>
            <p:nvPr/>
          </p:nvSpPr>
          <p:spPr>
            <a:xfrm>
              <a:off x="6531625" y="2690200"/>
              <a:ext cx="82350" cy="319175"/>
            </a:xfrm>
            <a:custGeom>
              <a:avLst/>
              <a:gdLst/>
              <a:ahLst/>
              <a:cxnLst/>
              <a:rect l="l" t="t" r="r" b="b"/>
              <a:pathLst>
                <a:path w="3294" h="12767" extrusionOk="0">
                  <a:moveTo>
                    <a:pt x="1684" y="547"/>
                  </a:moveTo>
                  <a:cubicBezTo>
                    <a:pt x="1816" y="547"/>
                    <a:pt x="1925" y="659"/>
                    <a:pt x="1929" y="801"/>
                  </a:cubicBezTo>
                  <a:lnTo>
                    <a:pt x="2193" y="9221"/>
                  </a:lnTo>
                  <a:lnTo>
                    <a:pt x="1174" y="9221"/>
                  </a:lnTo>
                  <a:lnTo>
                    <a:pt x="1437" y="801"/>
                  </a:lnTo>
                  <a:cubicBezTo>
                    <a:pt x="1443" y="659"/>
                    <a:pt x="1550" y="547"/>
                    <a:pt x="1684" y="547"/>
                  </a:cubicBezTo>
                  <a:close/>
                  <a:moveTo>
                    <a:pt x="2355" y="9766"/>
                  </a:moveTo>
                  <a:cubicBezTo>
                    <a:pt x="2494" y="9930"/>
                    <a:pt x="2587" y="10128"/>
                    <a:pt x="2624" y="10341"/>
                  </a:cubicBezTo>
                  <a:cubicBezTo>
                    <a:pt x="2581" y="10338"/>
                    <a:pt x="2540" y="10336"/>
                    <a:pt x="2500" y="10336"/>
                  </a:cubicBezTo>
                  <a:cubicBezTo>
                    <a:pt x="2158" y="10336"/>
                    <a:pt x="1925" y="10458"/>
                    <a:pt x="1713" y="10570"/>
                  </a:cubicBezTo>
                  <a:cubicBezTo>
                    <a:pt x="1512" y="10676"/>
                    <a:pt x="1321" y="10777"/>
                    <a:pt x="1008" y="10789"/>
                  </a:cubicBezTo>
                  <a:cubicBezTo>
                    <a:pt x="841" y="10535"/>
                    <a:pt x="803" y="10254"/>
                    <a:pt x="1054" y="9766"/>
                  </a:cubicBezTo>
                  <a:close/>
                  <a:moveTo>
                    <a:pt x="2501" y="10880"/>
                  </a:moveTo>
                  <a:cubicBezTo>
                    <a:pt x="2537" y="10880"/>
                    <a:pt x="2575" y="10883"/>
                    <a:pt x="2615" y="10887"/>
                  </a:cubicBezTo>
                  <a:cubicBezTo>
                    <a:pt x="2606" y="10937"/>
                    <a:pt x="2594" y="10984"/>
                    <a:pt x="2584" y="11025"/>
                  </a:cubicBezTo>
                  <a:cubicBezTo>
                    <a:pt x="2459" y="11492"/>
                    <a:pt x="2179" y="11873"/>
                    <a:pt x="1903" y="12078"/>
                  </a:cubicBezTo>
                  <a:lnTo>
                    <a:pt x="1903" y="12080"/>
                  </a:lnTo>
                  <a:cubicBezTo>
                    <a:pt x="1812" y="11742"/>
                    <a:pt x="1618" y="11489"/>
                    <a:pt x="1428" y="11278"/>
                  </a:cubicBezTo>
                  <a:cubicBezTo>
                    <a:pt x="1650" y="11221"/>
                    <a:pt x="1820" y="11131"/>
                    <a:pt x="1969" y="11053"/>
                  </a:cubicBezTo>
                  <a:cubicBezTo>
                    <a:pt x="2153" y="10956"/>
                    <a:pt x="2294" y="10880"/>
                    <a:pt x="2501" y="10880"/>
                  </a:cubicBezTo>
                  <a:close/>
                  <a:moveTo>
                    <a:pt x="1684" y="1"/>
                  </a:moveTo>
                  <a:cubicBezTo>
                    <a:pt x="1254" y="1"/>
                    <a:pt x="906" y="345"/>
                    <a:pt x="892" y="784"/>
                  </a:cubicBezTo>
                  <a:lnTo>
                    <a:pt x="622" y="9418"/>
                  </a:lnTo>
                  <a:cubicBezTo>
                    <a:pt x="1" y="10542"/>
                    <a:pt x="500" y="11081"/>
                    <a:pt x="904" y="11514"/>
                  </a:cubicBezTo>
                  <a:cubicBezTo>
                    <a:pt x="1176" y="11807"/>
                    <a:pt x="1411" y="12059"/>
                    <a:pt x="1411" y="12494"/>
                  </a:cubicBezTo>
                  <a:cubicBezTo>
                    <a:pt x="1409" y="12648"/>
                    <a:pt x="1535" y="12766"/>
                    <a:pt x="1681" y="12766"/>
                  </a:cubicBezTo>
                  <a:cubicBezTo>
                    <a:pt x="1705" y="12766"/>
                    <a:pt x="1729" y="12763"/>
                    <a:pt x="1753" y="12757"/>
                  </a:cubicBezTo>
                  <a:cubicBezTo>
                    <a:pt x="2334" y="12601"/>
                    <a:pt x="2905" y="11933"/>
                    <a:pt x="3110" y="11168"/>
                  </a:cubicBezTo>
                  <a:cubicBezTo>
                    <a:pt x="3293" y="10484"/>
                    <a:pt x="3162" y="9854"/>
                    <a:pt x="2742" y="9382"/>
                  </a:cubicBezTo>
                  <a:lnTo>
                    <a:pt x="2744" y="9381"/>
                  </a:lnTo>
                  <a:lnTo>
                    <a:pt x="2474" y="784"/>
                  </a:lnTo>
                  <a:cubicBezTo>
                    <a:pt x="2461" y="345"/>
                    <a:pt x="2113" y="1"/>
                    <a:pt x="1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8" name="Google Shape;3858;p51"/>
            <p:cNvSpPr/>
            <p:nvPr/>
          </p:nvSpPr>
          <p:spPr>
            <a:xfrm>
              <a:off x="6262225" y="2675225"/>
              <a:ext cx="259150" cy="349125"/>
            </a:xfrm>
            <a:custGeom>
              <a:avLst/>
              <a:gdLst/>
              <a:ahLst/>
              <a:cxnLst/>
              <a:rect l="l" t="t" r="r" b="b"/>
              <a:pathLst>
                <a:path w="10366" h="13965" extrusionOk="0">
                  <a:moveTo>
                    <a:pt x="9548" y="547"/>
                  </a:moveTo>
                  <a:cubicBezTo>
                    <a:pt x="9698" y="547"/>
                    <a:pt x="9820" y="669"/>
                    <a:pt x="9820" y="819"/>
                  </a:cubicBezTo>
                  <a:lnTo>
                    <a:pt x="9820" y="13147"/>
                  </a:lnTo>
                  <a:cubicBezTo>
                    <a:pt x="9820" y="13298"/>
                    <a:pt x="9698" y="13420"/>
                    <a:pt x="9548" y="13420"/>
                  </a:cubicBezTo>
                  <a:lnTo>
                    <a:pt x="820" y="13420"/>
                  </a:lnTo>
                  <a:cubicBezTo>
                    <a:pt x="669" y="13420"/>
                    <a:pt x="547" y="13298"/>
                    <a:pt x="547" y="13147"/>
                  </a:cubicBezTo>
                  <a:lnTo>
                    <a:pt x="547" y="819"/>
                  </a:lnTo>
                  <a:cubicBezTo>
                    <a:pt x="547" y="669"/>
                    <a:pt x="669" y="547"/>
                    <a:pt x="820" y="547"/>
                  </a:cubicBezTo>
                  <a:close/>
                  <a:moveTo>
                    <a:pt x="820" y="1"/>
                  </a:moveTo>
                  <a:cubicBezTo>
                    <a:pt x="368" y="1"/>
                    <a:pt x="2" y="368"/>
                    <a:pt x="1" y="819"/>
                  </a:cubicBezTo>
                  <a:lnTo>
                    <a:pt x="1" y="13147"/>
                  </a:lnTo>
                  <a:cubicBezTo>
                    <a:pt x="2" y="13599"/>
                    <a:pt x="368" y="13965"/>
                    <a:pt x="820" y="13965"/>
                  </a:cubicBezTo>
                  <a:lnTo>
                    <a:pt x="9548" y="13965"/>
                  </a:lnTo>
                  <a:cubicBezTo>
                    <a:pt x="9999" y="13965"/>
                    <a:pt x="10364" y="13599"/>
                    <a:pt x="10366" y="13147"/>
                  </a:cubicBezTo>
                  <a:lnTo>
                    <a:pt x="10366" y="819"/>
                  </a:lnTo>
                  <a:cubicBezTo>
                    <a:pt x="10364" y="368"/>
                    <a:pt x="9999" y="1"/>
                    <a:pt x="9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59" name="Google Shape;3859;p51"/>
            <p:cNvSpPr/>
            <p:nvPr/>
          </p:nvSpPr>
          <p:spPr>
            <a:xfrm>
              <a:off x="6372800" y="2702500"/>
              <a:ext cx="41025" cy="294575"/>
            </a:xfrm>
            <a:custGeom>
              <a:avLst/>
              <a:gdLst/>
              <a:ahLst/>
              <a:cxnLst/>
              <a:rect l="l" t="t" r="r" b="b"/>
              <a:pathLst>
                <a:path w="1641" h="11783" extrusionOk="0">
                  <a:moveTo>
                    <a:pt x="821" y="1"/>
                  </a:moveTo>
                  <a:cubicBezTo>
                    <a:pt x="370" y="1"/>
                    <a:pt x="5" y="368"/>
                    <a:pt x="3" y="819"/>
                  </a:cubicBezTo>
                  <a:lnTo>
                    <a:pt x="3" y="4664"/>
                  </a:lnTo>
                  <a:cubicBezTo>
                    <a:pt x="8" y="4813"/>
                    <a:pt x="128" y="4930"/>
                    <a:pt x="276" y="4930"/>
                  </a:cubicBezTo>
                  <a:cubicBezTo>
                    <a:pt x="425" y="4930"/>
                    <a:pt x="545" y="4813"/>
                    <a:pt x="550" y="4664"/>
                  </a:cubicBezTo>
                  <a:lnTo>
                    <a:pt x="550" y="819"/>
                  </a:lnTo>
                  <a:cubicBezTo>
                    <a:pt x="550" y="669"/>
                    <a:pt x="671" y="547"/>
                    <a:pt x="821" y="547"/>
                  </a:cubicBezTo>
                  <a:cubicBezTo>
                    <a:pt x="972" y="547"/>
                    <a:pt x="1094" y="669"/>
                    <a:pt x="1094" y="819"/>
                  </a:cubicBezTo>
                  <a:lnTo>
                    <a:pt x="1094" y="10965"/>
                  </a:lnTo>
                  <a:cubicBezTo>
                    <a:pt x="1094" y="11116"/>
                    <a:pt x="972" y="11238"/>
                    <a:pt x="821" y="11238"/>
                  </a:cubicBezTo>
                  <a:cubicBezTo>
                    <a:pt x="671" y="11238"/>
                    <a:pt x="550" y="11116"/>
                    <a:pt x="550" y="10965"/>
                  </a:cubicBezTo>
                  <a:lnTo>
                    <a:pt x="550" y="7119"/>
                  </a:lnTo>
                  <a:cubicBezTo>
                    <a:pt x="552" y="6967"/>
                    <a:pt x="429" y="6840"/>
                    <a:pt x="276" y="6840"/>
                  </a:cubicBezTo>
                  <a:cubicBezTo>
                    <a:pt x="122" y="6840"/>
                    <a:pt x="0" y="6967"/>
                    <a:pt x="3" y="7119"/>
                  </a:cubicBezTo>
                  <a:lnTo>
                    <a:pt x="3" y="10965"/>
                  </a:lnTo>
                  <a:cubicBezTo>
                    <a:pt x="3" y="11417"/>
                    <a:pt x="370" y="11783"/>
                    <a:pt x="823" y="11783"/>
                  </a:cubicBezTo>
                  <a:cubicBezTo>
                    <a:pt x="1273" y="11783"/>
                    <a:pt x="1641" y="11417"/>
                    <a:pt x="1641" y="10965"/>
                  </a:cubicBezTo>
                  <a:lnTo>
                    <a:pt x="1641" y="819"/>
                  </a:lnTo>
                  <a:cubicBezTo>
                    <a:pt x="1639" y="368"/>
                    <a:pt x="1273" y="1"/>
                    <a:pt x="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0" name="Google Shape;3860;p51"/>
            <p:cNvSpPr/>
            <p:nvPr/>
          </p:nvSpPr>
          <p:spPr>
            <a:xfrm>
              <a:off x="6286750" y="2702500"/>
              <a:ext cx="72525" cy="69775"/>
            </a:xfrm>
            <a:custGeom>
              <a:avLst/>
              <a:gdLst/>
              <a:ahLst/>
              <a:cxnLst/>
              <a:rect l="l" t="t" r="r" b="b"/>
              <a:pathLst>
                <a:path w="2901" h="2791" extrusionOk="0">
                  <a:moveTo>
                    <a:pt x="1506" y="547"/>
                  </a:moveTo>
                  <a:cubicBezTo>
                    <a:pt x="1615" y="547"/>
                    <a:pt x="1725" y="568"/>
                    <a:pt x="1830" y="612"/>
                  </a:cubicBezTo>
                  <a:cubicBezTo>
                    <a:pt x="2147" y="742"/>
                    <a:pt x="2354" y="1052"/>
                    <a:pt x="2354" y="1396"/>
                  </a:cubicBezTo>
                  <a:cubicBezTo>
                    <a:pt x="2354" y="1864"/>
                    <a:pt x="1974" y="2244"/>
                    <a:pt x="1506" y="2244"/>
                  </a:cubicBezTo>
                  <a:cubicBezTo>
                    <a:pt x="1162" y="2244"/>
                    <a:pt x="852" y="2037"/>
                    <a:pt x="721" y="1720"/>
                  </a:cubicBezTo>
                  <a:cubicBezTo>
                    <a:pt x="591" y="1403"/>
                    <a:pt x="663" y="1037"/>
                    <a:pt x="905" y="795"/>
                  </a:cubicBezTo>
                  <a:cubicBezTo>
                    <a:pt x="1068" y="633"/>
                    <a:pt x="1285" y="547"/>
                    <a:pt x="1506" y="547"/>
                  </a:cubicBezTo>
                  <a:close/>
                  <a:moveTo>
                    <a:pt x="1506" y="1"/>
                  </a:moveTo>
                  <a:cubicBezTo>
                    <a:pt x="942" y="1"/>
                    <a:pt x="432" y="340"/>
                    <a:pt x="216" y="861"/>
                  </a:cubicBezTo>
                  <a:cubicBezTo>
                    <a:pt x="0" y="1383"/>
                    <a:pt x="121" y="1983"/>
                    <a:pt x="519" y="2382"/>
                  </a:cubicBezTo>
                  <a:cubicBezTo>
                    <a:pt x="786" y="2649"/>
                    <a:pt x="1144" y="2791"/>
                    <a:pt x="1507" y="2791"/>
                  </a:cubicBezTo>
                  <a:cubicBezTo>
                    <a:pt x="1687" y="2791"/>
                    <a:pt x="1868" y="2756"/>
                    <a:pt x="2040" y="2685"/>
                  </a:cubicBezTo>
                  <a:cubicBezTo>
                    <a:pt x="2561" y="2469"/>
                    <a:pt x="2901" y="1960"/>
                    <a:pt x="2901" y="1396"/>
                  </a:cubicBezTo>
                  <a:cubicBezTo>
                    <a:pt x="2901" y="626"/>
                    <a:pt x="2275" y="1"/>
                    <a:pt x="1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1" name="Google Shape;3861;p51"/>
            <p:cNvSpPr/>
            <p:nvPr/>
          </p:nvSpPr>
          <p:spPr>
            <a:xfrm>
              <a:off x="6286750" y="2927350"/>
              <a:ext cx="72525" cy="69775"/>
            </a:xfrm>
            <a:custGeom>
              <a:avLst/>
              <a:gdLst/>
              <a:ahLst/>
              <a:cxnLst/>
              <a:rect l="l" t="t" r="r" b="b"/>
              <a:pathLst>
                <a:path w="2901" h="2791" extrusionOk="0">
                  <a:moveTo>
                    <a:pt x="1506" y="546"/>
                  </a:moveTo>
                  <a:cubicBezTo>
                    <a:pt x="1615" y="546"/>
                    <a:pt x="1725" y="568"/>
                    <a:pt x="1830" y="611"/>
                  </a:cubicBezTo>
                  <a:cubicBezTo>
                    <a:pt x="2147" y="742"/>
                    <a:pt x="2354" y="1052"/>
                    <a:pt x="2354" y="1395"/>
                  </a:cubicBezTo>
                  <a:cubicBezTo>
                    <a:pt x="2354" y="1864"/>
                    <a:pt x="1974" y="2244"/>
                    <a:pt x="1506" y="2244"/>
                  </a:cubicBezTo>
                  <a:cubicBezTo>
                    <a:pt x="1162" y="2244"/>
                    <a:pt x="852" y="2037"/>
                    <a:pt x="721" y="1720"/>
                  </a:cubicBezTo>
                  <a:cubicBezTo>
                    <a:pt x="591" y="1403"/>
                    <a:pt x="663" y="1037"/>
                    <a:pt x="905" y="795"/>
                  </a:cubicBezTo>
                  <a:cubicBezTo>
                    <a:pt x="1068" y="633"/>
                    <a:pt x="1285" y="546"/>
                    <a:pt x="1506" y="546"/>
                  </a:cubicBezTo>
                  <a:close/>
                  <a:moveTo>
                    <a:pt x="1506" y="1"/>
                  </a:moveTo>
                  <a:cubicBezTo>
                    <a:pt x="942" y="1"/>
                    <a:pt x="432" y="341"/>
                    <a:pt x="216" y="862"/>
                  </a:cubicBezTo>
                  <a:cubicBezTo>
                    <a:pt x="0" y="1384"/>
                    <a:pt x="121" y="1983"/>
                    <a:pt x="519" y="2382"/>
                  </a:cubicBezTo>
                  <a:cubicBezTo>
                    <a:pt x="786" y="2649"/>
                    <a:pt x="1143" y="2791"/>
                    <a:pt x="1506" y="2791"/>
                  </a:cubicBezTo>
                  <a:cubicBezTo>
                    <a:pt x="1686" y="2791"/>
                    <a:pt x="1867" y="2756"/>
                    <a:pt x="2040" y="2685"/>
                  </a:cubicBezTo>
                  <a:cubicBezTo>
                    <a:pt x="2561" y="2469"/>
                    <a:pt x="2901" y="1959"/>
                    <a:pt x="2901" y="1395"/>
                  </a:cubicBezTo>
                  <a:cubicBezTo>
                    <a:pt x="2901" y="626"/>
                    <a:pt x="2275" y="2"/>
                    <a:pt x="1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2" name="Google Shape;3862;p51"/>
            <p:cNvSpPr/>
            <p:nvPr/>
          </p:nvSpPr>
          <p:spPr>
            <a:xfrm>
              <a:off x="6424675" y="2702500"/>
              <a:ext cx="72525" cy="69775"/>
            </a:xfrm>
            <a:custGeom>
              <a:avLst/>
              <a:gdLst/>
              <a:ahLst/>
              <a:cxnLst/>
              <a:rect l="l" t="t" r="r" b="b"/>
              <a:pathLst>
                <a:path w="2901" h="2791" extrusionOk="0">
                  <a:moveTo>
                    <a:pt x="1505" y="547"/>
                  </a:moveTo>
                  <a:cubicBezTo>
                    <a:pt x="1614" y="547"/>
                    <a:pt x="1725" y="568"/>
                    <a:pt x="1830" y="612"/>
                  </a:cubicBezTo>
                  <a:cubicBezTo>
                    <a:pt x="2147" y="742"/>
                    <a:pt x="2354" y="1052"/>
                    <a:pt x="2354" y="1396"/>
                  </a:cubicBezTo>
                  <a:cubicBezTo>
                    <a:pt x="2354" y="1864"/>
                    <a:pt x="1974" y="2244"/>
                    <a:pt x="1505" y="2244"/>
                  </a:cubicBezTo>
                  <a:cubicBezTo>
                    <a:pt x="1162" y="2244"/>
                    <a:pt x="852" y="2037"/>
                    <a:pt x="721" y="1720"/>
                  </a:cubicBezTo>
                  <a:cubicBezTo>
                    <a:pt x="589" y="1403"/>
                    <a:pt x="662" y="1037"/>
                    <a:pt x="905" y="795"/>
                  </a:cubicBezTo>
                  <a:cubicBezTo>
                    <a:pt x="1067" y="633"/>
                    <a:pt x="1284" y="547"/>
                    <a:pt x="1505" y="547"/>
                  </a:cubicBezTo>
                  <a:close/>
                  <a:moveTo>
                    <a:pt x="1505" y="1"/>
                  </a:moveTo>
                  <a:cubicBezTo>
                    <a:pt x="941" y="1"/>
                    <a:pt x="432" y="340"/>
                    <a:pt x="216" y="861"/>
                  </a:cubicBezTo>
                  <a:cubicBezTo>
                    <a:pt x="0" y="1383"/>
                    <a:pt x="119" y="1983"/>
                    <a:pt x="518" y="2382"/>
                  </a:cubicBezTo>
                  <a:cubicBezTo>
                    <a:pt x="786" y="2649"/>
                    <a:pt x="1143" y="2791"/>
                    <a:pt x="1506" y="2791"/>
                  </a:cubicBezTo>
                  <a:cubicBezTo>
                    <a:pt x="1685" y="2791"/>
                    <a:pt x="1866" y="2756"/>
                    <a:pt x="2038" y="2685"/>
                  </a:cubicBezTo>
                  <a:cubicBezTo>
                    <a:pt x="2560" y="2469"/>
                    <a:pt x="2900" y="1960"/>
                    <a:pt x="2900" y="1396"/>
                  </a:cubicBezTo>
                  <a:cubicBezTo>
                    <a:pt x="2899" y="626"/>
                    <a:pt x="2275" y="1"/>
                    <a:pt x="1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3" name="Google Shape;3863;p51"/>
            <p:cNvSpPr/>
            <p:nvPr/>
          </p:nvSpPr>
          <p:spPr>
            <a:xfrm>
              <a:off x="6424675" y="2927350"/>
              <a:ext cx="72525" cy="69775"/>
            </a:xfrm>
            <a:custGeom>
              <a:avLst/>
              <a:gdLst/>
              <a:ahLst/>
              <a:cxnLst/>
              <a:rect l="l" t="t" r="r" b="b"/>
              <a:pathLst>
                <a:path w="2901" h="2791" extrusionOk="0">
                  <a:moveTo>
                    <a:pt x="1505" y="546"/>
                  </a:moveTo>
                  <a:cubicBezTo>
                    <a:pt x="1614" y="546"/>
                    <a:pt x="1725" y="568"/>
                    <a:pt x="1830" y="611"/>
                  </a:cubicBezTo>
                  <a:cubicBezTo>
                    <a:pt x="2147" y="742"/>
                    <a:pt x="2354" y="1052"/>
                    <a:pt x="2354" y="1395"/>
                  </a:cubicBezTo>
                  <a:cubicBezTo>
                    <a:pt x="2354" y="1864"/>
                    <a:pt x="1974" y="2244"/>
                    <a:pt x="1505" y="2244"/>
                  </a:cubicBezTo>
                  <a:cubicBezTo>
                    <a:pt x="1162" y="2244"/>
                    <a:pt x="852" y="2037"/>
                    <a:pt x="721" y="1720"/>
                  </a:cubicBezTo>
                  <a:cubicBezTo>
                    <a:pt x="589" y="1403"/>
                    <a:pt x="662" y="1037"/>
                    <a:pt x="905" y="795"/>
                  </a:cubicBezTo>
                  <a:cubicBezTo>
                    <a:pt x="1068" y="633"/>
                    <a:pt x="1285" y="546"/>
                    <a:pt x="1505" y="546"/>
                  </a:cubicBezTo>
                  <a:close/>
                  <a:moveTo>
                    <a:pt x="1505" y="1"/>
                  </a:moveTo>
                  <a:cubicBezTo>
                    <a:pt x="941" y="1"/>
                    <a:pt x="432" y="341"/>
                    <a:pt x="216" y="862"/>
                  </a:cubicBezTo>
                  <a:cubicBezTo>
                    <a:pt x="0" y="1384"/>
                    <a:pt x="119" y="1983"/>
                    <a:pt x="518" y="2382"/>
                  </a:cubicBezTo>
                  <a:cubicBezTo>
                    <a:pt x="786" y="2649"/>
                    <a:pt x="1142" y="2791"/>
                    <a:pt x="1505" y="2791"/>
                  </a:cubicBezTo>
                  <a:cubicBezTo>
                    <a:pt x="1684" y="2791"/>
                    <a:pt x="1866" y="2756"/>
                    <a:pt x="2038" y="2685"/>
                  </a:cubicBezTo>
                  <a:cubicBezTo>
                    <a:pt x="2560" y="2469"/>
                    <a:pt x="2900" y="1959"/>
                    <a:pt x="2900" y="1395"/>
                  </a:cubicBezTo>
                  <a:cubicBezTo>
                    <a:pt x="2899" y="626"/>
                    <a:pt x="2275" y="2"/>
                    <a:pt x="1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4" name="Google Shape;3864;p51"/>
            <p:cNvSpPr/>
            <p:nvPr/>
          </p:nvSpPr>
          <p:spPr>
            <a:xfrm>
              <a:off x="6286750" y="2814950"/>
              <a:ext cx="72525" cy="69750"/>
            </a:xfrm>
            <a:custGeom>
              <a:avLst/>
              <a:gdLst/>
              <a:ahLst/>
              <a:cxnLst/>
              <a:rect l="l" t="t" r="r" b="b"/>
              <a:pathLst>
                <a:path w="2901" h="2790" extrusionOk="0">
                  <a:moveTo>
                    <a:pt x="1506" y="545"/>
                  </a:moveTo>
                  <a:cubicBezTo>
                    <a:pt x="1615" y="545"/>
                    <a:pt x="1725" y="566"/>
                    <a:pt x="1830" y="610"/>
                  </a:cubicBezTo>
                  <a:cubicBezTo>
                    <a:pt x="2147" y="742"/>
                    <a:pt x="2354" y="1050"/>
                    <a:pt x="2354" y="1394"/>
                  </a:cubicBezTo>
                  <a:cubicBezTo>
                    <a:pt x="2354" y="1862"/>
                    <a:pt x="1974" y="2243"/>
                    <a:pt x="1506" y="2243"/>
                  </a:cubicBezTo>
                  <a:cubicBezTo>
                    <a:pt x="1162" y="2243"/>
                    <a:pt x="852" y="2036"/>
                    <a:pt x="721" y="1718"/>
                  </a:cubicBezTo>
                  <a:cubicBezTo>
                    <a:pt x="591" y="1401"/>
                    <a:pt x="663" y="1037"/>
                    <a:pt x="905" y="793"/>
                  </a:cubicBezTo>
                  <a:cubicBezTo>
                    <a:pt x="1068" y="631"/>
                    <a:pt x="1285" y="545"/>
                    <a:pt x="1506" y="545"/>
                  </a:cubicBezTo>
                  <a:close/>
                  <a:moveTo>
                    <a:pt x="1506" y="0"/>
                  </a:moveTo>
                  <a:cubicBezTo>
                    <a:pt x="942" y="0"/>
                    <a:pt x="432" y="340"/>
                    <a:pt x="216" y="861"/>
                  </a:cubicBezTo>
                  <a:cubicBezTo>
                    <a:pt x="0" y="1382"/>
                    <a:pt x="121" y="1983"/>
                    <a:pt x="519" y="2381"/>
                  </a:cubicBezTo>
                  <a:cubicBezTo>
                    <a:pt x="786" y="2648"/>
                    <a:pt x="1143" y="2789"/>
                    <a:pt x="1506" y="2789"/>
                  </a:cubicBezTo>
                  <a:cubicBezTo>
                    <a:pt x="1686" y="2789"/>
                    <a:pt x="1867" y="2755"/>
                    <a:pt x="2040" y="2683"/>
                  </a:cubicBezTo>
                  <a:cubicBezTo>
                    <a:pt x="2561" y="2467"/>
                    <a:pt x="2901" y="1959"/>
                    <a:pt x="2901" y="1395"/>
                  </a:cubicBezTo>
                  <a:cubicBezTo>
                    <a:pt x="2901" y="624"/>
                    <a:pt x="2275" y="0"/>
                    <a:pt x="1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5" name="Google Shape;3865;p51"/>
            <p:cNvSpPr/>
            <p:nvPr/>
          </p:nvSpPr>
          <p:spPr>
            <a:xfrm>
              <a:off x="6424675" y="2814950"/>
              <a:ext cx="72525" cy="69750"/>
            </a:xfrm>
            <a:custGeom>
              <a:avLst/>
              <a:gdLst/>
              <a:ahLst/>
              <a:cxnLst/>
              <a:rect l="l" t="t" r="r" b="b"/>
              <a:pathLst>
                <a:path w="2901" h="2790" extrusionOk="0">
                  <a:moveTo>
                    <a:pt x="1505" y="545"/>
                  </a:moveTo>
                  <a:cubicBezTo>
                    <a:pt x="1614" y="545"/>
                    <a:pt x="1725" y="566"/>
                    <a:pt x="1830" y="610"/>
                  </a:cubicBezTo>
                  <a:cubicBezTo>
                    <a:pt x="2147" y="742"/>
                    <a:pt x="2354" y="1050"/>
                    <a:pt x="2354" y="1394"/>
                  </a:cubicBezTo>
                  <a:cubicBezTo>
                    <a:pt x="2354" y="1862"/>
                    <a:pt x="1974" y="2243"/>
                    <a:pt x="1505" y="2243"/>
                  </a:cubicBezTo>
                  <a:cubicBezTo>
                    <a:pt x="1162" y="2243"/>
                    <a:pt x="852" y="2036"/>
                    <a:pt x="721" y="1718"/>
                  </a:cubicBezTo>
                  <a:cubicBezTo>
                    <a:pt x="589" y="1401"/>
                    <a:pt x="662" y="1037"/>
                    <a:pt x="905" y="793"/>
                  </a:cubicBezTo>
                  <a:cubicBezTo>
                    <a:pt x="1067" y="631"/>
                    <a:pt x="1284" y="545"/>
                    <a:pt x="1505" y="545"/>
                  </a:cubicBezTo>
                  <a:close/>
                  <a:moveTo>
                    <a:pt x="1505" y="0"/>
                  </a:moveTo>
                  <a:cubicBezTo>
                    <a:pt x="941" y="0"/>
                    <a:pt x="432" y="340"/>
                    <a:pt x="216" y="861"/>
                  </a:cubicBezTo>
                  <a:cubicBezTo>
                    <a:pt x="0" y="1382"/>
                    <a:pt x="119" y="1983"/>
                    <a:pt x="518" y="2381"/>
                  </a:cubicBezTo>
                  <a:cubicBezTo>
                    <a:pt x="786" y="2648"/>
                    <a:pt x="1142" y="2789"/>
                    <a:pt x="1505" y="2789"/>
                  </a:cubicBezTo>
                  <a:cubicBezTo>
                    <a:pt x="1684" y="2789"/>
                    <a:pt x="1866" y="2755"/>
                    <a:pt x="2038" y="2683"/>
                  </a:cubicBezTo>
                  <a:cubicBezTo>
                    <a:pt x="2560" y="2467"/>
                    <a:pt x="2900" y="1959"/>
                    <a:pt x="2900" y="1395"/>
                  </a:cubicBezTo>
                  <a:cubicBezTo>
                    <a:pt x="2899" y="624"/>
                    <a:pt x="2275" y="0"/>
                    <a:pt x="15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6" name="Google Shape;3866;p51"/>
            <p:cNvSpPr/>
            <p:nvPr/>
          </p:nvSpPr>
          <p:spPr>
            <a:xfrm>
              <a:off x="6370600" y="2842975"/>
              <a:ext cx="15950" cy="13650"/>
            </a:xfrm>
            <a:custGeom>
              <a:avLst/>
              <a:gdLst/>
              <a:ahLst/>
              <a:cxnLst/>
              <a:rect l="l" t="t" r="r" b="b"/>
              <a:pathLst>
                <a:path w="638" h="546" extrusionOk="0">
                  <a:moveTo>
                    <a:pt x="362" y="0"/>
                  </a:moveTo>
                  <a:cubicBezTo>
                    <a:pt x="295" y="0"/>
                    <a:pt x="226" y="25"/>
                    <a:pt x="171" y="81"/>
                  </a:cubicBezTo>
                  <a:cubicBezTo>
                    <a:pt x="0" y="252"/>
                    <a:pt x="122" y="546"/>
                    <a:pt x="364" y="546"/>
                  </a:cubicBezTo>
                  <a:cubicBezTo>
                    <a:pt x="516" y="546"/>
                    <a:pt x="638" y="424"/>
                    <a:pt x="638" y="273"/>
                  </a:cubicBezTo>
                  <a:cubicBezTo>
                    <a:pt x="638" y="109"/>
                    <a:pt x="502"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3867" name="Google Shape;3867;p51"/>
          <p:cNvGrpSpPr/>
          <p:nvPr/>
        </p:nvGrpSpPr>
        <p:grpSpPr>
          <a:xfrm>
            <a:off x="4361967" y="1979575"/>
            <a:ext cx="420366" cy="417524"/>
            <a:chOff x="4771975" y="1571550"/>
            <a:chExt cx="351300" cy="348925"/>
          </a:xfrm>
        </p:grpSpPr>
        <p:sp>
          <p:nvSpPr>
            <p:cNvPr id="3868" name="Google Shape;3868;p51"/>
            <p:cNvSpPr/>
            <p:nvPr/>
          </p:nvSpPr>
          <p:spPr>
            <a:xfrm>
              <a:off x="4771975" y="1571550"/>
              <a:ext cx="351300" cy="348925"/>
            </a:xfrm>
            <a:custGeom>
              <a:avLst/>
              <a:gdLst/>
              <a:ahLst/>
              <a:cxnLst/>
              <a:rect l="l" t="t" r="r" b="b"/>
              <a:pathLst>
                <a:path w="14052" h="13957" extrusionOk="0">
                  <a:moveTo>
                    <a:pt x="12336" y="546"/>
                  </a:moveTo>
                  <a:cubicBezTo>
                    <a:pt x="12375" y="546"/>
                    <a:pt x="12414" y="561"/>
                    <a:pt x="12443" y="590"/>
                  </a:cubicBezTo>
                  <a:lnTo>
                    <a:pt x="13394" y="1540"/>
                  </a:lnTo>
                  <a:cubicBezTo>
                    <a:pt x="13452" y="1599"/>
                    <a:pt x="13452" y="1696"/>
                    <a:pt x="13394" y="1755"/>
                  </a:cubicBezTo>
                  <a:lnTo>
                    <a:pt x="12708" y="2440"/>
                  </a:lnTo>
                  <a:lnTo>
                    <a:pt x="11543" y="1276"/>
                  </a:lnTo>
                  <a:lnTo>
                    <a:pt x="12229" y="590"/>
                  </a:lnTo>
                  <a:cubicBezTo>
                    <a:pt x="12258" y="561"/>
                    <a:pt x="12297" y="546"/>
                    <a:pt x="12336" y="546"/>
                  </a:cubicBezTo>
                  <a:close/>
                  <a:moveTo>
                    <a:pt x="10197" y="700"/>
                  </a:moveTo>
                  <a:lnTo>
                    <a:pt x="13283" y="3787"/>
                  </a:lnTo>
                  <a:lnTo>
                    <a:pt x="12705" y="4365"/>
                  </a:lnTo>
                  <a:lnTo>
                    <a:pt x="9618" y="1279"/>
                  </a:lnTo>
                  <a:lnTo>
                    <a:pt x="10197" y="700"/>
                  </a:lnTo>
                  <a:close/>
                  <a:moveTo>
                    <a:pt x="9808" y="2241"/>
                  </a:moveTo>
                  <a:lnTo>
                    <a:pt x="11743" y="4176"/>
                  </a:lnTo>
                  <a:lnTo>
                    <a:pt x="8539" y="7380"/>
                  </a:lnTo>
                  <a:lnTo>
                    <a:pt x="6604" y="5445"/>
                  </a:lnTo>
                  <a:lnTo>
                    <a:pt x="9808" y="2241"/>
                  </a:lnTo>
                  <a:close/>
                  <a:moveTo>
                    <a:pt x="12131" y="4562"/>
                  </a:moveTo>
                  <a:lnTo>
                    <a:pt x="12320" y="4752"/>
                  </a:lnTo>
                  <a:cubicBezTo>
                    <a:pt x="12420" y="4853"/>
                    <a:pt x="12557" y="4910"/>
                    <a:pt x="12699" y="4910"/>
                  </a:cubicBezTo>
                  <a:cubicBezTo>
                    <a:pt x="12701" y="4910"/>
                    <a:pt x="12703" y="4910"/>
                    <a:pt x="12705" y="4910"/>
                  </a:cubicBezTo>
                  <a:cubicBezTo>
                    <a:pt x="12715" y="4910"/>
                    <a:pt x="12725" y="4910"/>
                    <a:pt x="12736" y="4909"/>
                  </a:cubicBezTo>
                  <a:lnTo>
                    <a:pt x="12736" y="4909"/>
                  </a:lnTo>
                  <a:cubicBezTo>
                    <a:pt x="12684" y="5035"/>
                    <a:pt x="12608" y="5150"/>
                    <a:pt x="12513" y="5245"/>
                  </a:cubicBezTo>
                  <a:lnTo>
                    <a:pt x="9229" y="8528"/>
                  </a:lnTo>
                  <a:cubicBezTo>
                    <a:pt x="9034" y="8719"/>
                    <a:pt x="8773" y="8827"/>
                    <a:pt x="8503" y="8827"/>
                  </a:cubicBezTo>
                  <a:cubicBezTo>
                    <a:pt x="8466" y="8827"/>
                    <a:pt x="8429" y="8825"/>
                    <a:pt x="8392" y="8820"/>
                  </a:cubicBezTo>
                  <a:lnTo>
                    <a:pt x="8733" y="8480"/>
                  </a:lnTo>
                  <a:cubicBezTo>
                    <a:pt x="8908" y="8304"/>
                    <a:pt x="8965" y="8044"/>
                    <a:pt x="8881" y="7810"/>
                  </a:cubicBezTo>
                  <a:lnTo>
                    <a:pt x="12131" y="4562"/>
                  </a:lnTo>
                  <a:close/>
                  <a:moveTo>
                    <a:pt x="5957" y="5611"/>
                  </a:moveTo>
                  <a:cubicBezTo>
                    <a:pt x="5982" y="5611"/>
                    <a:pt x="6006" y="5619"/>
                    <a:pt x="6025" y="5637"/>
                  </a:cubicBezTo>
                  <a:lnTo>
                    <a:pt x="8347" y="7960"/>
                  </a:lnTo>
                  <a:cubicBezTo>
                    <a:pt x="8383" y="7997"/>
                    <a:pt x="8383" y="8057"/>
                    <a:pt x="8347" y="8095"/>
                  </a:cubicBezTo>
                  <a:lnTo>
                    <a:pt x="4354" y="12086"/>
                  </a:lnTo>
                  <a:cubicBezTo>
                    <a:pt x="4335" y="12104"/>
                    <a:pt x="4311" y="12114"/>
                    <a:pt x="4286" y="12114"/>
                  </a:cubicBezTo>
                  <a:cubicBezTo>
                    <a:pt x="4262" y="12114"/>
                    <a:pt x="4237" y="12104"/>
                    <a:pt x="4219" y="12086"/>
                  </a:cubicBezTo>
                  <a:lnTo>
                    <a:pt x="2661" y="10528"/>
                  </a:lnTo>
                  <a:lnTo>
                    <a:pt x="3655" y="9534"/>
                  </a:lnTo>
                  <a:cubicBezTo>
                    <a:pt x="3771" y="9430"/>
                    <a:pt x="3776" y="9249"/>
                    <a:pt x="3666" y="9139"/>
                  </a:cubicBezTo>
                  <a:cubicBezTo>
                    <a:pt x="3612" y="9085"/>
                    <a:pt x="3543" y="9059"/>
                    <a:pt x="3473" y="9059"/>
                  </a:cubicBezTo>
                  <a:cubicBezTo>
                    <a:pt x="3399" y="9059"/>
                    <a:pt x="3324" y="9089"/>
                    <a:pt x="3269" y="9149"/>
                  </a:cubicBezTo>
                  <a:lnTo>
                    <a:pt x="2275" y="10143"/>
                  </a:lnTo>
                  <a:lnTo>
                    <a:pt x="1898" y="9766"/>
                  </a:lnTo>
                  <a:cubicBezTo>
                    <a:pt x="1861" y="9728"/>
                    <a:pt x="1861" y="9668"/>
                    <a:pt x="1898" y="9630"/>
                  </a:cubicBezTo>
                  <a:lnTo>
                    <a:pt x="5890" y="5637"/>
                  </a:lnTo>
                  <a:cubicBezTo>
                    <a:pt x="5908" y="5619"/>
                    <a:pt x="5933" y="5611"/>
                    <a:pt x="5957" y="5611"/>
                  </a:cubicBezTo>
                  <a:close/>
                  <a:moveTo>
                    <a:pt x="1704" y="10343"/>
                  </a:moveTo>
                  <a:lnTo>
                    <a:pt x="3641" y="12278"/>
                  </a:lnTo>
                  <a:lnTo>
                    <a:pt x="3464" y="12456"/>
                  </a:lnTo>
                  <a:cubicBezTo>
                    <a:pt x="3441" y="12480"/>
                    <a:pt x="3412" y="12494"/>
                    <a:pt x="3379" y="12499"/>
                  </a:cubicBezTo>
                  <a:cubicBezTo>
                    <a:pt x="3370" y="12500"/>
                    <a:pt x="3363" y="12502"/>
                    <a:pt x="3356" y="12503"/>
                  </a:cubicBezTo>
                  <a:lnTo>
                    <a:pt x="1134" y="13030"/>
                  </a:lnTo>
                  <a:cubicBezTo>
                    <a:pt x="1122" y="13033"/>
                    <a:pt x="1111" y="13034"/>
                    <a:pt x="1099" y="13034"/>
                  </a:cubicBezTo>
                  <a:cubicBezTo>
                    <a:pt x="1031" y="13034"/>
                    <a:pt x="970" y="12988"/>
                    <a:pt x="953" y="12919"/>
                  </a:cubicBezTo>
                  <a:cubicBezTo>
                    <a:pt x="948" y="12895"/>
                    <a:pt x="948" y="12872"/>
                    <a:pt x="953" y="12848"/>
                  </a:cubicBezTo>
                  <a:lnTo>
                    <a:pt x="955" y="12842"/>
                  </a:lnTo>
                  <a:lnTo>
                    <a:pt x="1489" y="10593"/>
                  </a:lnTo>
                  <a:cubicBezTo>
                    <a:pt x="1495" y="10565"/>
                    <a:pt x="1509" y="10540"/>
                    <a:pt x="1528" y="10519"/>
                  </a:cubicBezTo>
                  <a:lnTo>
                    <a:pt x="1704" y="10343"/>
                  </a:lnTo>
                  <a:close/>
                  <a:moveTo>
                    <a:pt x="12336" y="0"/>
                  </a:moveTo>
                  <a:cubicBezTo>
                    <a:pt x="12158" y="0"/>
                    <a:pt x="11979" y="68"/>
                    <a:pt x="11843" y="204"/>
                  </a:cubicBezTo>
                  <a:lnTo>
                    <a:pt x="11157" y="890"/>
                  </a:lnTo>
                  <a:lnTo>
                    <a:pt x="10583" y="316"/>
                  </a:lnTo>
                  <a:cubicBezTo>
                    <a:pt x="10477" y="209"/>
                    <a:pt x="10337" y="156"/>
                    <a:pt x="10198" y="156"/>
                  </a:cubicBezTo>
                  <a:cubicBezTo>
                    <a:pt x="10058" y="156"/>
                    <a:pt x="9919" y="209"/>
                    <a:pt x="9812" y="316"/>
                  </a:cubicBezTo>
                  <a:lnTo>
                    <a:pt x="9234" y="894"/>
                  </a:lnTo>
                  <a:cubicBezTo>
                    <a:pt x="9021" y="1107"/>
                    <a:pt x="9021" y="1452"/>
                    <a:pt x="9234" y="1665"/>
                  </a:cubicBezTo>
                  <a:lnTo>
                    <a:pt x="9423" y="1855"/>
                  </a:lnTo>
                  <a:lnTo>
                    <a:pt x="6174" y="5103"/>
                  </a:lnTo>
                  <a:cubicBezTo>
                    <a:pt x="6102" y="5077"/>
                    <a:pt x="6029" y="5064"/>
                    <a:pt x="5955" y="5064"/>
                  </a:cubicBezTo>
                  <a:cubicBezTo>
                    <a:pt x="5789" y="5064"/>
                    <a:pt x="5625" y="5129"/>
                    <a:pt x="5504" y="5251"/>
                  </a:cubicBezTo>
                  <a:lnTo>
                    <a:pt x="1511" y="9243"/>
                  </a:lnTo>
                  <a:cubicBezTo>
                    <a:pt x="1335" y="9420"/>
                    <a:pt x="1278" y="9681"/>
                    <a:pt x="1362" y="9914"/>
                  </a:cubicBezTo>
                  <a:lnTo>
                    <a:pt x="1141" y="10135"/>
                  </a:lnTo>
                  <a:cubicBezTo>
                    <a:pt x="1050" y="10226"/>
                    <a:pt x="987" y="10340"/>
                    <a:pt x="958" y="10466"/>
                  </a:cubicBezTo>
                  <a:lnTo>
                    <a:pt x="425" y="12715"/>
                  </a:lnTo>
                  <a:cubicBezTo>
                    <a:pt x="397" y="12823"/>
                    <a:pt x="397" y="12936"/>
                    <a:pt x="422" y="13045"/>
                  </a:cubicBezTo>
                  <a:cubicBezTo>
                    <a:pt x="431" y="13079"/>
                    <a:pt x="441" y="13111"/>
                    <a:pt x="454" y="13143"/>
                  </a:cubicBezTo>
                  <a:lnTo>
                    <a:pt x="97" y="13500"/>
                  </a:lnTo>
                  <a:cubicBezTo>
                    <a:pt x="0" y="13609"/>
                    <a:pt x="5" y="13773"/>
                    <a:pt x="108" y="13876"/>
                  </a:cubicBezTo>
                  <a:cubicBezTo>
                    <a:pt x="161" y="13929"/>
                    <a:pt x="231" y="13956"/>
                    <a:pt x="301" y="13956"/>
                  </a:cubicBezTo>
                  <a:cubicBezTo>
                    <a:pt x="366" y="13956"/>
                    <a:pt x="431" y="13933"/>
                    <a:pt x="484" y="13886"/>
                  </a:cubicBezTo>
                  <a:lnTo>
                    <a:pt x="840" y="13530"/>
                  </a:lnTo>
                  <a:cubicBezTo>
                    <a:pt x="923" y="13562"/>
                    <a:pt x="1011" y="13579"/>
                    <a:pt x="1099" y="13579"/>
                  </a:cubicBezTo>
                  <a:cubicBezTo>
                    <a:pt x="1153" y="13579"/>
                    <a:pt x="1206" y="13574"/>
                    <a:pt x="1259" y="13562"/>
                  </a:cubicBezTo>
                  <a:lnTo>
                    <a:pt x="3470" y="13036"/>
                  </a:lnTo>
                  <a:cubicBezTo>
                    <a:pt x="3614" y="13013"/>
                    <a:pt x="3746" y="12945"/>
                    <a:pt x="3849" y="12842"/>
                  </a:cubicBezTo>
                  <a:lnTo>
                    <a:pt x="4068" y="12622"/>
                  </a:lnTo>
                  <a:cubicBezTo>
                    <a:pt x="4138" y="12647"/>
                    <a:pt x="4212" y="12659"/>
                    <a:pt x="4287" y="12659"/>
                  </a:cubicBezTo>
                  <a:cubicBezTo>
                    <a:pt x="4288" y="12659"/>
                    <a:pt x="4290" y="12659"/>
                    <a:pt x="4292" y="12659"/>
                  </a:cubicBezTo>
                  <a:cubicBezTo>
                    <a:pt x="4459" y="12659"/>
                    <a:pt x="4621" y="12591"/>
                    <a:pt x="4739" y="12472"/>
                  </a:cubicBezTo>
                  <a:lnTo>
                    <a:pt x="7941" y="9270"/>
                  </a:lnTo>
                  <a:cubicBezTo>
                    <a:pt x="8123" y="9338"/>
                    <a:pt x="8312" y="9371"/>
                    <a:pt x="8499" y="9371"/>
                  </a:cubicBezTo>
                  <a:cubicBezTo>
                    <a:pt x="8909" y="9371"/>
                    <a:pt x="9311" y="9212"/>
                    <a:pt x="9614" y="8913"/>
                  </a:cubicBezTo>
                  <a:lnTo>
                    <a:pt x="12897" y="5631"/>
                  </a:lnTo>
                  <a:cubicBezTo>
                    <a:pt x="13200" y="5329"/>
                    <a:pt x="13366" y="4915"/>
                    <a:pt x="13354" y="4486"/>
                  </a:cubicBezTo>
                  <a:lnTo>
                    <a:pt x="13668" y="4173"/>
                  </a:lnTo>
                  <a:cubicBezTo>
                    <a:pt x="13880" y="3959"/>
                    <a:pt x="13880" y="3615"/>
                    <a:pt x="13668" y="3402"/>
                  </a:cubicBezTo>
                  <a:lnTo>
                    <a:pt x="13094" y="2827"/>
                  </a:lnTo>
                  <a:lnTo>
                    <a:pt x="13780" y="2141"/>
                  </a:lnTo>
                  <a:cubicBezTo>
                    <a:pt x="14051" y="1868"/>
                    <a:pt x="14051" y="1427"/>
                    <a:pt x="13780" y="1154"/>
                  </a:cubicBezTo>
                  <a:lnTo>
                    <a:pt x="12830" y="204"/>
                  </a:lnTo>
                  <a:cubicBezTo>
                    <a:pt x="12693" y="68"/>
                    <a:pt x="12515" y="0"/>
                    <a:pt x="123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69" name="Google Shape;3869;p51"/>
            <p:cNvSpPr/>
            <p:nvPr/>
          </p:nvSpPr>
          <p:spPr>
            <a:xfrm>
              <a:off x="4872900" y="1776750"/>
              <a:ext cx="14650" cy="13300"/>
            </a:xfrm>
            <a:custGeom>
              <a:avLst/>
              <a:gdLst/>
              <a:ahLst/>
              <a:cxnLst/>
              <a:rect l="l" t="t" r="r" b="b"/>
              <a:pathLst>
                <a:path w="586" h="532" extrusionOk="0">
                  <a:moveTo>
                    <a:pt x="285" y="0"/>
                  </a:moveTo>
                  <a:cubicBezTo>
                    <a:pt x="219" y="0"/>
                    <a:pt x="152" y="24"/>
                    <a:pt x="100" y="72"/>
                  </a:cubicBezTo>
                  <a:cubicBezTo>
                    <a:pt x="0" y="181"/>
                    <a:pt x="4" y="347"/>
                    <a:pt x="107" y="451"/>
                  </a:cubicBezTo>
                  <a:cubicBezTo>
                    <a:pt x="161" y="504"/>
                    <a:pt x="231" y="531"/>
                    <a:pt x="301" y="531"/>
                  </a:cubicBezTo>
                  <a:cubicBezTo>
                    <a:pt x="367" y="531"/>
                    <a:pt x="434" y="507"/>
                    <a:pt x="486" y="458"/>
                  </a:cubicBezTo>
                  <a:cubicBezTo>
                    <a:pt x="586" y="351"/>
                    <a:pt x="582" y="184"/>
                    <a:pt x="479" y="79"/>
                  </a:cubicBezTo>
                  <a:cubicBezTo>
                    <a:pt x="425" y="27"/>
                    <a:pt x="355" y="0"/>
                    <a:pt x="2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3870" name="Google Shape;3870;p51"/>
          <p:cNvSpPr/>
          <p:nvPr/>
        </p:nvSpPr>
        <p:spPr>
          <a:xfrm rot="1531376">
            <a:off x="8078130" y="1446887"/>
            <a:ext cx="331578" cy="327350"/>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871" name="Google Shape;3871;p51"/>
          <p:cNvGrpSpPr/>
          <p:nvPr/>
        </p:nvGrpSpPr>
        <p:grpSpPr>
          <a:xfrm>
            <a:off x="369181" y="1459246"/>
            <a:ext cx="818464" cy="862556"/>
            <a:chOff x="1745300" y="3111550"/>
            <a:chExt cx="762000" cy="803050"/>
          </a:xfrm>
        </p:grpSpPr>
        <p:sp>
          <p:nvSpPr>
            <p:cNvPr id="3872" name="Google Shape;3872;p51"/>
            <p:cNvSpPr/>
            <p:nvPr/>
          </p:nvSpPr>
          <p:spPr>
            <a:xfrm>
              <a:off x="1746600" y="3111575"/>
              <a:ext cx="759400" cy="803000"/>
            </a:xfrm>
            <a:custGeom>
              <a:avLst/>
              <a:gdLst/>
              <a:ahLst/>
              <a:cxnLst/>
              <a:rect l="l" t="t" r="r" b="b"/>
              <a:pathLst>
                <a:path w="30376" h="32120" extrusionOk="0">
                  <a:moveTo>
                    <a:pt x="13736" y="1"/>
                  </a:moveTo>
                  <a:cubicBezTo>
                    <a:pt x="13518" y="1"/>
                    <a:pt x="13295" y="168"/>
                    <a:pt x="13253" y="384"/>
                  </a:cubicBezTo>
                  <a:cubicBezTo>
                    <a:pt x="13200" y="657"/>
                    <a:pt x="13354" y="901"/>
                    <a:pt x="13620" y="980"/>
                  </a:cubicBezTo>
                  <a:cubicBezTo>
                    <a:pt x="13713" y="1007"/>
                    <a:pt x="13807" y="1037"/>
                    <a:pt x="13898" y="1069"/>
                  </a:cubicBezTo>
                  <a:cubicBezTo>
                    <a:pt x="13913" y="1073"/>
                    <a:pt x="14007" y="1109"/>
                    <a:pt x="14009" y="1109"/>
                  </a:cubicBezTo>
                  <a:cubicBezTo>
                    <a:pt x="14010" y="1109"/>
                    <a:pt x="14009" y="1109"/>
                    <a:pt x="14007" y="1108"/>
                  </a:cubicBezTo>
                  <a:lnTo>
                    <a:pt x="14007" y="1108"/>
                  </a:lnTo>
                  <a:cubicBezTo>
                    <a:pt x="14035" y="1119"/>
                    <a:pt x="14062" y="1130"/>
                    <a:pt x="14091" y="1142"/>
                  </a:cubicBezTo>
                  <a:cubicBezTo>
                    <a:pt x="14235" y="1202"/>
                    <a:pt x="14376" y="1268"/>
                    <a:pt x="14515" y="1341"/>
                  </a:cubicBezTo>
                  <a:cubicBezTo>
                    <a:pt x="14058" y="1758"/>
                    <a:pt x="13523" y="2260"/>
                    <a:pt x="12931" y="2827"/>
                  </a:cubicBezTo>
                  <a:cubicBezTo>
                    <a:pt x="12530" y="2606"/>
                    <a:pt x="12105" y="2428"/>
                    <a:pt x="11665" y="2298"/>
                  </a:cubicBezTo>
                  <a:cubicBezTo>
                    <a:pt x="11628" y="2287"/>
                    <a:pt x="11590" y="2282"/>
                    <a:pt x="11552" y="2282"/>
                  </a:cubicBezTo>
                  <a:cubicBezTo>
                    <a:pt x="11334" y="2282"/>
                    <a:pt x="11111" y="2449"/>
                    <a:pt x="11070" y="2665"/>
                  </a:cubicBezTo>
                  <a:cubicBezTo>
                    <a:pt x="11017" y="2940"/>
                    <a:pt x="11169" y="3183"/>
                    <a:pt x="11435" y="3262"/>
                  </a:cubicBezTo>
                  <a:cubicBezTo>
                    <a:pt x="11530" y="3289"/>
                    <a:pt x="11622" y="3318"/>
                    <a:pt x="11714" y="3351"/>
                  </a:cubicBezTo>
                  <a:cubicBezTo>
                    <a:pt x="11729" y="3356"/>
                    <a:pt x="11823" y="3391"/>
                    <a:pt x="11825" y="3391"/>
                  </a:cubicBezTo>
                  <a:cubicBezTo>
                    <a:pt x="11825" y="3391"/>
                    <a:pt x="11824" y="3391"/>
                    <a:pt x="11822" y="3390"/>
                  </a:cubicBezTo>
                  <a:lnTo>
                    <a:pt x="11822" y="3390"/>
                  </a:lnTo>
                  <a:cubicBezTo>
                    <a:pt x="11851" y="3402"/>
                    <a:pt x="11878" y="3412"/>
                    <a:pt x="11906" y="3424"/>
                  </a:cubicBezTo>
                  <a:cubicBezTo>
                    <a:pt x="11999" y="3463"/>
                    <a:pt x="12092" y="3505"/>
                    <a:pt x="12183" y="3548"/>
                  </a:cubicBezTo>
                  <a:cubicBezTo>
                    <a:pt x="11695" y="4022"/>
                    <a:pt x="11181" y="4528"/>
                    <a:pt x="10649" y="5056"/>
                  </a:cubicBezTo>
                  <a:cubicBezTo>
                    <a:pt x="10277" y="4858"/>
                    <a:pt x="9886" y="4699"/>
                    <a:pt x="9483" y="4581"/>
                  </a:cubicBezTo>
                  <a:cubicBezTo>
                    <a:pt x="9445" y="4570"/>
                    <a:pt x="9407" y="4565"/>
                    <a:pt x="9369" y="4565"/>
                  </a:cubicBezTo>
                  <a:cubicBezTo>
                    <a:pt x="9150" y="4565"/>
                    <a:pt x="8927" y="4732"/>
                    <a:pt x="8886" y="4948"/>
                  </a:cubicBezTo>
                  <a:cubicBezTo>
                    <a:pt x="8833" y="5222"/>
                    <a:pt x="8986" y="5465"/>
                    <a:pt x="9253" y="5543"/>
                  </a:cubicBezTo>
                  <a:cubicBezTo>
                    <a:pt x="9346" y="5571"/>
                    <a:pt x="9439" y="5601"/>
                    <a:pt x="9531" y="5632"/>
                  </a:cubicBezTo>
                  <a:cubicBezTo>
                    <a:pt x="9546" y="5637"/>
                    <a:pt x="9638" y="5673"/>
                    <a:pt x="9642" y="5673"/>
                  </a:cubicBezTo>
                  <a:cubicBezTo>
                    <a:pt x="9642" y="5673"/>
                    <a:pt x="9641" y="5673"/>
                    <a:pt x="9639" y="5672"/>
                  </a:cubicBezTo>
                  <a:lnTo>
                    <a:pt x="9639" y="5672"/>
                  </a:lnTo>
                  <a:cubicBezTo>
                    <a:pt x="9667" y="5683"/>
                    <a:pt x="9696" y="5694"/>
                    <a:pt x="9723" y="5706"/>
                  </a:cubicBezTo>
                  <a:cubicBezTo>
                    <a:pt x="9787" y="5732"/>
                    <a:pt x="9849" y="5760"/>
                    <a:pt x="9912" y="5789"/>
                  </a:cubicBezTo>
                  <a:cubicBezTo>
                    <a:pt x="9418" y="6283"/>
                    <a:pt x="8913" y="6792"/>
                    <a:pt x="8407" y="7306"/>
                  </a:cubicBezTo>
                  <a:cubicBezTo>
                    <a:pt x="8052" y="7124"/>
                    <a:pt x="7681" y="6974"/>
                    <a:pt x="7299" y="6862"/>
                  </a:cubicBezTo>
                  <a:cubicBezTo>
                    <a:pt x="7262" y="6851"/>
                    <a:pt x="7223" y="6846"/>
                    <a:pt x="7185" y="6846"/>
                  </a:cubicBezTo>
                  <a:cubicBezTo>
                    <a:pt x="6966" y="6846"/>
                    <a:pt x="6744" y="7013"/>
                    <a:pt x="6702" y="7229"/>
                  </a:cubicBezTo>
                  <a:cubicBezTo>
                    <a:pt x="6649" y="7503"/>
                    <a:pt x="6803" y="7747"/>
                    <a:pt x="7069" y="7826"/>
                  </a:cubicBezTo>
                  <a:cubicBezTo>
                    <a:pt x="7162" y="7853"/>
                    <a:pt x="7255" y="7882"/>
                    <a:pt x="7347" y="7914"/>
                  </a:cubicBezTo>
                  <a:cubicBezTo>
                    <a:pt x="7362" y="7920"/>
                    <a:pt x="7455" y="7955"/>
                    <a:pt x="7458" y="7955"/>
                  </a:cubicBezTo>
                  <a:cubicBezTo>
                    <a:pt x="7458" y="7955"/>
                    <a:pt x="7457" y="7955"/>
                    <a:pt x="7456" y="7954"/>
                  </a:cubicBezTo>
                  <a:lnTo>
                    <a:pt x="7456" y="7954"/>
                  </a:lnTo>
                  <a:cubicBezTo>
                    <a:pt x="7483" y="7965"/>
                    <a:pt x="7512" y="7976"/>
                    <a:pt x="7539" y="7988"/>
                  </a:cubicBezTo>
                  <a:cubicBezTo>
                    <a:pt x="7586" y="8007"/>
                    <a:pt x="7633" y="8027"/>
                    <a:pt x="7679" y="8048"/>
                  </a:cubicBezTo>
                  <a:cubicBezTo>
                    <a:pt x="7181" y="8558"/>
                    <a:pt x="6685" y="9069"/>
                    <a:pt x="6198" y="9576"/>
                  </a:cubicBezTo>
                  <a:cubicBezTo>
                    <a:pt x="5852" y="9399"/>
                    <a:pt x="5489" y="9254"/>
                    <a:pt x="5115" y="9145"/>
                  </a:cubicBezTo>
                  <a:cubicBezTo>
                    <a:pt x="5078" y="9134"/>
                    <a:pt x="5040" y="9128"/>
                    <a:pt x="5001" y="9128"/>
                  </a:cubicBezTo>
                  <a:cubicBezTo>
                    <a:pt x="4782" y="9128"/>
                    <a:pt x="4560" y="9296"/>
                    <a:pt x="4518" y="9511"/>
                  </a:cubicBezTo>
                  <a:cubicBezTo>
                    <a:pt x="4465" y="9785"/>
                    <a:pt x="4619" y="10029"/>
                    <a:pt x="4885" y="10107"/>
                  </a:cubicBezTo>
                  <a:cubicBezTo>
                    <a:pt x="4978" y="10135"/>
                    <a:pt x="5071" y="10164"/>
                    <a:pt x="5164" y="10196"/>
                  </a:cubicBezTo>
                  <a:cubicBezTo>
                    <a:pt x="5178" y="10201"/>
                    <a:pt x="5272" y="10237"/>
                    <a:pt x="5274" y="10237"/>
                  </a:cubicBezTo>
                  <a:cubicBezTo>
                    <a:pt x="5274" y="10237"/>
                    <a:pt x="5274" y="10236"/>
                    <a:pt x="5272" y="10235"/>
                  </a:cubicBezTo>
                  <a:lnTo>
                    <a:pt x="5272" y="10235"/>
                  </a:lnTo>
                  <a:cubicBezTo>
                    <a:pt x="5299" y="10247"/>
                    <a:pt x="5328" y="10258"/>
                    <a:pt x="5356" y="10269"/>
                  </a:cubicBezTo>
                  <a:cubicBezTo>
                    <a:pt x="5398" y="10287"/>
                    <a:pt x="5440" y="10305"/>
                    <a:pt x="5483" y="10324"/>
                  </a:cubicBezTo>
                  <a:cubicBezTo>
                    <a:pt x="4980" y="10851"/>
                    <a:pt x="4494" y="11369"/>
                    <a:pt x="4030" y="11866"/>
                  </a:cubicBezTo>
                  <a:cubicBezTo>
                    <a:pt x="3678" y="11685"/>
                    <a:pt x="3311" y="11537"/>
                    <a:pt x="2931" y="11426"/>
                  </a:cubicBezTo>
                  <a:cubicBezTo>
                    <a:pt x="2894" y="11415"/>
                    <a:pt x="2856" y="11410"/>
                    <a:pt x="2817" y="11410"/>
                  </a:cubicBezTo>
                  <a:cubicBezTo>
                    <a:pt x="2598" y="11410"/>
                    <a:pt x="2376" y="11577"/>
                    <a:pt x="2334" y="11793"/>
                  </a:cubicBezTo>
                  <a:cubicBezTo>
                    <a:pt x="2281" y="12067"/>
                    <a:pt x="2435" y="12311"/>
                    <a:pt x="2701" y="12388"/>
                  </a:cubicBezTo>
                  <a:cubicBezTo>
                    <a:pt x="2794" y="12416"/>
                    <a:pt x="2888" y="12446"/>
                    <a:pt x="2979" y="12478"/>
                  </a:cubicBezTo>
                  <a:cubicBezTo>
                    <a:pt x="2993" y="12482"/>
                    <a:pt x="3088" y="12519"/>
                    <a:pt x="3090" y="12519"/>
                  </a:cubicBezTo>
                  <a:cubicBezTo>
                    <a:pt x="3090" y="12519"/>
                    <a:pt x="3090" y="12519"/>
                    <a:pt x="3088" y="12518"/>
                  </a:cubicBezTo>
                  <a:lnTo>
                    <a:pt x="3088" y="12518"/>
                  </a:lnTo>
                  <a:cubicBezTo>
                    <a:pt x="3116" y="12528"/>
                    <a:pt x="3143" y="12540"/>
                    <a:pt x="3171" y="12551"/>
                  </a:cubicBezTo>
                  <a:cubicBezTo>
                    <a:pt x="3225" y="12574"/>
                    <a:pt x="3279" y="12597"/>
                    <a:pt x="3332" y="12622"/>
                  </a:cubicBezTo>
                  <a:cubicBezTo>
                    <a:pt x="2818" y="13181"/>
                    <a:pt x="2344" y="13708"/>
                    <a:pt x="1924" y="14187"/>
                  </a:cubicBezTo>
                  <a:cubicBezTo>
                    <a:pt x="1549" y="13988"/>
                    <a:pt x="1154" y="13828"/>
                    <a:pt x="747" y="13708"/>
                  </a:cubicBezTo>
                  <a:cubicBezTo>
                    <a:pt x="710" y="13697"/>
                    <a:pt x="672" y="13692"/>
                    <a:pt x="633" y="13692"/>
                  </a:cubicBezTo>
                  <a:cubicBezTo>
                    <a:pt x="414" y="13692"/>
                    <a:pt x="192" y="13859"/>
                    <a:pt x="150" y="14074"/>
                  </a:cubicBezTo>
                  <a:cubicBezTo>
                    <a:pt x="97" y="14349"/>
                    <a:pt x="251" y="14592"/>
                    <a:pt x="517" y="14671"/>
                  </a:cubicBezTo>
                  <a:cubicBezTo>
                    <a:pt x="609" y="14698"/>
                    <a:pt x="703" y="14727"/>
                    <a:pt x="795" y="14760"/>
                  </a:cubicBezTo>
                  <a:cubicBezTo>
                    <a:pt x="810" y="14765"/>
                    <a:pt x="904" y="14800"/>
                    <a:pt x="906" y="14800"/>
                  </a:cubicBezTo>
                  <a:cubicBezTo>
                    <a:pt x="906" y="14800"/>
                    <a:pt x="906" y="14800"/>
                    <a:pt x="904" y="14799"/>
                  </a:cubicBezTo>
                  <a:lnTo>
                    <a:pt x="904" y="14799"/>
                  </a:lnTo>
                  <a:cubicBezTo>
                    <a:pt x="932" y="14811"/>
                    <a:pt x="959" y="14821"/>
                    <a:pt x="987" y="14833"/>
                  </a:cubicBezTo>
                  <a:cubicBezTo>
                    <a:pt x="1080" y="14871"/>
                    <a:pt x="1172" y="14913"/>
                    <a:pt x="1263" y="14957"/>
                  </a:cubicBezTo>
                  <a:cubicBezTo>
                    <a:pt x="474" y="15897"/>
                    <a:pt x="1" y="16555"/>
                    <a:pt x="11" y="16765"/>
                  </a:cubicBezTo>
                  <a:cubicBezTo>
                    <a:pt x="18" y="16880"/>
                    <a:pt x="148" y="17096"/>
                    <a:pt x="380" y="17394"/>
                  </a:cubicBezTo>
                  <a:cubicBezTo>
                    <a:pt x="244" y="17607"/>
                    <a:pt x="172" y="17760"/>
                    <a:pt x="177" y="17843"/>
                  </a:cubicBezTo>
                  <a:cubicBezTo>
                    <a:pt x="182" y="17943"/>
                    <a:pt x="283" y="18123"/>
                    <a:pt x="463" y="18365"/>
                  </a:cubicBezTo>
                  <a:cubicBezTo>
                    <a:pt x="237" y="18687"/>
                    <a:pt x="116" y="18911"/>
                    <a:pt x="122" y="19020"/>
                  </a:cubicBezTo>
                  <a:cubicBezTo>
                    <a:pt x="185" y="20202"/>
                    <a:pt x="13387" y="32120"/>
                    <a:pt x="14410" y="32120"/>
                  </a:cubicBezTo>
                  <a:cubicBezTo>
                    <a:pt x="14412" y="32120"/>
                    <a:pt x="14415" y="32120"/>
                    <a:pt x="14417" y="32119"/>
                  </a:cubicBezTo>
                  <a:cubicBezTo>
                    <a:pt x="15379" y="32055"/>
                    <a:pt x="30288" y="16223"/>
                    <a:pt x="30316" y="15609"/>
                  </a:cubicBezTo>
                  <a:cubicBezTo>
                    <a:pt x="30321" y="15484"/>
                    <a:pt x="30209" y="15266"/>
                    <a:pt x="30000" y="14974"/>
                  </a:cubicBezTo>
                  <a:cubicBezTo>
                    <a:pt x="30236" y="14678"/>
                    <a:pt x="30368" y="14490"/>
                    <a:pt x="30371" y="14433"/>
                  </a:cubicBezTo>
                  <a:cubicBezTo>
                    <a:pt x="30375" y="14297"/>
                    <a:pt x="30237" y="14045"/>
                    <a:pt x="29985" y="13706"/>
                  </a:cubicBezTo>
                  <a:cubicBezTo>
                    <a:pt x="30126" y="13521"/>
                    <a:pt x="30203" y="13400"/>
                    <a:pt x="30205" y="13356"/>
                  </a:cubicBezTo>
                  <a:cubicBezTo>
                    <a:pt x="30264" y="12017"/>
                    <a:pt x="16837" y="78"/>
                    <a:pt x="16109" y="60"/>
                  </a:cubicBezTo>
                  <a:cubicBezTo>
                    <a:pt x="16109" y="60"/>
                    <a:pt x="16108" y="60"/>
                    <a:pt x="16108" y="60"/>
                  </a:cubicBezTo>
                  <a:cubicBezTo>
                    <a:pt x="16021" y="60"/>
                    <a:pt x="15734" y="272"/>
                    <a:pt x="15294" y="648"/>
                  </a:cubicBezTo>
                  <a:cubicBezTo>
                    <a:pt x="14841" y="377"/>
                    <a:pt x="14356" y="165"/>
                    <a:pt x="13850" y="17"/>
                  </a:cubicBezTo>
                  <a:cubicBezTo>
                    <a:pt x="13813" y="6"/>
                    <a:pt x="13775" y="1"/>
                    <a:pt x="1373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873" name="Google Shape;3873;p51"/>
            <p:cNvGrpSpPr/>
            <p:nvPr/>
          </p:nvGrpSpPr>
          <p:grpSpPr>
            <a:xfrm>
              <a:off x="1745300" y="3111550"/>
              <a:ext cx="762000" cy="803050"/>
              <a:chOff x="1297950" y="3127775"/>
              <a:chExt cx="762000" cy="803050"/>
            </a:xfrm>
          </p:grpSpPr>
          <p:sp>
            <p:nvSpPr>
              <p:cNvPr id="3874" name="Google Shape;3874;p51"/>
              <p:cNvSpPr/>
              <p:nvPr/>
            </p:nvSpPr>
            <p:spPr>
              <a:xfrm>
                <a:off x="1300675" y="3185600"/>
                <a:ext cx="757900" cy="745225"/>
              </a:xfrm>
              <a:custGeom>
                <a:avLst/>
                <a:gdLst/>
                <a:ahLst/>
                <a:cxnLst/>
                <a:rect l="l" t="t" r="r" b="b"/>
                <a:pathLst>
                  <a:path w="30316" h="29809" extrusionOk="0">
                    <a:moveTo>
                      <a:pt x="16161" y="1"/>
                    </a:moveTo>
                    <a:cubicBezTo>
                      <a:pt x="15417" y="1"/>
                      <a:pt x="1" y="15523"/>
                      <a:pt x="64" y="16708"/>
                    </a:cubicBezTo>
                    <a:cubicBezTo>
                      <a:pt x="127" y="17890"/>
                      <a:pt x="13329" y="29808"/>
                      <a:pt x="14352" y="29808"/>
                    </a:cubicBezTo>
                    <a:cubicBezTo>
                      <a:pt x="14355" y="29808"/>
                      <a:pt x="14357" y="29808"/>
                      <a:pt x="14360" y="29808"/>
                    </a:cubicBezTo>
                    <a:cubicBezTo>
                      <a:pt x="15320" y="29743"/>
                      <a:pt x="30231" y="13912"/>
                      <a:pt x="30258" y="13298"/>
                    </a:cubicBezTo>
                    <a:cubicBezTo>
                      <a:pt x="30316" y="11959"/>
                      <a:pt x="16889" y="20"/>
                      <a:pt x="16162" y="1"/>
                    </a:cubicBezTo>
                    <a:cubicBezTo>
                      <a:pt x="16162" y="1"/>
                      <a:pt x="16161" y="1"/>
                      <a:pt x="16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5" name="Google Shape;3875;p51"/>
              <p:cNvSpPr/>
              <p:nvPr/>
            </p:nvSpPr>
            <p:spPr>
              <a:xfrm>
                <a:off x="1302050" y="3156225"/>
                <a:ext cx="757900" cy="745175"/>
              </a:xfrm>
              <a:custGeom>
                <a:avLst/>
                <a:gdLst/>
                <a:ahLst/>
                <a:cxnLst/>
                <a:rect l="l" t="t" r="r" b="b"/>
                <a:pathLst>
                  <a:path w="30316" h="29807" extrusionOk="0">
                    <a:moveTo>
                      <a:pt x="16160" y="0"/>
                    </a:moveTo>
                    <a:cubicBezTo>
                      <a:pt x="15415" y="0"/>
                      <a:pt x="1" y="15522"/>
                      <a:pt x="63" y="16706"/>
                    </a:cubicBezTo>
                    <a:cubicBezTo>
                      <a:pt x="127" y="17890"/>
                      <a:pt x="13327" y="29807"/>
                      <a:pt x="14352" y="29807"/>
                    </a:cubicBezTo>
                    <a:cubicBezTo>
                      <a:pt x="14355" y="29807"/>
                      <a:pt x="14358" y="29807"/>
                      <a:pt x="14360" y="29806"/>
                    </a:cubicBezTo>
                    <a:cubicBezTo>
                      <a:pt x="15321" y="29743"/>
                      <a:pt x="30230" y="13910"/>
                      <a:pt x="30257" y="13297"/>
                    </a:cubicBezTo>
                    <a:cubicBezTo>
                      <a:pt x="30316" y="11957"/>
                      <a:pt x="16889" y="19"/>
                      <a:pt x="16161" y="0"/>
                    </a:cubicBezTo>
                    <a:cubicBezTo>
                      <a:pt x="16161" y="0"/>
                      <a:pt x="16160" y="0"/>
                      <a:pt x="161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6" name="Google Shape;3876;p51"/>
              <p:cNvSpPr/>
              <p:nvPr/>
            </p:nvSpPr>
            <p:spPr>
              <a:xfrm>
                <a:off x="1297950" y="3129250"/>
                <a:ext cx="757900" cy="745200"/>
              </a:xfrm>
              <a:custGeom>
                <a:avLst/>
                <a:gdLst/>
                <a:ahLst/>
                <a:cxnLst/>
                <a:rect l="l" t="t" r="r" b="b"/>
                <a:pathLst>
                  <a:path w="30316" h="29808" extrusionOk="0">
                    <a:moveTo>
                      <a:pt x="16160" y="1"/>
                    </a:moveTo>
                    <a:cubicBezTo>
                      <a:pt x="15415" y="1"/>
                      <a:pt x="1" y="15523"/>
                      <a:pt x="63" y="16707"/>
                    </a:cubicBezTo>
                    <a:cubicBezTo>
                      <a:pt x="127" y="17889"/>
                      <a:pt x="13328" y="29807"/>
                      <a:pt x="14351" y="29807"/>
                    </a:cubicBezTo>
                    <a:cubicBezTo>
                      <a:pt x="14354" y="29807"/>
                      <a:pt x="14356" y="29807"/>
                      <a:pt x="14359" y="29807"/>
                    </a:cubicBezTo>
                    <a:cubicBezTo>
                      <a:pt x="15320" y="29744"/>
                      <a:pt x="30230" y="13911"/>
                      <a:pt x="30257" y="13297"/>
                    </a:cubicBezTo>
                    <a:cubicBezTo>
                      <a:pt x="30316" y="11958"/>
                      <a:pt x="16888" y="19"/>
                      <a:pt x="16161" y="1"/>
                    </a:cubicBezTo>
                    <a:cubicBezTo>
                      <a:pt x="16161" y="1"/>
                      <a:pt x="16160" y="1"/>
                      <a:pt x="16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7" name="Google Shape;3877;p51"/>
              <p:cNvSpPr/>
              <p:nvPr/>
            </p:nvSpPr>
            <p:spPr>
              <a:xfrm>
                <a:off x="1586225" y="3249025"/>
                <a:ext cx="354850" cy="341500"/>
              </a:xfrm>
              <a:custGeom>
                <a:avLst/>
                <a:gdLst/>
                <a:ahLst/>
                <a:cxnLst/>
                <a:rect l="l" t="t" r="r" b="b"/>
                <a:pathLst>
                  <a:path w="14194" h="13660" extrusionOk="0">
                    <a:moveTo>
                      <a:pt x="5530" y="1"/>
                    </a:moveTo>
                    <a:cubicBezTo>
                      <a:pt x="4671" y="1"/>
                      <a:pt x="1" y="5245"/>
                      <a:pt x="114" y="5794"/>
                    </a:cubicBezTo>
                    <a:cubicBezTo>
                      <a:pt x="228" y="6351"/>
                      <a:pt x="7847" y="13390"/>
                      <a:pt x="8344" y="13650"/>
                    </a:cubicBezTo>
                    <a:cubicBezTo>
                      <a:pt x="8357" y="13657"/>
                      <a:pt x="8373" y="13660"/>
                      <a:pt x="8393" y="13660"/>
                    </a:cubicBezTo>
                    <a:cubicBezTo>
                      <a:pt x="9116" y="13660"/>
                      <a:pt x="14116" y="9101"/>
                      <a:pt x="14154" y="8450"/>
                    </a:cubicBezTo>
                    <a:cubicBezTo>
                      <a:pt x="14193" y="7781"/>
                      <a:pt x="6198" y="128"/>
                      <a:pt x="5564" y="4"/>
                    </a:cubicBezTo>
                    <a:cubicBezTo>
                      <a:pt x="5553" y="2"/>
                      <a:pt x="5542" y="1"/>
                      <a:pt x="5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8" name="Google Shape;3878;p51"/>
              <p:cNvSpPr/>
              <p:nvPr/>
            </p:nvSpPr>
            <p:spPr>
              <a:xfrm>
                <a:off x="1629250" y="3127775"/>
                <a:ext cx="79900" cy="53500"/>
              </a:xfrm>
              <a:custGeom>
                <a:avLst/>
                <a:gdLst/>
                <a:ahLst/>
                <a:cxnLst/>
                <a:rect l="l" t="t" r="r" b="b"/>
                <a:pathLst>
                  <a:path w="3196" h="2140" extrusionOk="0">
                    <a:moveTo>
                      <a:pt x="536" y="0"/>
                    </a:moveTo>
                    <a:cubicBezTo>
                      <a:pt x="317" y="0"/>
                      <a:pt x="95" y="168"/>
                      <a:pt x="53" y="383"/>
                    </a:cubicBezTo>
                    <a:cubicBezTo>
                      <a:pt x="0" y="658"/>
                      <a:pt x="154" y="902"/>
                      <a:pt x="420" y="980"/>
                    </a:cubicBezTo>
                    <a:cubicBezTo>
                      <a:pt x="513" y="1008"/>
                      <a:pt x="606" y="1036"/>
                      <a:pt x="699" y="1069"/>
                    </a:cubicBezTo>
                    <a:cubicBezTo>
                      <a:pt x="713" y="1074"/>
                      <a:pt x="806" y="1110"/>
                      <a:pt x="809" y="1110"/>
                    </a:cubicBezTo>
                    <a:cubicBezTo>
                      <a:pt x="809" y="1110"/>
                      <a:pt x="808" y="1109"/>
                      <a:pt x="807" y="1108"/>
                    </a:cubicBezTo>
                    <a:lnTo>
                      <a:pt x="807" y="1108"/>
                    </a:lnTo>
                    <a:cubicBezTo>
                      <a:pt x="834" y="1120"/>
                      <a:pt x="863" y="1131"/>
                      <a:pt x="891" y="1142"/>
                    </a:cubicBezTo>
                    <a:cubicBezTo>
                      <a:pt x="1250" y="1293"/>
                      <a:pt x="1593" y="1479"/>
                      <a:pt x="1914" y="1701"/>
                    </a:cubicBezTo>
                    <a:lnTo>
                      <a:pt x="1969" y="1739"/>
                    </a:lnTo>
                    <a:cubicBezTo>
                      <a:pt x="2005" y="1766"/>
                      <a:pt x="2041" y="1792"/>
                      <a:pt x="2076" y="1821"/>
                    </a:cubicBezTo>
                    <a:cubicBezTo>
                      <a:pt x="2152" y="1880"/>
                      <a:pt x="2227" y="1943"/>
                      <a:pt x="2302" y="2006"/>
                    </a:cubicBezTo>
                    <a:cubicBezTo>
                      <a:pt x="2400" y="2092"/>
                      <a:pt x="2531" y="2140"/>
                      <a:pt x="2660" y="2140"/>
                    </a:cubicBezTo>
                    <a:cubicBezTo>
                      <a:pt x="2786" y="2140"/>
                      <a:pt x="2911" y="2094"/>
                      <a:pt x="3001" y="1990"/>
                    </a:cubicBezTo>
                    <a:cubicBezTo>
                      <a:pt x="3170" y="1797"/>
                      <a:pt x="3195" y="1472"/>
                      <a:pt x="2985" y="1292"/>
                    </a:cubicBezTo>
                    <a:cubicBezTo>
                      <a:pt x="2307" y="705"/>
                      <a:pt x="1511" y="270"/>
                      <a:pt x="650" y="17"/>
                    </a:cubicBezTo>
                    <a:cubicBezTo>
                      <a:pt x="613" y="6"/>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79" name="Google Shape;3879;p51"/>
              <p:cNvSpPr/>
              <p:nvPr/>
            </p:nvSpPr>
            <p:spPr>
              <a:xfrm>
                <a:off x="1574650" y="3184825"/>
                <a:ext cx="79900" cy="53500"/>
              </a:xfrm>
              <a:custGeom>
                <a:avLst/>
                <a:gdLst/>
                <a:ahLst/>
                <a:cxnLst/>
                <a:rect l="l" t="t" r="r" b="b"/>
                <a:pathLst>
                  <a:path w="3196" h="2140" extrusionOk="0">
                    <a:moveTo>
                      <a:pt x="536" y="1"/>
                    </a:moveTo>
                    <a:cubicBezTo>
                      <a:pt x="317" y="1"/>
                      <a:pt x="95" y="168"/>
                      <a:pt x="53" y="384"/>
                    </a:cubicBezTo>
                    <a:cubicBezTo>
                      <a:pt x="0" y="657"/>
                      <a:pt x="154" y="901"/>
                      <a:pt x="420" y="980"/>
                    </a:cubicBezTo>
                    <a:cubicBezTo>
                      <a:pt x="512" y="1007"/>
                      <a:pt x="607" y="1037"/>
                      <a:pt x="698" y="1069"/>
                    </a:cubicBezTo>
                    <a:cubicBezTo>
                      <a:pt x="713" y="1073"/>
                      <a:pt x="807" y="1109"/>
                      <a:pt x="809" y="1109"/>
                    </a:cubicBezTo>
                    <a:cubicBezTo>
                      <a:pt x="809" y="1109"/>
                      <a:pt x="809" y="1109"/>
                      <a:pt x="807" y="1108"/>
                    </a:cubicBezTo>
                    <a:lnTo>
                      <a:pt x="807" y="1108"/>
                    </a:lnTo>
                    <a:cubicBezTo>
                      <a:pt x="834" y="1119"/>
                      <a:pt x="862" y="1130"/>
                      <a:pt x="890" y="1142"/>
                    </a:cubicBezTo>
                    <a:cubicBezTo>
                      <a:pt x="1250" y="1292"/>
                      <a:pt x="1592" y="1479"/>
                      <a:pt x="1914" y="1700"/>
                    </a:cubicBezTo>
                    <a:cubicBezTo>
                      <a:pt x="1920" y="1705"/>
                      <a:pt x="1951" y="1726"/>
                      <a:pt x="1969" y="1739"/>
                    </a:cubicBezTo>
                    <a:cubicBezTo>
                      <a:pt x="2005" y="1765"/>
                      <a:pt x="2041" y="1793"/>
                      <a:pt x="2076" y="1820"/>
                    </a:cubicBezTo>
                    <a:cubicBezTo>
                      <a:pt x="2152" y="1881"/>
                      <a:pt x="2227" y="1942"/>
                      <a:pt x="2301" y="2006"/>
                    </a:cubicBezTo>
                    <a:cubicBezTo>
                      <a:pt x="2400" y="2091"/>
                      <a:pt x="2531" y="2139"/>
                      <a:pt x="2660" y="2139"/>
                    </a:cubicBezTo>
                    <a:cubicBezTo>
                      <a:pt x="2786" y="2139"/>
                      <a:pt x="2910" y="2093"/>
                      <a:pt x="3000" y="1990"/>
                    </a:cubicBezTo>
                    <a:cubicBezTo>
                      <a:pt x="3170" y="1797"/>
                      <a:pt x="3195" y="1472"/>
                      <a:pt x="2985" y="1291"/>
                    </a:cubicBezTo>
                    <a:cubicBezTo>
                      <a:pt x="2307" y="704"/>
                      <a:pt x="1511" y="269"/>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0" name="Google Shape;3880;p51"/>
              <p:cNvSpPr/>
              <p:nvPr/>
            </p:nvSpPr>
            <p:spPr>
              <a:xfrm>
                <a:off x="1520050" y="3241875"/>
                <a:ext cx="79900" cy="53500"/>
              </a:xfrm>
              <a:custGeom>
                <a:avLst/>
                <a:gdLst/>
                <a:ahLst/>
                <a:cxnLst/>
                <a:rect l="l" t="t" r="r" b="b"/>
                <a:pathLst>
                  <a:path w="3196" h="2140" extrusionOk="0">
                    <a:moveTo>
                      <a:pt x="536" y="0"/>
                    </a:moveTo>
                    <a:cubicBezTo>
                      <a:pt x="317" y="0"/>
                      <a:pt x="95" y="168"/>
                      <a:pt x="53" y="383"/>
                    </a:cubicBezTo>
                    <a:cubicBezTo>
                      <a:pt x="0" y="658"/>
                      <a:pt x="154" y="901"/>
                      <a:pt x="420" y="980"/>
                    </a:cubicBezTo>
                    <a:cubicBezTo>
                      <a:pt x="512" y="1008"/>
                      <a:pt x="606" y="1036"/>
                      <a:pt x="698" y="1068"/>
                    </a:cubicBezTo>
                    <a:cubicBezTo>
                      <a:pt x="712" y="1074"/>
                      <a:pt x="807" y="1109"/>
                      <a:pt x="809" y="1109"/>
                    </a:cubicBezTo>
                    <a:cubicBezTo>
                      <a:pt x="809" y="1109"/>
                      <a:pt x="809" y="1109"/>
                      <a:pt x="807" y="1108"/>
                    </a:cubicBezTo>
                    <a:lnTo>
                      <a:pt x="807" y="1108"/>
                    </a:lnTo>
                    <a:cubicBezTo>
                      <a:pt x="835" y="1119"/>
                      <a:pt x="862" y="1130"/>
                      <a:pt x="890" y="1142"/>
                    </a:cubicBezTo>
                    <a:cubicBezTo>
                      <a:pt x="1070" y="1216"/>
                      <a:pt x="1245" y="1301"/>
                      <a:pt x="1417" y="1394"/>
                    </a:cubicBezTo>
                    <a:cubicBezTo>
                      <a:pt x="1587" y="1488"/>
                      <a:pt x="1754" y="1590"/>
                      <a:pt x="1914" y="1701"/>
                    </a:cubicBezTo>
                    <a:lnTo>
                      <a:pt x="1969" y="1739"/>
                    </a:lnTo>
                    <a:cubicBezTo>
                      <a:pt x="2005" y="1765"/>
                      <a:pt x="2040" y="1792"/>
                      <a:pt x="2076" y="1821"/>
                    </a:cubicBezTo>
                    <a:cubicBezTo>
                      <a:pt x="2152" y="1880"/>
                      <a:pt x="2228" y="1943"/>
                      <a:pt x="2301" y="2006"/>
                    </a:cubicBezTo>
                    <a:cubicBezTo>
                      <a:pt x="2399" y="2091"/>
                      <a:pt x="2531" y="2140"/>
                      <a:pt x="2660" y="2140"/>
                    </a:cubicBezTo>
                    <a:cubicBezTo>
                      <a:pt x="2786" y="2140"/>
                      <a:pt x="2910" y="2093"/>
                      <a:pt x="3000" y="1990"/>
                    </a:cubicBezTo>
                    <a:cubicBezTo>
                      <a:pt x="3170" y="1797"/>
                      <a:pt x="3196" y="1473"/>
                      <a:pt x="2985" y="1292"/>
                    </a:cubicBezTo>
                    <a:cubicBezTo>
                      <a:pt x="2307" y="704"/>
                      <a:pt x="1510" y="270"/>
                      <a:pt x="649" y="16"/>
                    </a:cubicBezTo>
                    <a:cubicBezTo>
                      <a:pt x="612" y="5"/>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1" name="Google Shape;3881;p51"/>
              <p:cNvSpPr/>
              <p:nvPr/>
            </p:nvSpPr>
            <p:spPr>
              <a:xfrm>
                <a:off x="1465450" y="3298925"/>
                <a:ext cx="79900" cy="53500"/>
              </a:xfrm>
              <a:custGeom>
                <a:avLst/>
                <a:gdLst/>
                <a:ahLst/>
                <a:cxnLst/>
                <a:rect l="l" t="t" r="r" b="b"/>
                <a:pathLst>
                  <a:path w="3196" h="2140" extrusionOk="0">
                    <a:moveTo>
                      <a:pt x="537" y="1"/>
                    </a:moveTo>
                    <a:cubicBezTo>
                      <a:pt x="318" y="1"/>
                      <a:pt x="95" y="168"/>
                      <a:pt x="53" y="384"/>
                    </a:cubicBezTo>
                    <a:cubicBezTo>
                      <a:pt x="0" y="658"/>
                      <a:pt x="154" y="902"/>
                      <a:pt x="420" y="979"/>
                    </a:cubicBezTo>
                    <a:cubicBezTo>
                      <a:pt x="514" y="1007"/>
                      <a:pt x="607" y="1037"/>
                      <a:pt x="699" y="1068"/>
                    </a:cubicBezTo>
                    <a:cubicBezTo>
                      <a:pt x="714" y="1073"/>
                      <a:pt x="807" y="1110"/>
                      <a:pt x="809" y="1110"/>
                    </a:cubicBezTo>
                    <a:cubicBezTo>
                      <a:pt x="810" y="1110"/>
                      <a:pt x="809" y="1109"/>
                      <a:pt x="807" y="1109"/>
                    </a:cubicBezTo>
                    <a:lnTo>
                      <a:pt x="807" y="1109"/>
                    </a:lnTo>
                    <a:cubicBezTo>
                      <a:pt x="835" y="1119"/>
                      <a:pt x="863" y="1131"/>
                      <a:pt x="891" y="1143"/>
                    </a:cubicBezTo>
                    <a:cubicBezTo>
                      <a:pt x="1250" y="1292"/>
                      <a:pt x="1594" y="1480"/>
                      <a:pt x="1915" y="1701"/>
                    </a:cubicBezTo>
                    <a:cubicBezTo>
                      <a:pt x="1921" y="1706"/>
                      <a:pt x="1951" y="1727"/>
                      <a:pt x="1969" y="1739"/>
                    </a:cubicBezTo>
                    <a:cubicBezTo>
                      <a:pt x="2005" y="1766"/>
                      <a:pt x="2041" y="1792"/>
                      <a:pt x="2076" y="1820"/>
                    </a:cubicBezTo>
                    <a:cubicBezTo>
                      <a:pt x="2153" y="1880"/>
                      <a:pt x="2228" y="1943"/>
                      <a:pt x="2302" y="2006"/>
                    </a:cubicBezTo>
                    <a:cubicBezTo>
                      <a:pt x="2401" y="2091"/>
                      <a:pt x="2532" y="2140"/>
                      <a:pt x="2661" y="2140"/>
                    </a:cubicBezTo>
                    <a:cubicBezTo>
                      <a:pt x="2787" y="2140"/>
                      <a:pt x="2912" y="2093"/>
                      <a:pt x="3002" y="1991"/>
                    </a:cubicBezTo>
                    <a:cubicBezTo>
                      <a:pt x="3170" y="1798"/>
                      <a:pt x="3196" y="1473"/>
                      <a:pt x="2986" y="1292"/>
                    </a:cubicBezTo>
                    <a:cubicBezTo>
                      <a:pt x="2307" y="705"/>
                      <a:pt x="1511" y="269"/>
                      <a:pt x="650" y="17"/>
                    </a:cubicBezTo>
                    <a:cubicBezTo>
                      <a:pt x="613" y="6"/>
                      <a:pt x="575" y="1"/>
                      <a:pt x="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2" name="Google Shape;3882;p51"/>
              <p:cNvSpPr/>
              <p:nvPr/>
            </p:nvSpPr>
            <p:spPr>
              <a:xfrm>
                <a:off x="1410850" y="3356000"/>
                <a:ext cx="79875" cy="53475"/>
              </a:xfrm>
              <a:custGeom>
                <a:avLst/>
                <a:gdLst/>
                <a:ahLst/>
                <a:cxnLst/>
                <a:rect l="l" t="t" r="r" b="b"/>
                <a:pathLst>
                  <a:path w="3195" h="2139" extrusionOk="0">
                    <a:moveTo>
                      <a:pt x="537" y="0"/>
                    </a:moveTo>
                    <a:cubicBezTo>
                      <a:pt x="318" y="0"/>
                      <a:pt x="95" y="167"/>
                      <a:pt x="54" y="382"/>
                    </a:cubicBezTo>
                    <a:cubicBezTo>
                      <a:pt x="1" y="656"/>
                      <a:pt x="154" y="900"/>
                      <a:pt x="420" y="979"/>
                    </a:cubicBezTo>
                    <a:cubicBezTo>
                      <a:pt x="514" y="1006"/>
                      <a:pt x="606" y="1036"/>
                      <a:pt x="698" y="1068"/>
                    </a:cubicBezTo>
                    <a:cubicBezTo>
                      <a:pt x="713" y="1073"/>
                      <a:pt x="807" y="1108"/>
                      <a:pt x="810" y="1108"/>
                    </a:cubicBezTo>
                    <a:cubicBezTo>
                      <a:pt x="810" y="1108"/>
                      <a:pt x="809" y="1108"/>
                      <a:pt x="807" y="1107"/>
                    </a:cubicBezTo>
                    <a:lnTo>
                      <a:pt x="807" y="1107"/>
                    </a:lnTo>
                    <a:cubicBezTo>
                      <a:pt x="835" y="1119"/>
                      <a:pt x="863" y="1129"/>
                      <a:pt x="890" y="1141"/>
                    </a:cubicBezTo>
                    <a:cubicBezTo>
                      <a:pt x="1251" y="1291"/>
                      <a:pt x="1593" y="1478"/>
                      <a:pt x="1914" y="1700"/>
                    </a:cubicBezTo>
                    <a:lnTo>
                      <a:pt x="1969" y="1738"/>
                    </a:lnTo>
                    <a:cubicBezTo>
                      <a:pt x="2005" y="1764"/>
                      <a:pt x="2040" y="1792"/>
                      <a:pt x="2076" y="1819"/>
                    </a:cubicBezTo>
                    <a:cubicBezTo>
                      <a:pt x="2153" y="1880"/>
                      <a:pt x="2228" y="1941"/>
                      <a:pt x="2301" y="2005"/>
                    </a:cubicBezTo>
                    <a:cubicBezTo>
                      <a:pt x="2400" y="2090"/>
                      <a:pt x="2532" y="2139"/>
                      <a:pt x="2661" y="2139"/>
                    </a:cubicBezTo>
                    <a:cubicBezTo>
                      <a:pt x="2787" y="2139"/>
                      <a:pt x="2911" y="2093"/>
                      <a:pt x="3001" y="1990"/>
                    </a:cubicBezTo>
                    <a:cubicBezTo>
                      <a:pt x="3170" y="1796"/>
                      <a:pt x="3195" y="1472"/>
                      <a:pt x="2986" y="1290"/>
                    </a:cubicBezTo>
                    <a:cubicBezTo>
                      <a:pt x="2307" y="703"/>
                      <a:pt x="1511" y="268"/>
                      <a:pt x="651" y="16"/>
                    </a:cubicBezTo>
                    <a:cubicBezTo>
                      <a:pt x="613" y="5"/>
                      <a:pt x="575" y="0"/>
                      <a:pt x="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3" name="Google Shape;3883;p51"/>
              <p:cNvSpPr/>
              <p:nvPr/>
            </p:nvSpPr>
            <p:spPr>
              <a:xfrm>
                <a:off x="1356250" y="3413025"/>
                <a:ext cx="79875" cy="53550"/>
              </a:xfrm>
              <a:custGeom>
                <a:avLst/>
                <a:gdLst/>
                <a:ahLst/>
                <a:cxnLst/>
                <a:rect l="l" t="t" r="r" b="b"/>
                <a:pathLst>
                  <a:path w="3195" h="2142" extrusionOk="0">
                    <a:moveTo>
                      <a:pt x="536" y="0"/>
                    </a:moveTo>
                    <a:cubicBezTo>
                      <a:pt x="318" y="0"/>
                      <a:pt x="95" y="168"/>
                      <a:pt x="54" y="383"/>
                    </a:cubicBezTo>
                    <a:cubicBezTo>
                      <a:pt x="1" y="658"/>
                      <a:pt x="155" y="901"/>
                      <a:pt x="421" y="979"/>
                    </a:cubicBezTo>
                    <a:cubicBezTo>
                      <a:pt x="514" y="1007"/>
                      <a:pt x="606" y="1036"/>
                      <a:pt x="698" y="1068"/>
                    </a:cubicBezTo>
                    <a:cubicBezTo>
                      <a:pt x="713" y="1073"/>
                      <a:pt x="809" y="1109"/>
                      <a:pt x="810" y="1109"/>
                    </a:cubicBezTo>
                    <a:cubicBezTo>
                      <a:pt x="810" y="1109"/>
                      <a:pt x="809" y="1109"/>
                      <a:pt x="808" y="1108"/>
                    </a:cubicBezTo>
                    <a:lnTo>
                      <a:pt x="808" y="1108"/>
                    </a:lnTo>
                    <a:cubicBezTo>
                      <a:pt x="835" y="1119"/>
                      <a:pt x="863" y="1130"/>
                      <a:pt x="890" y="1141"/>
                    </a:cubicBezTo>
                    <a:cubicBezTo>
                      <a:pt x="1251" y="1292"/>
                      <a:pt x="1593" y="1481"/>
                      <a:pt x="1914" y="1702"/>
                    </a:cubicBezTo>
                    <a:lnTo>
                      <a:pt x="1969" y="1740"/>
                    </a:lnTo>
                    <a:cubicBezTo>
                      <a:pt x="2004" y="1767"/>
                      <a:pt x="2040" y="1793"/>
                      <a:pt x="2077" y="1822"/>
                    </a:cubicBezTo>
                    <a:cubicBezTo>
                      <a:pt x="2153" y="1881"/>
                      <a:pt x="2228" y="1944"/>
                      <a:pt x="2301" y="2007"/>
                    </a:cubicBezTo>
                    <a:cubicBezTo>
                      <a:pt x="2400" y="2093"/>
                      <a:pt x="2532" y="2141"/>
                      <a:pt x="2661" y="2141"/>
                    </a:cubicBezTo>
                    <a:cubicBezTo>
                      <a:pt x="2787" y="2141"/>
                      <a:pt x="2911" y="2095"/>
                      <a:pt x="3001" y="1992"/>
                    </a:cubicBezTo>
                    <a:cubicBezTo>
                      <a:pt x="3171" y="1798"/>
                      <a:pt x="3195" y="1473"/>
                      <a:pt x="2985" y="1291"/>
                    </a:cubicBezTo>
                    <a:cubicBezTo>
                      <a:pt x="2308" y="703"/>
                      <a:pt x="1510" y="269"/>
                      <a:pt x="650" y="17"/>
                    </a:cubicBezTo>
                    <a:cubicBezTo>
                      <a:pt x="613" y="6"/>
                      <a:pt x="575"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4" name="Google Shape;3884;p51"/>
              <p:cNvSpPr/>
              <p:nvPr/>
            </p:nvSpPr>
            <p:spPr>
              <a:xfrm>
                <a:off x="1301650" y="3470075"/>
                <a:ext cx="79900" cy="53500"/>
              </a:xfrm>
              <a:custGeom>
                <a:avLst/>
                <a:gdLst/>
                <a:ahLst/>
                <a:cxnLst/>
                <a:rect l="l" t="t" r="r" b="b"/>
                <a:pathLst>
                  <a:path w="3196" h="2140" extrusionOk="0">
                    <a:moveTo>
                      <a:pt x="536" y="1"/>
                    </a:moveTo>
                    <a:cubicBezTo>
                      <a:pt x="318" y="1"/>
                      <a:pt x="95" y="168"/>
                      <a:pt x="54" y="384"/>
                    </a:cubicBezTo>
                    <a:cubicBezTo>
                      <a:pt x="1" y="658"/>
                      <a:pt x="155" y="902"/>
                      <a:pt x="421" y="980"/>
                    </a:cubicBezTo>
                    <a:cubicBezTo>
                      <a:pt x="513" y="1007"/>
                      <a:pt x="606" y="1037"/>
                      <a:pt x="699" y="1069"/>
                    </a:cubicBezTo>
                    <a:cubicBezTo>
                      <a:pt x="713" y="1074"/>
                      <a:pt x="807" y="1110"/>
                      <a:pt x="810" y="1110"/>
                    </a:cubicBezTo>
                    <a:cubicBezTo>
                      <a:pt x="810" y="1110"/>
                      <a:pt x="809" y="1110"/>
                      <a:pt x="808" y="1109"/>
                    </a:cubicBezTo>
                    <a:lnTo>
                      <a:pt x="808" y="1109"/>
                    </a:lnTo>
                    <a:cubicBezTo>
                      <a:pt x="835" y="1119"/>
                      <a:pt x="863" y="1131"/>
                      <a:pt x="890" y="1143"/>
                    </a:cubicBezTo>
                    <a:cubicBezTo>
                      <a:pt x="1251" y="1292"/>
                      <a:pt x="1593" y="1480"/>
                      <a:pt x="1914" y="1701"/>
                    </a:cubicBezTo>
                    <a:lnTo>
                      <a:pt x="1970" y="1740"/>
                    </a:lnTo>
                    <a:cubicBezTo>
                      <a:pt x="2006" y="1766"/>
                      <a:pt x="2041" y="1793"/>
                      <a:pt x="2077" y="1821"/>
                    </a:cubicBezTo>
                    <a:cubicBezTo>
                      <a:pt x="2153" y="1881"/>
                      <a:pt x="2228" y="1943"/>
                      <a:pt x="2301" y="2007"/>
                    </a:cubicBezTo>
                    <a:cubicBezTo>
                      <a:pt x="2400" y="2092"/>
                      <a:pt x="2531" y="2140"/>
                      <a:pt x="2660" y="2140"/>
                    </a:cubicBezTo>
                    <a:cubicBezTo>
                      <a:pt x="2786" y="2140"/>
                      <a:pt x="2911" y="2094"/>
                      <a:pt x="3001" y="1991"/>
                    </a:cubicBezTo>
                    <a:cubicBezTo>
                      <a:pt x="3171" y="1798"/>
                      <a:pt x="3195" y="1474"/>
                      <a:pt x="2985" y="1292"/>
                    </a:cubicBezTo>
                    <a:cubicBezTo>
                      <a:pt x="2308" y="705"/>
                      <a:pt x="1511" y="270"/>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3885" name="Google Shape;3885;p51"/>
          <p:cNvGrpSpPr/>
          <p:nvPr/>
        </p:nvGrpSpPr>
        <p:grpSpPr>
          <a:xfrm rot="-1214935">
            <a:off x="7564395" y="4270129"/>
            <a:ext cx="1285703" cy="434801"/>
            <a:chOff x="1990000" y="1291538"/>
            <a:chExt cx="1285700" cy="434800"/>
          </a:xfrm>
        </p:grpSpPr>
        <p:sp>
          <p:nvSpPr>
            <p:cNvPr id="3886" name="Google Shape;3886;p51"/>
            <p:cNvSpPr/>
            <p:nvPr/>
          </p:nvSpPr>
          <p:spPr>
            <a:xfrm>
              <a:off x="1990000" y="1291550"/>
              <a:ext cx="1285700" cy="434775"/>
            </a:xfrm>
            <a:custGeom>
              <a:avLst/>
              <a:gdLst/>
              <a:ahLst/>
              <a:cxnLst/>
              <a:rect l="l" t="t" r="r" b="b"/>
              <a:pathLst>
                <a:path w="51428" h="17391" extrusionOk="0">
                  <a:moveTo>
                    <a:pt x="49106" y="0"/>
                  </a:moveTo>
                  <a:cubicBezTo>
                    <a:pt x="49103" y="0"/>
                    <a:pt x="49100" y="1"/>
                    <a:pt x="49096" y="1"/>
                  </a:cubicBezTo>
                  <a:cubicBezTo>
                    <a:pt x="47740" y="24"/>
                    <a:pt x="46383" y="48"/>
                    <a:pt x="45027" y="70"/>
                  </a:cubicBezTo>
                  <a:cubicBezTo>
                    <a:pt x="44219" y="84"/>
                    <a:pt x="43412" y="96"/>
                    <a:pt x="42605" y="109"/>
                  </a:cubicBezTo>
                  <a:lnTo>
                    <a:pt x="41715" y="124"/>
                  </a:lnTo>
                  <a:cubicBezTo>
                    <a:pt x="40768" y="139"/>
                    <a:pt x="39821" y="153"/>
                    <a:pt x="38874" y="168"/>
                  </a:cubicBezTo>
                  <a:cubicBezTo>
                    <a:pt x="35995" y="211"/>
                    <a:pt x="33115" y="252"/>
                    <a:pt x="30236" y="290"/>
                  </a:cubicBezTo>
                  <a:lnTo>
                    <a:pt x="29897" y="294"/>
                  </a:lnTo>
                  <a:lnTo>
                    <a:pt x="27977" y="319"/>
                  </a:lnTo>
                  <a:lnTo>
                    <a:pt x="27118" y="329"/>
                  </a:lnTo>
                  <a:cubicBezTo>
                    <a:pt x="26297" y="339"/>
                    <a:pt x="25477" y="349"/>
                    <a:pt x="24657" y="359"/>
                  </a:cubicBezTo>
                  <a:cubicBezTo>
                    <a:pt x="21406" y="397"/>
                    <a:pt x="18154" y="431"/>
                    <a:pt x="14903" y="462"/>
                  </a:cubicBezTo>
                  <a:lnTo>
                    <a:pt x="13687" y="474"/>
                  </a:lnTo>
                  <a:lnTo>
                    <a:pt x="13601" y="475"/>
                  </a:lnTo>
                  <a:lnTo>
                    <a:pt x="13355" y="477"/>
                  </a:lnTo>
                  <a:lnTo>
                    <a:pt x="12577" y="485"/>
                  </a:lnTo>
                  <a:lnTo>
                    <a:pt x="11469" y="494"/>
                  </a:lnTo>
                  <a:cubicBezTo>
                    <a:pt x="10993" y="498"/>
                    <a:pt x="10516" y="503"/>
                    <a:pt x="10040" y="506"/>
                  </a:cubicBezTo>
                  <a:cubicBezTo>
                    <a:pt x="8528" y="519"/>
                    <a:pt x="7016" y="530"/>
                    <a:pt x="5504" y="542"/>
                  </a:cubicBezTo>
                  <a:cubicBezTo>
                    <a:pt x="4686" y="547"/>
                    <a:pt x="3867" y="554"/>
                    <a:pt x="3049" y="559"/>
                  </a:cubicBezTo>
                  <a:lnTo>
                    <a:pt x="2182" y="565"/>
                  </a:lnTo>
                  <a:cubicBezTo>
                    <a:pt x="1769" y="567"/>
                    <a:pt x="1354" y="571"/>
                    <a:pt x="940" y="573"/>
                  </a:cubicBezTo>
                  <a:cubicBezTo>
                    <a:pt x="918" y="561"/>
                    <a:pt x="894" y="556"/>
                    <a:pt x="871" y="556"/>
                  </a:cubicBezTo>
                  <a:cubicBezTo>
                    <a:pt x="732" y="556"/>
                    <a:pt x="607" y="742"/>
                    <a:pt x="732" y="876"/>
                  </a:cubicBezTo>
                  <a:cubicBezTo>
                    <a:pt x="1183" y="1359"/>
                    <a:pt x="1566" y="1904"/>
                    <a:pt x="1868" y="2493"/>
                  </a:cubicBezTo>
                  <a:cubicBezTo>
                    <a:pt x="1947" y="2649"/>
                    <a:pt x="2022" y="2809"/>
                    <a:pt x="2090" y="2970"/>
                  </a:cubicBezTo>
                  <a:cubicBezTo>
                    <a:pt x="2108" y="3012"/>
                    <a:pt x="2125" y="3054"/>
                    <a:pt x="2142" y="3096"/>
                  </a:cubicBezTo>
                  <a:lnTo>
                    <a:pt x="2072" y="3141"/>
                  </a:lnTo>
                  <a:cubicBezTo>
                    <a:pt x="1381" y="3590"/>
                    <a:pt x="721" y="4087"/>
                    <a:pt x="99" y="4628"/>
                  </a:cubicBezTo>
                  <a:cubicBezTo>
                    <a:pt x="1" y="4715"/>
                    <a:pt x="51" y="4852"/>
                    <a:pt x="138" y="4919"/>
                  </a:cubicBezTo>
                  <a:cubicBezTo>
                    <a:pt x="888" y="5494"/>
                    <a:pt x="1589" y="6135"/>
                    <a:pt x="2229" y="6833"/>
                  </a:cubicBezTo>
                  <a:cubicBezTo>
                    <a:pt x="2247" y="6853"/>
                    <a:pt x="2265" y="6872"/>
                    <a:pt x="2283" y="6892"/>
                  </a:cubicBezTo>
                  <a:cubicBezTo>
                    <a:pt x="1774" y="7479"/>
                    <a:pt x="1265" y="8066"/>
                    <a:pt x="755" y="8653"/>
                  </a:cubicBezTo>
                  <a:lnTo>
                    <a:pt x="686" y="8733"/>
                  </a:lnTo>
                  <a:cubicBezTo>
                    <a:pt x="630" y="8795"/>
                    <a:pt x="575" y="8859"/>
                    <a:pt x="519" y="8923"/>
                  </a:cubicBezTo>
                  <a:cubicBezTo>
                    <a:pt x="506" y="8940"/>
                    <a:pt x="494" y="8959"/>
                    <a:pt x="484" y="8979"/>
                  </a:cubicBezTo>
                  <a:cubicBezTo>
                    <a:pt x="461" y="9032"/>
                    <a:pt x="462" y="9093"/>
                    <a:pt x="490" y="9145"/>
                  </a:cubicBezTo>
                  <a:cubicBezTo>
                    <a:pt x="506" y="9174"/>
                    <a:pt x="529" y="9198"/>
                    <a:pt x="558" y="9214"/>
                  </a:cubicBezTo>
                  <a:cubicBezTo>
                    <a:pt x="578" y="9227"/>
                    <a:pt x="598" y="9239"/>
                    <a:pt x="619" y="9251"/>
                  </a:cubicBezTo>
                  <a:cubicBezTo>
                    <a:pt x="804" y="9362"/>
                    <a:pt x="986" y="9479"/>
                    <a:pt x="1163" y="9600"/>
                  </a:cubicBezTo>
                  <a:cubicBezTo>
                    <a:pt x="1621" y="9916"/>
                    <a:pt x="2052" y="10268"/>
                    <a:pt x="2453" y="10654"/>
                  </a:cubicBezTo>
                  <a:cubicBezTo>
                    <a:pt x="2411" y="10728"/>
                    <a:pt x="2368" y="10801"/>
                    <a:pt x="2325" y="10874"/>
                  </a:cubicBezTo>
                  <a:cubicBezTo>
                    <a:pt x="2270" y="10964"/>
                    <a:pt x="2215" y="11054"/>
                    <a:pt x="2159" y="11144"/>
                  </a:cubicBezTo>
                  <a:cubicBezTo>
                    <a:pt x="1993" y="11405"/>
                    <a:pt x="1816" y="11659"/>
                    <a:pt x="1630" y="11907"/>
                  </a:cubicBezTo>
                  <a:cubicBezTo>
                    <a:pt x="1332" y="12304"/>
                    <a:pt x="1008" y="12680"/>
                    <a:pt x="662" y="13035"/>
                  </a:cubicBezTo>
                  <a:cubicBezTo>
                    <a:pt x="585" y="13114"/>
                    <a:pt x="589" y="13274"/>
                    <a:pt x="699" y="13326"/>
                  </a:cubicBezTo>
                  <a:cubicBezTo>
                    <a:pt x="1382" y="13643"/>
                    <a:pt x="2021" y="14044"/>
                    <a:pt x="2602" y="14521"/>
                  </a:cubicBezTo>
                  <a:lnTo>
                    <a:pt x="988" y="16997"/>
                  </a:lnTo>
                  <a:cubicBezTo>
                    <a:pt x="993" y="17029"/>
                    <a:pt x="1001" y="17061"/>
                    <a:pt x="1014" y="17092"/>
                  </a:cubicBezTo>
                  <a:cubicBezTo>
                    <a:pt x="1060" y="17207"/>
                    <a:pt x="1149" y="17305"/>
                    <a:pt x="1243" y="17391"/>
                  </a:cubicBezTo>
                  <a:lnTo>
                    <a:pt x="5349" y="17318"/>
                  </a:lnTo>
                  <a:lnTo>
                    <a:pt x="6933" y="17289"/>
                  </a:lnTo>
                  <a:lnTo>
                    <a:pt x="7183" y="17285"/>
                  </a:lnTo>
                  <a:lnTo>
                    <a:pt x="7934" y="17271"/>
                  </a:lnTo>
                  <a:lnTo>
                    <a:pt x="8093" y="17269"/>
                  </a:lnTo>
                  <a:lnTo>
                    <a:pt x="8184" y="17267"/>
                  </a:lnTo>
                  <a:lnTo>
                    <a:pt x="8306" y="17264"/>
                  </a:lnTo>
                  <a:lnTo>
                    <a:pt x="9302" y="17246"/>
                  </a:lnTo>
                  <a:lnTo>
                    <a:pt x="19447" y="17065"/>
                  </a:lnTo>
                  <a:lnTo>
                    <a:pt x="22191" y="17016"/>
                  </a:lnTo>
                  <a:lnTo>
                    <a:pt x="22986" y="17002"/>
                  </a:lnTo>
                  <a:lnTo>
                    <a:pt x="23610" y="16990"/>
                  </a:lnTo>
                  <a:lnTo>
                    <a:pt x="24583" y="16973"/>
                  </a:lnTo>
                  <a:lnTo>
                    <a:pt x="24824" y="16969"/>
                  </a:lnTo>
                  <a:lnTo>
                    <a:pt x="25943" y="16949"/>
                  </a:lnTo>
                  <a:lnTo>
                    <a:pt x="37818" y="16736"/>
                  </a:lnTo>
                  <a:lnTo>
                    <a:pt x="39742" y="16701"/>
                  </a:lnTo>
                  <a:lnTo>
                    <a:pt x="41569" y="16669"/>
                  </a:lnTo>
                  <a:lnTo>
                    <a:pt x="41707" y="16666"/>
                  </a:lnTo>
                  <a:lnTo>
                    <a:pt x="42338" y="16655"/>
                  </a:lnTo>
                  <a:lnTo>
                    <a:pt x="42577" y="16651"/>
                  </a:lnTo>
                  <a:lnTo>
                    <a:pt x="42609" y="16651"/>
                  </a:lnTo>
                  <a:lnTo>
                    <a:pt x="42853" y="16647"/>
                  </a:lnTo>
                  <a:lnTo>
                    <a:pt x="43689" y="16632"/>
                  </a:lnTo>
                  <a:lnTo>
                    <a:pt x="48181" y="16551"/>
                  </a:lnTo>
                  <a:cubicBezTo>
                    <a:pt x="48323" y="16549"/>
                    <a:pt x="48381" y="16416"/>
                    <a:pt x="48354" y="16310"/>
                  </a:cubicBezTo>
                  <a:lnTo>
                    <a:pt x="48817" y="16080"/>
                  </a:lnTo>
                  <a:lnTo>
                    <a:pt x="49778" y="15604"/>
                  </a:lnTo>
                  <a:lnTo>
                    <a:pt x="50157" y="15416"/>
                  </a:lnTo>
                  <a:lnTo>
                    <a:pt x="50999" y="14999"/>
                  </a:lnTo>
                  <a:lnTo>
                    <a:pt x="51308" y="14846"/>
                  </a:lnTo>
                  <a:cubicBezTo>
                    <a:pt x="51413" y="14793"/>
                    <a:pt x="51428" y="14631"/>
                    <a:pt x="51345" y="14553"/>
                  </a:cubicBezTo>
                  <a:cubicBezTo>
                    <a:pt x="51311" y="14523"/>
                    <a:pt x="51277" y="14492"/>
                    <a:pt x="51243" y="14461"/>
                  </a:cubicBezTo>
                  <a:cubicBezTo>
                    <a:pt x="50797" y="14056"/>
                    <a:pt x="50326" y="13681"/>
                    <a:pt x="49832" y="13336"/>
                  </a:cubicBezTo>
                  <a:cubicBezTo>
                    <a:pt x="49590" y="13168"/>
                    <a:pt x="49343" y="13006"/>
                    <a:pt x="49090" y="12853"/>
                  </a:cubicBezTo>
                  <a:lnTo>
                    <a:pt x="49131" y="12798"/>
                  </a:lnTo>
                  <a:lnTo>
                    <a:pt x="49278" y="12598"/>
                  </a:lnTo>
                  <a:lnTo>
                    <a:pt x="49288" y="12587"/>
                  </a:lnTo>
                  <a:lnTo>
                    <a:pt x="50656" y="10737"/>
                  </a:lnTo>
                  <a:cubicBezTo>
                    <a:pt x="50719" y="10653"/>
                    <a:pt x="50664" y="10536"/>
                    <a:pt x="50590" y="10484"/>
                  </a:cubicBezTo>
                  <a:lnTo>
                    <a:pt x="50572" y="10471"/>
                  </a:lnTo>
                  <a:cubicBezTo>
                    <a:pt x="49911" y="10016"/>
                    <a:pt x="49271" y="9533"/>
                    <a:pt x="48650" y="9025"/>
                  </a:cubicBezTo>
                  <a:lnTo>
                    <a:pt x="50096" y="7967"/>
                  </a:lnTo>
                  <a:cubicBezTo>
                    <a:pt x="50197" y="7894"/>
                    <a:pt x="50218" y="7773"/>
                    <a:pt x="50134" y="7676"/>
                  </a:cubicBezTo>
                  <a:cubicBezTo>
                    <a:pt x="50015" y="7541"/>
                    <a:pt x="49895" y="7408"/>
                    <a:pt x="49771" y="7277"/>
                  </a:cubicBezTo>
                  <a:cubicBezTo>
                    <a:pt x="49410" y="6890"/>
                    <a:pt x="49027" y="6523"/>
                    <a:pt x="48627" y="6177"/>
                  </a:cubicBezTo>
                  <a:cubicBezTo>
                    <a:pt x="48579" y="6134"/>
                    <a:pt x="48530" y="6093"/>
                    <a:pt x="48481" y="6051"/>
                  </a:cubicBezTo>
                  <a:cubicBezTo>
                    <a:pt x="48520" y="6011"/>
                    <a:pt x="48559" y="5969"/>
                    <a:pt x="48599" y="5929"/>
                  </a:cubicBezTo>
                  <a:cubicBezTo>
                    <a:pt x="49106" y="5403"/>
                    <a:pt x="49634" y="4900"/>
                    <a:pt x="50186" y="4420"/>
                  </a:cubicBezTo>
                  <a:lnTo>
                    <a:pt x="50215" y="4395"/>
                  </a:lnTo>
                  <a:cubicBezTo>
                    <a:pt x="50289" y="4331"/>
                    <a:pt x="50283" y="4199"/>
                    <a:pt x="50215" y="4133"/>
                  </a:cubicBezTo>
                  <a:lnTo>
                    <a:pt x="50133" y="4055"/>
                  </a:lnTo>
                  <a:lnTo>
                    <a:pt x="48668" y="2651"/>
                  </a:lnTo>
                  <a:lnTo>
                    <a:pt x="48156" y="2161"/>
                  </a:lnTo>
                  <a:lnTo>
                    <a:pt x="49391" y="335"/>
                  </a:lnTo>
                  <a:cubicBezTo>
                    <a:pt x="49481" y="201"/>
                    <a:pt x="49364" y="73"/>
                    <a:pt x="49238" y="65"/>
                  </a:cubicBezTo>
                  <a:cubicBezTo>
                    <a:pt x="49206" y="24"/>
                    <a:pt x="49158" y="0"/>
                    <a:pt x="4910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3887" name="Google Shape;3887;p51"/>
            <p:cNvGrpSpPr/>
            <p:nvPr/>
          </p:nvGrpSpPr>
          <p:grpSpPr>
            <a:xfrm>
              <a:off x="1990025" y="1291538"/>
              <a:ext cx="1285650" cy="434800"/>
              <a:chOff x="1191800" y="1303475"/>
              <a:chExt cx="1285650" cy="434800"/>
            </a:xfrm>
          </p:grpSpPr>
          <p:sp>
            <p:nvSpPr>
              <p:cNvPr id="3888" name="Google Shape;3888;p51"/>
              <p:cNvSpPr/>
              <p:nvPr/>
            </p:nvSpPr>
            <p:spPr>
              <a:xfrm>
                <a:off x="1806050" y="1723025"/>
                <a:ext cx="6300" cy="4775"/>
              </a:xfrm>
              <a:custGeom>
                <a:avLst/>
                <a:gdLst/>
                <a:ahLst/>
                <a:cxnLst/>
                <a:rect l="l" t="t" r="r" b="b"/>
                <a:pathLst>
                  <a:path w="252" h="191" extrusionOk="0">
                    <a:moveTo>
                      <a:pt x="126" y="1"/>
                    </a:moveTo>
                    <a:cubicBezTo>
                      <a:pt x="94" y="18"/>
                      <a:pt x="59" y="26"/>
                      <a:pt x="22" y="26"/>
                    </a:cubicBezTo>
                    <a:cubicBezTo>
                      <a:pt x="15" y="26"/>
                      <a:pt x="8" y="26"/>
                      <a:pt x="0" y="25"/>
                    </a:cubicBezTo>
                    <a:lnTo>
                      <a:pt x="0" y="25"/>
                    </a:lnTo>
                    <a:cubicBezTo>
                      <a:pt x="2" y="41"/>
                      <a:pt x="4" y="57"/>
                      <a:pt x="5" y="74"/>
                    </a:cubicBezTo>
                    <a:cubicBezTo>
                      <a:pt x="8" y="112"/>
                      <a:pt x="9" y="151"/>
                      <a:pt x="10" y="190"/>
                    </a:cubicBezTo>
                    <a:lnTo>
                      <a:pt x="251" y="186"/>
                    </a:lnTo>
                    <a:cubicBezTo>
                      <a:pt x="207" y="125"/>
                      <a:pt x="165" y="64"/>
                      <a:pt x="12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89" name="Google Shape;3889;p51"/>
              <p:cNvSpPr/>
              <p:nvPr/>
            </p:nvSpPr>
            <p:spPr>
              <a:xfrm>
                <a:off x="1766375" y="1712650"/>
                <a:ext cx="18750" cy="15850"/>
              </a:xfrm>
              <a:custGeom>
                <a:avLst/>
                <a:gdLst/>
                <a:ahLst/>
                <a:cxnLst/>
                <a:rect l="l" t="t" r="r" b="b"/>
                <a:pathLst>
                  <a:path w="750" h="634" extrusionOk="0">
                    <a:moveTo>
                      <a:pt x="750" y="0"/>
                    </a:moveTo>
                    <a:cubicBezTo>
                      <a:pt x="568" y="264"/>
                      <a:pt x="303" y="508"/>
                      <a:pt x="0" y="634"/>
                    </a:cubicBezTo>
                    <a:lnTo>
                      <a:pt x="624" y="623"/>
                    </a:lnTo>
                    <a:cubicBezTo>
                      <a:pt x="653" y="444"/>
                      <a:pt x="687" y="266"/>
                      <a:pt x="728" y="90"/>
                    </a:cubicBezTo>
                    <a:cubicBezTo>
                      <a:pt x="735" y="60"/>
                      <a:pt x="742" y="30"/>
                      <a:pt x="75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0" name="Google Shape;3890;p51"/>
              <p:cNvSpPr/>
              <p:nvPr/>
            </p:nvSpPr>
            <p:spPr>
              <a:xfrm>
                <a:off x="2230950" y="1714250"/>
                <a:ext cx="4825" cy="5950"/>
              </a:xfrm>
              <a:custGeom>
                <a:avLst/>
                <a:gdLst/>
                <a:ahLst/>
                <a:cxnLst/>
                <a:rect l="l" t="t" r="r" b="b"/>
                <a:pathLst>
                  <a:path w="193" h="238" extrusionOk="0">
                    <a:moveTo>
                      <a:pt x="193" y="0"/>
                    </a:moveTo>
                    <a:lnTo>
                      <a:pt x="193" y="0"/>
                    </a:lnTo>
                    <a:cubicBezTo>
                      <a:pt x="134" y="84"/>
                      <a:pt x="70" y="164"/>
                      <a:pt x="0" y="237"/>
                    </a:cubicBezTo>
                    <a:lnTo>
                      <a:pt x="138" y="235"/>
                    </a:lnTo>
                    <a:cubicBezTo>
                      <a:pt x="149" y="186"/>
                      <a:pt x="160" y="137"/>
                      <a:pt x="170" y="88"/>
                    </a:cubicBezTo>
                    <a:cubicBezTo>
                      <a:pt x="178" y="60"/>
                      <a:pt x="185" y="30"/>
                      <a:pt x="19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1" name="Google Shape;3891;p51"/>
              <p:cNvSpPr/>
              <p:nvPr/>
            </p:nvSpPr>
            <p:spPr>
              <a:xfrm>
                <a:off x="1207650" y="1519750"/>
                <a:ext cx="2975" cy="8225"/>
              </a:xfrm>
              <a:custGeom>
                <a:avLst/>
                <a:gdLst/>
                <a:ahLst/>
                <a:cxnLst/>
                <a:rect l="l" t="t" r="r" b="b"/>
                <a:pathLst>
                  <a:path w="119" h="329" extrusionOk="0">
                    <a:moveTo>
                      <a:pt x="118" y="1"/>
                    </a:moveTo>
                    <a:lnTo>
                      <a:pt x="49" y="81"/>
                    </a:lnTo>
                    <a:lnTo>
                      <a:pt x="49" y="205"/>
                    </a:lnTo>
                    <a:cubicBezTo>
                      <a:pt x="52" y="245"/>
                      <a:pt x="33" y="284"/>
                      <a:pt x="0" y="308"/>
                    </a:cubicBezTo>
                    <a:cubicBezTo>
                      <a:pt x="14" y="311"/>
                      <a:pt x="28" y="319"/>
                      <a:pt x="39" y="328"/>
                    </a:cubicBezTo>
                    <a:cubicBezTo>
                      <a:pt x="63" y="219"/>
                      <a:pt x="90" y="109"/>
                      <a:pt x="11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2" name="Google Shape;3892;p51"/>
              <p:cNvSpPr/>
              <p:nvPr/>
            </p:nvSpPr>
            <p:spPr>
              <a:xfrm>
                <a:off x="1365050" y="1726475"/>
                <a:ext cx="8275" cy="9200"/>
              </a:xfrm>
              <a:custGeom>
                <a:avLst/>
                <a:gdLst/>
                <a:ahLst/>
                <a:cxnLst/>
                <a:rect l="l" t="t" r="r" b="b"/>
                <a:pathLst>
                  <a:path w="331" h="368" extrusionOk="0">
                    <a:moveTo>
                      <a:pt x="330" y="0"/>
                    </a:moveTo>
                    <a:lnTo>
                      <a:pt x="330" y="0"/>
                    </a:lnTo>
                    <a:cubicBezTo>
                      <a:pt x="237" y="136"/>
                      <a:pt x="126" y="260"/>
                      <a:pt x="1" y="368"/>
                    </a:cubicBezTo>
                    <a:lnTo>
                      <a:pt x="250" y="364"/>
                    </a:lnTo>
                    <a:cubicBezTo>
                      <a:pt x="268" y="272"/>
                      <a:pt x="288" y="180"/>
                      <a:pt x="309" y="88"/>
                    </a:cubicBezTo>
                    <a:cubicBezTo>
                      <a:pt x="315" y="60"/>
                      <a:pt x="323" y="30"/>
                      <a:pt x="33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3" name="Google Shape;3893;p51"/>
              <p:cNvSpPr/>
              <p:nvPr/>
            </p:nvSpPr>
            <p:spPr>
              <a:xfrm>
                <a:off x="1238400" y="1355325"/>
                <a:ext cx="9775" cy="22425"/>
              </a:xfrm>
              <a:custGeom>
                <a:avLst/>
                <a:gdLst/>
                <a:ahLst/>
                <a:cxnLst/>
                <a:rect l="l" t="t" r="r" b="b"/>
                <a:pathLst>
                  <a:path w="391" h="897" extrusionOk="0">
                    <a:moveTo>
                      <a:pt x="391" y="0"/>
                    </a:moveTo>
                    <a:cubicBezTo>
                      <a:pt x="282" y="157"/>
                      <a:pt x="150" y="299"/>
                      <a:pt x="1" y="418"/>
                    </a:cubicBezTo>
                    <a:cubicBezTo>
                      <a:pt x="80" y="574"/>
                      <a:pt x="155" y="734"/>
                      <a:pt x="224" y="896"/>
                    </a:cubicBezTo>
                    <a:cubicBezTo>
                      <a:pt x="231" y="839"/>
                      <a:pt x="241" y="783"/>
                      <a:pt x="249" y="727"/>
                    </a:cubicBezTo>
                    <a:cubicBezTo>
                      <a:pt x="280" y="514"/>
                      <a:pt x="321" y="300"/>
                      <a:pt x="369" y="88"/>
                    </a:cubicBezTo>
                    <a:cubicBezTo>
                      <a:pt x="376" y="59"/>
                      <a:pt x="383" y="29"/>
                      <a:pt x="39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4" name="Google Shape;3894;p51"/>
              <p:cNvSpPr/>
              <p:nvPr/>
            </p:nvSpPr>
            <p:spPr>
              <a:xfrm>
                <a:off x="2446500" y="1659950"/>
                <a:ext cx="30950" cy="18475"/>
              </a:xfrm>
              <a:custGeom>
                <a:avLst/>
                <a:gdLst/>
                <a:ahLst/>
                <a:cxnLst/>
                <a:rect l="l" t="t" r="r" b="b"/>
                <a:pathLst>
                  <a:path w="1238" h="739" extrusionOk="0">
                    <a:moveTo>
                      <a:pt x="0" y="0"/>
                    </a:moveTo>
                    <a:lnTo>
                      <a:pt x="0" y="0"/>
                    </a:lnTo>
                    <a:cubicBezTo>
                      <a:pt x="59" y="48"/>
                      <a:pt x="117" y="95"/>
                      <a:pt x="175" y="142"/>
                    </a:cubicBezTo>
                    <a:cubicBezTo>
                      <a:pt x="386" y="317"/>
                      <a:pt x="629" y="511"/>
                      <a:pt x="807" y="739"/>
                    </a:cubicBezTo>
                    <a:lnTo>
                      <a:pt x="1117" y="586"/>
                    </a:lnTo>
                    <a:cubicBezTo>
                      <a:pt x="1222" y="534"/>
                      <a:pt x="1238" y="372"/>
                      <a:pt x="1154" y="294"/>
                    </a:cubicBezTo>
                    <a:cubicBezTo>
                      <a:pt x="1120" y="264"/>
                      <a:pt x="1086" y="233"/>
                      <a:pt x="1052" y="201"/>
                    </a:cubicBezTo>
                    <a:cubicBezTo>
                      <a:pt x="972" y="214"/>
                      <a:pt x="893" y="219"/>
                      <a:pt x="815" y="219"/>
                    </a:cubicBezTo>
                    <a:cubicBezTo>
                      <a:pt x="524" y="219"/>
                      <a:pt x="251" y="136"/>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5" name="Google Shape;3895;p51"/>
              <p:cNvSpPr/>
              <p:nvPr/>
            </p:nvSpPr>
            <p:spPr>
              <a:xfrm>
                <a:off x="2436150" y="1680250"/>
                <a:ext cx="9525" cy="13300"/>
              </a:xfrm>
              <a:custGeom>
                <a:avLst/>
                <a:gdLst/>
                <a:ahLst/>
                <a:cxnLst/>
                <a:rect l="l" t="t" r="r" b="b"/>
                <a:pathLst>
                  <a:path w="381" h="532" extrusionOk="0">
                    <a:moveTo>
                      <a:pt x="134" y="0"/>
                    </a:moveTo>
                    <a:cubicBezTo>
                      <a:pt x="102" y="17"/>
                      <a:pt x="66" y="26"/>
                      <a:pt x="30" y="26"/>
                    </a:cubicBezTo>
                    <a:cubicBezTo>
                      <a:pt x="23" y="26"/>
                      <a:pt x="16" y="25"/>
                      <a:pt x="8" y="25"/>
                    </a:cubicBezTo>
                    <a:lnTo>
                      <a:pt x="8" y="25"/>
                    </a:lnTo>
                    <a:cubicBezTo>
                      <a:pt x="10" y="41"/>
                      <a:pt x="11" y="58"/>
                      <a:pt x="13" y="74"/>
                    </a:cubicBezTo>
                    <a:cubicBezTo>
                      <a:pt x="24" y="227"/>
                      <a:pt x="21" y="380"/>
                      <a:pt x="1" y="532"/>
                    </a:cubicBezTo>
                    <a:lnTo>
                      <a:pt x="380" y="344"/>
                    </a:lnTo>
                    <a:cubicBezTo>
                      <a:pt x="291" y="234"/>
                      <a:pt x="209" y="119"/>
                      <a:pt x="134"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6" name="Google Shape;3896;p51"/>
              <p:cNvSpPr/>
              <p:nvPr/>
            </p:nvSpPr>
            <p:spPr>
              <a:xfrm>
                <a:off x="2442025" y="1404825"/>
                <a:ext cx="6950" cy="9175"/>
              </a:xfrm>
              <a:custGeom>
                <a:avLst/>
                <a:gdLst/>
                <a:ahLst/>
                <a:cxnLst/>
                <a:rect l="l" t="t" r="r" b="b"/>
                <a:pathLst>
                  <a:path w="278" h="367" extrusionOk="0">
                    <a:moveTo>
                      <a:pt x="121" y="1"/>
                    </a:moveTo>
                    <a:cubicBezTo>
                      <a:pt x="85" y="101"/>
                      <a:pt x="43" y="200"/>
                      <a:pt x="1" y="294"/>
                    </a:cubicBezTo>
                    <a:cubicBezTo>
                      <a:pt x="60" y="316"/>
                      <a:pt x="118" y="340"/>
                      <a:pt x="174" y="366"/>
                    </a:cubicBezTo>
                    <a:lnTo>
                      <a:pt x="203" y="341"/>
                    </a:lnTo>
                    <a:cubicBezTo>
                      <a:pt x="277" y="276"/>
                      <a:pt x="271" y="144"/>
                      <a:pt x="203" y="79"/>
                    </a:cubicBezTo>
                    <a:lnTo>
                      <a:pt x="12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7" name="Google Shape;3897;p51"/>
              <p:cNvSpPr/>
              <p:nvPr/>
            </p:nvSpPr>
            <p:spPr>
              <a:xfrm>
                <a:off x="1191800" y="1303475"/>
                <a:ext cx="1264250" cy="434800"/>
              </a:xfrm>
              <a:custGeom>
                <a:avLst/>
                <a:gdLst/>
                <a:ahLst/>
                <a:cxnLst/>
                <a:rect l="l" t="t" r="r" b="b"/>
                <a:pathLst>
                  <a:path w="50570" h="17392" extrusionOk="0">
                    <a:moveTo>
                      <a:pt x="18086" y="593"/>
                    </a:moveTo>
                    <a:cubicBezTo>
                      <a:pt x="18219" y="593"/>
                      <a:pt x="18347" y="702"/>
                      <a:pt x="18353" y="842"/>
                    </a:cubicBezTo>
                    <a:cubicBezTo>
                      <a:pt x="18355" y="907"/>
                      <a:pt x="18333" y="969"/>
                      <a:pt x="18290" y="1018"/>
                    </a:cubicBezTo>
                    <a:cubicBezTo>
                      <a:pt x="18290" y="1050"/>
                      <a:pt x="18289" y="1081"/>
                      <a:pt x="18289" y="1110"/>
                    </a:cubicBezTo>
                    <a:cubicBezTo>
                      <a:pt x="18291" y="1654"/>
                      <a:pt x="18294" y="2200"/>
                      <a:pt x="18296" y="2744"/>
                    </a:cubicBezTo>
                    <a:cubicBezTo>
                      <a:pt x="18298" y="2784"/>
                      <a:pt x="18279" y="2824"/>
                      <a:pt x="18246" y="2847"/>
                    </a:cubicBezTo>
                    <a:cubicBezTo>
                      <a:pt x="18261" y="2851"/>
                      <a:pt x="18273" y="2858"/>
                      <a:pt x="18285" y="2867"/>
                    </a:cubicBezTo>
                    <a:cubicBezTo>
                      <a:pt x="18328" y="2676"/>
                      <a:pt x="18375" y="2484"/>
                      <a:pt x="18437" y="2296"/>
                    </a:cubicBezTo>
                    <a:cubicBezTo>
                      <a:pt x="18549" y="1951"/>
                      <a:pt x="18680" y="1586"/>
                      <a:pt x="18889" y="1286"/>
                    </a:cubicBezTo>
                    <a:cubicBezTo>
                      <a:pt x="19069" y="1027"/>
                      <a:pt x="19321" y="808"/>
                      <a:pt x="19637" y="741"/>
                    </a:cubicBezTo>
                    <a:cubicBezTo>
                      <a:pt x="19701" y="727"/>
                      <a:pt x="19765" y="721"/>
                      <a:pt x="19828" y="721"/>
                    </a:cubicBezTo>
                    <a:cubicBezTo>
                      <a:pt x="20067" y="721"/>
                      <a:pt x="20295" y="815"/>
                      <a:pt x="20456" y="1003"/>
                    </a:cubicBezTo>
                    <a:cubicBezTo>
                      <a:pt x="20895" y="1516"/>
                      <a:pt x="20695" y="2176"/>
                      <a:pt x="20451" y="2730"/>
                    </a:cubicBezTo>
                    <a:cubicBezTo>
                      <a:pt x="20763" y="2850"/>
                      <a:pt x="21058" y="3013"/>
                      <a:pt x="21178" y="3350"/>
                    </a:cubicBezTo>
                    <a:cubicBezTo>
                      <a:pt x="21281" y="3641"/>
                      <a:pt x="21226" y="3985"/>
                      <a:pt x="21062" y="4242"/>
                    </a:cubicBezTo>
                    <a:cubicBezTo>
                      <a:pt x="20886" y="4519"/>
                      <a:pt x="20582" y="4693"/>
                      <a:pt x="20259" y="4745"/>
                    </a:cubicBezTo>
                    <a:cubicBezTo>
                      <a:pt x="20175" y="4758"/>
                      <a:pt x="20093" y="4765"/>
                      <a:pt x="20011" y="4765"/>
                    </a:cubicBezTo>
                    <a:cubicBezTo>
                      <a:pt x="19720" y="4765"/>
                      <a:pt x="19445" y="4681"/>
                      <a:pt x="19195" y="4546"/>
                    </a:cubicBezTo>
                    <a:lnTo>
                      <a:pt x="19195" y="4546"/>
                    </a:lnTo>
                    <a:cubicBezTo>
                      <a:pt x="19254" y="4593"/>
                      <a:pt x="19311" y="4641"/>
                      <a:pt x="19369" y="4688"/>
                    </a:cubicBezTo>
                    <a:cubicBezTo>
                      <a:pt x="19659" y="4928"/>
                      <a:pt x="20007" y="5205"/>
                      <a:pt x="20171" y="5552"/>
                    </a:cubicBezTo>
                    <a:cubicBezTo>
                      <a:pt x="20249" y="5718"/>
                      <a:pt x="20246" y="5910"/>
                      <a:pt x="20100" y="6035"/>
                    </a:cubicBezTo>
                    <a:cubicBezTo>
                      <a:pt x="20021" y="6105"/>
                      <a:pt x="19919" y="6136"/>
                      <a:pt x="19817" y="6136"/>
                    </a:cubicBezTo>
                    <a:cubicBezTo>
                      <a:pt x="19754" y="6136"/>
                      <a:pt x="19692" y="6125"/>
                      <a:pt x="19633" y="6102"/>
                    </a:cubicBezTo>
                    <a:cubicBezTo>
                      <a:pt x="19447" y="6032"/>
                      <a:pt x="19305" y="5874"/>
                      <a:pt x="19180" y="5725"/>
                    </a:cubicBezTo>
                    <a:cubicBezTo>
                      <a:pt x="19084" y="5608"/>
                      <a:pt x="18994" y="5486"/>
                      <a:pt x="18914" y="5358"/>
                    </a:cubicBezTo>
                    <a:cubicBezTo>
                      <a:pt x="18884" y="5374"/>
                      <a:pt x="18849" y="5383"/>
                      <a:pt x="18815" y="5383"/>
                    </a:cubicBezTo>
                    <a:cubicBezTo>
                      <a:pt x="18806" y="5383"/>
                      <a:pt x="18798" y="5383"/>
                      <a:pt x="18789" y="5382"/>
                    </a:cubicBezTo>
                    <a:lnTo>
                      <a:pt x="18789" y="5382"/>
                    </a:lnTo>
                    <a:cubicBezTo>
                      <a:pt x="18790" y="5399"/>
                      <a:pt x="18792" y="5415"/>
                      <a:pt x="18793" y="5432"/>
                    </a:cubicBezTo>
                    <a:cubicBezTo>
                      <a:pt x="18818" y="5783"/>
                      <a:pt x="18784" y="6253"/>
                      <a:pt x="18479" y="6487"/>
                    </a:cubicBezTo>
                    <a:cubicBezTo>
                      <a:pt x="18389" y="6556"/>
                      <a:pt x="18289" y="6588"/>
                      <a:pt x="18192" y="6588"/>
                    </a:cubicBezTo>
                    <a:cubicBezTo>
                      <a:pt x="17991" y="6588"/>
                      <a:pt x="17806" y="6449"/>
                      <a:pt x="17772" y="6214"/>
                    </a:cubicBezTo>
                    <a:cubicBezTo>
                      <a:pt x="17745" y="6034"/>
                      <a:pt x="17783" y="5848"/>
                      <a:pt x="17809" y="5671"/>
                    </a:cubicBezTo>
                    <a:cubicBezTo>
                      <a:pt x="17841" y="5456"/>
                      <a:pt x="17880" y="5242"/>
                      <a:pt x="17929" y="5031"/>
                    </a:cubicBezTo>
                    <a:cubicBezTo>
                      <a:pt x="17935" y="5001"/>
                      <a:pt x="17943" y="4972"/>
                      <a:pt x="17950" y="4942"/>
                    </a:cubicBezTo>
                    <a:lnTo>
                      <a:pt x="17950" y="4942"/>
                    </a:lnTo>
                    <a:cubicBezTo>
                      <a:pt x="17687" y="5324"/>
                      <a:pt x="17251" y="5665"/>
                      <a:pt x="16779" y="5665"/>
                    </a:cubicBezTo>
                    <a:cubicBezTo>
                      <a:pt x="16686" y="5665"/>
                      <a:pt x="16591" y="5652"/>
                      <a:pt x="16497" y="5623"/>
                    </a:cubicBezTo>
                    <a:cubicBezTo>
                      <a:pt x="16016" y="5476"/>
                      <a:pt x="15638" y="4961"/>
                      <a:pt x="15786" y="4468"/>
                    </a:cubicBezTo>
                    <a:cubicBezTo>
                      <a:pt x="15440" y="4257"/>
                      <a:pt x="15182" y="3924"/>
                      <a:pt x="15045" y="3541"/>
                    </a:cubicBezTo>
                    <a:cubicBezTo>
                      <a:pt x="14918" y="3184"/>
                      <a:pt x="14894" y="2747"/>
                      <a:pt x="15052" y="2396"/>
                    </a:cubicBezTo>
                    <a:cubicBezTo>
                      <a:pt x="15182" y="2109"/>
                      <a:pt x="15441" y="2035"/>
                      <a:pt x="15716" y="2035"/>
                    </a:cubicBezTo>
                    <a:cubicBezTo>
                      <a:pt x="15861" y="2035"/>
                      <a:pt x="16010" y="2055"/>
                      <a:pt x="16148" y="2076"/>
                    </a:cubicBezTo>
                    <a:cubicBezTo>
                      <a:pt x="16803" y="2174"/>
                      <a:pt x="17425" y="2464"/>
                      <a:pt x="17928" y="2894"/>
                    </a:cubicBezTo>
                    <a:cubicBezTo>
                      <a:pt x="17683" y="2392"/>
                      <a:pt x="17392" y="1915"/>
                      <a:pt x="17057" y="1468"/>
                    </a:cubicBezTo>
                    <a:cubicBezTo>
                      <a:pt x="17021" y="1494"/>
                      <a:pt x="16987" y="1519"/>
                      <a:pt x="16938" y="1524"/>
                    </a:cubicBezTo>
                    <a:cubicBezTo>
                      <a:pt x="16930" y="1525"/>
                      <a:pt x="16923" y="1526"/>
                      <a:pt x="16915" y="1526"/>
                    </a:cubicBezTo>
                    <a:cubicBezTo>
                      <a:pt x="16862" y="1526"/>
                      <a:pt x="16811" y="1507"/>
                      <a:pt x="16771" y="1471"/>
                    </a:cubicBezTo>
                    <a:cubicBezTo>
                      <a:pt x="16684" y="1397"/>
                      <a:pt x="16649" y="1267"/>
                      <a:pt x="16692" y="1160"/>
                    </a:cubicBezTo>
                    <a:cubicBezTo>
                      <a:pt x="16735" y="1056"/>
                      <a:pt x="16813" y="1014"/>
                      <a:pt x="16894" y="1014"/>
                    </a:cubicBezTo>
                    <a:cubicBezTo>
                      <a:pt x="17003" y="1014"/>
                      <a:pt x="17120" y="1089"/>
                      <a:pt x="17176" y="1195"/>
                    </a:cubicBezTo>
                    <a:cubicBezTo>
                      <a:pt x="17189" y="1204"/>
                      <a:pt x="17201" y="1217"/>
                      <a:pt x="17211" y="1230"/>
                    </a:cubicBezTo>
                    <a:cubicBezTo>
                      <a:pt x="17519" y="1630"/>
                      <a:pt x="17792" y="2056"/>
                      <a:pt x="18028" y="2503"/>
                    </a:cubicBezTo>
                    <a:lnTo>
                      <a:pt x="18025" y="1742"/>
                    </a:lnTo>
                    <a:lnTo>
                      <a:pt x="18022" y="1242"/>
                    </a:lnTo>
                    <a:lnTo>
                      <a:pt x="18022" y="1090"/>
                    </a:lnTo>
                    <a:cubicBezTo>
                      <a:pt x="18004" y="1082"/>
                      <a:pt x="17987" y="1073"/>
                      <a:pt x="17971" y="1061"/>
                    </a:cubicBezTo>
                    <a:cubicBezTo>
                      <a:pt x="17933" y="1031"/>
                      <a:pt x="17904" y="991"/>
                      <a:pt x="17892" y="945"/>
                    </a:cubicBezTo>
                    <a:cubicBezTo>
                      <a:pt x="17828" y="830"/>
                      <a:pt x="17862" y="670"/>
                      <a:pt x="17990" y="613"/>
                    </a:cubicBezTo>
                    <a:cubicBezTo>
                      <a:pt x="18021" y="599"/>
                      <a:pt x="18054" y="593"/>
                      <a:pt x="18086" y="593"/>
                    </a:cubicBezTo>
                    <a:close/>
                    <a:moveTo>
                      <a:pt x="33246" y="721"/>
                    </a:moveTo>
                    <a:cubicBezTo>
                      <a:pt x="33379" y="721"/>
                      <a:pt x="33507" y="829"/>
                      <a:pt x="33514" y="970"/>
                    </a:cubicBezTo>
                    <a:cubicBezTo>
                      <a:pt x="33516" y="1034"/>
                      <a:pt x="33494" y="1097"/>
                      <a:pt x="33451" y="1146"/>
                    </a:cubicBezTo>
                    <a:cubicBezTo>
                      <a:pt x="33451" y="1178"/>
                      <a:pt x="33450" y="1210"/>
                      <a:pt x="33450" y="1237"/>
                    </a:cubicBezTo>
                    <a:cubicBezTo>
                      <a:pt x="33452" y="1782"/>
                      <a:pt x="33454" y="2327"/>
                      <a:pt x="33456" y="2871"/>
                    </a:cubicBezTo>
                    <a:cubicBezTo>
                      <a:pt x="33459" y="2913"/>
                      <a:pt x="33439" y="2951"/>
                      <a:pt x="33406" y="2976"/>
                    </a:cubicBezTo>
                    <a:cubicBezTo>
                      <a:pt x="33421" y="2979"/>
                      <a:pt x="33434" y="2986"/>
                      <a:pt x="33446" y="2996"/>
                    </a:cubicBezTo>
                    <a:cubicBezTo>
                      <a:pt x="33488" y="2803"/>
                      <a:pt x="33536" y="2613"/>
                      <a:pt x="33598" y="2424"/>
                    </a:cubicBezTo>
                    <a:cubicBezTo>
                      <a:pt x="33709" y="2078"/>
                      <a:pt x="33840" y="1715"/>
                      <a:pt x="34049" y="1414"/>
                    </a:cubicBezTo>
                    <a:cubicBezTo>
                      <a:pt x="34229" y="1154"/>
                      <a:pt x="34481" y="935"/>
                      <a:pt x="34797" y="869"/>
                    </a:cubicBezTo>
                    <a:cubicBezTo>
                      <a:pt x="34862" y="856"/>
                      <a:pt x="34926" y="849"/>
                      <a:pt x="34990" y="849"/>
                    </a:cubicBezTo>
                    <a:cubicBezTo>
                      <a:pt x="35228" y="849"/>
                      <a:pt x="35455" y="943"/>
                      <a:pt x="35616" y="1131"/>
                    </a:cubicBezTo>
                    <a:cubicBezTo>
                      <a:pt x="36056" y="1643"/>
                      <a:pt x="35855" y="2304"/>
                      <a:pt x="35610" y="2858"/>
                    </a:cubicBezTo>
                    <a:cubicBezTo>
                      <a:pt x="35923" y="2978"/>
                      <a:pt x="36217" y="3141"/>
                      <a:pt x="36338" y="3477"/>
                    </a:cubicBezTo>
                    <a:cubicBezTo>
                      <a:pt x="36441" y="3769"/>
                      <a:pt x="36385" y="4112"/>
                      <a:pt x="36221" y="4369"/>
                    </a:cubicBezTo>
                    <a:lnTo>
                      <a:pt x="36222" y="4369"/>
                    </a:lnTo>
                    <a:cubicBezTo>
                      <a:pt x="36044" y="4647"/>
                      <a:pt x="35741" y="4820"/>
                      <a:pt x="35419" y="4872"/>
                    </a:cubicBezTo>
                    <a:cubicBezTo>
                      <a:pt x="35334" y="4886"/>
                      <a:pt x="35251" y="4893"/>
                      <a:pt x="35168" y="4893"/>
                    </a:cubicBezTo>
                    <a:cubicBezTo>
                      <a:pt x="34878" y="4893"/>
                      <a:pt x="34604" y="4809"/>
                      <a:pt x="34354" y="4673"/>
                    </a:cubicBezTo>
                    <a:lnTo>
                      <a:pt x="34354" y="4673"/>
                    </a:lnTo>
                    <a:cubicBezTo>
                      <a:pt x="34412" y="4720"/>
                      <a:pt x="34471" y="4768"/>
                      <a:pt x="34529" y="4816"/>
                    </a:cubicBezTo>
                    <a:cubicBezTo>
                      <a:pt x="34818" y="5055"/>
                      <a:pt x="35167" y="5333"/>
                      <a:pt x="35331" y="5679"/>
                    </a:cubicBezTo>
                    <a:cubicBezTo>
                      <a:pt x="35409" y="5845"/>
                      <a:pt x="35405" y="6038"/>
                      <a:pt x="35260" y="6163"/>
                    </a:cubicBezTo>
                    <a:cubicBezTo>
                      <a:pt x="35180" y="6233"/>
                      <a:pt x="35078" y="6265"/>
                      <a:pt x="34975" y="6265"/>
                    </a:cubicBezTo>
                    <a:cubicBezTo>
                      <a:pt x="34913" y="6265"/>
                      <a:pt x="34850" y="6253"/>
                      <a:pt x="34793" y="6231"/>
                    </a:cubicBezTo>
                    <a:cubicBezTo>
                      <a:pt x="34607" y="6160"/>
                      <a:pt x="34463" y="6001"/>
                      <a:pt x="34340" y="5853"/>
                    </a:cubicBezTo>
                    <a:cubicBezTo>
                      <a:pt x="34243" y="5736"/>
                      <a:pt x="34154" y="5613"/>
                      <a:pt x="34074" y="5486"/>
                    </a:cubicBezTo>
                    <a:cubicBezTo>
                      <a:pt x="34042" y="5503"/>
                      <a:pt x="34007" y="5511"/>
                      <a:pt x="33971" y="5511"/>
                    </a:cubicBezTo>
                    <a:cubicBezTo>
                      <a:pt x="33963" y="5511"/>
                      <a:pt x="33956" y="5511"/>
                      <a:pt x="33949" y="5510"/>
                    </a:cubicBezTo>
                    <a:lnTo>
                      <a:pt x="33949" y="5510"/>
                    </a:lnTo>
                    <a:cubicBezTo>
                      <a:pt x="33950" y="5526"/>
                      <a:pt x="33951" y="5542"/>
                      <a:pt x="33953" y="5559"/>
                    </a:cubicBezTo>
                    <a:cubicBezTo>
                      <a:pt x="33977" y="5911"/>
                      <a:pt x="33943" y="6381"/>
                      <a:pt x="33638" y="6615"/>
                    </a:cubicBezTo>
                    <a:cubicBezTo>
                      <a:pt x="33549" y="6683"/>
                      <a:pt x="33449" y="6715"/>
                      <a:pt x="33352" y="6715"/>
                    </a:cubicBezTo>
                    <a:cubicBezTo>
                      <a:pt x="33151" y="6715"/>
                      <a:pt x="32966" y="6577"/>
                      <a:pt x="32931" y="6342"/>
                    </a:cubicBezTo>
                    <a:cubicBezTo>
                      <a:pt x="32905" y="6162"/>
                      <a:pt x="32942" y="5976"/>
                      <a:pt x="32968" y="5798"/>
                    </a:cubicBezTo>
                    <a:cubicBezTo>
                      <a:pt x="33000" y="5584"/>
                      <a:pt x="33040" y="5371"/>
                      <a:pt x="33089" y="5159"/>
                    </a:cubicBezTo>
                    <a:cubicBezTo>
                      <a:pt x="33096" y="5130"/>
                      <a:pt x="33103" y="5100"/>
                      <a:pt x="33110" y="5070"/>
                    </a:cubicBezTo>
                    <a:lnTo>
                      <a:pt x="33110" y="5070"/>
                    </a:lnTo>
                    <a:cubicBezTo>
                      <a:pt x="32847" y="5451"/>
                      <a:pt x="32411" y="5792"/>
                      <a:pt x="31939" y="5792"/>
                    </a:cubicBezTo>
                    <a:cubicBezTo>
                      <a:pt x="31846" y="5792"/>
                      <a:pt x="31752" y="5779"/>
                      <a:pt x="31658" y="5750"/>
                    </a:cubicBezTo>
                    <a:cubicBezTo>
                      <a:pt x="31176" y="5605"/>
                      <a:pt x="30797" y="5088"/>
                      <a:pt x="30946" y="4596"/>
                    </a:cubicBezTo>
                    <a:cubicBezTo>
                      <a:pt x="30600" y="4384"/>
                      <a:pt x="30341" y="4052"/>
                      <a:pt x="30205" y="3669"/>
                    </a:cubicBezTo>
                    <a:cubicBezTo>
                      <a:pt x="30078" y="3312"/>
                      <a:pt x="30053" y="2875"/>
                      <a:pt x="30213" y="2524"/>
                    </a:cubicBezTo>
                    <a:cubicBezTo>
                      <a:pt x="30343" y="2236"/>
                      <a:pt x="30601" y="2162"/>
                      <a:pt x="30876" y="2162"/>
                    </a:cubicBezTo>
                    <a:cubicBezTo>
                      <a:pt x="31021" y="2162"/>
                      <a:pt x="31171" y="2183"/>
                      <a:pt x="31309" y="2204"/>
                    </a:cubicBezTo>
                    <a:cubicBezTo>
                      <a:pt x="31963" y="2303"/>
                      <a:pt x="32586" y="2593"/>
                      <a:pt x="33089" y="3021"/>
                    </a:cubicBezTo>
                    <a:cubicBezTo>
                      <a:pt x="32844" y="2520"/>
                      <a:pt x="32552" y="2042"/>
                      <a:pt x="32218" y="1596"/>
                    </a:cubicBezTo>
                    <a:cubicBezTo>
                      <a:pt x="32182" y="1621"/>
                      <a:pt x="32148" y="1648"/>
                      <a:pt x="32099" y="1652"/>
                    </a:cubicBezTo>
                    <a:cubicBezTo>
                      <a:pt x="32091" y="1653"/>
                      <a:pt x="32083" y="1653"/>
                      <a:pt x="32076" y="1653"/>
                    </a:cubicBezTo>
                    <a:cubicBezTo>
                      <a:pt x="32023" y="1653"/>
                      <a:pt x="31972" y="1634"/>
                      <a:pt x="31932" y="1599"/>
                    </a:cubicBezTo>
                    <a:cubicBezTo>
                      <a:pt x="31845" y="1525"/>
                      <a:pt x="31810" y="1395"/>
                      <a:pt x="31853" y="1288"/>
                    </a:cubicBezTo>
                    <a:cubicBezTo>
                      <a:pt x="31896" y="1184"/>
                      <a:pt x="31974" y="1141"/>
                      <a:pt x="32056" y="1141"/>
                    </a:cubicBezTo>
                    <a:cubicBezTo>
                      <a:pt x="32165" y="1141"/>
                      <a:pt x="32282" y="1216"/>
                      <a:pt x="32337" y="1322"/>
                    </a:cubicBezTo>
                    <a:cubicBezTo>
                      <a:pt x="32350" y="1333"/>
                      <a:pt x="32361" y="1345"/>
                      <a:pt x="32372" y="1357"/>
                    </a:cubicBezTo>
                    <a:cubicBezTo>
                      <a:pt x="32679" y="1758"/>
                      <a:pt x="32952" y="2184"/>
                      <a:pt x="33188" y="2630"/>
                    </a:cubicBezTo>
                    <a:cubicBezTo>
                      <a:pt x="33187" y="2377"/>
                      <a:pt x="33186" y="2123"/>
                      <a:pt x="33185" y="1870"/>
                    </a:cubicBezTo>
                    <a:cubicBezTo>
                      <a:pt x="33184" y="1703"/>
                      <a:pt x="33184" y="1536"/>
                      <a:pt x="33183" y="1369"/>
                    </a:cubicBezTo>
                    <a:lnTo>
                      <a:pt x="33183" y="1218"/>
                    </a:lnTo>
                    <a:cubicBezTo>
                      <a:pt x="33165" y="1210"/>
                      <a:pt x="33148" y="1200"/>
                      <a:pt x="33132" y="1188"/>
                    </a:cubicBezTo>
                    <a:cubicBezTo>
                      <a:pt x="33094" y="1160"/>
                      <a:pt x="33065" y="1118"/>
                      <a:pt x="33052" y="1073"/>
                    </a:cubicBezTo>
                    <a:cubicBezTo>
                      <a:pt x="32989" y="958"/>
                      <a:pt x="33023" y="798"/>
                      <a:pt x="33150" y="741"/>
                    </a:cubicBezTo>
                    <a:cubicBezTo>
                      <a:pt x="33181" y="727"/>
                      <a:pt x="33214" y="721"/>
                      <a:pt x="33246" y="721"/>
                    </a:cubicBezTo>
                    <a:close/>
                    <a:moveTo>
                      <a:pt x="7970" y="3462"/>
                    </a:moveTo>
                    <a:cubicBezTo>
                      <a:pt x="8103" y="3462"/>
                      <a:pt x="8230" y="3571"/>
                      <a:pt x="8236" y="3711"/>
                    </a:cubicBezTo>
                    <a:cubicBezTo>
                      <a:pt x="8238" y="3776"/>
                      <a:pt x="8216" y="3839"/>
                      <a:pt x="8174" y="3888"/>
                    </a:cubicBezTo>
                    <a:cubicBezTo>
                      <a:pt x="8174" y="3920"/>
                      <a:pt x="8172" y="3951"/>
                      <a:pt x="8173" y="3979"/>
                    </a:cubicBezTo>
                    <a:cubicBezTo>
                      <a:pt x="8175" y="4524"/>
                      <a:pt x="8178" y="5069"/>
                      <a:pt x="8180" y="5613"/>
                    </a:cubicBezTo>
                    <a:cubicBezTo>
                      <a:pt x="8181" y="5654"/>
                      <a:pt x="8163" y="5693"/>
                      <a:pt x="8130" y="5716"/>
                    </a:cubicBezTo>
                    <a:cubicBezTo>
                      <a:pt x="8144" y="5721"/>
                      <a:pt x="8157" y="5727"/>
                      <a:pt x="8168" y="5737"/>
                    </a:cubicBezTo>
                    <a:cubicBezTo>
                      <a:pt x="8211" y="5545"/>
                      <a:pt x="8259" y="5354"/>
                      <a:pt x="8320" y="5166"/>
                    </a:cubicBezTo>
                    <a:cubicBezTo>
                      <a:pt x="8432" y="4820"/>
                      <a:pt x="8562" y="4457"/>
                      <a:pt x="8772" y="4156"/>
                    </a:cubicBezTo>
                    <a:cubicBezTo>
                      <a:pt x="8952" y="3896"/>
                      <a:pt x="9204" y="3677"/>
                      <a:pt x="9520" y="3610"/>
                    </a:cubicBezTo>
                    <a:cubicBezTo>
                      <a:pt x="9584" y="3597"/>
                      <a:pt x="9648" y="3590"/>
                      <a:pt x="9711" y="3590"/>
                    </a:cubicBezTo>
                    <a:cubicBezTo>
                      <a:pt x="9950" y="3590"/>
                      <a:pt x="10178" y="3685"/>
                      <a:pt x="10339" y="3873"/>
                    </a:cubicBezTo>
                    <a:cubicBezTo>
                      <a:pt x="10778" y="4385"/>
                      <a:pt x="10578" y="5046"/>
                      <a:pt x="10334" y="5600"/>
                    </a:cubicBezTo>
                    <a:cubicBezTo>
                      <a:pt x="10645" y="5720"/>
                      <a:pt x="10941" y="5883"/>
                      <a:pt x="11061" y="6219"/>
                    </a:cubicBezTo>
                    <a:cubicBezTo>
                      <a:pt x="11164" y="6511"/>
                      <a:pt x="11109" y="6854"/>
                      <a:pt x="10944" y="7111"/>
                    </a:cubicBezTo>
                    <a:cubicBezTo>
                      <a:pt x="10767" y="7389"/>
                      <a:pt x="10463" y="7561"/>
                      <a:pt x="10142" y="7614"/>
                    </a:cubicBezTo>
                    <a:cubicBezTo>
                      <a:pt x="10058" y="7628"/>
                      <a:pt x="9975" y="7634"/>
                      <a:pt x="9894" y="7634"/>
                    </a:cubicBezTo>
                    <a:cubicBezTo>
                      <a:pt x="9602" y="7634"/>
                      <a:pt x="9328" y="7551"/>
                      <a:pt x="9077" y="7415"/>
                    </a:cubicBezTo>
                    <a:lnTo>
                      <a:pt x="9077" y="7415"/>
                    </a:lnTo>
                    <a:cubicBezTo>
                      <a:pt x="9136" y="7462"/>
                      <a:pt x="9194" y="7510"/>
                      <a:pt x="9251" y="7558"/>
                    </a:cubicBezTo>
                    <a:cubicBezTo>
                      <a:pt x="9541" y="7797"/>
                      <a:pt x="9889" y="8075"/>
                      <a:pt x="10053" y="8421"/>
                    </a:cubicBezTo>
                    <a:cubicBezTo>
                      <a:pt x="10132" y="8586"/>
                      <a:pt x="10127" y="8779"/>
                      <a:pt x="9982" y="8905"/>
                    </a:cubicBezTo>
                    <a:cubicBezTo>
                      <a:pt x="9902" y="8975"/>
                      <a:pt x="9800" y="9007"/>
                      <a:pt x="9697" y="9007"/>
                    </a:cubicBezTo>
                    <a:cubicBezTo>
                      <a:pt x="9635" y="9007"/>
                      <a:pt x="9573" y="8995"/>
                      <a:pt x="9515" y="8973"/>
                    </a:cubicBezTo>
                    <a:cubicBezTo>
                      <a:pt x="9329" y="8902"/>
                      <a:pt x="9187" y="8743"/>
                      <a:pt x="9062" y="8594"/>
                    </a:cubicBezTo>
                    <a:cubicBezTo>
                      <a:pt x="8965" y="8478"/>
                      <a:pt x="8877" y="8355"/>
                      <a:pt x="8796" y="8228"/>
                    </a:cubicBezTo>
                    <a:cubicBezTo>
                      <a:pt x="8766" y="8244"/>
                      <a:pt x="8731" y="8253"/>
                      <a:pt x="8696" y="8253"/>
                    </a:cubicBezTo>
                    <a:cubicBezTo>
                      <a:pt x="8688" y="8253"/>
                      <a:pt x="8679" y="8252"/>
                      <a:pt x="8671" y="8251"/>
                    </a:cubicBezTo>
                    <a:lnTo>
                      <a:pt x="8671" y="8251"/>
                    </a:lnTo>
                    <a:cubicBezTo>
                      <a:pt x="8673" y="8268"/>
                      <a:pt x="8674" y="8284"/>
                      <a:pt x="8675" y="8301"/>
                    </a:cubicBezTo>
                    <a:cubicBezTo>
                      <a:pt x="8701" y="8653"/>
                      <a:pt x="8667" y="9123"/>
                      <a:pt x="8362" y="9357"/>
                    </a:cubicBezTo>
                    <a:cubicBezTo>
                      <a:pt x="8272" y="9425"/>
                      <a:pt x="8171" y="9457"/>
                      <a:pt x="8075" y="9457"/>
                    </a:cubicBezTo>
                    <a:cubicBezTo>
                      <a:pt x="7873" y="9457"/>
                      <a:pt x="7689" y="9318"/>
                      <a:pt x="7653" y="9084"/>
                    </a:cubicBezTo>
                    <a:cubicBezTo>
                      <a:pt x="7627" y="8904"/>
                      <a:pt x="7665" y="8717"/>
                      <a:pt x="7691" y="8540"/>
                    </a:cubicBezTo>
                    <a:cubicBezTo>
                      <a:pt x="7723" y="8325"/>
                      <a:pt x="7763" y="8112"/>
                      <a:pt x="7812" y="7900"/>
                    </a:cubicBezTo>
                    <a:cubicBezTo>
                      <a:pt x="7818" y="7871"/>
                      <a:pt x="7826" y="7842"/>
                      <a:pt x="7833" y="7812"/>
                    </a:cubicBezTo>
                    <a:lnTo>
                      <a:pt x="7833" y="7812"/>
                    </a:lnTo>
                    <a:cubicBezTo>
                      <a:pt x="7570" y="8193"/>
                      <a:pt x="7134" y="8534"/>
                      <a:pt x="6662" y="8534"/>
                    </a:cubicBezTo>
                    <a:cubicBezTo>
                      <a:pt x="6569" y="8534"/>
                      <a:pt x="6474" y="8521"/>
                      <a:pt x="6380" y="8492"/>
                    </a:cubicBezTo>
                    <a:cubicBezTo>
                      <a:pt x="5899" y="8346"/>
                      <a:pt x="5521" y="7830"/>
                      <a:pt x="5669" y="7338"/>
                    </a:cubicBezTo>
                    <a:cubicBezTo>
                      <a:pt x="5322" y="7126"/>
                      <a:pt x="5065" y="6793"/>
                      <a:pt x="4928" y="6411"/>
                    </a:cubicBezTo>
                    <a:cubicBezTo>
                      <a:pt x="4801" y="6053"/>
                      <a:pt x="4777" y="5617"/>
                      <a:pt x="4936" y="5266"/>
                    </a:cubicBezTo>
                    <a:cubicBezTo>
                      <a:pt x="5065" y="4978"/>
                      <a:pt x="5324" y="4904"/>
                      <a:pt x="5599" y="4904"/>
                    </a:cubicBezTo>
                    <a:cubicBezTo>
                      <a:pt x="5744" y="4904"/>
                      <a:pt x="5894" y="4925"/>
                      <a:pt x="6032" y="4946"/>
                    </a:cubicBezTo>
                    <a:cubicBezTo>
                      <a:pt x="6686" y="5043"/>
                      <a:pt x="7308" y="5334"/>
                      <a:pt x="7811" y="5763"/>
                    </a:cubicBezTo>
                    <a:cubicBezTo>
                      <a:pt x="7566" y="5261"/>
                      <a:pt x="7275" y="4784"/>
                      <a:pt x="6940" y="4338"/>
                    </a:cubicBezTo>
                    <a:cubicBezTo>
                      <a:pt x="6904" y="4362"/>
                      <a:pt x="6870" y="4389"/>
                      <a:pt x="6822" y="4394"/>
                    </a:cubicBezTo>
                    <a:cubicBezTo>
                      <a:pt x="6814" y="4395"/>
                      <a:pt x="6807" y="4395"/>
                      <a:pt x="6799" y="4395"/>
                    </a:cubicBezTo>
                    <a:cubicBezTo>
                      <a:pt x="6746" y="4395"/>
                      <a:pt x="6695" y="4376"/>
                      <a:pt x="6655" y="4341"/>
                    </a:cubicBezTo>
                    <a:cubicBezTo>
                      <a:pt x="6568" y="4266"/>
                      <a:pt x="6532" y="4137"/>
                      <a:pt x="6576" y="4030"/>
                    </a:cubicBezTo>
                    <a:cubicBezTo>
                      <a:pt x="6619" y="3926"/>
                      <a:pt x="6696" y="3883"/>
                      <a:pt x="6778" y="3883"/>
                    </a:cubicBezTo>
                    <a:cubicBezTo>
                      <a:pt x="6887" y="3883"/>
                      <a:pt x="7004" y="3958"/>
                      <a:pt x="7059" y="4064"/>
                    </a:cubicBezTo>
                    <a:cubicBezTo>
                      <a:pt x="7072" y="4075"/>
                      <a:pt x="7084" y="4087"/>
                      <a:pt x="7094" y="4099"/>
                    </a:cubicBezTo>
                    <a:cubicBezTo>
                      <a:pt x="7403" y="4500"/>
                      <a:pt x="7676" y="4925"/>
                      <a:pt x="7911" y="5372"/>
                    </a:cubicBezTo>
                    <a:cubicBezTo>
                      <a:pt x="7910" y="5118"/>
                      <a:pt x="7909" y="4865"/>
                      <a:pt x="7908" y="4612"/>
                    </a:cubicBezTo>
                    <a:cubicBezTo>
                      <a:pt x="7908" y="4445"/>
                      <a:pt x="7906" y="4278"/>
                      <a:pt x="7905" y="4111"/>
                    </a:cubicBezTo>
                    <a:lnTo>
                      <a:pt x="7905" y="3959"/>
                    </a:lnTo>
                    <a:cubicBezTo>
                      <a:pt x="7887" y="3952"/>
                      <a:pt x="7870" y="3942"/>
                      <a:pt x="7854" y="3930"/>
                    </a:cubicBezTo>
                    <a:cubicBezTo>
                      <a:pt x="7816" y="3902"/>
                      <a:pt x="7788" y="3860"/>
                      <a:pt x="7775" y="3814"/>
                    </a:cubicBezTo>
                    <a:cubicBezTo>
                      <a:pt x="7712" y="3700"/>
                      <a:pt x="7746" y="3539"/>
                      <a:pt x="7874" y="3483"/>
                    </a:cubicBezTo>
                    <a:cubicBezTo>
                      <a:pt x="7905" y="3469"/>
                      <a:pt x="7938" y="3462"/>
                      <a:pt x="7970" y="3462"/>
                    </a:cubicBezTo>
                    <a:close/>
                    <a:moveTo>
                      <a:pt x="24879" y="4685"/>
                    </a:moveTo>
                    <a:cubicBezTo>
                      <a:pt x="25012" y="4685"/>
                      <a:pt x="25140" y="4794"/>
                      <a:pt x="25146" y="4934"/>
                    </a:cubicBezTo>
                    <a:cubicBezTo>
                      <a:pt x="25148" y="4999"/>
                      <a:pt x="25125" y="5062"/>
                      <a:pt x="25083" y="5109"/>
                    </a:cubicBezTo>
                    <a:cubicBezTo>
                      <a:pt x="25083" y="5142"/>
                      <a:pt x="25082" y="5173"/>
                      <a:pt x="25082" y="5201"/>
                    </a:cubicBezTo>
                    <a:cubicBezTo>
                      <a:pt x="25084" y="5746"/>
                      <a:pt x="25086" y="6292"/>
                      <a:pt x="25089" y="6836"/>
                    </a:cubicBezTo>
                    <a:cubicBezTo>
                      <a:pt x="25090" y="6876"/>
                      <a:pt x="25072" y="6916"/>
                      <a:pt x="25039" y="6939"/>
                    </a:cubicBezTo>
                    <a:cubicBezTo>
                      <a:pt x="25053" y="6943"/>
                      <a:pt x="25067" y="6950"/>
                      <a:pt x="25078" y="6959"/>
                    </a:cubicBezTo>
                    <a:cubicBezTo>
                      <a:pt x="25120" y="6767"/>
                      <a:pt x="25169" y="6577"/>
                      <a:pt x="25230" y="6387"/>
                    </a:cubicBezTo>
                    <a:cubicBezTo>
                      <a:pt x="25341" y="6042"/>
                      <a:pt x="25472" y="5678"/>
                      <a:pt x="25680" y="5377"/>
                    </a:cubicBezTo>
                    <a:cubicBezTo>
                      <a:pt x="25861" y="5118"/>
                      <a:pt x="26113" y="4899"/>
                      <a:pt x="26430" y="4833"/>
                    </a:cubicBezTo>
                    <a:cubicBezTo>
                      <a:pt x="26494" y="4820"/>
                      <a:pt x="26558" y="4813"/>
                      <a:pt x="26621" y="4813"/>
                    </a:cubicBezTo>
                    <a:cubicBezTo>
                      <a:pt x="26859" y="4813"/>
                      <a:pt x="27087" y="4907"/>
                      <a:pt x="27249" y="5095"/>
                    </a:cubicBezTo>
                    <a:cubicBezTo>
                      <a:pt x="27688" y="5607"/>
                      <a:pt x="27488" y="6267"/>
                      <a:pt x="27242" y="6822"/>
                    </a:cubicBezTo>
                    <a:cubicBezTo>
                      <a:pt x="27555" y="6941"/>
                      <a:pt x="27849" y="7105"/>
                      <a:pt x="27970" y="7442"/>
                    </a:cubicBezTo>
                    <a:cubicBezTo>
                      <a:pt x="28073" y="7732"/>
                      <a:pt x="28018" y="8076"/>
                      <a:pt x="27854" y="8333"/>
                    </a:cubicBezTo>
                    <a:cubicBezTo>
                      <a:pt x="27677" y="8610"/>
                      <a:pt x="27373" y="8784"/>
                      <a:pt x="27052" y="8837"/>
                    </a:cubicBezTo>
                    <a:cubicBezTo>
                      <a:pt x="26968" y="8851"/>
                      <a:pt x="26885" y="8857"/>
                      <a:pt x="26804" y="8857"/>
                    </a:cubicBezTo>
                    <a:cubicBezTo>
                      <a:pt x="26512" y="8857"/>
                      <a:pt x="26238" y="8773"/>
                      <a:pt x="25987" y="8637"/>
                    </a:cubicBezTo>
                    <a:lnTo>
                      <a:pt x="25987" y="8637"/>
                    </a:lnTo>
                    <a:cubicBezTo>
                      <a:pt x="26045" y="8685"/>
                      <a:pt x="26104" y="8732"/>
                      <a:pt x="26161" y="8779"/>
                    </a:cubicBezTo>
                    <a:cubicBezTo>
                      <a:pt x="26450" y="9019"/>
                      <a:pt x="26799" y="9296"/>
                      <a:pt x="26963" y="9644"/>
                    </a:cubicBezTo>
                    <a:cubicBezTo>
                      <a:pt x="27041" y="9809"/>
                      <a:pt x="27037" y="10001"/>
                      <a:pt x="26891" y="10128"/>
                    </a:cubicBezTo>
                    <a:cubicBezTo>
                      <a:pt x="26812" y="10196"/>
                      <a:pt x="26710" y="10228"/>
                      <a:pt x="26607" y="10228"/>
                    </a:cubicBezTo>
                    <a:cubicBezTo>
                      <a:pt x="26545" y="10228"/>
                      <a:pt x="26483" y="10217"/>
                      <a:pt x="26425" y="10195"/>
                    </a:cubicBezTo>
                    <a:cubicBezTo>
                      <a:pt x="26239" y="10124"/>
                      <a:pt x="26096" y="9965"/>
                      <a:pt x="25972" y="9816"/>
                    </a:cubicBezTo>
                    <a:cubicBezTo>
                      <a:pt x="25875" y="9700"/>
                      <a:pt x="25787" y="9578"/>
                      <a:pt x="25706" y="9449"/>
                    </a:cubicBezTo>
                    <a:cubicBezTo>
                      <a:pt x="25675" y="9467"/>
                      <a:pt x="25640" y="9475"/>
                      <a:pt x="25604" y="9475"/>
                    </a:cubicBezTo>
                    <a:cubicBezTo>
                      <a:pt x="25596" y="9475"/>
                      <a:pt x="25588" y="9474"/>
                      <a:pt x="25580" y="9474"/>
                    </a:cubicBezTo>
                    <a:lnTo>
                      <a:pt x="25580" y="9474"/>
                    </a:lnTo>
                    <a:cubicBezTo>
                      <a:pt x="25582" y="9490"/>
                      <a:pt x="25584" y="9507"/>
                      <a:pt x="25585" y="9523"/>
                    </a:cubicBezTo>
                    <a:cubicBezTo>
                      <a:pt x="25609" y="9875"/>
                      <a:pt x="25575" y="10344"/>
                      <a:pt x="25270" y="10578"/>
                    </a:cubicBezTo>
                    <a:cubicBezTo>
                      <a:pt x="25181" y="10647"/>
                      <a:pt x="25080" y="10679"/>
                      <a:pt x="24983" y="10679"/>
                    </a:cubicBezTo>
                    <a:cubicBezTo>
                      <a:pt x="24782" y="10679"/>
                      <a:pt x="24597" y="10541"/>
                      <a:pt x="24563" y="10305"/>
                    </a:cubicBezTo>
                    <a:cubicBezTo>
                      <a:pt x="24536" y="10126"/>
                      <a:pt x="24575" y="9939"/>
                      <a:pt x="24600" y="9762"/>
                    </a:cubicBezTo>
                    <a:cubicBezTo>
                      <a:pt x="24632" y="9548"/>
                      <a:pt x="24673" y="9334"/>
                      <a:pt x="24720" y="9123"/>
                    </a:cubicBezTo>
                    <a:cubicBezTo>
                      <a:pt x="24728" y="9093"/>
                      <a:pt x="24735" y="9063"/>
                      <a:pt x="24743" y="9035"/>
                    </a:cubicBezTo>
                    <a:lnTo>
                      <a:pt x="24743" y="9035"/>
                    </a:lnTo>
                    <a:cubicBezTo>
                      <a:pt x="24479" y="9415"/>
                      <a:pt x="24043" y="9757"/>
                      <a:pt x="23571" y="9757"/>
                    </a:cubicBezTo>
                    <a:cubicBezTo>
                      <a:pt x="23478" y="9757"/>
                      <a:pt x="23384" y="9744"/>
                      <a:pt x="23289" y="9715"/>
                    </a:cubicBezTo>
                    <a:cubicBezTo>
                      <a:pt x="22809" y="9568"/>
                      <a:pt x="22430" y="9053"/>
                      <a:pt x="22578" y="8560"/>
                    </a:cubicBezTo>
                    <a:cubicBezTo>
                      <a:pt x="22232" y="8349"/>
                      <a:pt x="21974" y="8015"/>
                      <a:pt x="21837" y="7632"/>
                    </a:cubicBezTo>
                    <a:cubicBezTo>
                      <a:pt x="21710" y="7276"/>
                      <a:pt x="21686" y="6839"/>
                      <a:pt x="21845" y="6487"/>
                    </a:cubicBezTo>
                    <a:cubicBezTo>
                      <a:pt x="21976" y="6200"/>
                      <a:pt x="22234" y="6126"/>
                      <a:pt x="22510" y="6126"/>
                    </a:cubicBezTo>
                    <a:cubicBezTo>
                      <a:pt x="22654" y="6126"/>
                      <a:pt x="22803" y="6147"/>
                      <a:pt x="22941" y="6167"/>
                    </a:cubicBezTo>
                    <a:cubicBezTo>
                      <a:pt x="23596" y="6266"/>
                      <a:pt x="24218" y="6556"/>
                      <a:pt x="24720" y="6986"/>
                    </a:cubicBezTo>
                    <a:cubicBezTo>
                      <a:pt x="24476" y="6484"/>
                      <a:pt x="24185" y="6007"/>
                      <a:pt x="23850" y="5559"/>
                    </a:cubicBezTo>
                    <a:cubicBezTo>
                      <a:pt x="23814" y="5585"/>
                      <a:pt x="23779" y="5611"/>
                      <a:pt x="23731" y="5617"/>
                    </a:cubicBezTo>
                    <a:cubicBezTo>
                      <a:pt x="23723" y="5617"/>
                      <a:pt x="23716" y="5618"/>
                      <a:pt x="23708" y="5618"/>
                    </a:cubicBezTo>
                    <a:cubicBezTo>
                      <a:pt x="23655" y="5618"/>
                      <a:pt x="23604" y="5598"/>
                      <a:pt x="23564" y="5563"/>
                    </a:cubicBezTo>
                    <a:cubicBezTo>
                      <a:pt x="23476" y="5489"/>
                      <a:pt x="23441" y="5359"/>
                      <a:pt x="23485" y="5252"/>
                    </a:cubicBezTo>
                    <a:cubicBezTo>
                      <a:pt x="23528" y="5148"/>
                      <a:pt x="23605" y="5106"/>
                      <a:pt x="23687" y="5106"/>
                    </a:cubicBezTo>
                    <a:cubicBezTo>
                      <a:pt x="23796" y="5106"/>
                      <a:pt x="23914" y="5181"/>
                      <a:pt x="23969" y="5287"/>
                    </a:cubicBezTo>
                    <a:cubicBezTo>
                      <a:pt x="23981" y="5297"/>
                      <a:pt x="23993" y="5308"/>
                      <a:pt x="24004" y="5322"/>
                    </a:cubicBezTo>
                    <a:cubicBezTo>
                      <a:pt x="24311" y="5722"/>
                      <a:pt x="24584" y="6147"/>
                      <a:pt x="24820" y="6594"/>
                    </a:cubicBezTo>
                    <a:lnTo>
                      <a:pt x="24817" y="5834"/>
                    </a:lnTo>
                    <a:lnTo>
                      <a:pt x="24815" y="5333"/>
                    </a:lnTo>
                    <a:lnTo>
                      <a:pt x="24815" y="5182"/>
                    </a:lnTo>
                    <a:cubicBezTo>
                      <a:pt x="24797" y="5174"/>
                      <a:pt x="24780" y="5165"/>
                      <a:pt x="24764" y="5152"/>
                    </a:cubicBezTo>
                    <a:cubicBezTo>
                      <a:pt x="24726" y="5123"/>
                      <a:pt x="24698" y="5083"/>
                      <a:pt x="24684" y="5036"/>
                    </a:cubicBezTo>
                    <a:cubicBezTo>
                      <a:pt x="24622" y="4922"/>
                      <a:pt x="24656" y="4762"/>
                      <a:pt x="24783" y="4705"/>
                    </a:cubicBezTo>
                    <a:cubicBezTo>
                      <a:pt x="24814" y="4691"/>
                      <a:pt x="24847" y="4685"/>
                      <a:pt x="24879" y="4685"/>
                    </a:cubicBezTo>
                    <a:close/>
                    <a:moveTo>
                      <a:pt x="40164" y="5208"/>
                    </a:moveTo>
                    <a:cubicBezTo>
                      <a:pt x="40296" y="5208"/>
                      <a:pt x="40424" y="5316"/>
                      <a:pt x="40430" y="5457"/>
                    </a:cubicBezTo>
                    <a:cubicBezTo>
                      <a:pt x="40432" y="5521"/>
                      <a:pt x="40409" y="5585"/>
                      <a:pt x="40368" y="5632"/>
                    </a:cubicBezTo>
                    <a:cubicBezTo>
                      <a:pt x="40368" y="5665"/>
                      <a:pt x="40366" y="5696"/>
                      <a:pt x="40367" y="5724"/>
                    </a:cubicBezTo>
                    <a:cubicBezTo>
                      <a:pt x="40368" y="6269"/>
                      <a:pt x="40371" y="6814"/>
                      <a:pt x="40373" y="7359"/>
                    </a:cubicBezTo>
                    <a:cubicBezTo>
                      <a:pt x="40374" y="7399"/>
                      <a:pt x="40356" y="7438"/>
                      <a:pt x="40323" y="7462"/>
                    </a:cubicBezTo>
                    <a:cubicBezTo>
                      <a:pt x="40337" y="7466"/>
                      <a:pt x="40351" y="7473"/>
                      <a:pt x="40362" y="7482"/>
                    </a:cubicBezTo>
                    <a:cubicBezTo>
                      <a:pt x="40404" y="7290"/>
                      <a:pt x="40453" y="7100"/>
                      <a:pt x="40514" y="6910"/>
                    </a:cubicBezTo>
                    <a:cubicBezTo>
                      <a:pt x="40625" y="6565"/>
                      <a:pt x="40756" y="6201"/>
                      <a:pt x="40965" y="5900"/>
                    </a:cubicBezTo>
                    <a:cubicBezTo>
                      <a:pt x="41145" y="5641"/>
                      <a:pt x="41397" y="5422"/>
                      <a:pt x="41714" y="5355"/>
                    </a:cubicBezTo>
                    <a:cubicBezTo>
                      <a:pt x="41778" y="5342"/>
                      <a:pt x="41842" y="5335"/>
                      <a:pt x="41905" y="5335"/>
                    </a:cubicBezTo>
                    <a:cubicBezTo>
                      <a:pt x="42143" y="5335"/>
                      <a:pt x="42371" y="5429"/>
                      <a:pt x="42533" y="5618"/>
                    </a:cubicBezTo>
                    <a:cubicBezTo>
                      <a:pt x="42972" y="6130"/>
                      <a:pt x="42772" y="6790"/>
                      <a:pt x="42527" y="7344"/>
                    </a:cubicBezTo>
                    <a:cubicBezTo>
                      <a:pt x="42839" y="7464"/>
                      <a:pt x="43134" y="7627"/>
                      <a:pt x="43254" y="7964"/>
                    </a:cubicBezTo>
                    <a:cubicBezTo>
                      <a:pt x="43357" y="8255"/>
                      <a:pt x="43301" y="8599"/>
                      <a:pt x="43138" y="8856"/>
                    </a:cubicBezTo>
                    <a:cubicBezTo>
                      <a:pt x="42961" y="9133"/>
                      <a:pt x="42657" y="9307"/>
                      <a:pt x="42336" y="9360"/>
                    </a:cubicBezTo>
                    <a:cubicBezTo>
                      <a:pt x="42252" y="9374"/>
                      <a:pt x="42169" y="9380"/>
                      <a:pt x="42088" y="9380"/>
                    </a:cubicBezTo>
                    <a:cubicBezTo>
                      <a:pt x="41796" y="9380"/>
                      <a:pt x="41522" y="9296"/>
                      <a:pt x="41271" y="9160"/>
                    </a:cubicBezTo>
                    <a:lnTo>
                      <a:pt x="41271" y="9160"/>
                    </a:lnTo>
                    <a:cubicBezTo>
                      <a:pt x="41329" y="9208"/>
                      <a:pt x="41388" y="9255"/>
                      <a:pt x="41445" y="9303"/>
                    </a:cubicBezTo>
                    <a:cubicBezTo>
                      <a:pt x="41734" y="9542"/>
                      <a:pt x="42083" y="9819"/>
                      <a:pt x="42247" y="10167"/>
                    </a:cubicBezTo>
                    <a:cubicBezTo>
                      <a:pt x="42325" y="10332"/>
                      <a:pt x="42321" y="10524"/>
                      <a:pt x="42175" y="10651"/>
                    </a:cubicBezTo>
                    <a:cubicBezTo>
                      <a:pt x="42096" y="10720"/>
                      <a:pt x="41994" y="10751"/>
                      <a:pt x="41891" y="10751"/>
                    </a:cubicBezTo>
                    <a:cubicBezTo>
                      <a:pt x="41829" y="10751"/>
                      <a:pt x="41767" y="10740"/>
                      <a:pt x="41709" y="10718"/>
                    </a:cubicBezTo>
                    <a:cubicBezTo>
                      <a:pt x="41523" y="10647"/>
                      <a:pt x="41380" y="10488"/>
                      <a:pt x="41256" y="10339"/>
                    </a:cubicBezTo>
                    <a:cubicBezTo>
                      <a:pt x="41159" y="10223"/>
                      <a:pt x="41071" y="10100"/>
                      <a:pt x="40990" y="9972"/>
                    </a:cubicBezTo>
                    <a:cubicBezTo>
                      <a:pt x="40958" y="9989"/>
                      <a:pt x="40923" y="9998"/>
                      <a:pt x="40886" y="9998"/>
                    </a:cubicBezTo>
                    <a:cubicBezTo>
                      <a:pt x="40879" y="9998"/>
                      <a:pt x="40872" y="9997"/>
                      <a:pt x="40864" y="9997"/>
                    </a:cubicBezTo>
                    <a:lnTo>
                      <a:pt x="40864" y="9997"/>
                    </a:lnTo>
                    <a:cubicBezTo>
                      <a:pt x="40866" y="10013"/>
                      <a:pt x="40868" y="10030"/>
                      <a:pt x="40869" y="10046"/>
                    </a:cubicBezTo>
                    <a:cubicBezTo>
                      <a:pt x="40894" y="10398"/>
                      <a:pt x="40859" y="10867"/>
                      <a:pt x="40555" y="11101"/>
                    </a:cubicBezTo>
                    <a:cubicBezTo>
                      <a:pt x="40465" y="11170"/>
                      <a:pt x="40365" y="11202"/>
                      <a:pt x="40268" y="11202"/>
                    </a:cubicBezTo>
                    <a:cubicBezTo>
                      <a:pt x="40067" y="11202"/>
                      <a:pt x="39882" y="11064"/>
                      <a:pt x="39847" y="10828"/>
                    </a:cubicBezTo>
                    <a:cubicBezTo>
                      <a:pt x="39820" y="10650"/>
                      <a:pt x="39859" y="10462"/>
                      <a:pt x="39884" y="10285"/>
                    </a:cubicBezTo>
                    <a:cubicBezTo>
                      <a:pt x="39916" y="10070"/>
                      <a:pt x="39957" y="9857"/>
                      <a:pt x="40005" y="9646"/>
                    </a:cubicBezTo>
                    <a:cubicBezTo>
                      <a:pt x="40012" y="9616"/>
                      <a:pt x="40019" y="9586"/>
                      <a:pt x="40027" y="9557"/>
                    </a:cubicBezTo>
                    <a:lnTo>
                      <a:pt x="40027" y="9557"/>
                    </a:lnTo>
                    <a:cubicBezTo>
                      <a:pt x="39764" y="9938"/>
                      <a:pt x="39327" y="10280"/>
                      <a:pt x="38855" y="10280"/>
                    </a:cubicBezTo>
                    <a:cubicBezTo>
                      <a:pt x="38762" y="10280"/>
                      <a:pt x="38668" y="10267"/>
                      <a:pt x="38573" y="10238"/>
                    </a:cubicBezTo>
                    <a:cubicBezTo>
                      <a:pt x="38093" y="10091"/>
                      <a:pt x="37714" y="9575"/>
                      <a:pt x="37862" y="9084"/>
                    </a:cubicBezTo>
                    <a:cubicBezTo>
                      <a:pt x="37516" y="8872"/>
                      <a:pt x="37258" y="8538"/>
                      <a:pt x="37121" y="8155"/>
                    </a:cubicBezTo>
                    <a:cubicBezTo>
                      <a:pt x="36994" y="7798"/>
                      <a:pt x="36970" y="7361"/>
                      <a:pt x="37129" y="7010"/>
                    </a:cubicBezTo>
                    <a:cubicBezTo>
                      <a:pt x="37259" y="6723"/>
                      <a:pt x="37518" y="6649"/>
                      <a:pt x="37793" y="6649"/>
                    </a:cubicBezTo>
                    <a:cubicBezTo>
                      <a:pt x="37938" y="6649"/>
                      <a:pt x="38087" y="6670"/>
                      <a:pt x="38225" y="6690"/>
                    </a:cubicBezTo>
                    <a:cubicBezTo>
                      <a:pt x="38880" y="6789"/>
                      <a:pt x="39502" y="7079"/>
                      <a:pt x="40004" y="7508"/>
                    </a:cubicBezTo>
                    <a:cubicBezTo>
                      <a:pt x="39760" y="7007"/>
                      <a:pt x="39469" y="6530"/>
                      <a:pt x="39134" y="6082"/>
                    </a:cubicBezTo>
                    <a:cubicBezTo>
                      <a:pt x="39098" y="6108"/>
                      <a:pt x="39063" y="6134"/>
                      <a:pt x="39015" y="6140"/>
                    </a:cubicBezTo>
                    <a:cubicBezTo>
                      <a:pt x="39008" y="6140"/>
                      <a:pt x="39001" y="6140"/>
                      <a:pt x="38995" y="6140"/>
                    </a:cubicBezTo>
                    <a:cubicBezTo>
                      <a:pt x="38941" y="6140"/>
                      <a:pt x="38889" y="6121"/>
                      <a:pt x="38848" y="6086"/>
                    </a:cubicBezTo>
                    <a:cubicBezTo>
                      <a:pt x="38760" y="6012"/>
                      <a:pt x="38725" y="5881"/>
                      <a:pt x="38770" y="5775"/>
                    </a:cubicBezTo>
                    <a:cubicBezTo>
                      <a:pt x="38813" y="5671"/>
                      <a:pt x="38890" y="5629"/>
                      <a:pt x="38972" y="5629"/>
                    </a:cubicBezTo>
                    <a:cubicBezTo>
                      <a:pt x="39081" y="5629"/>
                      <a:pt x="39198" y="5703"/>
                      <a:pt x="39253" y="5809"/>
                    </a:cubicBezTo>
                    <a:cubicBezTo>
                      <a:pt x="39265" y="5820"/>
                      <a:pt x="39277" y="5831"/>
                      <a:pt x="39288" y="5845"/>
                    </a:cubicBezTo>
                    <a:cubicBezTo>
                      <a:pt x="39595" y="6245"/>
                      <a:pt x="39868" y="6670"/>
                      <a:pt x="40104" y="7117"/>
                    </a:cubicBezTo>
                    <a:cubicBezTo>
                      <a:pt x="40103" y="6864"/>
                      <a:pt x="40102" y="6611"/>
                      <a:pt x="40101" y="6356"/>
                    </a:cubicBezTo>
                    <a:cubicBezTo>
                      <a:pt x="40100" y="6190"/>
                      <a:pt x="40100" y="6023"/>
                      <a:pt x="40099" y="5856"/>
                    </a:cubicBezTo>
                    <a:lnTo>
                      <a:pt x="40099" y="5705"/>
                    </a:lnTo>
                    <a:cubicBezTo>
                      <a:pt x="40081" y="5697"/>
                      <a:pt x="40064" y="5687"/>
                      <a:pt x="40048" y="5675"/>
                    </a:cubicBezTo>
                    <a:cubicBezTo>
                      <a:pt x="40010" y="5646"/>
                      <a:pt x="39982" y="5606"/>
                      <a:pt x="39968" y="5559"/>
                    </a:cubicBezTo>
                    <a:cubicBezTo>
                      <a:pt x="39906" y="5444"/>
                      <a:pt x="39940" y="5285"/>
                      <a:pt x="40067" y="5228"/>
                    </a:cubicBezTo>
                    <a:cubicBezTo>
                      <a:pt x="40098" y="5214"/>
                      <a:pt x="40131" y="5208"/>
                      <a:pt x="40164" y="5208"/>
                    </a:cubicBezTo>
                    <a:close/>
                    <a:moveTo>
                      <a:pt x="15514" y="8694"/>
                    </a:moveTo>
                    <a:cubicBezTo>
                      <a:pt x="15647" y="8694"/>
                      <a:pt x="15775" y="8803"/>
                      <a:pt x="15781" y="8944"/>
                    </a:cubicBezTo>
                    <a:cubicBezTo>
                      <a:pt x="15783" y="9008"/>
                      <a:pt x="15761" y="9071"/>
                      <a:pt x="15719" y="9120"/>
                    </a:cubicBezTo>
                    <a:cubicBezTo>
                      <a:pt x="15719" y="9152"/>
                      <a:pt x="15718" y="9183"/>
                      <a:pt x="15718" y="9211"/>
                    </a:cubicBezTo>
                    <a:cubicBezTo>
                      <a:pt x="15720" y="9755"/>
                      <a:pt x="15722" y="10301"/>
                      <a:pt x="15724" y="10845"/>
                    </a:cubicBezTo>
                    <a:cubicBezTo>
                      <a:pt x="15726" y="10887"/>
                      <a:pt x="15708" y="10925"/>
                      <a:pt x="15675" y="10948"/>
                    </a:cubicBezTo>
                    <a:cubicBezTo>
                      <a:pt x="15689" y="10953"/>
                      <a:pt x="15702" y="10960"/>
                      <a:pt x="15713" y="10970"/>
                    </a:cubicBezTo>
                    <a:cubicBezTo>
                      <a:pt x="15756" y="10777"/>
                      <a:pt x="15805" y="10587"/>
                      <a:pt x="15865" y="10398"/>
                    </a:cubicBezTo>
                    <a:cubicBezTo>
                      <a:pt x="15977" y="10052"/>
                      <a:pt x="16108" y="9688"/>
                      <a:pt x="16317" y="9388"/>
                    </a:cubicBezTo>
                    <a:cubicBezTo>
                      <a:pt x="16497" y="9128"/>
                      <a:pt x="16750" y="8909"/>
                      <a:pt x="17066" y="8843"/>
                    </a:cubicBezTo>
                    <a:cubicBezTo>
                      <a:pt x="17130" y="8829"/>
                      <a:pt x="17195" y="8823"/>
                      <a:pt x="17259" y="8823"/>
                    </a:cubicBezTo>
                    <a:cubicBezTo>
                      <a:pt x="17497" y="8823"/>
                      <a:pt x="17723" y="8917"/>
                      <a:pt x="17884" y="9105"/>
                    </a:cubicBezTo>
                    <a:cubicBezTo>
                      <a:pt x="18324" y="9617"/>
                      <a:pt x="18123" y="10277"/>
                      <a:pt x="17879" y="10831"/>
                    </a:cubicBezTo>
                    <a:cubicBezTo>
                      <a:pt x="18192" y="10951"/>
                      <a:pt x="18486" y="11115"/>
                      <a:pt x="18606" y="11451"/>
                    </a:cubicBezTo>
                    <a:cubicBezTo>
                      <a:pt x="18709" y="11742"/>
                      <a:pt x="18654" y="12086"/>
                      <a:pt x="18490" y="12343"/>
                    </a:cubicBezTo>
                    <a:cubicBezTo>
                      <a:pt x="18313" y="12621"/>
                      <a:pt x="18009" y="12794"/>
                      <a:pt x="17688" y="12846"/>
                    </a:cubicBezTo>
                    <a:cubicBezTo>
                      <a:pt x="17603" y="12860"/>
                      <a:pt x="17519" y="12867"/>
                      <a:pt x="17437" y="12867"/>
                    </a:cubicBezTo>
                    <a:cubicBezTo>
                      <a:pt x="17146" y="12867"/>
                      <a:pt x="16873" y="12783"/>
                      <a:pt x="16622" y="12647"/>
                    </a:cubicBezTo>
                    <a:lnTo>
                      <a:pt x="16622" y="12647"/>
                    </a:lnTo>
                    <a:cubicBezTo>
                      <a:pt x="16681" y="12695"/>
                      <a:pt x="16739" y="12742"/>
                      <a:pt x="16797" y="12790"/>
                    </a:cubicBezTo>
                    <a:cubicBezTo>
                      <a:pt x="17087" y="13029"/>
                      <a:pt x="17435" y="13306"/>
                      <a:pt x="17599" y="13653"/>
                    </a:cubicBezTo>
                    <a:cubicBezTo>
                      <a:pt x="17677" y="13819"/>
                      <a:pt x="17673" y="14011"/>
                      <a:pt x="17528" y="14138"/>
                    </a:cubicBezTo>
                    <a:cubicBezTo>
                      <a:pt x="17449" y="14207"/>
                      <a:pt x="17346" y="14238"/>
                      <a:pt x="17244" y="14238"/>
                    </a:cubicBezTo>
                    <a:cubicBezTo>
                      <a:pt x="17181" y="14238"/>
                      <a:pt x="17119" y="14227"/>
                      <a:pt x="17061" y="14205"/>
                    </a:cubicBezTo>
                    <a:cubicBezTo>
                      <a:pt x="16875" y="14134"/>
                      <a:pt x="16732" y="13975"/>
                      <a:pt x="16607" y="13826"/>
                    </a:cubicBezTo>
                    <a:cubicBezTo>
                      <a:pt x="16511" y="13709"/>
                      <a:pt x="16422" y="13587"/>
                      <a:pt x="16342" y="13460"/>
                    </a:cubicBezTo>
                    <a:cubicBezTo>
                      <a:pt x="16310" y="13476"/>
                      <a:pt x="16274" y="13485"/>
                      <a:pt x="16239" y="13485"/>
                    </a:cubicBezTo>
                    <a:cubicBezTo>
                      <a:pt x="16232" y="13485"/>
                      <a:pt x="16224" y="13485"/>
                      <a:pt x="16217" y="13484"/>
                    </a:cubicBezTo>
                    <a:lnTo>
                      <a:pt x="16217" y="13484"/>
                    </a:lnTo>
                    <a:cubicBezTo>
                      <a:pt x="16218" y="13500"/>
                      <a:pt x="16219" y="13516"/>
                      <a:pt x="16220" y="13533"/>
                    </a:cubicBezTo>
                    <a:cubicBezTo>
                      <a:pt x="16246" y="13885"/>
                      <a:pt x="16212" y="14355"/>
                      <a:pt x="15907" y="14589"/>
                    </a:cubicBezTo>
                    <a:cubicBezTo>
                      <a:pt x="15817" y="14657"/>
                      <a:pt x="15717" y="14689"/>
                      <a:pt x="15620" y="14689"/>
                    </a:cubicBezTo>
                    <a:cubicBezTo>
                      <a:pt x="15419" y="14689"/>
                      <a:pt x="15234" y="14551"/>
                      <a:pt x="15199" y="14315"/>
                    </a:cubicBezTo>
                    <a:cubicBezTo>
                      <a:pt x="15172" y="14136"/>
                      <a:pt x="15210" y="13950"/>
                      <a:pt x="15237" y="13772"/>
                    </a:cubicBezTo>
                    <a:cubicBezTo>
                      <a:pt x="15268" y="13557"/>
                      <a:pt x="15308" y="13345"/>
                      <a:pt x="15357" y="13133"/>
                    </a:cubicBezTo>
                    <a:cubicBezTo>
                      <a:pt x="15364" y="13103"/>
                      <a:pt x="15371" y="13074"/>
                      <a:pt x="15378" y="13044"/>
                    </a:cubicBezTo>
                    <a:lnTo>
                      <a:pt x="15378" y="13044"/>
                    </a:lnTo>
                    <a:cubicBezTo>
                      <a:pt x="15115" y="13425"/>
                      <a:pt x="14679" y="13766"/>
                      <a:pt x="14207" y="13766"/>
                    </a:cubicBezTo>
                    <a:cubicBezTo>
                      <a:pt x="14114" y="13766"/>
                      <a:pt x="14020" y="13753"/>
                      <a:pt x="13925" y="13724"/>
                    </a:cubicBezTo>
                    <a:cubicBezTo>
                      <a:pt x="13445" y="13579"/>
                      <a:pt x="13066" y="13062"/>
                      <a:pt x="13214" y="12570"/>
                    </a:cubicBezTo>
                    <a:cubicBezTo>
                      <a:pt x="12868" y="12358"/>
                      <a:pt x="12610" y="12025"/>
                      <a:pt x="12473" y="11643"/>
                    </a:cubicBezTo>
                    <a:cubicBezTo>
                      <a:pt x="12346" y="11285"/>
                      <a:pt x="12322" y="10848"/>
                      <a:pt x="12481" y="10498"/>
                    </a:cubicBezTo>
                    <a:cubicBezTo>
                      <a:pt x="12611" y="10210"/>
                      <a:pt x="12869" y="10136"/>
                      <a:pt x="13144" y="10136"/>
                    </a:cubicBezTo>
                    <a:cubicBezTo>
                      <a:pt x="13289" y="10136"/>
                      <a:pt x="13439" y="10157"/>
                      <a:pt x="13577" y="10178"/>
                    </a:cubicBezTo>
                    <a:cubicBezTo>
                      <a:pt x="14231" y="10276"/>
                      <a:pt x="14853" y="10567"/>
                      <a:pt x="15357" y="10995"/>
                    </a:cubicBezTo>
                    <a:cubicBezTo>
                      <a:pt x="15112" y="10493"/>
                      <a:pt x="14820" y="10016"/>
                      <a:pt x="14485" y="9569"/>
                    </a:cubicBezTo>
                    <a:cubicBezTo>
                      <a:pt x="14449" y="9595"/>
                      <a:pt x="14415" y="9621"/>
                      <a:pt x="14367" y="9626"/>
                    </a:cubicBezTo>
                    <a:cubicBezTo>
                      <a:pt x="14360" y="9627"/>
                      <a:pt x="14352" y="9627"/>
                      <a:pt x="14344" y="9627"/>
                    </a:cubicBezTo>
                    <a:cubicBezTo>
                      <a:pt x="14292" y="9627"/>
                      <a:pt x="14240" y="9608"/>
                      <a:pt x="14200" y="9573"/>
                    </a:cubicBezTo>
                    <a:cubicBezTo>
                      <a:pt x="14113" y="9498"/>
                      <a:pt x="14078" y="9368"/>
                      <a:pt x="14122" y="9262"/>
                    </a:cubicBezTo>
                    <a:cubicBezTo>
                      <a:pt x="14164" y="9158"/>
                      <a:pt x="14242" y="9115"/>
                      <a:pt x="14324" y="9115"/>
                    </a:cubicBezTo>
                    <a:cubicBezTo>
                      <a:pt x="14432" y="9115"/>
                      <a:pt x="14549" y="9190"/>
                      <a:pt x="14604" y="9296"/>
                    </a:cubicBezTo>
                    <a:cubicBezTo>
                      <a:pt x="14618" y="9307"/>
                      <a:pt x="14630" y="9318"/>
                      <a:pt x="14639" y="9331"/>
                    </a:cubicBezTo>
                    <a:cubicBezTo>
                      <a:pt x="14948" y="9732"/>
                      <a:pt x="15221" y="10157"/>
                      <a:pt x="15456" y="10604"/>
                    </a:cubicBezTo>
                    <a:lnTo>
                      <a:pt x="15453" y="9844"/>
                    </a:lnTo>
                    <a:lnTo>
                      <a:pt x="15451" y="9343"/>
                    </a:lnTo>
                    <a:cubicBezTo>
                      <a:pt x="15451" y="9292"/>
                      <a:pt x="15451" y="9242"/>
                      <a:pt x="15451" y="9191"/>
                    </a:cubicBezTo>
                    <a:cubicBezTo>
                      <a:pt x="15433" y="9183"/>
                      <a:pt x="15416" y="9174"/>
                      <a:pt x="15400" y="9162"/>
                    </a:cubicBezTo>
                    <a:cubicBezTo>
                      <a:pt x="15361" y="9133"/>
                      <a:pt x="15333" y="9092"/>
                      <a:pt x="15320" y="9046"/>
                    </a:cubicBezTo>
                    <a:cubicBezTo>
                      <a:pt x="15257" y="8931"/>
                      <a:pt x="15291" y="8771"/>
                      <a:pt x="15418" y="8715"/>
                    </a:cubicBezTo>
                    <a:cubicBezTo>
                      <a:pt x="15449" y="8701"/>
                      <a:pt x="15482" y="8694"/>
                      <a:pt x="15514" y="8694"/>
                    </a:cubicBezTo>
                    <a:close/>
                    <a:moveTo>
                      <a:pt x="32236" y="9573"/>
                    </a:moveTo>
                    <a:cubicBezTo>
                      <a:pt x="32369" y="9573"/>
                      <a:pt x="32497" y="9682"/>
                      <a:pt x="32503" y="9822"/>
                    </a:cubicBezTo>
                    <a:cubicBezTo>
                      <a:pt x="32505" y="9887"/>
                      <a:pt x="32483" y="9950"/>
                      <a:pt x="32440" y="9999"/>
                    </a:cubicBezTo>
                    <a:cubicBezTo>
                      <a:pt x="32440" y="10031"/>
                      <a:pt x="32439" y="10062"/>
                      <a:pt x="32439" y="10090"/>
                    </a:cubicBezTo>
                    <a:cubicBezTo>
                      <a:pt x="32441" y="10635"/>
                      <a:pt x="32444" y="11180"/>
                      <a:pt x="32446" y="11724"/>
                    </a:cubicBezTo>
                    <a:cubicBezTo>
                      <a:pt x="32447" y="11765"/>
                      <a:pt x="32429" y="11804"/>
                      <a:pt x="32396" y="11828"/>
                    </a:cubicBezTo>
                    <a:cubicBezTo>
                      <a:pt x="32410" y="11832"/>
                      <a:pt x="32424" y="11838"/>
                      <a:pt x="32435" y="11848"/>
                    </a:cubicBezTo>
                    <a:cubicBezTo>
                      <a:pt x="32477" y="11655"/>
                      <a:pt x="32526" y="11465"/>
                      <a:pt x="32587" y="11277"/>
                    </a:cubicBezTo>
                    <a:cubicBezTo>
                      <a:pt x="32698" y="10931"/>
                      <a:pt x="32829" y="10567"/>
                      <a:pt x="33039" y="10267"/>
                    </a:cubicBezTo>
                    <a:cubicBezTo>
                      <a:pt x="33219" y="10007"/>
                      <a:pt x="33471" y="9788"/>
                      <a:pt x="33787" y="9721"/>
                    </a:cubicBezTo>
                    <a:cubicBezTo>
                      <a:pt x="33851" y="9708"/>
                      <a:pt x="33915" y="9701"/>
                      <a:pt x="33978" y="9701"/>
                    </a:cubicBezTo>
                    <a:cubicBezTo>
                      <a:pt x="34217" y="9701"/>
                      <a:pt x="34444" y="9796"/>
                      <a:pt x="34606" y="9984"/>
                    </a:cubicBezTo>
                    <a:cubicBezTo>
                      <a:pt x="35046" y="10496"/>
                      <a:pt x="34845" y="11157"/>
                      <a:pt x="34600" y="11711"/>
                    </a:cubicBezTo>
                    <a:cubicBezTo>
                      <a:pt x="34913" y="11831"/>
                      <a:pt x="35207" y="11993"/>
                      <a:pt x="35329" y="12330"/>
                    </a:cubicBezTo>
                    <a:cubicBezTo>
                      <a:pt x="35431" y="12621"/>
                      <a:pt x="35375" y="12964"/>
                      <a:pt x="35212" y="13221"/>
                    </a:cubicBezTo>
                    <a:cubicBezTo>
                      <a:pt x="35034" y="13499"/>
                      <a:pt x="34731" y="13672"/>
                      <a:pt x="34409" y="13725"/>
                    </a:cubicBezTo>
                    <a:cubicBezTo>
                      <a:pt x="34325" y="13739"/>
                      <a:pt x="34242" y="13745"/>
                      <a:pt x="34161" y="13745"/>
                    </a:cubicBezTo>
                    <a:cubicBezTo>
                      <a:pt x="33869" y="13745"/>
                      <a:pt x="33595" y="13662"/>
                      <a:pt x="33344" y="13525"/>
                    </a:cubicBezTo>
                    <a:lnTo>
                      <a:pt x="33344" y="13525"/>
                    </a:lnTo>
                    <a:cubicBezTo>
                      <a:pt x="33402" y="13573"/>
                      <a:pt x="33461" y="13620"/>
                      <a:pt x="33519" y="13668"/>
                    </a:cubicBezTo>
                    <a:cubicBezTo>
                      <a:pt x="33808" y="13907"/>
                      <a:pt x="34157" y="14185"/>
                      <a:pt x="34321" y="14532"/>
                    </a:cubicBezTo>
                    <a:cubicBezTo>
                      <a:pt x="34398" y="14697"/>
                      <a:pt x="34395" y="14889"/>
                      <a:pt x="34249" y="15016"/>
                    </a:cubicBezTo>
                    <a:cubicBezTo>
                      <a:pt x="34170" y="15085"/>
                      <a:pt x="34068" y="15117"/>
                      <a:pt x="33965" y="15117"/>
                    </a:cubicBezTo>
                    <a:cubicBezTo>
                      <a:pt x="33903" y="15117"/>
                      <a:pt x="33840" y="15105"/>
                      <a:pt x="33783" y="15083"/>
                    </a:cubicBezTo>
                    <a:cubicBezTo>
                      <a:pt x="33597" y="15013"/>
                      <a:pt x="33453" y="14853"/>
                      <a:pt x="33330" y="14704"/>
                    </a:cubicBezTo>
                    <a:cubicBezTo>
                      <a:pt x="33233" y="14589"/>
                      <a:pt x="33144" y="14466"/>
                      <a:pt x="33064" y="14338"/>
                    </a:cubicBezTo>
                    <a:cubicBezTo>
                      <a:pt x="33033" y="14355"/>
                      <a:pt x="32999" y="14364"/>
                      <a:pt x="32964" y="14364"/>
                    </a:cubicBezTo>
                    <a:cubicBezTo>
                      <a:pt x="32956" y="14364"/>
                      <a:pt x="32947" y="14363"/>
                      <a:pt x="32939" y="14362"/>
                    </a:cubicBezTo>
                    <a:lnTo>
                      <a:pt x="32939" y="14362"/>
                    </a:lnTo>
                    <a:cubicBezTo>
                      <a:pt x="32940" y="14379"/>
                      <a:pt x="32941" y="14395"/>
                      <a:pt x="32943" y="14411"/>
                    </a:cubicBezTo>
                    <a:cubicBezTo>
                      <a:pt x="32967" y="14763"/>
                      <a:pt x="32933" y="15234"/>
                      <a:pt x="32628" y="15467"/>
                    </a:cubicBezTo>
                    <a:cubicBezTo>
                      <a:pt x="32539" y="15536"/>
                      <a:pt x="32438" y="15568"/>
                      <a:pt x="32341" y="15568"/>
                    </a:cubicBezTo>
                    <a:cubicBezTo>
                      <a:pt x="32140" y="15568"/>
                      <a:pt x="31956" y="15429"/>
                      <a:pt x="31921" y="15195"/>
                    </a:cubicBezTo>
                    <a:cubicBezTo>
                      <a:pt x="31895" y="15015"/>
                      <a:pt x="31932" y="14828"/>
                      <a:pt x="31958" y="14651"/>
                    </a:cubicBezTo>
                    <a:cubicBezTo>
                      <a:pt x="31990" y="14437"/>
                      <a:pt x="32030" y="14223"/>
                      <a:pt x="32079" y="14011"/>
                    </a:cubicBezTo>
                    <a:cubicBezTo>
                      <a:pt x="32086" y="13982"/>
                      <a:pt x="32093" y="13953"/>
                      <a:pt x="32100" y="13923"/>
                    </a:cubicBezTo>
                    <a:lnTo>
                      <a:pt x="32100" y="13923"/>
                    </a:lnTo>
                    <a:cubicBezTo>
                      <a:pt x="31837" y="14303"/>
                      <a:pt x="31400" y="14645"/>
                      <a:pt x="30928" y="14645"/>
                    </a:cubicBezTo>
                    <a:cubicBezTo>
                      <a:pt x="30836" y="14645"/>
                      <a:pt x="30742" y="14632"/>
                      <a:pt x="30648" y="14603"/>
                    </a:cubicBezTo>
                    <a:cubicBezTo>
                      <a:pt x="30166" y="14457"/>
                      <a:pt x="29787" y="13941"/>
                      <a:pt x="29936" y="13449"/>
                    </a:cubicBezTo>
                    <a:cubicBezTo>
                      <a:pt x="29590" y="13237"/>
                      <a:pt x="29331" y="12903"/>
                      <a:pt x="29195" y="12521"/>
                    </a:cubicBezTo>
                    <a:cubicBezTo>
                      <a:pt x="29068" y="12165"/>
                      <a:pt x="29043" y="11728"/>
                      <a:pt x="29203" y="11376"/>
                    </a:cubicBezTo>
                    <a:cubicBezTo>
                      <a:pt x="29333" y="11089"/>
                      <a:pt x="29591" y="11015"/>
                      <a:pt x="29866" y="11015"/>
                    </a:cubicBezTo>
                    <a:cubicBezTo>
                      <a:pt x="30011" y="11015"/>
                      <a:pt x="30161" y="11036"/>
                      <a:pt x="30299" y="11057"/>
                    </a:cubicBezTo>
                    <a:cubicBezTo>
                      <a:pt x="30953" y="11155"/>
                      <a:pt x="31575" y="11445"/>
                      <a:pt x="32079" y="11874"/>
                    </a:cubicBezTo>
                    <a:cubicBezTo>
                      <a:pt x="31834" y="11373"/>
                      <a:pt x="31542" y="10895"/>
                      <a:pt x="31208" y="10448"/>
                    </a:cubicBezTo>
                    <a:cubicBezTo>
                      <a:pt x="31172" y="10473"/>
                      <a:pt x="31138" y="10500"/>
                      <a:pt x="31088" y="10505"/>
                    </a:cubicBezTo>
                    <a:cubicBezTo>
                      <a:pt x="31080" y="10506"/>
                      <a:pt x="31072" y="10506"/>
                      <a:pt x="31065" y="10506"/>
                    </a:cubicBezTo>
                    <a:cubicBezTo>
                      <a:pt x="31012" y="10506"/>
                      <a:pt x="30962" y="10487"/>
                      <a:pt x="30921" y="10452"/>
                    </a:cubicBezTo>
                    <a:cubicBezTo>
                      <a:pt x="30834" y="10377"/>
                      <a:pt x="30798" y="10248"/>
                      <a:pt x="30843" y="10140"/>
                    </a:cubicBezTo>
                    <a:cubicBezTo>
                      <a:pt x="30886" y="10037"/>
                      <a:pt x="30963" y="9994"/>
                      <a:pt x="31045" y="9994"/>
                    </a:cubicBezTo>
                    <a:cubicBezTo>
                      <a:pt x="31153" y="9994"/>
                      <a:pt x="31271" y="10069"/>
                      <a:pt x="31326" y="10175"/>
                    </a:cubicBezTo>
                    <a:cubicBezTo>
                      <a:pt x="31339" y="10185"/>
                      <a:pt x="31350" y="10198"/>
                      <a:pt x="31361" y="10210"/>
                    </a:cubicBezTo>
                    <a:cubicBezTo>
                      <a:pt x="31668" y="10610"/>
                      <a:pt x="31941" y="11037"/>
                      <a:pt x="32177" y="11482"/>
                    </a:cubicBezTo>
                    <a:lnTo>
                      <a:pt x="32174" y="10723"/>
                    </a:lnTo>
                    <a:lnTo>
                      <a:pt x="32172" y="10222"/>
                    </a:lnTo>
                    <a:lnTo>
                      <a:pt x="32172" y="10070"/>
                    </a:lnTo>
                    <a:cubicBezTo>
                      <a:pt x="32154" y="10063"/>
                      <a:pt x="32137" y="10053"/>
                      <a:pt x="32121" y="10041"/>
                    </a:cubicBezTo>
                    <a:cubicBezTo>
                      <a:pt x="32083" y="10012"/>
                      <a:pt x="32055" y="9971"/>
                      <a:pt x="32041" y="9924"/>
                    </a:cubicBezTo>
                    <a:cubicBezTo>
                      <a:pt x="31979" y="9811"/>
                      <a:pt x="32013" y="9650"/>
                      <a:pt x="32140" y="9594"/>
                    </a:cubicBezTo>
                    <a:cubicBezTo>
                      <a:pt x="32171" y="9580"/>
                      <a:pt x="32204" y="9573"/>
                      <a:pt x="32236" y="9573"/>
                    </a:cubicBezTo>
                    <a:close/>
                    <a:moveTo>
                      <a:pt x="49105" y="1"/>
                    </a:moveTo>
                    <a:cubicBezTo>
                      <a:pt x="49102" y="1"/>
                      <a:pt x="49099" y="1"/>
                      <a:pt x="49095" y="1"/>
                    </a:cubicBezTo>
                    <a:cubicBezTo>
                      <a:pt x="47739" y="24"/>
                      <a:pt x="46381" y="48"/>
                      <a:pt x="45025" y="70"/>
                    </a:cubicBezTo>
                    <a:cubicBezTo>
                      <a:pt x="45071" y="325"/>
                      <a:pt x="45010" y="603"/>
                      <a:pt x="44872" y="820"/>
                    </a:cubicBezTo>
                    <a:cubicBezTo>
                      <a:pt x="44695" y="1097"/>
                      <a:pt x="44391" y="1270"/>
                      <a:pt x="44070" y="1322"/>
                    </a:cubicBezTo>
                    <a:cubicBezTo>
                      <a:pt x="43986" y="1336"/>
                      <a:pt x="43903" y="1343"/>
                      <a:pt x="43821" y="1343"/>
                    </a:cubicBezTo>
                    <a:cubicBezTo>
                      <a:pt x="43529" y="1343"/>
                      <a:pt x="43256" y="1259"/>
                      <a:pt x="43005" y="1124"/>
                    </a:cubicBezTo>
                    <a:lnTo>
                      <a:pt x="43005" y="1124"/>
                    </a:lnTo>
                    <a:cubicBezTo>
                      <a:pt x="43063" y="1170"/>
                      <a:pt x="43122" y="1218"/>
                      <a:pt x="43179" y="1266"/>
                    </a:cubicBezTo>
                    <a:cubicBezTo>
                      <a:pt x="43468" y="1505"/>
                      <a:pt x="43817" y="1783"/>
                      <a:pt x="43981" y="2129"/>
                    </a:cubicBezTo>
                    <a:cubicBezTo>
                      <a:pt x="44059" y="2295"/>
                      <a:pt x="44055" y="2488"/>
                      <a:pt x="43909" y="2613"/>
                    </a:cubicBezTo>
                    <a:cubicBezTo>
                      <a:pt x="43830" y="2683"/>
                      <a:pt x="43728" y="2714"/>
                      <a:pt x="43625" y="2714"/>
                    </a:cubicBezTo>
                    <a:cubicBezTo>
                      <a:pt x="43563" y="2714"/>
                      <a:pt x="43501" y="2703"/>
                      <a:pt x="43443" y="2681"/>
                    </a:cubicBezTo>
                    <a:cubicBezTo>
                      <a:pt x="43257" y="2610"/>
                      <a:pt x="43114" y="2451"/>
                      <a:pt x="42990" y="2303"/>
                    </a:cubicBezTo>
                    <a:cubicBezTo>
                      <a:pt x="42893" y="2186"/>
                      <a:pt x="42805" y="2063"/>
                      <a:pt x="42724" y="1936"/>
                    </a:cubicBezTo>
                    <a:cubicBezTo>
                      <a:pt x="42693" y="1952"/>
                      <a:pt x="42659" y="1961"/>
                      <a:pt x="42624" y="1961"/>
                    </a:cubicBezTo>
                    <a:cubicBezTo>
                      <a:pt x="42616" y="1961"/>
                      <a:pt x="42607" y="1960"/>
                      <a:pt x="42599" y="1959"/>
                    </a:cubicBezTo>
                    <a:lnTo>
                      <a:pt x="42599" y="1959"/>
                    </a:lnTo>
                    <a:cubicBezTo>
                      <a:pt x="42600" y="1976"/>
                      <a:pt x="42602" y="1992"/>
                      <a:pt x="42603" y="2009"/>
                    </a:cubicBezTo>
                    <a:cubicBezTo>
                      <a:pt x="42627" y="2361"/>
                      <a:pt x="42593" y="2831"/>
                      <a:pt x="42288" y="3065"/>
                    </a:cubicBezTo>
                    <a:cubicBezTo>
                      <a:pt x="42199" y="3134"/>
                      <a:pt x="42098" y="3165"/>
                      <a:pt x="42002" y="3165"/>
                    </a:cubicBezTo>
                    <a:cubicBezTo>
                      <a:pt x="41801" y="3165"/>
                      <a:pt x="41616" y="3027"/>
                      <a:pt x="41581" y="2792"/>
                    </a:cubicBezTo>
                    <a:cubicBezTo>
                      <a:pt x="41554" y="2612"/>
                      <a:pt x="41593" y="2426"/>
                      <a:pt x="41618" y="2248"/>
                    </a:cubicBezTo>
                    <a:cubicBezTo>
                      <a:pt x="41650" y="2034"/>
                      <a:pt x="41691" y="1820"/>
                      <a:pt x="41738" y="1608"/>
                    </a:cubicBezTo>
                    <a:cubicBezTo>
                      <a:pt x="41746" y="1579"/>
                      <a:pt x="41753" y="1550"/>
                      <a:pt x="41761" y="1520"/>
                    </a:cubicBezTo>
                    <a:lnTo>
                      <a:pt x="41761" y="1520"/>
                    </a:lnTo>
                    <a:cubicBezTo>
                      <a:pt x="41498" y="1901"/>
                      <a:pt x="41062" y="2242"/>
                      <a:pt x="40589" y="2242"/>
                    </a:cubicBezTo>
                    <a:cubicBezTo>
                      <a:pt x="40496" y="2242"/>
                      <a:pt x="40402" y="2229"/>
                      <a:pt x="40307" y="2201"/>
                    </a:cubicBezTo>
                    <a:cubicBezTo>
                      <a:pt x="39827" y="2054"/>
                      <a:pt x="39448" y="1538"/>
                      <a:pt x="39596" y="1046"/>
                    </a:cubicBezTo>
                    <a:cubicBezTo>
                      <a:pt x="39264" y="843"/>
                      <a:pt x="39014" y="529"/>
                      <a:pt x="38873" y="166"/>
                    </a:cubicBezTo>
                    <a:cubicBezTo>
                      <a:pt x="35994" y="209"/>
                      <a:pt x="33115" y="251"/>
                      <a:pt x="30235" y="288"/>
                    </a:cubicBezTo>
                    <a:lnTo>
                      <a:pt x="29897" y="292"/>
                    </a:lnTo>
                    <a:cubicBezTo>
                      <a:pt x="29716" y="497"/>
                      <a:pt x="29459" y="626"/>
                      <a:pt x="29189" y="671"/>
                    </a:cubicBezTo>
                    <a:cubicBezTo>
                      <a:pt x="29105" y="684"/>
                      <a:pt x="29022" y="691"/>
                      <a:pt x="28941" y="691"/>
                    </a:cubicBezTo>
                    <a:cubicBezTo>
                      <a:pt x="28649" y="691"/>
                      <a:pt x="28375" y="607"/>
                      <a:pt x="28124" y="471"/>
                    </a:cubicBezTo>
                    <a:lnTo>
                      <a:pt x="28124" y="471"/>
                    </a:lnTo>
                    <a:cubicBezTo>
                      <a:pt x="28182" y="519"/>
                      <a:pt x="28241" y="565"/>
                      <a:pt x="28299" y="613"/>
                    </a:cubicBezTo>
                    <a:cubicBezTo>
                      <a:pt x="28588" y="852"/>
                      <a:pt x="28937" y="1130"/>
                      <a:pt x="29101" y="1478"/>
                    </a:cubicBezTo>
                    <a:cubicBezTo>
                      <a:pt x="29178" y="1642"/>
                      <a:pt x="29175" y="1835"/>
                      <a:pt x="29029" y="1961"/>
                    </a:cubicBezTo>
                    <a:cubicBezTo>
                      <a:pt x="28950" y="2030"/>
                      <a:pt x="28848" y="2062"/>
                      <a:pt x="28745" y="2062"/>
                    </a:cubicBezTo>
                    <a:cubicBezTo>
                      <a:pt x="28683" y="2062"/>
                      <a:pt x="28620" y="2050"/>
                      <a:pt x="28563" y="2028"/>
                    </a:cubicBezTo>
                    <a:cubicBezTo>
                      <a:pt x="28377" y="1958"/>
                      <a:pt x="28234" y="1799"/>
                      <a:pt x="28110" y="1650"/>
                    </a:cubicBezTo>
                    <a:cubicBezTo>
                      <a:pt x="28013" y="1534"/>
                      <a:pt x="27924" y="1412"/>
                      <a:pt x="27844" y="1283"/>
                    </a:cubicBezTo>
                    <a:cubicBezTo>
                      <a:pt x="27813" y="1301"/>
                      <a:pt x="27778" y="1309"/>
                      <a:pt x="27742" y="1309"/>
                    </a:cubicBezTo>
                    <a:cubicBezTo>
                      <a:pt x="27734" y="1309"/>
                      <a:pt x="27726" y="1308"/>
                      <a:pt x="27719" y="1308"/>
                    </a:cubicBezTo>
                    <a:lnTo>
                      <a:pt x="27719" y="1308"/>
                    </a:lnTo>
                    <a:cubicBezTo>
                      <a:pt x="27720" y="1323"/>
                      <a:pt x="27722" y="1340"/>
                      <a:pt x="27723" y="1356"/>
                    </a:cubicBezTo>
                    <a:cubicBezTo>
                      <a:pt x="27747" y="1708"/>
                      <a:pt x="27713" y="2178"/>
                      <a:pt x="27408" y="2412"/>
                    </a:cubicBezTo>
                    <a:cubicBezTo>
                      <a:pt x="27319" y="2481"/>
                      <a:pt x="27218" y="2513"/>
                      <a:pt x="27121" y="2513"/>
                    </a:cubicBezTo>
                    <a:cubicBezTo>
                      <a:pt x="26920" y="2513"/>
                      <a:pt x="26736" y="2374"/>
                      <a:pt x="26701" y="2139"/>
                    </a:cubicBezTo>
                    <a:cubicBezTo>
                      <a:pt x="26674" y="1960"/>
                      <a:pt x="26712" y="1773"/>
                      <a:pt x="26738" y="1596"/>
                    </a:cubicBezTo>
                    <a:cubicBezTo>
                      <a:pt x="26770" y="1382"/>
                      <a:pt x="26809" y="1168"/>
                      <a:pt x="26858" y="957"/>
                    </a:cubicBezTo>
                    <a:cubicBezTo>
                      <a:pt x="26866" y="927"/>
                      <a:pt x="26873" y="897"/>
                      <a:pt x="26880" y="867"/>
                    </a:cubicBezTo>
                    <a:lnTo>
                      <a:pt x="26880" y="867"/>
                    </a:lnTo>
                    <a:cubicBezTo>
                      <a:pt x="26617" y="1249"/>
                      <a:pt x="26180" y="1591"/>
                      <a:pt x="25708" y="1591"/>
                    </a:cubicBezTo>
                    <a:cubicBezTo>
                      <a:pt x="25616" y="1591"/>
                      <a:pt x="25522" y="1577"/>
                      <a:pt x="25427" y="1549"/>
                    </a:cubicBezTo>
                    <a:cubicBezTo>
                      <a:pt x="24946" y="1402"/>
                      <a:pt x="24568" y="886"/>
                      <a:pt x="24716" y="394"/>
                    </a:cubicBezTo>
                    <a:cubicBezTo>
                      <a:pt x="24696" y="381"/>
                      <a:pt x="24677" y="370"/>
                      <a:pt x="24658" y="357"/>
                    </a:cubicBezTo>
                    <a:cubicBezTo>
                      <a:pt x="21407" y="395"/>
                      <a:pt x="18155" y="429"/>
                      <a:pt x="14903" y="460"/>
                    </a:cubicBezTo>
                    <a:cubicBezTo>
                      <a:pt x="14790" y="515"/>
                      <a:pt x="14670" y="554"/>
                      <a:pt x="14546" y="574"/>
                    </a:cubicBezTo>
                    <a:cubicBezTo>
                      <a:pt x="14461" y="588"/>
                      <a:pt x="14378" y="594"/>
                      <a:pt x="14296" y="594"/>
                    </a:cubicBezTo>
                    <a:cubicBezTo>
                      <a:pt x="14083" y="594"/>
                      <a:pt x="13879" y="550"/>
                      <a:pt x="13687" y="472"/>
                    </a:cubicBezTo>
                    <a:lnTo>
                      <a:pt x="13601" y="473"/>
                    </a:lnTo>
                    <a:lnTo>
                      <a:pt x="13656" y="518"/>
                    </a:lnTo>
                    <a:cubicBezTo>
                      <a:pt x="13945" y="757"/>
                      <a:pt x="14294" y="1034"/>
                      <a:pt x="14458" y="1382"/>
                    </a:cubicBezTo>
                    <a:cubicBezTo>
                      <a:pt x="14535" y="1547"/>
                      <a:pt x="14532" y="1739"/>
                      <a:pt x="14386" y="1866"/>
                    </a:cubicBezTo>
                    <a:cubicBezTo>
                      <a:pt x="14307" y="1935"/>
                      <a:pt x="14205" y="1966"/>
                      <a:pt x="14102" y="1966"/>
                    </a:cubicBezTo>
                    <a:cubicBezTo>
                      <a:pt x="14040" y="1966"/>
                      <a:pt x="13977" y="1955"/>
                      <a:pt x="13920" y="1933"/>
                    </a:cubicBezTo>
                    <a:cubicBezTo>
                      <a:pt x="13734" y="1862"/>
                      <a:pt x="13591" y="1703"/>
                      <a:pt x="13467" y="1554"/>
                    </a:cubicBezTo>
                    <a:cubicBezTo>
                      <a:pt x="13370" y="1438"/>
                      <a:pt x="13281" y="1316"/>
                      <a:pt x="13201" y="1187"/>
                    </a:cubicBezTo>
                    <a:cubicBezTo>
                      <a:pt x="13170" y="1205"/>
                      <a:pt x="13136" y="1213"/>
                      <a:pt x="13101" y="1213"/>
                    </a:cubicBezTo>
                    <a:cubicBezTo>
                      <a:pt x="13092" y="1213"/>
                      <a:pt x="13084" y="1213"/>
                      <a:pt x="13076" y="1212"/>
                    </a:cubicBezTo>
                    <a:lnTo>
                      <a:pt x="13076" y="1212"/>
                    </a:lnTo>
                    <a:cubicBezTo>
                      <a:pt x="13077" y="1228"/>
                      <a:pt x="13079" y="1245"/>
                      <a:pt x="13080" y="1261"/>
                    </a:cubicBezTo>
                    <a:cubicBezTo>
                      <a:pt x="13104" y="1613"/>
                      <a:pt x="13070" y="2084"/>
                      <a:pt x="12765" y="2316"/>
                    </a:cubicBezTo>
                    <a:cubicBezTo>
                      <a:pt x="12676" y="2385"/>
                      <a:pt x="12575" y="2417"/>
                      <a:pt x="12478" y="2417"/>
                    </a:cubicBezTo>
                    <a:cubicBezTo>
                      <a:pt x="12277" y="2417"/>
                      <a:pt x="12093" y="2279"/>
                      <a:pt x="12058" y="2043"/>
                    </a:cubicBezTo>
                    <a:cubicBezTo>
                      <a:pt x="12032" y="1865"/>
                      <a:pt x="12069" y="1677"/>
                      <a:pt x="12095" y="1500"/>
                    </a:cubicBezTo>
                    <a:cubicBezTo>
                      <a:pt x="12127" y="1286"/>
                      <a:pt x="12167" y="1073"/>
                      <a:pt x="12215" y="861"/>
                    </a:cubicBezTo>
                    <a:cubicBezTo>
                      <a:pt x="12222" y="831"/>
                      <a:pt x="12229" y="801"/>
                      <a:pt x="12237" y="773"/>
                    </a:cubicBezTo>
                    <a:lnTo>
                      <a:pt x="12237" y="773"/>
                    </a:lnTo>
                    <a:cubicBezTo>
                      <a:pt x="11974" y="1153"/>
                      <a:pt x="11537" y="1495"/>
                      <a:pt x="11065" y="1495"/>
                    </a:cubicBezTo>
                    <a:cubicBezTo>
                      <a:pt x="10972" y="1495"/>
                      <a:pt x="10878" y="1482"/>
                      <a:pt x="10783" y="1453"/>
                    </a:cubicBezTo>
                    <a:cubicBezTo>
                      <a:pt x="10370" y="1328"/>
                      <a:pt x="10032" y="927"/>
                      <a:pt x="10039" y="504"/>
                    </a:cubicBezTo>
                    <a:lnTo>
                      <a:pt x="10039" y="504"/>
                    </a:lnTo>
                    <a:cubicBezTo>
                      <a:pt x="8527" y="517"/>
                      <a:pt x="7016" y="528"/>
                      <a:pt x="5504" y="540"/>
                    </a:cubicBezTo>
                    <a:cubicBezTo>
                      <a:pt x="5580" y="816"/>
                      <a:pt x="5522" y="1131"/>
                      <a:pt x="5370" y="1370"/>
                    </a:cubicBezTo>
                    <a:cubicBezTo>
                      <a:pt x="5192" y="1648"/>
                      <a:pt x="4888" y="1821"/>
                      <a:pt x="4567" y="1874"/>
                    </a:cubicBezTo>
                    <a:cubicBezTo>
                      <a:pt x="4483" y="1888"/>
                      <a:pt x="4400" y="1894"/>
                      <a:pt x="4319" y="1894"/>
                    </a:cubicBezTo>
                    <a:cubicBezTo>
                      <a:pt x="4027" y="1894"/>
                      <a:pt x="3753" y="1811"/>
                      <a:pt x="3502" y="1674"/>
                    </a:cubicBezTo>
                    <a:lnTo>
                      <a:pt x="3502" y="1674"/>
                    </a:lnTo>
                    <a:cubicBezTo>
                      <a:pt x="3560" y="1722"/>
                      <a:pt x="3619" y="1769"/>
                      <a:pt x="3676" y="1817"/>
                    </a:cubicBezTo>
                    <a:cubicBezTo>
                      <a:pt x="3966" y="2056"/>
                      <a:pt x="4314" y="2333"/>
                      <a:pt x="4479" y="2680"/>
                    </a:cubicBezTo>
                    <a:cubicBezTo>
                      <a:pt x="4556" y="2846"/>
                      <a:pt x="4552" y="3038"/>
                      <a:pt x="4408" y="3165"/>
                    </a:cubicBezTo>
                    <a:cubicBezTo>
                      <a:pt x="4328" y="3234"/>
                      <a:pt x="4226" y="3266"/>
                      <a:pt x="4123" y="3266"/>
                    </a:cubicBezTo>
                    <a:cubicBezTo>
                      <a:pt x="4061" y="3266"/>
                      <a:pt x="3999" y="3254"/>
                      <a:pt x="3941" y="3232"/>
                    </a:cubicBezTo>
                    <a:cubicBezTo>
                      <a:pt x="3755" y="3162"/>
                      <a:pt x="3611" y="3002"/>
                      <a:pt x="3487" y="2853"/>
                    </a:cubicBezTo>
                    <a:cubicBezTo>
                      <a:pt x="3391" y="2737"/>
                      <a:pt x="3302" y="2614"/>
                      <a:pt x="3221" y="2487"/>
                    </a:cubicBezTo>
                    <a:cubicBezTo>
                      <a:pt x="3189" y="2503"/>
                      <a:pt x="3154" y="2512"/>
                      <a:pt x="3118" y="2512"/>
                    </a:cubicBezTo>
                    <a:cubicBezTo>
                      <a:pt x="3111" y="2512"/>
                      <a:pt x="3104" y="2512"/>
                      <a:pt x="3097" y="2511"/>
                    </a:cubicBezTo>
                    <a:lnTo>
                      <a:pt x="3097" y="2511"/>
                    </a:lnTo>
                    <a:cubicBezTo>
                      <a:pt x="3098" y="2527"/>
                      <a:pt x="3099" y="2544"/>
                      <a:pt x="3100" y="2560"/>
                    </a:cubicBezTo>
                    <a:cubicBezTo>
                      <a:pt x="3125" y="2912"/>
                      <a:pt x="3091" y="3382"/>
                      <a:pt x="2786" y="3616"/>
                    </a:cubicBezTo>
                    <a:cubicBezTo>
                      <a:pt x="2697" y="3684"/>
                      <a:pt x="2596" y="3716"/>
                      <a:pt x="2500" y="3716"/>
                    </a:cubicBezTo>
                    <a:cubicBezTo>
                      <a:pt x="2298" y="3716"/>
                      <a:pt x="2113" y="3578"/>
                      <a:pt x="2078" y="3342"/>
                    </a:cubicBezTo>
                    <a:cubicBezTo>
                      <a:pt x="2070" y="3275"/>
                      <a:pt x="2068" y="3206"/>
                      <a:pt x="2072" y="3138"/>
                    </a:cubicBezTo>
                    <a:lnTo>
                      <a:pt x="2072" y="3138"/>
                    </a:lnTo>
                    <a:cubicBezTo>
                      <a:pt x="1381" y="3587"/>
                      <a:pt x="722" y="4083"/>
                      <a:pt x="101" y="4625"/>
                    </a:cubicBezTo>
                    <a:cubicBezTo>
                      <a:pt x="1" y="4712"/>
                      <a:pt x="51" y="4849"/>
                      <a:pt x="138" y="4916"/>
                    </a:cubicBezTo>
                    <a:cubicBezTo>
                      <a:pt x="890" y="5492"/>
                      <a:pt x="1589" y="6132"/>
                      <a:pt x="2229" y="6830"/>
                    </a:cubicBezTo>
                    <a:cubicBezTo>
                      <a:pt x="2463" y="6832"/>
                      <a:pt x="2686" y="6926"/>
                      <a:pt x="2846" y="7111"/>
                    </a:cubicBezTo>
                    <a:cubicBezTo>
                      <a:pt x="3285" y="7624"/>
                      <a:pt x="3085" y="8284"/>
                      <a:pt x="2841" y="8839"/>
                    </a:cubicBezTo>
                    <a:cubicBezTo>
                      <a:pt x="3153" y="8958"/>
                      <a:pt x="3448" y="9122"/>
                      <a:pt x="3568" y="9459"/>
                    </a:cubicBezTo>
                    <a:cubicBezTo>
                      <a:pt x="3672" y="9748"/>
                      <a:pt x="3617" y="10091"/>
                      <a:pt x="3452" y="10349"/>
                    </a:cubicBezTo>
                    <a:cubicBezTo>
                      <a:pt x="3275" y="10626"/>
                      <a:pt x="2971" y="10799"/>
                      <a:pt x="2650" y="10853"/>
                    </a:cubicBezTo>
                    <a:cubicBezTo>
                      <a:pt x="2568" y="10866"/>
                      <a:pt x="2484" y="10873"/>
                      <a:pt x="2400" y="10873"/>
                    </a:cubicBezTo>
                    <a:cubicBezTo>
                      <a:pt x="2375" y="10873"/>
                      <a:pt x="2350" y="10872"/>
                      <a:pt x="2325" y="10871"/>
                    </a:cubicBezTo>
                    <a:cubicBezTo>
                      <a:pt x="2271" y="10961"/>
                      <a:pt x="2215" y="11051"/>
                      <a:pt x="2159" y="11140"/>
                    </a:cubicBezTo>
                    <a:cubicBezTo>
                      <a:pt x="2323" y="11295"/>
                      <a:pt x="2471" y="11467"/>
                      <a:pt x="2562" y="11660"/>
                    </a:cubicBezTo>
                    <a:cubicBezTo>
                      <a:pt x="2640" y="11825"/>
                      <a:pt x="2635" y="12018"/>
                      <a:pt x="2491" y="12143"/>
                    </a:cubicBezTo>
                    <a:cubicBezTo>
                      <a:pt x="2410" y="12213"/>
                      <a:pt x="2308" y="12245"/>
                      <a:pt x="2205" y="12245"/>
                    </a:cubicBezTo>
                    <a:cubicBezTo>
                      <a:pt x="2143" y="12245"/>
                      <a:pt x="2081" y="12233"/>
                      <a:pt x="2023" y="12211"/>
                    </a:cubicBezTo>
                    <a:cubicBezTo>
                      <a:pt x="1867" y="12152"/>
                      <a:pt x="1741" y="12030"/>
                      <a:pt x="1631" y="11904"/>
                    </a:cubicBezTo>
                    <a:cubicBezTo>
                      <a:pt x="1332" y="12302"/>
                      <a:pt x="1007" y="12679"/>
                      <a:pt x="659" y="13035"/>
                    </a:cubicBezTo>
                    <a:cubicBezTo>
                      <a:pt x="582" y="13114"/>
                      <a:pt x="586" y="13275"/>
                      <a:pt x="697" y="13327"/>
                    </a:cubicBezTo>
                    <a:cubicBezTo>
                      <a:pt x="1379" y="13643"/>
                      <a:pt x="2018" y="14044"/>
                      <a:pt x="2599" y="14522"/>
                    </a:cubicBezTo>
                    <a:lnTo>
                      <a:pt x="985" y="16997"/>
                    </a:lnTo>
                    <a:cubicBezTo>
                      <a:pt x="990" y="17030"/>
                      <a:pt x="998" y="17062"/>
                      <a:pt x="1011" y="17092"/>
                    </a:cubicBezTo>
                    <a:cubicBezTo>
                      <a:pt x="1057" y="17207"/>
                      <a:pt x="1146" y="17305"/>
                      <a:pt x="1240" y="17391"/>
                    </a:cubicBezTo>
                    <a:lnTo>
                      <a:pt x="5346" y="17318"/>
                    </a:lnTo>
                    <a:cubicBezTo>
                      <a:pt x="5121" y="17086"/>
                      <a:pt x="5001" y="16762"/>
                      <a:pt x="5095" y="16447"/>
                    </a:cubicBezTo>
                    <a:cubicBezTo>
                      <a:pt x="4749" y="16234"/>
                      <a:pt x="4492" y="15902"/>
                      <a:pt x="4354" y="15519"/>
                    </a:cubicBezTo>
                    <a:cubicBezTo>
                      <a:pt x="4227" y="15162"/>
                      <a:pt x="4204" y="14725"/>
                      <a:pt x="4362" y="14374"/>
                    </a:cubicBezTo>
                    <a:cubicBezTo>
                      <a:pt x="4492" y="14087"/>
                      <a:pt x="4751" y="14013"/>
                      <a:pt x="5027" y="14013"/>
                    </a:cubicBezTo>
                    <a:cubicBezTo>
                      <a:pt x="5171" y="14013"/>
                      <a:pt x="5321" y="14033"/>
                      <a:pt x="5458" y="14054"/>
                    </a:cubicBezTo>
                    <a:cubicBezTo>
                      <a:pt x="6113" y="14153"/>
                      <a:pt x="6735" y="14443"/>
                      <a:pt x="7238" y="14871"/>
                    </a:cubicBezTo>
                    <a:cubicBezTo>
                      <a:pt x="6993" y="14371"/>
                      <a:pt x="6702" y="13893"/>
                      <a:pt x="6367" y="13446"/>
                    </a:cubicBezTo>
                    <a:cubicBezTo>
                      <a:pt x="6331" y="13471"/>
                      <a:pt x="6297" y="13498"/>
                      <a:pt x="6248" y="13503"/>
                    </a:cubicBezTo>
                    <a:cubicBezTo>
                      <a:pt x="6241" y="13504"/>
                      <a:pt x="6235" y="13504"/>
                      <a:pt x="6228" y="13504"/>
                    </a:cubicBezTo>
                    <a:cubicBezTo>
                      <a:pt x="6174" y="13504"/>
                      <a:pt x="6122" y="13485"/>
                      <a:pt x="6081" y="13450"/>
                    </a:cubicBezTo>
                    <a:cubicBezTo>
                      <a:pt x="5994" y="13376"/>
                      <a:pt x="5959" y="13245"/>
                      <a:pt x="6002" y="13138"/>
                    </a:cubicBezTo>
                    <a:cubicBezTo>
                      <a:pt x="6045" y="13035"/>
                      <a:pt x="6123" y="12992"/>
                      <a:pt x="6205" y="12992"/>
                    </a:cubicBezTo>
                    <a:cubicBezTo>
                      <a:pt x="6314" y="12992"/>
                      <a:pt x="6431" y="13067"/>
                      <a:pt x="6486" y="13172"/>
                    </a:cubicBezTo>
                    <a:cubicBezTo>
                      <a:pt x="6499" y="13183"/>
                      <a:pt x="6512" y="13195"/>
                      <a:pt x="6521" y="13209"/>
                    </a:cubicBezTo>
                    <a:cubicBezTo>
                      <a:pt x="6830" y="13608"/>
                      <a:pt x="7103" y="14034"/>
                      <a:pt x="7338" y="14480"/>
                    </a:cubicBezTo>
                    <a:cubicBezTo>
                      <a:pt x="7337" y="14227"/>
                      <a:pt x="7336" y="13974"/>
                      <a:pt x="7336" y="13721"/>
                    </a:cubicBezTo>
                    <a:cubicBezTo>
                      <a:pt x="7335" y="13553"/>
                      <a:pt x="7333" y="13386"/>
                      <a:pt x="7333" y="13219"/>
                    </a:cubicBezTo>
                    <a:lnTo>
                      <a:pt x="7333" y="13068"/>
                    </a:lnTo>
                    <a:cubicBezTo>
                      <a:pt x="7314" y="13061"/>
                      <a:pt x="7297" y="13050"/>
                      <a:pt x="7282" y="13038"/>
                    </a:cubicBezTo>
                    <a:cubicBezTo>
                      <a:pt x="7243" y="13010"/>
                      <a:pt x="7215" y="12969"/>
                      <a:pt x="7203" y="12923"/>
                    </a:cubicBezTo>
                    <a:cubicBezTo>
                      <a:pt x="7139" y="12808"/>
                      <a:pt x="7173" y="12648"/>
                      <a:pt x="7300" y="12592"/>
                    </a:cubicBezTo>
                    <a:cubicBezTo>
                      <a:pt x="7332" y="12578"/>
                      <a:pt x="7365" y="12572"/>
                      <a:pt x="7397" y="12572"/>
                    </a:cubicBezTo>
                    <a:cubicBezTo>
                      <a:pt x="7530" y="12572"/>
                      <a:pt x="7657" y="12680"/>
                      <a:pt x="7663" y="12821"/>
                    </a:cubicBezTo>
                    <a:cubicBezTo>
                      <a:pt x="7666" y="12885"/>
                      <a:pt x="7644" y="12948"/>
                      <a:pt x="7601" y="12996"/>
                    </a:cubicBezTo>
                    <a:cubicBezTo>
                      <a:pt x="7601" y="13029"/>
                      <a:pt x="7600" y="13060"/>
                      <a:pt x="7600" y="13087"/>
                    </a:cubicBezTo>
                    <a:cubicBezTo>
                      <a:pt x="7602" y="13633"/>
                      <a:pt x="7605" y="14177"/>
                      <a:pt x="7607" y="14723"/>
                    </a:cubicBezTo>
                    <a:cubicBezTo>
                      <a:pt x="7609" y="14763"/>
                      <a:pt x="7590" y="14801"/>
                      <a:pt x="7557" y="14826"/>
                    </a:cubicBezTo>
                    <a:cubicBezTo>
                      <a:pt x="7572" y="14829"/>
                      <a:pt x="7584" y="14836"/>
                      <a:pt x="7596" y="14846"/>
                    </a:cubicBezTo>
                    <a:cubicBezTo>
                      <a:pt x="7638" y="14653"/>
                      <a:pt x="7686" y="14463"/>
                      <a:pt x="7747" y="14274"/>
                    </a:cubicBezTo>
                    <a:cubicBezTo>
                      <a:pt x="7860" y="13928"/>
                      <a:pt x="7990" y="13565"/>
                      <a:pt x="8199" y="13264"/>
                    </a:cubicBezTo>
                    <a:cubicBezTo>
                      <a:pt x="8379" y="13004"/>
                      <a:pt x="8631" y="12785"/>
                      <a:pt x="8947" y="12720"/>
                    </a:cubicBezTo>
                    <a:cubicBezTo>
                      <a:pt x="9011" y="12706"/>
                      <a:pt x="9075" y="12699"/>
                      <a:pt x="9139" y="12699"/>
                    </a:cubicBezTo>
                    <a:cubicBezTo>
                      <a:pt x="9377" y="12699"/>
                      <a:pt x="9605" y="12794"/>
                      <a:pt x="9766" y="12981"/>
                    </a:cubicBezTo>
                    <a:cubicBezTo>
                      <a:pt x="10205" y="13494"/>
                      <a:pt x="10005" y="14154"/>
                      <a:pt x="9761" y="14709"/>
                    </a:cubicBezTo>
                    <a:cubicBezTo>
                      <a:pt x="10073" y="14828"/>
                      <a:pt x="10368" y="14992"/>
                      <a:pt x="10488" y="15329"/>
                    </a:cubicBezTo>
                    <a:cubicBezTo>
                      <a:pt x="10592" y="15618"/>
                      <a:pt x="10537" y="15962"/>
                      <a:pt x="10372" y="16218"/>
                    </a:cubicBezTo>
                    <a:cubicBezTo>
                      <a:pt x="10195" y="16496"/>
                      <a:pt x="9891" y="16669"/>
                      <a:pt x="9570" y="16722"/>
                    </a:cubicBezTo>
                    <a:cubicBezTo>
                      <a:pt x="9486" y="16736"/>
                      <a:pt x="9403" y="16743"/>
                      <a:pt x="9322" y="16743"/>
                    </a:cubicBezTo>
                    <a:cubicBezTo>
                      <a:pt x="9030" y="16743"/>
                      <a:pt x="8756" y="16659"/>
                      <a:pt x="8505" y="16522"/>
                    </a:cubicBezTo>
                    <a:lnTo>
                      <a:pt x="8505" y="16522"/>
                    </a:lnTo>
                    <a:cubicBezTo>
                      <a:pt x="8564" y="16570"/>
                      <a:pt x="8622" y="16617"/>
                      <a:pt x="8679" y="16665"/>
                    </a:cubicBezTo>
                    <a:cubicBezTo>
                      <a:pt x="8886" y="16835"/>
                      <a:pt x="9122" y="17025"/>
                      <a:pt x="9300" y="17245"/>
                    </a:cubicBezTo>
                    <a:lnTo>
                      <a:pt x="19445" y="17064"/>
                    </a:lnTo>
                    <a:lnTo>
                      <a:pt x="22189" y="17015"/>
                    </a:lnTo>
                    <a:cubicBezTo>
                      <a:pt x="21752" y="16835"/>
                      <a:pt x="21430" y="16353"/>
                      <a:pt x="21568" y="15893"/>
                    </a:cubicBezTo>
                    <a:cubicBezTo>
                      <a:pt x="21223" y="15682"/>
                      <a:pt x="20964" y="15349"/>
                      <a:pt x="20828" y="14966"/>
                    </a:cubicBezTo>
                    <a:cubicBezTo>
                      <a:pt x="20701" y="14609"/>
                      <a:pt x="20676" y="14172"/>
                      <a:pt x="20836" y="13820"/>
                    </a:cubicBezTo>
                    <a:cubicBezTo>
                      <a:pt x="20966" y="13533"/>
                      <a:pt x="21224" y="13459"/>
                      <a:pt x="21498" y="13459"/>
                    </a:cubicBezTo>
                    <a:cubicBezTo>
                      <a:pt x="21644" y="13459"/>
                      <a:pt x="21793" y="13480"/>
                      <a:pt x="21932" y="13501"/>
                    </a:cubicBezTo>
                    <a:cubicBezTo>
                      <a:pt x="22586" y="13599"/>
                      <a:pt x="23208" y="13889"/>
                      <a:pt x="23711" y="14319"/>
                    </a:cubicBezTo>
                    <a:cubicBezTo>
                      <a:pt x="23466" y="13817"/>
                      <a:pt x="23175" y="13339"/>
                      <a:pt x="22840" y="12893"/>
                    </a:cubicBezTo>
                    <a:cubicBezTo>
                      <a:pt x="22804" y="12917"/>
                      <a:pt x="22769" y="12944"/>
                      <a:pt x="22721" y="12949"/>
                    </a:cubicBezTo>
                    <a:cubicBezTo>
                      <a:pt x="22713" y="12950"/>
                      <a:pt x="22705" y="12950"/>
                      <a:pt x="22698" y="12950"/>
                    </a:cubicBezTo>
                    <a:cubicBezTo>
                      <a:pt x="22645" y="12950"/>
                      <a:pt x="22594" y="12931"/>
                      <a:pt x="22554" y="12896"/>
                    </a:cubicBezTo>
                    <a:cubicBezTo>
                      <a:pt x="22466" y="12822"/>
                      <a:pt x="22431" y="12692"/>
                      <a:pt x="22475" y="12585"/>
                    </a:cubicBezTo>
                    <a:cubicBezTo>
                      <a:pt x="22518" y="12481"/>
                      <a:pt x="22595" y="12438"/>
                      <a:pt x="22677" y="12438"/>
                    </a:cubicBezTo>
                    <a:cubicBezTo>
                      <a:pt x="22786" y="12438"/>
                      <a:pt x="22904" y="12513"/>
                      <a:pt x="22959" y="12620"/>
                    </a:cubicBezTo>
                    <a:cubicBezTo>
                      <a:pt x="22971" y="12629"/>
                      <a:pt x="22983" y="12642"/>
                      <a:pt x="22994" y="12655"/>
                    </a:cubicBezTo>
                    <a:cubicBezTo>
                      <a:pt x="23301" y="13054"/>
                      <a:pt x="23575" y="13481"/>
                      <a:pt x="23811" y="13927"/>
                    </a:cubicBezTo>
                    <a:lnTo>
                      <a:pt x="23808" y="13167"/>
                    </a:lnTo>
                    <a:lnTo>
                      <a:pt x="23806" y="12666"/>
                    </a:lnTo>
                    <a:lnTo>
                      <a:pt x="23806" y="12515"/>
                    </a:lnTo>
                    <a:cubicBezTo>
                      <a:pt x="23788" y="12508"/>
                      <a:pt x="23771" y="12497"/>
                      <a:pt x="23755" y="12486"/>
                    </a:cubicBezTo>
                    <a:cubicBezTo>
                      <a:pt x="23717" y="12457"/>
                      <a:pt x="23688" y="12417"/>
                      <a:pt x="23675" y="12370"/>
                    </a:cubicBezTo>
                    <a:cubicBezTo>
                      <a:pt x="23613" y="12255"/>
                      <a:pt x="23647" y="12095"/>
                      <a:pt x="23773" y="12039"/>
                    </a:cubicBezTo>
                    <a:cubicBezTo>
                      <a:pt x="23805" y="12025"/>
                      <a:pt x="23837" y="12019"/>
                      <a:pt x="23870" y="12019"/>
                    </a:cubicBezTo>
                    <a:cubicBezTo>
                      <a:pt x="24003" y="12019"/>
                      <a:pt x="24131" y="12127"/>
                      <a:pt x="24137" y="12268"/>
                    </a:cubicBezTo>
                    <a:cubicBezTo>
                      <a:pt x="24139" y="12331"/>
                      <a:pt x="24117" y="12394"/>
                      <a:pt x="24074" y="12443"/>
                    </a:cubicBezTo>
                    <a:cubicBezTo>
                      <a:pt x="24074" y="12476"/>
                      <a:pt x="24073" y="12507"/>
                      <a:pt x="24073" y="12535"/>
                    </a:cubicBezTo>
                    <a:lnTo>
                      <a:pt x="24080" y="14170"/>
                    </a:lnTo>
                    <a:cubicBezTo>
                      <a:pt x="24081" y="14210"/>
                      <a:pt x="24062" y="14248"/>
                      <a:pt x="24030" y="14273"/>
                    </a:cubicBezTo>
                    <a:cubicBezTo>
                      <a:pt x="24044" y="14276"/>
                      <a:pt x="24057" y="14283"/>
                      <a:pt x="24069" y="14293"/>
                    </a:cubicBezTo>
                    <a:cubicBezTo>
                      <a:pt x="24111" y="14101"/>
                      <a:pt x="24160" y="13910"/>
                      <a:pt x="24221" y="13721"/>
                    </a:cubicBezTo>
                    <a:cubicBezTo>
                      <a:pt x="24332" y="13376"/>
                      <a:pt x="24463" y="13012"/>
                      <a:pt x="24673" y="12711"/>
                    </a:cubicBezTo>
                    <a:cubicBezTo>
                      <a:pt x="24852" y="12452"/>
                      <a:pt x="25105" y="12233"/>
                      <a:pt x="25421" y="12167"/>
                    </a:cubicBezTo>
                    <a:cubicBezTo>
                      <a:pt x="25485" y="12153"/>
                      <a:pt x="25550" y="12146"/>
                      <a:pt x="25614" y="12146"/>
                    </a:cubicBezTo>
                    <a:cubicBezTo>
                      <a:pt x="25852" y="12146"/>
                      <a:pt x="26079" y="12241"/>
                      <a:pt x="26240" y="12428"/>
                    </a:cubicBezTo>
                    <a:cubicBezTo>
                      <a:pt x="26680" y="12941"/>
                      <a:pt x="26479" y="13601"/>
                      <a:pt x="26234" y="14156"/>
                    </a:cubicBezTo>
                    <a:cubicBezTo>
                      <a:pt x="26547" y="14275"/>
                      <a:pt x="26841" y="14439"/>
                      <a:pt x="26962" y="14775"/>
                    </a:cubicBezTo>
                    <a:cubicBezTo>
                      <a:pt x="27066" y="15065"/>
                      <a:pt x="27010" y="15408"/>
                      <a:pt x="26847" y="15666"/>
                    </a:cubicBezTo>
                    <a:cubicBezTo>
                      <a:pt x="26669" y="15943"/>
                      <a:pt x="26365" y="16116"/>
                      <a:pt x="26044" y="16168"/>
                    </a:cubicBezTo>
                    <a:cubicBezTo>
                      <a:pt x="25959" y="16183"/>
                      <a:pt x="25875" y="16189"/>
                      <a:pt x="25793" y="16189"/>
                    </a:cubicBezTo>
                    <a:cubicBezTo>
                      <a:pt x="25502" y="16189"/>
                      <a:pt x="25229" y="16106"/>
                      <a:pt x="24979" y="15970"/>
                    </a:cubicBezTo>
                    <a:lnTo>
                      <a:pt x="24979" y="15970"/>
                    </a:lnTo>
                    <a:cubicBezTo>
                      <a:pt x="25037" y="16017"/>
                      <a:pt x="25096" y="16064"/>
                      <a:pt x="25153" y="16112"/>
                    </a:cubicBezTo>
                    <a:cubicBezTo>
                      <a:pt x="25435" y="16344"/>
                      <a:pt x="25772" y="16614"/>
                      <a:pt x="25941" y="16948"/>
                    </a:cubicBezTo>
                    <a:lnTo>
                      <a:pt x="37817" y="16735"/>
                    </a:lnTo>
                    <a:lnTo>
                      <a:pt x="39741" y="16700"/>
                    </a:lnTo>
                    <a:cubicBezTo>
                      <a:pt x="39587" y="16485"/>
                      <a:pt x="39517" y="16217"/>
                      <a:pt x="39596" y="15956"/>
                    </a:cubicBezTo>
                    <a:cubicBezTo>
                      <a:pt x="39250" y="15744"/>
                      <a:pt x="38992" y="15411"/>
                      <a:pt x="38855" y="15029"/>
                    </a:cubicBezTo>
                    <a:cubicBezTo>
                      <a:pt x="38728" y="14672"/>
                      <a:pt x="38704" y="14235"/>
                      <a:pt x="38863" y="13884"/>
                    </a:cubicBezTo>
                    <a:cubicBezTo>
                      <a:pt x="38993" y="13596"/>
                      <a:pt x="39251" y="13522"/>
                      <a:pt x="39526" y="13522"/>
                    </a:cubicBezTo>
                    <a:cubicBezTo>
                      <a:pt x="39671" y="13522"/>
                      <a:pt x="39821" y="13543"/>
                      <a:pt x="39959" y="13564"/>
                    </a:cubicBezTo>
                    <a:cubicBezTo>
                      <a:pt x="40614" y="13663"/>
                      <a:pt x="41236" y="13953"/>
                      <a:pt x="41738" y="14381"/>
                    </a:cubicBezTo>
                    <a:cubicBezTo>
                      <a:pt x="41494" y="13879"/>
                      <a:pt x="41202" y="13402"/>
                      <a:pt x="40868" y="12956"/>
                    </a:cubicBezTo>
                    <a:cubicBezTo>
                      <a:pt x="40832" y="12981"/>
                      <a:pt x="40798" y="13008"/>
                      <a:pt x="40749" y="13012"/>
                    </a:cubicBezTo>
                    <a:cubicBezTo>
                      <a:pt x="40741" y="13013"/>
                      <a:pt x="40733" y="13013"/>
                      <a:pt x="40726" y="13013"/>
                    </a:cubicBezTo>
                    <a:cubicBezTo>
                      <a:pt x="40673" y="13013"/>
                      <a:pt x="40622" y="12994"/>
                      <a:pt x="40582" y="12959"/>
                    </a:cubicBezTo>
                    <a:cubicBezTo>
                      <a:pt x="40495" y="12885"/>
                      <a:pt x="40459" y="12755"/>
                      <a:pt x="40503" y="12648"/>
                    </a:cubicBezTo>
                    <a:cubicBezTo>
                      <a:pt x="40546" y="12544"/>
                      <a:pt x="40623" y="12502"/>
                      <a:pt x="40705" y="12502"/>
                    </a:cubicBezTo>
                    <a:cubicBezTo>
                      <a:pt x="40814" y="12502"/>
                      <a:pt x="40932" y="12577"/>
                      <a:pt x="40987" y="12682"/>
                    </a:cubicBezTo>
                    <a:cubicBezTo>
                      <a:pt x="41000" y="12693"/>
                      <a:pt x="41011" y="12705"/>
                      <a:pt x="41022" y="12717"/>
                    </a:cubicBezTo>
                    <a:cubicBezTo>
                      <a:pt x="41329" y="13118"/>
                      <a:pt x="41602" y="13543"/>
                      <a:pt x="41838" y="13990"/>
                    </a:cubicBezTo>
                    <a:cubicBezTo>
                      <a:pt x="41837" y="13737"/>
                      <a:pt x="41836" y="13484"/>
                      <a:pt x="41835" y="13230"/>
                    </a:cubicBezTo>
                    <a:lnTo>
                      <a:pt x="41833" y="12729"/>
                    </a:lnTo>
                    <a:lnTo>
                      <a:pt x="41833" y="12578"/>
                    </a:lnTo>
                    <a:cubicBezTo>
                      <a:pt x="41815" y="12570"/>
                      <a:pt x="41798" y="12560"/>
                      <a:pt x="41782" y="12548"/>
                    </a:cubicBezTo>
                    <a:cubicBezTo>
                      <a:pt x="41744" y="12520"/>
                      <a:pt x="41715" y="12479"/>
                      <a:pt x="41702" y="12432"/>
                    </a:cubicBezTo>
                    <a:cubicBezTo>
                      <a:pt x="41638" y="12318"/>
                      <a:pt x="41672" y="12158"/>
                      <a:pt x="41800" y="12101"/>
                    </a:cubicBezTo>
                    <a:cubicBezTo>
                      <a:pt x="41831" y="12087"/>
                      <a:pt x="41864" y="12081"/>
                      <a:pt x="41896" y="12081"/>
                    </a:cubicBezTo>
                    <a:cubicBezTo>
                      <a:pt x="42029" y="12081"/>
                      <a:pt x="42157" y="12189"/>
                      <a:pt x="42163" y="12330"/>
                    </a:cubicBezTo>
                    <a:cubicBezTo>
                      <a:pt x="42166" y="12394"/>
                      <a:pt x="42143" y="12457"/>
                      <a:pt x="42101" y="12506"/>
                    </a:cubicBezTo>
                    <a:cubicBezTo>
                      <a:pt x="42101" y="12538"/>
                      <a:pt x="42100" y="12570"/>
                      <a:pt x="42100" y="12597"/>
                    </a:cubicBezTo>
                    <a:cubicBezTo>
                      <a:pt x="42102" y="13143"/>
                      <a:pt x="42104" y="13687"/>
                      <a:pt x="42106" y="14231"/>
                    </a:cubicBezTo>
                    <a:cubicBezTo>
                      <a:pt x="42108" y="14273"/>
                      <a:pt x="42089" y="14311"/>
                      <a:pt x="42056" y="14336"/>
                    </a:cubicBezTo>
                    <a:cubicBezTo>
                      <a:pt x="42071" y="14339"/>
                      <a:pt x="42084" y="14346"/>
                      <a:pt x="42096" y="14356"/>
                    </a:cubicBezTo>
                    <a:cubicBezTo>
                      <a:pt x="42138" y="14163"/>
                      <a:pt x="42187" y="13973"/>
                      <a:pt x="42248" y="13784"/>
                    </a:cubicBezTo>
                    <a:cubicBezTo>
                      <a:pt x="42359" y="13438"/>
                      <a:pt x="42490" y="13075"/>
                      <a:pt x="42698" y="12774"/>
                    </a:cubicBezTo>
                    <a:cubicBezTo>
                      <a:pt x="42879" y="12514"/>
                      <a:pt x="43131" y="12295"/>
                      <a:pt x="43447" y="12229"/>
                    </a:cubicBezTo>
                    <a:cubicBezTo>
                      <a:pt x="43511" y="12216"/>
                      <a:pt x="43576" y="12209"/>
                      <a:pt x="43640" y="12209"/>
                    </a:cubicBezTo>
                    <a:cubicBezTo>
                      <a:pt x="43878" y="12209"/>
                      <a:pt x="44105" y="12303"/>
                      <a:pt x="44266" y="12491"/>
                    </a:cubicBezTo>
                    <a:cubicBezTo>
                      <a:pt x="44706" y="13003"/>
                      <a:pt x="44505" y="13664"/>
                      <a:pt x="44260" y="14219"/>
                    </a:cubicBezTo>
                    <a:cubicBezTo>
                      <a:pt x="44573" y="14339"/>
                      <a:pt x="44867" y="14501"/>
                      <a:pt x="44987" y="14838"/>
                    </a:cubicBezTo>
                    <a:cubicBezTo>
                      <a:pt x="45092" y="15129"/>
                      <a:pt x="45036" y="15472"/>
                      <a:pt x="44873" y="15728"/>
                    </a:cubicBezTo>
                    <a:cubicBezTo>
                      <a:pt x="44695" y="16006"/>
                      <a:pt x="44391" y="16179"/>
                      <a:pt x="44070" y="16232"/>
                    </a:cubicBezTo>
                    <a:cubicBezTo>
                      <a:pt x="43986" y="16246"/>
                      <a:pt x="43903" y="16252"/>
                      <a:pt x="43822" y="16252"/>
                    </a:cubicBezTo>
                    <a:cubicBezTo>
                      <a:pt x="43530" y="16252"/>
                      <a:pt x="43256" y="16169"/>
                      <a:pt x="43005" y="16032"/>
                    </a:cubicBezTo>
                    <a:lnTo>
                      <a:pt x="43005" y="16032"/>
                    </a:lnTo>
                    <a:cubicBezTo>
                      <a:pt x="43063" y="16080"/>
                      <a:pt x="43122" y="16127"/>
                      <a:pt x="43179" y="16175"/>
                    </a:cubicBezTo>
                    <a:cubicBezTo>
                      <a:pt x="43345" y="16312"/>
                      <a:pt x="43530" y="16461"/>
                      <a:pt x="43688" y="16629"/>
                    </a:cubicBezTo>
                    <a:lnTo>
                      <a:pt x="48180" y="16549"/>
                    </a:lnTo>
                    <a:cubicBezTo>
                      <a:pt x="48323" y="16546"/>
                      <a:pt x="48380" y="16413"/>
                      <a:pt x="48353" y="16308"/>
                    </a:cubicBezTo>
                    <a:lnTo>
                      <a:pt x="48816" y="16078"/>
                    </a:lnTo>
                    <a:cubicBezTo>
                      <a:pt x="48791" y="16030"/>
                      <a:pt x="48774" y="15979"/>
                      <a:pt x="48767" y="15926"/>
                    </a:cubicBezTo>
                    <a:cubicBezTo>
                      <a:pt x="48738" y="15748"/>
                      <a:pt x="48777" y="15561"/>
                      <a:pt x="48802" y="15385"/>
                    </a:cubicBezTo>
                    <a:cubicBezTo>
                      <a:pt x="48834" y="15170"/>
                      <a:pt x="48874" y="14956"/>
                      <a:pt x="48923" y="14745"/>
                    </a:cubicBezTo>
                    <a:cubicBezTo>
                      <a:pt x="48930" y="14715"/>
                      <a:pt x="48937" y="14686"/>
                      <a:pt x="48945" y="14657"/>
                    </a:cubicBezTo>
                    <a:lnTo>
                      <a:pt x="48945" y="14657"/>
                    </a:lnTo>
                    <a:cubicBezTo>
                      <a:pt x="48682" y="15038"/>
                      <a:pt x="48245" y="15379"/>
                      <a:pt x="47773" y="15379"/>
                    </a:cubicBezTo>
                    <a:cubicBezTo>
                      <a:pt x="47680" y="15379"/>
                      <a:pt x="47586" y="15366"/>
                      <a:pt x="47491" y="15337"/>
                    </a:cubicBezTo>
                    <a:cubicBezTo>
                      <a:pt x="47011" y="15190"/>
                      <a:pt x="46632" y="14675"/>
                      <a:pt x="46780" y="14182"/>
                    </a:cubicBezTo>
                    <a:cubicBezTo>
                      <a:pt x="46433" y="13971"/>
                      <a:pt x="46176" y="13638"/>
                      <a:pt x="46039" y="13255"/>
                    </a:cubicBezTo>
                    <a:cubicBezTo>
                      <a:pt x="45911" y="12898"/>
                      <a:pt x="45888" y="12461"/>
                      <a:pt x="46046" y="12110"/>
                    </a:cubicBezTo>
                    <a:cubicBezTo>
                      <a:pt x="46176" y="11823"/>
                      <a:pt x="46435" y="11749"/>
                      <a:pt x="46710" y="11749"/>
                    </a:cubicBezTo>
                    <a:cubicBezTo>
                      <a:pt x="46855" y="11749"/>
                      <a:pt x="47005" y="11769"/>
                      <a:pt x="47142" y="11790"/>
                    </a:cubicBezTo>
                    <a:cubicBezTo>
                      <a:pt x="47797" y="11888"/>
                      <a:pt x="48419" y="12178"/>
                      <a:pt x="48922" y="12608"/>
                    </a:cubicBezTo>
                    <a:cubicBezTo>
                      <a:pt x="48678" y="12106"/>
                      <a:pt x="48385" y="11629"/>
                      <a:pt x="48051" y="11182"/>
                    </a:cubicBezTo>
                    <a:cubicBezTo>
                      <a:pt x="48015" y="11207"/>
                      <a:pt x="47981" y="11233"/>
                      <a:pt x="47932" y="11239"/>
                    </a:cubicBezTo>
                    <a:cubicBezTo>
                      <a:pt x="47925" y="11239"/>
                      <a:pt x="47917" y="11240"/>
                      <a:pt x="47909" y="11240"/>
                    </a:cubicBezTo>
                    <a:cubicBezTo>
                      <a:pt x="47857" y="11240"/>
                      <a:pt x="47805" y="11221"/>
                      <a:pt x="47765" y="11185"/>
                    </a:cubicBezTo>
                    <a:cubicBezTo>
                      <a:pt x="47678" y="11111"/>
                      <a:pt x="47643" y="10981"/>
                      <a:pt x="47687" y="10874"/>
                    </a:cubicBezTo>
                    <a:cubicBezTo>
                      <a:pt x="47730" y="10770"/>
                      <a:pt x="47807" y="10728"/>
                      <a:pt x="47889" y="10728"/>
                    </a:cubicBezTo>
                    <a:cubicBezTo>
                      <a:pt x="47998" y="10728"/>
                      <a:pt x="48115" y="10803"/>
                      <a:pt x="48171" y="10909"/>
                    </a:cubicBezTo>
                    <a:cubicBezTo>
                      <a:pt x="48183" y="10919"/>
                      <a:pt x="48195" y="10931"/>
                      <a:pt x="48206" y="10944"/>
                    </a:cubicBezTo>
                    <a:cubicBezTo>
                      <a:pt x="48513" y="11344"/>
                      <a:pt x="48786" y="11769"/>
                      <a:pt x="49022" y="12216"/>
                    </a:cubicBezTo>
                    <a:cubicBezTo>
                      <a:pt x="49021" y="11963"/>
                      <a:pt x="49020" y="11710"/>
                      <a:pt x="49019" y="11456"/>
                    </a:cubicBezTo>
                    <a:lnTo>
                      <a:pt x="49017" y="10956"/>
                    </a:lnTo>
                    <a:lnTo>
                      <a:pt x="49017" y="10804"/>
                    </a:lnTo>
                    <a:cubicBezTo>
                      <a:pt x="48999" y="10796"/>
                      <a:pt x="48982" y="10787"/>
                      <a:pt x="48966" y="10774"/>
                    </a:cubicBezTo>
                    <a:cubicBezTo>
                      <a:pt x="48927" y="10745"/>
                      <a:pt x="48899" y="10705"/>
                      <a:pt x="48886" y="10659"/>
                    </a:cubicBezTo>
                    <a:cubicBezTo>
                      <a:pt x="48822" y="10544"/>
                      <a:pt x="48856" y="10384"/>
                      <a:pt x="48984" y="10327"/>
                    </a:cubicBezTo>
                    <a:cubicBezTo>
                      <a:pt x="49015" y="10313"/>
                      <a:pt x="49048" y="10307"/>
                      <a:pt x="49080" y="10307"/>
                    </a:cubicBezTo>
                    <a:cubicBezTo>
                      <a:pt x="49214" y="10307"/>
                      <a:pt x="49341" y="10416"/>
                      <a:pt x="49347" y="10556"/>
                    </a:cubicBezTo>
                    <a:cubicBezTo>
                      <a:pt x="49350" y="10621"/>
                      <a:pt x="49327" y="10684"/>
                      <a:pt x="49285" y="10732"/>
                    </a:cubicBezTo>
                    <a:cubicBezTo>
                      <a:pt x="49285" y="10764"/>
                      <a:pt x="49284" y="10795"/>
                      <a:pt x="49284" y="10824"/>
                    </a:cubicBezTo>
                    <a:cubicBezTo>
                      <a:pt x="49286" y="11368"/>
                      <a:pt x="49288" y="11914"/>
                      <a:pt x="49290" y="12458"/>
                    </a:cubicBezTo>
                    <a:cubicBezTo>
                      <a:pt x="49292" y="12498"/>
                      <a:pt x="49273" y="12538"/>
                      <a:pt x="49240" y="12561"/>
                    </a:cubicBezTo>
                    <a:cubicBezTo>
                      <a:pt x="49255" y="12565"/>
                      <a:pt x="49268" y="12572"/>
                      <a:pt x="49279" y="12581"/>
                    </a:cubicBezTo>
                    <a:cubicBezTo>
                      <a:pt x="49322" y="12389"/>
                      <a:pt x="49370" y="12199"/>
                      <a:pt x="49431" y="12010"/>
                    </a:cubicBezTo>
                    <a:cubicBezTo>
                      <a:pt x="49543" y="11665"/>
                      <a:pt x="49674" y="11300"/>
                      <a:pt x="49882" y="11000"/>
                    </a:cubicBezTo>
                    <a:cubicBezTo>
                      <a:pt x="50050" y="10758"/>
                      <a:pt x="50282" y="10551"/>
                      <a:pt x="50569" y="10470"/>
                    </a:cubicBezTo>
                    <a:cubicBezTo>
                      <a:pt x="49909" y="10015"/>
                      <a:pt x="49268" y="9532"/>
                      <a:pt x="48647" y="9024"/>
                    </a:cubicBezTo>
                    <a:lnTo>
                      <a:pt x="50094" y="7966"/>
                    </a:lnTo>
                    <a:cubicBezTo>
                      <a:pt x="50194" y="7893"/>
                      <a:pt x="50215" y="7772"/>
                      <a:pt x="50131" y="7675"/>
                    </a:cubicBezTo>
                    <a:cubicBezTo>
                      <a:pt x="50013" y="7540"/>
                      <a:pt x="49892" y="7406"/>
                      <a:pt x="49770" y="7275"/>
                    </a:cubicBezTo>
                    <a:lnTo>
                      <a:pt x="49770" y="7275"/>
                    </a:lnTo>
                    <a:cubicBezTo>
                      <a:pt x="49802" y="7412"/>
                      <a:pt x="49776" y="7554"/>
                      <a:pt x="49661" y="7654"/>
                    </a:cubicBezTo>
                    <a:cubicBezTo>
                      <a:pt x="49581" y="7722"/>
                      <a:pt x="49479" y="7754"/>
                      <a:pt x="49376" y="7754"/>
                    </a:cubicBezTo>
                    <a:cubicBezTo>
                      <a:pt x="49314" y="7754"/>
                      <a:pt x="49251" y="7743"/>
                      <a:pt x="49193" y="7721"/>
                    </a:cubicBezTo>
                    <a:cubicBezTo>
                      <a:pt x="49007" y="7649"/>
                      <a:pt x="48865" y="7491"/>
                      <a:pt x="48740" y="7342"/>
                    </a:cubicBezTo>
                    <a:cubicBezTo>
                      <a:pt x="48644" y="7226"/>
                      <a:pt x="48555" y="7103"/>
                      <a:pt x="48475" y="6975"/>
                    </a:cubicBezTo>
                    <a:cubicBezTo>
                      <a:pt x="48443" y="6992"/>
                      <a:pt x="48407" y="7001"/>
                      <a:pt x="48371" y="7001"/>
                    </a:cubicBezTo>
                    <a:cubicBezTo>
                      <a:pt x="48364" y="7001"/>
                      <a:pt x="48356" y="7000"/>
                      <a:pt x="48349" y="7000"/>
                    </a:cubicBezTo>
                    <a:lnTo>
                      <a:pt x="48349" y="7000"/>
                    </a:lnTo>
                    <a:cubicBezTo>
                      <a:pt x="48351" y="7016"/>
                      <a:pt x="48352" y="7032"/>
                      <a:pt x="48353" y="7049"/>
                    </a:cubicBezTo>
                    <a:cubicBezTo>
                      <a:pt x="48379" y="7401"/>
                      <a:pt x="48345" y="7870"/>
                      <a:pt x="48040" y="8104"/>
                    </a:cubicBezTo>
                    <a:cubicBezTo>
                      <a:pt x="47950" y="8173"/>
                      <a:pt x="47849" y="8205"/>
                      <a:pt x="47753" y="8205"/>
                    </a:cubicBezTo>
                    <a:cubicBezTo>
                      <a:pt x="47551" y="8205"/>
                      <a:pt x="47367" y="8067"/>
                      <a:pt x="47332" y="7831"/>
                    </a:cubicBezTo>
                    <a:cubicBezTo>
                      <a:pt x="47305" y="7651"/>
                      <a:pt x="47343" y="7465"/>
                      <a:pt x="47370" y="7288"/>
                    </a:cubicBezTo>
                    <a:cubicBezTo>
                      <a:pt x="47401" y="7073"/>
                      <a:pt x="47441" y="6860"/>
                      <a:pt x="47490" y="6649"/>
                    </a:cubicBezTo>
                    <a:cubicBezTo>
                      <a:pt x="47496" y="6619"/>
                      <a:pt x="47504" y="6589"/>
                      <a:pt x="47511" y="6560"/>
                    </a:cubicBezTo>
                    <a:lnTo>
                      <a:pt x="47511" y="6560"/>
                    </a:lnTo>
                    <a:cubicBezTo>
                      <a:pt x="47248" y="6941"/>
                      <a:pt x="46812" y="7282"/>
                      <a:pt x="46340" y="7282"/>
                    </a:cubicBezTo>
                    <a:cubicBezTo>
                      <a:pt x="46247" y="7282"/>
                      <a:pt x="46153" y="7269"/>
                      <a:pt x="46058" y="7240"/>
                    </a:cubicBezTo>
                    <a:cubicBezTo>
                      <a:pt x="45577" y="7094"/>
                      <a:pt x="45199" y="6578"/>
                      <a:pt x="45347" y="6085"/>
                    </a:cubicBezTo>
                    <a:cubicBezTo>
                      <a:pt x="45001" y="5874"/>
                      <a:pt x="44743" y="5541"/>
                      <a:pt x="44606" y="5158"/>
                    </a:cubicBezTo>
                    <a:cubicBezTo>
                      <a:pt x="44479" y="4801"/>
                      <a:pt x="44455" y="4364"/>
                      <a:pt x="44614" y="4013"/>
                    </a:cubicBezTo>
                    <a:cubicBezTo>
                      <a:pt x="44744" y="3726"/>
                      <a:pt x="45002" y="3652"/>
                      <a:pt x="45277" y="3652"/>
                    </a:cubicBezTo>
                    <a:cubicBezTo>
                      <a:pt x="45422" y="3652"/>
                      <a:pt x="45572" y="3673"/>
                      <a:pt x="45710" y="3693"/>
                    </a:cubicBezTo>
                    <a:cubicBezTo>
                      <a:pt x="46364" y="3792"/>
                      <a:pt x="46986" y="4082"/>
                      <a:pt x="47490" y="4511"/>
                    </a:cubicBezTo>
                    <a:cubicBezTo>
                      <a:pt x="47245" y="4009"/>
                      <a:pt x="46953" y="3532"/>
                      <a:pt x="46618" y="3085"/>
                    </a:cubicBezTo>
                    <a:cubicBezTo>
                      <a:pt x="46582" y="3111"/>
                      <a:pt x="46548" y="3137"/>
                      <a:pt x="46499" y="3141"/>
                    </a:cubicBezTo>
                    <a:cubicBezTo>
                      <a:pt x="46492" y="3142"/>
                      <a:pt x="46484" y="3143"/>
                      <a:pt x="46476" y="3143"/>
                    </a:cubicBezTo>
                    <a:cubicBezTo>
                      <a:pt x="46424" y="3143"/>
                      <a:pt x="46372" y="3124"/>
                      <a:pt x="46332" y="3088"/>
                    </a:cubicBezTo>
                    <a:cubicBezTo>
                      <a:pt x="46245" y="3015"/>
                      <a:pt x="46210" y="2884"/>
                      <a:pt x="46254" y="2778"/>
                    </a:cubicBezTo>
                    <a:cubicBezTo>
                      <a:pt x="46297" y="2674"/>
                      <a:pt x="46374" y="2631"/>
                      <a:pt x="46456" y="2631"/>
                    </a:cubicBezTo>
                    <a:cubicBezTo>
                      <a:pt x="46565" y="2631"/>
                      <a:pt x="46682" y="2706"/>
                      <a:pt x="46737" y="2812"/>
                    </a:cubicBezTo>
                    <a:cubicBezTo>
                      <a:pt x="46750" y="2823"/>
                      <a:pt x="46762" y="2834"/>
                      <a:pt x="46772" y="2847"/>
                    </a:cubicBezTo>
                    <a:cubicBezTo>
                      <a:pt x="47080" y="3248"/>
                      <a:pt x="47353" y="3673"/>
                      <a:pt x="47589" y="4120"/>
                    </a:cubicBezTo>
                    <a:lnTo>
                      <a:pt x="47586" y="3360"/>
                    </a:lnTo>
                    <a:lnTo>
                      <a:pt x="47584" y="2860"/>
                    </a:lnTo>
                    <a:lnTo>
                      <a:pt x="47584" y="2709"/>
                    </a:lnTo>
                    <a:cubicBezTo>
                      <a:pt x="47566" y="2701"/>
                      <a:pt x="47549" y="2691"/>
                      <a:pt x="47534" y="2679"/>
                    </a:cubicBezTo>
                    <a:cubicBezTo>
                      <a:pt x="47494" y="2650"/>
                      <a:pt x="47467" y="2610"/>
                      <a:pt x="47454" y="2563"/>
                    </a:cubicBezTo>
                    <a:cubicBezTo>
                      <a:pt x="47390" y="2448"/>
                      <a:pt x="47424" y="2289"/>
                      <a:pt x="47552" y="2232"/>
                    </a:cubicBezTo>
                    <a:cubicBezTo>
                      <a:pt x="47583" y="2218"/>
                      <a:pt x="47616" y="2212"/>
                      <a:pt x="47649" y="2212"/>
                    </a:cubicBezTo>
                    <a:cubicBezTo>
                      <a:pt x="47781" y="2212"/>
                      <a:pt x="47908" y="2320"/>
                      <a:pt x="47914" y="2461"/>
                    </a:cubicBezTo>
                    <a:cubicBezTo>
                      <a:pt x="47916" y="2525"/>
                      <a:pt x="47894" y="2588"/>
                      <a:pt x="47853" y="2636"/>
                    </a:cubicBezTo>
                    <a:cubicBezTo>
                      <a:pt x="47853" y="2668"/>
                      <a:pt x="47852" y="2700"/>
                      <a:pt x="47852" y="2728"/>
                    </a:cubicBezTo>
                    <a:cubicBezTo>
                      <a:pt x="47854" y="3273"/>
                      <a:pt x="47856" y="3818"/>
                      <a:pt x="47858" y="4363"/>
                    </a:cubicBezTo>
                    <a:cubicBezTo>
                      <a:pt x="47860" y="4403"/>
                      <a:pt x="47841" y="4442"/>
                      <a:pt x="47808" y="4466"/>
                    </a:cubicBezTo>
                    <a:cubicBezTo>
                      <a:pt x="47822" y="4469"/>
                      <a:pt x="47836" y="4477"/>
                      <a:pt x="47846" y="4486"/>
                    </a:cubicBezTo>
                    <a:cubicBezTo>
                      <a:pt x="47889" y="4294"/>
                      <a:pt x="47938" y="4104"/>
                      <a:pt x="47998" y="3914"/>
                    </a:cubicBezTo>
                    <a:cubicBezTo>
                      <a:pt x="48110" y="3569"/>
                      <a:pt x="48242" y="3205"/>
                      <a:pt x="48450" y="2904"/>
                    </a:cubicBezTo>
                    <a:cubicBezTo>
                      <a:pt x="48514" y="2813"/>
                      <a:pt x="48586" y="2728"/>
                      <a:pt x="48667" y="2651"/>
                    </a:cubicBezTo>
                    <a:lnTo>
                      <a:pt x="48156" y="2161"/>
                    </a:lnTo>
                    <a:lnTo>
                      <a:pt x="49389" y="335"/>
                    </a:lnTo>
                    <a:cubicBezTo>
                      <a:pt x="49479" y="201"/>
                      <a:pt x="49362" y="73"/>
                      <a:pt x="49236" y="65"/>
                    </a:cubicBezTo>
                    <a:cubicBezTo>
                      <a:pt x="49205"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8" name="Google Shape;3898;p51"/>
              <p:cNvSpPr/>
              <p:nvPr/>
            </p:nvSpPr>
            <p:spPr>
              <a:xfrm>
                <a:off x="1396000" y="1393250"/>
                <a:ext cx="74875" cy="135400"/>
              </a:xfrm>
              <a:custGeom>
                <a:avLst/>
                <a:gdLst/>
                <a:ahLst/>
                <a:cxnLst/>
                <a:rect l="l" t="t" r="r" b="b"/>
                <a:pathLst>
                  <a:path w="2995" h="5416" extrusionOk="0">
                    <a:moveTo>
                      <a:pt x="1542" y="0"/>
                    </a:moveTo>
                    <a:cubicBezTo>
                      <a:pt x="1479" y="0"/>
                      <a:pt x="1415" y="7"/>
                      <a:pt x="1351" y="20"/>
                    </a:cubicBezTo>
                    <a:cubicBezTo>
                      <a:pt x="1034" y="86"/>
                      <a:pt x="783" y="306"/>
                      <a:pt x="603" y="565"/>
                    </a:cubicBezTo>
                    <a:cubicBezTo>
                      <a:pt x="394" y="866"/>
                      <a:pt x="264" y="1229"/>
                      <a:pt x="151" y="1575"/>
                    </a:cubicBezTo>
                    <a:cubicBezTo>
                      <a:pt x="90" y="1764"/>
                      <a:pt x="41" y="1954"/>
                      <a:pt x="0" y="2147"/>
                    </a:cubicBezTo>
                    <a:cubicBezTo>
                      <a:pt x="12" y="2156"/>
                      <a:pt x="21" y="2169"/>
                      <a:pt x="28" y="2184"/>
                    </a:cubicBezTo>
                    <a:cubicBezTo>
                      <a:pt x="37" y="2188"/>
                      <a:pt x="47" y="2194"/>
                      <a:pt x="56" y="2199"/>
                    </a:cubicBezTo>
                    <a:cubicBezTo>
                      <a:pt x="59" y="2199"/>
                      <a:pt x="62" y="2198"/>
                      <a:pt x="65" y="2198"/>
                    </a:cubicBezTo>
                    <a:cubicBezTo>
                      <a:pt x="97" y="2198"/>
                      <a:pt x="126" y="2214"/>
                      <a:pt x="146" y="2239"/>
                    </a:cubicBezTo>
                    <a:cubicBezTo>
                      <a:pt x="414" y="2568"/>
                      <a:pt x="605" y="2952"/>
                      <a:pt x="705" y="3363"/>
                    </a:cubicBezTo>
                    <a:cubicBezTo>
                      <a:pt x="748" y="3544"/>
                      <a:pt x="774" y="3729"/>
                      <a:pt x="783" y="3915"/>
                    </a:cubicBezTo>
                    <a:cubicBezTo>
                      <a:pt x="783" y="3926"/>
                      <a:pt x="784" y="3939"/>
                      <a:pt x="784" y="3951"/>
                    </a:cubicBezTo>
                    <a:cubicBezTo>
                      <a:pt x="784" y="3952"/>
                      <a:pt x="784" y="3953"/>
                      <a:pt x="784" y="3953"/>
                    </a:cubicBezTo>
                    <a:cubicBezTo>
                      <a:pt x="801" y="4094"/>
                      <a:pt x="823" y="4262"/>
                      <a:pt x="763" y="4395"/>
                    </a:cubicBezTo>
                    <a:cubicBezTo>
                      <a:pt x="758" y="4426"/>
                      <a:pt x="752" y="4457"/>
                      <a:pt x="743" y="4487"/>
                    </a:cubicBezTo>
                    <a:cubicBezTo>
                      <a:pt x="727" y="4551"/>
                      <a:pt x="685" y="4605"/>
                      <a:pt x="627" y="4637"/>
                    </a:cubicBezTo>
                    <a:cubicBezTo>
                      <a:pt x="708" y="4764"/>
                      <a:pt x="797" y="4887"/>
                      <a:pt x="893" y="5003"/>
                    </a:cubicBezTo>
                    <a:cubicBezTo>
                      <a:pt x="1017" y="5152"/>
                      <a:pt x="1161" y="5311"/>
                      <a:pt x="1347" y="5382"/>
                    </a:cubicBezTo>
                    <a:cubicBezTo>
                      <a:pt x="1405" y="5404"/>
                      <a:pt x="1467" y="5416"/>
                      <a:pt x="1529" y="5416"/>
                    </a:cubicBezTo>
                    <a:cubicBezTo>
                      <a:pt x="1632" y="5416"/>
                      <a:pt x="1734" y="5384"/>
                      <a:pt x="1814" y="5315"/>
                    </a:cubicBezTo>
                    <a:cubicBezTo>
                      <a:pt x="1958" y="5188"/>
                      <a:pt x="1963" y="4996"/>
                      <a:pt x="1885" y="4830"/>
                    </a:cubicBezTo>
                    <a:cubicBezTo>
                      <a:pt x="1721" y="4484"/>
                      <a:pt x="1373" y="4206"/>
                      <a:pt x="1082" y="3967"/>
                    </a:cubicBezTo>
                    <a:cubicBezTo>
                      <a:pt x="1025" y="3919"/>
                      <a:pt x="966" y="3871"/>
                      <a:pt x="908" y="3824"/>
                    </a:cubicBezTo>
                    <a:lnTo>
                      <a:pt x="908" y="3824"/>
                    </a:lnTo>
                    <a:cubicBezTo>
                      <a:pt x="1159" y="3960"/>
                      <a:pt x="1433" y="4043"/>
                      <a:pt x="1725" y="4043"/>
                    </a:cubicBezTo>
                    <a:cubicBezTo>
                      <a:pt x="1807" y="4043"/>
                      <a:pt x="1889" y="4037"/>
                      <a:pt x="1973" y="4023"/>
                    </a:cubicBezTo>
                    <a:cubicBezTo>
                      <a:pt x="2294" y="3970"/>
                      <a:pt x="2598" y="3798"/>
                      <a:pt x="2776" y="3520"/>
                    </a:cubicBezTo>
                    <a:cubicBezTo>
                      <a:pt x="2940" y="3263"/>
                      <a:pt x="2995" y="2920"/>
                      <a:pt x="2891" y="2629"/>
                    </a:cubicBezTo>
                    <a:cubicBezTo>
                      <a:pt x="2772" y="2292"/>
                      <a:pt x="2477" y="2129"/>
                      <a:pt x="2165" y="2010"/>
                    </a:cubicBezTo>
                    <a:cubicBezTo>
                      <a:pt x="2409" y="1455"/>
                      <a:pt x="2609" y="794"/>
                      <a:pt x="2170" y="282"/>
                    </a:cubicBezTo>
                    <a:cubicBezTo>
                      <a:pt x="2009" y="95"/>
                      <a:pt x="1781" y="0"/>
                      <a:pt x="1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899" name="Google Shape;3899;p51"/>
              <p:cNvSpPr/>
              <p:nvPr/>
            </p:nvSpPr>
            <p:spPr>
              <a:xfrm>
                <a:off x="1311175" y="1426075"/>
                <a:ext cx="98125" cy="113850"/>
              </a:xfrm>
              <a:custGeom>
                <a:avLst/>
                <a:gdLst/>
                <a:ahLst/>
                <a:cxnLst/>
                <a:rect l="l" t="t" r="r" b="b"/>
                <a:pathLst>
                  <a:path w="3925" h="4554" extrusionOk="0">
                    <a:moveTo>
                      <a:pt x="823" y="1"/>
                    </a:moveTo>
                    <a:cubicBezTo>
                      <a:pt x="548" y="1"/>
                      <a:pt x="290" y="74"/>
                      <a:pt x="160" y="362"/>
                    </a:cubicBezTo>
                    <a:cubicBezTo>
                      <a:pt x="0" y="714"/>
                      <a:pt x="25" y="1151"/>
                      <a:pt x="153" y="1507"/>
                    </a:cubicBezTo>
                    <a:cubicBezTo>
                      <a:pt x="289" y="1889"/>
                      <a:pt x="547" y="2222"/>
                      <a:pt x="894" y="2435"/>
                    </a:cubicBezTo>
                    <a:cubicBezTo>
                      <a:pt x="745" y="2926"/>
                      <a:pt x="1123" y="3443"/>
                      <a:pt x="1605" y="3589"/>
                    </a:cubicBezTo>
                    <a:cubicBezTo>
                      <a:pt x="1699" y="3618"/>
                      <a:pt x="1793" y="3631"/>
                      <a:pt x="1886" y="3631"/>
                    </a:cubicBezTo>
                    <a:cubicBezTo>
                      <a:pt x="2358" y="3631"/>
                      <a:pt x="2794" y="3289"/>
                      <a:pt x="3057" y="2908"/>
                    </a:cubicBezTo>
                    <a:lnTo>
                      <a:pt x="3057" y="2908"/>
                    </a:lnTo>
                    <a:cubicBezTo>
                      <a:pt x="3050" y="2938"/>
                      <a:pt x="3042" y="2967"/>
                      <a:pt x="3036" y="2997"/>
                    </a:cubicBezTo>
                    <a:cubicBezTo>
                      <a:pt x="2987" y="3209"/>
                      <a:pt x="2948" y="3421"/>
                      <a:pt x="2916" y="3636"/>
                    </a:cubicBezTo>
                    <a:cubicBezTo>
                      <a:pt x="2889" y="3814"/>
                      <a:pt x="2851" y="4001"/>
                      <a:pt x="2878" y="4180"/>
                    </a:cubicBezTo>
                    <a:cubicBezTo>
                      <a:pt x="2913" y="4415"/>
                      <a:pt x="3098" y="4553"/>
                      <a:pt x="3299" y="4553"/>
                    </a:cubicBezTo>
                    <a:cubicBezTo>
                      <a:pt x="3396" y="4553"/>
                      <a:pt x="3496" y="4521"/>
                      <a:pt x="3585" y="4453"/>
                    </a:cubicBezTo>
                    <a:cubicBezTo>
                      <a:pt x="3892" y="4219"/>
                      <a:pt x="3925" y="3749"/>
                      <a:pt x="3899" y="3397"/>
                    </a:cubicBezTo>
                    <a:cubicBezTo>
                      <a:pt x="3898" y="3381"/>
                      <a:pt x="3897" y="3364"/>
                      <a:pt x="3896" y="3348"/>
                    </a:cubicBezTo>
                    <a:cubicBezTo>
                      <a:pt x="3859" y="3344"/>
                      <a:pt x="3824" y="3331"/>
                      <a:pt x="3792" y="3311"/>
                    </a:cubicBezTo>
                    <a:cubicBezTo>
                      <a:pt x="3643" y="3216"/>
                      <a:pt x="3573" y="3002"/>
                      <a:pt x="3503" y="2852"/>
                    </a:cubicBezTo>
                    <a:cubicBezTo>
                      <a:pt x="3325" y="2474"/>
                      <a:pt x="3178" y="2085"/>
                      <a:pt x="3063" y="1685"/>
                    </a:cubicBezTo>
                    <a:cubicBezTo>
                      <a:pt x="3010" y="1501"/>
                      <a:pt x="2926" y="1283"/>
                      <a:pt x="2975" y="1090"/>
                    </a:cubicBezTo>
                    <a:cubicBezTo>
                      <a:pt x="2991" y="1027"/>
                      <a:pt x="3022" y="970"/>
                      <a:pt x="3067" y="923"/>
                    </a:cubicBezTo>
                    <a:cubicBezTo>
                      <a:pt x="3056" y="902"/>
                      <a:pt x="3046" y="881"/>
                      <a:pt x="3036" y="859"/>
                    </a:cubicBez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0" name="Google Shape;3900;p51"/>
              <p:cNvSpPr/>
              <p:nvPr/>
            </p:nvSpPr>
            <p:spPr>
              <a:xfrm>
                <a:off x="1391000" y="1446400"/>
                <a:ext cx="5025" cy="8200"/>
              </a:xfrm>
              <a:custGeom>
                <a:avLst/>
                <a:gdLst/>
                <a:ahLst/>
                <a:cxnLst/>
                <a:rect l="l" t="t" r="r" b="b"/>
                <a:pathLst>
                  <a:path w="201" h="328" extrusionOk="0">
                    <a:moveTo>
                      <a:pt x="161" y="1"/>
                    </a:moveTo>
                    <a:cubicBezTo>
                      <a:pt x="149" y="9"/>
                      <a:pt x="135" y="15"/>
                      <a:pt x="121" y="20"/>
                    </a:cubicBezTo>
                    <a:cubicBezTo>
                      <a:pt x="139" y="105"/>
                      <a:pt x="71" y="178"/>
                      <a:pt x="0" y="189"/>
                    </a:cubicBezTo>
                    <a:cubicBezTo>
                      <a:pt x="47" y="234"/>
                      <a:pt x="93" y="280"/>
                      <a:pt x="137" y="328"/>
                    </a:cubicBezTo>
                    <a:cubicBezTo>
                      <a:pt x="156" y="225"/>
                      <a:pt x="177" y="123"/>
                      <a:pt x="200" y="21"/>
                    </a:cubicBezTo>
                    <a:cubicBezTo>
                      <a:pt x="188"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1" name="Google Shape;3901;p51"/>
              <p:cNvSpPr/>
              <p:nvPr/>
            </p:nvSpPr>
            <p:spPr>
              <a:xfrm>
                <a:off x="1407775" y="1502350"/>
                <a:ext cx="3950" cy="7475"/>
              </a:xfrm>
              <a:custGeom>
                <a:avLst/>
                <a:gdLst/>
                <a:ahLst/>
                <a:cxnLst/>
                <a:rect l="l" t="t" r="r" b="b"/>
                <a:pathLst>
                  <a:path w="158" h="299" extrusionOk="0">
                    <a:moveTo>
                      <a:pt x="0" y="0"/>
                    </a:moveTo>
                    <a:lnTo>
                      <a:pt x="0" y="0"/>
                    </a:lnTo>
                    <a:cubicBezTo>
                      <a:pt x="13" y="99"/>
                      <a:pt x="23" y="198"/>
                      <a:pt x="32" y="297"/>
                    </a:cubicBezTo>
                    <a:cubicBezTo>
                      <a:pt x="39" y="298"/>
                      <a:pt x="47" y="298"/>
                      <a:pt x="54" y="298"/>
                    </a:cubicBezTo>
                    <a:cubicBezTo>
                      <a:pt x="90" y="298"/>
                      <a:pt x="126" y="289"/>
                      <a:pt x="157" y="273"/>
                    </a:cubicBezTo>
                    <a:cubicBezTo>
                      <a:pt x="129" y="228"/>
                      <a:pt x="102" y="183"/>
                      <a:pt x="75" y="139"/>
                    </a:cubicBezTo>
                    <a:cubicBezTo>
                      <a:pt x="50" y="93"/>
                      <a:pt x="24"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2" name="Google Shape;3902;p51"/>
              <p:cNvSpPr/>
              <p:nvPr/>
            </p:nvSpPr>
            <p:spPr>
              <a:xfrm>
                <a:off x="1384325" y="1446900"/>
                <a:ext cx="32250" cy="62900"/>
              </a:xfrm>
              <a:custGeom>
                <a:avLst/>
                <a:gdLst/>
                <a:ahLst/>
                <a:cxnLst/>
                <a:rect l="l" t="t" r="r" b="b"/>
                <a:pathLst>
                  <a:path w="1290" h="2516" extrusionOk="0">
                    <a:moveTo>
                      <a:pt x="467" y="1"/>
                    </a:moveTo>
                    <a:cubicBezTo>
                      <a:pt x="445" y="103"/>
                      <a:pt x="423" y="205"/>
                      <a:pt x="404" y="308"/>
                    </a:cubicBezTo>
                    <a:cubicBezTo>
                      <a:pt x="360" y="260"/>
                      <a:pt x="314" y="214"/>
                      <a:pt x="267" y="170"/>
                    </a:cubicBezTo>
                    <a:cubicBezTo>
                      <a:pt x="261" y="171"/>
                      <a:pt x="254" y="171"/>
                      <a:pt x="248" y="171"/>
                    </a:cubicBezTo>
                    <a:cubicBezTo>
                      <a:pt x="208" y="171"/>
                      <a:pt x="170" y="151"/>
                      <a:pt x="147" y="103"/>
                    </a:cubicBezTo>
                    <a:cubicBezTo>
                      <a:pt x="145" y="99"/>
                      <a:pt x="143" y="94"/>
                      <a:pt x="141" y="91"/>
                    </a:cubicBezTo>
                    <a:cubicBezTo>
                      <a:pt x="97" y="138"/>
                      <a:pt x="65" y="195"/>
                      <a:pt x="49" y="258"/>
                    </a:cubicBezTo>
                    <a:cubicBezTo>
                      <a:pt x="0" y="450"/>
                      <a:pt x="84" y="668"/>
                      <a:pt x="137" y="853"/>
                    </a:cubicBezTo>
                    <a:cubicBezTo>
                      <a:pt x="253" y="1252"/>
                      <a:pt x="400" y="1642"/>
                      <a:pt x="577" y="2019"/>
                    </a:cubicBezTo>
                    <a:cubicBezTo>
                      <a:pt x="648" y="2170"/>
                      <a:pt x="717" y="2384"/>
                      <a:pt x="866" y="2478"/>
                    </a:cubicBezTo>
                    <a:cubicBezTo>
                      <a:pt x="898" y="2498"/>
                      <a:pt x="933" y="2511"/>
                      <a:pt x="970" y="2515"/>
                    </a:cubicBezTo>
                    <a:cubicBezTo>
                      <a:pt x="961" y="2416"/>
                      <a:pt x="951" y="2317"/>
                      <a:pt x="938" y="2218"/>
                    </a:cubicBezTo>
                    <a:lnTo>
                      <a:pt x="938" y="2218"/>
                    </a:lnTo>
                    <a:cubicBezTo>
                      <a:pt x="962" y="2265"/>
                      <a:pt x="988" y="2311"/>
                      <a:pt x="1013" y="2357"/>
                    </a:cubicBezTo>
                    <a:cubicBezTo>
                      <a:pt x="1040" y="2402"/>
                      <a:pt x="1067" y="2447"/>
                      <a:pt x="1095" y="2492"/>
                    </a:cubicBezTo>
                    <a:cubicBezTo>
                      <a:pt x="1153" y="2459"/>
                      <a:pt x="1194" y="2406"/>
                      <a:pt x="1210" y="2342"/>
                    </a:cubicBezTo>
                    <a:cubicBezTo>
                      <a:pt x="1219" y="2312"/>
                      <a:pt x="1225" y="2281"/>
                      <a:pt x="1231" y="2249"/>
                    </a:cubicBezTo>
                    <a:cubicBezTo>
                      <a:pt x="1290" y="2116"/>
                      <a:pt x="1268" y="1948"/>
                      <a:pt x="1252" y="1808"/>
                    </a:cubicBezTo>
                    <a:cubicBezTo>
                      <a:pt x="1251" y="1807"/>
                      <a:pt x="1251" y="1806"/>
                      <a:pt x="1252" y="1806"/>
                    </a:cubicBezTo>
                    <a:cubicBezTo>
                      <a:pt x="1252" y="1793"/>
                      <a:pt x="1251" y="1782"/>
                      <a:pt x="1250" y="1770"/>
                    </a:cubicBezTo>
                    <a:cubicBezTo>
                      <a:pt x="1242" y="1584"/>
                      <a:pt x="1215" y="1399"/>
                      <a:pt x="1173" y="1217"/>
                    </a:cubicBezTo>
                    <a:cubicBezTo>
                      <a:pt x="1072" y="806"/>
                      <a:pt x="881" y="422"/>
                      <a:pt x="614" y="93"/>
                    </a:cubicBezTo>
                    <a:cubicBezTo>
                      <a:pt x="594" y="68"/>
                      <a:pt x="564" y="53"/>
                      <a:pt x="533" y="53"/>
                    </a:cubicBezTo>
                    <a:cubicBezTo>
                      <a:pt x="530" y="53"/>
                      <a:pt x="527" y="54"/>
                      <a:pt x="523" y="54"/>
                    </a:cubicBezTo>
                    <a:cubicBezTo>
                      <a:pt x="515" y="48"/>
                      <a:pt x="505" y="43"/>
                      <a:pt x="495" y="38"/>
                    </a:cubicBezTo>
                    <a:cubicBezTo>
                      <a:pt x="488"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3" name="Google Shape;3903;p51"/>
              <p:cNvSpPr/>
              <p:nvPr/>
            </p:nvSpPr>
            <p:spPr>
              <a:xfrm>
                <a:off x="1355050" y="1390050"/>
                <a:ext cx="42700" cy="58625"/>
              </a:xfrm>
              <a:custGeom>
                <a:avLst/>
                <a:gdLst/>
                <a:ahLst/>
                <a:cxnLst/>
                <a:rect l="l" t="t" r="r" b="b"/>
                <a:pathLst>
                  <a:path w="1708" h="2345" extrusionOk="0">
                    <a:moveTo>
                      <a:pt x="1439" y="0"/>
                    </a:moveTo>
                    <a:cubicBezTo>
                      <a:pt x="1407" y="0"/>
                      <a:pt x="1374" y="7"/>
                      <a:pt x="1342" y="21"/>
                    </a:cubicBezTo>
                    <a:cubicBezTo>
                      <a:pt x="1215" y="77"/>
                      <a:pt x="1181" y="238"/>
                      <a:pt x="1245" y="353"/>
                    </a:cubicBezTo>
                    <a:cubicBezTo>
                      <a:pt x="1257" y="398"/>
                      <a:pt x="1285" y="439"/>
                      <a:pt x="1324" y="468"/>
                    </a:cubicBezTo>
                    <a:cubicBezTo>
                      <a:pt x="1339" y="480"/>
                      <a:pt x="1356" y="490"/>
                      <a:pt x="1374" y="497"/>
                    </a:cubicBezTo>
                    <a:lnTo>
                      <a:pt x="1374" y="649"/>
                    </a:lnTo>
                    <a:cubicBezTo>
                      <a:pt x="1375" y="816"/>
                      <a:pt x="1376" y="983"/>
                      <a:pt x="1376" y="1150"/>
                    </a:cubicBezTo>
                    <a:cubicBezTo>
                      <a:pt x="1378" y="1403"/>
                      <a:pt x="1379" y="1656"/>
                      <a:pt x="1380" y="1910"/>
                    </a:cubicBezTo>
                    <a:cubicBezTo>
                      <a:pt x="1145" y="1464"/>
                      <a:pt x="871" y="1037"/>
                      <a:pt x="563" y="637"/>
                    </a:cubicBezTo>
                    <a:cubicBezTo>
                      <a:pt x="554" y="625"/>
                      <a:pt x="542" y="612"/>
                      <a:pt x="528" y="602"/>
                    </a:cubicBezTo>
                    <a:cubicBezTo>
                      <a:pt x="473" y="496"/>
                      <a:pt x="356" y="421"/>
                      <a:pt x="247" y="421"/>
                    </a:cubicBezTo>
                    <a:cubicBezTo>
                      <a:pt x="165" y="421"/>
                      <a:pt x="88" y="464"/>
                      <a:pt x="45" y="568"/>
                    </a:cubicBezTo>
                    <a:cubicBezTo>
                      <a:pt x="1" y="675"/>
                      <a:pt x="37" y="804"/>
                      <a:pt x="124" y="879"/>
                    </a:cubicBezTo>
                    <a:cubicBezTo>
                      <a:pt x="164" y="914"/>
                      <a:pt x="215" y="933"/>
                      <a:pt x="268" y="933"/>
                    </a:cubicBezTo>
                    <a:cubicBezTo>
                      <a:pt x="276" y="933"/>
                      <a:pt x="283" y="933"/>
                      <a:pt x="291" y="932"/>
                    </a:cubicBezTo>
                    <a:cubicBezTo>
                      <a:pt x="339" y="927"/>
                      <a:pt x="373" y="900"/>
                      <a:pt x="409" y="876"/>
                    </a:cubicBezTo>
                    <a:cubicBezTo>
                      <a:pt x="744" y="1322"/>
                      <a:pt x="1035" y="1799"/>
                      <a:pt x="1281" y="2300"/>
                    </a:cubicBezTo>
                    <a:cubicBezTo>
                      <a:pt x="1298" y="2315"/>
                      <a:pt x="1315" y="2330"/>
                      <a:pt x="1331" y="2345"/>
                    </a:cubicBezTo>
                    <a:cubicBezTo>
                      <a:pt x="1392" y="2291"/>
                      <a:pt x="1469" y="2258"/>
                      <a:pt x="1551" y="2251"/>
                    </a:cubicBezTo>
                    <a:cubicBezTo>
                      <a:pt x="1556" y="2251"/>
                      <a:pt x="1561" y="2250"/>
                      <a:pt x="1567" y="2250"/>
                    </a:cubicBezTo>
                    <a:cubicBezTo>
                      <a:pt x="1577" y="2250"/>
                      <a:pt x="1588" y="2252"/>
                      <a:pt x="1599" y="2255"/>
                    </a:cubicBezTo>
                    <a:cubicBezTo>
                      <a:pt x="1632" y="2231"/>
                      <a:pt x="1651" y="2192"/>
                      <a:pt x="1649" y="2151"/>
                    </a:cubicBezTo>
                    <a:cubicBezTo>
                      <a:pt x="1647" y="1606"/>
                      <a:pt x="1644" y="1062"/>
                      <a:pt x="1642" y="517"/>
                    </a:cubicBezTo>
                    <a:cubicBezTo>
                      <a:pt x="1642" y="489"/>
                      <a:pt x="1642" y="458"/>
                      <a:pt x="1643" y="426"/>
                    </a:cubicBezTo>
                    <a:cubicBezTo>
                      <a:pt x="1686" y="377"/>
                      <a:pt x="1707" y="314"/>
                      <a:pt x="1705" y="249"/>
                    </a:cubicBezTo>
                    <a:cubicBezTo>
                      <a:pt x="1699" y="109"/>
                      <a:pt x="1572" y="0"/>
                      <a:pt x="14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4" name="Google Shape;3904;p51"/>
              <p:cNvSpPr/>
              <p:nvPr/>
            </p:nvSpPr>
            <p:spPr>
              <a:xfrm>
                <a:off x="1387050" y="1447550"/>
                <a:ext cx="1300" cy="1625"/>
              </a:xfrm>
              <a:custGeom>
                <a:avLst/>
                <a:gdLst/>
                <a:ahLst/>
                <a:cxnLst/>
                <a:rect l="l" t="t" r="r" b="b"/>
                <a:pathLst>
                  <a:path w="52" h="65" extrusionOk="0">
                    <a:moveTo>
                      <a:pt x="1" y="0"/>
                    </a:moveTo>
                    <a:cubicBezTo>
                      <a:pt x="11" y="22"/>
                      <a:pt x="21" y="43"/>
                      <a:pt x="32" y="64"/>
                    </a:cubicBezTo>
                    <a:cubicBezTo>
                      <a:pt x="38" y="58"/>
                      <a:pt x="44" y="51"/>
                      <a:pt x="52" y="45"/>
                    </a:cubicBezTo>
                    <a:cubicBezTo>
                      <a:pt x="35" y="30"/>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5" name="Google Shape;3905;p51"/>
              <p:cNvSpPr/>
              <p:nvPr/>
            </p:nvSpPr>
            <p:spPr>
              <a:xfrm>
                <a:off x="1388325" y="1445825"/>
                <a:ext cx="6800" cy="5300"/>
              </a:xfrm>
              <a:custGeom>
                <a:avLst/>
                <a:gdLst/>
                <a:ahLst/>
                <a:cxnLst/>
                <a:rect l="l" t="t" r="r" b="b"/>
                <a:pathLst>
                  <a:path w="272" h="212" extrusionOk="0">
                    <a:moveTo>
                      <a:pt x="244" y="0"/>
                    </a:moveTo>
                    <a:cubicBezTo>
                      <a:pt x="233" y="0"/>
                      <a:pt x="222" y="7"/>
                      <a:pt x="220" y="19"/>
                    </a:cubicBezTo>
                    <a:lnTo>
                      <a:pt x="220" y="20"/>
                    </a:lnTo>
                    <a:cubicBezTo>
                      <a:pt x="139" y="27"/>
                      <a:pt x="61" y="59"/>
                      <a:pt x="1" y="113"/>
                    </a:cubicBezTo>
                    <a:cubicBezTo>
                      <a:pt x="37" y="145"/>
                      <a:pt x="72" y="178"/>
                      <a:pt x="107" y="212"/>
                    </a:cubicBezTo>
                    <a:cubicBezTo>
                      <a:pt x="178" y="200"/>
                      <a:pt x="246" y="128"/>
                      <a:pt x="227" y="43"/>
                    </a:cubicBezTo>
                    <a:lnTo>
                      <a:pt x="227" y="43"/>
                    </a:lnTo>
                    <a:cubicBezTo>
                      <a:pt x="232" y="47"/>
                      <a:pt x="238" y="49"/>
                      <a:pt x="243" y="49"/>
                    </a:cubicBezTo>
                    <a:cubicBezTo>
                      <a:pt x="258" y="49"/>
                      <a:pt x="272" y="33"/>
                      <a:pt x="266" y="16"/>
                    </a:cubicBezTo>
                    <a:cubicBezTo>
                      <a:pt x="262" y="5"/>
                      <a:pt x="253" y="0"/>
                      <a:pt x="24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6" name="Google Shape;3906;p51"/>
              <p:cNvSpPr/>
              <p:nvPr/>
            </p:nvSpPr>
            <p:spPr>
              <a:xfrm>
                <a:off x="1387825" y="1448625"/>
                <a:ext cx="3200" cy="2550"/>
              </a:xfrm>
              <a:custGeom>
                <a:avLst/>
                <a:gdLst/>
                <a:ahLst/>
                <a:cxnLst/>
                <a:rect l="l" t="t" r="r" b="b"/>
                <a:pathLst>
                  <a:path w="128" h="102" extrusionOk="0">
                    <a:moveTo>
                      <a:pt x="21" y="1"/>
                    </a:moveTo>
                    <a:cubicBezTo>
                      <a:pt x="13" y="8"/>
                      <a:pt x="7" y="15"/>
                      <a:pt x="1" y="21"/>
                    </a:cubicBezTo>
                    <a:cubicBezTo>
                      <a:pt x="3" y="25"/>
                      <a:pt x="5" y="30"/>
                      <a:pt x="6" y="34"/>
                    </a:cubicBezTo>
                    <a:cubicBezTo>
                      <a:pt x="29" y="82"/>
                      <a:pt x="67" y="101"/>
                      <a:pt x="107" y="101"/>
                    </a:cubicBezTo>
                    <a:cubicBezTo>
                      <a:pt x="114" y="101"/>
                      <a:pt x="120" y="101"/>
                      <a:pt x="127" y="100"/>
                    </a:cubicBezTo>
                    <a:cubicBezTo>
                      <a:pt x="92" y="67"/>
                      <a:pt x="57" y="34"/>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7" name="Google Shape;3907;p51"/>
              <p:cNvSpPr/>
              <p:nvPr/>
            </p:nvSpPr>
            <p:spPr>
              <a:xfrm>
                <a:off x="1499800" y="1556875"/>
                <a:ext cx="98125" cy="113850"/>
              </a:xfrm>
              <a:custGeom>
                <a:avLst/>
                <a:gdLst/>
                <a:ahLst/>
                <a:cxnLst/>
                <a:rect l="l" t="t" r="r" b="b"/>
                <a:pathLst>
                  <a:path w="3925" h="4554" extrusionOk="0">
                    <a:moveTo>
                      <a:pt x="822" y="1"/>
                    </a:moveTo>
                    <a:cubicBezTo>
                      <a:pt x="548" y="1"/>
                      <a:pt x="290" y="75"/>
                      <a:pt x="160" y="362"/>
                    </a:cubicBezTo>
                    <a:cubicBezTo>
                      <a:pt x="1" y="713"/>
                      <a:pt x="25" y="1150"/>
                      <a:pt x="153" y="1508"/>
                    </a:cubicBezTo>
                    <a:cubicBezTo>
                      <a:pt x="290" y="1890"/>
                      <a:pt x="547" y="2223"/>
                      <a:pt x="894" y="2435"/>
                    </a:cubicBezTo>
                    <a:cubicBezTo>
                      <a:pt x="746" y="2927"/>
                      <a:pt x="1123" y="3444"/>
                      <a:pt x="1605" y="3589"/>
                    </a:cubicBezTo>
                    <a:cubicBezTo>
                      <a:pt x="1700" y="3618"/>
                      <a:pt x="1794" y="3631"/>
                      <a:pt x="1886" y="3631"/>
                    </a:cubicBezTo>
                    <a:cubicBezTo>
                      <a:pt x="2358" y="3631"/>
                      <a:pt x="2794" y="3290"/>
                      <a:pt x="3057" y="2909"/>
                    </a:cubicBezTo>
                    <a:lnTo>
                      <a:pt x="3057" y="2909"/>
                    </a:lnTo>
                    <a:cubicBezTo>
                      <a:pt x="3051" y="2939"/>
                      <a:pt x="3044" y="2967"/>
                      <a:pt x="3036" y="2997"/>
                    </a:cubicBezTo>
                    <a:cubicBezTo>
                      <a:pt x="2988" y="3209"/>
                      <a:pt x="2948" y="3421"/>
                      <a:pt x="2916" y="3637"/>
                    </a:cubicBezTo>
                    <a:cubicBezTo>
                      <a:pt x="2889" y="3814"/>
                      <a:pt x="2852" y="4001"/>
                      <a:pt x="2879" y="4180"/>
                    </a:cubicBezTo>
                    <a:cubicBezTo>
                      <a:pt x="2913" y="4415"/>
                      <a:pt x="3098" y="4554"/>
                      <a:pt x="3300" y="4554"/>
                    </a:cubicBezTo>
                    <a:cubicBezTo>
                      <a:pt x="3396" y="4554"/>
                      <a:pt x="3496" y="4522"/>
                      <a:pt x="3586" y="4454"/>
                    </a:cubicBezTo>
                    <a:cubicBezTo>
                      <a:pt x="3891" y="4220"/>
                      <a:pt x="3925" y="3749"/>
                      <a:pt x="3900" y="3397"/>
                    </a:cubicBezTo>
                    <a:cubicBezTo>
                      <a:pt x="3899" y="3381"/>
                      <a:pt x="3897" y="3365"/>
                      <a:pt x="3896" y="3348"/>
                    </a:cubicBezTo>
                    <a:cubicBezTo>
                      <a:pt x="3859" y="3344"/>
                      <a:pt x="3824" y="3331"/>
                      <a:pt x="3792" y="3311"/>
                    </a:cubicBezTo>
                    <a:cubicBezTo>
                      <a:pt x="3643" y="3217"/>
                      <a:pt x="3574" y="3002"/>
                      <a:pt x="3503" y="2851"/>
                    </a:cubicBezTo>
                    <a:cubicBezTo>
                      <a:pt x="3326" y="2475"/>
                      <a:pt x="3179" y="2085"/>
                      <a:pt x="3064" y="1685"/>
                    </a:cubicBezTo>
                    <a:cubicBezTo>
                      <a:pt x="3011" y="1501"/>
                      <a:pt x="2927" y="1283"/>
                      <a:pt x="2975" y="1091"/>
                    </a:cubicBezTo>
                    <a:cubicBezTo>
                      <a:pt x="2991" y="1028"/>
                      <a:pt x="3022" y="971"/>
                      <a:pt x="3067" y="923"/>
                    </a:cubicBezTo>
                    <a:cubicBezTo>
                      <a:pt x="3056" y="902"/>
                      <a:pt x="3047" y="881"/>
                      <a:pt x="3036" y="860"/>
                    </a:cubicBezTo>
                    <a:cubicBezTo>
                      <a:pt x="2533" y="431"/>
                      <a:pt x="1911" y="140"/>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8" name="Google Shape;3908;p51"/>
              <p:cNvSpPr/>
              <p:nvPr/>
            </p:nvSpPr>
            <p:spPr>
              <a:xfrm>
                <a:off x="1584600" y="1524050"/>
                <a:ext cx="74900" cy="135400"/>
              </a:xfrm>
              <a:custGeom>
                <a:avLst/>
                <a:gdLst/>
                <a:ahLst/>
                <a:cxnLst/>
                <a:rect l="l" t="t" r="r" b="b"/>
                <a:pathLst>
                  <a:path w="2996" h="5416" extrusionOk="0">
                    <a:moveTo>
                      <a:pt x="1544" y="0"/>
                    </a:moveTo>
                    <a:cubicBezTo>
                      <a:pt x="1481" y="0"/>
                      <a:pt x="1416" y="7"/>
                      <a:pt x="1353" y="20"/>
                    </a:cubicBezTo>
                    <a:cubicBezTo>
                      <a:pt x="1037" y="87"/>
                      <a:pt x="784" y="306"/>
                      <a:pt x="604" y="566"/>
                    </a:cubicBezTo>
                    <a:cubicBezTo>
                      <a:pt x="396" y="865"/>
                      <a:pt x="265" y="1230"/>
                      <a:pt x="152" y="1576"/>
                    </a:cubicBezTo>
                    <a:cubicBezTo>
                      <a:pt x="92" y="1764"/>
                      <a:pt x="43" y="1954"/>
                      <a:pt x="0" y="2147"/>
                    </a:cubicBezTo>
                    <a:cubicBezTo>
                      <a:pt x="12" y="2157"/>
                      <a:pt x="23" y="2170"/>
                      <a:pt x="29" y="2184"/>
                    </a:cubicBezTo>
                    <a:cubicBezTo>
                      <a:pt x="38" y="2188"/>
                      <a:pt x="48" y="2193"/>
                      <a:pt x="58" y="2199"/>
                    </a:cubicBezTo>
                    <a:cubicBezTo>
                      <a:pt x="60" y="2199"/>
                      <a:pt x="62" y="2198"/>
                      <a:pt x="64" y="2198"/>
                    </a:cubicBezTo>
                    <a:cubicBezTo>
                      <a:pt x="96" y="2198"/>
                      <a:pt x="127" y="2213"/>
                      <a:pt x="147" y="2239"/>
                    </a:cubicBezTo>
                    <a:cubicBezTo>
                      <a:pt x="414" y="2568"/>
                      <a:pt x="605" y="2951"/>
                      <a:pt x="706" y="3363"/>
                    </a:cubicBezTo>
                    <a:cubicBezTo>
                      <a:pt x="750" y="3545"/>
                      <a:pt x="775" y="3729"/>
                      <a:pt x="784" y="3916"/>
                    </a:cubicBezTo>
                    <a:cubicBezTo>
                      <a:pt x="784" y="3927"/>
                      <a:pt x="784" y="3939"/>
                      <a:pt x="785" y="3952"/>
                    </a:cubicBezTo>
                    <a:lnTo>
                      <a:pt x="785" y="3954"/>
                    </a:lnTo>
                    <a:cubicBezTo>
                      <a:pt x="801" y="4094"/>
                      <a:pt x="823" y="4262"/>
                      <a:pt x="765" y="4395"/>
                    </a:cubicBezTo>
                    <a:cubicBezTo>
                      <a:pt x="759" y="4427"/>
                      <a:pt x="753" y="4458"/>
                      <a:pt x="744" y="4488"/>
                    </a:cubicBezTo>
                    <a:cubicBezTo>
                      <a:pt x="727" y="4550"/>
                      <a:pt x="686" y="4605"/>
                      <a:pt x="629" y="4637"/>
                    </a:cubicBezTo>
                    <a:cubicBezTo>
                      <a:pt x="709" y="4765"/>
                      <a:pt x="798" y="4887"/>
                      <a:pt x="894" y="5003"/>
                    </a:cubicBezTo>
                    <a:cubicBezTo>
                      <a:pt x="1019" y="5152"/>
                      <a:pt x="1161" y="5312"/>
                      <a:pt x="1347" y="5382"/>
                    </a:cubicBezTo>
                    <a:cubicBezTo>
                      <a:pt x="1405" y="5404"/>
                      <a:pt x="1468" y="5415"/>
                      <a:pt x="1530" y="5415"/>
                    </a:cubicBezTo>
                    <a:cubicBezTo>
                      <a:pt x="1633" y="5415"/>
                      <a:pt x="1734" y="5384"/>
                      <a:pt x="1814" y="5315"/>
                    </a:cubicBezTo>
                    <a:cubicBezTo>
                      <a:pt x="1960" y="5188"/>
                      <a:pt x="1964" y="4996"/>
                      <a:pt x="1885" y="4831"/>
                    </a:cubicBezTo>
                    <a:cubicBezTo>
                      <a:pt x="1721" y="4483"/>
                      <a:pt x="1373" y="4206"/>
                      <a:pt x="1084" y="3967"/>
                    </a:cubicBezTo>
                    <a:cubicBezTo>
                      <a:pt x="1026" y="3919"/>
                      <a:pt x="968" y="3872"/>
                      <a:pt x="909" y="3824"/>
                    </a:cubicBezTo>
                    <a:lnTo>
                      <a:pt x="909" y="3824"/>
                    </a:lnTo>
                    <a:cubicBezTo>
                      <a:pt x="1160" y="3961"/>
                      <a:pt x="1434" y="4044"/>
                      <a:pt x="1726" y="4044"/>
                    </a:cubicBezTo>
                    <a:cubicBezTo>
                      <a:pt x="1808" y="4044"/>
                      <a:pt x="1890" y="4038"/>
                      <a:pt x="1975" y="4024"/>
                    </a:cubicBezTo>
                    <a:cubicBezTo>
                      <a:pt x="2296" y="3971"/>
                      <a:pt x="2599" y="3798"/>
                      <a:pt x="2776" y="3520"/>
                    </a:cubicBezTo>
                    <a:cubicBezTo>
                      <a:pt x="2940" y="3263"/>
                      <a:pt x="2995" y="2919"/>
                      <a:pt x="2892" y="2630"/>
                    </a:cubicBezTo>
                    <a:cubicBezTo>
                      <a:pt x="2773" y="2292"/>
                      <a:pt x="2477" y="2128"/>
                      <a:pt x="2166" y="2009"/>
                    </a:cubicBezTo>
                    <a:cubicBezTo>
                      <a:pt x="2410" y="1456"/>
                      <a:pt x="2611" y="795"/>
                      <a:pt x="2171" y="283"/>
                    </a:cubicBezTo>
                    <a:cubicBezTo>
                      <a:pt x="2010"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09" name="Google Shape;3909;p51"/>
              <p:cNvSpPr/>
              <p:nvPr/>
            </p:nvSpPr>
            <p:spPr>
              <a:xfrm>
                <a:off x="1579625" y="1577200"/>
                <a:ext cx="5025" cy="8200"/>
              </a:xfrm>
              <a:custGeom>
                <a:avLst/>
                <a:gdLst/>
                <a:ahLst/>
                <a:cxnLst/>
                <a:rect l="l" t="t" r="r" b="b"/>
                <a:pathLst>
                  <a:path w="201" h="328" extrusionOk="0">
                    <a:moveTo>
                      <a:pt x="161" y="0"/>
                    </a:moveTo>
                    <a:cubicBezTo>
                      <a:pt x="149" y="10"/>
                      <a:pt x="135" y="16"/>
                      <a:pt x="122" y="21"/>
                    </a:cubicBezTo>
                    <a:cubicBezTo>
                      <a:pt x="140" y="106"/>
                      <a:pt x="72" y="178"/>
                      <a:pt x="0" y="190"/>
                    </a:cubicBezTo>
                    <a:cubicBezTo>
                      <a:pt x="47" y="234"/>
                      <a:pt x="93" y="281"/>
                      <a:pt x="138" y="328"/>
                    </a:cubicBezTo>
                    <a:cubicBezTo>
                      <a:pt x="157" y="226"/>
                      <a:pt x="178" y="123"/>
                      <a:pt x="200" y="21"/>
                    </a:cubicBezTo>
                    <a:cubicBezTo>
                      <a:pt x="189" y="12"/>
                      <a:pt x="176" y="5"/>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0" name="Google Shape;3910;p51"/>
              <p:cNvSpPr/>
              <p:nvPr/>
            </p:nvSpPr>
            <p:spPr>
              <a:xfrm>
                <a:off x="1596400" y="1633150"/>
                <a:ext cx="3950" cy="7475"/>
              </a:xfrm>
              <a:custGeom>
                <a:avLst/>
                <a:gdLst/>
                <a:ahLst/>
                <a:cxnLst/>
                <a:rect l="l" t="t" r="r" b="b"/>
                <a:pathLst>
                  <a:path w="158" h="299" extrusionOk="0">
                    <a:moveTo>
                      <a:pt x="0" y="0"/>
                    </a:moveTo>
                    <a:lnTo>
                      <a:pt x="0" y="0"/>
                    </a:lnTo>
                    <a:cubicBezTo>
                      <a:pt x="13" y="99"/>
                      <a:pt x="24" y="198"/>
                      <a:pt x="32" y="297"/>
                    </a:cubicBezTo>
                    <a:cubicBezTo>
                      <a:pt x="41" y="298"/>
                      <a:pt x="49" y="298"/>
                      <a:pt x="57" y="298"/>
                    </a:cubicBezTo>
                    <a:cubicBezTo>
                      <a:pt x="92" y="298"/>
                      <a:pt x="127" y="290"/>
                      <a:pt x="158" y="273"/>
                    </a:cubicBezTo>
                    <a:cubicBezTo>
                      <a:pt x="129" y="229"/>
                      <a:pt x="102" y="184"/>
                      <a:pt x="76" y="139"/>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1" name="Google Shape;3911;p51"/>
              <p:cNvSpPr/>
              <p:nvPr/>
            </p:nvSpPr>
            <p:spPr>
              <a:xfrm>
                <a:off x="1572950" y="1577700"/>
                <a:ext cx="32275" cy="62925"/>
              </a:xfrm>
              <a:custGeom>
                <a:avLst/>
                <a:gdLst/>
                <a:ahLst/>
                <a:cxnLst/>
                <a:rect l="l" t="t" r="r" b="b"/>
                <a:pathLst>
                  <a:path w="1291" h="2517" extrusionOk="0">
                    <a:moveTo>
                      <a:pt x="467" y="1"/>
                    </a:moveTo>
                    <a:cubicBezTo>
                      <a:pt x="445" y="103"/>
                      <a:pt x="424" y="206"/>
                      <a:pt x="405" y="308"/>
                    </a:cubicBezTo>
                    <a:cubicBezTo>
                      <a:pt x="360" y="260"/>
                      <a:pt x="314" y="214"/>
                      <a:pt x="267" y="170"/>
                    </a:cubicBezTo>
                    <a:cubicBezTo>
                      <a:pt x="261" y="171"/>
                      <a:pt x="254" y="171"/>
                      <a:pt x="248" y="171"/>
                    </a:cubicBezTo>
                    <a:cubicBezTo>
                      <a:pt x="209" y="171"/>
                      <a:pt x="170" y="151"/>
                      <a:pt x="147" y="103"/>
                    </a:cubicBezTo>
                    <a:lnTo>
                      <a:pt x="141" y="91"/>
                    </a:lnTo>
                    <a:cubicBezTo>
                      <a:pt x="97" y="138"/>
                      <a:pt x="65" y="195"/>
                      <a:pt x="51" y="258"/>
                    </a:cubicBezTo>
                    <a:cubicBezTo>
                      <a:pt x="1" y="451"/>
                      <a:pt x="85" y="668"/>
                      <a:pt x="138" y="853"/>
                    </a:cubicBezTo>
                    <a:cubicBezTo>
                      <a:pt x="254" y="1252"/>
                      <a:pt x="400" y="1642"/>
                      <a:pt x="577" y="2018"/>
                    </a:cubicBezTo>
                    <a:cubicBezTo>
                      <a:pt x="648" y="2169"/>
                      <a:pt x="717" y="2384"/>
                      <a:pt x="866" y="2478"/>
                    </a:cubicBezTo>
                    <a:cubicBezTo>
                      <a:pt x="898" y="2499"/>
                      <a:pt x="933" y="2511"/>
                      <a:pt x="970" y="2516"/>
                    </a:cubicBezTo>
                    <a:cubicBezTo>
                      <a:pt x="963" y="2417"/>
                      <a:pt x="951" y="2317"/>
                      <a:pt x="938" y="2219"/>
                    </a:cubicBezTo>
                    <a:lnTo>
                      <a:pt x="938" y="2219"/>
                    </a:lnTo>
                    <a:cubicBezTo>
                      <a:pt x="963" y="2265"/>
                      <a:pt x="988" y="2311"/>
                      <a:pt x="1015" y="2357"/>
                    </a:cubicBezTo>
                    <a:cubicBezTo>
                      <a:pt x="1040" y="2402"/>
                      <a:pt x="1068" y="2447"/>
                      <a:pt x="1096" y="2492"/>
                    </a:cubicBezTo>
                    <a:cubicBezTo>
                      <a:pt x="1153" y="2460"/>
                      <a:pt x="1194" y="2405"/>
                      <a:pt x="1211" y="2342"/>
                    </a:cubicBezTo>
                    <a:cubicBezTo>
                      <a:pt x="1220" y="2312"/>
                      <a:pt x="1225" y="2281"/>
                      <a:pt x="1232" y="2249"/>
                    </a:cubicBezTo>
                    <a:cubicBezTo>
                      <a:pt x="1290" y="2116"/>
                      <a:pt x="1268" y="1948"/>
                      <a:pt x="1252" y="1808"/>
                    </a:cubicBezTo>
                    <a:lnTo>
                      <a:pt x="1252" y="1806"/>
                    </a:lnTo>
                    <a:cubicBezTo>
                      <a:pt x="1252" y="1793"/>
                      <a:pt x="1251" y="1781"/>
                      <a:pt x="1250" y="1770"/>
                    </a:cubicBezTo>
                    <a:cubicBezTo>
                      <a:pt x="1242" y="1584"/>
                      <a:pt x="1217" y="1399"/>
                      <a:pt x="1173" y="1217"/>
                    </a:cubicBezTo>
                    <a:cubicBezTo>
                      <a:pt x="1072" y="805"/>
                      <a:pt x="881" y="422"/>
                      <a:pt x="614" y="93"/>
                    </a:cubicBezTo>
                    <a:cubicBezTo>
                      <a:pt x="595" y="68"/>
                      <a:pt x="565" y="53"/>
                      <a:pt x="534" y="53"/>
                    </a:cubicBezTo>
                    <a:cubicBezTo>
                      <a:pt x="531" y="53"/>
                      <a:pt x="528" y="53"/>
                      <a:pt x="525" y="54"/>
                    </a:cubicBezTo>
                    <a:cubicBezTo>
                      <a:pt x="515" y="47"/>
                      <a:pt x="506" y="43"/>
                      <a:pt x="496" y="38"/>
                    </a:cubicBezTo>
                    <a:cubicBezTo>
                      <a:pt x="489"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2" name="Google Shape;3912;p51"/>
              <p:cNvSpPr/>
              <p:nvPr/>
            </p:nvSpPr>
            <p:spPr>
              <a:xfrm>
                <a:off x="1543725" y="1520850"/>
                <a:ext cx="42675" cy="58625"/>
              </a:xfrm>
              <a:custGeom>
                <a:avLst/>
                <a:gdLst/>
                <a:ahLst/>
                <a:cxnLst/>
                <a:rect l="l" t="t" r="r" b="b"/>
                <a:pathLst>
                  <a:path w="1707" h="2345" extrusionOk="0">
                    <a:moveTo>
                      <a:pt x="1437" y="0"/>
                    </a:moveTo>
                    <a:cubicBezTo>
                      <a:pt x="1405" y="0"/>
                      <a:pt x="1372" y="7"/>
                      <a:pt x="1341" y="21"/>
                    </a:cubicBezTo>
                    <a:cubicBezTo>
                      <a:pt x="1213" y="77"/>
                      <a:pt x="1179" y="238"/>
                      <a:pt x="1243" y="352"/>
                    </a:cubicBezTo>
                    <a:cubicBezTo>
                      <a:pt x="1256" y="398"/>
                      <a:pt x="1283" y="440"/>
                      <a:pt x="1323" y="468"/>
                    </a:cubicBezTo>
                    <a:cubicBezTo>
                      <a:pt x="1338" y="480"/>
                      <a:pt x="1355" y="490"/>
                      <a:pt x="1373" y="497"/>
                    </a:cubicBezTo>
                    <a:cubicBezTo>
                      <a:pt x="1373" y="548"/>
                      <a:pt x="1373" y="598"/>
                      <a:pt x="1374" y="649"/>
                    </a:cubicBezTo>
                    <a:lnTo>
                      <a:pt x="1376" y="1150"/>
                    </a:lnTo>
                    <a:lnTo>
                      <a:pt x="1379" y="1910"/>
                    </a:lnTo>
                    <a:cubicBezTo>
                      <a:pt x="1143" y="1463"/>
                      <a:pt x="870" y="1038"/>
                      <a:pt x="562" y="637"/>
                    </a:cubicBezTo>
                    <a:cubicBezTo>
                      <a:pt x="552" y="625"/>
                      <a:pt x="540" y="613"/>
                      <a:pt x="527" y="602"/>
                    </a:cubicBezTo>
                    <a:cubicBezTo>
                      <a:pt x="472" y="496"/>
                      <a:pt x="355" y="421"/>
                      <a:pt x="246" y="421"/>
                    </a:cubicBezTo>
                    <a:cubicBezTo>
                      <a:pt x="164" y="421"/>
                      <a:pt x="87" y="464"/>
                      <a:pt x="44" y="568"/>
                    </a:cubicBezTo>
                    <a:cubicBezTo>
                      <a:pt x="0" y="674"/>
                      <a:pt x="35" y="804"/>
                      <a:pt x="122" y="879"/>
                    </a:cubicBezTo>
                    <a:cubicBezTo>
                      <a:pt x="162" y="914"/>
                      <a:pt x="214" y="933"/>
                      <a:pt x="266" y="933"/>
                    </a:cubicBezTo>
                    <a:cubicBezTo>
                      <a:pt x="274" y="933"/>
                      <a:pt x="282" y="933"/>
                      <a:pt x="289" y="932"/>
                    </a:cubicBezTo>
                    <a:cubicBezTo>
                      <a:pt x="338" y="928"/>
                      <a:pt x="372" y="901"/>
                      <a:pt x="408" y="875"/>
                    </a:cubicBezTo>
                    <a:cubicBezTo>
                      <a:pt x="743" y="1322"/>
                      <a:pt x="1035" y="1799"/>
                      <a:pt x="1279" y="2301"/>
                    </a:cubicBezTo>
                    <a:cubicBezTo>
                      <a:pt x="1296" y="2316"/>
                      <a:pt x="1313" y="2330"/>
                      <a:pt x="1330" y="2345"/>
                    </a:cubicBezTo>
                    <a:cubicBezTo>
                      <a:pt x="1391" y="2291"/>
                      <a:pt x="1468" y="2258"/>
                      <a:pt x="1549" y="2251"/>
                    </a:cubicBezTo>
                    <a:cubicBezTo>
                      <a:pt x="1554" y="2251"/>
                      <a:pt x="1558" y="2250"/>
                      <a:pt x="1562" y="2250"/>
                    </a:cubicBezTo>
                    <a:cubicBezTo>
                      <a:pt x="1574" y="2250"/>
                      <a:pt x="1585" y="2252"/>
                      <a:pt x="1597" y="2254"/>
                    </a:cubicBezTo>
                    <a:cubicBezTo>
                      <a:pt x="1630" y="2231"/>
                      <a:pt x="1649" y="2193"/>
                      <a:pt x="1647" y="2151"/>
                    </a:cubicBezTo>
                    <a:cubicBezTo>
                      <a:pt x="1645" y="1607"/>
                      <a:pt x="1643" y="1061"/>
                      <a:pt x="1641" y="517"/>
                    </a:cubicBezTo>
                    <a:cubicBezTo>
                      <a:pt x="1641" y="490"/>
                      <a:pt x="1641" y="458"/>
                      <a:pt x="1642" y="426"/>
                    </a:cubicBezTo>
                    <a:cubicBezTo>
                      <a:pt x="1684" y="377"/>
                      <a:pt x="1706" y="314"/>
                      <a:pt x="1703" y="250"/>
                    </a:cubicBezTo>
                    <a:cubicBezTo>
                      <a:pt x="1697"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3" name="Google Shape;3913;p51"/>
              <p:cNvSpPr/>
              <p:nvPr/>
            </p:nvSpPr>
            <p:spPr>
              <a:xfrm>
                <a:off x="1575700" y="1578375"/>
                <a:ext cx="1300" cy="1575"/>
              </a:xfrm>
              <a:custGeom>
                <a:avLst/>
                <a:gdLst/>
                <a:ahLst/>
                <a:cxnLst/>
                <a:rect l="l" t="t" r="r" b="b"/>
                <a:pathLst>
                  <a:path w="52" h="63" extrusionOk="0">
                    <a:moveTo>
                      <a:pt x="0" y="0"/>
                    </a:moveTo>
                    <a:cubicBezTo>
                      <a:pt x="11" y="21"/>
                      <a:pt x="20" y="42"/>
                      <a:pt x="31" y="63"/>
                    </a:cubicBezTo>
                    <a:cubicBezTo>
                      <a:pt x="37" y="56"/>
                      <a:pt x="44" y="50"/>
                      <a:pt x="51"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4" name="Google Shape;3914;p51"/>
              <p:cNvSpPr/>
              <p:nvPr/>
            </p:nvSpPr>
            <p:spPr>
              <a:xfrm>
                <a:off x="1576975" y="1577100"/>
                <a:ext cx="6675" cy="4850"/>
              </a:xfrm>
              <a:custGeom>
                <a:avLst/>
                <a:gdLst/>
                <a:ahLst/>
                <a:cxnLst/>
                <a:rect l="l" t="t" r="r" b="b"/>
                <a:pathLst>
                  <a:path w="267" h="194" extrusionOk="0">
                    <a:moveTo>
                      <a:pt x="232" y="0"/>
                    </a:moveTo>
                    <a:cubicBezTo>
                      <a:pt x="228" y="0"/>
                      <a:pt x="224" y="1"/>
                      <a:pt x="219" y="1"/>
                    </a:cubicBezTo>
                    <a:cubicBezTo>
                      <a:pt x="138" y="8"/>
                      <a:pt x="61" y="41"/>
                      <a:pt x="0" y="95"/>
                    </a:cubicBezTo>
                    <a:cubicBezTo>
                      <a:pt x="36" y="127"/>
                      <a:pt x="71" y="160"/>
                      <a:pt x="106" y="194"/>
                    </a:cubicBezTo>
                    <a:cubicBezTo>
                      <a:pt x="178" y="182"/>
                      <a:pt x="246" y="110"/>
                      <a:pt x="227" y="25"/>
                    </a:cubicBezTo>
                    <a:cubicBezTo>
                      <a:pt x="241" y="20"/>
                      <a:pt x="255" y="14"/>
                      <a:pt x="267" y="4"/>
                    </a:cubicBezTo>
                    <a:cubicBezTo>
                      <a:pt x="255" y="2"/>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5" name="Google Shape;3915;p51"/>
              <p:cNvSpPr/>
              <p:nvPr/>
            </p:nvSpPr>
            <p:spPr>
              <a:xfrm>
                <a:off x="1576450" y="1579450"/>
                <a:ext cx="3200" cy="2525"/>
              </a:xfrm>
              <a:custGeom>
                <a:avLst/>
                <a:gdLst/>
                <a:ahLst/>
                <a:cxnLst/>
                <a:rect l="l" t="t" r="r" b="b"/>
                <a:pathLst>
                  <a:path w="128" h="101" extrusionOk="0">
                    <a:moveTo>
                      <a:pt x="21" y="1"/>
                    </a:moveTo>
                    <a:cubicBezTo>
                      <a:pt x="14" y="7"/>
                      <a:pt x="7" y="13"/>
                      <a:pt x="1" y="20"/>
                    </a:cubicBezTo>
                    <a:lnTo>
                      <a:pt x="7" y="33"/>
                    </a:lnTo>
                    <a:cubicBezTo>
                      <a:pt x="30" y="80"/>
                      <a:pt x="67" y="101"/>
                      <a:pt x="106" y="101"/>
                    </a:cubicBezTo>
                    <a:cubicBezTo>
                      <a:pt x="113" y="101"/>
                      <a:pt x="120" y="100"/>
                      <a:pt x="127" y="99"/>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6" name="Google Shape;3916;p51"/>
              <p:cNvSpPr/>
              <p:nvPr/>
            </p:nvSpPr>
            <p:spPr>
              <a:xfrm>
                <a:off x="1232475" y="1582025"/>
                <a:ext cx="25250" cy="27675"/>
              </a:xfrm>
              <a:custGeom>
                <a:avLst/>
                <a:gdLst/>
                <a:ahLst/>
                <a:cxnLst/>
                <a:rect l="l" t="t" r="r" b="b"/>
                <a:pathLst>
                  <a:path w="1010" h="1107" extrusionOk="0">
                    <a:moveTo>
                      <a:pt x="529" y="1"/>
                    </a:moveTo>
                    <a:cubicBezTo>
                      <a:pt x="363" y="262"/>
                      <a:pt x="187" y="518"/>
                      <a:pt x="0" y="764"/>
                    </a:cubicBezTo>
                    <a:cubicBezTo>
                      <a:pt x="110" y="891"/>
                      <a:pt x="236" y="1013"/>
                      <a:pt x="394" y="1073"/>
                    </a:cubicBezTo>
                    <a:cubicBezTo>
                      <a:pt x="451" y="1095"/>
                      <a:pt x="514" y="1106"/>
                      <a:pt x="576" y="1106"/>
                    </a:cubicBezTo>
                    <a:cubicBezTo>
                      <a:pt x="679" y="1106"/>
                      <a:pt x="781" y="1074"/>
                      <a:pt x="861" y="1004"/>
                    </a:cubicBezTo>
                    <a:cubicBezTo>
                      <a:pt x="1005" y="879"/>
                      <a:pt x="1009" y="686"/>
                      <a:pt x="932" y="521"/>
                    </a:cubicBezTo>
                    <a:cubicBezTo>
                      <a:pt x="840" y="328"/>
                      <a:pt x="693" y="156"/>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7" name="Google Shape;3917;p51"/>
              <p:cNvSpPr/>
              <p:nvPr/>
            </p:nvSpPr>
            <p:spPr>
              <a:xfrm>
                <a:off x="1208600" y="1474275"/>
                <a:ext cx="74925" cy="101100"/>
              </a:xfrm>
              <a:custGeom>
                <a:avLst/>
                <a:gdLst/>
                <a:ahLst/>
                <a:cxnLst/>
                <a:rect l="l" t="t" r="r" b="b"/>
                <a:pathLst>
                  <a:path w="2997" h="4044" extrusionOk="0">
                    <a:moveTo>
                      <a:pt x="1554" y="1"/>
                    </a:moveTo>
                    <a:lnTo>
                      <a:pt x="1554" y="1"/>
                    </a:lnTo>
                    <a:cubicBezTo>
                      <a:pt x="1572" y="20"/>
                      <a:pt x="1590" y="40"/>
                      <a:pt x="1608" y="60"/>
                    </a:cubicBezTo>
                    <a:cubicBezTo>
                      <a:pt x="1099" y="647"/>
                      <a:pt x="590" y="1233"/>
                      <a:pt x="80" y="1820"/>
                    </a:cubicBezTo>
                    <a:cubicBezTo>
                      <a:pt x="51" y="1928"/>
                      <a:pt x="24" y="2038"/>
                      <a:pt x="1" y="2147"/>
                    </a:cubicBezTo>
                    <a:cubicBezTo>
                      <a:pt x="12" y="2158"/>
                      <a:pt x="22" y="2171"/>
                      <a:pt x="28" y="2185"/>
                    </a:cubicBezTo>
                    <a:cubicBezTo>
                      <a:pt x="38" y="2189"/>
                      <a:pt x="48" y="2194"/>
                      <a:pt x="57" y="2199"/>
                    </a:cubicBezTo>
                    <a:cubicBezTo>
                      <a:pt x="59" y="2199"/>
                      <a:pt x="62" y="2199"/>
                      <a:pt x="64" y="2199"/>
                    </a:cubicBezTo>
                    <a:cubicBezTo>
                      <a:pt x="96" y="2199"/>
                      <a:pt x="126" y="2214"/>
                      <a:pt x="146" y="2240"/>
                    </a:cubicBezTo>
                    <a:cubicBezTo>
                      <a:pt x="279" y="2404"/>
                      <a:pt x="393" y="2581"/>
                      <a:pt x="488" y="2768"/>
                    </a:cubicBezTo>
                    <a:cubicBezTo>
                      <a:pt x="946" y="3084"/>
                      <a:pt x="1378" y="3436"/>
                      <a:pt x="1778" y="3822"/>
                    </a:cubicBezTo>
                    <a:cubicBezTo>
                      <a:pt x="1736" y="3896"/>
                      <a:pt x="1693" y="3970"/>
                      <a:pt x="1650" y="4042"/>
                    </a:cubicBezTo>
                    <a:cubicBezTo>
                      <a:pt x="1674" y="4043"/>
                      <a:pt x="1699" y="4044"/>
                      <a:pt x="1724" y="4044"/>
                    </a:cubicBezTo>
                    <a:cubicBezTo>
                      <a:pt x="1808" y="4044"/>
                      <a:pt x="1892" y="4037"/>
                      <a:pt x="1975" y="4023"/>
                    </a:cubicBezTo>
                    <a:cubicBezTo>
                      <a:pt x="2296" y="3970"/>
                      <a:pt x="2599" y="3797"/>
                      <a:pt x="2778" y="3520"/>
                    </a:cubicBezTo>
                    <a:cubicBezTo>
                      <a:pt x="2941" y="3263"/>
                      <a:pt x="2997" y="2919"/>
                      <a:pt x="2893" y="2629"/>
                    </a:cubicBezTo>
                    <a:cubicBezTo>
                      <a:pt x="2772" y="2293"/>
                      <a:pt x="2478" y="2129"/>
                      <a:pt x="2165" y="2010"/>
                    </a:cubicBezTo>
                    <a:cubicBezTo>
                      <a:pt x="2410" y="1455"/>
                      <a:pt x="2611" y="795"/>
                      <a:pt x="2171" y="283"/>
                    </a:cubicBezTo>
                    <a:cubicBezTo>
                      <a:pt x="2011" y="98"/>
                      <a:pt x="1788" y="3"/>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8" name="Google Shape;3918;p51"/>
              <p:cNvSpPr/>
              <p:nvPr/>
            </p:nvSpPr>
            <p:spPr>
              <a:xfrm>
                <a:off x="1203950" y="1527450"/>
                <a:ext cx="4675" cy="7325"/>
              </a:xfrm>
              <a:custGeom>
                <a:avLst/>
                <a:gdLst/>
                <a:ahLst/>
                <a:cxnLst/>
                <a:rect l="l" t="t" r="r" b="b"/>
                <a:pathLst>
                  <a:path w="187" h="293" extrusionOk="0">
                    <a:moveTo>
                      <a:pt x="148" y="0"/>
                    </a:moveTo>
                    <a:cubicBezTo>
                      <a:pt x="136" y="9"/>
                      <a:pt x="123" y="15"/>
                      <a:pt x="108" y="19"/>
                    </a:cubicBezTo>
                    <a:cubicBezTo>
                      <a:pt x="125" y="99"/>
                      <a:pt x="67" y="167"/>
                      <a:pt x="1" y="185"/>
                    </a:cubicBezTo>
                    <a:cubicBezTo>
                      <a:pt x="17" y="214"/>
                      <a:pt x="40" y="238"/>
                      <a:pt x="69" y="255"/>
                    </a:cubicBezTo>
                    <a:cubicBezTo>
                      <a:pt x="90" y="267"/>
                      <a:pt x="110" y="280"/>
                      <a:pt x="130" y="292"/>
                    </a:cubicBezTo>
                    <a:cubicBezTo>
                      <a:pt x="148" y="201"/>
                      <a:pt x="168" y="111"/>
                      <a:pt x="187" y="20"/>
                    </a:cubicBezTo>
                    <a:cubicBezTo>
                      <a:pt x="175" y="11"/>
                      <a:pt x="162" y="3"/>
                      <a:pt x="148"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19" name="Google Shape;3919;p51"/>
              <p:cNvSpPr/>
              <p:nvPr/>
            </p:nvSpPr>
            <p:spPr>
              <a:xfrm>
                <a:off x="1207200" y="1527950"/>
                <a:ext cx="13600" cy="15550"/>
              </a:xfrm>
              <a:custGeom>
                <a:avLst/>
                <a:gdLst/>
                <a:ahLst/>
                <a:cxnLst/>
                <a:rect l="l" t="t" r="r" b="b"/>
                <a:pathLst>
                  <a:path w="544" h="622" extrusionOk="0">
                    <a:moveTo>
                      <a:pt x="57" y="0"/>
                    </a:moveTo>
                    <a:cubicBezTo>
                      <a:pt x="37" y="91"/>
                      <a:pt x="17" y="181"/>
                      <a:pt x="0" y="272"/>
                    </a:cubicBezTo>
                    <a:cubicBezTo>
                      <a:pt x="185" y="383"/>
                      <a:pt x="367" y="499"/>
                      <a:pt x="544" y="621"/>
                    </a:cubicBezTo>
                    <a:cubicBezTo>
                      <a:pt x="449" y="433"/>
                      <a:pt x="335" y="255"/>
                      <a:pt x="203" y="92"/>
                    </a:cubicBezTo>
                    <a:cubicBezTo>
                      <a:pt x="183" y="67"/>
                      <a:pt x="154" y="52"/>
                      <a:pt x="122" y="52"/>
                    </a:cubicBezTo>
                    <a:cubicBezTo>
                      <a:pt x="119" y="52"/>
                      <a:pt x="116" y="52"/>
                      <a:pt x="113" y="52"/>
                    </a:cubicBezTo>
                    <a:cubicBezTo>
                      <a:pt x="105" y="47"/>
                      <a:pt x="95" y="42"/>
                      <a:pt x="84" y="38"/>
                    </a:cubicBezTo>
                    <a:cubicBezTo>
                      <a:pt x="78" y="23"/>
                      <a:pt x="68" y="1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0" name="Google Shape;3920;p51"/>
              <p:cNvSpPr/>
              <p:nvPr/>
            </p:nvSpPr>
            <p:spPr>
              <a:xfrm>
                <a:off x="1203875" y="1521750"/>
                <a:ext cx="5075" cy="6225"/>
              </a:xfrm>
              <a:custGeom>
                <a:avLst/>
                <a:gdLst/>
                <a:ahLst/>
                <a:cxnLst/>
                <a:rect l="l" t="t" r="r" b="b"/>
                <a:pathLst>
                  <a:path w="203" h="249" extrusionOk="0">
                    <a:moveTo>
                      <a:pt x="201" y="1"/>
                    </a:moveTo>
                    <a:lnTo>
                      <a:pt x="36" y="192"/>
                    </a:lnTo>
                    <a:cubicBezTo>
                      <a:pt x="21" y="209"/>
                      <a:pt x="9" y="227"/>
                      <a:pt x="1" y="248"/>
                    </a:cubicBezTo>
                    <a:cubicBezTo>
                      <a:pt x="33" y="236"/>
                      <a:pt x="69" y="227"/>
                      <a:pt x="104" y="224"/>
                    </a:cubicBezTo>
                    <a:cubicBezTo>
                      <a:pt x="107" y="224"/>
                      <a:pt x="111" y="223"/>
                      <a:pt x="115" y="223"/>
                    </a:cubicBezTo>
                    <a:cubicBezTo>
                      <a:pt x="127" y="223"/>
                      <a:pt x="139" y="225"/>
                      <a:pt x="151" y="228"/>
                    </a:cubicBezTo>
                    <a:cubicBezTo>
                      <a:pt x="184" y="204"/>
                      <a:pt x="203" y="165"/>
                      <a:pt x="201" y="125"/>
                    </a:cubicBezTo>
                    <a:lnTo>
                      <a:pt x="20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1" name="Google Shape;3921;p51"/>
              <p:cNvSpPr/>
              <p:nvPr/>
            </p:nvSpPr>
            <p:spPr>
              <a:xfrm>
                <a:off x="1203275" y="1527325"/>
                <a:ext cx="4400" cy="4775"/>
              </a:xfrm>
              <a:custGeom>
                <a:avLst/>
                <a:gdLst/>
                <a:ahLst/>
                <a:cxnLst/>
                <a:rect l="l" t="t" r="r" b="b"/>
                <a:pathLst>
                  <a:path w="176" h="191" extrusionOk="0">
                    <a:moveTo>
                      <a:pt x="139" y="0"/>
                    </a:moveTo>
                    <a:cubicBezTo>
                      <a:pt x="135" y="0"/>
                      <a:pt x="131" y="1"/>
                      <a:pt x="128" y="1"/>
                    </a:cubicBezTo>
                    <a:cubicBezTo>
                      <a:pt x="93" y="4"/>
                      <a:pt x="57" y="13"/>
                      <a:pt x="23" y="25"/>
                    </a:cubicBezTo>
                    <a:cubicBezTo>
                      <a:pt x="0" y="77"/>
                      <a:pt x="1" y="139"/>
                      <a:pt x="29" y="190"/>
                    </a:cubicBezTo>
                    <a:cubicBezTo>
                      <a:pt x="94" y="172"/>
                      <a:pt x="152" y="104"/>
                      <a:pt x="135" y="24"/>
                    </a:cubicBezTo>
                    <a:cubicBezTo>
                      <a:pt x="150" y="20"/>
                      <a:pt x="163" y="14"/>
                      <a:pt x="175" y="5"/>
                    </a:cubicBezTo>
                    <a:cubicBezTo>
                      <a:pt x="163" y="2"/>
                      <a:pt x="151" y="0"/>
                      <a:pt x="1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2" name="Google Shape;3922;p51"/>
              <p:cNvSpPr/>
              <p:nvPr/>
            </p:nvSpPr>
            <p:spPr>
              <a:xfrm>
                <a:off x="1648925" y="1321500"/>
                <a:ext cx="74875" cy="135425"/>
              </a:xfrm>
              <a:custGeom>
                <a:avLst/>
                <a:gdLst/>
                <a:ahLst/>
                <a:cxnLst/>
                <a:rect l="l" t="t" r="r" b="b"/>
                <a:pathLst>
                  <a:path w="2995" h="5417" extrusionOk="0">
                    <a:moveTo>
                      <a:pt x="1543" y="1"/>
                    </a:moveTo>
                    <a:cubicBezTo>
                      <a:pt x="1480" y="1"/>
                      <a:pt x="1416" y="8"/>
                      <a:pt x="1352" y="21"/>
                    </a:cubicBezTo>
                    <a:cubicBezTo>
                      <a:pt x="1036" y="88"/>
                      <a:pt x="784" y="307"/>
                      <a:pt x="603" y="566"/>
                    </a:cubicBezTo>
                    <a:cubicBezTo>
                      <a:pt x="395" y="866"/>
                      <a:pt x="264" y="1231"/>
                      <a:pt x="151" y="1576"/>
                    </a:cubicBezTo>
                    <a:cubicBezTo>
                      <a:pt x="90" y="1764"/>
                      <a:pt x="42" y="1955"/>
                      <a:pt x="0" y="2147"/>
                    </a:cubicBezTo>
                    <a:cubicBezTo>
                      <a:pt x="12" y="2158"/>
                      <a:pt x="21" y="2170"/>
                      <a:pt x="28" y="2184"/>
                    </a:cubicBezTo>
                    <a:cubicBezTo>
                      <a:pt x="37" y="2189"/>
                      <a:pt x="47" y="2194"/>
                      <a:pt x="56" y="2199"/>
                    </a:cubicBezTo>
                    <a:cubicBezTo>
                      <a:pt x="59" y="2199"/>
                      <a:pt x="61" y="2199"/>
                      <a:pt x="63" y="2199"/>
                    </a:cubicBezTo>
                    <a:cubicBezTo>
                      <a:pt x="96" y="2199"/>
                      <a:pt x="126" y="2214"/>
                      <a:pt x="146" y="2240"/>
                    </a:cubicBezTo>
                    <a:cubicBezTo>
                      <a:pt x="414" y="2568"/>
                      <a:pt x="605" y="2952"/>
                      <a:pt x="705" y="3364"/>
                    </a:cubicBezTo>
                    <a:cubicBezTo>
                      <a:pt x="749" y="3544"/>
                      <a:pt x="775" y="3729"/>
                      <a:pt x="783" y="3915"/>
                    </a:cubicBezTo>
                    <a:cubicBezTo>
                      <a:pt x="783" y="3927"/>
                      <a:pt x="784" y="3940"/>
                      <a:pt x="784" y="3951"/>
                    </a:cubicBezTo>
                    <a:lnTo>
                      <a:pt x="784" y="3955"/>
                    </a:lnTo>
                    <a:cubicBezTo>
                      <a:pt x="801" y="4095"/>
                      <a:pt x="823" y="4263"/>
                      <a:pt x="764" y="4396"/>
                    </a:cubicBezTo>
                    <a:cubicBezTo>
                      <a:pt x="758" y="4427"/>
                      <a:pt x="752" y="4459"/>
                      <a:pt x="743" y="4487"/>
                    </a:cubicBezTo>
                    <a:cubicBezTo>
                      <a:pt x="727" y="4551"/>
                      <a:pt x="685" y="4605"/>
                      <a:pt x="627" y="4637"/>
                    </a:cubicBezTo>
                    <a:cubicBezTo>
                      <a:pt x="708" y="4765"/>
                      <a:pt x="797" y="4888"/>
                      <a:pt x="893" y="5004"/>
                    </a:cubicBezTo>
                    <a:cubicBezTo>
                      <a:pt x="1018" y="5153"/>
                      <a:pt x="1161" y="5311"/>
                      <a:pt x="1347" y="5382"/>
                    </a:cubicBezTo>
                    <a:cubicBezTo>
                      <a:pt x="1405" y="5404"/>
                      <a:pt x="1467" y="5416"/>
                      <a:pt x="1529" y="5416"/>
                    </a:cubicBezTo>
                    <a:cubicBezTo>
                      <a:pt x="1632" y="5416"/>
                      <a:pt x="1734" y="5384"/>
                      <a:pt x="1814" y="5315"/>
                    </a:cubicBezTo>
                    <a:cubicBezTo>
                      <a:pt x="1958" y="5189"/>
                      <a:pt x="1963" y="4997"/>
                      <a:pt x="1885" y="4831"/>
                    </a:cubicBezTo>
                    <a:cubicBezTo>
                      <a:pt x="1721" y="4484"/>
                      <a:pt x="1373" y="4207"/>
                      <a:pt x="1082" y="3967"/>
                    </a:cubicBezTo>
                    <a:cubicBezTo>
                      <a:pt x="1025" y="3920"/>
                      <a:pt x="966" y="3873"/>
                      <a:pt x="908" y="3825"/>
                    </a:cubicBezTo>
                    <a:lnTo>
                      <a:pt x="908" y="3825"/>
                    </a:lnTo>
                    <a:cubicBezTo>
                      <a:pt x="1159" y="3960"/>
                      <a:pt x="1433" y="4044"/>
                      <a:pt x="1725" y="4044"/>
                    </a:cubicBezTo>
                    <a:cubicBezTo>
                      <a:pt x="1807" y="4044"/>
                      <a:pt x="1889" y="4037"/>
                      <a:pt x="1973" y="4024"/>
                    </a:cubicBezTo>
                    <a:cubicBezTo>
                      <a:pt x="2294" y="3971"/>
                      <a:pt x="2598" y="3798"/>
                      <a:pt x="2776" y="3521"/>
                    </a:cubicBezTo>
                    <a:cubicBezTo>
                      <a:pt x="2940" y="3264"/>
                      <a:pt x="2995" y="2920"/>
                      <a:pt x="2891" y="2630"/>
                    </a:cubicBezTo>
                    <a:cubicBezTo>
                      <a:pt x="2773" y="2293"/>
                      <a:pt x="2477" y="2129"/>
                      <a:pt x="2165" y="2010"/>
                    </a:cubicBezTo>
                    <a:cubicBezTo>
                      <a:pt x="2410" y="1455"/>
                      <a:pt x="2610" y="795"/>
                      <a:pt x="2171" y="284"/>
                    </a:cubicBezTo>
                    <a:cubicBezTo>
                      <a:pt x="2010" y="95"/>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3" name="Google Shape;3923;p51"/>
              <p:cNvSpPr/>
              <p:nvPr/>
            </p:nvSpPr>
            <p:spPr>
              <a:xfrm>
                <a:off x="1564125" y="1354350"/>
                <a:ext cx="98150" cy="113850"/>
              </a:xfrm>
              <a:custGeom>
                <a:avLst/>
                <a:gdLst/>
                <a:ahLst/>
                <a:cxnLst/>
                <a:rect l="l" t="t" r="r" b="b"/>
                <a:pathLst>
                  <a:path w="3926" h="4554" extrusionOk="0">
                    <a:moveTo>
                      <a:pt x="823" y="0"/>
                    </a:moveTo>
                    <a:cubicBezTo>
                      <a:pt x="548" y="0"/>
                      <a:pt x="289" y="74"/>
                      <a:pt x="160" y="361"/>
                    </a:cubicBezTo>
                    <a:cubicBezTo>
                      <a:pt x="1" y="713"/>
                      <a:pt x="25" y="1150"/>
                      <a:pt x="153" y="1506"/>
                    </a:cubicBezTo>
                    <a:cubicBezTo>
                      <a:pt x="289" y="1889"/>
                      <a:pt x="547" y="2223"/>
                      <a:pt x="893" y="2434"/>
                    </a:cubicBezTo>
                    <a:cubicBezTo>
                      <a:pt x="745" y="2926"/>
                      <a:pt x="1123" y="3442"/>
                      <a:pt x="1604" y="3589"/>
                    </a:cubicBezTo>
                    <a:cubicBezTo>
                      <a:pt x="1698" y="3618"/>
                      <a:pt x="1792" y="3631"/>
                      <a:pt x="1885" y="3631"/>
                    </a:cubicBezTo>
                    <a:cubicBezTo>
                      <a:pt x="2358" y="3631"/>
                      <a:pt x="2794" y="3289"/>
                      <a:pt x="3057" y="2909"/>
                    </a:cubicBezTo>
                    <a:lnTo>
                      <a:pt x="3057" y="2909"/>
                    </a:lnTo>
                    <a:cubicBezTo>
                      <a:pt x="3050" y="2937"/>
                      <a:pt x="3042" y="2967"/>
                      <a:pt x="3036" y="2997"/>
                    </a:cubicBezTo>
                    <a:cubicBezTo>
                      <a:pt x="2987" y="3208"/>
                      <a:pt x="2948" y="3421"/>
                      <a:pt x="2916" y="3636"/>
                    </a:cubicBezTo>
                    <a:cubicBezTo>
                      <a:pt x="2889" y="3813"/>
                      <a:pt x="2852" y="4000"/>
                      <a:pt x="2879" y="4179"/>
                    </a:cubicBezTo>
                    <a:cubicBezTo>
                      <a:pt x="2914" y="4414"/>
                      <a:pt x="3098" y="4553"/>
                      <a:pt x="3299" y="4553"/>
                    </a:cubicBezTo>
                    <a:cubicBezTo>
                      <a:pt x="3396" y="4553"/>
                      <a:pt x="3497" y="4521"/>
                      <a:pt x="3587" y="4452"/>
                    </a:cubicBezTo>
                    <a:cubicBezTo>
                      <a:pt x="3891" y="4218"/>
                      <a:pt x="3926" y="3748"/>
                      <a:pt x="3900" y="3397"/>
                    </a:cubicBezTo>
                    <a:cubicBezTo>
                      <a:pt x="3899" y="3381"/>
                      <a:pt x="3897" y="3364"/>
                      <a:pt x="3896" y="3348"/>
                    </a:cubicBezTo>
                    <a:cubicBezTo>
                      <a:pt x="3859" y="3343"/>
                      <a:pt x="3824" y="3331"/>
                      <a:pt x="3792" y="3310"/>
                    </a:cubicBezTo>
                    <a:cubicBezTo>
                      <a:pt x="3642" y="3216"/>
                      <a:pt x="3573" y="3002"/>
                      <a:pt x="3503" y="2851"/>
                    </a:cubicBezTo>
                    <a:cubicBezTo>
                      <a:pt x="3325" y="2475"/>
                      <a:pt x="3178" y="2085"/>
                      <a:pt x="3062" y="1685"/>
                    </a:cubicBezTo>
                    <a:cubicBezTo>
                      <a:pt x="3009" y="1501"/>
                      <a:pt x="2926" y="1283"/>
                      <a:pt x="2975" y="1089"/>
                    </a:cubicBezTo>
                    <a:cubicBezTo>
                      <a:pt x="2990" y="1027"/>
                      <a:pt x="3022" y="969"/>
                      <a:pt x="3066" y="923"/>
                    </a:cubicBezTo>
                    <a:cubicBezTo>
                      <a:pt x="3056" y="901"/>
                      <a:pt x="3045" y="880"/>
                      <a:pt x="3036" y="859"/>
                    </a:cubicBezTo>
                    <a:cubicBezTo>
                      <a:pt x="2532" y="430"/>
                      <a:pt x="1910" y="140"/>
                      <a:pt x="1256" y="41"/>
                    </a:cubicBezTo>
                    <a:cubicBezTo>
                      <a:pt x="1118" y="21"/>
                      <a:pt x="969"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4" name="Google Shape;3924;p51"/>
              <p:cNvSpPr/>
              <p:nvPr/>
            </p:nvSpPr>
            <p:spPr>
              <a:xfrm>
                <a:off x="1660700" y="1430625"/>
                <a:ext cx="3950" cy="7450"/>
              </a:xfrm>
              <a:custGeom>
                <a:avLst/>
                <a:gdLst/>
                <a:ahLst/>
                <a:cxnLst/>
                <a:rect l="l" t="t" r="r" b="b"/>
                <a:pathLst>
                  <a:path w="158" h="298" extrusionOk="0">
                    <a:moveTo>
                      <a:pt x="0" y="0"/>
                    </a:moveTo>
                    <a:cubicBezTo>
                      <a:pt x="14" y="99"/>
                      <a:pt x="25" y="198"/>
                      <a:pt x="33" y="297"/>
                    </a:cubicBezTo>
                    <a:cubicBezTo>
                      <a:pt x="40" y="297"/>
                      <a:pt x="47" y="298"/>
                      <a:pt x="54" y="298"/>
                    </a:cubicBezTo>
                    <a:cubicBezTo>
                      <a:pt x="90" y="298"/>
                      <a:pt x="126" y="289"/>
                      <a:pt x="157" y="272"/>
                    </a:cubicBezTo>
                    <a:cubicBezTo>
                      <a:pt x="130" y="228"/>
                      <a:pt x="102" y="183"/>
                      <a:pt x="77" y="138"/>
                    </a:cubicBezTo>
                    <a:cubicBezTo>
                      <a:pt x="50" y="92"/>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5" name="Google Shape;3925;p51"/>
              <p:cNvSpPr/>
              <p:nvPr/>
            </p:nvSpPr>
            <p:spPr>
              <a:xfrm>
                <a:off x="1643950" y="1374675"/>
                <a:ext cx="5000" cy="8200"/>
              </a:xfrm>
              <a:custGeom>
                <a:avLst/>
                <a:gdLst/>
                <a:ahLst/>
                <a:cxnLst/>
                <a:rect l="l" t="t" r="r" b="b"/>
                <a:pathLst>
                  <a:path w="200" h="328" extrusionOk="0">
                    <a:moveTo>
                      <a:pt x="161" y="0"/>
                    </a:moveTo>
                    <a:cubicBezTo>
                      <a:pt x="148" y="9"/>
                      <a:pt x="135" y="16"/>
                      <a:pt x="120" y="20"/>
                    </a:cubicBezTo>
                    <a:cubicBezTo>
                      <a:pt x="140" y="104"/>
                      <a:pt x="71" y="178"/>
                      <a:pt x="0" y="188"/>
                    </a:cubicBezTo>
                    <a:cubicBezTo>
                      <a:pt x="47" y="234"/>
                      <a:pt x="93" y="280"/>
                      <a:pt x="136" y="327"/>
                    </a:cubicBezTo>
                    <a:cubicBezTo>
                      <a:pt x="157" y="224"/>
                      <a:pt x="177" y="122"/>
                      <a:pt x="199" y="20"/>
                    </a:cubicBezTo>
                    <a:cubicBezTo>
                      <a:pt x="187" y="11"/>
                      <a:pt x="175" y="4"/>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6" name="Google Shape;3926;p51"/>
              <p:cNvSpPr/>
              <p:nvPr/>
            </p:nvSpPr>
            <p:spPr>
              <a:xfrm>
                <a:off x="1637275" y="1375175"/>
                <a:ext cx="32275" cy="62875"/>
              </a:xfrm>
              <a:custGeom>
                <a:avLst/>
                <a:gdLst/>
                <a:ahLst/>
                <a:cxnLst/>
                <a:rect l="l" t="t" r="r" b="b"/>
                <a:pathLst>
                  <a:path w="1291" h="2515" extrusionOk="0">
                    <a:moveTo>
                      <a:pt x="466" y="0"/>
                    </a:moveTo>
                    <a:cubicBezTo>
                      <a:pt x="444" y="102"/>
                      <a:pt x="424" y="204"/>
                      <a:pt x="404" y="307"/>
                    </a:cubicBezTo>
                    <a:cubicBezTo>
                      <a:pt x="360" y="260"/>
                      <a:pt x="314" y="214"/>
                      <a:pt x="267" y="168"/>
                    </a:cubicBezTo>
                    <a:cubicBezTo>
                      <a:pt x="260" y="169"/>
                      <a:pt x="254" y="170"/>
                      <a:pt x="247" y="170"/>
                    </a:cubicBezTo>
                    <a:cubicBezTo>
                      <a:pt x="207" y="170"/>
                      <a:pt x="170" y="150"/>
                      <a:pt x="146" y="102"/>
                    </a:cubicBezTo>
                    <a:lnTo>
                      <a:pt x="141" y="90"/>
                    </a:lnTo>
                    <a:cubicBezTo>
                      <a:pt x="96" y="136"/>
                      <a:pt x="65" y="195"/>
                      <a:pt x="49" y="258"/>
                    </a:cubicBezTo>
                    <a:cubicBezTo>
                      <a:pt x="0" y="450"/>
                      <a:pt x="84" y="668"/>
                      <a:pt x="136" y="852"/>
                    </a:cubicBezTo>
                    <a:cubicBezTo>
                      <a:pt x="252" y="1252"/>
                      <a:pt x="399" y="1642"/>
                      <a:pt x="577" y="2018"/>
                    </a:cubicBezTo>
                    <a:cubicBezTo>
                      <a:pt x="647" y="2169"/>
                      <a:pt x="717" y="2384"/>
                      <a:pt x="866" y="2477"/>
                    </a:cubicBezTo>
                    <a:cubicBezTo>
                      <a:pt x="897" y="2498"/>
                      <a:pt x="933" y="2510"/>
                      <a:pt x="970" y="2515"/>
                    </a:cubicBezTo>
                    <a:cubicBezTo>
                      <a:pt x="962" y="2416"/>
                      <a:pt x="951" y="2317"/>
                      <a:pt x="937" y="2218"/>
                    </a:cubicBezTo>
                    <a:lnTo>
                      <a:pt x="937" y="2218"/>
                    </a:lnTo>
                    <a:cubicBezTo>
                      <a:pt x="962" y="2265"/>
                      <a:pt x="987" y="2310"/>
                      <a:pt x="1014" y="2356"/>
                    </a:cubicBezTo>
                    <a:cubicBezTo>
                      <a:pt x="1040" y="2402"/>
                      <a:pt x="1067" y="2447"/>
                      <a:pt x="1094" y="2490"/>
                    </a:cubicBezTo>
                    <a:cubicBezTo>
                      <a:pt x="1152" y="2458"/>
                      <a:pt x="1194" y="2404"/>
                      <a:pt x="1210" y="2341"/>
                    </a:cubicBezTo>
                    <a:cubicBezTo>
                      <a:pt x="1219" y="2312"/>
                      <a:pt x="1225" y="2281"/>
                      <a:pt x="1230" y="2249"/>
                    </a:cubicBezTo>
                    <a:cubicBezTo>
                      <a:pt x="1290" y="2116"/>
                      <a:pt x="1267" y="1948"/>
                      <a:pt x="1251" y="1808"/>
                    </a:cubicBezTo>
                    <a:lnTo>
                      <a:pt x="1251" y="1805"/>
                    </a:lnTo>
                    <a:cubicBezTo>
                      <a:pt x="1251" y="1793"/>
                      <a:pt x="1250" y="1781"/>
                      <a:pt x="1250" y="1768"/>
                    </a:cubicBezTo>
                    <a:cubicBezTo>
                      <a:pt x="1241" y="1582"/>
                      <a:pt x="1216" y="1397"/>
                      <a:pt x="1172" y="1217"/>
                    </a:cubicBezTo>
                    <a:cubicBezTo>
                      <a:pt x="1072" y="805"/>
                      <a:pt x="881" y="421"/>
                      <a:pt x="613" y="93"/>
                    </a:cubicBezTo>
                    <a:cubicBezTo>
                      <a:pt x="593" y="67"/>
                      <a:pt x="563" y="52"/>
                      <a:pt x="530" y="52"/>
                    </a:cubicBezTo>
                    <a:cubicBezTo>
                      <a:pt x="528" y="52"/>
                      <a:pt x="526" y="52"/>
                      <a:pt x="523" y="52"/>
                    </a:cubicBezTo>
                    <a:cubicBezTo>
                      <a:pt x="514" y="47"/>
                      <a:pt x="504" y="42"/>
                      <a:pt x="495" y="37"/>
                    </a:cubicBezTo>
                    <a:cubicBezTo>
                      <a:pt x="488" y="24"/>
                      <a:pt x="479" y="11"/>
                      <a:pt x="4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7" name="Google Shape;3927;p51"/>
              <p:cNvSpPr/>
              <p:nvPr/>
            </p:nvSpPr>
            <p:spPr>
              <a:xfrm>
                <a:off x="1608000" y="1318300"/>
                <a:ext cx="42700" cy="58650"/>
              </a:xfrm>
              <a:custGeom>
                <a:avLst/>
                <a:gdLst/>
                <a:ahLst/>
                <a:cxnLst/>
                <a:rect l="l" t="t" r="r" b="b"/>
                <a:pathLst>
                  <a:path w="1708" h="2346" extrusionOk="0">
                    <a:moveTo>
                      <a:pt x="1439" y="1"/>
                    </a:moveTo>
                    <a:cubicBezTo>
                      <a:pt x="1406" y="1"/>
                      <a:pt x="1374" y="7"/>
                      <a:pt x="1343" y="21"/>
                    </a:cubicBezTo>
                    <a:cubicBezTo>
                      <a:pt x="1215" y="78"/>
                      <a:pt x="1181" y="238"/>
                      <a:pt x="1244" y="353"/>
                    </a:cubicBezTo>
                    <a:cubicBezTo>
                      <a:pt x="1258" y="399"/>
                      <a:pt x="1285" y="439"/>
                      <a:pt x="1323" y="469"/>
                    </a:cubicBezTo>
                    <a:cubicBezTo>
                      <a:pt x="1339" y="481"/>
                      <a:pt x="1356" y="490"/>
                      <a:pt x="1374" y="498"/>
                    </a:cubicBezTo>
                    <a:lnTo>
                      <a:pt x="1374" y="650"/>
                    </a:lnTo>
                    <a:lnTo>
                      <a:pt x="1377" y="1150"/>
                    </a:lnTo>
                    <a:lnTo>
                      <a:pt x="1380" y="1910"/>
                    </a:lnTo>
                    <a:cubicBezTo>
                      <a:pt x="1144" y="1464"/>
                      <a:pt x="871" y="1038"/>
                      <a:pt x="563" y="638"/>
                    </a:cubicBezTo>
                    <a:cubicBezTo>
                      <a:pt x="553" y="625"/>
                      <a:pt x="541" y="612"/>
                      <a:pt x="528" y="603"/>
                    </a:cubicBezTo>
                    <a:cubicBezTo>
                      <a:pt x="473" y="497"/>
                      <a:pt x="356" y="422"/>
                      <a:pt x="247" y="422"/>
                    </a:cubicBezTo>
                    <a:cubicBezTo>
                      <a:pt x="165" y="422"/>
                      <a:pt x="87" y="464"/>
                      <a:pt x="44" y="568"/>
                    </a:cubicBezTo>
                    <a:cubicBezTo>
                      <a:pt x="1" y="674"/>
                      <a:pt x="36" y="805"/>
                      <a:pt x="123" y="879"/>
                    </a:cubicBezTo>
                    <a:cubicBezTo>
                      <a:pt x="163" y="915"/>
                      <a:pt x="214" y="934"/>
                      <a:pt x="267" y="934"/>
                    </a:cubicBezTo>
                    <a:cubicBezTo>
                      <a:pt x="275" y="934"/>
                      <a:pt x="282" y="933"/>
                      <a:pt x="290" y="932"/>
                    </a:cubicBezTo>
                    <a:cubicBezTo>
                      <a:pt x="339" y="927"/>
                      <a:pt x="373" y="901"/>
                      <a:pt x="410" y="875"/>
                    </a:cubicBezTo>
                    <a:cubicBezTo>
                      <a:pt x="744" y="1323"/>
                      <a:pt x="1035" y="1800"/>
                      <a:pt x="1281" y="2302"/>
                    </a:cubicBezTo>
                    <a:cubicBezTo>
                      <a:pt x="1298" y="2316"/>
                      <a:pt x="1315" y="2331"/>
                      <a:pt x="1331" y="2345"/>
                    </a:cubicBezTo>
                    <a:cubicBezTo>
                      <a:pt x="1393" y="2291"/>
                      <a:pt x="1469" y="2258"/>
                      <a:pt x="1551" y="2252"/>
                    </a:cubicBezTo>
                    <a:cubicBezTo>
                      <a:pt x="1556" y="2251"/>
                      <a:pt x="1562" y="2251"/>
                      <a:pt x="1567" y="2251"/>
                    </a:cubicBezTo>
                    <a:cubicBezTo>
                      <a:pt x="1578" y="2251"/>
                      <a:pt x="1588" y="2252"/>
                      <a:pt x="1599" y="2255"/>
                    </a:cubicBezTo>
                    <a:cubicBezTo>
                      <a:pt x="1632" y="2232"/>
                      <a:pt x="1650" y="2192"/>
                      <a:pt x="1649" y="2152"/>
                    </a:cubicBezTo>
                    <a:cubicBezTo>
                      <a:pt x="1647" y="1608"/>
                      <a:pt x="1643" y="1062"/>
                      <a:pt x="1641" y="518"/>
                    </a:cubicBezTo>
                    <a:cubicBezTo>
                      <a:pt x="1641" y="489"/>
                      <a:pt x="1642" y="458"/>
                      <a:pt x="1642" y="426"/>
                    </a:cubicBezTo>
                    <a:cubicBezTo>
                      <a:pt x="1685" y="377"/>
                      <a:pt x="1707" y="315"/>
                      <a:pt x="1705" y="250"/>
                    </a:cubicBezTo>
                    <a:cubicBezTo>
                      <a:pt x="1699" y="110"/>
                      <a:pt x="1571" y="1"/>
                      <a:pt x="143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8" name="Google Shape;3928;p51"/>
              <p:cNvSpPr/>
              <p:nvPr/>
            </p:nvSpPr>
            <p:spPr>
              <a:xfrm>
                <a:off x="1640000" y="1375800"/>
                <a:ext cx="1275" cy="1625"/>
              </a:xfrm>
              <a:custGeom>
                <a:avLst/>
                <a:gdLst/>
                <a:ahLst/>
                <a:cxnLst/>
                <a:rect l="l" t="t" r="r" b="b"/>
                <a:pathLst>
                  <a:path w="51" h="65" extrusionOk="0">
                    <a:moveTo>
                      <a:pt x="1" y="1"/>
                    </a:moveTo>
                    <a:lnTo>
                      <a:pt x="1" y="1"/>
                    </a:lnTo>
                    <a:cubicBezTo>
                      <a:pt x="10" y="22"/>
                      <a:pt x="21" y="43"/>
                      <a:pt x="31" y="65"/>
                    </a:cubicBezTo>
                    <a:cubicBezTo>
                      <a:pt x="37" y="58"/>
                      <a:pt x="45" y="52"/>
                      <a:pt x="51" y="45"/>
                    </a:cubicBezTo>
                    <a:cubicBezTo>
                      <a:pt x="34" y="31"/>
                      <a:pt x="18" y="1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29" name="Google Shape;3929;p51"/>
              <p:cNvSpPr/>
              <p:nvPr/>
            </p:nvSpPr>
            <p:spPr>
              <a:xfrm>
                <a:off x="1641250" y="1374550"/>
                <a:ext cx="6725" cy="4850"/>
              </a:xfrm>
              <a:custGeom>
                <a:avLst/>
                <a:gdLst/>
                <a:ahLst/>
                <a:cxnLst/>
                <a:rect l="l" t="t" r="r" b="b"/>
                <a:pathLst>
                  <a:path w="269" h="194" extrusionOk="0">
                    <a:moveTo>
                      <a:pt x="237" y="1"/>
                    </a:moveTo>
                    <a:cubicBezTo>
                      <a:pt x="232" y="1"/>
                      <a:pt x="226" y="1"/>
                      <a:pt x="221" y="2"/>
                    </a:cubicBezTo>
                    <a:cubicBezTo>
                      <a:pt x="139" y="8"/>
                      <a:pt x="63" y="40"/>
                      <a:pt x="1" y="94"/>
                    </a:cubicBezTo>
                    <a:cubicBezTo>
                      <a:pt x="37" y="127"/>
                      <a:pt x="73" y="159"/>
                      <a:pt x="107" y="193"/>
                    </a:cubicBezTo>
                    <a:cubicBezTo>
                      <a:pt x="178" y="182"/>
                      <a:pt x="246" y="109"/>
                      <a:pt x="228" y="24"/>
                    </a:cubicBezTo>
                    <a:cubicBezTo>
                      <a:pt x="242" y="20"/>
                      <a:pt x="256" y="14"/>
                      <a:pt x="269" y="5"/>
                    </a:cubicBezTo>
                    <a:cubicBezTo>
                      <a:pt x="258" y="2"/>
                      <a:pt x="248" y="1"/>
                      <a:pt x="2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0" name="Google Shape;3930;p51"/>
              <p:cNvSpPr/>
              <p:nvPr/>
            </p:nvSpPr>
            <p:spPr>
              <a:xfrm>
                <a:off x="1640750" y="1376900"/>
                <a:ext cx="3225" cy="2550"/>
              </a:xfrm>
              <a:custGeom>
                <a:avLst/>
                <a:gdLst/>
                <a:ahLst/>
                <a:cxnLst/>
                <a:rect l="l" t="t" r="r" b="b"/>
                <a:pathLst>
                  <a:path w="129" h="102" extrusionOk="0">
                    <a:moveTo>
                      <a:pt x="22" y="0"/>
                    </a:moveTo>
                    <a:cubicBezTo>
                      <a:pt x="15" y="8"/>
                      <a:pt x="7" y="14"/>
                      <a:pt x="1" y="21"/>
                    </a:cubicBezTo>
                    <a:lnTo>
                      <a:pt x="7" y="33"/>
                    </a:lnTo>
                    <a:cubicBezTo>
                      <a:pt x="30" y="81"/>
                      <a:pt x="67" y="101"/>
                      <a:pt x="107" y="101"/>
                    </a:cubicBezTo>
                    <a:cubicBezTo>
                      <a:pt x="114" y="101"/>
                      <a:pt x="121" y="101"/>
                      <a:pt x="128" y="99"/>
                    </a:cubicBezTo>
                    <a:cubicBezTo>
                      <a:pt x="93" y="65"/>
                      <a:pt x="57" y="33"/>
                      <a:pt x="2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1" name="Google Shape;3931;p51"/>
              <p:cNvSpPr/>
              <p:nvPr/>
            </p:nvSpPr>
            <p:spPr>
              <a:xfrm>
                <a:off x="1521700" y="1315300"/>
                <a:ext cx="33425" cy="37400"/>
              </a:xfrm>
              <a:custGeom>
                <a:avLst/>
                <a:gdLst/>
                <a:ahLst/>
                <a:cxnLst/>
                <a:rect l="l" t="t" r="r" b="b"/>
                <a:pathLst>
                  <a:path w="1337" h="1496" extrusionOk="0">
                    <a:moveTo>
                      <a:pt x="402" y="1"/>
                    </a:moveTo>
                    <a:lnTo>
                      <a:pt x="156" y="4"/>
                    </a:lnTo>
                    <a:cubicBezTo>
                      <a:pt x="156" y="13"/>
                      <a:pt x="156" y="22"/>
                      <a:pt x="157" y="32"/>
                    </a:cubicBezTo>
                    <a:cubicBezTo>
                      <a:pt x="157" y="32"/>
                      <a:pt x="157" y="33"/>
                      <a:pt x="157" y="33"/>
                    </a:cubicBezTo>
                    <a:cubicBezTo>
                      <a:pt x="173" y="174"/>
                      <a:pt x="195" y="342"/>
                      <a:pt x="137" y="475"/>
                    </a:cubicBezTo>
                    <a:cubicBezTo>
                      <a:pt x="132" y="506"/>
                      <a:pt x="125" y="537"/>
                      <a:pt x="117" y="567"/>
                    </a:cubicBezTo>
                    <a:cubicBezTo>
                      <a:pt x="100" y="630"/>
                      <a:pt x="58" y="685"/>
                      <a:pt x="1" y="717"/>
                    </a:cubicBezTo>
                    <a:cubicBezTo>
                      <a:pt x="82" y="844"/>
                      <a:pt x="170" y="966"/>
                      <a:pt x="267" y="1083"/>
                    </a:cubicBezTo>
                    <a:cubicBezTo>
                      <a:pt x="391" y="1232"/>
                      <a:pt x="534" y="1391"/>
                      <a:pt x="719" y="1462"/>
                    </a:cubicBezTo>
                    <a:cubicBezTo>
                      <a:pt x="777" y="1484"/>
                      <a:pt x="840" y="1495"/>
                      <a:pt x="902" y="1495"/>
                    </a:cubicBezTo>
                    <a:cubicBezTo>
                      <a:pt x="1005" y="1495"/>
                      <a:pt x="1107" y="1463"/>
                      <a:pt x="1186" y="1394"/>
                    </a:cubicBezTo>
                    <a:cubicBezTo>
                      <a:pt x="1332" y="1268"/>
                      <a:pt x="1336" y="1075"/>
                      <a:pt x="1257" y="910"/>
                    </a:cubicBezTo>
                    <a:cubicBezTo>
                      <a:pt x="1094" y="563"/>
                      <a:pt x="745" y="286"/>
                      <a:pt x="456" y="47"/>
                    </a:cubicBezTo>
                    <a:lnTo>
                      <a:pt x="4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2" name="Google Shape;3932;p51"/>
              <p:cNvSpPr/>
              <p:nvPr/>
            </p:nvSpPr>
            <p:spPr>
              <a:xfrm>
                <a:off x="1442500" y="1315550"/>
                <a:ext cx="76850" cy="48425"/>
              </a:xfrm>
              <a:custGeom>
                <a:avLst/>
                <a:gdLst/>
                <a:ahLst/>
                <a:cxnLst/>
                <a:rect l="l" t="t" r="r" b="b"/>
                <a:pathLst>
                  <a:path w="3074" h="1937" extrusionOk="0">
                    <a:moveTo>
                      <a:pt x="2547" y="1"/>
                    </a:moveTo>
                    <a:lnTo>
                      <a:pt x="1439" y="10"/>
                    </a:lnTo>
                    <a:cubicBezTo>
                      <a:pt x="963" y="14"/>
                      <a:pt x="486" y="19"/>
                      <a:pt x="9" y="23"/>
                    </a:cubicBezTo>
                    <a:cubicBezTo>
                      <a:pt x="1" y="446"/>
                      <a:pt x="339" y="846"/>
                      <a:pt x="752" y="971"/>
                    </a:cubicBezTo>
                    <a:cubicBezTo>
                      <a:pt x="847" y="1000"/>
                      <a:pt x="941" y="1013"/>
                      <a:pt x="1034" y="1013"/>
                    </a:cubicBezTo>
                    <a:cubicBezTo>
                      <a:pt x="1506" y="1013"/>
                      <a:pt x="1943" y="672"/>
                      <a:pt x="2206" y="291"/>
                    </a:cubicBezTo>
                    <a:lnTo>
                      <a:pt x="2206" y="291"/>
                    </a:lnTo>
                    <a:cubicBezTo>
                      <a:pt x="2198" y="321"/>
                      <a:pt x="2191" y="350"/>
                      <a:pt x="2184" y="380"/>
                    </a:cubicBezTo>
                    <a:cubicBezTo>
                      <a:pt x="2135" y="591"/>
                      <a:pt x="2095" y="804"/>
                      <a:pt x="2064" y="1019"/>
                    </a:cubicBezTo>
                    <a:cubicBezTo>
                      <a:pt x="2038" y="1197"/>
                      <a:pt x="2000" y="1383"/>
                      <a:pt x="2027" y="1562"/>
                    </a:cubicBezTo>
                    <a:cubicBezTo>
                      <a:pt x="2061" y="1798"/>
                      <a:pt x="2246" y="1936"/>
                      <a:pt x="2447" y="1936"/>
                    </a:cubicBezTo>
                    <a:cubicBezTo>
                      <a:pt x="2544" y="1936"/>
                      <a:pt x="2645" y="1904"/>
                      <a:pt x="2734" y="1836"/>
                    </a:cubicBezTo>
                    <a:cubicBezTo>
                      <a:pt x="3039" y="1602"/>
                      <a:pt x="3073" y="1131"/>
                      <a:pt x="3049" y="780"/>
                    </a:cubicBezTo>
                    <a:cubicBezTo>
                      <a:pt x="3048" y="763"/>
                      <a:pt x="3045" y="747"/>
                      <a:pt x="3044" y="730"/>
                    </a:cubicBezTo>
                    <a:cubicBezTo>
                      <a:pt x="3007" y="726"/>
                      <a:pt x="2972" y="713"/>
                      <a:pt x="2940" y="693"/>
                    </a:cubicBezTo>
                    <a:cubicBezTo>
                      <a:pt x="2791" y="599"/>
                      <a:pt x="2722" y="384"/>
                      <a:pt x="2651" y="233"/>
                    </a:cubicBezTo>
                    <a:cubicBezTo>
                      <a:pt x="2615" y="157"/>
                      <a:pt x="2580" y="79"/>
                      <a:pt x="2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3" name="Google Shape;3933;p51"/>
              <p:cNvSpPr/>
              <p:nvPr/>
            </p:nvSpPr>
            <p:spPr>
              <a:xfrm>
                <a:off x="1533875" y="1315025"/>
                <a:ext cx="30425" cy="3375"/>
              </a:xfrm>
              <a:custGeom>
                <a:avLst/>
                <a:gdLst/>
                <a:ahLst/>
                <a:cxnLst/>
                <a:rect l="l" t="t" r="r" b="b"/>
                <a:pathLst>
                  <a:path w="1217" h="135" extrusionOk="0">
                    <a:moveTo>
                      <a:pt x="1217" y="0"/>
                    </a:moveTo>
                    <a:lnTo>
                      <a:pt x="1" y="12"/>
                    </a:lnTo>
                    <a:cubicBezTo>
                      <a:pt x="194" y="89"/>
                      <a:pt x="398" y="134"/>
                      <a:pt x="612" y="134"/>
                    </a:cubicBezTo>
                    <a:cubicBezTo>
                      <a:pt x="693" y="134"/>
                      <a:pt x="776" y="128"/>
                      <a:pt x="860" y="114"/>
                    </a:cubicBezTo>
                    <a:cubicBezTo>
                      <a:pt x="984" y="94"/>
                      <a:pt x="1104" y="56"/>
                      <a:pt x="1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4" name="Google Shape;3934;p51"/>
              <p:cNvSpPr/>
              <p:nvPr/>
            </p:nvSpPr>
            <p:spPr>
              <a:xfrm>
                <a:off x="1517775" y="1326375"/>
                <a:ext cx="3950" cy="7475"/>
              </a:xfrm>
              <a:custGeom>
                <a:avLst/>
                <a:gdLst/>
                <a:ahLst/>
                <a:cxnLst/>
                <a:rect l="l" t="t" r="r" b="b"/>
                <a:pathLst>
                  <a:path w="158" h="299" extrusionOk="0">
                    <a:moveTo>
                      <a:pt x="0" y="0"/>
                    </a:moveTo>
                    <a:cubicBezTo>
                      <a:pt x="14" y="99"/>
                      <a:pt x="25" y="198"/>
                      <a:pt x="32" y="297"/>
                    </a:cubicBezTo>
                    <a:cubicBezTo>
                      <a:pt x="41" y="298"/>
                      <a:pt x="49" y="298"/>
                      <a:pt x="58" y="298"/>
                    </a:cubicBezTo>
                    <a:cubicBezTo>
                      <a:pt x="93" y="298"/>
                      <a:pt x="127" y="290"/>
                      <a:pt x="158" y="274"/>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5" name="Google Shape;3935;p51"/>
              <p:cNvSpPr/>
              <p:nvPr/>
            </p:nvSpPr>
            <p:spPr>
              <a:xfrm>
                <a:off x="1506125" y="1315375"/>
                <a:ext cx="20475" cy="18425"/>
              </a:xfrm>
              <a:custGeom>
                <a:avLst/>
                <a:gdLst/>
                <a:ahLst/>
                <a:cxnLst/>
                <a:rect l="l" t="t" r="r" b="b"/>
                <a:pathLst>
                  <a:path w="819" h="737" extrusionOk="0">
                    <a:moveTo>
                      <a:pt x="779" y="0"/>
                    </a:moveTo>
                    <a:lnTo>
                      <a:pt x="1" y="8"/>
                    </a:lnTo>
                    <a:cubicBezTo>
                      <a:pt x="35" y="86"/>
                      <a:pt x="70" y="164"/>
                      <a:pt x="106" y="240"/>
                    </a:cubicBezTo>
                    <a:cubicBezTo>
                      <a:pt x="176" y="391"/>
                      <a:pt x="245" y="606"/>
                      <a:pt x="395" y="700"/>
                    </a:cubicBezTo>
                    <a:cubicBezTo>
                      <a:pt x="426" y="720"/>
                      <a:pt x="462" y="733"/>
                      <a:pt x="498" y="737"/>
                    </a:cubicBezTo>
                    <a:cubicBezTo>
                      <a:pt x="491" y="638"/>
                      <a:pt x="479" y="539"/>
                      <a:pt x="466" y="440"/>
                    </a:cubicBezTo>
                    <a:lnTo>
                      <a:pt x="466" y="440"/>
                    </a:lnTo>
                    <a:cubicBezTo>
                      <a:pt x="491" y="487"/>
                      <a:pt x="516" y="534"/>
                      <a:pt x="543" y="578"/>
                    </a:cubicBezTo>
                    <a:cubicBezTo>
                      <a:pt x="568" y="623"/>
                      <a:pt x="596" y="669"/>
                      <a:pt x="624" y="714"/>
                    </a:cubicBezTo>
                    <a:cubicBezTo>
                      <a:pt x="681" y="682"/>
                      <a:pt x="723" y="627"/>
                      <a:pt x="740" y="564"/>
                    </a:cubicBezTo>
                    <a:cubicBezTo>
                      <a:pt x="748" y="534"/>
                      <a:pt x="755" y="503"/>
                      <a:pt x="760" y="472"/>
                    </a:cubicBezTo>
                    <a:cubicBezTo>
                      <a:pt x="818" y="339"/>
                      <a:pt x="796" y="171"/>
                      <a:pt x="780" y="30"/>
                    </a:cubicBezTo>
                    <a:lnTo>
                      <a:pt x="780" y="28"/>
                    </a:lnTo>
                    <a:cubicBezTo>
                      <a:pt x="780" y="19"/>
                      <a:pt x="780" y="10"/>
                      <a:pt x="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6" name="Google Shape;3936;p51"/>
              <p:cNvSpPr/>
              <p:nvPr/>
            </p:nvSpPr>
            <p:spPr>
              <a:xfrm>
                <a:off x="1381650" y="1620950"/>
                <a:ext cx="74975" cy="114150"/>
              </a:xfrm>
              <a:custGeom>
                <a:avLst/>
                <a:gdLst/>
                <a:ahLst/>
                <a:cxnLst/>
                <a:rect l="l" t="t" r="r" b="b"/>
                <a:pathLst>
                  <a:path w="2999" h="4566" extrusionOk="0">
                    <a:moveTo>
                      <a:pt x="1544" y="0"/>
                    </a:moveTo>
                    <a:cubicBezTo>
                      <a:pt x="1481" y="0"/>
                      <a:pt x="1417" y="7"/>
                      <a:pt x="1353" y="21"/>
                    </a:cubicBezTo>
                    <a:cubicBezTo>
                      <a:pt x="1037" y="88"/>
                      <a:pt x="785" y="307"/>
                      <a:pt x="605" y="566"/>
                    </a:cubicBezTo>
                    <a:cubicBezTo>
                      <a:pt x="395" y="866"/>
                      <a:pt x="265" y="1230"/>
                      <a:pt x="153" y="1576"/>
                    </a:cubicBezTo>
                    <a:cubicBezTo>
                      <a:pt x="92" y="1764"/>
                      <a:pt x="44" y="1955"/>
                      <a:pt x="1" y="2147"/>
                    </a:cubicBezTo>
                    <a:cubicBezTo>
                      <a:pt x="14" y="2158"/>
                      <a:pt x="23" y="2170"/>
                      <a:pt x="30" y="2184"/>
                    </a:cubicBezTo>
                    <a:cubicBezTo>
                      <a:pt x="39" y="2188"/>
                      <a:pt x="49" y="2194"/>
                      <a:pt x="58" y="2199"/>
                    </a:cubicBezTo>
                    <a:cubicBezTo>
                      <a:pt x="61" y="2199"/>
                      <a:pt x="63" y="2199"/>
                      <a:pt x="65" y="2199"/>
                    </a:cubicBezTo>
                    <a:cubicBezTo>
                      <a:pt x="97" y="2199"/>
                      <a:pt x="128" y="2213"/>
                      <a:pt x="148" y="2239"/>
                    </a:cubicBezTo>
                    <a:cubicBezTo>
                      <a:pt x="416" y="2568"/>
                      <a:pt x="606" y="2952"/>
                      <a:pt x="707" y="3363"/>
                    </a:cubicBezTo>
                    <a:cubicBezTo>
                      <a:pt x="751" y="3545"/>
                      <a:pt x="776" y="3729"/>
                      <a:pt x="785" y="3916"/>
                    </a:cubicBezTo>
                    <a:cubicBezTo>
                      <a:pt x="785" y="3928"/>
                      <a:pt x="786" y="3939"/>
                      <a:pt x="786" y="3952"/>
                    </a:cubicBezTo>
                    <a:cubicBezTo>
                      <a:pt x="786" y="3952"/>
                      <a:pt x="786" y="3953"/>
                      <a:pt x="786" y="3954"/>
                    </a:cubicBezTo>
                    <a:cubicBezTo>
                      <a:pt x="802" y="4095"/>
                      <a:pt x="824" y="4263"/>
                      <a:pt x="765" y="4395"/>
                    </a:cubicBezTo>
                    <a:cubicBezTo>
                      <a:pt x="760" y="4427"/>
                      <a:pt x="754" y="4458"/>
                      <a:pt x="745" y="4488"/>
                    </a:cubicBezTo>
                    <a:cubicBezTo>
                      <a:pt x="738" y="4516"/>
                      <a:pt x="725" y="4542"/>
                      <a:pt x="709" y="4566"/>
                    </a:cubicBezTo>
                    <a:lnTo>
                      <a:pt x="1705" y="4547"/>
                    </a:lnTo>
                    <a:cubicBezTo>
                      <a:pt x="1528" y="4326"/>
                      <a:pt x="1292" y="4136"/>
                      <a:pt x="1085" y="3966"/>
                    </a:cubicBezTo>
                    <a:cubicBezTo>
                      <a:pt x="1028" y="3919"/>
                      <a:pt x="970" y="3871"/>
                      <a:pt x="911" y="3823"/>
                    </a:cubicBezTo>
                    <a:lnTo>
                      <a:pt x="911" y="3823"/>
                    </a:lnTo>
                    <a:cubicBezTo>
                      <a:pt x="1162" y="3960"/>
                      <a:pt x="1436" y="4044"/>
                      <a:pt x="1728" y="4044"/>
                    </a:cubicBezTo>
                    <a:cubicBezTo>
                      <a:pt x="1809" y="4044"/>
                      <a:pt x="1892" y="4037"/>
                      <a:pt x="1976" y="4023"/>
                    </a:cubicBezTo>
                    <a:cubicBezTo>
                      <a:pt x="2297" y="3970"/>
                      <a:pt x="2600" y="3797"/>
                      <a:pt x="2778" y="3519"/>
                    </a:cubicBezTo>
                    <a:cubicBezTo>
                      <a:pt x="2942" y="3262"/>
                      <a:pt x="2998" y="2919"/>
                      <a:pt x="2894" y="2630"/>
                    </a:cubicBezTo>
                    <a:cubicBezTo>
                      <a:pt x="2774" y="2293"/>
                      <a:pt x="2478" y="2129"/>
                      <a:pt x="2167" y="2010"/>
                    </a:cubicBezTo>
                    <a:cubicBezTo>
                      <a:pt x="2411" y="1456"/>
                      <a:pt x="2611" y="796"/>
                      <a:pt x="2172" y="283"/>
                    </a:cubicBezTo>
                    <a:cubicBezTo>
                      <a:pt x="2011"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7" name="Google Shape;3937;p51"/>
              <p:cNvSpPr/>
              <p:nvPr/>
            </p:nvSpPr>
            <p:spPr>
              <a:xfrm>
                <a:off x="1296875" y="1653750"/>
                <a:ext cx="93200" cy="82650"/>
              </a:xfrm>
              <a:custGeom>
                <a:avLst/>
                <a:gdLst/>
                <a:ahLst/>
                <a:cxnLst/>
                <a:rect l="l" t="t" r="r" b="b"/>
                <a:pathLst>
                  <a:path w="3728" h="3306" extrusionOk="0">
                    <a:moveTo>
                      <a:pt x="822" y="1"/>
                    </a:moveTo>
                    <a:cubicBezTo>
                      <a:pt x="548" y="1"/>
                      <a:pt x="290" y="75"/>
                      <a:pt x="160" y="363"/>
                    </a:cubicBezTo>
                    <a:cubicBezTo>
                      <a:pt x="1" y="714"/>
                      <a:pt x="25" y="1151"/>
                      <a:pt x="153" y="1508"/>
                    </a:cubicBezTo>
                    <a:cubicBezTo>
                      <a:pt x="289" y="1891"/>
                      <a:pt x="547" y="2223"/>
                      <a:pt x="892" y="2435"/>
                    </a:cubicBezTo>
                    <a:cubicBezTo>
                      <a:pt x="798" y="2750"/>
                      <a:pt x="919" y="3075"/>
                      <a:pt x="1144" y="3306"/>
                    </a:cubicBezTo>
                    <a:lnTo>
                      <a:pt x="2728" y="3277"/>
                    </a:lnTo>
                    <a:cubicBezTo>
                      <a:pt x="2853" y="3169"/>
                      <a:pt x="2964" y="3045"/>
                      <a:pt x="3057" y="2909"/>
                    </a:cubicBezTo>
                    <a:lnTo>
                      <a:pt x="3057" y="2909"/>
                    </a:lnTo>
                    <a:cubicBezTo>
                      <a:pt x="3050" y="2939"/>
                      <a:pt x="3042" y="2968"/>
                      <a:pt x="3036" y="2997"/>
                    </a:cubicBezTo>
                    <a:cubicBezTo>
                      <a:pt x="3015" y="3089"/>
                      <a:pt x="2995" y="3180"/>
                      <a:pt x="2977" y="3273"/>
                    </a:cubicBezTo>
                    <a:lnTo>
                      <a:pt x="3728" y="3260"/>
                    </a:lnTo>
                    <a:cubicBezTo>
                      <a:pt x="3622" y="3153"/>
                      <a:pt x="3562" y="2979"/>
                      <a:pt x="3503" y="2852"/>
                    </a:cubicBezTo>
                    <a:cubicBezTo>
                      <a:pt x="3325" y="2475"/>
                      <a:pt x="3178" y="2085"/>
                      <a:pt x="3062" y="1686"/>
                    </a:cubicBezTo>
                    <a:cubicBezTo>
                      <a:pt x="3009" y="1501"/>
                      <a:pt x="2926" y="1284"/>
                      <a:pt x="2975" y="1091"/>
                    </a:cubicBezTo>
                    <a:cubicBezTo>
                      <a:pt x="2991" y="1028"/>
                      <a:pt x="3022" y="971"/>
                      <a:pt x="3067" y="924"/>
                    </a:cubicBezTo>
                    <a:cubicBezTo>
                      <a:pt x="3056" y="903"/>
                      <a:pt x="3045" y="882"/>
                      <a:pt x="3036" y="860"/>
                    </a:cubicBezTo>
                    <a:cubicBezTo>
                      <a:pt x="2533" y="432"/>
                      <a:pt x="1910" y="141"/>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8" name="Google Shape;3938;p51"/>
              <p:cNvSpPr/>
              <p:nvPr/>
            </p:nvSpPr>
            <p:spPr>
              <a:xfrm>
                <a:off x="1393425" y="1730025"/>
                <a:ext cx="2900" cy="5150"/>
              </a:xfrm>
              <a:custGeom>
                <a:avLst/>
                <a:gdLst/>
                <a:ahLst/>
                <a:cxnLst/>
                <a:rect l="l" t="t" r="r" b="b"/>
                <a:pathLst>
                  <a:path w="116" h="206" extrusionOk="0">
                    <a:moveTo>
                      <a:pt x="1" y="1"/>
                    </a:moveTo>
                    <a:lnTo>
                      <a:pt x="1" y="1"/>
                    </a:lnTo>
                    <a:cubicBezTo>
                      <a:pt x="11" y="69"/>
                      <a:pt x="18" y="137"/>
                      <a:pt x="25" y="206"/>
                    </a:cubicBezTo>
                    <a:lnTo>
                      <a:pt x="116" y="204"/>
                    </a:lnTo>
                    <a:cubicBezTo>
                      <a:pt x="103" y="182"/>
                      <a:pt x="90" y="160"/>
                      <a:pt x="78"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39" name="Google Shape;3939;p51"/>
              <p:cNvSpPr/>
              <p:nvPr/>
            </p:nvSpPr>
            <p:spPr>
              <a:xfrm>
                <a:off x="1376700" y="1674100"/>
                <a:ext cx="4975" cy="8200"/>
              </a:xfrm>
              <a:custGeom>
                <a:avLst/>
                <a:gdLst/>
                <a:ahLst/>
                <a:cxnLst/>
                <a:rect l="l" t="t" r="r" b="b"/>
                <a:pathLst>
                  <a:path w="199" h="328" extrusionOk="0">
                    <a:moveTo>
                      <a:pt x="161" y="1"/>
                    </a:moveTo>
                    <a:cubicBezTo>
                      <a:pt x="148" y="9"/>
                      <a:pt x="135" y="16"/>
                      <a:pt x="120" y="20"/>
                    </a:cubicBezTo>
                    <a:cubicBezTo>
                      <a:pt x="139" y="105"/>
                      <a:pt x="71" y="177"/>
                      <a:pt x="0" y="189"/>
                    </a:cubicBezTo>
                    <a:cubicBezTo>
                      <a:pt x="47" y="234"/>
                      <a:pt x="93" y="280"/>
                      <a:pt x="136" y="327"/>
                    </a:cubicBezTo>
                    <a:cubicBezTo>
                      <a:pt x="156" y="225"/>
                      <a:pt x="177" y="123"/>
                      <a:pt x="199" y="21"/>
                    </a:cubicBezTo>
                    <a:cubicBezTo>
                      <a:pt x="188" y="11"/>
                      <a:pt x="175" y="4"/>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0" name="Google Shape;3940;p51"/>
              <p:cNvSpPr/>
              <p:nvPr/>
            </p:nvSpPr>
            <p:spPr>
              <a:xfrm>
                <a:off x="1370025" y="1674600"/>
                <a:ext cx="32250" cy="60650"/>
              </a:xfrm>
              <a:custGeom>
                <a:avLst/>
                <a:gdLst/>
                <a:ahLst/>
                <a:cxnLst/>
                <a:rect l="l" t="t" r="r" b="b"/>
                <a:pathLst>
                  <a:path w="1290" h="2426" extrusionOk="0">
                    <a:moveTo>
                      <a:pt x="467" y="1"/>
                    </a:moveTo>
                    <a:cubicBezTo>
                      <a:pt x="445" y="102"/>
                      <a:pt x="423" y="205"/>
                      <a:pt x="404" y="307"/>
                    </a:cubicBezTo>
                    <a:cubicBezTo>
                      <a:pt x="360" y="260"/>
                      <a:pt x="314" y="214"/>
                      <a:pt x="267" y="169"/>
                    </a:cubicBezTo>
                    <a:cubicBezTo>
                      <a:pt x="261" y="170"/>
                      <a:pt x="254" y="170"/>
                      <a:pt x="248" y="170"/>
                    </a:cubicBezTo>
                    <a:cubicBezTo>
                      <a:pt x="208" y="170"/>
                      <a:pt x="170" y="150"/>
                      <a:pt x="146" y="102"/>
                    </a:cubicBezTo>
                    <a:cubicBezTo>
                      <a:pt x="145" y="98"/>
                      <a:pt x="143" y="94"/>
                      <a:pt x="141" y="90"/>
                    </a:cubicBezTo>
                    <a:cubicBezTo>
                      <a:pt x="96" y="137"/>
                      <a:pt x="65" y="194"/>
                      <a:pt x="49" y="257"/>
                    </a:cubicBezTo>
                    <a:cubicBezTo>
                      <a:pt x="0" y="451"/>
                      <a:pt x="84" y="667"/>
                      <a:pt x="137" y="852"/>
                    </a:cubicBezTo>
                    <a:cubicBezTo>
                      <a:pt x="252" y="1252"/>
                      <a:pt x="399" y="1641"/>
                      <a:pt x="577" y="2018"/>
                    </a:cubicBezTo>
                    <a:cubicBezTo>
                      <a:pt x="636" y="2145"/>
                      <a:pt x="696" y="2319"/>
                      <a:pt x="802" y="2426"/>
                    </a:cubicBezTo>
                    <a:lnTo>
                      <a:pt x="961" y="2423"/>
                    </a:lnTo>
                    <a:cubicBezTo>
                      <a:pt x="955" y="2355"/>
                      <a:pt x="947" y="2287"/>
                      <a:pt x="938" y="2218"/>
                    </a:cubicBezTo>
                    <a:lnTo>
                      <a:pt x="938" y="2218"/>
                    </a:lnTo>
                    <a:cubicBezTo>
                      <a:pt x="962" y="2264"/>
                      <a:pt x="988" y="2311"/>
                      <a:pt x="1014" y="2356"/>
                    </a:cubicBezTo>
                    <a:cubicBezTo>
                      <a:pt x="1026" y="2378"/>
                      <a:pt x="1039" y="2399"/>
                      <a:pt x="1053" y="2422"/>
                    </a:cubicBezTo>
                    <a:lnTo>
                      <a:pt x="1174" y="2420"/>
                    </a:lnTo>
                    <a:cubicBezTo>
                      <a:pt x="1191" y="2395"/>
                      <a:pt x="1203" y="2369"/>
                      <a:pt x="1211" y="2341"/>
                    </a:cubicBezTo>
                    <a:cubicBezTo>
                      <a:pt x="1219" y="2311"/>
                      <a:pt x="1225" y="2280"/>
                      <a:pt x="1231" y="2249"/>
                    </a:cubicBezTo>
                    <a:cubicBezTo>
                      <a:pt x="1290" y="2117"/>
                      <a:pt x="1268" y="1948"/>
                      <a:pt x="1251" y="1807"/>
                    </a:cubicBezTo>
                    <a:cubicBezTo>
                      <a:pt x="1251" y="1806"/>
                      <a:pt x="1251" y="1806"/>
                      <a:pt x="1251" y="1805"/>
                    </a:cubicBezTo>
                    <a:cubicBezTo>
                      <a:pt x="1251" y="1793"/>
                      <a:pt x="1251" y="1781"/>
                      <a:pt x="1250" y="1769"/>
                    </a:cubicBezTo>
                    <a:cubicBezTo>
                      <a:pt x="1242" y="1583"/>
                      <a:pt x="1216" y="1398"/>
                      <a:pt x="1172" y="1217"/>
                    </a:cubicBezTo>
                    <a:cubicBezTo>
                      <a:pt x="1072" y="805"/>
                      <a:pt x="881" y="421"/>
                      <a:pt x="613" y="92"/>
                    </a:cubicBezTo>
                    <a:cubicBezTo>
                      <a:pt x="593" y="67"/>
                      <a:pt x="564" y="53"/>
                      <a:pt x="533" y="53"/>
                    </a:cubicBezTo>
                    <a:cubicBezTo>
                      <a:pt x="530" y="53"/>
                      <a:pt x="527" y="53"/>
                      <a:pt x="523" y="53"/>
                    </a:cubicBezTo>
                    <a:cubicBezTo>
                      <a:pt x="514" y="48"/>
                      <a:pt x="504" y="42"/>
                      <a:pt x="495" y="38"/>
                    </a:cubicBezTo>
                    <a:cubicBezTo>
                      <a:pt x="488"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1" name="Google Shape;3941;p51"/>
              <p:cNvSpPr/>
              <p:nvPr/>
            </p:nvSpPr>
            <p:spPr>
              <a:xfrm>
                <a:off x="1340775" y="1617750"/>
                <a:ext cx="42675" cy="58600"/>
              </a:xfrm>
              <a:custGeom>
                <a:avLst/>
                <a:gdLst/>
                <a:ahLst/>
                <a:cxnLst/>
                <a:rect l="l" t="t" r="r" b="b"/>
                <a:pathLst>
                  <a:path w="1707" h="2344" extrusionOk="0">
                    <a:moveTo>
                      <a:pt x="1438" y="1"/>
                    </a:moveTo>
                    <a:cubicBezTo>
                      <a:pt x="1406" y="1"/>
                      <a:pt x="1373" y="7"/>
                      <a:pt x="1341" y="21"/>
                    </a:cubicBezTo>
                    <a:cubicBezTo>
                      <a:pt x="1214" y="77"/>
                      <a:pt x="1180" y="237"/>
                      <a:pt x="1243" y="352"/>
                    </a:cubicBezTo>
                    <a:cubicBezTo>
                      <a:pt x="1256" y="398"/>
                      <a:pt x="1284" y="439"/>
                      <a:pt x="1322" y="467"/>
                    </a:cubicBezTo>
                    <a:cubicBezTo>
                      <a:pt x="1338" y="479"/>
                      <a:pt x="1355" y="490"/>
                      <a:pt x="1373" y="497"/>
                    </a:cubicBezTo>
                    <a:lnTo>
                      <a:pt x="1373" y="648"/>
                    </a:lnTo>
                    <a:cubicBezTo>
                      <a:pt x="1374" y="815"/>
                      <a:pt x="1376" y="982"/>
                      <a:pt x="1376" y="1149"/>
                    </a:cubicBezTo>
                    <a:cubicBezTo>
                      <a:pt x="1377" y="1403"/>
                      <a:pt x="1378" y="1656"/>
                      <a:pt x="1379" y="1909"/>
                    </a:cubicBezTo>
                    <a:cubicBezTo>
                      <a:pt x="1144" y="1463"/>
                      <a:pt x="871" y="1037"/>
                      <a:pt x="562" y="638"/>
                    </a:cubicBezTo>
                    <a:cubicBezTo>
                      <a:pt x="553" y="624"/>
                      <a:pt x="541" y="612"/>
                      <a:pt x="527" y="601"/>
                    </a:cubicBezTo>
                    <a:cubicBezTo>
                      <a:pt x="472" y="495"/>
                      <a:pt x="356" y="421"/>
                      <a:pt x="247" y="421"/>
                    </a:cubicBezTo>
                    <a:cubicBezTo>
                      <a:pt x="165" y="421"/>
                      <a:pt x="87" y="464"/>
                      <a:pt x="44" y="567"/>
                    </a:cubicBezTo>
                    <a:cubicBezTo>
                      <a:pt x="1" y="674"/>
                      <a:pt x="36" y="805"/>
                      <a:pt x="123" y="879"/>
                    </a:cubicBezTo>
                    <a:cubicBezTo>
                      <a:pt x="164" y="914"/>
                      <a:pt x="216" y="933"/>
                      <a:pt x="270" y="933"/>
                    </a:cubicBezTo>
                    <a:cubicBezTo>
                      <a:pt x="277" y="933"/>
                      <a:pt x="283" y="933"/>
                      <a:pt x="290" y="932"/>
                    </a:cubicBezTo>
                    <a:cubicBezTo>
                      <a:pt x="338" y="927"/>
                      <a:pt x="373" y="900"/>
                      <a:pt x="409" y="875"/>
                    </a:cubicBezTo>
                    <a:cubicBezTo>
                      <a:pt x="743" y="1321"/>
                      <a:pt x="1035" y="1799"/>
                      <a:pt x="1280" y="2300"/>
                    </a:cubicBezTo>
                    <a:cubicBezTo>
                      <a:pt x="1297" y="2315"/>
                      <a:pt x="1314" y="2329"/>
                      <a:pt x="1331" y="2344"/>
                    </a:cubicBezTo>
                    <a:cubicBezTo>
                      <a:pt x="1391" y="2290"/>
                      <a:pt x="1469" y="2257"/>
                      <a:pt x="1550" y="2250"/>
                    </a:cubicBezTo>
                    <a:cubicBezTo>
                      <a:pt x="1554" y="2250"/>
                      <a:pt x="1557" y="2250"/>
                      <a:pt x="1561" y="2250"/>
                    </a:cubicBezTo>
                    <a:cubicBezTo>
                      <a:pt x="1573" y="2250"/>
                      <a:pt x="1586" y="2251"/>
                      <a:pt x="1598" y="2255"/>
                    </a:cubicBezTo>
                    <a:cubicBezTo>
                      <a:pt x="1631" y="2230"/>
                      <a:pt x="1649" y="2192"/>
                      <a:pt x="1648" y="2152"/>
                    </a:cubicBezTo>
                    <a:cubicBezTo>
                      <a:pt x="1646" y="1606"/>
                      <a:pt x="1643" y="1061"/>
                      <a:pt x="1641" y="516"/>
                    </a:cubicBezTo>
                    <a:cubicBezTo>
                      <a:pt x="1641" y="489"/>
                      <a:pt x="1641" y="458"/>
                      <a:pt x="1642" y="425"/>
                    </a:cubicBezTo>
                    <a:cubicBezTo>
                      <a:pt x="1684" y="376"/>
                      <a:pt x="1706" y="313"/>
                      <a:pt x="1704" y="250"/>
                    </a:cubicBezTo>
                    <a:cubicBezTo>
                      <a:pt x="1698"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2" name="Google Shape;3942;p51"/>
              <p:cNvSpPr/>
              <p:nvPr/>
            </p:nvSpPr>
            <p:spPr>
              <a:xfrm>
                <a:off x="1372750" y="1675250"/>
                <a:ext cx="1275" cy="1600"/>
              </a:xfrm>
              <a:custGeom>
                <a:avLst/>
                <a:gdLst/>
                <a:ahLst/>
                <a:cxnLst/>
                <a:rect l="l" t="t" r="r" b="b"/>
                <a:pathLst>
                  <a:path w="51" h="64" extrusionOk="0">
                    <a:moveTo>
                      <a:pt x="1" y="0"/>
                    </a:moveTo>
                    <a:lnTo>
                      <a:pt x="1" y="0"/>
                    </a:lnTo>
                    <a:cubicBezTo>
                      <a:pt x="10" y="22"/>
                      <a:pt x="21" y="43"/>
                      <a:pt x="32" y="63"/>
                    </a:cubicBezTo>
                    <a:cubicBezTo>
                      <a:pt x="38" y="57"/>
                      <a:pt x="44" y="50"/>
                      <a:pt x="51" y="44"/>
                    </a:cubicBezTo>
                    <a:cubicBezTo>
                      <a:pt x="35" y="29"/>
                      <a:pt x="18" y="1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3" name="Google Shape;3943;p51"/>
              <p:cNvSpPr/>
              <p:nvPr/>
            </p:nvSpPr>
            <p:spPr>
              <a:xfrm>
                <a:off x="1374000" y="1673500"/>
                <a:ext cx="6825" cy="5300"/>
              </a:xfrm>
              <a:custGeom>
                <a:avLst/>
                <a:gdLst/>
                <a:ahLst/>
                <a:cxnLst/>
                <a:rect l="l" t="t" r="r" b="b"/>
                <a:pathLst>
                  <a:path w="273" h="212" extrusionOk="0">
                    <a:moveTo>
                      <a:pt x="244" y="1"/>
                    </a:moveTo>
                    <a:cubicBezTo>
                      <a:pt x="234" y="1"/>
                      <a:pt x="223" y="8"/>
                      <a:pt x="221" y="20"/>
                    </a:cubicBezTo>
                    <a:cubicBezTo>
                      <a:pt x="139" y="27"/>
                      <a:pt x="62" y="60"/>
                      <a:pt x="1" y="114"/>
                    </a:cubicBezTo>
                    <a:cubicBezTo>
                      <a:pt x="37" y="146"/>
                      <a:pt x="73" y="179"/>
                      <a:pt x="107" y="212"/>
                    </a:cubicBezTo>
                    <a:cubicBezTo>
                      <a:pt x="179" y="200"/>
                      <a:pt x="247" y="128"/>
                      <a:pt x="228" y="43"/>
                    </a:cubicBezTo>
                    <a:lnTo>
                      <a:pt x="228" y="43"/>
                    </a:lnTo>
                    <a:cubicBezTo>
                      <a:pt x="233" y="47"/>
                      <a:pt x="239" y="49"/>
                      <a:pt x="244" y="49"/>
                    </a:cubicBezTo>
                    <a:cubicBezTo>
                      <a:pt x="259" y="49"/>
                      <a:pt x="273" y="34"/>
                      <a:pt x="267" y="17"/>
                    </a:cubicBezTo>
                    <a:cubicBezTo>
                      <a:pt x="263" y="6"/>
                      <a:pt x="254" y="1"/>
                      <a:pt x="244"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4" name="Google Shape;3944;p51"/>
              <p:cNvSpPr/>
              <p:nvPr/>
            </p:nvSpPr>
            <p:spPr>
              <a:xfrm>
                <a:off x="1373525" y="1676325"/>
                <a:ext cx="3200" cy="2550"/>
              </a:xfrm>
              <a:custGeom>
                <a:avLst/>
                <a:gdLst/>
                <a:ahLst/>
                <a:cxnLst/>
                <a:rect l="l" t="t" r="r" b="b"/>
                <a:pathLst>
                  <a:path w="128" h="102" extrusionOk="0">
                    <a:moveTo>
                      <a:pt x="21" y="1"/>
                    </a:moveTo>
                    <a:cubicBezTo>
                      <a:pt x="13" y="7"/>
                      <a:pt x="7" y="14"/>
                      <a:pt x="1" y="20"/>
                    </a:cubicBezTo>
                    <a:cubicBezTo>
                      <a:pt x="2" y="24"/>
                      <a:pt x="4" y="29"/>
                      <a:pt x="6" y="33"/>
                    </a:cubicBezTo>
                    <a:cubicBezTo>
                      <a:pt x="29" y="81"/>
                      <a:pt x="67" y="101"/>
                      <a:pt x="107" y="101"/>
                    </a:cubicBezTo>
                    <a:cubicBezTo>
                      <a:pt x="114" y="101"/>
                      <a:pt x="121" y="101"/>
                      <a:pt x="127" y="100"/>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5" name="Google Shape;3945;p51"/>
              <p:cNvSpPr/>
              <p:nvPr/>
            </p:nvSpPr>
            <p:spPr>
              <a:xfrm>
                <a:off x="1267900" y="1317025"/>
                <a:ext cx="63350" cy="68150"/>
              </a:xfrm>
              <a:custGeom>
                <a:avLst/>
                <a:gdLst/>
                <a:ahLst/>
                <a:cxnLst/>
                <a:rect l="l" t="t" r="r" b="b"/>
                <a:pathLst>
                  <a:path w="2534" h="2726" extrusionOk="0">
                    <a:moveTo>
                      <a:pt x="2457" y="0"/>
                    </a:moveTo>
                    <a:lnTo>
                      <a:pt x="2457" y="0"/>
                    </a:lnTo>
                    <a:cubicBezTo>
                      <a:pt x="1638" y="6"/>
                      <a:pt x="819" y="12"/>
                      <a:pt x="1" y="17"/>
                    </a:cubicBezTo>
                    <a:cubicBezTo>
                      <a:pt x="111" y="224"/>
                      <a:pt x="195" y="445"/>
                      <a:pt x="251" y="674"/>
                    </a:cubicBezTo>
                    <a:cubicBezTo>
                      <a:pt x="294" y="855"/>
                      <a:pt x="321" y="1040"/>
                      <a:pt x="329" y="1225"/>
                    </a:cubicBezTo>
                    <a:cubicBezTo>
                      <a:pt x="329" y="1238"/>
                      <a:pt x="330" y="1249"/>
                      <a:pt x="330" y="1262"/>
                    </a:cubicBezTo>
                    <a:cubicBezTo>
                      <a:pt x="330" y="1262"/>
                      <a:pt x="330" y="1263"/>
                      <a:pt x="330" y="1264"/>
                    </a:cubicBezTo>
                    <a:cubicBezTo>
                      <a:pt x="346" y="1404"/>
                      <a:pt x="369" y="1572"/>
                      <a:pt x="310" y="1705"/>
                    </a:cubicBezTo>
                    <a:cubicBezTo>
                      <a:pt x="305" y="1737"/>
                      <a:pt x="298" y="1768"/>
                      <a:pt x="290" y="1798"/>
                    </a:cubicBezTo>
                    <a:cubicBezTo>
                      <a:pt x="274" y="1861"/>
                      <a:pt x="231" y="1915"/>
                      <a:pt x="174" y="1947"/>
                    </a:cubicBezTo>
                    <a:cubicBezTo>
                      <a:pt x="255" y="2074"/>
                      <a:pt x="343" y="2198"/>
                      <a:pt x="440" y="2313"/>
                    </a:cubicBezTo>
                    <a:cubicBezTo>
                      <a:pt x="564" y="2462"/>
                      <a:pt x="708" y="2622"/>
                      <a:pt x="893" y="2692"/>
                    </a:cubicBezTo>
                    <a:cubicBezTo>
                      <a:pt x="951" y="2714"/>
                      <a:pt x="1013" y="2726"/>
                      <a:pt x="1075" y="2726"/>
                    </a:cubicBezTo>
                    <a:cubicBezTo>
                      <a:pt x="1178" y="2726"/>
                      <a:pt x="1280" y="2694"/>
                      <a:pt x="1360" y="2625"/>
                    </a:cubicBezTo>
                    <a:cubicBezTo>
                      <a:pt x="1505" y="2498"/>
                      <a:pt x="1509" y="2306"/>
                      <a:pt x="1432" y="2141"/>
                    </a:cubicBezTo>
                    <a:cubicBezTo>
                      <a:pt x="1267" y="1794"/>
                      <a:pt x="918" y="1516"/>
                      <a:pt x="629" y="1277"/>
                    </a:cubicBezTo>
                    <a:cubicBezTo>
                      <a:pt x="572" y="1229"/>
                      <a:pt x="513" y="1182"/>
                      <a:pt x="455" y="1134"/>
                    </a:cubicBezTo>
                    <a:lnTo>
                      <a:pt x="455" y="1134"/>
                    </a:lnTo>
                    <a:cubicBezTo>
                      <a:pt x="706" y="1271"/>
                      <a:pt x="980" y="1354"/>
                      <a:pt x="1272" y="1354"/>
                    </a:cubicBezTo>
                    <a:cubicBezTo>
                      <a:pt x="1353" y="1354"/>
                      <a:pt x="1436" y="1348"/>
                      <a:pt x="1520" y="1334"/>
                    </a:cubicBezTo>
                    <a:cubicBezTo>
                      <a:pt x="1841" y="1281"/>
                      <a:pt x="2144" y="1108"/>
                      <a:pt x="2322" y="830"/>
                    </a:cubicBezTo>
                    <a:cubicBezTo>
                      <a:pt x="2475" y="591"/>
                      <a:pt x="2533" y="276"/>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6" name="Google Shape;3946;p51"/>
              <p:cNvSpPr/>
              <p:nvPr/>
            </p:nvSpPr>
            <p:spPr>
              <a:xfrm>
                <a:off x="1206900" y="1317375"/>
                <a:ext cx="62975" cy="79075"/>
              </a:xfrm>
              <a:custGeom>
                <a:avLst/>
                <a:gdLst/>
                <a:ahLst/>
                <a:cxnLst/>
                <a:rect l="l" t="t" r="r" b="b"/>
                <a:pathLst>
                  <a:path w="2519" h="3163" extrusionOk="0">
                    <a:moveTo>
                      <a:pt x="264" y="0"/>
                    </a:moveTo>
                    <a:cubicBezTo>
                      <a:pt x="125" y="0"/>
                      <a:pt x="0" y="186"/>
                      <a:pt x="125" y="320"/>
                    </a:cubicBezTo>
                    <a:cubicBezTo>
                      <a:pt x="577" y="804"/>
                      <a:pt x="959" y="1348"/>
                      <a:pt x="1261" y="1936"/>
                    </a:cubicBezTo>
                    <a:cubicBezTo>
                      <a:pt x="1410" y="1817"/>
                      <a:pt x="1542" y="1675"/>
                      <a:pt x="1652" y="1518"/>
                    </a:cubicBezTo>
                    <a:lnTo>
                      <a:pt x="1652" y="1518"/>
                    </a:lnTo>
                    <a:cubicBezTo>
                      <a:pt x="1644" y="1547"/>
                      <a:pt x="1637" y="1577"/>
                      <a:pt x="1631" y="1606"/>
                    </a:cubicBezTo>
                    <a:cubicBezTo>
                      <a:pt x="1582" y="1818"/>
                      <a:pt x="1541" y="2031"/>
                      <a:pt x="1509" y="2245"/>
                    </a:cubicBezTo>
                    <a:cubicBezTo>
                      <a:pt x="1502" y="2301"/>
                      <a:pt x="1492" y="2357"/>
                      <a:pt x="1484" y="2413"/>
                    </a:cubicBezTo>
                    <a:cubicBezTo>
                      <a:pt x="1502" y="2456"/>
                      <a:pt x="1519" y="2497"/>
                      <a:pt x="1536" y="2540"/>
                    </a:cubicBezTo>
                    <a:cubicBezTo>
                      <a:pt x="1513" y="2555"/>
                      <a:pt x="1489" y="2570"/>
                      <a:pt x="1466" y="2584"/>
                    </a:cubicBezTo>
                    <a:cubicBezTo>
                      <a:pt x="1460" y="2652"/>
                      <a:pt x="1463" y="2722"/>
                      <a:pt x="1471" y="2789"/>
                    </a:cubicBezTo>
                    <a:cubicBezTo>
                      <a:pt x="1506" y="3024"/>
                      <a:pt x="1691" y="3163"/>
                      <a:pt x="1892" y="3163"/>
                    </a:cubicBezTo>
                    <a:cubicBezTo>
                      <a:pt x="1989" y="3163"/>
                      <a:pt x="2090" y="3130"/>
                      <a:pt x="2179" y="3062"/>
                    </a:cubicBezTo>
                    <a:cubicBezTo>
                      <a:pt x="2484" y="2828"/>
                      <a:pt x="2518" y="2358"/>
                      <a:pt x="2493" y="2006"/>
                    </a:cubicBezTo>
                    <a:cubicBezTo>
                      <a:pt x="2492" y="1990"/>
                      <a:pt x="2491" y="1973"/>
                      <a:pt x="2490" y="1957"/>
                    </a:cubicBezTo>
                    <a:cubicBezTo>
                      <a:pt x="2452" y="1953"/>
                      <a:pt x="2416" y="1940"/>
                      <a:pt x="2385" y="1920"/>
                    </a:cubicBezTo>
                    <a:cubicBezTo>
                      <a:pt x="2237" y="1825"/>
                      <a:pt x="2166" y="1612"/>
                      <a:pt x="2096" y="1461"/>
                    </a:cubicBezTo>
                    <a:cubicBezTo>
                      <a:pt x="1919" y="1084"/>
                      <a:pt x="1772" y="694"/>
                      <a:pt x="1656" y="294"/>
                    </a:cubicBezTo>
                    <a:cubicBezTo>
                      <a:pt x="1629" y="205"/>
                      <a:pt x="1598" y="107"/>
                      <a:pt x="1576" y="8"/>
                    </a:cubicBezTo>
                    <a:cubicBezTo>
                      <a:pt x="1162" y="10"/>
                      <a:pt x="747" y="14"/>
                      <a:pt x="333" y="17"/>
                    </a:cubicBezTo>
                    <a:cubicBezTo>
                      <a:pt x="311" y="5"/>
                      <a:pt x="287"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7" name="Google Shape;3947;p51"/>
              <p:cNvSpPr/>
              <p:nvPr/>
            </p:nvSpPr>
            <p:spPr>
              <a:xfrm>
                <a:off x="1268300" y="1358875"/>
                <a:ext cx="3950" cy="7475"/>
              </a:xfrm>
              <a:custGeom>
                <a:avLst/>
                <a:gdLst/>
                <a:ahLst/>
                <a:cxnLst/>
                <a:rect l="l" t="t" r="r" b="b"/>
                <a:pathLst>
                  <a:path w="158" h="299" extrusionOk="0">
                    <a:moveTo>
                      <a:pt x="1" y="1"/>
                    </a:moveTo>
                    <a:lnTo>
                      <a:pt x="1" y="1"/>
                    </a:lnTo>
                    <a:cubicBezTo>
                      <a:pt x="14" y="99"/>
                      <a:pt x="25" y="198"/>
                      <a:pt x="34" y="297"/>
                    </a:cubicBezTo>
                    <a:cubicBezTo>
                      <a:pt x="42" y="298"/>
                      <a:pt x="50" y="299"/>
                      <a:pt x="58" y="299"/>
                    </a:cubicBezTo>
                    <a:cubicBezTo>
                      <a:pt x="93" y="299"/>
                      <a:pt x="127" y="290"/>
                      <a:pt x="158" y="273"/>
                    </a:cubicBezTo>
                    <a:cubicBezTo>
                      <a:pt x="130" y="228"/>
                      <a:pt x="104" y="183"/>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8" name="Google Shape;3948;p51"/>
              <p:cNvSpPr/>
              <p:nvPr/>
            </p:nvSpPr>
            <p:spPr>
              <a:xfrm>
                <a:off x="1246300" y="1317450"/>
                <a:ext cx="30850" cy="48875"/>
              </a:xfrm>
              <a:custGeom>
                <a:avLst/>
                <a:gdLst/>
                <a:ahLst/>
                <a:cxnLst/>
                <a:rect l="l" t="t" r="r" b="b"/>
                <a:pathLst>
                  <a:path w="1234" h="1955" extrusionOk="0">
                    <a:moveTo>
                      <a:pt x="866" y="0"/>
                    </a:moveTo>
                    <a:lnTo>
                      <a:pt x="0" y="5"/>
                    </a:lnTo>
                    <a:cubicBezTo>
                      <a:pt x="22" y="104"/>
                      <a:pt x="55" y="202"/>
                      <a:pt x="81" y="291"/>
                    </a:cubicBezTo>
                    <a:cubicBezTo>
                      <a:pt x="196" y="691"/>
                      <a:pt x="343" y="1081"/>
                      <a:pt x="520" y="1458"/>
                    </a:cubicBezTo>
                    <a:cubicBezTo>
                      <a:pt x="590" y="1609"/>
                      <a:pt x="661" y="1822"/>
                      <a:pt x="809" y="1917"/>
                    </a:cubicBezTo>
                    <a:cubicBezTo>
                      <a:pt x="840" y="1937"/>
                      <a:pt x="876" y="1950"/>
                      <a:pt x="914" y="1954"/>
                    </a:cubicBezTo>
                    <a:cubicBezTo>
                      <a:pt x="905" y="1855"/>
                      <a:pt x="894" y="1756"/>
                      <a:pt x="881" y="1658"/>
                    </a:cubicBezTo>
                    <a:lnTo>
                      <a:pt x="881" y="1658"/>
                    </a:lnTo>
                    <a:cubicBezTo>
                      <a:pt x="906" y="1704"/>
                      <a:pt x="931" y="1750"/>
                      <a:pt x="957" y="1796"/>
                    </a:cubicBezTo>
                    <a:cubicBezTo>
                      <a:pt x="984" y="1840"/>
                      <a:pt x="1010" y="1886"/>
                      <a:pt x="1038" y="1930"/>
                    </a:cubicBezTo>
                    <a:cubicBezTo>
                      <a:pt x="1095" y="1898"/>
                      <a:pt x="1138" y="1844"/>
                      <a:pt x="1154" y="1781"/>
                    </a:cubicBezTo>
                    <a:cubicBezTo>
                      <a:pt x="1162" y="1751"/>
                      <a:pt x="1169" y="1720"/>
                      <a:pt x="1175" y="1688"/>
                    </a:cubicBezTo>
                    <a:cubicBezTo>
                      <a:pt x="1234" y="1555"/>
                      <a:pt x="1211" y="1387"/>
                      <a:pt x="1194" y="1247"/>
                    </a:cubicBezTo>
                    <a:cubicBezTo>
                      <a:pt x="1194" y="1246"/>
                      <a:pt x="1194" y="1245"/>
                      <a:pt x="1194" y="1245"/>
                    </a:cubicBezTo>
                    <a:cubicBezTo>
                      <a:pt x="1194" y="1232"/>
                      <a:pt x="1194" y="1221"/>
                      <a:pt x="1193" y="1208"/>
                    </a:cubicBezTo>
                    <a:cubicBezTo>
                      <a:pt x="1186" y="1022"/>
                      <a:pt x="1159" y="837"/>
                      <a:pt x="1116" y="656"/>
                    </a:cubicBezTo>
                    <a:cubicBezTo>
                      <a:pt x="1060" y="427"/>
                      <a:pt x="976" y="207"/>
                      <a:pt x="8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49" name="Google Shape;3949;p51"/>
              <p:cNvSpPr/>
              <p:nvPr/>
            </p:nvSpPr>
            <p:spPr>
              <a:xfrm>
                <a:off x="1818700" y="1423800"/>
                <a:ext cx="74925" cy="135400"/>
              </a:xfrm>
              <a:custGeom>
                <a:avLst/>
                <a:gdLst/>
                <a:ahLst/>
                <a:cxnLst/>
                <a:rect l="l" t="t" r="r" b="b"/>
                <a:pathLst>
                  <a:path w="2997" h="5416" extrusionOk="0">
                    <a:moveTo>
                      <a:pt x="1546" y="0"/>
                    </a:moveTo>
                    <a:cubicBezTo>
                      <a:pt x="1482" y="0"/>
                      <a:pt x="1417" y="7"/>
                      <a:pt x="1353" y="21"/>
                    </a:cubicBezTo>
                    <a:cubicBezTo>
                      <a:pt x="1036" y="87"/>
                      <a:pt x="784" y="306"/>
                      <a:pt x="604" y="565"/>
                    </a:cubicBezTo>
                    <a:cubicBezTo>
                      <a:pt x="395" y="866"/>
                      <a:pt x="264" y="1230"/>
                      <a:pt x="153" y="1575"/>
                    </a:cubicBezTo>
                    <a:cubicBezTo>
                      <a:pt x="92" y="1764"/>
                      <a:pt x="43" y="1955"/>
                      <a:pt x="1" y="2147"/>
                    </a:cubicBezTo>
                    <a:cubicBezTo>
                      <a:pt x="13" y="2157"/>
                      <a:pt x="23" y="2170"/>
                      <a:pt x="29" y="2185"/>
                    </a:cubicBezTo>
                    <a:cubicBezTo>
                      <a:pt x="39" y="2189"/>
                      <a:pt x="48" y="2194"/>
                      <a:pt x="58" y="2199"/>
                    </a:cubicBezTo>
                    <a:cubicBezTo>
                      <a:pt x="61" y="2199"/>
                      <a:pt x="64" y="2199"/>
                      <a:pt x="67" y="2199"/>
                    </a:cubicBezTo>
                    <a:cubicBezTo>
                      <a:pt x="98" y="2199"/>
                      <a:pt x="128" y="2214"/>
                      <a:pt x="147" y="2239"/>
                    </a:cubicBezTo>
                    <a:cubicBezTo>
                      <a:pt x="415" y="2567"/>
                      <a:pt x="605" y="2951"/>
                      <a:pt x="706" y="3364"/>
                    </a:cubicBezTo>
                    <a:cubicBezTo>
                      <a:pt x="750" y="3544"/>
                      <a:pt x="776" y="3729"/>
                      <a:pt x="784" y="3915"/>
                    </a:cubicBezTo>
                    <a:cubicBezTo>
                      <a:pt x="784" y="3927"/>
                      <a:pt x="785" y="3940"/>
                      <a:pt x="785" y="3952"/>
                    </a:cubicBezTo>
                    <a:cubicBezTo>
                      <a:pt x="785" y="3953"/>
                      <a:pt x="785" y="3953"/>
                      <a:pt x="785" y="3954"/>
                    </a:cubicBezTo>
                    <a:cubicBezTo>
                      <a:pt x="801" y="4094"/>
                      <a:pt x="823" y="4263"/>
                      <a:pt x="765" y="4395"/>
                    </a:cubicBezTo>
                    <a:cubicBezTo>
                      <a:pt x="760" y="4427"/>
                      <a:pt x="753" y="4458"/>
                      <a:pt x="745" y="4487"/>
                    </a:cubicBezTo>
                    <a:cubicBezTo>
                      <a:pt x="728" y="4551"/>
                      <a:pt x="686" y="4605"/>
                      <a:pt x="629" y="4637"/>
                    </a:cubicBezTo>
                    <a:cubicBezTo>
                      <a:pt x="710" y="4765"/>
                      <a:pt x="798" y="4887"/>
                      <a:pt x="895" y="5004"/>
                    </a:cubicBezTo>
                    <a:cubicBezTo>
                      <a:pt x="1019" y="5153"/>
                      <a:pt x="1163" y="5311"/>
                      <a:pt x="1348" y="5383"/>
                    </a:cubicBezTo>
                    <a:cubicBezTo>
                      <a:pt x="1406" y="5404"/>
                      <a:pt x="1468" y="5416"/>
                      <a:pt x="1530" y="5416"/>
                    </a:cubicBezTo>
                    <a:cubicBezTo>
                      <a:pt x="1633" y="5416"/>
                      <a:pt x="1735" y="5384"/>
                      <a:pt x="1814" y="5315"/>
                    </a:cubicBezTo>
                    <a:cubicBezTo>
                      <a:pt x="1960" y="5189"/>
                      <a:pt x="1964" y="4996"/>
                      <a:pt x="1887" y="4831"/>
                    </a:cubicBezTo>
                    <a:cubicBezTo>
                      <a:pt x="1722" y="4484"/>
                      <a:pt x="1373" y="4207"/>
                      <a:pt x="1084" y="3968"/>
                    </a:cubicBezTo>
                    <a:cubicBezTo>
                      <a:pt x="1026" y="3920"/>
                      <a:pt x="968" y="3872"/>
                      <a:pt x="910" y="3824"/>
                    </a:cubicBezTo>
                    <a:lnTo>
                      <a:pt x="910" y="3824"/>
                    </a:lnTo>
                    <a:cubicBezTo>
                      <a:pt x="1161" y="3960"/>
                      <a:pt x="1435" y="4044"/>
                      <a:pt x="1727" y="4044"/>
                    </a:cubicBezTo>
                    <a:cubicBezTo>
                      <a:pt x="1808" y="4044"/>
                      <a:pt x="1891" y="4038"/>
                      <a:pt x="1975" y="4024"/>
                    </a:cubicBezTo>
                    <a:cubicBezTo>
                      <a:pt x="2296" y="3971"/>
                      <a:pt x="2599" y="3797"/>
                      <a:pt x="2776" y="3520"/>
                    </a:cubicBezTo>
                    <a:cubicBezTo>
                      <a:pt x="2941" y="3264"/>
                      <a:pt x="2997" y="2919"/>
                      <a:pt x="2892" y="2630"/>
                    </a:cubicBezTo>
                    <a:cubicBezTo>
                      <a:pt x="2773" y="2293"/>
                      <a:pt x="2478" y="2128"/>
                      <a:pt x="2166" y="2009"/>
                    </a:cubicBezTo>
                    <a:cubicBezTo>
                      <a:pt x="2411" y="1455"/>
                      <a:pt x="2611" y="795"/>
                      <a:pt x="2172" y="283"/>
                    </a:cubicBezTo>
                    <a:cubicBezTo>
                      <a:pt x="2011" y="95"/>
                      <a:pt x="1783" y="0"/>
                      <a:pt x="1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0" name="Google Shape;3950;p51"/>
              <p:cNvSpPr/>
              <p:nvPr/>
            </p:nvSpPr>
            <p:spPr>
              <a:xfrm>
                <a:off x="1733925" y="1456625"/>
                <a:ext cx="98125" cy="113850"/>
              </a:xfrm>
              <a:custGeom>
                <a:avLst/>
                <a:gdLst/>
                <a:ahLst/>
                <a:cxnLst/>
                <a:rect l="l" t="t" r="r" b="b"/>
                <a:pathLst>
                  <a:path w="3925" h="4554" extrusionOk="0">
                    <a:moveTo>
                      <a:pt x="822" y="0"/>
                    </a:moveTo>
                    <a:cubicBezTo>
                      <a:pt x="547" y="0"/>
                      <a:pt x="289" y="75"/>
                      <a:pt x="160" y="362"/>
                    </a:cubicBezTo>
                    <a:cubicBezTo>
                      <a:pt x="0" y="713"/>
                      <a:pt x="25" y="1150"/>
                      <a:pt x="152" y="1507"/>
                    </a:cubicBezTo>
                    <a:cubicBezTo>
                      <a:pt x="288" y="1890"/>
                      <a:pt x="547" y="2223"/>
                      <a:pt x="893" y="2434"/>
                    </a:cubicBezTo>
                    <a:cubicBezTo>
                      <a:pt x="744" y="2927"/>
                      <a:pt x="1123" y="3443"/>
                      <a:pt x="1604" y="3589"/>
                    </a:cubicBezTo>
                    <a:cubicBezTo>
                      <a:pt x="1699" y="3618"/>
                      <a:pt x="1793" y="3631"/>
                      <a:pt x="1886" y="3631"/>
                    </a:cubicBezTo>
                    <a:cubicBezTo>
                      <a:pt x="2358" y="3631"/>
                      <a:pt x="2794" y="3290"/>
                      <a:pt x="3057" y="2909"/>
                    </a:cubicBezTo>
                    <a:lnTo>
                      <a:pt x="3057" y="2909"/>
                    </a:lnTo>
                    <a:cubicBezTo>
                      <a:pt x="3049" y="2938"/>
                      <a:pt x="3042" y="2968"/>
                      <a:pt x="3035" y="2998"/>
                    </a:cubicBezTo>
                    <a:cubicBezTo>
                      <a:pt x="2986" y="3208"/>
                      <a:pt x="2947" y="3422"/>
                      <a:pt x="2915" y="3637"/>
                    </a:cubicBezTo>
                    <a:cubicBezTo>
                      <a:pt x="2889" y="3814"/>
                      <a:pt x="2850" y="4000"/>
                      <a:pt x="2877" y="4180"/>
                    </a:cubicBezTo>
                    <a:cubicBezTo>
                      <a:pt x="2912" y="4415"/>
                      <a:pt x="3097" y="4554"/>
                      <a:pt x="3299" y="4554"/>
                    </a:cubicBezTo>
                    <a:cubicBezTo>
                      <a:pt x="3395" y="4554"/>
                      <a:pt x="3496" y="4522"/>
                      <a:pt x="3585" y="4453"/>
                    </a:cubicBezTo>
                    <a:cubicBezTo>
                      <a:pt x="3890" y="4219"/>
                      <a:pt x="3924" y="3749"/>
                      <a:pt x="3899" y="3398"/>
                    </a:cubicBezTo>
                    <a:cubicBezTo>
                      <a:pt x="3898" y="3381"/>
                      <a:pt x="3897" y="3365"/>
                      <a:pt x="3895" y="3348"/>
                    </a:cubicBezTo>
                    <a:cubicBezTo>
                      <a:pt x="3858" y="3343"/>
                      <a:pt x="3822" y="3331"/>
                      <a:pt x="3791" y="3310"/>
                    </a:cubicBezTo>
                    <a:cubicBezTo>
                      <a:pt x="3642" y="3217"/>
                      <a:pt x="3572" y="3002"/>
                      <a:pt x="3502" y="2851"/>
                    </a:cubicBezTo>
                    <a:cubicBezTo>
                      <a:pt x="3325" y="2475"/>
                      <a:pt x="3178" y="2085"/>
                      <a:pt x="3062" y="1686"/>
                    </a:cubicBezTo>
                    <a:cubicBezTo>
                      <a:pt x="3009" y="1501"/>
                      <a:pt x="2926" y="1283"/>
                      <a:pt x="2975" y="1091"/>
                    </a:cubicBezTo>
                    <a:cubicBezTo>
                      <a:pt x="2991" y="1028"/>
                      <a:pt x="3022" y="970"/>
                      <a:pt x="3066" y="924"/>
                    </a:cubicBezTo>
                    <a:lnTo>
                      <a:pt x="3035" y="860"/>
                    </a:lnTo>
                    <a:cubicBezTo>
                      <a:pt x="2533" y="431"/>
                      <a:pt x="1910" y="141"/>
                      <a:pt x="1256" y="42"/>
                    </a:cubicBezTo>
                    <a:cubicBezTo>
                      <a:pt x="1118" y="21"/>
                      <a:pt x="967"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1" name="Google Shape;3951;p51"/>
              <p:cNvSpPr/>
              <p:nvPr/>
            </p:nvSpPr>
            <p:spPr>
              <a:xfrm>
                <a:off x="1830475" y="1532900"/>
                <a:ext cx="3950" cy="7475"/>
              </a:xfrm>
              <a:custGeom>
                <a:avLst/>
                <a:gdLst/>
                <a:ahLst/>
                <a:cxnLst/>
                <a:rect l="l" t="t" r="r" b="b"/>
                <a:pathLst>
                  <a:path w="158" h="299" extrusionOk="0">
                    <a:moveTo>
                      <a:pt x="1" y="0"/>
                    </a:moveTo>
                    <a:lnTo>
                      <a:pt x="1" y="0"/>
                    </a:lnTo>
                    <a:cubicBezTo>
                      <a:pt x="14" y="99"/>
                      <a:pt x="25" y="198"/>
                      <a:pt x="33" y="297"/>
                    </a:cubicBezTo>
                    <a:cubicBezTo>
                      <a:pt x="42" y="298"/>
                      <a:pt x="50" y="298"/>
                      <a:pt x="58" y="298"/>
                    </a:cubicBezTo>
                    <a:cubicBezTo>
                      <a:pt x="93" y="298"/>
                      <a:pt x="127" y="290"/>
                      <a:pt x="158" y="273"/>
                    </a:cubicBezTo>
                    <a:cubicBezTo>
                      <a:pt x="130" y="229"/>
                      <a:pt x="104" y="184"/>
                      <a:pt x="77" y="138"/>
                    </a:cubicBezTo>
                    <a:cubicBezTo>
                      <a:pt x="50" y="93"/>
                      <a:pt x="26"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2" name="Google Shape;3952;p51"/>
              <p:cNvSpPr/>
              <p:nvPr/>
            </p:nvSpPr>
            <p:spPr>
              <a:xfrm>
                <a:off x="1813725" y="1476975"/>
                <a:ext cx="5000" cy="8200"/>
              </a:xfrm>
              <a:custGeom>
                <a:avLst/>
                <a:gdLst/>
                <a:ahLst/>
                <a:cxnLst/>
                <a:rect l="l" t="t" r="r" b="b"/>
                <a:pathLst>
                  <a:path w="200" h="328" extrusionOk="0">
                    <a:moveTo>
                      <a:pt x="161" y="0"/>
                    </a:moveTo>
                    <a:cubicBezTo>
                      <a:pt x="149" y="9"/>
                      <a:pt x="136" y="15"/>
                      <a:pt x="121" y="19"/>
                    </a:cubicBezTo>
                    <a:cubicBezTo>
                      <a:pt x="140" y="104"/>
                      <a:pt x="72" y="177"/>
                      <a:pt x="1" y="188"/>
                    </a:cubicBezTo>
                    <a:cubicBezTo>
                      <a:pt x="48" y="233"/>
                      <a:pt x="93" y="280"/>
                      <a:pt x="137" y="328"/>
                    </a:cubicBezTo>
                    <a:cubicBezTo>
                      <a:pt x="157" y="224"/>
                      <a:pt x="177" y="122"/>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3" name="Google Shape;3953;p51"/>
              <p:cNvSpPr/>
              <p:nvPr/>
            </p:nvSpPr>
            <p:spPr>
              <a:xfrm>
                <a:off x="1807050" y="1477475"/>
                <a:ext cx="32275" cy="62875"/>
              </a:xfrm>
              <a:custGeom>
                <a:avLst/>
                <a:gdLst/>
                <a:ahLst/>
                <a:cxnLst/>
                <a:rect l="l" t="t" r="r" b="b"/>
                <a:pathLst>
                  <a:path w="1291" h="2515" extrusionOk="0">
                    <a:moveTo>
                      <a:pt x="468" y="0"/>
                    </a:moveTo>
                    <a:cubicBezTo>
                      <a:pt x="445" y="102"/>
                      <a:pt x="424" y="204"/>
                      <a:pt x="405" y="308"/>
                    </a:cubicBezTo>
                    <a:cubicBezTo>
                      <a:pt x="360" y="260"/>
                      <a:pt x="315" y="214"/>
                      <a:pt x="268" y="169"/>
                    </a:cubicBezTo>
                    <a:cubicBezTo>
                      <a:pt x="261" y="170"/>
                      <a:pt x="255" y="171"/>
                      <a:pt x="248" y="171"/>
                    </a:cubicBezTo>
                    <a:cubicBezTo>
                      <a:pt x="209" y="171"/>
                      <a:pt x="170" y="151"/>
                      <a:pt x="147" y="102"/>
                    </a:cubicBezTo>
                    <a:cubicBezTo>
                      <a:pt x="145" y="98"/>
                      <a:pt x="143" y="94"/>
                      <a:pt x="141" y="91"/>
                    </a:cubicBezTo>
                    <a:cubicBezTo>
                      <a:pt x="97" y="138"/>
                      <a:pt x="66" y="195"/>
                      <a:pt x="50" y="258"/>
                    </a:cubicBezTo>
                    <a:cubicBezTo>
                      <a:pt x="1" y="450"/>
                      <a:pt x="85" y="668"/>
                      <a:pt x="138" y="853"/>
                    </a:cubicBezTo>
                    <a:cubicBezTo>
                      <a:pt x="253" y="1252"/>
                      <a:pt x="400" y="1642"/>
                      <a:pt x="577" y="2018"/>
                    </a:cubicBezTo>
                    <a:cubicBezTo>
                      <a:pt x="647" y="2169"/>
                      <a:pt x="717" y="2384"/>
                      <a:pt x="866" y="2478"/>
                    </a:cubicBezTo>
                    <a:cubicBezTo>
                      <a:pt x="898" y="2498"/>
                      <a:pt x="933" y="2510"/>
                      <a:pt x="970" y="2515"/>
                    </a:cubicBezTo>
                    <a:cubicBezTo>
                      <a:pt x="962" y="2416"/>
                      <a:pt x="951" y="2317"/>
                      <a:pt x="939" y="2218"/>
                    </a:cubicBezTo>
                    <a:lnTo>
                      <a:pt x="939" y="2218"/>
                    </a:lnTo>
                    <a:cubicBezTo>
                      <a:pt x="963" y="2265"/>
                      <a:pt x="989" y="2312"/>
                      <a:pt x="1014" y="2356"/>
                    </a:cubicBezTo>
                    <a:cubicBezTo>
                      <a:pt x="1041" y="2401"/>
                      <a:pt x="1067" y="2447"/>
                      <a:pt x="1096" y="2491"/>
                    </a:cubicBezTo>
                    <a:cubicBezTo>
                      <a:pt x="1153" y="2458"/>
                      <a:pt x="1195" y="2405"/>
                      <a:pt x="1211" y="2341"/>
                    </a:cubicBezTo>
                    <a:cubicBezTo>
                      <a:pt x="1219" y="2312"/>
                      <a:pt x="1226" y="2281"/>
                      <a:pt x="1231" y="2249"/>
                    </a:cubicBezTo>
                    <a:cubicBezTo>
                      <a:pt x="1290" y="2116"/>
                      <a:pt x="1267" y="1948"/>
                      <a:pt x="1251" y="1808"/>
                    </a:cubicBezTo>
                    <a:cubicBezTo>
                      <a:pt x="1251" y="1807"/>
                      <a:pt x="1251" y="1806"/>
                      <a:pt x="1251" y="1806"/>
                    </a:cubicBezTo>
                    <a:cubicBezTo>
                      <a:pt x="1251" y="1793"/>
                      <a:pt x="1250" y="1781"/>
                      <a:pt x="1250" y="1769"/>
                    </a:cubicBezTo>
                    <a:cubicBezTo>
                      <a:pt x="1243" y="1583"/>
                      <a:pt x="1216" y="1398"/>
                      <a:pt x="1172" y="1217"/>
                    </a:cubicBezTo>
                    <a:cubicBezTo>
                      <a:pt x="1073" y="805"/>
                      <a:pt x="881" y="421"/>
                      <a:pt x="613" y="93"/>
                    </a:cubicBezTo>
                    <a:cubicBezTo>
                      <a:pt x="594" y="68"/>
                      <a:pt x="565" y="53"/>
                      <a:pt x="533" y="53"/>
                    </a:cubicBezTo>
                    <a:cubicBezTo>
                      <a:pt x="530" y="53"/>
                      <a:pt x="527" y="53"/>
                      <a:pt x="524" y="54"/>
                    </a:cubicBezTo>
                    <a:cubicBezTo>
                      <a:pt x="514" y="47"/>
                      <a:pt x="505" y="43"/>
                      <a:pt x="495" y="38"/>
                    </a:cubicBezTo>
                    <a:cubicBezTo>
                      <a:pt x="489" y="24"/>
                      <a:pt x="479"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4" name="Google Shape;3954;p51"/>
              <p:cNvSpPr/>
              <p:nvPr/>
            </p:nvSpPr>
            <p:spPr>
              <a:xfrm>
                <a:off x="1777800" y="1420625"/>
                <a:ext cx="42675" cy="58625"/>
              </a:xfrm>
              <a:custGeom>
                <a:avLst/>
                <a:gdLst/>
                <a:ahLst/>
                <a:cxnLst/>
                <a:rect l="l" t="t" r="r" b="b"/>
                <a:pathLst>
                  <a:path w="1707" h="2345" extrusionOk="0">
                    <a:moveTo>
                      <a:pt x="1438" y="0"/>
                    </a:moveTo>
                    <a:cubicBezTo>
                      <a:pt x="1406" y="0"/>
                      <a:pt x="1373" y="7"/>
                      <a:pt x="1342" y="20"/>
                    </a:cubicBezTo>
                    <a:cubicBezTo>
                      <a:pt x="1214" y="77"/>
                      <a:pt x="1180" y="236"/>
                      <a:pt x="1243" y="351"/>
                    </a:cubicBezTo>
                    <a:cubicBezTo>
                      <a:pt x="1257" y="398"/>
                      <a:pt x="1285" y="438"/>
                      <a:pt x="1323" y="467"/>
                    </a:cubicBezTo>
                    <a:cubicBezTo>
                      <a:pt x="1339" y="479"/>
                      <a:pt x="1356" y="489"/>
                      <a:pt x="1374" y="497"/>
                    </a:cubicBezTo>
                    <a:lnTo>
                      <a:pt x="1374" y="648"/>
                    </a:lnTo>
                    <a:lnTo>
                      <a:pt x="1376" y="1150"/>
                    </a:lnTo>
                    <a:lnTo>
                      <a:pt x="1379" y="1909"/>
                    </a:lnTo>
                    <a:cubicBezTo>
                      <a:pt x="1143" y="1462"/>
                      <a:pt x="870" y="1037"/>
                      <a:pt x="563" y="637"/>
                    </a:cubicBezTo>
                    <a:cubicBezTo>
                      <a:pt x="552" y="623"/>
                      <a:pt x="540" y="612"/>
                      <a:pt x="528" y="601"/>
                    </a:cubicBezTo>
                    <a:cubicBezTo>
                      <a:pt x="473" y="495"/>
                      <a:pt x="356" y="420"/>
                      <a:pt x="247" y="420"/>
                    </a:cubicBezTo>
                    <a:cubicBezTo>
                      <a:pt x="165" y="420"/>
                      <a:pt x="87" y="463"/>
                      <a:pt x="44" y="567"/>
                    </a:cubicBezTo>
                    <a:cubicBezTo>
                      <a:pt x="0" y="673"/>
                      <a:pt x="35" y="804"/>
                      <a:pt x="123" y="878"/>
                    </a:cubicBezTo>
                    <a:cubicBezTo>
                      <a:pt x="164" y="913"/>
                      <a:pt x="216" y="932"/>
                      <a:pt x="270" y="932"/>
                    </a:cubicBezTo>
                    <a:cubicBezTo>
                      <a:pt x="276" y="932"/>
                      <a:pt x="283" y="932"/>
                      <a:pt x="290" y="932"/>
                    </a:cubicBezTo>
                    <a:cubicBezTo>
                      <a:pt x="338" y="926"/>
                      <a:pt x="372" y="900"/>
                      <a:pt x="409" y="874"/>
                    </a:cubicBezTo>
                    <a:cubicBezTo>
                      <a:pt x="743" y="1322"/>
                      <a:pt x="1035" y="1799"/>
                      <a:pt x="1279" y="2300"/>
                    </a:cubicBezTo>
                    <a:cubicBezTo>
                      <a:pt x="1296" y="2315"/>
                      <a:pt x="1313" y="2330"/>
                      <a:pt x="1330" y="2345"/>
                    </a:cubicBezTo>
                    <a:cubicBezTo>
                      <a:pt x="1391" y="2289"/>
                      <a:pt x="1469" y="2256"/>
                      <a:pt x="1550" y="2250"/>
                    </a:cubicBezTo>
                    <a:cubicBezTo>
                      <a:pt x="1554" y="2250"/>
                      <a:pt x="1558" y="2250"/>
                      <a:pt x="1562" y="2250"/>
                    </a:cubicBezTo>
                    <a:cubicBezTo>
                      <a:pt x="1574" y="2250"/>
                      <a:pt x="1586" y="2251"/>
                      <a:pt x="1598" y="2254"/>
                    </a:cubicBezTo>
                    <a:cubicBezTo>
                      <a:pt x="1631" y="2230"/>
                      <a:pt x="1649" y="2191"/>
                      <a:pt x="1648" y="2151"/>
                    </a:cubicBezTo>
                    <a:cubicBezTo>
                      <a:pt x="1646" y="1606"/>
                      <a:pt x="1643" y="1061"/>
                      <a:pt x="1642" y="516"/>
                    </a:cubicBezTo>
                    <a:cubicBezTo>
                      <a:pt x="1642" y="488"/>
                      <a:pt x="1642" y="457"/>
                      <a:pt x="1643" y="424"/>
                    </a:cubicBezTo>
                    <a:cubicBezTo>
                      <a:pt x="1684" y="377"/>
                      <a:pt x="1707" y="314"/>
                      <a:pt x="1705" y="249"/>
                    </a:cubicBezTo>
                    <a:cubicBezTo>
                      <a:pt x="1699" y="109"/>
                      <a:pt x="1571" y="0"/>
                      <a:pt x="1438"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5" name="Google Shape;3955;p51"/>
              <p:cNvSpPr/>
              <p:nvPr/>
            </p:nvSpPr>
            <p:spPr>
              <a:xfrm>
                <a:off x="1809800" y="1478100"/>
                <a:ext cx="1275" cy="1625"/>
              </a:xfrm>
              <a:custGeom>
                <a:avLst/>
                <a:gdLst/>
                <a:ahLst/>
                <a:cxnLst/>
                <a:rect l="l" t="t" r="r" b="b"/>
                <a:pathLst>
                  <a:path w="51" h="65" extrusionOk="0">
                    <a:moveTo>
                      <a:pt x="0" y="1"/>
                    </a:moveTo>
                    <a:lnTo>
                      <a:pt x="31" y="65"/>
                    </a:lnTo>
                    <a:cubicBezTo>
                      <a:pt x="38" y="57"/>
                      <a:pt x="44" y="51"/>
                      <a:pt x="50" y="44"/>
                    </a:cubicBezTo>
                    <a:cubicBezTo>
                      <a:pt x="33" y="31"/>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6" name="Google Shape;3956;p51"/>
              <p:cNvSpPr/>
              <p:nvPr/>
            </p:nvSpPr>
            <p:spPr>
              <a:xfrm>
                <a:off x="1811050" y="1476850"/>
                <a:ext cx="6725" cy="4850"/>
              </a:xfrm>
              <a:custGeom>
                <a:avLst/>
                <a:gdLst/>
                <a:ahLst/>
                <a:cxnLst/>
                <a:rect l="l" t="t" r="r" b="b"/>
                <a:pathLst>
                  <a:path w="269" h="194" extrusionOk="0">
                    <a:moveTo>
                      <a:pt x="232" y="1"/>
                    </a:moveTo>
                    <a:cubicBezTo>
                      <a:pt x="228" y="1"/>
                      <a:pt x="224" y="1"/>
                      <a:pt x="220" y="1"/>
                    </a:cubicBezTo>
                    <a:cubicBezTo>
                      <a:pt x="139" y="7"/>
                      <a:pt x="62" y="40"/>
                      <a:pt x="0" y="94"/>
                    </a:cubicBezTo>
                    <a:cubicBezTo>
                      <a:pt x="37" y="126"/>
                      <a:pt x="73" y="159"/>
                      <a:pt x="107" y="193"/>
                    </a:cubicBezTo>
                    <a:cubicBezTo>
                      <a:pt x="179" y="182"/>
                      <a:pt x="246" y="108"/>
                      <a:pt x="228" y="24"/>
                    </a:cubicBezTo>
                    <a:cubicBezTo>
                      <a:pt x="243" y="20"/>
                      <a:pt x="256" y="13"/>
                      <a:pt x="268" y="4"/>
                    </a:cubicBezTo>
                    <a:cubicBezTo>
                      <a:pt x="256" y="2"/>
                      <a:pt x="244" y="1"/>
                      <a:pt x="232"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7" name="Google Shape;3957;p51"/>
              <p:cNvSpPr/>
              <p:nvPr/>
            </p:nvSpPr>
            <p:spPr>
              <a:xfrm>
                <a:off x="1810575" y="1479200"/>
                <a:ext cx="3175" cy="2525"/>
              </a:xfrm>
              <a:custGeom>
                <a:avLst/>
                <a:gdLst/>
                <a:ahLst/>
                <a:cxnLst/>
                <a:rect l="l" t="t" r="r" b="b"/>
                <a:pathLst>
                  <a:path w="127" h="101" extrusionOk="0">
                    <a:moveTo>
                      <a:pt x="20" y="0"/>
                    </a:moveTo>
                    <a:cubicBezTo>
                      <a:pt x="13" y="7"/>
                      <a:pt x="7" y="13"/>
                      <a:pt x="0" y="21"/>
                    </a:cubicBezTo>
                    <a:cubicBezTo>
                      <a:pt x="1" y="25"/>
                      <a:pt x="3" y="28"/>
                      <a:pt x="6" y="32"/>
                    </a:cubicBezTo>
                    <a:cubicBezTo>
                      <a:pt x="28" y="81"/>
                      <a:pt x="67" y="101"/>
                      <a:pt x="107" y="101"/>
                    </a:cubicBezTo>
                    <a:cubicBezTo>
                      <a:pt x="114" y="101"/>
                      <a:pt x="120" y="100"/>
                      <a:pt x="127" y="99"/>
                    </a:cubicBezTo>
                    <a:cubicBezTo>
                      <a:pt x="92" y="65"/>
                      <a:pt x="57" y="32"/>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8" name="Google Shape;3958;p51"/>
              <p:cNvSpPr/>
              <p:nvPr/>
            </p:nvSpPr>
            <p:spPr>
              <a:xfrm>
                <a:off x="1943100" y="1357525"/>
                <a:ext cx="98125" cy="113850"/>
              </a:xfrm>
              <a:custGeom>
                <a:avLst/>
                <a:gdLst/>
                <a:ahLst/>
                <a:cxnLst/>
                <a:rect l="l" t="t" r="r" b="b"/>
                <a:pathLst>
                  <a:path w="3925" h="4554" extrusionOk="0">
                    <a:moveTo>
                      <a:pt x="823" y="1"/>
                    </a:moveTo>
                    <a:cubicBezTo>
                      <a:pt x="548" y="1"/>
                      <a:pt x="290" y="74"/>
                      <a:pt x="160" y="362"/>
                    </a:cubicBezTo>
                    <a:cubicBezTo>
                      <a:pt x="0" y="714"/>
                      <a:pt x="25" y="1151"/>
                      <a:pt x="152" y="1507"/>
                    </a:cubicBezTo>
                    <a:cubicBezTo>
                      <a:pt x="288" y="1890"/>
                      <a:pt x="547" y="2223"/>
                      <a:pt x="893" y="2435"/>
                    </a:cubicBezTo>
                    <a:cubicBezTo>
                      <a:pt x="744" y="2926"/>
                      <a:pt x="1123" y="3443"/>
                      <a:pt x="1604" y="3590"/>
                    </a:cubicBezTo>
                    <a:cubicBezTo>
                      <a:pt x="1699" y="3618"/>
                      <a:pt x="1793" y="3631"/>
                      <a:pt x="1885" y="3631"/>
                    </a:cubicBezTo>
                    <a:cubicBezTo>
                      <a:pt x="2357" y="3631"/>
                      <a:pt x="2794" y="3290"/>
                      <a:pt x="3057" y="2909"/>
                    </a:cubicBezTo>
                    <a:lnTo>
                      <a:pt x="3057" y="2909"/>
                    </a:lnTo>
                    <a:cubicBezTo>
                      <a:pt x="3050" y="2938"/>
                      <a:pt x="3043" y="2968"/>
                      <a:pt x="3035" y="2997"/>
                    </a:cubicBezTo>
                    <a:cubicBezTo>
                      <a:pt x="2987" y="3209"/>
                      <a:pt x="2947" y="3422"/>
                      <a:pt x="2915" y="3636"/>
                    </a:cubicBezTo>
                    <a:cubicBezTo>
                      <a:pt x="2889" y="3814"/>
                      <a:pt x="2852" y="4001"/>
                      <a:pt x="2878" y="4180"/>
                    </a:cubicBezTo>
                    <a:cubicBezTo>
                      <a:pt x="2913" y="4415"/>
                      <a:pt x="3097" y="4554"/>
                      <a:pt x="3298" y="4554"/>
                    </a:cubicBezTo>
                    <a:cubicBezTo>
                      <a:pt x="3395" y="4554"/>
                      <a:pt x="3496" y="4522"/>
                      <a:pt x="3585" y="4453"/>
                    </a:cubicBezTo>
                    <a:cubicBezTo>
                      <a:pt x="3890" y="4219"/>
                      <a:pt x="3924" y="3749"/>
                      <a:pt x="3900" y="3397"/>
                    </a:cubicBezTo>
                    <a:cubicBezTo>
                      <a:pt x="3898" y="3381"/>
                      <a:pt x="3897" y="3364"/>
                      <a:pt x="3896" y="3348"/>
                    </a:cubicBezTo>
                    <a:cubicBezTo>
                      <a:pt x="3858" y="3344"/>
                      <a:pt x="3822" y="3331"/>
                      <a:pt x="3791" y="3311"/>
                    </a:cubicBezTo>
                    <a:cubicBezTo>
                      <a:pt x="3643" y="3216"/>
                      <a:pt x="3572" y="3003"/>
                      <a:pt x="3502" y="2852"/>
                    </a:cubicBezTo>
                    <a:cubicBezTo>
                      <a:pt x="3325" y="2475"/>
                      <a:pt x="3178" y="2085"/>
                      <a:pt x="3063" y="1685"/>
                    </a:cubicBezTo>
                    <a:cubicBezTo>
                      <a:pt x="3010" y="1501"/>
                      <a:pt x="2926" y="1284"/>
                      <a:pt x="2975" y="1090"/>
                    </a:cubicBezTo>
                    <a:cubicBezTo>
                      <a:pt x="2991" y="1027"/>
                      <a:pt x="3022" y="970"/>
                      <a:pt x="3066" y="923"/>
                    </a:cubicBezTo>
                    <a:lnTo>
                      <a:pt x="3035" y="860"/>
                    </a:ln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59" name="Google Shape;3959;p51"/>
              <p:cNvSpPr/>
              <p:nvPr/>
            </p:nvSpPr>
            <p:spPr>
              <a:xfrm>
                <a:off x="2027900" y="1324700"/>
                <a:ext cx="74900" cy="135400"/>
              </a:xfrm>
              <a:custGeom>
                <a:avLst/>
                <a:gdLst/>
                <a:ahLst/>
                <a:cxnLst/>
                <a:rect l="l" t="t" r="r" b="b"/>
                <a:pathLst>
                  <a:path w="2996" h="5416" extrusionOk="0">
                    <a:moveTo>
                      <a:pt x="1543" y="0"/>
                    </a:moveTo>
                    <a:cubicBezTo>
                      <a:pt x="1480" y="0"/>
                      <a:pt x="1416" y="7"/>
                      <a:pt x="1352" y="20"/>
                    </a:cubicBezTo>
                    <a:cubicBezTo>
                      <a:pt x="1035" y="87"/>
                      <a:pt x="783" y="306"/>
                      <a:pt x="603" y="566"/>
                    </a:cubicBezTo>
                    <a:cubicBezTo>
                      <a:pt x="395" y="866"/>
                      <a:pt x="263" y="1230"/>
                      <a:pt x="152" y="1576"/>
                    </a:cubicBezTo>
                    <a:cubicBezTo>
                      <a:pt x="91" y="1764"/>
                      <a:pt x="42" y="1954"/>
                      <a:pt x="1" y="2147"/>
                    </a:cubicBezTo>
                    <a:cubicBezTo>
                      <a:pt x="12" y="2157"/>
                      <a:pt x="22" y="2170"/>
                      <a:pt x="28" y="2184"/>
                    </a:cubicBezTo>
                    <a:cubicBezTo>
                      <a:pt x="38" y="2188"/>
                      <a:pt x="47" y="2194"/>
                      <a:pt x="57" y="2199"/>
                    </a:cubicBezTo>
                    <a:cubicBezTo>
                      <a:pt x="59" y="2199"/>
                      <a:pt x="61" y="2199"/>
                      <a:pt x="64" y="2199"/>
                    </a:cubicBezTo>
                    <a:cubicBezTo>
                      <a:pt x="96" y="2199"/>
                      <a:pt x="126" y="2213"/>
                      <a:pt x="146" y="2239"/>
                    </a:cubicBezTo>
                    <a:cubicBezTo>
                      <a:pt x="414" y="2568"/>
                      <a:pt x="606" y="2952"/>
                      <a:pt x="706" y="3363"/>
                    </a:cubicBezTo>
                    <a:cubicBezTo>
                      <a:pt x="749" y="3544"/>
                      <a:pt x="775" y="3729"/>
                      <a:pt x="783" y="3915"/>
                    </a:cubicBezTo>
                    <a:cubicBezTo>
                      <a:pt x="783" y="3928"/>
                      <a:pt x="784" y="3939"/>
                      <a:pt x="784" y="3952"/>
                    </a:cubicBezTo>
                    <a:cubicBezTo>
                      <a:pt x="784" y="3952"/>
                      <a:pt x="784" y="3953"/>
                      <a:pt x="784" y="3954"/>
                    </a:cubicBezTo>
                    <a:cubicBezTo>
                      <a:pt x="800" y="4095"/>
                      <a:pt x="824" y="4263"/>
                      <a:pt x="764" y="4395"/>
                    </a:cubicBezTo>
                    <a:cubicBezTo>
                      <a:pt x="759" y="4427"/>
                      <a:pt x="752" y="4458"/>
                      <a:pt x="744" y="4488"/>
                    </a:cubicBezTo>
                    <a:cubicBezTo>
                      <a:pt x="728" y="4551"/>
                      <a:pt x="685" y="4605"/>
                      <a:pt x="628" y="4637"/>
                    </a:cubicBezTo>
                    <a:cubicBezTo>
                      <a:pt x="709" y="4764"/>
                      <a:pt x="798" y="4888"/>
                      <a:pt x="894" y="5004"/>
                    </a:cubicBezTo>
                    <a:cubicBezTo>
                      <a:pt x="1018" y="5152"/>
                      <a:pt x="1162" y="5312"/>
                      <a:pt x="1348" y="5382"/>
                    </a:cubicBezTo>
                    <a:cubicBezTo>
                      <a:pt x="1405" y="5404"/>
                      <a:pt x="1468" y="5416"/>
                      <a:pt x="1530" y="5416"/>
                    </a:cubicBezTo>
                    <a:cubicBezTo>
                      <a:pt x="1633" y="5416"/>
                      <a:pt x="1735" y="5384"/>
                      <a:pt x="1814" y="5315"/>
                    </a:cubicBezTo>
                    <a:cubicBezTo>
                      <a:pt x="1959" y="5189"/>
                      <a:pt x="1963" y="4996"/>
                      <a:pt x="1886" y="4831"/>
                    </a:cubicBezTo>
                    <a:cubicBezTo>
                      <a:pt x="1722" y="4484"/>
                      <a:pt x="1373" y="4206"/>
                      <a:pt x="1083" y="3967"/>
                    </a:cubicBezTo>
                    <a:cubicBezTo>
                      <a:pt x="1026" y="3919"/>
                      <a:pt x="967" y="3872"/>
                      <a:pt x="909" y="3824"/>
                    </a:cubicBezTo>
                    <a:lnTo>
                      <a:pt x="909" y="3824"/>
                    </a:lnTo>
                    <a:cubicBezTo>
                      <a:pt x="1160" y="3960"/>
                      <a:pt x="1435" y="4044"/>
                      <a:pt x="1727" y="4044"/>
                    </a:cubicBezTo>
                    <a:cubicBezTo>
                      <a:pt x="1808" y="4044"/>
                      <a:pt x="1890" y="4038"/>
                      <a:pt x="1974" y="4024"/>
                    </a:cubicBezTo>
                    <a:cubicBezTo>
                      <a:pt x="2295" y="3971"/>
                      <a:pt x="2599" y="3798"/>
                      <a:pt x="2777" y="3520"/>
                    </a:cubicBezTo>
                    <a:cubicBezTo>
                      <a:pt x="2940" y="3263"/>
                      <a:pt x="2996" y="2920"/>
                      <a:pt x="2891" y="2631"/>
                    </a:cubicBezTo>
                    <a:cubicBezTo>
                      <a:pt x="2772" y="2292"/>
                      <a:pt x="2478" y="2129"/>
                      <a:pt x="2165" y="2010"/>
                    </a:cubicBezTo>
                    <a:cubicBezTo>
                      <a:pt x="2410" y="1456"/>
                      <a:pt x="2610" y="794"/>
                      <a:pt x="2171" y="283"/>
                    </a:cubicBezTo>
                    <a:cubicBezTo>
                      <a:pt x="2009" y="95"/>
                      <a:pt x="1781"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0" name="Google Shape;3960;p51"/>
              <p:cNvSpPr/>
              <p:nvPr/>
            </p:nvSpPr>
            <p:spPr>
              <a:xfrm>
                <a:off x="2039650" y="1433800"/>
                <a:ext cx="4000" cy="7475"/>
              </a:xfrm>
              <a:custGeom>
                <a:avLst/>
                <a:gdLst/>
                <a:ahLst/>
                <a:cxnLst/>
                <a:rect l="l" t="t" r="r" b="b"/>
                <a:pathLst>
                  <a:path w="160" h="299" extrusionOk="0">
                    <a:moveTo>
                      <a:pt x="1" y="1"/>
                    </a:moveTo>
                    <a:cubicBezTo>
                      <a:pt x="14" y="99"/>
                      <a:pt x="25" y="198"/>
                      <a:pt x="34" y="297"/>
                    </a:cubicBezTo>
                    <a:cubicBezTo>
                      <a:pt x="41" y="298"/>
                      <a:pt x="49" y="298"/>
                      <a:pt x="56" y="298"/>
                    </a:cubicBezTo>
                    <a:cubicBezTo>
                      <a:pt x="92" y="298"/>
                      <a:pt x="127" y="290"/>
                      <a:pt x="159" y="273"/>
                    </a:cubicBezTo>
                    <a:cubicBezTo>
                      <a:pt x="130" y="229"/>
                      <a:pt x="104" y="183"/>
                      <a:pt x="77"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1" name="Google Shape;3961;p51"/>
              <p:cNvSpPr/>
              <p:nvPr/>
            </p:nvSpPr>
            <p:spPr>
              <a:xfrm>
                <a:off x="2022900" y="1377850"/>
                <a:ext cx="5025" cy="8225"/>
              </a:xfrm>
              <a:custGeom>
                <a:avLst/>
                <a:gdLst/>
                <a:ahLst/>
                <a:cxnLst/>
                <a:rect l="l" t="t" r="r" b="b"/>
                <a:pathLst>
                  <a:path w="201" h="329" extrusionOk="0">
                    <a:moveTo>
                      <a:pt x="161" y="1"/>
                    </a:moveTo>
                    <a:cubicBezTo>
                      <a:pt x="149" y="9"/>
                      <a:pt x="136" y="17"/>
                      <a:pt x="121" y="20"/>
                    </a:cubicBezTo>
                    <a:cubicBezTo>
                      <a:pt x="140" y="105"/>
                      <a:pt x="72" y="178"/>
                      <a:pt x="1" y="190"/>
                    </a:cubicBezTo>
                    <a:cubicBezTo>
                      <a:pt x="48" y="235"/>
                      <a:pt x="93" y="280"/>
                      <a:pt x="138" y="328"/>
                    </a:cubicBezTo>
                    <a:cubicBezTo>
                      <a:pt x="157" y="225"/>
                      <a:pt x="178" y="123"/>
                      <a:pt x="201" y="21"/>
                    </a:cubicBezTo>
                    <a:cubicBezTo>
                      <a:pt x="189"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2" name="Google Shape;3962;p51"/>
              <p:cNvSpPr/>
              <p:nvPr/>
            </p:nvSpPr>
            <p:spPr>
              <a:xfrm>
                <a:off x="2016225" y="1378350"/>
                <a:ext cx="32275" cy="62900"/>
              </a:xfrm>
              <a:custGeom>
                <a:avLst/>
                <a:gdLst/>
                <a:ahLst/>
                <a:cxnLst/>
                <a:rect l="l" t="t" r="r" b="b"/>
                <a:pathLst>
                  <a:path w="1291" h="2516" extrusionOk="0">
                    <a:moveTo>
                      <a:pt x="468" y="1"/>
                    </a:moveTo>
                    <a:cubicBezTo>
                      <a:pt x="445" y="103"/>
                      <a:pt x="424" y="205"/>
                      <a:pt x="405" y="308"/>
                    </a:cubicBezTo>
                    <a:cubicBezTo>
                      <a:pt x="360" y="260"/>
                      <a:pt x="315" y="215"/>
                      <a:pt x="268" y="169"/>
                    </a:cubicBezTo>
                    <a:cubicBezTo>
                      <a:pt x="261" y="170"/>
                      <a:pt x="254" y="170"/>
                      <a:pt x="248" y="170"/>
                    </a:cubicBezTo>
                    <a:cubicBezTo>
                      <a:pt x="209" y="170"/>
                      <a:pt x="170" y="151"/>
                      <a:pt x="148" y="103"/>
                    </a:cubicBezTo>
                    <a:cubicBezTo>
                      <a:pt x="146" y="99"/>
                      <a:pt x="143" y="94"/>
                      <a:pt x="141" y="90"/>
                    </a:cubicBezTo>
                    <a:cubicBezTo>
                      <a:pt x="97" y="138"/>
                      <a:pt x="66" y="195"/>
                      <a:pt x="51" y="258"/>
                    </a:cubicBezTo>
                    <a:cubicBezTo>
                      <a:pt x="1" y="451"/>
                      <a:pt x="85" y="668"/>
                      <a:pt x="138" y="852"/>
                    </a:cubicBezTo>
                    <a:cubicBezTo>
                      <a:pt x="253" y="1252"/>
                      <a:pt x="401" y="1642"/>
                      <a:pt x="577" y="2019"/>
                    </a:cubicBezTo>
                    <a:cubicBezTo>
                      <a:pt x="648" y="2170"/>
                      <a:pt x="718" y="2384"/>
                      <a:pt x="866" y="2478"/>
                    </a:cubicBezTo>
                    <a:cubicBezTo>
                      <a:pt x="898" y="2498"/>
                      <a:pt x="933" y="2511"/>
                      <a:pt x="971" y="2515"/>
                    </a:cubicBezTo>
                    <a:cubicBezTo>
                      <a:pt x="962" y="2416"/>
                      <a:pt x="951" y="2317"/>
                      <a:pt x="939" y="2219"/>
                    </a:cubicBezTo>
                    <a:lnTo>
                      <a:pt x="939" y="2219"/>
                    </a:lnTo>
                    <a:cubicBezTo>
                      <a:pt x="963" y="2265"/>
                      <a:pt x="989" y="2311"/>
                      <a:pt x="1014" y="2357"/>
                    </a:cubicBezTo>
                    <a:cubicBezTo>
                      <a:pt x="1041" y="2403"/>
                      <a:pt x="1067" y="2447"/>
                      <a:pt x="1096" y="2492"/>
                    </a:cubicBezTo>
                    <a:cubicBezTo>
                      <a:pt x="1153" y="2459"/>
                      <a:pt x="1195" y="2405"/>
                      <a:pt x="1211" y="2342"/>
                    </a:cubicBezTo>
                    <a:cubicBezTo>
                      <a:pt x="1219" y="2312"/>
                      <a:pt x="1226" y="2281"/>
                      <a:pt x="1232" y="2249"/>
                    </a:cubicBezTo>
                    <a:cubicBezTo>
                      <a:pt x="1291" y="2117"/>
                      <a:pt x="1268" y="1949"/>
                      <a:pt x="1251" y="1808"/>
                    </a:cubicBezTo>
                    <a:cubicBezTo>
                      <a:pt x="1251" y="1807"/>
                      <a:pt x="1251" y="1806"/>
                      <a:pt x="1251" y="1806"/>
                    </a:cubicBezTo>
                    <a:cubicBezTo>
                      <a:pt x="1251" y="1793"/>
                      <a:pt x="1251" y="1782"/>
                      <a:pt x="1250" y="1769"/>
                    </a:cubicBezTo>
                    <a:cubicBezTo>
                      <a:pt x="1243" y="1583"/>
                      <a:pt x="1216" y="1398"/>
                      <a:pt x="1174" y="1217"/>
                    </a:cubicBezTo>
                    <a:cubicBezTo>
                      <a:pt x="1073" y="806"/>
                      <a:pt x="881" y="422"/>
                      <a:pt x="614" y="93"/>
                    </a:cubicBezTo>
                    <a:cubicBezTo>
                      <a:pt x="594" y="67"/>
                      <a:pt x="563" y="53"/>
                      <a:pt x="531" y="53"/>
                    </a:cubicBezTo>
                    <a:cubicBezTo>
                      <a:pt x="528" y="53"/>
                      <a:pt x="526" y="53"/>
                      <a:pt x="524" y="53"/>
                    </a:cubicBezTo>
                    <a:cubicBezTo>
                      <a:pt x="516" y="48"/>
                      <a:pt x="506" y="42"/>
                      <a:pt x="495" y="38"/>
                    </a:cubicBezTo>
                    <a:cubicBezTo>
                      <a:pt x="489" y="24"/>
                      <a:pt x="479" y="11"/>
                      <a:pt x="4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3" name="Google Shape;3963;p51"/>
              <p:cNvSpPr/>
              <p:nvPr/>
            </p:nvSpPr>
            <p:spPr>
              <a:xfrm>
                <a:off x="1986975" y="1321500"/>
                <a:ext cx="42675" cy="58625"/>
              </a:xfrm>
              <a:custGeom>
                <a:avLst/>
                <a:gdLst/>
                <a:ahLst/>
                <a:cxnLst/>
                <a:rect l="l" t="t" r="r" b="b"/>
                <a:pathLst>
                  <a:path w="1707" h="2345" extrusionOk="0">
                    <a:moveTo>
                      <a:pt x="1438" y="1"/>
                    </a:moveTo>
                    <a:cubicBezTo>
                      <a:pt x="1406" y="1"/>
                      <a:pt x="1374" y="7"/>
                      <a:pt x="1342" y="21"/>
                    </a:cubicBezTo>
                    <a:cubicBezTo>
                      <a:pt x="1215" y="77"/>
                      <a:pt x="1181" y="238"/>
                      <a:pt x="1244" y="353"/>
                    </a:cubicBezTo>
                    <a:cubicBezTo>
                      <a:pt x="1257" y="398"/>
                      <a:pt x="1285" y="439"/>
                      <a:pt x="1324" y="469"/>
                    </a:cubicBezTo>
                    <a:cubicBezTo>
                      <a:pt x="1339" y="480"/>
                      <a:pt x="1356" y="490"/>
                      <a:pt x="1374" y="497"/>
                    </a:cubicBezTo>
                    <a:lnTo>
                      <a:pt x="1374" y="649"/>
                    </a:lnTo>
                    <a:cubicBezTo>
                      <a:pt x="1375" y="816"/>
                      <a:pt x="1376" y="983"/>
                      <a:pt x="1376" y="1150"/>
                    </a:cubicBezTo>
                    <a:cubicBezTo>
                      <a:pt x="1377" y="1403"/>
                      <a:pt x="1378" y="1656"/>
                      <a:pt x="1379" y="1910"/>
                    </a:cubicBezTo>
                    <a:cubicBezTo>
                      <a:pt x="1144" y="1464"/>
                      <a:pt x="871" y="1037"/>
                      <a:pt x="563" y="638"/>
                    </a:cubicBezTo>
                    <a:cubicBezTo>
                      <a:pt x="553" y="625"/>
                      <a:pt x="542" y="612"/>
                      <a:pt x="528" y="602"/>
                    </a:cubicBezTo>
                    <a:cubicBezTo>
                      <a:pt x="473" y="496"/>
                      <a:pt x="356" y="421"/>
                      <a:pt x="247" y="421"/>
                    </a:cubicBezTo>
                    <a:cubicBezTo>
                      <a:pt x="165" y="421"/>
                      <a:pt x="88" y="464"/>
                      <a:pt x="45" y="568"/>
                    </a:cubicBezTo>
                    <a:cubicBezTo>
                      <a:pt x="0" y="675"/>
                      <a:pt x="37" y="804"/>
                      <a:pt x="124" y="879"/>
                    </a:cubicBezTo>
                    <a:cubicBezTo>
                      <a:pt x="164" y="914"/>
                      <a:pt x="215" y="933"/>
                      <a:pt x="268" y="933"/>
                    </a:cubicBezTo>
                    <a:cubicBezTo>
                      <a:pt x="275" y="933"/>
                      <a:pt x="283" y="933"/>
                      <a:pt x="291" y="932"/>
                    </a:cubicBezTo>
                    <a:cubicBezTo>
                      <a:pt x="339" y="927"/>
                      <a:pt x="373" y="901"/>
                      <a:pt x="409" y="876"/>
                    </a:cubicBezTo>
                    <a:cubicBezTo>
                      <a:pt x="744" y="1322"/>
                      <a:pt x="1035" y="1800"/>
                      <a:pt x="1280" y="2301"/>
                    </a:cubicBezTo>
                    <a:cubicBezTo>
                      <a:pt x="1297" y="2315"/>
                      <a:pt x="1314" y="2330"/>
                      <a:pt x="1330" y="2345"/>
                    </a:cubicBezTo>
                    <a:cubicBezTo>
                      <a:pt x="1392" y="2291"/>
                      <a:pt x="1469" y="2258"/>
                      <a:pt x="1551" y="2251"/>
                    </a:cubicBezTo>
                    <a:cubicBezTo>
                      <a:pt x="1556" y="2251"/>
                      <a:pt x="1561" y="2250"/>
                      <a:pt x="1566" y="2250"/>
                    </a:cubicBezTo>
                    <a:cubicBezTo>
                      <a:pt x="1577" y="2250"/>
                      <a:pt x="1588" y="2252"/>
                      <a:pt x="1598" y="2255"/>
                    </a:cubicBezTo>
                    <a:cubicBezTo>
                      <a:pt x="1631" y="2231"/>
                      <a:pt x="1650" y="2192"/>
                      <a:pt x="1648" y="2151"/>
                    </a:cubicBezTo>
                    <a:cubicBezTo>
                      <a:pt x="1646" y="1607"/>
                      <a:pt x="1644" y="1062"/>
                      <a:pt x="1642" y="517"/>
                    </a:cubicBezTo>
                    <a:cubicBezTo>
                      <a:pt x="1642" y="489"/>
                      <a:pt x="1642" y="458"/>
                      <a:pt x="1643" y="426"/>
                    </a:cubicBezTo>
                    <a:cubicBezTo>
                      <a:pt x="1686" y="377"/>
                      <a:pt x="1707" y="314"/>
                      <a:pt x="1705" y="249"/>
                    </a:cubicBezTo>
                    <a:cubicBezTo>
                      <a:pt x="1699" y="109"/>
                      <a:pt x="1572"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4" name="Google Shape;3964;p51"/>
              <p:cNvSpPr/>
              <p:nvPr/>
            </p:nvSpPr>
            <p:spPr>
              <a:xfrm>
                <a:off x="2018975" y="1379025"/>
                <a:ext cx="1275" cy="1600"/>
              </a:xfrm>
              <a:custGeom>
                <a:avLst/>
                <a:gdLst/>
                <a:ahLst/>
                <a:cxnLst/>
                <a:rect l="l" t="t" r="r" b="b"/>
                <a:pathLst>
                  <a:path w="51" h="64" extrusionOk="0">
                    <a:moveTo>
                      <a:pt x="0" y="0"/>
                    </a:moveTo>
                    <a:lnTo>
                      <a:pt x="31" y="63"/>
                    </a:lnTo>
                    <a:cubicBezTo>
                      <a:pt x="38" y="57"/>
                      <a:pt x="44" y="50"/>
                      <a:pt x="50"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5" name="Google Shape;3965;p51"/>
              <p:cNvSpPr/>
              <p:nvPr/>
            </p:nvSpPr>
            <p:spPr>
              <a:xfrm>
                <a:off x="2020225" y="1377750"/>
                <a:ext cx="6725" cy="4825"/>
              </a:xfrm>
              <a:custGeom>
                <a:avLst/>
                <a:gdLst/>
                <a:ahLst/>
                <a:cxnLst/>
                <a:rect l="l" t="t" r="r" b="b"/>
                <a:pathLst>
                  <a:path w="269" h="193" extrusionOk="0">
                    <a:moveTo>
                      <a:pt x="236" y="0"/>
                    </a:moveTo>
                    <a:cubicBezTo>
                      <a:pt x="231" y="0"/>
                      <a:pt x="226" y="1"/>
                      <a:pt x="221" y="1"/>
                    </a:cubicBezTo>
                    <a:cubicBezTo>
                      <a:pt x="140" y="8"/>
                      <a:pt x="62" y="40"/>
                      <a:pt x="0" y="94"/>
                    </a:cubicBezTo>
                    <a:cubicBezTo>
                      <a:pt x="37" y="126"/>
                      <a:pt x="73" y="159"/>
                      <a:pt x="107" y="193"/>
                    </a:cubicBezTo>
                    <a:cubicBezTo>
                      <a:pt x="179" y="181"/>
                      <a:pt x="247" y="109"/>
                      <a:pt x="228" y="24"/>
                    </a:cubicBezTo>
                    <a:cubicBezTo>
                      <a:pt x="243" y="20"/>
                      <a:pt x="256" y="13"/>
                      <a:pt x="268" y="5"/>
                    </a:cubicBezTo>
                    <a:cubicBezTo>
                      <a:pt x="258" y="2"/>
                      <a:pt x="247" y="0"/>
                      <a:pt x="2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6" name="Google Shape;3966;p51"/>
              <p:cNvSpPr/>
              <p:nvPr/>
            </p:nvSpPr>
            <p:spPr>
              <a:xfrm>
                <a:off x="2019750" y="1380100"/>
                <a:ext cx="3175" cy="2525"/>
              </a:xfrm>
              <a:custGeom>
                <a:avLst/>
                <a:gdLst/>
                <a:ahLst/>
                <a:cxnLst/>
                <a:rect l="l" t="t" r="r" b="b"/>
                <a:pathLst>
                  <a:path w="127" h="101" extrusionOk="0">
                    <a:moveTo>
                      <a:pt x="20" y="1"/>
                    </a:moveTo>
                    <a:cubicBezTo>
                      <a:pt x="13" y="7"/>
                      <a:pt x="7" y="14"/>
                      <a:pt x="0" y="20"/>
                    </a:cubicBezTo>
                    <a:cubicBezTo>
                      <a:pt x="2" y="24"/>
                      <a:pt x="3" y="29"/>
                      <a:pt x="6" y="33"/>
                    </a:cubicBezTo>
                    <a:cubicBezTo>
                      <a:pt x="28" y="81"/>
                      <a:pt x="66" y="101"/>
                      <a:pt x="105" y="101"/>
                    </a:cubicBezTo>
                    <a:cubicBezTo>
                      <a:pt x="112" y="101"/>
                      <a:pt x="120" y="100"/>
                      <a:pt x="127" y="99"/>
                    </a:cubicBezTo>
                    <a:cubicBezTo>
                      <a:pt x="92"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7" name="Google Shape;3967;p51"/>
              <p:cNvSpPr/>
              <p:nvPr/>
            </p:nvSpPr>
            <p:spPr>
              <a:xfrm>
                <a:off x="1887775" y="1310825"/>
                <a:ext cx="51375" cy="44250"/>
              </a:xfrm>
              <a:custGeom>
                <a:avLst/>
                <a:gdLst/>
                <a:ahLst/>
                <a:cxnLst/>
                <a:rect l="l" t="t" r="r" b="b"/>
                <a:pathLst>
                  <a:path w="2055" h="1770" extrusionOk="0">
                    <a:moveTo>
                      <a:pt x="2055" y="0"/>
                    </a:moveTo>
                    <a:lnTo>
                      <a:pt x="134" y="25"/>
                    </a:lnTo>
                    <a:cubicBezTo>
                      <a:pt x="144" y="106"/>
                      <a:pt x="152" y="187"/>
                      <a:pt x="155" y="269"/>
                    </a:cubicBezTo>
                    <a:cubicBezTo>
                      <a:pt x="157" y="281"/>
                      <a:pt x="157" y="294"/>
                      <a:pt x="157" y="305"/>
                    </a:cubicBezTo>
                    <a:cubicBezTo>
                      <a:pt x="157" y="307"/>
                      <a:pt x="157" y="307"/>
                      <a:pt x="157" y="308"/>
                    </a:cubicBezTo>
                    <a:cubicBezTo>
                      <a:pt x="174" y="448"/>
                      <a:pt x="196" y="617"/>
                      <a:pt x="138" y="749"/>
                    </a:cubicBezTo>
                    <a:cubicBezTo>
                      <a:pt x="131" y="781"/>
                      <a:pt x="125" y="812"/>
                      <a:pt x="117" y="841"/>
                    </a:cubicBezTo>
                    <a:cubicBezTo>
                      <a:pt x="101" y="905"/>
                      <a:pt x="58" y="958"/>
                      <a:pt x="1" y="991"/>
                    </a:cubicBezTo>
                    <a:cubicBezTo>
                      <a:pt x="82" y="1119"/>
                      <a:pt x="171" y="1241"/>
                      <a:pt x="266" y="1357"/>
                    </a:cubicBezTo>
                    <a:cubicBezTo>
                      <a:pt x="391" y="1507"/>
                      <a:pt x="534" y="1665"/>
                      <a:pt x="720" y="1735"/>
                    </a:cubicBezTo>
                    <a:cubicBezTo>
                      <a:pt x="778" y="1757"/>
                      <a:pt x="841" y="1769"/>
                      <a:pt x="903" y="1769"/>
                    </a:cubicBezTo>
                    <a:cubicBezTo>
                      <a:pt x="1006" y="1769"/>
                      <a:pt x="1108" y="1737"/>
                      <a:pt x="1187" y="1668"/>
                    </a:cubicBezTo>
                    <a:cubicBezTo>
                      <a:pt x="1332" y="1543"/>
                      <a:pt x="1336" y="1349"/>
                      <a:pt x="1258" y="1185"/>
                    </a:cubicBezTo>
                    <a:cubicBezTo>
                      <a:pt x="1095" y="837"/>
                      <a:pt x="746" y="560"/>
                      <a:pt x="456" y="320"/>
                    </a:cubicBezTo>
                    <a:cubicBezTo>
                      <a:pt x="398" y="272"/>
                      <a:pt x="340" y="226"/>
                      <a:pt x="281" y="178"/>
                    </a:cubicBezTo>
                    <a:lnTo>
                      <a:pt x="281" y="178"/>
                    </a:lnTo>
                    <a:cubicBezTo>
                      <a:pt x="533" y="314"/>
                      <a:pt x="807" y="398"/>
                      <a:pt x="1099" y="398"/>
                    </a:cubicBezTo>
                    <a:cubicBezTo>
                      <a:pt x="1180" y="398"/>
                      <a:pt x="1263" y="391"/>
                      <a:pt x="1347" y="378"/>
                    </a:cubicBezTo>
                    <a:cubicBezTo>
                      <a:pt x="1617" y="333"/>
                      <a:pt x="1874" y="204"/>
                      <a:pt x="2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8" name="Google Shape;3968;p51"/>
              <p:cNvSpPr/>
              <p:nvPr/>
            </p:nvSpPr>
            <p:spPr>
              <a:xfrm>
                <a:off x="1805900" y="1311675"/>
                <a:ext cx="79525" cy="54675"/>
              </a:xfrm>
              <a:custGeom>
                <a:avLst/>
                <a:gdLst/>
                <a:ahLst/>
                <a:cxnLst/>
                <a:rect l="l" t="t" r="r" b="b"/>
                <a:pathLst>
                  <a:path w="3181" h="2187" extrusionOk="0">
                    <a:moveTo>
                      <a:pt x="2551" y="0"/>
                    </a:moveTo>
                    <a:cubicBezTo>
                      <a:pt x="1730" y="11"/>
                      <a:pt x="910" y="21"/>
                      <a:pt x="90" y="30"/>
                    </a:cubicBezTo>
                    <a:cubicBezTo>
                      <a:pt x="110" y="44"/>
                      <a:pt x="129" y="56"/>
                      <a:pt x="149" y="67"/>
                    </a:cubicBezTo>
                    <a:cubicBezTo>
                      <a:pt x="0" y="560"/>
                      <a:pt x="379" y="1076"/>
                      <a:pt x="860" y="1222"/>
                    </a:cubicBezTo>
                    <a:cubicBezTo>
                      <a:pt x="955" y="1251"/>
                      <a:pt x="1049" y="1264"/>
                      <a:pt x="1142" y="1264"/>
                    </a:cubicBezTo>
                    <a:cubicBezTo>
                      <a:pt x="1613" y="1264"/>
                      <a:pt x="2049" y="923"/>
                      <a:pt x="2312" y="541"/>
                    </a:cubicBezTo>
                    <a:lnTo>
                      <a:pt x="2312" y="541"/>
                    </a:lnTo>
                    <a:cubicBezTo>
                      <a:pt x="2306" y="571"/>
                      <a:pt x="2299" y="600"/>
                      <a:pt x="2291" y="630"/>
                    </a:cubicBezTo>
                    <a:cubicBezTo>
                      <a:pt x="2243" y="841"/>
                      <a:pt x="2203" y="1055"/>
                      <a:pt x="2171" y="1270"/>
                    </a:cubicBezTo>
                    <a:cubicBezTo>
                      <a:pt x="2144" y="1446"/>
                      <a:pt x="2107" y="1633"/>
                      <a:pt x="2134" y="1813"/>
                    </a:cubicBezTo>
                    <a:cubicBezTo>
                      <a:pt x="2168" y="2048"/>
                      <a:pt x="2353" y="2186"/>
                      <a:pt x="2555" y="2186"/>
                    </a:cubicBezTo>
                    <a:cubicBezTo>
                      <a:pt x="2651" y="2186"/>
                      <a:pt x="2752" y="2155"/>
                      <a:pt x="2841" y="2086"/>
                    </a:cubicBezTo>
                    <a:cubicBezTo>
                      <a:pt x="3146" y="1852"/>
                      <a:pt x="3180" y="1381"/>
                      <a:pt x="3156" y="1029"/>
                    </a:cubicBezTo>
                    <a:cubicBezTo>
                      <a:pt x="3155" y="1014"/>
                      <a:pt x="3152" y="998"/>
                      <a:pt x="3151" y="981"/>
                    </a:cubicBezTo>
                    <a:cubicBezTo>
                      <a:pt x="3114" y="976"/>
                      <a:pt x="3079" y="964"/>
                      <a:pt x="3047" y="943"/>
                    </a:cubicBezTo>
                    <a:cubicBezTo>
                      <a:pt x="2898" y="850"/>
                      <a:pt x="2829" y="635"/>
                      <a:pt x="2758" y="484"/>
                    </a:cubicBezTo>
                    <a:cubicBezTo>
                      <a:pt x="2684" y="326"/>
                      <a:pt x="2614" y="164"/>
                      <a:pt x="2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69" name="Google Shape;3969;p51"/>
              <p:cNvSpPr/>
              <p:nvPr/>
            </p:nvSpPr>
            <p:spPr>
              <a:xfrm>
                <a:off x="1883875" y="1328750"/>
                <a:ext cx="3950" cy="7500"/>
              </a:xfrm>
              <a:custGeom>
                <a:avLst/>
                <a:gdLst/>
                <a:ahLst/>
                <a:cxnLst/>
                <a:rect l="l" t="t" r="r" b="b"/>
                <a:pathLst>
                  <a:path w="158" h="300" extrusionOk="0">
                    <a:moveTo>
                      <a:pt x="0" y="1"/>
                    </a:moveTo>
                    <a:lnTo>
                      <a:pt x="0" y="1"/>
                    </a:lnTo>
                    <a:cubicBezTo>
                      <a:pt x="13" y="100"/>
                      <a:pt x="24" y="199"/>
                      <a:pt x="32" y="298"/>
                    </a:cubicBezTo>
                    <a:cubicBezTo>
                      <a:pt x="41" y="299"/>
                      <a:pt x="49" y="299"/>
                      <a:pt x="58" y="299"/>
                    </a:cubicBezTo>
                    <a:cubicBezTo>
                      <a:pt x="93" y="299"/>
                      <a:pt x="127" y="290"/>
                      <a:pt x="158" y="274"/>
                    </a:cubicBezTo>
                    <a:cubicBezTo>
                      <a:pt x="129" y="230"/>
                      <a:pt x="102" y="185"/>
                      <a:pt x="76" y="139"/>
                    </a:cubicBezTo>
                    <a:cubicBezTo>
                      <a:pt x="50" y="93"/>
                      <a:pt x="25" y="48"/>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0" name="Google Shape;3970;p51"/>
              <p:cNvSpPr/>
              <p:nvPr/>
            </p:nvSpPr>
            <p:spPr>
              <a:xfrm>
                <a:off x="1869650" y="1311400"/>
                <a:ext cx="23075" cy="24800"/>
              </a:xfrm>
              <a:custGeom>
                <a:avLst/>
                <a:gdLst/>
                <a:ahLst/>
                <a:cxnLst/>
                <a:rect l="l" t="t" r="r" b="b"/>
                <a:pathLst>
                  <a:path w="923" h="992" extrusionOk="0">
                    <a:moveTo>
                      <a:pt x="861" y="1"/>
                    </a:moveTo>
                    <a:lnTo>
                      <a:pt x="1" y="11"/>
                    </a:lnTo>
                    <a:cubicBezTo>
                      <a:pt x="65" y="175"/>
                      <a:pt x="135" y="336"/>
                      <a:pt x="209" y="495"/>
                    </a:cubicBezTo>
                    <a:cubicBezTo>
                      <a:pt x="279" y="646"/>
                      <a:pt x="348" y="861"/>
                      <a:pt x="498" y="954"/>
                    </a:cubicBezTo>
                    <a:cubicBezTo>
                      <a:pt x="529" y="975"/>
                      <a:pt x="565" y="987"/>
                      <a:pt x="602" y="992"/>
                    </a:cubicBezTo>
                    <a:cubicBezTo>
                      <a:pt x="594" y="893"/>
                      <a:pt x="583" y="794"/>
                      <a:pt x="569" y="695"/>
                    </a:cubicBezTo>
                    <a:lnTo>
                      <a:pt x="569" y="695"/>
                    </a:lnTo>
                    <a:cubicBezTo>
                      <a:pt x="594" y="742"/>
                      <a:pt x="619" y="789"/>
                      <a:pt x="646" y="833"/>
                    </a:cubicBezTo>
                    <a:cubicBezTo>
                      <a:pt x="673" y="878"/>
                      <a:pt x="699" y="924"/>
                      <a:pt x="727" y="968"/>
                    </a:cubicBezTo>
                    <a:cubicBezTo>
                      <a:pt x="784" y="935"/>
                      <a:pt x="827" y="882"/>
                      <a:pt x="843" y="818"/>
                    </a:cubicBezTo>
                    <a:cubicBezTo>
                      <a:pt x="851" y="789"/>
                      <a:pt x="858" y="758"/>
                      <a:pt x="863" y="726"/>
                    </a:cubicBezTo>
                    <a:cubicBezTo>
                      <a:pt x="922" y="593"/>
                      <a:pt x="899" y="425"/>
                      <a:pt x="883" y="285"/>
                    </a:cubicBezTo>
                    <a:cubicBezTo>
                      <a:pt x="883" y="284"/>
                      <a:pt x="883" y="284"/>
                      <a:pt x="883" y="282"/>
                    </a:cubicBezTo>
                    <a:cubicBezTo>
                      <a:pt x="883" y="271"/>
                      <a:pt x="882" y="258"/>
                      <a:pt x="882" y="246"/>
                    </a:cubicBezTo>
                    <a:cubicBezTo>
                      <a:pt x="879" y="164"/>
                      <a:pt x="871" y="83"/>
                      <a:pt x="8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1" name="Google Shape;3971;p51"/>
              <p:cNvSpPr/>
              <p:nvPr/>
            </p:nvSpPr>
            <p:spPr>
              <a:xfrm>
                <a:off x="1708675" y="1639950"/>
                <a:ext cx="97650" cy="88925"/>
              </a:xfrm>
              <a:custGeom>
                <a:avLst/>
                <a:gdLst/>
                <a:ahLst/>
                <a:cxnLst/>
                <a:rect l="l" t="t" r="r" b="b"/>
                <a:pathLst>
                  <a:path w="3906" h="3557" extrusionOk="0">
                    <a:moveTo>
                      <a:pt x="823" y="0"/>
                    </a:moveTo>
                    <a:cubicBezTo>
                      <a:pt x="548" y="0"/>
                      <a:pt x="290" y="75"/>
                      <a:pt x="160" y="362"/>
                    </a:cubicBezTo>
                    <a:cubicBezTo>
                      <a:pt x="0" y="713"/>
                      <a:pt x="25" y="1150"/>
                      <a:pt x="152" y="1507"/>
                    </a:cubicBezTo>
                    <a:cubicBezTo>
                      <a:pt x="289" y="1890"/>
                      <a:pt x="547" y="2223"/>
                      <a:pt x="893" y="2434"/>
                    </a:cubicBezTo>
                    <a:cubicBezTo>
                      <a:pt x="755" y="2896"/>
                      <a:pt x="1077" y="3377"/>
                      <a:pt x="1513" y="3557"/>
                    </a:cubicBezTo>
                    <a:lnTo>
                      <a:pt x="2308" y="3542"/>
                    </a:lnTo>
                    <a:cubicBezTo>
                      <a:pt x="2611" y="3416"/>
                      <a:pt x="2876" y="3172"/>
                      <a:pt x="3058" y="2908"/>
                    </a:cubicBezTo>
                    <a:lnTo>
                      <a:pt x="3058" y="2908"/>
                    </a:lnTo>
                    <a:cubicBezTo>
                      <a:pt x="3050" y="2938"/>
                      <a:pt x="3043" y="2968"/>
                      <a:pt x="3036" y="2998"/>
                    </a:cubicBezTo>
                    <a:cubicBezTo>
                      <a:pt x="2995" y="3174"/>
                      <a:pt x="2961" y="3352"/>
                      <a:pt x="2932" y="3531"/>
                    </a:cubicBezTo>
                    <a:lnTo>
                      <a:pt x="3905" y="3513"/>
                    </a:lnTo>
                    <a:cubicBezTo>
                      <a:pt x="3904" y="3474"/>
                      <a:pt x="3903" y="3435"/>
                      <a:pt x="3900" y="3397"/>
                    </a:cubicBezTo>
                    <a:cubicBezTo>
                      <a:pt x="3899" y="3380"/>
                      <a:pt x="3898" y="3364"/>
                      <a:pt x="3895" y="3348"/>
                    </a:cubicBezTo>
                    <a:cubicBezTo>
                      <a:pt x="3858" y="3343"/>
                      <a:pt x="3823" y="3330"/>
                      <a:pt x="3791" y="3310"/>
                    </a:cubicBezTo>
                    <a:cubicBezTo>
                      <a:pt x="3642" y="3217"/>
                      <a:pt x="3573" y="3002"/>
                      <a:pt x="3502" y="2851"/>
                    </a:cubicBezTo>
                    <a:cubicBezTo>
                      <a:pt x="3326" y="2474"/>
                      <a:pt x="3179" y="2084"/>
                      <a:pt x="3063" y="1686"/>
                    </a:cubicBezTo>
                    <a:cubicBezTo>
                      <a:pt x="3010" y="1501"/>
                      <a:pt x="2926" y="1284"/>
                      <a:pt x="2976" y="1090"/>
                    </a:cubicBezTo>
                    <a:cubicBezTo>
                      <a:pt x="2991" y="1028"/>
                      <a:pt x="3023" y="970"/>
                      <a:pt x="3066" y="923"/>
                    </a:cubicBezTo>
                    <a:cubicBezTo>
                      <a:pt x="3057" y="902"/>
                      <a:pt x="3046" y="881"/>
                      <a:pt x="3035" y="860"/>
                    </a:cubicBezTo>
                    <a:cubicBezTo>
                      <a:pt x="2533" y="431"/>
                      <a:pt x="1911" y="141"/>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2" name="Google Shape;3972;p51"/>
              <p:cNvSpPr/>
              <p:nvPr/>
            </p:nvSpPr>
            <p:spPr>
              <a:xfrm>
                <a:off x="1793450" y="1607125"/>
                <a:ext cx="74950" cy="120600"/>
              </a:xfrm>
              <a:custGeom>
                <a:avLst/>
                <a:gdLst/>
                <a:ahLst/>
                <a:cxnLst/>
                <a:rect l="l" t="t" r="r" b="b"/>
                <a:pathLst>
                  <a:path w="2998" h="4824" extrusionOk="0">
                    <a:moveTo>
                      <a:pt x="1544" y="1"/>
                    </a:moveTo>
                    <a:cubicBezTo>
                      <a:pt x="1481" y="1"/>
                      <a:pt x="1417" y="7"/>
                      <a:pt x="1353" y="21"/>
                    </a:cubicBezTo>
                    <a:cubicBezTo>
                      <a:pt x="1037" y="88"/>
                      <a:pt x="785" y="307"/>
                      <a:pt x="604" y="566"/>
                    </a:cubicBezTo>
                    <a:cubicBezTo>
                      <a:pt x="396" y="866"/>
                      <a:pt x="265" y="1231"/>
                      <a:pt x="153" y="1576"/>
                    </a:cubicBezTo>
                    <a:cubicBezTo>
                      <a:pt x="92" y="1764"/>
                      <a:pt x="43" y="1956"/>
                      <a:pt x="1" y="2147"/>
                    </a:cubicBezTo>
                    <a:cubicBezTo>
                      <a:pt x="13" y="2158"/>
                      <a:pt x="23" y="2170"/>
                      <a:pt x="29" y="2184"/>
                    </a:cubicBezTo>
                    <a:cubicBezTo>
                      <a:pt x="39" y="2190"/>
                      <a:pt x="48" y="2194"/>
                      <a:pt x="58" y="2200"/>
                    </a:cubicBezTo>
                    <a:cubicBezTo>
                      <a:pt x="61" y="2200"/>
                      <a:pt x="64" y="2200"/>
                      <a:pt x="67" y="2200"/>
                    </a:cubicBezTo>
                    <a:cubicBezTo>
                      <a:pt x="98" y="2200"/>
                      <a:pt x="128" y="2214"/>
                      <a:pt x="147" y="2240"/>
                    </a:cubicBezTo>
                    <a:cubicBezTo>
                      <a:pt x="415" y="2568"/>
                      <a:pt x="605" y="2952"/>
                      <a:pt x="706" y="3363"/>
                    </a:cubicBezTo>
                    <a:cubicBezTo>
                      <a:pt x="750" y="3545"/>
                      <a:pt x="776" y="3730"/>
                      <a:pt x="784" y="3916"/>
                    </a:cubicBezTo>
                    <a:cubicBezTo>
                      <a:pt x="784" y="3928"/>
                      <a:pt x="785" y="3940"/>
                      <a:pt x="785" y="3952"/>
                    </a:cubicBezTo>
                    <a:cubicBezTo>
                      <a:pt x="785" y="3953"/>
                      <a:pt x="785" y="3953"/>
                      <a:pt x="785" y="3954"/>
                    </a:cubicBezTo>
                    <a:cubicBezTo>
                      <a:pt x="801" y="4095"/>
                      <a:pt x="823" y="4264"/>
                      <a:pt x="765" y="4396"/>
                    </a:cubicBezTo>
                    <a:cubicBezTo>
                      <a:pt x="760" y="4428"/>
                      <a:pt x="753" y="4458"/>
                      <a:pt x="745" y="4488"/>
                    </a:cubicBezTo>
                    <a:cubicBezTo>
                      <a:pt x="728" y="4552"/>
                      <a:pt x="686" y="4605"/>
                      <a:pt x="629" y="4638"/>
                    </a:cubicBezTo>
                    <a:cubicBezTo>
                      <a:pt x="669" y="4701"/>
                      <a:pt x="711" y="4762"/>
                      <a:pt x="754" y="4823"/>
                    </a:cubicBezTo>
                    <a:lnTo>
                      <a:pt x="1873" y="4803"/>
                    </a:lnTo>
                    <a:cubicBezTo>
                      <a:pt x="1705" y="4468"/>
                      <a:pt x="1367" y="4199"/>
                      <a:pt x="1086" y="3967"/>
                    </a:cubicBezTo>
                    <a:cubicBezTo>
                      <a:pt x="1028" y="3919"/>
                      <a:pt x="969" y="3871"/>
                      <a:pt x="911" y="3825"/>
                    </a:cubicBezTo>
                    <a:lnTo>
                      <a:pt x="911" y="3825"/>
                    </a:lnTo>
                    <a:cubicBezTo>
                      <a:pt x="1162" y="3960"/>
                      <a:pt x="1436" y="4044"/>
                      <a:pt x="1728" y="4044"/>
                    </a:cubicBezTo>
                    <a:cubicBezTo>
                      <a:pt x="1809" y="4044"/>
                      <a:pt x="1892" y="4037"/>
                      <a:pt x="1976" y="4024"/>
                    </a:cubicBezTo>
                    <a:cubicBezTo>
                      <a:pt x="2297" y="3970"/>
                      <a:pt x="2601" y="3798"/>
                      <a:pt x="2779" y="3521"/>
                    </a:cubicBezTo>
                    <a:cubicBezTo>
                      <a:pt x="2942" y="3263"/>
                      <a:pt x="2998" y="2920"/>
                      <a:pt x="2894" y="2630"/>
                    </a:cubicBezTo>
                    <a:cubicBezTo>
                      <a:pt x="2773" y="2294"/>
                      <a:pt x="2479" y="2129"/>
                      <a:pt x="2166" y="2010"/>
                    </a:cubicBezTo>
                    <a:cubicBezTo>
                      <a:pt x="2411" y="1456"/>
                      <a:pt x="2612" y="796"/>
                      <a:pt x="2172" y="283"/>
                    </a:cubicBezTo>
                    <a:cubicBezTo>
                      <a:pt x="2010" y="95"/>
                      <a:pt x="1783"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3" name="Google Shape;3973;p51"/>
              <p:cNvSpPr/>
              <p:nvPr/>
            </p:nvSpPr>
            <p:spPr>
              <a:xfrm>
                <a:off x="1805250" y="1716225"/>
                <a:ext cx="3950" cy="7475"/>
              </a:xfrm>
              <a:custGeom>
                <a:avLst/>
                <a:gdLst/>
                <a:ahLst/>
                <a:cxnLst/>
                <a:rect l="l" t="t" r="r" b="b"/>
                <a:pathLst>
                  <a:path w="158" h="299" extrusionOk="0">
                    <a:moveTo>
                      <a:pt x="1" y="1"/>
                    </a:moveTo>
                    <a:lnTo>
                      <a:pt x="1" y="1"/>
                    </a:lnTo>
                    <a:cubicBezTo>
                      <a:pt x="13" y="99"/>
                      <a:pt x="24" y="197"/>
                      <a:pt x="32" y="297"/>
                    </a:cubicBezTo>
                    <a:cubicBezTo>
                      <a:pt x="40" y="298"/>
                      <a:pt x="47" y="298"/>
                      <a:pt x="54" y="298"/>
                    </a:cubicBezTo>
                    <a:cubicBezTo>
                      <a:pt x="91" y="298"/>
                      <a:pt x="126" y="290"/>
                      <a:pt x="158" y="273"/>
                    </a:cubicBezTo>
                    <a:cubicBezTo>
                      <a:pt x="130" y="228"/>
                      <a:pt x="103" y="184"/>
                      <a:pt x="77" y="138"/>
                    </a:cubicBezTo>
                    <a:cubicBezTo>
                      <a:pt x="51" y="92"/>
                      <a:pt x="25" y="48"/>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4" name="Google Shape;3974;p51"/>
              <p:cNvSpPr/>
              <p:nvPr/>
            </p:nvSpPr>
            <p:spPr>
              <a:xfrm>
                <a:off x="1788475" y="1660275"/>
                <a:ext cx="5025" cy="8225"/>
              </a:xfrm>
              <a:custGeom>
                <a:avLst/>
                <a:gdLst/>
                <a:ahLst/>
                <a:cxnLst/>
                <a:rect l="l" t="t" r="r" b="b"/>
                <a:pathLst>
                  <a:path w="201" h="329" extrusionOk="0">
                    <a:moveTo>
                      <a:pt x="161" y="1"/>
                    </a:moveTo>
                    <a:cubicBezTo>
                      <a:pt x="150" y="9"/>
                      <a:pt x="136" y="16"/>
                      <a:pt x="122" y="20"/>
                    </a:cubicBezTo>
                    <a:cubicBezTo>
                      <a:pt x="141" y="105"/>
                      <a:pt x="73" y="177"/>
                      <a:pt x="1" y="189"/>
                    </a:cubicBezTo>
                    <a:cubicBezTo>
                      <a:pt x="48" y="234"/>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5" name="Google Shape;3975;p51"/>
              <p:cNvSpPr/>
              <p:nvPr/>
            </p:nvSpPr>
            <p:spPr>
              <a:xfrm>
                <a:off x="1781800" y="1660800"/>
                <a:ext cx="32275" cy="62875"/>
              </a:xfrm>
              <a:custGeom>
                <a:avLst/>
                <a:gdLst/>
                <a:ahLst/>
                <a:cxnLst/>
                <a:rect l="l" t="t" r="r" b="b"/>
                <a:pathLst>
                  <a:path w="1291" h="2515" extrusionOk="0">
                    <a:moveTo>
                      <a:pt x="468" y="0"/>
                    </a:moveTo>
                    <a:cubicBezTo>
                      <a:pt x="445" y="102"/>
                      <a:pt x="425" y="204"/>
                      <a:pt x="405" y="307"/>
                    </a:cubicBezTo>
                    <a:cubicBezTo>
                      <a:pt x="361" y="259"/>
                      <a:pt x="316" y="213"/>
                      <a:pt x="268" y="168"/>
                    </a:cubicBezTo>
                    <a:cubicBezTo>
                      <a:pt x="261" y="169"/>
                      <a:pt x="255" y="170"/>
                      <a:pt x="248" y="170"/>
                    </a:cubicBezTo>
                    <a:cubicBezTo>
                      <a:pt x="209" y="170"/>
                      <a:pt x="170" y="150"/>
                      <a:pt x="148" y="102"/>
                    </a:cubicBezTo>
                    <a:lnTo>
                      <a:pt x="141" y="89"/>
                    </a:lnTo>
                    <a:cubicBezTo>
                      <a:pt x="98" y="136"/>
                      <a:pt x="66" y="195"/>
                      <a:pt x="51" y="256"/>
                    </a:cubicBezTo>
                    <a:cubicBezTo>
                      <a:pt x="1" y="450"/>
                      <a:pt x="85" y="668"/>
                      <a:pt x="138" y="852"/>
                    </a:cubicBezTo>
                    <a:cubicBezTo>
                      <a:pt x="254" y="1251"/>
                      <a:pt x="401" y="1642"/>
                      <a:pt x="577" y="2018"/>
                    </a:cubicBezTo>
                    <a:cubicBezTo>
                      <a:pt x="648" y="2169"/>
                      <a:pt x="717" y="2383"/>
                      <a:pt x="867" y="2477"/>
                    </a:cubicBezTo>
                    <a:cubicBezTo>
                      <a:pt x="898" y="2497"/>
                      <a:pt x="933" y="2510"/>
                      <a:pt x="970" y="2514"/>
                    </a:cubicBezTo>
                    <a:cubicBezTo>
                      <a:pt x="963" y="2416"/>
                      <a:pt x="952" y="2317"/>
                      <a:pt x="939" y="2218"/>
                    </a:cubicBezTo>
                    <a:lnTo>
                      <a:pt x="939" y="2218"/>
                    </a:lnTo>
                    <a:cubicBezTo>
                      <a:pt x="963" y="2265"/>
                      <a:pt x="989" y="2310"/>
                      <a:pt x="1015" y="2356"/>
                    </a:cubicBezTo>
                    <a:cubicBezTo>
                      <a:pt x="1041" y="2402"/>
                      <a:pt x="1068" y="2446"/>
                      <a:pt x="1096" y="2490"/>
                    </a:cubicBezTo>
                    <a:cubicBezTo>
                      <a:pt x="1153" y="2458"/>
                      <a:pt x="1195" y="2405"/>
                      <a:pt x="1212" y="2341"/>
                    </a:cubicBezTo>
                    <a:cubicBezTo>
                      <a:pt x="1220" y="2311"/>
                      <a:pt x="1227" y="2281"/>
                      <a:pt x="1232" y="2249"/>
                    </a:cubicBezTo>
                    <a:cubicBezTo>
                      <a:pt x="1290" y="2116"/>
                      <a:pt x="1268" y="1948"/>
                      <a:pt x="1252" y="1807"/>
                    </a:cubicBezTo>
                    <a:cubicBezTo>
                      <a:pt x="1252" y="1806"/>
                      <a:pt x="1252" y="1805"/>
                      <a:pt x="1252" y="1805"/>
                    </a:cubicBezTo>
                    <a:cubicBezTo>
                      <a:pt x="1252" y="1793"/>
                      <a:pt x="1251" y="1781"/>
                      <a:pt x="1251" y="1769"/>
                    </a:cubicBezTo>
                    <a:cubicBezTo>
                      <a:pt x="1243" y="1582"/>
                      <a:pt x="1217" y="1398"/>
                      <a:pt x="1174" y="1216"/>
                    </a:cubicBezTo>
                    <a:cubicBezTo>
                      <a:pt x="1073" y="805"/>
                      <a:pt x="882" y="421"/>
                      <a:pt x="614" y="93"/>
                    </a:cubicBezTo>
                    <a:cubicBezTo>
                      <a:pt x="595" y="67"/>
                      <a:pt x="565" y="53"/>
                      <a:pt x="534" y="53"/>
                    </a:cubicBezTo>
                    <a:cubicBezTo>
                      <a:pt x="531" y="53"/>
                      <a:pt x="528" y="53"/>
                      <a:pt x="525" y="53"/>
                    </a:cubicBezTo>
                    <a:cubicBezTo>
                      <a:pt x="515" y="47"/>
                      <a:pt x="506" y="41"/>
                      <a:pt x="496" y="37"/>
                    </a:cubicBezTo>
                    <a:cubicBezTo>
                      <a:pt x="490" y="23"/>
                      <a:pt x="480"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6" name="Google Shape;3976;p51"/>
              <p:cNvSpPr/>
              <p:nvPr/>
            </p:nvSpPr>
            <p:spPr>
              <a:xfrm>
                <a:off x="1752575" y="1603925"/>
                <a:ext cx="42675" cy="58650"/>
              </a:xfrm>
              <a:custGeom>
                <a:avLst/>
                <a:gdLst/>
                <a:ahLst/>
                <a:cxnLst/>
                <a:rect l="l" t="t" r="r" b="b"/>
                <a:pathLst>
                  <a:path w="1707" h="2346" extrusionOk="0">
                    <a:moveTo>
                      <a:pt x="1438" y="1"/>
                    </a:moveTo>
                    <a:cubicBezTo>
                      <a:pt x="1405" y="1"/>
                      <a:pt x="1372" y="7"/>
                      <a:pt x="1341" y="21"/>
                    </a:cubicBezTo>
                    <a:cubicBezTo>
                      <a:pt x="1213" y="77"/>
                      <a:pt x="1179" y="237"/>
                      <a:pt x="1243" y="352"/>
                    </a:cubicBezTo>
                    <a:cubicBezTo>
                      <a:pt x="1256" y="399"/>
                      <a:pt x="1285" y="439"/>
                      <a:pt x="1323" y="468"/>
                    </a:cubicBezTo>
                    <a:cubicBezTo>
                      <a:pt x="1339" y="479"/>
                      <a:pt x="1356" y="490"/>
                      <a:pt x="1374" y="497"/>
                    </a:cubicBezTo>
                    <a:lnTo>
                      <a:pt x="1374" y="648"/>
                    </a:lnTo>
                    <a:lnTo>
                      <a:pt x="1376" y="1150"/>
                    </a:lnTo>
                    <a:lnTo>
                      <a:pt x="1379" y="1909"/>
                    </a:lnTo>
                    <a:cubicBezTo>
                      <a:pt x="1143" y="1463"/>
                      <a:pt x="870" y="1037"/>
                      <a:pt x="563" y="638"/>
                    </a:cubicBezTo>
                    <a:cubicBezTo>
                      <a:pt x="552" y="624"/>
                      <a:pt x="540" y="612"/>
                      <a:pt x="528" y="602"/>
                    </a:cubicBezTo>
                    <a:cubicBezTo>
                      <a:pt x="473" y="496"/>
                      <a:pt x="356" y="421"/>
                      <a:pt x="247" y="421"/>
                    </a:cubicBezTo>
                    <a:cubicBezTo>
                      <a:pt x="164" y="421"/>
                      <a:pt x="87" y="464"/>
                      <a:pt x="44" y="568"/>
                    </a:cubicBezTo>
                    <a:cubicBezTo>
                      <a:pt x="0" y="674"/>
                      <a:pt x="35" y="805"/>
                      <a:pt x="123" y="879"/>
                    </a:cubicBezTo>
                    <a:cubicBezTo>
                      <a:pt x="163" y="914"/>
                      <a:pt x="216" y="933"/>
                      <a:pt x="270" y="933"/>
                    </a:cubicBezTo>
                    <a:cubicBezTo>
                      <a:pt x="276" y="933"/>
                      <a:pt x="283" y="933"/>
                      <a:pt x="290" y="932"/>
                    </a:cubicBezTo>
                    <a:cubicBezTo>
                      <a:pt x="338" y="927"/>
                      <a:pt x="373" y="900"/>
                      <a:pt x="409" y="875"/>
                    </a:cubicBezTo>
                    <a:cubicBezTo>
                      <a:pt x="744" y="1322"/>
                      <a:pt x="1035" y="1800"/>
                      <a:pt x="1280" y="2302"/>
                    </a:cubicBezTo>
                    <a:cubicBezTo>
                      <a:pt x="1296" y="2315"/>
                      <a:pt x="1313" y="2330"/>
                      <a:pt x="1330" y="2345"/>
                    </a:cubicBezTo>
                    <a:cubicBezTo>
                      <a:pt x="1391" y="2291"/>
                      <a:pt x="1469" y="2258"/>
                      <a:pt x="1550" y="2251"/>
                    </a:cubicBezTo>
                    <a:cubicBezTo>
                      <a:pt x="1554" y="2250"/>
                      <a:pt x="1558" y="2250"/>
                      <a:pt x="1562" y="2250"/>
                    </a:cubicBezTo>
                    <a:cubicBezTo>
                      <a:pt x="1574" y="2250"/>
                      <a:pt x="1586" y="2252"/>
                      <a:pt x="1597" y="2255"/>
                    </a:cubicBezTo>
                    <a:cubicBezTo>
                      <a:pt x="1630" y="2231"/>
                      <a:pt x="1649" y="2192"/>
                      <a:pt x="1647" y="2152"/>
                    </a:cubicBezTo>
                    <a:lnTo>
                      <a:pt x="1641" y="517"/>
                    </a:lnTo>
                    <a:cubicBezTo>
                      <a:pt x="1641" y="489"/>
                      <a:pt x="1642" y="458"/>
                      <a:pt x="1642" y="425"/>
                    </a:cubicBezTo>
                    <a:cubicBezTo>
                      <a:pt x="1684" y="377"/>
                      <a:pt x="1707" y="315"/>
                      <a:pt x="1705" y="250"/>
                    </a:cubicBezTo>
                    <a:cubicBezTo>
                      <a:pt x="1699"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7" name="Google Shape;3977;p51"/>
              <p:cNvSpPr/>
              <p:nvPr/>
            </p:nvSpPr>
            <p:spPr>
              <a:xfrm>
                <a:off x="1784550" y="1661425"/>
                <a:ext cx="1300" cy="1625"/>
              </a:xfrm>
              <a:custGeom>
                <a:avLst/>
                <a:gdLst/>
                <a:ahLst/>
                <a:cxnLst/>
                <a:rect l="l" t="t" r="r" b="b"/>
                <a:pathLst>
                  <a:path w="52" h="65" extrusionOk="0">
                    <a:moveTo>
                      <a:pt x="0" y="1"/>
                    </a:moveTo>
                    <a:cubicBezTo>
                      <a:pt x="11" y="22"/>
                      <a:pt x="22" y="43"/>
                      <a:pt x="31" y="64"/>
                    </a:cubicBezTo>
                    <a:cubicBezTo>
                      <a:pt x="38" y="57"/>
                      <a:pt x="44" y="51"/>
                      <a:pt x="51" y="45"/>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8" name="Google Shape;3978;p51"/>
              <p:cNvSpPr/>
              <p:nvPr/>
            </p:nvSpPr>
            <p:spPr>
              <a:xfrm>
                <a:off x="1785825" y="1660175"/>
                <a:ext cx="6700" cy="4825"/>
              </a:xfrm>
              <a:custGeom>
                <a:avLst/>
                <a:gdLst/>
                <a:ahLst/>
                <a:cxnLst/>
                <a:rect l="l" t="t" r="r" b="b"/>
                <a:pathLst>
                  <a:path w="268" h="193" extrusionOk="0">
                    <a:moveTo>
                      <a:pt x="232" y="0"/>
                    </a:moveTo>
                    <a:cubicBezTo>
                      <a:pt x="228" y="0"/>
                      <a:pt x="224" y="0"/>
                      <a:pt x="220" y="1"/>
                    </a:cubicBezTo>
                    <a:cubicBezTo>
                      <a:pt x="139" y="7"/>
                      <a:pt x="61" y="40"/>
                      <a:pt x="0" y="94"/>
                    </a:cubicBezTo>
                    <a:cubicBezTo>
                      <a:pt x="37" y="126"/>
                      <a:pt x="72" y="159"/>
                      <a:pt x="107" y="193"/>
                    </a:cubicBezTo>
                    <a:cubicBezTo>
                      <a:pt x="178" y="181"/>
                      <a:pt x="246" y="108"/>
                      <a:pt x="228" y="24"/>
                    </a:cubicBezTo>
                    <a:cubicBezTo>
                      <a:pt x="242" y="20"/>
                      <a:pt x="256" y="12"/>
                      <a:pt x="267" y="4"/>
                    </a:cubicBezTo>
                    <a:cubicBezTo>
                      <a:pt x="256" y="1"/>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79" name="Google Shape;3979;p51"/>
              <p:cNvSpPr/>
              <p:nvPr/>
            </p:nvSpPr>
            <p:spPr>
              <a:xfrm>
                <a:off x="1785350" y="1662550"/>
                <a:ext cx="3150" cy="2500"/>
              </a:xfrm>
              <a:custGeom>
                <a:avLst/>
                <a:gdLst/>
                <a:ahLst/>
                <a:cxnLst/>
                <a:rect l="l" t="t" r="r" b="b"/>
                <a:pathLst>
                  <a:path w="126" h="100" extrusionOk="0">
                    <a:moveTo>
                      <a:pt x="19" y="0"/>
                    </a:moveTo>
                    <a:cubicBezTo>
                      <a:pt x="13" y="6"/>
                      <a:pt x="7" y="13"/>
                      <a:pt x="0" y="19"/>
                    </a:cubicBezTo>
                    <a:lnTo>
                      <a:pt x="6" y="31"/>
                    </a:lnTo>
                    <a:cubicBezTo>
                      <a:pt x="28" y="79"/>
                      <a:pt x="67" y="100"/>
                      <a:pt x="106" y="100"/>
                    </a:cubicBezTo>
                    <a:cubicBezTo>
                      <a:pt x="113" y="100"/>
                      <a:pt x="119" y="99"/>
                      <a:pt x="126" y="98"/>
                    </a:cubicBezTo>
                    <a:cubicBezTo>
                      <a:pt x="92" y="64"/>
                      <a:pt x="56"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0" name="Google Shape;3980;p51"/>
              <p:cNvSpPr/>
              <p:nvPr/>
            </p:nvSpPr>
            <p:spPr>
              <a:xfrm>
                <a:off x="1917875" y="1578825"/>
                <a:ext cx="98125" cy="113850"/>
              </a:xfrm>
              <a:custGeom>
                <a:avLst/>
                <a:gdLst/>
                <a:ahLst/>
                <a:cxnLst/>
                <a:rect l="l" t="t" r="r" b="b"/>
                <a:pathLst>
                  <a:path w="3925" h="4554" extrusionOk="0">
                    <a:moveTo>
                      <a:pt x="821" y="1"/>
                    </a:moveTo>
                    <a:cubicBezTo>
                      <a:pt x="547" y="1"/>
                      <a:pt x="289" y="75"/>
                      <a:pt x="160" y="363"/>
                    </a:cubicBezTo>
                    <a:cubicBezTo>
                      <a:pt x="0" y="714"/>
                      <a:pt x="25" y="1151"/>
                      <a:pt x="152" y="1508"/>
                    </a:cubicBezTo>
                    <a:cubicBezTo>
                      <a:pt x="288" y="1891"/>
                      <a:pt x="547" y="2223"/>
                      <a:pt x="892" y="2435"/>
                    </a:cubicBezTo>
                    <a:cubicBezTo>
                      <a:pt x="744" y="2927"/>
                      <a:pt x="1123" y="3444"/>
                      <a:pt x="1603" y="3589"/>
                    </a:cubicBezTo>
                    <a:cubicBezTo>
                      <a:pt x="1698" y="3618"/>
                      <a:pt x="1792" y="3631"/>
                      <a:pt x="1885" y="3631"/>
                    </a:cubicBezTo>
                    <a:cubicBezTo>
                      <a:pt x="2357" y="3631"/>
                      <a:pt x="2794" y="3290"/>
                      <a:pt x="3057" y="2909"/>
                    </a:cubicBezTo>
                    <a:lnTo>
                      <a:pt x="3057" y="2909"/>
                    </a:lnTo>
                    <a:cubicBezTo>
                      <a:pt x="3049" y="2939"/>
                      <a:pt x="3042" y="2968"/>
                      <a:pt x="3036" y="2997"/>
                    </a:cubicBezTo>
                    <a:cubicBezTo>
                      <a:pt x="2987" y="3209"/>
                      <a:pt x="2946" y="3423"/>
                      <a:pt x="2915" y="3637"/>
                    </a:cubicBezTo>
                    <a:cubicBezTo>
                      <a:pt x="2889" y="3814"/>
                      <a:pt x="2851" y="4001"/>
                      <a:pt x="2877" y="4181"/>
                    </a:cubicBezTo>
                    <a:cubicBezTo>
                      <a:pt x="2912" y="4416"/>
                      <a:pt x="3097" y="4554"/>
                      <a:pt x="3299" y="4554"/>
                    </a:cubicBezTo>
                    <a:cubicBezTo>
                      <a:pt x="3395" y="4554"/>
                      <a:pt x="3496" y="4522"/>
                      <a:pt x="3585" y="4454"/>
                    </a:cubicBezTo>
                    <a:cubicBezTo>
                      <a:pt x="3890" y="4220"/>
                      <a:pt x="3924" y="3749"/>
                      <a:pt x="3899" y="3398"/>
                    </a:cubicBezTo>
                    <a:cubicBezTo>
                      <a:pt x="3898" y="3381"/>
                      <a:pt x="3897" y="3365"/>
                      <a:pt x="3895" y="3348"/>
                    </a:cubicBezTo>
                    <a:cubicBezTo>
                      <a:pt x="3858" y="3344"/>
                      <a:pt x="3822" y="3331"/>
                      <a:pt x="3791" y="3311"/>
                    </a:cubicBezTo>
                    <a:cubicBezTo>
                      <a:pt x="3642" y="3217"/>
                      <a:pt x="3572" y="3003"/>
                      <a:pt x="3501" y="2852"/>
                    </a:cubicBezTo>
                    <a:cubicBezTo>
                      <a:pt x="3325" y="2475"/>
                      <a:pt x="3178" y="2085"/>
                      <a:pt x="3062" y="1686"/>
                    </a:cubicBezTo>
                    <a:cubicBezTo>
                      <a:pt x="3009" y="1501"/>
                      <a:pt x="2925" y="1283"/>
                      <a:pt x="2975" y="1091"/>
                    </a:cubicBezTo>
                    <a:cubicBezTo>
                      <a:pt x="2990" y="1028"/>
                      <a:pt x="3022" y="971"/>
                      <a:pt x="3065" y="924"/>
                    </a:cubicBezTo>
                    <a:cubicBezTo>
                      <a:pt x="3056" y="903"/>
                      <a:pt x="3045" y="882"/>
                      <a:pt x="3036" y="860"/>
                    </a:cubicBezTo>
                    <a:cubicBezTo>
                      <a:pt x="2532" y="431"/>
                      <a:pt x="1910" y="141"/>
                      <a:pt x="1256" y="43"/>
                    </a:cubicBezTo>
                    <a:cubicBezTo>
                      <a:pt x="1117" y="22"/>
                      <a:pt x="967"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1" name="Google Shape;3981;p51"/>
              <p:cNvSpPr/>
              <p:nvPr/>
            </p:nvSpPr>
            <p:spPr>
              <a:xfrm>
                <a:off x="2002625" y="1546000"/>
                <a:ext cx="74925" cy="135400"/>
              </a:xfrm>
              <a:custGeom>
                <a:avLst/>
                <a:gdLst/>
                <a:ahLst/>
                <a:cxnLst/>
                <a:rect l="l" t="t" r="r" b="b"/>
                <a:pathLst>
                  <a:path w="2997" h="5416" extrusionOk="0">
                    <a:moveTo>
                      <a:pt x="1545" y="0"/>
                    </a:moveTo>
                    <a:cubicBezTo>
                      <a:pt x="1482" y="0"/>
                      <a:pt x="1418" y="7"/>
                      <a:pt x="1354" y="20"/>
                    </a:cubicBezTo>
                    <a:cubicBezTo>
                      <a:pt x="1037" y="87"/>
                      <a:pt x="785" y="306"/>
                      <a:pt x="604" y="566"/>
                    </a:cubicBezTo>
                    <a:cubicBezTo>
                      <a:pt x="396" y="866"/>
                      <a:pt x="265" y="1230"/>
                      <a:pt x="153" y="1576"/>
                    </a:cubicBezTo>
                    <a:cubicBezTo>
                      <a:pt x="92" y="1764"/>
                      <a:pt x="43" y="1954"/>
                      <a:pt x="1" y="2147"/>
                    </a:cubicBezTo>
                    <a:cubicBezTo>
                      <a:pt x="13" y="2157"/>
                      <a:pt x="23" y="2170"/>
                      <a:pt x="29" y="2184"/>
                    </a:cubicBezTo>
                    <a:cubicBezTo>
                      <a:pt x="39" y="2189"/>
                      <a:pt x="48" y="2194"/>
                      <a:pt x="58" y="2200"/>
                    </a:cubicBezTo>
                    <a:cubicBezTo>
                      <a:pt x="61" y="2200"/>
                      <a:pt x="64" y="2199"/>
                      <a:pt x="67" y="2199"/>
                    </a:cubicBezTo>
                    <a:cubicBezTo>
                      <a:pt x="99" y="2199"/>
                      <a:pt x="128" y="2214"/>
                      <a:pt x="147" y="2239"/>
                    </a:cubicBezTo>
                    <a:cubicBezTo>
                      <a:pt x="415" y="2568"/>
                      <a:pt x="607" y="2952"/>
                      <a:pt x="707" y="3363"/>
                    </a:cubicBezTo>
                    <a:cubicBezTo>
                      <a:pt x="750" y="3545"/>
                      <a:pt x="776" y="3730"/>
                      <a:pt x="784" y="3916"/>
                    </a:cubicBezTo>
                    <a:cubicBezTo>
                      <a:pt x="784" y="3928"/>
                      <a:pt x="785" y="3940"/>
                      <a:pt x="785" y="3952"/>
                    </a:cubicBezTo>
                    <a:cubicBezTo>
                      <a:pt x="785" y="3953"/>
                      <a:pt x="785" y="3953"/>
                      <a:pt x="785" y="3954"/>
                    </a:cubicBezTo>
                    <a:cubicBezTo>
                      <a:pt x="801" y="4094"/>
                      <a:pt x="824" y="4264"/>
                      <a:pt x="765" y="4395"/>
                    </a:cubicBezTo>
                    <a:cubicBezTo>
                      <a:pt x="760" y="4427"/>
                      <a:pt x="753" y="4458"/>
                      <a:pt x="745" y="4488"/>
                    </a:cubicBezTo>
                    <a:cubicBezTo>
                      <a:pt x="729" y="4552"/>
                      <a:pt x="686" y="4605"/>
                      <a:pt x="629" y="4638"/>
                    </a:cubicBezTo>
                    <a:cubicBezTo>
                      <a:pt x="710" y="4765"/>
                      <a:pt x="799" y="4888"/>
                      <a:pt x="895" y="5005"/>
                    </a:cubicBezTo>
                    <a:cubicBezTo>
                      <a:pt x="1019" y="5153"/>
                      <a:pt x="1163" y="5312"/>
                      <a:pt x="1348" y="5382"/>
                    </a:cubicBezTo>
                    <a:cubicBezTo>
                      <a:pt x="1406" y="5404"/>
                      <a:pt x="1468" y="5416"/>
                      <a:pt x="1530" y="5416"/>
                    </a:cubicBezTo>
                    <a:cubicBezTo>
                      <a:pt x="1633" y="5416"/>
                      <a:pt x="1735" y="5384"/>
                      <a:pt x="1815" y="5315"/>
                    </a:cubicBezTo>
                    <a:cubicBezTo>
                      <a:pt x="1960" y="5190"/>
                      <a:pt x="1964" y="4996"/>
                      <a:pt x="1887" y="4831"/>
                    </a:cubicBezTo>
                    <a:cubicBezTo>
                      <a:pt x="1722" y="4484"/>
                      <a:pt x="1373" y="4206"/>
                      <a:pt x="1084" y="3967"/>
                    </a:cubicBezTo>
                    <a:cubicBezTo>
                      <a:pt x="1027" y="3920"/>
                      <a:pt x="968" y="3872"/>
                      <a:pt x="910" y="3824"/>
                    </a:cubicBezTo>
                    <a:lnTo>
                      <a:pt x="910" y="3824"/>
                    </a:lnTo>
                    <a:cubicBezTo>
                      <a:pt x="1161" y="3961"/>
                      <a:pt x="1435" y="4044"/>
                      <a:pt x="1727" y="4044"/>
                    </a:cubicBezTo>
                    <a:cubicBezTo>
                      <a:pt x="1808" y="4044"/>
                      <a:pt x="1891" y="4038"/>
                      <a:pt x="1975" y="4024"/>
                    </a:cubicBezTo>
                    <a:cubicBezTo>
                      <a:pt x="2296" y="3971"/>
                      <a:pt x="2600" y="3798"/>
                      <a:pt x="2778" y="3520"/>
                    </a:cubicBezTo>
                    <a:cubicBezTo>
                      <a:pt x="2941" y="3263"/>
                      <a:pt x="2997" y="2920"/>
                      <a:pt x="2892" y="2630"/>
                    </a:cubicBezTo>
                    <a:cubicBezTo>
                      <a:pt x="2773" y="2293"/>
                      <a:pt x="2479" y="2129"/>
                      <a:pt x="2166" y="2010"/>
                    </a:cubicBezTo>
                    <a:cubicBezTo>
                      <a:pt x="2412" y="1456"/>
                      <a:pt x="2612" y="795"/>
                      <a:pt x="2172" y="283"/>
                    </a:cubicBezTo>
                    <a:cubicBezTo>
                      <a:pt x="2010" y="95"/>
                      <a:pt x="1783" y="0"/>
                      <a:pt x="1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2" name="Google Shape;3982;p51"/>
              <p:cNvSpPr/>
              <p:nvPr/>
            </p:nvSpPr>
            <p:spPr>
              <a:xfrm>
                <a:off x="1997650" y="1599175"/>
                <a:ext cx="5025" cy="8175"/>
              </a:xfrm>
              <a:custGeom>
                <a:avLst/>
                <a:gdLst/>
                <a:ahLst/>
                <a:cxnLst/>
                <a:rect l="l" t="t" r="r" b="b"/>
                <a:pathLst>
                  <a:path w="201" h="327" extrusionOk="0">
                    <a:moveTo>
                      <a:pt x="162" y="1"/>
                    </a:moveTo>
                    <a:cubicBezTo>
                      <a:pt x="150" y="9"/>
                      <a:pt x="137" y="15"/>
                      <a:pt x="122" y="20"/>
                    </a:cubicBezTo>
                    <a:cubicBezTo>
                      <a:pt x="141" y="105"/>
                      <a:pt x="73" y="177"/>
                      <a:pt x="1" y="189"/>
                    </a:cubicBezTo>
                    <a:cubicBezTo>
                      <a:pt x="49" y="233"/>
                      <a:pt x="93" y="280"/>
                      <a:pt x="138" y="327"/>
                    </a:cubicBezTo>
                    <a:cubicBezTo>
                      <a:pt x="157" y="225"/>
                      <a:pt x="178" y="122"/>
                      <a:pt x="201" y="21"/>
                    </a:cubicBezTo>
                    <a:cubicBezTo>
                      <a:pt x="189" y="11"/>
                      <a:pt x="176" y="4"/>
                      <a:pt x="162"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3" name="Google Shape;3983;p51"/>
              <p:cNvSpPr/>
              <p:nvPr/>
            </p:nvSpPr>
            <p:spPr>
              <a:xfrm>
                <a:off x="2014425" y="1655100"/>
                <a:ext cx="3975" cy="7475"/>
              </a:xfrm>
              <a:custGeom>
                <a:avLst/>
                <a:gdLst/>
                <a:ahLst/>
                <a:cxnLst/>
                <a:rect l="l" t="t" r="r" b="b"/>
                <a:pathLst>
                  <a:path w="159" h="299" extrusionOk="0">
                    <a:moveTo>
                      <a:pt x="1" y="1"/>
                    </a:moveTo>
                    <a:lnTo>
                      <a:pt x="1" y="1"/>
                    </a:lnTo>
                    <a:cubicBezTo>
                      <a:pt x="14" y="99"/>
                      <a:pt x="25" y="198"/>
                      <a:pt x="33" y="297"/>
                    </a:cubicBezTo>
                    <a:cubicBezTo>
                      <a:pt x="41" y="298"/>
                      <a:pt x="50" y="299"/>
                      <a:pt x="58" y="299"/>
                    </a:cubicBezTo>
                    <a:cubicBezTo>
                      <a:pt x="93" y="299"/>
                      <a:pt x="127" y="290"/>
                      <a:pt x="158" y="274"/>
                    </a:cubicBezTo>
                    <a:cubicBezTo>
                      <a:pt x="130" y="229"/>
                      <a:pt x="103" y="184"/>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4" name="Google Shape;3984;p51"/>
              <p:cNvSpPr/>
              <p:nvPr/>
            </p:nvSpPr>
            <p:spPr>
              <a:xfrm>
                <a:off x="1991025" y="1599650"/>
                <a:ext cx="32225" cy="62925"/>
              </a:xfrm>
              <a:custGeom>
                <a:avLst/>
                <a:gdLst/>
                <a:ahLst/>
                <a:cxnLst/>
                <a:rect l="l" t="t" r="r" b="b"/>
                <a:pathLst>
                  <a:path w="1289" h="2517" extrusionOk="0">
                    <a:moveTo>
                      <a:pt x="466" y="1"/>
                    </a:moveTo>
                    <a:cubicBezTo>
                      <a:pt x="443" y="103"/>
                      <a:pt x="423" y="206"/>
                      <a:pt x="403" y="308"/>
                    </a:cubicBezTo>
                    <a:cubicBezTo>
                      <a:pt x="359" y="260"/>
                      <a:pt x="314" y="214"/>
                      <a:pt x="267" y="170"/>
                    </a:cubicBezTo>
                    <a:cubicBezTo>
                      <a:pt x="260" y="171"/>
                      <a:pt x="254" y="171"/>
                      <a:pt x="247" y="171"/>
                    </a:cubicBezTo>
                    <a:cubicBezTo>
                      <a:pt x="207" y="171"/>
                      <a:pt x="169" y="151"/>
                      <a:pt x="146" y="103"/>
                    </a:cubicBezTo>
                    <a:lnTo>
                      <a:pt x="140" y="91"/>
                    </a:lnTo>
                    <a:cubicBezTo>
                      <a:pt x="96" y="138"/>
                      <a:pt x="65" y="195"/>
                      <a:pt x="49" y="258"/>
                    </a:cubicBezTo>
                    <a:cubicBezTo>
                      <a:pt x="0" y="450"/>
                      <a:pt x="83" y="668"/>
                      <a:pt x="136" y="853"/>
                    </a:cubicBezTo>
                    <a:cubicBezTo>
                      <a:pt x="252" y="1253"/>
                      <a:pt x="399" y="1642"/>
                      <a:pt x="576" y="2019"/>
                    </a:cubicBezTo>
                    <a:cubicBezTo>
                      <a:pt x="646" y="2170"/>
                      <a:pt x="717" y="2384"/>
                      <a:pt x="865" y="2478"/>
                    </a:cubicBezTo>
                    <a:cubicBezTo>
                      <a:pt x="896" y="2498"/>
                      <a:pt x="932" y="2511"/>
                      <a:pt x="970" y="2516"/>
                    </a:cubicBezTo>
                    <a:cubicBezTo>
                      <a:pt x="961" y="2417"/>
                      <a:pt x="950" y="2317"/>
                      <a:pt x="937" y="2220"/>
                    </a:cubicBezTo>
                    <a:lnTo>
                      <a:pt x="937" y="2220"/>
                    </a:lnTo>
                    <a:cubicBezTo>
                      <a:pt x="962" y="2265"/>
                      <a:pt x="987" y="2311"/>
                      <a:pt x="1013" y="2357"/>
                    </a:cubicBezTo>
                    <a:cubicBezTo>
                      <a:pt x="1040" y="2402"/>
                      <a:pt x="1066" y="2447"/>
                      <a:pt x="1094" y="2492"/>
                    </a:cubicBezTo>
                    <a:cubicBezTo>
                      <a:pt x="1151" y="2460"/>
                      <a:pt x="1194" y="2406"/>
                      <a:pt x="1210" y="2342"/>
                    </a:cubicBezTo>
                    <a:cubicBezTo>
                      <a:pt x="1218" y="2312"/>
                      <a:pt x="1225" y="2281"/>
                      <a:pt x="1230" y="2250"/>
                    </a:cubicBezTo>
                    <a:cubicBezTo>
                      <a:pt x="1289" y="2118"/>
                      <a:pt x="1266" y="1948"/>
                      <a:pt x="1250" y="1808"/>
                    </a:cubicBezTo>
                    <a:cubicBezTo>
                      <a:pt x="1250" y="1808"/>
                      <a:pt x="1250" y="1807"/>
                      <a:pt x="1250" y="1806"/>
                    </a:cubicBezTo>
                    <a:cubicBezTo>
                      <a:pt x="1250" y="1794"/>
                      <a:pt x="1249" y="1782"/>
                      <a:pt x="1249" y="1770"/>
                    </a:cubicBezTo>
                    <a:cubicBezTo>
                      <a:pt x="1241" y="1584"/>
                      <a:pt x="1215" y="1399"/>
                      <a:pt x="1172" y="1217"/>
                    </a:cubicBezTo>
                    <a:cubicBezTo>
                      <a:pt x="1071" y="806"/>
                      <a:pt x="880" y="422"/>
                      <a:pt x="612" y="93"/>
                    </a:cubicBezTo>
                    <a:cubicBezTo>
                      <a:pt x="593" y="68"/>
                      <a:pt x="563" y="53"/>
                      <a:pt x="532" y="53"/>
                    </a:cubicBezTo>
                    <a:cubicBezTo>
                      <a:pt x="529" y="53"/>
                      <a:pt x="526" y="54"/>
                      <a:pt x="523" y="54"/>
                    </a:cubicBezTo>
                    <a:cubicBezTo>
                      <a:pt x="514" y="48"/>
                      <a:pt x="504" y="43"/>
                      <a:pt x="494" y="38"/>
                    </a:cubicBezTo>
                    <a:cubicBezTo>
                      <a:pt x="488" y="24"/>
                      <a:pt x="478" y="11"/>
                      <a:pt x="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5" name="Google Shape;3985;p51"/>
              <p:cNvSpPr/>
              <p:nvPr/>
            </p:nvSpPr>
            <p:spPr>
              <a:xfrm>
                <a:off x="1961750" y="1542800"/>
                <a:ext cx="42675" cy="58650"/>
              </a:xfrm>
              <a:custGeom>
                <a:avLst/>
                <a:gdLst/>
                <a:ahLst/>
                <a:cxnLst/>
                <a:rect l="l" t="t" r="r" b="b"/>
                <a:pathLst>
                  <a:path w="1707" h="2346" extrusionOk="0">
                    <a:moveTo>
                      <a:pt x="1437" y="1"/>
                    </a:moveTo>
                    <a:cubicBezTo>
                      <a:pt x="1405" y="1"/>
                      <a:pt x="1372" y="7"/>
                      <a:pt x="1341" y="21"/>
                    </a:cubicBezTo>
                    <a:cubicBezTo>
                      <a:pt x="1215" y="78"/>
                      <a:pt x="1181" y="238"/>
                      <a:pt x="1243" y="353"/>
                    </a:cubicBezTo>
                    <a:cubicBezTo>
                      <a:pt x="1257" y="399"/>
                      <a:pt x="1285" y="440"/>
                      <a:pt x="1323" y="468"/>
                    </a:cubicBezTo>
                    <a:cubicBezTo>
                      <a:pt x="1339" y="480"/>
                      <a:pt x="1356" y="490"/>
                      <a:pt x="1374" y="498"/>
                    </a:cubicBezTo>
                    <a:lnTo>
                      <a:pt x="1374" y="649"/>
                    </a:lnTo>
                    <a:lnTo>
                      <a:pt x="1376" y="1150"/>
                    </a:lnTo>
                    <a:lnTo>
                      <a:pt x="1379" y="1910"/>
                    </a:lnTo>
                    <a:cubicBezTo>
                      <a:pt x="1143" y="1464"/>
                      <a:pt x="870" y="1038"/>
                      <a:pt x="563" y="639"/>
                    </a:cubicBezTo>
                    <a:cubicBezTo>
                      <a:pt x="552" y="625"/>
                      <a:pt x="541" y="613"/>
                      <a:pt x="528" y="602"/>
                    </a:cubicBezTo>
                    <a:cubicBezTo>
                      <a:pt x="473" y="496"/>
                      <a:pt x="356" y="421"/>
                      <a:pt x="247" y="421"/>
                    </a:cubicBezTo>
                    <a:cubicBezTo>
                      <a:pt x="165" y="421"/>
                      <a:pt x="87" y="464"/>
                      <a:pt x="44" y="568"/>
                    </a:cubicBezTo>
                    <a:cubicBezTo>
                      <a:pt x="0" y="675"/>
                      <a:pt x="36" y="805"/>
                      <a:pt x="123" y="879"/>
                    </a:cubicBezTo>
                    <a:cubicBezTo>
                      <a:pt x="163" y="914"/>
                      <a:pt x="214" y="933"/>
                      <a:pt x="267" y="933"/>
                    </a:cubicBezTo>
                    <a:cubicBezTo>
                      <a:pt x="274" y="933"/>
                      <a:pt x="282" y="933"/>
                      <a:pt x="290" y="932"/>
                    </a:cubicBezTo>
                    <a:cubicBezTo>
                      <a:pt x="339" y="928"/>
                      <a:pt x="373" y="901"/>
                      <a:pt x="410" y="876"/>
                    </a:cubicBezTo>
                    <a:cubicBezTo>
                      <a:pt x="744" y="1322"/>
                      <a:pt x="1035" y="1800"/>
                      <a:pt x="1281" y="2301"/>
                    </a:cubicBezTo>
                    <a:cubicBezTo>
                      <a:pt x="1298" y="2316"/>
                      <a:pt x="1315" y="2331"/>
                      <a:pt x="1330" y="2346"/>
                    </a:cubicBezTo>
                    <a:cubicBezTo>
                      <a:pt x="1392" y="2291"/>
                      <a:pt x="1469" y="2258"/>
                      <a:pt x="1551" y="2251"/>
                    </a:cubicBezTo>
                    <a:cubicBezTo>
                      <a:pt x="1554" y="2251"/>
                      <a:pt x="1558" y="2251"/>
                      <a:pt x="1562" y="2251"/>
                    </a:cubicBezTo>
                    <a:cubicBezTo>
                      <a:pt x="1574" y="2251"/>
                      <a:pt x="1586" y="2252"/>
                      <a:pt x="1598" y="2256"/>
                    </a:cubicBezTo>
                    <a:cubicBezTo>
                      <a:pt x="1631" y="2231"/>
                      <a:pt x="1649" y="2193"/>
                      <a:pt x="1648" y="2152"/>
                    </a:cubicBezTo>
                    <a:lnTo>
                      <a:pt x="1641" y="517"/>
                    </a:lnTo>
                    <a:cubicBezTo>
                      <a:pt x="1641" y="490"/>
                      <a:pt x="1642" y="459"/>
                      <a:pt x="1642" y="426"/>
                    </a:cubicBezTo>
                    <a:cubicBezTo>
                      <a:pt x="1685" y="377"/>
                      <a:pt x="1707" y="314"/>
                      <a:pt x="1705" y="250"/>
                    </a:cubicBezTo>
                    <a:cubicBezTo>
                      <a:pt x="1699"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6" name="Google Shape;3986;p51"/>
              <p:cNvSpPr/>
              <p:nvPr/>
            </p:nvSpPr>
            <p:spPr>
              <a:xfrm>
                <a:off x="1993750" y="1600325"/>
                <a:ext cx="1275" cy="1625"/>
              </a:xfrm>
              <a:custGeom>
                <a:avLst/>
                <a:gdLst/>
                <a:ahLst/>
                <a:cxnLst/>
                <a:rect l="l" t="t" r="r" b="b"/>
                <a:pathLst>
                  <a:path w="51" h="65" extrusionOk="0">
                    <a:moveTo>
                      <a:pt x="1" y="0"/>
                    </a:moveTo>
                    <a:cubicBezTo>
                      <a:pt x="10" y="22"/>
                      <a:pt x="21" y="43"/>
                      <a:pt x="30" y="64"/>
                    </a:cubicBezTo>
                    <a:cubicBezTo>
                      <a:pt x="37" y="57"/>
                      <a:pt x="44" y="50"/>
                      <a:pt x="50" y="44"/>
                    </a:cubicBezTo>
                    <a:cubicBezTo>
                      <a:pt x="33" y="29"/>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7" name="Google Shape;3987;p51"/>
              <p:cNvSpPr/>
              <p:nvPr/>
            </p:nvSpPr>
            <p:spPr>
              <a:xfrm>
                <a:off x="1995000" y="1599050"/>
                <a:ext cx="6725" cy="4825"/>
              </a:xfrm>
              <a:custGeom>
                <a:avLst/>
                <a:gdLst/>
                <a:ahLst/>
                <a:cxnLst/>
                <a:rect l="l" t="t" r="r" b="b"/>
                <a:pathLst>
                  <a:path w="269" h="193" extrusionOk="0">
                    <a:moveTo>
                      <a:pt x="233" y="1"/>
                    </a:moveTo>
                    <a:cubicBezTo>
                      <a:pt x="229" y="1"/>
                      <a:pt x="225" y="1"/>
                      <a:pt x="221" y="1"/>
                    </a:cubicBezTo>
                    <a:cubicBezTo>
                      <a:pt x="139" y="8"/>
                      <a:pt x="62" y="41"/>
                      <a:pt x="0" y="95"/>
                    </a:cubicBezTo>
                    <a:cubicBezTo>
                      <a:pt x="37" y="127"/>
                      <a:pt x="73" y="160"/>
                      <a:pt x="107" y="193"/>
                    </a:cubicBezTo>
                    <a:cubicBezTo>
                      <a:pt x="178" y="182"/>
                      <a:pt x="246" y="109"/>
                      <a:pt x="228" y="24"/>
                    </a:cubicBezTo>
                    <a:cubicBezTo>
                      <a:pt x="242" y="19"/>
                      <a:pt x="256" y="13"/>
                      <a:pt x="268" y="5"/>
                    </a:cubicBezTo>
                    <a:cubicBezTo>
                      <a:pt x="256" y="2"/>
                      <a:pt x="244" y="1"/>
                      <a:pt x="23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8" name="Google Shape;3988;p51"/>
              <p:cNvSpPr/>
              <p:nvPr/>
            </p:nvSpPr>
            <p:spPr>
              <a:xfrm>
                <a:off x="1994500" y="1601400"/>
                <a:ext cx="3175" cy="2550"/>
              </a:xfrm>
              <a:custGeom>
                <a:avLst/>
                <a:gdLst/>
                <a:ahLst/>
                <a:cxnLst/>
                <a:rect l="l" t="t" r="r" b="b"/>
                <a:pathLst>
                  <a:path w="127" h="102" extrusionOk="0">
                    <a:moveTo>
                      <a:pt x="20" y="1"/>
                    </a:moveTo>
                    <a:cubicBezTo>
                      <a:pt x="14" y="7"/>
                      <a:pt x="7" y="14"/>
                      <a:pt x="0" y="21"/>
                    </a:cubicBezTo>
                    <a:lnTo>
                      <a:pt x="7" y="33"/>
                    </a:lnTo>
                    <a:cubicBezTo>
                      <a:pt x="30" y="81"/>
                      <a:pt x="68" y="101"/>
                      <a:pt x="107" y="101"/>
                    </a:cubicBezTo>
                    <a:cubicBezTo>
                      <a:pt x="114" y="101"/>
                      <a:pt x="120" y="101"/>
                      <a:pt x="127" y="100"/>
                    </a:cubicBezTo>
                    <a:cubicBezTo>
                      <a:pt x="93"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89" name="Google Shape;3989;p51"/>
              <p:cNvSpPr/>
              <p:nvPr/>
            </p:nvSpPr>
            <p:spPr>
              <a:xfrm>
                <a:off x="2116000" y="1469700"/>
                <a:ext cx="98150" cy="113875"/>
              </a:xfrm>
              <a:custGeom>
                <a:avLst/>
                <a:gdLst/>
                <a:ahLst/>
                <a:cxnLst/>
                <a:rect l="l" t="t" r="r" b="b"/>
                <a:pathLst>
                  <a:path w="3926" h="4555" extrusionOk="0">
                    <a:moveTo>
                      <a:pt x="822" y="1"/>
                    </a:moveTo>
                    <a:cubicBezTo>
                      <a:pt x="547" y="1"/>
                      <a:pt x="289" y="75"/>
                      <a:pt x="159" y="362"/>
                    </a:cubicBezTo>
                    <a:cubicBezTo>
                      <a:pt x="0" y="713"/>
                      <a:pt x="24" y="1150"/>
                      <a:pt x="152" y="1507"/>
                    </a:cubicBezTo>
                    <a:cubicBezTo>
                      <a:pt x="289" y="1890"/>
                      <a:pt x="546" y="2223"/>
                      <a:pt x="893" y="2435"/>
                    </a:cubicBezTo>
                    <a:cubicBezTo>
                      <a:pt x="745" y="2927"/>
                      <a:pt x="1124" y="3443"/>
                      <a:pt x="1604" y="3589"/>
                    </a:cubicBezTo>
                    <a:cubicBezTo>
                      <a:pt x="1699" y="3618"/>
                      <a:pt x="1793" y="3631"/>
                      <a:pt x="1886" y="3631"/>
                    </a:cubicBezTo>
                    <a:cubicBezTo>
                      <a:pt x="2358" y="3631"/>
                      <a:pt x="2795" y="3290"/>
                      <a:pt x="3058" y="2909"/>
                    </a:cubicBezTo>
                    <a:lnTo>
                      <a:pt x="3058" y="2909"/>
                    </a:lnTo>
                    <a:cubicBezTo>
                      <a:pt x="3050" y="2938"/>
                      <a:pt x="3043" y="2968"/>
                      <a:pt x="3036" y="2998"/>
                    </a:cubicBezTo>
                    <a:cubicBezTo>
                      <a:pt x="2987" y="3208"/>
                      <a:pt x="2947" y="3422"/>
                      <a:pt x="2915" y="3637"/>
                    </a:cubicBezTo>
                    <a:cubicBezTo>
                      <a:pt x="2889" y="3814"/>
                      <a:pt x="2851" y="4001"/>
                      <a:pt x="2878" y="4180"/>
                    </a:cubicBezTo>
                    <a:cubicBezTo>
                      <a:pt x="2913" y="4416"/>
                      <a:pt x="3098" y="4554"/>
                      <a:pt x="3299" y="4554"/>
                    </a:cubicBezTo>
                    <a:cubicBezTo>
                      <a:pt x="3396" y="4554"/>
                      <a:pt x="3496" y="4522"/>
                      <a:pt x="3586" y="4453"/>
                    </a:cubicBezTo>
                    <a:cubicBezTo>
                      <a:pt x="3890" y="4220"/>
                      <a:pt x="3925" y="3749"/>
                      <a:pt x="3900" y="3398"/>
                    </a:cubicBezTo>
                    <a:cubicBezTo>
                      <a:pt x="3899" y="3381"/>
                      <a:pt x="3896" y="3365"/>
                      <a:pt x="3895" y="3349"/>
                    </a:cubicBezTo>
                    <a:cubicBezTo>
                      <a:pt x="3858" y="3344"/>
                      <a:pt x="3823" y="3331"/>
                      <a:pt x="3791" y="3312"/>
                    </a:cubicBezTo>
                    <a:cubicBezTo>
                      <a:pt x="3642" y="3217"/>
                      <a:pt x="3573" y="3002"/>
                      <a:pt x="3502" y="2851"/>
                    </a:cubicBezTo>
                    <a:cubicBezTo>
                      <a:pt x="3326" y="2475"/>
                      <a:pt x="3179" y="2085"/>
                      <a:pt x="3063" y="1686"/>
                    </a:cubicBezTo>
                    <a:cubicBezTo>
                      <a:pt x="3010" y="1501"/>
                      <a:pt x="2926" y="1284"/>
                      <a:pt x="2976" y="1091"/>
                    </a:cubicBezTo>
                    <a:cubicBezTo>
                      <a:pt x="2991" y="1028"/>
                      <a:pt x="3022" y="971"/>
                      <a:pt x="3066" y="924"/>
                    </a:cubicBezTo>
                    <a:cubicBezTo>
                      <a:pt x="3057" y="902"/>
                      <a:pt x="3046" y="881"/>
                      <a:pt x="3035" y="860"/>
                    </a:cubicBezTo>
                    <a:cubicBezTo>
                      <a:pt x="2532" y="432"/>
                      <a:pt x="1911" y="141"/>
                      <a:pt x="1256" y="42"/>
                    </a:cubicBezTo>
                    <a:cubicBezTo>
                      <a:pt x="1117" y="21"/>
                      <a:pt x="967"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0" name="Google Shape;3990;p51"/>
              <p:cNvSpPr/>
              <p:nvPr/>
            </p:nvSpPr>
            <p:spPr>
              <a:xfrm>
                <a:off x="2200800" y="1436850"/>
                <a:ext cx="74900" cy="135450"/>
              </a:xfrm>
              <a:custGeom>
                <a:avLst/>
                <a:gdLst/>
                <a:ahLst/>
                <a:cxnLst/>
                <a:rect l="l" t="t" r="r" b="b"/>
                <a:pathLst>
                  <a:path w="2996" h="5418" extrusionOk="0">
                    <a:moveTo>
                      <a:pt x="1543" y="1"/>
                    </a:moveTo>
                    <a:cubicBezTo>
                      <a:pt x="1480" y="1"/>
                      <a:pt x="1416" y="8"/>
                      <a:pt x="1352" y="21"/>
                    </a:cubicBezTo>
                    <a:cubicBezTo>
                      <a:pt x="1036" y="88"/>
                      <a:pt x="784" y="307"/>
                      <a:pt x="603" y="566"/>
                    </a:cubicBezTo>
                    <a:cubicBezTo>
                      <a:pt x="395" y="867"/>
                      <a:pt x="264" y="1231"/>
                      <a:pt x="153" y="1576"/>
                    </a:cubicBezTo>
                    <a:cubicBezTo>
                      <a:pt x="91" y="1766"/>
                      <a:pt x="43" y="1956"/>
                      <a:pt x="1" y="2148"/>
                    </a:cubicBezTo>
                    <a:cubicBezTo>
                      <a:pt x="12" y="2158"/>
                      <a:pt x="22" y="2171"/>
                      <a:pt x="29" y="2186"/>
                    </a:cubicBezTo>
                    <a:cubicBezTo>
                      <a:pt x="39" y="2190"/>
                      <a:pt x="48" y="2195"/>
                      <a:pt x="57" y="2201"/>
                    </a:cubicBezTo>
                    <a:cubicBezTo>
                      <a:pt x="59" y="2200"/>
                      <a:pt x="61" y="2200"/>
                      <a:pt x="64" y="2200"/>
                    </a:cubicBezTo>
                    <a:cubicBezTo>
                      <a:pt x="96" y="2200"/>
                      <a:pt x="127" y="2215"/>
                      <a:pt x="147" y="2241"/>
                    </a:cubicBezTo>
                    <a:cubicBezTo>
                      <a:pt x="414" y="2569"/>
                      <a:pt x="605" y="2953"/>
                      <a:pt x="706" y="3365"/>
                    </a:cubicBezTo>
                    <a:cubicBezTo>
                      <a:pt x="749" y="3545"/>
                      <a:pt x="776" y="3730"/>
                      <a:pt x="783" y="3916"/>
                    </a:cubicBezTo>
                    <a:cubicBezTo>
                      <a:pt x="783" y="3928"/>
                      <a:pt x="784" y="3941"/>
                      <a:pt x="785" y="3953"/>
                    </a:cubicBezTo>
                    <a:cubicBezTo>
                      <a:pt x="785" y="3954"/>
                      <a:pt x="785" y="3955"/>
                      <a:pt x="785" y="3956"/>
                    </a:cubicBezTo>
                    <a:cubicBezTo>
                      <a:pt x="801" y="4096"/>
                      <a:pt x="823" y="4264"/>
                      <a:pt x="765" y="4397"/>
                    </a:cubicBezTo>
                    <a:cubicBezTo>
                      <a:pt x="759" y="4428"/>
                      <a:pt x="752" y="4459"/>
                      <a:pt x="745" y="4488"/>
                    </a:cubicBezTo>
                    <a:cubicBezTo>
                      <a:pt x="728" y="4552"/>
                      <a:pt x="686" y="4606"/>
                      <a:pt x="629" y="4638"/>
                    </a:cubicBezTo>
                    <a:cubicBezTo>
                      <a:pt x="709" y="4766"/>
                      <a:pt x="798" y="4888"/>
                      <a:pt x="895" y="5005"/>
                    </a:cubicBezTo>
                    <a:cubicBezTo>
                      <a:pt x="1018" y="5154"/>
                      <a:pt x="1162" y="5312"/>
                      <a:pt x="1348" y="5384"/>
                    </a:cubicBezTo>
                    <a:cubicBezTo>
                      <a:pt x="1405" y="5406"/>
                      <a:pt x="1468" y="5417"/>
                      <a:pt x="1530" y="5417"/>
                    </a:cubicBezTo>
                    <a:cubicBezTo>
                      <a:pt x="1633" y="5417"/>
                      <a:pt x="1735" y="5386"/>
                      <a:pt x="1814" y="5317"/>
                    </a:cubicBezTo>
                    <a:cubicBezTo>
                      <a:pt x="1960" y="5190"/>
                      <a:pt x="1963" y="4998"/>
                      <a:pt x="1886" y="4832"/>
                    </a:cubicBezTo>
                    <a:cubicBezTo>
                      <a:pt x="1722" y="4485"/>
                      <a:pt x="1373" y="4208"/>
                      <a:pt x="1084" y="3969"/>
                    </a:cubicBezTo>
                    <a:cubicBezTo>
                      <a:pt x="1025" y="3921"/>
                      <a:pt x="967" y="3874"/>
                      <a:pt x="908" y="3826"/>
                    </a:cubicBezTo>
                    <a:lnTo>
                      <a:pt x="908" y="3826"/>
                    </a:lnTo>
                    <a:cubicBezTo>
                      <a:pt x="1160" y="3961"/>
                      <a:pt x="1434" y="4046"/>
                      <a:pt x="1725" y="4046"/>
                    </a:cubicBezTo>
                    <a:cubicBezTo>
                      <a:pt x="1806" y="4046"/>
                      <a:pt x="1889" y="4039"/>
                      <a:pt x="1974" y="4025"/>
                    </a:cubicBezTo>
                    <a:cubicBezTo>
                      <a:pt x="2296" y="3972"/>
                      <a:pt x="2599" y="3800"/>
                      <a:pt x="2776" y="3522"/>
                    </a:cubicBezTo>
                    <a:cubicBezTo>
                      <a:pt x="2940" y="3265"/>
                      <a:pt x="2995" y="2921"/>
                      <a:pt x="2892" y="2631"/>
                    </a:cubicBezTo>
                    <a:cubicBezTo>
                      <a:pt x="2772" y="2294"/>
                      <a:pt x="2478" y="2129"/>
                      <a:pt x="2165" y="2010"/>
                    </a:cubicBezTo>
                    <a:cubicBezTo>
                      <a:pt x="2410" y="1456"/>
                      <a:pt x="2611" y="796"/>
                      <a:pt x="2170" y="284"/>
                    </a:cubicBezTo>
                    <a:cubicBezTo>
                      <a:pt x="2009" y="96"/>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1" name="Google Shape;3991;p51"/>
              <p:cNvSpPr/>
              <p:nvPr/>
            </p:nvSpPr>
            <p:spPr>
              <a:xfrm>
                <a:off x="2195800" y="1490050"/>
                <a:ext cx="5025" cy="8175"/>
              </a:xfrm>
              <a:custGeom>
                <a:avLst/>
                <a:gdLst/>
                <a:ahLst/>
                <a:cxnLst/>
                <a:rect l="l" t="t" r="r" b="b"/>
                <a:pathLst>
                  <a:path w="201" h="327" extrusionOk="0">
                    <a:moveTo>
                      <a:pt x="161" y="0"/>
                    </a:moveTo>
                    <a:cubicBezTo>
                      <a:pt x="150" y="9"/>
                      <a:pt x="136" y="15"/>
                      <a:pt x="122" y="19"/>
                    </a:cubicBezTo>
                    <a:cubicBezTo>
                      <a:pt x="140" y="104"/>
                      <a:pt x="73" y="177"/>
                      <a:pt x="1" y="188"/>
                    </a:cubicBezTo>
                    <a:cubicBezTo>
                      <a:pt x="47" y="233"/>
                      <a:pt x="93" y="280"/>
                      <a:pt x="138" y="327"/>
                    </a:cubicBezTo>
                    <a:cubicBezTo>
                      <a:pt x="157" y="225"/>
                      <a:pt x="178" y="123"/>
                      <a:pt x="201" y="20"/>
                    </a:cubicBez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2" name="Google Shape;3992;p51"/>
              <p:cNvSpPr/>
              <p:nvPr/>
            </p:nvSpPr>
            <p:spPr>
              <a:xfrm>
                <a:off x="2212575" y="1545975"/>
                <a:ext cx="3950" cy="7450"/>
              </a:xfrm>
              <a:custGeom>
                <a:avLst/>
                <a:gdLst/>
                <a:ahLst/>
                <a:cxnLst/>
                <a:rect l="l" t="t" r="r" b="b"/>
                <a:pathLst>
                  <a:path w="158" h="298" extrusionOk="0">
                    <a:moveTo>
                      <a:pt x="1" y="0"/>
                    </a:moveTo>
                    <a:lnTo>
                      <a:pt x="1" y="0"/>
                    </a:lnTo>
                    <a:cubicBezTo>
                      <a:pt x="13" y="99"/>
                      <a:pt x="24" y="198"/>
                      <a:pt x="32" y="297"/>
                    </a:cubicBezTo>
                    <a:cubicBezTo>
                      <a:pt x="40" y="297"/>
                      <a:pt x="47" y="298"/>
                      <a:pt x="54" y="298"/>
                    </a:cubicBezTo>
                    <a:cubicBezTo>
                      <a:pt x="90" y="298"/>
                      <a:pt x="126" y="289"/>
                      <a:pt x="158" y="272"/>
                    </a:cubicBezTo>
                    <a:cubicBezTo>
                      <a:pt x="130" y="228"/>
                      <a:pt x="103" y="183"/>
                      <a:pt x="76" y="138"/>
                    </a:cubicBezTo>
                    <a:cubicBezTo>
                      <a:pt x="50" y="93"/>
                      <a:pt x="25"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3" name="Google Shape;3993;p51"/>
              <p:cNvSpPr/>
              <p:nvPr/>
            </p:nvSpPr>
            <p:spPr>
              <a:xfrm>
                <a:off x="2189125" y="1490550"/>
                <a:ext cx="32275" cy="62850"/>
              </a:xfrm>
              <a:custGeom>
                <a:avLst/>
                <a:gdLst/>
                <a:ahLst/>
                <a:cxnLst/>
                <a:rect l="l" t="t" r="r" b="b"/>
                <a:pathLst>
                  <a:path w="1291" h="2514" extrusionOk="0">
                    <a:moveTo>
                      <a:pt x="468" y="0"/>
                    </a:moveTo>
                    <a:cubicBezTo>
                      <a:pt x="445" y="101"/>
                      <a:pt x="424" y="205"/>
                      <a:pt x="405" y="307"/>
                    </a:cubicBezTo>
                    <a:cubicBezTo>
                      <a:pt x="360" y="260"/>
                      <a:pt x="316" y="213"/>
                      <a:pt x="268" y="168"/>
                    </a:cubicBezTo>
                    <a:cubicBezTo>
                      <a:pt x="261" y="169"/>
                      <a:pt x="255" y="170"/>
                      <a:pt x="248" y="170"/>
                    </a:cubicBezTo>
                    <a:cubicBezTo>
                      <a:pt x="209" y="170"/>
                      <a:pt x="170" y="150"/>
                      <a:pt x="148" y="101"/>
                    </a:cubicBezTo>
                    <a:cubicBezTo>
                      <a:pt x="145" y="97"/>
                      <a:pt x="143" y="93"/>
                      <a:pt x="141" y="90"/>
                    </a:cubicBezTo>
                    <a:cubicBezTo>
                      <a:pt x="98" y="137"/>
                      <a:pt x="66" y="194"/>
                      <a:pt x="51" y="257"/>
                    </a:cubicBezTo>
                    <a:cubicBezTo>
                      <a:pt x="1" y="449"/>
                      <a:pt x="85" y="667"/>
                      <a:pt x="138" y="852"/>
                    </a:cubicBezTo>
                    <a:cubicBezTo>
                      <a:pt x="254" y="1251"/>
                      <a:pt x="401" y="1641"/>
                      <a:pt x="578" y="2017"/>
                    </a:cubicBezTo>
                    <a:cubicBezTo>
                      <a:pt x="648" y="2168"/>
                      <a:pt x="717" y="2383"/>
                      <a:pt x="867" y="2477"/>
                    </a:cubicBezTo>
                    <a:cubicBezTo>
                      <a:pt x="898" y="2497"/>
                      <a:pt x="934" y="2510"/>
                      <a:pt x="970" y="2514"/>
                    </a:cubicBezTo>
                    <a:cubicBezTo>
                      <a:pt x="963" y="2415"/>
                      <a:pt x="952" y="2316"/>
                      <a:pt x="939" y="2217"/>
                    </a:cubicBezTo>
                    <a:lnTo>
                      <a:pt x="939" y="2217"/>
                    </a:lnTo>
                    <a:cubicBezTo>
                      <a:pt x="963" y="2264"/>
                      <a:pt x="988" y="2310"/>
                      <a:pt x="1015" y="2355"/>
                    </a:cubicBezTo>
                    <a:cubicBezTo>
                      <a:pt x="1042" y="2401"/>
                      <a:pt x="1068" y="2446"/>
                      <a:pt x="1096" y="2490"/>
                    </a:cubicBezTo>
                    <a:cubicBezTo>
                      <a:pt x="1153" y="2458"/>
                      <a:pt x="1195" y="2404"/>
                      <a:pt x="1212" y="2340"/>
                    </a:cubicBezTo>
                    <a:cubicBezTo>
                      <a:pt x="1220" y="2311"/>
                      <a:pt x="1227" y="2280"/>
                      <a:pt x="1232" y="2248"/>
                    </a:cubicBezTo>
                    <a:cubicBezTo>
                      <a:pt x="1290" y="2115"/>
                      <a:pt x="1268" y="1947"/>
                      <a:pt x="1252" y="1807"/>
                    </a:cubicBezTo>
                    <a:cubicBezTo>
                      <a:pt x="1252" y="1806"/>
                      <a:pt x="1252" y="1806"/>
                      <a:pt x="1252" y="1805"/>
                    </a:cubicBezTo>
                    <a:cubicBezTo>
                      <a:pt x="1252" y="1792"/>
                      <a:pt x="1251" y="1780"/>
                      <a:pt x="1251" y="1768"/>
                    </a:cubicBezTo>
                    <a:cubicBezTo>
                      <a:pt x="1243" y="1582"/>
                      <a:pt x="1217" y="1397"/>
                      <a:pt x="1173" y="1216"/>
                    </a:cubicBezTo>
                    <a:cubicBezTo>
                      <a:pt x="1072" y="804"/>
                      <a:pt x="881" y="420"/>
                      <a:pt x="614" y="92"/>
                    </a:cubicBezTo>
                    <a:cubicBezTo>
                      <a:pt x="595" y="67"/>
                      <a:pt x="565" y="52"/>
                      <a:pt x="534" y="52"/>
                    </a:cubicBezTo>
                    <a:cubicBezTo>
                      <a:pt x="531" y="52"/>
                      <a:pt x="528" y="52"/>
                      <a:pt x="525" y="53"/>
                    </a:cubicBezTo>
                    <a:cubicBezTo>
                      <a:pt x="515" y="46"/>
                      <a:pt x="506" y="42"/>
                      <a:pt x="496" y="37"/>
                    </a:cubicBezTo>
                    <a:cubicBezTo>
                      <a:pt x="489" y="23"/>
                      <a:pt x="479" y="1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4" name="Google Shape;3994;p51"/>
              <p:cNvSpPr/>
              <p:nvPr/>
            </p:nvSpPr>
            <p:spPr>
              <a:xfrm>
                <a:off x="2159900" y="1433675"/>
                <a:ext cx="42675" cy="58625"/>
              </a:xfrm>
              <a:custGeom>
                <a:avLst/>
                <a:gdLst/>
                <a:ahLst/>
                <a:cxnLst/>
                <a:rect l="l" t="t" r="r" b="b"/>
                <a:pathLst>
                  <a:path w="1707" h="2345" extrusionOk="0">
                    <a:moveTo>
                      <a:pt x="1437" y="1"/>
                    </a:moveTo>
                    <a:cubicBezTo>
                      <a:pt x="1405" y="1"/>
                      <a:pt x="1372" y="7"/>
                      <a:pt x="1341" y="20"/>
                    </a:cubicBezTo>
                    <a:cubicBezTo>
                      <a:pt x="1213" y="78"/>
                      <a:pt x="1179" y="237"/>
                      <a:pt x="1243" y="352"/>
                    </a:cubicBezTo>
                    <a:cubicBezTo>
                      <a:pt x="1256" y="399"/>
                      <a:pt x="1285" y="439"/>
                      <a:pt x="1323" y="468"/>
                    </a:cubicBezTo>
                    <a:cubicBezTo>
                      <a:pt x="1339" y="480"/>
                      <a:pt x="1356" y="489"/>
                      <a:pt x="1374" y="498"/>
                    </a:cubicBezTo>
                    <a:lnTo>
                      <a:pt x="1374" y="649"/>
                    </a:lnTo>
                    <a:cubicBezTo>
                      <a:pt x="1374" y="816"/>
                      <a:pt x="1375" y="983"/>
                      <a:pt x="1376" y="1150"/>
                    </a:cubicBezTo>
                    <a:cubicBezTo>
                      <a:pt x="1377" y="1403"/>
                      <a:pt x="1378" y="1657"/>
                      <a:pt x="1379" y="1910"/>
                    </a:cubicBezTo>
                    <a:cubicBezTo>
                      <a:pt x="1143" y="1463"/>
                      <a:pt x="870" y="1038"/>
                      <a:pt x="563" y="637"/>
                    </a:cubicBezTo>
                    <a:cubicBezTo>
                      <a:pt x="552" y="624"/>
                      <a:pt x="540" y="613"/>
                      <a:pt x="528" y="602"/>
                    </a:cubicBezTo>
                    <a:cubicBezTo>
                      <a:pt x="472" y="496"/>
                      <a:pt x="355" y="421"/>
                      <a:pt x="246" y="421"/>
                    </a:cubicBezTo>
                    <a:cubicBezTo>
                      <a:pt x="164" y="421"/>
                      <a:pt x="87" y="464"/>
                      <a:pt x="44" y="568"/>
                    </a:cubicBezTo>
                    <a:cubicBezTo>
                      <a:pt x="0" y="674"/>
                      <a:pt x="35" y="805"/>
                      <a:pt x="123" y="878"/>
                    </a:cubicBezTo>
                    <a:cubicBezTo>
                      <a:pt x="163" y="914"/>
                      <a:pt x="214" y="933"/>
                      <a:pt x="267" y="933"/>
                    </a:cubicBezTo>
                    <a:cubicBezTo>
                      <a:pt x="274" y="933"/>
                      <a:pt x="282" y="932"/>
                      <a:pt x="290" y="932"/>
                    </a:cubicBezTo>
                    <a:cubicBezTo>
                      <a:pt x="338" y="927"/>
                      <a:pt x="372" y="901"/>
                      <a:pt x="409" y="875"/>
                    </a:cubicBezTo>
                    <a:cubicBezTo>
                      <a:pt x="742" y="1322"/>
                      <a:pt x="1034" y="1799"/>
                      <a:pt x="1279" y="2301"/>
                    </a:cubicBezTo>
                    <a:cubicBezTo>
                      <a:pt x="1296" y="2316"/>
                      <a:pt x="1313" y="2331"/>
                      <a:pt x="1329" y="2345"/>
                    </a:cubicBezTo>
                    <a:cubicBezTo>
                      <a:pt x="1391" y="2290"/>
                      <a:pt x="1469" y="2257"/>
                      <a:pt x="1550" y="2251"/>
                    </a:cubicBezTo>
                    <a:cubicBezTo>
                      <a:pt x="1554" y="2251"/>
                      <a:pt x="1558" y="2251"/>
                      <a:pt x="1562" y="2251"/>
                    </a:cubicBezTo>
                    <a:cubicBezTo>
                      <a:pt x="1574" y="2251"/>
                      <a:pt x="1586" y="2252"/>
                      <a:pt x="1597" y="2255"/>
                    </a:cubicBezTo>
                    <a:cubicBezTo>
                      <a:pt x="1630" y="2231"/>
                      <a:pt x="1649" y="2193"/>
                      <a:pt x="1647" y="2152"/>
                    </a:cubicBezTo>
                    <a:cubicBezTo>
                      <a:pt x="1645" y="1607"/>
                      <a:pt x="1643" y="1062"/>
                      <a:pt x="1641" y="517"/>
                    </a:cubicBezTo>
                    <a:cubicBezTo>
                      <a:pt x="1641" y="489"/>
                      <a:pt x="1642" y="457"/>
                      <a:pt x="1642" y="426"/>
                    </a:cubicBezTo>
                    <a:cubicBezTo>
                      <a:pt x="1684" y="377"/>
                      <a:pt x="1707" y="314"/>
                      <a:pt x="1704" y="250"/>
                    </a:cubicBezTo>
                    <a:cubicBezTo>
                      <a:pt x="1698" y="109"/>
                      <a:pt x="1570"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5" name="Google Shape;3995;p51"/>
              <p:cNvSpPr/>
              <p:nvPr/>
            </p:nvSpPr>
            <p:spPr>
              <a:xfrm>
                <a:off x="2191875" y="1491175"/>
                <a:ext cx="1300" cy="1600"/>
              </a:xfrm>
              <a:custGeom>
                <a:avLst/>
                <a:gdLst/>
                <a:ahLst/>
                <a:cxnLst/>
                <a:rect l="l" t="t" r="r" b="b"/>
                <a:pathLst>
                  <a:path w="52" h="64" extrusionOk="0">
                    <a:moveTo>
                      <a:pt x="0" y="1"/>
                    </a:moveTo>
                    <a:lnTo>
                      <a:pt x="0" y="1"/>
                    </a:lnTo>
                    <a:cubicBezTo>
                      <a:pt x="11" y="22"/>
                      <a:pt x="22" y="43"/>
                      <a:pt x="31" y="64"/>
                    </a:cubicBezTo>
                    <a:cubicBezTo>
                      <a:pt x="38" y="57"/>
                      <a:pt x="44" y="51"/>
                      <a:pt x="51" y="45"/>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6" name="Google Shape;3996;p51"/>
              <p:cNvSpPr/>
              <p:nvPr/>
            </p:nvSpPr>
            <p:spPr>
              <a:xfrm>
                <a:off x="2193150" y="1489450"/>
                <a:ext cx="6800" cy="5300"/>
              </a:xfrm>
              <a:custGeom>
                <a:avLst/>
                <a:gdLst/>
                <a:ahLst/>
                <a:cxnLst/>
                <a:rect l="l" t="t" r="r" b="b"/>
                <a:pathLst>
                  <a:path w="272" h="212" extrusionOk="0">
                    <a:moveTo>
                      <a:pt x="243" y="0"/>
                    </a:moveTo>
                    <a:cubicBezTo>
                      <a:pt x="233" y="0"/>
                      <a:pt x="222" y="7"/>
                      <a:pt x="219" y="20"/>
                    </a:cubicBezTo>
                    <a:lnTo>
                      <a:pt x="220" y="20"/>
                    </a:lnTo>
                    <a:cubicBezTo>
                      <a:pt x="139" y="26"/>
                      <a:pt x="61" y="59"/>
                      <a:pt x="0" y="114"/>
                    </a:cubicBezTo>
                    <a:cubicBezTo>
                      <a:pt x="37" y="145"/>
                      <a:pt x="72" y="178"/>
                      <a:pt x="107" y="211"/>
                    </a:cubicBezTo>
                    <a:cubicBezTo>
                      <a:pt x="178" y="200"/>
                      <a:pt x="246" y="127"/>
                      <a:pt x="228" y="42"/>
                    </a:cubicBezTo>
                    <a:lnTo>
                      <a:pt x="228" y="42"/>
                    </a:lnTo>
                    <a:cubicBezTo>
                      <a:pt x="233" y="46"/>
                      <a:pt x="238" y="48"/>
                      <a:pt x="243" y="48"/>
                    </a:cubicBezTo>
                    <a:cubicBezTo>
                      <a:pt x="258" y="48"/>
                      <a:pt x="272" y="33"/>
                      <a:pt x="266" y="17"/>
                    </a:cubicBezTo>
                    <a:cubicBezTo>
                      <a:pt x="262" y="6"/>
                      <a:pt x="253" y="0"/>
                      <a:pt x="24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7" name="Google Shape;3997;p51"/>
              <p:cNvSpPr/>
              <p:nvPr/>
            </p:nvSpPr>
            <p:spPr>
              <a:xfrm>
                <a:off x="2192650" y="1492275"/>
                <a:ext cx="3175" cy="2525"/>
              </a:xfrm>
              <a:custGeom>
                <a:avLst/>
                <a:gdLst/>
                <a:ahLst/>
                <a:cxnLst/>
                <a:rect l="l" t="t" r="r" b="b"/>
                <a:pathLst>
                  <a:path w="127" h="101" extrusionOk="0">
                    <a:moveTo>
                      <a:pt x="20" y="1"/>
                    </a:moveTo>
                    <a:cubicBezTo>
                      <a:pt x="13" y="7"/>
                      <a:pt x="7" y="13"/>
                      <a:pt x="0" y="21"/>
                    </a:cubicBezTo>
                    <a:cubicBezTo>
                      <a:pt x="2" y="24"/>
                      <a:pt x="4" y="28"/>
                      <a:pt x="7" y="32"/>
                    </a:cubicBezTo>
                    <a:cubicBezTo>
                      <a:pt x="29" y="80"/>
                      <a:pt x="67" y="100"/>
                      <a:pt x="105" y="100"/>
                    </a:cubicBezTo>
                    <a:cubicBezTo>
                      <a:pt x="112" y="100"/>
                      <a:pt x="120" y="100"/>
                      <a:pt x="127" y="98"/>
                    </a:cubicBezTo>
                    <a:cubicBezTo>
                      <a:pt x="92" y="65"/>
                      <a:pt x="57" y="32"/>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8" name="Google Shape;3998;p51"/>
              <p:cNvSpPr/>
              <p:nvPr/>
            </p:nvSpPr>
            <p:spPr>
              <a:xfrm>
                <a:off x="2163575" y="1306550"/>
                <a:ext cx="93900" cy="76100"/>
              </a:xfrm>
              <a:custGeom>
                <a:avLst/>
                <a:gdLst/>
                <a:ahLst/>
                <a:cxnLst/>
                <a:rect l="l" t="t" r="r" b="b"/>
                <a:pathLst>
                  <a:path w="3756" h="3044" extrusionOk="0">
                    <a:moveTo>
                      <a:pt x="2841" y="0"/>
                    </a:moveTo>
                    <a:cubicBezTo>
                      <a:pt x="1894" y="15"/>
                      <a:pt x="947" y="30"/>
                      <a:pt x="0" y="44"/>
                    </a:cubicBezTo>
                    <a:cubicBezTo>
                      <a:pt x="141" y="407"/>
                      <a:pt x="391" y="721"/>
                      <a:pt x="723" y="924"/>
                    </a:cubicBezTo>
                    <a:cubicBezTo>
                      <a:pt x="575" y="1416"/>
                      <a:pt x="954" y="1933"/>
                      <a:pt x="1434" y="2079"/>
                    </a:cubicBezTo>
                    <a:cubicBezTo>
                      <a:pt x="1529" y="2107"/>
                      <a:pt x="1623" y="2120"/>
                      <a:pt x="1716" y="2120"/>
                    </a:cubicBezTo>
                    <a:cubicBezTo>
                      <a:pt x="2188" y="2120"/>
                      <a:pt x="2625" y="1779"/>
                      <a:pt x="2888" y="1398"/>
                    </a:cubicBezTo>
                    <a:lnTo>
                      <a:pt x="2888" y="1398"/>
                    </a:lnTo>
                    <a:cubicBezTo>
                      <a:pt x="2880" y="1428"/>
                      <a:pt x="2873" y="1457"/>
                      <a:pt x="2865" y="1486"/>
                    </a:cubicBezTo>
                    <a:cubicBezTo>
                      <a:pt x="2817" y="1698"/>
                      <a:pt x="2777" y="1911"/>
                      <a:pt x="2745" y="2126"/>
                    </a:cubicBezTo>
                    <a:cubicBezTo>
                      <a:pt x="2719" y="2303"/>
                      <a:pt x="2681" y="2490"/>
                      <a:pt x="2708" y="2670"/>
                    </a:cubicBezTo>
                    <a:cubicBezTo>
                      <a:pt x="2742" y="2905"/>
                      <a:pt x="2927" y="3043"/>
                      <a:pt x="3129" y="3043"/>
                    </a:cubicBezTo>
                    <a:cubicBezTo>
                      <a:pt x="3226" y="3043"/>
                      <a:pt x="3326" y="3011"/>
                      <a:pt x="3416" y="2943"/>
                    </a:cubicBezTo>
                    <a:cubicBezTo>
                      <a:pt x="3720" y="2709"/>
                      <a:pt x="3755" y="2238"/>
                      <a:pt x="3730" y="1886"/>
                    </a:cubicBezTo>
                    <a:cubicBezTo>
                      <a:pt x="3729" y="1870"/>
                      <a:pt x="3726" y="1854"/>
                      <a:pt x="3725" y="1837"/>
                    </a:cubicBezTo>
                    <a:cubicBezTo>
                      <a:pt x="3688" y="1833"/>
                      <a:pt x="3653" y="1820"/>
                      <a:pt x="3621" y="1800"/>
                    </a:cubicBezTo>
                    <a:cubicBezTo>
                      <a:pt x="3472" y="1707"/>
                      <a:pt x="3403" y="1492"/>
                      <a:pt x="3332" y="1341"/>
                    </a:cubicBezTo>
                    <a:cubicBezTo>
                      <a:pt x="3156" y="964"/>
                      <a:pt x="3009" y="574"/>
                      <a:pt x="2893" y="175"/>
                    </a:cubicBezTo>
                    <a:cubicBezTo>
                      <a:pt x="2877" y="119"/>
                      <a:pt x="2858" y="61"/>
                      <a:pt x="2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3999" name="Google Shape;3999;p51"/>
              <p:cNvSpPr/>
              <p:nvPr/>
            </p:nvSpPr>
            <p:spPr>
              <a:xfrm>
                <a:off x="2256800" y="1305250"/>
                <a:ext cx="61725" cy="66100"/>
              </a:xfrm>
              <a:custGeom>
                <a:avLst/>
                <a:gdLst/>
                <a:ahLst/>
                <a:cxnLst/>
                <a:rect l="l" t="t" r="r" b="b"/>
                <a:pathLst>
                  <a:path w="2469" h="2644" extrusionOk="0">
                    <a:moveTo>
                      <a:pt x="2423" y="0"/>
                    </a:moveTo>
                    <a:lnTo>
                      <a:pt x="2423" y="0"/>
                    </a:lnTo>
                    <a:cubicBezTo>
                      <a:pt x="1615" y="13"/>
                      <a:pt x="808" y="26"/>
                      <a:pt x="1" y="39"/>
                    </a:cubicBezTo>
                    <a:cubicBezTo>
                      <a:pt x="86" y="216"/>
                      <a:pt x="152" y="402"/>
                      <a:pt x="198" y="592"/>
                    </a:cubicBezTo>
                    <a:cubicBezTo>
                      <a:pt x="242" y="773"/>
                      <a:pt x="267" y="958"/>
                      <a:pt x="276" y="1144"/>
                    </a:cubicBezTo>
                    <a:cubicBezTo>
                      <a:pt x="276" y="1156"/>
                      <a:pt x="277" y="1167"/>
                      <a:pt x="278" y="1180"/>
                    </a:cubicBezTo>
                    <a:lnTo>
                      <a:pt x="278" y="1182"/>
                    </a:lnTo>
                    <a:cubicBezTo>
                      <a:pt x="294" y="1323"/>
                      <a:pt x="316" y="1492"/>
                      <a:pt x="258" y="1624"/>
                    </a:cubicBezTo>
                    <a:cubicBezTo>
                      <a:pt x="252" y="1655"/>
                      <a:pt x="245" y="1686"/>
                      <a:pt x="237" y="1716"/>
                    </a:cubicBezTo>
                    <a:cubicBezTo>
                      <a:pt x="221" y="1780"/>
                      <a:pt x="178" y="1833"/>
                      <a:pt x="121" y="1865"/>
                    </a:cubicBezTo>
                    <a:cubicBezTo>
                      <a:pt x="202" y="1993"/>
                      <a:pt x="291" y="2116"/>
                      <a:pt x="387" y="2232"/>
                    </a:cubicBezTo>
                    <a:cubicBezTo>
                      <a:pt x="511" y="2382"/>
                      <a:pt x="654" y="2540"/>
                      <a:pt x="841" y="2610"/>
                    </a:cubicBezTo>
                    <a:cubicBezTo>
                      <a:pt x="898" y="2632"/>
                      <a:pt x="961" y="2644"/>
                      <a:pt x="1023" y="2644"/>
                    </a:cubicBezTo>
                    <a:cubicBezTo>
                      <a:pt x="1126" y="2644"/>
                      <a:pt x="1228" y="2612"/>
                      <a:pt x="1307" y="2543"/>
                    </a:cubicBezTo>
                    <a:cubicBezTo>
                      <a:pt x="1452" y="2417"/>
                      <a:pt x="1456" y="2224"/>
                      <a:pt x="1378" y="2059"/>
                    </a:cubicBezTo>
                    <a:cubicBezTo>
                      <a:pt x="1215" y="1712"/>
                      <a:pt x="866" y="1434"/>
                      <a:pt x="577" y="1195"/>
                    </a:cubicBezTo>
                    <a:cubicBezTo>
                      <a:pt x="518" y="1148"/>
                      <a:pt x="460" y="1100"/>
                      <a:pt x="401" y="1053"/>
                    </a:cubicBezTo>
                    <a:lnTo>
                      <a:pt x="401" y="1053"/>
                    </a:lnTo>
                    <a:cubicBezTo>
                      <a:pt x="653" y="1189"/>
                      <a:pt x="927" y="1273"/>
                      <a:pt x="1219" y="1273"/>
                    </a:cubicBezTo>
                    <a:cubicBezTo>
                      <a:pt x="1300" y="1273"/>
                      <a:pt x="1383" y="1266"/>
                      <a:pt x="1467" y="1252"/>
                    </a:cubicBezTo>
                    <a:cubicBezTo>
                      <a:pt x="1788" y="1199"/>
                      <a:pt x="2092" y="1026"/>
                      <a:pt x="2269" y="749"/>
                    </a:cubicBezTo>
                    <a:cubicBezTo>
                      <a:pt x="2408" y="533"/>
                      <a:pt x="2468" y="255"/>
                      <a:pt x="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0" name="Google Shape;4000;p51"/>
              <p:cNvSpPr/>
              <p:nvPr/>
            </p:nvSpPr>
            <p:spPr>
              <a:xfrm>
                <a:off x="2255900" y="1345050"/>
                <a:ext cx="3950" cy="7475"/>
              </a:xfrm>
              <a:custGeom>
                <a:avLst/>
                <a:gdLst/>
                <a:ahLst/>
                <a:cxnLst/>
                <a:rect l="l" t="t" r="r" b="b"/>
                <a:pathLst>
                  <a:path w="158" h="299" extrusionOk="0">
                    <a:moveTo>
                      <a:pt x="0" y="1"/>
                    </a:moveTo>
                    <a:lnTo>
                      <a:pt x="0" y="1"/>
                    </a:lnTo>
                    <a:cubicBezTo>
                      <a:pt x="13" y="100"/>
                      <a:pt x="24" y="198"/>
                      <a:pt x="32" y="297"/>
                    </a:cubicBezTo>
                    <a:cubicBezTo>
                      <a:pt x="41" y="298"/>
                      <a:pt x="49" y="299"/>
                      <a:pt x="58" y="299"/>
                    </a:cubicBezTo>
                    <a:cubicBezTo>
                      <a:pt x="93" y="299"/>
                      <a:pt x="127" y="290"/>
                      <a:pt x="158" y="273"/>
                    </a:cubicBezTo>
                    <a:cubicBezTo>
                      <a:pt x="130" y="229"/>
                      <a:pt x="103" y="185"/>
                      <a:pt x="76" y="139"/>
                    </a:cubicBezTo>
                    <a:cubicBezTo>
                      <a:pt x="50" y="93"/>
                      <a:pt x="25" y="4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1" name="Google Shape;4001;p51"/>
              <p:cNvSpPr/>
              <p:nvPr/>
            </p:nvSpPr>
            <p:spPr>
              <a:xfrm>
                <a:off x="2234600" y="1306200"/>
                <a:ext cx="30150" cy="46300"/>
              </a:xfrm>
              <a:custGeom>
                <a:avLst/>
                <a:gdLst/>
                <a:ahLst/>
                <a:cxnLst/>
                <a:rect l="l" t="t" r="r" b="b"/>
                <a:pathLst>
                  <a:path w="1206" h="1852" extrusionOk="0">
                    <a:moveTo>
                      <a:pt x="890" y="0"/>
                    </a:moveTo>
                    <a:lnTo>
                      <a:pt x="1" y="14"/>
                    </a:lnTo>
                    <a:cubicBezTo>
                      <a:pt x="18" y="75"/>
                      <a:pt x="37" y="133"/>
                      <a:pt x="53" y="189"/>
                    </a:cubicBezTo>
                    <a:cubicBezTo>
                      <a:pt x="168" y="588"/>
                      <a:pt x="315" y="978"/>
                      <a:pt x="492" y="1355"/>
                    </a:cubicBezTo>
                    <a:cubicBezTo>
                      <a:pt x="562" y="1506"/>
                      <a:pt x="632" y="1721"/>
                      <a:pt x="781" y="1814"/>
                    </a:cubicBezTo>
                    <a:cubicBezTo>
                      <a:pt x="812" y="1834"/>
                      <a:pt x="848" y="1847"/>
                      <a:pt x="885" y="1851"/>
                    </a:cubicBezTo>
                    <a:cubicBezTo>
                      <a:pt x="877" y="1752"/>
                      <a:pt x="866" y="1654"/>
                      <a:pt x="852" y="1555"/>
                    </a:cubicBezTo>
                    <a:lnTo>
                      <a:pt x="852" y="1555"/>
                    </a:lnTo>
                    <a:cubicBezTo>
                      <a:pt x="878" y="1601"/>
                      <a:pt x="902" y="1647"/>
                      <a:pt x="929" y="1693"/>
                    </a:cubicBezTo>
                    <a:cubicBezTo>
                      <a:pt x="956" y="1739"/>
                      <a:pt x="982" y="1783"/>
                      <a:pt x="1010" y="1827"/>
                    </a:cubicBezTo>
                    <a:cubicBezTo>
                      <a:pt x="1067" y="1795"/>
                      <a:pt x="1110" y="1742"/>
                      <a:pt x="1126" y="1678"/>
                    </a:cubicBezTo>
                    <a:cubicBezTo>
                      <a:pt x="1134" y="1648"/>
                      <a:pt x="1141" y="1617"/>
                      <a:pt x="1147" y="1586"/>
                    </a:cubicBezTo>
                    <a:cubicBezTo>
                      <a:pt x="1205" y="1453"/>
                      <a:pt x="1183" y="1285"/>
                      <a:pt x="1166" y="1144"/>
                    </a:cubicBezTo>
                    <a:lnTo>
                      <a:pt x="1166" y="1142"/>
                    </a:lnTo>
                    <a:cubicBezTo>
                      <a:pt x="1166" y="1129"/>
                      <a:pt x="1166" y="1118"/>
                      <a:pt x="1165" y="1106"/>
                    </a:cubicBezTo>
                    <a:cubicBezTo>
                      <a:pt x="1158" y="920"/>
                      <a:pt x="1131" y="735"/>
                      <a:pt x="1089" y="553"/>
                    </a:cubicBezTo>
                    <a:cubicBezTo>
                      <a:pt x="1042" y="363"/>
                      <a:pt x="976" y="177"/>
                      <a:pt x="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2" name="Google Shape;4002;p51"/>
              <p:cNvSpPr/>
              <p:nvPr/>
            </p:nvSpPr>
            <p:spPr>
              <a:xfrm>
                <a:off x="2303125" y="1394775"/>
                <a:ext cx="98125" cy="113850"/>
              </a:xfrm>
              <a:custGeom>
                <a:avLst/>
                <a:gdLst/>
                <a:ahLst/>
                <a:cxnLst/>
                <a:rect l="l" t="t" r="r" b="b"/>
                <a:pathLst>
                  <a:path w="3925" h="4554" extrusionOk="0">
                    <a:moveTo>
                      <a:pt x="823" y="0"/>
                    </a:moveTo>
                    <a:cubicBezTo>
                      <a:pt x="548" y="0"/>
                      <a:pt x="290" y="75"/>
                      <a:pt x="160" y="362"/>
                    </a:cubicBezTo>
                    <a:cubicBezTo>
                      <a:pt x="1" y="713"/>
                      <a:pt x="25" y="1150"/>
                      <a:pt x="153" y="1507"/>
                    </a:cubicBezTo>
                    <a:cubicBezTo>
                      <a:pt x="290" y="1890"/>
                      <a:pt x="547" y="2223"/>
                      <a:pt x="894" y="2434"/>
                    </a:cubicBezTo>
                    <a:cubicBezTo>
                      <a:pt x="745" y="2927"/>
                      <a:pt x="1123" y="3443"/>
                      <a:pt x="1605" y="3589"/>
                    </a:cubicBezTo>
                    <a:cubicBezTo>
                      <a:pt x="1700" y="3618"/>
                      <a:pt x="1794" y="3631"/>
                      <a:pt x="1886" y="3631"/>
                    </a:cubicBezTo>
                    <a:cubicBezTo>
                      <a:pt x="2358" y="3631"/>
                      <a:pt x="2794" y="3290"/>
                      <a:pt x="3057" y="2909"/>
                    </a:cubicBezTo>
                    <a:lnTo>
                      <a:pt x="3057" y="2909"/>
                    </a:lnTo>
                    <a:cubicBezTo>
                      <a:pt x="3051" y="2938"/>
                      <a:pt x="3043" y="2967"/>
                      <a:pt x="3036" y="2997"/>
                    </a:cubicBezTo>
                    <a:cubicBezTo>
                      <a:pt x="2987" y="3208"/>
                      <a:pt x="2948" y="3422"/>
                      <a:pt x="2916" y="3637"/>
                    </a:cubicBezTo>
                    <a:cubicBezTo>
                      <a:pt x="2889" y="3814"/>
                      <a:pt x="2852" y="4000"/>
                      <a:pt x="2879" y="4180"/>
                    </a:cubicBezTo>
                    <a:cubicBezTo>
                      <a:pt x="2913" y="4415"/>
                      <a:pt x="3098" y="4554"/>
                      <a:pt x="3300" y="4554"/>
                    </a:cubicBezTo>
                    <a:cubicBezTo>
                      <a:pt x="3396" y="4554"/>
                      <a:pt x="3496" y="4522"/>
                      <a:pt x="3586" y="4453"/>
                    </a:cubicBezTo>
                    <a:cubicBezTo>
                      <a:pt x="3891" y="4219"/>
                      <a:pt x="3925" y="3749"/>
                      <a:pt x="3900" y="3397"/>
                    </a:cubicBezTo>
                    <a:cubicBezTo>
                      <a:pt x="3899" y="3381"/>
                      <a:pt x="3897" y="3365"/>
                      <a:pt x="3896" y="3348"/>
                    </a:cubicBezTo>
                    <a:cubicBezTo>
                      <a:pt x="3859" y="3343"/>
                      <a:pt x="3824" y="3331"/>
                      <a:pt x="3792" y="3310"/>
                    </a:cubicBezTo>
                    <a:cubicBezTo>
                      <a:pt x="3643" y="3217"/>
                      <a:pt x="3574" y="3002"/>
                      <a:pt x="3503" y="2851"/>
                    </a:cubicBezTo>
                    <a:cubicBezTo>
                      <a:pt x="3325" y="2475"/>
                      <a:pt x="3179" y="2085"/>
                      <a:pt x="3064" y="1685"/>
                    </a:cubicBezTo>
                    <a:cubicBezTo>
                      <a:pt x="3011" y="1501"/>
                      <a:pt x="2927" y="1283"/>
                      <a:pt x="2975" y="1091"/>
                    </a:cubicBezTo>
                    <a:cubicBezTo>
                      <a:pt x="2991" y="1028"/>
                      <a:pt x="3022" y="970"/>
                      <a:pt x="3067" y="923"/>
                    </a:cubicBezTo>
                    <a:cubicBezTo>
                      <a:pt x="3056" y="902"/>
                      <a:pt x="3047" y="881"/>
                      <a:pt x="3036" y="860"/>
                    </a:cubicBezTo>
                    <a:cubicBezTo>
                      <a:pt x="2533" y="430"/>
                      <a:pt x="1910" y="140"/>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3" name="Google Shape;4003;p51"/>
              <p:cNvSpPr/>
              <p:nvPr/>
            </p:nvSpPr>
            <p:spPr>
              <a:xfrm>
                <a:off x="2403625" y="1457875"/>
                <a:ext cx="33225" cy="39475"/>
              </a:xfrm>
              <a:custGeom>
                <a:avLst/>
                <a:gdLst/>
                <a:ahLst/>
                <a:cxnLst/>
                <a:rect l="l" t="t" r="r" b="b"/>
                <a:pathLst>
                  <a:path w="1329" h="1579" extrusionOk="0">
                    <a:moveTo>
                      <a:pt x="150" y="1"/>
                    </a:moveTo>
                    <a:lnTo>
                      <a:pt x="150" y="1"/>
                    </a:lnTo>
                    <a:cubicBezTo>
                      <a:pt x="153" y="27"/>
                      <a:pt x="154" y="52"/>
                      <a:pt x="155" y="78"/>
                    </a:cubicBezTo>
                    <a:cubicBezTo>
                      <a:pt x="157" y="90"/>
                      <a:pt x="157" y="103"/>
                      <a:pt x="157" y="115"/>
                    </a:cubicBezTo>
                    <a:lnTo>
                      <a:pt x="157" y="117"/>
                    </a:lnTo>
                    <a:cubicBezTo>
                      <a:pt x="174" y="257"/>
                      <a:pt x="196" y="426"/>
                      <a:pt x="138" y="558"/>
                    </a:cubicBezTo>
                    <a:cubicBezTo>
                      <a:pt x="131" y="590"/>
                      <a:pt x="125" y="621"/>
                      <a:pt x="116" y="650"/>
                    </a:cubicBezTo>
                    <a:cubicBezTo>
                      <a:pt x="100" y="714"/>
                      <a:pt x="58" y="767"/>
                      <a:pt x="1" y="799"/>
                    </a:cubicBezTo>
                    <a:cubicBezTo>
                      <a:pt x="81" y="928"/>
                      <a:pt x="171" y="1050"/>
                      <a:pt x="266" y="1166"/>
                    </a:cubicBezTo>
                    <a:cubicBezTo>
                      <a:pt x="391" y="1316"/>
                      <a:pt x="534" y="1474"/>
                      <a:pt x="720" y="1545"/>
                    </a:cubicBezTo>
                    <a:cubicBezTo>
                      <a:pt x="778" y="1567"/>
                      <a:pt x="840" y="1578"/>
                      <a:pt x="903" y="1578"/>
                    </a:cubicBezTo>
                    <a:cubicBezTo>
                      <a:pt x="1005" y="1578"/>
                      <a:pt x="1108" y="1546"/>
                      <a:pt x="1187" y="1478"/>
                    </a:cubicBezTo>
                    <a:cubicBezTo>
                      <a:pt x="1302" y="1378"/>
                      <a:pt x="1328" y="1236"/>
                      <a:pt x="1295" y="1100"/>
                    </a:cubicBezTo>
                    <a:cubicBezTo>
                      <a:pt x="933" y="714"/>
                      <a:pt x="551" y="346"/>
                      <a:pt x="150" y="1"/>
                    </a:cubicBezTo>
                    <a:close/>
                  </a:path>
                </a:pathLst>
              </a:custGeom>
              <a:solidFill>
                <a:srgbClr val="6987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4" name="Google Shape;4004;p51"/>
              <p:cNvSpPr/>
              <p:nvPr/>
            </p:nvSpPr>
            <p:spPr>
              <a:xfrm>
                <a:off x="2387925" y="1369750"/>
                <a:ext cx="58450" cy="81975"/>
              </a:xfrm>
              <a:custGeom>
                <a:avLst/>
                <a:gdLst/>
                <a:ahLst/>
                <a:cxnLst/>
                <a:rect l="l" t="t" r="r" b="b"/>
                <a:pathLst>
                  <a:path w="2338" h="3279" extrusionOk="0">
                    <a:moveTo>
                      <a:pt x="820" y="0"/>
                    </a:moveTo>
                    <a:cubicBezTo>
                      <a:pt x="739" y="77"/>
                      <a:pt x="667" y="162"/>
                      <a:pt x="604" y="253"/>
                    </a:cubicBezTo>
                    <a:cubicBezTo>
                      <a:pt x="396" y="554"/>
                      <a:pt x="265" y="918"/>
                      <a:pt x="152" y="1263"/>
                    </a:cubicBezTo>
                    <a:cubicBezTo>
                      <a:pt x="91" y="1453"/>
                      <a:pt x="43" y="1643"/>
                      <a:pt x="0" y="1835"/>
                    </a:cubicBezTo>
                    <a:cubicBezTo>
                      <a:pt x="12" y="1845"/>
                      <a:pt x="21" y="1858"/>
                      <a:pt x="29" y="1873"/>
                    </a:cubicBezTo>
                    <a:cubicBezTo>
                      <a:pt x="38" y="1877"/>
                      <a:pt x="48" y="1882"/>
                      <a:pt x="58" y="1887"/>
                    </a:cubicBezTo>
                    <a:cubicBezTo>
                      <a:pt x="60" y="1887"/>
                      <a:pt x="62" y="1887"/>
                      <a:pt x="64" y="1887"/>
                    </a:cubicBezTo>
                    <a:cubicBezTo>
                      <a:pt x="96" y="1887"/>
                      <a:pt x="127" y="1902"/>
                      <a:pt x="147" y="1928"/>
                    </a:cubicBezTo>
                    <a:cubicBezTo>
                      <a:pt x="414" y="2256"/>
                      <a:pt x="605" y="2640"/>
                      <a:pt x="706" y="3052"/>
                    </a:cubicBezTo>
                    <a:cubicBezTo>
                      <a:pt x="724" y="3126"/>
                      <a:pt x="739" y="3202"/>
                      <a:pt x="751" y="3278"/>
                    </a:cubicBezTo>
                    <a:cubicBezTo>
                      <a:pt x="1257" y="2753"/>
                      <a:pt x="1786" y="2250"/>
                      <a:pt x="2337" y="1769"/>
                    </a:cubicBezTo>
                    <a:cubicBezTo>
                      <a:pt x="2281" y="1743"/>
                      <a:pt x="2223" y="1719"/>
                      <a:pt x="2165" y="1698"/>
                    </a:cubicBezTo>
                    <a:cubicBezTo>
                      <a:pt x="2206" y="1603"/>
                      <a:pt x="2247" y="1505"/>
                      <a:pt x="2284" y="1405"/>
                    </a:cubicBezTo>
                    <a:lnTo>
                      <a:pt x="8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5" name="Google Shape;4005;p51"/>
              <p:cNvSpPr/>
              <p:nvPr/>
            </p:nvSpPr>
            <p:spPr>
              <a:xfrm>
                <a:off x="2399725" y="1471050"/>
                <a:ext cx="3950" cy="7475"/>
              </a:xfrm>
              <a:custGeom>
                <a:avLst/>
                <a:gdLst/>
                <a:ahLst/>
                <a:cxnLst/>
                <a:rect l="l" t="t" r="r" b="b"/>
                <a:pathLst>
                  <a:path w="158" h="299" extrusionOk="0">
                    <a:moveTo>
                      <a:pt x="0" y="0"/>
                    </a:moveTo>
                    <a:lnTo>
                      <a:pt x="0" y="0"/>
                    </a:lnTo>
                    <a:cubicBezTo>
                      <a:pt x="13" y="99"/>
                      <a:pt x="24" y="198"/>
                      <a:pt x="32" y="297"/>
                    </a:cubicBezTo>
                    <a:cubicBezTo>
                      <a:pt x="41" y="298"/>
                      <a:pt x="49" y="298"/>
                      <a:pt x="58" y="298"/>
                    </a:cubicBezTo>
                    <a:cubicBezTo>
                      <a:pt x="93" y="298"/>
                      <a:pt x="127" y="290"/>
                      <a:pt x="158" y="273"/>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6" name="Google Shape;4006;p51"/>
              <p:cNvSpPr/>
              <p:nvPr/>
            </p:nvSpPr>
            <p:spPr>
              <a:xfrm>
                <a:off x="2382950" y="1415125"/>
                <a:ext cx="5025" cy="8175"/>
              </a:xfrm>
              <a:custGeom>
                <a:avLst/>
                <a:gdLst/>
                <a:ahLst/>
                <a:cxnLst/>
                <a:rect l="l" t="t" r="r" b="b"/>
                <a:pathLst>
                  <a:path w="201" h="327" extrusionOk="0">
                    <a:moveTo>
                      <a:pt x="161" y="0"/>
                    </a:moveTo>
                    <a:cubicBezTo>
                      <a:pt x="149" y="9"/>
                      <a:pt x="135" y="15"/>
                      <a:pt x="122" y="19"/>
                    </a:cubicBezTo>
                    <a:cubicBezTo>
                      <a:pt x="140" y="104"/>
                      <a:pt x="72" y="177"/>
                      <a:pt x="0" y="188"/>
                    </a:cubicBezTo>
                    <a:cubicBezTo>
                      <a:pt x="47" y="233"/>
                      <a:pt x="93" y="280"/>
                      <a:pt x="138" y="327"/>
                    </a:cubicBezTo>
                    <a:cubicBezTo>
                      <a:pt x="157" y="225"/>
                      <a:pt x="178" y="121"/>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7" name="Google Shape;4007;p51"/>
              <p:cNvSpPr/>
              <p:nvPr/>
            </p:nvSpPr>
            <p:spPr>
              <a:xfrm>
                <a:off x="2376275" y="1415625"/>
                <a:ext cx="32275" cy="62875"/>
              </a:xfrm>
              <a:custGeom>
                <a:avLst/>
                <a:gdLst/>
                <a:ahLst/>
                <a:cxnLst/>
                <a:rect l="l" t="t" r="r" b="b"/>
                <a:pathLst>
                  <a:path w="1291" h="2515" extrusionOk="0">
                    <a:moveTo>
                      <a:pt x="467" y="0"/>
                    </a:moveTo>
                    <a:cubicBezTo>
                      <a:pt x="445" y="101"/>
                      <a:pt x="424" y="205"/>
                      <a:pt x="405" y="307"/>
                    </a:cubicBezTo>
                    <a:cubicBezTo>
                      <a:pt x="360" y="259"/>
                      <a:pt x="314" y="213"/>
                      <a:pt x="267" y="168"/>
                    </a:cubicBezTo>
                    <a:cubicBezTo>
                      <a:pt x="261" y="169"/>
                      <a:pt x="254" y="170"/>
                      <a:pt x="248" y="170"/>
                    </a:cubicBezTo>
                    <a:cubicBezTo>
                      <a:pt x="209" y="170"/>
                      <a:pt x="170" y="150"/>
                      <a:pt x="146" y="101"/>
                    </a:cubicBezTo>
                    <a:lnTo>
                      <a:pt x="141" y="90"/>
                    </a:lnTo>
                    <a:cubicBezTo>
                      <a:pt x="96" y="136"/>
                      <a:pt x="65" y="194"/>
                      <a:pt x="49" y="257"/>
                    </a:cubicBezTo>
                    <a:cubicBezTo>
                      <a:pt x="1" y="450"/>
                      <a:pt x="85" y="667"/>
                      <a:pt x="138" y="852"/>
                    </a:cubicBezTo>
                    <a:cubicBezTo>
                      <a:pt x="253" y="1251"/>
                      <a:pt x="399" y="1641"/>
                      <a:pt x="577" y="2017"/>
                    </a:cubicBezTo>
                    <a:cubicBezTo>
                      <a:pt x="648" y="2168"/>
                      <a:pt x="717" y="2383"/>
                      <a:pt x="866" y="2478"/>
                    </a:cubicBezTo>
                    <a:cubicBezTo>
                      <a:pt x="898" y="2497"/>
                      <a:pt x="933" y="2509"/>
                      <a:pt x="970" y="2515"/>
                    </a:cubicBezTo>
                    <a:cubicBezTo>
                      <a:pt x="962" y="2415"/>
                      <a:pt x="951" y="2316"/>
                      <a:pt x="938" y="2218"/>
                    </a:cubicBezTo>
                    <a:lnTo>
                      <a:pt x="938" y="2218"/>
                    </a:lnTo>
                    <a:cubicBezTo>
                      <a:pt x="963" y="2264"/>
                      <a:pt x="988" y="2310"/>
                      <a:pt x="1014" y="2355"/>
                    </a:cubicBezTo>
                    <a:cubicBezTo>
                      <a:pt x="1040" y="2401"/>
                      <a:pt x="1067" y="2446"/>
                      <a:pt x="1096" y="2490"/>
                    </a:cubicBezTo>
                    <a:cubicBezTo>
                      <a:pt x="1153" y="2458"/>
                      <a:pt x="1194" y="2404"/>
                      <a:pt x="1211" y="2340"/>
                    </a:cubicBezTo>
                    <a:cubicBezTo>
                      <a:pt x="1219" y="2311"/>
                      <a:pt x="1225" y="2280"/>
                      <a:pt x="1232" y="2249"/>
                    </a:cubicBezTo>
                    <a:cubicBezTo>
                      <a:pt x="1290" y="2116"/>
                      <a:pt x="1268" y="1948"/>
                      <a:pt x="1252" y="1807"/>
                    </a:cubicBezTo>
                    <a:lnTo>
                      <a:pt x="1252" y="1805"/>
                    </a:lnTo>
                    <a:cubicBezTo>
                      <a:pt x="1252" y="1793"/>
                      <a:pt x="1251" y="1780"/>
                      <a:pt x="1250" y="1768"/>
                    </a:cubicBezTo>
                    <a:cubicBezTo>
                      <a:pt x="1249" y="1743"/>
                      <a:pt x="1248" y="1716"/>
                      <a:pt x="1245" y="1691"/>
                    </a:cubicBezTo>
                    <a:cubicBezTo>
                      <a:pt x="1197" y="1648"/>
                      <a:pt x="1149" y="1607"/>
                      <a:pt x="1100" y="1565"/>
                    </a:cubicBezTo>
                    <a:cubicBezTo>
                      <a:pt x="1138" y="1525"/>
                      <a:pt x="1179" y="1483"/>
                      <a:pt x="1218" y="1443"/>
                    </a:cubicBezTo>
                    <a:cubicBezTo>
                      <a:pt x="1205" y="1367"/>
                      <a:pt x="1191" y="1291"/>
                      <a:pt x="1173" y="1217"/>
                    </a:cubicBezTo>
                    <a:cubicBezTo>
                      <a:pt x="1072" y="804"/>
                      <a:pt x="881" y="420"/>
                      <a:pt x="613" y="92"/>
                    </a:cubicBezTo>
                    <a:cubicBezTo>
                      <a:pt x="594" y="67"/>
                      <a:pt x="564" y="52"/>
                      <a:pt x="533" y="52"/>
                    </a:cubicBezTo>
                    <a:cubicBezTo>
                      <a:pt x="530" y="52"/>
                      <a:pt x="527" y="52"/>
                      <a:pt x="524" y="52"/>
                    </a:cubicBezTo>
                    <a:cubicBezTo>
                      <a:pt x="514" y="46"/>
                      <a:pt x="504" y="42"/>
                      <a:pt x="495" y="37"/>
                    </a:cubicBezTo>
                    <a:cubicBezTo>
                      <a:pt x="489" y="23"/>
                      <a:pt x="479" y="10"/>
                      <a:pt x="4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8" name="Google Shape;4008;p51"/>
              <p:cNvSpPr/>
              <p:nvPr/>
            </p:nvSpPr>
            <p:spPr>
              <a:xfrm>
                <a:off x="2347050" y="1358750"/>
                <a:ext cx="42650" cy="58650"/>
              </a:xfrm>
              <a:custGeom>
                <a:avLst/>
                <a:gdLst/>
                <a:ahLst/>
                <a:cxnLst/>
                <a:rect l="l" t="t" r="r" b="b"/>
                <a:pathLst>
                  <a:path w="1706" h="2346" extrusionOk="0">
                    <a:moveTo>
                      <a:pt x="1436" y="0"/>
                    </a:moveTo>
                    <a:cubicBezTo>
                      <a:pt x="1403" y="0"/>
                      <a:pt x="1371" y="7"/>
                      <a:pt x="1340" y="20"/>
                    </a:cubicBezTo>
                    <a:cubicBezTo>
                      <a:pt x="1213" y="78"/>
                      <a:pt x="1179" y="237"/>
                      <a:pt x="1242" y="352"/>
                    </a:cubicBezTo>
                    <a:cubicBezTo>
                      <a:pt x="1256" y="399"/>
                      <a:pt x="1283" y="439"/>
                      <a:pt x="1322" y="468"/>
                    </a:cubicBezTo>
                    <a:cubicBezTo>
                      <a:pt x="1338" y="480"/>
                      <a:pt x="1355" y="489"/>
                      <a:pt x="1373" y="498"/>
                    </a:cubicBezTo>
                    <a:lnTo>
                      <a:pt x="1373" y="649"/>
                    </a:lnTo>
                    <a:lnTo>
                      <a:pt x="1376" y="1149"/>
                    </a:lnTo>
                    <a:lnTo>
                      <a:pt x="1379" y="1910"/>
                    </a:lnTo>
                    <a:cubicBezTo>
                      <a:pt x="1144" y="1463"/>
                      <a:pt x="871" y="1038"/>
                      <a:pt x="562" y="638"/>
                    </a:cubicBezTo>
                    <a:cubicBezTo>
                      <a:pt x="552" y="624"/>
                      <a:pt x="540" y="613"/>
                      <a:pt x="527" y="602"/>
                    </a:cubicBezTo>
                    <a:cubicBezTo>
                      <a:pt x="472" y="496"/>
                      <a:pt x="355" y="422"/>
                      <a:pt x="246" y="422"/>
                    </a:cubicBezTo>
                    <a:cubicBezTo>
                      <a:pt x="164" y="422"/>
                      <a:pt x="87" y="464"/>
                      <a:pt x="45" y="568"/>
                    </a:cubicBezTo>
                    <a:cubicBezTo>
                      <a:pt x="0" y="674"/>
                      <a:pt x="36" y="805"/>
                      <a:pt x="123" y="879"/>
                    </a:cubicBezTo>
                    <a:cubicBezTo>
                      <a:pt x="164" y="914"/>
                      <a:pt x="217" y="933"/>
                      <a:pt x="270" y="933"/>
                    </a:cubicBezTo>
                    <a:cubicBezTo>
                      <a:pt x="277" y="933"/>
                      <a:pt x="284" y="933"/>
                      <a:pt x="290" y="933"/>
                    </a:cubicBezTo>
                    <a:cubicBezTo>
                      <a:pt x="338" y="927"/>
                      <a:pt x="372" y="901"/>
                      <a:pt x="409" y="875"/>
                    </a:cubicBezTo>
                    <a:cubicBezTo>
                      <a:pt x="743" y="1323"/>
                      <a:pt x="1036" y="1800"/>
                      <a:pt x="1280" y="2301"/>
                    </a:cubicBezTo>
                    <a:cubicBezTo>
                      <a:pt x="1297" y="2316"/>
                      <a:pt x="1314" y="2331"/>
                      <a:pt x="1331" y="2346"/>
                    </a:cubicBezTo>
                    <a:cubicBezTo>
                      <a:pt x="1392" y="2291"/>
                      <a:pt x="1468" y="2258"/>
                      <a:pt x="1549" y="2251"/>
                    </a:cubicBezTo>
                    <a:cubicBezTo>
                      <a:pt x="1553" y="2251"/>
                      <a:pt x="1557" y="2251"/>
                      <a:pt x="1560" y="2251"/>
                    </a:cubicBezTo>
                    <a:cubicBezTo>
                      <a:pt x="1573" y="2251"/>
                      <a:pt x="1585" y="2252"/>
                      <a:pt x="1597" y="2255"/>
                    </a:cubicBezTo>
                    <a:cubicBezTo>
                      <a:pt x="1630" y="2231"/>
                      <a:pt x="1648" y="2192"/>
                      <a:pt x="1647" y="2152"/>
                    </a:cubicBezTo>
                    <a:cubicBezTo>
                      <a:pt x="1644" y="1607"/>
                      <a:pt x="1642" y="1061"/>
                      <a:pt x="1639" y="517"/>
                    </a:cubicBezTo>
                    <a:cubicBezTo>
                      <a:pt x="1639" y="489"/>
                      <a:pt x="1639" y="457"/>
                      <a:pt x="1641" y="425"/>
                    </a:cubicBezTo>
                    <a:cubicBezTo>
                      <a:pt x="1683" y="377"/>
                      <a:pt x="1705" y="314"/>
                      <a:pt x="1703" y="250"/>
                    </a:cubicBezTo>
                    <a:cubicBezTo>
                      <a:pt x="1697" y="109"/>
                      <a:pt x="1569" y="0"/>
                      <a:pt x="14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09" name="Google Shape;4009;p51"/>
              <p:cNvSpPr/>
              <p:nvPr/>
            </p:nvSpPr>
            <p:spPr>
              <a:xfrm>
                <a:off x="2379025" y="1416250"/>
                <a:ext cx="1300" cy="1600"/>
              </a:xfrm>
              <a:custGeom>
                <a:avLst/>
                <a:gdLst/>
                <a:ahLst/>
                <a:cxnLst/>
                <a:rect l="l" t="t" r="r" b="b"/>
                <a:pathLst>
                  <a:path w="52" h="64" extrusionOk="0">
                    <a:moveTo>
                      <a:pt x="0" y="1"/>
                    </a:moveTo>
                    <a:lnTo>
                      <a:pt x="0" y="1"/>
                    </a:lnTo>
                    <a:cubicBezTo>
                      <a:pt x="11" y="22"/>
                      <a:pt x="20" y="42"/>
                      <a:pt x="31" y="64"/>
                    </a:cubicBezTo>
                    <a:cubicBezTo>
                      <a:pt x="37" y="57"/>
                      <a:pt x="44" y="51"/>
                      <a:pt x="51" y="44"/>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0" name="Google Shape;4010;p51"/>
              <p:cNvSpPr/>
              <p:nvPr/>
            </p:nvSpPr>
            <p:spPr>
              <a:xfrm>
                <a:off x="2380275" y="1414975"/>
                <a:ext cx="6675" cy="4850"/>
              </a:xfrm>
              <a:custGeom>
                <a:avLst/>
                <a:gdLst/>
                <a:ahLst/>
                <a:cxnLst/>
                <a:rect l="l" t="t" r="r" b="b"/>
                <a:pathLst>
                  <a:path w="267" h="194" extrusionOk="0">
                    <a:moveTo>
                      <a:pt x="236" y="1"/>
                    </a:moveTo>
                    <a:cubicBezTo>
                      <a:pt x="231" y="1"/>
                      <a:pt x="225" y="1"/>
                      <a:pt x="220" y="2"/>
                    </a:cubicBezTo>
                    <a:cubicBezTo>
                      <a:pt x="138" y="8"/>
                      <a:pt x="62" y="41"/>
                      <a:pt x="0" y="95"/>
                    </a:cubicBezTo>
                    <a:cubicBezTo>
                      <a:pt x="36" y="127"/>
                      <a:pt x="72" y="160"/>
                      <a:pt x="106" y="193"/>
                    </a:cubicBezTo>
                    <a:cubicBezTo>
                      <a:pt x="178" y="182"/>
                      <a:pt x="246" y="109"/>
                      <a:pt x="228" y="24"/>
                    </a:cubicBezTo>
                    <a:cubicBezTo>
                      <a:pt x="241" y="20"/>
                      <a:pt x="255" y="14"/>
                      <a:pt x="267" y="5"/>
                    </a:cubicBezTo>
                    <a:cubicBezTo>
                      <a:pt x="257" y="2"/>
                      <a:pt x="247"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1" name="Google Shape;4011;p51"/>
              <p:cNvSpPr/>
              <p:nvPr/>
            </p:nvSpPr>
            <p:spPr>
              <a:xfrm>
                <a:off x="2379775" y="1417350"/>
                <a:ext cx="3200" cy="2525"/>
              </a:xfrm>
              <a:custGeom>
                <a:avLst/>
                <a:gdLst/>
                <a:ahLst/>
                <a:cxnLst/>
                <a:rect l="l" t="t" r="r" b="b"/>
                <a:pathLst>
                  <a:path w="128" h="101" extrusionOk="0">
                    <a:moveTo>
                      <a:pt x="21" y="0"/>
                    </a:moveTo>
                    <a:cubicBezTo>
                      <a:pt x="14" y="7"/>
                      <a:pt x="7" y="13"/>
                      <a:pt x="1" y="20"/>
                    </a:cubicBezTo>
                    <a:lnTo>
                      <a:pt x="6" y="32"/>
                    </a:lnTo>
                    <a:cubicBezTo>
                      <a:pt x="29" y="80"/>
                      <a:pt x="67" y="100"/>
                      <a:pt x="106" y="100"/>
                    </a:cubicBezTo>
                    <a:cubicBezTo>
                      <a:pt x="113" y="100"/>
                      <a:pt x="120" y="100"/>
                      <a:pt x="127" y="98"/>
                    </a:cubicBezTo>
                    <a:cubicBezTo>
                      <a:pt x="92" y="65"/>
                      <a:pt x="57" y="32"/>
                      <a:pt x="2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2" name="Google Shape;4012;p51"/>
              <p:cNvSpPr/>
              <p:nvPr/>
            </p:nvSpPr>
            <p:spPr>
              <a:xfrm>
                <a:off x="2159300" y="1641550"/>
                <a:ext cx="90875" cy="79475"/>
              </a:xfrm>
              <a:custGeom>
                <a:avLst/>
                <a:gdLst/>
                <a:ahLst/>
                <a:cxnLst/>
                <a:rect l="l" t="t" r="r" b="b"/>
                <a:pathLst>
                  <a:path w="3635" h="3179" extrusionOk="0">
                    <a:moveTo>
                      <a:pt x="824" y="0"/>
                    </a:moveTo>
                    <a:cubicBezTo>
                      <a:pt x="549" y="0"/>
                      <a:pt x="291" y="74"/>
                      <a:pt x="160" y="362"/>
                    </a:cubicBezTo>
                    <a:cubicBezTo>
                      <a:pt x="1" y="713"/>
                      <a:pt x="25" y="1150"/>
                      <a:pt x="153" y="1507"/>
                    </a:cubicBezTo>
                    <a:cubicBezTo>
                      <a:pt x="290" y="1890"/>
                      <a:pt x="547" y="2222"/>
                      <a:pt x="894" y="2434"/>
                    </a:cubicBezTo>
                    <a:cubicBezTo>
                      <a:pt x="815" y="2694"/>
                      <a:pt x="884" y="2962"/>
                      <a:pt x="1039" y="3178"/>
                    </a:cubicBezTo>
                    <a:lnTo>
                      <a:pt x="2866" y="3146"/>
                    </a:lnTo>
                    <a:cubicBezTo>
                      <a:pt x="2936" y="3072"/>
                      <a:pt x="3000" y="2992"/>
                      <a:pt x="3059" y="2908"/>
                    </a:cubicBezTo>
                    <a:lnTo>
                      <a:pt x="3059" y="2908"/>
                    </a:lnTo>
                    <a:cubicBezTo>
                      <a:pt x="3051" y="2938"/>
                      <a:pt x="3044" y="2968"/>
                      <a:pt x="3037" y="2997"/>
                    </a:cubicBezTo>
                    <a:cubicBezTo>
                      <a:pt x="3026" y="3046"/>
                      <a:pt x="3015" y="3095"/>
                      <a:pt x="3004" y="3143"/>
                    </a:cubicBezTo>
                    <a:lnTo>
                      <a:pt x="3635" y="3132"/>
                    </a:lnTo>
                    <a:cubicBezTo>
                      <a:pt x="3582" y="3040"/>
                      <a:pt x="3542" y="2936"/>
                      <a:pt x="3503" y="2852"/>
                    </a:cubicBezTo>
                    <a:cubicBezTo>
                      <a:pt x="3327" y="2475"/>
                      <a:pt x="3180" y="2085"/>
                      <a:pt x="3064" y="1685"/>
                    </a:cubicBezTo>
                    <a:cubicBezTo>
                      <a:pt x="3011" y="1500"/>
                      <a:pt x="2927" y="1284"/>
                      <a:pt x="2977" y="1090"/>
                    </a:cubicBezTo>
                    <a:cubicBezTo>
                      <a:pt x="2992" y="1027"/>
                      <a:pt x="3024" y="970"/>
                      <a:pt x="3067" y="923"/>
                    </a:cubicBezTo>
                    <a:lnTo>
                      <a:pt x="3036" y="859"/>
                    </a:lnTo>
                    <a:cubicBezTo>
                      <a:pt x="2533" y="431"/>
                      <a:pt x="1911" y="141"/>
                      <a:pt x="1257" y="42"/>
                    </a:cubicBezTo>
                    <a:cubicBezTo>
                      <a:pt x="1119" y="21"/>
                      <a:pt x="969" y="0"/>
                      <a:pt x="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3" name="Google Shape;4013;p51"/>
              <p:cNvSpPr/>
              <p:nvPr/>
            </p:nvSpPr>
            <p:spPr>
              <a:xfrm>
                <a:off x="2244125" y="1608725"/>
                <a:ext cx="74925" cy="110875"/>
              </a:xfrm>
              <a:custGeom>
                <a:avLst/>
                <a:gdLst/>
                <a:ahLst/>
                <a:cxnLst/>
                <a:rect l="l" t="t" r="r" b="b"/>
                <a:pathLst>
                  <a:path w="2997" h="4435" extrusionOk="0">
                    <a:moveTo>
                      <a:pt x="1543" y="0"/>
                    </a:moveTo>
                    <a:cubicBezTo>
                      <a:pt x="1480" y="0"/>
                      <a:pt x="1416" y="7"/>
                      <a:pt x="1352" y="20"/>
                    </a:cubicBezTo>
                    <a:cubicBezTo>
                      <a:pt x="1036" y="86"/>
                      <a:pt x="784" y="306"/>
                      <a:pt x="603" y="565"/>
                    </a:cubicBezTo>
                    <a:cubicBezTo>
                      <a:pt x="395" y="866"/>
                      <a:pt x="264" y="1229"/>
                      <a:pt x="153" y="1575"/>
                    </a:cubicBezTo>
                    <a:cubicBezTo>
                      <a:pt x="91" y="1764"/>
                      <a:pt x="43" y="1954"/>
                      <a:pt x="1" y="2147"/>
                    </a:cubicBezTo>
                    <a:cubicBezTo>
                      <a:pt x="12" y="2156"/>
                      <a:pt x="22" y="2169"/>
                      <a:pt x="29" y="2184"/>
                    </a:cubicBezTo>
                    <a:cubicBezTo>
                      <a:pt x="39" y="2188"/>
                      <a:pt x="48" y="2194"/>
                      <a:pt x="57" y="2199"/>
                    </a:cubicBezTo>
                    <a:cubicBezTo>
                      <a:pt x="59" y="2199"/>
                      <a:pt x="61" y="2199"/>
                      <a:pt x="63" y="2199"/>
                    </a:cubicBezTo>
                    <a:cubicBezTo>
                      <a:pt x="96" y="2199"/>
                      <a:pt x="127" y="2213"/>
                      <a:pt x="147" y="2239"/>
                    </a:cubicBezTo>
                    <a:cubicBezTo>
                      <a:pt x="414" y="2568"/>
                      <a:pt x="605" y="2952"/>
                      <a:pt x="706" y="3363"/>
                    </a:cubicBezTo>
                    <a:cubicBezTo>
                      <a:pt x="749" y="3544"/>
                      <a:pt x="776" y="3729"/>
                      <a:pt x="783" y="3915"/>
                    </a:cubicBezTo>
                    <a:cubicBezTo>
                      <a:pt x="783" y="3927"/>
                      <a:pt x="784" y="3939"/>
                      <a:pt x="785" y="3951"/>
                    </a:cubicBezTo>
                    <a:lnTo>
                      <a:pt x="785" y="3954"/>
                    </a:lnTo>
                    <a:cubicBezTo>
                      <a:pt x="801" y="4095"/>
                      <a:pt x="823" y="4263"/>
                      <a:pt x="765" y="4395"/>
                    </a:cubicBezTo>
                    <a:cubicBezTo>
                      <a:pt x="762" y="4408"/>
                      <a:pt x="760" y="4422"/>
                      <a:pt x="756" y="4435"/>
                    </a:cubicBezTo>
                    <a:lnTo>
                      <a:pt x="1593" y="4420"/>
                    </a:lnTo>
                    <a:cubicBezTo>
                      <a:pt x="1435" y="4253"/>
                      <a:pt x="1250" y="4103"/>
                      <a:pt x="1084" y="3967"/>
                    </a:cubicBezTo>
                    <a:cubicBezTo>
                      <a:pt x="1026" y="3919"/>
                      <a:pt x="968" y="3871"/>
                      <a:pt x="910" y="3824"/>
                    </a:cubicBezTo>
                    <a:lnTo>
                      <a:pt x="910" y="3824"/>
                    </a:lnTo>
                    <a:cubicBezTo>
                      <a:pt x="1161" y="3960"/>
                      <a:pt x="1435" y="4043"/>
                      <a:pt x="1727" y="4043"/>
                    </a:cubicBezTo>
                    <a:cubicBezTo>
                      <a:pt x="1808" y="4043"/>
                      <a:pt x="1891" y="4037"/>
                      <a:pt x="1975" y="4023"/>
                    </a:cubicBezTo>
                    <a:cubicBezTo>
                      <a:pt x="2296" y="3970"/>
                      <a:pt x="2600" y="3798"/>
                      <a:pt x="2777" y="3520"/>
                    </a:cubicBezTo>
                    <a:cubicBezTo>
                      <a:pt x="2941" y="3263"/>
                      <a:pt x="2996" y="2920"/>
                      <a:pt x="2892" y="2629"/>
                    </a:cubicBezTo>
                    <a:cubicBezTo>
                      <a:pt x="2772" y="2294"/>
                      <a:pt x="2478" y="2129"/>
                      <a:pt x="2165" y="2010"/>
                    </a:cubicBezTo>
                    <a:cubicBezTo>
                      <a:pt x="2410" y="1456"/>
                      <a:pt x="2611" y="796"/>
                      <a:pt x="2170" y="282"/>
                    </a:cubicBezTo>
                    <a:cubicBezTo>
                      <a:pt x="2009" y="95"/>
                      <a:pt x="1782"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4" name="Google Shape;4014;p51"/>
              <p:cNvSpPr/>
              <p:nvPr/>
            </p:nvSpPr>
            <p:spPr>
              <a:xfrm>
                <a:off x="2255900" y="1717825"/>
                <a:ext cx="1050" cy="1925"/>
              </a:xfrm>
              <a:custGeom>
                <a:avLst/>
                <a:gdLst/>
                <a:ahLst/>
                <a:cxnLst/>
                <a:rect l="l" t="t" r="r" b="b"/>
                <a:pathLst>
                  <a:path w="42" h="77" extrusionOk="0">
                    <a:moveTo>
                      <a:pt x="0" y="1"/>
                    </a:moveTo>
                    <a:cubicBezTo>
                      <a:pt x="4" y="26"/>
                      <a:pt x="7" y="51"/>
                      <a:pt x="10" y="76"/>
                    </a:cubicBezTo>
                    <a:lnTo>
                      <a:pt x="42" y="76"/>
                    </a:lnTo>
                    <a:cubicBezTo>
                      <a:pt x="27" y="52"/>
                      <a:pt x="13" y="26"/>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5" name="Google Shape;4015;p51"/>
              <p:cNvSpPr/>
              <p:nvPr/>
            </p:nvSpPr>
            <p:spPr>
              <a:xfrm>
                <a:off x="2239125" y="1661875"/>
                <a:ext cx="5025" cy="8225"/>
              </a:xfrm>
              <a:custGeom>
                <a:avLst/>
                <a:gdLst/>
                <a:ahLst/>
                <a:cxnLst/>
                <a:rect l="l" t="t" r="r" b="b"/>
                <a:pathLst>
                  <a:path w="201" h="329" extrusionOk="0">
                    <a:moveTo>
                      <a:pt x="161" y="1"/>
                    </a:moveTo>
                    <a:cubicBezTo>
                      <a:pt x="149" y="9"/>
                      <a:pt x="136" y="15"/>
                      <a:pt x="122" y="20"/>
                    </a:cubicBezTo>
                    <a:cubicBezTo>
                      <a:pt x="140" y="105"/>
                      <a:pt x="73" y="177"/>
                      <a:pt x="1" y="189"/>
                    </a:cubicBezTo>
                    <a:cubicBezTo>
                      <a:pt x="47" y="235"/>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6" name="Google Shape;4016;p51"/>
              <p:cNvSpPr/>
              <p:nvPr/>
            </p:nvSpPr>
            <p:spPr>
              <a:xfrm>
                <a:off x="2232475" y="1662375"/>
                <a:ext cx="32250" cy="57475"/>
              </a:xfrm>
              <a:custGeom>
                <a:avLst/>
                <a:gdLst/>
                <a:ahLst/>
                <a:cxnLst/>
                <a:rect l="l" t="t" r="r" b="b"/>
                <a:pathLst>
                  <a:path w="1290" h="2299" extrusionOk="0">
                    <a:moveTo>
                      <a:pt x="467" y="1"/>
                    </a:moveTo>
                    <a:cubicBezTo>
                      <a:pt x="444" y="103"/>
                      <a:pt x="423" y="205"/>
                      <a:pt x="404" y="308"/>
                    </a:cubicBezTo>
                    <a:cubicBezTo>
                      <a:pt x="360" y="260"/>
                      <a:pt x="314" y="213"/>
                      <a:pt x="268" y="169"/>
                    </a:cubicBezTo>
                    <a:cubicBezTo>
                      <a:pt x="261" y="170"/>
                      <a:pt x="254" y="170"/>
                      <a:pt x="248" y="170"/>
                    </a:cubicBezTo>
                    <a:cubicBezTo>
                      <a:pt x="208" y="170"/>
                      <a:pt x="169" y="150"/>
                      <a:pt x="146" y="103"/>
                    </a:cubicBezTo>
                    <a:cubicBezTo>
                      <a:pt x="144" y="99"/>
                      <a:pt x="142" y="94"/>
                      <a:pt x="141" y="90"/>
                    </a:cubicBezTo>
                    <a:cubicBezTo>
                      <a:pt x="97" y="137"/>
                      <a:pt x="66" y="194"/>
                      <a:pt x="50" y="257"/>
                    </a:cubicBezTo>
                    <a:cubicBezTo>
                      <a:pt x="1" y="451"/>
                      <a:pt x="84" y="668"/>
                      <a:pt x="137" y="852"/>
                    </a:cubicBezTo>
                    <a:cubicBezTo>
                      <a:pt x="253" y="1252"/>
                      <a:pt x="400" y="1641"/>
                      <a:pt x="577" y="2018"/>
                    </a:cubicBezTo>
                    <a:cubicBezTo>
                      <a:pt x="616" y="2103"/>
                      <a:pt x="656" y="2207"/>
                      <a:pt x="709" y="2298"/>
                    </a:cubicBezTo>
                    <a:lnTo>
                      <a:pt x="948" y="2294"/>
                    </a:lnTo>
                    <a:cubicBezTo>
                      <a:pt x="945" y="2269"/>
                      <a:pt x="942" y="2244"/>
                      <a:pt x="937" y="2219"/>
                    </a:cubicBezTo>
                    <a:lnTo>
                      <a:pt x="937" y="2219"/>
                    </a:lnTo>
                    <a:cubicBezTo>
                      <a:pt x="951" y="2243"/>
                      <a:pt x="965" y="2269"/>
                      <a:pt x="979" y="2294"/>
                    </a:cubicBezTo>
                    <a:lnTo>
                      <a:pt x="1223" y="2290"/>
                    </a:lnTo>
                    <a:cubicBezTo>
                      <a:pt x="1227" y="2276"/>
                      <a:pt x="1229" y="2263"/>
                      <a:pt x="1232" y="2249"/>
                    </a:cubicBezTo>
                    <a:cubicBezTo>
                      <a:pt x="1289" y="2117"/>
                      <a:pt x="1267" y="1949"/>
                      <a:pt x="1251" y="1808"/>
                    </a:cubicBezTo>
                    <a:lnTo>
                      <a:pt x="1251" y="1805"/>
                    </a:lnTo>
                    <a:cubicBezTo>
                      <a:pt x="1251" y="1793"/>
                      <a:pt x="1250" y="1781"/>
                      <a:pt x="1250" y="1769"/>
                    </a:cubicBezTo>
                    <a:cubicBezTo>
                      <a:pt x="1242" y="1583"/>
                      <a:pt x="1216" y="1398"/>
                      <a:pt x="1172" y="1217"/>
                    </a:cubicBezTo>
                    <a:cubicBezTo>
                      <a:pt x="1071" y="806"/>
                      <a:pt x="881" y="422"/>
                      <a:pt x="613" y="93"/>
                    </a:cubicBezTo>
                    <a:cubicBezTo>
                      <a:pt x="594" y="68"/>
                      <a:pt x="564" y="53"/>
                      <a:pt x="533" y="53"/>
                    </a:cubicBezTo>
                    <a:cubicBezTo>
                      <a:pt x="530" y="53"/>
                      <a:pt x="527" y="53"/>
                      <a:pt x="524" y="53"/>
                    </a:cubicBezTo>
                    <a:cubicBezTo>
                      <a:pt x="514" y="48"/>
                      <a:pt x="505" y="42"/>
                      <a:pt x="495" y="38"/>
                    </a:cubicBezTo>
                    <a:cubicBezTo>
                      <a:pt x="489"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7" name="Google Shape;4017;p51"/>
              <p:cNvSpPr/>
              <p:nvPr/>
            </p:nvSpPr>
            <p:spPr>
              <a:xfrm>
                <a:off x="2203225" y="1605525"/>
                <a:ext cx="42675" cy="58625"/>
              </a:xfrm>
              <a:custGeom>
                <a:avLst/>
                <a:gdLst/>
                <a:ahLst/>
                <a:cxnLst/>
                <a:rect l="l" t="t" r="r" b="b"/>
                <a:pathLst>
                  <a:path w="1707" h="2345" extrusionOk="0">
                    <a:moveTo>
                      <a:pt x="1437" y="1"/>
                    </a:moveTo>
                    <a:cubicBezTo>
                      <a:pt x="1405" y="1"/>
                      <a:pt x="1372" y="7"/>
                      <a:pt x="1341" y="21"/>
                    </a:cubicBezTo>
                    <a:cubicBezTo>
                      <a:pt x="1213" y="77"/>
                      <a:pt x="1179" y="238"/>
                      <a:pt x="1243" y="352"/>
                    </a:cubicBezTo>
                    <a:cubicBezTo>
                      <a:pt x="1256" y="398"/>
                      <a:pt x="1285" y="439"/>
                      <a:pt x="1323" y="467"/>
                    </a:cubicBezTo>
                    <a:cubicBezTo>
                      <a:pt x="1339" y="480"/>
                      <a:pt x="1356" y="490"/>
                      <a:pt x="1374" y="497"/>
                    </a:cubicBezTo>
                    <a:lnTo>
                      <a:pt x="1374" y="648"/>
                    </a:lnTo>
                    <a:cubicBezTo>
                      <a:pt x="1374" y="816"/>
                      <a:pt x="1375" y="983"/>
                      <a:pt x="1376" y="1150"/>
                    </a:cubicBezTo>
                    <a:cubicBezTo>
                      <a:pt x="1377" y="1403"/>
                      <a:pt x="1378" y="1656"/>
                      <a:pt x="1379" y="1909"/>
                    </a:cubicBezTo>
                    <a:cubicBezTo>
                      <a:pt x="1143" y="1464"/>
                      <a:pt x="870" y="1037"/>
                      <a:pt x="563" y="638"/>
                    </a:cubicBezTo>
                    <a:cubicBezTo>
                      <a:pt x="552" y="624"/>
                      <a:pt x="540" y="612"/>
                      <a:pt x="528" y="601"/>
                    </a:cubicBezTo>
                    <a:cubicBezTo>
                      <a:pt x="473" y="495"/>
                      <a:pt x="356" y="421"/>
                      <a:pt x="247" y="421"/>
                    </a:cubicBezTo>
                    <a:cubicBezTo>
                      <a:pt x="165" y="421"/>
                      <a:pt x="87" y="463"/>
                      <a:pt x="44" y="567"/>
                    </a:cubicBezTo>
                    <a:cubicBezTo>
                      <a:pt x="0" y="674"/>
                      <a:pt x="35" y="804"/>
                      <a:pt x="123" y="879"/>
                    </a:cubicBezTo>
                    <a:cubicBezTo>
                      <a:pt x="163" y="914"/>
                      <a:pt x="216" y="933"/>
                      <a:pt x="270" y="933"/>
                    </a:cubicBezTo>
                    <a:cubicBezTo>
                      <a:pt x="276" y="933"/>
                      <a:pt x="283" y="933"/>
                      <a:pt x="289" y="932"/>
                    </a:cubicBezTo>
                    <a:cubicBezTo>
                      <a:pt x="338" y="927"/>
                      <a:pt x="372" y="900"/>
                      <a:pt x="409" y="875"/>
                    </a:cubicBezTo>
                    <a:cubicBezTo>
                      <a:pt x="742" y="1322"/>
                      <a:pt x="1034" y="1800"/>
                      <a:pt x="1279" y="2300"/>
                    </a:cubicBezTo>
                    <a:cubicBezTo>
                      <a:pt x="1296" y="2315"/>
                      <a:pt x="1313" y="2330"/>
                      <a:pt x="1329" y="2345"/>
                    </a:cubicBezTo>
                    <a:cubicBezTo>
                      <a:pt x="1391" y="2291"/>
                      <a:pt x="1469" y="2258"/>
                      <a:pt x="1550" y="2251"/>
                    </a:cubicBezTo>
                    <a:cubicBezTo>
                      <a:pt x="1556" y="2251"/>
                      <a:pt x="1561" y="2250"/>
                      <a:pt x="1566" y="2250"/>
                    </a:cubicBezTo>
                    <a:cubicBezTo>
                      <a:pt x="1577" y="2250"/>
                      <a:pt x="1587" y="2252"/>
                      <a:pt x="1597" y="2255"/>
                    </a:cubicBezTo>
                    <a:cubicBezTo>
                      <a:pt x="1630" y="2231"/>
                      <a:pt x="1649" y="2192"/>
                      <a:pt x="1647" y="2151"/>
                    </a:cubicBezTo>
                    <a:cubicBezTo>
                      <a:pt x="1645" y="1606"/>
                      <a:pt x="1643" y="1062"/>
                      <a:pt x="1641" y="516"/>
                    </a:cubicBezTo>
                    <a:cubicBezTo>
                      <a:pt x="1641" y="489"/>
                      <a:pt x="1642" y="458"/>
                      <a:pt x="1642" y="425"/>
                    </a:cubicBezTo>
                    <a:cubicBezTo>
                      <a:pt x="1684" y="377"/>
                      <a:pt x="1707" y="314"/>
                      <a:pt x="1703" y="249"/>
                    </a:cubicBezTo>
                    <a:cubicBezTo>
                      <a:pt x="1698"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8" name="Google Shape;4018;p51"/>
              <p:cNvSpPr/>
              <p:nvPr/>
            </p:nvSpPr>
            <p:spPr>
              <a:xfrm>
                <a:off x="2235200" y="1663025"/>
                <a:ext cx="1300" cy="1625"/>
              </a:xfrm>
              <a:custGeom>
                <a:avLst/>
                <a:gdLst/>
                <a:ahLst/>
                <a:cxnLst/>
                <a:rect l="l" t="t" r="r" b="b"/>
                <a:pathLst>
                  <a:path w="52" h="65" extrusionOk="0">
                    <a:moveTo>
                      <a:pt x="0" y="0"/>
                    </a:moveTo>
                    <a:lnTo>
                      <a:pt x="31" y="64"/>
                    </a:lnTo>
                    <a:cubicBezTo>
                      <a:pt x="37" y="57"/>
                      <a:pt x="44" y="50"/>
                      <a:pt x="51" y="45"/>
                    </a:cubicBezTo>
                    <a:cubicBezTo>
                      <a:pt x="34" y="29"/>
                      <a:pt x="17" y="15"/>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19" name="Google Shape;4019;p51"/>
              <p:cNvSpPr/>
              <p:nvPr/>
            </p:nvSpPr>
            <p:spPr>
              <a:xfrm>
                <a:off x="2236475" y="1661275"/>
                <a:ext cx="6800" cy="5325"/>
              </a:xfrm>
              <a:custGeom>
                <a:avLst/>
                <a:gdLst/>
                <a:ahLst/>
                <a:cxnLst/>
                <a:rect l="l" t="t" r="r" b="b"/>
                <a:pathLst>
                  <a:path w="272" h="213" extrusionOk="0">
                    <a:moveTo>
                      <a:pt x="243" y="1"/>
                    </a:moveTo>
                    <a:cubicBezTo>
                      <a:pt x="232" y="1"/>
                      <a:pt x="222" y="7"/>
                      <a:pt x="219" y="20"/>
                    </a:cubicBezTo>
                    <a:lnTo>
                      <a:pt x="220" y="21"/>
                    </a:lnTo>
                    <a:cubicBezTo>
                      <a:pt x="139" y="27"/>
                      <a:pt x="61" y="60"/>
                      <a:pt x="0" y="114"/>
                    </a:cubicBezTo>
                    <a:cubicBezTo>
                      <a:pt x="36" y="146"/>
                      <a:pt x="72" y="179"/>
                      <a:pt x="107" y="213"/>
                    </a:cubicBezTo>
                    <a:cubicBezTo>
                      <a:pt x="178" y="201"/>
                      <a:pt x="246" y="129"/>
                      <a:pt x="228" y="44"/>
                    </a:cubicBezTo>
                    <a:lnTo>
                      <a:pt x="228" y="44"/>
                    </a:lnTo>
                    <a:cubicBezTo>
                      <a:pt x="232" y="48"/>
                      <a:pt x="238" y="49"/>
                      <a:pt x="243" y="49"/>
                    </a:cubicBezTo>
                    <a:cubicBezTo>
                      <a:pt x="258" y="49"/>
                      <a:pt x="272" y="35"/>
                      <a:pt x="266" y="17"/>
                    </a:cubicBezTo>
                    <a:cubicBezTo>
                      <a:pt x="262" y="6"/>
                      <a:pt x="252" y="1"/>
                      <a:pt x="24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0" name="Google Shape;4020;p51"/>
              <p:cNvSpPr/>
              <p:nvPr/>
            </p:nvSpPr>
            <p:spPr>
              <a:xfrm>
                <a:off x="2235975" y="1664100"/>
                <a:ext cx="3175" cy="2550"/>
              </a:xfrm>
              <a:custGeom>
                <a:avLst/>
                <a:gdLst/>
                <a:ahLst/>
                <a:cxnLst/>
                <a:rect l="l" t="t" r="r" b="b"/>
                <a:pathLst>
                  <a:path w="127" h="102" extrusionOk="0">
                    <a:moveTo>
                      <a:pt x="20" y="1"/>
                    </a:moveTo>
                    <a:cubicBezTo>
                      <a:pt x="13" y="7"/>
                      <a:pt x="6" y="14"/>
                      <a:pt x="0" y="21"/>
                    </a:cubicBezTo>
                    <a:cubicBezTo>
                      <a:pt x="2" y="25"/>
                      <a:pt x="4" y="29"/>
                      <a:pt x="6" y="33"/>
                    </a:cubicBezTo>
                    <a:cubicBezTo>
                      <a:pt x="29" y="81"/>
                      <a:pt x="68" y="101"/>
                      <a:pt x="107" y="101"/>
                    </a:cubicBezTo>
                    <a:cubicBezTo>
                      <a:pt x="114" y="101"/>
                      <a:pt x="120" y="101"/>
                      <a:pt x="127" y="100"/>
                    </a:cubicBezTo>
                    <a:cubicBezTo>
                      <a:pt x="92" y="66"/>
                      <a:pt x="56"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1" name="Google Shape;4021;p51"/>
              <p:cNvSpPr/>
              <p:nvPr/>
            </p:nvSpPr>
            <p:spPr>
              <a:xfrm>
                <a:off x="2423775" y="1565225"/>
                <a:ext cx="35925" cy="52925"/>
              </a:xfrm>
              <a:custGeom>
                <a:avLst/>
                <a:gdLst/>
                <a:ahLst/>
                <a:cxnLst/>
                <a:rect l="l" t="t" r="r" b="b"/>
                <a:pathLst>
                  <a:path w="1437" h="2117" extrusionOk="0">
                    <a:moveTo>
                      <a:pt x="1290" y="1"/>
                    </a:moveTo>
                    <a:cubicBezTo>
                      <a:pt x="1003" y="82"/>
                      <a:pt x="771" y="288"/>
                      <a:pt x="603" y="530"/>
                    </a:cubicBezTo>
                    <a:cubicBezTo>
                      <a:pt x="395" y="831"/>
                      <a:pt x="264" y="1195"/>
                      <a:pt x="152" y="1540"/>
                    </a:cubicBezTo>
                    <a:cubicBezTo>
                      <a:pt x="91" y="1730"/>
                      <a:pt x="43" y="1920"/>
                      <a:pt x="0" y="2112"/>
                    </a:cubicBezTo>
                    <a:lnTo>
                      <a:pt x="6" y="2117"/>
                    </a:lnTo>
                    <a:lnTo>
                      <a:pt x="1374" y="267"/>
                    </a:lnTo>
                    <a:cubicBezTo>
                      <a:pt x="1437" y="183"/>
                      <a:pt x="1383" y="65"/>
                      <a:pt x="1308" y="14"/>
                    </a:cubicBezTo>
                    <a:cubicBezTo>
                      <a:pt x="1302" y="9"/>
                      <a:pt x="1296" y="5"/>
                      <a:pt x="1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2" name="Google Shape;4022;p51"/>
              <p:cNvSpPr/>
              <p:nvPr/>
            </p:nvSpPr>
            <p:spPr>
              <a:xfrm>
                <a:off x="2437550" y="1636875"/>
                <a:ext cx="35250" cy="51975"/>
              </a:xfrm>
              <a:custGeom>
                <a:avLst/>
                <a:gdLst/>
                <a:ahLst/>
                <a:cxnLst/>
                <a:rect l="l" t="t" r="r" b="b"/>
                <a:pathLst>
                  <a:path w="1410" h="2079" extrusionOk="0">
                    <a:moveTo>
                      <a:pt x="0" y="0"/>
                    </a:moveTo>
                    <a:lnTo>
                      <a:pt x="0" y="0"/>
                    </a:lnTo>
                    <a:cubicBezTo>
                      <a:pt x="65" y="149"/>
                      <a:pt x="117" y="303"/>
                      <a:pt x="155" y="462"/>
                    </a:cubicBezTo>
                    <a:cubicBezTo>
                      <a:pt x="199" y="643"/>
                      <a:pt x="224" y="828"/>
                      <a:pt x="233" y="1014"/>
                    </a:cubicBezTo>
                    <a:cubicBezTo>
                      <a:pt x="233" y="1026"/>
                      <a:pt x="234" y="1038"/>
                      <a:pt x="234" y="1051"/>
                    </a:cubicBezTo>
                    <a:cubicBezTo>
                      <a:pt x="234" y="1052"/>
                      <a:pt x="234" y="1052"/>
                      <a:pt x="234" y="1053"/>
                    </a:cubicBezTo>
                    <a:cubicBezTo>
                      <a:pt x="250" y="1193"/>
                      <a:pt x="272" y="1361"/>
                      <a:pt x="214" y="1494"/>
                    </a:cubicBezTo>
                    <a:cubicBezTo>
                      <a:pt x="209" y="1526"/>
                      <a:pt x="202" y="1556"/>
                      <a:pt x="194" y="1586"/>
                    </a:cubicBezTo>
                    <a:cubicBezTo>
                      <a:pt x="177" y="1650"/>
                      <a:pt x="135" y="1703"/>
                      <a:pt x="78" y="1735"/>
                    </a:cubicBezTo>
                    <a:cubicBezTo>
                      <a:pt x="153" y="1855"/>
                      <a:pt x="235" y="1969"/>
                      <a:pt x="324" y="2079"/>
                    </a:cubicBezTo>
                    <a:lnTo>
                      <a:pt x="1166" y="1662"/>
                    </a:lnTo>
                    <a:cubicBezTo>
                      <a:pt x="987" y="1434"/>
                      <a:pt x="744" y="1240"/>
                      <a:pt x="534" y="1065"/>
                    </a:cubicBezTo>
                    <a:cubicBezTo>
                      <a:pt x="476" y="1018"/>
                      <a:pt x="418" y="971"/>
                      <a:pt x="358" y="923"/>
                    </a:cubicBezTo>
                    <a:lnTo>
                      <a:pt x="358" y="923"/>
                    </a:lnTo>
                    <a:cubicBezTo>
                      <a:pt x="609" y="1059"/>
                      <a:pt x="882" y="1142"/>
                      <a:pt x="1173" y="1142"/>
                    </a:cubicBezTo>
                    <a:cubicBezTo>
                      <a:pt x="1251" y="1142"/>
                      <a:pt x="1330" y="1137"/>
                      <a:pt x="1410" y="1124"/>
                    </a:cubicBezTo>
                    <a:cubicBezTo>
                      <a:pt x="964" y="720"/>
                      <a:pt x="493" y="3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3" name="Google Shape;4023;p51"/>
              <p:cNvSpPr/>
              <p:nvPr/>
            </p:nvSpPr>
            <p:spPr>
              <a:xfrm>
                <a:off x="2338950" y="1597175"/>
                <a:ext cx="97825" cy="108300"/>
              </a:xfrm>
              <a:custGeom>
                <a:avLst/>
                <a:gdLst/>
                <a:ahLst/>
                <a:cxnLst/>
                <a:rect l="l" t="t" r="r" b="b"/>
                <a:pathLst>
                  <a:path w="3913" h="4332" extrusionOk="0">
                    <a:moveTo>
                      <a:pt x="822" y="0"/>
                    </a:moveTo>
                    <a:cubicBezTo>
                      <a:pt x="548" y="0"/>
                      <a:pt x="290" y="74"/>
                      <a:pt x="160" y="361"/>
                    </a:cubicBezTo>
                    <a:cubicBezTo>
                      <a:pt x="1" y="713"/>
                      <a:pt x="25" y="1150"/>
                      <a:pt x="153" y="1506"/>
                    </a:cubicBezTo>
                    <a:cubicBezTo>
                      <a:pt x="290" y="1890"/>
                      <a:pt x="547" y="2223"/>
                      <a:pt x="894" y="2434"/>
                    </a:cubicBezTo>
                    <a:cubicBezTo>
                      <a:pt x="746" y="2926"/>
                      <a:pt x="1125" y="3443"/>
                      <a:pt x="1605" y="3589"/>
                    </a:cubicBezTo>
                    <a:cubicBezTo>
                      <a:pt x="1700" y="3618"/>
                      <a:pt x="1794" y="3631"/>
                      <a:pt x="1886" y="3631"/>
                    </a:cubicBezTo>
                    <a:cubicBezTo>
                      <a:pt x="2358" y="3631"/>
                      <a:pt x="2795" y="3289"/>
                      <a:pt x="3059" y="2909"/>
                    </a:cubicBezTo>
                    <a:lnTo>
                      <a:pt x="3059" y="2909"/>
                    </a:lnTo>
                    <a:cubicBezTo>
                      <a:pt x="3051" y="2938"/>
                      <a:pt x="3044" y="2967"/>
                      <a:pt x="3037" y="2997"/>
                    </a:cubicBezTo>
                    <a:cubicBezTo>
                      <a:pt x="2988" y="3208"/>
                      <a:pt x="2948" y="3422"/>
                      <a:pt x="2916" y="3637"/>
                    </a:cubicBezTo>
                    <a:cubicBezTo>
                      <a:pt x="2889" y="3813"/>
                      <a:pt x="2852" y="4000"/>
                      <a:pt x="2879" y="4180"/>
                    </a:cubicBezTo>
                    <a:cubicBezTo>
                      <a:pt x="2886" y="4232"/>
                      <a:pt x="2903" y="4284"/>
                      <a:pt x="2928" y="4331"/>
                    </a:cubicBezTo>
                    <a:lnTo>
                      <a:pt x="3889" y="3855"/>
                    </a:lnTo>
                    <a:cubicBezTo>
                      <a:pt x="3909" y="3704"/>
                      <a:pt x="3912" y="3550"/>
                      <a:pt x="3901" y="3397"/>
                    </a:cubicBezTo>
                    <a:cubicBezTo>
                      <a:pt x="3899" y="3381"/>
                      <a:pt x="3898" y="3364"/>
                      <a:pt x="3896" y="3348"/>
                    </a:cubicBezTo>
                    <a:cubicBezTo>
                      <a:pt x="3859" y="3343"/>
                      <a:pt x="3824" y="3331"/>
                      <a:pt x="3792" y="3311"/>
                    </a:cubicBezTo>
                    <a:cubicBezTo>
                      <a:pt x="3643" y="3217"/>
                      <a:pt x="3574" y="3002"/>
                      <a:pt x="3503" y="2851"/>
                    </a:cubicBezTo>
                    <a:cubicBezTo>
                      <a:pt x="3326" y="2475"/>
                      <a:pt x="3180" y="2085"/>
                      <a:pt x="3064" y="1685"/>
                    </a:cubicBezTo>
                    <a:cubicBezTo>
                      <a:pt x="3011" y="1501"/>
                      <a:pt x="2927" y="1283"/>
                      <a:pt x="2977" y="1090"/>
                    </a:cubicBezTo>
                    <a:cubicBezTo>
                      <a:pt x="2992" y="1028"/>
                      <a:pt x="3023" y="970"/>
                      <a:pt x="3067" y="923"/>
                    </a:cubicBezTo>
                    <a:cubicBezTo>
                      <a:pt x="3057" y="901"/>
                      <a:pt x="3047" y="881"/>
                      <a:pt x="3036" y="860"/>
                    </a:cubicBezTo>
                    <a:cubicBezTo>
                      <a:pt x="2533" y="430"/>
                      <a:pt x="1911" y="140"/>
                      <a:pt x="1256" y="42"/>
                    </a:cubicBezTo>
                    <a:cubicBezTo>
                      <a:pt x="1118" y="21"/>
                      <a:pt x="968"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4" name="Google Shape;4024;p51"/>
              <p:cNvSpPr/>
              <p:nvPr/>
            </p:nvSpPr>
            <p:spPr>
              <a:xfrm>
                <a:off x="2418775" y="1617525"/>
                <a:ext cx="5025" cy="5900"/>
              </a:xfrm>
              <a:custGeom>
                <a:avLst/>
                <a:gdLst/>
                <a:ahLst/>
                <a:cxnLst/>
                <a:rect l="l" t="t" r="r" b="b"/>
                <a:pathLst>
                  <a:path w="201" h="236" extrusionOk="0">
                    <a:moveTo>
                      <a:pt x="161" y="0"/>
                    </a:moveTo>
                    <a:cubicBezTo>
                      <a:pt x="149" y="9"/>
                      <a:pt x="136" y="15"/>
                      <a:pt x="122" y="19"/>
                    </a:cubicBezTo>
                    <a:cubicBezTo>
                      <a:pt x="140" y="104"/>
                      <a:pt x="72" y="177"/>
                      <a:pt x="1" y="188"/>
                    </a:cubicBezTo>
                    <a:cubicBezTo>
                      <a:pt x="16" y="204"/>
                      <a:pt x="33" y="219"/>
                      <a:pt x="48" y="235"/>
                    </a:cubicBezTo>
                    <a:lnTo>
                      <a:pt x="196" y="36"/>
                    </a:lnTo>
                    <a:lnTo>
                      <a:pt x="200" y="20"/>
                    </a:ln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5" name="Google Shape;4025;p51"/>
              <p:cNvSpPr/>
              <p:nvPr/>
            </p:nvSpPr>
            <p:spPr>
              <a:xfrm>
                <a:off x="2435550" y="1673450"/>
                <a:ext cx="3950" cy="7475"/>
              </a:xfrm>
              <a:custGeom>
                <a:avLst/>
                <a:gdLst/>
                <a:ahLst/>
                <a:cxnLst/>
                <a:rect l="l" t="t" r="r" b="b"/>
                <a:pathLst>
                  <a:path w="158" h="299" extrusionOk="0">
                    <a:moveTo>
                      <a:pt x="0" y="0"/>
                    </a:moveTo>
                    <a:cubicBezTo>
                      <a:pt x="13" y="99"/>
                      <a:pt x="25" y="198"/>
                      <a:pt x="32" y="297"/>
                    </a:cubicBezTo>
                    <a:cubicBezTo>
                      <a:pt x="41" y="298"/>
                      <a:pt x="49" y="298"/>
                      <a:pt x="58" y="298"/>
                    </a:cubicBezTo>
                    <a:cubicBezTo>
                      <a:pt x="93" y="298"/>
                      <a:pt x="127" y="289"/>
                      <a:pt x="158" y="272"/>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6" name="Google Shape;4026;p51"/>
              <p:cNvSpPr/>
              <p:nvPr/>
            </p:nvSpPr>
            <p:spPr>
              <a:xfrm>
                <a:off x="2423700" y="1618025"/>
                <a:ext cx="225" cy="425"/>
              </a:xfrm>
              <a:custGeom>
                <a:avLst/>
                <a:gdLst/>
                <a:ahLst/>
                <a:cxnLst/>
                <a:rect l="l" t="t" r="r" b="b"/>
                <a:pathLst>
                  <a:path w="9" h="17" extrusionOk="0">
                    <a:moveTo>
                      <a:pt x="3" y="0"/>
                    </a:moveTo>
                    <a:lnTo>
                      <a:pt x="0" y="16"/>
                    </a:lnTo>
                    <a:lnTo>
                      <a:pt x="9" y="5"/>
                    </a:lnTo>
                    <a:lnTo>
                      <a:pt x="3" y="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7" name="Google Shape;4027;p51"/>
              <p:cNvSpPr/>
              <p:nvPr/>
            </p:nvSpPr>
            <p:spPr>
              <a:xfrm>
                <a:off x="2412100" y="1620250"/>
                <a:ext cx="32275" cy="60650"/>
              </a:xfrm>
              <a:custGeom>
                <a:avLst/>
                <a:gdLst/>
                <a:ahLst/>
                <a:cxnLst/>
                <a:rect l="l" t="t" r="r" b="b"/>
                <a:pathLst>
                  <a:path w="1291" h="2426" extrusionOk="0">
                    <a:moveTo>
                      <a:pt x="141" y="1"/>
                    </a:moveTo>
                    <a:cubicBezTo>
                      <a:pt x="97" y="47"/>
                      <a:pt x="66" y="105"/>
                      <a:pt x="51" y="168"/>
                    </a:cubicBezTo>
                    <a:cubicBezTo>
                      <a:pt x="1" y="361"/>
                      <a:pt x="85" y="578"/>
                      <a:pt x="138" y="763"/>
                    </a:cubicBezTo>
                    <a:cubicBezTo>
                      <a:pt x="254" y="1163"/>
                      <a:pt x="400" y="1552"/>
                      <a:pt x="577" y="1928"/>
                    </a:cubicBezTo>
                    <a:cubicBezTo>
                      <a:pt x="648" y="2079"/>
                      <a:pt x="717" y="2294"/>
                      <a:pt x="866" y="2389"/>
                    </a:cubicBezTo>
                    <a:cubicBezTo>
                      <a:pt x="898" y="2408"/>
                      <a:pt x="933" y="2420"/>
                      <a:pt x="970" y="2426"/>
                    </a:cubicBezTo>
                    <a:cubicBezTo>
                      <a:pt x="963" y="2327"/>
                      <a:pt x="951" y="2228"/>
                      <a:pt x="938" y="2129"/>
                    </a:cubicBezTo>
                    <a:lnTo>
                      <a:pt x="938" y="2129"/>
                    </a:lnTo>
                    <a:cubicBezTo>
                      <a:pt x="963" y="2175"/>
                      <a:pt x="988" y="2221"/>
                      <a:pt x="1015" y="2266"/>
                    </a:cubicBezTo>
                    <a:cubicBezTo>
                      <a:pt x="1040" y="2312"/>
                      <a:pt x="1068" y="2357"/>
                      <a:pt x="1096" y="2401"/>
                    </a:cubicBezTo>
                    <a:cubicBezTo>
                      <a:pt x="1153" y="2369"/>
                      <a:pt x="1195" y="2315"/>
                      <a:pt x="1212" y="2251"/>
                    </a:cubicBezTo>
                    <a:cubicBezTo>
                      <a:pt x="1220" y="2222"/>
                      <a:pt x="1227" y="2191"/>
                      <a:pt x="1232" y="2160"/>
                    </a:cubicBezTo>
                    <a:cubicBezTo>
                      <a:pt x="1290" y="2027"/>
                      <a:pt x="1268" y="1859"/>
                      <a:pt x="1252" y="1718"/>
                    </a:cubicBezTo>
                    <a:cubicBezTo>
                      <a:pt x="1252" y="1718"/>
                      <a:pt x="1252" y="1717"/>
                      <a:pt x="1252" y="1716"/>
                    </a:cubicBezTo>
                    <a:cubicBezTo>
                      <a:pt x="1252" y="1704"/>
                      <a:pt x="1251" y="1691"/>
                      <a:pt x="1251" y="1679"/>
                    </a:cubicBezTo>
                    <a:cubicBezTo>
                      <a:pt x="1242" y="1493"/>
                      <a:pt x="1217" y="1308"/>
                      <a:pt x="1173" y="1128"/>
                    </a:cubicBezTo>
                    <a:cubicBezTo>
                      <a:pt x="1135" y="969"/>
                      <a:pt x="1083" y="814"/>
                      <a:pt x="1017" y="665"/>
                    </a:cubicBezTo>
                    <a:cubicBezTo>
                      <a:pt x="776" y="497"/>
                      <a:pt x="528" y="336"/>
                      <a:pt x="275" y="182"/>
                    </a:cubicBezTo>
                    <a:lnTo>
                      <a:pt x="316" y="127"/>
                    </a:lnTo>
                    <a:cubicBezTo>
                      <a:pt x="300" y="111"/>
                      <a:pt x="285" y="95"/>
                      <a:pt x="268" y="79"/>
                    </a:cubicBezTo>
                    <a:cubicBezTo>
                      <a:pt x="261" y="80"/>
                      <a:pt x="255" y="81"/>
                      <a:pt x="248" y="81"/>
                    </a:cubicBezTo>
                    <a:cubicBezTo>
                      <a:pt x="209" y="81"/>
                      <a:pt x="170" y="61"/>
                      <a:pt x="147" y="12"/>
                    </a:cubicBezTo>
                    <a:cubicBezTo>
                      <a:pt x="145" y="8"/>
                      <a:pt x="143" y="5"/>
                      <a:pt x="1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8" name="Google Shape;4028;p51"/>
              <p:cNvSpPr/>
              <p:nvPr/>
            </p:nvSpPr>
            <p:spPr>
              <a:xfrm>
                <a:off x="2382875" y="1561150"/>
                <a:ext cx="42675" cy="58650"/>
              </a:xfrm>
              <a:custGeom>
                <a:avLst/>
                <a:gdLst/>
                <a:ahLst/>
                <a:cxnLst/>
                <a:rect l="l" t="t" r="r" b="b"/>
                <a:pathLst>
                  <a:path w="1707" h="2346" extrusionOk="0">
                    <a:moveTo>
                      <a:pt x="1437" y="0"/>
                    </a:moveTo>
                    <a:cubicBezTo>
                      <a:pt x="1405" y="0"/>
                      <a:pt x="1372" y="7"/>
                      <a:pt x="1341" y="20"/>
                    </a:cubicBezTo>
                    <a:cubicBezTo>
                      <a:pt x="1213" y="78"/>
                      <a:pt x="1179" y="237"/>
                      <a:pt x="1243" y="352"/>
                    </a:cubicBezTo>
                    <a:cubicBezTo>
                      <a:pt x="1256" y="398"/>
                      <a:pt x="1284" y="439"/>
                      <a:pt x="1323" y="468"/>
                    </a:cubicBezTo>
                    <a:cubicBezTo>
                      <a:pt x="1339" y="480"/>
                      <a:pt x="1356" y="489"/>
                      <a:pt x="1374" y="498"/>
                    </a:cubicBezTo>
                    <a:lnTo>
                      <a:pt x="1374" y="649"/>
                    </a:lnTo>
                    <a:lnTo>
                      <a:pt x="1376" y="1149"/>
                    </a:lnTo>
                    <a:cubicBezTo>
                      <a:pt x="1377" y="1403"/>
                      <a:pt x="1378" y="1657"/>
                      <a:pt x="1379" y="1910"/>
                    </a:cubicBezTo>
                    <a:cubicBezTo>
                      <a:pt x="1143" y="1463"/>
                      <a:pt x="870" y="1038"/>
                      <a:pt x="563" y="637"/>
                    </a:cubicBezTo>
                    <a:cubicBezTo>
                      <a:pt x="552" y="624"/>
                      <a:pt x="540" y="613"/>
                      <a:pt x="528" y="602"/>
                    </a:cubicBezTo>
                    <a:cubicBezTo>
                      <a:pt x="472" y="496"/>
                      <a:pt x="356" y="421"/>
                      <a:pt x="247" y="421"/>
                    </a:cubicBezTo>
                    <a:cubicBezTo>
                      <a:pt x="165" y="421"/>
                      <a:pt x="87" y="464"/>
                      <a:pt x="45" y="568"/>
                    </a:cubicBezTo>
                    <a:cubicBezTo>
                      <a:pt x="0" y="674"/>
                      <a:pt x="36" y="805"/>
                      <a:pt x="124" y="879"/>
                    </a:cubicBezTo>
                    <a:cubicBezTo>
                      <a:pt x="164" y="914"/>
                      <a:pt x="217" y="933"/>
                      <a:pt x="271" y="933"/>
                    </a:cubicBezTo>
                    <a:cubicBezTo>
                      <a:pt x="277" y="933"/>
                      <a:pt x="284" y="933"/>
                      <a:pt x="290" y="933"/>
                    </a:cubicBezTo>
                    <a:cubicBezTo>
                      <a:pt x="338" y="927"/>
                      <a:pt x="372" y="901"/>
                      <a:pt x="408" y="875"/>
                    </a:cubicBezTo>
                    <a:cubicBezTo>
                      <a:pt x="743" y="1323"/>
                      <a:pt x="1035" y="1800"/>
                      <a:pt x="1280" y="2301"/>
                    </a:cubicBezTo>
                    <a:cubicBezTo>
                      <a:pt x="1297" y="2316"/>
                      <a:pt x="1313" y="2331"/>
                      <a:pt x="1330" y="2346"/>
                    </a:cubicBezTo>
                    <a:cubicBezTo>
                      <a:pt x="1391" y="2290"/>
                      <a:pt x="1468" y="2257"/>
                      <a:pt x="1550" y="2251"/>
                    </a:cubicBezTo>
                    <a:cubicBezTo>
                      <a:pt x="1555" y="2250"/>
                      <a:pt x="1559" y="2250"/>
                      <a:pt x="1563" y="2250"/>
                    </a:cubicBezTo>
                    <a:cubicBezTo>
                      <a:pt x="1575" y="2250"/>
                      <a:pt x="1586" y="2252"/>
                      <a:pt x="1597" y="2255"/>
                    </a:cubicBezTo>
                    <a:cubicBezTo>
                      <a:pt x="1630" y="2231"/>
                      <a:pt x="1649" y="2192"/>
                      <a:pt x="1647" y="2151"/>
                    </a:cubicBezTo>
                    <a:lnTo>
                      <a:pt x="1641" y="517"/>
                    </a:lnTo>
                    <a:cubicBezTo>
                      <a:pt x="1641" y="489"/>
                      <a:pt x="1642" y="457"/>
                      <a:pt x="1642" y="425"/>
                    </a:cubicBezTo>
                    <a:cubicBezTo>
                      <a:pt x="1684" y="377"/>
                      <a:pt x="1707" y="314"/>
                      <a:pt x="1704" y="250"/>
                    </a:cubicBezTo>
                    <a:cubicBezTo>
                      <a:pt x="1698"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29" name="Google Shape;4029;p51"/>
              <p:cNvSpPr/>
              <p:nvPr/>
            </p:nvSpPr>
            <p:spPr>
              <a:xfrm>
                <a:off x="2414850" y="1618650"/>
                <a:ext cx="1300" cy="1600"/>
              </a:xfrm>
              <a:custGeom>
                <a:avLst/>
                <a:gdLst/>
                <a:ahLst/>
                <a:cxnLst/>
                <a:rect l="l" t="t" r="r" b="b"/>
                <a:pathLst>
                  <a:path w="52" h="64" extrusionOk="0">
                    <a:moveTo>
                      <a:pt x="0" y="1"/>
                    </a:moveTo>
                    <a:lnTo>
                      <a:pt x="0" y="1"/>
                    </a:lnTo>
                    <a:cubicBezTo>
                      <a:pt x="11" y="22"/>
                      <a:pt x="21" y="43"/>
                      <a:pt x="31" y="64"/>
                    </a:cubicBezTo>
                    <a:cubicBezTo>
                      <a:pt x="37" y="57"/>
                      <a:pt x="44" y="51"/>
                      <a:pt x="51" y="44"/>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0" name="Google Shape;4030;p51"/>
              <p:cNvSpPr/>
              <p:nvPr/>
            </p:nvSpPr>
            <p:spPr>
              <a:xfrm>
                <a:off x="2416125" y="1617375"/>
                <a:ext cx="6700" cy="4850"/>
              </a:xfrm>
              <a:custGeom>
                <a:avLst/>
                <a:gdLst/>
                <a:ahLst/>
                <a:cxnLst/>
                <a:rect l="l" t="t" r="r" b="b"/>
                <a:pathLst>
                  <a:path w="268" h="194" extrusionOk="0">
                    <a:moveTo>
                      <a:pt x="236" y="1"/>
                    </a:moveTo>
                    <a:cubicBezTo>
                      <a:pt x="230" y="1"/>
                      <a:pt x="225" y="1"/>
                      <a:pt x="220" y="2"/>
                    </a:cubicBezTo>
                    <a:cubicBezTo>
                      <a:pt x="138" y="8"/>
                      <a:pt x="61" y="41"/>
                      <a:pt x="0" y="95"/>
                    </a:cubicBezTo>
                    <a:cubicBezTo>
                      <a:pt x="36" y="127"/>
                      <a:pt x="71" y="160"/>
                      <a:pt x="107" y="193"/>
                    </a:cubicBezTo>
                    <a:cubicBezTo>
                      <a:pt x="178" y="182"/>
                      <a:pt x="246" y="109"/>
                      <a:pt x="228" y="24"/>
                    </a:cubicBezTo>
                    <a:cubicBezTo>
                      <a:pt x="242" y="20"/>
                      <a:pt x="255" y="14"/>
                      <a:pt x="267" y="5"/>
                    </a:cubicBezTo>
                    <a:cubicBezTo>
                      <a:pt x="257" y="2"/>
                      <a:pt x="246"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31" name="Google Shape;4031;p51"/>
              <p:cNvSpPr/>
              <p:nvPr/>
            </p:nvSpPr>
            <p:spPr>
              <a:xfrm>
                <a:off x="2415650" y="1619750"/>
                <a:ext cx="3150" cy="2525"/>
              </a:xfrm>
              <a:custGeom>
                <a:avLst/>
                <a:gdLst/>
                <a:ahLst/>
                <a:cxnLst/>
                <a:rect l="l" t="t" r="r" b="b"/>
                <a:pathLst>
                  <a:path w="126" h="101" extrusionOk="0">
                    <a:moveTo>
                      <a:pt x="19" y="0"/>
                    </a:moveTo>
                    <a:cubicBezTo>
                      <a:pt x="13" y="7"/>
                      <a:pt x="6" y="14"/>
                      <a:pt x="0" y="20"/>
                    </a:cubicBezTo>
                    <a:cubicBezTo>
                      <a:pt x="1" y="24"/>
                      <a:pt x="3" y="28"/>
                      <a:pt x="5" y="32"/>
                    </a:cubicBezTo>
                    <a:cubicBezTo>
                      <a:pt x="28" y="81"/>
                      <a:pt x="67" y="101"/>
                      <a:pt x="106" y="101"/>
                    </a:cubicBezTo>
                    <a:cubicBezTo>
                      <a:pt x="113" y="101"/>
                      <a:pt x="119" y="100"/>
                      <a:pt x="126" y="99"/>
                    </a:cubicBezTo>
                    <a:cubicBezTo>
                      <a:pt x="90" y="65"/>
                      <a:pt x="55"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4035" name="Shape 4035"/>
        <p:cNvGrpSpPr/>
        <p:nvPr/>
      </p:nvGrpSpPr>
      <p:grpSpPr>
        <a:xfrm>
          <a:off x="0" y="0"/>
          <a:ext cx="0" cy="0"/>
          <a:chOff x="0" y="0"/>
          <a:chExt cx="0" cy="0"/>
        </a:xfrm>
      </p:grpSpPr>
      <p:sp>
        <p:nvSpPr>
          <p:cNvPr id="4036" name="Google Shape;4036;p52"/>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Divide the content in two columns</a:t>
            </a:r>
            <a:endParaRPr lang="en-GB"/>
          </a:p>
        </p:txBody>
      </p:sp>
      <p:sp>
        <p:nvSpPr>
          <p:cNvPr id="4037" name="Google Shape;4037;p52"/>
          <p:cNvSpPr txBox="1"/>
          <p:nvPr>
            <p:ph type="subTitle" idx="1"/>
          </p:nvPr>
        </p:nvSpPr>
        <p:spPr>
          <a:xfrm>
            <a:off x="1607513" y="2242733"/>
            <a:ext cx="2304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Mars is actually a very cold place</a:t>
            </a:r>
            <a:endParaRPr lang="en-GB"/>
          </a:p>
        </p:txBody>
      </p:sp>
      <p:sp>
        <p:nvSpPr>
          <p:cNvPr id="4038" name="Google Shape;4038;p52"/>
          <p:cNvSpPr txBox="1"/>
          <p:nvPr>
            <p:ph type="subTitle" idx="2"/>
          </p:nvPr>
        </p:nvSpPr>
        <p:spPr>
          <a:xfrm>
            <a:off x="5228890" y="2242733"/>
            <a:ext cx="23076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extremely high temperatures</a:t>
            </a:r>
            <a:endParaRPr lang="en-GB"/>
          </a:p>
        </p:txBody>
      </p:sp>
      <p:sp>
        <p:nvSpPr>
          <p:cNvPr id="4039" name="Google Shape;4039;p52"/>
          <p:cNvSpPr txBox="1"/>
          <p:nvPr>
            <p:ph type="subTitle" idx="3"/>
          </p:nvPr>
        </p:nvSpPr>
        <p:spPr>
          <a:xfrm>
            <a:off x="1607513" y="3938600"/>
            <a:ext cx="2304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It’s the biggest planet in the Solar System</a:t>
            </a:r>
            <a:endParaRPr lang="en-GB"/>
          </a:p>
        </p:txBody>
      </p:sp>
      <p:sp>
        <p:nvSpPr>
          <p:cNvPr id="4040" name="Google Shape;4040;p52"/>
          <p:cNvSpPr txBox="1"/>
          <p:nvPr>
            <p:ph type="subTitle" idx="4"/>
          </p:nvPr>
        </p:nvSpPr>
        <p:spPr>
          <a:xfrm>
            <a:off x="5228890" y="3938600"/>
            <a:ext cx="23076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Saturn is a gas giant and has several rings</a:t>
            </a:r>
            <a:endParaRPr lang="en-GB"/>
          </a:p>
        </p:txBody>
      </p:sp>
      <p:sp>
        <p:nvSpPr>
          <p:cNvPr id="4041" name="Google Shape;4041;p52"/>
          <p:cNvSpPr txBox="1"/>
          <p:nvPr>
            <p:ph type="subTitle" idx="5"/>
          </p:nvPr>
        </p:nvSpPr>
        <p:spPr>
          <a:xfrm>
            <a:off x="1607513" y="1796993"/>
            <a:ext cx="2304300" cy="54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4042" name="Google Shape;4042;p52"/>
          <p:cNvSpPr txBox="1"/>
          <p:nvPr>
            <p:ph type="subTitle" idx="6"/>
          </p:nvPr>
        </p:nvSpPr>
        <p:spPr>
          <a:xfrm>
            <a:off x="1607513" y="3483925"/>
            <a:ext cx="2304300" cy="54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J</a:t>
            </a:r>
            <a:r>
              <a:rPr lang="en-GB"/>
              <a:t>upiter</a:t>
            </a:r>
            <a:endParaRPr lang="en-GB"/>
          </a:p>
        </p:txBody>
      </p:sp>
      <p:sp>
        <p:nvSpPr>
          <p:cNvPr id="4043" name="Google Shape;4043;p52"/>
          <p:cNvSpPr txBox="1"/>
          <p:nvPr>
            <p:ph type="subTitle" idx="7"/>
          </p:nvPr>
        </p:nvSpPr>
        <p:spPr>
          <a:xfrm>
            <a:off x="5228890" y="1796993"/>
            <a:ext cx="2307600" cy="54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4044" name="Google Shape;4044;p52"/>
          <p:cNvSpPr txBox="1"/>
          <p:nvPr>
            <p:ph type="subTitle" idx="8"/>
          </p:nvPr>
        </p:nvSpPr>
        <p:spPr>
          <a:xfrm>
            <a:off x="5228890" y="3483925"/>
            <a:ext cx="2307600" cy="54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Saturn</a:t>
            </a:r>
            <a:endParaRPr lang="en-GB"/>
          </a:p>
        </p:txBody>
      </p:sp>
      <p:grpSp>
        <p:nvGrpSpPr>
          <p:cNvPr id="4045" name="Google Shape;4045;p52"/>
          <p:cNvGrpSpPr/>
          <p:nvPr/>
        </p:nvGrpSpPr>
        <p:grpSpPr>
          <a:xfrm>
            <a:off x="6195003" y="3066112"/>
            <a:ext cx="375373" cy="417793"/>
            <a:chOff x="4790150" y="3793675"/>
            <a:chExt cx="313700" cy="349150"/>
          </a:xfrm>
        </p:grpSpPr>
        <p:sp>
          <p:nvSpPr>
            <p:cNvPr id="4046" name="Google Shape;4046;p52"/>
            <p:cNvSpPr/>
            <p:nvPr/>
          </p:nvSpPr>
          <p:spPr>
            <a:xfrm>
              <a:off x="4790150" y="3793675"/>
              <a:ext cx="313700" cy="349150"/>
            </a:xfrm>
            <a:custGeom>
              <a:avLst/>
              <a:gdLst/>
              <a:ahLst/>
              <a:cxnLst/>
              <a:rect l="l" t="t" r="r" b="b"/>
              <a:pathLst>
                <a:path w="12548" h="13966" extrusionOk="0">
                  <a:moveTo>
                    <a:pt x="12001" y="1033"/>
                  </a:moveTo>
                  <a:lnTo>
                    <a:pt x="12001" y="2126"/>
                  </a:lnTo>
                  <a:lnTo>
                    <a:pt x="11457" y="2126"/>
                  </a:lnTo>
                  <a:lnTo>
                    <a:pt x="11457" y="1033"/>
                  </a:lnTo>
                  <a:close/>
                  <a:moveTo>
                    <a:pt x="12001" y="3761"/>
                  </a:moveTo>
                  <a:lnTo>
                    <a:pt x="12001" y="4852"/>
                  </a:lnTo>
                  <a:lnTo>
                    <a:pt x="11457" y="4852"/>
                  </a:lnTo>
                  <a:lnTo>
                    <a:pt x="11457" y="3761"/>
                  </a:lnTo>
                  <a:close/>
                  <a:moveTo>
                    <a:pt x="12001" y="6490"/>
                  </a:moveTo>
                  <a:lnTo>
                    <a:pt x="12001" y="7581"/>
                  </a:lnTo>
                  <a:lnTo>
                    <a:pt x="11457" y="7581"/>
                  </a:lnTo>
                  <a:lnTo>
                    <a:pt x="11457" y="6490"/>
                  </a:lnTo>
                  <a:close/>
                  <a:moveTo>
                    <a:pt x="12001" y="9216"/>
                  </a:moveTo>
                  <a:lnTo>
                    <a:pt x="12001" y="10309"/>
                  </a:lnTo>
                  <a:lnTo>
                    <a:pt x="11457" y="10309"/>
                  </a:lnTo>
                  <a:lnTo>
                    <a:pt x="11457" y="9216"/>
                  </a:lnTo>
                  <a:close/>
                  <a:moveTo>
                    <a:pt x="10696" y="547"/>
                  </a:moveTo>
                  <a:cubicBezTo>
                    <a:pt x="10813" y="547"/>
                    <a:pt x="10910" y="643"/>
                    <a:pt x="10910" y="762"/>
                  </a:cubicBezTo>
                  <a:lnTo>
                    <a:pt x="10910" y="11254"/>
                  </a:lnTo>
                  <a:cubicBezTo>
                    <a:pt x="10910" y="11373"/>
                    <a:pt x="10813" y="11469"/>
                    <a:pt x="10696" y="11469"/>
                  </a:cubicBezTo>
                  <a:lnTo>
                    <a:pt x="1636" y="11469"/>
                  </a:lnTo>
                  <a:lnTo>
                    <a:pt x="1636" y="7237"/>
                  </a:lnTo>
                  <a:cubicBezTo>
                    <a:pt x="1636" y="7086"/>
                    <a:pt x="1514" y="6964"/>
                    <a:pt x="1363" y="6964"/>
                  </a:cubicBezTo>
                  <a:cubicBezTo>
                    <a:pt x="1213" y="6964"/>
                    <a:pt x="1090" y="7086"/>
                    <a:pt x="1091" y="7237"/>
                  </a:cubicBezTo>
                  <a:lnTo>
                    <a:pt x="1091" y="11479"/>
                  </a:lnTo>
                  <a:cubicBezTo>
                    <a:pt x="895" y="11504"/>
                    <a:pt x="708" y="11575"/>
                    <a:pt x="545" y="11686"/>
                  </a:cubicBezTo>
                  <a:lnTo>
                    <a:pt x="545" y="1250"/>
                  </a:lnTo>
                  <a:cubicBezTo>
                    <a:pt x="545" y="923"/>
                    <a:pt x="771" y="638"/>
                    <a:pt x="1091" y="565"/>
                  </a:cubicBezTo>
                  <a:lnTo>
                    <a:pt x="1091" y="4782"/>
                  </a:lnTo>
                  <a:cubicBezTo>
                    <a:pt x="1091" y="4932"/>
                    <a:pt x="1213" y="5054"/>
                    <a:pt x="1363" y="5054"/>
                  </a:cubicBezTo>
                  <a:cubicBezTo>
                    <a:pt x="1514" y="5054"/>
                    <a:pt x="1636" y="4932"/>
                    <a:pt x="1636" y="4782"/>
                  </a:cubicBezTo>
                  <a:lnTo>
                    <a:pt x="1636" y="547"/>
                  </a:lnTo>
                  <a:close/>
                  <a:moveTo>
                    <a:pt x="9819" y="12015"/>
                  </a:moveTo>
                  <a:lnTo>
                    <a:pt x="9819" y="13422"/>
                  </a:lnTo>
                  <a:lnTo>
                    <a:pt x="1248" y="13422"/>
                  </a:lnTo>
                  <a:cubicBezTo>
                    <a:pt x="859" y="13422"/>
                    <a:pt x="545" y="13106"/>
                    <a:pt x="545" y="12718"/>
                  </a:cubicBezTo>
                  <a:cubicBezTo>
                    <a:pt x="545" y="12331"/>
                    <a:pt x="861" y="12015"/>
                    <a:pt x="1248" y="12015"/>
                  </a:cubicBezTo>
                  <a:close/>
                  <a:moveTo>
                    <a:pt x="10910" y="11984"/>
                  </a:moveTo>
                  <a:lnTo>
                    <a:pt x="10910" y="13206"/>
                  </a:lnTo>
                  <a:cubicBezTo>
                    <a:pt x="10910" y="13325"/>
                    <a:pt x="10815" y="13422"/>
                    <a:pt x="10696" y="13422"/>
                  </a:cubicBezTo>
                  <a:lnTo>
                    <a:pt x="10366" y="13422"/>
                  </a:lnTo>
                  <a:lnTo>
                    <a:pt x="10366" y="12015"/>
                  </a:lnTo>
                  <a:lnTo>
                    <a:pt x="10696" y="12015"/>
                  </a:lnTo>
                  <a:cubicBezTo>
                    <a:pt x="10768" y="12015"/>
                    <a:pt x="10841" y="12005"/>
                    <a:pt x="10910" y="11984"/>
                  </a:cubicBezTo>
                  <a:close/>
                  <a:moveTo>
                    <a:pt x="1248" y="1"/>
                  </a:moveTo>
                  <a:cubicBezTo>
                    <a:pt x="560" y="1"/>
                    <a:pt x="2" y="559"/>
                    <a:pt x="0" y="1249"/>
                  </a:cubicBezTo>
                  <a:lnTo>
                    <a:pt x="0" y="12717"/>
                  </a:lnTo>
                  <a:cubicBezTo>
                    <a:pt x="2" y="13406"/>
                    <a:pt x="560" y="13964"/>
                    <a:pt x="1248" y="13965"/>
                  </a:cubicBezTo>
                  <a:lnTo>
                    <a:pt x="10696" y="13965"/>
                  </a:lnTo>
                  <a:cubicBezTo>
                    <a:pt x="11116" y="13965"/>
                    <a:pt x="11457" y="13624"/>
                    <a:pt x="11457" y="13204"/>
                  </a:cubicBezTo>
                  <a:lnTo>
                    <a:pt x="11457" y="10852"/>
                  </a:lnTo>
                  <a:lnTo>
                    <a:pt x="12001" y="10852"/>
                  </a:lnTo>
                  <a:cubicBezTo>
                    <a:pt x="12302" y="10852"/>
                    <a:pt x="12548" y="10608"/>
                    <a:pt x="12548" y="10307"/>
                  </a:cubicBezTo>
                  <a:lnTo>
                    <a:pt x="12548" y="9216"/>
                  </a:lnTo>
                  <a:cubicBezTo>
                    <a:pt x="12548" y="8914"/>
                    <a:pt x="12302" y="8670"/>
                    <a:pt x="12001" y="8670"/>
                  </a:cubicBezTo>
                  <a:lnTo>
                    <a:pt x="11457" y="8670"/>
                  </a:lnTo>
                  <a:lnTo>
                    <a:pt x="11457" y="8125"/>
                  </a:lnTo>
                  <a:lnTo>
                    <a:pt x="12001" y="8125"/>
                  </a:lnTo>
                  <a:cubicBezTo>
                    <a:pt x="12302" y="8124"/>
                    <a:pt x="12548" y="7880"/>
                    <a:pt x="12548" y="7579"/>
                  </a:cubicBezTo>
                  <a:lnTo>
                    <a:pt x="12548" y="6488"/>
                  </a:lnTo>
                  <a:cubicBezTo>
                    <a:pt x="12548" y="6187"/>
                    <a:pt x="12302" y="5943"/>
                    <a:pt x="12001" y="5942"/>
                  </a:cubicBezTo>
                  <a:lnTo>
                    <a:pt x="11457" y="5942"/>
                  </a:lnTo>
                  <a:lnTo>
                    <a:pt x="11457" y="5397"/>
                  </a:lnTo>
                  <a:lnTo>
                    <a:pt x="12001" y="5397"/>
                  </a:lnTo>
                  <a:cubicBezTo>
                    <a:pt x="12304" y="5397"/>
                    <a:pt x="12548" y="5152"/>
                    <a:pt x="12548" y="4851"/>
                  </a:cubicBezTo>
                  <a:lnTo>
                    <a:pt x="12548" y="3760"/>
                  </a:lnTo>
                  <a:cubicBezTo>
                    <a:pt x="12548" y="3459"/>
                    <a:pt x="12302" y="3215"/>
                    <a:pt x="12001" y="3215"/>
                  </a:cubicBezTo>
                  <a:lnTo>
                    <a:pt x="11457" y="3215"/>
                  </a:lnTo>
                  <a:lnTo>
                    <a:pt x="11457" y="2669"/>
                  </a:lnTo>
                  <a:lnTo>
                    <a:pt x="12001" y="2670"/>
                  </a:lnTo>
                  <a:cubicBezTo>
                    <a:pt x="12302" y="2670"/>
                    <a:pt x="12548" y="2427"/>
                    <a:pt x="12548" y="2126"/>
                  </a:cubicBezTo>
                  <a:lnTo>
                    <a:pt x="12548" y="1033"/>
                  </a:lnTo>
                  <a:cubicBezTo>
                    <a:pt x="12546" y="732"/>
                    <a:pt x="12302" y="488"/>
                    <a:pt x="12001" y="488"/>
                  </a:cubicBezTo>
                  <a:lnTo>
                    <a:pt x="11405" y="488"/>
                  </a:lnTo>
                  <a:cubicBezTo>
                    <a:pt x="11292" y="195"/>
                    <a:pt x="11010" y="1"/>
                    <a:pt x="10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7" name="Google Shape;4047;p52"/>
            <p:cNvSpPr/>
            <p:nvPr/>
          </p:nvSpPr>
          <p:spPr>
            <a:xfrm>
              <a:off x="4858325" y="3834625"/>
              <a:ext cx="177325" cy="218500"/>
            </a:xfrm>
            <a:custGeom>
              <a:avLst/>
              <a:gdLst/>
              <a:ahLst/>
              <a:cxnLst/>
              <a:rect l="l" t="t" r="r" b="b"/>
              <a:pathLst>
                <a:path w="7093" h="8740" extrusionOk="0">
                  <a:moveTo>
                    <a:pt x="6548" y="545"/>
                  </a:moveTo>
                  <a:lnTo>
                    <a:pt x="6548" y="8195"/>
                  </a:lnTo>
                  <a:lnTo>
                    <a:pt x="546" y="8195"/>
                  </a:lnTo>
                  <a:lnTo>
                    <a:pt x="546" y="545"/>
                  </a:lnTo>
                  <a:close/>
                  <a:moveTo>
                    <a:pt x="273" y="0"/>
                  </a:moveTo>
                  <a:cubicBezTo>
                    <a:pt x="122" y="0"/>
                    <a:pt x="0" y="122"/>
                    <a:pt x="0" y="272"/>
                  </a:cubicBezTo>
                  <a:lnTo>
                    <a:pt x="0" y="8468"/>
                  </a:lnTo>
                  <a:cubicBezTo>
                    <a:pt x="0" y="8618"/>
                    <a:pt x="122" y="8740"/>
                    <a:pt x="273" y="8740"/>
                  </a:cubicBezTo>
                  <a:lnTo>
                    <a:pt x="6819" y="8740"/>
                  </a:lnTo>
                  <a:cubicBezTo>
                    <a:pt x="6970" y="8740"/>
                    <a:pt x="7092" y="8618"/>
                    <a:pt x="7092" y="8468"/>
                  </a:cubicBezTo>
                  <a:lnTo>
                    <a:pt x="7092" y="272"/>
                  </a:lnTo>
                  <a:cubicBezTo>
                    <a:pt x="7092" y="122"/>
                    <a:pt x="6970" y="0"/>
                    <a:pt x="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8" name="Google Shape;4048;p52"/>
            <p:cNvSpPr/>
            <p:nvPr/>
          </p:nvSpPr>
          <p:spPr>
            <a:xfrm>
              <a:off x="4892425" y="3868725"/>
              <a:ext cx="109125" cy="68175"/>
            </a:xfrm>
            <a:custGeom>
              <a:avLst/>
              <a:gdLst/>
              <a:ahLst/>
              <a:cxnLst/>
              <a:rect l="l" t="t" r="r" b="b"/>
              <a:pathLst>
                <a:path w="4365" h="2727" extrusionOk="0">
                  <a:moveTo>
                    <a:pt x="3546" y="545"/>
                  </a:moveTo>
                  <a:cubicBezTo>
                    <a:pt x="3696" y="546"/>
                    <a:pt x="3819" y="668"/>
                    <a:pt x="3819" y="818"/>
                  </a:cubicBezTo>
                  <a:lnTo>
                    <a:pt x="3819" y="1909"/>
                  </a:lnTo>
                  <a:cubicBezTo>
                    <a:pt x="3819" y="2060"/>
                    <a:pt x="3696" y="2182"/>
                    <a:pt x="3546" y="2182"/>
                  </a:cubicBezTo>
                  <a:lnTo>
                    <a:pt x="818" y="2182"/>
                  </a:lnTo>
                  <a:cubicBezTo>
                    <a:pt x="668" y="2182"/>
                    <a:pt x="546" y="2060"/>
                    <a:pt x="545" y="1909"/>
                  </a:cubicBezTo>
                  <a:lnTo>
                    <a:pt x="545" y="818"/>
                  </a:lnTo>
                  <a:cubicBezTo>
                    <a:pt x="546" y="668"/>
                    <a:pt x="668" y="546"/>
                    <a:pt x="818" y="545"/>
                  </a:cubicBezTo>
                  <a:close/>
                  <a:moveTo>
                    <a:pt x="818" y="0"/>
                  </a:moveTo>
                  <a:cubicBezTo>
                    <a:pt x="367" y="0"/>
                    <a:pt x="0" y="366"/>
                    <a:pt x="0" y="818"/>
                  </a:cubicBezTo>
                  <a:lnTo>
                    <a:pt x="0" y="1909"/>
                  </a:lnTo>
                  <a:cubicBezTo>
                    <a:pt x="0" y="2361"/>
                    <a:pt x="367" y="2727"/>
                    <a:pt x="818" y="2727"/>
                  </a:cubicBezTo>
                  <a:lnTo>
                    <a:pt x="3546" y="2727"/>
                  </a:lnTo>
                  <a:cubicBezTo>
                    <a:pt x="3999" y="2727"/>
                    <a:pt x="4364" y="2361"/>
                    <a:pt x="4364" y="1909"/>
                  </a:cubicBezTo>
                  <a:lnTo>
                    <a:pt x="4364" y="818"/>
                  </a:lnTo>
                  <a:cubicBezTo>
                    <a:pt x="4364" y="366"/>
                    <a:pt x="3999" y="0"/>
                    <a:pt x="35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49" name="Google Shape;4049;p52"/>
            <p:cNvSpPr/>
            <p:nvPr/>
          </p:nvSpPr>
          <p:spPr>
            <a:xfrm>
              <a:off x="4892425" y="4005375"/>
              <a:ext cx="109125" cy="13650"/>
            </a:xfrm>
            <a:custGeom>
              <a:avLst/>
              <a:gdLst/>
              <a:ahLst/>
              <a:cxnLst/>
              <a:rect l="l" t="t" r="r" b="b"/>
              <a:pathLst>
                <a:path w="4365" h="546" extrusionOk="0">
                  <a:moveTo>
                    <a:pt x="273" y="1"/>
                  </a:moveTo>
                  <a:cubicBezTo>
                    <a:pt x="122" y="1"/>
                    <a:pt x="0" y="123"/>
                    <a:pt x="0" y="274"/>
                  </a:cubicBezTo>
                  <a:cubicBezTo>
                    <a:pt x="0" y="424"/>
                    <a:pt x="122" y="546"/>
                    <a:pt x="273" y="546"/>
                  </a:cubicBezTo>
                  <a:lnTo>
                    <a:pt x="4091" y="546"/>
                  </a:lnTo>
                  <a:cubicBezTo>
                    <a:pt x="4242" y="546"/>
                    <a:pt x="4364" y="424"/>
                    <a:pt x="4364" y="274"/>
                  </a:cubicBezTo>
                  <a:cubicBezTo>
                    <a:pt x="4364" y="123"/>
                    <a:pt x="4242" y="1"/>
                    <a:pt x="40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0" name="Google Shape;4050;p52"/>
            <p:cNvSpPr/>
            <p:nvPr/>
          </p:nvSpPr>
          <p:spPr>
            <a:xfrm>
              <a:off x="4892600" y="3978100"/>
              <a:ext cx="108800" cy="13650"/>
            </a:xfrm>
            <a:custGeom>
              <a:avLst/>
              <a:gdLst/>
              <a:ahLst/>
              <a:cxnLst/>
              <a:rect l="l" t="t" r="r" b="b"/>
              <a:pathLst>
                <a:path w="4352" h="546" extrusionOk="0">
                  <a:moveTo>
                    <a:pt x="266" y="1"/>
                  </a:moveTo>
                  <a:cubicBezTo>
                    <a:pt x="118" y="4"/>
                    <a:pt x="1" y="126"/>
                    <a:pt x="1" y="274"/>
                  </a:cubicBezTo>
                  <a:cubicBezTo>
                    <a:pt x="1" y="421"/>
                    <a:pt x="118" y="543"/>
                    <a:pt x="266" y="546"/>
                  </a:cubicBezTo>
                  <a:lnTo>
                    <a:pt x="4084" y="546"/>
                  </a:lnTo>
                  <a:cubicBezTo>
                    <a:pt x="4232" y="543"/>
                    <a:pt x="4351" y="421"/>
                    <a:pt x="4351" y="274"/>
                  </a:cubicBezTo>
                  <a:cubicBezTo>
                    <a:pt x="4351" y="126"/>
                    <a:pt x="4232" y="4"/>
                    <a:pt x="4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1" name="Google Shape;4051;p52"/>
            <p:cNvSpPr/>
            <p:nvPr/>
          </p:nvSpPr>
          <p:spPr>
            <a:xfrm>
              <a:off x="4815100" y="3937075"/>
              <a:ext cx="15975" cy="13675"/>
            </a:xfrm>
            <a:custGeom>
              <a:avLst/>
              <a:gdLst/>
              <a:ahLst/>
              <a:cxnLst/>
              <a:rect l="l" t="t" r="r" b="b"/>
              <a:pathLst>
                <a:path w="639" h="547" extrusionOk="0">
                  <a:moveTo>
                    <a:pt x="365" y="0"/>
                  </a:moveTo>
                  <a:cubicBezTo>
                    <a:pt x="123" y="0"/>
                    <a:pt x="1" y="294"/>
                    <a:pt x="173" y="466"/>
                  </a:cubicBezTo>
                  <a:cubicBezTo>
                    <a:pt x="228" y="521"/>
                    <a:pt x="296" y="546"/>
                    <a:pt x="363" y="546"/>
                  </a:cubicBezTo>
                  <a:cubicBezTo>
                    <a:pt x="504" y="546"/>
                    <a:pt x="638" y="437"/>
                    <a:pt x="638" y="273"/>
                  </a:cubicBezTo>
                  <a:cubicBezTo>
                    <a:pt x="638" y="122"/>
                    <a:pt x="516"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52" name="Google Shape;4052;p52"/>
          <p:cNvGrpSpPr/>
          <p:nvPr/>
        </p:nvGrpSpPr>
        <p:grpSpPr>
          <a:xfrm>
            <a:off x="2592946" y="3066082"/>
            <a:ext cx="333433" cy="417853"/>
            <a:chOff x="4036400" y="2118000"/>
            <a:chExt cx="278650" cy="349200"/>
          </a:xfrm>
        </p:grpSpPr>
        <p:sp>
          <p:nvSpPr>
            <p:cNvPr id="4053" name="Google Shape;4053;p52"/>
            <p:cNvSpPr/>
            <p:nvPr/>
          </p:nvSpPr>
          <p:spPr>
            <a:xfrm>
              <a:off x="4036400" y="2118000"/>
              <a:ext cx="278650" cy="349200"/>
            </a:xfrm>
            <a:custGeom>
              <a:avLst/>
              <a:gdLst/>
              <a:ahLst/>
              <a:cxnLst/>
              <a:rect l="l" t="t" r="r" b="b"/>
              <a:pathLst>
                <a:path w="11146" h="13968" extrusionOk="0">
                  <a:moveTo>
                    <a:pt x="9901" y="4963"/>
                  </a:moveTo>
                  <a:lnTo>
                    <a:pt x="9901" y="4963"/>
                  </a:lnTo>
                  <a:cubicBezTo>
                    <a:pt x="10214" y="5897"/>
                    <a:pt x="10125" y="6919"/>
                    <a:pt x="9655" y="7784"/>
                  </a:cubicBezTo>
                  <a:lnTo>
                    <a:pt x="9653" y="7784"/>
                  </a:lnTo>
                  <a:cubicBezTo>
                    <a:pt x="9282" y="7558"/>
                    <a:pt x="8988" y="7380"/>
                    <a:pt x="8289" y="7367"/>
                  </a:cubicBezTo>
                  <a:cubicBezTo>
                    <a:pt x="8032" y="7362"/>
                    <a:pt x="7891" y="7210"/>
                    <a:pt x="7869" y="7069"/>
                  </a:cubicBezTo>
                  <a:cubicBezTo>
                    <a:pt x="7840" y="6885"/>
                    <a:pt x="8007" y="6706"/>
                    <a:pt x="8305" y="6602"/>
                  </a:cubicBezTo>
                  <a:cubicBezTo>
                    <a:pt x="8987" y="6365"/>
                    <a:pt x="9286" y="5894"/>
                    <a:pt x="9575" y="5436"/>
                  </a:cubicBezTo>
                  <a:cubicBezTo>
                    <a:pt x="9681" y="5271"/>
                    <a:pt x="9783" y="5111"/>
                    <a:pt x="9901" y="4963"/>
                  </a:cubicBezTo>
                  <a:close/>
                  <a:moveTo>
                    <a:pt x="6539" y="2543"/>
                  </a:moveTo>
                  <a:cubicBezTo>
                    <a:pt x="7888" y="2543"/>
                    <a:pt x="9063" y="3301"/>
                    <a:pt x="9662" y="4411"/>
                  </a:cubicBezTo>
                  <a:cubicBezTo>
                    <a:pt x="9435" y="4643"/>
                    <a:pt x="9273" y="4897"/>
                    <a:pt x="9116" y="5144"/>
                  </a:cubicBezTo>
                  <a:cubicBezTo>
                    <a:pt x="8853" y="5556"/>
                    <a:pt x="8627" y="5912"/>
                    <a:pt x="8126" y="6086"/>
                  </a:cubicBezTo>
                  <a:cubicBezTo>
                    <a:pt x="7451" y="6321"/>
                    <a:pt x="7276" y="6809"/>
                    <a:pt x="7330" y="7154"/>
                  </a:cubicBezTo>
                  <a:cubicBezTo>
                    <a:pt x="7399" y="7584"/>
                    <a:pt x="7799" y="7903"/>
                    <a:pt x="8279" y="7912"/>
                  </a:cubicBezTo>
                  <a:cubicBezTo>
                    <a:pt x="8824" y="7922"/>
                    <a:pt x="9017" y="8035"/>
                    <a:pt x="9357" y="8241"/>
                  </a:cubicBezTo>
                  <a:cubicBezTo>
                    <a:pt x="8910" y="8823"/>
                    <a:pt x="8295" y="9255"/>
                    <a:pt x="7595" y="9475"/>
                  </a:cubicBezTo>
                  <a:cubicBezTo>
                    <a:pt x="7606" y="8666"/>
                    <a:pt x="7084" y="8207"/>
                    <a:pt x="6534" y="8039"/>
                  </a:cubicBezTo>
                  <a:cubicBezTo>
                    <a:pt x="6417" y="8004"/>
                    <a:pt x="6276" y="7995"/>
                    <a:pt x="6117" y="7995"/>
                  </a:cubicBezTo>
                  <a:cubicBezTo>
                    <a:pt x="6023" y="7995"/>
                    <a:pt x="5924" y="7998"/>
                    <a:pt x="5819" y="8001"/>
                  </a:cubicBezTo>
                  <a:cubicBezTo>
                    <a:pt x="5712" y="8005"/>
                    <a:pt x="5597" y="8009"/>
                    <a:pt x="5485" y="8009"/>
                  </a:cubicBezTo>
                  <a:cubicBezTo>
                    <a:pt x="5133" y="8009"/>
                    <a:pt x="4797" y="7969"/>
                    <a:pt x="4722" y="7759"/>
                  </a:cubicBezTo>
                  <a:cubicBezTo>
                    <a:pt x="4667" y="7606"/>
                    <a:pt x="4906" y="7380"/>
                    <a:pt x="5137" y="7160"/>
                  </a:cubicBezTo>
                  <a:cubicBezTo>
                    <a:pt x="5319" y="6987"/>
                    <a:pt x="5507" y="6807"/>
                    <a:pt x="5624" y="6602"/>
                  </a:cubicBezTo>
                  <a:cubicBezTo>
                    <a:pt x="5825" y="6248"/>
                    <a:pt x="5725" y="5959"/>
                    <a:pt x="5606" y="5778"/>
                  </a:cubicBezTo>
                  <a:cubicBezTo>
                    <a:pt x="5412" y="5483"/>
                    <a:pt x="5159" y="5391"/>
                    <a:pt x="4889" y="5391"/>
                  </a:cubicBezTo>
                  <a:cubicBezTo>
                    <a:pt x="4655" y="5391"/>
                    <a:pt x="4408" y="5460"/>
                    <a:pt x="4175" y="5526"/>
                  </a:cubicBezTo>
                  <a:cubicBezTo>
                    <a:pt x="3883" y="5608"/>
                    <a:pt x="3564" y="5698"/>
                    <a:pt x="3219" y="5698"/>
                  </a:cubicBezTo>
                  <a:cubicBezTo>
                    <a:pt x="3152" y="5698"/>
                    <a:pt x="3085" y="5694"/>
                    <a:pt x="3016" y="5687"/>
                  </a:cubicBezTo>
                  <a:cubicBezTo>
                    <a:pt x="3217" y="3921"/>
                    <a:pt x="4721" y="2543"/>
                    <a:pt x="6539" y="2543"/>
                  </a:cubicBezTo>
                  <a:close/>
                  <a:moveTo>
                    <a:pt x="4886" y="5934"/>
                  </a:moveTo>
                  <a:cubicBezTo>
                    <a:pt x="5014" y="5934"/>
                    <a:pt x="5086" y="5979"/>
                    <a:pt x="5151" y="6078"/>
                  </a:cubicBezTo>
                  <a:cubicBezTo>
                    <a:pt x="5261" y="6244"/>
                    <a:pt x="5150" y="6395"/>
                    <a:pt x="4762" y="6763"/>
                  </a:cubicBezTo>
                  <a:cubicBezTo>
                    <a:pt x="4438" y="7072"/>
                    <a:pt x="4034" y="7456"/>
                    <a:pt x="4209" y="7942"/>
                  </a:cubicBezTo>
                  <a:lnTo>
                    <a:pt x="4209" y="7944"/>
                  </a:lnTo>
                  <a:cubicBezTo>
                    <a:pt x="4401" y="8476"/>
                    <a:pt x="4975" y="8555"/>
                    <a:pt x="5499" y="8555"/>
                  </a:cubicBezTo>
                  <a:cubicBezTo>
                    <a:pt x="5617" y="8555"/>
                    <a:pt x="5731" y="8551"/>
                    <a:pt x="5838" y="8547"/>
                  </a:cubicBezTo>
                  <a:cubicBezTo>
                    <a:pt x="5936" y="8543"/>
                    <a:pt x="6035" y="8540"/>
                    <a:pt x="6123" y="8540"/>
                  </a:cubicBezTo>
                  <a:cubicBezTo>
                    <a:pt x="6231" y="8540"/>
                    <a:pt x="6323" y="8545"/>
                    <a:pt x="6377" y="8562"/>
                  </a:cubicBezTo>
                  <a:cubicBezTo>
                    <a:pt x="6667" y="8650"/>
                    <a:pt x="7117" y="8900"/>
                    <a:pt x="7041" y="9600"/>
                  </a:cubicBezTo>
                  <a:cubicBezTo>
                    <a:pt x="6875" y="9624"/>
                    <a:pt x="6708" y="9635"/>
                    <a:pt x="6539" y="9635"/>
                  </a:cubicBezTo>
                  <a:cubicBezTo>
                    <a:pt x="4633" y="9635"/>
                    <a:pt x="3072" y="8123"/>
                    <a:pt x="2997" y="6233"/>
                  </a:cubicBezTo>
                  <a:lnTo>
                    <a:pt x="2997" y="6233"/>
                  </a:lnTo>
                  <a:cubicBezTo>
                    <a:pt x="3073" y="6240"/>
                    <a:pt x="3148" y="6243"/>
                    <a:pt x="3221" y="6243"/>
                  </a:cubicBezTo>
                  <a:cubicBezTo>
                    <a:pt x="3638" y="6243"/>
                    <a:pt x="4008" y="6140"/>
                    <a:pt x="4323" y="6050"/>
                  </a:cubicBezTo>
                  <a:cubicBezTo>
                    <a:pt x="4590" y="5975"/>
                    <a:pt x="4764" y="5934"/>
                    <a:pt x="4886" y="5934"/>
                  </a:cubicBezTo>
                  <a:close/>
                  <a:moveTo>
                    <a:pt x="4757" y="547"/>
                  </a:moveTo>
                  <a:cubicBezTo>
                    <a:pt x="4924" y="547"/>
                    <a:pt x="5070" y="706"/>
                    <a:pt x="5019" y="891"/>
                  </a:cubicBezTo>
                  <a:cubicBezTo>
                    <a:pt x="5001" y="960"/>
                    <a:pt x="4956" y="1021"/>
                    <a:pt x="4893" y="1056"/>
                  </a:cubicBezTo>
                  <a:lnTo>
                    <a:pt x="3949" y="1602"/>
                  </a:lnTo>
                  <a:cubicBezTo>
                    <a:pt x="1896" y="2784"/>
                    <a:pt x="908" y="5208"/>
                    <a:pt x="1548" y="7487"/>
                  </a:cubicBezTo>
                  <a:cubicBezTo>
                    <a:pt x="1578" y="7612"/>
                    <a:pt x="1689" y="7695"/>
                    <a:pt x="1811" y="7695"/>
                  </a:cubicBezTo>
                  <a:cubicBezTo>
                    <a:pt x="1835" y="7695"/>
                    <a:pt x="1861" y="7691"/>
                    <a:pt x="1886" y="7684"/>
                  </a:cubicBezTo>
                  <a:cubicBezTo>
                    <a:pt x="2034" y="7643"/>
                    <a:pt x="2119" y="7487"/>
                    <a:pt x="2074" y="7340"/>
                  </a:cubicBezTo>
                  <a:cubicBezTo>
                    <a:pt x="1527" y="5398"/>
                    <a:pt x="2303" y="3326"/>
                    <a:pt x="3988" y="2219"/>
                  </a:cubicBezTo>
                  <a:lnTo>
                    <a:pt x="4263" y="2693"/>
                  </a:lnTo>
                  <a:cubicBezTo>
                    <a:pt x="3129" y="3452"/>
                    <a:pt x="2448" y="4727"/>
                    <a:pt x="2448" y="6091"/>
                  </a:cubicBezTo>
                  <a:cubicBezTo>
                    <a:pt x="2448" y="8348"/>
                    <a:pt x="4283" y="10183"/>
                    <a:pt x="6539" y="10183"/>
                  </a:cubicBezTo>
                  <a:cubicBezTo>
                    <a:pt x="7166" y="10183"/>
                    <a:pt x="7783" y="10039"/>
                    <a:pt x="8345" y="9762"/>
                  </a:cubicBezTo>
                  <a:lnTo>
                    <a:pt x="8618" y="10236"/>
                  </a:lnTo>
                  <a:cubicBezTo>
                    <a:pt x="7957" y="10568"/>
                    <a:pt x="7246" y="10729"/>
                    <a:pt x="6540" y="10729"/>
                  </a:cubicBezTo>
                  <a:cubicBezTo>
                    <a:pt x="5320" y="10729"/>
                    <a:pt x="4117" y="10247"/>
                    <a:pt x="3225" y="9333"/>
                  </a:cubicBezTo>
                  <a:cubicBezTo>
                    <a:pt x="3171" y="9278"/>
                    <a:pt x="3100" y="9250"/>
                    <a:pt x="3029" y="9250"/>
                  </a:cubicBezTo>
                  <a:cubicBezTo>
                    <a:pt x="2960" y="9250"/>
                    <a:pt x="2891" y="9276"/>
                    <a:pt x="2839" y="9329"/>
                  </a:cubicBezTo>
                  <a:cubicBezTo>
                    <a:pt x="2730" y="9433"/>
                    <a:pt x="2728" y="9606"/>
                    <a:pt x="2834" y="9713"/>
                  </a:cubicBezTo>
                  <a:cubicBezTo>
                    <a:pt x="3835" y="10739"/>
                    <a:pt x="5180" y="11274"/>
                    <a:pt x="6541" y="11274"/>
                  </a:cubicBezTo>
                  <a:cubicBezTo>
                    <a:pt x="7429" y="11274"/>
                    <a:pt x="8323" y="11047"/>
                    <a:pt x="9132" y="10578"/>
                  </a:cubicBezTo>
                  <a:lnTo>
                    <a:pt x="10076" y="10032"/>
                  </a:lnTo>
                  <a:cubicBezTo>
                    <a:pt x="10121" y="10006"/>
                    <a:pt x="10167" y="9994"/>
                    <a:pt x="10213" y="9994"/>
                  </a:cubicBezTo>
                  <a:cubicBezTo>
                    <a:pt x="10379" y="9994"/>
                    <a:pt x="10525" y="10154"/>
                    <a:pt x="10476" y="10339"/>
                  </a:cubicBezTo>
                  <a:cubicBezTo>
                    <a:pt x="10456" y="10409"/>
                    <a:pt x="10411" y="10468"/>
                    <a:pt x="10349" y="10505"/>
                  </a:cubicBezTo>
                  <a:lnTo>
                    <a:pt x="9404" y="11051"/>
                  </a:lnTo>
                  <a:cubicBezTo>
                    <a:pt x="8525" y="11559"/>
                    <a:pt x="7537" y="11819"/>
                    <a:pt x="6540" y="11819"/>
                  </a:cubicBezTo>
                  <a:cubicBezTo>
                    <a:pt x="6043" y="11819"/>
                    <a:pt x="5545" y="11754"/>
                    <a:pt x="5057" y="11624"/>
                  </a:cubicBezTo>
                  <a:cubicBezTo>
                    <a:pt x="3590" y="11230"/>
                    <a:pt x="2338" y="10271"/>
                    <a:pt x="1579" y="8956"/>
                  </a:cubicBezTo>
                  <a:cubicBezTo>
                    <a:pt x="0" y="6220"/>
                    <a:pt x="940" y="2709"/>
                    <a:pt x="3676" y="1131"/>
                  </a:cubicBezTo>
                  <a:lnTo>
                    <a:pt x="4621" y="584"/>
                  </a:lnTo>
                  <a:cubicBezTo>
                    <a:pt x="4666" y="559"/>
                    <a:pt x="4712" y="547"/>
                    <a:pt x="4757" y="547"/>
                  </a:cubicBezTo>
                  <a:close/>
                  <a:moveTo>
                    <a:pt x="3718" y="11696"/>
                  </a:moveTo>
                  <a:cubicBezTo>
                    <a:pt x="4399" y="12036"/>
                    <a:pt x="5135" y="12251"/>
                    <a:pt x="5891" y="12331"/>
                  </a:cubicBezTo>
                  <a:lnTo>
                    <a:pt x="3533" y="12331"/>
                  </a:lnTo>
                  <a:cubicBezTo>
                    <a:pt x="3561" y="12111"/>
                    <a:pt x="3624" y="11897"/>
                    <a:pt x="3718" y="11696"/>
                  </a:cubicBezTo>
                  <a:close/>
                  <a:moveTo>
                    <a:pt x="8374" y="12876"/>
                  </a:moveTo>
                  <a:cubicBezTo>
                    <a:pt x="8526" y="12876"/>
                    <a:pt x="8647" y="12999"/>
                    <a:pt x="8647" y="13149"/>
                  </a:cubicBezTo>
                  <a:lnTo>
                    <a:pt x="8647" y="13422"/>
                  </a:lnTo>
                  <a:lnTo>
                    <a:pt x="2646" y="13422"/>
                  </a:lnTo>
                  <a:lnTo>
                    <a:pt x="2646" y="13149"/>
                  </a:lnTo>
                  <a:cubicBezTo>
                    <a:pt x="2646" y="12999"/>
                    <a:pt x="2768" y="12878"/>
                    <a:pt x="2919" y="12876"/>
                  </a:cubicBezTo>
                  <a:close/>
                  <a:moveTo>
                    <a:pt x="4755" y="1"/>
                  </a:moveTo>
                  <a:cubicBezTo>
                    <a:pt x="4617" y="1"/>
                    <a:pt x="4476" y="36"/>
                    <a:pt x="4348" y="110"/>
                  </a:cubicBezTo>
                  <a:lnTo>
                    <a:pt x="3402" y="656"/>
                  </a:lnTo>
                  <a:cubicBezTo>
                    <a:pt x="1491" y="1761"/>
                    <a:pt x="301" y="3788"/>
                    <a:pt x="267" y="5997"/>
                  </a:cubicBezTo>
                  <a:cubicBezTo>
                    <a:pt x="234" y="8205"/>
                    <a:pt x="1364" y="10267"/>
                    <a:pt x="3241" y="11428"/>
                  </a:cubicBezTo>
                  <a:cubicBezTo>
                    <a:pt x="3104" y="11712"/>
                    <a:pt x="3016" y="12017"/>
                    <a:pt x="2984" y="12330"/>
                  </a:cubicBezTo>
                  <a:lnTo>
                    <a:pt x="2919" y="12330"/>
                  </a:lnTo>
                  <a:cubicBezTo>
                    <a:pt x="2469" y="12331"/>
                    <a:pt x="2101" y="12697"/>
                    <a:pt x="2101" y="13149"/>
                  </a:cubicBezTo>
                  <a:lnTo>
                    <a:pt x="2101" y="13694"/>
                  </a:lnTo>
                  <a:cubicBezTo>
                    <a:pt x="2101" y="13845"/>
                    <a:pt x="2223" y="13967"/>
                    <a:pt x="2375" y="13967"/>
                  </a:cubicBezTo>
                  <a:lnTo>
                    <a:pt x="8921" y="13967"/>
                  </a:lnTo>
                  <a:cubicBezTo>
                    <a:pt x="9072" y="13967"/>
                    <a:pt x="9194" y="13845"/>
                    <a:pt x="9194" y="13694"/>
                  </a:cubicBezTo>
                  <a:lnTo>
                    <a:pt x="9194" y="13149"/>
                  </a:lnTo>
                  <a:cubicBezTo>
                    <a:pt x="9194" y="12697"/>
                    <a:pt x="8827" y="12331"/>
                    <a:pt x="8376" y="12331"/>
                  </a:cubicBezTo>
                  <a:lnTo>
                    <a:pt x="7207" y="12331"/>
                  </a:lnTo>
                  <a:cubicBezTo>
                    <a:pt x="8078" y="12237"/>
                    <a:pt x="8919" y="11963"/>
                    <a:pt x="9677" y="11524"/>
                  </a:cubicBezTo>
                  <a:lnTo>
                    <a:pt x="10621" y="10978"/>
                  </a:lnTo>
                  <a:cubicBezTo>
                    <a:pt x="11012" y="10751"/>
                    <a:pt x="11145" y="10252"/>
                    <a:pt x="10921" y="9860"/>
                  </a:cubicBezTo>
                  <a:cubicBezTo>
                    <a:pt x="10769" y="9598"/>
                    <a:pt x="10494" y="9451"/>
                    <a:pt x="10211" y="9451"/>
                  </a:cubicBezTo>
                  <a:cubicBezTo>
                    <a:pt x="10073" y="9451"/>
                    <a:pt x="9932" y="9486"/>
                    <a:pt x="9803" y="9561"/>
                  </a:cubicBezTo>
                  <a:lnTo>
                    <a:pt x="9094" y="9969"/>
                  </a:lnTo>
                  <a:lnTo>
                    <a:pt x="8816" y="9487"/>
                  </a:lnTo>
                  <a:cubicBezTo>
                    <a:pt x="9950" y="8728"/>
                    <a:pt x="10631" y="7453"/>
                    <a:pt x="10631" y="6089"/>
                  </a:cubicBezTo>
                  <a:cubicBezTo>
                    <a:pt x="10631" y="3832"/>
                    <a:pt x="8796" y="1997"/>
                    <a:pt x="6540" y="1997"/>
                  </a:cubicBezTo>
                  <a:cubicBezTo>
                    <a:pt x="5913" y="1997"/>
                    <a:pt x="5297" y="2141"/>
                    <a:pt x="4734" y="2418"/>
                  </a:cubicBezTo>
                  <a:lnTo>
                    <a:pt x="4457" y="1937"/>
                  </a:lnTo>
                  <a:lnTo>
                    <a:pt x="5166" y="1527"/>
                  </a:lnTo>
                  <a:cubicBezTo>
                    <a:pt x="5558" y="1301"/>
                    <a:pt x="5692" y="802"/>
                    <a:pt x="5465" y="410"/>
                  </a:cubicBezTo>
                  <a:cubicBezTo>
                    <a:pt x="5314" y="148"/>
                    <a:pt x="5038" y="1"/>
                    <a:pt x="4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4" name="Google Shape;4054;p52"/>
            <p:cNvSpPr/>
            <p:nvPr/>
          </p:nvSpPr>
          <p:spPr>
            <a:xfrm>
              <a:off x="4084475" y="2324775"/>
              <a:ext cx="15975" cy="13700"/>
            </a:xfrm>
            <a:custGeom>
              <a:avLst/>
              <a:gdLst/>
              <a:ahLst/>
              <a:cxnLst/>
              <a:rect l="l" t="t" r="r" b="b"/>
              <a:pathLst>
                <a:path w="639" h="548" extrusionOk="0">
                  <a:moveTo>
                    <a:pt x="365" y="0"/>
                  </a:moveTo>
                  <a:cubicBezTo>
                    <a:pt x="123" y="2"/>
                    <a:pt x="1" y="295"/>
                    <a:pt x="173" y="467"/>
                  </a:cubicBezTo>
                  <a:cubicBezTo>
                    <a:pt x="228" y="523"/>
                    <a:pt x="296" y="548"/>
                    <a:pt x="363" y="548"/>
                  </a:cubicBezTo>
                  <a:cubicBezTo>
                    <a:pt x="503" y="548"/>
                    <a:pt x="638" y="438"/>
                    <a:pt x="638" y="273"/>
                  </a:cubicBezTo>
                  <a:cubicBezTo>
                    <a:pt x="638" y="124"/>
                    <a:pt x="516"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55" name="Google Shape;4055;p52"/>
          <p:cNvGrpSpPr/>
          <p:nvPr/>
        </p:nvGrpSpPr>
        <p:grpSpPr>
          <a:xfrm>
            <a:off x="6173793" y="1378332"/>
            <a:ext cx="417793" cy="417793"/>
            <a:chOff x="6262275" y="1571550"/>
            <a:chExt cx="349150" cy="349150"/>
          </a:xfrm>
        </p:grpSpPr>
        <p:sp>
          <p:nvSpPr>
            <p:cNvPr id="4056" name="Google Shape;4056;p52"/>
            <p:cNvSpPr/>
            <p:nvPr/>
          </p:nvSpPr>
          <p:spPr>
            <a:xfrm>
              <a:off x="6262275" y="1571550"/>
              <a:ext cx="349150" cy="349150"/>
            </a:xfrm>
            <a:custGeom>
              <a:avLst/>
              <a:gdLst/>
              <a:ahLst/>
              <a:cxnLst/>
              <a:rect l="l" t="t" r="r" b="b"/>
              <a:pathLst>
                <a:path w="13966" h="13966" extrusionOk="0">
                  <a:moveTo>
                    <a:pt x="10528" y="8183"/>
                  </a:moveTo>
                  <a:lnTo>
                    <a:pt x="10528" y="8728"/>
                  </a:lnTo>
                  <a:lnTo>
                    <a:pt x="8891" y="8728"/>
                  </a:lnTo>
                  <a:lnTo>
                    <a:pt x="8891" y="8183"/>
                  </a:lnTo>
                  <a:close/>
                  <a:moveTo>
                    <a:pt x="12437" y="545"/>
                  </a:moveTo>
                  <a:cubicBezTo>
                    <a:pt x="12588" y="545"/>
                    <a:pt x="12710" y="667"/>
                    <a:pt x="12710" y="818"/>
                  </a:cubicBezTo>
                  <a:lnTo>
                    <a:pt x="12710" y="8728"/>
                  </a:lnTo>
                  <a:lnTo>
                    <a:pt x="12166" y="8728"/>
                  </a:lnTo>
                  <a:lnTo>
                    <a:pt x="12166" y="1364"/>
                  </a:lnTo>
                  <a:cubicBezTo>
                    <a:pt x="12166" y="1213"/>
                    <a:pt x="12042" y="1091"/>
                    <a:pt x="11892" y="1091"/>
                  </a:cubicBezTo>
                  <a:lnTo>
                    <a:pt x="8210" y="1091"/>
                  </a:lnTo>
                  <a:cubicBezTo>
                    <a:pt x="8059" y="1091"/>
                    <a:pt x="7937" y="1213"/>
                    <a:pt x="7937" y="1364"/>
                  </a:cubicBezTo>
                  <a:cubicBezTo>
                    <a:pt x="7937" y="1514"/>
                    <a:pt x="8059" y="1637"/>
                    <a:pt x="8210" y="1637"/>
                  </a:cubicBezTo>
                  <a:lnTo>
                    <a:pt x="11619" y="1637"/>
                  </a:lnTo>
                  <a:lnTo>
                    <a:pt x="11619" y="8729"/>
                  </a:lnTo>
                  <a:lnTo>
                    <a:pt x="11075" y="8729"/>
                  </a:lnTo>
                  <a:lnTo>
                    <a:pt x="11075" y="8183"/>
                  </a:lnTo>
                  <a:cubicBezTo>
                    <a:pt x="11073" y="7882"/>
                    <a:pt x="10829" y="7638"/>
                    <a:pt x="10528" y="7637"/>
                  </a:cubicBezTo>
                  <a:lnTo>
                    <a:pt x="8891" y="7637"/>
                  </a:lnTo>
                  <a:cubicBezTo>
                    <a:pt x="8590" y="7638"/>
                    <a:pt x="8346" y="7882"/>
                    <a:pt x="8346" y="8183"/>
                  </a:cubicBezTo>
                  <a:lnTo>
                    <a:pt x="8346" y="8729"/>
                  </a:lnTo>
                  <a:lnTo>
                    <a:pt x="2345" y="8729"/>
                  </a:lnTo>
                  <a:lnTo>
                    <a:pt x="2345" y="1637"/>
                  </a:lnTo>
                  <a:lnTo>
                    <a:pt x="5755" y="1637"/>
                  </a:lnTo>
                  <a:cubicBezTo>
                    <a:pt x="5906" y="1637"/>
                    <a:pt x="6028" y="1514"/>
                    <a:pt x="6028" y="1364"/>
                  </a:cubicBezTo>
                  <a:cubicBezTo>
                    <a:pt x="6028" y="1213"/>
                    <a:pt x="5906" y="1091"/>
                    <a:pt x="5755" y="1091"/>
                  </a:cubicBezTo>
                  <a:lnTo>
                    <a:pt x="2072" y="1091"/>
                  </a:lnTo>
                  <a:cubicBezTo>
                    <a:pt x="1922" y="1091"/>
                    <a:pt x="1800" y="1213"/>
                    <a:pt x="1800" y="1364"/>
                  </a:cubicBezTo>
                  <a:lnTo>
                    <a:pt x="1800" y="8728"/>
                  </a:lnTo>
                  <a:lnTo>
                    <a:pt x="1254" y="8728"/>
                  </a:lnTo>
                  <a:lnTo>
                    <a:pt x="1254" y="818"/>
                  </a:lnTo>
                  <a:cubicBezTo>
                    <a:pt x="1254" y="667"/>
                    <a:pt x="1376" y="545"/>
                    <a:pt x="1527" y="545"/>
                  </a:cubicBezTo>
                  <a:close/>
                  <a:moveTo>
                    <a:pt x="13421" y="9274"/>
                  </a:moveTo>
                  <a:lnTo>
                    <a:pt x="13421" y="9819"/>
                  </a:lnTo>
                  <a:lnTo>
                    <a:pt x="546" y="9820"/>
                  </a:lnTo>
                  <a:lnTo>
                    <a:pt x="546" y="9274"/>
                  </a:lnTo>
                  <a:close/>
                  <a:moveTo>
                    <a:pt x="9210" y="10367"/>
                  </a:moveTo>
                  <a:lnTo>
                    <a:pt x="9357" y="10911"/>
                  </a:lnTo>
                  <a:lnTo>
                    <a:pt x="4609" y="10911"/>
                  </a:lnTo>
                  <a:lnTo>
                    <a:pt x="4756" y="10367"/>
                  </a:lnTo>
                  <a:close/>
                  <a:moveTo>
                    <a:pt x="10339" y="10367"/>
                  </a:moveTo>
                  <a:lnTo>
                    <a:pt x="11064" y="13079"/>
                  </a:lnTo>
                  <a:cubicBezTo>
                    <a:pt x="11100" y="13223"/>
                    <a:pt x="11014" y="13368"/>
                    <a:pt x="10870" y="13406"/>
                  </a:cubicBezTo>
                  <a:cubicBezTo>
                    <a:pt x="10847" y="13412"/>
                    <a:pt x="10823" y="13415"/>
                    <a:pt x="10800" y="13415"/>
                  </a:cubicBezTo>
                  <a:cubicBezTo>
                    <a:pt x="10682" y="13415"/>
                    <a:pt x="10573" y="13339"/>
                    <a:pt x="10539" y="13220"/>
                  </a:cubicBezTo>
                  <a:lnTo>
                    <a:pt x="10267" y="12205"/>
                  </a:lnTo>
                  <a:cubicBezTo>
                    <a:pt x="10235" y="12086"/>
                    <a:pt x="10127" y="12002"/>
                    <a:pt x="10004" y="12002"/>
                  </a:cubicBezTo>
                  <a:lnTo>
                    <a:pt x="3962" y="12002"/>
                  </a:lnTo>
                  <a:cubicBezTo>
                    <a:pt x="3838" y="12002"/>
                    <a:pt x="3730" y="12086"/>
                    <a:pt x="3699" y="12205"/>
                  </a:cubicBezTo>
                  <a:lnTo>
                    <a:pt x="3427" y="13220"/>
                  </a:lnTo>
                  <a:cubicBezTo>
                    <a:pt x="3392" y="13338"/>
                    <a:pt x="3283" y="13415"/>
                    <a:pt x="3165" y="13415"/>
                  </a:cubicBezTo>
                  <a:cubicBezTo>
                    <a:pt x="3142" y="13415"/>
                    <a:pt x="3119" y="13412"/>
                    <a:pt x="3095" y="13406"/>
                  </a:cubicBezTo>
                  <a:cubicBezTo>
                    <a:pt x="2953" y="13368"/>
                    <a:pt x="2866" y="13223"/>
                    <a:pt x="2900" y="13079"/>
                  </a:cubicBezTo>
                  <a:lnTo>
                    <a:pt x="3628" y="10367"/>
                  </a:lnTo>
                  <a:lnTo>
                    <a:pt x="4191" y="10367"/>
                  </a:lnTo>
                  <a:lnTo>
                    <a:pt x="3991" y="11114"/>
                  </a:lnTo>
                  <a:cubicBezTo>
                    <a:pt x="3944" y="11287"/>
                    <a:pt x="4075" y="11458"/>
                    <a:pt x="4254" y="11458"/>
                  </a:cubicBezTo>
                  <a:lnTo>
                    <a:pt x="9712" y="11458"/>
                  </a:lnTo>
                  <a:cubicBezTo>
                    <a:pt x="9891" y="11458"/>
                    <a:pt x="10022" y="11287"/>
                    <a:pt x="9976" y="11114"/>
                  </a:cubicBezTo>
                  <a:lnTo>
                    <a:pt x="9775" y="10367"/>
                  </a:lnTo>
                  <a:close/>
                  <a:moveTo>
                    <a:pt x="1527" y="0"/>
                  </a:moveTo>
                  <a:cubicBezTo>
                    <a:pt x="1075" y="0"/>
                    <a:pt x="709" y="366"/>
                    <a:pt x="709" y="818"/>
                  </a:cubicBezTo>
                  <a:lnTo>
                    <a:pt x="709" y="8728"/>
                  </a:lnTo>
                  <a:lnTo>
                    <a:pt x="545" y="8728"/>
                  </a:lnTo>
                  <a:cubicBezTo>
                    <a:pt x="244" y="8729"/>
                    <a:pt x="0" y="8973"/>
                    <a:pt x="0" y="9274"/>
                  </a:cubicBezTo>
                  <a:lnTo>
                    <a:pt x="0" y="9819"/>
                  </a:lnTo>
                  <a:cubicBezTo>
                    <a:pt x="0" y="10120"/>
                    <a:pt x="244" y="10365"/>
                    <a:pt x="545" y="10365"/>
                  </a:cubicBezTo>
                  <a:lnTo>
                    <a:pt x="3063" y="10365"/>
                  </a:lnTo>
                  <a:lnTo>
                    <a:pt x="2373" y="12936"/>
                  </a:lnTo>
                  <a:cubicBezTo>
                    <a:pt x="2257" y="13372"/>
                    <a:pt x="2515" y="13822"/>
                    <a:pt x="2951" y="13938"/>
                  </a:cubicBezTo>
                  <a:cubicBezTo>
                    <a:pt x="3022" y="13956"/>
                    <a:pt x="3093" y="13965"/>
                    <a:pt x="3163" y="13965"/>
                  </a:cubicBezTo>
                  <a:cubicBezTo>
                    <a:pt x="3524" y="13965"/>
                    <a:pt x="3856" y="13725"/>
                    <a:pt x="3953" y="13359"/>
                  </a:cubicBezTo>
                  <a:lnTo>
                    <a:pt x="4170" y="12547"/>
                  </a:lnTo>
                  <a:lnTo>
                    <a:pt x="9794" y="12547"/>
                  </a:lnTo>
                  <a:lnTo>
                    <a:pt x="10011" y="13359"/>
                  </a:lnTo>
                  <a:cubicBezTo>
                    <a:pt x="10110" y="13725"/>
                    <a:pt x="10441" y="13965"/>
                    <a:pt x="10802" y="13965"/>
                  </a:cubicBezTo>
                  <a:cubicBezTo>
                    <a:pt x="10871" y="13965"/>
                    <a:pt x="10942" y="13956"/>
                    <a:pt x="11013" y="13938"/>
                  </a:cubicBezTo>
                  <a:cubicBezTo>
                    <a:pt x="11449" y="13820"/>
                    <a:pt x="11709" y="13372"/>
                    <a:pt x="11591" y="12936"/>
                  </a:cubicBezTo>
                  <a:lnTo>
                    <a:pt x="10903" y="10365"/>
                  </a:lnTo>
                  <a:lnTo>
                    <a:pt x="13420" y="10365"/>
                  </a:lnTo>
                  <a:cubicBezTo>
                    <a:pt x="13721" y="10364"/>
                    <a:pt x="13964" y="10120"/>
                    <a:pt x="13966" y="9819"/>
                  </a:cubicBezTo>
                  <a:lnTo>
                    <a:pt x="13966" y="9274"/>
                  </a:lnTo>
                  <a:cubicBezTo>
                    <a:pt x="13964" y="8973"/>
                    <a:pt x="13721" y="8729"/>
                    <a:pt x="13420" y="8728"/>
                  </a:cubicBezTo>
                  <a:lnTo>
                    <a:pt x="13257" y="8728"/>
                  </a:lnTo>
                  <a:lnTo>
                    <a:pt x="13257" y="818"/>
                  </a:lnTo>
                  <a:cubicBezTo>
                    <a:pt x="13255" y="366"/>
                    <a:pt x="12889" y="0"/>
                    <a:pt x="12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7" name="Google Shape;4057;p52"/>
            <p:cNvSpPr/>
            <p:nvPr/>
          </p:nvSpPr>
          <p:spPr>
            <a:xfrm>
              <a:off x="6361825" y="1667025"/>
              <a:ext cx="40925" cy="68175"/>
            </a:xfrm>
            <a:custGeom>
              <a:avLst/>
              <a:gdLst/>
              <a:ahLst/>
              <a:cxnLst/>
              <a:rect l="l" t="t" r="r" b="b"/>
              <a:pathLst>
                <a:path w="1637" h="2727" extrusionOk="0">
                  <a:moveTo>
                    <a:pt x="818" y="552"/>
                  </a:moveTo>
                  <a:cubicBezTo>
                    <a:pt x="966" y="552"/>
                    <a:pt x="1087" y="670"/>
                    <a:pt x="1091" y="818"/>
                  </a:cubicBezTo>
                  <a:lnTo>
                    <a:pt x="1091" y="1363"/>
                  </a:lnTo>
                  <a:lnTo>
                    <a:pt x="545" y="1363"/>
                  </a:lnTo>
                  <a:lnTo>
                    <a:pt x="545" y="818"/>
                  </a:lnTo>
                  <a:cubicBezTo>
                    <a:pt x="549" y="670"/>
                    <a:pt x="670" y="552"/>
                    <a:pt x="818" y="552"/>
                  </a:cubicBezTo>
                  <a:close/>
                  <a:moveTo>
                    <a:pt x="818" y="0"/>
                  </a:moveTo>
                  <a:cubicBezTo>
                    <a:pt x="366" y="0"/>
                    <a:pt x="0" y="366"/>
                    <a:pt x="0" y="818"/>
                  </a:cubicBezTo>
                  <a:lnTo>
                    <a:pt x="0" y="2455"/>
                  </a:lnTo>
                  <a:cubicBezTo>
                    <a:pt x="0" y="2605"/>
                    <a:pt x="122" y="2727"/>
                    <a:pt x="272" y="2727"/>
                  </a:cubicBezTo>
                  <a:cubicBezTo>
                    <a:pt x="423" y="2727"/>
                    <a:pt x="545" y="2605"/>
                    <a:pt x="545" y="2455"/>
                  </a:cubicBezTo>
                  <a:lnTo>
                    <a:pt x="545" y="1909"/>
                  </a:lnTo>
                  <a:lnTo>
                    <a:pt x="1091" y="1909"/>
                  </a:lnTo>
                  <a:lnTo>
                    <a:pt x="1091" y="2455"/>
                  </a:lnTo>
                  <a:cubicBezTo>
                    <a:pt x="1091" y="2605"/>
                    <a:pt x="1213" y="2727"/>
                    <a:pt x="1363" y="2727"/>
                  </a:cubicBezTo>
                  <a:cubicBezTo>
                    <a:pt x="1514" y="2727"/>
                    <a:pt x="1636" y="2605"/>
                    <a:pt x="1636" y="2455"/>
                  </a:cubicBezTo>
                  <a:lnTo>
                    <a:pt x="1636" y="818"/>
                  </a:lnTo>
                  <a:cubicBezTo>
                    <a:pt x="1636" y="366"/>
                    <a:pt x="1270"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8" name="Google Shape;4058;p52"/>
            <p:cNvSpPr/>
            <p:nvPr/>
          </p:nvSpPr>
          <p:spPr>
            <a:xfrm>
              <a:off x="6470725" y="1666700"/>
              <a:ext cx="41300" cy="68500"/>
            </a:xfrm>
            <a:custGeom>
              <a:avLst/>
              <a:gdLst/>
              <a:ahLst/>
              <a:cxnLst/>
              <a:rect l="l" t="t" r="r" b="b"/>
              <a:pathLst>
                <a:path w="1652" h="2740" extrusionOk="0">
                  <a:moveTo>
                    <a:pt x="826" y="0"/>
                  </a:moveTo>
                  <a:cubicBezTo>
                    <a:pt x="370" y="0"/>
                    <a:pt x="1" y="374"/>
                    <a:pt x="8" y="831"/>
                  </a:cubicBezTo>
                  <a:lnTo>
                    <a:pt x="8" y="1922"/>
                  </a:lnTo>
                  <a:cubicBezTo>
                    <a:pt x="8" y="2374"/>
                    <a:pt x="375" y="2740"/>
                    <a:pt x="826" y="2740"/>
                  </a:cubicBezTo>
                  <a:cubicBezTo>
                    <a:pt x="1278" y="2740"/>
                    <a:pt x="1644" y="2374"/>
                    <a:pt x="1646" y="1922"/>
                  </a:cubicBezTo>
                  <a:cubicBezTo>
                    <a:pt x="1646" y="1772"/>
                    <a:pt x="1522" y="1649"/>
                    <a:pt x="1372" y="1649"/>
                  </a:cubicBezTo>
                  <a:cubicBezTo>
                    <a:pt x="1221" y="1649"/>
                    <a:pt x="1099" y="1772"/>
                    <a:pt x="1099" y="1922"/>
                  </a:cubicBezTo>
                  <a:cubicBezTo>
                    <a:pt x="1099" y="2073"/>
                    <a:pt x="977" y="2195"/>
                    <a:pt x="826" y="2195"/>
                  </a:cubicBezTo>
                  <a:cubicBezTo>
                    <a:pt x="676" y="2195"/>
                    <a:pt x="555" y="2073"/>
                    <a:pt x="555" y="1922"/>
                  </a:cubicBezTo>
                  <a:lnTo>
                    <a:pt x="555" y="831"/>
                  </a:lnTo>
                  <a:cubicBezTo>
                    <a:pt x="553" y="681"/>
                    <a:pt x="676" y="558"/>
                    <a:pt x="826" y="558"/>
                  </a:cubicBezTo>
                  <a:cubicBezTo>
                    <a:pt x="977" y="558"/>
                    <a:pt x="1099" y="681"/>
                    <a:pt x="1099" y="831"/>
                  </a:cubicBezTo>
                  <a:cubicBezTo>
                    <a:pt x="1099" y="982"/>
                    <a:pt x="1221" y="1104"/>
                    <a:pt x="1372" y="1104"/>
                  </a:cubicBezTo>
                  <a:cubicBezTo>
                    <a:pt x="1522" y="1104"/>
                    <a:pt x="1644" y="982"/>
                    <a:pt x="1646" y="831"/>
                  </a:cubicBezTo>
                  <a:cubicBezTo>
                    <a:pt x="1651" y="374"/>
                    <a:pt x="1283" y="0"/>
                    <a:pt x="8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59" name="Google Shape;4059;p52"/>
            <p:cNvSpPr/>
            <p:nvPr/>
          </p:nvSpPr>
          <p:spPr>
            <a:xfrm>
              <a:off x="6416375" y="1667025"/>
              <a:ext cx="42450" cy="68175"/>
            </a:xfrm>
            <a:custGeom>
              <a:avLst/>
              <a:gdLst/>
              <a:ahLst/>
              <a:cxnLst/>
              <a:rect l="l" t="t" r="r" b="b"/>
              <a:pathLst>
                <a:path w="1698" h="2727" extrusionOk="0">
                  <a:moveTo>
                    <a:pt x="818" y="545"/>
                  </a:moveTo>
                  <a:cubicBezTo>
                    <a:pt x="969" y="545"/>
                    <a:pt x="1091" y="667"/>
                    <a:pt x="1091" y="818"/>
                  </a:cubicBezTo>
                  <a:cubicBezTo>
                    <a:pt x="1091" y="969"/>
                    <a:pt x="969" y="1091"/>
                    <a:pt x="818" y="1091"/>
                  </a:cubicBezTo>
                  <a:lnTo>
                    <a:pt x="545" y="1091"/>
                  </a:lnTo>
                  <a:lnTo>
                    <a:pt x="545" y="545"/>
                  </a:lnTo>
                  <a:close/>
                  <a:moveTo>
                    <a:pt x="818" y="1636"/>
                  </a:moveTo>
                  <a:cubicBezTo>
                    <a:pt x="966" y="1640"/>
                    <a:pt x="1084" y="1761"/>
                    <a:pt x="1084" y="1909"/>
                  </a:cubicBezTo>
                  <a:cubicBezTo>
                    <a:pt x="1084" y="2057"/>
                    <a:pt x="966" y="2178"/>
                    <a:pt x="818" y="2182"/>
                  </a:cubicBezTo>
                  <a:lnTo>
                    <a:pt x="545" y="2182"/>
                  </a:lnTo>
                  <a:lnTo>
                    <a:pt x="545" y="1636"/>
                  </a:lnTo>
                  <a:close/>
                  <a:moveTo>
                    <a:pt x="273" y="0"/>
                  </a:moveTo>
                  <a:cubicBezTo>
                    <a:pt x="122" y="0"/>
                    <a:pt x="0" y="122"/>
                    <a:pt x="0" y="272"/>
                  </a:cubicBezTo>
                  <a:lnTo>
                    <a:pt x="0" y="2455"/>
                  </a:lnTo>
                  <a:cubicBezTo>
                    <a:pt x="0" y="2605"/>
                    <a:pt x="122" y="2727"/>
                    <a:pt x="273" y="2727"/>
                  </a:cubicBezTo>
                  <a:lnTo>
                    <a:pt x="818" y="2727"/>
                  </a:lnTo>
                  <a:cubicBezTo>
                    <a:pt x="819" y="2727"/>
                    <a:pt x="821" y="2727"/>
                    <a:pt x="822" y="2727"/>
                  </a:cubicBezTo>
                  <a:cubicBezTo>
                    <a:pt x="1143" y="2727"/>
                    <a:pt x="1434" y="2536"/>
                    <a:pt x="1566" y="2244"/>
                  </a:cubicBezTo>
                  <a:cubicBezTo>
                    <a:pt x="1698" y="1949"/>
                    <a:pt x="1643" y="1604"/>
                    <a:pt x="1428" y="1363"/>
                  </a:cubicBezTo>
                  <a:cubicBezTo>
                    <a:pt x="1643" y="1124"/>
                    <a:pt x="1698" y="778"/>
                    <a:pt x="1566" y="485"/>
                  </a:cubicBezTo>
                  <a:cubicBezTo>
                    <a:pt x="1433" y="190"/>
                    <a:pt x="1141"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0" name="Google Shape;4060;p52"/>
            <p:cNvSpPr/>
            <p:nvPr/>
          </p:nvSpPr>
          <p:spPr>
            <a:xfrm>
              <a:off x="6430000" y="1598800"/>
              <a:ext cx="13675" cy="13700"/>
            </a:xfrm>
            <a:custGeom>
              <a:avLst/>
              <a:gdLst/>
              <a:ahLst/>
              <a:cxnLst/>
              <a:rect l="l" t="t" r="r" b="b"/>
              <a:pathLst>
                <a:path w="547" h="548" extrusionOk="0">
                  <a:moveTo>
                    <a:pt x="273" y="1"/>
                  </a:moveTo>
                  <a:cubicBezTo>
                    <a:pt x="123" y="1"/>
                    <a:pt x="0" y="123"/>
                    <a:pt x="0" y="274"/>
                  </a:cubicBezTo>
                  <a:cubicBezTo>
                    <a:pt x="0" y="424"/>
                    <a:pt x="123" y="547"/>
                    <a:pt x="273" y="547"/>
                  </a:cubicBezTo>
                  <a:cubicBezTo>
                    <a:pt x="424" y="547"/>
                    <a:pt x="546" y="424"/>
                    <a:pt x="546" y="274"/>
                  </a:cubicBezTo>
                  <a:cubicBezTo>
                    <a:pt x="546" y="123"/>
                    <a:pt x="424"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61" name="Google Shape;4061;p52"/>
          <p:cNvGrpSpPr/>
          <p:nvPr/>
        </p:nvGrpSpPr>
        <p:grpSpPr>
          <a:xfrm>
            <a:off x="2550736" y="1399526"/>
            <a:ext cx="417853" cy="375403"/>
            <a:chOff x="1747900" y="1589175"/>
            <a:chExt cx="349200" cy="313725"/>
          </a:xfrm>
        </p:grpSpPr>
        <p:sp>
          <p:nvSpPr>
            <p:cNvPr id="4062" name="Google Shape;4062;p52"/>
            <p:cNvSpPr/>
            <p:nvPr/>
          </p:nvSpPr>
          <p:spPr>
            <a:xfrm>
              <a:off x="1747900" y="1589175"/>
              <a:ext cx="349200" cy="313725"/>
            </a:xfrm>
            <a:custGeom>
              <a:avLst/>
              <a:gdLst/>
              <a:ahLst/>
              <a:cxnLst/>
              <a:rect l="l" t="t" r="r" b="b"/>
              <a:pathLst>
                <a:path w="13968" h="12549" extrusionOk="0">
                  <a:moveTo>
                    <a:pt x="1232" y="664"/>
                  </a:moveTo>
                  <a:lnTo>
                    <a:pt x="1439" y="1064"/>
                  </a:lnTo>
                  <a:lnTo>
                    <a:pt x="1025" y="1064"/>
                  </a:lnTo>
                  <a:lnTo>
                    <a:pt x="1232" y="664"/>
                  </a:lnTo>
                  <a:close/>
                  <a:moveTo>
                    <a:pt x="3150" y="664"/>
                  </a:moveTo>
                  <a:lnTo>
                    <a:pt x="3356" y="1064"/>
                  </a:lnTo>
                  <a:lnTo>
                    <a:pt x="2943" y="1064"/>
                  </a:lnTo>
                  <a:lnTo>
                    <a:pt x="3150" y="664"/>
                  </a:lnTo>
                  <a:close/>
                  <a:moveTo>
                    <a:pt x="5066" y="664"/>
                  </a:moveTo>
                  <a:lnTo>
                    <a:pt x="5273" y="1064"/>
                  </a:lnTo>
                  <a:lnTo>
                    <a:pt x="4859" y="1064"/>
                  </a:lnTo>
                  <a:lnTo>
                    <a:pt x="5066" y="664"/>
                  </a:lnTo>
                  <a:close/>
                  <a:moveTo>
                    <a:pt x="6984" y="664"/>
                  </a:moveTo>
                  <a:lnTo>
                    <a:pt x="7191" y="1064"/>
                  </a:lnTo>
                  <a:lnTo>
                    <a:pt x="6777" y="1064"/>
                  </a:lnTo>
                  <a:lnTo>
                    <a:pt x="6984" y="664"/>
                  </a:lnTo>
                  <a:close/>
                  <a:moveTo>
                    <a:pt x="8902" y="664"/>
                  </a:moveTo>
                  <a:lnTo>
                    <a:pt x="9107" y="1064"/>
                  </a:lnTo>
                  <a:lnTo>
                    <a:pt x="8695" y="1064"/>
                  </a:lnTo>
                  <a:lnTo>
                    <a:pt x="8902" y="664"/>
                  </a:lnTo>
                  <a:close/>
                  <a:moveTo>
                    <a:pt x="10818" y="664"/>
                  </a:moveTo>
                  <a:lnTo>
                    <a:pt x="11025" y="1064"/>
                  </a:lnTo>
                  <a:lnTo>
                    <a:pt x="10611" y="1064"/>
                  </a:lnTo>
                  <a:lnTo>
                    <a:pt x="10818" y="664"/>
                  </a:lnTo>
                  <a:close/>
                  <a:moveTo>
                    <a:pt x="12736" y="664"/>
                  </a:moveTo>
                  <a:lnTo>
                    <a:pt x="12943" y="1064"/>
                  </a:lnTo>
                  <a:lnTo>
                    <a:pt x="12528" y="1064"/>
                  </a:lnTo>
                  <a:lnTo>
                    <a:pt x="12736" y="664"/>
                  </a:lnTo>
                  <a:close/>
                  <a:moveTo>
                    <a:pt x="1721" y="1609"/>
                  </a:moveTo>
                  <a:lnTo>
                    <a:pt x="1918" y="1991"/>
                  </a:lnTo>
                  <a:lnTo>
                    <a:pt x="1918" y="2196"/>
                  </a:lnTo>
                  <a:lnTo>
                    <a:pt x="547" y="2196"/>
                  </a:lnTo>
                  <a:lnTo>
                    <a:pt x="547" y="1991"/>
                  </a:lnTo>
                  <a:lnTo>
                    <a:pt x="743" y="1609"/>
                  </a:lnTo>
                  <a:close/>
                  <a:moveTo>
                    <a:pt x="3637" y="1609"/>
                  </a:moveTo>
                  <a:lnTo>
                    <a:pt x="3836" y="1991"/>
                  </a:lnTo>
                  <a:lnTo>
                    <a:pt x="3836" y="2196"/>
                  </a:lnTo>
                  <a:lnTo>
                    <a:pt x="2464" y="2196"/>
                  </a:lnTo>
                  <a:lnTo>
                    <a:pt x="2464" y="1991"/>
                  </a:lnTo>
                  <a:lnTo>
                    <a:pt x="2661" y="1609"/>
                  </a:lnTo>
                  <a:close/>
                  <a:moveTo>
                    <a:pt x="5555" y="1609"/>
                  </a:moveTo>
                  <a:lnTo>
                    <a:pt x="5752" y="1991"/>
                  </a:lnTo>
                  <a:lnTo>
                    <a:pt x="5752" y="2196"/>
                  </a:lnTo>
                  <a:lnTo>
                    <a:pt x="4380" y="2196"/>
                  </a:lnTo>
                  <a:lnTo>
                    <a:pt x="4380" y="1991"/>
                  </a:lnTo>
                  <a:lnTo>
                    <a:pt x="4577" y="1609"/>
                  </a:lnTo>
                  <a:close/>
                  <a:moveTo>
                    <a:pt x="7473" y="1609"/>
                  </a:moveTo>
                  <a:lnTo>
                    <a:pt x="7670" y="1991"/>
                  </a:lnTo>
                  <a:lnTo>
                    <a:pt x="7670" y="2196"/>
                  </a:lnTo>
                  <a:lnTo>
                    <a:pt x="6298" y="2196"/>
                  </a:lnTo>
                  <a:lnTo>
                    <a:pt x="6298" y="1991"/>
                  </a:lnTo>
                  <a:lnTo>
                    <a:pt x="6495" y="1609"/>
                  </a:lnTo>
                  <a:close/>
                  <a:moveTo>
                    <a:pt x="9389" y="1609"/>
                  </a:moveTo>
                  <a:lnTo>
                    <a:pt x="9587" y="1991"/>
                  </a:lnTo>
                  <a:lnTo>
                    <a:pt x="9587" y="2196"/>
                  </a:lnTo>
                  <a:lnTo>
                    <a:pt x="8216" y="2196"/>
                  </a:lnTo>
                  <a:lnTo>
                    <a:pt x="8216" y="1991"/>
                  </a:lnTo>
                  <a:lnTo>
                    <a:pt x="8413" y="1609"/>
                  </a:lnTo>
                  <a:close/>
                  <a:moveTo>
                    <a:pt x="11307" y="1609"/>
                  </a:moveTo>
                  <a:lnTo>
                    <a:pt x="11504" y="1991"/>
                  </a:lnTo>
                  <a:lnTo>
                    <a:pt x="11504" y="2196"/>
                  </a:lnTo>
                  <a:lnTo>
                    <a:pt x="10132" y="2196"/>
                  </a:lnTo>
                  <a:lnTo>
                    <a:pt x="10132" y="1991"/>
                  </a:lnTo>
                  <a:lnTo>
                    <a:pt x="10329" y="1609"/>
                  </a:lnTo>
                  <a:close/>
                  <a:moveTo>
                    <a:pt x="13224" y="1609"/>
                  </a:moveTo>
                  <a:lnTo>
                    <a:pt x="13421" y="1991"/>
                  </a:lnTo>
                  <a:lnTo>
                    <a:pt x="13421" y="2196"/>
                  </a:lnTo>
                  <a:lnTo>
                    <a:pt x="12050" y="2196"/>
                  </a:lnTo>
                  <a:lnTo>
                    <a:pt x="12050" y="1991"/>
                  </a:lnTo>
                  <a:lnTo>
                    <a:pt x="12247" y="1609"/>
                  </a:lnTo>
                  <a:close/>
                  <a:moveTo>
                    <a:pt x="1918" y="2743"/>
                  </a:moveTo>
                  <a:lnTo>
                    <a:pt x="1918" y="4920"/>
                  </a:lnTo>
                  <a:lnTo>
                    <a:pt x="547" y="4920"/>
                  </a:lnTo>
                  <a:lnTo>
                    <a:pt x="547" y="2743"/>
                  </a:lnTo>
                  <a:close/>
                  <a:moveTo>
                    <a:pt x="3836" y="2743"/>
                  </a:moveTo>
                  <a:lnTo>
                    <a:pt x="3836" y="4920"/>
                  </a:lnTo>
                  <a:lnTo>
                    <a:pt x="2463" y="4920"/>
                  </a:lnTo>
                  <a:lnTo>
                    <a:pt x="2464" y="2743"/>
                  </a:lnTo>
                  <a:close/>
                  <a:moveTo>
                    <a:pt x="5752" y="2743"/>
                  </a:moveTo>
                  <a:lnTo>
                    <a:pt x="5752" y="4920"/>
                  </a:lnTo>
                  <a:lnTo>
                    <a:pt x="4380" y="4920"/>
                  </a:lnTo>
                  <a:lnTo>
                    <a:pt x="4380" y="2743"/>
                  </a:lnTo>
                  <a:close/>
                  <a:moveTo>
                    <a:pt x="7670" y="2743"/>
                  </a:moveTo>
                  <a:lnTo>
                    <a:pt x="7670" y="4920"/>
                  </a:lnTo>
                  <a:lnTo>
                    <a:pt x="6298" y="4920"/>
                  </a:lnTo>
                  <a:lnTo>
                    <a:pt x="6298" y="2743"/>
                  </a:lnTo>
                  <a:close/>
                  <a:moveTo>
                    <a:pt x="9587" y="2743"/>
                  </a:moveTo>
                  <a:lnTo>
                    <a:pt x="9587" y="4920"/>
                  </a:lnTo>
                  <a:lnTo>
                    <a:pt x="8216" y="4920"/>
                  </a:lnTo>
                  <a:lnTo>
                    <a:pt x="8216" y="2743"/>
                  </a:lnTo>
                  <a:close/>
                  <a:moveTo>
                    <a:pt x="11504" y="2743"/>
                  </a:moveTo>
                  <a:lnTo>
                    <a:pt x="11504" y="4920"/>
                  </a:lnTo>
                  <a:lnTo>
                    <a:pt x="10132" y="4920"/>
                  </a:lnTo>
                  <a:lnTo>
                    <a:pt x="10132" y="2743"/>
                  </a:lnTo>
                  <a:close/>
                  <a:moveTo>
                    <a:pt x="13421" y="2743"/>
                  </a:moveTo>
                  <a:lnTo>
                    <a:pt x="13421" y="4920"/>
                  </a:lnTo>
                  <a:lnTo>
                    <a:pt x="12050" y="4920"/>
                  </a:lnTo>
                  <a:lnTo>
                    <a:pt x="12050" y="2743"/>
                  </a:lnTo>
                  <a:close/>
                  <a:moveTo>
                    <a:pt x="13421" y="5465"/>
                  </a:moveTo>
                  <a:lnTo>
                    <a:pt x="13421" y="6010"/>
                  </a:lnTo>
                  <a:lnTo>
                    <a:pt x="8211" y="6010"/>
                  </a:lnTo>
                  <a:cubicBezTo>
                    <a:pt x="8063" y="6014"/>
                    <a:pt x="7946" y="6135"/>
                    <a:pt x="7946" y="6283"/>
                  </a:cubicBezTo>
                  <a:cubicBezTo>
                    <a:pt x="7946" y="6431"/>
                    <a:pt x="8063" y="6552"/>
                    <a:pt x="8211" y="6556"/>
                  </a:cubicBezTo>
                  <a:lnTo>
                    <a:pt x="13421" y="6556"/>
                  </a:lnTo>
                  <a:lnTo>
                    <a:pt x="13421" y="11734"/>
                  </a:lnTo>
                  <a:cubicBezTo>
                    <a:pt x="13421" y="11885"/>
                    <a:pt x="13299" y="12007"/>
                    <a:pt x="13148" y="12007"/>
                  </a:cubicBezTo>
                  <a:lnTo>
                    <a:pt x="818" y="12007"/>
                  </a:lnTo>
                  <a:cubicBezTo>
                    <a:pt x="668" y="12007"/>
                    <a:pt x="547" y="11885"/>
                    <a:pt x="547" y="11734"/>
                  </a:cubicBezTo>
                  <a:lnTo>
                    <a:pt x="547" y="6556"/>
                  </a:lnTo>
                  <a:lnTo>
                    <a:pt x="5756" y="6556"/>
                  </a:lnTo>
                  <a:cubicBezTo>
                    <a:pt x="5905" y="6552"/>
                    <a:pt x="6022" y="6431"/>
                    <a:pt x="6022" y="6283"/>
                  </a:cubicBezTo>
                  <a:cubicBezTo>
                    <a:pt x="6022" y="6135"/>
                    <a:pt x="5905" y="6014"/>
                    <a:pt x="5756" y="6010"/>
                  </a:cubicBezTo>
                  <a:lnTo>
                    <a:pt x="547" y="6010"/>
                  </a:lnTo>
                  <a:lnTo>
                    <a:pt x="547" y="5465"/>
                  </a:lnTo>
                  <a:close/>
                  <a:moveTo>
                    <a:pt x="1233" y="1"/>
                  </a:moveTo>
                  <a:cubicBezTo>
                    <a:pt x="1195" y="1"/>
                    <a:pt x="1157" y="6"/>
                    <a:pt x="1119" y="16"/>
                  </a:cubicBezTo>
                  <a:cubicBezTo>
                    <a:pt x="993" y="50"/>
                    <a:pt x="889" y="135"/>
                    <a:pt x="828" y="252"/>
                  </a:cubicBezTo>
                  <a:lnTo>
                    <a:pt x="31" y="1796"/>
                  </a:lnTo>
                  <a:cubicBezTo>
                    <a:pt x="11" y="1834"/>
                    <a:pt x="0" y="1876"/>
                    <a:pt x="0" y="1920"/>
                  </a:cubicBezTo>
                  <a:lnTo>
                    <a:pt x="0" y="11731"/>
                  </a:lnTo>
                  <a:cubicBezTo>
                    <a:pt x="2" y="12181"/>
                    <a:pt x="367" y="12548"/>
                    <a:pt x="818" y="12548"/>
                  </a:cubicBezTo>
                  <a:lnTo>
                    <a:pt x="13148" y="12548"/>
                  </a:lnTo>
                  <a:cubicBezTo>
                    <a:pt x="13600" y="12548"/>
                    <a:pt x="13966" y="12181"/>
                    <a:pt x="13967" y="11731"/>
                  </a:cubicBezTo>
                  <a:lnTo>
                    <a:pt x="13967" y="1923"/>
                  </a:lnTo>
                  <a:cubicBezTo>
                    <a:pt x="13966" y="1881"/>
                    <a:pt x="13956" y="1838"/>
                    <a:pt x="13937" y="1799"/>
                  </a:cubicBezTo>
                  <a:lnTo>
                    <a:pt x="13141" y="260"/>
                  </a:lnTo>
                  <a:cubicBezTo>
                    <a:pt x="13103" y="185"/>
                    <a:pt x="13047" y="122"/>
                    <a:pt x="12976" y="76"/>
                  </a:cubicBezTo>
                  <a:cubicBezTo>
                    <a:pt x="12904" y="29"/>
                    <a:pt x="12820" y="4"/>
                    <a:pt x="12736" y="4"/>
                  </a:cubicBezTo>
                  <a:cubicBezTo>
                    <a:pt x="12698" y="4"/>
                    <a:pt x="12660" y="9"/>
                    <a:pt x="12622" y="19"/>
                  </a:cubicBezTo>
                  <a:cubicBezTo>
                    <a:pt x="12498" y="53"/>
                    <a:pt x="12392" y="139"/>
                    <a:pt x="12332" y="255"/>
                  </a:cubicBezTo>
                  <a:lnTo>
                    <a:pt x="11777" y="1330"/>
                  </a:lnTo>
                  <a:lnTo>
                    <a:pt x="11223" y="258"/>
                  </a:lnTo>
                  <a:cubicBezTo>
                    <a:pt x="11186" y="183"/>
                    <a:pt x="11129" y="120"/>
                    <a:pt x="11060" y="75"/>
                  </a:cubicBezTo>
                  <a:cubicBezTo>
                    <a:pt x="10986" y="28"/>
                    <a:pt x="10902" y="3"/>
                    <a:pt x="10817" y="3"/>
                  </a:cubicBezTo>
                  <a:cubicBezTo>
                    <a:pt x="10779" y="3"/>
                    <a:pt x="10742" y="8"/>
                    <a:pt x="10705" y="17"/>
                  </a:cubicBezTo>
                  <a:cubicBezTo>
                    <a:pt x="10580" y="53"/>
                    <a:pt x="10474" y="138"/>
                    <a:pt x="10415" y="254"/>
                  </a:cubicBezTo>
                  <a:lnTo>
                    <a:pt x="9860" y="1329"/>
                  </a:lnTo>
                  <a:lnTo>
                    <a:pt x="9305" y="258"/>
                  </a:lnTo>
                  <a:cubicBezTo>
                    <a:pt x="9269" y="183"/>
                    <a:pt x="9213" y="120"/>
                    <a:pt x="9142" y="75"/>
                  </a:cubicBezTo>
                  <a:cubicBezTo>
                    <a:pt x="9070" y="28"/>
                    <a:pt x="8985" y="3"/>
                    <a:pt x="8900" y="3"/>
                  </a:cubicBezTo>
                  <a:cubicBezTo>
                    <a:pt x="8863" y="3"/>
                    <a:pt x="8825" y="8"/>
                    <a:pt x="8789" y="17"/>
                  </a:cubicBezTo>
                  <a:cubicBezTo>
                    <a:pt x="8662" y="51"/>
                    <a:pt x="8557" y="138"/>
                    <a:pt x="8498" y="254"/>
                  </a:cubicBezTo>
                  <a:lnTo>
                    <a:pt x="7943" y="1329"/>
                  </a:lnTo>
                  <a:lnTo>
                    <a:pt x="7389" y="257"/>
                  </a:lnTo>
                  <a:cubicBezTo>
                    <a:pt x="7351" y="183"/>
                    <a:pt x="7295" y="119"/>
                    <a:pt x="7225" y="73"/>
                  </a:cubicBezTo>
                  <a:cubicBezTo>
                    <a:pt x="7153" y="27"/>
                    <a:pt x="7069" y="2"/>
                    <a:pt x="6985" y="2"/>
                  </a:cubicBezTo>
                  <a:cubicBezTo>
                    <a:pt x="6947" y="2"/>
                    <a:pt x="6908" y="7"/>
                    <a:pt x="6871" y="17"/>
                  </a:cubicBezTo>
                  <a:cubicBezTo>
                    <a:pt x="6745" y="51"/>
                    <a:pt x="6640" y="138"/>
                    <a:pt x="6580" y="254"/>
                  </a:cubicBezTo>
                  <a:lnTo>
                    <a:pt x="6025" y="1329"/>
                  </a:lnTo>
                  <a:lnTo>
                    <a:pt x="5471" y="257"/>
                  </a:lnTo>
                  <a:cubicBezTo>
                    <a:pt x="5435" y="182"/>
                    <a:pt x="5377" y="119"/>
                    <a:pt x="5308" y="73"/>
                  </a:cubicBezTo>
                  <a:cubicBezTo>
                    <a:pt x="5235" y="26"/>
                    <a:pt x="5151" y="2"/>
                    <a:pt x="5066" y="2"/>
                  </a:cubicBezTo>
                  <a:cubicBezTo>
                    <a:pt x="5028" y="2"/>
                    <a:pt x="4991" y="7"/>
                    <a:pt x="4955" y="16"/>
                  </a:cubicBezTo>
                  <a:cubicBezTo>
                    <a:pt x="4828" y="51"/>
                    <a:pt x="4723" y="136"/>
                    <a:pt x="4664" y="252"/>
                  </a:cubicBezTo>
                  <a:lnTo>
                    <a:pt x="4109" y="1327"/>
                  </a:lnTo>
                  <a:lnTo>
                    <a:pt x="3555" y="257"/>
                  </a:lnTo>
                  <a:cubicBezTo>
                    <a:pt x="3517" y="182"/>
                    <a:pt x="3461" y="119"/>
                    <a:pt x="3391" y="73"/>
                  </a:cubicBezTo>
                  <a:cubicBezTo>
                    <a:pt x="3319" y="26"/>
                    <a:pt x="3235" y="1"/>
                    <a:pt x="3150" y="1"/>
                  </a:cubicBezTo>
                  <a:cubicBezTo>
                    <a:pt x="3112" y="1"/>
                    <a:pt x="3074" y="6"/>
                    <a:pt x="3037" y="16"/>
                  </a:cubicBezTo>
                  <a:cubicBezTo>
                    <a:pt x="2911" y="50"/>
                    <a:pt x="2805" y="136"/>
                    <a:pt x="2746" y="252"/>
                  </a:cubicBezTo>
                  <a:lnTo>
                    <a:pt x="2191" y="1327"/>
                  </a:lnTo>
                  <a:lnTo>
                    <a:pt x="1638" y="255"/>
                  </a:lnTo>
                  <a:cubicBezTo>
                    <a:pt x="1599" y="182"/>
                    <a:pt x="1544" y="117"/>
                    <a:pt x="1473" y="72"/>
                  </a:cubicBezTo>
                  <a:cubicBezTo>
                    <a:pt x="1401" y="25"/>
                    <a:pt x="1318" y="1"/>
                    <a:pt x="1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3" name="Google Shape;4063;p52"/>
            <p:cNvSpPr/>
            <p:nvPr/>
          </p:nvSpPr>
          <p:spPr>
            <a:xfrm>
              <a:off x="1843750" y="1793925"/>
              <a:ext cx="157475" cy="54575"/>
            </a:xfrm>
            <a:custGeom>
              <a:avLst/>
              <a:gdLst/>
              <a:ahLst/>
              <a:cxnLst/>
              <a:rect l="l" t="t" r="r" b="b"/>
              <a:pathLst>
                <a:path w="6299" h="2183" extrusionOk="0">
                  <a:moveTo>
                    <a:pt x="5752" y="545"/>
                  </a:moveTo>
                  <a:lnTo>
                    <a:pt x="5752" y="1636"/>
                  </a:lnTo>
                  <a:lnTo>
                    <a:pt x="546" y="1636"/>
                  </a:lnTo>
                  <a:lnTo>
                    <a:pt x="546" y="545"/>
                  </a:lnTo>
                  <a:close/>
                  <a:moveTo>
                    <a:pt x="273" y="0"/>
                  </a:moveTo>
                  <a:cubicBezTo>
                    <a:pt x="124" y="0"/>
                    <a:pt x="0" y="122"/>
                    <a:pt x="2" y="273"/>
                  </a:cubicBezTo>
                  <a:lnTo>
                    <a:pt x="2" y="1909"/>
                  </a:lnTo>
                  <a:cubicBezTo>
                    <a:pt x="0" y="2060"/>
                    <a:pt x="124" y="2182"/>
                    <a:pt x="273" y="2182"/>
                  </a:cubicBezTo>
                  <a:lnTo>
                    <a:pt x="6025" y="2182"/>
                  </a:lnTo>
                  <a:cubicBezTo>
                    <a:pt x="6176" y="2182"/>
                    <a:pt x="6298" y="2060"/>
                    <a:pt x="6298" y="1909"/>
                  </a:cubicBezTo>
                  <a:lnTo>
                    <a:pt x="6298" y="273"/>
                  </a:lnTo>
                  <a:cubicBezTo>
                    <a:pt x="6298" y="122"/>
                    <a:pt x="6176" y="0"/>
                    <a:pt x="6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4" name="Google Shape;4064;p52"/>
            <p:cNvSpPr/>
            <p:nvPr/>
          </p:nvSpPr>
          <p:spPr>
            <a:xfrm>
              <a:off x="1915650" y="1739300"/>
              <a:ext cx="13675" cy="13650"/>
            </a:xfrm>
            <a:custGeom>
              <a:avLst/>
              <a:gdLst/>
              <a:ahLst/>
              <a:cxnLst/>
              <a:rect l="l" t="t" r="r" b="b"/>
              <a:pathLst>
                <a:path w="547" h="546" extrusionOk="0">
                  <a:moveTo>
                    <a:pt x="274" y="0"/>
                  </a:moveTo>
                  <a:cubicBezTo>
                    <a:pt x="123" y="0"/>
                    <a:pt x="1" y="122"/>
                    <a:pt x="1" y="274"/>
                  </a:cubicBezTo>
                  <a:cubicBezTo>
                    <a:pt x="1" y="423"/>
                    <a:pt x="123" y="545"/>
                    <a:pt x="274" y="545"/>
                  </a:cubicBezTo>
                  <a:cubicBezTo>
                    <a:pt x="425" y="545"/>
                    <a:pt x="547" y="423"/>
                    <a:pt x="547" y="274"/>
                  </a:cubicBezTo>
                  <a:cubicBezTo>
                    <a:pt x="547" y="122"/>
                    <a:pt x="425"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65" name="Google Shape;4065;p52"/>
          <p:cNvGrpSpPr/>
          <p:nvPr/>
        </p:nvGrpSpPr>
        <p:grpSpPr>
          <a:xfrm>
            <a:off x="442863" y="1797004"/>
            <a:ext cx="614949" cy="865080"/>
            <a:chOff x="5063325" y="3627288"/>
            <a:chExt cx="572525" cy="805400"/>
          </a:xfrm>
        </p:grpSpPr>
        <p:grpSp>
          <p:nvGrpSpPr>
            <p:cNvPr id="4066" name="Google Shape;4066;p52"/>
            <p:cNvGrpSpPr/>
            <p:nvPr/>
          </p:nvGrpSpPr>
          <p:grpSpPr>
            <a:xfrm>
              <a:off x="5063325" y="3627475"/>
              <a:ext cx="572525" cy="805025"/>
              <a:chOff x="5767625" y="3645900"/>
              <a:chExt cx="572525" cy="805025"/>
            </a:xfrm>
          </p:grpSpPr>
          <p:sp>
            <p:nvSpPr>
              <p:cNvPr id="4067" name="Google Shape;4067;p52"/>
              <p:cNvSpPr/>
              <p:nvPr/>
            </p:nvSpPr>
            <p:spPr>
              <a:xfrm>
                <a:off x="5767625" y="3793700"/>
                <a:ext cx="572525" cy="657225"/>
              </a:xfrm>
              <a:custGeom>
                <a:avLst/>
                <a:gdLst/>
                <a:ahLst/>
                <a:cxnLst/>
                <a:rect l="l" t="t" r="r" b="b"/>
                <a:pathLst>
                  <a:path w="22901" h="26289" extrusionOk="0">
                    <a:moveTo>
                      <a:pt x="11552" y="1"/>
                    </a:moveTo>
                    <a:cubicBezTo>
                      <a:pt x="10449" y="1"/>
                      <a:pt x="9433" y="726"/>
                      <a:pt x="9114" y="1839"/>
                    </a:cubicBezTo>
                    <a:cubicBezTo>
                      <a:pt x="8832" y="2820"/>
                      <a:pt x="9165" y="3875"/>
                      <a:pt x="9960" y="4516"/>
                    </a:cubicBezTo>
                    <a:cubicBezTo>
                      <a:pt x="6548" y="4725"/>
                      <a:pt x="3205" y="5285"/>
                      <a:pt x="3243" y="5996"/>
                    </a:cubicBezTo>
                    <a:cubicBezTo>
                      <a:pt x="3320" y="7440"/>
                      <a:pt x="6022" y="7982"/>
                      <a:pt x="6022" y="7982"/>
                    </a:cubicBezTo>
                    <a:lnTo>
                      <a:pt x="7200" y="14768"/>
                    </a:lnTo>
                    <a:cubicBezTo>
                      <a:pt x="7200" y="14768"/>
                      <a:pt x="1" y="22464"/>
                      <a:pt x="373" y="24806"/>
                    </a:cubicBezTo>
                    <a:cubicBezTo>
                      <a:pt x="534" y="25813"/>
                      <a:pt x="4396" y="26289"/>
                      <a:pt x="8816" y="26289"/>
                    </a:cubicBezTo>
                    <a:cubicBezTo>
                      <a:pt x="14676" y="26289"/>
                      <a:pt x="21517" y="25453"/>
                      <a:pt x="22020" y="23910"/>
                    </a:cubicBezTo>
                    <a:cubicBezTo>
                      <a:pt x="22901" y="21203"/>
                      <a:pt x="13973" y="14648"/>
                      <a:pt x="13973" y="14648"/>
                    </a:cubicBezTo>
                    <a:lnTo>
                      <a:pt x="14374" y="7562"/>
                    </a:lnTo>
                    <a:cubicBezTo>
                      <a:pt x="14374" y="7562"/>
                      <a:pt x="17148" y="6669"/>
                      <a:pt x="17091" y="5202"/>
                    </a:cubicBezTo>
                    <a:cubicBezTo>
                      <a:pt x="17072" y="4696"/>
                      <a:pt x="15411" y="4462"/>
                      <a:pt x="13246" y="4431"/>
                    </a:cubicBezTo>
                    <a:cubicBezTo>
                      <a:pt x="13602" y="4112"/>
                      <a:pt x="13861" y="3700"/>
                      <a:pt x="13992" y="3241"/>
                    </a:cubicBezTo>
                    <a:cubicBezTo>
                      <a:pt x="14379" y="1893"/>
                      <a:pt x="13601" y="487"/>
                      <a:pt x="12254" y="100"/>
                    </a:cubicBezTo>
                    <a:cubicBezTo>
                      <a:pt x="12020" y="33"/>
                      <a:pt x="11784" y="1"/>
                      <a:pt x="11552"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8" name="Google Shape;4068;p52"/>
              <p:cNvSpPr/>
              <p:nvPr/>
            </p:nvSpPr>
            <p:spPr>
              <a:xfrm>
                <a:off x="5852925" y="3747625"/>
                <a:ext cx="90400" cy="82750"/>
              </a:xfrm>
              <a:custGeom>
                <a:avLst/>
                <a:gdLst/>
                <a:ahLst/>
                <a:cxnLst/>
                <a:rect l="l" t="t" r="r" b="b"/>
                <a:pathLst>
                  <a:path w="3616" h="3310" extrusionOk="0">
                    <a:moveTo>
                      <a:pt x="1843" y="1"/>
                    </a:moveTo>
                    <a:cubicBezTo>
                      <a:pt x="1781" y="1"/>
                      <a:pt x="1719" y="4"/>
                      <a:pt x="1656" y="11"/>
                    </a:cubicBezTo>
                    <a:cubicBezTo>
                      <a:pt x="992" y="86"/>
                      <a:pt x="437" y="555"/>
                      <a:pt x="253" y="1199"/>
                    </a:cubicBezTo>
                    <a:cubicBezTo>
                      <a:pt x="0" y="2077"/>
                      <a:pt x="508" y="2993"/>
                      <a:pt x="1387" y="3246"/>
                    </a:cubicBezTo>
                    <a:cubicBezTo>
                      <a:pt x="1538" y="3289"/>
                      <a:pt x="1692" y="3310"/>
                      <a:pt x="1844" y="3310"/>
                    </a:cubicBezTo>
                    <a:cubicBezTo>
                      <a:pt x="2339" y="3310"/>
                      <a:pt x="2819" y="3087"/>
                      <a:pt x="3138" y="2686"/>
                    </a:cubicBezTo>
                    <a:cubicBezTo>
                      <a:pt x="3555" y="2162"/>
                      <a:pt x="3615" y="1439"/>
                      <a:pt x="3291" y="853"/>
                    </a:cubicBezTo>
                    <a:cubicBezTo>
                      <a:pt x="2997" y="323"/>
                      <a:pt x="2440" y="1"/>
                      <a:pt x="184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69" name="Google Shape;4069;p52"/>
              <p:cNvSpPr/>
              <p:nvPr/>
            </p:nvSpPr>
            <p:spPr>
              <a:xfrm>
                <a:off x="5939800" y="3645900"/>
                <a:ext cx="69325" cy="60725"/>
              </a:xfrm>
              <a:custGeom>
                <a:avLst/>
                <a:gdLst/>
                <a:ahLst/>
                <a:cxnLst/>
                <a:rect l="l" t="t" r="r" b="b"/>
                <a:pathLst>
                  <a:path w="2773" h="2429" extrusionOk="0">
                    <a:moveTo>
                      <a:pt x="1386" y="1"/>
                    </a:moveTo>
                    <a:cubicBezTo>
                      <a:pt x="1192" y="1"/>
                      <a:pt x="996" y="47"/>
                      <a:pt x="814" y="145"/>
                    </a:cubicBezTo>
                    <a:cubicBezTo>
                      <a:pt x="223" y="461"/>
                      <a:pt x="0" y="1197"/>
                      <a:pt x="317" y="1787"/>
                    </a:cubicBezTo>
                    <a:cubicBezTo>
                      <a:pt x="536" y="2196"/>
                      <a:pt x="955" y="2428"/>
                      <a:pt x="1388" y="2428"/>
                    </a:cubicBezTo>
                    <a:cubicBezTo>
                      <a:pt x="1581" y="2428"/>
                      <a:pt x="1777" y="2382"/>
                      <a:pt x="1960" y="2284"/>
                    </a:cubicBezTo>
                    <a:cubicBezTo>
                      <a:pt x="2551" y="1967"/>
                      <a:pt x="2773" y="1232"/>
                      <a:pt x="2457" y="641"/>
                    </a:cubicBezTo>
                    <a:cubicBezTo>
                      <a:pt x="2238" y="233"/>
                      <a:pt x="1819" y="1"/>
                      <a:pt x="138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4070" name="Google Shape;4070;p52"/>
            <p:cNvGrpSpPr/>
            <p:nvPr/>
          </p:nvGrpSpPr>
          <p:grpSpPr>
            <a:xfrm>
              <a:off x="5063325" y="3627288"/>
              <a:ext cx="572500" cy="805400"/>
              <a:chOff x="5063325" y="3609050"/>
              <a:chExt cx="572500" cy="805400"/>
            </a:xfrm>
          </p:grpSpPr>
          <p:sp>
            <p:nvSpPr>
              <p:cNvPr id="4071" name="Google Shape;4071;p52"/>
              <p:cNvSpPr/>
              <p:nvPr/>
            </p:nvSpPr>
            <p:spPr>
              <a:xfrm>
                <a:off x="5063325" y="3867875"/>
                <a:ext cx="572500" cy="546575"/>
              </a:xfrm>
              <a:custGeom>
                <a:avLst/>
                <a:gdLst/>
                <a:ahLst/>
                <a:cxnLst/>
                <a:rect l="l" t="t" r="r" b="b"/>
                <a:pathLst>
                  <a:path w="22900" h="21863" extrusionOk="0">
                    <a:moveTo>
                      <a:pt x="12738" y="1"/>
                    </a:moveTo>
                    <a:cubicBezTo>
                      <a:pt x="8659" y="1"/>
                      <a:pt x="3194" y="661"/>
                      <a:pt x="3242" y="1569"/>
                    </a:cubicBezTo>
                    <a:cubicBezTo>
                      <a:pt x="3320" y="3014"/>
                      <a:pt x="6022" y="3555"/>
                      <a:pt x="6022" y="3555"/>
                    </a:cubicBezTo>
                    <a:lnTo>
                      <a:pt x="7200" y="10341"/>
                    </a:lnTo>
                    <a:cubicBezTo>
                      <a:pt x="7200" y="10341"/>
                      <a:pt x="0" y="18038"/>
                      <a:pt x="372" y="20380"/>
                    </a:cubicBezTo>
                    <a:cubicBezTo>
                      <a:pt x="533" y="21387"/>
                      <a:pt x="4393" y="21862"/>
                      <a:pt x="8813" y="21862"/>
                    </a:cubicBezTo>
                    <a:cubicBezTo>
                      <a:pt x="14673" y="21862"/>
                      <a:pt x="21516" y="21026"/>
                      <a:pt x="22019" y="19483"/>
                    </a:cubicBezTo>
                    <a:cubicBezTo>
                      <a:pt x="22900" y="16777"/>
                      <a:pt x="13973" y="10221"/>
                      <a:pt x="13973" y="10221"/>
                    </a:cubicBezTo>
                    <a:lnTo>
                      <a:pt x="14372" y="3135"/>
                    </a:lnTo>
                    <a:cubicBezTo>
                      <a:pt x="14372" y="3135"/>
                      <a:pt x="17148" y="2242"/>
                      <a:pt x="17091" y="775"/>
                    </a:cubicBezTo>
                    <a:cubicBezTo>
                      <a:pt x="17069" y="231"/>
                      <a:pt x="15145" y="1"/>
                      <a:pt x="127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2" name="Google Shape;4072;p52"/>
              <p:cNvSpPr/>
              <p:nvPr/>
            </p:nvSpPr>
            <p:spPr>
              <a:xfrm>
                <a:off x="5126850" y="4199225"/>
                <a:ext cx="450175" cy="176925"/>
              </a:xfrm>
              <a:custGeom>
                <a:avLst/>
                <a:gdLst/>
                <a:ahLst/>
                <a:cxnLst/>
                <a:rect l="l" t="t" r="r" b="b"/>
                <a:pathLst>
                  <a:path w="18007" h="7077" extrusionOk="0">
                    <a:moveTo>
                      <a:pt x="12266" y="1"/>
                    </a:moveTo>
                    <a:cubicBezTo>
                      <a:pt x="12266" y="1"/>
                      <a:pt x="8779" y="1564"/>
                      <a:pt x="6294" y="1564"/>
                    </a:cubicBezTo>
                    <a:cubicBezTo>
                      <a:pt x="5354" y="1564"/>
                      <a:pt x="4558" y="1340"/>
                      <a:pt x="4148" y="725"/>
                    </a:cubicBezTo>
                    <a:cubicBezTo>
                      <a:pt x="4148" y="725"/>
                      <a:pt x="0" y="4953"/>
                      <a:pt x="657" y="6443"/>
                    </a:cubicBezTo>
                    <a:cubicBezTo>
                      <a:pt x="858" y="6900"/>
                      <a:pt x="2399" y="7077"/>
                      <a:pt x="4464" y="7077"/>
                    </a:cubicBezTo>
                    <a:cubicBezTo>
                      <a:pt x="9143" y="7077"/>
                      <a:pt x="16508" y="6168"/>
                      <a:pt x="17057" y="5539"/>
                    </a:cubicBezTo>
                    <a:cubicBezTo>
                      <a:pt x="18007" y="4451"/>
                      <a:pt x="12266" y="1"/>
                      <a:pt x="122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3" name="Google Shape;4073;p52"/>
              <p:cNvSpPr/>
              <p:nvPr/>
            </p:nvSpPr>
            <p:spPr>
              <a:xfrm>
                <a:off x="5285325" y="3757450"/>
                <a:ext cx="133300" cy="126950"/>
              </a:xfrm>
              <a:custGeom>
                <a:avLst/>
                <a:gdLst/>
                <a:ahLst/>
                <a:cxnLst/>
                <a:rect l="l" t="t" r="r" b="b"/>
                <a:pathLst>
                  <a:path w="5332" h="5078" extrusionOk="0">
                    <a:moveTo>
                      <a:pt x="2668" y="1"/>
                    </a:moveTo>
                    <a:cubicBezTo>
                      <a:pt x="2584" y="1"/>
                      <a:pt x="2499" y="5"/>
                      <a:pt x="2414" y="14"/>
                    </a:cubicBezTo>
                    <a:cubicBezTo>
                      <a:pt x="1019" y="154"/>
                      <a:pt x="1" y="1397"/>
                      <a:pt x="140" y="2792"/>
                    </a:cubicBezTo>
                    <a:cubicBezTo>
                      <a:pt x="271" y="4101"/>
                      <a:pt x="1374" y="5078"/>
                      <a:pt x="2662" y="5078"/>
                    </a:cubicBezTo>
                    <a:cubicBezTo>
                      <a:pt x="2747" y="5078"/>
                      <a:pt x="2832" y="5074"/>
                      <a:pt x="2918" y="5065"/>
                    </a:cubicBezTo>
                    <a:cubicBezTo>
                      <a:pt x="4314" y="4926"/>
                      <a:pt x="5331" y="3682"/>
                      <a:pt x="5191" y="2288"/>
                    </a:cubicBezTo>
                    <a:cubicBezTo>
                      <a:pt x="5061" y="978"/>
                      <a:pt x="3956" y="1"/>
                      <a:pt x="26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4" name="Google Shape;4074;p52"/>
              <p:cNvSpPr/>
              <p:nvPr/>
            </p:nvSpPr>
            <p:spPr>
              <a:xfrm>
                <a:off x="5150375" y="3711150"/>
                <a:ext cx="90375" cy="82750"/>
              </a:xfrm>
              <a:custGeom>
                <a:avLst/>
                <a:gdLst/>
                <a:ahLst/>
                <a:cxnLst/>
                <a:rect l="l" t="t" r="r" b="b"/>
                <a:pathLst>
                  <a:path w="3615" h="3310" extrusionOk="0">
                    <a:moveTo>
                      <a:pt x="1772" y="0"/>
                    </a:moveTo>
                    <a:cubicBezTo>
                      <a:pt x="1276" y="0"/>
                      <a:pt x="797" y="223"/>
                      <a:pt x="478" y="624"/>
                    </a:cubicBezTo>
                    <a:cubicBezTo>
                      <a:pt x="61" y="1148"/>
                      <a:pt x="1" y="1871"/>
                      <a:pt x="325" y="2456"/>
                    </a:cubicBezTo>
                    <a:cubicBezTo>
                      <a:pt x="619" y="2987"/>
                      <a:pt x="1176" y="3309"/>
                      <a:pt x="1773" y="3309"/>
                    </a:cubicBezTo>
                    <a:cubicBezTo>
                      <a:pt x="1835" y="3309"/>
                      <a:pt x="1897" y="3306"/>
                      <a:pt x="1960" y="3299"/>
                    </a:cubicBezTo>
                    <a:cubicBezTo>
                      <a:pt x="2625" y="3224"/>
                      <a:pt x="3178" y="2755"/>
                      <a:pt x="3364" y="2112"/>
                    </a:cubicBezTo>
                    <a:cubicBezTo>
                      <a:pt x="3615" y="1233"/>
                      <a:pt x="3108" y="317"/>
                      <a:pt x="2229" y="64"/>
                    </a:cubicBezTo>
                    <a:cubicBezTo>
                      <a:pt x="2078" y="21"/>
                      <a:pt x="1925" y="0"/>
                      <a:pt x="17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75" name="Google Shape;4075;p52"/>
              <p:cNvSpPr/>
              <p:nvPr/>
            </p:nvSpPr>
            <p:spPr>
              <a:xfrm>
                <a:off x="5239850" y="3609050"/>
                <a:ext cx="60700" cy="60700"/>
              </a:xfrm>
              <a:custGeom>
                <a:avLst/>
                <a:gdLst/>
                <a:ahLst/>
                <a:cxnLst/>
                <a:rect l="l" t="t" r="r" b="b"/>
                <a:pathLst>
                  <a:path w="2428" h="2428" extrusionOk="0">
                    <a:moveTo>
                      <a:pt x="1214" y="0"/>
                    </a:moveTo>
                    <a:cubicBezTo>
                      <a:pt x="544" y="0"/>
                      <a:pt x="1" y="544"/>
                      <a:pt x="1" y="1214"/>
                    </a:cubicBezTo>
                    <a:cubicBezTo>
                      <a:pt x="1" y="1884"/>
                      <a:pt x="544" y="2428"/>
                      <a:pt x="1214" y="2428"/>
                    </a:cubicBezTo>
                    <a:cubicBezTo>
                      <a:pt x="1885" y="2428"/>
                      <a:pt x="2427" y="1884"/>
                      <a:pt x="2427" y="1214"/>
                    </a:cubicBezTo>
                    <a:cubicBezTo>
                      <a:pt x="2427" y="544"/>
                      <a:pt x="1885" y="0"/>
                      <a:pt x="1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076" name="Google Shape;4076;p52"/>
          <p:cNvGrpSpPr/>
          <p:nvPr/>
        </p:nvGrpSpPr>
        <p:grpSpPr>
          <a:xfrm rot="-1508573">
            <a:off x="7567948" y="3057606"/>
            <a:ext cx="1285794" cy="434798"/>
            <a:chOff x="4468238" y="3112263"/>
            <a:chExt cx="1285725" cy="434775"/>
          </a:xfrm>
        </p:grpSpPr>
        <p:sp>
          <p:nvSpPr>
            <p:cNvPr id="4077" name="Google Shape;4077;p52"/>
            <p:cNvSpPr/>
            <p:nvPr/>
          </p:nvSpPr>
          <p:spPr>
            <a:xfrm>
              <a:off x="4468238" y="3112263"/>
              <a:ext cx="1285725" cy="434775"/>
            </a:xfrm>
            <a:custGeom>
              <a:avLst/>
              <a:gdLst/>
              <a:ahLst/>
              <a:cxnLst/>
              <a:rect l="l" t="t" r="r" b="b"/>
              <a:pathLst>
                <a:path w="51429" h="17391" extrusionOk="0">
                  <a:moveTo>
                    <a:pt x="49106" y="1"/>
                  </a:moveTo>
                  <a:cubicBezTo>
                    <a:pt x="49102" y="1"/>
                    <a:pt x="49099" y="1"/>
                    <a:pt x="49096" y="1"/>
                  </a:cubicBezTo>
                  <a:cubicBezTo>
                    <a:pt x="45871" y="57"/>
                    <a:pt x="42646" y="110"/>
                    <a:pt x="39420" y="159"/>
                  </a:cubicBezTo>
                  <a:lnTo>
                    <a:pt x="38241" y="176"/>
                  </a:lnTo>
                  <a:lnTo>
                    <a:pt x="37847" y="183"/>
                  </a:lnTo>
                  <a:cubicBezTo>
                    <a:pt x="36989" y="195"/>
                    <a:pt x="36132" y="208"/>
                    <a:pt x="35274" y="220"/>
                  </a:cubicBezTo>
                  <a:cubicBezTo>
                    <a:pt x="33594" y="244"/>
                    <a:pt x="31914" y="267"/>
                    <a:pt x="30235" y="289"/>
                  </a:cubicBezTo>
                  <a:cubicBezTo>
                    <a:pt x="28214" y="316"/>
                    <a:pt x="26193" y="341"/>
                    <a:pt x="24173" y="364"/>
                  </a:cubicBezTo>
                  <a:lnTo>
                    <a:pt x="22898" y="379"/>
                  </a:lnTo>
                  <a:cubicBezTo>
                    <a:pt x="20315" y="408"/>
                    <a:pt x="17734" y="436"/>
                    <a:pt x="15152" y="460"/>
                  </a:cubicBezTo>
                  <a:cubicBezTo>
                    <a:pt x="13924" y="472"/>
                    <a:pt x="12696" y="482"/>
                    <a:pt x="11469" y="494"/>
                  </a:cubicBezTo>
                  <a:lnTo>
                    <a:pt x="11299" y="495"/>
                  </a:lnTo>
                  <a:cubicBezTo>
                    <a:pt x="7846" y="525"/>
                    <a:pt x="4393" y="552"/>
                    <a:pt x="940" y="573"/>
                  </a:cubicBezTo>
                  <a:cubicBezTo>
                    <a:pt x="917" y="561"/>
                    <a:pt x="894" y="556"/>
                    <a:pt x="870" y="556"/>
                  </a:cubicBezTo>
                  <a:cubicBezTo>
                    <a:pt x="732" y="556"/>
                    <a:pt x="607" y="741"/>
                    <a:pt x="732" y="876"/>
                  </a:cubicBezTo>
                  <a:cubicBezTo>
                    <a:pt x="1334" y="1522"/>
                    <a:pt x="1813" y="2274"/>
                    <a:pt x="2141" y="3095"/>
                  </a:cubicBezTo>
                  <a:cubicBezTo>
                    <a:pt x="1425" y="3556"/>
                    <a:pt x="742" y="4067"/>
                    <a:pt x="100" y="4627"/>
                  </a:cubicBezTo>
                  <a:cubicBezTo>
                    <a:pt x="0" y="4714"/>
                    <a:pt x="50" y="4851"/>
                    <a:pt x="137" y="4918"/>
                  </a:cubicBezTo>
                  <a:cubicBezTo>
                    <a:pt x="910" y="5510"/>
                    <a:pt x="1628" y="6170"/>
                    <a:pt x="2283" y="6891"/>
                  </a:cubicBezTo>
                  <a:lnTo>
                    <a:pt x="520" y="8924"/>
                  </a:lnTo>
                  <a:cubicBezTo>
                    <a:pt x="442" y="9013"/>
                    <a:pt x="449" y="9150"/>
                    <a:pt x="557" y="9214"/>
                  </a:cubicBezTo>
                  <a:cubicBezTo>
                    <a:pt x="1243" y="9618"/>
                    <a:pt x="1880" y="10102"/>
                    <a:pt x="2453" y="10654"/>
                  </a:cubicBezTo>
                  <a:cubicBezTo>
                    <a:pt x="1961" y="11521"/>
                    <a:pt x="1358" y="12322"/>
                    <a:pt x="663" y="13035"/>
                  </a:cubicBezTo>
                  <a:cubicBezTo>
                    <a:pt x="654" y="13044"/>
                    <a:pt x="648" y="13053"/>
                    <a:pt x="641" y="13062"/>
                  </a:cubicBezTo>
                  <a:cubicBezTo>
                    <a:pt x="597" y="13131"/>
                    <a:pt x="598" y="13234"/>
                    <a:pt x="655" y="13295"/>
                  </a:cubicBezTo>
                  <a:cubicBezTo>
                    <a:pt x="668" y="13309"/>
                    <a:pt x="683" y="13319"/>
                    <a:pt x="700" y="13328"/>
                  </a:cubicBezTo>
                  <a:cubicBezTo>
                    <a:pt x="1056" y="13494"/>
                    <a:pt x="1401" y="13683"/>
                    <a:pt x="1733" y="13893"/>
                  </a:cubicBezTo>
                  <a:cubicBezTo>
                    <a:pt x="2007" y="14067"/>
                    <a:pt x="2271" y="14256"/>
                    <a:pt x="2524" y="14459"/>
                  </a:cubicBezTo>
                  <a:cubicBezTo>
                    <a:pt x="2551" y="14479"/>
                    <a:pt x="2576" y="14500"/>
                    <a:pt x="2602" y="14522"/>
                  </a:cubicBezTo>
                  <a:lnTo>
                    <a:pt x="1834" y="15700"/>
                  </a:lnTo>
                  <a:lnTo>
                    <a:pt x="1741" y="15841"/>
                  </a:lnTo>
                  <a:lnTo>
                    <a:pt x="1079" y="16856"/>
                  </a:lnTo>
                  <a:cubicBezTo>
                    <a:pt x="1070" y="16902"/>
                    <a:pt x="1054" y="16946"/>
                    <a:pt x="1030" y="16985"/>
                  </a:cubicBezTo>
                  <a:cubicBezTo>
                    <a:pt x="992" y="17052"/>
                    <a:pt x="941" y="17113"/>
                    <a:pt x="894" y="17177"/>
                  </a:cubicBezTo>
                  <a:cubicBezTo>
                    <a:pt x="890" y="17241"/>
                    <a:pt x="904" y="17301"/>
                    <a:pt x="970" y="17335"/>
                  </a:cubicBezTo>
                  <a:cubicBezTo>
                    <a:pt x="1007" y="17352"/>
                    <a:pt x="1046" y="17363"/>
                    <a:pt x="1087" y="17368"/>
                  </a:cubicBezTo>
                  <a:cubicBezTo>
                    <a:pt x="1148" y="17376"/>
                    <a:pt x="1212" y="17376"/>
                    <a:pt x="1269" y="17378"/>
                  </a:cubicBezTo>
                  <a:cubicBezTo>
                    <a:pt x="1286" y="17379"/>
                    <a:pt x="1302" y="17384"/>
                    <a:pt x="1315" y="17390"/>
                  </a:cubicBezTo>
                  <a:lnTo>
                    <a:pt x="2258" y="17373"/>
                  </a:lnTo>
                  <a:lnTo>
                    <a:pt x="3579" y="17350"/>
                  </a:lnTo>
                  <a:lnTo>
                    <a:pt x="4782" y="17328"/>
                  </a:lnTo>
                  <a:lnTo>
                    <a:pt x="5090" y="17322"/>
                  </a:lnTo>
                  <a:lnTo>
                    <a:pt x="7192" y="17285"/>
                  </a:lnTo>
                  <a:lnTo>
                    <a:pt x="10609" y="17223"/>
                  </a:lnTo>
                  <a:lnTo>
                    <a:pt x="11425" y="17209"/>
                  </a:lnTo>
                  <a:lnTo>
                    <a:pt x="11857" y="17201"/>
                  </a:lnTo>
                  <a:lnTo>
                    <a:pt x="15102" y="17143"/>
                  </a:lnTo>
                  <a:lnTo>
                    <a:pt x="15599" y="17134"/>
                  </a:lnTo>
                  <a:lnTo>
                    <a:pt x="15871" y="17130"/>
                  </a:lnTo>
                  <a:lnTo>
                    <a:pt x="19446" y="17066"/>
                  </a:lnTo>
                  <a:lnTo>
                    <a:pt x="28673" y="16900"/>
                  </a:lnTo>
                  <a:lnTo>
                    <a:pt x="28706" y="16900"/>
                  </a:lnTo>
                  <a:lnTo>
                    <a:pt x="28777" y="16899"/>
                  </a:lnTo>
                  <a:lnTo>
                    <a:pt x="29694" y="16883"/>
                  </a:lnTo>
                  <a:lnTo>
                    <a:pt x="30138" y="16874"/>
                  </a:lnTo>
                  <a:lnTo>
                    <a:pt x="33070" y="16822"/>
                  </a:lnTo>
                  <a:lnTo>
                    <a:pt x="37817" y="16737"/>
                  </a:lnTo>
                  <a:lnTo>
                    <a:pt x="43773" y="16631"/>
                  </a:lnTo>
                  <a:lnTo>
                    <a:pt x="45336" y="16602"/>
                  </a:lnTo>
                  <a:lnTo>
                    <a:pt x="46747" y="16578"/>
                  </a:lnTo>
                  <a:lnTo>
                    <a:pt x="47913" y="16557"/>
                  </a:lnTo>
                  <a:lnTo>
                    <a:pt x="48117" y="16553"/>
                  </a:lnTo>
                  <a:lnTo>
                    <a:pt x="48179" y="16552"/>
                  </a:lnTo>
                  <a:cubicBezTo>
                    <a:pt x="48180" y="16552"/>
                    <a:pt x="48181" y="16552"/>
                    <a:pt x="48182" y="16552"/>
                  </a:cubicBezTo>
                  <a:cubicBezTo>
                    <a:pt x="48259" y="16552"/>
                    <a:pt x="48325" y="16503"/>
                    <a:pt x="48349" y="16430"/>
                  </a:cubicBezTo>
                  <a:cubicBezTo>
                    <a:pt x="48354" y="16414"/>
                    <a:pt x="48357" y="16398"/>
                    <a:pt x="48358" y="16381"/>
                  </a:cubicBezTo>
                  <a:cubicBezTo>
                    <a:pt x="48360" y="16358"/>
                    <a:pt x="48358" y="16333"/>
                    <a:pt x="48352" y="16311"/>
                  </a:cubicBezTo>
                  <a:lnTo>
                    <a:pt x="49116" y="15932"/>
                  </a:lnTo>
                  <a:lnTo>
                    <a:pt x="49272" y="15855"/>
                  </a:lnTo>
                  <a:lnTo>
                    <a:pt x="49395" y="15794"/>
                  </a:lnTo>
                  <a:lnTo>
                    <a:pt x="51306" y="14847"/>
                  </a:lnTo>
                  <a:cubicBezTo>
                    <a:pt x="51413" y="14794"/>
                    <a:pt x="51428" y="14632"/>
                    <a:pt x="51345" y="14555"/>
                  </a:cubicBezTo>
                  <a:cubicBezTo>
                    <a:pt x="50652" y="13912"/>
                    <a:pt x="49896" y="13343"/>
                    <a:pt x="49090" y="12853"/>
                  </a:cubicBezTo>
                  <a:lnTo>
                    <a:pt x="50657" y="10737"/>
                  </a:lnTo>
                  <a:cubicBezTo>
                    <a:pt x="50702" y="10675"/>
                    <a:pt x="50685" y="10596"/>
                    <a:pt x="50644" y="10538"/>
                  </a:cubicBezTo>
                  <a:cubicBezTo>
                    <a:pt x="50629" y="10517"/>
                    <a:pt x="50611" y="10498"/>
                    <a:pt x="50590" y="10483"/>
                  </a:cubicBezTo>
                  <a:cubicBezTo>
                    <a:pt x="50287" y="10274"/>
                    <a:pt x="49989" y="10061"/>
                    <a:pt x="49694" y="9840"/>
                  </a:cubicBezTo>
                  <a:cubicBezTo>
                    <a:pt x="49641" y="9800"/>
                    <a:pt x="49587" y="9760"/>
                    <a:pt x="49534" y="9719"/>
                  </a:cubicBezTo>
                  <a:cubicBezTo>
                    <a:pt x="49405" y="9623"/>
                    <a:pt x="49277" y="9524"/>
                    <a:pt x="49150" y="9425"/>
                  </a:cubicBezTo>
                  <a:cubicBezTo>
                    <a:pt x="48999" y="9306"/>
                    <a:pt x="48849" y="9187"/>
                    <a:pt x="48700" y="9065"/>
                  </a:cubicBezTo>
                  <a:lnTo>
                    <a:pt x="48650" y="9025"/>
                  </a:lnTo>
                  <a:lnTo>
                    <a:pt x="50096" y="7967"/>
                  </a:lnTo>
                  <a:cubicBezTo>
                    <a:pt x="50196" y="7894"/>
                    <a:pt x="50218" y="7773"/>
                    <a:pt x="50134" y="7676"/>
                  </a:cubicBezTo>
                  <a:cubicBezTo>
                    <a:pt x="49624" y="7093"/>
                    <a:pt x="49073" y="6550"/>
                    <a:pt x="48481" y="6051"/>
                  </a:cubicBezTo>
                  <a:cubicBezTo>
                    <a:pt x="48626" y="5899"/>
                    <a:pt x="48772" y="5749"/>
                    <a:pt x="48921" y="5601"/>
                  </a:cubicBezTo>
                  <a:cubicBezTo>
                    <a:pt x="49337" y="5185"/>
                    <a:pt x="49768" y="4783"/>
                    <a:pt x="50214" y="4396"/>
                  </a:cubicBezTo>
                  <a:cubicBezTo>
                    <a:pt x="50289" y="4331"/>
                    <a:pt x="50282" y="4199"/>
                    <a:pt x="50214" y="4133"/>
                  </a:cubicBezTo>
                  <a:lnTo>
                    <a:pt x="48157" y="2161"/>
                  </a:lnTo>
                  <a:lnTo>
                    <a:pt x="49390" y="335"/>
                  </a:lnTo>
                  <a:cubicBezTo>
                    <a:pt x="49481" y="202"/>
                    <a:pt x="49364" y="73"/>
                    <a:pt x="49237" y="65"/>
                  </a:cubicBezTo>
                  <a:cubicBezTo>
                    <a:pt x="49205" y="25"/>
                    <a:pt x="49157" y="1"/>
                    <a:pt x="4910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078" name="Google Shape;4078;p52"/>
            <p:cNvGrpSpPr/>
            <p:nvPr/>
          </p:nvGrpSpPr>
          <p:grpSpPr>
            <a:xfrm>
              <a:off x="4468250" y="3112275"/>
              <a:ext cx="1285700" cy="434750"/>
              <a:chOff x="3776225" y="3115075"/>
              <a:chExt cx="1285700" cy="434750"/>
            </a:xfrm>
          </p:grpSpPr>
          <p:sp>
            <p:nvSpPr>
              <p:cNvPr id="4079" name="Google Shape;4079;p52"/>
              <p:cNvSpPr/>
              <p:nvPr/>
            </p:nvSpPr>
            <p:spPr>
              <a:xfrm>
                <a:off x="3798475" y="3539675"/>
                <a:ext cx="4925" cy="9550"/>
              </a:xfrm>
              <a:custGeom>
                <a:avLst/>
                <a:gdLst/>
                <a:ahLst/>
                <a:cxnLst/>
                <a:rect l="l" t="t" r="r" b="b"/>
                <a:pathLst>
                  <a:path w="197" h="382" extrusionOk="0">
                    <a:moveTo>
                      <a:pt x="140" y="0"/>
                    </a:moveTo>
                    <a:cubicBezTo>
                      <a:pt x="102" y="67"/>
                      <a:pt x="51" y="127"/>
                      <a:pt x="4" y="192"/>
                    </a:cubicBezTo>
                    <a:cubicBezTo>
                      <a:pt x="0" y="255"/>
                      <a:pt x="14" y="316"/>
                      <a:pt x="80" y="349"/>
                    </a:cubicBezTo>
                    <a:cubicBezTo>
                      <a:pt x="117" y="366"/>
                      <a:pt x="156" y="378"/>
                      <a:pt x="197" y="382"/>
                    </a:cubicBezTo>
                    <a:cubicBezTo>
                      <a:pt x="178" y="255"/>
                      <a:pt x="159" y="128"/>
                      <a:pt x="140"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0" name="Google Shape;4080;p52"/>
              <p:cNvSpPr/>
              <p:nvPr/>
            </p:nvSpPr>
            <p:spPr>
              <a:xfrm>
                <a:off x="3791125" y="3441600"/>
                <a:ext cx="1475" cy="5800"/>
              </a:xfrm>
              <a:custGeom>
                <a:avLst/>
                <a:gdLst/>
                <a:ahLst/>
                <a:cxnLst/>
                <a:rect l="l" t="t" r="r" b="b"/>
                <a:pathLst>
                  <a:path w="59" h="232" extrusionOk="0">
                    <a:moveTo>
                      <a:pt x="45" y="0"/>
                    </a:moveTo>
                    <a:lnTo>
                      <a:pt x="45" y="0"/>
                    </a:lnTo>
                    <a:cubicBezTo>
                      <a:pt x="1" y="69"/>
                      <a:pt x="2" y="172"/>
                      <a:pt x="58" y="232"/>
                    </a:cubicBezTo>
                    <a:cubicBezTo>
                      <a:pt x="54" y="154"/>
                      <a:pt x="50" y="78"/>
                      <a:pt x="45"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1" name="Google Shape;4081;p52"/>
              <p:cNvSpPr/>
              <p:nvPr/>
            </p:nvSpPr>
            <p:spPr>
              <a:xfrm>
                <a:off x="3776225" y="3115075"/>
                <a:ext cx="1285700" cy="432075"/>
              </a:xfrm>
              <a:custGeom>
                <a:avLst/>
                <a:gdLst/>
                <a:ahLst/>
                <a:cxnLst/>
                <a:rect l="l" t="t" r="r" b="b"/>
                <a:pathLst>
                  <a:path w="51428" h="17283" extrusionOk="0">
                    <a:moveTo>
                      <a:pt x="5828" y="2568"/>
                    </a:moveTo>
                    <a:cubicBezTo>
                      <a:pt x="5840" y="2568"/>
                      <a:pt x="5852" y="2569"/>
                      <a:pt x="5865" y="2570"/>
                    </a:cubicBezTo>
                    <a:cubicBezTo>
                      <a:pt x="6117" y="2591"/>
                      <a:pt x="6302" y="2816"/>
                      <a:pt x="6474" y="2978"/>
                    </a:cubicBezTo>
                    <a:lnTo>
                      <a:pt x="7117" y="3581"/>
                    </a:lnTo>
                    <a:lnTo>
                      <a:pt x="8441" y="4824"/>
                    </a:lnTo>
                    <a:lnTo>
                      <a:pt x="10475" y="6731"/>
                    </a:lnTo>
                    <a:cubicBezTo>
                      <a:pt x="10505" y="6724"/>
                      <a:pt x="10536" y="6721"/>
                      <a:pt x="10567" y="6721"/>
                    </a:cubicBezTo>
                    <a:cubicBezTo>
                      <a:pt x="10638" y="6721"/>
                      <a:pt x="10708" y="6739"/>
                      <a:pt x="10771" y="6774"/>
                    </a:cubicBezTo>
                    <a:cubicBezTo>
                      <a:pt x="10883" y="6835"/>
                      <a:pt x="10967" y="6933"/>
                      <a:pt x="11036" y="7041"/>
                    </a:cubicBezTo>
                    <a:cubicBezTo>
                      <a:pt x="11060" y="7043"/>
                      <a:pt x="11083" y="7050"/>
                      <a:pt x="11103" y="7064"/>
                    </a:cubicBezTo>
                    <a:cubicBezTo>
                      <a:pt x="11153" y="7097"/>
                      <a:pt x="11202" y="7131"/>
                      <a:pt x="11250" y="7167"/>
                    </a:cubicBezTo>
                    <a:cubicBezTo>
                      <a:pt x="11274" y="7177"/>
                      <a:pt x="11295" y="7192"/>
                      <a:pt x="11312" y="7214"/>
                    </a:cubicBezTo>
                    <a:cubicBezTo>
                      <a:pt x="11404" y="7285"/>
                      <a:pt x="11491" y="7362"/>
                      <a:pt x="11574" y="7443"/>
                    </a:cubicBezTo>
                    <a:cubicBezTo>
                      <a:pt x="11700" y="7569"/>
                      <a:pt x="11858" y="7723"/>
                      <a:pt x="11933" y="7888"/>
                    </a:cubicBezTo>
                    <a:cubicBezTo>
                      <a:pt x="12006" y="8047"/>
                      <a:pt x="11868" y="8277"/>
                      <a:pt x="11765" y="8397"/>
                    </a:cubicBezTo>
                    <a:cubicBezTo>
                      <a:pt x="11656" y="8525"/>
                      <a:pt x="11504" y="8597"/>
                      <a:pt x="11340" y="8616"/>
                    </a:cubicBezTo>
                    <a:cubicBezTo>
                      <a:pt x="11268" y="8662"/>
                      <a:pt x="11184" y="8701"/>
                      <a:pt x="11104" y="8741"/>
                    </a:cubicBezTo>
                    <a:cubicBezTo>
                      <a:pt x="10148" y="9233"/>
                      <a:pt x="9151" y="9636"/>
                      <a:pt x="8123" y="9948"/>
                    </a:cubicBezTo>
                    <a:cubicBezTo>
                      <a:pt x="7608" y="10103"/>
                      <a:pt x="7084" y="10247"/>
                      <a:pt x="6556" y="10346"/>
                    </a:cubicBezTo>
                    <a:cubicBezTo>
                      <a:pt x="6507" y="10355"/>
                      <a:pt x="6460" y="10360"/>
                      <a:pt x="6414" y="10360"/>
                    </a:cubicBezTo>
                    <a:cubicBezTo>
                      <a:pt x="6255" y="10360"/>
                      <a:pt x="6123" y="10296"/>
                      <a:pt x="6068" y="10113"/>
                    </a:cubicBezTo>
                    <a:cubicBezTo>
                      <a:pt x="6002" y="9896"/>
                      <a:pt x="5963" y="9668"/>
                      <a:pt x="5918" y="9444"/>
                    </a:cubicBezTo>
                    <a:cubicBezTo>
                      <a:pt x="5904" y="9428"/>
                      <a:pt x="5894" y="9410"/>
                      <a:pt x="5891" y="9390"/>
                    </a:cubicBezTo>
                    <a:cubicBezTo>
                      <a:pt x="5861" y="9249"/>
                      <a:pt x="5832" y="9108"/>
                      <a:pt x="5803" y="8968"/>
                    </a:cubicBezTo>
                    <a:cubicBezTo>
                      <a:pt x="5795" y="8934"/>
                      <a:pt x="5801" y="8898"/>
                      <a:pt x="5819" y="8868"/>
                    </a:cubicBezTo>
                    <a:cubicBezTo>
                      <a:pt x="5808" y="8819"/>
                      <a:pt x="5834" y="8769"/>
                      <a:pt x="5881" y="8750"/>
                    </a:cubicBezTo>
                    <a:cubicBezTo>
                      <a:pt x="5594" y="7006"/>
                      <a:pt x="5411" y="5247"/>
                      <a:pt x="5333" y="3481"/>
                    </a:cubicBezTo>
                    <a:cubicBezTo>
                      <a:pt x="5331" y="3455"/>
                      <a:pt x="5337" y="3430"/>
                      <a:pt x="5351" y="3409"/>
                    </a:cubicBezTo>
                    <a:cubicBezTo>
                      <a:pt x="5310" y="3254"/>
                      <a:pt x="5297" y="3096"/>
                      <a:pt x="5353" y="2942"/>
                    </a:cubicBezTo>
                    <a:cubicBezTo>
                      <a:pt x="5428" y="2740"/>
                      <a:pt x="5606" y="2568"/>
                      <a:pt x="5828" y="2568"/>
                    </a:cubicBezTo>
                    <a:close/>
                    <a:moveTo>
                      <a:pt x="34623" y="4623"/>
                    </a:moveTo>
                    <a:cubicBezTo>
                      <a:pt x="34635" y="4623"/>
                      <a:pt x="34647" y="4624"/>
                      <a:pt x="34659" y="4625"/>
                    </a:cubicBezTo>
                    <a:cubicBezTo>
                      <a:pt x="34912" y="4646"/>
                      <a:pt x="35097" y="4872"/>
                      <a:pt x="35270" y="5033"/>
                    </a:cubicBezTo>
                    <a:lnTo>
                      <a:pt x="35912" y="5636"/>
                    </a:lnTo>
                    <a:lnTo>
                      <a:pt x="37236" y="6879"/>
                    </a:lnTo>
                    <a:lnTo>
                      <a:pt x="39269" y="8787"/>
                    </a:lnTo>
                    <a:cubicBezTo>
                      <a:pt x="39300" y="8780"/>
                      <a:pt x="39331" y="8777"/>
                      <a:pt x="39362" y="8777"/>
                    </a:cubicBezTo>
                    <a:cubicBezTo>
                      <a:pt x="39433" y="8777"/>
                      <a:pt x="39503" y="8795"/>
                      <a:pt x="39566" y="8830"/>
                    </a:cubicBezTo>
                    <a:cubicBezTo>
                      <a:pt x="39677" y="8890"/>
                      <a:pt x="39761" y="8989"/>
                      <a:pt x="39831" y="9097"/>
                    </a:cubicBezTo>
                    <a:cubicBezTo>
                      <a:pt x="39855" y="9098"/>
                      <a:pt x="39877" y="9105"/>
                      <a:pt x="39898" y="9119"/>
                    </a:cubicBezTo>
                    <a:cubicBezTo>
                      <a:pt x="39948" y="9152"/>
                      <a:pt x="39995" y="9186"/>
                      <a:pt x="40043" y="9222"/>
                    </a:cubicBezTo>
                    <a:cubicBezTo>
                      <a:pt x="40068" y="9232"/>
                      <a:pt x="40090" y="9249"/>
                      <a:pt x="40106" y="9270"/>
                    </a:cubicBezTo>
                    <a:cubicBezTo>
                      <a:pt x="40197" y="9340"/>
                      <a:pt x="40285" y="9417"/>
                      <a:pt x="40367" y="9498"/>
                    </a:cubicBezTo>
                    <a:cubicBezTo>
                      <a:pt x="40494" y="9625"/>
                      <a:pt x="40651" y="9779"/>
                      <a:pt x="40728" y="9943"/>
                    </a:cubicBezTo>
                    <a:cubicBezTo>
                      <a:pt x="40801" y="10102"/>
                      <a:pt x="40664" y="10332"/>
                      <a:pt x="40561" y="10451"/>
                    </a:cubicBezTo>
                    <a:cubicBezTo>
                      <a:pt x="40451" y="10580"/>
                      <a:pt x="40299" y="10652"/>
                      <a:pt x="40136" y="10670"/>
                    </a:cubicBezTo>
                    <a:cubicBezTo>
                      <a:pt x="40063" y="10717"/>
                      <a:pt x="39979" y="10755"/>
                      <a:pt x="39900" y="10797"/>
                    </a:cubicBezTo>
                    <a:cubicBezTo>
                      <a:pt x="38944" y="11288"/>
                      <a:pt x="37946" y="11691"/>
                      <a:pt x="36917" y="12003"/>
                    </a:cubicBezTo>
                    <a:cubicBezTo>
                      <a:pt x="36404" y="12159"/>
                      <a:pt x="35880" y="12302"/>
                      <a:pt x="35350" y="12402"/>
                    </a:cubicBezTo>
                    <a:cubicBezTo>
                      <a:pt x="35302" y="12411"/>
                      <a:pt x="35255" y="12416"/>
                      <a:pt x="35211" y="12416"/>
                    </a:cubicBezTo>
                    <a:cubicBezTo>
                      <a:pt x="35052" y="12416"/>
                      <a:pt x="34919" y="12352"/>
                      <a:pt x="34863" y="12168"/>
                    </a:cubicBezTo>
                    <a:cubicBezTo>
                      <a:pt x="34798" y="11952"/>
                      <a:pt x="34758" y="11724"/>
                      <a:pt x="34714" y="11499"/>
                    </a:cubicBezTo>
                    <a:cubicBezTo>
                      <a:pt x="34700" y="11484"/>
                      <a:pt x="34690" y="11465"/>
                      <a:pt x="34687" y="11445"/>
                    </a:cubicBezTo>
                    <a:cubicBezTo>
                      <a:pt x="34657" y="11305"/>
                      <a:pt x="34627" y="11163"/>
                      <a:pt x="34599" y="11023"/>
                    </a:cubicBezTo>
                    <a:cubicBezTo>
                      <a:pt x="34590" y="10989"/>
                      <a:pt x="34597" y="10953"/>
                      <a:pt x="34615" y="10924"/>
                    </a:cubicBezTo>
                    <a:cubicBezTo>
                      <a:pt x="34604" y="10875"/>
                      <a:pt x="34630" y="10825"/>
                      <a:pt x="34676" y="10805"/>
                    </a:cubicBezTo>
                    <a:cubicBezTo>
                      <a:pt x="34389" y="9062"/>
                      <a:pt x="34206" y="7303"/>
                      <a:pt x="34129" y="5537"/>
                    </a:cubicBezTo>
                    <a:cubicBezTo>
                      <a:pt x="34127" y="5512"/>
                      <a:pt x="34133" y="5486"/>
                      <a:pt x="34147" y="5464"/>
                    </a:cubicBezTo>
                    <a:cubicBezTo>
                      <a:pt x="34105" y="5310"/>
                      <a:pt x="34093" y="5151"/>
                      <a:pt x="34149" y="4997"/>
                    </a:cubicBezTo>
                    <a:cubicBezTo>
                      <a:pt x="34224" y="4795"/>
                      <a:pt x="34402" y="4623"/>
                      <a:pt x="34623" y="4623"/>
                    </a:cubicBezTo>
                    <a:close/>
                    <a:moveTo>
                      <a:pt x="17596" y="6464"/>
                    </a:moveTo>
                    <a:cubicBezTo>
                      <a:pt x="17607" y="6464"/>
                      <a:pt x="17619" y="6464"/>
                      <a:pt x="17631" y="6465"/>
                    </a:cubicBezTo>
                    <a:cubicBezTo>
                      <a:pt x="17883" y="6487"/>
                      <a:pt x="18068" y="6712"/>
                      <a:pt x="18240" y="6874"/>
                    </a:cubicBezTo>
                    <a:lnTo>
                      <a:pt x="18883" y="7476"/>
                    </a:lnTo>
                    <a:lnTo>
                      <a:pt x="20207" y="8720"/>
                    </a:lnTo>
                    <a:lnTo>
                      <a:pt x="22239" y="10629"/>
                    </a:lnTo>
                    <a:cubicBezTo>
                      <a:pt x="22270" y="10622"/>
                      <a:pt x="22301" y="10618"/>
                      <a:pt x="22332" y="10618"/>
                    </a:cubicBezTo>
                    <a:cubicBezTo>
                      <a:pt x="22403" y="10618"/>
                      <a:pt x="22473" y="10636"/>
                      <a:pt x="22537" y="10671"/>
                    </a:cubicBezTo>
                    <a:cubicBezTo>
                      <a:pt x="22649" y="10732"/>
                      <a:pt x="22733" y="10831"/>
                      <a:pt x="22802" y="10938"/>
                    </a:cubicBezTo>
                    <a:cubicBezTo>
                      <a:pt x="22825" y="10939"/>
                      <a:pt x="22849" y="10947"/>
                      <a:pt x="22868" y="10960"/>
                    </a:cubicBezTo>
                    <a:cubicBezTo>
                      <a:pt x="22918" y="10993"/>
                      <a:pt x="22967" y="11027"/>
                      <a:pt x="23015" y="11063"/>
                    </a:cubicBezTo>
                    <a:cubicBezTo>
                      <a:pt x="23039" y="11073"/>
                      <a:pt x="23060" y="11090"/>
                      <a:pt x="23076" y="11111"/>
                    </a:cubicBezTo>
                    <a:cubicBezTo>
                      <a:pt x="23169" y="11181"/>
                      <a:pt x="23256" y="11258"/>
                      <a:pt x="23338" y="11340"/>
                    </a:cubicBezTo>
                    <a:cubicBezTo>
                      <a:pt x="23465" y="11466"/>
                      <a:pt x="23623" y="11621"/>
                      <a:pt x="23698" y="11784"/>
                    </a:cubicBezTo>
                    <a:cubicBezTo>
                      <a:pt x="23773" y="11943"/>
                      <a:pt x="23634" y="12172"/>
                      <a:pt x="23531" y="12292"/>
                    </a:cubicBezTo>
                    <a:cubicBezTo>
                      <a:pt x="23422" y="12421"/>
                      <a:pt x="23270" y="12493"/>
                      <a:pt x="23106" y="12511"/>
                    </a:cubicBezTo>
                    <a:cubicBezTo>
                      <a:pt x="23034" y="12558"/>
                      <a:pt x="22951" y="12597"/>
                      <a:pt x="22870" y="12638"/>
                    </a:cubicBezTo>
                    <a:cubicBezTo>
                      <a:pt x="21915" y="13128"/>
                      <a:pt x="20917" y="13532"/>
                      <a:pt x="19889" y="13844"/>
                    </a:cubicBezTo>
                    <a:cubicBezTo>
                      <a:pt x="19374" y="14000"/>
                      <a:pt x="18850" y="14142"/>
                      <a:pt x="18322" y="14242"/>
                    </a:cubicBezTo>
                    <a:cubicBezTo>
                      <a:pt x="18274" y="14251"/>
                      <a:pt x="18226" y="14256"/>
                      <a:pt x="18181" y="14256"/>
                    </a:cubicBezTo>
                    <a:cubicBezTo>
                      <a:pt x="18022" y="14256"/>
                      <a:pt x="17890" y="14192"/>
                      <a:pt x="17835" y="14008"/>
                    </a:cubicBezTo>
                    <a:cubicBezTo>
                      <a:pt x="17769" y="13793"/>
                      <a:pt x="17729" y="13564"/>
                      <a:pt x="17684" y="13340"/>
                    </a:cubicBezTo>
                    <a:cubicBezTo>
                      <a:pt x="17670" y="13325"/>
                      <a:pt x="17662" y="13306"/>
                      <a:pt x="17657" y="13285"/>
                    </a:cubicBezTo>
                    <a:cubicBezTo>
                      <a:pt x="17629" y="13145"/>
                      <a:pt x="17599" y="13004"/>
                      <a:pt x="17569" y="12863"/>
                    </a:cubicBezTo>
                    <a:cubicBezTo>
                      <a:pt x="17562" y="12829"/>
                      <a:pt x="17567" y="12793"/>
                      <a:pt x="17586" y="12765"/>
                    </a:cubicBezTo>
                    <a:cubicBezTo>
                      <a:pt x="17575" y="12716"/>
                      <a:pt x="17601" y="12666"/>
                      <a:pt x="17647" y="12645"/>
                    </a:cubicBezTo>
                    <a:cubicBezTo>
                      <a:pt x="17360" y="10902"/>
                      <a:pt x="17177" y="9142"/>
                      <a:pt x="17100" y="7377"/>
                    </a:cubicBezTo>
                    <a:cubicBezTo>
                      <a:pt x="17098" y="7352"/>
                      <a:pt x="17104" y="7326"/>
                      <a:pt x="17117" y="7304"/>
                    </a:cubicBezTo>
                    <a:cubicBezTo>
                      <a:pt x="17076" y="7150"/>
                      <a:pt x="17063" y="6992"/>
                      <a:pt x="17120" y="6837"/>
                    </a:cubicBezTo>
                    <a:cubicBezTo>
                      <a:pt x="17194" y="6635"/>
                      <a:pt x="17374" y="6464"/>
                      <a:pt x="17596" y="6464"/>
                    </a:cubicBezTo>
                    <a:close/>
                    <a:moveTo>
                      <a:pt x="49107" y="1"/>
                    </a:moveTo>
                    <a:cubicBezTo>
                      <a:pt x="49104" y="1"/>
                      <a:pt x="49100" y="1"/>
                      <a:pt x="49097" y="1"/>
                    </a:cubicBezTo>
                    <a:cubicBezTo>
                      <a:pt x="45871" y="58"/>
                      <a:pt x="42646" y="110"/>
                      <a:pt x="39421" y="160"/>
                    </a:cubicBezTo>
                    <a:lnTo>
                      <a:pt x="40230" y="919"/>
                    </a:lnTo>
                    <a:cubicBezTo>
                      <a:pt x="40261" y="912"/>
                      <a:pt x="40292" y="908"/>
                      <a:pt x="40323" y="908"/>
                    </a:cubicBezTo>
                    <a:cubicBezTo>
                      <a:pt x="40394" y="908"/>
                      <a:pt x="40464" y="926"/>
                      <a:pt x="40527" y="961"/>
                    </a:cubicBezTo>
                    <a:cubicBezTo>
                      <a:pt x="40639" y="1022"/>
                      <a:pt x="40723" y="1121"/>
                      <a:pt x="40792" y="1228"/>
                    </a:cubicBezTo>
                    <a:cubicBezTo>
                      <a:pt x="40815" y="1229"/>
                      <a:pt x="40838" y="1237"/>
                      <a:pt x="40859" y="1250"/>
                    </a:cubicBezTo>
                    <a:cubicBezTo>
                      <a:pt x="40908" y="1283"/>
                      <a:pt x="40956" y="1317"/>
                      <a:pt x="41005" y="1354"/>
                    </a:cubicBezTo>
                    <a:cubicBezTo>
                      <a:pt x="41030" y="1363"/>
                      <a:pt x="41051" y="1380"/>
                      <a:pt x="41067" y="1400"/>
                    </a:cubicBezTo>
                    <a:cubicBezTo>
                      <a:pt x="41160" y="1472"/>
                      <a:pt x="41247" y="1548"/>
                      <a:pt x="41329" y="1630"/>
                    </a:cubicBezTo>
                    <a:cubicBezTo>
                      <a:pt x="41456" y="1756"/>
                      <a:pt x="41613" y="1911"/>
                      <a:pt x="41689" y="2074"/>
                    </a:cubicBezTo>
                    <a:cubicBezTo>
                      <a:pt x="41762" y="2234"/>
                      <a:pt x="41625" y="2462"/>
                      <a:pt x="41522" y="2583"/>
                    </a:cubicBezTo>
                    <a:cubicBezTo>
                      <a:pt x="41413" y="2711"/>
                      <a:pt x="41261" y="2784"/>
                      <a:pt x="41097" y="2802"/>
                    </a:cubicBezTo>
                    <a:cubicBezTo>
                      <a:pt x="41024" y="2848"/>
                      <a:pt x="40940" y="2887"/>
                      <a:pt x="40861" y="2928"/>
                    </a:cubicBezTo>
                    <a:cubicBezTo>
                      <a:pt x="39905" y="3419"/>
                      <a:pt x="38907" y="3822"/>
                      <a:pt x="37880" y="4135"/>
                    </a:cubicBezTo>
                    <a:cubicBezTo>
                      <a:pt x="37365" y="4290"/>
                      <a:pt x="36841" y="4434"/>
                      <a:pt x="36311" y="4532"/>
                    </a:cubicBezTo>
                    <a:cubicBezTo>
                      <a:pt x="36263" y="4541"/>
                      <a:pt x="36216" y="4546"/>
                      <a:pt x="36172" y="4546"/>
                    </a:cubicBezTo>
                    <a:cubicBezTo>
                      <a:pt x="36013" y="4546"/>
                      <a:pt x="35880" y="4483"/>
                      <a:pt x="35825" y="4300"/>
                    </a:cubicBezTo>
                    <a:cubicBezTo>
                      <a:pt x="35759" y="4083"/>
                      <a:pt x="35719" y="3854"/>
                      <a:pt x="35675" y="3630"/>
                    </a:cubicBezTo>
                    <a:cubicBezTo>
                      <a:pt x="35661" y="3615"/>
                      <a:pt x="35651" y="3596"/>
                      <a:pt x="35648" y="3576"/>
                    </a:cubicBezTo>
                    <a:cubicBezTo>
                      <a:pt x="35618" y="3435"/>
                      <a:pt x="35589" y="3295"/>
                      <a:pt x="35560" y="3153"/>
                    </a:cubicBezTo>
                    <a:cubicBezTo>
                      <a:pt x="35551" y="3119"/>
                      <a:pt x="35558" y="3084"/>
                      <a:pt x="35576" y="3055"/>
                    </a:cubicBezTo>
                    <a:cubicBezTo>
                      <a:pt x="35565" y="3006"/>
                      <a:pt x="35591" y="2956"/>
                      <a:pt x="35637" y="2937"/>
                    </a:cubicBezTo>
                    <a:cubicBezTo>
                      <a:pt x="35489" y="2035"/>
                      <a:pt x="35368" y="1129"/>
                      <a:pt x="35276" y="220"/>
                    </a:cubicBezTo>
                    <a:cubicBezTo>
                      <a:pt x="33596" y="244"/>
                      <a:pt x="31916" y="267"/>
                      <a:pt x="30238" y="289"/>
                    </a:cubicBezTo>
                    <a:cubicBezTo>
                      <a:pt x="28217" y="316"/>
                      <a:pt x="26196" y="340"/>
                      <a:pt x="24176" y="364"/>
                    </a:cubicBezTo>
                    <a:lnTo>
                      <a:pt x="24698" y="855"/>
                    </a:lnTo>
                    <a:lnTo>
                      <a:pt x="26022" y="2098"/>
                    </a:lnTo>
                    <a:lnTo>
                      <a:pt x="28056" y="4005"/>
                    </a:lnTo>
                    <a:cubicBezTo>
                      <a:pt x="28087" y="3998"/>
                      <a:pt x="28118" y="3995"/>
                      <a:pt x="28148" y="3995"/>
                    </a:cubicBezTo>
                    <a:cubicBezTo>
                      <a:pt x="28219" y="3995"/>
                      <a:pt x="28290" y="4013"/>
                      <a:pt x="28353" y="4048"/>
                    </a:cubicBezTo>
                    <a:cubicBezTo>
                      <a:pt x="28464" y="4109"/>
                      <a:pt x="28548" y="4207"/>
                      <a:pt x="28617" y="4316"/>
                    </a:cubicBezTo>
                    <a:cubicBezTo>
                      <a:pt x="28642" y="4317"/>
                      <a:pt x="28664" y="4324"/>
                      <a:pt x="28684" y="4338"/>
                    </a:cubicBezTo>
                    <a:cubicBezTo>
                      <a:pt x="28734" y="4371"/>
                      <a:pt x="28783" y="4405"/>
                      <a:pt x="28830" y="4440"/>
                    </a:cubicBezTo>
                    <a:cubicBezTo>
                      <a:pt x="28856" y="4451"/>
                      <a:pt x="28877" y="4467"/>
                      <a:pt x="28893" y="4488"/>
                    </a:cubicBezTo>
                    <a:cubicBezTo>
                      <a:pt x="28984" y="4559"/>
                      <a:pt x="29071" y="4636"/>
                      <a:pt x="29154" y="4717"/>
                    </a:cubicBezTo>
                    <a:cubicBezTo>
                      <a:pt x="29281" y="4843"/>
                      <a:pt x="29439" y="4997"/>
                      <a:pt x="29515" y="5162"/>
                    </a:cubicBezTo>
                    <a:cubicBezTo>
                      <a:pt x="29588" y="5321"/>
                      <a:pt x="29450" y="5550"/>
                      <a:pt x="29348" y="5670"/>
                    </a:cubicBezTo>
                    <a:cubicBezTo>
                      <a:pt x="29237" y="5799"/>
                      <a:pt x="29085" y="5871"/>
                      <a:pt x="28923" y="5889"/>
                    </a:cubicBezTo>
                    <a:cubicBezTo>
                      <a:pt x="28850" y="5936"/>
                      <a:pt x="28766" y="5974"/>
                      <a:pt x="28687" y="6016"/>
                    </a:cubicBezTo>
                    <a:cubicBezTo>
                      <a:pt x="27731" y="6506"/>
                      <a:pt x="26732" y="6910"/>
                      <a:pt x="25704" y="7221"/>
                    </a:cubicBezTo>
                    <a:cubicBezTo>
                      <a:pt x="25190" y="7377"/>
                      <a:pt x="24666" y="7520"/>
                      <a:pt x="24137" y="7620"/>
                    </a:cubicBezTo>
                    <a:cubicBezTo>
                      <a:pt x="24089" y="7629"/>
                      <a:pt x="24042" y="7634"/>
                      <a:pt x="23996" y="7634"/>
                    </a:cubicBezTo>
                    <a:cubicBezTo>
                      <a:pt x="23838" y="7634"/>
                      <a:pt x="23706" y="7570"/>
                      <a:pt x="23650" y="7387"/>
                    </a:cubicBezTo>
                    <a:cubicBezTo>
                      <a:pt x="23583" y="7170"/>
                      <a:pt x="23545" y="6942"/>
                      <a:pt x="23500" y="6718"/>
                    </a:cubicBezTo>
                    <a:cubicBezTo>
                      <a:pt x="23487" y="6702"/>
                      <a:pt x="23477" y="6684"/>
                      <a:pt x="23474" y="6664"/>
                    </a:cubicBezTo>
                    <a:lnTo>
                      <a:pt x="23386" y="6242"/>
                    </a:lnTo>
                    <a:cubicBezTo>
                      <a:pt x="23377" y="6208"/>
                      <a:pt x="23383" y="6172"/>
                      <a:pt x="23402" y="6142"/>
                    </a:cubicBezTo>
                    <a:cubicBezTo>
                      <a:pt x="23391" y="6093"/>
                      <a:pt x="23416" y="6043"/>
                      <a:pt x="23462" y="6024"/>
                    </a:cubicBezTo>
                    <a:cubicBezTo>
                      <a:pt x="23175" y="4280"/>
                      <a:pt x="22993" y="2521"/>
                      <a:pt x="22916" y="755"/>
                    </a:cubicBezTo>
                    <a:cubicBezTo>
                      <a:pt x="22914" y="729"/>
                      <a:pt x="22920" y="704"/>
                      <a:pt x="22933" y="683"/>
                    </a:cubicBezTo>
                    <a:cubicBezTo>
                      <a:pt x="22905" y="584"/>
                      <a:pt x="22893" y="482"/>
                      <a:pt x="22900" y="380"/>
                    </a:cubicBezTo>
                    <a:lnTo>
                      <a:pt x="22900" y="380"/>
                    </a:lnTo>
                    <a:cubicBezTo>
                      <a:pt x="20318" y="408"/>
                      <a:pt x="17737" y="436"/>
                      <a:pt x="15156" y="460"/>
                    </a:cubicBezTo>
                    <a:lnTo>
                      <a:pt x="16290" y="1526"/>
                    </a:lnTo>
                    <a:cubicBezTo>
                      <a:pt x="16321" y="1519"/>
                      <a:pt x="16353" y="1515"/>
                      <a:pt x="16385" y="1515"/>
                    </a:cubicBezTo>
                    <a:cubicBezTo>
                      <a:pt x="16455" y="1515"/>
                      <a:pt x="16525" y="1533"/>
                      <a:pt x="16588" y="1567"/>
                    </a:cubicBezTo>
                    <a:cubicBezTo>
                      <a:pt x="16699" y="1629"/>
                      <a:pt x="16783" y="1727"/>
                      <a:pt x="16852" y="1835"/>
                    </a:cubicBezTo>
                    <a:cubicBezTo>
                      <a:pt x="16876" y="1836"/>
                      <a:pt x="16899" y="1844"/>
                      <a:pt x="16918" y="1857"/>
                    </a:cubicBezTo>
                    <a:cubicBezTo>
                      <a:pt x="16968" y="1890"/>
                      <a:pt x="17017" y="1924"/>
                      <a:pt x="17065" y="1961"/>
                    </a:cubicBezTo>
                    <a:cubicBezTo>
                      <a:pt x="17090" y="1970"/>
                      <a:pt x="17111" y="1987"/>
                      <a:pt x="17128" y="2007"/>
                    </a:cubicBezTo>
                    <a:cubicBezTo>
                      <a:pt x="17219" y="2079"/>
                      <a:pt x="17306" y="2155"/>
                      <a:pt x="17388" y="2237"/>
                    </a:cubicBezTo>
                    <a:cubicBezTo>
                      <a:pt x="17516" y="2364"/>
                      <a:pt x="17673" y="2518"/>
                      <a:pt x="17749" y="2681"/>
                    </a:cubicBezTo>
                    <a:cubicBezTo>
                      <a:pt x="17822" y="2841"/>
                      <a:pt x="17685" y="3070"/>
                      <a:pt x="17582" y="3190"/>
                    </a:cubicBezTo>
                    <a:cubicBezTo>
                      <a:pt x="17472" y="3318"/>
                      <a:pt x="17320" y="3391"/>
                      <a:pt x="17157" y="3409"/>
                    </a:cubicBezTo>
                    <a:cubicBezTo>
                      <a:pt x="17084" y="3455"/>
                      <a:pt x="17000" y="3494"/>
                      <a:pt x="16921" y="3535"/>
                    </a:cubicBezTo>
                    <a:cubicBezTo>
                      <a:pt x="15965" y="4026"/>
                      <a:pt x="14966" y="4429"/>
                      <a:pt x="13939" y="4741"/>
                    </a:cubicBezTo>
                    <a:cubicBezTo>
                      <a:pt x="13425" y="4897"/>
                      <a:pt x="12901" y="5041"/>
                      <a:pt x="12372" y="5139"/>
                    </a:cubicBezTo>
                    <a:cubicBezTo>
                      <a:pt x="12324" y="5149"/>
                      <a:pt x="12276" y="5154"/>
                      <a:pt x="12231" y="5154"/>
                    </a:cubicBezTo>
                    <a:cubicBezTo>
                      <a:pt x="12072" y="5154"/>
                      <a:pt x="11941" y="5090"/>
                      <a:pt x="11884" y="4907"/>
                    </a:cubicBezTo>
                    <a:cubicBezTo>
                      <a:pt x="11818" y="4691"/>
                      <a:pt x="11779" y="4462"/>
                      <a:pt x="11734" y="4238"/>
                    </a:cubicBezTo>
                    <a:cubicBezTo>
                      <a:pt x="11721" y="4223"/>
                      <a:pt x="11711" y="4204"/>
                      <a:pt x="11708" y="4184"/>
                    </a:cubicBezTo>
                    <a:cubicBezTo>
                      <a:pt x="11678" y="4043"/>
                      <a:pt x="11648" y="3902"/>
                      <a:pt x="11620" y="3762"/>
                    </a:cubicBezTo>
                    <a:cubicBezTo>
                      <a:pt x="11611" y="3728"/>
                      <a:pt x="11617" y="3691"/>
                      <a:pt x="11636" y="3662"/>
                    </a:cubicBezTo>
                    <a:cubicBezTo>
                      <a:pt x="11625" y="3613"/>
                      <a:pt x="11650" y="3564"/>
                      <a:pt x="11697" y="3544"/>
                    </a:cubicBezTo>
                    <a:cubicBezTo>
                      <a:pt x="11530" y="2533"/>
                      <a:pt x="11400" y="1517"/>
                      <a:pt x="11303" y="497"/>
                    </a:cubicBezTo>
                    <a:cubicBezTo>
                      <a:pt x="7850" y="526"/>
                      <a:pt x="4396" y="552"/>
                      <a:pt x="943" y="574"/>
                    </a:cubicBezTo>
                    <a:cubicBezTo>
                      <a:pt x="920" y="563"/>
                      <a:pt x="897" y="558"/>
                      <a:pt x="874" y="558"/>
                    </a:cubicBezTo>
                    <a:cubicBezTo>
                      <a:pt x="735" y="558"/>
                      <a:pt x="610" y="742"/>
                      <a:pt x="735" y="877"/>
                    </a:cubicBezTo>
                    <a:cubicBezTo>
                      <a:pt x="1339" y="1524"/>
                      <a:pt x="1817" y="2275"/>
                      <a:pt x="2146" y="3096"/>
                    </a:cubicBezTo>
                    <a:cubicBezTo>
                      <a:pt x="1427" y="3556"/>
                      <a:pt x="743" y="4068"/>
                      <a:pt x="100" y="4627"/>
                    </a:cubicBezTo>
                    <a:cubicBezTo>
                      <a:pt x="0" y="4714"/>
                      <a:pt x="50" y="4851"/>
                      <a:pt x="137" y="4918"/>
                    </a:cubicBezTo>
                    <a:cubicBezTo>
                      <a:pt x="910" y="5511"/>
                      <a:pt x="1628" y="6172"/>
                      <a:pt x="2283" y="6892"/>
                    </a:cubicBezTo>
                    <a:lnTo>
                      <a:pt x="519" y="8923"/>
                    </a:lnTo>
                    <a:cubicBezTo>
                      <a:pt x="443" y="9013"/>
                      <a:pt x="449" y="9151"/>
                      <a:pt x="557" y="9215"/>
                    </a:cubicBezTo>
                    <a:cubicBezTo>
                      <a:pt x="1243" y="9619"/>
                      <a:pt x="1880" y="10101"/>
                      <a:pt x="2453" y="10653"/>
                    </a:cubicBezTo>
                    <a:cubicBezTo>
                      <a:pt x="2199" y="11100"/>
                      <a:pt x="1916" y="11529"/>
                      <a:pt x="1607" y="11938"/>
                    </a:cubicBezTo>
                    <a:cubicBezTo>
                      <a:pt x="1660" y="11988"/>
                      <a:pt x="1710" y="12039"/>
                      <a:pt x="1759" y="12086"/>
                    </a:cubicBezTo>
                    <a:lnTo>
                      <a:pt x="2402" y="12689"/>
                    </a:lnTo>
                    <a:lnTo>
                      <a:pt x="3727" y="13932"/>
                    </a:lnTo>
                    <a:lnTo>
                      <a:pt x="5759" y="15840"/>
                    </a:lnTo>
                    <a:cubicBezTo>
                      <a:pt x="5790" y="15833"/>
                      <a:pt x="5821" y="15830"/>
                      <a:pt x="5852" y="15830"/>
                    </a:cubicBezTo>
                    <a:cubicBezTo>
                      <a:pt x="5923" y="15830"/>
                      <a:pt x="5993" y="15848"/>
                      <a:pt x="6056" y="15883"/>
                    </a:cubicBezTo>
                    <a:cubicBezTo>
                      <a:pt x="6168" y="15943"/>
                      <a:pt x="6253" y="16042"/>
                      <a:pt x="6322" y="16150"/>
                    </a:cubicBezTo>
                    <a:cubicBezTo>
                      <a:pt x="6345" y="16151"/>
                      <a:pt x="6369" y="16158"/>
                      <a:pt x="6388" y="16172"/>
                    </a:cubicBezTo>
                    <a:cubicBezTo>
                      <a:pt x="6438" y="16205"/>
                      <a:pt x="6487" y="16239"/>
                      <a:pt x="6534" y="16275"/>
                    </a:cubicBezTo>
                    <a:cubicBezTo>
                      <a:pt x="6559" y="16285"/>
                      <a:pt x="6580" y="16302"/>
                      <a:pt x="6596" y="16322"/>
                    </a:cubicBezTo>
                    <a:cubicBezTo>
                      <a:pt x="6689" y="16393"/>
                      <a:pt x="6776" y="16470"/>
                      <a:pt x="6858" y="16552"/>
                    </a:cubicBezTo>
                    <a:cubicBezTo>
                      <a:pt x="6985" y="16678"/>
                      <a:pt x="7143" y="16832"/>
                      <a:pt x="7218" y="16996"/>
                    </a:cubicBezTo>
                    <a:cubicBezTo>
                      <a:pt x="7257" y="17081"/>
                      <a:pt x="7236" y="17186"/>
                      <a:pt x="7193" y="17283"/>
                    </a:cubicBezTo>
                    <a:lnTo>
                      <a:pt x="10610" y="17222"/>
                    </a:lnTo>
                    <a:cubicBezTo>
                      <a:pt x="10468" y="16071"/>
                      <a:pt x="10371" y="14914"/>
                      <a:pt x="10321" y="13753"/>
                    </a:cubicBezTo>
                    <a:cubicBezTo>
                      <a:pt x="10319" y="13728"/>
                      <a:pt x="10326" y="13702"/>
                      <a:pt x="10338" y="13681"/>
                    </a:cubicBezTo>
                    <a:cubicBezTo>
                      <a:pt x="10298" y="13527"/>
                      <a:pt x="10285" y="13368"/>
                      <a:pt x="10342" y="13214"/>
                    </a:cubicBezTo>
                    <a:cubicBezTo>
                      <a:pt x="10416" y="13013"/>
                      <a:pt x="10594" y="12841"/>
                      <a:pt x="10815" y="12841"/>
                    </a:cubicBezTo>
                    <a:cubicBezTo>
                      <a:pt x="10827" y="12841"/>
                      <a:pt x="10840" y="12841"/>
                      <a:pt x="10852" y="12842"/>
                    </a:cubicBezTo>
                    <a:cubicBezTo>
                      <a:pt x="11105" y="12863"/>
                      <a:pt x="11290" y="13089"/>
                      <a:pt x="11462" y="13249"/>
                    </a:cubicBezTo>
                    <a:lnTo>
                      <a:pt x="12104" y="13853"/>
                    </a:lnTo>
                    <a:lnTo>
                      <a:pt x="13429" y="15096"/>
                    </a:lnTo>
                    <a:lnTo>
                      <a:pt x="15463" y="17004"/>
                    </a:lnTo>
                    <a:cubicBezTo>
                      <a:pt x="15494" y="16997"/>
                      <a:pt x="15525" y="16994"/>
                      <a:pt x="15557" y="16994"/>
                    </a:cubicBezTo>
                    <a:cubicBezTo>
                      <a:pt x="15627" y="16994"/>
                      <a:pt x="15697" y="17011"/>
                      <a:pt x="15760" y="17046"/>
                    </a:cubicBezTo>
                    <a:cubicBezTo>
                      <a:pt x="15800" y="17069"/>
                      <a:pt x="15837" y="17096"/>
                      <a:pt x="15872" y="17128"/>
                    </a:cubicBezTo>
                    <a:lnTo>
                      <a:pt x="19447" y="17063"/>
                    </a:lnTo>
                    <a:lnTo>
                      <a:pt x="28674" y="16898"/>
                    </a:lnTo>
                    <a:cubicBezTo>
                      <a:pt x="28655" y="16811"/>
                      <a:pt x="28637" y="16724"/>
                      <a:pt x="28618" y="16638"/>
                    </a:cubicBezTo>
                    <a:cubicBezTo>
                      <a:pt x="28611" y="16604"/>
                      <a:pt x="28616" y="16567"/>
                      <a:pt x="28635" y="16538"/>
                    </a:cubicBezTo>
                    <a:cubicBezTo>
                      <a:pt x="28625" y="16489"/>
                      <a:pt x="28650" y="16439"/>
                      <a:pt x="28696" y="16420"/>
                    </a:cubicBezTo>
                    <a:cubicBezTo>
                      <a:pt x="28409" y="14676"/>
                      <a:pt x="28226" y="12917"/>
                      <a:pt x="28150" y="11152"/>
                    </a:cubicBezTo>
                    <a:cubicBezTo>
                      <a:pt x="28147" y="11125"/>
                      <a:pt x="28154" y="11100"/>
                      <a:pt x="28167" y="11078"/>
                    </a:cubicBezTo>
                    <a:cubicBezTo>
                      <a:pt x="28125" y="10924"/>
                      <a:pt x="28112" y="10766"/>
                      <a:pt x="28170" y="10612"/>
                    </a:cubicBezTo>
                    <a:cubicBezTo>
                      <a:pt x="28244" y="10410"/>
                      <a:pt x="28422" y="10238"/>
                      <a:pt x="28644" y="10238"/>
                    </a:cubicBezTo>
                    <a:cubicBezTo>
                      <a:pt x="28656" y="10238"/>
                      <a:pt x="28668" y="10238"/>
                      <a:pt x="28680" y="10239"/>
                    </a:cubicBezTo>
                    <a:cubicBezTo>
                      <a:pt x="28933" y="10261"/>
                      <a:pt x="29118" y="10486"/>
                      <a:pt x="29289" y="10648"/>
                    </a:cubicBezTo>
                    <a:lnTo>
                      <a:pt x="29933" y="11251"/>
                    </a:lnTo>
                    <a:lnTo>
                      <a:pt x="31257" y="12493"/>
                    </a:lnTo>
                    <a:lnTo>
                      <a:pt x="33290" y="14402"/>
                    </a:lnTo>
                    <a:cubicBezTo>
                      <a:pt x="33321" y="14395"/>
                      <a:pt x="33353" y="14391"/>
                      <a:pt x="33385" y="14391"/>
                    </a:cubicBezTo>
                    <a:cubicBezTo>
                      <a:pt x="33455" y="14391"/>
                      <a:pt x="33525" y="14409"/>
                      <a:pt x="33588" y="14443"/>
                    </a:cubicBezTo>
                    <a:cubicBezTo>
                      <a:pt x="33699" y="14505"/>
                      <a:pt x="33783" y="14603"/>
                      <a:pt x="33852" y="14711"/>
                    </a:cubicBezTo>
                    <a:cubicBezTo>
                      <a:pt x="33876" y="14712"/>
                      <a:pt x="33899" y="14720"/>
                      <a:pt x="33918" y="14734"/>
                    </a:cubicBezTo>
                    <a:cubicBezTo>
                      <a:pt x="33968" y="14766"/>
                      <a:pt x="34017" y="14800"/>
                      <a:pt x="34065" y="14837"/>
                    </a:cubicBezTo>
                    <a:cubicBezTo>
                      <a:pt x="34089" y="14846"/>
                      <a:pt x="34111" y="14862"/>
                      <a:pt x="34128" y="14883"/>
                    </a:cubicBezTo>
                    <a:cubicBezTo>
                      <a:pt x="34219" y="14955"/>
                      <a:pt x="34306" y="15031"/>
                      <a:pt x="34389" y="15113"/>
                    </a:cubicBezTo>
                    <a:cubicBezTo>
                      <a:pt x="34516" y="15239"/>
                      <a:pt x="34673" y="15393"/>
                      <a:pt x="34749" y="15557"/>
                    </a:cubicBezTo>
                    <a:cubicBezTo>
                      <a:pt x="34822" y="15717"/>
                      <a:pt x="34685" y="15946"/>
                      <a:pt x="34582" y="16066"/>
                    </a:cubicBezTo>
                    <a:cubicBezTo>
                      <a:pt x="34472" y="16194"/>
                      <a:pt x="34320" y="16267"/>
                      <a:pt x="34156" y="16285"/>
                    </a:cubicBezTo>
                    <a:cubicBezTo>
                      <a:pt x="34084" y="16331"/>
                      <a:pt x="34000" y="16370"/>
                      <a:pt x="33920" y="16411"/>
                    </a:cubicBezTo>
                    <a:cubicBezTo>
                      <a:pt x="33641" y="16555"/>
                      <a:pt x="33358" y="16691"/>
                      <a:pt x="33071" y="16819"/>
                    </a:cubicBezTo>
                    <a:lnTo>
                      <a:pt x="37818" y="16734"/>
                    </a:lnTo>
                    <a:lnTo>
                      <a:pt x="43774" y="16628"/>
                    </a:lnTo>
                    <a:cubicBezTo>
                      <a:pt x="43542" y="15088"/>
                      <a:pt x="43392" y="13537"/>
                      <a:pt x="43324" y="11982"/>
                    </a:cubicBezTo>
                    <a:cubicBezTo>
                      <a:pt x="43322" y="11957"/>
                      <a:pt x="43328" y="11931"/>
                      <a:pt x="43342" y="11909"/>
                    </a:cubicBezTo>
                    <a:cubicBezTo>
                      <a:pt x="43301" y="11755"/>
                      <a:pt x="43288" y="11596"/>
                      <a:pt x="43344" y="11442"/>
                    </a:cubicBezTo>
                    <a:cubicBezTo>
                      <a:pt x="43419" y="11240"/>
                      <a:pt x="43597" y="11068"/>
                      <a:pt x="43819" y="11068"/>
                    </a:cubicBezTo>
                    <a:cubicBezTo>
                      <a:pt x="43831" y="11068"/>
                      <a:pt x="43843" y="11069"/>
                      <a:pt x="43856" y="11070"/>
                    </a:cubicBezTo>
                    <a:cubicBezTo>
                      <a:pt x="44108" y="11091"/>
                      <a:pt x="44293" y="11316"/>
                      <a:pt x="44465" y="11478"/>
                    </a:cubicBezTo>
                    <a:lnTo>
                      <a:pt x="45107" y="12081"/>
                    </a:lnTo>
                    <a:lnTo>
                      <a:pt x="46432" y="13324"/>
                    </a:lnTo>
                    <a:lnTo>
                      <a:pt x="48466" y="15232"/>
                    </a:lnTo>
                    <a:cubicBezTo>
                      <a:pt x="48496" y="15225"/>
                      <a:pt x="48527" y="15222"/>
                      <a:pt x="48558" y="15222"/>
                    </a:cubicBezTo>
                    <a:cubicBezTo>
                      <a:pt x="48629" y="15222"/>
                      <a:pt x="48699" y="15240"/>
                      <a:pt x="48762" y="15275"/>
                    </a:cubicBezTo>
                    <a:cubicBezTo>
                      <a:pt x="48874" y="15335"/>
                      <a:pt x="48958" y="15434"/>
                      <a:pt x="49027" y="15542"/>
                    </a:cubicBezTo>
                    <a:cubicBezTo>
                      <a:pt x="49051" y="15543"/>
                      <a:pt x="49074" y="15550"/>
                      <a:pt x="49094" y="15564"/>
                    </a:cubicBezTo>
                    <a:cubicBezTo>
                      <a:pt x="49144" y="15597"/>
                      <a:pt x="49192" y="15631"/>
                      <a:pt x="49240" y="15667"/>
                    </a:cubicBezTo>
                    <a:cubicBezTo>
                      <a:pt x="49264" y="15677"/>
                      <a:pt x="49286" y="15694"/>
                      <a:pt x="49302" y="15715"/>
                    </a:cubicBezTo>
                    <a:cubicBezTo>
                      <a:pt x="49334" y="15739"/>
                      <a:pt x="49365" y="15765"/>
                      <a:pt x="49395" y="15790"/>
                    </a:cubicBezTo>
                    <a:lnTo>
                      <a:pt x="51306" y="14843"/>
                    </a:lnTo>
                    <a:cubicBezTo>
                      <a:pt x="51413" y="14792"/>
                      <a:pt x="51428" y="14630"/>
                      <a:pt x="51345" y="14553"/>
                    </a:cubicBezTo>
                    <a:cubicBezTo>
                      <a:pt x="50652" y="13912"/>
                      <a:pt x="49897" y="13343"/>
                      <a:pt x="49090" y="12854"/>
                    </a:cubicBezTo>
                    <a:lnTo>
                      <a:pt x="50657" y="10737"/>
                    </a:lnTo>
                    <a:cubicBezTo>
                      <a:pt x="50702" y="10675"/>
                      <a:pt x="50685" y="10597"/>
                      <a:pt x="50644" y="10537"/>
                    </a:cubicBezTo>
                    <a:cubicBezTo>
                      <a:pt x="50112" y="10756"/>
                      <a:pt x="49571" y="10950"/>
                      <a:pt x="49022" y="11117"/>
                    </a:cubicBezTo>
                    <a:cubicBezTo>
                      <a:pt x="48507" y="11273"/>
                      <a:pt x="47983" y="11415"/>
                      <a:pt x="47454" y="11515"/>
                    </a:cubicBezTo>
                    <a:cubicBezTo>
                      <a:pt x="47406" y="11524"/>
                      <a:pt x="47358" y="11530"/>
                      <a:pt x="47313" y="11530"/>
                    </a:cubicBezTo>
                    <a:cubicBezTo>
                      <a:pt x="47154" y="11530"/>
                      <a:pt x="47023" y="11465"/>
                      <a:pt x="46966" y="11282"/>
                    </a:cubicBezTo>
                    <a:cubicBezTo>
                      <a:pt x="46902" y="11066"/>
                      <a:pt x="46861" y="10837"/>
                      <a:pt x="46817" y="10614"/>
                    </a:cubicBezTo>
                    <a:cubicBezTo>
                      <a:pt x="46803" y="10598"/>
                      <a:pt x="46793" y="10580"/>
                      <a:pt x="46790" y="10560"/>
                    </a:cubicBezTo>
                    <a:cubicBezTo>
                      <a:pt x="46760" y="10418"/>
                      <a:pt x="46732" y="10278"/>
                      <a:pt x="46702" y="10137"/>
                    </a:cubicBezTo>
                    <a:cubicBezTo>
                      <a:pt x="46693" y="10103"/>
                      <a:pt x="46700" y="10067"/>
                      <a:pt x="46718" y="10037"/>
                    </a:cubicBezTo>
                    <a:cubicBezTo>
                      <a:pt x="46707" y="9989"/>
                      <a:pt x="46734" y="9940"/>
                      <a:pt x="46779" y="9919"/>
                    </a:cubicBezTo>
                    <a:cubicBezTo>
                      <a:pt x="46492" y="8176"/>
                      <a:pt x="46309" y="6416"/>
                      <a:pt x="46232" y="4651"/>
                    </a:cubicBezTo>
                    <a:cubicBezTo>
                      <a:pt x="46230" y="4626"/>
                      <a:pt x="46236" y="4600"/>
                      <a:pt x="46250" y="4578"/>
                    </a:cubicBezTo>
                    <a:cubicBezTo>
                      <a:pt x="46208" y="4424"/>
                      <a:pt x="46196" y="4266"/>
                      <a:pt x="46253" y="4111"/>
                    </a:cubicBezTo>
                    <a:cubicBezTo>
                      <a:pt x="46327" y="3910"/>
                      <a:pt x="46505" y="3738"/>
                      <a:pt x="46727" y="3738"/>
                    </a:cubicBezTo>
                    <a:cubicBezTo>
                      <a:pt x="46739" y="3738"/>
                      <a:pt x="46751" y="3738"/>
                      <a:pt x="46763" y="3739"/>
                    </a:cubicBezTo>
                    <a:cubicBezTo>
                      <a:pt x="47015" y="3761"/>
                      <a:pt x="47200" y="3986"/>
                      <a:pt x="47373" y="4146"/>
                    </a:cubicBezTo>
                    <a:lnTo>
                      <a:pt x="48016" y="4750"/>
                    </a:lnTo>
                    <a:lnTo>
                      <a:pt x="48922" y="5601"/>
                    </a:lnTo>
                    <a:cubicBezTo>
                      <a:pt x="49337" y="5184"/>
                      <a:pt x="49769" y="4782"/>
                      <a:pt x="50214" y="4395"/>
                    </a:cubicBezTo>
                    <a:cubicBezTo>
                      <a:pt x="50290" y="4330"/>
                      <a:pt x="50284" y="4199"/>
                      <a:pt x="50214" y="4134"/>
                    </a:cubicBezTo>
                    <a:lnTo>
                      <a:pt x="48157" y="2162"/>
                    </a:lnTo>
                    <a:lnTo>
                      <a:pt x="49390" y="335"/>
                    </a:lnTo>
                    <a:cubicBezTo>
                      <a:pt x="49482" y="201"/>
                      <a:pt x="49364" y="74"/>
                      <a:pt x="49237" y="65"/>
                    </a:cubicBezTo>
                    <a:cubicBezTo>
                      <a:pt x="49206" y="24"/>
                      <a:pt x="49158" y="1"/>
                      <a:pt x="49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2" name="Google Shape;4082;p52"/>
              <p:cNvSpPr/>
              <p:nvPr/>
            </p:nvSpPr>
            <p:spPr>
              <a:xfrm>
                <a:off x="3908600" y="3179275"/>
                <a:ext cx="129475" cy="154550"/>
              </a:xfrm>
              <a:custGeom>
                <a:avLst/>
                <a:gdLst/>
                <a:ahLst/>
                <a:cxnLst/>
                <a:rect l="l" t="t" r="r" b="b"/>
                <a:pathLst>
                  <a:path w="5179" h="6182" extrusionOk="0">
                    <a:moveTo>
                      <a:pt x="1296" y="2055"/>
                    </a:moveTo>
                    <a:cubicBezTo>
                      <a:pt x="1327" y="2055"/>
                      <a:pt x="1359" y="2066"/>
                      <a:pt x="1387" y="2089"/>
                    </a:cubicBezTo>
                    <a:cubicBezTo>
                      <a:pt x="1570" y="2238"/>
                      <a:pt x="1785" y="2398"/>
                      <a:pt x="1895" y="2613"/>
                    </a:cubicBezTo>
                    <a:cubicBezTo>
                      <a:pt x="1978" y="2772"/>
                      <a:pt x="1962" y="2996"/>
                      <a:pt x="1784" y="3085"/>
                    </a:cubicBezTo>
                    <a:cubicBezTo>
                      <a:pt x="1744" y="3105"/>
                      <a:pt x="1706" y="3113"/>
                      <a:pt x="1669" y="3113"/>
                    </a:cubicBezTo>
                    <a:cubicBezTo>
                      <a:pt x="1524" y="3113"/>
                      <a:pt x="1402" y="2980"/>
                      <a:pt x="1326" y="2859"/>
                    </a:cubicBezTo>
                    <a:cubicBezTo>
                      <a:pt x="1204" y="2664"/>
                      <a:pt x="1149" y="2436"/>
                      <a:pt x="1152" y="2209"/>
                    </a:cubicBezTo>
                    <a:cubicBezTo>
                      <a:pt x="1152" y="2194"/>
                      <a:pt x="1155" y="2179"/>
                      <a:pt x="1160" y="2164"/>
                    </a:cubicBezTo>
                    <a:cubicBezTo>
                      <a:pt x="1169" y="2101"/>
                      <a:pt x="1230" y="2055"/>
                      <a:pt x="1296" y="2055"/>
                    </a:cubicBezTo>
                    <a:close/>
                    <a:moveTo>
                      <a:pt x="2982" y="3290"/>
                    </a:moveTo>
                    <a:cubicBezTo>
                      <a:pt x="3004" y="3290"/>
                      <a:pt x="3025" y="3295"/>
                      <a:pt x="3044" y="3306"/>
                    </a:cubicBezTo>
                    <a:cubicBezTo>
                      <a:pt x="3273" y="3440"/>
                      <a:pt x="3743" y="4023"/>
                      <a:pt x="3356" y="4231"/>
                    </a:cubicBezTo>
                    <a:cubicBezTo>
                      <a:pt x="3319" y="4251"/>
                      <a:pt x="3283" y="4260"/>
                      <a:pt x="3249" y="4260"/>
                    </a:cubicBezTo>
                    <a:cubicBezTo>
                      <a:pt x="3125" y="4260"/>
                      <a:pt x="3022" y="4145"/>
                      <a:pt x="2951" y="4042"/>
                    </a:cubicBezTo>
                    <a:cubicBezTo>
                      <a:pt x="2833" y="3870"/>
                      <a:pt x="2780" y="3659"/>
                      <a:pt x="2793" y="3452"/>
                    </a:cubicBezTo>
                    <a:cubicBezTo>
                      <a:pt x="2794" y="3400"/>
                      <a:pt x="2828" y="3353"/>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7"/>
                      <a:pt x="1653" y="5044"/>
                      <a:pt x="1638" y="5051"/>
                    </a:cubicBezTo>
                    <a:cubicBezTo>
                      <a:pt x="1600" y="5084"/>
                      <a:pt x="1552" y="5101"/>
                      <a:pt x="1502" y="5101"/>
                    </a:cubicBezTo>
                    <a:cubicBezTo>
                      <a:pt x="1492" y="5101"/>
                      <a:pt x="1481" y="5100"/>
                      <a:pt x="1471" y="5099"/>
                    </a:cubicBezTo>
                    <a:cubicBezTo>
                      <a:pt x="1063" y="5055"/>
                      <a:pt x="1127" y="4387"/>
                      <a:pt x="1167" y="4117"/>
                    </a:cubicBezTo>
                    <a:cubicBezTo>
                      <a:pt x="1177" y="4049"/>
                      <a:pt x="1224" y="4020"/>
                      <a:pt x="1275" y="4020"/>
                    </a:cubicBezTo>
                    <a:close/>
                    <a:moveTo>
                      <a:pt x="532" y="0"/>
                    </a:moveTo>
                    <a:cubicBezTo>
                      <a:pt x="310" y="0"/>
                      <a:pt x="132" y="171"/>
                      <a:pt x="58" y="374"/>
                    </a:cubicBezTo>
                    <a:cubicBezTo>
                      <a:pt x="1" y="528"/>
                      <a:pt x="14" y="686"/>
                      <a:pt x="55" y="841"/>
                    </a:cubicBezTo>
                    <a:cubicBezTo>
                      <a:pt x="41" y="863"/>
                      <a:pt x="36" y="888"/>
                      <a:pt x="37" y="914"/>
                    </a:cubicBezTo>
                    <a:cubicBezTo>
                      <a:pt x="115" y="2679"/>
                      <a:pt x="298" y="4438"/>
                      <a:pt x="585" y="6182"/>
                    </a:cubicBezTo>
                    <a:cubicBezTo>
                      <a:pt x="587" y="6181"/>
                      <a:pt x="589" y="6180"/>
                      <a:pt x="591" y="6179"/>
                    </a:cubicBezTo>
                    <a:lnTo>
                      <a:pt x="3496" y="4889"/>
                    </a:lnTo>
                    <a:cubicBezTo>
                      <a:pt x="3976" y="4675"/>
                      <a:pt x="4456" y="4463"/>
                      <a:pt x="4936" y="4249"/>
                    </a:cubicBezTo>
                    <a:cubicBezTo>
                      <a:pt x="5017" y="4213"/>
                      <a:pt x="5098" y="4180"/>
                      <a:pt x="5178" y="4164"/>
                    </a:cubicBezTo>
                    <a:lnTo>
                      <a:pt x="3146" y="2256"/>
                    </a:lnTo>
                    <a:lnTo>
                      <a:pt x="1821" y="1013"/>
                    </a:lnTo>
                    <a:lnTo>
                      <a:pt x="1178" y="410"/>
                    </a:lnTo>
                    <a:cubicBezTo>
                      <a:pt x="1006" y="248"/>
                      <a:pt x="821" y="23"/>
                      <a:pt x="569"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3" name="Google Shape;4083;p52"/>
              <p:cNvSpPr/>
              <p:nvPr/>
            </p:nvSpPr>
            <p:spPr>
              <a:xfrm>
                <a:off x="3928775" y="3337400"/>
                <a:ext cx="2725" cy="1300"/>
              </a:xfrm>
              <a:custGeom>
                <a:avLst/>
                <a:gdLst/>
                <a:ahLst/>
                <a:cxnLst/>
                <a:rect l="l" t="t" r="r" b="b"/>
                <a:pathLst>
                  <a:path w="109" h="52" extrusionOk="0">
                    <a:moveTo>
                      <a:pt x="108" y="1"/>
                    </a:moveTo>
                    <a:lnTo>
                      <a:pt x="90" y="8"/>
                    </a:lnTo>
                    <a:cubicBezTo>
                      <a:pt x="87" y="10"/>
                      <a:pt x="83" y="11"/>
                      <a:pt x="80" y="13"/>
                    </a:cubicBezTo>
                    <a:lnTo>
                      <a:pt x="80" y="13"/>
                    </a:lnTo>
                    <a:lnTo>
                      <a:pt x="108" y="1"/>
                    </a:lnTo>
                    <a:close/>
                    <a:moveTo>
                      <a:pt x="80" y="13"/>
                    </a:moveTo>
                    <a:lnTo>
                      <a:pt x="1" y="48"/>
                    </a:lnTo>
                    <a:cubicBezTo>
                      <a:pt x="3" y="48"/>
                      <a:pt x="5" y="48"/>
                      <a:pt x="8" y="48"/>
                    </a:cubicBezTo>
                    <a:cubicBezTo>
                      <a:pt x="18" y="48"/>
                      <a:pt x="28" y="50"/>
                      <a:pt x="38" y="52"/>
                    </a:cubicBezTo>
                    <a:cubicBezTo>
                      <a:pt x="49" y="36"/>
                      <a:pt x="63" y="23"/>
                      <a:pt x="80" y="13"/>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4" name="Google Shape;4084;p52"/>
              <p:cNvSpPr/>
              <p:nvPr/>
            </p:nvSpPr>
            <p:spPr>
              <a:xfrm>
                <a:off x="3924125" y="3291100"/>
                <a:ext cx="152250" cy="82975"/>
              </a:xfrm>
              <a:custGeom>
                <a:avLst/>
                <a:gdLst/>
                <a:ahLst/>
                <a:cxnLst/>
                <a:rect l="l" t="t" r="r" b="b"/>
                <a:pathLst>
                  <a:path w="6090" h="3319" extrusionOk="0">
                    <a:moveTo>
                      <a:pt x="5119" y="0"/>
                    </a:moveTo>
                    <a:cubicBezTo>
                      <a:pt x="5125" y="10"/>
                      <a:pt x="5132" y="21"/>
                      <a:pt x="5137" y="30"/>
                    </a:cubicBezTo>
                    <a:lnTo>
                      <a:pt x="5261" y="90"/>
                    </a:lnTo>
                    <a:cubicBezTo>
                      <a:pt x="5330" y="123"/>
                      <a:pt x="5339" y="191"/>
                      <a:pt x="5314" y="248"/>
                    </a:cubicBezTo>
                    <a:cubicBezTo>
                      <a:pt x="5396" y="295"/>
                      <a:pt x="5407" y="454"/>
                      <a:pt x="5288" y="503"/>
                    </a:cubicBezTo>
                    <a:cubicBezTo>
                      <a:pt x="5100" y="579"/>
                      <a:pt x="4910" y="654"/>
                      <a:pt x="4721" y="729"/>
                    </a:cubicBezTo>
                    <a:cubicBezTo>
                      <a:pt x="3322" y="1525"/>
                      <a:pt x="1813" y="2113"/>
                      <a:pt x="243" y="2472"/>
                    </a:cubicBezTo>
                    <a:cubicBezTo>
                      <a:pt x="233" y="2475"/>
                      <a:pt x="223" y="2476"/>
                      <a:pt x="212" y="2476"/>
                    </a:cubicBezTo>
                    <a:cubicBezTo>
                      <a:pt x="178" y="2476"/>
                      <a:pt x="143" y="2464"/>
                      <a:pt x="116" y="2442"/>
                    </a:cubicBezTo>
                    <a:cubicBezTo>
                      <a:pt x="110" y="2442"/>
                      <a:pt x="104" y="2443"/>
                      <a:pt x="98" y="2443"/>
                    </a:cubicBezTo>
                    <a:cubicBezTo>
                      <a:pt x="62" y="2443"/>
                      <a:pt x="27" y="2429"/>
                      <a:pt x="1" y="2402"/>
                    </a:cubicBezTo>
                    <a:lnTo>
                      <a:pt x="1" y="2402"/>
                    </a:lnTo>
                    <a:cubicBezTo>
                      <a:pt x="47" y="2627"/>
                      <a:pt x="86" y="2854"/>
                      <a:pt x="152" y="3072"/>
                    </a:cubicBezTo>
                    <a:cubicBezTo>
                      <a:pt x="207" y="3255"/>
                      <a:pt x="339" y="3319"/>
                      <a:pt x="498" y="3319"/>
                    </a:cubicBezTo>
                    <a:cubicBezTo>
                      <a:pt x="543" y="3319"/>
                      <a:pt x="590" y="3314"/>
                      <a:pt x="639" y="3305"/>
                    </a:cubicBezTo>
                    <a:cubicBezTo>
                      <a:pt x="1167" y="3206"/>
                      <a:pt x="1691" y="3062"/>
                      <a:pt x="2206" y="2906"/>
                    </a:cubicBezTo>
                    <a:cubicBezTo>
                      <a:pt x="3234" y="2595"/>
                      <a:pt x="4232" y="2192"/>
                      <a:pt x="5187" y="1700"/>
                    </a:cubicBezTo>
                    <a:cubicBezTo>
                      <a:pt x="5267" y="1659"/>
                      <a:pt x="5352" y="1621"/>
                      <a:pt x="5423" y="1574"/>
                    </a:cubicBezTo>
                    <a:cubicBezTo>
                      <a:pt x="5588" y="1556"/>
                      <a:pt x="5740" y="1484"/>
                      <a:pt x="5848" y="1355"/>
                    </a:cubicBezTo>
                    <a:cubicBezTo>
                      <a:pt x="5951" y="1236"/>
                      <a:pt x="6090" y="1006"/>
                      <a:pt x="6016" y="847"/>
                    </a:cubicBezTo>
                    <a:cubicBezTo>
                      <a:pt x="5941" y="683"/>
                      <a:pt x="5783" y="529"/>
                      <a:pt x="5656" y="402"/>
                    </a:cubicBezTo>
                    <a:cubicBezTo>
                      <a:pt x="5574" y="321"/>
                      <a:pt x="5487" y="244"/>
                      <a:pt x="5394" y="174"/>
                    </a:cubicBezTo>
                    <a:cubicBezTo>
                      <a:pt x="5378" y="153"/>
                      <a:pt x="5357" y="136"/>
                      <a:pt x="5333" y="126"/>
                    </a:cubicBezTo>
                    <a:cubicBezTo>
                      <a:pt x="5284" y="91"/>
                      <a:pt x="5235" y="56"/>
                      <a:pt x="5185" y="23"/>
                    </a:cubicBezTo>
                    <a:cubicBezTo>
                      <a:pt x="5166" y="9"/>
                      <a:pt x="5142" y="2"/>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5" name="Google Shape;4085;p52"/>
              <p:cNvSpPr/>
              <p:nvPr/>
            </p:nvSpPr>
            <p:spPr>
              <a:xfrm>
                <a:off x="4016050" y="3309575"/>
                <a:ext cx="6525" cy="2900"/>
              </a:xfrm>
              <a:custGeom>
                <a:avLst/>
                <a:gdLst/>
                <a:ahLst/>
                <a:cxnLst/>
                <a:rect l="l" t="t" r="r" b="b"/>
                <a:pathLst>
                  <a:path w="261" h="116" extrusionOk="0">
                    <a:moveTo>
                      <a:pt x="251" y="0"/>
                    </a:moveTo>
                    <a:cubicBezTo>
                      <a:pt x="167" y="39"/>
                      <a:pt x="84" y="77"/>
                      <a:pt x="0" y="115"/>
                    </a:cubicBezTo>
                    <a:cubicBezTo>
                      <a:pt x="87" y="81"/>
                      <a:pt x="173" y="47"/>
                      <a:pt x="261" y="13"/>
                    </a:cubicBezTo>
                    <a:cubicBezTo>
                      <a:pt x="257"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6" name="Google Shape;4086;p52"/>
              <p:cNvSpPr/>
              <p:nvPr/>
            </p:nvSpPr>
            <p:spPr>
              <a:xfrm>
                <a:off x="3927025" y="3309300"/>
                <a:ext cx="115175" cy="43700"/>
              </a:xfrm>
              <a:custGeom>
                <a:avLst/>
                <a:gdLst/>
                <a:ahLst/>
                <a:cxnLst/>
                <a:rect l="l" t="t" r="r" b="b"/>
                <a:pathLst>
                  <a:path w="4607" h="1748" extrusionOk="0">
                    <a:moveTo>
                      <a:pt x="4606" y="1"/>
                    </a:moveTo>
                    <a:lnTo>
                      <a:pt x="4606" y="1"/>
                    </a:lnTo>
                    <a:cubicBezTo>
                      <a:pt x="3833" y="308"/>
                      <a:pt x="3058" y="609"/>
                      <a:pt x="2280" y="904"/>
                    </a:cubicBezTo>
                    <a:cubicBezTo>
                      <a:pt x="1804" y="1085"/>
                      <a:pt x="1327" y="1264"/>
                      <a:pt x="850" y="1439"/>
                    </a:cubicBezTo>
                    <a:cubicBezTo>
                      <a:pt x="718" y="1488"/>
                      <a:pt x="588" y="1538"/>
                      <a:pt x="456" y="1585"/>
                    </a:cubicBezTo>
                    <a:cubicBezTo>
                      <a:pt x="384" y="1610"/>
                      <a:pt x="311" y="1633"/>
                      <a:pt x="237" y="1633"/>
                    </a:cubicBezTo>
                    <a:cubicBezTo>
                      <a:pt x="228" y="1633"/>
                      <a:pt x="219" y="1632"/>
                      <a:pt x="210" y="1632"/>
                    </a:cubicBezTo>
                    <a:cubicBezTo>
                      <a:pt x="158" y="1655"/>
                      <a:pt x="106" y="1677"/>
                      <a:pt x="55" y="1701"/>
                    </a:cubicBezTo>
                    <a:cubicBezTo>
                      <a:pt x="38" y="1707"/>
                      <a:pt x="19" y="1712"/>
                      <a:pt x="1" y="1714"/>
                    </a:cubicBezTo>
                    <a:cubicBezTo>
                      <a:pt x="28" y="1736"/>
                      <a:pt x="62" y="1748"/>
                      <a:pt x="96" y="1748"/>
                    </a:cubicBezTo>
                    <a:cubicBezTo>
                      <a:pt x="107" y="1748"/>
                      <a:pt x="117" y="1747"/>
                      <a:pt x="127" y="1744"/>
                    </a:cubicBezTo>
                    <a:cubicBezTo>
                      <a:pt x="1697" y="1385"/>
                      <a:pt x="3206"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7" name="Google Shape;4087;p52"/>
              <p:cNvSpPr/>
              <p:nvPr/>
            </p:nvSpPr>
            <p:spPr>
              <a:xfrm>
                <a:off x="3935150" y="3279775"/>
                <a:ext cx="22150" cy="27025"/>
              </a:xfrm>
              <a:custGeom>
                <a:avLst/>
                <a:gdLst/>
                <a:ahLst/>
                <a:cxnLst/>
                <a:rect l="l" t="t" r="r" b="b"/>
                <a:pathLst>
                  <a:path w="886" h="1081" extrusionOk="0">
                    <a:moveTo>
                      <a:pt x="213" y="1"/>
                    </a:moveTo>
                    <a:cubicBezTo>
                      <a:pt x="162" y="1"/>
                      <a:pt x="115" y="30"/>
                      <a:pt x="105" y="97"/>
                    </a:cubicBezTo>
                    <a:cubicBezTo>
                      <a:pt x="65" y="367"/>
                      <a:pt x="1" y="1035"/>
                      <a:pt x="409" y="1079"/>
                    </a:cubicBezTo>
                    <a:cubicBezTo>
                      <a:pt x="419" y="1080"/>
                      <a:pt x="430" y="1081"/>
                      <a:pt x="440" y="1081"/>
                    </a:cubicBezTo>
                    <a:cubicBezTo>
                      <a:pt x="490" y="1081"/>
                      <a:pt x="538" y="1064"/>
                      <a:pt x="576" y="1031"/>
                    </a:cubicBezTo>
                    <a:cubicBezTo>
                      <a:pt x="591" y="1024"/>
                      <a:pt x="604" y="1017"/>
                      <a:pt x="616" y="1006"/>
                    </a:cubicBezTo>
                    <a:cubicBezTo>
                      <a:pt x="886" y="777"/>
                      <a:pt x="546" y="406"/>
                      <a:pt x="412" y="198"/>
                    </a:cubicBezTo>
                    <a:cubicBezTo>
                      <a:pt x="401" y="179"/>
                      <a:pt x="384" y="163"/>
                      <a:pt x="365" y="153"/>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8" name="Google Shape;4088;p52"/>
              <p:cNvSpPr/>
              <p:nvPr/>
            </p:nvSpPr>
            <p:spPr>
              <a:xfrm>
                <a:off x="3937325" y="3230650"/>
                <a:ext cx="20750" cy="26475"/>
              </a:xfrm>
              <a:custGeom>
                <a:avLst/>
                <a:gdLst/>
                <a:ahLst/>
                <a:cxnLst/>
                <a:rect l="l" t="t" r="r" b="b"/>
                <a:pathLst>
                  <a:path w="830" h="1059" extrusionOk="0">
                    <a:moveTo>
                      <a:pt x="147" y="0"/>
                    </a:moveTo>
                    <a:cubicBezTo>
                      <a:pt x="81" y="0"/>
                      <a:pt x="20" y="46"/>
                      <a:pt x="11" y="109"/>
                    </a:cubicBezTo>
                    <a:cubicBezTo>
                      <a:pt x="6" y="124"/>
                      <a:pt x="3" y="139"/>
                      <a:pt x="3" y="154"/>
                    </a:cubicBezTo>
                    <a:cubicBezTo>
                      <a:pt x="0" y="381"/>
                      <a:pt x="55" y="609"/>
                      <a:pt x="177" y="804"/>
                    </a:cubicBezTo>
                    <a:cubicBezTo>
                      <a:pt x="253" y="925"/>
                      <a:pt x="374" y="1058"/>
                      <a:pt x="519" y="1058"/>
                    </a:cubicBezTo>
                    <a:cubicBezTo>
                      <a:pt x="556" y="1058"/>
                      <a:pt x="595" y="1050"/>
                      <a:pt x="635" y="1030"/>
                    </a:cubicBezTo>
                    <a:cubicBezTo>
                      <a:pt x="812" y="941"/>
                      <a:pt x="829" y="717"/>
                      <a:pt x="746" y="558"/>
                    </a:cubicBezTo>
                    <a:cubicBezTo>
                      <a:pt x="636" y="343"/>
                      <a:pt x="421" y="183"/>
                      <a:pt x="238" y="34"/>
                    </a:cubicBezTo>
                    <a:cubicBezTo>
                      <a:pt x="210" y="11"/>
                      <a:pt x="178"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89" name="Google Shape;4089;p52"/>
              <p:cNvSpPr/>
              <p:nvPr/>
            </p:nvSpPr>
            <p:spPr>
              <a:xfrm>
                <a:off x="3978100" y="3261500"/>
                <a:ext cx="24100" cy="24275"/>
              </a:xfrm>
              <a:custGeom>
                <a:avLst/>
                <a:gdLst/>
                <a:ahLst/>
                <a:cxnLst/>
                <a:rect l="l" t="t" r="r" b="b"/>
                <a:pathLst>
                  <a:path w="964" h="971" extrusionOk="0">
                    <a:moveTo>
                      <a:pt x="203" y="1"/>
                    </a:moveTo>
                    <a:cubicBezTo>
                      <a:pt x="163" y="1"/>
                      <a:pt x="124" y="18"/>
                      <a:pt x="97" y="45"/>
                    </a:cubicBezTo>
                    <a:cubicBezTo>
                      <a:pt x="48" y="64"/>
                      <a:pt x="14" y="111"/>
                      <a:pt x="13" y="163"/>
                    </a:cubicBezTo>
                    <a:cubicBezTo>
                      <a:pt x="0" y="370"/>
                      <a:pt x="52" y="581"/>
                      <a:pt x="172" y="753"/>
                    </a:cubicBezTo>
                    <a:cubicBezTo>
                      <a:pt x="242" y="856"/>
                      <a:pt x="346" y="971"/>
                      <a:pt x="470" y="971"/>
                    </a:cubicBezTo>
                    <a:cubicBezTo>
                      <a:pt x="504" y="971"/>
                      <a:pt x="539" y="962"/>
                      <a:pt x="576" y="942"/>
                    </a:cubicBezTo>
                    <a:cubicBezTo>
                      <a:pt x="963" y="734"/>
                      <a:pt x="493" y="151"/>
                      <a:pt x="265"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0" name="Google Shape;4090;p52"/>
              <p:cNvSpPr/>
              <p:nvPr/>
            </p:nvSpPr>
            <p:spPr>
              <a:xfrm>
                <a:off x="3921050" y="3333825"/>
                <a:ext cx="3875" cy="17375"/>
              </a:xfrm>
              <a:custGeom>
                <a:avLst/>
                <a:gdLst/>
                <a:ahLst/>
                <a:cxnLst/>
                <a:rect l="l" t="t" r="r" b="b"/>
                <a:pathLst>
                  <a:path w="155" h="695" extrusionOk="0">
                    <a:moveTo>
                      <a:pt x="87" y="0"/>
                    </a:moveTo>
                    <a:cubicBezTo>
                      <a:pt x="40" y="19"/>
                      <a:pt x="14" y="69"/>
                      <a:pt x="25" y="118"/>
                    </a:cubicBezTo>
                    <a:cubicBezTo>
                      <a:pt x="7" y="148"/>
                      <a:pt x="0" y="184"/>
                      <a:pt x="9" y="218"/>
                    </a:cubicBezTo>
                    <a:cubicBezTo>
                      <a:pt x="39" y="358"/>
                      <a:pt x="67" y="499"/>
                      <a:pt x="97" y="640"/>
                    </a:cubicBezTo>
                    <a:cubicBezTo>
                      <a:pt x="100" y="660"/>
                      <a:pt x="110" y="678"/>
                      <a:pt x="124" y="694"/>
                    </a:cubicBezTo>
                    <a:cubicBezTo>
                      <a:pt x="114" y="645"/>
                      <a:pt x="104" y="596"/>
                      <a:pt x="93" y="548"/>
                    </a:cubicBezTo>
                    <a:cubicBezTo>
                      <a:pt x="80" y="491"/>
                      <a:pt x="105" y="433"/>
                      <a:pt x="155" y="404"/>
                    </a:cubicBezTo>
                    <a:cubicBezTo>
                      <a:pt x="131" y="270"/>
                      <a:pt x="109" y="135"/>
                      <a:pt x="8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1" name="Google Shape;4091;p52"/>
              <p:cNvSpPr/>
              <p:nvPr/>
            </p:nvSpPr>
            <p:spPr>
              <a:xfrm>
                <a:off x="4038050" y="3283125"/>
                <a:ext cx="14050" cy="10550"/>
              </a:xfrm>
              <a:custGeom>
                <a:avLst/>
                <a:gdLst/>
                <a:ahLst/>
                <a:cxnLst/>
                <a:rect l="l" t="t" r="r" b="b"/>
                <a:pathLst>
                  <a:path w="562" h="422" extrusionOk="0">
                    <a:moveTo>
                      <a:pt x="93" y="0"/>
                    </a:moveTo>
                    <a:cubicBezTo>
                      <a:pt x="62" y="0"/>
                      <a:pt x="31" y="3"/>
                      <a:pt x="0" y="10"/>
                    </a:cubicBezTo>
                    <a:lnTo>
                      <a:pt x="439" y="422"/>
                    </a:lnTo>
                    <a:cubicBezTo>
                      <a:pt x="455" y="365"/>
                      <a:pt x="502" y="319"/>
                      <a:pt x="560" y="319"/>
                    </a:cubicBezTo>
                    <a:cubicBezTo>
                      <a:pt x="561" y="319"/>
                      <a:pt x="561" y="319"/>
                      <a:pt x="562" y="319"/>
                    </a:cubicBezTo>
                    <a:cubicBezTo>
                      <a:pt x="493" y="212"/>
                      <a:pt x="409" y="113"/>
                      <a:pt x="297" y="53"/>
                    </a:cubicBezTo>
                    <a:cubicBezTo>
                      <a:pt x="234" y="18"/>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2" name="Google Shape;4092;p52"/>
              <p:cNvSpPr/>
              <p:nvPr/>
            </p:nvSpPr>
            <p:spPr>
              <a:xfrm>
                <a:off x="3923200" y="3283375"/>
                <a:ext cx="126225" cy="60600"/>
              </a:xfrm>
              <a:custGeom>
                <a:avLst/>
                <a:gdLst/>
                <a:ahLst/>
                <a:cxnLst/>
                <a:rect l="l" t="t" r="r" b="b"/>
                <a:pathLst>
                  <a:path w="5049" h="2424" extrusionOk="0">
                    <a:moveTo>
                      <a:pt x="300" y="2176"/>
                    </a:moveTo>
                    <a:lnTo>
                      <a:pt x="300" y="2176"/>
                    </a:lnTo>
                    <a:cubicBezTo>
                      <a:pt x="285" y="2185"/>
                      <a:pt x="271" y="2197"/>
                      <a:pt x="261" y="2213"/>
                    </a:cubicBezTo>
                    <a:cubicBezTo>
                      <a:pt x="251" y="2211"/>
                      <a:pt x="241" y="2209"/>
                      <a:pt x="231" y="2209"/>
                    </a:cubicBezTo>
                    <a:cubicBezTo>
                      <a:pt x="229" y="2209"/>
                      <a:pt x="226" y="2209"/>
                      <a:pt x="224" y="2209"/>
                    </a:cubicBezTo>
                    <a:lnTo>
                      <a:pt x="300" y="2176"/>
                    </a:lnTo>
                    <a:close/>
                    <a:moveTo>
                      <a:pt x="4594" y="0"/>
                    </a:moveTo>
                    <a:cubicBezTo>
                      <a:pt x="4514" y="16"/>
                      <a:pt x="4433" y="49"/>
                      <a:pt x="4351" y="85"/>
                    </a:cubicBezTo>
                    <a:cubicBezTo>
                      <a:pt x="3872" y="298"/>
                      <a:pt x="3391" y="511"/>
                      <a:pt x="2912" y="725"/>
                    </a:cubicBezTo>
                    <a:lnTo>
                      <a:pt x="7" y="2015"/>
                    </a:lnTo>
                    <a:cubicBezTo>
                      <a:pt x="5" y="2016"/>
                      <a:pt x="3" y="2017"/>
                      <a:pt x="1" y="2018"/>
                    </a:cubicBezTo>
                    <a:cubicBezTo>
                      <a:pt x="23" y="2153"/>
                      <a:pt x="45" y="2288"/>
                      <a:pt x="69" y="2423"/>
                    </a:cubicBezTo>
                    <a:lnTo>
                      <a:pt x="79" y="2417"/>
                    </a:lnTo>
                    <a:cubicBezTo>
                      <a:pt x="72" y="2353"/>
                      <a:pt x="110" y="2293"/>
                      <a:pt x="172" y="2274"/>
                    </a:cubicBezTo>
                    <a:cubicBezTo>
                      <a:pt x="1813" y="1737"/>
                      <a:pt x="3439" y="1154"/>
                      <a:pt x="5048" y="525"/>
                    </a:cubicBezTo>
                    <a:cubicBezTo>
                      <a:pt x="5026" y="491"/>
                      <a:pt x="5021" y="450"/>
                      <a:pt x="5033"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3" name="Google Shape;4093;p52"/>
              <p:cNvSpPr/>
              <p:nvPr/>
            </p:nvSpPr>
            <p:spPr>
              <a:xfrm>
                <a:off x="4042150" y="3291100"/>
                <a:ext cx="17150" cy="18225"/>
              </a:xfrm>
              <a:custGeom>
                <a:avLst/>
                <a:gdLst/>
                <a:ahLst/>
                <a:cxnLst/>
                <a:rect l="l" t="t" r="r" b="b"/>
                <a:pathLst>
                  <a:path w="686" h="729" extrusionOk="0">
                    <a:moveTo>
                      <a:pt x="396" y="0"/>
                    </a:moveTo>
                    <a:cubicBezTo>
                      <a:pt x="338" y="0"/>
                      <a:pt x="291" y="46"/>
                      <a:pt x="275" y="103"/>
                    </a:cubicBezTo>
                    <a:cubicBezTo>
                      <a:pt x="334" y="158"/>
                      <a:pt x="394" y="213"/>
                      <a:pt x="452" y="269"/>
                    </a:cubicBezTo>
                    <a:cubicBezTo>
                      <a:pt x="517" y="329"/>
                      <a:pt x="497" y="435"/>
                      <a:pt x="425" y="479"/>
                    </a:cubicBezTo>
                    <a:cubicBezTo>
                      <a:pt x="285" y="564"/>
                      <a:pt x="144" y="648"/>
                      <a:pt x="0" y="729"/>
                    </a:cubicBezTo>
                    <a:cubicBezTo>
                      <a:pt x="189" y="654"/>
                      <a:pt x="378" y="579"/>
                      <a:pt x="567" y="503"/>
                    </a:cubicBezTo>
                    <a:cubicBezTo>
                      <a:pt x="686" y="456"/>
                      <a:pt x="675" y="295"/>
                      <a:pt x="593" y="248"/>
                    </a:cubicBezTo>
                    <a:cubicBezTo>
                      <a:pt x="618" y="192"/>
                      <a:pt x="609" y="124"/>
                      <a:pt x="540" y="90"/>
                    </a:cubicBezTo>
                    <a:lnTo>
                      <a:pt x="416" y="30"/>
                    </a:lnTo>
                    <a:cubicBezTo>
                      <a:pt x="411" y="21"/>
                      <a:pt x="404" y="11"/>
                      <a:pt x="398" y="0"/>
                    </a:cubicBezTo>
                    <a:cubicBezTo>
                      <a:pt x="397" y="0"/>
                      <a:pt x="397" y="0"/>
                      <a:pt x="3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4" name="Google Shape;4094;p52"/>
              <p:cNvSpPr/>
              <p:nvPr/>
            </p:nvSpPr>
            <p:spPr>
              <a:xfrm>
                <a:off x="3923025" y="3343925"/>
                <a:ext cx="4000" cy="8250"/>
              </a:xfrm>
              <a:custGeom>
                <a:avLst/>
                <a:gdLst/>
                <a:ahLst/>
                <a:cxnLst/>
                <a:rect l="l" t="t" r="r" b="b"/>
                <a:pathLst>
                  <a:path w="160" h="330" extrusionOk="0">
                    <a:moveTo>
                      <a:pt x="76" y="0"/>
                    </a:moveTo>
                    <a:cubicBezTo>
                      <a:pt x="26" y="30"/>
                      <a:pt x="0" y="88"/>
                      <a:pt x="15" y="145"/>
                    </a:cubicBezTo>
                    <a:cubicBezTo>
                      <a:pt x="26" y="192"/>
                      <a:pt x="35" y="241"/>
                      <a:pt x="45" y="290"/>
                    </a:cubicBezTo>
                    <a:cubicBezTo>
                      <a:pt x="71" y="315"/>
                      <a:pt x="105" y="330"/>
                      <a:pt x="140" y="330"/>
                    </a:cubicBezTo>
                    <a:cubicBezTo>
                      <a:pt x="147" y="330"/>
                      <a:pt x="153" y="330"/>
                      <a:pt x="160" y="329"/>
                    </a:cubicBezTo>
                    <a:cubicBezTo>
                      <a:pt x="140" y="314"/>
                      <a:pt x="128" y="291"/>
                      <a:pt x="122" y="266"/>
                    </a:cubicBezTo>
                    <a:cubicBezTo>
                      <a:pt x="106"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5" name="Google Shape;4095;p52"/>
              <p:cNvSpPr/>
              <p:nvPr/>
            </p:nvSpPr>
            <p:spPr>
              <a:xfrm>
                <a:off x="3924900" y="3293650"/>
                <a:ext cx="130150" cy="58500"/>
              </a:xfrm>
              <a:custGeom>
                <a:avLst/>
                <a:gdLst/>
                <a:ahLst/>
                <a:cxnLst/>
                <a:rect l="l" t="t" r="r" b="b"/>
                <a:pathLst>
                  <a:path w="5206" h="2340" extrusionOk="0">
                    <a:moveTo>
                      <a:pt x="3897" y="636"/>
                    </a:moveTo>
                    <a:cubicBezTo>
                      <a:pt x="3900" y="642"/>
                      <a:pt x="3903" y="646"/>
                      <a:pt x="3907" y="650"/>
                    </a:cubicBezTo>
                    <a:cubicBezTo>
                      <a:pt x="3821" y="684"/>
                      <a:pt x="3733" y="718"/>
                      <a:pt x="3646" y="752"/>
                    </a:cubicBezTo>
                    <a:cubicBezTo>
                      <a:pt x="3730" y="714"/>
                      <a:pt x="3813" y="676"/>
                      <a:pt x="3897" y="636"/>
                    </a:cubicBezTo>
                    <a:close/>
                    <a:moveTo>
                      <a:pt x="4965" y="1"/>
                    </a:moveTo>
                    <a:lnTo>
                      <a:pt x="4965" y="1"/>
                    </a:lnTo>
                    <a:cubicBezTo>
                      <a:pt x="4953" y="39"/>
                      <a:pt x="4958" y="80"/>
                      <a:pt x="4980" y="114"/>
                    </a:cubicBezTo>
                    <a:cubicBezTo>
                      <a:pt x="3372" y="743"/>
                      <a:pt x="1746" y="1325"/>
                      <a:pt x="103" y="1863"/>
                    </a:cubicBezTo>
                    <a:cubicBezTo>
                      <a:pt x="42" y="1882"/>
                      <a:pt x="4" y="1942"/>
                      <a:pt x="11" y="2006"/>
                    </a:cubicBezTo>
                    <a:lnTo>
                      <a:pt x="1" y="2011"/>
                    </a:lnTo>
                    <a:cubicBezTo>
                      <a:pt x="16" y="2100"/>
                      <a:pt x="31" y="2189"/>
                      <a:pt x="47" y="2277"/>
                    </a:cubicBezTo>
                    <a:cubicBezTo>
                      <a:pt x="52" y="2302"/>
                      <a:pt x="65" y="2324"/>
                      <a:pt x="85" y="2340"/>
                    </a:cubicBezTo>
                    <a:cubicBezTo>
                      <a:pt x="104" y="2338"/>
                      <a:pt x="122" y="2334"/>
                      <a:pt x="139" y="2327"/>
                    </a:cubicBezTo>
                    <a:cubicBezTo>
                      <a:pt x="191" y="2304"/>
                      <a:pt x="242" y="2281"/>
                      <a:pt x="294" y="2259"/>
                    </a:cubicBezTo>
                    <a:cubicBezTo>
                      <a:pt x="302" y="2259"/>
                      <a:pt x="309" y="2259"/>
                      <a:pt x="317" y="2259"/>
                    </a:cubicBezTo>
                    <a:cubicBezTo>
                      <a:pt x="393" y="2259"/>
                      <a:pt x="467" y="2236"/>
                      <a:pt x="540" y="2211"/>
                    </a:cubicBezTo>
                    <a:cubicBezTo>
                      <a:pt x="673" y="2164"/>
                      <a:pt x="803" y="2114"/>
                      <a:pt x="935" y="2066"/>
                    </a:cubicBezTo>
                    <a:cubicBezTo>
                      <a:pt x="1412" y="1890"/>
                      <a:pt x="1889" y="1712"/>
                      <a:pt x="2364" y="1532"/>
                    </a:cubicBezTo>
                    <a:cubicBezTo>
                      <a:pt x="3142" y="1236"/>
                      <a:pt x="3917" y="935"/>
                      <a:pt x="4690" y="628"/>
                    </a:cubicBezTo>
                    <a:cubicBezTo>
                      <a:pt x="4833" y="546"/>
                      <a:pt x="4974" y="463"/>
                      <a:pt x="5115" y="377"/>
                    </a:cubicBezTo>
                    <a:cubicBezTo>
                      <a:pt x="5187" y="333"/>
                      <a:pt x="5206" y="227"/>
                      <a:pt x="5142" y="167"/>
                    </a:cubicBezTo>
                    <a:cubicBezTo>
                      <a:pt x="5084" y="111"/>
                      <a:pt x="5024" y="56"/>
                      <a:pt x="4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6" name="Google Shape;4096;p52"/>
              <p:cNvSpPr/>
              <p:nvPr/>
            </p:nvSpPr>
            <p:spPr>
              <a:xfrm>
                <a:off x="4202750" y="3276675"/>
                <a:ext cx="129500" cy="154575"/>
              </a:xfrm>
              <a:custGeom>
                <a:avLst/>
                <a:gdLst/>
                <a:ahLst/>
                <a:cxnLst/>
                <a:rect l="l" t="t" r="r" b="b"/>
                <a:pathLst>
                  <a:path w="5180" h="6183" extrusionOk="0">
                    <a:moveTo>
                      <a:pt x="1296" y="2056"/>
                    </a:moveTo>
                    <a:cubicBezTo>
                      <a:pt x="1327" y="2056"/>
                      <a:pt x="1360" y="2066"/>
                      <a:pt x="1388" y="2089"/>
                    </a:cubicBezTo>
                    <a:cubicBezTo>
                      <a:pt x="1571" y="2238"/>
                      <a:pt x="1785" y="2399"/>
                      <a:pt x="1897" y="2612"/>
                    </a:cubicBezTo>
                    <a:cubicBezTo>
                      <a:pt x="1979" y="2772"/>
                      <a:pt x="1962" y="2996"/>
                      <a:pt x="1784" y="3086"/>
                    </a:cubicBezTo>
                    <a:cubicBezTo>
                      <a:pt x="1744" y="3105"/>
                      <a:pt x="1706" y="3114"/>
                      <a:pt x="1669" y="3114"/>
                    </a:cubicBezTo>
                    <a:cubicBezTo>
                      <a:pt x="1524" y="3114"/>
                      <a:pt x="1402" y="2980"/>
                      <a:pt x="1327" y="2859"/>
                    </a:cubicBezTo>
                    <a:cubicBezTo>
                      <a:pt x="1205" y="2664"/>
                      <a:pt x="1149" y="2437"/>
                      <a:pt x="1153" y="2209"/>
                    </a:cubicBezTo>
                    <a:cubicBezTo>
                      <a:pt x="1153" y="2195"/>
                      <a:pt x="1155" y="2180"/>
                      <a:pt x="1161" y="2165"/>
                    </a:cubicBezTo>
                    <a:cubicBezTo>
                      <a:pt x="1169" y="2101"/>
                      <a:pt x="1230" y="2056"/>
                      <a:pt x="1296" y="2056"/>
                    </a:cubicBezTo>
                    <a:close/>
                    <a:moveTo>
                      <a:pt x="2983" y="3290"/>
                    </a:moveTo>
                    <a:cubicBezTo>
                      <a:pt x="3004" y="3290"/>
                      <a:pt x="3026" y="3295"/>
                      <a:pt x="3045" y="3307"/>
                    </a:cubicBezTo>
                    <a:cubicBezTo>
                      <a:pt x="3273" y="3441"/>
                      <a:pt x="3743" y="4022"/>
                      <a:pt x="3356" y="4232"/>
                    </a:cubicBezTo>
                    <a:cubicBezTo>
                      <a:pt x="3319" y="4251"/>
                      <a:pt x="3284" y="4260"/>
                      <a:pt x="3250" y="4260"/>
                    </a:cubicBezTo>
                    <a:cubicBezTo>
                      <a:pt x="3126" y="4260"/>
                      <a:pt x="3023" y="4145"/>
                      <a:pt x="2951" y="4042"/>
                    </a:cubicBezTo>
                    <a:cubicBezTo>
                      <a:pt x="2833" y="3870"/>
                      <a:pt x="2781" y="3660"/>
                      <a:pt x="2793" y="3452"/>
                    </a:cubicBezTo>
                    <a:cubicBezTo>
                      <a:pt x="2794" y="3399"/>
                      <a:pt x="2828" y="3353"/>
                      <a:pt x="2878" y="3334"/>
                    </a:cubicBezTo>
                    <a:cubicBezTo>
                      <a:pt x="2905" y="3307"/>
                      <a:pt x="2944" y="3290"/>
                      <a:pt x="2983" y="3290"/>
                    </a:cubicBezTo>
                    <a:close/>
                    <a:moveTo>
                      <a:pt x="1275" y="4021"/>
                    </a:moveTo>
                    <a:cubicBezTo>
                      <a:pt x="1348" y="4021"/>
                      <a:pt x="1430" y="4080"/>
                      <a:pt x="1427" y="4172"/>
                    </a:cubicBezTo>
                    <a:cubicBezTo>
                      <a:pt x="1447" y="4184"/>
                      <a:pt x="1463" y="4200"/>
                      <a:pt x="1474" y="4219"/>
                    </a:cubicBezTo>
                    <a:cubicBezTo>
                      <a:pt x="1608" y="4426"/>
                      <a:pt x="1948" y="4796"/>
                      <a:pt x="1678" y="5027"/>
                    </a:cubicBezTo>
                    <a:cubicBezTo>
                      <a:pt x="1666" y="5037"/>
                      <a:pt x="1653" y="5045"/>
                      <a:pt x="1639" y="5051"/>
                    </a:cubicBezTo>
                    <a:cubicBezTo>
                      <a:pt x="1600" y="5083"/>
                      <a:pt x="1551" y="5101"/>
                      <a:pt x="1501" y="5101"/>
                    </a:cubicBezTo>
                    <a:cubicBezTo>
                      <a:pt x="1492" y="5101"/>
                      <a:pt x="1482" y="5101"/>
                      <a:pt x="1472" y="5099"/>
                    </a:cubicBezTo>
                    <a:cubicBezTo>
                      <a:pt x="1063" y="5054"/>
                      <a:pt x="1128" y="4387"/>
                      <a:pt x="1167" y="4117"/>
                    </a:cubicBezTo>
                    <a:lnTo>
                      <a:pt x="1167" y="4117"/>
                    </a:lnTo>
                    <a:lnTo>
                      <a:pt x="1167" y="4118"/>
                    </a:lnTo>
                    <a:cubicBezTo>
                      <a:pt x="1177" y="4050"/>
                      <a:pt x="1224" y="4021"/>
                      <a:pt x="1275" y="4021"/>
                    </a:cubicBezTo>
                    <a:close/>
                    <a:moveTo>
                      <a:pt x="532" y="1"/>
                    </a:moveTo>
                    <a:cubicBezTo>
                      <a:pt x="311" y="1"/>
                      <a:pt x="132" y="173"/>
                      <a:pt x="58" y="374"/>
                    </a:cubicBezTo>
                    <a:cubicBezTo>
                      <a:pt x="1" y="529"/>
                      <a:pt x="14" y="687"/>
                      <a:pt x="55" y="841"/>
                    </a:cubicBezTo>
                    <a:cubicBezTo>
                      <a:pt x="42" y="863"/>
                      <a:pt x="36" y="889"/>
                      <a:pt x="38" y="915"/>
                    </a:cubicBezTo>
                    <a:cubicBezTo>
                      <a:pt x="115" y="2679"/>
                      <a:pt x="298" y="4439"/>
                      <a:pt x="585" y="6183"/>
                    </a:cubicBezTo>
                    <a:cubicBezTo>
                      <a:pt x="587" y="6181"/>
                      <a:pt x="589" y="6180"/>
                      <a:pt x="591" y="6179"/>
                    </a:cubicBezTo>
                    <a:lnTo>
                      <a:pt x="3497" y="4889"/>
                    </a:lnTo>
                    <a:cubicBezTo>
                      <a:pt x="3976" y="4676"/>
                      <a:pt x="4457" y="4462"/>
                      <a:pt x="4936" y="4250"/>
                    </a:cubicBezTo>
                    <a:cubicBezTo>
                      <a:pt x="5018" y="4214"/>
                      <a:pt x="5099" y="4180"/>
                      <a:pt x="5180" y="4164"/>
                    </a:cubicBezTo>
                    <a:lnTo>
                      <a:pt x="3146" y="2256"/>
                    </a:lnTo>
                    <a:lnTo>
                      <a:pt x="1821" y="1013"/>
                    </a:lnTo>
                    <a:lnTo>
                      <a:pt x="1178" y="411"/>
                    </a:lnTo>
                    <a:cubicBezTo>
                      <a:pt x="1006" y="249"/>
                      <a:pt x="821" y="24"/>
                      <a:pt x="569"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7" name="Google Shape;4097;p52"/>
              <p:cNvSpPr/>
              <p:nvPr/>
            </p:nvSpPr>
            <p:spPr>
              <a:xfrm>
                <a:off x="4222950" y="3434775"/>
                <a:ext cx="2725" cy="1350"/>
              </a:xfrm>
              <a:custGeom>
                <a:avLst/>
                <a:gdLst/>
                <a:ahLst/>
                <a:cxnLst/>
                <a:rect l="l" t="t" r="r" b="b"/>
                <a:pathLst>
                  <a:path w="109" h="54" extrusionOk="0">
                    <a:moveTo>
                      <a:pt x="108" y="1"/>
                    </a:moveTo>
                    <a:lnTo>
                      <a:pt x="89" y="9"/>
                    </a:lnTo>
                    <a:cubicBezTo>
                      <a:pt x="89" y="10"/>
                      <a:pt x="88" y="10"/>
                      <a:pt x="87" y="10"/>
                    </a:cubicBezTo>
                    <a:lnTo>
                      <a:pt x="87" y="10"/>
                    </a:lnTo>
                    <a:lnTo>
                      <a:pt x="108" y="1"/>
                    </a:lnTo>
                    <a:close/>
                    <a:moveTo>
                      <a:pt x="87" y="10"/>
                    </a:moveTo>
                    <a:lnTo>
                      <a:pt x="1" y="49"/>
                    </a:lnTo>
                    <a:cubicBezTo>
                      <a:pt x="13" y="49"/>
                      <a:pt x="25" y="50"/>
                      <a:pt x="37" y="53"/>
                    </a:cubicBezTo>
                    <a:cubicBezTo>
                      <a:pt x="49" y="34"/>
                      <a:pt x="67" y="20"/>
                      <a:pt x="87"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8" name="Google Shape;4098;p52"/>
              <p:cNvSpPr/>
              <p:nvPr/>
            </p:nvSpPr>
            <p:spPr>
              <a:xfrm>
                <a:off x="4218325" y="3388500"/>
                <a:ext cx="152200" cy="82975"/>
              </a:xfrm>
              <a:custGeom>
                <a:avLst/>
                <a:gdLst/>
                <a:ahLst/>
                <a:cxnLst/>
                <a:rect l="l" t="t" r="r" b="b"/>
                <a:pathLst>
                  <a:path w="6088" h="3319" extrusionOk="0">
                    <a:moveTo>
                      <a:pt x="5118" y="1"/>
                    </a:moveTo>
                    <a:lnTo>
                      <a:pt x="5118" y="1"/>
                    </a:lnTo>
                    <a:cubicBezTo>
                      <a:pt x="5124" y="11"/>
                      <a:pt x="5131" y="20"/>
                      <a:pt x="5137" y="30"/>
                    </a:cubicBezTo>
                    <a:lnTo>
                      <a:pt x="5260" y="90"/>
                    </a:lnTo>
                    <a:cubicBezTo>
                      <a:pt x="5329" y="123"/>
                      <a:pt x="5338" y="191"/>
                      <a:pt x="5314" y="248"/>
                    </a:cubicBezTo>
                    <a:cubicBezTo>
                      <a:pt x="5395" y="294"/>
                      <a:pt x="5406" y="455"/>
                      <a:pt x="5287" y="503"/>
                    </a:cubicBezTo>
                    <a:cubicBezTo>
                      <a:pt x="5099" y="578"/>
                      <a:pt x="4910" y="654"/>
                      <a:pt x="4721" y="729"/>
                    </a:cubicBezTo>
                    <a:cubicBezTo>
                      <a:pt x="3321" y="1526"/>
                      <a:pt x="1813" y="2112"/>
                      <a:pt x="242" y="2472"/>
                    </a:cubicBezTo>
                    <a:cubicBezTo>
                      <a:pt x="232" y="2474"/>
                      <a:pt x="221" y="2475"/>
                      <a:pt x="210" y="2475"/>
                    </a:cubicBezTo>
                    <a:cubicBezTo>
                      <a:pt x="176" y="2475"/>
                      <a:pt x="142" y="2464"/>
                      <a:pt x="116" y="2442"/>
                    </a:cubicBezTo>
                    <a:cubicBezTo>
                      <a:pt x="110" y="2443"/>
                      <a:pt x="104" y="2443"/>
                      <a:pt x="99" y="2443"/>
                    </a:cubicBezTo>
                    <a:cubicBezTo>
                      <a:pt x="62" y="2443"/>
                      <a:pt x="27" y="2428"/>
                      <a:pt x="1" y="2402"/>
                    </a:cubicBezTo>
                    <a:lnTo>
                      <a:pt x="1" y="2402"/>
                    </a:lnTo>
                    <a:cubicBezTo>
                      <a:pt x="46" y="2626"/>
                      <a:pt x="85" y="2853"/>
                      <a:pt x="151" y="3071"/>
                    </a:cubicBezTo>
                    <a:cubicBezTo>
                      <a:pt x="206" y="3255"/>
                      <a:pt x="339" y="3318"/>
                      <a:pt x="498" y="3318"/>
                    </a:cubicBezTo>
                    <a:cubicBezTo>
                      <a:pt x="543" y="3318"/>
                      <a:pt x="590" y="3313"/>
                      <a:pt x="638" y="3304"/>
                    </a:cubicBezTo>
                    <a:cubicBezTo>
                      <a:pt x="1166" y="3205"/>
                      <a:pt x="1690" y="3062"/>
                      <a:pt x="2205" y="2906"/>
                    </a:cubicBezTo>
                    <a:cubicBezTo>
                      <a:pt x="3233" y="2594"/>
                      <a:pt x="4230" y="2191"/>
                      <a:pt x="5186" y="1701"/>
                    </a:cubicBezTo>
                    <a:cubicBezTo>
                      <a:pt x="5266" y="1660"/>
                      <a:pt x="5350" y="1621"/>
                      <a:pt x="5422" y="1574"/>
                    </a:cubicBezTo>
                    <a:cubicBezTo>
                      <a:pt x="5586" y="1556"/>
                      <a:pt x="5738" y="1484"/>
                      <a:pt x="5847" y="1355"/>
                    </a:cubicBezTo>
                    <a:cubicBezTo>
                      <a:pt x="5949" y="1236"/>
                      <a:pt x="6088" y="1006"/>
                      <a:pt x="6014" y="847"/>
                    </a:cubicBezTo>
                    <a:cubicBezTo>
                      <a:pt x="5939" y="682"/>
                      <a:pt x="5781" y="528"/>
                      <a:pt x="5655" y="403"/>
                    </a:cubicBezTo>
                    <a:cubicBezTo>
                      <a:pt x="5572" y="321"/>
                      <a:pt x="5485" y="244"/>
                      <a:pt x="5393" y="173"/>
                    </a:cubicBezTo>
                    <a:cubicBezTo>
                      <a:pt x="5377" y="152"/>
                      <a:pt x="5355" y="136"/>
                      <a:pt x="5331" y="125"/>
                    </a:cubicBezTo>
                    <a:cubicBezTo>
                      <a:pt x="5283" y="90"/>
                      <a:pt x="5234" y="56"/>
                      <a:pt x="5185" y="23"/>
                    </a:cubicBezTo>
                    <a:cubicBezTo>
                      <a:pt x="5165" y="10"/>
                      <a:pt x="5141"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099" name="Google Shape;4099;p52"/>
              <p:cNvSpPr/>
              <p:nvPr/>
            </p:nvSpPr>
            <p:spPr>
              <a:xfrm>
                <a:off x="4310225" y="3406950"/>
                <a:ext cx="6500" cy="2925"/>
              </a:xfrm>
              <a:custGeom>
                <a:avLst/>
                <a:gdLst/>
                <a:ahLst/>
                <a:cxnLst/>
                <a:rect l="l" t="t" r="r" b="b"/>
                <a:pathLst>
                  <a:path w="260" h="117" extrusionOk="0">
                    <a:moveTo>
                      <a:pt x="250" y="1"/>
                    </a:moveTo>
                    <a:cubicBezTo>
                      <a:pt x="167" y="39"/>
                      <a:pt x="83" y="78"/>
                      <a:pt x="0" y="117"/>
                    </a:cubicBezTo>
                    <a:cubicBezTo>
                      <a:pt x="86" y="83"/>
                      <a:pt x="174" y="49"/>
                      <a:pt x="260" y="15"/>
                    </a:cubicBezTo>
                    <a:cubicBezTo>
                      <a:pt x="256" y="10"/>
                      <a:pt x="253" y="5"/>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0" name="Google Shape;4100;p52"/>
              <p:cNvSpPr/>
              <p:nvPr/>
            </p:nvSpPr>
            <p:spPr>
              <a:xfrm>
                <a:off x="4221175" y="3406700"/>
                <a:ext cx="115175" cy="43700"/>
              </a:xfrm>
              <a:custGeom>
                <a:avLst/>
                <a:gdLst/>
                <a:ahLst/>
                <a:cxnLst/>
                <a:rect l="l" t="t" r="r" b="b"/>
                <a:pathLst>
                  <a:path w="4607" h="1748" extrusionOk="0">
                    <a:moveTo>
                      <a:pt x="4606" y="0"/>
                    </a:moveTo>
                    <a:lnTo>
                      <a:pt x="4606" y="0"/>
                    </a:lnTo>
                    <a:cubicBezTo>
                      <a:pt x="3833" y="307"/>
                      <a:pt x="3058" y="609"/>
                      <a:pt x="2280" y="904"/>
                    </a:cubicBezTo>
                    <a:cubicBezTo>
                      <a:pt x="1805" y="1085"/>
                      <a:pt x="1327" y="1263"/>
                      <a:pt x="850" y="1440"/>
                    </a:cubicBezTo>
                    <a:cubicBezTo>
                      <a:pt x="718" y="1488"/>
                      <a:pt x="588" y="1538"/>
                      <a:pt x="456" y="1584"/>
                    </a:cubicBezTo>
                    <a:cubicBezTo>
                      <a:pt x="383" y="1609"/>
                      <a:pt x="309" y="1633"/>
                      <a:pt x="233" y="1633"/>
                    </a:cubicBezTo>
                    <a:cubicBezTo>
                      <a:pt x="225" y="1633"/>
                      <a:pt x="218" y="1633"/>
                      <a:pt x="210" y="1632"/>
                    </a:cubicBezTo>
                    <a:cubicBezTo>
                      <a:pt x="158" y="1654"/>
                      <a:pt x="106" y="1678"/>
                      <a:pt x="55" y="1700"/>
                    </a:cubicBezTo>
                    <a:cubicBezTo>
                      <a:pt x="38" y="1708"/>
                      <a:pt x="19" y="1712"/>
                      <a:pt x="1" y="1714"/>
                    </a:cubicBezTo>
                    <a:cubicBezTo>
                      <a:pt x="27" y="1736"/>
                      <a:pt x="61" y="1747"/>
                      <a:pt x="95" y="1747"/>
                    </a:cubicBezTo>
                    <a:cubicBezTo>
                      <a:pt x="106" y="1747"/>
                      <a:pt x="116" y="1746"/>
                      <a:pt x="127" y="1744"/>
                    </a:cubicBezTo>
                    <a:cubicBezTo>
                      <a:pt x="1697" y="1384"/>
                      <a:pt x="3206"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1" name="Google Shape;4101;p52"/>
              <p:cNvSpPr/>
              <p:nvPr/>
            </p:nvSpPr>
            <p:spPr>
              <a:xfrm>
                <a:off x="4229300" y="3377175"/>
                <a:ext cx="22150" cy="27025"/>
              </a:xfrm>
              <a:custGeom>
                <a:avLst/>
                <a:gdLst/>
                <a:ahLst/>
                <a:cxnLst/>
                <a:rect l="l" t="t" r="r" b="b"/>
                <a:pathLst>
                  <a:path w="886" h="1081" extrusionOk="0">
                    <a:moveTo>
                      <a:pt x="213" y="1"/>
                    </a:moveTo>
                    <a:cubicBezTo>
                      <a:pt x="162" y="1"/>
                      <a:pt x="115" y="30"/>
                      <a:pt x="105" y="98"/>
                    </a:cubicBezTo>
                    <a:cubicBezTo>
                      <a:pt x="66" y="367"/>
                      <a:pt x="1" y="1034"/>
                      <a:pt x="410" y="1078"/>
                    </a:cubicBezTo>
                    <a:cubicBezTo>
                      <a:pt x="420" y="1080"/>
                      <a:pt x="430" y="1080"/>
                      <a:pt x="440" y="1080"/>
                    </a:cubicBezTo>
                    <a:cubicBezTo>
                      <a:pt x="490" y="1080"/>
                      <a:pt x="538" y="1063"/>
                      <a:pt x="577" y="1030"/>
                    </a:cubicBezTo>
                    <a:cubicBezTo>
                      <a:pt x="591" y="1025"/>
                      <a:pt x="604" y="1016"/>
                      <a:pt x="616" y="1007"/>
                    </a:cubicBezTo>
                    <a:cubicBezTo>
                      <a:pt x="886" y="776"/>
                      <a:pt x="546" y="406"/>
                      <a:pt x="412" y="199"/>
                    </a:cubicBezTo>
                    <a:cubicBezTo>
                      <a:pt x="401" y="180"/>
                      <a:pt x="385" y="164"/>
                      <a:pt x="365"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2" name="Google Shape;4102;p52"/>
              <p:cNvSpPr/>
              <p:nvPr/>
            </p:nvSpPr>
            <p:spPr>
              <a:xfrm>
                <a:off x="4231475" y="3328025"/>
                <a:ext cx="20775" cy="26500"/>
              </a:xfrm>
              <a:custGeom>
                <a:avLst/>
                <a:gdLst/>
                <a:ahLst/>
                <a:cxnLst/>
                <a:rect l="l" t="t" r="r" b="b"/>
                <a:pathLst>
                  <a:path w="831" h="1060" extrusionOk="0">
                    <a:moveTo>
                      <a:pt x="147" y="1"/>
                    </a:moveTo>
                    <a:cubicBezTo>
                      <a:pt x="81" y="1"/>
                      <a:pt x="20" y="47"/>
                      <a:pt x="12" y="111"/>
                    </a:cubicBezTo>
                    <a:cubicBezTo>
                      <a:pt x="6" y="126"/>
                      <a:pt x="4" y="141"/>
                      <a:pt x="4" y="155"/>
                    </a:cubicBezTo>
                    <a:cubicBezTo>
                      <a:pt x="0" y="383"/>
                      <a:pt x="56" y="610"/>
                      <a:pt x="177" y="804"/>
                    </a:cubicBezTo>
                    <a:cubicBezTo>
                      <a:pt x="253" y="925"/>
                      <a:pt x="374" y="1059"/>
                      <a:pt x="519" y="1059"/>
                    </a:cubicBezTo>
                    <a:cubicBezTo>
                      <a:pt x="556" y="1059"/>
                      <a:pt x="595" y="1050"/>
                      <a:pt x="635" y="1030"/>
                    </a:cubicBezTo>
                    <a:cubicBezTo>
                      <a:pt x="813" y="942"/>
                      <a:pt x="830" y="718"/>
                      <a:pt x="748" y="558"/>
                    </a:cubicBezTo>
                    <a:cubicBezTo>
                      <a:pt x="636" y="345"/>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3" name="Google Shape;4103;p52"/>
              <p:cNvSpPr/>
              <p:nvPr/>
            </p:nvSpPr>
            <p:spPr>
              <a:xfrm>
                <a:off x="4272275" y="3358925"/>
                <a:ext cx="24075" cy="24250"/>
              </a:xfrm>
              <a:custGeom>
                <a:avLst/>
                <a:gdLst/>
                <a:ahLst/>
                <a:cxnLst/>
                <a:rect l="l" t="t" r="r" b="b"/>
                <a:pathLst>
                  <a:path w="963" h="970" extrusionOk="0">
                    <a:moveTo>
                      <a:pt x="201" y="0"/>
                    </a:moveTo>
                    <a:cubicBezTo>
                      <a:pt x="163" y="0"/>
                      <a:pt x="123" y="17"/>
                      <a:pt x="97" y="44"/>
                    </a:cubicBezTo>
                    <a:cubicBezTo>
                      <a:pt x="47" y="62"/>
                      <a:pt x="13" y="109"/>
                      <a:pt x="12" y="162"/>
                    </a:cubicBezTo>
                    <a:cubicBezTo>
                      <a:pt x="0" y="370"/>
                      <a:pt x="52" y="580"/>
                      <a:pt x="171" y="752"/>
                    </a:cubicBezTo>
                    <a:cubicBezTo>
                      <a:pt x="242" y="855"/>
                      <a:pt x="345" y="970"/>
                      <a:pt x="468" y="970"/>
                    </a:cubicBezTo>
                    <a:cubicBezTo>
                      <a:pt x="502" y="970"/>
                      <a:pt x="538" y="961"/>
                      <a:pt x="575" y="941"/>
                    </a:cubicBezTo>
                    <a:cubicBezTo>
                      <a:pt x="962" y="732"/>
                      <a:pt x="492" y="151"/>
                      <a:pt x="264" y="17"/>
                    </a:cubicBezTo>
                    <a:cubicBezTo>
                      <a:pt x="244" y="5"/>
                      <a:pt x="223"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4" name="Google Shape;4104;p52"/>
              <p:cNvSpPr/>
              <p:nvPr/>
            </p:nvSpPr>
            <p:spPr>
              <a:xfrm>
                <a:off x="4332200" y="3380500"/>
                <a:ext cx="14075" cy="10550"/>
              </a:xfrm>
              <a:custGeom>
                <a:avLst/>
                <a:gdLst/>
                <a:ahLst/>
                <a:cxnLst/>
                <a:rect l="l" t="t" r="r" b="b"/>
                <a:pathLst>
                  <a:path w="563" h="422" extrusionOk="0">
                    <a:moveTo>
                      <a:pt x="93" y="0"/>
                    </a:moveTo>
                    <a:cubicBezTo>
                      <a:pt x="62" y="0"/>
                      <a:pt x="31" y="4"/>
                      <a:pt x="0" y="11"/>
                    </a:cubicBezTo>
                    <a:lnTo>
                      <a:pt x="440" y="422"/>
                    </a:lnTo>
                    <a:cubicBezTo>
                      <a:pt x="455" y="367"/>
                      <a:pt x="502" y="321"/>
                      <a:pt x="559" y="321"/>
                    </a:cubicBezTo>
                    <a:cubicBezTo>
                      <a:pt x="560" y="321"/>
                      <a:pt x="562" y="321"/>
                      <a:pt x="563" y="321"/>
                    </a:cubicBezTo>
                    <a:cubicBezTo>
                      <a:pt x="494" y="214"/>
                      <a:pt x="410" y="11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5" name="Google Shape;4105;p52"/>
              <p:cNvSpPr/>
              <p:nvPr/>
            </p:nvSpPr>
            <p:spPr>
              <a:xfrm>
                <a:off x="4215225" y="3431200"/>
                <a:ext cx="3875" cy="17375"/>
              </a:xfrm>
              <a:custGeom>
                <a:avLst/>
                <a:gdLst/>
                <a:ahLst/>
                <a:cxnLst/>
                <a:rect l="l" t="t" r="r" b="b"/>
                <a:pathLst>
                  <a:path w="155" h="695" extrusionOk="0">
                    <a:moveTo>
                      <a:pt x="86" y="0"/>
                    </a:moveTo>
                    <a:cubicBezTo>
                      <a:pt x="40" y="21"/>
                      <a:pt x="14" y="71"/>
                      <a:pt x="25" y="120"/>
                    </a:cubicBezTo>
                    <a:cubicBezTo>
                      <a:pt x="6" y="148"/>
                      <a:pt x="1" y="184"/>
                      <a:pt x="8" y="218"/>
                    </a:cubicBezTo>
                    <a:cubicBezTo>
                      <a:pt x="38" y="359"/>
                      <a:pt x="68" y="500"/>
                      <a:pt x="96" y="640"/>
                    </a:cubicBezTo>
                    <a:cubicBezTo>
                      <a:pt x="100" y="661"/>
                      <a:pt x="109" y="680"/>
                      <a:pt x="123" y="695"/>
                    </a:cubicBezTo>
                    <a:cubicBezTo>
                      <a:pt x="113" y="646"/>
                      <a:pt x="104" y="597"/>
                      <a:pt x="93" y="549"/>
                    </a:cubicBezTo>
                    <a:cubicBezTo>
                      <a:pt x="79" y="493"/>
                      <a:pt x="104" y="434"/>
                      <a:pt x="155" y="406"/>
                    </a:cubicBezTo>
                    <a:cubicBezTo>
                      <a:pt x="130" y="270"/>
                      <a:pt x="108"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6" name="Google Shape;4106;p52"/>
              <p:cNvSpPr/>
              <p:nvPr/>
            </p:nvSpPr>
            <p:spPr>
              <a:xfrm>
                <a:off x="4217350" y="3380750"/>
                <a:ext cx="126250" cy="60575"/>
              </a:xfrm>
              <a:custGeom>
                <a:avLst/>
                <a:gdLst/>
                <a:ahLst/>
                <a:cxnLst/>
                <a:rect l="l" t="t" r="r" b="b"/>
                <a:pathLst>
                  <a:path w="5050" h="2423" extrusionOk="0">
                    <a:moveTo>
                      <a:pt x="332" y="2162"/>
                    </a:moveTo>
                    <a:lnTo>
                      <a:pt x="314" y="2170"/>
                    </a:lnTo>
                    <a:cubicBezTo>
                      <a:pt x="293" y="2180"/>
                      <a:pt x="275" y="2195"/>
                      <a:pt x="261" y="2214"/>
                    </a:cubicBezTo>
                    <a:cubicBezTo>
                      <a:pt x="249" y="2211"/>
                      <a:pt x="238" y="2210"/>
                      <a:pt x="225" y="2210"/>
                    </a:cubicBezTo>
                    <a:lnTo>
                      <a:pt x="332" y="2162"/>
                    </a:lnTo>
                    <a:close/>
                    <a:moveTo>
                      <a:pt x="4594" y="1"/>
                    </a:moveTo>
                    <a:cubicBezTo>
                      <a:pt x="4514" y="17"/>
                      <a:pt x="4434" y="51"/>
                      <a:pt x="4352" y="87"/>
                    </a:cubicBezTo>
                    <a:cubicBezTo>
                      <a:pt x="3872" y="299"/>
                      <a:pt x="3392" y="512"/>
                      <a:pt x="2912" y="726"/>
                    </a:cubicBezTo>
                    <a:lnTo>
                      <a:pt x="7" y="2015"/>
                    </a:lnTo>
                    <a:cubicBezTo>
                      <a:pt x="5" y="2016"/>
                      <a:pt x="3" y="2017"/>
                      <a:pt x="1" y="2018"/>
                    </a:cubicBezTo>
                    <a:cubicBezTo>
                      <a:pt x="23" y="2153"/>
                      <a:pt x="45" y="2288"/>
                      <a:pt x="69" y="2422"/>
                    </a:cubicBezTo>
                    <a:lnTo>
                      <a:pt x="80" y="2417"/>
                    </a:lnTo>
                    <a:cubicBezTo>
                      <a:pt x="72" y="2354"/>
                      <a:pt x="111" y="2294"/>
                      <a:pt x="172" y="2276"/>
                    </a:cubicBezTo>
                    <a:cubicBezTo>
                      <a:pt x="1813" y="1738"/>
                      <a:pt x="3440" y="1155"/>
                      <a:pt x="5050" y="526"/>
                    </a:cubicBezTo>
                    <a:cubicBezTo>
                      <a:pt x="5027" y="492"/>
                      <a:pt x="5021" y="450"/>
                      <a:pt x="5034"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7" name="Google Shape;4107;p52"/>
              <p:cNvSpPr/>
              <p:nvPr/>
            </p:nvSpPr>
            <p:spPr>
              <a:xfrm>
                <a:off x="4336325" y="3388500"/>
                <a:ext cx="17175" cy="18250"/>
              </a:xfrm>
              <a:custGeom>
                <a:avLst/>
                <a:gdLst/>
                <a:ahLst/>
                <a:cxnLst/>
                <a:rect l="l" t="t" r="r" b="b"/>
                <a:pathLst>
                  <a:path w="687" h="730" extrusionOk="0">
                    <a:moveTo>
                      <a:pt x="394" y="1"/>
                    </a:moveTo>
                    <a:cubicBezTo>
                      <a:pt x="337" y="1"/>
                      <a:pt x="290" y="47"/>
                      <a:pt x="275" y="102"/>
                    </a:cubicBezTo>
                    <a:lnTo>
                      <a:pt x="452" y="269"/>
                    </a:lnTo>
                    <a:cubicBezTo>
                      <a:pt x="516" y="328"/>
                      <a:pt x="497" y="435"/>
                      <a:pt x="426" y="478"/>
                    </a:cubicBezTo>
                    <a:cubicBezTo>
                      <a:pt x="285" y="564"/>
                      <a:pt x="144" y="647"/>
                      <a:pt x="0" y="729"/>
                    </a:cubicBezTo>
                    <a:cubicBezTo>
                      <a:pt x="190" y="654"/>
                      <a:pt x="378" y="578"/>
                      <a:pt x="567" y="503"/>
                    </a:cubicBezTo>
                    <a:cubicBezTo>
                      <a:pt x="686" y="455"/>
                      <a:pt x="675" y="294"/>
                      <a:pt x="594" y="248"/>
                    </a:cubicBezTo>
                    <a:cubicBezTo>
                      <a:pt x="618" y="191"/>
                      <a:pt x="609" y="123"/>
                      <a:pt x="540" y="90"/>
                    </a:cubicBezTo>
                    <a:lnTo>
                      <a:pt x="416" y="30"/>
                    </a:lnTo>
                    <a:cubicBezTo>
                      <a:pt x="411" y="20"/>
                      <a:pt x="404" y="11"/>
                      <a:pt x="398" y="1"/>
                    </a:cubicBezTo>
                    <a:cubicBezTo>
                      <a:pt x="397"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8" name="Google Shape;4108;p52"/>
              <p:cNvSpPr/>
              <p:nvPr/>
            </p:nvSpPr>
            <p:spPr>
              <a:xfrm>
                <a:off x="4217200" y="3441325"/>
                <a:ext cx="4000" cy="8275"/>
              </a:xfrm>
              <a:custGeom>
                <a:avLst/>
                <a:gdLst/>
                <a:ahLst/>
                <a:cxnLst/>
                <a:rect l="l" t="t" r="r" b="b"/>
                <a:pathLst>
                  <a:path w="160" h="331" extrusionOk="0">
                    <a:moveTo>
                      <a:pt x="76" y="1"/>
                    </a:moveTo>
                    <a:cubicBezTo>
                      <a:pt x="25" y="29"/>
                      <a:pt x="0" y="89"/>
                      <a:pt x="14" y="144"/>
                    </a:cubicBezTo>
                    <a:cubicBezTo>
                      <a:pt x="25" y="193"/>
                      <a:pt x="34" y="241"/>
                      <a:pt x="45" y="291"/>
                    </a:cubicBezTo>
                    <a:cubicBezTo>
                      <a:pt x="70" y="316"/>
                      <a:pt x="105" y="330"/>
                      <a:pt x="142" y="330"/>
                    </a:cubicBezTo>
                    <a:cubicBezTo>
                      <a:pt x="148" y="330"/>
                      <a:pt x="154" y="330"/>
                      <a:pt x="160" y="329"/>
                    </a:cubicBezTo>
                    <a:cubicBezTo>
                      <a:pt x="139" y="313"/>
                      <a:pt x="127" y="291"/>
                      <a:pt x="122"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09" name="Google Shape;4109;p52"/>
              <p:cNvSpPr/>
              <p:nvPr/>
            </p:nvSpPr>
            <p:spPr>
              <a:xfrm>
                <a:off x="4219075" y="3391050"/>
                <a:ext cx="130150" cy="58475"/>
              </a:xfrm>
              <a:custGeom>
                <a:avLst/>
                <a:gdLst/>
                <a:ahLst/>
                <a:cxnLst/>
                <a:rect l="l" t="t" r="r" b="b"/>
                <a:pathLst>
                  <a:path w="5206" h="2339" extrusionOk="0">
                    <a:moveTo>
                      <a:pt x="3897" y="636"/>
                    </a:moveTo>
                    <a:cubicBezTo>
                      <a:pt x="3900" y="641"/>
                      <a:pt x="3904" y="645"/>
                      <a:pt x="3907" y="650"/>
                    </a:cubicBezTo>
                    <a:cubicBezTo>
                      <a:pt x="3820" y="685"/>
                      <a:pt x="3732" y="719"/>
                      <a:pt x="3646" y="753"/>
                    </a:cubicBezTo>
                    <a:lnTo>
                      <a:pt x="3646" y="752"/>
                    </a:lnTo>
                    <a:cubicBezTo>
                      <a:pt x="3730" y="713"/>
                      <a:pt x="3813" y="675"/>
                      <a:pt x="3897" y="636"/>
                    </a:cubicBezTo>
                    <a:close/>
                    <a:moveTo>
                      <a:pt x="4965" y="0"/>
                    </a:moveTo>
                    <a:lnTo>
                      <a:pt x="4965" y="0"/>
                    </a:lnTo>
                    <a:cubicBezTo>
                      <a:pt x="4953" y="38"/>
                      <a:pt x="4958" y="80"/>
                      <a:pt x="4981" y="114"/>
                    </a:cubicBezTo>
                    <a:cubicBezTo>
                      <a:pt x="3372" y="742"/>
                      <a:pt x="1745" y="1325"/>
                      <a:pt x="103" y="1863"/>
                    </a:cubicBezTo>
                    <a:cubicBezTo>
                      <a:pt x="42" y="1882"/>
                      <a:pt x="3" y="1941"/>
                      <a:pt x="11" y="2005"/>
                    </a:cubicBezTo>
                    <a:lnTo>
                      <a:pt x="1" y="2012"/>
                    </a:lnTo>
                    <a:cubicBezTo>
                      <a:pt x="16" y="2100"/>
                      <a:pt x="32" y="2188"/>
                      <a:pt x="47" y="2277"/>
                    </a:cubicBezTo>
                    <a:cubicBezTo>
                      <a:pt x="52" y="2302"/>
                      <a:pt x="66" y="2324"/>
                      <a:pt x="85" y="2339"/>
                    </a:cubicBezTo>
                    <a:cubicBezTo>
                      <a:pt x="104" y="2338"/>
                      <a:pt x="122" y="2334"/>
                      <a:pt x="139" y="2326"/>
                    </a:cubicBezTo>
                    <a:cubicBezTo>
                      <a:pt x="191" y="2304"/>
                      <a:pt x="242" y="2280"/>
                      <a:pt x="294" y="2258"/>
                    </a:cubicBezTo>
                    <a:cubicBezTo>
                      <a:pt x="302" y="2259"/>
                      <a:pt x="309" y="2259"/>
                      <a:pt x="317" y="2259"/>
                    </a:cubicBezTo>
                    <a:cubicBezTo>
                      <a:pt x="393" y="2259"/>
                      <a:pt x="467" y="2235"/>
                      <a:pt x="540" y="2210"/>
                    </a:cubicBezTo>
                    <a:cubicBezTo>
                      <a:pt x="673" y="2164"/>
                      <a:pt x="803" y="2114"/>
                      <a:pt x="935" y="2066"/>
                    </a:cubicBezTo>
                    <a:cubicBezTo>
                      <a:pt x="1413" y="1889"/>
                      <a:pt x="1889" y="1712"/>
                      <a:pt x="2364" y="1531"/>
                    </a:cubicBezTo>
                    <a:cubicBezTo>
                      <a:pt x="3142" y="1235"/>
                      <a:pt x="3917" y="935"/>
                      <a:pt x="4690" y="627"/>
                    </a:cubicBezTo>
                    <a:cubicBezTo>
                      <a:pt x="4833" y="545"/>
                      <a:pt x="4974" y="462"/>
                      <a:pt x="5116" y="377"/>
                    </a:cubicBezTo>
                    <a:cubicBezTo>
                      <a:pt x="5186" y="334"/>
                      <a:pt x="5206" y="228"/>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0" name="Google Shape;4110;p52"/>
              <p:cNvSpPr/>
              <p:nvPr/>
            </p:nvSpPr>
            <p:spPr>
              <a:xfrm>
                <a:off x="4058700" y="3126550"/>
                <a:ext cx="124700" cy="77100"/>
              </a:xfrm>
              <a:custGeom>
                <a:avLst/>
                <a:gdLst/>
                <a:ahLst/>
                <a:cxnLst/>
                <a:rect l="l" t="t" r="r" b="b"/>
                <a:pathLst>
                  <a:path w="4988" h="3084" extrusionOk="0">
                    <a:moveTo>
                      <a:pt x="2792" y="191"/>
                    </a:moveTo>
                    <a:cubicBezTo>
                      <a:pt x="2813" y="191"/>
                      <a:pt x="2835" y="196"/>
                      <a:pt x="2854" y="208"/>
                    </a:cubicBezTo>
                    <a:cubicBezTo>
                      <a:pt x="3083" y="342"/>
                      <a:pt x="3553" y="923"/>
                      <a:pt x="3166" y="1132"/>
                    </a:cubicBezTo>
                    <a:cubicBezTo>
                      <a:pt x="3129" y="1152"/>
                      <a:pt x="3093" y="1161"/>
                      <a:pt x="3059" y="1161"/>
                    </a:cubicBezTo>
                    <a:cubicBezTo>
                      <a:pt x="2935" y="1161"/>
                      <a:pt x="2832" y="1046"/>
                      <a:pt x="2761" y="943"/>
                    </a:cubicBezTo>
                    <a:cubicBezTo>
                      <a:pt x="2645" y="769"/>
                      <a:pt x="2588" y="562"/>
                      <a:pt x="2602" y="353"/>
                    </a:cubicBezTo>
                    <a:cubicBezTo>
                      <a:pt x="2603" y="300"/>
                      <a:pt x="2637" y="253"/>
                      <a:pt x="2687" y="235"/>
                    </a:cubicBezTo>
                    <a:cubicBezTo>
                      <a:pt x="2714" y="208"/>
                      <a:pt x="2753" y="191"/>
                      <a:pt x="2792" y="191"/>
                    </a:cubicBezTo>
                    <a:close/>
                    <a:moveTo>
                      <a:pt x="1085" y="921"/>
                    </a:moveTo>
                    <a:cubicBezTo>
                      <a:pt x="1158" y="921"/>
                      <a:pt x="1240" y="980"/>
                      <a:pt x="1236" y="1072"/>
                    </a:cubicBezTo>
                    <a:cubicBezTo>
                      <a:pt x="1256" y="1084"/>
                      <a:pt x="1272" y="1100"/>
                      <a:pt x="1284" y="1119"/>
                    </a:cubicBezTo>
                    <a:cubicBezTo>
                      <a:pt x="1418" y="1326"/>
                      <a:pt x="1757" y="1696"/>
                      <a:pt x="1487" y="1927"/>
                    </a:cubicBezTo>
                    <a:cubicBezTo>
                      <a:pt x="1475" y="1938"/>
                      <a:pt x="1462" y="1945"/>
                      <a:pt x="1449" y="1951"/>
                    </a:cubicBezTo>
                    <a:cubicBezTo>
                      <a:pt x="1410" y="1984"/>
                      <a:pt x="1361" y="2001"/>
                      <a:pt x="1312" y="2001"/>
                    </a:cubicBezTo>
                    <a:cubicBezTo>
                      <a:pt x="1302" y="2001"/>
                      <a:pt x="1292" y="2001"/>
                      <a:pt x="1282" y="1999"/>
                    </a:cubicBezTo>
                    <a:cubicBezTo>
                      <a:pt x="872" y="1956"/>
                      <a:pt x="937" y="1288"/>
                      <a:pt x="977" y="1019"/>
                    </a:cubicBezTo>
                    <a:lnTo>
                      <a:pt x="977" y="1018"/>
                    </a:lnTo>
                    <a:cubicBezTo>
                      <a:pt x="987" y="950"/>
                      <a:pt x="1034" y="921"/>
                      <a:pt x="1085" y="921"/>
                    </a:cubicBezTo>
                    <a:close/>
                    <a:moveTo>
                      <a:pt x="3853" y="0"/>
                    </a:moveTo>
                    <a:cubicBezTo>
                      <a:pt x="2626" y="12"/>
                      <a:pt x="1398" y="24"/>
                      <a:pt x="170" y="34"/>
                    </a:cubicBezTo>
                    <a:lnTo>
                      <a:pt x="1" y="37"/>
                    </a:lnTo>
                    <a:cubicBezTo>
                      <a:pt x="96" y="1056"/>
                      <a:pt x="228" y="2071"/>
                      <a:pt x="394" y="3084"/>
                    </a:cubicBezTo>
                    <a:cubicBezTo>
                      <a:pt x="396" y="3081"/>
                      <a:pt x="398" y="3080"/>
                      <a:pt x="400" y="3079"/>
                    </a:cubicBezTo>
                    <a:lnTo>
                      <a:pt x="3305" y="1791"/>
                    </a:lnTo>
                    <a:cubicBezTo>
                      <a:pt x="3785" y="1577"/>
                      <a:pt x="4265" y="1364"/>
                      <a:pt x="4745" y="1151"/>
                    </a:cubicBezTo>
                    <a:cubicBezTo>
                      <a:pt x="4827" y="1115"/>
                      <a:pt x="4907" y="1082"/>
                      <a:pt x="4988" y="1066"/>
                    </a:cubicBezTo>
                    <a:lnTo>
                      <a:pt x="38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1" name="Google Shape;4111;p52"/>
              <p:cNvSpPr/>
              <p:nvPr/>
            </p:nvSpPr>
            <p:spPr>
              <a:xfrm>
                <a:off x="4074150" y="3207200"/>
                <a:ext cx="2725" cy="1325"/>
              </a:xfrm>
              <a:custGeom>
                <a:avLst/>
                <a:gdLst/>
                <a:ahLst/>
                <a:cxnLst/>
                <a:rect l="l" t="t" r="r" b="b"/>
                <a:pathLst>
                  <a:path w="109" h="53" extrusionOk="0">
                    <a:moveTo>
                      <a:pt x="109" y="0"/>
                    </a:moveTo>
                    <a:lnTo>
                      <a:pt x="87" y="10"/>
                    </a:lnTo>
                    <a:lnTo>
                      <a:pt x="87" y="10"/>
                    </a:lnTo>
                    <a:cubicBezTo>
                      <a:pt x="88" y="9"/>
                      <a:pt x="89" y="9"/>
                      <a:pt x="90" y="9"/>
                    </a:cubicBezTo>
                    <a:lnTo>
                      <a:pt x="109" y="0"/>
                    </a:lnTo>
                    <a:close/>
                    <a:moveTo>
                      <a:pt x="87" y="10"/>
                    </a:moveTo>
                    <a:cubicBezTo>
                      <a:pt x="87" y="10"/>
                      <a:pt x="86" y="10"/>
                      <a:pt x="85" y="10"/>
                    </a:cubicBezTo>
                    <a:lnTo>
                      <a:pt x="85" y="10"/>
                    </a:lnTo>
                    <a:lnTo>
                      <a:pt x="87" y="10"/>
                    </a:lnTo>
                    <a:close/>
                    <a:moveTo>
                      <a:pt x="85" y="10"/>
                    </a:moveTo>
                    <a:lnTo>
                      <a:pt x="0" y="48"/>
                    </a:lnTo>
                    <a:cubicBezTo>
                      <a:pt x="13" y="48"/>
                      <a:pt x="25" y="49"/>
                      <a:pt x="36" y="52"/>
                    </a:cubicBezTo>
                    <a:cubicBezTo>
                      <a:pt x="48" y="34"/>
                      <a:pt x="66" y="19"/>
                      <a:pt x="85"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2" name="Google Shape;4112;p52"/>
              <p:cNvSpPr/>
              <p:nvPr/>
            </p:nvSpPr>
            <p:spPr>
              <a:xfrm>
                <a:off x="4069500" y="3160850"/>
                <a:ext cx="152225" cy="83025"/>
              </a:xfrm>
              <a:custGeom>
                <a:avLst/>
                <a:gdLst/>
                <a:ahLst/>
                <a:cxnLst/>
                <a:rect l="l" t="t" r="r" b="b"/>
                <a:pathLst>
                  <a:path w="6089" h="3321" extrusionOk="0">
                    <a:moveTo>
                      <a:pt x="5118" y="1"/>
                    </a:moveTo>
                    <a:lnTo>
                      <a:pt x="5118" y="1"/>
                    </a:lnTo>
                    <a:cubicBezTo>
                      <a:pt x="5125" y="11"/>
                      <a:pt x="5131" y="21"/>
                      <a:pt x="5137" y="31"/>
                    </a:cubicBezTo>
                    <a:lnTo>
                      <a:pt x="5261" y="92"/>
                    </a:lnTo>
                    <a:cubicBezTo>
                      <a:pt x="5330" y="125"/>
                      <a:pt x="5338" y="193"/>
                      <a:pt x="5314" y="250"/>
                    </a:cubicBezTo>
                    <a:cubicBezTo>
                      <a:pt x="5396" y="297"/>
                      <a:pt x="5406" y="457"/>
                      <a:pt x="5287" y="505"/>
                    </a:cubicBezTo>
                    <a:cubicBezTo>
                      <a:pt x="5099" y="580"/>
                      <a:pt x="4910" y="656"/>
                      <a:pt x="4721" y="730"/>
                    </a:cubicBezTo>
                    <a:cubicBezTo>
                      <a:pt x="3322" y="1528"/>
                      <a:pt x="1812" y="2115"/>
                      <a:pt x="243" y="2474"/>
                    </a:cubicBezTo>
                    <a:cubicBezTo>
                      <a:pt x="232" y="2476"/>
                      <a:pt x="221" y="2477"/>
                      <a:pt x="210" y="2477"/>
                    </a:cubicBezTo>
                    <a:cubicBezTo>
                      <a:pt x="176" y="2477"/>
                      <a:pt x="143" y="2466"/>
                      <a:pt x="115" y="2444"/>
                    </a:cubicBezTo>
                    <a:cubicBezTo>
                      <a:pt x="109" y="2445"/>
                      <a:pt x="104" y="2445"/>
                      <a:pt x="98" y="2445"/>
                    </a:cubicBezTo>
                    <a:cubicBezTo>
                      <a:pt x="62" y="2445"/>
                      <a:pt x="27" y="2430"/>
                      <a:pt x="0" y="2404"/>
                    </a:cubicBezTo>
                    <a:lnTo>
                      <a:pt x="0" y="2404"/>
                    </a:lnTo>
                    <a:cubicBezTo>
                      <a:pt x="46" y="2628"/>
                      <a:pt x="85" y="2857"/>
                      <a:pt x="151" y="3072"/>
                    </a:cubicBezTo>
                    <a:cubicBezTo>
                      <a:pt x="207" y="3257"/>
                      <a:pt x="339" y="3320"/>
                      <a:pt x="498" y="3320"/>
                    </a:cubicBezTo>
                    <a:cubicBezTo>
                      <a:pt x="543" y="3320"/>
                      <a:pt x="590" y="3315"/>
                      <a:pt x="638" y="3306"/>
                    </a:cubicBezTo>
                    <a:cubicBezTo>
                      <a:pt x="1166" y="3206"/>
                      <a:pt x="1691" y="3064"/>
                      <a:pt x="2205" y="2908"/>
                    </a:cubicBezTo>
                    <a:cubicBezTo>
                      <a:pt x="3233" y="2595"/>
                      <a:pt x="4232" y="2192"/>
                      <a:pt x="5186" y="1701"/>
                    </a:cubicBezTo>
                    <a:cubicBezTo>
                      <a:pt x="5266" y="1661"/>
                      <a:pt x="5351" y="1621"/>
                      <a:pt x="5423" y="1576"/>
                    </a:cubicBezTo>
                    <a:cubicBezTo>
                      <a:pt x="5587" y="1556"/>
                      <a:pt x="5739" y="1484"/>
                      <a:pt x="5849" y="1355"/>
                    </a:cubicBezTo>
                    <a:cubicBezTo>
                      <a:pt x="5951" y="1236"/>
                      <a:pt x="6089" y="1007"/>
                      <a:pt x="6016" y="847"/>
                    </a:cubicBezTo>
                    <a:cubicBezTo>
                      <a:pt x="5939" y="684"/>
                      <a:pt x="5782" y="529"/>
                      <a:pt x="5655" y="403"/>
                    </a:cubicBezTo>
                    <a:cubicBezTo>
                      <a:pt x="5572" y="321"/>
                      <a:pt x="5485" y="244"/>
                      <a:pt x="5394" y="174"/>
                    </a:cubicBezTo>
                    <a:cubicBezTo>
                      <a:pt x="5378" y="153"/>
                      <a:pt x="5355" y="136"/>
                      <a:pt x="5331" y="126"/>
                    </a:cubicBezTo>
                    <a:cubicBezTo>
                      <a:pt x="5283" y="91"/>
                      <a:pt x="5234" y="56"/>
                      <a:pt x="5185" y="23"/>
                    </a:cubicBezTo>
                    <a:cubicBezTo>
                      <a:pt x="5165" y="9"/>
                      <a:pt x="5143"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3" name="Google Shape;4113;p52"/>
              <p:cNvSpPr/>
              <p:nvPr/>
            </p:nvSpPr>
            <p:spPr>
              <a:xfrm>
                <a:off x="4072375" y="3179100"/>
                <a:ext cx="115150" cy="43700"/>
              </a:xfrm>
              <a:custGeom>
                <a:avLst/>
                <a:gdLst/>
                <a:ahLst/>
                <a:cxnLst/>
                <a:rect l="l" t="t" r="r" b="b"/>
                <a:pathLst>
                  <a:path w="4606" h="1748" extrusionOk="0">
                    <a:moveTo>
                      <a:pt x="4606" y="0"/>
                    </a:moveTo>
                    <a:cubicBezTo>
                      <a:pt x="3833" y="308"/>
                      <a:pt x="3058" y="610"/>
                      <a:pt x="2279" y="904"/>
                    </a:cubicBezTo>
                    <a:cubicBezTo>
                      <a:pt x="1804" y="1086"/>
                      <a:pt x="1327" y="1263"/>
                      <a:pt x="849" y="1440"/>
                    </a:cubicBezTo>
                    <a:cubicBezTo>
                      <a:pt x="719" y="1488"/>
                      <a:pt x="587" y="1538"/>
                      <a:pt x="455" y="1584"/>
                    </a:cubicBezTo>
                    <a:cubicBezTo>
                      <a:pt x="383" y="1610"/>
                      <a:pt x="308" y="1633"/>
                      <a:pt x="232" y="1633"/>
                    </a:cubicBezTo>
                    <a:cubicBezTo>
                      <a:pt x="225" y="1633"/>
                      <a:pt x="217" y="1633"/>
                      <a:pt x="209" y="1632"/>
                    </a:cubicBezTo>
                    <a:lnTo>
                      <a:pt x="54" y="1700"/>
                    </a:lnTo>
                    <a:cubicBezTo>
                      <a:pt x="37" y="1708"/>
                      <a:pt x="18" y="1712"/>
                      <a:pt x="0" y="1714"/>
                    </a:cubicBezTo>
                    <a:cubicBezTo>
                      <a:pt x="27" y="1736"/>
                      <a:pt x="60" y="1747"/>
                      <a:pt x="94" y="1747"/>
                    </a:cubicBezTo>
                    <a:cubicBezTo>
                      <a:pt x="105" y="1747"/>
                      <a:pt x="116" y="1746"/>
                      <a:pt x="127" y="1744"/>
                    </a:cubicBezTo>
                    <a:cubicBezTo>
                      <a:pt x="1697" y="1385"/>
                      <a:pt x="3205"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4" name="Google Shape;4114;p52"/>
              <p:cNvSpPr/>
              <p:nvPr/>
            </p:nvSpPr>
            <p:spPr>
              <a:xfrm>
                <a:off x="4161400" y="3179350"/>
                <a:ext cx="6550" cy="2925"/>
              </a:xfrm>
              <a:custGeom>
                <a:avLst/>
                <a:gdLst/>
                <a:ahLst/>
                <a:cxnLst/>
                <a:rect l="l" t="t" r="r" b="b"/>
                <a:pathLst>
                  <a:path w="262" h="117" extrusionOk="0">
                    <a:moveTo>
                      <a:pt x="250" y="1"/>
                    </a:moveTo>
                    <a:cubicBezTo>
                      <a:pt x="168" y="39"/>
                      <a:pt x="84" y="77"/>
                      <a:pt x="1" y="117"/>
                    </a:cubicBezTo>
                    <a:cubicBezTo>
                      <a:pt x="87" y="83"/>
                      <a:pt x="174" y="49"/>
                      <a:pt x="261" y="15"/>
                    </a:cubicBezTo>
                    <a:cubicBezTo>
                      <a:pt x="257" y="11"/>
                      <a:pt x="254" y="6"/>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5" name="Google Shape;4115;p52"/>
              <p:cNvSpPr/>
              <p:nvPr/>
            </p:nvSpPr>
            <p:spPr>
              <a:xfrm>
                <a:off x="4080500" y="3149575"/>
                <a:ext cx="22125" cy="27025"/>
              </a:xfrm>
              <a:custGeom>
                <a:avLst/>
                <a:gdLst/>
                <a:ahLst/>
                <a:cxnLst/>
                <a:rect l="l" t="t" r="r" b="b"/>
                <a:pathLst>
                  <a:path w="885" h="1081" extrusionOk="0">
                    <a:moveTo>
                      <a:pt x="212" y="1"/>
                    </a:moveTo>
                    <a:cubicBezTo>
                      <a:pt x="161" y="1"/>
                      <a:pt x="115" y="30"/>
                      <a:pt x="105" y="97"/>
                    </a:cubicBezTo>
                    <a:cubicBezTo>
                      <a:pt x="65" y="367"/>
                      <a:pt x="0" y="1035"/>
                      <a:pt x="410" y="1078"/>
                    </a:cubicBezTo>
                    <a:cubicBezTo>
                      <a:pt x="420" y="1080"/>
                      <a:pt x="430" y="1080"/>
                      <a:pt x="440" y="1080"/>
                    </a:cubicBezTo>
                    <a:cubicBezTo>
                      <a:pt x="489" y="1080"/>
                      <a:pt x="538" y="1063"/>
                      <a:pt x="577" y="1030"/>
                    </a:cubicBezTo>
                    <a:cubicBezTo>
                      <a:pt x="590" y="1025"/>
                      <a:pt x="603" y="1017"/>
                      <a:pt x="615" y="1007"/>
                    </a:cubicBezTo>
                    <a:cubicBezTo>
                      <a:pt x="885" y="776"/>
                      <a:pt x="546" y="406"/>
                      <a:pt x="412" y="199"/>
                    </a:cubicBezTo>
                    <a:cubicBezTo>
                      <a:pt x="400" y="180"/>
                      <a:pt x="384" y="164"/>
                      <a:pt x="364" y="152"/>
                    </a:cubicBezTo>
                    <a:cubicBezTo>
                      <a:pt x="368" y="60"/>
                      <a:pt x="28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6" name="Google Shape;4116;p52"/>
              <p:cNvSpPr/>
              <p:nvPr/>
            </p:nvSpPr>
            <p:spPr>
              <a:xfrm>
                <a:off x="4123400" y="3131325"/>
                <a:ext cx="24125" cy="24250"/>
              </a:xfrm>
              <a:custGeom>
                <a:avLst/>
                <a:gdLst/>
                <a:ahLst/>
                <a:cxnLst/>
                <a:rect l="l" t="t" r="r" b="b"/>
                <a:pathLst>
                  <a:path w="965" h="970" extrusionOk="0">
                    <a:moveTo>
                      <a:pt x="204" y="0"/>
                    </a:moveTo>
                    <a:cubicBezTo>
                      <a:pt x="165" y="0"/>
                      <a:pt x="127" y="17"/>
                      <a:pt x="99" y="44"/>
                    </a:cubicBezTo>
                    <a:cubicBezTo>
                      <a:pt x="49" y="62"/>
                      <a:pt x="15" y="109"/>
                      <a:pt x="14" y="162"/>
                    </a:cubicBezTo>
                    <a:cubicBezTo>
                      <a:pt x="0" y="371"/>
                      <a:pt x="57" y="579"/>
                      <a:pt x="174" y="752"/>
                    </a:cubicBezTo>
                    <a:cubicBezTo>
                      <a:pt x="244" y="855"/>
                      <a:pt x="347" y="970"/>
                      <a:pt x="471" y="970"/>
                    </a:cubicBezTo>
                    <a:cubicBezTo>
                      <a:pt x="505" y="970"/>
                      <a:pt x="541" y="961"/>
                      <a:pt x="578" y="941"/>
                    </a:cubicBezTo>
                    <a:cubicBezTo>
                      <a:pt x="965" y="732"/>
                      <a:pt x="495" y="151"/>
                      <a:pt x="266" y="17"/>
                    </a:cubicBezTo>
                    <a:cubicBezTo>
                      <a:pt x="247" y="5"/>
                      <a:pt x="225"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7" name="Google Shape;4117;p52"/>
              <p:cNvSpPr/>
              <p:nvPr/>
            </p:nvSpPr>
            <p:spPr>
              <a:xfrm>
                <a:off x="4183400" y="3152900"/>
                <a:ext cx="14075" cy="10575"/>
              </a:xfrm>
              <a:custGeom>
                <a:avLst/>
                <a:gdLst/>
                <a:ahLst/>
                <a:cxnLst/>
                <a:rect l="l" t="t" r="r" b="b"/>
                <a:pathLst>
                  <a:path w="563" h="423" extrusionOk="0">
                    <a:moveTo>
                      <a:pt x="93" y="1"/>
                    </a:moveTo>
                    <a:cubicBezTo>
                      <a:pt x="62" y="1"/>
                      <a:pt x="31" y="4"/>
                      <a:pt x="1" y="11"/>
                    </a:cubicBezTo>
                    <a:lnTo>
                      <a:pt x="439" y="422"/>
                    </a:lnTo>
                    <a:cubicBezTo>
                      <a:pt x="455" y="367"/>
                      <a:pt x="502" y="321"/>
                      <a:pt x="558" y="321"/>
                    </a:cubicBezTo>
                    <a:cubicBezTo>
                      <a:pt x="560" y="321"/>
                      <a:pt x="561" y="321"/>
                      <a:pt x="562" y="321"/>
                    </a:cubicBezTo>
                    <a:cubicBezTo>
                      <a:pt x="493" y="214"/>
                      <a:pt x="409" y="115"/>
                      <a:pt x="298" y="53"/>
                    </a:cubicBezTo>
                    <a:cubicBezTo>
                      <a:pt x="235"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8" name="Google Shape;4118;p52"/>
              <p:cNvSpPr/>
              <p:nvPr/>
            </p:nvSpPr>
            <p:spPr>
              <a:xfrm>
                <a:off x="4066400" y="3203600"/>
                <a:ext cx="3900" cy="17375"/>
              </a:xfrm>
              <a:custGeom>
                <a:avLst/>
                <a:gdLst/>
                <a:ahLst/>
                <a:cxnLst/>
                <a:rect l="l" t="t" r="r" b="b"/>
                <a:pathLst>
                  <a:path w="156" h="695" extrusionOk="0">
                    <a:moveTo>
                      <a:pt x="86" y="1"/>
                    </a:moveTo>
                    <a:cubicBezTo>
                      <a:pt x="40" y="21"/>
                      <a:pt x="15" y="71"/>
                      <a:pt x="25" y="120"/>
                    </a:cubicBezTo>
                    <a:cubicBezTo>
                      <a:pt x="6" y="148"/>
                      <a:pt x="1" y="184"/>
                      <a:pt x="8" y="218"/>
                    </a:cubicBezTo>
                    <a:cubicBezTo>
                      <a:pt x="38" y="359"/>
                      <a:pt x="68" y="500"/>
                      <a:pt x="97" y="641"/>
                    </a:cubicBezTo>
                    <a:cubicBezTo>
                      <a:pt x="101" y="661"/>
                      <a:pt x="109" y="680"/>
                      <a:pt x="123" y="695"/>
                    </a:cubicBezTo>
                    <a:cubicBezTo>
                      <a:pt x="114" y="646"/>
                      <a:pt x="104" y="597"/>
                      <a:pt x="93" y="549"/>
                    </a:cubicBezTo>
                    <a:cubicBezTo>
                      <a:pt x="80" y="493"/>
                      <a:pt x="104" y="434"/>
                      <a:pt x="155" y="406"/>
                    </a:cubicBezTo>
                    <a:cubicBezTo>
                      <a:pt x="131" y="271"/>
                      <a:pt x="108"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19" name="Google Shape;4119;p52"/>
              <p:cNvSpPr/>
              <p:nvPr/>
            </p:nvSpPr>
            <p:spPr>
              <a:xfrm>
                <a:off x="4068525" y="3153125"/>
                <a:ext cx="126250" cy="60600"/>
              </a:xfrm>
              <a:custGeom>
                <a:avLst/>
                <a:gdLst/>
                <a:ahLst/>
                <a:cxnLst/>
                <a:rect l="l" t="t" r="r" b="b"/>
                <a:pathLst>
                  <a:path w="5050" h="2424" extrusionOk="0">
                    <a:moveTo>
                      <a:pt x="303" y="2176"/>
                    </a:moveTo>
                    <a:cubicBezTo>
                      <a:pt x="286" y="2185"/>
                      <a:pt x="272" y="2198"/>
                      <a:pt x="260" y="2214"/>
                    </a:cubicBezTo>
                    <a:cubicBezTo>
                      <a:pt x="251" y="2212"/>
                      <a:pt x="241" y="2211"/>
                      <a:pt x="231" y="2211"/>
                    </a:cubicBezTo>
                    <a:cubicBezTo>
                      <a:pt x="229" y="2211"/>
                      <a:pt x="227" y="2211"/>
                      <a:pt x="224" y="2211"/>
                    </a:cubicBezTo>
                    <a:lnTo>
                      <a:pt x="303" y="2176"/>
                    </a:lnTo>
                    <a:close/>
                    <a:moveTo>
                      <a:pt x="4595" y="1"/>
                    </a:moveTo>
                    <a:cubicBezTo>
                      <a:pt x="4514" y="17"/>
                      <a:pt x="4433" y="51"/>
                      <a:pt x="4352" y="87"/>
                    </a:cubicBezTo>
                    <a:cubicBezTo>
                      <a:pt x="3872" y="299"/>
                      <a:pt x="3392" y="513"/>
                      <a:pt x="2912" y="727"/>
                    </a:cubicBezTo>
                    <a:lnTo>
                      <a:pt x="7" y="2015"/>
                    </a:lnTo>
                    <a:cubicBezTo>
                      <a:pt x="5" y="2016"/>
                      <a:pt x="3" y="2017"/>
                      <a:pt x="1" y="2018"/>
                    </a:cubicBezTo>
                    <a:cubicBezTo>
                      <a:pt x="23" y="2154"/>
                      <a:pt x="46" y="2289"/>
                      <a:pt x="70" y="2424"/>
                    </a:cubicBezTo>
                    <a:cubicBezTo>
                      <a:pt x="73" y="2421"/>
                      <a:pt x="76" y="2419"/>
                      <a:pt x="81" y="2417"/>
                    </a:cubicBezTo>
                    <a:cubicBezTo>
                      <a:pt x="72" y="2353"/>
                      <a:pt x="112" y="2294"/>
                      <a:pt x="172" y="2276"/>
                    </a:cubicBezTo>
                    <a:cubicBezTo>
                      <a:pt x="1814" y="1738"/>
                      <a:pt x="3440" y="1155"/>
                      <a:pt x="5050" y="526"/>
                    </a:cubicBezTo>
                    <a:cubicBezTo>
                      <a:pt x="5028" y="492"/>
                      <a:pt x="5021" y="450"/>
                      <a:pt x="5034" y="412"/>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0" name="Google Shape;4120;p52"/>
              <p:cNvSpPr/>
              <p:nvPr/>
            </p:nvSpPr>
            <p:spPr>
              <a:xfrm>
                <a:off x="4187475" y="3160925"/>
                <a:ext cx="17175" cy="18225"/>
              </a:xfrm>
              <a:custGeom>
                <a:avLst/>
                <a:gdLst/>
                <a:ahLst/>
                <a:cxnLst/>
                <a:rect l="l" t="t" r="r" b="b"/>
                <a:pathLst>
                  <a:path w="687" h="729" extrusionOk="0">
                    <a:moveTo>
                      <a:pt x="394" y="0"/>
                    </a:moveTo>
                    <a:cubicBezTo>
                      <a:pt x="339" y="0"/>
                      <a:pt x="292" y="46"/>
                      <a:pt x="276" y="101"/>
                    </a:cubicBezTo>
                    <a:lnTo>
                      <a:pt x="452" y="268"/>
                    </a:lnTo>
                    <a:cubicBezTo>
                      <a:pt x="516" y="329"/>
                      <a:pt x="497" y="435"/>
                      <a:pt x="426" y="479"/>
                    </a:cubicBezTo>
                    <a:cubicBezTo>
                      <a:pt x="286" y="564"/>
                      <a:pt x="144" y="647"/>
                      <a:pt x="1" y="728"/>
                    </a:cubicBezTo>
                    <a:cubicBezTo>
                      <a:pt x="190" y="653"/>
                      <a:pt x="378" y="578"/>
                      <a:pt x="567" y="503"/>
                    </a:cubicBezTo>
                    <a:cubicBezTo>
                      <a:pt x="686" y="454"/>
                      <a:pt x="676" y="295"/>
                      <a:pt x="594" y="248"/>
                    </a:cubicBezTo>
                    <a:cubicBezTo>
                      <a:pt x="618" y="190"/>
                      <a:pt x="610" y="122"/>
                      <a:pt x="541" y="89"/>
                    </a:cubicBezTo>
                    <a:lnTo>
                      <a:pt x="416" y="30"/>
                    </a:lnTo>
                    <a:cubicBezTo>
                      <a:pt x="410" y="20"/>
                      <a:pt x="405" y="10"/>
                      <a:pt x="398" y="0"/>
                    </a:cubicBezTo>
                    <a:cubicBezTo>
                      <a:pt x="397" y="0"/>
                      <a:pt x="396" y="0"/>
                      <a:pt x="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1" name="Google Shape;4121;p52"/>
              <p:cNvSpPr/>
              <p:nvPr/>
            </p:nvSpPr>
            <p:spPr>
              <a:xfrm>
                <a:off x="4068375" y="3213725"/>
                <a:ext cx="4025" cy="8275"/>
              </a:xfrm>
              <a:custGeom>
                <a:avLst/>
                <a:gdLst/>
                <a:ahLst/>
                <a:cxnLst/>
                <a:rect l="l" t="t" r="r" b="b"/>
                <a:pathLst>
                  <a:path w="161" h="331" extrusionOk="0">
                    <a:moveTo>
                      <a:pt x="76" y="1"/>
                    </a:moveTo>
                    <a:cubicBezTo>
                      <a:pt x="25" y="29"/>
                      <a:pt x="1" y="89"/>
                      <a:pt x="14" y="144"/>
                    </a:cubicBezTo>
                    <a:cubicBezTo>
                      <a:pt x="25" y="193"/>
                      <a:pt x="35" y="241"/>
                      <a:pt x="45" y="290"/>
                    </a:cubicBezTo>
                    <a:cubicBezTo>
                      <a:pt x="71" y="316"/>
                      <a:pt x="106" y="330"/>
                      <a:pt x="142" y="330"/>
                    </a:cubicBezTo>
                    <a:cubicBezTo>
                      <a:pt x="148" y="330"/>
                      <a:pt x="154" y="330"/>
                      <a:pt x="160" y="329"/>
                    </a:cubicBezTo>
                    <a:cubicBezTo>
                      <a:pt x="140" y="313"/>
                      <a:pt x="127" y="291"/>
                      <a:pt x="123"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2" name="Google Shape;4122;p52"/>
              <p:cNvSpPr/>
              <p:nvPr/>
            </p:nvSpPr>
            <p:spPr>
              <a:xfrm>
                <a:off x="4070225" y="3163475"/>
                <a:ext cx="130200" cy="58500"/>
              </a:xfrm>
              <a:custGeom>
                <a:avLst/>
                <a:gdLst/>
                <a:ahLst/>
                <a:cxnLst/>
                <a:rect l="l" t="t" r="r" b="b"/>
                <a:pathLst>
                  <a:path w="5208" h="2340" extrusionOk="0">
                    <a:moveTo>
                      <a:pt x="3897" y="636"/>
                    </a:moveTo>
                    <a:cubicBezTo>
                      <a:pt x="3901" y="641"/>
                      <a:pt x="3904" y="646"/>
                      <a:pt x="3908" y="650"/>
                    </a:cubicBezTo>
                    <a:cubicBezTo>
                      <a:pt x="3821" y="684"/>
                      <a:pt x="3735" y="718"/>
                      <a:pt x="3648" y="752"/>
                    </a:cubicBezTo>
                    <a:cubicBezTo>
                      <a:pt x="3731" y="714"/>
                      <a:pt x="3815" y="674"/>
                      <a:pt x="3897" y="636"/>
                    </a:cubicBezTo>
                    <a:close/>
                    <a:moveTo>
                      <a:pt x="4965" y="0"/>
                    </a:moveTo>
                    <a:lnTo>
                      <a:pt x="4965" y="0"/>
                    </a:lnTo>
                    <a:cubicBezTo>
                      <a:pt x="4953" y="38"/>
                      <a:pt x="4958" y="80"/>
                      <a:pt x="4981" y="114"/>
                    </a:cubicBezTo>
                    <a:cubicBezTo>
                      <a:pt x="3372" y="742"/>
                      <a:pt x="1746" y="1326"/>
                      <a:pt x="104" y="1863"/>
                    </a:cubicBezTo>
                    <a:cubicBezTo>
                      <a:pt x="42" y="1882"/>
                      <a:pt x="4" y="1942"/>
                      <a:pt x="12" y="2005"/>
                    </a:cubicBezTo>
                    <a:cubicBezTo>
                      <a:pt x="8" y="2006"/>
                      <a:pt x="4" y="2008"/>
                      <a:pt x="1" y="2011"/>
                    </a:cubicBezTo>
                    <a:cubicBezTo>
                      <a:pt x="17" y="2100"/>
                      <a:pt x="32" y="2188"/>
                      <a:pt x="48" y="2276"/>
                    </a:cubicBezTo>
                    <a:cubicBezTo>
                      <a:pt x="53" y="2301"/>
                      <a:pt x="66" y="2323"/>
                      <a:pt x="86" y="2339"/>
                    </a:cubicBezTo>
                    <a:cubicBezTo>
                      <a:pt x="104" y="2338"/>
                      <a:pt x="123" y="2333"/>
                      <a:pt x="140" y="2325"/>
                    </a:cubicBezTo>
                    <a:lnTo>
                      <a:pt x="295" y="2257"/>
                    </a:lnTo>
                    <a:cubicBezTo>
                      <a:pt x="303" y="2258"/>
                      <a:pt x="311" y="2258"/>
                      <a:pt x="319" y="2258"/>
                    </a:cubicBezTo>
                    <a:cubicBezTo>
                      <a:pt x="395" y="2258"/>
                      <a:pt x="469" y="2236"/>
                      <a:pt x="540" y="2210"/>
                    </a:cubicBezTo>
                    <a:cubicBezTo>
                      <a:pt x="673" y="2164"/>
                      <a:pt x="804" y="2114"/>
                      <a:pt x="935" y="2065"/>
                    </a:cubicBezTo>
                    <a:cubicBezTo>
                      <a:pt x="1413" y="1889"/>
                      <a:pt x="1889" y="1711"/>
                      <a:pt x="2365" y="1530"/>
                    </a:cubicBezTo>
                    <a:cubicBezTo>
                      <a:pt x="3143" y="1236"/>
                      <a:pt x="3919" y="934"/>
                      <a:pt x="4691" y="626"/>
                    </a:cubicBezTo>
                    <a:cubicBezTo>
                      <a:pt x="4834" y="546"/>
                      <a:pt x="4976" y="462"/>
                      <a:pt x="5116" y="377"/>
                    </a:cubicBezTo>
                    <a:cubicBezTo>
                      <a:pt x="5187" y="333"/>
                      <a:pt x="5207" y="227"/>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3" name="Google Shape;4123;p52"/>
              <p:cNvSpPr/>
              <p:nvPr/>
            </p:nvSpPr>
            <p:spPr>
              <a:xfrm>
                <a:off x="4033325" y="3436075"/>
                <a:ext cx="129475" cy="109600"/>
              </a:xfrm>
              <a:custGeom>
                <a:avLst/>
                <a:gdLst/>
                <a:ahLst/>
                <a:cxnLst/>
                <a:rect l="l" t="t" r="r" b="b"/>
                <a:pathLst>
                  <a:path w="5179" h="4384" extrusionOk="0">
                    <a:moveTo>
                      <a:pt x="1296" y="2056"/>
                    </a:moveTo>
                    <a:cubicBezTo>
                      <a:pt x="1327" y="2056"/>
                      <a:pt x="1359" y="2066"/>
                      <a:pt x="1388" y="2089"/>
                    </a:cubicBezTo>
                    <a:cubicBezTo>
                      <a:pt x="1571" y="2238"/>
                      <a:pt x="1785" y="2400"/>
                      <a:pt x="1896" y="2613"/>
                    </a:cubicBezTo>
                    <a:cubicBezTo>
                      <a:pt x="1979" y="2773"/>
                      <a:pt x="1962" y="2997"/>
                      <a:pt x="1783" y="3085"/>
                    </a:cubicBezTo>
                    <a:cubicBezTo>
                      <a:pt x="1743" y="3105"/>
                      <a:pt x="1705" y="3114"/>
                      <a:pt x="1668" y="3114"/>
                    </a:cubicBezTo>
                    <a:cubicBezTo>
                      <a:pt x="1523" y="3114"/>
                      <a:pt x="1401" y="2980"/>
                      <a:pt x="1326" y="2859"/>
                    </a:cubicBezTo>
                    <a:cubicBezTo>
                      <a:pt x="1205" y="2665"/>
                      <a:pt x="1148" y="2438"/>
                      <a:pt x="1153" y="2210"/>
                    </a:cubicBezTo>
                    <a:cubicBezTo>
                      <a:pt x="1153" y="2195"/>
                      <a:pt x="1156" y="2179"/>
                      <a:pt x="1160" y="2166"/>
                    </a:cubicBezTo>
                    <a:cubicBezTo>
                      <a:pt x="1170" y="2101"/>
                      <a:pt x="1230" y="2056"/>
                      <a:pt x="1296" y="2056"/>
                    </a:cubicBezTo>
                    <a:close/>
                    <a:moveTo>
                      <a:pt x="2982" y="3291"/>
                    </a:moveTo>
                    <a:cubicBezTo>
                      <a:pt x="3003" y="3291"/>
                      <a:pt x="3025" y="3296"/>
                      <a:pt x="3044" y="3306"/>
                    </a:cubicBezTo>
                    <a:cubicBezTo>
                      <a:pt x="3273" y="3440"/>
                      <a:pt x="3743" y="4023"/>
                      <a:pt x="3357" y="4231"/>
                    </a:cubicBezTo>
                    <a:cubicBezTo>
                      <a:pt x="3319" y="4252"/>
                      <a:pt x="3283" y="4260"/>
                      <a:pt x="3249" y="4260"/>
                    </a:cubicBezTo>
                    <a:cubicBezTo>
                      <a:pt x="3125" y="4260"/>
                      <a:pt x="3022" y="4146"/>
                      <a:pt x="2952" y="4043"/>
                    </a:cubicBezTo>
                    <a:cubicBezTo>
                      <a:pt x="2835" y="3869"/>
                      <a:pt x="2778" y="3662"/>
                      <a:pt x="2792" y="3453"/>
                    </a:cubicBezTo>
                    <a:cubicBezTo>
                      <a:pt x="2793" y="3400"/>
                      <a:pt x="2827" y="3353"/>
                      <a:pt x="2877" y="3335"/>
                    </a:cubicBezTo>
                    <a:cubicBezTo>
                      <a:pt x="2904" y="3308"/>
                      <a:pt x="2943" y="3291"/>
                      <a:pt x="2982" y="3291"/>
                    </a:cubicBezTo>
                    <a:close/>
                    <a:moveTo>
                      <a:pt x="531" y="1"/>
                    </a:moveTo>
                    <a:cubicBezTo>
                      <a:pt x="310" y="1"/>
                      <a:pt x="132" y="173"/>
                      <a:pt x="58" y="374"/>
                    </a:cubicBezTo>
                    <a:cubicBezTo>
                      <a:pt x="0" y="529"/>
                      <a:pt x="13" y="688"/>
                      <a:pt x="54" y="842"/>
                    </a:cubicBezTo>
                    <a:cubicBezTo>
                      <a:pt x="42" y="863"/>
                      <a:pt x="35" y="889"/>
                      <a:pt x="37" y="914"/>
                    </a:cubicBezTo>
                    <a:cubicBezTo>
                      <a:pt x="87" y="2074"/>
                      <a:pt x="184" y="3230"/>
                      <a:pt x="326" y="4383"/>
                    </a:cubicBezTo>
                    <a:lnTo>
                      <a:pt x="1141" y="4369"/>
                    </a:lnTo>
                    <a:cubicBezTo>
                      <a:pt x="1146" y="4272"/>
                      <a:pt x="1158" y="4184"/>
                      <a:pt x="1168" y="4119"/>
                    </a:cubicBezTo>
                    <a:cubicBezTo>
                      <a:pt x="1178" y="4051"/>
                      <a:pt x="1225" y="4022"/>
                      <a:pt x="1276" y="4022"/>
                    </a:cubicBezTo>
                    <a:cubicBezTo>
                      <a:pt x="1349" y="4022"/>
                      <a:pt x="1431" y="4081"/>
                      <a:pt x="1427" y="4174"/>
                    </a:cubicBezTo>
                    <a:cubicBezTo>
                      <a:pt x="1446" y="4185"/>
                      <a:pt x="1463" y="4201"/>
                      <a:pt x="1475" y="4220"/>
                    </a:cubicBezTo>
                    <a:cubicBezTo>
                      <a:pt x="1501" y="4261"/>
                      <a:pt x="1537" y="4309"/>
                      <a:pt x="1573" y="4361"/>
                    </a:cubicBezTo>
                    <a:lnTo>
                      <a:pt x="4820" y="4303"/>
                    </a:lnTo>
                    <a:lnTo>
                      <a:pt x="4937" y="4251"/>
                    </a:lnTo>
                    <a:cubicBezTo>
                      <a:pt x="5017" y="4214"/>
                      <a:pt x="5097" y="4180"/>
                      <a:pt x="5179" y="4164"/>
                    </a:cubicBezTo>
                    <a:lnTo>
                      <a:pt x="3145" y="2257"/>
                    </a:lnTo>
                    <a:lnTo>
                      <a:pt x="1820" y="1014"/>
                    </a:lnTo>
                    <a:lnTo>
                      <a:pt x="1177" y="410"/>
                    </a:lnTo>
                    <a:cubicBezTo>
                      <a:pt x="1006" y="250"/>
                      <a:pt x="820" y="23"/>
                      <a:pt x="568" y="2"/>
                    </a:cubicBezTo>
                    <a:cubicBezTo>
                      <a:pt x="556" y="1"/>
                      <a:pt x="543" y="1"/>
                      <a:pt x="5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4" name="Google Shape;4124;p52"/>
              <p:cNvSpPr/>
              <p:nvPr/>
            </p:nvSpPr>
            <p:spPr>
              <a:xfrm>
                <a:off x="4061850" y="3536600"/>
                <a:ext cx="10775" cy="8700"/>
              </a:xfrm>
              <a:custGeom>
                <a:avLst/>
                <a:gdLst/>
                <a:ahLst/>
                <a:cxnLst/>
                <a:rect l="l" t="t" r="r" b="b"/>
                <a:pathLst>
                  <a:path w="431" h="348" extrusionOk="0">
                    <a:moveTo>
                      <a:pt x="134" y="1"/>
                    </a:moveTo>
                    <a:cubicBezTo>
                      <a:pt x="83" y="1"/>
                      <a:pt x="36" y="30"/>
                      <a:pt x="27" y="98"/>
                    </a:cubicBezTo>
                    <a:cubicBezTo>
                      <a:pt x="17" y="163"/>
                      <a:pt x="5" y="251"/>
                      <a:pt x="0" y="348"/>
                    </a:cubicBezTo>
                    <a:lnTo>
                      <a:pt x="431" y="339"/>
                    </a:lnTo>
                    <a:cubicBezTo>
                      <a:pt x="394" y="288"/>
                      <a:pt x="359" y="240"/>
                      <a:pt x="333" y="199"/>
                    </a:cubicBezTo>
                    <a:cubicBezTo>
                      <a:pt x="321" y="180"/>
                      <a:pt x="304" y="164"/>
                      <a:pt x="285" y="152"/>
                    </a:cubicBezTo>
                    <a:cubicBezTo>
                      <a:pt x="289" y="60"/>
                      <a:pt x="207"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5" name="Google Shape;4125;p52"/>
              <p:cNvSpPr/>
              <p:nvPr/>
            </p:nvSpPr>
            <p:spPr>
              <a:xfrm>
                <a:off x="4062025" y="3487450"/>
                <a:ext cx="20750" cy="26475"/>
              </a:xfrm>
              <a:custGeom>
                <a:avLst/>
                <a:gdLst/>
                <a:ahLst/>
                <a:cxnLst/>
                <a:rect l="l" t="t" r="r" b="b"/>
                <a:pathLst>
                  <a:path w="830" h="1059" extrusionOk="0">
                    <a:moveTo>
                      <a:pt x="148" y="1"/>
                    </a:moveTo>
                    <a:cubicBezTo>
                      <a:pt x="82" y="1"/>
                      <a:pt x="21" y="46"/>
                      <a:pt x="12" y="111"/>
                    </a:cubicBezTo>
                    <a:cubicBezTo>
                      <a:pt x="7" y="124"/>
                      <a:pt x="5" y="140"/>
                      <a:pt x="5" y="155"/>
                    </a:cubicBezTo>
                    <a:cubicBezTo>
                      <a:pt x="0" y="383"/>
                      <a:pt x="57" y="610"/>
                      <a:pt x="177" y="804"/>
                    </a:cubicBezTo>
                    <a:cubicBezTo>
                      <a:pt x="253" y="925"/>
                      <a:pt x="375" y="1059"/>
                      <a:pt x="520" y="1059"/>
                    </a:cubicBezTo>
                    <a:cubicBezTo>
                      <a:pt x="557" y="1059"/>
                      <a:pt x="595" y="1050"/>
                      <a:pt x="635" y="1030"/>
                    </a:cubicBezTo>
                    <a:cubicBezTo>
                      <a:pt x="813" y="942"/>
                      <a:pt x="830" y="718"/>
                      <a:pt x="747" y="558"/>
                    </a:cubicBezTo>
                    <a:cubicBezTo>
                      <a:pt x="636"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6" name="Google Shape;4126;p52"/>
              <p:cNvSpPr/>
              <p:nvPr/>
            </p:nvSpPr>
            <p:spPr>
              <a:xfrm>
                <a:off x="4102775" y="3518325"/>
                <a:ext cx="24125" cy="24275"/>
              </a:xfrm>
              <a:custGeom>
                <a:avLst/>
                <a:gdLst/>
                <a:ahLst/>
                <a:cxnLst/>
                <a:rect l="l" t="t" r="r" b="b"/>
                <a:pathLst>
                  <a:path w="965" h="971" extrusionOk="0">
                    <a:moveTo>
                      <a:pt x="205" y="0"/>
                    </a:moveTo>
                    <a:cubicBezTo>
                      <a:pt x="166" y="0"/>
                      <a:pt x="126" y="18"/>
                      <a:pt x="99" y="45"/>
                    </a:cubicBezTo>
                    <a:cubicBezTo>
                      <a:pt x="49" y="63"/>
                      <a:pt x="15" y="110"/>
                      <a:pt x="14" y="163"/>
                    </a:cubicBezTo>
                    <a:cubicBezTo>
                      <a:pt x="0" y="372"/>
                      <a:pt x="57" y="579"/>
                      <a:pt x="174" y="752"/>
                    </a:cubicBezTo>
                    <a:cubicBezTo>
                      <a:pt x="244" y="856"/>
                      <a:pt x="347" y="970"/>
                      <a:pt x="472" y="970"/>
                    </a:cubicBezTo>
                    <a:cubicBezTo>
                      <a:pt x="506" y="970"/>
                      <a:pt x="541" y="961"/>
                      <a:pt x="579" y="941"/>
                    </a:cubicBezTo>
                    <a:cubicBezTo>
                      <a:pt x="965" y="733"/>
                      <a:pt x="495" y="150"/>
                      <a:pt x="266" y="16"/>
                    </a:cubicBezTo>
                    <a:cubicBezTo>
                      <a:pt x="247" y="5"/>
                      <a:pt x="226"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7" name="Google Shape;4127;p52"/>
              <p:cNvSpPr/>
              <p:nvPr/>
            </p:nvSpPr>
            <p:spPr>
              <a:xfrm>
                <a:off x="4162775" y="3539925"/>
                <a:ext cx="10250" cy="3500"/>
              </a:xfrm>
              <a:custGeom>
                <a:avLst/>
                <a:gdLst/>
                <a:ahLst/>
                <a:cxnLst/>
                <a:rect l="l" t="t" r="r" b="b"/>
                <a:pathLst>
                  <a:path w="410" h="140" extrusionOk="0">
                    <a:moveTo>
                      <a:pt x="93" y="0"/>
                    </a:moveTo>
                    <a:cubicBezTo>
                      <a:pt x="62" y="0"/>
                      <a:pt x="31" y="4"/>
                      <a:pt x="1" y="10"/>
                    </a:cubicBezTo>
                    <a:lnTo>
                      <a:pt x="137" y="139"/>
                    </a:lnTo>
                    <a:lnTo>
                      <a:pt x="409" y="134"/>
                    </a:lnTo>
                    <a:cubicBezTo>
                      <a:pt x="375" y="103"/>
                      <a:pt x="338" y="7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8" name="Google Shape;4128;p52"/>
              <p:cNvSpPr/>
              <p:nvPr/>
            </p:nvSpPr>
            <p:spPr>
              <a:xfrm>
                <a:off x="4153775" y="3540175"/>
                <a:ext cx="12425" cy="3450"/>
              </a:xfrm>
              <a:custGeom>
                <a:avLst/>
                <a:gdLst/>
                <a:ahLst/>
                <a:cxnLst/>
                <a:rect l="l" t="t" r="r" b="b"/>
                <a:pathLst>
                  <a:path w="497" h="138" extrusionOk="0">
                    <a:moveTo>
                      <a:pt x="360" y="0"/>
                    </a:moveTo>
                    <a:cubicBezTo>
                      <a:pt x="279" y="16"/>
                      <a:pt x="199" y="50"/>
                      <a:pt x="117" y="87"/>
                    </a:cubicBezTo>
                    <a:lnTo>
                      <a:pt x="0" y="138"/>
                    </a:lnTo>
                    <a:lnTo>
                      <a:pt x="497" y="129"/>
                    </a:lnTo>
                    <a:lnTo>
                      <a:pt x="36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29" name="Google Shape;4129;p52"/>
              <p:cNvSpPr/>
              <p:nvPr/>
            </p:nvSpPr>
            <p:spPr>
              <a:xfrm>
                <a:off x="4368300" y="3269200"/>
                <a:ext cx="2725" cy="1325"/>
              </a:xfrm>
              <a:custGeom>
                <a:avLst/>
                <a:gdLst/>
                <a:ahLst/>
                <a:cxnLst/>
                <a:rect l="l" t="t" r="r" b="b"/>
                <a:pathLst>
                  <a:path w="109" h="53" extrusionOk="0">
                    <a:moveTo>
                      <a:pt x="109" y="0"/>
                    </a:moveTo>
                    <a:lnTo>
                      <a:pt x="0" y="48"/>
                    </a:lnTo>
                    <a:cubicBezTo>
                      <a:pt x="13" y="48"/>
                      <a:pt x="25" y="50"/>
                      <a:pt x="37" y="53"/>
                    </a:cubicBezTo>
                    <a:cubicBezTo>
                      <a:pt x="50" y="33"/>
                      <a:pt x="68" y="19"/>
                      <a:pt x="90"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0" name="Google Shape;4130;p52"/>
              <p:cNvSpPr/>
              <p:nvPr/>
            </p:nvSpPr>
            <p:spPr>
              <a:xfrm>
                <a:off x="4348475" y="3124150"/>
                <a:ext cx="129100" cy="141500"/>
              </a:xfrm>
              <a:custGeom>
                <a:avLst/>
                <a:gdLst/>
                <a:ahLst/>
                <a:cxnLst/>
                <a:rect l="l" t="t" r="r" b="b"/>
                <a:pathLst>
                  <a:path w="5164" h="5660" extrusionOk="0">
                    <a:moveTo>
                      <a:pt x="1281" y="1533"/>
                    </a:moveTo>
                    <a:cubicBezTo>
                      <a:pt x="1312" y="1533"/>
                      <a:pt x="1344" y="1544"/>
                      <a:pt x="1373" y="1567"/>
                    </a:cubicBezTo>
                    <a:cubicBezTo>
                      <a:pt x="1556" y="1716"/>
                      <a:pt x="1770" y="1876"/>
                      <a:pt x="1881" y="2090"/>
                    </a:cubicBezTo>
                    <a:cubicBezTo>
                      <a:pt x="1964" y="2249"/>
                      <a:pt x="1948" y="2474"/>
                      <a:pt x="1769" y="2563"/>
                    </a:cubicBezTo>
                    <a:cubicBezTo>
                      <a:pt x="1730" y="2583"/>
                      <a:pt x="1691" y="2591"/>
                      <a:pt x="1655" y="2591"/>
                    </a:cubicBezTo>
                    <a:cubicBezTo>
                      <a:pt x="1509" y="2591"/>
                      <a:pt x="1387" y="2457"/>
                      <a:pt x="1311" y="2337"/>
                    </a:cubicBezTo>
                    <a:cubicBezTo>
                      <a:pt x="1192" y="2141"/>
                      <a:pt x="1131" y="1916"/>
                      <a:pt x="1138" y="1687"/>
                    </a:cubicBezTo>
                    <a:cubicBezTo>
                      <a:pt x="1138" y="1672"/>
                      <a:pt x="1141" y="1657"/>
                      <a:pt x="1145" y="1642"/>
                    </a:cubicBezTo>
                    <a:cubicBezTo>
                      <a:pt x="1155" y="1579"/>
                      <a:pt x="1215" y="1533"/>
                      <a:pt x="1281" y="1533"/>
                    </a:cubicBezTo>
                    <a:close/>
                    <a:moveTo>
                      <a:pt x="2968" y="2768"/>
                    </a:moveTo>
                    <a:cubicBezTo>
                      <a:pt x="2989" y="2768"/>
                      <a:pt x="3011" y="2773"/>
                      <a:pt x="3030" y="2784"/>
                    </a:cubicBezTo>
                    <a:cubicBezTo>
                      <a:pt x="3259" y="2918"/>
                      <a:pt x="3729" y="3500"/>
                      <a:pt x="3342" y="3709"/>
                    </a:cubicBezTo>
                    <a:cubicBezTo>
                      <a:pt x="3304" y="3729"/>
                      <a:pt x="3269" y="3738"/>
                      <a:pt x="3235" y="3738"/>
                    </a:cubicBezTo>
                    <a:cubicBezTo>
                      <a:pt x="3110" y="3738"/>
                      <a:pt x="3007" y="3623"/>
                      <a:pt x="2937" y="3520"/>
                    </a:cubicBezTo>
                    <a:cubicBezTo>
                      <a:pt x="2820" y="3347"/>
                      <a:pt x="2763" y="3139"/>
                      <a:pt x="2777" y="2930"/>
                    </a:cubicBezTo>
                    <a:lnTo>
                      <a:pt x="2778" y="2930"/>
                    </a:lnTo>
                    <a:cubicBezTo>
                      <a:pt x="2779" y="2877"/>
                      <a:pt x="2813" y="2830"/>
                      <a:pt x="2862" y="2812"/>
                    </a:cubicBezTo>
                    <a:cubicBezTo>
                      <a:pt x="2890" y="2785"/>
                      <a:pt x="2929" y="2768"/>
                      <a:pt x="2968" y="2768"/>
                    </a:cubicBezTo>
                    <a:close/>
                    <a:moveTo>
                      <a:pt x="1261" y="3498"/>
                    </a:moveTo>
                    <a:cubicBezTo>
                      <a:pt x="1334" y="3498"/>
                      <a:pt x="1416" y="3558"/>
                      <a:pt x="1412" y="3650"/>
                    </a:cubicBezTo>
                    <a:cubicBezTo>
                      <a:pt x="1431" y="3661"/>
                      <a:pt x="1448" y="3677"/>
                      <a:pt x="1460" y="3696"/>
                    </a:cubicBezTo>
                    <a:cubicBezTo>
                      <a:pt x="1594" y="3904"/>
                      <a:pt x="1933" y="4274"/>
                      <a:pt x="1663" y="4504"/>
                    </a:cubicBezTo>
                    <a:cubicBezTo>
                      <a:pt x="1651" y="4515"/>
                      <a:pt x="1638" y="4522"/>
                      <a:pt x="1624" y="4529"/>
                    </a:cubicBezTo>
                    <a:cubicBezTo>
                      <a:pt x="1585" y="4561"/>
                      <a:pt x="1536" y="4579"/>
                      <a:pt x="1486" y="4579"/>
                    </a:cubicBezTo>
                    <a:cubicBezTo>
                      <a:pt x="1476" y="4579"/>
                      <a:pt x="1466" y="4578"/>
                      <a:pt x="1457" y="4577"/>
                    </a:cubicBezTo>
                    <a:cubicBezTo>
                      <a:pt x="1047" y="4533"/>
                      <a:pt x="1112" y="3865"/>
                      <a:pt x="1153" y="3595"/>
                    </a:cubicBezTo>
                    <a:cubicBezTo>
                      <a:pt x="1163" y="3527"/>
                      <a:pt x="1210" y="3498"/>
                      <a:pt x="1261" y="3498"/>
                    </a:cubicBezTo>
                    <a:close/>
                    <a:moveTo>
                      <a:pt x="1283" y="1"/>
                    </a:moveTo>
                    <a:lnTo>
                      <a:pt x="8" y="16"/>
                    </a:lnTo>
                    <a:cubicBezTo>
                      <a:pt x="0" y="118"/>
                      <a:pt x="12" y="220"/>
                      <a:pt x="41" y="318"/>
                    </a:cubicBezTo>
                    <a:cubicBezTo>
                      <a:pt x="27" y="340"/>
                      <a:pt x="20" y="365"/>
                      <a:pt x="22" y="391"/>
                    </a:cubicBezTo>
                    <a:cubicBezTo>
                      <a:pt x="100" y="2157"/>
                      <a:pt x="283" y="3916"/>
                      <a:pt x="569" y="5660"/>
                    </a:cubicBezTo>
                    <a:cubicBezTo>
                      <a:pt x="571" y="5659"/>
                      <a:pt x="573" y="5658"/>
                      <a:pt x="575" y="5657"/>
                    </a:cubicBezTo>
                    <a:lnTo>
                      <a:pt x="3481" y="4367"/>
                    </a:lnTo>
                    <a:cubicBezTo>
                      <a:pt x="3960" y="4153"/>
                      <a:pt x="4441" y="3941"/>
                      <a:pt x="4920" y="3727"/>
                    </a:cubicBezTo>
                    <a:cubicBezTo>
                      <a:pt x="5002" y="3691"/>
                      <a:pt x="5083" y="3658"/>
                      <a:pt x="5164" y="3642"/>
                    </a:cubicBezTo>
                    <a:lnTo>
                      <a:pt x="3130" y="1734"/>
                    </a:lnTo>
                    <a:lnTo>
                      <a:pt x="1805" y="491"/>
                    </a:lnTo>
                    <a:lnTo>
                      <a:pt x="12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1" name="Google Shape;4131;p52"/>
              <p:cNvSpPr/>
              <p:nvPr/>
            </p:nvSpPr>
            <p:spPr>
              <a:xfrm>
                <a:off x="4363675" y="3222900"/>
                <a:ext cx="152200" cy="83000"/>
              </a:xfrm>
              <a:custGeom>
                <a:avLst/>
                <a:gdLst/>
                <a:ahLst/>
                <a:cxnLst/>
                <a:rect l="l" t="t" r="r" b="b"/>
                <a:pathLst>
                  <a:path w="6088" h="3320" extrusionOk="0">
                    <a:moveTo>
                      <a:pt x="5118" y="0"/>
                    </a:moveTo>
                    <a:cubicBezTo>
                      <a:pt x="5124" y="10"/>
                      <a:pt x="5130" y="20"/>
                      <a:pt x="5136" y="29"/>
                    </a:cubicBezTo>
                    <a:lnTo>
                      <a:pt x="5260" y="91"/>
                    </a:lnTo>
                    <a:cubicBezTo>
                      <a:pt x="5329" y="124"/>
                      <a:pt x="5337" y="192"/>
                      <a:pt x="5313" y="249"/>
                    </a:cubicBezTo>
                    <a:cubicBezTo>
                      <a:pt x="5395" y="296"/>
                      <a:pt x="5406" y="455"/>
                      <a:pt x="5286" y="503"/>
                    </a:cubicBezTo>
                    <a:cubicBezTo>
                      <a:pt x="5098" y="580"/>
                      <a:pt x="4909" y="654"/>
                      <a:pt x="4721" y="730"/>
                    </a:cubicBezTo>
                    <a:cubicBezTo>
                      <a:pt x="3321" y="1526"/>
                      <a:pt x="1812" y="2114"/>
                      <a:pt x="242" y="2473"/>
                    </a:cubicBezTo>
                    <a:cubicBezTo>
                      <a:pt x="231" y="2476"/>
                      <a:pt x="221" y="2477"/>
                      <a:pt x="211" y="2477"/>
                    </a:cubicBezTo>
                    <a:cubicBezTo>
                      <a:pt x="176" y="2477"/>
                      <a:pt x="142" y="2465"/>
                      <a:pt x="115" y="2443"/>
                    </a:cubicBezTo>
                    <a:cubicBezTo>
                      <a:pt x="109" y="2443"/>
                      <a:pt x="104" y="2444"/>
                      <a:pt x="98" y="2444"/>
                    </a:cubicBezTo>
                    <a:cubicBezTo>
                      <a:pt x="61" y="2444"/>
                      <a:pt x="26" y="2429"/>
                      <a:pt x="0" y="2403"/>
                    </a:cubicBezTo>
                    <a:lnTo>
                      <a:pt x="0" y="2403"/>
                    </a:lnTo>
                    <a:cubicBezTo>
                      <a:pt x="45" y="2626"/>
                      <a:pt x="84" y="2855"/>
                      <a:pt x="150" y="3072"/>
                    </a:cubicBezTo>
                    <a:cubicBezTo>
                      <a:pt x="206" y="3255"/>
                      <a:pt x="338" y="3319"/>
                      <a:pt x="496" y="3319"/>
                    </a:cubicBezTo>
                    <a:cubicBezTo>
                      <a:pt x="541" y="3319"/>
                      <a:pt x="589" y="3314"/>
                      <a:pt x="637" y="3305"/>
                    </a:cubicBezTo>
                    <a:cubicBezTo>
                      <a:pt x="1167" y="3206"/>
                      <a:pt x="1691" y="3062"/>
                      <a:pt x="2204" y="2906"/>
                    </a:cubicBezTo>
                    <a:cubicBezTo>
                      <a:pt x="3232" y="2595"/>
                      <a:pt x="4231" y="2191"/>
                      <a:pt x="5186" y="1700"/>
                    </a:cubicBezTo>
                    <a:cubicBezTo>
                      <a:pt x="5266" y="1659"/>
                      <a:pt x="5350" y="1621"/>
                      <a:pt x="5422" y="1574"/>
                    </a:cubicBezTo>
                    <a:cubicBezTo>
                      <a:pt x="5586" y="1556"/>
                      <a:pt x="5738" y="1484"/>
                      <a:pt x="5848" y="1355"/>
                    </a:cubicBezTo>
                    <a:cubicBezTo>
                      <a:pt x="5950" y="1235"/>
                      <a:pt x="6088" y="1005"/>
                      <a:pt x="6015" y="847"/>
                    </a:cubicBezTo>
                    <a:cubicBezTo>
                      <a:pt x="5939" y="682"/>
                      <a:pt x="5782" y="528"/>
                      <a:pt x="5654" y="402"/>
                    </a:cubicBezTo>
                    <a:cubicBezTo>
                      <a:pt x="5572" y="320"/>
                      <a:pt x="5485" y="244"/>
                      <a:pt x="5393" y="173"/>
                    </a:cubicBezTo>
                    <a:cubicBezTo>
                      <a:pt x="5377" y="151"/>
                      <a:pt x="5355" y="135"/>
                      <a:pt x="5331" y="125"/>
                    </a:cubicBezTo>
                    <a:cubicBezTo>
                      <a:pt x="5282" y="90"/>
                      <a:pt x="5234" y="56"/>
                      <a:pt x="5184" y="23"/>
                    </a:cubicBezTo>
                    <a:cubicBezTo>
                      <a:pt x="5165" y="9"/>
                      <a:pt x="5142"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2" name="Google Shape;4132;p52"/>
              <p:cNvSpPr/>
              <p:nvPr/>
            </p:nvSpPr>
            <p:spPr>
              <a:xfrm>
                <a:off x="4366525" y="3241125"/>
                <a:ext cx="115150" cy="43700"/>
              </a:xfrm>
              <a:custGeom>
                <a:avLst/>
                <a:gdLst/>
                <a:ahLst/>
                <a:cxnLst/>
                <a:rect l="l" t="t" r="r" b="b"/>
                <a:pathLst>
                  <a:path w="4606" h="1748" extrusionOk="0">
                    <a:moveTo>
                      <a:pt x="4606" y="1"/>
                    </a:moveTo>
                    <a:lnTo>
                      <a:pt x="4606" y="1"/>
                    </a:lnTo>
                    <a:cubicBezTo>
                      <a:pt x="3833" y="308"/>
                      <a:pt x="3058" y="609"/>
                      <a:pt x="2281" y="904"/>
                    </a:cubicBezTo>
                    <a:cubicBezTo>
                      <a:pt x="1804" y="1085"/>
                      <a:pt x="1328" y="1264"/>
                      <a:pt x="851" y="1439"/>
                    </a:cubicBezTo>
                    <a:cubicBezTo>
                      <a:pt x="719" y="1488"/>
                      <a:pt x="587" y="1538"/>
                      <a:pt x="455" y="1584"/>
                    </a:cubicBezTo>
                    <a:cubicBezTo>
                      <a:pt x="383" y="1610"/>
                      <a:pt x="309" y="1632"/>
                      <a:pt x="233" y="1632"/>
                    </a:cubicBezTo>
                    <a:cubicBezTo>
                      <a:pt x="225" y="1632"/>
                      <a:pt x="217" y="1632"/>
                      <a:pt x="209" y="1632"/>
                    </a:cubicBezTo>
                    <a:lnTo>
                      <a:pt x="54" y="1700"/>
                    </a:lnTo>
                    <a:cubicBezTo>
                      <a:pt x="37" y="1707"/>
                      <a:pt x="19" y="1712"/>
                      <a:pt x="0" y="1714"/>
                    </a:cubicBezTo>
                    <a:cubicBezTo>
                      <a:pt x="28" y="1736"/>
                      <a:pt x="61" y="1748"/>
                      <a:pt x="96" y="1748"/>
                    </a:cubicBezTo>
                    <a:cubicBezTo>
                      <a:pt x="107" y="1748"/>
                      <a:pt x="117" y="1747"/>
                      <a:pt x="128" y="1744"/>
                    </a:cubicBezTo>
                    <a:cubicBezTo>
                      <a:pt x="1697" y="1385"/>
                      <a:pt x="3205"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3" name="Google Shape;4133;p52"/>
              <p:cNvSpPr/>
              <p:nvPr/>
            </p:nvSpPr>
            <p:spPr>
              <a:xfrm>
                <a:off x="4455550" y="3241375"/>
                <a:ext cx="6550" cy="2925"/>
              </a:xfrm>
              <a:custGeom>
                <a:avLst/>
                <a:gdLst/>
                <a:ahLst/>
                <a:cxnLst/>
                <a:rect l="l" t="t" r="r" b="b"/>
                <a:pathLst>
                  <a:path w="262" h="117" extrusionOk="0">
                    <a:moveTo>
                      <a:pt x="252" y="0"/>
                    </a:moveTo>
                    <a:cubicBezTo>
                      <a:pt x="168" y="39"/>
                      <a:pt x="85" y="77"/>
                      <a:pt x="1" y="116"/>
                    </a:cubicBezTo>
                    <a:cubicBezTo>
                      <a:pt x="88" y="82"/>
                      <a:pt x="174" y="48"/>
                      <a:pt x="261" y="13"/>
                    </a:cubicBezTo>
                    <a:cubicBezTo>
                      <a:pt x="258" y="10"/>
                      <a:pt x="254" y="6"/>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4" name="Google Shape;4134;p52"/>
              <p:cNvSpPr/>
              <p:nvPr/>
            </p:nvSpPr>
            <p:spPr>
              <a:xfrm>
                <a:off x="4374650" y="3211600"/>
                <a:ext cx="22150" cy="27025"/>
              </a:xfrm>
              <a:custGeom>
                <a:avLst/>
                <a:gdLst/>
                <a:ahLst/>
                <a:cxnLst/>
                <a:rect l="l" t="t" r="r" b="b"/>
                <a:pathLst>
                  <a:path w="886" h="1081" extrusionOk="0">
                    <a:moveTo>
                      <a:pt x="213" y="0"/>
                    </a:moveTo>
                    <a:cubicBezTo>
                      <a:pt x="162" y="0"/>
                      <a:pt x="115" y="29"/>
                      <a:pt x="106" y="97"/>
                    </a:cubicBezTo>
                    <a:cubicBezTo>
                      <a:pt x="65" y="367"/>
                      <a:pt x="0" y="1035"/>
                      <a:pt x="410" y="1079"/>
                    </a:cubicBezTo>
                    <a:cubicBezTo>
                      <a:pt x="419" y="1080"/>
                      <a:pt x="429" y="1081"/>
                      <a:pt x="439" y="1081"/>
                    </a:cubicBezTo>
                    <a:cubicBezTo>
                      <a:pt x="489" y="1081"/>
                      <a:pt x="537" y="1063"/>
                      <a:pt x="577" y="1031"/>
                    </a:cubicBezTo>
                    <a:cubicBezTo>
                      <a:pt x="590" y="1024"/>
                      <a:pt x="604" y="1017"/>
                      <a:pt x="616" y="1006"/>
                    </a:cubicBezTo>
                    <a:cubicBezTo>
                      <a:pt x="886" y="776"/>
                      <a:pt x="547" y="406"/>
                      <a:pt x="413" y="198"/>
                    </a:cubicBezTo>
                    <a:cubicBezTo>
                      <a:pt x="400" y="179"/>
                      <a:pt x="384"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5" name="Google Shape;4135;p52"/>
              <p:cNvSpPr/>
              <p:nvPr/>
            </p:nvSpPr>
            <p:spPr>
              <a:xfrm>
                <a:off x="4376750" y="3162475"/>
                <a:ext cx="20825" cy="26475"/>
              </a:xfrm>
              <a:custGeom>
                <a:avLst/>
                <a:gdLst/>
                <a:ahLst/>
                <a:cxnLst/>
                <a:rect l="l" t="t" r="r" b="b"/>
                <a:pathLst>
                  <a:path w="833" h="1059" extrusionOk="0">
                    <a:moveTo>
                      <a:pt x="150" y="0"/>
                    </a:moveTo>
                    <a:cubicBezTo>
                      <a:pt x="84" y="0"/>
                      <a:pt x="24" y="46"/>
                      <a:pt x="14" y="110"/>
                    </a:cubicBezTo>
                    <a:cubicBezTo>
                      <a:pt x="10" y="124"/>
                      <a:pt x="7" y="140"/>
                      <a:pt x="7" y="155"/>
                    </a:cubicBezTo>
                    <a:cubicBezTo>
                      <a:pt x="0" y="384"/>
                      <a:pt x="61" y="609"/>
                      <a:pt x="180" y="804"/>
                    </a:cubicBezTo>
                    <a:cubicBezTo>
                      <a:pt x="256" y="924"/>
                      <a:pt x="378" y="1058"/>
                      <a:pt x="523" y="1058"/>
                    </a:cubicBezTo>
                    <a:cubicBezTo>
                      <a:pt x="560" y="1058"/>
                      <a:pt x="598" y="1050"/>
                      <a:pt x="637" y="1030"/>
                    </a:cubicBezTo>
                    <a:cubicBezTo>
                      <a:pt x="816" y="942"/>
                      <a:pt x="833" y="717"/>
                      <a:pt x="750" y="558"/>
                    </a:cubicBezTo>
                    <a:cubicBezTo>
                      <a:pt x="639" y="344"/>
                      <a:pt x="425" y="183"/>
                      <a:pt x="242" y="34"/>
                    </a:cubicBezTo>
                    <a:cubicBezTo>
                      <a:pt x="213" y="11"/>
                      <a:pt x="181"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6" name="Google Shape;4136;p52"/>
              <p:cNvSpPr/>
              <p:nvPr/>
            </p:nvSpPr>
            <p:spPr>
              <a:xfrm>
                <a:off x="4417575" y="3193325"/>
                <a:ext cx="24125" cy="24275"/>
              </a:xfrm>
              <a:custGeom>
                <a:avLst/>
                <a:gdLst/>
                <a:ahLst/>
                <a:cxnLst/>
                <a:rect l="l" t="t" r="r" b="b"/>
                <a:pathLst>
                  <a:path w="965" h="971" extrusionOk="0">
                    <a:moveTo>
                      <a:pt x="205" y="1"/>
                    </a:moveTo>
                    <a:cubicBezTo>
                      <a:pt x="165" y="1"/>
                      <a:pt x="126" y="18"/>
                      <a:pt x="99" y="45"/>
                    </a:cubicBezTo>
                    <a:cubicBezTo>
                      <a:pt x="49" y="63"/>
                      <a:pt x="15" y="110"/>
                      <a:pt x="14" y="163"/>
                    </a:cubicBezTo>
                    <a:cubicBezTo>
                      <a:pt x="0" y="372"/>
                      <a:pt x="57" y="580"/>
                      <a:pt x="174" y="753"/>
                    </a:cubicBezTo>
                    <a:cubicBezTo>
                      <a:pt x="244" y="856"/>
                      <a:pt x="346" y="971"/>
                      <a:pt x="471" y="971"/>
                    </a:cubicBezTo>
                    <a:cubicBezTo>
                      <a:pt x="505" y="971"/>
                      <a:pt x="540" y="962"/>
                      <a:pt x="578" y="942"/>
                    </a:cubicBezTo>
                    <a:cubicBezTo>
                      <a:pt x="965" y="733"/>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7" name="Google Shape;4137;p52"/>
              <p:cNvSpPr/>
              <p:nvPr/>
            </p:nvSpPr>
            <p:spPr>
              <a:xfrm>
                <a:off x="4477550" y="3214925"/>
                <a:ext cx="14075" cy="10550"/>
              </a:xfrm>
              <a:custGeom>
                <a:avLst/>
                <a:gdLst/>
                <a:ahLst/>
                <a:cxnLst/>
                <a:rect l="l" t="t" r="r" b="b"/>
                <a:pathLst>
                  <a:path w="563" h="422" extrusionOk="0">
                    <a:moveTo>
                      <a:pt x="94" y="1"/>
                    </a:moveTo>
                    <a:cubicBezTo>
                      <a:pt x="63" y="1"/>
                      <a:pt x="32" y="4"/>
                      <a:pt x="1" y="11"/>
                    </a:cubicBezTo>
                    <a:lnTo>
                      <a:pt x="439" y="421"/>
                    </a:lnTo>
                    <a:cubicBezTo>
                      <a:pt x="455" y="366"/>
                      <a:pt x="502" y="320"/>
                      <a:pt x="558" y="320"/>
                    </a:cubicBezTo>
                    <a:cubicBezTo>
                      <a:pt x="560" y="320"/>
                      <a:pt x="561" y="320"/>
                      <a:pt x="562" y="320"/>
                    </a:cubicBezTo>
                    <a:cubicBezTo>
                      <a:pt x="493" y="213"/>
                      <a:pt x="409" y="114"/>
                      <a:pt x="298" y="54"/>
                    </a:cubicBezTo>
                    <a:cubicBezTo>
                      <a:pt x="235" y="19"/>
                      <a:pt x="164"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8" name="Google Shape;4138;p52"/>
              <p:cNvSpPr/>
              <p:nvPr/>
            </p:nvSpPr>
            <p:spPr>
              <a:xfrm>
                <a:off x="4360550" y="3265625"/>
                <a:ext cx="3900" cy="17375"/>
              </a:xfrm>
              <a:custGeom>
                <a:avLst/>
                <a:gdLst/>
                <a:ahLst/>
                <a:cxnLst/>
                <a:rect l="l" t="t" r="r" b="b"/>
                <a:pathLst>
                  <a:path w="156" h="695" extrusionOk="0">
                    <a:moveTo>
                      <a:pt x="87" y="1"/>
                    </a:moveTo>
                    <a:cubicBezTo>
                      <a:pt x="40" y="20"/>
                      <a:pt x="15" y="70"/>
                      <a:pt x="25" y="119"/>
                    </a:cubicBezTo>
                    <a:cubicBezTo>
                      <a:pt x="7" y="149"/>
                      <a:pt x="1" y="184"/>
                      <a:pt x="9" y="218"/>
                    </a:cubicBezTo>
                    <a:lnTo>
                      <a:pt x="98" y="640"/>
                    </a:lnTo>
                    <a:cubicBezTo>
                      <a:pt x="101" y="660"/>
                      <a:pt x="110" y="679"/>
                      <a:pt x="124" y="694"/>
                    </a:cubicBezTo>
                    <a:cubicBezTo>
                      <a:pt x="114" y="645"/>
                      <a:pt x="104" y="597"/>
                      <a:pt x="93" y="549"/>
                    </a:cubicBezTo>
                    <a:cubicBezTo>
                      <a:pt x="80" y="493"/>
                      <a:pt x="105" y="434"/>
                      <a:pt x="155" y="405"/>
                    </a:cubicBezTo>
                    <a:cubicBezTo>
                      <a:pt x="132" y="271"/>
                      <a:pt x="108" y="136"/>
                      <a:pt x="8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39" name="Google Shape;4139;p52"/>
              <p:cNvSpPr/>
              <p:nvPr/>
            </p:nvSpPr>
            <p:spPr>
              <a:xfrm>
                <a:off x="4362725" y="3215200"/>
                <a:ext cx="126200" cy="60550"/>
              </a:xfrm>
              <a:custGeom>
                <a:avLst/>
                <a:gdLst/>
                <a:ahLst/>
                <a:cxnLst/>
                <a:rect l="l" t="t" r="r" b="b"/>
                <a:pathLst>
                  <a:path w="5048" h="2422" extrusionOk="0">
                    <a:moveTo>
                      <a:pt x="331" y="2160"/>
                    </a:moveTo>
                    <a:lnTo>
                      <a:pt x="313" y="2169"/>
                    </a:lnTo>
                    <a:cubicBezTo>
                      <a:pt x="291" y="2179"/>
                      <a:pt x="273" y="2193"/>
                      <a:pt x="260" y="2213"/>
                    </a:cubicBezTo>
                    <a:cubicBezTo>
                      <a:pt x="248" y="2210"/>
                      <a:pt x="236" y="2208"/>
                      <a:pt x="223" y="2208"/>
                    </a:cubicBezTo>
                    <a:lnTo>
                      <a:pt x="331" y="2160"/>
                    </a:lnTo>
                    <a:close/>
                    <a:moveTo>
                      <a:pt x="4594" y="0"/>
                    </a:moveTo>
                    <a:cubicBezTo>
                      <a:pt x="4512" y="16"/>
                      <a:pt x="4432" y="49"/>
                      <a:pt x="4350" y="85"/>
                    </a:cubicBezTo>
                    <a:cubicBezTo>
                      <a:pt x="3871" y="298"/>
                      <a:pt x="3390" y="511"/>
                      <a:pt x="2911" y="725"/>
                    </a:cubicBezTo>
                    <a:lnTo>
                      <a:pt x="6" y="2015"/>
                    </a:lnTo>
                    <a:cubicBezTo>
                      <a:pt x="3" y="2016"/>
                      <a:pt x="2" y="2017"/>
                      <a:pt x="0" y="2018"/>
                    </a:cubicBezTo>
                    <a:cubicBezTo>
                      <a:pt x="21" y="2153"/>
                      <a:pt x="45" y="2288"/>
                      <a:pt x="68" y="2422"/>
                    </a:cubicBezTo>
                    <a:cubicBezTo>
                      <a:pt x="71" y="2420"/>
                      <a:pt x="75" y="2418"/>
                      <a:pt x="79" y="2417"/>
                    </a:cubicBezTo>
                    <a:cubicBezTo>
                      <a:pt x="71" y="2353"/>
                      <a:pt x="110" y="2293"/>
                      <a:pt x="171" y="2274"/>
                    </a:cubicBezTo>
                    <a:cubicBezTo>
                      <a:pt x="1813" y="1737"/>
                      <a:pt x="3438" y="1154"/>
                      <a:pt x="5048" y="524"/>
                    </a:cubicBezTo>
                    <a:cubicBezTo>
                      <a:pt x="5026" y="491"/>
                      <a:pt x="5020" y="450"/>
                      <a:pt x="5032"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0" name="Google Shape;4140;p52"/>
              <p:cNvSpPr/>
              <p:nvPr/>
            </p:nvSpPr>
            <p:spPr>
              <a:xfrm>
                <a:off x="4481650" y="3222925"/>
                <a:ext cx="17175" cy="18225"/>
              </a:xfrm>
              <a:custGeom>
                <a:avLst/>
                <a:gdLst/>
                <a:ahLst/>
                <a:cxnLst/>
                <a:rect l="l" t="t" r="r" b="b"/>
                <a:pathLst>
                  <a:path w="687" h="729" extrusionOk="0">
                    <a:moveTo>
                      <a:pt x="393" y="0"/>
                    </a:moveTo>
                    <a:cubicBezTo>
                      <a:pt x="338" y="0"/>
                      <a:pt x="291" y="46"/>
                      <a:pt x="275" y="103"/>
                    </a:cubicBezTo>
                    <a:lnTo>
                      <a:pt x="452" y="268"/>
                    </a:lnTo>
                    <a:cubicBezTo>
                      <a:pt x="516" y="329"/>
                      <a:pt x="497" y="435"/>
                      <a:pt x="426" y="479"/>
                    </a:cubicBezTo>
                    <a:cubicBezTo>
                      <a:pt x="286" y="564"/>
                      <a:pt x="144" y="648"/>
                      <a:pt x="1" y="729"/>
                    </a:cubicBezTo>
                    <a:cubicBezTo>
                      <a:pt x="190" y="654"/>
                      <a:pt x="378" y="579"/>
                      <a:pt x="567" y="503"/>
                    </a:cubicBezTo>
                    <a:cubicBezTo>
                      <a:pt x="686" y="454"/>
                      <a:pt x="676" y="295"/>
                      <a:pt x="594" y="248"/>
                    </a:cubicBezTo>
                    <a:cubicBezTo>
                      <a:pt x="618" y="191"/>
                      <a:pt x="610" y="124"/>
                      <a:pt x="541" y="90"/>
                    </a:cubicBezTo>
                    <a:lnTo>
                      <a:pt x="416" y="30"/>
                    </a:lnTo>
                    <a:cubicBezTo>
                      <a:pt x="410" y="21"/>
                      <a:pt x="404" y="11"/>
                      <a:pt x="397" y="0"/>
                    </a:cubicBezTo>
                    <a:cubicBezTo>
                      <a:pt x="396" y="0"/>
                      <a:pt x="395" y="0"/>
                      <a:pt x="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1" name="Google Shape;4141;p52"/>
              <p:cNvSpPr/>
              <p:nvPr/>
            </p:nvSpPr>
            <p:spPr>
              <a:xfrm>
                <a:off x="4362525" y="3275725"/>
                <a:ext cx="4025" cy="8275"/>
              </a:xfrm>
              <a:custGeom>
                <a:avLst/>
                <a:gdLst/>
                <a:ahLst/>
                <a:cxnLst/>
                <a:rect l="l" t="t" r="r" b="b"/>
                <a:pathLst>
                  <a:path w="161" h="331" extrusionOk="0">
                    <a:moveTo>
                      <a:pt x="76" y="1"/>
                    </a:moveTo>
                    <a:cubicBezTo>
                      <a:pt x="26" y="31"/>
                      <a:pt x="1" y="89"/>
                      <a:pt x="15" y="145"/>
                    </a:cubicBezTo>
                    <a:cubicBezTo>
                      <a:pt x="26" y="193"/>
                      <a:pt x="36" y="242"/>
                      <a:pt x="45" y="290"/>
                    </a:cubicBezTo>
                    <a:cubicBezTo>
                      <a:pt x="71" y="317"/>
                      <a:pt x="106" y="331"/>
                      <a:pt x="142" y="331"/>
                    </a:cubicBezTo>
                    <a:cubicBezTo>
                      <a:pt x="148" y="331"/>
                      <a:pt x="154" y="330"/>
                      <a:pt x="160" y="330"/>
                    </a:cubicBezTo>
                    <a:cubicBezTo>
                      <a:pt x="141" y="314"/>
                      <a:pt x="127" y="291"/>
                      <a:pt x="123" y="267"/>
                    </a:cubicBezTo>
                    <a:cubicBezTo>
                      <a:pt x="107" y="179"/>
                      <a:pt x="91" y="90"/>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2" name="Google Shape;4142;p52"/>
              <p:cNvSpPr/>
              <p:nvPr/>
            </p:nvSpPr>
            <p:spPr>
              <a:xfrm>
                <a:off x="4364375" y="3225475"/>
                <a:ext cx="130200" cy="58500"/>
              </a:xfrm>
              <a:custGeom>
                <a:avLst/>
                <a:gdLst/>
                <a:ahLst/>
                <a:cxnLst/>
                <a:rect l="l" t="t" r="r" b="b"/>
                <a:pathLst>
                  <a:path w="5208" h="2340" extrusionOk="0">
                    <a:moveTo>
                      <a:pt x="3899" y="636"/>
                    </a:moveTo>
                    <a:cubicBezTo>
                      <a:pt x="3901" y="642"/>
                      <a:pt x="3905" y="646"/>
                      <a:pt x="3908" y="650"/>
                    </a:cubicBezTo>
                    <a:cubicBezTo>
                      <a:pt x="3821" y="684"/>
                      <a:pt x="3735" y="718"/>
                      <a:pt x="3648" y="752"/>
                    </a:cubicBezTo>
                    <a:cubicBezTo>
                      <a:pt x="3732" y="714"/>
                      <a:pt x="3815" y="676"/>
                      <a:pt x="3899" y="636"/>
                    </a:cubicBezTo>
                    <a:close/>
                    <a:moveTo>
                      <a:pt x="4966" y="1"/>
                    </a:moveTo>
                    <a:lnTo>
                      <a:pt x="4966" y="1"/>
                    </a:lnTo>
                    <a:cubicBezTo>
                      <a:pt x="4953" y="39"/>
                      <a:pt x="4960" y="80"/>
                      <a:pt x="4982" y="114"/>
                    </a:cubicBezTo>
                    <a:cubicBezTo>
                      <a:pt x="3372" y="743"/>
                      <a:pt x="1747" y="1326"/>
                      <a:pt x="104" y="1864"/>
                    </a:cubicBezTo>
                    <a:cubicBezTo>
                      <a:pt x="44" y="1882"/>
                      <a:pt x="4" y="1942"/>
                      <a:pt x="13" y="2006"/>
                    </a:cubicBezTo>
                    <a:cubicBezTo>
                      <a:pt x="8" y="2008"/>
                      <a:pt x="5" y="2010"/>
                      <a:pt x="1" y="2012"/>
                    </a:cubicBezTo>
                    <a:cubicBezTo>
                      <a:pt x="17" y="2100"/>
                      <a:pt x="33" y="2189"/>
                      <a:pt x="49" y="2278"/>
                    </a:cubicBezTo>
                    <a:cubicBezTo>
                      <a:pt x="53" y="2302"/>
                      <a:pt x="67" y="2325"/>
                      <a:pt x="86" y="2340"/>
                    </a:cubicBezTo>
                    <a:cubicBezTo>
                      <a:pt x="105" y="2338"/>
                      <a:pt x="123" y="2334"/>
                      <a:pt x="140" y="2327"/>
                    </a:cubicBezTo>
                    <a:lnTo>
                      <a:pt x="295" y="2259"/>
                    </a:lnTo>
                    <a:cubicBezTo>
                      <a:pt x="302" y="2259"/>
                      <a:pt x="308" y="2259"/>
                      <a:pt x="315" y="2259"/>
                    </a:cubicBezTo>
                    <a:cubicBezTo>
                      <a:pt x="392" y="2259"/>
                      <a:pt x="467" y="2236"/>
                      <a:pt x="541" y="2211"/>
                    </a:cubicBezTo>
                    <a:cubicBezTo>
                      <a:pt x="674" y="2164"/>
                      <a:pt x="805" y="2114"/>
                      <a:pt x="937" y="2065"/>
                    </a:cubicBezTo>
                    <a:cubicBezTo>
                      <a:pt x="1414" y="1890"/>
                      <a:pt x="1890" y="1711"/>
                      <a:pt x="2365" y="1531"/>
                    </a:cubicBezTo>
                    <a:cubicBezTo>
                      <a:pt x="3144" y="1236"/>
                      <a:pt x="3919" y="935"/>
                      <a:pt x="4692" y="628"/>
                    </a:cubicBezTo>
                    <a:cubicBezTo>
                      <a:pt x="4834" y="546"/>
                      <a:pt x="4976" y="463"/>
                      <a:pt x="5117" y="377"/>
                    </a:cubicBezTo>
                    <a:cubicBezTo>
                      <a:pt x="5188" y="333"/>
                      <a:pt x="5207" y="227"/>
                      <a:pt x="5143" y="167"/>
                    </a:cubicBezTo>
                    <a:lnTo>
                      <a:pt x="49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3" name="Google Shape;4143;p52"/>
              <p:cNvSpPr/>
              <p:nvPr/>
            </p:nvSpPr>
            <p:spPr>
              <a:xfrm>
                <a:off x="3792250" y="3413525"/>
                <a:ext cx="127975" cy="136300"/>
              </a:xfrm>
              <a:custGeom>
                <a:avLst/>
                <a:gdLst/>
                <a:ahLst/>
                <a:cxnLst/>
                <a:rect l="l" t="t" r="r" b="b"/>
                <a:pathLst>
                  <a:path w="5119" h="5452" extrusionOk="0">
                    <a:moveTo>
                      <a:pt x="2922" y="3028"/>
                    </a:moveTo>
                    <a:cubicBezTo>
                      <a:pt x="2943" y="3028"/>
                      <a:pt x="2965" y="3033"/>
                      <a:pt x="2984" y="3044"/>
                    </a:cubicBezTo>
                    <a:cubicBezTo>
                      <a:pt x="3213" y="3178"/>
                      <a:pt x="3683" y="3760"/>
                      <a:pt x="3296" y="3969"/>
                    </a:cubicBezTo>
                    <a:cubicBezTo>
                      <a:pt x="3259" y="3989"/>
                      <a:pt x="3224" y="3998"/>
                      <a:pt x="3189" y="3998"/>
                    </a:cubicBezTo>
                    <a:cubicBezTo>
                      <a:pt x="3065" y="3998"/>
                      <a:pt x="2962" y="3883"/>
                      <a:pt x="2891" y="3780"/>
                    </a:cubicBezTo>
                    <a:cubicBezTo>
                      <a:pt x="2772" y="3608"/>
                      <a:pt x="2720" y="3397"/>
                      <a:pt x="2732" y="3190"/>
                    </a:cubicBezTo>
                    <a:cubicBezTo>
                      <a:pt x="2733" y="3137"/>
                      <a:pt x="2767" y="3090"/>
                      <a:pt x="2817" y="3072"/>
                    </a:cubicBezTo>
                    <a:cubicBezTo>
                      <a:pt x="2844" y="3045"/>
                      <a:pt x="2883" y="3028"/>
                      <a:pt x="2922" y="3028"/>
                    </a:cubicBezTo>
                    <a:close/>
                    <a:moveTo>
                      <a:pt x="965" y="0"/>
                    </a:moveTo>
                    <a:cubicBezTo>
                      <a:pt x="673" y="385"/>
                      <a:pt x="358" y="751"/>
                      <a:pt x="21" y="1097"/>
                    </a:cubicBezTo>
                    <a:cubicBezTo>
                      <a:pt x="13" y="1105"/>
                      <a:pt x="6" y="1114"/>
                      <a:pt x="0" y="1123"/>
                    </a:cubicBezTo>
                    <a:cubicBezTo>
                      <a:pt x="5" y="1201"/>
                      <a:pt x="9" y="1278"/>
                      <a:pt x="13" y="1355"/>
                    </a:cubicBezTo>
                    <a:cubicBezTo>
                      <a:pt x="26" y="1369"/>
                      <a:pt x="41" y="1380"/>
                      <a:pt x="58" y="1388"/>
                    </a:cubicBezTo>
                    <a:cubicBezTo>
                      <a:pt x="415" y="1554"/>
                      <a:pt x="761" y="1743"/>
                      <a:pt x="1092" y="1953"/>
                    </a:cubicBezTo>
                    <a:lnTo>
                      <a:pt x="1092" y="1947"/>
                    </a:lnTo>
                    <a:cubicBezTo>
                      <a:pt x="1092" y="1932"/>
                      <a:pt x="1095" y="1917"/>
                      <a:pt x="1100" y="1902"/>
                    </a:cubicBezTo>
                    <a:cubicBezTo>
                      <a:pt x="1109" y="1839"/>
                      <a:pt x="1170" y="1794"/>
                      <a:pt x="1236" y="1794"/>
                    </a:cubicBezTo>
                    <a:cubicBezTo>
                      <a:pt x="1267" y="1794"/>
                      <a:pt x="1299" y="1804"/>
                      <a:pt x="1327" y="1827"/>
                    </a:cubicBezTo>
                    <a:cubicBezTo>
                      <a:pt x="1510" y="1976"/>
                      <a:pt x="1725" y="2136"/>
                      <a:pt x="1835" y="2350"/>
                    </a:cubicBezTo>
                    <a:cubicBezTo>
                      <a:pt x="1863" y="2403"/>
                      <a:pt x="1879" y="2461"/>
                      <a:pt x="1882" y="2519"/>
                    </a:cubicBezTo>
                    <a:cubicBezTo>
                      <a:pt x="1909" y="2540"/>
                      <a:pt x="1934" y="2562"/>
                      <a:pt x="1961" y="2583"/>
                    </a:cubicBezTo>
                    <a:cubicBezTo>
                      <a:pt x="1705" y="2975"/>
                      <a:pt x="1448" y="3367"/>
                      <a:pt x="1193" y="3761"/>
                    </a:cubicBezTo>
                    <a:cubicBezTo>
                      <a:pt x="1200" y="3760"/>
                      <a:pt x="1208" y="3759"/>
                      <a:pt x="1215" y="3759"/>
                    </a:cubicBezTo>
                    <a:cubicBezTo>
                      <a:pt x="1288" y="3759"/>
                      <a:pt x="1370" y="3818"/>
                      <a:pt x="1365" y="3910"/>
                    </a:cubicBezTo>
                    <a:cubicBezTo>
                      <a:pt x="1385" y="3921"/>
                      <a:pt x="1402" y="3937"/>
                      <a:pt x="1413" y="3956"/>
                    </a:cubicBezTo>
                    <a:cubicBezTo>
                      <a:pt x="1547" y="4164"/>
                      <a:pt x="1886" y="4534"/>
                      <a:pt x="1616" y="4764"/>
                    </a:cubicBezTo>
                    <a:cubicBezTo>
                      <a:pt x="1605" y="4775"/>
                      <a:pt x="1592" y="4783"/>
                      <a:pt x="1578" y="4789"/>
                    </a:cubicBezTo>
                    <a:cubicBezTo>
                      <a:pt x="1539" y="4821"/>
                      <a:pt x="1490" y="4839"/>
                      <a:pt x="1440" y="4839"/>
                    </a:cubicBezTo>
                    <a:cubicBezTo>
                      <a:pt x="1430" y="4839"/>
                      <a:pt x="1420" y="4838"/>
                      <a:pt x="1410" y="4837"/>
                    </a:cubicBezTo>
                    <a:cubicBezTo>
                      <a:pt x="1024" y="4795"/>
                      <a:pt x="1061" y="4196"/>
                      <a:pt x="1100" y="3902"/>
                    </a:cubicBezTo>
                    <a:lnTo>
                      <a:pt x="1100" y="3902"/>
                    </a:lnTo>
                    <a:cubicBezTo>
                      <a:pt x="880" y="4240"/>
                      <a:pt x="658" y="4579"/>
                      <a:pt x="438" y="4918"/>
                    </a:cubicBezTo>
                    <a:cubicBezTo>
                      <a:pt x="429" y="4962"/>
                      <a:pt x="412" y="5006"/>
                      <a:pt x="388" y="5046"/>
                    </a:cubicBezTo>
                    <a:cubicBezTo>
                      <a:pt x="408" y="5174"/>
                      <a:pt x="426" y="5301"/>
                      <a:pt x="446" y="5429"/>
                    </a:cubicBezTo>
                    <a:cubicBezTo>
                      <a:pt x="506" y="5437"/>
                      <a:pt x="571" y="5437"/>
                      <a:pt x="628" y="5440"/>
                    </a:cubicBezTo>
                    <a:cubicBezTo>
                      <a:pt x="644" y="5441"/>
                      <a:pt x="660" y="5444"/>
                      <a:pt x="674" y="5451"/>
                    </a:cubicBezTo>
                    <a:lnTo>
                      <a:pt x="1617" y="5434"/>
                    </a:lnTo>
                    <a:lnTo>
                      <a:pt x="3434" y="4627"/>
                    </a:lnTo>
                    <a:cubicBezTo>
                      <a:pt x="3915" y="4414"/>
                      <a:pt x="4395" y="4201"/>
                      <a:pt x="4875" y="3987"/>
                    </a:cubicBezTo>
                    <a:cubicBezTo>
                      <a:pt x="4957" y="3951"/>
                      <a:pt x="5038" y="3918"/>
                      <a:pt x="5118" y="3902"/>
                    </a:cubicBezTo>
                    <a:lnTo>
                      <a:pt x="3085" y="1994"/>
                    </a:lnTo>
                    <a:lnTo>
                      <a:pt x="1760" y="751"/>
                    </a:lnTo>
                    <a:lnTo>
                      <a:pt x="1118" y="148"/>
                    </a:lnTo>
                    <a:cubicBezTo>
                      <a:pt x="1068" y="101"/>
                      <a:pt x="1018" y="50"/>
                      <a:pt x="9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4" name="Google Shape;4144;p52"/>
              <p:cNvSpPr/>
              <p:nvPr/>
            </p:nvSpPr>
            <p:spPr>
              <a:xfrm>
                <a:off x="3903475" y="3518800"/>
                <a:ext cx="54200" cy="29325"/>
              </a:xfrm>
              <a:custGeom>
                <a:avLst/>
                <a:gdLst/>
                <a:ahLst/>
                <a:cxnLst/>
                <a:rect l="l" t="t" r="r" b="b"/>
                <a:pathLst>
                  <a:path w="2168" h="1173" extrusionOk="0">
                    <a:moveTo>
                      <a:pt x="1231" y="1"/>
                    </a:moveTo>
                    <a:lnTo>
                      <a:pt x="1231" y="1"/>
                    </a:lnTo>
                    <a:cubicBezTo>
                      <a:pt x="1237" y="10"/>
                      <a:pt x="1244" y="20"/>
                      <a:pt x="1250" y="30"/>
                    </a:cubicBezTo>
                    <a:lnTo>
                      <a:pt x="1374" y="90"/>
                    </a:lnTo>
                    <a:cubicBezTo>
                      <a:pt x="1442" y="123"/>
                      <a:pt x="1451" y="191"/>
                      <a:pt x="1427" y="248"/>
                    </a:cubicBezTo>
                    <a:cubicBezTo>
                      <a:pt x="1508" y="295"/>
                      <a:pt x="1520" y="455"/>
                      <a:pt x="1401" y="502"/>
                    </a:cubicBezTo>
                    <a:cubicBezTo>
                      <a:pt x="1212" y="579"/>
                      <a:pt x="1023" y="653"/>
                      <a:pt x="834" y="729"/>
                    </a:cubicBezTo>
                    <a:cubicBezTo>
                      <a:pt x="561" y="884"/>
                      <a:pt x="282" y="1032"/>
                      <a:pt x="1" y="1172"/>
                    </a:cubicBezTo>
                    <a:lnTo>
                      <a:pt x="2104" y="1134"/>
                    </a:lnTo>
                    <a:cubicBezTo>
                      <a:pt x="2146" y="1037"/>
                      <a:pt x="2167" y="932"/>
                      <a:pt x="2128" y="847"/>
                    </a:cubicBezTo>
                    <a:cubicBezTo>
                      <a:pt x="2053" y="683"/>
                      <a:pt x="1895" y="528"/>
                      <a:pt x="1768" y="403"/>
                    </a:cubicBezTo>
                    <a:cubicBezTo>
                      <a:pt x="1686" y="321"/>
                      <a:pt x="1598" y="244"/>
                      <a:pt x="1506" y="173"/>
                    </a:cubicBezTo>
                    <a:cubicBezTo>
                      <a:pt x="1490" y="153"/>
                      <a:pt x="1469" y="136"/>
                      <a:pt x="1443" y="126"/>
                    </a:cubicBezTo>
                    <a:cubicBezTo>
                      <a:pt x="1396" y="90"/>
                      <a:pt x="1347" y="56"/>
                      <a:pt x="1298" y="23"/>
                    </a:cubicBezTo>
                    <a:cubicBezTo>
                      <a:pt x="1278" y="9"/>
                      <a:pt x="1255" y="2"/>
                      <a:pt x="1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5" name="Google Shape;4145;p52"/>
              <p:cNvSpPr/>
              <p:nvPr/>
            </p:nvSpPr>
            <p:spPr>
              <a:xfrm>
                <a:off x="3898200" y="3537250"/>
                <a:ext cx="6525" cy="2925"/>
              </a:xfrm>
              <a:custGeom>
                <a:avLst/>
                <a:gdLst/>
                <a:ahLst/>
                <a:cxnLst/>
                <a:rect l="l" t="t" r="r" b="b"/>
                <a:pathLst>
                  <a:path w="261" h="117" extrusionOk="0">
                    <a:moveTo>
                      <a:pt x="251" y="0"/>
                    </a:moveTo>
                    <a:cubicBezTo>
                      <a:pt x="167" y="40"/>
                      <a:pt x="84" y="78"/>
                      <a:pt x="0" y="116"/>
                    </a:cubicBezTo>
                    <a:cubicBezTo>
                      <a:pt x="87" y="82"/>
                      <a:pt x="173" y="48"/>
                      <a:pt x="261" y="14"/>
                    </a:cubicBezTo>
                    <a:cubicBezTo>
                      <a:pt x="257" y="10"/>
                      <a:pt x="254" y="6"/>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6" name="Google Shape;4146;p52"/>
              <p:cNvSpPr/>
              <p:nvPr/>
            </p:nvSpPr>
            <p:spPr>
              <a:xfrm>
                <a:off x="3895775" y="3537000"/>
                <a:ext cx="28575" cy="11250"/>
              </a:xfrm>
              <a:custGeom>
                <a:avLst/>
                <a:gdLst/>
                <a:ahLst/>
                <a:cxnLst/>
                <a:rect l="l" t="t" r="r" b="b"/>
                <a:pathLst>
                  <a:path w="1143" h="450" extrusionOk="0">
                    <a:moveTo>
                      <a:pt x="1142" y="1"/>
                    </a:moveTo>
                    <a:lnTo>
                      <a:pt x="1142" y="1"/>
                    </a:lnTo>
                    <a:cubicBezTo>
                      <a:pt x="762" y="152"/>
                      <a:pt x="382" y="302"/>
                      <a:pt x="0" y="450"/>
                    </a:cubicBezTo>
                    <a:lnTo>
                      <a:pt x="308" y="444"/>
                    </a:lnTo>
                    <a:cubicBezTo>
                      <a:pt x="589" y="304"/>
                      <a:pt x="868" y="157"/>
                      <a:pt x="114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7" name="Google Shape;4147;p52"/>
              <p:cNvSpPr/>
              <p:nvPr/>
            </p:nvSpPr>
            <p:spPr>
              <a:xfrm>
                <a:off x="3817850" y="3507450"/>
                <a:ext cx="21600" cy="27025"/>
              </a:xfrm>
              <a:custGeom>
                <a:avLst/>
                <a:gdLst/>
                <a:ahLst/>
                <a:cxnLst/>
                <a:rect l="l" t="t" r="r" b="b"/>
                <a:pathLst>
                  <a:path w="864" h="1081" extrusionOk="0">
                    <a:moveTo>
                      <a:pt x="191" y="1"/>
                    </a:moveTo>
                    <a:cubicBezTo>
                      <a:pt x="184" y="1"/>
                      <a:pt x="176" y="2"/>
                      <a:pt x="169" y="3"/>
                    </a:cubicBezTo>
                    <a:lnTo>
                      <a:pt x="77" y="145"/>
                    </a:lnTo>
                    <a:cubicBezTo>
                      <a:pt x="37" y="439"/>
                      <a:pt x="0" y="1038"/>
                      <a:pt x="387" y="1079"/>
                    </a:cubicBezTo>
                    <a:cubicBezTo>
                      <a:pt x="397" y="1080"/>
                      <a:pt x="407" y="1081"/>
                      <a:pt x="417" y="1081"/>
                    </a:cubicBezTo>
                    <a:cubicBezTo>
                      <a:pt x="467" y="1081"/>
                      <a:pt x="515" y="1064"/>
                      <a:pt x="554" y="1031"/>
                    </a:cubicBezTo>
                    <a:cubicBezTo>
                      <a:pt x="568" y="1026"/>
                      <a:pt x="582" y="1017"/>
                      <a:pt x="593" y="1007"/>
                    </a:cubicBezTo>
                    <a:cubicBezTo>
                      <a:pt x="863" y="777"/>
                      <a:pt x="524" y="407"/>
                      <a:pt x="390" y="199"/>
                    </a:cubicBezTo>
                    <a:cubicBezTo>
                      <a:pt x="378" y="180"/>
                      <a:pt x="362" y="164"/>
                      <a:pt x="343" y="153"/>
                    </a:cubicBezTo>
                    <a:cubicBezTo>
                      <a:pt x="346" y="61"/>
                      <a:pt x="264"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8" name="Google Shape;4148;p52"/>
              <p:cNvSpPr/>
              <p:nvPr/>
            </p:nvSpPr>
            <p:spPr>
              <a:xfrm>
                <a:off x="3819550" y="3458350"/>
                <a:ext cx="19775" cy="18175"/>
              </a:xfrm>
              <a:custGeom>
                <a:avLst/>
                <a:gdLst/>
                <a:ahLst/>
                <a:cxnLst/>
                <a:rect l="l" t="t" r="r" b="b"/>
                <a:pathLst>
                  <a:path w="791" h="727" extrusionOk="0">
                    <a:moveTo>
                      <a:pt x="144" y="1"/>
                    </a:moveTo>
                    <a:cubicBezTo>
                      <a:pt x="78" y="1"/>
                      <a:pt x="17" y="46"/>
                      <a:pt x="8" y="109"/>
                    </a:cubicBezTo>
                    <a:cubicBezTo>
                      <a:pt x="3" y="124"/>
                      <a:pt x="0" y="139"/>
                      <a:pt x="0" y="154"/>
                    </a:cubicBezTo>
                    <a:lnTo>
                      <a:pt x="0" y="160"/>
                    </a:lnTo>
                    <a:cubicBezTo>
                      <a:pt x="273" y="335"/>
                      <a:pt x="538" y="523"/>
                      <a:pt x="790" y="726"/>
                    </a:cubicBezTo>
                    <a:cubicBezTo>
                      <a:pt x="787" y="668"/>
                      <a:pt x="771" y="610"/>
                      <a:pt x="743" y="557"/>
                    </a:cubicBezTo>
                    <a:cubicBezTo>
                      <a:pt x="633" y="343"/>
                      <a:pt x="418" y="183"/>
                      <a:pt x="235" y="34"/>
                    </a:cubicBezTo>
                    <a:cubicBezTo>
                      <a:pt x="207" y="11"/>
                      <a:pt x="17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49" name="Google Shape;4149;p52"/>
              <p:cNvSpPr/>
              <p:nvPr/>
            </p:nvSpPr>
            <p:spPr>
              <a:xfrm>
                <a:off x="3860225" y="3489225"/>
                <a:ext cx="24125" cy="24250"/>
              </a:xfrm>
              <a:custGeom>
                <a:avLst/>
                <a:gdLst/>
                <a:ahLst/>
                <a:cxnLst/>
                <a:rect l="l" t="t" r="r" b="b"/>
                <a:pathLst>
                  <a:path w="965" h="970" extrusionOk="0">
                    <a:moveTo>
                      <a:pt x="203" y="0"/>
                    </a:moveTo>
                    <a:cubicBezTo>
                      <a:pt x="164" y="0"/>
                      <a:pt x="125" y="17"/>
                      <a:pt x="98" y="44"/>
                    </a:cubicBezTo>
                    <a:cubicBezTo>
                      <a:pt x="49" y="62"/>
                      <a:pt x="15" y="109"/>
                      <a:pt x="13" y="162"/>
                    </a:cubicBezTo>
                    <a:cubicBezTo>
                      <a:pt x="1" y="369"/>
                      <a:pt x="53" y="580"/>
                      <a:pt x="172" y="752"/>
                    </a:cubicBezTo>
                    <a:cubicBezTo>
                      <a:pt x="244" y="855"/>
                      <a:pt x="347" y="970"/>
                      <a:pt x="471" y="970"/>
                    </a:cubicBezTo>
                    <a:cubicBezTo>
                      <a:pt x="505" y="970"/>
                      <a:pt x="540" y="961"/>
                      <a:pt x="577" y="941"/>
                    </a:cubicBezTo>
                    <a:cubicBezTo>
                      <a:pt x="964" y="732"/>
                      <a:pt x="494" y="150"/>
                      <a:pt x="265" y="16"/>
                    </a:cubicBezTo>
                    <a:cubicBezTo>
                      <a:pt x="246" y="5"/>
                      <a:pt x="224"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0" name="Google Shape;4150;p52"/>
              <p:cNvSpPr/>
              <p:nvPr/>
            </p:nvSpPr>
            <p:spPr>
              <a:xfrm>
                <a:off x="3920200" y="3510800"/>
                <a:ext cx="14050" cy="10550"/>
              </a:xfrm>
              <a:custGeom>
                <a:avLst/>
                <a:gdLst/>
                <a:ahLst/>
                <a:cxnLst/>
                <a:rect l="l" t="t" r="r" b="b"/>
                <a:pathLst>
                  <a:path w="562" h="422" extrusionOk="0">
                    <a:moveTo>
                      <a:pt x="95" y="0"/>
                    </a:moveTo>
                    <a:cubicBezTo>
                      <a:pt x="63" y="0"/>
                      <a:pt x="32" y="4"/>
                      <a:pt x="0" y="11"/>
                    </a:cubicBezTo>
                    <a:lnTo>
                      <a:pt x="438" y="422"/>
                    </a:lnTo>
                    <a:cubicBezTo>
                      <a:pt x="454" y="367"/>
                      <a:pt x="501" y="321"/>
                      <a:pt x="558" y="321"/>
                    </a:cubicBezTo>
                    <a:cubicBezTo>
                      <a:pt x="559" y="321"/>
                      <a:pt x="561" y="321"/>
                      <a:pt x="562" y="321"/>
                    </a:cubicBezTo>
                    <a:cubicBezTo>
                      <a:pt x="493" y="213"/>
                      <a:pt x="409" y="114"/>
                      <a:pt x="297" y="53"/>
                    </a:cubicBezTo>
                    <a:cubicBezTo>
                      <a:pt x="235" y="18"/>
                      <a:pt x="165"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1" name="Google Shape;4151;p52"/>
              <p:cNvSpPr/>
              <p:nvPr/>
            </p:nvSpPr>
            <p:spPr>
              <a:xfrm>
                <a:off x="3832675" y="3511075"/>
                <a:ext cx="98900" cy="38325"/>
              </a:xfrm>
              <a:custGeom>
                <a:avLst/>
                <a:gdLst/>
                <a:ahLst/>
                <a:cxnLst/>
                <a:rect l="l" t="t" r="r" b="b"/>
                <a:pathLst>
                  <a:path w="3956" h="1533" extrusionOk="0">
                    <a:moveTo>
                      <a:pt x="3500" y="0"/>
                    </a:moveTo>
                    <a:cubicBezTo>
                      <a:pt x="3420" y="16"/>
                      <a:pt x="3340" y="49"/>
                      <a:pt x="3258" y="85"/>
                    </a:cubicBezTo>
                    <a:cubicBezTo>
                      <a:pt x="2777" y="298"/>
                      <a:pt x="2298" y="511"/>
                      <a:pt x="1817" y="724"/>
                    </a:cubicBezTo>
                    <a:lnTo>
                      <a:pt x="0" y="1532"/>
                    </a:lnTo>
                    <a:lnTo>
                      <a:pt x="1321" y="1508"/>
                    </a:lnTo>
                    <a:cubicBezTo>
                      <a:pt x="2203" y="1194"/>
                      <a:pt x="3081" y="866"/>
                      <a:pt x="3955" y="524"/>
                    </a:cubicBezTo>
                    <a:cubicBezTo>
                      <a:pt x="3933" y="491"/>
                      <a:pt x="3927" y="450"/>
                      <a:pt x="3939" y="411"/>
                    </a:cubicBezTo>
                    <a:lnTo>
                      <a:pt x="350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2" name="Google Shape;4152;p52"/>
              <p:cNvSpPr/>
              <p:nvPr/>
            </p:nvSpPr>
            <p:spPr>
              <a:xfrm>
                <a:off x="3924300" y="3518800"/>
                <a:ext cx="17150" cy="18225"/>
              </a:xfrm>
              <a:custGeom>
                <a:avLst/>
                <a:gdLst/>
                <a:ahLst/>
                <a:cxnLst/>
                <a:rect l="l" t="t" r="r" b="b"/>
                <a:pathLst>
                  <a:path w="686" h="729" extrusionOk="0">
                    <a:moveTo>
                      <a:pt x="393" y="1"/>
                    </a:moveTo>
                    <a:cubicBezTo>
                      <a:pt x="337" y="1"/>
                      <a:pt x="290" y="47"/>
                      <a:pt x="274" y="102"/>
                    </a:cubicBezTo>
                    <a:lnTo>
                      <a:pt x="452" y="269"/>
                    </a:lnTo>
                    <a:cubicBezTo>
                      <a:pt x="516" y="329"/>
                      <a:pt x="497" y="435"/>
                      <a:pt x="425" y="479"/>
                    </a:cubicBezTo>
                    <a:cubicBezTo>
                      <a:pt x="285" y="564"/>
                      <a:pt x="144" y="648"/>
                      <a:pt x="0" y="729"/>
                    </a:cubicBezTo>
                    <a:cubicBezTo>
                      <a:pt x="189" y="653"/>
                      <a:pt x="378" y="579"/>
                      <a:pt x="567" y="504"/>
                    </a:cubicBezTo>
                    <a:cubicBezTo>
                      <a:pt x="686" y="455"/>
                      <a:pt x="675" y="295"/>
                      <a:pt x="593" y="248"/>
                    </a:cubicBezTo>
                    <a:cubicBezTo>
                      <a:pt x="618" y="191"/>
                      <a:pt x="609" y="123"/>
                      <a:pt x="540" y="90"/>
                    </a:cubicBezTo>
                    <a:lnTo>
                      <a:pt x="416" y="30"/>
                    </a:lnTo>
                    <a:cubicBezTo>
                      <a:pt x="409" y="21"/>
                      <a:pt x="403" y="10"/>
                      <a:pt x="397" y="1"/>
                    </a:cubicBezTo>
                    <a:cubicBezTo>
                      <a:pt x="395" y="1"/>
                      <a:pt x="394"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3" name="Google Shape;4153;p52"/>
              <p:cNvSpPr/>
              <p:nvPr/>
            </p:nvSpPr>
            <p:spPr>
              <a:xfrm>
                <a:off x="3865650" y="3521325"/>
                <a:ext cx="71550" cy="27450"/>
              </a:xfrm>
              <a:custGeom>
                <a:avLst/>
                <a:gdLst/>
                <a:ahLst/>
                <a:cxnLst/>
                <a:rect l="l" t="t" r="r" b="b"/>
                <a:pathLst>
                  <a:path w="2862" h="1098" extrusionOk="0">
                    <a:moveTo>
                      <a:pt x="1553" y="637"/>
                    </a:moveTo>
                    <a:cubicBezTo>
                      <a:pt x="1556" y="643"/>
                      <a:pt x="1559" y="647"/>
                      <a:pt x="1563" y="651"/>
                    </a:cubicBezTo>
                    <a:cubicBezTo>
                      <a:pt x="1475" y="685"/>
                      <a:pt x="1389" y="719"/>
                      <a:pt x="1302" y="753"/>
                    </a:cubicBezTo>
                    <a:cubicBezTo>
                      <a:pt x="1386" y="715"/>
                      <a:pt x="1469" y="677"/>
                      <a:pt x="1553" y="637"/>
                    </a:cubicBezTo>
                    <a:close/>
                    <a:moveTo>
                      <a:pt x="2619" y="1"/>
                    </a:moveTo>
                    <a:lnTo>
                      <a:pt x="2619" y="1"/>
                    </a:lnTo>
                    <a:cubicBezTo>
                      <a:pt x="2608" y="40"/>
                      <a:pt x="2614" y="81"/>
                      <a:pt x="2635" y="114"/>
                    </a:cubicBezTo>
                    <a:cubicBezTo>
                      <a:pt x="1762" y="456"/>
                      <a:pt x="884" y="784"/>
                      <a:pt x="1" y="1098"/>
                    </a:cubicBezTo>
                    <a:lnTo>
                      <a:pt x="1204" y="1077"/>
                    </a:lnTo>
                    <a:cubicBezTo>
                      <a:pt x="1586" y="929"/>
                      <a:pt x="1966" y="779"/>
                      <a:pt x="2346" y="628"/>
                    </a:cubicBezTo>
                    <a:cubicBezTo>
                      <a:pt x="2489" y="547"/>
                      <a:pt x="2631" y="463"/>
                      <a:pt x="2771" y="378"/>
                    </a:cubicBezTo>
                    <a:cubicBezTo>
                      <a:pt x="2843" y="334"/>
                      <a:pt x="2862" y="228"/>
                      <a:pt x="2798" y="168"/>
                    </a:cubicBezTo>
                    <a:lnTo>
                      <a:pt x="26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4" name="Google Shape;4154;p52"/>
              <p:cNvSpPr/>
              <p:nvPr/>
            </p:nvSpPr>
            <p:spPr>
              <a:xfrm>
                <a:off x="4479050" y="3371050"/>
                <a:ext cx="129475" cy="154550"/>
              </a:xfrm>
              <a:custGeom>
                <a:avLst/>
                <a:gdLst/>
                <a:ahLst/>
                <a:cxnLst/>
                <a:rect l="l" t="t" r="r" b="b"/>
                <a:pathLst>
                  <a:path w="5179" h="6182" extrusionOk="0">
                    <a:moveTo>
                      <a:pt x="1296" y="2055"/>
                    </a:moveTo>
                    <a:cubicBezTo>
                      <a:pt x="1327" y="2055"/>
                      <a:pt x="1359" y="2065"/>
                      <a:pt x="1387" y="2087"/>
                    </a:cubicBezTo>
                    <a:cubicBezTo>
                      <a:pt x="1570" y="2237"/>
                      <a:pt x="1784" y="2398"/>
                      <a:pt x="1895" y="2612"/>
                    </a:cubicBezTo>
                    <a:cubicBezTo>
                      <a:pt x="1978" y="2771"/>
                      <a:pt x="1962" y="2995"/>
                      <a:pt x="1782" y="3085"/>
                    </a:cubicBezTo>
                    <a:cubicBezTo>
                      <a:pt x="1743" y="3104"/>
                      <a:pt x="1705" y="3113"/>
                      <a:pt x="1668" y="3113"/>
                    </a:cubicBezTo>
                    <a:cubicBezTo>
                      <a:pt x="1523" y="3113"/>
                      <a:pt x="1401" y="2979"/>
                      <a:pt x="1325" y="2858"/>
                    </a:cubicBezTo>
                    <a:cubicBezTo>
                      <a:pt x="1206" y="2663"/>
                      <a:pt x="1145" y="2437"/>
                      <a:pt x="1152" y="2209"/>
                    </a:cubicBezTo>
                    <a:cubicBezTo>
                      <a:pt x="1152" y="2194"/>
                      <a:pt x="1155" y="2179"/>
                      <a:pt x="1159" y="2164"/>
                    </a:cubicBezTo>
                    <a:cubicBezTo>
                      <a:pt x="1169" y="2100"/>
                      <a:pt x="1230" y="2055"/>
                      <a:pt x="1296" y="2055"/>
                    </a:cubicBezTo>
                    <a:close/>
                    <a:moveTo>
                      <a:pt x="2981" y="3289"/>
                    </a:moveTo>
                    <a:cubicBezTo>
                      <a:pt x="3003" y="3289"/>
                      <a:pt x="3024" y="3295"/>
                      <a:pt x="3043" y="3306"/>
                    </a:cubicBezTo>
                    <a:cubicBezTo>
                      <a:pt x="3273" y="3440"/>
                      <a:pt x="3743" y="4021"/>
                      <a:pt x="3356" y="4231"/>
                    </a:cubicBezTo>
                    <a:cubicBezTo>
                      <a:pt x="3319" y="4251"/>
                      <a:pt x="3283" y="4259"/>
                      <a:pt x="3249" y="4259"/>
                    </a:cubicBezTo>
                    <a:cubicBezTo>
                      <a:pt x="3125" y="4259"/>
                      <a:pt x="3022" y="4144"/>
                      <a:pt x="2951" y="4042"/>
                    </a:cubicBezTo>
                    <a:cubicBezTo>
                      <a:pt x="2834" y="3868"/>
                      <a:pt x="2777" y="3661"/>
                      <a:pt x="2791" y="3452"/>
                    </a:cubicBezTo>
                    <a:cubicBezTo>
                      <a:pt x="2793" y="3398"/>
                      <a:pt x="2827" y="3352"/>
                      <a:pt x="2876" y="3334"/>
                    </a:cubicBezTo>
                    <a:cubicBezTo>
                      <a:pt x="2904" y="3306"/>
                      <a:pt x="2942" y="3289"/>
                      <a:pt x="2981" y="3289"/>
                    </a:cubicBezTo>
                    <a:close/>
                    <a:moveTo>
                      <a:pt x="1275" y="4020"/>
                    </a:moveTo>
                    <a:cubicBezTo>
                      <a:pt x="1348" y="4020"/>
                      <a:pt x="1430" y="4079"/>
                      <a:pt x="1426" y="4171"/>
                    </a:cubicBezTo>
                    <a:cubicBezTo>
                      <a:pt x="1445" y="4183"/>
                      <a:pt x="1461" y="4199"/>
                      <a:pt x="1474" y="4218"/>
                    </a:cubicBezTo>
                    <a:cubicBezTo>
                      <a:pt x="1608" y="4425"/>
                      <a:pt x="1947" y="4795"/>
                      <a:pt x="1677" y="5026"/>
                    </a:cubicBezTo>
                    <a:cubicBezTo>
                      <a:pt x="1665" y="5037"/>
                      <a:pt x="1652" y="5044"/>
                      <a:pt x="1638" y="5051"/>
                    </a:cubicBezTo>
                    <a:cubicBezTo>
                      <a:pt x="1599" y="5083"/>
                      <a:pt x="1550" y="5100"/>
                      <a:pt x="1500" y="5100"/>
                    </a:cubicBezTo>
                    <a:cubicBezTo>
                      <a:pt x="1490" y="5100"/>
                      <a:pt x="1481" y="5100"/>
                      <a:pt x="1471" y="5098"/>
                    </a:cubicBezTo>
                    <a:cubicBezTo>
                      <a:pt x="1061" y="5055"/>
                      <a:pt x="1126" y="4386"/>
                      <a:pt x="1167" y="4116"/>
                    </a:cubicBezTo>
                    <a:lnTo>
                      <a:pt x="1167" y="4116"/>
                    </a:lnTo>
                    <a:lnTo>
                      <a:pt x="1167" y="4117"/>
                    </a:lnTo>
                    <a:cubicBezTo>
                      <a:pt x="1177" y="4049"/>
                      <a:pt x="1224" y="4020"/>
                      <a:pt x="1275" y="4020"/>
                    </a:cubicBezTo>
                    <a:close/>
                    <a:moveTo>
                      <a:pt x="530" y="0"/>
                    </a:moveTo>
                    <a:cubicBezTo>
                      <a:pt x="309" y="0"/>
                      <a:pt x="131" y="171"/>
                      <a:pt x="57" y="374"/>
                    </a:cubicBezTo>
                    <a:cubicBezTo>
                      <a:pt x="0" y="528"/>
                      <a:pt x="13" y="686"/>
                      <a:pt x="55" y="840"/>
                    </a:cubicBezTo>
                    <a:cubicBezTo>
                      <a:pt x="41" y="863"/>
                      <a:pt x="34" y="888"/>
                      <a:pt x="37" y="914"/>
                    </a:cubicBezTo>
                    <a:cubicBezTo>
                      <a:pt x="114" y="2679"/>
                      <a:pt x="297" y="4438"/>
                      <a:pt x="584" y="6182"/>
                    </a:cubicBezTo>
                    <a:cubicBezTo>
                      <a:pt x="586" y="6181"/>
                      <a:pt x="587" y="6180"/>
                      <a:pt x="591" y="6179"/>
                    </a:cubicBezTo>
                    <a:lnTo>
                      <a:pt x="3495" y="4889"/>
                    </a:lnTo>
                    <a:cubicBezTo>
                      <a:pt x="3975" y="4675"/>
                      <a:pt x="4455" y="4462"/>
                      <a:pt x="4935" y="4249"/>
                    </a:cubicBezTo>
                    <a:cubicBezTo>
                      <a:pt x="5016" y="4213"/>
                      <a:pt x="5097" y="4180"/>
                      <a:pt x="5178" y="4164"/>
                    </a:cubicBezTo>
                    <a:lnTo>
                      <a:pt x="3144" y="2255"/>
                    </a:lnTo>
                    <a:lnTo>
                      <a:pt x="1820" y="1013"/>
                    </a:lnTo>
                    <a:lnTo>
                      <a:pt x="1177" y="410"/>
                    </a:lnTo>
                    <a:cubicBezTo>
                      <a:pt x="1005" y="248"/>
                      <a:pt x="819" y="23"/>
                      <a:pt x="567" y="2"/>
                    </a:cubicBezTo>
                    <a:cubicBezTo>
                      <a:pt x="555"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5" name="Google Shape;4155;p52"/>
              <p:cNvSpPr/>
              <p:nvPr/>
            </p:nvSpPr>
            <p:spPr>
              <a:xfrm>
                <a:off x="4499225" y="3529150"/>
                <a:ext cx="2700" cy="1325"/>
              </a:xfrm>
              <a:custGeom>
                <a:avLst/>
                <a:gdLst/>
                <a:ahLst/>
                <a:cxnLst/>
                <a:rect l="l" t="t" r="r" b="b"/>
                <a:pathLst>
                  <a:path w="108" h="53" extrusionOk="0">
                    <a:moveTo>
                      <a:pt x="108" y="0"/>
                    </a:moveTo>
                    <a:lnTo>
                      <a:pt x="0" y="48"/>
                    </a:lnTo>
                    <a:cubicBezTo>
                      <a:pt x="12" y="48"/>
                      <a:pt x="25" y="50"/>
                      <a:pt x="37" y="52"/>
                    </a:cubicBezTo>
                    <a:cubicBezTo>
                      <a:pt x="50" y="33"/>
                      <a:pt x="68" y="18"/>
                      <a:pt x="90" y="9"/>
                    </a:cubicBezTo>
                    <a:lnTo>
                      <a:pt x="108"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6" name="Google Shape;4156;p52"/>
              <p:cNvSpPr/>
              <p:nvPr/>
            </p:nvSpPr>
            <p:spPr>
              <a:xfrm>
                <a:off x="4529700" y="3482875"/>
                <a:ext cx="117125" cy="54025"/>
              </a:xfrm>
              <a:custGeom>
                <a:avLst/>
                <a:gdLst/>
                <a:ahLst/>
                <a:cxnLst/>
                <a:rect l="l" t="t" r="r" b="b"/>
                <a:pathLst>
                  <a:path w="4685" h="2161" extrusionOk="0">
                    <a:moveTo>
                      <a:pt x="3713" y="0"/>
                    </a:moveTo>
                    <a:lnTo>
                      <a:pt x="3713" y="0"/>
                    </a:lnTo>
                    <a:cubicBezTo>
                      <a:pt x="3720" y="10"/>
                      <a:pt x="3726" y="19"/>
                      <a:pt x="3731" y="30"/>
                    </a:cubicBezTo>
                    <a:lnTo>
                      <a:pt x="3856" y="90"/>
                    </a:lnTo>
                    <a:cubicBezTo>
                      <a:pt x="3925" y="123"/>
                      <a:pt x="3933" y="191"/>
                      <a:pt x="3909" y="248"/>
                    </a:cubicBezTo>
                    <a:cubicBezTo>
                      <a:pt x="3991" y="295"/>
                      <a:pt x="4002" y="454"/>
                      <a:pt x="3882" y="502"/>
                    </a:cubicBezTo>
                    <a:cubicBezTo>
                      <a:pt x="3694" y="579"/>
                      <a:pt x="3505" y="653"/>
                      <a:pt x="3316" y="729"/>
                    </a:cubicBezTo>
                    <a:cubicBezTo>
                      <a:pt x="2266" y="1325"/>
                      <a:pt x="1154" y="1805"/>
                      <a:pt x="1" y="2161"/>
                    </a:cubicBezTo>
                    <a:lnTo>
                      <a:pt x="2933" y="2107"/>
                    </a:lnTo>
                    <a:cubicBezTo>
                      <a:pt x="3219" y="1979"/>
                      <a:pt x="3503" y="1843"/>
                      <a:pt x="3783" y="1699"/>
                    </a:cubicBezTo>
                    <a:cubicBezTo>
                      <a:pt x="3862" y="1659"/>
                      <a:pt x="3945" y="1621"/>
                      <a:pt x="4017" y="1574"/>
                    </a:cubicBezTo>
                    <a:cubicBezTo>
                      <a:pt x="4182" y="1556"/>
                      <a:pt x="4334" y="1483"/>
                      <a:pt x="4443" y="1355"/>
                    </a:cubicBezTo>
                    <a:cubicBezTo>
                      <a:pt x="4546" y="1236"/>
                      <a:pt x="4684" y="1006"/>
                      <a:pt x="4610" y="847"/>
                    </a:cubicBezTo>
                    <a:cubicBezTo>
                      <a:pt x="4534" y="683"/>
                      <a:pt x="4377" y="528"/>
                      <a:pt x="4250" y="402"/>
                    </a:cubicBezTo>
                    <a:cubicBezTo>
                      <a:pt x="4167" y="320"/>
                      <a:pt x="4080" y="244"/>
                      <a:pt x="3989" y="174"/>
                    </a:cubicBezTo>
                    <a:cubicBezTo>
                      <a:pt x="3973" y="152"/>
                      <a:pt x="3950" y="135"/>
                      <a:pt x="3926" y="126"/>
                    </a:cubicBezTo>
                    <a:cubicBezTo>
                      <a:pt x="3878" y="91"/>
                      <a:pt x="3829" y="56"/>
                      <a:pt x="3779" y="23"/>
                    </a:cubicBezTo>
                    <a:cubicBezTo>
                      <a:pt x="3760" y="9"/>
                      <a:pt x="3737" y="1"/>
                      <a:pt x="37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7" name="Google Shape;4157;p52"/>
              <p:cNvSpPr/>
              <p:nvPr/>
            </p:nvSpPr>
            <p:spPr>
              <a:xfrm>
                <a:off x="4518600" y="3501075"/>
                <a:ext cx="94000" cy="36050"/>
              </a:xfrm>
              <a:custGeom>
                <a:avLst/>
                <a:gdLst/>
                <a:ahLst/>
                <a:cxnLst/>
                <a:rect l="l" t="t" r="r" b="b"/>
                <a:pathLst>
                  <a:path w="3760" h="1442" extrusionOk="0">
                    <a:moveTo>
                      <a:pt x="3760" y="1"/>
                    </a:moveTo>
                    <a:lnTo>
                      <a:pt x="3760" y="1"/>
                    </a:lnTo>
                    <a:cubicBezTo>
                      <a:pt x="2987" y="308"/>
                      <a:pt x="2212" y="610"/>
                      <a:pt x="1434" y="904"/>
                    </a:cubicBezTo>
                    <a:cubicBezTo>
                      <a:pt x="958" y="1085"/>
                      <a:pt x="482" y="1264"/>
                      <a:pt x="5" y="1439"/>
                    </a:cubicBezTo>
                    <a:lnTo>
                      <a:pt x="0" y="1441"/>
                    </a:lnTo>
                    <a:lnTo>
                      <a:pt x="444" y="1433"/>
                    </a:lnTo>
                    <a:cubicBezTo>
                      <a:pt x="1598" y="1077"/>
                      <a:pt x="2710" y="598"/>
                      <a:pt x="376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8" name="Google Shape;4158;p52"/>
              <p:cNvSpPr/>
              <p:nvPr/>
            </p:nvSpPr>
            <p:spPr>
              <a:xfrm>
                <a:off x="4586475" y="3501350"/>
                <a:ext cx="6550" cy="2875"/>
              </a:xfrm>
              <a:custGeom>
                <a:avLst/>
                <a:gdLst/>
                <a:ahLst/>
                <a:cxnLst/>
                <a:rect l="l" t="t" r="r" b="b"/>
                <a:pathLst>
                  <a:path w="262" h="115" extrusionOk="0">
                    <a:moveTo>
                      <a:pt x="252" y="0"/>
                    </a:moveTo>
                    <a:cubicBezTo>
                      <a:pt x="168" y="38"/>
                      <a:pt x="85" y="77"/>
                      <a:pt x="1" y="115"/>
                    </a:cubicBezTo>
                    <a:cubicBezTo>
                      <a:pt x="88" y="81"/>
                      <a:pt x="174" y="47"/>
                      <a:pt x="261" y="13"/>
                    </a:cubicBezTo>
                    <a:cubicBezTo>
                      <a:pt x="258" y="9"/>
                      <a:pt x="254" y="4"/>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59" name="Google Shape;4159;p52"/>
              <p:cNvSpPr/>
              <p:nvPr/>
            </p:nvSpPr>
            <p:spPr>
              <a:xfrm>
                <a:off x="4505575" y="3471525"/>
                <a:ext cx="22175" cy="27050"/>
              </a:xfrm>
              <a:custGeom>
                <a:avLst/>
                <a:gdLst/>
                <a:ahLst/>
                <a:cxnLst/>
                <a:rect l="l" t="t" r="r" b="b"/>
                <a:pathLst>
                  <a:path w="887" h="1082" extrusionOk="0">
                    <a:moveTo>
                      <a:pt x="213" y="1"/>
                    </a:moveTo>
                    <a:cubicBezTo>
                      <a:pt x="162" y="1"/>
                      <a:pt x="115" y="30"/>
                      <a:pt x="106" y="98"/>
                    </a:cubicBezTo>
                    <a:cubicBezTo>
                      <a:pt x="65" y="367"/>
                      <a:pt x="0" y="1036"/>
                      <a:pt x="410" y="1079"/>
                    </a:cubicBezTo>
                    <a:cubicBezTo>
                      <a:pt x="420" y="1081"/>
                      <a:pt x="429" y="1081"/>
                      <a:pt x="439" y="1081"/>
                    </a:cubicBezTo>
                    <a:cubicBezTo>
                      <a:pt x="489" y="1081"/>
                      <a:pt x="538" y="1064"/>
                      <a:pt x="577" y="1032"/>
                    </a:cubicBezTo>
                    <a:cubicBezTo>
                      <a:pt x="591" y="1025"/>
                      <a:pt x="604" y="1018"/>
                      <a:pt x="616" y="1007"/>
                    </a:cubicBezTo>
                    <a:cubicBezTo>
                      <a:pt x="886" y="776"/>
                      <a:pt x="547" y="406"/>
                      <a:pt x="413" y="199"/>
                    </a:cubicBezTo>
                    <a:cubicBezTo>
                      <a:pt x="400" y="180"/>
                      <a:pt x="384" y="164"/>
                      <a:pt x="364" y="152"/>
                    </a:cubicBezTo>
                    <a:cubicBezTo>
                      <a:pt x="368" y="60"/>
                      <a:pt x="287"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0" name="Google Shape;4160;p52"/>
              <p:cNvSpPr/>
              <p:nvPr/>
            </p:nvSpPr>
            <p:spPr>
              <a:xfrm>
                <a:off x="4507675" y="3422400"/>
                <a:ext cx="20825" cy="26475"/>
              </a:xfrm>
              <a:custGeom>
                <a:avLst/>
                <a:gdLst/>
                <a:ahLst/>
                <a:cxnLst/>
                <a:rect l="l" t="t" r="r" b="b"/>
                <a:pathLst>
                  <a:path w="833" h="1059" extrusionOk="0">
                    <a:moveTo>
                      <a:pt x="151" y="1"/>
                    </a:moveTo>
                    <a:cubicBezTo>
                      <a:pt x="85" y="1"/>
                      <a:pt x="24" y="46"/>
                      <a:pt x="14" y="110"/>
                    </a:cubicBezTo>
                    <a:cubicBezTo>
                      <a:pt x="10" y="125"/>
                      <a:pt x="7" y="140"/>
                      <a:pt x="7" y="155"/>
                    </a:cubicBezTo>
                    <a:cubicBezTo>
                      <a:pt x="0" y="383"/>
                      <a:pt x="61" y="609"/>
                      <a:pt x="179" y="803"/>
                    </a:cubicBezTo>
                    <a:cubicBezTo>
                      <a:pt x="255" y="925"/>
                      <a:pt x="378" y="1059"/>
                      <a:pt x="523" y="1059"/>
                    </a:cubicBezTo>
                    <a:cubicBezTo>
                      <a:pt x="560" y="1059"/>
                      <a:pt x="598" y="1050"/>
                      <a:pt x="637" y="1031"/>
                    </a:cubicBezTo>
                    <a:cubicBezTo>
                      <a:pt x="816" y="941"/>
                      <a:pt x="833" y="718"/>
                      <a:pt x="750" y="558"/>
                    </a:cubicBezTo>
                    <a:cubicBezTo>
                      <a:pt x="639" y="344"/>
                      <a:pt x="425" y="183"/>
                      <a:pt x="242" y="33"/>
                    </a:cubicBezTo>
                    <a:cubicBezTo>
                      <a:pt x="214" y="11"/>
                      <a:pt x="182"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1" name="Google Shape;4161;p52"/>
              <p:cNvSpPr/>
              <p:nvPr/>
            </p:nvSpPr>
            <p:spPr>
              <a:xfrm>
                <a:off x="4548475" y="3453275"/>
                <a:ext cx="24125" cy="24275"/>
              </a:xfrm>
              <a:custGeom>
                <a:avLst/>
                <a:gdLst/>
                <a:ahLst/>
                <a:cxnLst/>
                <a:rect l="l" t="t" r="r" b="b"/>
                <a:pathLst>
                  <a:path w="965" h="971" extrusionOk="0">
                    <a:moveTo>
                      <a:pt x="205" y="1"/>
                    </a:moveTo>
                    <a:cubicBezTo>
                      <a:pt x="166" y="1"/>
                      <a:pt x="126" y="18"/>
                      <a:pt x="99" y="45"/>
                    </a:cubicBezTo>
                    <a:cubicBezTo>
                      <a:pt x="49" y="63"/>
                      <a:pt x="15" y="109"/>
                      <a:pt x="14" y="163"/>
                    </a:cubicBezTo>
                    <a:cubicBezTo>
                      <a:pt x="0" y="372"/>
                      <a:pt x="57" y="579"/>
                      <a:pt x="174" y="753"/>
                    </a:cubicBezTo>
                    <a:cubicBezTo>
                      <a:pt x="245" y="855"/>
                      <a:pt x="348" y="970"/>
                      <a:pt x="472" y="970"/>
                    </a:cubicBezTo>
                    <a:cubicBezTo>
                      <a:pt x="505" y="970"/>
                      <a:pt x="541" y="962"/>
                      <a:pt x="578" y="942"/>
                    </a:cubicBezTo>
                    <a:cubicBezTo>
                      <a:pt x="965" y="732"/>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2" name="Google Shape;4162;p52"/>
              <p:cNvSpPr/>
              <p:nvPr/>
            </p:nvSpPr>
            <p:spPr>
              <a:xfrm>
                <a:off x="4608500" y="3474875"/>
                <a:ext cx="14050" cy="10550"/>
              </a:xfrm>
              <a:custGeom>
                <a:avLst/>
                <a:gdLst/>
                <a:ahLst/>
                <a:cxnLst/>
                <a:rect l="l" t="t" r="r" b="b"/>
                <a:pathLst>
                  <a:path w="562" h="422" extrusionOk="0">
                    <a:moveTo>
                      <a:pt x="93" y="0"/>
                    </a:moveTo>
                    <a:cubicBezTo>
                      <a:pt x="62" y="0"/>
                      <a:pt x="31" y="4"/>
                      <a:pt x="0" y="11"/>
                    </a:cubicBezTo>
                    <a:lnTo>
                      <a:pt x="438" y="421"/>
                    </a:lnTo>
                    <a:cubicBezTo>
                      <a:pt x="454" y="366"/>
                      <a:pt x="501" y="320"/>
                      <a:pt x="558" y="320"/>
                    </a:cubicBezTo>
                    <a:cubicBezTo>
                      <a:pt x="559" y="320"/>
                      <a:pt x="560" y="320"/>
                      <a:pt x="561" y="320"/>
                    </a:cubicBezTo>
                    <a:cubicBezTo>
                      <a:pt x="492" y="213"/>
                      <a:pt x="408" y="114"/>
                      <a:pt x="297" y="53"/>
                    </a:cubicBezTo>
                    <a:cubicBezTo>
                      <a:pt x="234" y="19"/>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3" name="Google Shape;4163;p52"/>
              <p:cNvSpPr/>
              <p:nvPr/>
            </p:nvSpPr>
            <p:spPr>
              <a:xfrm>
                <a:off x="4491500" y="3525575"/>
                <a:ext cx="3875" cy="12000"/>
              </a:xfrm>
              <a:custGeom>
                <a:avLst/>
                <a:gdLst/>
                <a:ahLst/>
                <a:cxnLst/>
                <a:rect l="l" t="t" r="r" b="b"/>
                <a:pathLst>
                  <a:path w="155" h="480" extrusionOk="0">
                    <a:moveTo>
                      <a:pt x="86" y="1"/>
                    </a:moveTo>
                    <a:cubicBezTo>
                      <a:pt x="39" y="20"/>
                      <a:pt x="14" y="70"/>
                      <a:pt x="24" y="119"/>
                    </a:cubicBezTo>
                    <a:cubicBezTo>
                      <a:pt x="6" y="149"/>
                      <a:pt x="0" y="184"/>
                      <a:pt x="9" y="218"/>
                    </a:cubicBezTo>
                    <a:cubicBezTo>
                      <a:pt x="27" y="305"/>
                      <a:pt x="45" y="392"/>
                      <a:pt x="63" y="479"/>
                    </a:cubicBezTo>
                    <a:lnTo>
                      <a:pt x="96" y="479"/>
                    </a:lnTo>
                    <a:cubicBezTo>
                      <a:pt x="105" y="448"/>
                      <a:pt x="127" y="422"/>
                      <a:pt x="154" y="405"/>
                    </a:cubicBezTo>
                    <a:cubicBezTo>
                      <a:pt x="131" y="271"/>
                      <a:pt x="107"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4" name="Google Shape;4164;p52"/>
              <p:cNvSpPr/>
              <p:nvPr/>
            </p:nvSpPr>
            <p:spPr>
              <a:xfrm>
                <a:off x="4493625" y="3475125"/>
                <a:ext cx="126250" cy="60575"/>
              </a:xfrm>
              <a:custGeom>
                <a:avLst/>
                <a:gdLst/>
                <a:ahLst/>
                <a:cxnLst/>
                <a:rect l="l" t="t" r="r" b="b"/>
                <a:pathLst>
                  <a:path w="5050" h="2423" extrusionOk="0">
                    <a:moveTo>
                      <a:pt x="333" y="2161"/>
                    </a:moveTo>
                    <a:lnTo>
                      <a:pt x="314" y="2170"/>
                    </a:lnTo>
                    <a:cubicBezTo>
                      <a:pt x="292" y="2179"/>
                      <a:pt x="274" y="2194"/>
                      <a:pt x="261" y="2213"/>
                    </a:cubicBezTo>
                    <a:cubicBezTo>
                      <a:pt x="249" y="2211"/>
                      <a:pt x="236" y="2209"/>
                      <a:pt x="224" y="2209"/>
                    </a:cubicBezTo>
                    <a:lnTo>
                      <a:pt x="333" y="2161"/>
                    </a:lnTo>
                    <a:close/>
                    <a:moveTo>
                      <a:pt x="4595" y="1"/>
                    </a:moveTo>
                    <a:cubicBezTo>
                      <a:pt x="4513" y="17"/>
                      <a:pt x="4433" y="50"/>
                      <a:pt x="4352" y="86"/>
                    </a:cubicBezTo>
                    <a:cubicBezTo>
                      <a:pt x="3871" y="299"/>
                      <a:pt x="3392" y="511"/>
                      <a:pt x="2911" y="725"/>
                    </a:cubicBezTo>
                    <a:lnTo>
                      <a:pt x="6" y="2016"/>
                    </a:lnTo>
                    <a:cubicBezTo>
                      <a:pt x="4" y="2017"/>
                      <a:pt x="2" y="2018"/>
                      <a:pt x="0" y="2019"/>
                    </a:cubicBezTo>
                    <a:cubicBezTo>
                      <a:pt x="22" y="2154"/>
                      <a:pt x="46" y="2288"/>
                      <a:pt x="69" y="2423"/>
                    </a:cubicBezTo>
                    <a:cubicBezTo>
                      <a:pt x="72" y="2421"/>
                      <a:pt x="77" y="2418"/>
                      <a:pt x="80" y="2416"/>
                    </a:cubicBezTo>
                    <a:cubicBezTo>
                      <a:pt x="72" y="2354"/>
                      <a:pt x="111" y="2293"/>
                      <a:pt x="172" y="2275"/>
                    </a:cubicBezTo>
                    <a:cubicBezTo>
                      <a:pt x="1814" y="1738"/>
                      <a:pt x="3439" y="1154"/>
                      <a:pt x="5049" y="525"/>
                    </a:cubicBezTo>
                    <a:cubicBezTo>
                      <a:pt x="5027" y="492"/>
                      <a:pt x="5021" y="451"/>
                      <a:pt x="5033" y="411"/>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5" name="Google Shape;4165;p52"/>
              <p:cNvSpPr/>
              <p:nvPr/>
            </p:nvSpPr>
            <p:spPr>
              <a:xfrm>
                <a:off x="4493875" y="3535675"/>
                <a:ext cx="1800" cy="1875"/>
              </a:xfrm>
              <a:custGeom>
                <a:avLst/>
                <a:gdLst/>
                <a:ahLst/>
                <a:cxnLst/>
                <a:rect l="l" t="t" r="r" b="b"/>
                <a:pathLst>
                  <a:path w="72" h="75" extrusionOk="0">
                    <a:moveTo>
                      <a:pt x="59" y="1"/>
                    </a:moveTo>
                    <a:cubicBezTo>
                      <a:pt x="32" y="18"/>
                      <a:pt x="10" y="43"/>
                      <a:pt x="1" y="74"/>
                    </a:cubicBezTo>
                    <a:lnTo>
                      <a:pt x="72" y="73"/>
                    </a:lnTo>
                    <a:cubicBezTo>
                      <a:pt x="68" y="49"/>
                      <a:pt x="63" y="25"/>
                      <a:pt x="5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6" name="Google Shape;4166;p52"/>
              <p:cNvSpPr/>
              <p:nvPr/>
            </p:nvSpPr>
            <p:spPr>
              <a:xfrm>
                <a:off x="4612575" y="3482875"/>
                <a:ext cx="17175" cy="18225"/>
              </a:xfrm>
              <a:custGeom>
                <a:avLst/>
                <a:gdLst/>
                <a:ahLst/>
                <a:cxnLst/>
                <a:rect l="l" t="t" r="r" b="b"/>
                <a:pathLst>
                  <a:path w="687" h="729" extrusionOk="0">
                    <a:moveTo>
                      <a:pt x="395" y="0"/>
                    </a:moveTo>
                    <a:cubicBezTo>
                      <a:pt x="338" y="0"/>
                      <a:pt x="291" y="46"/>
                      <a:pt x="275" y="101"/>
                    </a:cubicBezTo>
                    <a:lnTo>
                      <a:pt x="453" y="268"/>
                    </a:lnTo>
                    <a:cubicBezTo>
                      <a:pt x="516" y="329"/>
                      <a:pt x="497" y="435"/>
                      <a:pt x="426" y="479"/>
                    </a:cubicBezTo>
                    <a:cubicBezTo>
                      <a:pt x="286" y="564"/>
                      <a:pt x="144" y="648"/>
                      <a:pt x="1" y="729"/>
                    </a:cubicBezTo>
                    <a:cubicBezTo>
                      <a:pt x="190" y="653"/>
                      <a:pt x="378" y="579"/>
                      <a:pt x="567" y="503"/>
                    </a:cubicBezTo>
                    <a:cubicBezTo>
                      <a:pt x="687" y="454"/>
                      <a:pt x="676" y="295"/>
                      <a:pt x="594" y="248"/>
                    </a:cubicBezTo>
                    <a:cubicBezTo>
                      <a:pt x="618" y="191"/>
                      <a:pt x="610" y="124"/>
                      <a:pt x="541" y="90"/>
                    </a:cubicBezTo>
                    <a:lnTo>
                      <a:pt x="416" y="30"/>
                    </a:lnTo>
                    <a:cubicBezTo>
                      <a:pt x="410" y="20"/>
                      <a:pt x="404" y="11"/>
                      <a:pt x="398" y="0"/>
                    </a:cubicBezTo>
                    <a:cubicBezTo>
                      <a:pt x="397" y="0"/>
                      <a:pt x="396" y="0"/>
                      <a:pt x="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7" name="Google Shape;4167;p52"/>
              <p:cNvSpPr/>
              <p:nvPr/>
            </p:nvSpPr>
            <p:spPr>
              <a:xfrm>
                <a:off x="4495325" y="3485425"/>
                <a:ext cx="130175" cy="52100"/>
              </a:xfrm>
              <a:custGeom>
                <a:avLst/>
                <a:gdLst/>
                <a:ahLst/>
                <a:cxnLst/>
                <a:rect l="l" t="t" r="r" b="b"/>
                <a:pathLst>
                  <a:path w="5207" h="2084" extrusionOk="0">
                    <a:moveTo>
                      <a:pt x="3898" y="637"/>
                    </a:moveTo>
                    <a:cubicBezTo>
                      <a:pt x="3900" y="641"/>
                      <a:pt x="3904" y="646"/>
                      <a:pt x="3907" y="650"/>
                    </a:cubicBezTo>
                    <a:cubicBezTo>
                      <a:pt x="3820" y="684"/>
                      <a:pt x="3734" y="718"/>
                      <a:pt x="3647" y="752"/>
                    </a:cubicBezTo>
                    <a:cubicBezTo>
                      <a:pt x="3731" y="714"/>
                      <a:pt x="3814" y="675"/>
                      <a:pt x="3898" y="637"/>
                    </a:cubicBezTo>
                    <a:close/>
                    <a:moveTo>
                      <a:pt x="4965" y="0"/>
                    </a:moveTo>
                    <a:lnTo>
                      <a:pt x="4965" y="0"/>
                    </a:lnTo>
                    <a:cubicBezTo>
                      <a:pt x="4952" y="39"/>
                      <a:pt x="4959" y="80"/>
                      <a:pt x="4981" y="113"/>
                    </a:cubicBezTo>
                    <a:cubicBezTo>
                      <a:pt x="3371" y="742"/>
                      <a:pt x="1746" y="1326"/>
                      <a:pt x="103" y="1863"/>
                    </a:cubicBezTo>
                    <a:cubicBezTo>
                      <a:pt x="43" y="1882"/>
                      <a:pt x="3" y="1942"/>
                      <a:pt x="12" y="2005"/>
                    </a:cubicBezTo>
                    <a:cubicBezTo>
                      <a:pt x="8" y="2006"/>
                      <a:pt x="4" y="2009"/>
                      <a:pt x="0" y="2011"/>
                    </a:cubicBezTo>
                    <a:cubicBezTo>
                      <a:pt x="4" y="2035"/>
                      <a:pt x="9" y="2060"/>
                      <a:pt x="13" y="2083"/>
                    </a:cubicBezTo>
                    <a:lnTo>
                      <a:pt x="930" y="2067"/>
                    </a:lnTo>
                    <a:lnTo>
                      <a:pt x="935" y="2065"/>
                    </a:lnTo>
                    <a:cubicBezTo>
                      <a:pt x="1412" y="1890"/>
                      <a:pt x="1889" y="1711"/>
                      <a:pt x="2365" y="1530"/>
                    </a:cubicBezTo>
                    <a:cubicBezTo>
                      <a:pt x="3143" y="1236"/>
                      <a:pt x="3918" y="934"/>
                      <a:pt x="4691" y="627"/>
                    </a:cubicBezTo>
                    <a:cubicBezTo>
                      <a:pt x="4833" y="546"/>
                      <a:pt x="4976" y="462"/>
                      <a:pt x="5116" y="377"/>
                    </a:cubicBezTo>
                    <a:cubicBezTo>
                      <a:pt x="5187" y="333"/>
                      <a:pt x="5206" y="227"/>
                      <a:pt x="5143" y="166"/>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8" name="Google Shape;4168;p52"/>
              <p:cNvSpPr/>
              <p:nvPr/>
            </p:nvSpPr>
            <p:spPr>
              <a:xfrm>
                <a:off x="4648675" y="3388750"/>
                <a:ext cx="2700" cy="1325"/>
              </a:xfrm>
              <a:custGeom>
                <a:avLst/>
                <a:gdLst/>
                <a:ahLst/>
                <a:cxnLst/>
                <a:rect l="l" t="t" r="r" b="b"/>
                <a:pathLst>
                  <a:path w="108" h="53" extrusionOk="0">
                    <a:moveTo>
                      <a:pt x="108" y="1"/>
                    </a:moveTo>
                    <a:lnTo>
                      <a:pt x="1" y="48"/>
                    </a:lnTo>
                    <a:cubicBezTo>
                      <a:pt x="13" y="48"/>
                      <a:pt x="25" y="51"/>
                      <a:pt x="38" y="53"/>
                    </a:cubicBezTo>
                    <a:cubicBezTo>
                      <a:pt x="51" y="34"/>
                      <a:pt x="69" y="19"/>
                      <a:pt x="90" y="9"/>
                    </a:cubicBezTo>
                    <a:lnTo>
                      <a:pt x="108" y="1"/>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69" name="Google Shape;4169;p52"/>
              <p:cNvSpPr/>
              <p:nvPr/>
            </p:nvSpPr>
            <p:spPr>
              <a:xfrm>
                <a:off x="4628500" y="3230650"/>
                <a:ext cx="129475" cy="154575"/>
              </a:xfrm>
              <a:custGeom>
                <a:avLst/>
                <a:gdLst/>
                <a:ahLst/>
                <a:cxnLst/>
                <a:rect l="l" t="t" r="r" b="b"/>
                <a:pathLst>
                  <a:path w="5179" h="6183" extrusionOk="0">
                    <a:moveTo>
                      <a:pt x="1295" y="2056"/>
                    </a:moveTo>
                    <a:cubicBezTo>
                      <a:pt x="1326" y="2056"/>
                      <a:pt x="1359" y="2066"/>
                      <a:pt x="1387" y="2089"/>
                    </a:cubicBezTo>
                    <a:cubicBezTo>
                      <a:pt x="1570" y="2238"/>
                      <a:pt x="1785" y="2398"/>
                      <a:pt x="1895" y="2613"/>
                    </a:cubicBezTo>
                    <a:cubicBezTo>
                      <a:pt x="1978" y="2773"/>
                      <a:pt x="1962" y="2996"/>
                      <a:pt x="1784" y="3085"/>
                    </a:cubicBezTo>
                    <a:cubicBezTo>
                      <a:pt x="1744" y="3105"/>
                      <a:pt x="1706" y="3113"/>
                      <a:pt x="1669" y="3113"/>
                    </a:cubicBezTo>
                    <a:cubicBezTo>
                      <a:pt x="1523" y="3113"/>
                      <a:pt x="1402" y="2980"/>
                      <a:pt x="1325" y="2858"/>
                    </a:cubicBezTo>
                    <a:cubicBezTo>
                      <a:pt x="1204" y="2664"/>
                      <a:pt x="1149" y="2437"/>
                      <a:pt x="1152" y="2209"/>
                    </a:cubicBezTo>
                    <a:cubicBezTo>
                      <a:pt x="1152" y="2194"/>
                      <a:pt x="1155" y="2179"/>
                      <a:pt x="1159" y="2164"/>
                    </a:cubicBezTo>
                    <a:cubicBezTo>
                      <a:pt x="1169" y="2101"/>
                      <a:pt x="1230" y="2056"/>
                      <a:pt x="1295" y="2056"/>
                    </a:cubicBezTo>
                    <a:close/>
                    <a:moveTo>
                      <a:pt x="2982" y="3290"/>
                    </a:moveTo>
                    <a:cubicBezTo>
                      <a:pt x="3004" y="3290"/>
                      <a:pt x="3025" y="3295"/>
                      <a:pt x="3044" y="3306"/>
                    </a:cubicBezTo>
                    <a:cubicBezTo>
                      <a:pt x="3273" y="3440"/>
                      <a:pt x="3743" y="4022"/>
                      <a:pt x="3356" y="4231"/>
                    </a:cubicBezTo>
                    <a:cubicBezTo>
                      <a:pt x="3319" y="4251"/>
                      <a:pt x="3283" y="4260"/>
                      <a:pt x="3249" y="4260"/>
                    </a:cubicBezTo>
                    <a:cubicBezTo>
                      <a:pt x="3125" y="4260"/>
                      <a:pt x="3022" y="4145"/>
                      <a:pt x="2951" y="4042"/>
                    </a:cubicBezTo>
                    <a:cubicBezTo>
                      <a:pt x="2833" y="3870"/>
                      <a:pt x="2780" y="3659"/>
                      <a:pt x="2792" y="3452"/>
                    </a:cubicBezTo>
                    <a:cubicBezTo>
                      <a:pt x="2794" y="3399"/>
                      <a:pt x="2828" y="3353"/>
                      <a:pt x="2876" y="3334"/>
                    </a:cubicBezTo>
                    <a:cubicBezTo>
                      <a:pt x="2904" y="3307"/>
                      <a:pt x="2943" y="3290"/>
                      <a:pt x="2982" y="3290"/>
                    </a:cubicBezTo>
                    <a:close/>
                    <a:moveTo>
                      <a:pt x="1275" y="4020"/>
                    </a:moveTo>
                    <a:cubicBezTo>
                      <a:pt x="1348" y="4020"/>
                      <a:pt x="1430" y="4080"/>
                      <a:pt x="1426" y="4172"/>
                    </a:cubicBezTo>
                    <a:cubicBezTo>
                      <a:pt x="1445" y="4183"/>
                      <a:pt x="1462" y="4199"/>
                      <a:pt x="1474" y="4218"/>
                    </a:cubicBezTo>
                    <a:cubicBezTo>
                      <a:pt x="1608" y="4426"/>
                      <a:pt x="1947" y="4796"/>
                      <a:pt x="1677" y="5026"/>
                    </a:cubicBezTo>
                    <a:cubicBezTo>
                      <a:pt x="1666" y="5037"/>
                      <a:pt x="1653" y="5045"/>
                      <a:pt x="1638" y="5051"/>
                    </a:cubicBezTo>
                    <a:cubicBezTo>
                      <a:pt x="1600" y="5083"/>
                      <a:pt x="1550" y="5101"/>
                      <a:pt x="1500" y="5101"/>
                    </a:cubicBezTo>
                    <a:cubicBezTo>
                      <a:pt x="1490" y="5101"/>
                      <a:pt x="1481" y="5100"/>
                      <a:pt x="1471" y="5099"/>
                    </a:cubicBezTo>
                    <a:cubicBezTo>
                      <a:pt x="1063" y="5054"/>
                      <a:pt x="1128" y="4387"/>
                      <a:pt x="1167" y="4117"/>
                    </a:cubicBezTo>
                    <a:cubicBezTo>
                      <a:pt x="1177" y="4050"/>
                      <a:pt x="1224" y="4020"/>
                      <a:pt x="1275" y="4020"/>
                    </a:cubicBezTo>
                    <a:close/>
                    <a:moveTo>
                      <a:pt x="532" y="0"/>
                    </a:moveTo>
                    <a:cubicBezTo>
                      <a:pt x="309" y="0"/>
                      <a:pt x="132" y="172"/>
                      <a:pt x="57" y="374"/>
                    </a:cubicBezTo>
                    <a:cubicBezTo>
                      <a:pt x="1" y="528"/>
                      <a:pt x="13" y="687"/>
                      <a:pt x="55" y="841"/>
                    </a:cubicBezTo>
                    <a:cubicBezTo>
                      <a:pt x="41" y="863"/>
                      <a:pt x="35" y="889"/>
                      <a:pt x="37" y="914"/>
                    </a:cubicBezTo>
                    <a:cubicBezTo>
                      <a:pt x="114" y="2679"/>
                      <a:pt x="297" y="4439"/>
                      <a:pt x="584" y="6182"/>
                    </a:cubicBezTo>
                    <a:lnTo>
                      <a:pt x="591" y="6179"/>
                    </a:lnTo>
                    <a:lnTo>
                      <a:pt x="3495" y="4889"/>
                    </a:lnTo>
                    <a:cubicBezTo>
                      <a:pt x="3975" y="4676"/>
                      <a:pt x="4455" y="4463"/>
                      <a:pt x="4936" y="4249"/>
                    </a:cubicBezTo>
                    <a:cubicBezTo>
                      <a:pt x="5017" y="4213"/>
                      <a:pt x="5097" y="4180"/>
                      <a:pt x="5178" y="4164"/>
                    </a:cubicBezTo>
                    <a:lnTo>
                      <a:pt x="3144" y="2256"/>
                    </a:lnTo>
                    <a:lnTo>
                      <a:pt x="1820" y="1013"/>
                    </a:lnTo>
                    <a:lnTo>
                      <a:pt x="1178" y="410"/>
                    </a:lnTo>
                    <a:cubicBezTo>
                      <a:pt x="1005" y="249"/>
                      <a:pt x="820" y="23"/>
                      <a:pt x="568"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0" name="Google Shape;4170;p52"/>
              <p:cNvSpPr/>
              <p:nvPr/>
            </p:nvSpPr>
            <p:spPr>
              <a:xfrm>
                <a:off x="4644050" y="3342475"/>
                <a:ext cx="152250" cy="82975"/>
              </a:xfrm>
              <a:custGeom>
                <a:avLst/>
                <a:gdLst/>
                <a:ahLst/>
                <a:cxnLst/>
                <a:rect l="l" t="t" r="r" b="b"/>
                <a:pathLst>
                  <a:path w="6090" h="3319" extrusionOk="0">
                    <a:moveTo>
                      <a:pt x="5119" y="1"/>
                    </a:moveTo>
                    <a:cubicBezTo>
                      <a:pt x="5125" y="10"/>
                      <a:pt x="5130" y="21"/>
                      <a:pt x="5137" y="30"/>
                    </a:cubicBezTo>
                    <a:lnTo>
                      <a:pt x="5261" y="90"/>
                    </a:lnTo>
                    <a:cubicBezTo>
                      <a:pt x="5330" y="123"/>
                      <a:pt x="5339" y="191"/>
                      <a:pt x="5314" y="248"/>
                    </a:cubicBezTo>
                    <a:cubicBezTo>
                      <a:pt x="5395" y="295"/>
                      <a:pt x="5407" y="455"/>
                      <a:pt x="5288" y="502"/>
                    </a:cubicBezTo>
                    <a:cubicBezTo>
                      <a:pt x="5098" y="579"/>
                      <a:pt x="4910" y="654"/>
                      <a:pt x="4721" y="729"/>
                    </a:cubicBezTo>
                    <a:cubicBezTo>
                      <a:pt x="3322" y="1525"/>
                      <a:pt x="1812" y="2113"/>
                      <a:pt x="243" y="2472"/>
                    </a:cubicBezTo>
                    <a:cubicBezTo>
                      <a:pt x="233" y="2475"/>
                      <a:pt x="222" y="2476"/>
                      <a:pt x="212" y="2476"/>
                    </a:cubicBezTo>
                    <a:cubicBezTo>
                      <a:pt x="177" y="2476"/>
                      <a:pt x="143" y="2464"/>
                      <a:pt x="115" y="2442"/>
                    </a:cubicBezTo>
                    <a:cubicBezTo>
                      <a:pt x="110" y="2442"/>
                      <a:pt x="104" y="2443"/>
                      <a:pt x="98" y="2443"/>
                    </a:cubicBezTo>
                    <a:cubicBezTo>
                      <a:pt x="62" y="2443"/>
                      <a:pt x="26" y="2428"/>
                      <a:pt x="1" y="2402"/>
                    </a:cubicBezTo>
                    <a:lnTo>
                      <a:pt x="1" y="2402"/>
                    </a:lnTo>
                    <a:cubicBezTo>
                      <a:pt x="45" y="2626"/>
                      <a:pt x="86" y="2854"/>
                      <a:pt x="152" y="3071"/>
                    </a:cubicBezTo>
                    <a:cubicBezTo>
                      <a:pt x="207" y="3254"/>
                      <a:pt x="338" y="3318"/>
                      <a:pt x="497" y="3318"/>
                    </a:cubicBezTo>
                    <a:cubicBezTo>
                      <a:pt x="542" y="3318"/>
                      <a:pt x="590" y="3313"/>
                      <a:pt x="638" y="3304"/>
                    </a:cubicBezTo>
                    <a:cubicBezTo>
                      <a:pt x="1167" y="3205"/>
                      <a:pt x="1691" y="3063"/>
                      <a:pt x="2206" y="2905"/>
                    </a:cubicBezTo>
                    <a:cubicBezTo>
                      <a:pt x="3234" y="2594"/>
                      <a:pt x="4231" y="2190"/>
                      <a:pt x="5187" y="1700"/>
                    </a:cubicBezTo>
                    <a:cubicBezTo>
                      <a:pt x="5266" y="1658"/>
                      <a:pt x="5350" y="1620"/>
                      <a:pt x="5423" y="1573"/>
                    </a:cubicBezTo>
                    <a:cubicBezTo>
                      <a:pt x="5587" y="1555"/>
                      <a:pt x="5740" y="1483"/>
                      <a:pt x="5848" y="1354"/>
                    </a:cubicBezTo>
                    <a:cubicBezTo>
                      <a:pt x="5951" y="1235"/>
                      <a:pt x="6089" y="1004"/>
                      <a:pt x="6016" y="846"/>
                    </a:cubicBezTo>
                    <a:cubicBezTo>
                      <a:pt x="5939" y="683"/>
                      <a:pt x="5782" y="528"/>
                      <a:pt x="5654" y="402"/>
                    </a:cubicBezTo>
                    <a:cubicBezTo>
                      <a:pt x="5573" y="321"/>
                      <a:pt x="5485" y="244"/>
                      <a:pt x="5393" y="174"/>
                    </a:cubicBezTo>
                    <a:cubicBezTo>
                      <a:pt x="5377" y="153"/>
                      <a:pt x="5356" y="136"/>
                      <a:pt x="5331" y="126"/>
                    </a:cubicBezTo>
                    <a:cubicBezTo>
                      <a:pt x="5282" y="91"/>
                      <a:pt x="5235" y="56"/>
                      <a:pt x="5185" y="23"/>
                    </a:cubicBezTo>
                    <a:cubicBezTo>
                      <a:pt x="5165" y="9"/>
                      <a:pt x="5142" y="2"/>
                      <a:pt x="5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1" name="Google Shape;4171;p52"/>
              <p:cNvSpPr/>
              <p:nvPr/>
            </p:nvSpPr>
            <p:spPr>
              <a:xfrm>
                <a:off x="4735925" y="3360950"/>
                <a:ext cx="6550" cy="2900"/>
              </a:xfrm>
              <a:custGeom>
                <a:avLst/>
                <a:gdLst/>
                <a:ahLst/>
                <a:cxnLst/>
                <a:rect l="l" t="t" r="r" b="b"/>
                <a:pathLst>
                  <a:path w="262" h="116" extrusionOk="0">
                    <a:moveTo>
                      <a:pt x="252" y="0"/>
                    </a:moveTo>
                    <a:cubicBezTo>
                      <a:pt x="168" y="39"/>
                      <a:pt x="85" y="77"/>
                      <a:pt x="1" y="115"/>
                    </a:cubicBezTo>
                    <a:cubicBezTo>
                      <a:pt x="88" y="81"/>
                      <a:pt x="174" y="47"/>
                      <a:pt x="261" y="13"/>
                    </a:cubicBezTo>
                    <a:cubicBezTo>
                      <a:pt x="258" y="9"/>
                      <a:pt x="255" y="5"/>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2" name="Google Shape;4172;p52"/>
              <p:cNvSpPr/>
              <p:nvPr/>
            </p:nvSpPr>
            <p:spPr>
              <a:xfrm>
                <a:off x="4646900" y="3360675"/>
                <a:ext cx="115150" cy="43700"/>
              </a:xfrm>
              <a:custGeom>
                <a:avLst/>
                <a:gdLst/>
                <a:ahLst/>
                <a:cxnLst/>
                <a:rect l="l" t="t" r="r" b="b"/>
                <a:pathLst>
                  <a:path w="4606" h="1748" extrusionOk="0">
                    <a:moveTo>
                      <a:pt x="4606" y="1"/>
                    </a:moveTo>
                    <a:lnTo>
                      <a:pt x="4606" y="1"/>
                    </a:lnTo>
                    <a:cubicBezTo>
                      <a:pt x="3833" y="308"/>
                      <a:pt x="3058" y="609"/>
                      <a:pt x="2281" y="905"/>
                    </a:cubicBezTo>
                    <a:cubicBezTo>
                      <a:pt x="1805" y="1085"/>
                      <a:pt x="1328" y="1264"/>
                      <a:pt x="851" y="1439"/>
                    </a:cubicBezTo>
                    <a:cubicBezTo>
                      <a:pt x="719" y="1488"/>
                      <a:pt x="588" y="1538"/>
                      <a:pt x="455" y="1585"/>
                    </a:cubicBezTo>
                    <a:cubicBezTo>
                      <a:pt x="384" y="1610"/>
                      <a:pt x="311" y="1633"/>
                      <a:pt x="236" y="1633"/>
                    </a:cubicBezTo>
                    <a:cubicBezTo>
                      <a:pt x="227" y="1633"/>
                      <a:pt x="219" y="1632"/>
                      <a:pt x="210" y="1632"/>
                    </a:cubicBezTo>
                    <a:cubicBezTo>
                      <a:pt x="159" y="1655"/>
                      <a:pt x="107" y="1677"/>
                      <a:pt x="55" y="1700"/>
                    </a:cubicBezTo>
                    <a:cubicBezTo>
                      <a:pt x="38" y="1707"/>
                      <a:pt x="19" y="1713"/>
                      <a:pt x="0" y="1714"/>
                    </a:cubicBezTo>
                    <a:cubicBezTo>
                      <a:pt x="28" y="1736"/>
                      <a:pt x="62" y="1748"/>
                      <a:pt x="97" y="1748"/>
                    </a:cubicBezTo>
                    <a:cubicBezTo>
                      <a:pt x="107" y="1748"/>
                      <a:pt x="118" y="1747"/>
                      <a:pt x="128" y="1744"/>
                    </a:cubicBezTo>
                    <a:cubicBezTo>
                      <a:pt x="1697" y="1384"/>
                      <a:pt x="3207"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3" name="Google Shape;4173;p52"/>
              <p:cNvSpPr/>
              <p:nvPr/>
            </p:nvSpPr>
            <p:spPr>
              <a:xfrm>
                <a:off x="4655050" y="3331150"/>
                <a:ext cx="22150" cy="27025"/>
              </a:xfrm>
              <a:custGeom>
                <a:avLst/>
                <a:gdLst/>
                <a:ahLst/>
                <a:cxnLst/>
                <a:rect l="l" t="t" r="r" b="b"/>
                <a:pathLst>
                  <a:path w="886" h="1081" extrusionOk="0">
                    <a:moveTo>
                      <a:pt x="213" y="0"/>
                    </a:moveTo>
                    <a:cubicBezTo>
                      <a:pt x="162" y="0"/>
                      <a:pt x="115" y="30"/>
                      <a:pt x="105" y="97"/>
                    </a:cubicBezTo>
                    <a:cubicBezTo>
                      <a:pt x="66" y="367"/>
                      <a:pt x="1" y="1034"/>
                      <a:pt x="409" y="1079"/>
                    </a:cubicBezTo>
                    <a:cubicBezTo>
                      <a:pt x="419" y="1080"/>
                      <a:pt x="428" y="1081"/>
                      <a:pt x="438" y="1081"/>
                    </a:cubicBezTo>
                    <a:cubicBezTo>
                      <a:pt x="488" y="1081"/>
                      <a:pt x="538" y="1063"/>
                      <a:pt x="576" y="1031"/>
                    </a:cubicBezTo>
                    <a:cubicBezTo>
                      <a:pt x="591" y="1025"/>
                      <a:pt x="604" y="1017"/>
                      <a:pt x="615" y="1006"/>
                    </a:cubicBezTo>
                    <a:cubicBezTo>
                      <a:pt x="885" y="776"/>
                      <a:pt x="546" y="406"/>
                      <a:pt x="412" y="198"/>
                    </a:cubicBezTo>
                    <a:cubicBezTo>
                      <a:pt x="400" y="179"/>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4" name="Google Shape;4174;p52"/>
              <p:cNvSpPr/>
              <p:nvPr/>
            </p:nvSpPr>
            <p:spPr>
              <a:xfrm>
                <a:off x="4657200" y="3282025"/>
                <a:ext cx="20775" cy="26475"/>
              </a:xfrm>
              <a:custGeom>
                <a:avLst/>
                <a:gdLst/>
                <a:ahLst/>
                <a:cxnLst/>
                <a:rect l="l" t="t" r="r" b="b"/>
                <a:pathLst>
                  <a:path w="831" h="1059" extrusionOk="0">
                    <a:moveTo>
                      <a:pt x="147" y="1"/>
                    </a:moveTo>
                    <a:cubicBezTo>
                      <a:pt x="82" y="1"/>
                      <a:pt x="21" y="46"/>
                      <a:pt x="11" y="109"/>
                    </a:cubicBezTo>
                    <a:cubicBezTo>
                      <a:pt x="7" y="124"/>
                      <a:pt x="4" y="139"/>
                      <a:pt x="4" y="154"/>
                    </a:cubicBezTo>
                    <a:cubicBezTo>
                      <a:pt x="1" y="382"/>
                      <a:pt x="56" y="609"/>
                      <a:pt x="177" y="803"/>
                    </a:cubicBezTo>
                    <a:cubicBezTo>
                      <a:pt x="254" y="925"/>
                      <a:pt x="375" y="1058"/>
                      <a:pt x="521" y="1058"/>
                    </a:cubicBezTo>
                    <a:cubicBezTo>
                      <a:pt x="558" y="1058"/>
                      <a:pt x="596" y="1050"/>
                      <a:pt x="636" y="1030"/>
                    </a:cubicBezTo>
                    <a:cubicBezTo>
                      <a:pt x="813" y="941"/>
                      <a:pt x="830" y="718"/>
                      <a:pt x="747" y="558"/>
                    </a:cubicBezTo>
                    <a:cubicBezTo>
                      <a:pt x="637" y="343"/>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5" name="Google Shape;4175;p52"/>
              <p:cNvSpPr/>
              <p:nvPr/>
            </p:nvSpPr>
            <p:spPr>
              <a:xfrm>
                <a:off x="4697975" y="3312875"/>
                <a:ext cx="24100" cy="24275"/>
              </a:xfrm>
              <a:custGeom>
                <a:avLst/>
                <a:gdLst/>
                <a:ahLst/>
                <a:cxnLst/>
                <a:rect l="l" t="t" r="r" b="b"/>
                <a:pathLst>
                  <a:path w="964" h="971" extrusionOk="0">
                    <a:moveTo>
                      <a:pt x="203" y="1"/>
                    </a:moveTo>
                    <a:cubicBezTo>
                      <a:pt x="164" y="1"/>
                      <a:pt x="125" y="18"/>
                      <a:pt x="97" y="45"/>
                    </a:cubicBezTo>
                    <a:cubicBezTo>
                      <a:pt x="49" y="64"/>
                      <a:pt x="15" y="110"/>
                      <a:pt x="13" y="163"/>
                    </a:cubicBezTo>
                    <a:cubicBezTo>
                      <a:pt x="1" y="370"/>
                      <a:pt x="53" y="581"/>
                      <a:pt x="173" y="753"/>
                    </a:cubicBezTo>
                    <a:cubicBezTo>
                      <a:pt x="243" y="856"/>
                      <a:pt x="346" y="971"/>
                      <a:pt x="470" y="971"/>
                    </a:cubicBezTo>
                    <a:cubicBezTo>
                      <a:pt x="504" y="971"/>
                      <a:pt x="540" y="962"/>
                      <a:pt x="577" y="942"/>
                    </a:cubicBezTo>
                    <a:cubicBezTo>
                      <a:pt x="964" y="733"/>
                      <a:pt x="494" y="151"/>
                      <a:pt x="265" y="17"/>
                    </a:cubicBezTo>
                    <a:cubicBezTo>
                      <a:pt x="246" y="6"/>
                      <a:pt x="22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6" name="Google Shape;4176;p52"/>
              <p:cNvSpPr/>
              <p:nvPr/>
            </p:nvSpPr>
            <p:spPr>
              <a:xfrm>
                <a:off x="4757950" y="3334475"/>
                <a:ext cx="14050" cy="10575"/>
              </a:xfrm>
              <a:custGeom>
                <a:avLst/>
                <a:gdLst/>
                <a:ahLst/>
                <a:cxnLst/>
                <a:rect l="l" t="t" r="r" b="b"/>
                <a:pathLst>
                  <a:path w="562" h="423" extrusionOk="0">
                    <a:moveTo>
                      <a:pt x="93" y="1"/>
                    </a:moveTo>
                    <a:cubicBezTo>
                      <a:pt x="62" y="1"/>
                      <a:pt x="31" y="4"/>
                      <a:pt x="0" y="11"/>
                    </a:cubicBezTo>
                    <a:lnTo>
                      <a:pt x="438" y="423"/>
                    </a:lnTo>
                    <a:cubicBezTo>
                      <a:pt x="454" y="366"/>
                      <a:pt x="502" y="321"/>
                      <a:pt x="560" y="321"/>
                    </a:cubicBezTo>
                    <a:cubicBezTo>
                      <a:pt x="560" y="321"/>
                      <a:pt x="561" y="321"/>
                      <a:pt x="562" y="321"/>
                    </a:cubicBezTo>
                    <a:cubicBezTo>
                      <a:pt x="492" y="213"/>
                      <a:pt x="408" y="114"/>
                      <a:pt x="297" y="54"/>
                    </a:cubicBezTo>
                    <a:cubicBezTo>
                      <a:pt x="234" y="19"/>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7" name="Google Shape;4177;p52"/>
              <p:cNvSpPr/>
              <p:nvPr/>
            </p:nvSpPr>
            <p:spPr>
              <a:xfrm>
                <a:off x="4640950" y="3385200"/>
                <a:ext cx="3875" cy="17350"/>
              </a:xfrm>
              <a:custGeom>
                <a:avLst/>
                <a:gdLst/>
                <a:ahLst/>
                <a:cxnLst/>
                <a:rect l="l" t="t" r="r" b="b"/>
                <a:pathLst>
                  <a:path w="155" h="694" extrusionOk="0">
                    <a:moveTo>
                      <a:pt x="86" y="0"/>
                    </a:moveTo>
                    <a:cubicBezTo>
                      <a:pt x="40" y="19"/>
                      <a:pt x="14" y="69"/>
                      <a:pt x="25" y="118"/>
                    </a:cubicBezTo>
                    <a:cubicBezTo>
                      <a:pt x="7" y="148"/>
                      <a:pt x="0" y="184"/>
                      <a:pt x="9" y="217"/>
                    </a:cubicBezTo>
                    <a:cubicBezTo>
                      <a:pt x="37" y="358"/>
                      <a:pt x="67" y="499"/>
                      <a:pt x="97" y="639"/>
                    </a:cubicBezTo>
                    <a:cubicBezTo>
                      <a:pt x="100" y="659"/>
                      <a:pt x="110" y="678"/>
                      <a:pt x="123" y="693"/>
                    </a:cubicBezTo>
                    <a:cubicBezTo>
                      <a:pt x="114" y="645"/>
                      <a:pt x="103" y="597"/>
                      <a:pt x="93" y="549"/>
                    </a:cubicBezTo>
                    <a:cubicBezTo>
                      <a:pt x="79" y="492"/>
                      <a:pt x="104" y="433"/>
                      <a:pt x="154" y="404"/>
                    </a:cubicBezTo>
                    <a:cubicBezTo>
                      <a:pt x="131" y="269"/>
                      <a:pt x="109"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8" name="Google Shape;4178;p52"/>
              <p:cNvSpPr/>
              <p:nvPr/>
            </p:nvSpPr>
            <p:spPr>
              <a:xfrm>
                <a:off x="4643075" y="3334750"/>
                <a:ext cx="126250" cy="60575"/>
              </a:xfrm>
              <a:custGeom>
                <a:avLst/>
                <a:gdLst/>
                <a:ahLst/>
                <a:cxnLst/>
                <a:rect l="l" t="t" r="r" b="b"/>
                <a:pathLst>
                  <a:path w="5050" h="2423" extrusionOk="0">
                    <a:moveTo>
                      <a:pt x="333" y="2161"/>
                    </a:moveTo>
                    <a:lnTo>
                      <a:pt x="314" y="2169"/>
                    </a:lnTo>
                    <a:cubicBezTo>
                      <a:pt x="293" y="2179"/>
                      <a:pt x="275" y="2194"/>
                      <a:pt x="261" y="2213"/>
                    </a:cubicBezTo>
                    <a:cubicBezTo>
                      <a:pt x="249" y="2211"/>
                      <a:pt x="236" y="2208"/>
                      <a:pt x="225" y="2208"/>
                    </a:cubicBezTo>
                    <a:lnTo>
                      <a:pt x="333" y="2161"/>
                    </a:lnTo>
                    <a:close/>
                    <a:moveTo>
                      <a:pt x="4595" y="0"/>
                    </a:moveTo>
                    <a:cubicBezTo>
                      <a:pt x="4514" y="16"/>
                      <a:pt x="4434" y="49"/>
                      <a:pt x="4352" y="85"/>
                    </a:cubicBezTo>
                    <a:cubicBezTo>
                      <a:pt x="3872" y="298"/>
                      <a:pt x="3392" y="512"/>
                      <a:pt x="2912" y="725"/>
                    </a:cubicBezTo>
                    <a:lnTo>
                      <a:pt x="7" y="2015"/>
                    </a:lnTo>
                    <a:lnTo>
                      <a:pt x="0" y="2018"/>
                    </a:lnTo>
                    <a:cubicBezTo>
                      <a:pt x="23" y="2153"/>
                      <a:pt x="46" y="2287"/>
                      <a:pt x="69" y="2422"/>
                    </a:cubicBezTo>
                    <a:cubicBezTo>
                      <a:pt x="73" y="2420"/>
                      <a:pt x="77" y="2418"/>
                      <a:pt x="80" y="2417"/>
                    </a:cubicBezTo>
                    <a:cubicBezTo>
                      <a:pt x="73" y="2353"/>
                      <a:pt x="111" y="2293"/>
                      <a:pt x="172" y="2274"/>
                    </a:cubicBezTo>
                    <a:cubicBezTo>
                      <a:pt x="1814" y="1737"/>
                      <a:pt x="3440" y="1154"/>
                      <a:pt x="5049" y="524"/>
                    </a:cubicBezTo>
                    <a:cubicBezTo>
                      <a:pt x="5027" y="491"/>
                      <a:pt x="5022" y="450"/>
                      <a:pt x="5033" y="412"/>
                    </a:cubicBezTo>
                    <a:lnTo>
                      <a:pt x="45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79" name="Google Shape;4179;p52"/>
              <p:cNvSpPr/>
              <p:nvPr/>
            </p:nvSpPr>
            <p:spPr>
              <a:xfrm>
                <a:off x="4762050" y="3342500"/>
                <a:ext cx="17175" cy="18225"/>
              </a:xfrm>
              <a:custGeom>
                <a:avLst/>
                <a:gdLst/>
                <a:ahLst/>
                <a:cxnLst/>
                <a:rect l="l" t="t" r="r" b="b"/>
                <a:pathLst>
                  <a:path w="687" h="729" extrusionOk="0">
                    <a:moveTo>
                      <a:pt x="394" y="1"/>
                    </a:moveTo>
                    <a:cubicBezTo>
                      <a:pt x="337" y="1"/>
                      <a:pt x="290" y="46"/>
                      <a:pt x="274" y="102"/>
                    </a:cubicBezTo>
                    <a:lnTo>
                      <a:pt x="453" y="269"/>
                    </a:lnTo>
                    <a:cubicBezTo>
                      <a:pt x="517" y="329"/>
                      <a:pt x="496" y="435"/>
                      <a:pt x="426" y="478"/>
                    </a:cubicBezTo>
                    <a:cubicBezTo>
                      <a:pt x="286" y="564"/>
                      <a:pt x="143" y="647"/>
                      <a:pt x="1" y="729"/>
                    </a:cubicBezTo>
                    <a:cubicBezTo>
                      <a:pt x="189" y="653"/>
                      <a:pt x="378" y="578"/>
                      <a:pt x="567" y="502"/>
                    </a:cubicBezTo>
                    <a:cubicBezTo>
                      <a:pt x="687" y="455"/>
                      <a:pt x="675" y="295"/>
                      <a:pt x="593" y="248"/>
                    </a:cubicBezTo>
                    <a:cubicBezTo>
                      <a:pt x="618" y="191"/>
                      <a:pt x="609" y="123"/>
                      <a:pt x="540" y="90"/>
                    </a:cubicBezTo>
                    <a:lnTo>
                      <a:pt x="416" y="30"/>
                    </a:lnTo>
                    <a:cubicBezTo>
                      <a:pt x="410" y="21"/>
                      <a:pt x="404" y="10"/>
                      <a:pt x="398" y="1"/>
                    </a:cubicBezTo>
                    <a:cubicBezTo>
                      <a:pt x="396"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0" name="Google Shape;4180;p52"/>
              <p:cNvSpPr/>
              <p:nvPr/>
            </p:nvSpPr>
            <p:spPr>
              <a:xfrm>
                <a:off x="4642900" y="3395300"/>
                <a:ext cx="4025" cy="8250"/>
              </a:xfrm>
              <a:custGeom>
                <a:avLst/>
                <a:gdLst/>
                <a:ahLst/>
                <a:cxnLst/>
                <a:rect l="l" t="t" r="r" b="b"/>
                <a:pathLst>
                  <a:path w="161" h="330" extrusionOk="0">
                    <a:moveTo>
                      <a:pt x="76" y="0"/>
                    </a:moveTo>
                    <a:cubicBezTo>
                      <a:pt x="26" y="29"/>
                      <a:pt x="1" y="88"/>
                      <a:pt x="16" y="145"/>
                    </a:cubicBezTo>
                    <a:cubicBezTo>
                      <a:pt x="26" y="193"/>
                      <a:pt x="36" y="241"/>
                      <a:pt x="45" y="289"/>
                    </a:cubicBezTo>
                    <a:cubicBezTo>
                      <a:pt x="72" y="316"/>
                      <a:pt x="107" y="330"/>
                      <a:pt x="143" y="330"/>
                    </a:cubicBezTo>
                    <a:cubicBezTo>
                      <a:pt x="149" y="330"/>
                      <a:pt x="155" y="329"/>
                      <a:pt x="160" y="329"/>
                    </a:cubicBezTo>
                    <a:cubicBezTo>
                      <a:pt x="141" y="313"/>
                      <a:pt x="128" y="290"/>
                      <a:pt x="123" y="266"/>
                    </a:cubicBezTo>
                    <a:cubicBezTo>
                      <a:pt x="107"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1" name="Google Shape;4181;p52"/>
              <p:cNvSpPr/>
              <p:nvPr/>
            </p:nvSpPr>
            <p:spPr>
              <a:xfrm>
                <a:off x="4644800" y="3345025"/>
                <a:ext cx="130175" cy="58525"/>
              </a:xfrm>
              <a:custGeom>
                <a:avLst/>
                <a:gdLst/>
                <a:ahLst/>
                <a:cxnLst/>
                <a:rect l="l" t="t" r="r" b="b"/>
                <a:pathLst>
                  <a:path w="5207" h="2341" extrusionOk="0">
                    <a:moveTo>
                      <a:pt x="3897" y="636"/>
                    </a:moveTo>
                    <a:cubicBezTo>
                      <a:pt x="3900" y="641"/>
                      <a:pt x="3903" y="646"/>
                      <a:pt x="3906" y="650"/>
                    </a:cubicBezTo>
                    <a:cubicBezTo>
                      <a:pt x="3819" y="684"/>
                      <a:pt x="3733" y="718"/>
                      <a:pt x="3646" y="752"/>
                    </a:cubicBezTo>
                    <a:lnTo>
                      <a:pt x="3646" y="751"/>
                    </a:lnTo>
                    <a:cubicBezTo>
                      <a:pt x="3730" y="714"/>
                      <a:pt x="3813" y="675"/>
                      <a:pt x="3897" y="636"/>
                    </a:cubicBezTo>
                    <a:close/>
                    <a:moveTo>
                      <a:pt x="4964" y="1"/>
                    </a:moveTo>
                    <a:lnTo>
                      <a:pt x="4964" y="1"/>
                    </a:lnTo>
                    <a:cubicBezTo>
                      <a:pt x="4953" y="39"/>
                      <a:pt x="4958" y="81"/>
                      <a:pt x="4980" y="114"/>
                    </a:cubicBezTo>
                    <a:cubicBezTo>
                      <a:pt x="3372" y="744"/>
                      <a:pt x="1746" y="1326"/>
                      <a:pt x="103" y="1864"/>
                    </a:cubicBezTo>
                    <a:cubicBezTo>
                      <a:pt x="42" y="1882"/>
                      <a:pt x="4" y="1943"/>
                      <a:pt x="11" y="2006"/>
                    </a:cubicBezTo>
                    <a:cubicBezTo>
                      <a:pt x="8" y="2008"/>
                      <a:pt x="5" y="2010"/>
                      <a:pt x="0" y="2012"/>
                    </a:cubicBezTo>
                    <a:cubicBezTo>
                      <a:pt x="16" y="2100"/>
                      <a:pt x="31" y="2190"/>
                      <a:pt x="47" y="2278"/>
                    </a:cubicBezTo>
                    <a:cubicBezTo>
                      <a:pt x="52" y="2302"/>
                      <a:pt x="65" y="2325"/>
                      <a:pt x="85" y="2341"/>
                    </a:cubicBezTo>
                    <a:cubicBezTo>
                      <a:pt x="103" y="2340"/>
                      <a:pt x="122" y="2334"/>
                      <a:pt x="140" y="2327"/>
                    </a:cubicBezTo>
                    <a:cubicBezTo>
                      <a:pt x="191" y="2305"/>
                      <a:pt x="243" y="2282"/>
                      <a:pt x="294" y="2259"/>
                    </a:cubicBezTo>
                    <a:cubicBezTo>
                      <a:pt x="302" y="2259"/>
                      <a:pt x="310" y="2260"/>
                      <a:pt x="317" y="2260"/>
                    </a:cubicBezTo>
                    <a:cubicBezTo>
                      <a:pt x="394" y="2260"/>
                      <a:pt x="468" y="2237"/>
                      <a:pt x="539" y="2212"/>
                    </a:cubicBezTo>
                    <a:cubicBezTo>
                      <a:pt x="672" y="2165"/>
                      <a:pt x="803" y="2115"/>
                      <a:pt x="935" y="2066"/>
                    </a:cubicBezTo>
                    <a:cubicBezTo>
                      <a:pt x="1412" y="1891"/>
                      <a:pt x="1889" y="1712"/>
                      <a:pt x="2365" y="1532"/>
                    </a:cubicBezTo>
                    <a:cubicBezTo>
                      <a:pt x="3142" y="1237"/>
                      <a:pt x="3917" y="936"/>
                      <a:pt x="4690" y="628"/>
                    </a:cubicBezTo>
                    <a:cubicBezTo>
                      <a:pt x="4832" y="547"/>
                      <a:pt x="4975" y="463"/>
                      <a:pt x="5115" y="378"/>
                    </a:cubicBezTo>
                    <a:cubicBezTo>
                      <a:pt x="5186" y="333"/>
                      <a:pt x="5207" y="227"/>
                      <a:pt x="5142" y="167"/>
                    </a:cubicBezTo>
                    <a:lnTo>
                      <a:pt x="49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2" name="Google Shape;4182;p52"/>
              <p:cNvSpPr/>
              <p:nvPr/>
            </p:nvSpPr>
            <p:spPr>
              <a:xfrm>
                <a:off x="4672675" y="3192050"/>
                <a:ext cx="2750" cy="1300"/>
              </a:xfrm>
              <a:custGeom>
                <a:avLst/>
                <a:gdLst/>
                <a:ahLst/>
                <a:cxnLst/>
                <a:rect l="l" t="t" r="r" b="b"/>
                <a:pathLst>
                  <a:path w="110" h="52" extrusionOk="0">
                    <a:moveTo>
                      <a:pt x="109" y="0"/>
                    </a:moveTo>
                    <a:lnTo>
                      <a:pt x="1" y="48"/>
                    </a:lnTo>
                    <a:cubicBezTo>
                      <a:pt x="13" y="48"/>
                      <a:pt x="25" y="49"/>
                      <a:pt x="38" y="51"/>
                    </a:cubicBezTo>
                    <a:cubicBezTo>
                      <a:pt x="51" y="32"/>
                      <a:pt x="69" y="17"/>
                      <a:pt x="91"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3" name="Google Shape;4183;p52"/>
              <p:cNvSpPr/>
              <p:nvPr/>
            </p:nvSpPr>
            <p:spPr>
              <a:xfrm>
                <a:off x="4658025" y="3119025"/>
                <a:ext cx="123950" cy="69450"/>
              </a:xfrm>
              <a:custGeom>
                <a:avLst/>
                <a:gdLst/>
                <a:ahLst/>
                <a:cxnLst/>
                <a:rect l="l" t="t" r="r" b="b"/>
                <a:pathLst>
                  <a:path w="4958" h="2778" extrusionOk="0">
                    <a:moveTo>
                      <a:pt x="1054" y="616"/>
                    </a:moveTo>
                    <a:cubicBezTo>
                      <a:pt x="1127" y="616"/>
                      <a:pt x="1209" y="676"/>
                      <a:pt x="1204" y="768"/>
                    </a:cubicBezTo>
                    <a:cubicBezTo>
                      <a:pt x="1224" y="779"/>
                      <a:pt x="1240" y="795"/>
                      <a:pt x="1253" y="814"/>
                    </a:cubicBezTo>
                    <a:cubicBezTo>
                      <a:pt x="1386" y="1021"/>
                      <a:pt x="1726" y="1392"/>
                      <a:pt x="1456" y="1622"/>
                    </a:cubicBezTo>
                    <a:cubicBezTo>
                      <a:pt x="1445" y="1633"/>
                      <a:pt x="1431" y="1641"/>
                      <a:pt x="1417" y="1646"/>
                    </a:cubicBezTo>
                    <a:cubicBezTo>
                      <a:pt x="1378" y="1679"/>
                      <a:pt x="1330" y="1696"/>
                      <a:pt x="1280" y="1696"/>
                    </a:cubicBezTo>
                    <a:cubicBezTo>
                      <a:pt x="1270" y="1696"/>
                      <a:pt x="1260" y="1696"/>
                      <a:pt x="1250" y="1694"/>
                    </a:cubicBezTo>
                    <a:cubicBezTo>
                      <a:pt x="842" y="1651"/>
                      <a:pt x="906" y="983"/>
                      <a:pt x="946" y="713"/>
                    </a:cubicBezTo>
                    <a:cubicBezTo>
                      <a:pt x="956" y="645"/>
                      <a:pt x="1002" y="616"/>
                      <a:pt x="1054" y="616"/>
                    </a:cubicBezTo>
                    <a:close/>
                    <a:moveTo>
                      <a:pt x="4147" y="1"/>
                    </a:moveTo>
                    <a:lnTo>
                      <a:pt x="2968" y="19"/>
                    </a:lnTo>
                    <a:cubicBezTo>
                      <a:pt x="3197" y="240"/>
                      <a:pt x="3450" y="657"/>
                      <a:pt x="3135" y="827"/>
                    </a:cubicBezTo>
                    <a:cubicBezTo>
                      <a:pt x="3098" y="847"/>
                      <a:pt x="3062" y="856"/>
                      <a:pt x="3027" y="856"/>
                    </a:cubicBezTo>
                    <a:cubicBezTo>
                      <a:pt x="2903" y="856"/>
                      <a:pt x="2801" y="741"/>
                      <a:pt x="2730" y="637"/>
                    </a:cubicBezTo>
                    <a:cubicBezTo>
                      <a:pt x="2611" y="466"/>
                      <a:pt x="2559" y="255"/>
                      <a:pt x="2570" y="48"/>
                    </a:cubicBezTo>
                    <a:cubicBezTo>
                      <a:pt x="2570" y="40"/>
                      <a:pt x="2572" y="32"/>
                      <a:pt x="2574" y="24"/>
                    </a:cubicBezTo>
                    <a:lnTo>
                      <a:pt x="2574" y="24"/>
                    </a:lnTo>
                    <a:cubicBezTo>
                      <a:pt x="1716" y="37"/>
                      <a:pt x="859" y="49"/>
                      <a:pt x="1" y="61"/>
                    </a:cubicBezTo>
                    <a:cubicBezTo>
                      <a:pt x="93" y="970"/>
                      <a:pt x="213" y="1876"/>
                      <a:pt x="362" y="2778"/>
                    </a:cubicBezTo>
                    <a:cubicBezTo>
                      <a:pt x="365" y="2776"/>
                      <a:pt x="368" y="2775"/>
                      <a:pt x="369" y="2774"/>
                    </a:cubicBezTo>
                    <a:lnTo>
                      <a:pt x="3274" y="1485"/>
                    </a:lnTo>
                    <a:cubicBezTo>
                      <a:pt x="3754" y="1271"/>
                      <a:pt x="4234" y="1058"/>
                      <a:pt x="4714" y="845"/>
                    </a:cubicBezTo>
                    <a:cubicBezTo>
                      <a:pt x="4796" y="809"/>
                      <a:pt x="4875" y="776"/>
                      <a:pt x="4957" y="760"/>
                    </a:cubicBezTo>
                    <a:lnTo>
                      <a:pt x="41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4" name="Google Shape;4184;p52"/>
              <p:cNvSpPr/>
              <p:nvPr/>
            </p:nvSpPr>
            <p:spPr>
              <a:xfrm>
                <a:off x="4668050" y="3145750"/>
                <a:ext cx="152225" cy="82975"/>
              </a:xfrm>
              <a:custGeom>
                <a:avLst/>
                <a:gdLst/>
                <a:ahLst/>
                <a:cxnLst/>
                <a:rect l="l" t="t" r="r" b="b"/>
                <a:pathLst>
                  <a:path w="6089" h="3319" extrusionOk="0">
                    <a:moveTo>
                      <a:pt x="5118" y="0"/>
                    </a:moveTo>
                    <a:cubicBezTo>
                      <a:pt x="5124" y="10"/>
                      <a:pt x="5130" y="19"/>
                      <a:pt x="5136" y="29"/>
                    </a:cubicBezTo>
                    <a:lnTo>
                      <a:pt x="5260" y="89"/>
                    </a:lnTo>
                    <a:cubicBezTo>
                      <a:pt x="5329" y="123"/>
                      <a:pt x="5338" y="190"/>
                      <a:pt x="5313" y="248"/>
                    </a:cubicBezTo>
                    <a:cubicBezTo>
                      <a:pt x="5395" y="295"/>
                      <a:pt x="5407" y="455"/>
                      <a:pt x="5287" y="503"/>
                    </a:cubicBezTo>
                    <a:cubicBezTo>
                      <a:pt x="5098" y="578"/>
                      <a:pt x="4909" y="654"/>
                      <a:pt x="4721" y="728"/>
                    </a:cubicBezTo>
                    <a:cubicBezTo>
                      <a:pt x="3321" y="1525"/>
                      <a:pt x="1812" y="2113"/>
                      <a:pt x="242" y="2472"/>
                    </a:cubicBezTo>
                    <a:cubicBezTo>
                      <a:pt x="232" y="2474"/>
                      <a:pt x="221" y="2475"/>
                      <a:pt x="211" y="2475"/>
                    </a:cubicBezTo>
                    <a:cubicBezTo>
                      <a:pt x="176" y="2475"/>
                      <a:pt x="142" y="2463"/>
                      <a:pt x="115" y="2441"/>
                    </a:cubicBezTo>
                    <a:cubicBezTo>
                      <a:pt x="109" y="2442"/>
                      <a:pt x="104" y="2442"/>
                      <a:pt x="98" y="2442"/>
                    </a:cubicBezTo>
                    <a:cubicBezTo>
                      <a:pt x="61" y="2442"/>
                      <a:pt x="26" y="2428"/>
                      <a:pt x="1" y="2402"/>
                    </a:cubicBezTo>
                    <a:lnTo>
                      <a:pt x="1" y="2402"/>
                    </a:lnTo>
                    <a:cubicBezTo>
                      <a:pt x="45" y="2626"/>
                      <a:pt x="85" y="2855"/>
                      <a:pt x="151" y="3070"/>
                    </a:cubicBezTo>
                    <a:cubicBezTo>
                      <a:pt x="206" y="3254"/>
                      <a:pt x="339" y="3318"/>
                      <a:pt x="499" y="3318"/>
                    </a:cubicBezTo>
                    <a:cubicBezTo>
                      <a:pt x="543" y="3318"/>
                      <a:pt x="590" y="3313"/>
                      <a:pt x="637" y="3304"/>
                    </a:cubicBezTo>
                    <a:cubicBezTo>
                      <a:pt x="1167" y="3204"/>
                      <a:pt x="1691" y="3062"/>
                      <a:pt x="2205" y="2906"/>
                    </a:cubicBezTo>
                    <a:cubicBezTo>
                      <a:pt x="3233" y="2594"/>
                      <a:pt x="4231" y="2190"/>
                      <a:pt x="5187" y="1700"/>
                    </a:cubicBezTo>
                    <a:cubicBezTo>
                      <a:pt x="5266" y="1659"/>
                      <a:pt x="5350" y="1620"/>
                      <a:pt x="5423" y="1574"/>
                    </a:cubicBezTo>
                    <a:cubicBezTo>
                      <a:pt x="5586" y="1555"/>
                      <a:pt x="5738" y="1483"/>
                      <a:pt x="5848" y="1355"/>
                    </a:cubicBezTo>
                    <a:cubicBezTo>
                      <a:pt x="5950" y="1234"/>
                      <a:pt x="6088" y="1005"/>
                      <a:pt x="6015" y="846"/>
                    </a:cubicBezTo>
                    <a:cubicBezTo>
                      <a:pt x="5939" y="682"/>
                      <a:pt x="5782" y="527"/>
                      <a:pt x="5654" y="401"/>
                    </a:cubicBezTo>
                    <a:cubicBezTo>
                      <a:pt x="5573" y="320"/>
                      <a:pt x="5484" y="244"/>
                      <a:pt x="5393" y="172"/>
                    </a:cubicBezTo>
                    <a:cubicBezTo>
                      <a:pt x="5377" y="151"/>
                      <a:pt x="5356" y="135"/>
                      <a:pt x="5331" y="124"/>
                    </a:cubicBezTo>
                    <a:cubicBezTo>
                      <a:pt x="5282" y="89"/>
                      <a:pt x="5233" y="55"/>
                      <a:pt x="5184" y="22"/>
                    </a:cubicBezTo>
                    <a:cubicBezTo>
                      <a:pt x="5164" y="9"/>
                      <a:pt x="5141"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5" name="Google Shape;4185;p52"/>
              <p:cNvSpPr/>
              <p:nvPr/>
            </p:nvSpPr>
            <p:spPr>
              <a:xfrm>
                <a:off x="4759925" y="3164200"/>
                <a:ext cx="6550" cy="2900"/>
              </a:xfrm>
              <a:custGeom>
                <a:avLst/>
                <a:gdLst/>
                <a:ahLst/>
                <a:cxnLst/>
                <a:rect l="l" t="t" r="r" b="b"/>
                <a:pathLst>
                  <a:path w="262" h="116" extrusionOk="0">
                    <a:moveTo>
                      <a:pt x="252" y="1"/>
                    </a:moveTo>
                    <a:cubicBezTo>
                      <a:pt x="168" y="39"/>
                      <a:pt x="85" y="77"/>
                      <a:pt x="1" y="116"/>
                    </a:cubicBezTo>
                    <a:cubicBezTo>
                      <a:pt x="88" y="83"/>
                      <a:pt x="174" y="48"/>
                      <a:pt x="261" y="14"/>
                    </a:cubicBezTo>
                    <a:cubicBezTo>
                      <a:pt x="258" y="9"/>
                      <a:pt x="254" y="5"/>
                      <a:pt x="25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6" name="Google Shape;4186;p52"/>
              <p:cNvSpPr/>
              <p:nvPr/>
            </p:nvSpPr>
            <p:spPr>
              <a:xfrm>
                <a:off x="4670900" y="3163950"/>
                <a:ext cx="115150" cy="43700"/>
              </a:xfrm>
              <a:custGeom>
                <a:avLst/>
                <a:gdLst/>
                <a:ahLst/>
                <a:cxnLst/>
                <a:rect l="l" t="t" r="r" b="b"/>
                <a:pathLst>
                  <a:path w="4606" h="1748" extrusionOk="0">
                    <a:moveTo>
                      <a:pt x="4606" y="0"/>
                    </a:moveTo>
                    <a:lnTo>
                      <a:pt x="4606" y="0"/>
                    </a:lnTo>
                    <a:cubicBezTo>
                      <a:pt x="3833" y="308"/>
                      <a:pt x="3058" y="610"/>
                      <a:pt x="2281" y="904"/>
                    </a:cubicBezTo>
                    <a:cubicBezTo>
                      <a:pt x="1805" y="1085"/>
                      <a:pt x="1328" y="1263"/>
                      <a:pt x="851" y="1439"/>
                    </a:cubicBezTo>
                    <a:cubicBezTo>
                      <a:pt x="719" y="1488"/>
                      <a:pt x="587" y="1538"/>
                      <a:pt x="455" y="1584"/>
                    </a:cubicBezTo>
                    <a:cubicBezTo>
                      <a:pt x="383" y="1610"/>
                      <a:pt x="309" y="1633"/>
                      <a:pt x="232" y="1633"/>
                    </a:cubicBezTo>
                    <a:cubicBezTo>
                      <a:pt x="225" y="1633"/>
                      <a:pt x="217" y="1633"/>
                      <a:pt x="210" y="1632"/>
                    </a:cubicBezTo>
                    <a:lnTo>
                      <a:pt x="55" y="1700"/>
                    </a:lnTo>
                    <a:cubicBezTo>
                      <a:pt x="38" y="1708"/>
                      <a:pt x="19" y="1712"/>
                      <a:pt x="0" y="1713"/>
                    </a:cubicBezTo>
                    <a:cubicBezTo>
                      <a:pt x="28" y="1735"/>
                      <a:pt x="62" y="1747"/>
                      <a:pt x="97" y="1747"/>
                    </a:cubicBezTo>
                    <a:cubicBezTo>
                      <a:pt x="107" y="1747"/>
                      <a:pt x="118" y="1746"/>
                      <a:pt x="128" y="1744"/>
                    </a:cubicBezTo>
                    <a:cubicBezTo>
                      <a:pt x="1697" y="1385"/>
                      <a:pt x="3207" y="797"/>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7" name="Google Shape;4187;p52"/>
              <p:cNvSpPr/>
              <p:nvPr/>
            </p:nvSpPr>
            <p:spPr>
              <a:xfrm>
                <a:off x="4679050" y="3134425"/>
                <a:ext cx="22150" cy="27025"/>
              </a:xfrm>
              <a:custGeom>
                <a:avLst/>
                <a:gdLst/>
                <a:ahLst/>
                <a:cxnLst/>
                <a:rect l="l" t="t" r="r" b="b"/>
                <a:pathLst>
                  <a:path w="886" h="1081" extrusionOk="0">
                    <a:moveTo>
                      <a:pt x="213" y="1"/>
                    </a:moveTo>
                    <a:cubicBezTo>
                      <a:pt x="162" y="1"/>
                      <a:pt x="115" y="30"/>
                      <a:pt x="105" y="97"/>
                    </a:cubicBezTo>
                    <a:cubicBezTo>
                      <a:pt x="65" y="367"/>
                      <a:pt x="1" y="1035"/>
                      <a:pt x="409" y="1078"/>
                    </a:cubicBezTo>
                    <a:cubicBezTo>
                      <a:pt x="419" y="1080"/>
                      <a:pt x="429" y="1080"/>
                      <a:pt x="439" y="1080"/>
                    </a:cubicBezTo>
                    <a:cubicBezTo>
                      <a:pt x="489" y="1080"/>
                      <a:pt x="538" y="1063"/>
                      <a:pt x="576" y="1030"/>
                    </a:cubicBezTo>
                    <a:cubicBezTo>
                      <a:pt x="591" y="1025"/>
                      <a:pt x="604" y="1017"/>
                      <a:pt x="615" y="1007"/>
                    </a:cubicBezTo>
                    <a:cubicBezTo>
                      <a:pt x="885" y="776"/>
                      <a:pt x="546" y="405"/>
                      <a:pt x="412" y="198"/>
                    </a:cubicBezTo>
                    <a:cubicBezTo>
                      <a:pt x="400" y="179"/>
                      <a:pt x="383" y="163"/>
                      <a:pt x="364"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8" name="Google Shape;4188;p52"/>
              <p:cNvSpPr/>
              <p:nvPr/>
            </p:nvSpPr>
            <p:spPr>
              <a:xfrm>
                <a:off x="4721975" y="3119475"/>
                <a:ext cx="22300" cy="20950"/>
              </a:xfrm>
              <a:custGeom>
                <a:avLst/>
                <a:gdLst/>
                <a:ahLst/>
                <a:cxnLst/>
                <a:rect l="l" t="t" r="r" b="b"/>
                <a:pathLst>
                  <a:path w="892" h="838" extrusionOk="0">
                    <a:moveTo>
                      <a:pt x="411" y="1"/>
                    </a:moveTo>
                    <a:lnTo>
                      <a:pt x="16" y="6"/>
                    </a:lnTo>
                    <a:cubicBezTo>
                      <a:pt x="15" y="14"/>
                      <a:pt x="14" y="22"/>
                      <a:pt x="12" y="30"/>
                    </a:cubicBezTo>
                    <a:cubicBezTo>
                      <a:pt x="1" y="237"/>
                      <a:pt x="53" y="448"/>
                      <a:pt x="172" y="619"/>
                    </a:cubicBezTo>
                    <a:cubicBezTo>
                      <a:pt x="243" y="723"/>
                      <a:pt x="346" y="837"/>
                      <a:pt x="470" y="837"/>
                    </a:cubicBezTo>
                    <a:cubicBezTo>
                      <a:pt x="504" y="837"/>
                      <a:pt x="540" y="829"/>
                      <a:pt x="577" y="809"/>
                    </a:cubicBezTo>
                    <a:cubicBezTo>
                      <a:pt x="892" y="639"/>
                      <a:pt x="639" y="222"/>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89" name="Google Shape;4189;p52"/>
              <p:cNvSpPr/>
              <p:nvPr/>
            </p:nvSpPr>
            <p:spPr>
              <a:xfrm>
                <a:off x="4664950" y="3188450"/>
                <a:ext cx="3875" cy="17375"/>
              </a:xfrm>
              <a:custGeom>
                <a:avLst/>
                <a:gdLst/>
                <a:ahLst/>
                <a:cxnLst/>
                <a:rect l="l" t="t" r="r" b="b"/>
                <a:pathLst>
                  <a:path w="155" h="695" extrusionOk="0">
                    <a:moveTo>
                      <a:pt x="86" y="1"/>
                    </a:moveTo>
                    <a:cubicBezTo>
                      <a:pt x="40" y="21"/>
                      <a:pt x="14" y="70"/>
                      <a:pt x="25" y="119"/>
                    </a:cubicBezTo>
                    <a:cubicBezTo>
                      <a:pt x="7" y="148"/>
                      <a:pt x="0" y="184"/>
                      <a:pt x="9" y="218"/>
                    </a:cubicBezTo>
                    <a:cubicBezTo>
                      <a:pt x="37" y="359"/>
                      <a:pt x="67" y="499"/>
                      <a:pt x="97" y="641"/>
                    </a:cubicBezTo>
                    <a:cubicBezTo>
                      <a:pt x="100" y="661"/>
                      <a:pt x="110" y="679"/>
                      <a:pt x="124" y="695"/>
                    </a:cubicBezTo>
                    <a:cubicBezTo>
                      <a:pt x="113" y="646"/>
                      <a:pt x="103" y="597"/>
                      <a:pt x="93" y="548"/>
                    </a:cubicBezTo>
                    <a:cubicBezTo>
                      <a:pt x="79" y="492"/>
                      <a:pt x="104" y="434"/>
                      <a:pt x="154" y="406"/>
                    </a:cubicBezTo>
                    <a:cubicBezTo>
                      <a:pt x="131" y="271"/>
                      <a:pt x="109"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0" name="Google Shape;4190;p52"/>
              <p:cNvSpPr/>
              <p:nvPr/>
            </p:nvSpPr>
            <p:spPr>
              <a:xfrm>
                <a:off x="4781950" y="3137750"/>
                <a:ext cx="14050" cy="10575"/>
              </a:xfrm>
              <a:custGeom>
                <a:avLst/>
                <a:gdLst/>
                <a:ahLst/>
                <a:cxnLst/>
                <a:rect l="l" t="t" r="r" b="b"/>
                <a:pathLst>
                  <a:path w="562" h="423" extrusionOk="0">
                    <a:moveTo>
                      <a:pt x="93" y="1"/>
                    </a:moveTo>
                    <a:cubicBezTo>
                      <a:pt x="62" y="1"/>
                      <a:pt x="31" y="4"/>
                      <a:pt x="0" y="11"/>
                    </a:cubicBezTo>
                    <a:lnTo>
                      <a:pt x="438" y="422"/>
                    </a:lnTo>
                    <a:cubicBezTo>
                      <a:pt x="454" y="367"/>
                      <a:pt x="501" y="320"/>
                      <a:pt x="558" y="320"/>
                    </a:cubicBezTo>
                    <a:cubicBezTo>
                      <a:pt x="559" y="320"/>
                      <a:pt x="560" y="320"/>
                      <a:pt x="562" y="320"/>
                    </a:cubicBezTo>
                    <a:cubicBezTo>
                      <a:pt x="492" y="213"/>
                      <a:pt x="408" y="114"/>
                      <a:pt x="297" y="53"/>
                    </a:cubicBezTo>
                    <a:cubicBezTo>
                      <a:pt x="234"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1" name="Google Shape;4191;p52"/>
              <p:cNvSpPr/>
              <p:nvPr/>
            </p:nvSpPr>
            <p:spPr>
              <a:xfrm>
                <a:off x="4667075" y="3138000"/>
                <a:ext cx="126250" cy="60600"/>
              </a:xfrm>
              <a:custGeom>
                <a:avLst/>
                <a:gdLst/>
                <a:ahLst/>
                <a:cxnLst/>
                <a:rect l="l" t="t" r="r" b="b"/>
                <a:pathLst>
                  <a:path w="5050" h="2424" extrusionOk="0">
                    <a:moveTo>
                      <a:pt x="332" y="2162"/>
                    </a:moveTo>
                    <a:lnTo>
                      <a:pt x="314" y="2171"/>
                    </a:lnTo>
                    <a:cubicBezTo>
                      <a:pt x="293" y="2179"/>
                      <a:pt x="273" y="2194"/>
                      <a:pt x="261" y="2214"/>
                    </a:cubicBezTo>
                    <a:cubicBezTo>
                      <a:pt x="249" y="2211"/>
                      <a:pt x="236" y="2210"/>
                      <a:pt x="224" y="2210"/>
                    </a:cubicBezTo>
                    <a:lnTo>
                      <a:pt x="332" y="2162"/>
                    </a:lnTo>
                    <a:close/>
                    <a:moveTo>
                      <a:pt x="4594" y="1"/>
                    </a:moveTo>
                    <a:cubicBezTo>
                      <a:pt x="4513" y="17"/>
                      <a:pt x="4434" y="50"/>
                      <a:pt x="4352" y="86"/>
                    </a:cubicBezTo>
                    <a:cubicBezTo>
                      <a:pt x="3871" y="298"/>
                      <a:pt x="3392" y="512"/>
                      <a:pt x="2912" y="726"/>
                    </a:cubicBezTo>
                    <a:lnTo>
                      <a:pt x="7" y="2015"/>
                    </a:lnTo>
                    <a:cubicBezTo>
                      <a:pt x="5" y="2016"/>
                      <a:pt x="2" y="2017"/>
                      <a:pt x="0" y="2019"/>
                    </a:cubicBezTo>
                    <a:cubicBezTo>
                      <a:pt x="23" y="2154"/>
                      <a:pt x="46" y="2289"/>
                      <a:pt x="69" y="2424"/>
                    </a:cubicBezTo>
                    <a:cubicBezTo>
                      <a:pt x="73" y="2421"/>
                      <a:pt x="76" y="2419"/>
                      <a:pt x="80" y="2417"/>
                    </a:cubicBezTo>
                    <a:cubicBezTo>
                      <a:pt x="71" y="2353"/>
                      <a:pt x="111" y="2294"/>
                      <a:pt x="171" y="2276"/>
                    </a:cubicBezTo>
                    <a:cubicBezTo>
                      <a:pt x="1813" y="1738"/>
                      <a:pt x="3440" y="1154"/>
                      <a:pt x="5049" y="526"/>
                    </a:cubicBezTo>
                    <a:cubicBezTo>
                      <a:pt x="5027" y="492"/>
                      <a:pt x="5021" y="450"/>
                      <a:pt x="5033"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2" name="Google Shape;4192;p52"/>
              <p:cNvSpPr/>
              <p:nvPr/>
            </p:nvSpPr>
            <p:spPr>
              <a:xfrm>
                <a:off x="4666900" y="3198575"/>
                <a:ext cx="4025" cy="8275"/>
              </a:xfrm>
              <a:custGeom>
                <a:avLst/>
                <a:gdLst/>
                <a:ahLst/>
                <a:cxnLst/>
                <a:rect l="l" t="t" r="r" b="b"/>
                <a:pathLst>
                  <a:path w="161" h="331" extrusionOk="0">
                    <a:moveTo>
                      <a:pt x="76" y="1"/>
                    </a:moveTo>
                    <a:cubicBezTo>
                      <a:pt x="25" y="29"/>
                      <a:pt x="1" y="88"/>
                      <a:pt x="15" y="144"/>
                    </a:cubicBezTo>
                    <a:cubicBezTo>
                      <a:pt x="25" y="192"/>
                      <a:pt x="35" y="241"/>
                      <a:pt x="46" y="290"/>
                    </a:cubicBezTo>
                    <a:cubicBezTo>
                      <a:pt x="71" y="316"/>
                      <a:pt x="106" y="330"/>
                      <a:pt x="143" y="330"/>
                    </a:cubicBezTo>
                    <a:cubicBezTo>
                      <a:pt x="148" y="330"/>
                      <a:pt x="154" y="330"/>
                      <a:pt x="160" y="329"/>
                    </a:cubicBezTo>
                    <a:cubicBezTo>
                      <a:pt x="140" y="313"/>
                      <a:pt x="127" y="291"/>
                      <a:pt x="123" y="266"/>
                    </a:cubicBezTo>
                    <a:cubicBezTo>
                      <a:pt x="107" y="177"/>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3" name="Google Shape;4193;p52"/>
              <p:cNvSpPr/>
              <p:nvPr/>
            </p:nvSpPr>
            <p:spPr>
              <a:xfrm>
                <a:off x="4786025" y="3145750"/>
                <a:ext cx="17175" cy="18225"/>
              </a:xfrm>
              <a:custGeom>
                <a:avLst/>
                <a:gdLst/>
                <a:ahLst/>
                <a:cxnLst/>
                <a:rect l="l" t="t" r="r" b="b"/>
                <a:pathLst>
                  <a:path w="687" h="729" extrusionOk="0">
                    <a:moveTo>
                      <a:pt x="393" y="1"/>
                    </a:moveTo>
                    <a:cubicBezTo>
                      <a:pt x="337" y="1"/>
                      <a:pt x="291" y="48"/>
                      <a:pt x="275" y="102"/>
                    </a:cubicBezTo>
                    <a:lnTo>
                      <a:pt x="453" y="269"/>
                    </a:lnTo>
                    <a:cubicBezTo>
                      <a:pt x="517" y="329"/>
                      <a:pt x="497" y="435"/>
                      <a:pt x="426" y="478"/>
                    </a:cubicBezTo>
                    <a:cubicBezTo>
                      <a:pt x="286" y="565"/>
                      <a:pt x="144" y="648"/>
                      <a:pt x="1" y="728"/>
                    </a:cubicBezTo>
                    <a:cubicBezTo>
                      <a:pt x="190" y="654"/>
                      <a:pt x="378" y="578"/>
                      <a:pt x="568" y="503"/>
                    </a:cubicBezTo>
                    <a:cubicBezTo>
                      <a:pt x="687" y="455"/>
                      <a:pt x="676" y="295"/>
                      <a:pt x="594" y="248"/>
                    </a:cubicBezTo>
                    <a:cubicBezTo>
                      <a:pt x="619" y="191"/>
                      <a:pt x="610" y="123"/>
                      <a:pt x="541" y="90"/>
                    </a:cubicBezTo>
                    <a:lnTo>
                      <a:pt x="417" y="30"/>
                    </a:lnTo>
                    <a:cubicBezTo>
                      <a:pt x="410" y="20"/>
                      <a:pt x="404" y="11"/>
                      <a:pt x="399" y="1"/>
                    </a:cubicBezTo>
                    <a:cubicBezTo>
                      <a:pt x="397" y="1"/>
                      <a:pt x="395"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4" name="Google Shape;4194;p52"/>
              <p:cNvSpPr/>
              <p:nvPr/>
            </p:nvSpPr>
            <p:spPr>
              <a:xfrm>
                <a:off x="4668775" y="3148300"/>
                <a:ext cx="130175" cy="58525"/>
              </a:xfrm>
              <a:custGeom>
                <a:avLst/>
                <a:gdLst/>
                <a:ahLst/>
                <a:cxnLst/>
                <a:rect l="l" t="t" r="r" b="b"/>
                <a:pathLst>
                  <a:path w="5207" h="2341" extrusionOk="0">
                    <a:moveTo>
                      <a:pt x="3897" y="637"/>
                    </a:moveTo>
                    <a:cubicBezTo>
                      <a:pt x="3900" y="641"/>
                      <a:pt x="3903" y="646"/>
                      <a:pt x="3906" y="651"/>
                    </a:cubicBezTo>
                    <a:cubicBezTo>
                      <a:pt x="3820" y="685"/>
                      <a:pt x="3734" y="719"/>
                      <a:pt x="3647" y="753"/>
                    </a:cubicBezTo>
                    <a:cubicBezTo>
                      <a:pt x="3731" y="714"/>
                      <a:pt x="3813" y="675"/>
                      <a:pt x="3897" y="637"/>
                    </a:cubicBezTo>
                    <a:close/>
                    <a:moveTo>
                      <a:pt x="4964" y="0"/>
                    </a:moveTo>
                    <a:lnTo>
                      <a:pt x="4964" y="0"/>
                    </a:lnTo>
                    <a:cubicBezTo>
                      <a:pt x="4953" y="38"/>
                      <a:pt x="4958" y="81"/>
                      <a:pt x="4980" y="114"/>
                    </a:cubicBezTo>
                    <a:cubicBezTo>
                      <a:pt x="3372" y="743"/>
                      <a:pt x="1746" y="1326"/>
                      <a:pt x="103" y="1864"/>
                    </a:cubicBezTo>
                    <a:cubicBezTo>
                      <a:pt x="42" y="1882"/>
                      <a:pt x="3" y="1943"/>
                      <a:pt x="11" y="2005"/>
                    </a:cubicBezTo>
                    <a:cubicBezTo>
                      <a:pt x="8" y="2007"/>
                      <a:pt x="3" y="2009"/>
                      <a:pt x="0" y="2012"/>
                    </a:cubicBezTo>
                    <a:cubicBezTo>
                      <a:pt x="16" y="2100"/>
                      <a:pt x="31" y="2189"/>
                      <a:pt x="47" y="2277"/>
                    </a:cubicBezTo>
                    <a:cubicBezTo>
                      <a:pt x="52" y="2302"/>
                      <a:pt x="65" y="2324"/>
                      <a:pt x="85" y="2340"/>
                    </a:cubicBezTo>
                    <a:cubicBezTo>
                      <a:pt x="103" y="2338"/>
                      <a:pt x="123" y="2334"/>
                      <a:pt x="140" y="2326"/>
                    </a:cubicBezTo>
                    <a:lnTo>
                      <a:pt x="295" y="2258"/>
                    </a:lnTo>
                    <a:cubicBezTo>
                      <a:pt x="302" y="2259"/>
                      <a:pt x="310" y="2259"/>
                      <a:pt x="317" y="2259"/>
                    </a:cubicBezTo>
                    <a:cubicBezTo>
                      <a:pt x="393" y="2259"/>
                      <a:pt x="468" y="2236"/>
                      <a:pt x="539" y="2210"/>
                    </a:cubicBezTo>
                    <a:cubicBezTo>
                      <a:pt x="672" y="2164"/>
                      <a:pt x="803" y="2114"/>
                      <a:pt x="935" y="2066"/>
                    </a:cubicBezTo>
                    <a:cubicBezTo>
                      <a:pt x="1412" y="1889"/>
                      <a:pt x="1888" y="1712"/>
                      <a:pt x="2365" y="1531"/>
                    </a:cubicBezTo>
                    <a:cubicBezTo>
                      <a:pt x="3142" y="1236"/>
                      <a:pt x="3918" y="935"/>
                      <a:pt x="4690" y="627"/>
                    </a:cubicBezTo>
                    <a:cubicBezTo>
                      <a:pt x="4833" y="547"/>
                      <a:pt x="4975" y="463"/>
                      <a:pt x="5115" y="378"/>
                    </a:cubicBezTo>
                    <a:cubicBezTo>
                      <a:pt x="5187" y="334"/>
                      <a:pt x="5207" y="228"/>
                      <a:pt x="5142" y="167"/>
                    </a:cubicBezTo>
                    <a:lnTo>
                      <a:pt x="49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5" name="Google Shape;4195;p52"/>
              <p:cNvSpPr/>
              <p:nvPr/>
            </p:nvSpPr>
            <p:spPr>
              <a:xfrm>
                <a:off x="4858400" y="3391825"/>
                <a:ext cx="129475" cy="139000"/>
              </a:xfrm>
              <a:custGeom>
                <a:avLst/>
                <a:gdLst/>
                <a:ahLst/>
                <a:cxnLst/>
                <a:rect l="l" t="t" r="r" b="b"/>
                <a:pathLst>
                  <a:path w="5179" h="5560" extrusionOk="0">
                    <a:moveTo>
                      <a:pt x="1297" y="2055"/>
                    </a:moveTo>
                    <a:cubicBezTo>
                      <a:pt x="1328" y="2055"/>
                      <a:pt x="1360" y="2065"/>
                      <a:pt x="1388" y="2088"/>
                    </a:cubicBezTo>
                    <a:cubicBezTo>
                      <a:pt x="1571" y="2237"/>
                      <a:pt x="1785" y="2398"/>
                      <a:pt x="1897" y="2612"/>
                    </a:cubicBezTo>
                    <a:cubicBezTo>
                      <a:pt x="1978" y="2772"/>
                      <a:pt x="1962" y="2996"/>
                      <a:pt x="1784" y="3084"/>
                    </a:cubicBezTo>
                    <a:cubicBezTo>
                      <a:pt x="1744" y="3104"/>
                      <a:pt x="1706" y="3113"/>
                      <a:pt x="1668" y="3113"/>
                    </a:cubicBezTo>
                    <a:cubicBezTo>
                      <a:pt x="1523" y="3113"/>
                      <a:pt x="1402" y="2979"/>
                      <a:pt x="1327" y="2858"/>
                    </a:cubicBezTo>
                    <a:cubicBezTo>
                      <a:pt x="1206" y="2664"/>
                      <a:pt x="1149" y="2437"/>
                      <a:pt x="1153" y="2209"/>
                    </a:cubicBezTo>
                    <a:cubicBezTo>
                      <a:pt x="1153" y="2194"/>
                      <a:pt x="1156" y="2179"/>
                      <a:pt x="1161" y="2164"/>
                    </a:cubicBezTo>
                    <a:cubicBezTo>
                      <a:pt x="1170" y="2100"/>
                      <a:pt x="1231" y="2055"/>
                      <a:pt x="1297" y="2055"/>
                    </a:cubicBezTo>
                    <a:close/>
                    <a:moveTo>
                      <a:pt x="2982" y="3290"/>
                    </a:moveTo>
                    <a:cubicBezTo>
                      <a:pt x="3003" y="3290"/>
                      <a:pt x="3025" y="3295"/>
                      <a:pt x="3045" y="3306"/>
                    </a:cubicBezTo>
                    <a:cubicBezTo>
                      <a:pt x="3273" y="3440"/>
                      <a:pt x="3743" y="4022"/>
                      <a:pt x="3356" y="4230"/>
                    </a:cubicBezTo>
                    <a:cubicBezTo>
                      <a:pt x="3319" y="4250"/>
                      <a:pt x="3283" y="4259"/>
                      <a:pt x="3249" y="4259"/>
                    </a:cubicBezTo>
                    <a:cubicBezTo>
                      <a:pt x="3126" y="4259"/>
                      <a:pt x="3023" y="4144"/>
                      <a:pt x="2952" y="4042"/>
                    </a:cubicBezTo>
                    <a:cubicBezTo>
                      <a:pt x="2834" y="3869"/>
                      <a:pt x="2779" y="3660"/>
                      <a:pt x="2793" y="3452"/>
                    </a:cubicBezTo>
                    <a:cubicBezTo>
                      <a:pt x="2794" y="3399"/>
                      <a:pt x="2828" y="3352"/>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6"/>
                      <a:pt x="1653" y="5045"/>
                      <a:pt x="1638" y="5050"/>
                    </a:cubicBezTo>
                    <a:cubicBezTo>
                      <a:pt x="1600" y="5083"/>
                      <a:pt x="1552" y="5100"/>
                      <a:pt x="1502" y="5100"/>
                    </a:cubicBezTo>
                    <a:cubicBezTo>
                      <a:pt x="1492" y="5100"/>
                      <a:pt x="1482" y="5099"/>
                      <a:pt x="1471" y="5098"/>
                    </a:cubicBezTo>
                    <a:cubicBezTo>
                      <a:pt x="1063" y="5054"/>
                      <a:pt x="1128" y="4386"/>
                      <a:pt x="1167" y="4116"/>
                    </a:cubicBezTo>
                    <a:cubicBezTo>
                      <a:pt x="1177" y="4049"/>
                      <a:pt x="1224" y="4020"/>
                      <a:pt x="1275" y="4020"/>
                    </a:cubicBezTo>
                    <a:close/>
                    <a:moveTo>
                      <a:pt x="530" y="0"/>
                    </a:moveTo>
                    <a:cubicBezTo>
                      <a:pt x="309" y="0"/>
                      <a:pt x="132" y="173"/>
                      <a:pt x="58" y="374"/>
                    </a:cubicBezTo>
                    <a:cubicBezTo>
                      <a:pt x="1" y="528"/>
                      <a:pt x="14" y="687"/>
                      <a:pt x="55" y="841"/>
                    </a:cubicBezTo>
                    <a:cubicBezTo>
                      <a:pt x="41" y="862"/>
                      <a:pt x="36" y="888"/>
                      <a:pt x="37" y="913"/>
                    </a:cubicBezTo>
                    <a:cubicBezTo>
                      <a:pt x="105" y="2469"/>
                      <a:pt x="255" y="4020"/>
                      <a:pt x="487" y="5559"/>
                    </a:cubicBezTo>
                    <a:lnTo>
                      <a:pt x="2050" y="5531"/>
                    </a:lnTo>
                    <a:lnTo>
                      <a:pt x="3496" y="4889"/>
                    </a:lnTo>
                    <a:cubicBezTo>
                      <a:pt x="3976" y="4676"/>
                      <a:pt x="4456" y="4462"/>
                      <a:pt x="4936" y="4249"/>
                    </a:cubicBezTo>
                    <a:cubicBezTo>
                      <a:pt x="5017" y="4213"/>
                      <a:pt x="5098" y="4180"/>
                      <a:pt x="5179" y="4164"/>
                    </a:cubicBezTo>
                    <a:lnTo>
                      <a:pt x="3146" y="2256"/>
                    </a:lnTo>
                    <a:lnTo>
                      <a:pt x="1821" y="1013"/>
                    </a:lnTo>
                    <a:lnTo>
                      <a:pt x="1178" y="410"/>
                    </a:lnTo>
                    <a:cubicBezTo>
                      <a:pt x="1006" y="249"/>
                      <a:pt x="821" y="22"/>
                      <a:pt x="569" y="2"/>
                    </a:cubicBezTo>
                    <a:cubicBezTo>
                      <a:pt x="556"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6" name="Google Shape;4196;p52"/>
              <p:cNvSpPr/>
              <p:nvPr/>
            </p:nvSpPr>
            <p:spPr>
              <a:xfrm>
                <a:off x="4979150" y="3525750"/>
                <a:ext cx="5825" cy="3100"/>
              </a:xfrm>
              <a:custGeom>
                <a:avLst/>
                <a:gdLst/>
                <a:ahLst/>
                <a:cxnLst/>
                <a:rect l="l" t="t" r="r" b="b"/>
                <a:pathLst>
                  <a:path w="233" h="124" extrusionOk="0">
                    <a:moveTo>
                      <a:pt x="233" y="0"/>
                    </a:moveTo>
                    <a:cubicBezTo>
                      <a:pt x="155" y="43"/>
                      <a:pt x="79" y="83"/>
                      <a:pt x="1" y="123"/>
                    </a:cubicBezTo>
                    <a:lnTo>
                      <a:pt x="64" y="122"/>
                    </a:lnTo>
                    <a:cubicBezTo>
                      <a:pt x="65" y="122"/>
                      <a:pt x="67" y="122"/>
                      <a:pt x="68" y="122"/>
                    </a:cubicBezTo>
                    <a:cubicBezTo>
                      <a:pt x="144" y="122"/>
                      <a:pt x="210" y="73"/>
                      <a:pt x="23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7" name="Google Shape;4197;p52"/>
              <p:cNvSpPr/>
              <p:nvPr/>
            </p:nvSpPr>
            <p:spPr>
              <a:xfrm>
                <a:off x="5001900" y="3503650"/>
                <a:ext cx="9250" cy="7725"/>
              </a:xfrm>
              <a:custGeom>
                <a:avLst/>
                <a:gdLst/>
                <a:ahLst/>
                <a:cxnLst/>
                <a:rect l="l" t="t" r="r" b="b"/>
                <a:pathLst>
                  <a:path w="370" h="309" extrusionOk="0">
                    <a:moveTo>
                      <a:pt x="1" y="1"/>
                    </a:moveTo>
                    <a:cubicBezTo>
                      <a:pt x="7" y="10"/>
                      <a:pt x="13" y="20"/>
                      <a:pt x="19" y="29"/>
                    </a:cubicBezTo>
                    <a:lnTo>
                      <a:pt x="143" y="90"/>
                    </a:lnTo>
                    <a:cubicBezTo>
                      <a:pt x="213" y="123"/>
                      <a:pt x="221" y="191"/>
                      <a:pt x="197" y="247"/>
                    </a:cubicBezTo>
                    <a:cubicBezTo>
                      <a:pt x="220" y="262"/>
                      <a:pt x="238" y="283"/>
                      <a:pt x="247" y="309"/>
                    </a:cubicBezTo>
                    <a:lnTo>
                      <a:pt x="370" y="248"/>
                    </a:lnTo>
                    <a:cubicBezTo>
                      <a:pt x="339" y="223"/>
                      <a:pt x="308" y="197"/>
                      <a:pt x="276" y="173"/>
                    </a:cubicBezTo>
                    <a:cubicBezTo>
                      <a:pt x="260" y="152"/>
                      <a:pt x="238" y="136"/>
                      <a:pt x="214" y="125"/>
                    </a:cubicBezTo>
                    <a:cubicBezTo>
                      <a:pt x="166" y="90"/>
                      <a:pt x="117" y="56"/>
                      <a:pt x="67" y="23"/>
                    </a:cubicBezTo>
                    <a:cubicBezTo>
                      <a:pt x="48" y="9"/>
                      <a:pt x="24" y="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8" name="Google Shape;4198;p52"/>
              <p:cNvSpPr/>
              <p:nvPr/>
            </p:nvSpPr>
            <p:spPr>
              <a:xfrm>
                <a:off x="4965850" y="3522100"/>
                <a:ext cx="6525" cy="2925"/>
              </a:xfrm>
              <a:custGeom>
                <a:avLst/>
                <a:gdLst/>
                <a:ahLst/>
                <a:cxnLst/>
                <a:rect l="l" t="t" r="r" b="b"/>
                <a:pathLst>
                  <a:path w="261" h="117" extrusionOk="0">
                    <a:moveTo>
                      <a:pt x="251" y="0"/>
                    </a:moveTo>
                    <a:cubicBezTo>
                      <a:pt x="167" y="39"/>
                      <a:pt x="84" y="78"/>
                      <a:pt x="0" y="116"/>
                    </a:cubicBezTo>
                    <a:cubicBezTo>
                      <a:pt x="87" y="82"/>
                      <a:pt x="174" y="47"/>
                      <a:pt x="261" y="13"/>
                    </a:cubicBezTo>
                    <a:cubicBezTo>
                      <a:pt x="258"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199" name="Google Shape;4199;p52"/>
              <p:cNvSpPr/>
              <p:nvPr/>
            </p:nvSpPr>
            <p:spPr>
              <a:xfrm>
                <a:off x="4974050" y="3524550"/>
                <a:ext cx="11175" cy="4400"/>
              </a:xfrm>
              <a:custGeom>
                <a:avLst/>
                <a:gdLst/>
                <a:ahLst/>
                <a:cxnLst/>
                <a:rect l="l" t="t" r="r" b="b"/>
                <a:pathLst>
                  <a:path w="447" h="176" extrusionOk="0">
                    <a:moveTo>
                      <a:pt x="446" y="0"/>
                    </a:moveTo>
                    <a:cubicBezTo>
                      <a:pt x="297" y="59"/>
                      <a:pt x="149" y="117"/>
                      <a:pt x="1" y="176"/>
                    </a:cubicBezTo>
                    <a:lnTo>
                      <a:pt x="205" y="171"/>
                    </a:lnTo>
                    <a:cubicBezTo>
                      <a:pt x="283" y="131"/>
                      <a:pt x="359" y="91"/>
                      <a:pt x="437" y="48"/>
                    </a:cubicBezTo>
                    <a:cubicBezTo>
                      <a:pt x="441" y="33"/>
                      <a:pt x="445" y="16"/>
                      <a:pt x="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0" name="Google Shape;4200;p52"/>
              <p:cNvSpPr/>
              <p:nvPr/>
            </p:nvSpPr>
            <p:spPr>
              <a:xfrm>
                <a:off x="4884975" y="3492325"/>
                <a:ext cx="22125" cy="27000"/>
              </a:xfrm>
              <a:custGeom>
                <a:avLst/>
                <a:gdLst/>
                <a:ahLst/>
                <a:cxnLst/>
                <a:rect l="l" t="t" r="r" b="b"/>
                <a:pathLst>
                  <a:path w="885" h="1080" extrusionOk="0">
                    <a:moveTo>
                      <a:pt x="212" y="0"/>
                    </a:moveTo>
                    <a:cubicBezTo>
                      <a:pt x="161" y="0"/>
                      <a:pt x="114" y="29"/>
                      <a:pt x="104" y="96"/>
                    </a:cubicBezTo>
                    <a:cubicBezTo>
                      <a:pt x="65" y="366"/>
                      <a:pt x="0" y="1034"/>
                      <a:pt x="408" y="1078"/>
                    </a:cubicBezTo>
                    <a:cubicBezTo>
                      <a:pt x="419" y="1079"/>
                      <a:pt x="429" y="1080"/>
                      <a:pt x="439" y="1080"/>
                    </a:cubicBezTo>
                    <a:cubicBezTo>
                      <a:pt x="489" y="1080"/>
                      <a:pt x="537" y="1063"/>
                      <a:pt x="575" y="1030"/>
                    </a:cubicBezTo>
                    <a:cubicBezTo>
                      <a:pt x="590" y="1025"/>
                      <a:pt x="603" y="1016"/>
                      <a:pt x="615" y="1006"/>
                    </a:cubicBezTo>
                    <a:cubicBezTo>
                      <a:pt x="885" y="776"/>
                      <a:pt x="545" y="406"/>
                      <a:pt x="411" y="198"/>
                    </a:cubicBezTo>
                    <a:cubicBezTo>
                      <a:pt x="400" y="179"/>
                      <a:pt x="383" y="163"/>
                      <a:pt x="364" y="152"/>
                    </a:cubicBezTo>
                    <a:cubicBezTo>
                      <a:pt x="367" y="60"/>
                      <a:pt x="285"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1" name="Google Shape;4201;p52"/>
              <p:cNvSpPr/>
              <p:nvPr/>
            </p:nvSpPr>
            <p:spPr>
              <a:xfrm>
                <a:off x="4887125" y="3443175"/>
                <a:ext cx="20750" cy="26475"/>
              </a:xfrm>
              <a:custGeom>
                <a:avLst/>
                <a:gdLst/>
                <a:ahLst/>
                <a:cxnLst/>
                <a:rect l="l" t="t" r="r" b="b"/>
                <a:pathLst>
                  <a:path w="830" h="1059" extrusionOk="0">
                    <a:moveTo>
                      <a:pt x="147" y="1"/>
                    </a:moveTo>
                    <a:cubicBezTo>
                      <a:pt x="81" y="1"/>
                      <a:pt x="20" y="46"/>
                      <a:pt x="11" y="110"/>
                    </a:cubicBezTo>
                    <a:cubicBezTo>
                      <a:pt x="7" y="125"/>
                      <a:pt x="3" y="140"/>
                      <a:pt x="3" y="155"/>
                    </a:cubicBezTo>
                    <a:cubicBezTo>
                      <a:pt x="0" y="383"/>
                      <a:pt x="55" y="610"/>
                      <a:pt x="177" y="804"/>
                    </a:cubicBezTo>
                    <a:cubicBezTo>
                      <a:pt x="253" y="925"/>
                      <a:pt x="374" y="1059"/>
                      <a:pt x="519" y="1059"/>
                    </a:cubicBezTo>
                    <a:cubicBezTo>
                      <a:pt x="557" y="1059"/>
                      <a:pt x="595" y="1050"/>
                      <a:pt x="635" y="1030"/>
                    </a:cubicBezTo>
                    <a:cubicBezTo>
                      <a:pt x="812" y="942"/>
                      <a:pt x="829" y="718"/>
                      <a:pt x="747" y="558"/>
                    </a:cubicBezTo>
                    <a:cubicBezTo>
                      <a:pt x="636" y="344"/>
                      <a:pt x="421" y="183"/>
                      <a:pt x="238" y="34"/>
                    </a:cubicBezTo>
                    <a:cubicBezTo>
                      <a:pt x="210"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2" name="Google Shape;4202;p52"/>
              <p:cNvSpPr/>
              <p:nvPr/>
            </p:nvSpPr>
            <p:spPr>
              <a:xfrm>
                <a:off x="4927850" y="3474050"/>
                <a:ext cx="24150" cy="24275"/>
              </a:xfrm>
              <a:custGeom>
                <a:avLst/>
                <a:gdLst/>
                <a:ahLst/>
                <a:cxnLst/>
                <a:rect l="l" t="t" r="r" b="b"/>
                <a:pathLst>
                  <a:path w="966" h="971" extrusionOk="0">
                    <a:moveTo>
                      <a:pt x="204" y="1"/>
                    </a:moveTo>
                    <a:cubicBezTo>
                      <a:pt x="165" y="1"/>
                      <a:pt x="127" y="18"/>
                      <a:pt x="100" y="45"/>
                    </a:cubicBezTo>
                    <a:cubicBezTo>
                      <a:pt x="50" y="63"/>
                      <a:pt x="16" y="110"/>
                      <a:pt x="15" y="163"/>
                    </a:cubicBezTo>
                    <a:cubicBezTo>
                      <a:pt x="1" y="371"/>
                      <a:pt x="57" y="580"/>
                      <a:pt x="174" y="753"/>
                    </a:cubicBezTo>
                    <a:cubicBezTo>
                      <a:pt x="245" y="855"/>
                      <a:pt x="348" y="970"/>
                      <a:pt x="472" y="970"/>
                    </a:cubicBezTo>
                    <a:cubicBezTo>
                      <a:pt x="506" y="970"/>
                      <a:pt x="542" y="961"/>
                      <a:pt x="579" y="941"/>
                    </a:cubicBezTo>
                    <a:cubicBezTo>
                      <a:pt x="965" y="733"/>
                      <a:pt x="495" y="151"/>
                      <a:pt x="267" y="17"/>
                    </a:cubicBezTo>
                    <a:cubicBezTo>
                      <a:pt x="247" y="6"/>
                      <a:pt x="225"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3" name="Google Shape;4203;p52"/>
              <p:cNvSpPr/>
              <p:nvPr/>
            </p:nvSpPr>
            <p:spPr>
              <a:xfrm>
                <a:off x="4987850" y="3495650"/>
                <a:ext cx="14050" cy="10550"/>
              </a:xfrm>
              <a:custGeom>
                <a:avLst/>
                <a:gdLst/>
                <a:ahLst/>
                <a:cxnLst/>
                <a:rect l="l" t="t" r="r" b="b"/>
                <a:pathLst>
                  <a:path w="562" h="422" extrusionOk="0">
                    <a:moveTo>
                      <a:pt x="93" y="0"/>
                    </a:moveTo>
                    <a:cubicBezTo>
                      <a:pt x="62" y="0"/>
                      <a:pt x="31" y="3"/>
                      <a:pt x="1" y="10"/>
                    </a:cubicBezTo>
                    <a:lnTo>
                      <a:pt x="440" y="422"/>
                    </a:lnTo>
                    <a:cubicBezTo>
                      <a:pt x="455" y="367"/>
                      <a:pt x="501" y="321"/>
                      <a:pt x="558" y="321"/>
                    </a:cubicBezTo>
                    <a:cubicBezTo>
                      <a:pt x="559" y="321"/>
                      <a:pt x="561" y="321"/>
                      <a:pt x="562" y="321"/>
                    </a:cubicBezTo>
                    <a:cubicBezTo>
                      <a:pt x="494" y="213"/>
                      <a:pt x="409" y="114"/>
                      <a:pt x="297" y="53"/>
                    </a:cubicBezTo>
                    <a:cubicBezTo>
                      <a:pt x="234"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4" name="Google Shape;4204;p52"/>
              <p:cNvSpPr/>
              <p:nvPr/>
            </p:nvSpPr>
            <p:spPr>
              <a:xfrm>
                <a:off x="4909600" y="3495900"/>
                <a:ext cx="89625" cy="34200"/>
              </a:xfrm>
              <a:custGeom>
                <a:avLst/>
                <a:gdLst/>
                <a:ahLst/>
                <a:cxnLst/>
                <a:rect l="l" t="t" r="r" b="b"/>
                <a:pathLst>
                  <a:path w="3585" h="1368" extrusionOk="0">
                    <a:moveTo>
                      <a:pt x="3131" y="0"/>
                    </a:moveTo>
                    <a:cubicBezTo>
                      <a:pt x="3050" y="16"/>
                      <a:pt x="2969" y="49"/>
                      <a:pt x="2887" y="85"/>
                    </a:cubicBezTo>
                    <a:cubicBezTo>
                      <a:pt x="2408" y="298"/>
                      <a:pt x="1927" y="512"/>
                      <a:pt x="1448" y="725"/>
                    </a:cubicBezTo>
                    <a:lnTo>
                      <a:pt x="1" y="1367"/>
                    </a:lnTo>
                    <a:lnTo>
                      <a:pt x="1414" y="1342"/>
                    </a:lnTo>
                    <a:cubicBezTo>
                      <a:pt x="2141" y="1078"/>
                      <a:pt x="2864" y="806"/>
                      <a:pt x="3585" y="525"/>
                    </a:cubicBezTo>
                    <a:cubicBezTo>
                      <a:pt x="3562" y="491"/>
                      <a:pt x="3557" y="450"/>
                      <a:pt x="3569" y="412"/>
                    </a:cubicBezTo>
                    <a:lnTo>
                      <a:pt x="3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5" name="Google Shape;4205;p52"/>
              <p:cNvSpPr/>
              <p:nvPr/>
            </p:nvSpPr>
            <p:spPr>
              <a:xfrm>
                <a:off x="4998800" y="3503650"/>
                <a:ext cx="9275" cy="9675"/>
              </a:xfrm>
              <a:custGeom>
                <a:avLst/>
                <a:gdLst/>
                <a:ahLst/>
                <a:cxnLst/>
                <a:rect l="l" t="t" r="r" b="b"/>
                <a:pathLst>
                  <a:path w="371" h="387" extrusionOk="0">
                    <a:moveTo>
                      <a:pt x="120" y="1"/>
                    </a:moveTo>
                    <a:cubicBezTo>
                      <a:pt x="63" y="1"/>
                      <a:pt x="16" y="47"/>
                      <a:pt x="1" y="102"/>
                    </a:cubicBezTo>
                    <a:lnTo>
                      <a:pt x="178" y="269"/>
                    </a:lnTo>
                    <a:cubicBezTo>
                      <a:pt x="210" y="299"/>
                      <a:pt x="224" y="344"/>
                      <a:pt x="214" y="387"/>
                    </a:cubicBezTo>
                    <a:lnTo>
                      <a:pt x="371" y="309"/>
                    </a:lnTo>
                    <a:cubicBezTo>
                      <a:pt x="361" y="283"/>
                      <a:pt x="343" y="262"/>
                      <a:pt x="320" y="247"/>
                    </a:cubicBezTo>
                    <a:cubicBezTo>
                      <a:pt x="344" y="191"/>
                      <a:pt x="335" y="123"/>
                      <a:pt x="266" y="90"/>
                    </a:cubicBezTo>
                    <a:lnTo>
                      <a:pt x="143" y="29"/>
                    </a:lnTo>
                    <a:cubicBezTo>
                      <a:pt x="137" y="20"/>
                      <a:pt x="130" y="10"/>
                      <a:pt x="124" y="1"/>
                    </a:cubicBezTo>
                    <a:cubicBezTo>
                      <a:pt x="123" y="1"/>
                      <a:pt x="12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6" name="Google Shape;4206;p52"/>
              <p:cNvSpPr/>
              <p:nvPr/>
            </p:nvSpPr>
            <p:spPr>
              <a:xfrm>
                <a:off x="4944925" y="3506175"/>
                <a:ext cx="59475" cy="23275"/>
              </a:xfrm>
              <a:custGeom>
                <a:avLst/>
                <a:gdLst/>
                <a:ahLst/>
                <a:cxnLst/>
                <a:rect l="l" t="t" r="r" b="b"/>
                <a:pathLst>
                  <a:path w="2379" h="931" extrusionOk="0">
                    <a:moveTo>
                      <a:pt x="1088" y="637"/>
                    </a:moveTo>
                    <a:cubicBezTo>
                      <a:pt x="1091" y="642"/>
                      <a:pt x="1095" y="646"/>
                      <a:pt x="1098" y="650"/>
                    </a:cubicBezTo>
                    <a:cubicBezTo>
                      <a:pt x="1012" y="684"/>
                      <a:pt x="924" y="719"/>
                      <a:pt x="837" y="753"/>
                    </a:cubicBezTo>
                    <a:lnTo>
                      <a:pt x="837" y="752"/>
                    </a:lnTo>
                    <a:cubicBezTo>
                      <a:pt x="921" y="714"/>
                      <a:pt x="1005" y="676"/>
                      <a:pt x="1088" y="637"/>
                    </a:cubicBezTo>
                    <a:close/>
                    <a:moveTo>
                      <a:pt x="2156" y="1"/>
                    </a:moveTo>
                    <a:cubicBezTo>
                      <a:pt x="2144" y="39"/>
                      <a:pt x="2149" y="80"/>
                      <a:pt x="2172" y="114"/>
                    </a:cubicBezTo>
                    <a:cubicBezTo>
                      <a:pt x="1452" y="395"/>
                      <a:pt x="728" y="667"/>
                      <a:pt x="1" y="931"/>
                    </a:cubicBezTo>
                    <a:lnTo>
                      <a:pt x="1166" y="910"/>
                    </a:lnTo>
                    <a:cubicBezTo>
                      <a:pt x="1314" y="852"/>
                      <a:pt x="1462" y="794"/>
                      <a:pt x="1611" y="734"/>
                    </a:cubicBezTo>
                    <a:cubicBezTo>
                      <a:pt x="1613" y="711"/>
                      <a:pt x="1611" y="687"/>
                      <a:pt x="1606" y="664"/>
                    </a:cubicBezTo>
                    <a:lnTo>
                      <a:pt x="2369" y="286"/>
                    </a:lnTo>
                    <a:cubicBezTo>
                      <a:pt x="2379" y="243"/>
                      <a:pt x="2365" y="198"/>
                      <a:pt x="2333" y="168"/>
                    </a:cubicBezTo>
                    <a:lnTo>
                      <a:pt x="21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7" name="Google Shape;4207;p52"/>
              <p:cNvSpPr/>
              <p:nvPr/>
            </p:nvSpPr>
            <p:spPr>
              <a:xfrm>
                <a:off x="4951250" y="3366600"/>
                <a:ext cx="2750" cy="1350"/>
              </a:xfrm>
              <a:custGeom>
                <a:avLst/>
                <a:gdLst/>
                <a:ahLst/>
                <a:cxnLst/>
                <a:rect l="l" t="t" r="r" b="b"/>
                <a:pathLst>
                  <a:path w="110" h="54" extrusionOk="0">
                    <a:moveTo>
                      <a:pt x="109" y="1"/>
                    </a:moveTo>
                    <a:lnTo>
                      <a:pt x="87" y="10"/>
                    </a:lnTo>
                    <a:lnTo>
                      <a:pt x="87" y="10"/>
                    </a:lnTo>
                    <a:cubicBezTo>
                      <a:pt x="88" y="10"/>
                      <a:pt x="89" y="10"/>
                      <a:pt x="90" y="9"/>
                    </a:cubicBezTo>
                    <a:lnTo>
                      <a:pt x="109" y="1"/>
                    </a:lnTo>
                    <a:close/>
                    <a:moveTo>
                      <a:pt x="87" y="10"/>
                    </a:moveTo>
                    <a:cubicBezTo>
                      <a:pt x="87" y="11"/>
                      <a:pt x="87" y="11"/>
                      <a:pt x="86" y="11"/>
                    </a:cubicBezTo>
                    <a:lnTo>
                      <a:pt x="86" y="11"/>
                    </a:lnTo>
                    <a:lnTo>
                      <a:pt x="87" y="10"/>
                    </a:lnTo>
                    <a:close/>
                    <a:moveTo>
                      <a:pt x="86" y="11"/>
                    </a:moveTo>
                    <a:lnTo>
                      <a:pt x="1" y="49"/>
                    </a:lnTo>
                    <a:cubicBezTo>
                      <a:pt x="13" y="49"/>
                      <a:pt x="26" y="50"/>
                      <a:pt x="38" y="53"/>
                    </a:cubicBezTo>
                    <a:cubicBezTo>
                      <a:pt x="50" y="35"/>
                      <a:pt x="66" y="20"/>
                      <a:pt x="86" y="11"/>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8" name="Google Shape;4208;p52"/>
              <p:cNvSpPr/>
              <p:nvPr/>
            </p:nvSpPr>
            <p:spPr>
              <a:xfrm>
                <a:off x="4931075" y="3208475"/>
                <a:ext cx="100600" cy="154600"/>
              </a:xfrm>
              <a:custGeom>
                <a:avLst/>
                <a:gdLst/>
                <a:ahLst/>
                <a:cxnLst/>
                <a:rect l="l" t="t" r="r" b="b"/>
                <a:pathLst>
                  <a:path w="4024" h="6184" extrusionOk="0">
                    <a:moveTo>
                      <a:pt x="1297" y="2056"/>
                    </a:moveTo>
                    <a:cubicBezTo>
                      <a:pt x="1328" y="2056"/>
                      <a:pt x="1360" y="2066"/>
                      <a:pt x="1388" y="2089"/>
                    </a:cubicBezTo>
                    <a:cubicBezTo>
                      <a:pt x="1571" y="2238"/>
                      <a:pt x="1786" y="2400"/>
                      <a:pt x="1896" y="2613"/>
                    </a:cubicBezTo>
                    <a:cubicBezTo>
                      <a:pt x="1979" y="2773"/>
                      <a:pt x="1962" y="2997"/>
                      <a:pt x="1784" y="3085"/>
                    </a:cubicBezTo>
                    <a:cubicBezTo>
                      <a:pt x="1744" y="3105"/>
                      <a:pt x="1706" y="3114"/>
                      <a:pt x="1669" y="3114"/>
                    </a:cubicBezTo>
                    <a:cubicBezTo>
                      <a:pt x="1524" y="3114"/>
                      <a:pt x="1402" y="2980"/>
                      <a:pt x="1326" y="2859"/>
                    </a:cubicBezTo>
                    <a:cubicBezTo>
                      <a:pt x="1205" y="2665"/>
                      <a:pt x="1149" y="2438"/>
                      <a:pt x="1153" y="2210"/>
                    </a:cubicBezTo>
                    <a:cubicBezTo>
                      <a:pt x="1153" y="2196"/>
                      <a:pt x="1155" y="2180"/>
                      <a:pt x="1161" y="2166"/>
                    </a:cubicBezTo>
                    <a:cubicBezTo>
                      <a:pt x="1170" y="2102"/>
                      <a:pt x="1231" y="2056"/>
                      <a:pt x="1297" y="2056"/>
                    </a:cubicBezTo>
                    <a:close/>
                    <a:moveTo>
                      <a:pt x="2983" y="3291"/>
                    </a:moveTo>
                    <a:cubicBezTo>
                      <a:pt x="3004" y="3291"/>
                      <a:pt x="3025" y="3296"/>
                      <a:pt x="3044" y="3307"/>
                    </a:cubicBezTo>
                    <a:cubicBezTo>
                      <a:pt x="3273" y="3441"/>
                      <a:pt x="3743" y="4023"/>
                      <a:pt x="3356" y="4232"/>
                    </a:cubicBezTo>
                    <a:cubicBezTo>
                      <a:pt x="3319" y="4252"/>
                      <a:pt x="3283" y="4261"/>
                      <a:pt x="3249" y="4261"/>
                    </a:cubicBezTo>
                    <a:cubicBezTo>
                      <a:pt x="3125" y="4261"/>
                      <a:pt x="3023" y="4146"/>
                      <a:pt x="2951" y="4043"/>
                    </a:cubicBezTo>
                    <a:cubicBezTo>
                      <a:pt x="2833" y="3871"/>
                      <a:pt x="2781" y="3661"/>
                      <a:pt x="2792" y="3453"/>
                    </a:cubicBezTo>
                    <a:cubicBezTo>
                      <a:pt x="2794" y="3400"/>
                      <a:pt x="2828" y="3353"/>
                      <a:pt x="2878" y="3335"/>
                    </a:cubicBezTo>
                    <a:cubicBezTo>
                      <a:pt x="2904" y="3308"/>
                      <a:pt x="2944" y="3291"/>
                      <a:pt x="2983" y="3291"/>
                    </a:cubicBezTo>
                    <a:close/>
                    <a:moveTo>
                      <a:pt x="1275" y="4021"/>
                    </a:moveTo>
                    <a:cubicBezTo>
                      <a:pt x="1348" y="4021"/>
                      <a:pt x="1430" y="4081"/>
                      <a:pt x="1426" y="4173"/>
                    </a:cubicBezTo>
                    <a:cubicBezTo>
                      <a:pt x="1445" y="4184"/>
                      <a:pt x="1462" y="4201"/>
                      <a:pt x="1474" y="4219"/>
                    </a:cubicBezTo>
                    <a:cubicBezTo>
                      <a:pt x="1608" y="4426"/>
                      <a:pt x="1947" y="4797"/>
                      <a:pt x="1677" y="5028"/>
                    </a:cubicBezTo>
                    <a:cubicBezTo>
                      <a:pt x="1666" y="5037"/>
                      <a:pt x="1653" y="5046"/>
                      <a:pt x="1639" y="5051"/>
                    </a:cubicBezTo>
                    <a:cubicBezTo>
                      <a:pt x="1600" y="5084"/>
                      <a:pt x="1552" y="5101"/>
                      <a:pt x="1502" y="5101"/>
                    </a:cubicBezTo>
                    <a:cubicBezTo>
                      <a:pt x="1491" y="5101"/>
                      <a:pt x="1481" y="5100"/>
                      <a:pt x="1471" y="5099"/>
                    </a:cubicBezTo>
                    <a:cubicBezTo>
                      <a:pt x="1063" y="5055"/>
                      <a:pt x="1128" y="4388"/>
                      <a:pt x="1167" y="4118"/>
                    </a:cubicBezTo>
                    <a:cubicBezTo>
                      <a:pt x="1177" y="4050"/>
                      <a:pt x="1224" y="4021"/>
                      <a:pt x="1275" y="4021"/>
                    </a:cubicBezTo>
                    <a:close/>
                    <a:moveTo>
                      <a:pt x="532" y="1"/>
                    </a:moveTo>
                    <a:cubicBezTo>
                      <a:pt x="310" y="1"/>
                      <a:pt x="132" y="173"/>
                      <a:pt x="58" y="374"/>
                    </a:cubicBezTo>
                    <a:cubicBezTo>
                      <a:pt x="1" y="530"/>
                      <a:pt x="13" y="688"/>
                      <a:pt x="55" y="842"/>
                    </a:cubicBezTo>
                    <a:cubicBezTo>
                      <a:pt x="41" y="863"/>
                      <a:pt x="36" y="889"/>
                      <a:pt x="37" y="914"/>
                    </a:cubicBezTo>
                    <a:cubicBezTo>
                      <a:pt x="114" y="2680"/>
                      <a:pt x="297" y="4440"/>
                      <a:pt x="584" y="6183"/>
                    </a:cubicBezTo>
                    <a:lnTo>
                      <a:pt x="591" y="6180"/>
                    </a:lnTo>
                    <a:lnTo>
                      <a:pt x="2507" y="5330"/>
                    </a:lnTo>
                    <a:lnTo>
                      <a:pt x="2455" y="5288"/>
                    </a:lnTo>
                    <a:lnTo>
                      <a:pt x="3902" y="4232"/>
                    </a:lnTo>
                    <a:cubicBezTo>
                      <a:pt x="4002" y="4158"/>
                      <a:pt x="4024" y="4037"/>
                      <a:pt x="3940" y="3940"/>
                    </a:cubicBezTo>
                    <a:cubicBezTo>
                      <a:pt x="3430" y="3358"/>
                      <a:pt x="2879" y="2814"/>
                      <a:pt x="2286" y="2316"/>
                    </a:cubicBezTo>
                    <a:cubicBezTo>
                      <a:pt x="2431" y="2164"/>
                      <a:pt x="2578" y="2014"/>
                      <a:pt x="2727" y="1865"/>
                    </a:cubicBezTo>
                    <a:lnTo>
                      <a:pt x="1821" y="1014"/>
                    </a:lnTo>
                    <a:lnTo>
                      <a:pt x="1178" y="410"/>
                    </a:lnTo>
                    <a:cubicBezTo>
                      <a:pt x="1005" y="250"/>
                      <a:pt x="820" y="23"/>
                      <a:pt x="568"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09" name="Google Shape;4209;p52"/>
              <p:cNvSpPr/>
              <p:nvPr/>
            </p:nvSpPr>
            <p:spPr>
              <a:xfrm>
                <a:off x="4946625" y="3361050"/>
                <a:ext cx="95700" cy="42250"/>
              </a:xfrm>
              <a:custGeom>
                <a:avLst/>
                <a:gdLst/>
                <a:ahLst/>
                <a:cxnLst/>
                <a:rect l="l" t="t" r="r" b="b"/>
                <a:pathLst>
                  <a:path w="3828" h="1690" extrusionOk="0">
                    <a:moveTo>
                      <a:pt x="2879" y="1"/>
                    </a:moveTo>
                    <a:cubicBezTo>
                      <a:pt x="2025" y="355"/>
                      <a:pt x="1142" y="637"/>
                      <a:pt x="242" y="843"/>
                    </a:cubicBezTo>
                    <a:cubicBezTo>
                      <a:pt x="231" y="845"/>
                      <a:pt x="220" y="846"/>
                      <a:pt x="210" y="846"/>
                    </a:cubicBezTo>
                    <a:cubicBezTo>
                      <a:pt x="176" y="846"/>
                      <a:pt x="142" y="835"/>
                      <a:pt x="115" y="813"/>
                    </a:cubicBezTo>
                    <a:cubicBezTo>
                      <a:pt x="110" y="814"/>
                      <a:pt x="104" y="814"/>
                      <a:pt x="98" y="814"/>
                    </a:cubicBezTo>
                    <a:cubicBezTo>
                      <a:pt x="62" y="814"/>
                      <a:pt x="26" y="799"/>
                      <a:pt x="1" y="774"/>
                    </a:cubicBezTo>
                    <a:lnTo>
                      <a:pt x="1" y="774"/>
                    </a:lnTo>
                    <a:cubicBezTo>
                      <a:pt x="45" y="997"/>
                      <a:pt x="85" y="1227"/>
                      <a:pt x="150" y="1442"/>
                    </a:cubicBezTo>
                    <a:cubicBezTo>
                      <a:pt x="206" y="1625"/>
                      <a:pt x="338" y="1690"/>
                      <a:pt x="497" y="1690"/>
                    </a:cubicBezTo>
                    <a:cubicBezTo>
                      <a:pt x="542" y="1690"/>
                      <a:pt x="589" y="1684"/>
                      <a:pt x="637" y="1675"/>
                    </a:cubicBezTo>
                    <a:cubicBezTo>
                      <a:pt x="1166" y="1576"/>
                      <a:pt x="1690" y="1434"/>
                      <a:pt x="2205" y="1277"/>
                    </a:cubicBezTo>
                    <a:cubicBezTo>
                      <a:pt x="2754" y="1111"/>
                      <a:pt x="3295" y="917"/>
                      <a:pt x="3828" y="697"/>
                    </a:cubicBezTo>
                    <a:cubicBezTo>
                      <a:pt x="3813" y="677"/>
                      <a:pt x="3795" y="658"/>
                      <a:pt x="3774" y="643"/>
                    </a:cubicBezTo>
                    <a:cubicBezTo>
                      <a:pt x="3471" y="435"/>
                      <a:pt x="3172" y="22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0" name="Google Shape;4210;p52"/>
              <p:cNvSpPr/>
              <p:nvPr/>
            </p:nvSpPr>
            <p:spPr>
              <a:xfrm>
                <a:off x="4949500" y="3358050"/>
                <a:ext cx="69100" cy="24175"/>
              </a:xfrm>
              <a:custGeom>
                <a:avLst/>
                <a:gdLst/>
                <a:ahLst/>
                <a:cxnLst/>
                <a:rect l="l" t="t" r="r" b="b"/>
                <a:pathLst>
                  <a:path w="2764" h="967" extrusionOk="0">
                    <a:moveTo>
                      <a:pt x="2603" y="1"/>
                    </a:moveTo>
                    <a:lnTo>
                      <a:pt x="2280" y="124"/>
                    </a:lnTo>
                    <a:cubicBezTo>
                      <a:pt x="1804" y="305"/>
                      <a:pt x="1327" y="482"/>
                      <a:pt x="850" y="659"/>
                    </a:cubicBezTo>
                    <a:cubicBezTo>
                      <a:pt x="718" y="707"/>
                      <a:pt x="587" y="757"/>
                      <a:pt x="454" y="803"/>
                    </a:cubicBezTo>
                    <a:cubicBezTo>
                      <a:pt x="382" y="828"/>
                      <a:pt x="308" y="852"/>
                      <a:pt x="232" y="852"/>
                    </a:cubicBezTo>
                    <a:cubicBezTo>
                      <a:pt x="224" y="852"/>
                      <a:pt x="216" y="852"/>
                      <a:pt x="209" y="851"/>
                    </a:cubicBezTo>
                    <a:lnTo>
                      <a:pt x="55" y="919"/>
                    </a:lnTo>
                    <a:cubicBezTo>
                      <a:pt x="37" y="927"/>
                      <a:pt x="18" y="931"/>
                      <a:pt x="0" y="932"/>
                    </a:cubicBezTo>
                    <a:cubicBezTo>
                      <a:pt x="27" y="955"/>
                      <a:pt x="61" y="966"/>
                      <a:pt x="95" y="966"/>
                    </a:cubicBezTo>
                    <a:cubicBezTo>
                      <a:pt x="106" y="966"/>
                      <a:pt x="116" y="965"/>
                      <a:pt x="127" y="963"/>
                    </a:cubicBezTo>
                    <a:cubicBezTo>
                      <a:pt x="1027" y="757"/>
                      <a:pt x="1910" y="475"/>
                      <a:pt x="2764" y="121"/>
                    </a:cubicBezTo>
                    <a:cubicBezTo>
                      <a:pt x="2709" y="81"/>
                      <a:pt x="2656" y="41"/>
                      <a:pt x="260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1" name="Google Shape;4211;p52"/>
              <p:cNvSpPr/>
              <p:nvPr/>
            </p:nvSpPr>
            <p:spPr>
              <a:xfrm>
                <a:off x="4957625" y="3309000"/>
                <a:ext cx="22150" cy="27025"/>
              </a:xfrm>
              <a:custGeom>
                <a:avLst/>
                <a:gdLst/>
                <a:ahLst/>
                <a:cxnLst/>
                <a:rect l="l" t="t" r="r" b="b"/>
                <a:pathLst>
                  <a:path w="886" h="1081" extrusionOk="0">
                    <a:moveTo>
                      <a:pt x="213" y="0"/>
                    </a:moveTo>
                    <a:cubicBezTo>
                      <a:pt x="162" y="0"/>
                      <a:pt x="115" y="29"/>
                      <a:pt x="105" y="97"/>
                    </a:cubicBezTo>
                    <a:cubicBezTo>
                      <a:pt x="66" y="367"/>
                      <a:pt x="1" y="1034"/>
                      <a:pt x="409" y="1078"/>
                    </a:cubicBezTo>
                    <a:cubicBezTo>
                      <a:pt x="419" y="1079"/>
                      <a:pt x="429" y="1080"/>
                      <a:pt x="440" y="1080"/>
                    </a:cubicBezTo>
                    <a:cubicBezTo>
                      <a:pt x="490" y="1080"/>
                      <a:pt x="538" y="1063"/>
                      <a:pt x="577" y="1030"/>
                    </a:cubicBezTo>
                    <a:cubicBezTo>
                      <a:pt x="591" y="1025"/>
                      <a:pt x="604" y="1016"/>
                      <a:pt x="615" y="1007"/>
                    </a:cubicBezTo>
                    <a:cubicBezTo>
                      <a:pt x="885" y="776"/>
                      <a:pt x="546" y="406"/>
                      <a:pt x="412" y="198"/>
                    </a:cubicBezTo>
                    <a:cubicBezTo>
                      <a:pt x="400" y="180"/>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2" name="Google Shape;4212;p52"/>
              <p:cNvSpPr/>
              <p:nvPr/>
            </p:nvSpPr>
            <p:spPr>
              <a:xfrm>
                <a:off x="4959775" y="3259850"/>
                <a:ext cx="20800" cy="26500"/>
              </a:xfrm>
              <a:custGeom>
                <a:avLst/>
                <a:gdLst/>
                <a:ahLst/>
                <a:cxnLst/>
                <a:rect l="l" t="t" r="r" b="b"/>
                <a:pathLst>
                  <a:path w="832" h="1060" extrusionOk="0">
                    <a:moveTo>
                      <a:pt x="148" y="1"/>
                    </a:moveTo>
                    <a:cubicBezTo>
                      <a:pt x="82" y="1"/>
                      <a:pt x="21" y="47"/>
                      <a:pt x="13" y="111"/>
                    </a:cubicBezTo>
                    <a:cubicBezTo>
                      <a:pt x="7" y="125"/>
                      <a:pt x="5" y="141"/>
                      <a:pt x="4" y="155"/>
                    </a:cubicBezTo>
                    <a:cubicBezTo>
                      <a:pt x="1" y="383"/>
                      <a:pt x="57" y="610"/>
                      <a:pt x="177" y="804"/>
                    </a:cubicBezTo>
                    <a:cubicBezTo>
                      <a:pt x="254" y="925"/>
                      <a:pt x="375" y="1059"/>
                      <a:pt x="520" y="1059"/>
                    </a:cubicBezTo>
                    <a:cubicBezTo>
                      <a:pt x="557" y="1059"/>
                      <a:pt x="596" y="1050"/>
                      <a:pt x="636" y="1030"/>
                    </a:cubicBezTo>
                    <a:cubicBezTo>
                      <a:pt x="814" y="942"/>
                      <a:pt x="831" y="718"/>
                      <a:pt x="748" y="558"/>
                    </a:cubicBezTo>
                    <a:cubicBezTo>
                      <a:pt x="637"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3" name="Google Shape;4213;p52"/>
              <p:cNvSpPr/>
              <p:nvPr/>
            </p:nvSpPr>
            <p:spPr>
              <a:xfrm>
                <a:off x="5000575" y="3290725"/>
                <a:ext cx="24075" cy="24275"/>
              </a:xfrm>
              <a:custGeom>
                <a:avLst/>
                <a:gdLst/>
                <a:ahLst/>
                <a:cxnLst/>
                <a:rect l="l" t="t" r="r" b="b"/>
                <a:pathLst>
                  <a:path w="963" h="971" extrusionOk="0">
                    <a:moveTo>
                      <a:pt x="203" y="1"/>
                    </a:moveTo>
                    <a:cubicBezTo>
                      <a:pt x="164" y="1"/>
                      <a:pt x="124" y="18"/>
                      <a:pt x="98" y="45"/>
                    </a:cubicBezTo>
                    <a:cubicBezTo>
                      <a:pt x="48" y="63"/>
                      <a:pt x="14" y="110"/>
                      <a:pt x="12" y="163"/>
                    </a:cubicBezTo>
                    <a:cubicBezTo>
                      <a:pt x="1" y="371"/>
                      <a:pt x="52" y="581"/>
                      <a:pt x="172" y="752"/>
                    </a:cubicBezTo>
                    <a:cubicBezTo>
                      <a:pt x="243" y="856"/>
                      <a:pt x="346" y="970"/>
                      <a:pt x="469" y="970"/>
                    </a:cubicBezTo>
                    <a:cubicBezTo>
                      <a:pt x="503" y="970"/>
                      <a:pt x="539" y="961"/>
                      <a:pt x="576" y="942"/>
                    </a:cubicBezTo>
                    <a:cubicBezTo>
                      <a:pt x="963" y="733"/>
                      <a:pt x="493" y="151"/>
                      <a:pt x="264"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4" name="Google Shape;4214;p52"/>
              <p:cNvSpPr/>
              <p:nvPr/>
            </p:nvSpPr>
            <p:spPr>
              <a:xfrm>
                <a:off x="4943550" y="3363025"/>
                <a:ext cx="3850" cy="17375"/>
              </a:xfrm>
              <a:custGeom>
                <a:avLst/>
                <a:gdLst/>
                <a:ahLst/>
                <a:cxnLst/>
                <a:rect l="l" t="t" r="r" b="b"/>
                <a:pathLst>
                  <a:path w="154" h="695" extrusionOk="0">
                    <a:moveTo>
                      <a:pt x="85" y="0"/>
                    </a:moveTo>
                    <a:cubicBezTo>
                      <a:pt x="40" y="21"/>
                      <a:pt x="14" y="70"/>
                      <a:pt x="25" y="118"/>
                    </a:cubicBezTo>
                    <a:cubicBezTo>
                      <a:pt x="6" y="148"/>
                      <a:pt x="0" y="184"/>
                      <a:pt x="8" y="218"/>
                    </a:cubicBezTo>
                    <a:cubicBezTo>
                      <a:pt x="37" y="359"/>
                      <a:pt x="66" y="500"/>
                      <a:pt x="96" y="640"/>
                    </a:cubicBezTo>
                    <a:cubicBezTo>
                      <a:pt x="100" y="661"/>
                      <a:pt x="109" y="679"/>
                      <a:pt x="123" y="695"/>
                    </a:cubicBezTo>
                    <a:cubicBezTo>
                      <a:pt x="113" y="646"/>
                      <a:pt x="102" y="597"/>
                      <a:pt x="92" y="548"/>
                    </a:cubicBezTo>
                    <a:cubicBezTo>
                      <a:pt x="79" y="493"/>
                      <a:pt x="103" y="434"/>
                      <a:pt x="153" y="405"/>
                    </a:cubicBezTo>
                    <a:cubicBezTo>
                      <a:pt x="130" y="270"/>
                      <a:pt x="108" y="135"/>
                      <a:pt x="8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5" name="Google Shape;4215;p52"/>
              <p:cNvSpPr/>
              <p:nvPr/>
            </p:nvSpPr>
            <p:spPr>
              <a:xfrm>
                <a:off x="4945675" y="3341700"/>
                <a:ext cx="59300" cy="31475"/>
              </a:xfrm>
              <a:custGeom>
                <a:avLst/>
                <a:gdLst/>
                <a:ahLst/>
                <a:cxnLst/>
                <a:rect l="l" t="t" r="r" b="b"/>
                <a:pathLst>
                  <a:path w="2372" h="1259" extrusionOk="0">
                    <a:moveTo>
                      <a:pt x="332" y="997"/>
                    </a:moveTo>
                    <a:lnTo>
                      <a:pt x="313" y="1005"/>
                    </a:lnTo>
                    <a:cubicBezTo>
                      <a:pt x="312" y="1006"/>
                      <a:pt x="311" y="1006"/>
                      <a:pt x="311" y="1006"/>
                    </a:cubicBezTo>
                    <a:lnTo>
                      <a:pt x="311" y="1006"/>
                    </a:lnTo>
                    <a:lnTo>
                      <a:pt x="332" y="997"/>
                    </a:lnTo>
                    <a:close/>
                    <a:moveTo>
                      <a:pt x="308" y="1008"/>
                    </a:moveTo>
                    <a:cubicBezTo>
                      <a:pt x="289" y="1016"/>
                      <a:pt x="272" y="1030"/>
                      <a:pt x="260" y="1049"/>
                    </a:cubicBezTo>
                    <a:cubicBezTo>
                      <a:pt x="248" y="1046"/>
                      <a:pt x="235" y="1045"/>
                      <a:pt x="224" y="1045"/>
                    </a:cubicBezTo>
                    <a:lnTo>
                      <a:pt x="308" y="1008"/>
                    </a:lnTo>
                    <a:close/>
                    <a:moveTo>
                      <a:pt x="1923" y="1"/>
                    </a:moveTo>
                    <a:lnTo>
                      <a:pt x="7" y="851"/>
                    </a:lnTo>
                    <a:lnTo>
                      <a:pt x="0" y="853"/>
                    </a:lnTo>
                    <a:cubicBezTo>
                      <a:pt x="23" y="988"/>
                      <a:pt x="45" y="1123"/>
                      <a:pt x="68" y="1258"/>
                    </a:cubicBezTo>
                    <a:cubicBezTo>
                      <a:pt x="73" y="1256"/>
                      <a:pt x="76" y="1254"/>
                      <a:pt x="80" y="1252"/>
                    </a:cubicBezTo>
                    <a:cubicBezTo>
                      <a:pt x="72" y="1188"/>
                      <a:pt x="110" y="1129"/>
                      <a:pt x="171" y="1111"/>
                    </a:cubicBezTo>
                    <a:cubicBezTo>
                      <a:pt x="908" y="869"/>
                      <a:pt x="1642" y="618"/>
                      <a:pt x="2371" y="359"/>
                    </a:cubicBezTo>
                    <a:cubicBezTo>
                      <a:pt x="2221" y="241"/>
                      <a:pt x="2071" y="121"/>
                      <a:pt x="1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6" name="Google Shape;4216;p52"/>
              <p:cNvSpPr/>
              <p:nvPr/>
            </p:nvSpPr>
            <p:spPr>
              <a:xfrm>
                <a:off x="4945500" y="3373150"/>
                <a:ext cx="4025" cy="8275"/>
              </a:xfrm>
              <a:custGeom>
                <a:avLst/>
                <a:gdLst/>
                <a:ahLst/>
                <a:cxnLst/>
                <a:rect l="l" t="t" r="r" b="b"/>
                <a:pathLst>
                  <a:path w="161" h="331" extrusionOk="0">
                    <a:moveTo>
                      <a:pt x="75" y="0"/>
                    </a:moveTo>
                    <a:cubicBezTo>
                      <a:pt x="25" y="29"/>
                      <a:pt x="1" y="88"/>
                      <a:pt x="15" y="144"/>
                    </a:cubicBezTo>
                    <a:cubicBezTo>
                      <a:pt x="25" y="192"/>
                      <a:pt x="35" y="241"/>
                      <a:pt x="46" y="290"/>
                    </a:cubicBezTo>
                    <a:cubicBezTo>
                      <a:pt x="71" y="316"/>
                      <a:pt x="106" y="330"/>
                      <a:pt x="143" y="330"/>
                    </a:cubicBezTo>
                    <a:cubicBezTo>
                      <a:pt x="149" y="330"/>
                      <a:pt x="154" y="330"/>
                      <a:pt x="160" y="329"/>
                    </a:cubicBezTo>
                    <a:cubicBezTo>
                      <a:pt x="140" y="313"/>
                      <a:pt x="127" y="291"/>
                      <a:pt x="123" y="266"/>
                    </a:cubicBezTo>
                    <a:cubicBezTo>
                      <a:pt x="107" y="177"/>
                      <a:pt x="91" y="89"/>
                      <a:pt x="7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17" name="Google Shape;4217;p52"/>
              <p:cNvSpPr/>
              <p:nvPr/>
            </p:nvSpPr>
            <p:spPr>
              <a:xfrm>
                <a:off x="4947375" y="3350675"/>
                <a:ext cx="67175" cy="30700"/>
              </a:xfrm>
              <a:custGeom>
                <a:avLst/>
                <a:gdLst/>
                <a:ahLst/>
                <a:cxnLst/>
                <a:rect l="l" t="t" r="r" b="b"/>
                <a:pathLst>
                  <a:path w="2687" h="1228" extrusionOk="0">
                    <a:moveTo>
                      <a:pt x="2303" y="0"/>
                    </a:moveTo>
                    <a:cubicBezTo>
                      <a:pt x="1573" y="259"/>
                      <a:pt x="839" y="510"/>
                      <a:pt x="103" y="752"/>
                    </a:cubicBezTo>
                    <a:cubicBezTo>
                      <a:pt x="42" y="770"/>
                      <a:pt x="4" y="830"/>
                      <a:pt x="11" y="893"/>
                    </a:cubicBezTo>
                    <a:cubicBezTo>
                      <a:pt x="8" y="895"/>
                      <a:pt x="4" y="897"/>
                      <a:pt x="0" y="899"/>
                    </a:cubicBezTo>
                    <a:cubicBezTo>
                      <a:pt x="16" y="988"/>
                      <a:pt x="31" y="1076"/>
                      <a:pt x="47" y="1165"/>
                    </a:cubicBezTo>
                    <a:cubicBezTo>
                      <a:pt x="52" y="1190"/>
                      <a:pt x="65" y="1212"/>
                      <a:pt x="84" y="1228"/>
                    </a:cubicBezTo>
                    <a:cubicBezTo>
                      <a:pt x="103" y="1226"/>
                      <a:pt x="122" y="1222"/>
                      <a:pt x="139" y="1214"/>
                    </a:cubicBezTo>
                    <a:lnTo>
                      <a:pt x="294" y="1146"/>
                    </a:lnTo>
                    <a:cubicBezTo>
                      <a:pt x="301" y="1147"/>
                      <a:pt x="309" y="1147"/>
                      <a:pt x="316" y="1147"/>
                    </a:cubicBezTo>
                    <a:cubicBezTo>
                      <a:pt x="392" y="1147"/>
                      <a:pt x="467" y="1123"/>
                      <a:pt x="539" y="1098"/>
                    </a:cubicBezTo>
                    <a:cubicBezTo>
                      <a:pt x="672" y="1052"/>
                      <a:pt x="803" y="1002"/>
                      <a:pt x="935" y="954"/>
                    </a:cubicBezTo>
                    <a:cubicBezTo>
                      <a:pt x="1412" y="777"/>
                      <a:pt x="1889" y="600"/>
                      <a:pt x="2364" y="419"/>
                    </a:cubicBezTo>
                    <a:lnTo>
                      <a:pt x="2687" y="296"/>
                    </a:lnTo>
                    <a:cubicBezTo>
                      <a:pt x="2558" y="199"/>
                      <a:pt x="2431" y="100"/>
                      <a:pt x="23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4221" name="Shape 4221"/>
        <p:cNvGrpSpPr/>
        <p:nvPr/>
      </p:nvGrpSpPr>
      <p:grpSpPr>
        <a:xfrm>
          <a:off x="0" y="0"/>
          <a:ext cx="0" cy="0"/>
          <a:chOff x="0" y="0"/>
          <a:chExt cx="0" cy="0"/>
        </a:xfrm>
      </p:grpSpPr>
      <p:sp>
        <p:nvSpPr>
          <p:cNvPr id="4222" name="Google Shape;4222;p53"/>
          <p:cNvSpPr txBox="1"/>
          <p:nvPr>
            <p:ph type="subTitle" idx="2"/>
          </p:nvPr>
        </p:nvSpPr>
        <p:spPr>
          <a:xfrm>
            <a:off x="3429000" y="2063512"/>
            <a:ext cx="2286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extremely high temperatures</a:t>
            </a:r>
            <a:endParaRPr lang="en-GB"/>
          </a:p>
        </p:txBody>
      </p:sp>
      <p:sp>
        <p:nvSpPr>
          <p:cNvPr id="4223" name="Google Shape;4223;p53"/>
          <p:cNvSpPr txBox="1"/>
          <p:nvPr>
            <p:ph type="subTitle" idx="5"/>
          </p:nvPr>
        </p:nvSpPr>
        <p:spPr>
          <a:xfrm>
            <a:off x="6143574" y="2063512"/>
            <a:ext cx="22839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Neptune is the farthest planet from the Sun</a:t>
            </a:r>
            <a:endParaRPr lang="en-GB"/>
          </a:p>
        </p:txBody>
      </p:sp>
      <p:sp>
        <p:nvSpPr>
          <p:cNvPr id="4224" name="Google Shape;4224;p5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My daily activities</a:t>
            </a:r>
            <a:endParaRPr lang="en-GB"/>
          </a:p>
        </p:txBody>
      </p:sp>
      <p:sp>
        <p:nvSpPr>
          <p:cNvPr id="4225" name="Google Shape;4225;p53"/>
          <p:cNvSpPr txBox="1"/>
          <p:nvPr>
            <p:ph type="subTitle" idx="1"/>
          </p:nvPr>
        </p:nvSpPr>
        <p:spPr>
          <a:xfrm>
            <a:off x="715478" y="2063512"/>
            <a:ext cx="2286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Mars is actually a very cold place</a:t>
            </a:r>
            <a:endParaRPr lang="en-GB"/>
          </a:p>
        </p:txBody>
      </p:sp>
      <p:sp>
        <p:nvSpPr>
          <p:cNvPr id="4226" name="Google Shape;4226;p53"/>
          <p:cNvSpPr txBox="1"/>
          <p:nvPr>
            <p:ph type="subTitle" idx="3"/>
          </p:nvPr>
        </p:nvSpPr>
        <p:spPr>
          <a:xfrm>
            <a:off x="715478" y="3745521"/>
            <a:ext cx="2286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Mercury i</a:t>
            </a:r>
            <a:r>
              <a:rPr lang="en-GB"/>
              <a:t>s the closest planet to the Sun</a:t>
            </a:r>
            <a:endParaRPr lang="en-GB"/>
          </a:p>
        </p:txBody>
      </p:sp>
      <p:sp>
        <p:nvSpPr>
          <p:cNvPr id="4227" name="Google Shape;4227;p53"/>
          <p:cNvSpPr txBox="1"/>
          <p:nvPr>
            <p:ph type="subTitle" idx="4"/>
          </p:nvPr>
        </p:nvSpPr>
        <p:spPr>
          <a:xfrm>
            <a:off x="3429000" y="3745521"/>
            <a:ext cx="2286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Saturn is a gas giant with several rings</a:t>
            </a:r>
            <a:endParaRPr lang="en-GB"/>
          </a:p>
        </p:txBody>
      </p:sp>
      <p:sp>
        <p:nvSpPr>
          <p:cNvPr id="4228" name="Google Shape;4228;p53"/>
          <p:cNvSpPr txBox="1"/>
          <p:nvPr>
            <p:ph type="subTitle" idx="6"/>
          </p:nvPr>
        </p:nvSpPr>
        <p:spPr>
          <a:xfrm>
            <a:off x="6143574" y="3745521"/>
            <a:ext cx="22839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Jupiter is the biggest planet of them all</a:t>
            </a:r>
            <a:endParaRPr lang="en-GB"/>
          </a:p>
        </p:txBody>
      </p:sp>
      <p:sp>
        <p:nvSpPr>
          <p:cNvPr id="4229" name="Google Shape;4229;p53"/>
          <p:cNvSpPr txBox="1"/>
          <p:nvPr>
            <p:ph type="subTitle" idx="7"/>
          </p:nvPr>
        </p:nvSpPr>
        <p:spPr>
          <a:xfrm>
            <a:off x="715478" y="1615988"/>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4230" name="Google Shape;4230;p53"/>
          <p:cNvSpPr txBox="1"/>
          <p:nvPr>
            <p:ph type="subTitle" idx="8"/>
          </p:nvPr>
        </p:nvSpPr>
        <p:spPr>
          <a:xfrm>
            <a:off x="3429000" y="1615992"/>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4231" name="Google Shape;4231;p53"/>
          <p:cNvSpPr txBox="1"/>
          <p:nvPr>
            <p:ph type="subTitle" idx="13"/>
          </p:nvPr>
        </p:nvSpPr>
        <p:spPr>
          <a:xfrm>
            <a:off x="715478" y="3297952"/>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Mercury</a:t>
            </a:r>
            <a:endParaRPr lang="en-GB"/>
          </a:p>
        </p:txBody>
      </p:sp>
      <p:sp>
        <p:nvSpPr>
          <p:cNvPr id="4232" name="Google Shape;4232;p53"/>
          <p:cNvSpPr txBox="1"/>
          <p:nvPr>
            <p:ph type="subTitle" idx="14"/>
          </p:nvPr>
        </p:nvSpPr>
        <p:spPr>
          <a:xfrm>
            <a:off x="3429000" y="3297952"/>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Saturn</a:t>
            </a:r>
            <a:endParaRPr lang="en-GB"/>
          </a:p>
        </p:txBody>
      </p:sp>
      <p:sp>
        <p:nvSpPr>
          <p:cNvPr id="4233" name="Google Shape;4233;p53"/>
          <p:cNvSpPr txBox="1"/>
          <p:nvPr>
            <p:ph type="subTitle" idx="15"/>
          </p:nvPr>
        </p:nvSpPr>
        <p:spPr>
          <a:xfrm>
            <a:off x="6142524" y="3297952"/>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Jupiter</a:t>
            </a:r>
            <a:endParaRPr lang="en-GB"/>
          </a:p>
        </p:txBody>
      </p:sp>
      <p:sp>
        <p:nvSpPr>
          <p:cNvPr id="4234" name="Google Shape;4234;p53"/>
          <p:cNvSpPr txBox="1"/>
          <p:nvPr>
            <p:ph type="subTitle" idx="9"/>
          </p:nvPr>
        </p:nvSpPr>
        <p:spPr>
          <a:xfrm>
            <a:off x="6142524" y="1615988"/>
            <a:ext cx="22860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Neptune</a:t>
            </a:r>
            <a:endParaRPr lang="en-GB"/>
          </a:p>
        </p:txBody>
      </p:sp>
      <p:cxnSp>
        <p:nvCxnSpPr>
          <p:cNvPr id="4235" name="Google Shape;4235;p53"/>
          <p:cNvCxnSpPr/>
          <p:nvPr/>
        </p:nvCxnSpPr>
        <p:spPr>
          <a:xfrm>
            <a:off x="3203213" y="1643785"/>
            <a:ext cx="0" cy="2689200"/>
          </a:xfrm>
          <a:prstGeom prst="straightConnector1">
            <a:avLst/>
          </a:prstGeom>
          <a:noFill/>
          <a:ln w="19050" cap="flat" cmpd="sng">
            <a:solidFill>
              <a:schemeClr val="dk2"/>
            </a:solidFill>
            <a:prstDash val="solid"/>
            <a:round/>
            <a:headEnd type="none" w="med" len="med"/>
            <a:tailEnd type="none" w="med" len="med"/>
          </a:ln>
        </p:spPr>
      </p:cxnSp>
      <p:cxnSp>
        <p:nvCxnSpPr>
          <p:cNvPr id="4236" name="Google Shape;4236;p53"/>
          <p:cNvCxnSpPr/>
          <p:nvPr/>
        </p:nvCxnSpPr>
        <p:spPr>
          <a:xfrm>
            <a:off x="5941838" y="1643785"/>
            <a:ext cx="0" cy="2689200"/>
          </a:xfrm>
          <a:prstGeom prst="straightConnector1">
            <a:avLst/>
          </a:prstGeom>
          <a:noFill/>
          <a:ln w="19050" cap="flat" cmpd="sng">
            <a:solidFill>
              <a:schemeClr val="dk2"/>
            </a:solidFill>
            <a:prstDash val="solid"/>
            <a:round/>
            <a:headEnd type="none" w="med" len="med"/>
            <a:tailEnd type="none" w="med" len="med"/>
          </a:ln>
        </p:spPr>
      </p:cxnSp>
      <p:cxnSp>
        <p:nvCxnSpPr>
          <p:cNvPr id="4237" name="Google Shape;4237;p53"/>
          <p:cNvCxnSpPr/>
          <p:nvPr/>
        </p:nvCxnSpPr>
        <p:spPr>
          <a:xfrm rot="10800000">
            <a:off x="707400" y="2991993"/>
            <a:ext cx="7729200" cy="0"/>
          </a:xfrm>
          <a:prstGeom prst="straightConnector1">
            <a:avLst/>
          </a:prstGeom>
          <a:noFill/>
          <a:ln w="19050" cap="flat" cmpd="sng">
            <a:solidFill>
              <a:schemeClr val="dk2"/>
            </a:solidFill>
            <a:prstDash val="solid"/>
            <a:round/>
            <a:headEnd type="none" w="med" len="med"/>
            <a:tailEnd type="none" w="med" len="med"/>
          </a:ln>
        </p:spPr>
      </p:cxnSp>
      <p:grpSp>
        <p:nvGrpSpPr>
          <p:cNvPr id="4238" name="Google Shape;4238;p53"/>
          <p:cNvGrpSpPr/>
          <p:nvPr/>
        </p:nvGrpSpPr>
        <p:grpSpPr>
          <a:xfrm>
            <a:off x="8549513" y="4090637"/>
            <a:ext cx="488313" cy="799829"/>
            <a:chOff x="3646663" y="1910375"/>
            <a:chExt cx="454625" cy="744650"/>
          </a:xfrm>
        </p:grpSpPr>
        <p:sp>
          <p:nvSpPr>
            <p:cNvPr id="4239" name="Google Shape;4239;p53"/>
            <p:cNvSpPr/>
            <p:nvPr/>
          </p:nvSpPr>
          <p:spPr>
            <a:xfrm>
              <a:off x="3652238" y="1910375"/>
              <a:ext cx="443475" cy="744650"/>
            </a:xfrm>
            <a:custGeom>
              <a:avLst/>
              <a:gdLst/>
              <a:ahLst/>
              <a:cxnLst/>
              <a:rect l="l" t="t" r="r" b="b"/>
              <a:pathLst>
                <a:path w="17739" h="29786" extrusionOk="0">
                  <a:moveTo>
                    <a:pt x="16485" y="1"/>
                  </a:moveTo>
                  <a:cubicBezTo>
                    <a:pt x="15110" y="1"/>
                    <a:pt x="9709" y="10382"/>
                    <a:pt x="6676" y="16438"/>
                  </a:cubicBezTo>
                  <a:cubicBezTo>
                    <a:pt x="6543" y="16394"/>
                    <a:pt x="6443" y="16368"/>
                    <a:pt x="6391" y="16368"/>
                  </a:cubicBezTo>
                  <a:cubicBezTo>
                    <a:pt x="6386" y="16368"/>
                    <a:pt x="6381" y="16369"/>
                    <a:pt x="6377" y="16369"/>
                  </a:cubicBezTo>
                  <a:cubicBezTo>
                    <a:pt x="6144" y="16397"/>
                    <a:pt x="5258" y="18354"/>
                    <a:pt x="4795" y="19415"/>
                  </a:cubicBezTo>
                  <a:cubicBezTo>
                    <a:pt x="4518" y="19355"/>
                    <a:pt x="4265" y="19327"/>
                    <a:pt x="4032" y="19327"/>
                  </a:cubicBezTo>
                  <a:cubicBezTo>
                    <a:pt x="1" y="19327"/>
                    <a:pt x="2264" y="27859"/>
                    <a:pt x="1092" y="29758"/>
                  </a:cubicBezTo>
                  <a:cubicBezTo>
                    <a:pt x="1299" y="29776"/>
                    <a:pt x="1505" y="29785"/>
                    <a:pt x="1711" y="29785"/>
                  </a:cubicBezTo>
                  <a:cubicBezTo>
                    <a:pt x="6806" y="29785"/>
                    <a:pt x="11250" y="24411"/>
                    <a:pt x="8320" y="21290"/>
                  </a:cubicBezTo>
                  <a:cubicBezTo>
                    <a:pt x="8739" y="20602"/>
                    <a:pt x="9987" y="18493"/>
                    <a:pt x="9796" y="18122"/>
                  </a:cubicBezTo>
                  <a:cubicBezTo>
                    <a:pt x="9766" y="18066"/>
                    <a:pt x="9695" y="17995"/>
                    <a:pt x="9593" y="17916"/>
                  </a:cubicBezTo>
                  <a:cubicBezTo>
                    <a:pt x="12602" y="11756"/>
                    <a:pt x="17738" y="806"/>
                    <a:pt x="16613" y="39"/>
                  </a:cubicBezTo>
                  <a:cubicBezTo>
                    <a:pt x="16576" y="13"/>
                    <a:pt x="16533" y="1"/>
                    <a:pt x="16485" y="1"/>
                  </a:cubicBezTo>
                  <a:close/>
                </a:path>
              </a:pathLst>
            </a:custGeom>
            <a:solidFill>
              <a:srgbClr val="FFFFFF"/>
            </a:solidFill>
            <a:ln w="381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240" name="Google Shape;4240;p53"/>
            <p:cNvGrpSpPr/>
            <p:nvPr/>
          </p:nvGrpSpPr>
          <p:grpSpPr>
            <a:xfrm>
              <a:off x="3646663" y="1910388"/>
              <a:ext cx="454625" cy="744625"/>
              <a:chOff x="3405300" y="1847325"/>
              <a:chExt cx="454625" cy="744625"/>
            </a:xfrm>
          </p:grpSpPr>
          <p:sp>
            <p:nvSpPr>
              <p:cNvPr id="4241" name="Google Shape;4241;p53"/>
              <p:cNvSpPr/>
              <p:nvPr/>
            </p:nvSpPr>
            <p:spPr>
              <a:xfrm>
                <a:off x="3519775" y="1847325"/>
                <a:ext cx="340150" cy="551225"/>
              </a:xfrm>
              <a:custGeom>
                <a:avLst/>
                <a:gdLst/>
                <a:ahLst/>
                <a:cxnLst/>
                <a:rect l="l" t="t" r="r" b="b"/>
                <a:pathLst>
                  <a:path w="13606" h="22049" extrusionOk="0">
                    <a:moveTo>
                      <a:pt x="11906" y="0"/>
                    </a:moveTo>
                    <a:cubicBezTo>
                      <a:pt x="9967" y="0"/>
                      <a:pt x="0" y="20693"/>
                      <a:pt x="0" y="20693"/>
                    </a:cubicBezTo>
                    <a:lnTo>
                      <a:pt x="2961" y="22048"/>
                    </a:lnTo>
                    <a:cubicBezTo>
                      <a:pt x="2961" y="22048"/>
                      <a:pt x="13606" y="1108"/>
                      <a:pt x="12035" y="38"/>
                    </a:cubicBezTo>
                    <a:cubicBezTo>
                      <a:pt x="11997" y="13"/>
                      <a:pt x="11954"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2" name="Google Shape;4242;p53"/>
              <p:cNvSpPr/>
              <p:nvPr/>
            </p:nvSpPr>
            <p:spPr>
              <a:xfrm>
                <a:off x="3518000" y="2256500"/>
                <a:ext cx="137900" cy="128525"/>
              </a:xfrm>
              <a:custGeom>
                <a:avLst/>
                <a:gdLst/>
                <a:ahLst/>
                <a:cxnLst/>
                <a:rect l="l" t="t" r="r" b="b"/>
                <a:pathLst>
                  <a:path w="5516" h="5141" extrusionOk="0">
                    <a:moveTo>
                      <a:pt x="1884" y="1"/>
                    </a:moveTo>
                    <a:cubicBezTo>
                      <a:pt x="1879" y="1"/>
                      <a:pt x="1874" y="1"/>
                      <a:pt x="1869" y="1"/>
                    </a:cubicBezTo>
                    <a:cubicBezTo>
                      <a:pt x="1548" y="40"/>
                      <a:pt x="0" y="3713"/>
                      <a:pt x="0" y="3713"/>
                    </a:cubicBezTo>
                    <a:lnTo>
                      <a:pt x="3679" y="5141"/>
                    </a:lnTo>
                    <a:cubicBezTo>
                      <a:pt x="3679" y="5141"/>
                      <a:pt x="5516" y="2197"/>
                      <a:pt x="5288" y="1753"/>
                    </a:cubicBezTo>
                    <a:cubicBezTo>
                      <a:pt x="5062" y="1316"/>
                      <a:pt x="2269" y="1"/>
                      <a:pt x="1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3" name="Google Shape;4243;p53"/>
              <p:cNvSpPr/>
              <p:nvPr/>
            </p:nvSpPr>
            <p:spPr>
              <a:xfrm>
                <a:off x="3405300" y="2330425"/>
                <a:ext cx="304075" cy="261525"/>
              </a:xfrm>
              <a:custGeom>
                <a:avLst/>
                <a:gdLst/>
                <a:ahLst/>
                <a:cxnLst/>
                <a:rect l="l" t="t" r="r" b="b"/>
                <a:pathLst>
                  <a:path w="12163" h="10461" extrusionOk="0">
                    <a:moveTo>
                      <a:pt x="4033" y="1"/>
                    </a:moveTo>
                    <a:cubicBezTo>
                      <a:pt x="1" y="1"/>
                      <a:pt x="2264" y="8534"/>
                      <a:pt x="1092" y="10434"/>
                    </a:cubicBezTo>
                    <a:cubicBezTo>
                      <a:pt x="1300" y="10452"/>
                      <a:pt x="1506" y="10460"/>
                      <a:pt x="1712" y="10460"/>
                    </a:cubicBezTo>
                    <a:cubicBezTo>
                      <a:pt x="7334" y="10460"/>
                      <a:pt x="12162" y="3916"/>
                      <a:pt x="7168" y="1079"/>
                    </a:cubicBezTo>
                    <a:cubicBezTo>
                      <a:pt x="5838" y="323"/>
                      <a:pt x="4816" y="1"/>
                      <a:pt x="4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4" name="Google Shape;4244;p53"/>
              <p:cNvSpPr/>
              <p:nvPr/>
            </p:nvSpPr>
            <p:spPr>
              <a:xfrm>
                <a:off x="3446950" y="2435600"/>
                <a:ext cx="47450" cy="145125"/>
              </a:xfrm>
              <a:custGeom>
                <a:avLst/>
                <a:gdLst/>
                <a:ahLst/>
                <a:cxnLst/>
                <a:rect l="l" t="t" r="r" b="b"/>
                <a:pathLst>
                  <a:path w="1898" h="5805" fill="none" extrusionOk="0">
                    <a:moveTo>
                      <a:pt x="0" y="5805"/>
                    </a:moveTo>
                    <a:cubicBezTo>
                      <a:pt x="1191" y="4116"/>
                      <a:pt x="1861" y="2067"/>
                      <a:pt x="1898"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45" name="Google Shape;4245;p53"/>
              <p:cNvSpPr/>
              <p:nvPr/>
            </p:nvSpPr>
            <p:spPr>
              <a:xfrm>
                <a:off x="3453525" y="2438600"/>
                <a:ext cx="123825" cy="142800"/>
              </a:xfrm>
              <a:custGeom>
                <a:avLst/>
                <a:gdLst/>
                <a:ahLst/>
                <a:cxnLst/>
                <a:rect l="l" t="t" r="r" b="b"/>
                <a:pathLst>
                  <a:path w="4953" h="5712" fill="none" extrusionOk="0">
                    <a:moveTo>
                      <a:pt x="1" y="5711"/>
                    </a:moveTo>
                    <a:cubicBezTo>
                      <a:pt x="2139" y="4317"/>
                      <a:pt x="3876" y="2315"/>
                      <a:pt x="4953"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246" name="Google Shape;4246;p53"/>
          <p:cNvGrpSpPr/>
          <p:nvPr/>
        </p:nvGrpSpPr>
        <p:grpSpPr>
          <a:xfrm flipH="1">
            <a:off x="306181" y="949625"/>
            <a:ext cx="548785" cy="486487"/>
            <a:chOff x="1564481" y="594138"/>
            <a:chExt cx="510925" cy="452925"/>
          </a:xfrm>
        </p:grpSpPr>
        <p:sp>
          <p:nvSpPr>
            <p:cNvPr id="4247" name="Google Shape;4247;p53"/>
            <p:cNvSpPr/>
            <p:nvPr/>
          </p:nvSpPr>
          <p:spPr>
            <a:xfrm>
              <a:off x="1573006" y="594138"/>
              <a:ext cx="493875" cy="452925"/>
            </a:xfrm>
            <a:custGeom>
              <a:avLst/>
              <a:gdLst/>
              <a:ahLst/>
              <a:cxnLst/>
              <a:rect l="l" t="t" r="r" b="b"/>
              <a:pathLst>
                <a:path w="19755" h="18117" extrusionOk="0">
                  <a:moveTo>
                    <a:pt x="14875" y="1"/>
                  </a:moveTo>
                  <a:lnTo>
                    <a:pt x="4051" y="8084"/>
                  </a:lnTo>
                  <a:lnTo>
                    <a:pt x="3320" y="12235"/>
                  </a:lnTo>
                  <a:lnTo>
                    <a:pt x="1609" y="13798"/>
                  </a:lnTo>
                  <a:cubicBezTo>
                    <a:pt x="1609" y="13798"/>
                    <a:pt x="1671" y="13914"/>
                    <a:pt x="1805" y="14114"/>
                  </a:cubicBezTo>
                  <a:cubicBezTo>
                    <a:pt x="1259" y="14564"/>
                    <a:pt x="51" y="15586"/>
                    <a:pt x="29" y="15859"/>
                  </a:cubicBezTo>
                  <a:cubicBezTo>
                    <a:pt x="0" y="16212"/>
                    <a:pt x="2495" y="18109"/>
                    <a:pt x="2813" y="18116"/>
                  </a:cubicBezTo>
                  <a:cubicBezTo>
                    <a:pt x="2814" y="18116"/>
                    <a:pt x="2814" y="18116"/>
                    <a:pt x="2815" y="18116"/>
                  </a:cubicBezTo>
                  <a:cubicBezTo>
                    <a:pt x="3060" y="18116"/>
                    <a:pt x="3952" y="17248"/>
                    <a:pt x="4362" y="16834"/>
                  </a:cubicBezTo>
                  <a:cubicBezTo>
                    <a:pt x="4486" y="16934"/>
                    <a:pt x="4614" y="17034"/>
                    <a:pt x="4748" y="17133"/>
                  </a:cubicBezTo>
                  <a:lnTo>
                    <a:pt x="6189" y="15631"/>
                  </a:lnTo>
                  <a:lnTo>
                    <a:pt x="10549" y="15730"/>
                  </a:lnTo>
                  <a:lnTo>
                    <a:pt x="19608" y="5571"/>
                  </a:lnTo>
                  <a:cubicBezTo>
                    <a:pt x="19608" y="5571"/>
                    <a:pt x="19498" y="5419"/>
                    <a:pt x="19306" y="5165"/>
                  </a:cubicBezTo>
                  <a:cubicBezTo>
                    <a:pt x="19576" y="4679"/>
                    <a:pt x="19755" y="3686"/>
                    <a:pt x="18393" y="2084"/>
                  </a:cubicBezTo>
                  <a:cubicBezTo>
                    <a:pt x="17227" y="711"/>
                    <a:pt x="16288" y="417"/>
                    <a:pt x="15697" y="417"/>
                  </a:cubicBezTo>
                  <a:cubicBezTo>
                    <a:pt x="15562" y="417"/>
                    <a:pt x="15446" y="432"/>
                    <a:pt x="15349" y="454"/>
                  </a:cubicBezTo>
                  <a:cubicBezTo>
                    <a:pt x="15188" y="292"/>
                    <a:pt x="15029" y="141"/>
                    <a:pt x="14875"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248" name="Google Shape;4248;p53"/>
            <p:cNvGrpSpPr/>
            <p:nvPr/>
          </p:nvGrpSpPr>
          <p:grpSpPr>
            <a:xfrm>
              <a:off x="1564481" y="594150"/>
              <a:ext cx="510925" cy="452900"/>
              <a:chOff x="1386275" y="371600"/>
              <a:chExt cx="510925" cy="452900"/>
            </a:xfrm>
          </p:grpSpPr>
          <p:sp>
            <p:nvSpPr>
              <p:cNvPr id="4249" name="Google Shape;4249;p53"/>
              <p:cNvSpPr/>
              <p:nvPr/>
            </p:nvSpPr>
            <p:spPr>
              <a:xfrm>
                <a:off x="1386275" y="719075"/>
                <a:ext cx="114325" cy="105425"/>
              </a:xfrm>
              <a:custGeom>
                <a:avLst/>
                <a:gdLst/>
                <a:ahLst/>
                <a:cxnLst/>
                <a:rect l="l" t="t" r="r" b="b"/>
                <a:pathLst>
                  <a:path w="4573" h="4217" extrusionOk="0">
                    <a:moveTo>
                      <a:pt x="2070" y="1"/>
                    </a:moveTo>
                    <a:cubicBezTo>
                      <a:pt x="2070" y="1"/>
                      <a:pt x="58" y="1606"/>
                      <a:pt x="30" y="1959"/>
                    </a:cubicBezTo>
                    <a:cubicBezTo>
                      <a:pt x="1" y="2313"/>
                      <a:pt x="2495" y="4209"/>
                      <a:pt x="2813" y="4216"/>
                    </a:cubicBezTo>
                    <a:cubicBezTo>
                      <a:pt x="2814" y="4216"/>
                      <a:pt x="2815" y="4216"/>
                      <a:pt x="2816" y="4216"/>
                    </a:cubicBezTo>
                    <a:cubicBezTo>
                      <a:pt x="3137" y="4216"/>
                      <a:pt x="4572" y="2721"/>
                      <a:pt x="4572" y="2721"/>
                    </a:cubicBez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0" name="Google Shape;4250;p53"/>
              <p:cNvSpPr/>
              <p:nvPr/>
            </p:nvSpPr>
            <p:spPr>
              <a:xfrm>
                <a:off x="1426500" y="573700"/>
                <a:ext cx="223525" cy="226225"/>
              </a:xfrm>
              <a:custGeom>
                <a:avLst/>
                <a:gdLst/>
                <a:ahLst/>
                <a:cxnLst/>
                <a:rect l="l" t="t" r="r" b="b"/>
                <a:pathLst>
                  <a:path w="8941" h="9049" extrusionOk="0">
                    <a:moveTo>
                      <a:pt x="2443" y="0"/>
                    </a:moveTo>
                    <a:lnTo>
                      <a:pt x="1711" y="4149"/>
                    </a:lnTo>
                    <a:lnTo>
                      <a:pt x="0" y="5713"/>
                    </a:lnTo>
                    <a:cubicBezTo>
                      <a:pt x="0" y="5713"/>
                      <a:pt x="915" y="7389"/>
                      <a:pt x="3139" y="9048"/>
                    </a:cubicBezTo>
                    <a:lnTo>
                      <a:pt x="4580" y="7546"/>
                    </a:lnTo>
                    <a:lnTo>
                      <a:pt x="8940" y="7645"/>
                    </a:lnTo>
                    <a:lnTo>
                      <a:pt x="8940" y="7645"/>
                    </a:lnTo>
                    <a:lnTo>
                      <a:pt x="24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1" name="Google Shape;4251;p53"/>
              <p:cNvSpPr/>
              <p:nvPr/>
            </p:nvSpPr>
            <p:spPr>
              <a:xfrm>
                <a:off x="1761425" y="382025"/>
                <a:ext cx="135775" cy="127625"/>
              </a:xfrm>
              <a:custGeom>
                <a:avLst/>
                <a:gdLst/>
                <a:ahLst/>
                <a:cxnLst/>
                <a:rect l="l" t="t" r="r" b="b"/>
                <a:pathLst>
                  <a:path w="5431" h="5105" extrusionOk="0">
                    <a:moveTo>
                      <a:pt x="693" y="1"/>
                    </a:moveTo>
                    <a:cubicBezTo>
                      <a:pt x="249" y="1"/>
                      <a:pt x="1" y="167"/>
                      <a:pt x="1" y="167"/>
                    </a:cubicBezTo>
                    <a:lnTo>
                      <a:pt x="4008" y="5105"/>
                    </a:lnTo>
                    <a:cubicBezTo>
                      <a:pt x="4008" y="5105"/>
                      <a:pt x="5431" y="4069"/>
                      <a:pt x="3389" y="1667"/>
                    </a:cubicBezTo>
                    <a:cubicBezTo>
                      <a:pt x="2223" y="295"/>
                      <a:pt x="1284"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2" name="Google Shape;4252;p53"/>
              <p:cNvSpPr/>
              <p:nvPr/>
            </p:nvSpPr>
            <p:spPr>
              <a:xfrm>
                <a:off x="1487550" y="371600"/>
                <a:ext cx="388950" cy="393225"/>
              </a:xfrm>
              <a:custGeom>
                <a:avLst/>
                <a:gdLst/>
                <a:ahLst/>
                <a:cxnLst/>
                <a:rect l="l" t="t" r="r" b="b"/>
                <a:pathLst>
                  <a:path w="15558" h="15729" extrusionOk="0">
                    <a:moveTo>
                      <a:pt x="10825" y="1"/>
                    </a:moveTo>
                    <a:lnTo>
                      <a:pt x="1" y="8084"/>
                    </a:lnTo>
                    <a:cubicBezTo>
                      <a:pt x="1155" y="10298"/>
                      <a:pt x="6498" y="15729"/>
                      <a:pt x="6498" y="15729"/>
                    </a:cubicBezTo>
                    <a:lnTo>
                      <a:pt x="15558" y="5571"/>
                    </a:lnTo>
                    <a:cubicBezTo>
                      <a:pt x="15558" y="5571"/>
                      <a:pt x="12795" y="1790"/>
                      <a:pt x="10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3" name="Google Shape;4253;p53"/>
              <p:cNvSpPr/>
              <p:nvPr/>
            </p:nvSpPr>
            <p:spPr>
              <a:xfrm>
                <a:off x="1502550" y="618325"/>
                <a:ext cx="106650" cy="121900"/>
              </a:xfrm>
              <a:custGeom>
                <a:avLst/>
                <a:gdLst/>
                <a:ahLst/>
                <a:cxnLst/>
                <a:rect l="l" t="t" r="r" b="b"/>
                <a:pathLst>
                  <a:path w="4266" h="4876" fill="none" extrusionOk="0">
                    <a:moveTo>
                      <a:pt x="4265" y="4876"/>
                    </a:moveTo>
                    <a:cubicBezTo>
                      <a:pt x="1739" y="2454"/>
                      <a:pt x="1" y="0"/>
                      <a:pt x="1"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4" name="Google Shape;4254;p53"/>
              <p:cNvSpPr/>
              <p:nvPr/>
            </p:nvSpPr>
            <p:spPr>
              <a:xfrm>
                <a:off x="1475025" y="687225"/>
                <a:ext cx="61950" cy="69350"/>
              </a:xfrm>
              <a:custGeom>
                <a:avLst/>
                <a:gdLst/>
                <a:ahLst/>
                <a:cxnLst/>
                <a:rect l="l" t="t" r="r" b="b"/>
                <a:pathLst>
                  <a:path w="2478" h="2774" fill="none" extrusionOk="0">
                    <a:moveTo>
                      <a:pt x="2478" y="2774"/>
                    </a:moveTo>
                    <a:cubicBezTo>
                      <a:pt x="1401" y="1751"/>
                      <a:pt x="0" y="1"/>
                      <a:pt x="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55" name="Google Shape;4255;p53"/>
              <p:cNvSpPr/>
              <p:nvPr/>
            </p:nvSpPr>
            <p:spPr>
              <a:xfrm>
                <a:off x="1535125" y="408800"/>
                <a:ext cx="213950" cy="162825"/>
              </a:xfrm>
              <a:custGeom>
                <a:avLst/>
                <a:gdLst/>
                <a:ahLst/>
                <a:cxnLst/>
                <a:rect l="l" t="t" r="r" b="b"/>
                <a:pathLst>
                  <a:path w="8558" h="6513" fill="none" extrusionOk="0">
                    <a:moveTo>
                      <a:pt x="1" y="6512"/>
                    </a:moveTo>
                    <a:lnTo>
                      <a:pt x="8558" y="0"/>
                    </a:ln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4259" name="Shape 4259"/>
        <p:cNvGrpSpPr/>
        <p:nvPr/>
      </p:nvGrpSpPr>
      <p:grpSpPr>
        <a:xfrm>
          <a:off x="0" y="0"/>
          <a:ext cx="0" cy="0"/>
          <a:chOff x="0" y="0"/>
          <a:chExt cx="0" cy="0"/>
        </a:xfrm>
      </p:grpSpPr>
      <p:sp>
        <p:nvSpPr>
          <p:cNvPr id="4260" name="Google Shape;4260;p54"/>
          <p:cNvSpPr txBox="1"/>
          <p:nvPr>
            <p:ph type="title"/>
          </p:nvPr>
        </p:nvSpPr>
        <p:spPr>
          <a:xfrm>
            <a:off x="2151300" y="1330675"/>
            <a:ext cx="4841400" cy="28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Awesome words</a:t>
            </a:r>
            <a:endParaRPr lang="en-GB"/>
          </a:p>
        </p:txBody>
      </p:sp>
      <p:sp>
        <p:nvSpPr>
          <p:cNvPr id="4261" name="Google Shape;4261;p54"/>
          <p:cNvSpPr/>
          <p:nvPr/>
        </p:nvSpPr>
        <p:spPr>
          <a:xfrm>
            <a:off x="4178643" y="856559"/>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262" name="Google Shape;4262;p54"/>
          <p:cNvGrpSpPr/>
          <p:nvPr/>
        </p:nvGrpSpPr>
        <p:grpSpPr>
          <a:xfrm rot="-2320984">
            <a:off x="589016" y="4063774"/>
            <a:ext cx="1237001" cy="387968"/>
            <a:chOff x="1672044" y="2722325"/>
            <a:chExt cx="1237025" cy="387975"/>
          </a:xfrm>
        </p:grpSpPr>
        <p:sp>
          <p:nvSpPr>
            <p:cNvPr id="4263" name="Google Shape;4263;p54"/>
            <p:cNvSpPr/>
            <p:nvPr/>
          </p:nvSpPr>
          <p:spPr>
            <a:xfrm>
              <a:off x="1672056" y="2722325"/>
              <a:ext cx="1237000" cy="387975"/>
            </a:xfrm>
            <a:custGeom>
              <a:avLst/>
              <a:gdLst/>
              <a:ahLst/>
              <a:cxnLst/>
              <a:rect l="l" t="t" r="r" b="b"/>
              <a:pathLst>
                <a:path w="49480" h="15519" extrusionOk="0">
                  <a:moveTo>
                    <a:pt x="47994" y="1"/>
                  </a:moveTo>
                  <a:cubicBezTo>
                    <a:pt x="47992" y="1"/>
                    <a:pt x="47990" y="1"/>
                    <a:pt x="47988" y="1"/>
                  </a:cubicBezTo>
                  <a:lnTo>
                    <a:pt x="45233" y="43"/>
                  </a:lnTo>
                  <a:lnTo>
                    <a:pt x="41910" y="94"/>
                  </a:lnTo>
                  <a:lnTo>
                    <a:pt x="38259" y="150"/>
                  </a:lnTo>
                  <a:lnTo>
                    <a:pt x="36260" y="180"/>
                  </a:lnTo>
                  <a:lnTo>
                    <a:pt x="31810" y="248"/>
                  </a:lnTo>
                  <a:lnTo>
                    <a:pt x="29662" y="281"/>
                  </a:lnTo>
                  <a:lnTo>
                    <a:pt x="29456" y="285"/>
                  </a:lnTo>
                  <a:lnTo>
                    <a:pt x="25345" y="347"/>
                  </a:lnTo>
                  <a:lnTo>
                    <a:pt x="23960" y="369"/>
                  </a:lnTo>
                  <a:lnTo>
                    <a:pt x="21027" y="414"/>
                  </a:lnTo>
                  <a:lnTo>
                    <a:pt x="20447" y="423"/>
                  </a:lnTo>
                  <a:lnTo>
                    <a:pt x="17915" y="462"/>
                  </a:lnTo>
                  <a:lnTo>
                    <a:pt x="17245" y="472"/>
                  </a:lnTo>
                  <a:lnTo>
                    <a:pt x="14558" y="513"/>
                  </a:lnTo>
                  <a:lnTo>
                    <a:pt x="13765" y="526"/>
                  </a:lnTo>
                  <a:lnTo>
                    <a:pt x="11560" y="559"/>
                  </a:lnTo>
                  <a:lnTo>
                    <a:pt x="11020" y="567"/>
                  </a:lnTo>
                  <a:lnTo>
                    <a:pt x="9888" y="584"/>
                  </a:lnTo>
                  <a:lnTo>
                    <a:pt x="7035" y="628"/>
                  </a:lnTo>
                  <a:lnTo>
                    <a:pt x="6764" y="632"/>
                  </a:lnTo>
                  <a:lnTo>
                    <a:pt x="4934" y="661"/>
                  </a:lnTo>
                  <a:lnTo>
                    <a:pt x="2701" y="695"/>
                  </a:lnTo>
                  <a:lnTo>
                    <a:pt x="620" y="727"/>
                  </a:lnTo>
                  <a:cubicBezTo>
                    <a:pt x="502" y="729"/>
                    <a:pt x="443" y="820"/>
                    <a:pt x="441" y="912"/>
                  </a:cubicBezTo>
                  <a:cubicBezTo>
                    <a:pt x="436" y="911"/>
                    <a:pt x="431" y="911"/>
                    <a:pt x="427" y="911"/>
                  </a:cubicBezTo>
                  <a:cubicBezTo>
                    <a:pt x="297" y="911"/>
                    <a:pt x="172" y="1096"/>
                    <a:pt x="285" y="1237"/>
                  </a:cubicBezTo>
                  <a:cubicBezTo>
                    <a:pt x="538" y="1553"/>
                    <a:pt x="800" y="1861"/>
                    <a:pt x="1071" y="2161"/>
                  </a:cubicBezTo>
                  <a:cubicBezTo>
                    <a:pt x="1233" y="2341"/>
                    <a:pt x="1396" y="2517"/>
                    <a:pt x="1564" y="2692"/>
                  </a:cubicBezTo>
                  <a:cubicBezTo>
                    <a:pt x="986" y="3308"/>
                    <a:pt x="479" y="3988"/>
                    <a:pt x="49" y="4716"/>
                  </a:cubicBezTo>
                  <a:cubicBezTo>
                    <a:pt x="0" y="4799"/>
                    <a:pt x="27" y="4923"/>
                    <a:pt x="115" y="4969"/>
                  </a:cubicBezTo>
                  <a:cubicBezTo>
                    <a:pt x="216" y="5022"/>
                    <a:pt x="316" y="5076"/>
                    <a:pt x="416" y="5132"/>
                  </a:cubicBezTo>
                  <a:cubicBezTo>
                    <a:pt x="497" y="5177"/>
                    <a:pt x="578" y="5224"/>
                    <a:pt x="657" y="5272"/>
                  </a:cubicBezTo>
                  <a:cubicBezTo>
                    <a:pt x="1004" y="5478"/>
                    <a:pt x="1339" y="5705"/>
                    <a:pt x="1660" y="5950"/>
                  </a:cubicBezTo>
                  <a:cubicBezTo>
                    <a:pt x="1467" y="6284"/>
                    <a:pt x="1258" y="6607"/>
                    <a:pt x="1035" y="6922"/>
                  </a:cubicBezTo>
                  <a:cubicBezTo>
                    <a:pt x="800" y="7254"/>
                    <a:pt x="549" y="7575"/>
                    <a:pt x="282" y="7883"/>
                  </a:cubicBezTo>
                  <a:cubicBezTo>
                    <a:pt x="209" y="7969"/>
                    <a:pt x="207" y="8116"/>
                    <a:pt x="319" y="8174"/>
                  </a:cubicBezTo>
                  <a:lnTo>
                    <a:pt x="1341" y="8703"/>
                  </a:lnTo>
                  <a:lnTo>
                    <a:pt x="1936" y="9012"/>
                  </a:lnTo>
                  <a:lnTo>
                    <a:pt x="594" y="11236"/>
                  </a:lnTo>
                  <a:cubicBezTo>
                    <a:pt x="533" y="11336"/>
                    <a:pt x="588" y="11482"/>
                    <a:pt x="704" y="11508"/>
                  </a:cubicBezTo>
                  <a:cubicBezTo>
                    <a:pt x="892" y="11553"/>
                    <a:pt x="1077" y="11604"/>
                    <a:pt x="1260" y="11661"/>
                  </a:cubicBezTo>
                  <a:cubicBezTo>
                    <a:pt x="1358" y="11691"/>
                    <a:pt x="1454" y="11723"/>
                    <a:pt x="1549" y="11757"/>
                  </a:cubicBezTo>
                  <a:cubicBezTo>
                    <a:pt x="1803" y="11848"/>
                    <a:pt x="2051" y="11951"/>
                    <a:pt x="2295" y="12065"/>
                  </a:cubicBezTo>
                  <a:cubicBezTo>
                    <a:pt x="2159" y="12524"/>
                    <a:pt x="2005" y="12976"/>
                    <a:pt x="1832" y="13421"/>
                  </a:cubicBezTo>
                  <a:cubicBezTo>
                    <a:pt x="1593" y="14042"/>
                    <a:pt x="1318" y="14649"/>
                    <a:pt x="1008" y="15238"/>
                  </a:cubicBezTo>
                  <a:cubicBezTo>
                    <a:pt x="932" y="15384"/>
                    <a:pt x="1061" y="15518"/>
                    <a:pt x="1184" y="15518"/>
                  </a:cubicBezTo>
                  <a:cubicBezTo>
                    <a:pt x="1230" y="15518"/>
                    <a:pt x="1275" y="15499"/>
                    <a:pt x="1309" y="15456"/>
                  </a:cubicBezTo>
                  <a:cubicBezTo>
                    <a:pt x="1339" y="15474"/>
                    <a:pt x="1372" y="15485"/>
                    <a:pt x="1407" y="15485"/>
                  </a:cubicBezTo>
                  <a:cubicBezTo>
                    <a:pt x="1409" y="15485"/>
                    <a:pt x="1411" y="15485"/>
                    <a:pt x="1412" y="15485"/>
                  </a:cubicBezTo>
                  <a:lnTo>
                    <a:pt x="1934" y="15477"/>
                  </a:lnTo>
                  <a:cubicBezTo>
                    <a:pt x="3208" y="15459"/>
                    <a:pt x="4481" y="15441"/>
                    <a:pt x="5754" y="15422"/>
                  </a:cubicBezTo>
                  <a:cubicBezTo>
                    <a:pt x="6846" y="15404"/>
                    <a:pt x="7937" y="15384"/>
                    <a:pt x="9029" y="15361"/>
                  </a:cubicBezTo>
                  <a:cubicBezTo>
                    <a:pt x="10072" y="15339"/>
                    <a:pt x="11115" y="15313"/>
                    <a:pt x="12158" y="15284"/>
                  </a:cubicBezTo>
                  <a:cubicBezTo>
                    <a:pt x="13613" y="15241"/>
                    <a:pt x="15070" y="15189"/>
                    <a:pt x="16524" y="15127"/>
                  </a:cubicBezTo>
                  <a:cubicBezTo>
                    <a:pt x="17155" y="15100"/>
                    <a:pt x="17785" y="15070"/>
                    <a:pt x="18415" y="15037"/>
                  </a:cubicBezTo>
                  <a:cubicBezTo>
                    <a:pt x="18655" y="15025"/>
                    <a:pt x="18893" y="15013"/>
                    <a:pt x="19132" y="14999"/>
                  </a:cubicBezTo>
                  <a:cubicBezTo>
                    <a:pt x="20640" y="14917"/>
                    <a:pt x="22146" y="14823"/>
                    <a:pt x="23654" y="14741"/>
                  </a:cubicBezTo>
                  <a:cubicBezTo>
                    <a:pt x="24283" y="14709"/>
                    <a:pt x="24912" y="14677"/>
                    <a:pt x="25541" y="14649"/>
                  </a:cubicBezTo>
                  <a:cubicBezTo>
                    <a:pt x="26335" y="14614"/>
                    <a:pt x="27129" y="14586"/>
                    <a:pt x="27923" y="14566"/>
                  </a:cubicBezTo>
                  <a:cubicBezTo>
                    <a:pt x="28453" y="14554"/>
                    <a:pt x="28982" y="14545"/>
                    <a:pt x="29511" y="14539"/>
                  </a:cubicBezTo>
                  <a:cubicBezTo>
                    <a:pt x="29945" y="14535"/>
                    <a:pt x="30379" y="14533"/>
                    <a:pt x="30813" y="14533"/>
                  </a:cubicBezTo>
                  <a:cubicBezTo>
                    <a:pt x="31219" y="14533"/>
                    <a:pt x="31624" y="14535"/>
                    <a:pt x="32030" y="14538"/>
                  </a:cubicBezTo>
                  <a:cubicBezTo>
                    <a:pt x="33324" y="14550"/>
                    <a:pt x="34618" y="14577"/>
                    <a:pt x="35911" y="14620"/>
                  </a:cubicBezTo>
                  <a:cubicBezTo>
                    <a:pt x="36183" y="14629"/>
                    <a:pt x="36455" y="14638"/>
                    <a:pt x="36726" y="14647"/>
                  </a:cubicBezTo>
                  <a:cubicBezTo>
                    <a:pt x="37402" y="14671"/>
                    <a:pt x="38078" y="14699"/>
                    <a:pt x="38753" y="14730"/>
                  </a:cubicBezTo>
                  <a:cubicBezTo>
                    <a:pt x="39619" y="14768"/>
                    <a:pt x="40485" y="14811"/>
                    <a:pt x="41350" y="14856"/>
                  </a:cubicBezTo>
                  <a:cubicBezTo>
                    <a:pt x="42953" y="14941"/>
                    <a:pt x="44556" y="15035"/>
                    <a:pt x="46159" y="15131"/>
                  </a:cubicBezTo>
                  <a:lnTo>
                    <a:pt x="46601" y="15157"/>
                  </a:lnTo>
                  <a:cubicBezTo>
                    <a:pt x="46606" y="15158"/>
                    <a:pt x="46610" y="15158"/>
                    <a:pt x="46615" y="15158"/>
                  </a:cubicBezTo>
                  <a:cubicBezTo>
                    <a:pt x="46649" y="15158"/>
                    <a:pt x="46682" y="15147"/>
                    <a:pt x="46710" y="15128"/>
                  </a:cubicBezTo>
                  <a:cubicBezTo>
                    <a:pt x="47527" y="15066"/>
                    <a:pt x="48338" y="14943"/>
                    <a:pt x="49137" y="14761"/>
                  </a:cubicBezTo>
                  <a:cubicBezTo>
                    <a:pt x="49199" y="14746"/>
                    <a:pt x="49262" y="14732"/>
                    <a:pt x="49324" y="14716"/>
                  </a:cubicBezTo>
                  <a:cubicBezTo>
                    <a:pt x="49421" y="14693"/>
                    <a:pt x="49480" y="14582"/>
                    <a:pt x="49453" y="14487"/>
                  </a:cubicBezTo>
                  <a:cubicBezTo>
                    <a:pt x="49450" y="14475"/>
                    <a:pt x="49446" y="14461"/>
                    <a:pt x="49442" y="14448"/>
                  </a:cubicBezTo>
                  <a:cubicBezTo>
                    <a:pt x="49408" y="14339"/>
                    <a:pt x="49363" y="14233"/>
                    <a:pt x="49308" y="14133"/>
                  </a:cubicBezTo>
                  <a:cubicBezTo>
                    <a:pt x="49324" y="14086"/>
                    <a:pt x="49317" y="14032"/>
                    <a:pt x="49291" y="13990"/>
                  </a:cubicBezTo>
                  <a:lnTo>
                    <a:pt x="48567" y="12847"/>
                  </a:lnTo>
                  <a:cubicBezTo>
                    <a:pt x="48371" y="12538"/>
                    <a:pt x="48175" y="12228"/>
                    <a:pt x="47980" y="11920"/>
                  </a:cubicBezTo>
                  <a:cubicBezTo>
                    <a:pt x="48037" y="11855"/>
                    <a:pt x="48093" y="11790"/>
                    <a:pt x="48148" y="11724"/>
                  </a:cubicBezTo>
                  <a:cubicBezTo>
                    <a:pt x="48205" y="11655"/>
                    <a:pt x="48261" y="11586"/>
                    <a:pt x="48316" y="11516"/>
                  </a:cubicBezTo>
                  <a:cubicBezTo>
                    <a:pt x="48643" y="11099"/>
                    <a:pt x="48931" y="10653"/>
                    <a:pt x="49175" y="10182"/>
                  </a:cubicBezTo>
                  <a:cubicBezTo>
                    <a:pt x="49209" y="10115"/>
                    <a:pt x="49211" y="10008"/>
                    <a:pt x="49145" y="9956"/>
                  </a:cubicBezTo>
                  <a:lnTo>
                    <a:pt x="47840" y="8911"/>
                  </a:lnTo>
                  <a:cubicBezTo>
                    <a:pt x="48019" y="8684"/>
                    <a:pt x="48195" y="8451"/>
                    <a:pt x="48364" y="8215"/>
                  </a:cubicBezTo>
                  <a:cubicBezTo>
                    <a:pt x="48403" y="8158"/>
                    <a:pt x="48442" y="8103"/>
                    <a:pt x="48481" y="8048"/>
                  </a:cubicBezTo>
                  <a:cubicBezTo>
                    <a:pt x="48689" y="7745"/>
                    <a:pt x="49044" y="7349"/>
                    <a:pt x="49005" y="6956"/>
                  </a:cubicBezTo>
                  <a:cubicBezTo>
                    <a:pt x="48969" y="6589"/>
                    <a:pt x="48558" y="6320"/>
                    <a:pt x="48296" y="6110"/>
                  </a:cubicBezTo>
                  <a:cubicBezTo>
                    <a:pt x="48225" y="6053"/>
                    <a:pt x="48154" y="5999"/>
                    <a:pt x="48083" y="5945"/>
                  </a:cubicBezTo>
                  <a:cubicBezTo>
                    <a:pt x="47867" y="5784"/>
                    <a:pt x="47643" y="5633"/>
                    <a:pt x="47412" y="5495"/>
                  </a:cubicBezTo>
                  <a:lnTo>
                    <a:pt x="48194" y="4447"/>
                  </a:lnTo>
                  <a:lnTo>
                    <a:pt x="48353" y="4233"/>
                  </a:lnTo>
                  <a:lnTo>
                    <a:pt x="48820" y="3606"/>
                  </a:lnTo>
                  <a:cubicBezTo>
                    <a:pt x="48870" y="3539"/>
                    <a:pt x="48844" y="3436"/>
                    <a:pt x="48791" y="3380"/>
                  </a:cubicBezTo>
                  <a:lnTo>
                    <a:pt x="47526" y="2067"/>
                  </a:lnTo>
                  <a:lnTo>
                    <a:pt x="47295" y="1828"/>
                  </a:lnTo>
                  <a:lnTo>
                    <a:pt x="48252" y="307"/>
                  </a:lnTo>
                  <a:cubicBezTo>
                    <a:pt x="48338" y="171"/>
                    <a:pt x="48221" y="42"/>
                    <a:pt x="48097" y="34"/>
                  </a:cubicBezTo>
                  <a:cubicBezTo>
                    <a:pt x="48067" y="11"/>
                    <a:pt x="48031" y="1"/>
                    <a:pt x="47994"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264" name="Google Shape;4264;p54"/>
            <p:cNvGrpSpPr/>
            <p:nvPr/>
          </p:nvGrpSpPr>
          <p:grpSpPr>
            <a:xfrm>
              <a:off x="1672044" y="2722325"/>
              <a:ext cx="1237025" cy="387975"/>
              <a:chOff x="1132775" y="3141300"/>
              <a:chExt cx="1237025" cy="387975"/>
            </a:xfrm>
          </p:grpSpPr>
          <p:sp>
            <p:nvSpPr>
              <p:cNvPr id="4265" name="Google Shape;4265;p54"/>
              <p:cNvSpPr/>
              <p:nvPr/>
            </p:nvSpPr>
            <p:spPr>
              <a:xfrm>
                <a:off x="1146150" y="3260350"/>
                <a:ext cx="1216950" cy="204275"/>
              </a:xfrm>
              <a:custGeom>
                <a:avLst/>
                <a:gdLst/>
                <a:ahLst/>
                <a:cxnLst/>
                <a:rect l="l" t="t" r="r" b="b"/>
                <a:pathLst>
                  <a:path w="48678" h="8171" extrusionOk="0">
                    <a:moveTo>
                      <a:pt x="43024" y="0"/>
                    </a:moveTo>
                    <a:cubicBezTo>
                      <a:pt x="43029" y="38"/>
                      <a:pt x="43018" y="76"/>
                      <a:pt x="42993" y="106"/>
                    </a:cubicBezTo>
                    <a:lnTo>
                      <a:pt x="39664" y="4222"/>
                    </a:lnTo>
                    <a:cubicBezTo>
                      <a:pt x="39641" y="4250"/>
                      <a:pt x="39609" y="4262"/>
                      <a:pt x="39575" y="4262"/>
                    </a:cubicBezTo>
                    <a:cubicBezTo>
                      <a:pt x="39526" y="4262"/>
                      <a:pt x="39476" y="4237"/>
                      <a:pt x="39453" y="4196"/>
                    </a:cubicBezTo>
                    <a:cubicBezTo>
                      <a:pt x="38797" y="2994"/>
                      <a:pt x="37548" y="2243"/>
                      <a:pt x="36878" y="1063"/>
                    </a:cubicBezTo>
                    <a:cubicBezTo>
                      <a:pt x="36437" y="1471"/>
                      <a:pt x="36010" y="1893"/>
                      <a:pt x="35595" y="2329"/>
                    </a:cubicBezTo>
                    <a:cubicBezTo>
                      <a:pt x="35130" y="2818"/>
                      <a:pt x="34684" y="3323"/>
                      <a:pt x="34254" y="3844"/>
                    </a:cubicBezTo>
                    <a:cubicBezTo>
                      <a:pt x="34104" y="4025"/>
                      <a:pt x="33943" y="4301"/>
                      <a:pt x="33687" y="4301"/>
                    </a:cubicBezTo>
                    <a:cubicBezTo>
                      <a:pt x="33657" y="4301"/>
                      <a:pt x="33627" y="4297"/>
                      <a:pt x="33595" y="4289"/>
                    </a:cubicBezTo>
                    <a:cubicBezTo>
                      <a:pt x="33449" y="4253"/>
                      <a:pt x="33335" y="4145"/>
                      <a:pt x="33223" y="4050"/>
                    </a:cubicBezTo>
                    <a:cubicBezTo>
                      <a:pt x="33097" y="3944"/>
                      <a:pt x="32972" y="3836"/>
                      <a:pt x="32848" y="3729"/>
                    </a:cubicBezTo>
                    <a:cubicBezTo>
                      <a:pt x="31887" y="2892"/>
                      <a:pt x="30979" y="1996"/>
                      <a:pt x="30129" y="1047"/>
                    </a:cubicBezTo>
                    <a:lnTo>
                      <a:pt x="29250" y="2141"/>
                    </a:lnTo>
                    <a:lnTo>
                      <a:pt x="27981" y="3720"/>
                    </a:lnTo>
                    <a:lnTo>
                      <a:pt x="27379" y="4469"/>
                    </a:lnTo>
                    <a:cubicBezTo>
                      <a:pt x="27296" y="4572"/>
                      <a:pt x="27213" y="4691"/>
                      <a:pt x="27072" y="4709"/>
                    </a:cubicBezTo>
                    <a:cubicBezTo>
                      <a:pt x="27060" y="4711"/>
                      <a:pt x="27048" y="4711"/>
                      <a:pt x="27037" y="4711"/>
                    </a:cubicBezTo>
                    <a:cubicBezTo>
                      <a:pt x="26931" y="4711"/>
                      <a:pt x="26848" y="4647"/>
                      <a:pt x="26774" y="4572"/>
                    </a:cubicBezTo>
                    <a:cubicBezTo>
                      <a:pt x="26323" y="4108"/>
                      <a:pt x="25898" y="3615"/>
                      <a:pt x="25472" y="3128"/>
                    </a:cubicBezTo>
                    <a:cubicBezTo>
                      <a:pt x="25046" y="2641"/>
                      <a:pt x="24626" y="2145"/>
                      <a:pt x="24215" y="1645"/>
                    </a:cubicBezTo>
                    <a:cubicBezTo>
                      <a:pt x="24208" y="1637"/>
                      <a:pt x="24202" y="1627"/>
                      <a:pt x="24197" y="1616"/>
                    </a:cubicBezTo>
                    <a:lnTo>
                      <a:pt x="20571" y="5201"/>
                    </a:lnTo>
                    <a:cubicBezTo>
                      <a:pt x="20545" y="5228"/>
                      <a:pt x="20514" y="5239"/>
                      <a:pt x="20482" y="5239"/>
                    </a:cubicBezTo>
                    <a:cubicBezTo>
                      <a:pt x="20447" y="5239"/>
                      <a:pt x="20412" y="5225"/>
                      <a:pt x="20382" y="5201"/>
                    </a:cubicBezTo>
                    <a:cubicBezTo>
                      <a:pt x="19218" y="4269"/>
                      <a:pt x="18119" y="3257"/>
                      <a:pt x="17093" y="2175"/>
                    </a:cubicBezTo>
                    <a:lnTo>
                      <a:pt x="15211" y="3699"/>
                    </a:lnTo>
                    <a:cubicBezTo>
                      <a:pt x="14876" y="3970"/>
                      <a:pt x="14541" y="4241"/>
                      <a:pt x="14206" y="4512"/>
                    </a:cubicBezTo>
                    <a:cubicBezTo>
                      <a:pt x="14005" y="4675"/>
                      <a:pt x="13763" y="4858"/>
                      <a:pt x="13501" y="4858"/>
                    </a:cubicBezTo>
                    <a:cubicBezTo>
                      <a:pt x="13451" y="4858"/>
                      <a:pt x="13400" y="4852"/>
                      <a:pt x="13348" y="4837"/>
                    </a:cubicBezTo>
                    <a:cubicBezTo>
                      <a:pt x="13326" y="4885"/>
                      <a:pt x="13276" y="4921"/>
                      <a:pt x="13225" y="4921"/>
                    </a:cubicBezTo>
                    <a:cubicBezTo>
                      <a:pt x="13195" y="4921"/>
                      <a:pt x="13164" y="4909"/>
                      <a:pt x="13137" y="4879"/>
                    </a:cubicBezTo>
                    <a:lnTo>
                      <a:pt x="10324" y="1801"/>
                    </a:lnTo>
                    <a:lnTo>
                      <a:pt x="8760" y="3085"/>
                    </a:lnTo>
                    <a:cubicBezTo>
                      <a:pt x="8271" y="3485"/>
                      <a:pt x="7785" y="3888"/>
                      <a:pt x="7294" y="4287"/>
                    </a:cubicBezTo>
                    <a:cubicBezTo>
                      <a:pt x="7146" y="4407"/>
                      <a:pt x="6983" y="4519"/>
                      <a:pt x="6798" y="4519"/>
                    </a:cubicBezTo>
                    <a:cubicBezTo>
                      <a:pt x="6749" y="4519"/>
                      <a:pt x="6700" y="4511"/>
                      <a:pt x="6648" y="4494"/>
                    </a:cubicBezTo>
                    <a:cubicBezTo>
                      <a:pt x="6405" y="4416"/>
                      <a:pt x="6201" y="4187"/>
                      <a:pt x="6010" y="4027"/>
                    </a:cubicBezTo>
                    <a:lnTo>
                      <a:pt x="3209" y="1672"/>
                    </a:lnTo>
                    <a:cubicBezTo>
                      <a:pt x="2443" y="2464"/>
                      <a:pt x="1643" y="3221"/>
                      <a:pt x="807" y="3942"/>
                    </a:cubicBezTo>
                    <a:lnTo>
                      <a:pt x="1404" y="4250"/>
                    </a:lnTo>
                    <a:lnTo>
                      <a:pt x="60" y="6475"/>
                    </a:lnTo>
                    <a:cubicBezTo>
                      <a:pt x="0" y="6574"/>
                      <a:pt x="55" y="6720"/>
                      <a:pt x="170" y="6747"/>
                    </a:cubicBezTo>
                    <a:cubicBezTo>
                      <a:pt x="359" y="6791"/>
                      <a:pt x="544" y="6842"/>
                      <a:pt x="726" y="6899"/>
                    </a:cubicBezTo>
                    <a:lnTo>
                      <a:pt x="796" y="6836"/>
                    </a:lnTo>
                    <a:lnTo>
                      <a:pt x="2367" y="5389"/>
                    </a:lnTo>
                    <a:cubicBezTo>
                      <a:pt x="2611" y="5164"/>
                      <a:pt x="2846" y="4915"/>
                      <a:pt x="3109" y="4713"/>
                    </a:cubicBezTo>
                    <a:cubicBezTo>
                      <a:pt x="3214" y="4633"/>
                      <a:pt x="3318" y="4598"/>
                      <a:pt x="3420" y="4598"/>
                    </a:cubicBezTo>
                    <a:cubicBezTo>
                      <a:pt x="3552" y="4598"/>
                      <a:pt x="3682" y="4656"/>
                      <a:pt x="3809" y="4755"/>
                    </a:cubicBezTo>
                    <a:cubicBezTo>
                      <a:pt x="4827" y="5544"/>
                      <a:pt x="5786" y="6421"/>
                      <a:pt x="6696" y="7333"/>
                    </a:cubicBezTo>
                    <a:lnTo>
                      <a:pt x="10027" y="4471"/>
                    </a:lnTo>
                    <a:cubicBezTo>
                      <a:pt x="10053" y="4448"/>
                      <a:pt x="10091" y="4431"/>
                      <a:pt x="10128" y="4431"/>
                    </a:cubicBezTo>
                    <a:cubicBezTo>
                      <a:pt x="10150" y="4431"/>
                      <a:pt x="10170" y="4437"/>
                      <a:pt x="10189" y="4450"/>
                    </a:cubicBezTo>
                    <a:lnTo>
                      <a:pt x="14062" y="7272"/>
                    </a:lnTo>
                    <a:cubicBezTo>
                      <a:pt x="15095" y="6312"/>
                      <a:pt x="16187" y="5416"/>
                      <a:pt x="17330" y="4590"/>
                    </a:cubicBezTo>
                    <a:cubicBezTo>
                      <a:pt x="17348" y="4577"/>
                      <a:pt x="17369" y="4572"/>
                      <a:pt x="17390" y="4572"/>
                    </a:cubicBezTo>
                    <a:cubicBezTo>
                      <a:pt x="17427" y="4572"/>
                      <a:pt x="17465" y="4588"/>
                      <a:pt x="17491" y="4611"/>
                    </a:cubicBezTo>
                    <a:cubicBezTo>
                      <a:pt x="18765" y="5711"/>
                      <a:pt x="19959" y="6900"/>
                      <a:pt x="21062" y="8171"/>
                    </a:cubicBezTo>
                    <a:lnTo>
                      <a:pt x="23905" y="4810"/>
                    </a:lnTo>
                    <a:cubicBezTo>
                      <a:pt x="23932" y="4779"/>
                      <a:pt x="23963" y="4766"/>
                      <a:pt x="23993" y="4766"/>
                    </a:cubicBezTo>
                    <a:cubicBezTo>
                      <a:pt x="24020" y="4766"/>
                      <a:pt x="24045" y="4776"/>
                      <a:pt x="24067" y="4792"/>
                    </a:cubicBezTo>
                    <a:cubicBezTo>
                      <a:pt x="24093" y="4765"/>
                      <a:pt x="24128" y="4747"/>
                      <a:pt x="24164" y="4747"/>
                    </a:cubicBezTo>
                    <a:cubicBezTo>
                      <a:pt x="24194" y="4747"/>
                      <a:pt x="24226" y="4759"/>
                      <a:pt x="24253" y="4789"/>
                    </a:cubicBezTo>
                    <a:cubicBezTo>
                      <a:pt x="25022" y="5620"/>
                      <a:pt x="25861" y="6384"/>
                      <a:pt x="26762" y="7069"/>
                    </a:cubicBezTo>
                    <a:lnTo>
                      <a:pt x="28236" y="5695"/>
                    </a:lnTo>
                    <a:lnTo>
                      <a:pt x="29600" y="4423"/>
                    </a:lnTo>
                    <a:cubicBezTo>
                      <a:pt x="29760" y="4273"/>
                      <a:pt x="29946" y="4089"/>
                      <a:pt x="30177" y="4089"/>
                    </a:cubicBezTo>
                    <a:cubicBezTo>
                      <a:pt x="30201" y="4089"/>
                      <a:pt x="30226" y="4091"/>
                      <a:pt x="30252" y="4096"/>
                    </a:cubicBezTo>
                    <a:cubicBezTo>
                      <a:pt x="30503" y="4140"/>
                      <a:pt x="30716" y="4392"/>
                      <a:pt x="30902" y="4551"/>
                    </a:cubicBezTo>
                    <a:lnTo>
                      <a:pt x="33631" y="6870"/>
                    </a:lnTo>
                    <a:cubicBezTo>
                      <a:pt x="34633" y="5720"/>
                      <a:pt x="35713" y="4642"/>
                      <a:pt x="36864" y="3642"/>
                    </a:cubicBezTo>
                    <a:cubicBezTo>
                      <a:pt x="36894" y="3616"/>
                      <a:pt x="36925" y="3604"/>
                      <a:pt x="36957" y="3604"/>
                    </a:cubicBezTo>
                    <a:cubicBezTo>
                      <a:pt x="36990" y="3604"/>
                      <a:pt x="37023" y="3617"/>
                      <a:pt x="37054" y="3642"/>
                    </a:cubicBezTo>
                    <a:cubicBezTo>
                      <a:pt x="38037" y="4433"/>
                      <a:pt x="38883" y="5381"/>
                      <a:pt x="39558" y="6447"/>
                    </a:cubicBezTo>
                    <a:lnTo>
                      <a:pt x="41301" y="4971"/>
                    </a:lnTo>
                    <a:lnTo>
                      <a:pt x="42114" y="4282"/>
                    </a:lnTo>
                    <a:lnTo>
                      <a:pt x="42541" y="3920"/>
                    </a:lnTo>
                    <a:cubicBezTo>
                      <a:pt x="42650" y="3827"/>
                      <a:pt x="42760" y="3716"/>
                      <a:pt x="42889" y="3650"/>
                    </a:cubicBezTo>
                    <a:cubicBezTo>
                      <a:pt x="42962" y="3613"/>
                      <a:pt x="43032" y="3598"/>
                      <a:pt x="43100" y="3598"/>
                    </a:cubicBezTo>
                    <a:cubicBezTo>
                      <a:pt x="43323" y="3598"/>
                      <a:pt x="43525" y="3766"/>
                      <a:pt x="43711" y="3897"/>
                    </a:cubicBezTo>
                    <a:lnTo>
                      <a:pt x="44600" y="4520"/>
                    </a:lnTo>
                    <a:lnTo>
                      <a:pt x="47782" y="6753"/>
                    </a:lnTo>
                    <a:cubicBezTo>
                      <a:pt x="48109" y="6336"/>
                      <a:pt x="48396" y="5889"/>
                      <a:pt x="48641" y="5418"/>
                    </a:cubicBezTo>
                    <a:cubicBezTo>
                      <a:pt x="48675" y="5351"/>
                      <a:pt x="48677" y="5245"/>
                      <a:pt x="48611" y="5193"/>
                    </a:cubicBezTo>
                    <a:lnTo>
                      <a:pt x="47305" y="4148"/>
                    </a:lnTo>
                    <a:cubicBezTo>
                      <a:pt x="47485" y="3920"/>
                      <a:pt x="47661" y="3687"/>
                      <a:pt x="47830" y="3450"/>
                    </a:cubicBezTo>
                    <a:lnTo>
                      <a:pt x="47830" y="3450"/>
                    </a:lnTo>
                    <a:cubicBezTo>
                      <a:pt x="47705" y="3563"/>
                      <a:pt x="47579" y="3673"/>
                      <a:pt x="47447" y="3777"/>
                    </a:cubicBezTo>
                    <a:cubicBezTo>
                      <a:pt x="47311" y="3884"/>
                      <a:pt x="47167" y="4010"/>
                      <a:pt x="47005" y="4073"/>
                    </a:cubicBezTo>
                    <a:cubicBezTo>
                      <a:pt x="46949" y="4095"/>
                      <a:pt x="46896" y="4105"/>
                      <a:pt x="46845" y="4105"/>
                    </a:cubicBezTo>
                    <a:cubicBezTo>
                      <a:pt x="46547" y="4105"/>
                      <a:pt x="46315" y="3781"/>
                      <a:pt x="46118" y="3582"/>
                    </a:cubicBezTo>
                    <a:cubicBezTo>
                      <a:pt x="45010" y="2456"/>
                      <a:pt x="43977" y="1260"/>
                      <a:pt x="430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6" name="Google Shape;4266;p54"/>
              <p:cNvSpPr/>
              <p:nvPr/>
            </p:nvSpPr>
            <p:spPr>
              <a:xfrm>
                <a:off x="1643950" y="3151650"/>
                <a:ext cx="14525" cy="8000"/>
              </a:xfrm>
              <a:custGeom>
                <a:avLst/>
                <a:gdLst/>
                <a:ahLst/>
                <a:cxnLst/>
                <a:rect l="l" t="t" r="r" b="b"/>
                <a:pathLst>
                  <a:path w="581" h="320" extrusionOk="0">
                    <a:moveTo>
                      <a:pt x="581" y="0"/>
                    </a:moveTo>
                    <a:lnTo>
                      <a:pt x="0" y="9"/>
                    </a:lnTo>
                    <a:lnTo>
                      <a:pt x="239" y="319"/>
                    </a:lnTo>
                    <a:cubicBezTo>
                      <a:pt x="354" y="213"/>
                      <a:pt x="467" y="106"/>
                      <a:pt x="5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7" name="Google Shape;4267;p54"/>
              <p:cNvSpPr/>
              <p:nvPr/>
            </p:nvSpPr>
            <p:spPr>
              <a:xfrm>
                <a:off x="1149200" y="3174150"/>
                <a:ext cx="1188450" cy="158150"/>
              </a:xfrm>
              <a:custGeom>
                <a:avLst/>
                <a:gdLst/>
                <a:ahLst/>
                <a:cxnLst/>
                <a:rect l="l" t="t" r="r" b="b"/>
                <a:pathLst>
                  <a:path w="47538" h="6326" extrusionOk="0">
                    <a:moveTo>
                      <a:pt x="42991" y="0"/>
                    </a:moveTo>
                    <a:cubicBezTo>
                      <a:pt x="42850" y="0"/>
                      <a:pt x="42727" y="145"/>
                      <a:pt x="42627" y="228"/>
                    </a:cubicBezTo>
                    <a:lnTo>
                      <a:pt x="39499" y="2880"/>
                    </a:lnTo>
                    <a:cubicBezTo>
                      <a:pt x="39470" y="2904"/>
                      <a:pt x="39435" y="2917"/>
                      <a:pt x="39401" y="2917"/>
                    </a:cubicBezTo>
                    <a:cubicBezTo>
                      <a:pt x="39358" y="2917"/>
                      <a:pt x="39316" y="2896"/>
                      <a:pt x="39290" y="2853"/>
                    </a:cubicBezTo>
                    <a:cubicBezTo>
                      <a:pt x="38634" y="1789"/>
                      <a:pt x="37806" y="840"/>
                      <a:pt x="36840" y="48"/>
                    </a:cubicBezTo>
                    <a:cubicBezTo>
                      <a:pt x="35692" y="1052"/>
                      <a:pt x="34615" y="2134"/>
                      <a:pt x="33617" y="3288"/>
                    </a:cubicBezTo>
                    <a:cubicBezTo>
                      <a:pt x="33593" y="3315"/>
                      <a:pt x="33562" y="3326"/>
                      <a:pt x="33530" y="3326"/>
                    </a:cubicBezTo>
                    <a:cubicBezTo>
                      <a:pt x="33494" y="3326"/>
                      <a:pt x="33456" y="3311"/>
                      <a:pt x="33428" y="3288"/>
                    </a:cubicBezTo>
                    <a:lnTo>
                      <a:pt x="31940" y="2022"/>
                    </a:lnTo>
                    <a:lnTo>
                      <a:pt x="30612" y="893"/>
                    </a:lnTo>
                    <a:cubicBezTo>
                      <a:pt x="30494" y="793"/>
                      <a:pt x="30378" y="687"/>
                      <a:pt x="30257" y="592"/>
                    </a:cubicBezTo>
                    <a:cubicBezTo>
                      <a:pt x="30189" y="537"/>
                      <a:pt x="30123" y="497"/>
                      <a:pt x="30049" y="497"/>
                    </a:cubicBezTo>
                    <a:cubicBezTo>
                      <a:pt x="30015" y="497"/>
                      <a:pt x="29980" y="506"/>
                      <a:pt x="29941" y="525"/>
                    </a:cubicBezTo>
                    <a:cubicBezTo>
                      <a:pt x="29822" y="585"/>
                      <a:pt x="29726" y="695"/>
                      <a:pt x="29629" y="784"/>
                    </a:cubicBezTo>
                    <a:lnTo>
                      <a:pt x="29316" y="1078"/>
                    </a:lnTo>
                    <a:lnTo>
                      <a:pt x="26743" y="3475"/>
                    </a:lnTo>
                    <a:cubicBezTo>
                      <a:pt x="26718" y="3499"/>
                      <a:pt x="26680" y="3515"/>
                      <a:pt x="26642" y="3515"/>
                    </a:cubicBezTo>
                    <a:cubicBezTo>
                      <a:pt x="26621" y="3515"/>
                      <a:pt x="26599" y="3510"/>
                      <a:pt x="26582" y="3496"/>
                    </a:cubicBezTo>
                    <a:cubicBezTo>
                      <a:pt x="25642" y="2791"/>
                      <a:pt x="24767" y="2004"/>
                      <a:pt x="23966" y="1145"/>
                    </a:cubicBezTo>
                    <a:lnTo>
                      <a:pt x="21035" y="4608"/>
                    </a:lnTo>
                    <a:cubicBezTo>
                      <a:pt x="21013" y="4634"/>
                      <a:pt x="20977" y="4647"/>
                      <a:pt x="20941" y="4647"/>
                    </a:cubicBezTo>
                    <a:cubicBezTo>
                      <a:pt x="20904" y="4647"/>
                      <a:pt x="20868" y="4634"/>
                      <a:pt x="20846" y="4608"/>
                    </a:cubicBezTo>
                    <a:cubicBezTo>
                      <a:pt x="19741" y="3326"/>
                      <a:pt x="18545" y="2125"/>
                      <a:pt x="17267" y="1015"/>
                    </a:cubicBezTo>
                    <a:cubicBezTo>
                      <a:pt x="16174" y="1810"/>
                      <a:pt x="15130" y="2670"/>
                      <a:pt x="14141" y="3590"/>
                    </a:cubicBezTo>
                    <a:cubicBezTo>
                      <a:pt x="14167" y="3674"/>
                      <a:pt x="14106" y="3776"/>
                      <a:pt x="14024" y="3776"/>
                    </a:cubicBezTo>
                    <a:cubicBezTo>
                      <a:pt x="14002" y="3776"/>
                      <a:pt x="13978" y="3769"/>
                      <a:pt x="13955" y="3751"/>
                    </a:cubicBezTo>
                    <a:lnTo>
                      <a:pt x="10006" y="873"/>
                    </a:lnTo>
                    <a:lnTo>
                      <a:pt x="6661" y="3748"/>
                    </a:lnTo>
                    <a:cubicBezTo>
                      <a:pt x="6633" y="3772"/>
                      <a:pt x="6598" y="3786"/>
                      <a:pt x="6563" y="3786"/>
                    </a:cubicBezTo>
                    <a:cubicBezTo>
                      <a:pt x="6531" y="3786"/>
                      <a:pt x="6498" y="3774"/>
                      <a:pt x="6472" y="3748"/>
                    </a:cubicBezTo>
                    <a:cubicBezTo>
                      <a:pt x="5979" y="3250"/>
                      <a:pt x="5469" y="2768"/>
                      <a:pt x="4946" y="2301"/>
                    </a:cubicBezTo>
                    <a:cubicBezTo>
                      <a:pt x="4709" y="2090"/>
                      <a:pt x="4470" y="1882"/>
                      <a:pt x="4227" y="1678"/>
                    </a:cubicBezTo>
                    <a:cubicBezTo>
                      <a:pt x="3986" y="1476"/>
                      <a:pt x="3747" y="1261"/>
                      <a:pt x="3491" y="1079"/>
                    </a:cubicBezTo>
                    <a:cubicBezTo>
                      <a:pt x="3423" y="1030"/>
                      <a:pt x="3365" y="1005"/>
                      <a:pt x="3307" y="1005"/>
                    </a:cubicBezTo>
                    <a:cubicBezTo>
                      <a:pt x="3244" y="1005"/>
                      <a:pt x="3182" y="1035"/>
                      <a:pt x="3111" y="1095"/>
                    </a:cubicBezTo>
                    <a:cubicBezTo>
                      <a:pt x="3000" y="1188"/>
                      <a:pt x="2895" y="1292"/>
                      <a:pt x="2787" y="1391"/>
                    </a:cubicBezTo>
                    <a:lnTo>
                      <a:pt x="2041" y="2078"/>
                    </a:lnTo>
                    <a:lnTo>
                      <a:pt x="1" y="3957"/>
                    </a:lnTo>
                    <a:cubicBezTo>
                      <a:pt x="348" y="4164"/>
                      <a:pt x="683" y="4390"/>
                      <a:pt x="1004" y="4637"/>
                    </a:cubicBezTo>
                    <a:cubicBezTo>
                      <a:pt x="810" y="4970"/>
                      <a:pt x="601" y="5294"/>
                      <a:pt x="379" y="5609"/>
                    </a:cubicBezTo>
                    <a:cubicBezTo>
                      <a:pt x="1331" y="4640"/>
                      <a:pt x="2312" y="3700"/>
                      <a:pt x="3322" y="2791"/>
                    </a:cubicBezTo>
                    <a:cubicBezTo>
                      <a:pt x="3348" y="2767"/>
                      <a:pt x="3387" y="2752"/>
                      <a:pt x="3424" y="2752"/>
                    </a:cubicBezTo>
                    <a:cubicBezTo>
                      <a:pt x="3457" y="2752"/>
                      <a:pt x="3489" y="2764"/>
                      <a:pt x="3511" y="2791"/>
                    </a:cubicBezTo>
                    <a:lnTo>
                      <a:pt x="6208" y="6218"/>
                    </a:lnTo>
                    <a:cubicBezTo>
                      <a:pt x="7577" y="5190"/>
                      <a:pt x="8872" y="4066"/>
                      <a:pt x="10084" y="2857"/>
                    </a:cubicBezTo>
                    <a:cubicBezTo>
                      <a:pt x="10108" y="2832"/>
                      <a:pt x="10146" y="2818"/>
                      <a:pt x="10183" y="2818"/>
                    </a:cubicBezTo>
                    <a:cubicBezTo>
                      <a:pt x="10217" y="2818"/>
                      <a:pt x="10251" y="2830"/>
                      <a:pt x="10273" y="2857"/>
                    </a:cubicBezTo>
                    <a:cubicBezTo>
                      <a:pt x="11272" y="4067"/>
                      <a:pt x="12333" y="5225"/>
                      <a:pt x="13452" y="6325"/>
                    </a:cubicBezTo>
                    <a:cubicBezTo>
                      <a:pt x="14819" y="5277"/>
                      <a:pt x="16090" y="4111"/>
                      <a:pt x="17252" y="2839"/>
                    </a:cubicBezTo>
                    <a:cubicBezTo>
                      <a:pt x="17278" y="2812"/>
                      <a:pt x="17309" y="2800"/>
                      <a:pt x="17339" y="2800"/>
                    </a:cubicBezTo>
                    <a:cubicBezTo>
                      <a:pt x="17386" y="2800"/>
                      <a:pt x="17433" y="2827"/>
                      <a:pt x="17463" y="2866"/>
                    </a:cubicBezTo>
                    <a:lnTo>
                      <a:pt x="20031" y="6192"/>
                    </a:lnTo>
                    <a:cubicBezTo>
                      <a:pt x="21419" y="4895"/>
                      <a:pt x="22767" y="3557"/>
                      <a:pt x="24077" y="2178"/>
                    </a:cubicBezTo>
                    <a:cubicBezTo>
                      <a:pt x="24100" y="2153"/>
                      <a:pt x="24138" y="2139"/>
                      <a:pt x="24174" y="2139"/>
                    </a:cubicBezTo>
                    <a:cubicBezTo>
                      <a:pt x="24209" y="2139"/>
                      <a:pt x="24244" y="2152"/>
                      <a:pt x="24266" y="2178"/>
                    </a:cubicBezTo>
                    <a:lnTo>
                      <a:pt x="26761" y="5172"/>
                    </a:lnTo>
                    <a:cubicBezTo>
                      <a:pt x="27754" y="4003"/>
                      <a:pt x="28794" y="2876"/>
                      <a:pt x="29880" y="1791"/>
                    </a:cubicBezTo>
                    <a:cubicBezTo>
                      <a:pt x="29903" y="1767"/>
                      <a:pt x="29942" y="1751"/>
                      <a:pt x="29980" y="1751"/>
                    </a:cubicBezTo>
                    <a:cubicBezTo>
                      <a:pt x="30003" y="1751"/>
                      <a:pt x="30025" y="1757"/>
                      <a:pt x="30042" y="1771"/>
                    </a:cubicBezTo>
                    <a:cubicBezTo>
                      <a:pt x="31379" y="2801"/>
                      <a:pt x="32638" y="3929"/>
                      <a:pt x="33807" y="5146"/>
                    </a:cubicBezTo>
                    <a:cubicBezTo>
                      <a:pt x="34772" y="3903"/>
                      <a:pt x="35807" y="2716"/>
                      <a:pt x="36905" y="1589"/>
                    </a:cubicBezTo>
                    <a:cubicBezTo>
                      <a:pt x="36931" y="1562"/>
                      <a:pt x="36963" y="1550"/>
                      <a:pt x="36995" y="1550"/>
                    </a:cubicBezTo>
                    <a:cubicBezTo>
                      <a:pt x="37041" y="1550"/>
                      <a:pt x="37087" y="1575"/>
                      <a:pt x="37114" y="1616"/>
                    </a:cubicBezTo>
                    <a:lnTo>
                      <a:pt x="39366" y="4922"/>
                    </a:lnTo>
                    <a:cubicBezTo>
                      <a:pt x="40552" y="3572"/>
                      <a:pt x="41792" y="2274"/>
                      <a:pt x="43088" y="1028"/>
                    </a:cubicBezTo>
                    <a:cubicBezTo>
                      <a:pt x="43115" y="1003"/>
                      <a:pt x="43149" y="990"/>
                      <a:pt x="43183" y="990"/>
                    </a:cubicBezTo>
                    <a:cubicBezTo>
                      <a:pt x="43217" y="990"/>
                      <a:pt x="43251" y="1003"/>
                      <a:pt x="43277" y="1028"/>
                    </a:cubicBezTo>
                    <a:cubicBezTo>
                      <a:pt x="44608" y="2249"/>
                      <a:pt x="45751" y="3660"/>
                      <a:pt x="46670" y="5214"/>
                    </a:cubicBezTo>
                    <a:cubicBezTo>
                      <a:pt x="46925" y="5023"/>
                      <a:pt x="47177" y="4827"/>
                      <a:pt x="47426" y="4629"/>
                    </a:cubicBezTo>
                    <a:cubicBezTo>
                      <a:pt x="47210" y="4467"/>
                      <a:pt x="46987" y="4317"/>
                      <a:pt x="46756" y="4179"/>
                    </a:cubicBezTo>
                    <a:lnTo>
                      <a:pt x="47538" y="3129"/>
                    </a:lnTo>
                    <a:cubicBezTo>
                      <a:pt x="47007" y="2757"/>
                      <a:pt x="46478" y="2385"/>
                      <a:pt x="45947" y="2013"/>
                    </a:cubicBezTo>
                    <a:lnTo>
                      <a:pt x="44299" y="857"/>
                    </a:lnTo>
                    <a:lnTo>
                      <a:pt x="43454" y="264"/>
                    </a:lnTo>
                    <a:cubicBezTo>
                      <a:pt x="43331" y="177"/>
                      <a:pt x="43180" y="30"/>
                      <a:pt x="43028" y="4"/>
                    </a:cubicBezTo>
                    <a:cubicBezTo>
                      <a:pt x="43015" y="1"/>
                      <a:pt x="43003" y="0"/>
                      <a:pt x="4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8" name="Google Shape;4268;p54"/>
              <p:cNvSpPr/>
              <p:nvPr/>
            </p:nvSpPr>
            <p:spPr>
              <a:xfrm>
                <a:off x="1476925" y="3154100"/>
                <a:ext cx="19850" cy="8850"/>
              </a:xfrm>
              <a:custGeom>
                <a:avLst/>
                <a:gdLst/>
                <a:ahLst/>
                <a:cxnLst/>
                <a:rect l="l" t="t" r="r" b="b"/>
                <a:pathLst>
                  <a:path w="794" h="354" extrusionOk="0">
                    <a:moveTo>
                      <a:pt x="793" y="1"/>
                    </a:moveTo>
                    <a:lnTo>
                      <a:pt x="0" y="13"/>
                    </a:lnTo>
                    <a:cubicBezTo>
                      <a:pt x="113" y="127"/>
                      <a:pt x="228" y="241"/>
                      <a:pt x="343" y="354"/>
                    </a:cubicBezTo>
                    <a:cubicBezTo>
                      <a:pt x="494" y="238"/>
                      <a:pt x="644" y="120"/>
                      <a:pt x="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69" name="Google Shape;4269;p54"/>
              <p:cNvSpPr/>
              <p:nvPr/>
            </p:nvSpPr>
            <p:spPr>
              <a:xfrm>
                <a:off x="1181150" y="3484550"/>
                <a:ext cx="95525" cy="43675"/>
              </a:xfrm>
              <a:custGeom>
                <a:avLst/>
                <a:gdLst/>
                <a:ahLst/>
                <a:cxnLst/>
                <a:rect l="l" t="t" r="r" b="b"/>
                <a:pathLst>
                  <a:path w="3821" h="1747" extrusionOk="0">
                    <a:moveTo>
                      <a:pt x="1808" y="0"/>
                    </a:moveTo>
                    <a:cubicBezTo>
                      <a:pt x="1225" y="604"/>
                      <a:pt x="624" y="1186"/>
                      <a:pt x="1" y="1747"/>
                    </a:cubicBezTo>
                    <a:cubicBezTo>
                      <a:pt x="1273" y="1730"/>
                      <a:pt x="2547" y="1711"/>
                      <a:pt x="3820" y="1692"/>
                    </a:cubicBezTo>
                    <a:lnTo>
                      <a:pt x="18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0" name="Google Shape;4270;p54"/>
              <p:cNvSpPr/>
              <p:nvPr/>
            </p:nvSpPr>
            <p:spPr>
              <a:xfrm>
                <a:off x="1301900" y="3156975"/>
                <a:ext cx="6775" cy="3275"/>
              </a:xfrm>
              <a:custGeom>
                <a:avLst/>
                <a:gdLst/>
                <a:ahLst/>
                <a:cxnLst/>
                <a:rect l="l" t="t" r="r" b="b"/>
                <a:pathLst>
                  <a:path w="271" h="131" extrusionOk="0">
                    <a:moveTo>
                      <a:pt x="270" y="1"/>
                    </a:moveTo>
                    <a:lnTo>
                      <a:pt x="0" y="5"/>
                    </a:lnTo>
                    <a:cubicBezTo>
                      <a:pt x="33" y="48"/>
                      <a:pt x="66" y="89"/>
                      <a:pt x="99" y="130"/>
                    </a:cubicBezTo>
                    <a:cubicBezTo>
                      <a:pt x="157" y="88"/>
                      <a:pt x="214" y="44"/>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1" name="Google Shape;4271;p54"/>
              <p:cNvSpPr/>
              <p:nvPr/>
            </p:nvSpPr>
            <p:spPr>
              <a:xfrm>
                <a:off x="1132775" y="3142325"/>
                <a:ext cx="1221750" cy="139575"/>
              </a:xfrm>
              <a:custGeom>
                <a:avLst/>
                <a:gdLst/>
                <a:ahLst/>
                <a:cxnLst/>
                <a:rect l="l" t="t" r="r" b="b"/>
                <a:pathLst>
                  <a:path w="48870" h="5583" extrusionOk="0">
                    <a:moveTo>
                      <a:pt x="45234" y="1"/>
                    </a:moveTo>
                    <a:lnTo>
                      <a:pt x="41911" y="52"/>
                    </a:lnTo>
                    <a:lnTo>
                      <a:pt x="40199" y="2170"/>
                    </a:lnTo>
                    <a:cubicBezTo>
                      <a:pt x="40176" y="2197"/>
                      <a:pt x="40143" y="2209"/>
                      <a:pt x="40110" y="2209"/>
                    </a:cubicBezTo>
                    <a:cubicBezTo>
                      <a:pt x="40061" y="2209"/>
                      <a:pt x="40011" y="2184"/>
                      <a:pt x="39989" y="2143"/>
                    </a:cubicBezTo>
                    <a:cubicBezTo>
                      <a:pt x="39558" y="1354"/>
                      <a:pt x="38871" y="759"/>
                      <a:pt x="38261" y="109"/>
                    </a:cubicBezTo>
                    <a:lnTo>
                      <a:pt x="36261" y="139"/>
                    </a:lnTo>
                    <a:cubicBezTo>
                      <a:pt x="36217" y="185"/>
                      <a:pt x="36174" y="230"/>
                      <a:pt x="36131" y="275"/>
                    </a:cubicBezTo>
                    <a:cubicBezTo>
                      <a:pt x="35666" y="764"/>
                      <a:pt x="35219" y="1269"/>
                      <a:pt x="34789" y="1790"/>
                    </a:cubicBezTo>
                    <a:cubicBezTo>
                      <a:pt x="34641" y="1971"/>
                      <a:pt x="34478" y="2247"/>
                      <a:pt x="34223" y="2247"/>
                    </a:cubicBezTo>
                    <a:cubicBezTo>
                      <a:pt x="34194" y="2247"/>
                      <a:pt x="34163" y="2244"/>
                      <a:pt x="34131" y="2236"/>
                    </a:cubicBezTo>
                    <a:cubicBezTo>
                      <a:pt x="33984" y="2201"/>
                      <a:pt x="33870" y="2091"/>
                      <a:pt x="33758" y="1997"/>
                    </a:cubicBezTo>
                    <a:cubicBezTo>
                      <a:pt x="33633" y="1890"/>
                      <a:pt x="33507" y="1784"/>
                      <a:pt x="33383" y="1675"/>
                    </a:cubicBezTo>
                    <a:cubicBezTo>
                      <a:pt x="32842" y="1204"/>
                      <a:pt x="32319" y="715"/>
                      <a:pt x="31811" y="207"/>
                    </a:cubicBezTo>
                    <a:lnTo>
                      <a:pt x="29663" y="240"/>
                    </a:lnTo>
                    <a:lnTo>
                      <a:pt x="28517" y="1667"/>
                    </a:lnTo>
                    <a:cubicBezTo>
                      <a:pt x="28316" y="1917"/>
                      <a:pt x="28115" y="2166"/>
                      <a:pt x="27915" y="2415"/>
                    </a:cubicBezTo>
                    <a:cubicBezTo>
                      <a:pt x="27832" y="2519"/>
                      <a:pt x="27749" y="2638"/>
                      <a:pt x="27608" y="2657"/>
                    </a:cubicBezTo>
                    <a:cubicBezTo>
                      <a:pt x="27596" y="2658"/>
                      <a:pt x="27584" y="2659"/>
                      <a:pt x="27573" y="2659"/>
                    </a:cubicBezTo>
                    <a:cubicBezTo>
                      <a:pt x="27467" y="2659"/>
                      <a:pt x="27383" y="2594"/>
                      <a:pt x="27310" y="2519"/>
                    </a:cubicBezTo>
                    <a:cubicBezTo>
                      <a:pt x="26858" y="2055"/>
                      <a:pt x="26434" y="1562"/>
                      <a:pt x="26008" y="1075"/>
                    </a:cubicBezTo>
                    <a:cubicBezTo>
                      <a:pt x="25785" y="821"/>
                      <a:pt x="25564" y="564"/>
                      <a:pt x="25346" y="306"/>
                    </a:cubicBezTo>
                    <a:lnTo>
                      <a:pt x="23960" y="327"/>
                    </a:lnTo>
                    <a:lnTo>
                      <a:pt x="21107" y="3149"/>
                    </a:lnTo>
                    <a:cubicBezTo>
                      <a:pt x="21081" y="3175"/>
                      <a:pt x="21049" y="3187"/>
                      <a:pt x="21018" y="3187"/>
                    </a:cubicBezTo>
                    <a:cubicBezTo>
                      <a:pt x="20983" y="3187"/>
                      <a:pt x="20948" y="3173"/>
                      <a:pt x="20918" y="3149"/>
                    </a:cubicBezTo>
                    <a:cubicBezTo>
                      <a:pt x="19861" y="2303"/>
                      <a:pt x="18859" y="1391"/>
                      <a:pt x="17915" y="420"/>
                    </a:cubicBezTo>
                    <a:lnTo>
                      <a:pt x="17246" y="430"/>
                    </a:lnTo>
                    <a:lnTo>
                      <a:pt x="15746" y="1646"/>
                    </a:lnTo>
                    <a:cubicBezTo>
                      <a:pt x="15411" y="1917"/>
                      <a:pt x="15076" y="2188"/>
                      <a:pt x="14741" y="2459"/>
                    </a:cubicBezTo>
                    <a:cubicBezTo>
                      <a:pt x="14540" y="2621"/>
                      <a:pt x="14298" y="2805"/>
                      <a:pt x="14036" y="2805"/>
                    </a:cubicBezTo>
                    <a:cubicBezTo>
                      <a:pt x="13986" y="2805"/>
                      <a:pt x="13935" y="2798"/>
                      <a:pt x="13883" y="2783"/>
                    </a:cubicBezTo>
                    <a:cubicBezTo>
                      <a:pt x="13860" y="2832"/>
                      <a:pt x="13811" y="2868"/>
                      <a:pt x="13760" y="2868"/>
                    </a:cubicBezTo>
                    <a:cubicBezTo>
                      <a:pt x="13730" y="2868"/>
                      <a:pt x="13699" y="2856"/>
                      <a:pt x="13672" y="2826"/>
                    </a:cubicBezTo>
                    <a:lnTo>
                      <a:pt x="11561" y="518"/>
                    </a:lnTo>
                    <a:lnTo>
                      <a:pt x="11020" y="526"/>
                    </a:lnTo>
                    <a:lnTo>
                      <a:pt x="9889" y="543"/>
                    </a:lnTo>
                    <a:lnTo>
                      <a:pt x="9295" y="1031"/>
                    </a:lnTo>
                    <a:cubicBezTo>
                      <a:pt x="8806" y="1432"/>
                      <a:pt x="8320" y="1836"/>
                      <a:pt x="7829" y="2234"/>
                    </a:cubicBezTo>
                    <a:cubicBezTo>
                      <a:pt x="7681" y="2354"/>
                      <a:pt x="7518" y="2466"/>
                      <a:pt x="7331" y="2466"/>
                    </a:cubicBezTo>
                    <a:cubicBezTo>
                      <a:pt x="7284" y="2466"/>
                      <a:pt x="7234" y="2458"/>
                      <a:pt x="7183" y="2442"/>
                    </a:cubicBezTo>
                    <a:cubicBezTo>
                      <a:pt x="6940" y="2363"/>
                      <a:pt x="6736" y="2134"/>
                      <a:pt x="6545" y="1973"/>
                    </a:cubicBezTo>
                    <a:lnTo>
                      <a:pt x="4935" y="620"/>
                    </a:lnTo>
                    <a:lnTo>
                      <a:pt x="2702" y="654"/>
                    </a:lnTo>
                    <a:cubicBezTo>
                      <a:pt x="2174" y="1159"/>
                      <a:pt x="1630" y="1648"/>
                      <a:pt x="1071" y="2120"/>
                    </a:cubicBezTo>
                    <a:cubicBezTo>
                      <a:pt x="1233" y="2298"/>
                      <a:pt x="1398" y="2476"/>
                      <a:pt x="1564" y="2649"/>
                    </a:cubicBezTo>
                    <a:cubicBezTo>
                      <a:pt x="987" y="3267"/>
                      <a:pt x="479" y="3945"/>
                      <a:pt x="49" y="4674"/>
                    </a:cubicBezTo>
                    <a:cubicBezTo>
                      <a:pt x="1" y="4756"/>
                      <a:pt x="28" y="4881"/>
                      <a:pt x="116" y="4928"/>
                    </a:cubicBezTo>
                    <a:cubicBezTo>
                      <a:pt x="217" y="4980"/>
                      <a:pt x="317" y="5034"/>
                      <a:pt x="416" y="5089"/>
                    </a:cubicBezTo>
                    <a:lnTo>
                      <a:pt x="1332" y="4247"/>
                    </a:lnTo>
                    <a:lnTo>
                      <a:pt x="2902" y="2800"/>
                    </a:lnTo>
                    <a:cubicBezTo>
                      <a:pt x="3146" y="2576"/>
                      <a:pt x="3381" y="2327"/>
                      <a:pt x="3644" y="2125"/>
                    </a:cubicBezTo>
                    <a:cubicBezTo>
                      <a:pt x="3749" y="2045"/>
                      <a:pt x="3853" y="2009"/>
                      <a:pt x="3955" y="2009"/>
                    </a:cubicBezTo>
                    <a:cubicBezTo>
                      <a:pt x="4087" y="2009"/>
                      <a:pt x="4217" y="2068"/>
                      <a:pt x="4344" y="2167"/>
                    </a:cubicBezTo>
                    <a:cubicBezTo>
                      <a:pt x="5362" y="2955"/>
                      <a:pt x="6321" y="3833"/>
                      <a:pt x="7231" y="4745"/>
                    </a:cubicBezTo>
                    <a:lnTo>
                      <a:pt x="10562" y="1883"/>
                    </a:lnTo>
                    <a:cubicBezTo>
                      <a:pt x="10588" y="1860"/>
                      <a:pt x="10626" y="1843"/>
                      <a:pt x="10663" y="1843"/>
                    </a:cubicBezTo>
                    <a:cubicBezTo>
                      <a:pt x="10685" y="1843"/>
                      <a:pt x="10705" y="1848"/>
                      <a:pt x="10724" y="1861"/>
                    </a:cubicBezTo>
                    <a:lnTo>
                      <a:pt x="14597" y="4684"/>
                    </a:lnTo>
                    <a:cubicBezTo>
                      <a:pt x="15630" y="3724"/>
                      <a:pt x="16722" y="2828"/>
                      <a:pt x="17865" y="2002"/>
                    </a:cubicBezTo>
                    <a:cubicBezTo>
                      <a:pt x="17883" y="1989"/>
                      <a:pt x="17904" y="1984"/>
                      <a:pt x="17925" y="1984"/>
                    </a:cubicBezTo>
                    <a:cubicBezTo>
                      <a:pt x="17962" y="1984"/>
                      <a:pt x="18000" y="2000"/>
                      <a:pt x="18026" y="2023"/>
                    </a:cubicBezTo>
                    <a:cubicBezTo>
                      <a:pt x="19300" y="3122"/>
                      <a:pt x="20494" y="4312"/>
                      <a:pt x="21597" y="5583"/>
                    </a:cubicBezTo>
                    <a:lnTo>
                      <a:pt x="24440" y="2222"/>
                    </a:lnTo>
                    <a:cubicBezTo>
                      <a:pt x="24467" y="2191"/>
                      <a:pt x="24498" y="2178"/>
                      <a:pt x="24528" y="2178"/>
                    </a:cubicBezTo>
                    <a:cubicBezTo>
                      <a:pt x="24555" y="2178"/>
                      <a:pt x="24580" y="2188"/>
                      <a:pt x="24602" y="2204"/>
                    </a:cubicBezTo>
                    <a:cubicBezTo>
                      <a:pt x="24628" y="2177"/>
                      <a:pt x="24663" y="2159"/>
                      <a:pt x="24699" y="2159"/>
                    </a:cubicBezTo>
                    <a:cubicBezTo>
                      <a:pt x="24729" y="2159"/>
                      <a:pt x="24761" y="2171"/>
                      <a:pt x="24788" y="2201"/>
                    </a:cubicBezTo>
                    <a:cubicBezTo>
                      <a:pt x="25557" y="3032"/>
                      <a:pt x="26396" y="3795"/>
                      <a:pt x="27297" y="4481"/>
                    </a:cubicBezTo>
                    <a:lnTo>
                      <a:pt x="28771" y="3106"/>
                    </a:lnTo>
                    <a:lnTo>
                      <a:pt x="30135" y="1835"/>
                    </a:lnTo>
                    <a:cubicBezTo>
                      <a:pt x="30295" y="1685"/>
                      <a:pt x="30481" y="1502"/>
                      <a:pt x="30711" y="1502"/>
                    </a:cubicBezTo>
                    <a:cubicBezTo>
                      <a:pt x="30736" y="1502"/>
                      <a:pt x="30761" y="1504"/>
                      <a:pt x="30787" y="1509"/>
                    </a:cubicBezTo>
                    <a:cubicBezTo>
                      <a:pt x="31038" y="1552"/>
                      <a:pt x="31251" y="1804"/>
                      <a:pt x="31437" y="1962"/>
                    </a:cubicBezTo>
                    <a:lnTo>
                      <a:pt x="34166" y="4281"/>
                    </a:lnTo>
                    <a:cubicBezTo>
                      <a:pt x="35168" y="3132"/>
                      <a:pt x="36248" y="2054"/>
                      <a:pt x="37399" y="1053"/>
                    </a:cubicBezTo>
                    <a:cubicBezTo>
                      <a:pt x="37429" y="1028"/>
                      <a:pt x="37460" y="1016"/>
                      <a:pt x="37492" y="1016"/>
                    </a:cubicBezTo>
                    <a:cubicBezTo>
                      <a:pt x="37525" y="1016"/>
                      <a:pt x="37558" y="1029"/>
                      <a:pt x="37589" y="1053"/>
                    </a:cubicBezTo>
                    <a:cubicBezTo>
                      <a:pt x="38572" y="1844"/>
                      <a:pt x="39418" y="2793"/>
                      <a:pt x="40093" y="3859"/>
                    </a:cubicBezTo>
                    <a:lnTo>
                      <a:pt x="41836" y="2382"/>
                    </a:lnTo>
                    <a:lnTo>
                      <a:pt x="42649" y="1694"/>
                    </a:lnTo>
                    <a:lnTo>
                      <a:pt x="43076" y="1332"/>
                    </a:lnTo>
                    <a:cubicBezTo>
                      <a:pt x="43185" y="1238"/>
                      <a:pt x="43295" y="1128"/>
                      <a:pt x="43424" y="1062"/>
                    </a:cubicBezTo>
                    <a:cubicBezTo>
                      <a:pt x="43497" y="1025"/>
                      <a:pt x="43567" y="1009"/>
                      <a:pt x="43635" y="1009"/>
                    </a:cubicBezTo>
                    <a:cubicBezTo>
                      <a:pt x="43858" y="1009"/>
                      <a:pt x="44060" y="1177"/>
                      <a:pt x="44246" y="1309"/>
                    </a:cubicBezTo>
                    <a:lnTo>
                      <a:pt x="45135" y="1932"/>
                    </a:lnTo>
                    <a:lnTo>
                      <a:pt x="48353" y="4191"/>
                    </a:lnTo>
                    <a:lnTo>
                      <a:pt x="48821" y="3564"/>
                    </a:lnTo>
                    <a:cubicBezTo>
                      <a:pt x="48870" y="3498"/>
                      <a:pt x="48844" y="3394"/>
                      <a:pt x="48792" y="3339"/>
                    </a:cubicBezTo>
                    <a:lnTo>
                      <a:pt x="47527" y="2026"/>
                    </a:lnTo>
                    <a:cubicBezTo>
                      <a:pt x="47476" y="2045"/>
                      <a:pt x="47427" y="2053"/>
                      <a:pt x="47380" y="2053"/>
                    </a:cubicBezTo>
                    <a:cubicBezTo>
                      <a:pt x="47082" y="2053"/>
                      <a:pt x="46849" y="1729"/>
                      <a:pt x="46653" y="1529"/>
                    </a:cubicBezTo>
                    <a:cubicBezTo>
                      <a:pt x="46165" y="1034"/>
                      <a:pt x="45691" y="525"/>
                      <a:pt x="452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2" name="Google Shape;4272;p54"/>
              <p:cNvSpPr/>
              <p:nvPr/>
            </p:nvSpPr>
            <p:spPr>
              <a:xfrm>
                <a:off x="1171525" y="3356925"/>
                <a:ext cx="1175450" cy="157800"/>
              </a:xfrm>
              <a:custGeom>
                <a:avLst/>
                <a:gdLst/>
                <a:ahLst/>
                <a:cxnLst/>
                <a:rect l="l" t="t" r="r" b="b"/>
                <a:pathLst>
                  <a:path w="47018" h="6312" extrusionOk="0">
                    <a:moveTo>
                      <a:pt x="42097" y="1"/>
                    </a:moveTo>
                    <a:cubicBezTo>
                      <a:pt x="41956" y="1"/>
                      <a:pt x="41833" y="145"/>
                      <a:pt x="41734" y="230"/>
                    </a:cubicBezTo>
                    <a:lnTo>
                      <a:pt x="38606" y="2880"/>
                    </a:lnTo>
                    <a:cubicBezTo>
                      <a:pt x="38577" y="2905"/>
                      <a:pt x="38542" y="2918"/>
                      <a:pt x="38508" y="2918"/>
                    </a:cubicBezTo>
                    <a:cubicBezTo>
                      <a:pt x="38465" y="2918"/>
                      <a:pt x="38423" y="2897"/>
                      <a:pt x="38397" y="2853"/>
                    </a:cubicBezTo>
                    <a:cubicBezTo>
                      <a:pt x="37741" y="1789"/>
                      <a:pt x="36913" y="842"/>
                      <a:pt x="35946" y="49"/>
                    </a:cubicBezTo>
                    <a:cubicBezTo>
                      <a:pt x="34798" y="1052"/>
                      <a:pt x="33722" y="2135"/>
                      <a:pt x="32724" y="3288"/>
                    </a:cubicBezTo>
                    <a:cubicBezTo>
                      <a:pt x="32700" y="3316"/>
                      <a:pt x="32669" y="3327"/>
                      <a:pt x="32637" y="3327"/>
                    </a:cubicBezTo>
                    <a:cubicBezTo>
                      <a:pt x="32600" y="3327"/>
                      <a:pt x="32562" y="3312"/>
                      <a:pt x="32534" y="3288"/>
                    </a:cubicBezTo>
                    <a:lnTo>
                      <a:pt x="31046" y="2023"/>
                    </a:lnTo>
                    <a:lnTo>
                      <a:pt x="29718" y="894"/>
                    </a:lnTo>
                    <a:cubicBezTo>
                      <a:pt x="29600" y="793"/>
                      <a:pt x="29485" y="689"/>
                      <a:pt x="29364" y="592"/>
                    </a:cubicBezTo>
                    <a:cubicBezTo>
                      <a:pt x="29297" y="538"/>
                      <a:pt x="29231" y="498"/>
                      <a:pt x="29157" y="498"/>
                    </a:cubicBezTo>
                    <a:cubicBezTo>
                      <a:pt x="29123" y="498"/>
                      <a:pt x="29087" y="507"/>
                      <a:pt x="29048" y="526"/>
                    </a:cubicBezTo>
                    <a:cubicBezTo>
                      <a:pt x="28929" y="586"/>
                      <a:pt x="28831" y="695"/>
                      <a:pt x="28735" y="786"/>
                    </a:cubicBezTo>
                    <a:lnTo>
                      <a:pt x="28423" y="1076"/>
                    </a:lnTo>
                    <a:lnTo>
                      <a:pt x="25850" y="3473"/>
                    </a:lnTo>
                    <a:cubicBezTo>
                      <a:pt x="25825" y="3497"/>
                      <a:pt x="25787" y="3513"/>
                      <a:pt x="25749" y="3513"/>
                    </a:cubicBezTo>
                    <a:cubicBezTo>
                      <a:pt x="25728" y="3513"/>
                      <a:pt x="25706" y="3508"/>
                      <a:pt x="25689" y="3495"/>
                    </a:cubicBezTo>
                    <a:cubicBezTo>
                      <a:pt x="24749" y="2790"/>
                      <a:pt x="23874" y="2002"/>
                      <a:pt x="23073" y="1143"/>
                    </a:cubicBezTo>
                    <a:lnTo>
                      <a:pt x="20142" y="4607"/>
                    </a:lnTo>
                    <a:cubicBezTo>
                      <a:pt x="20120" y="4633"/>
                      <a:pt x="20084" y="4646"/>
                      <a:pt x="20048" y="4646"/>
                    </a:cubicBezTo>
                    <a:cubicBezTo>
                      <a:pt x="20011" y="4646"/>
                      <a:pt x="19975" y="4633"/>
                      <a:pt x="19953" y="4607"/>
                    </a:cubicBezTo>
                    <a:cubicBezTo>
                      <a:pt x="18848" y="3324"/>
                      <a:pt x="17652" y="2123"/>
                      <a:pt x="16374" y="1013"/>
                    </a:cubicBezTo>
                    <a:cubicBezTo>
                      <a:pt x="15281" y="1808"/>
                      <a:pt x="14237" y="2668"/>
                      <a:pt x="13248" y="3588"/>
                    </a:cubicBezTo>
                    <a:cubicBezTo>
                      <a:pt x="13274" y="3673"/>
                      <a:pt x="13213" y="3775"/>
                      <a:pt x="13131" y="3775"/>
                    </a:cubicBezTo>
                    <a:cubicBezTo>
                      <a:pt x="13109" y="3775"/>
                      <a:pt x="13085" y="3767"/>
                      <a:pt x="13062" y="3750"/>
                    </a:cubicBezTo>
                    <a:lnTo>
                      <a:pt x="9113" y="872"/>
                    </a:lnTo>
                    <a:lnTo>
                      <a:pt x="5768" y="3746"/>
                    </a:lnTo>
                    <a:cubicBezTo>
                      <a:pt x="5740" y="3771"/>
                      <a:pt x="5705" y="3784"/>
                      <a:pt x="5670" y="3784"/>
                    </a:cubicBezTo>
                    <a:cubicBezTo>
                      <a:pt x="5638" y="3784"/>
                      <a:pt x="5605" y="3772"/>
                      <a:pt x="5579" y="3746"/>
                    </a:cubicBezTo>
                    <a:cubicBezTo>
                      <a:pt x="5086" y="3248"/>
                      <a:pt x="4576" y="2766"/>
                      <a:pt x="4053" y="2300"/>
                    </a:cubicBezTo>
                    <a:cubicBezTo>
                      <a:pt x="3816" y="2088"/>
                      <a:pt x="3577" y="1881"/>
                      <a:pt x="3334" y="1677"/>
                    </a:cubicBezTo>
                    <a:cubicBezTo>
                      <a:pt x="3093" y="1475"/>
                      <a:pt x="2854" y="1260"/>
                      <a:pt x="2598" y="1077"/>
                    </a:cubicBezTo>
                    <a:cubicBezTo>
                      <a:pt x="2530" y="1028"/>
                      <a:pt x="2472" y="1003"/>
                      <a:pt x="2414" y="1003"/>
                    </a:cubicBezTo>
                    <a:cubicBezTo>
                      <a:pt x="2351" y="1003"/>
                      <a:pt x="2289" y="1033"/>
                      <a:pt x="2218" y="1093"/>
                    </a:cubicBezTo>
                    <a:cubicBezTo>
                      <a:pt x="2107" y="1187"/>
                      <a:pt x="2002" y="1291"/>
                      <a:pt x="1894" y="1389"/>
                    </a:cubicBezTo>
                    <a:lnTo>
                      <a:pt x="1148" y="2076"/>
                    </a:lnTo>
                    <a:lnTo>
                      <a:pt x="1" y="3133"/>
                    </a:lnTo>
                    <a:cubicBezTo>
                      <a:pt x="255" y="3222"/>
                      <a:pt x="502" y="3325"/>
                      <a:pt x="746" y="3440"/>
                    </a:cubicBezTo>
                    <a:cubicBezTo>
                      <a:pt x="610" y="3899"/>
                      <a:pt x="457" y="4350"/>
                      <a:pt x="285" y="4796"/>
                    </a:cubicBezTo>
                    <a:cubicBezTo>
                      <a:pt x="984" y="4108"/>
                      <a:pt x="1699" y="3435"/>
                      <a:pt x="2428" y="2777"/>
                    </a:cubicBezTo>
                    <a:cubicBezTo>
                      <a:pt x="2454" y="2754"/>
                      <a:pt x="2493" y="2738"/>
                      <a:pt x="2531" y="2738"/>
                    </a:cubicBezTo>
                    <a:cubicBezTo>
                      <a:pt x="2564" y="2738"/>
                      <a:pt x="2595" y="2750"/>
                      <a:pt x="2617" y="2777"/>
                    </a:cubicBezTo>
                    <a:lnTo>
                      <a:pt x="5314" y="6205"/>
                    </a:lnTo>
                    <a:cubicBezTo>
                      <a:pt x="6684" y="5175"/>
                      <a:pt x="7979" y="4053"/>
                      <a:pt x="9190" y="2843"/>
                    </a:cubicBezTo>
                    <a:cubicBezTo>
                      <a:pt x="9214" y="2818"/>
                      <a:pt x="9252" y="2804"/>
                      <a:pt x="9289" y="2804"/>
                    </a:cubicBezTo>
                    <a:cubicBezTo>
                      <a:pt x="9323" y="2804"/>
                      <a:pt x="9357" y="2816"/>
                      <a:pt x="9379" y="2843"/>
                    </a:cubicBezTo>
                    <a:cubicBezTo>
                      <a:pt x="10378" y="4054"/>
                      <a:pt x="11439" y="5212"/>
                      <a:pt x="12559" y="6312"/>
                    </a:cubicBezTo>
                    <a:cubicBezTo>
                      <a:pt x="13925" y="5264"/>
                      <a:pt x="15197" y="4096"/>
                      <a:pt x="16359" y="2825"/>
                    </a:cubicBezTo>
                    <a:cubicBezTo>
                      <a:pt x="16385" y="2797"/>
                      <a:pt x="16415" y="2785"/>
                      <a:pt x="16446" y="2785"/>
                    </a:cubicBezTo>
                    <a:cubicBezTo>
                      <a:pt x="16492" y="2785"/>
                      <a:pt x="16539" y="2813"/>
                      <a:pt x="16569" y="2851"/>
                    </a:cubicBezTo>
                    <a:lnTo>
                      <a:pt x="19138" y="6179"/>
                    </a:lnTo>
                    <a:cubicBezTo>
                      <a:pt x="20526" y="4881"/>
                      <a:pt x="21874" y="3542"/>
                      <a:pt x="23184" y="2163"/>
                    </a:cubicBezTo>
                    <a:cubicBezTo>
                      <a:pt x="23207" y="2138"/>
                      <a:pt x="23245" y="2125"/>
                      <a:pt x="23281" y="2125"/>
                    </a:cubicBezTo>
                    <a:cubicBezTo>
                      <a:pt x="23316" y="2125"/>
                      <a:pt x="23351" y="2137"/>
                      <a:pt x="23373" y="2163"/>
                    </a:cubicBezTo>
                    <a:lnTo>
                      <a:pt x="25868" y="5157"/>
                    </a:lnTo>
                    <a:cubicBezTo>
                      <a:pt x="26861" y="3988"/>
                      <a:pt x="27901" y="2862"/>
                      <a:pt x="28987" y="1776"/>
                    </a:cubicBezTo>
                    <a:cubicBezTo>
                      <a:pt x="29010" y="1753"/>
                      <a:pt x="29049" y="1737"/>
                      <a:pt x="29087" y="1737"/>
                    </a:cubicBezTo>
                    <a:cubicBezTo>
                      <a:pt x="29110" y="1737"/>
                      <a:pt x="29132" y="1743"/>
                      <a:pt x="29149" y="1756"/>
                    </a:cubicBezTo>
                    <a:cubicBezTo>
                      <a:pt x="30486" y="2786"/>
                      <a:pt x="31745" y="3914"/>
                      <a:pt x="32913" y="5132"/>
                    </a:cubicBezTo>
                    <a:cubicBezTo>
                      <a:pt x="33879" y="3889"/>
                      <a:pt x="34914" y="2701"/>
                      <a:pt x="36012" y="1574"/>
                    </a:cubicBezTo>
                    <a:cubicBezTo>
                      <a:pt x="36038" y="1548"/>
                      <a:pt x="36070" y="1536"/>
                      <a:pt x="36102" y="1536"/>
                    </a:cubicBezTo>
                    <a:cubicBezTo>
                      <a:pt x="36148" y="1536"/>
                      <a:pt x="36194" y="1560"/>
                      <a:pt x="36221" y="1601"/>
                    </a:cubicBezTo>
                    <a:lnTo>
                      <a:pt x="38473" y="4907"/>
                    </a:lnTo>
                    <a:cubicBezTo>
                      <a:pt x="39659" y="3557"/>
                      <a:pt x="40899" y="2259"/>
                      <a:pt x="42195" y="1013"/>
                    </a:cubicBezTo>
                    <a:cubicBezTo>
                      <a:pt x="42221" y="988"/>
                      <a:pt x="42255" y="976"/>
                      <a:pt x="42289" y="976"/>
                    </a:cubicBezTo>
                    <a:cubicBezTo>
                      <a:pt x="42323" y="976"/>
                      <a:pt x="42358" y="988"/>
                      <a:pt x="42384" y="1013"/>
                    </a:cubicBezTo>
                    <a:cubicBezTo>
                      <a:pt x="43715" y="2235"/>
                      <a:pt x="44858" y="3645"/>
                      <a:pt x="45777" y="5200"/>
                    </a:cubicBezTo>
                    <a:cubicBezTo>
                      <a:pt x="46198" y="4883"/>
                      <a:pt x="46612" y="4556"/>
                      <a:pt x="47018" y="4219"/>
                    </a:cubicBezTo>
                    <a:lnTo>
                      <a:pt x="46430" y="3294"/>
                    </a:lnTo>
                    <a:cubicBezTo>
                      <a:pt x="46487" y="3229"/>
                      <a:pt x="46544" y="3164"/>
                      <a:pt x="46598" y="3098"/>
                    </a:cubicBezTo>
                    <a:lnTo>
                      <a:pt x="45054" y="2015"/>
                    </a:lnTo>
                    <a:lnTo>
                      <a:pt x="43406" y="858"/>
                    </a:lnTo>
                    <a:lnTo>
                      <a:pt x="42561" y="265"/>
                    </a:lnTo>
                    <a:cubicBezTo>
                      <a:pt x="42438" y="179"/>
                      <a:pt x="42286" y="32"/>
                      <a:pt x="42134" y="4"/>
                    </a:cubicBezTo>
                    <a:cubicBezTo>
                      <a:pt x="42121" y="2"/>
                      <a:pt x="42109" y="1"/>
                      <a:pt x="42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3" name="Google Shape;4273;p54"/>
              <p:cNvSpPr/>
              <p:nvPr/>
            </p:nvSpPr>
            <p:spPr>
              <a:xfrm>
                <a:off x="2166550" y="3442775"/>
                <a:ext cx="120225" cy="76775"/>
              </a:xfrm>
              <a:custGeom>
                <a:avLst/>
                <a:gdLst/>
                <a:ahLst/>
                <a:cxnLst/>
                <a:rect l="l" t="t" r="r" b="b"/>
                <a:pathLst>
                  <a:path w="4809" h="3071" extrusionOk="0">
                    <a:moveTo>
                      <a:pt x="2208" y="1"/>
                    </a:moveTo>
                    <a:lnTo>
                      <a:pt x="2208" y="1"/>
                    </a:lnTo>
                    <a:cubicBezTo>
                      <a:pt x="2213" y="38"/>
                      <a:pt x="2202" y="76"/>
                      <a:pt x="2177" y="105"/>
                    </a:cubicBezTo>
                    <a:lnTo>
                      <a:pt x="0" y="2797"/>
                    </a:lnTo>
                    <a:cubicBezTo>
                      <a:pt x="1603" y="2882"/>
                      <a:pt x="3207" y="2976"/>
                      <a:pt x="4809" y="3070"/>
                    </a:cubicBezTo>
                    <a:cubicBezTo>
                      <a:pt x="3886" y="2095"/>
                      <a:pt x="3018" y="1071"/>
                      <a:pt x="22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4" name="Google Shape;4274;p54"/>
              <p:cNvSpPr/>
              <p:nvPr/>
            </p:nvSpPr>
            <p:spPr>
              <a:xfrm>
                <a:off x="1358500" y="3487800"/>
                <a:ext cx="78250" cy="37550"/>
              </a:xfrm>
              <a:custGeom>
                <a:avLst/>
                <a:gdLst/>
                <a:ahLst/>
                <a:cxnLst/>
                <a:rect l="l" t="t" r="r" b="b"/>
                <a:pathLst>
                  <a:path w="3130" h="1502" extrusionOk="0">
                    <a:moveTo>
                      <a:pt x="1830" y="1"/>
                    </a:moveTo>
                    <a:lnTo>
                      <a:pt x="266" y="1283"/>
                    </a:lnTo>
                    <a:lnTo>
                      <a:pt x="1" y="1501"/>
                    </a:lnTo>
                    <a:cubicBezTo>
                      <a:pt x="1044" y="1479"/>
                      <a:pt x="2087" y="1453"/>
                      <a:pt x="3130" y="1424"/>
                    </a:cubicBezTo>
                    <a:lnTo>
                      <a:pt x="18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5" name="Google Shape;4275;p54"/>
              <p:cNvSpPr/>
              <p:nvPr/>
            </p:nvSpPr>
            <p:spPr>
              <a:xfrm>
                <a:off x="2361200" y="3502450"/>
                <a:ext cx="8600" cy="7850"/>
              </a:xfrm>
              <a:custGeom>
                <a:avLst/>
                <a:gdLst/>
                <a:ahLst/>
                <a:cxnLst/>
                <a:rect l="l" t="t" r="r" b="b"/>
                <a:pathLst>
                  <a:path w="344" h="314" extrusionOk="0">
                    <a:moveTo>
                      <a:pt x="305" y="1"/>
                    </a:moveTo>
                    <a:cubicBezTo>
                      <a:pt x="204" y="106"/>
                      <a:pt x="103" y="210"/>
                      <a:pt x="1" y="313"/>
                    </a:cubicBezTo>
                    <a:cubicBezTo>
                      <a:pt x="62" y="300"/>
                      <a:pt x="125" y="285"/>
                      <a:pt x="188" y="270"/>
                    </a:cubicBezTo>
                    <a:cubicBezTo>
                      <a:pt x="285" y="246"/>
                      <a:pt x="343" y="136"/>
                      <a:pt x="316" y="41"/>
                    </a:cubicBezTo>
                    <a:cubicBezTo>
                      <a:pt x="313" y="28"/>
                      <a:pt x="310" y="15"/>
                      <a:pt x="30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6" name="Google Shape;4276;p54"/>
              <p:cNvSpPr/>
              <p:nvPr/>
            </p:nvSpPr>
            <p:spPr>
              <a:xfrm>
                <a:off x="1870550" y="3468925"/>
                <a:ext cx="63025" cy="35875"/>
              </a:xfrm>
              <a:custGeom>
                <a:avLst/>
                <a:gdLst/>
                <a:ahLst/>
                <a:cxnLst/>
                <a:rect l="l" t="t" r="r" b="b"/>
                <a:pathLst>
                  <a:path w="2521" h="1435" extrusionOk="0">
                    <a:moveTo>
                      <a:pt x="1153" y="0"/>
                    </a:moveTo>
                    <a:lnTo>
                      <a:pt x="274" y="1094"/>
                    </a:lnTo>
                    <a:lnTo>
                      <a:pt x="1" y="1434"/>
                    </a:lnTo>
                    <a:cubicBezTo>
                      <a:pt x="447" y="1430"/>
                      <a:pt x="893" y="1427"/>
                      <a:pt x="1339" y="1427"/>
                    </a:cubicBezTo>
                    <a:cubicBezTo>
                      <a:pt x="1733" y="1427"/>
                      <a:pt x="2127" y="1429"/>
                      <a:pt x="2520" y="1433"/>
                    </a:cubicBezTo>
                    <a:cubicBezTo>
                      <a:pt x="2049" y="970"/>
                      <a:pt x="1593" y="492"/>
                      <a:pt x="11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7" name="Google Shape;4277;p54"/>
              <p:cNvSpPr/>
              <p:nvPr/>
            </p:nvSpPr>
            <p:spPr>
              <a:xfrm>
                <a:off x="2030575" y="3469325"/>
                <a:ext cx="71050" cy="40200"/>
              </a:xfrm>
              <a:custGeom>
                <a:avLst/>
                <a:gdLst/>
                <a:ahLst/>
                <a:cxnLst/>
                <a:rect l="l" t="t" r="r" b="b"/>
                <a:pathLst>
                  <a:path w="2842" h="1608" extrusionOk="0">
                    <a:moveTo>
                      <a:pt x="1500" y="0"/>
                    </a:moveTo>
                    <a:cubicBezTo>
                      <a:pt x="1060" y="408"/>
                      <a:pt x="633" y="830"/>
                      <a:pt x="218" y="1266"/>
                    </a:cubicBezTo>
                    <a:cubicBezTo>
                      <a:pt x="145" y="1343"/>
                      <a:pt x="72" y="1420"/>
                      <a:pt x="0" y="1498"/>
                    </a:cubicBezTo>
                    <a:cubicBezTo>
                      <a:pt x="272" y="1508"/>
                      <a:pt x="543" y="1516"/>
                      <a:pt x="815" y="1526"/>
                    </a:cubicBezTo>
                    <a:cubicBezTo>
                      <a:pt x="1492" y="1550"/>
                      <a:pt x="2167" y="1578"/>
                      <a:pt x="2842" y="1608"/>
                    </a:cubicBezTo>
                    <a:cubicBezTo>
                      <a:pt x="2349" y="1106"/>
                      <a:pt x="1847" y="610"/>
                      <a:pt x="1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8" name="Google Shape;4278;p54"/>
              <p:cNvSpPr/>
              <p:nvPr/>
            </p:nvSpPr>
            <p:spPr>
              <a:xfrm>
                <a:off x="1724125" y="3483175"/>
                <a:ext cx="47200" cy="26675"/>
              </a:xfrm>
              <a:custGeom>
                <a:avLst/>
                <a:gdLst/>
                <a:ahLst/>
                <a:cxnLst/>
                <a:rect l="l" t="t" r="r" b="b"/>
                <a:pathLst>
                  <a:path w="1888" h="1067" extrusionOk="0">
                    <a:moveTo>
                      <a:pt x="1079" y="1"/>
                    </a:moveTo>
                    <a:lnTo>
                      <a:pt x="1" y="1066"/>
                    </a:lnTo>
                    <a:cubicBezTo>
                      <a:pt x="630" y="1033"/>
                      <a:pt x="1259" y="1001"/>
                      <a:pt x="1888" y="974"/>
                    </a:cubicBezTo>
                    <a:cubicBezTo>
                      <a:pt x="1621" y="661"/>
                      <a:pt x="1357" y="347"/>
                      <a:pt x="1097" y="29"/>
                    </a:cubicBezTo>
                    <a:cubicBezTo>
                      <a:pt x="1089" y="20"/>
                      <a:pt x="1083" y="1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79" name="Google Shape;4279;p54"/>
              <p:cNvSpPr/>
              <p:nvPr/>
            </p:nvSpPr>
            <p:spPr>
              <a:xfrm>
                <a:off x="1545900" y="3497150"/>
                <a:ext cx="47275" cy="22350"/>
              </a:xfrm>
              <a:custGeom>
                <a:avLst/>
                <a:gdLst/>
                <a:ahLst/>
                <a:cxnLst/>
                <a:rect l="l" t="t" r="r" b="b"/>
                <a:pathLst>
                  <a:path w="1891" h="894" extrusionOk="0">
                    <a:moveTo>
                      <a:pt x="1103" y="0"/>
                    </a:moveTo>
                    <a:lnTo>
                      <a:pt x="0" y="893"/>
                    </a:lnTo>
                    <a:cubicBezTo>
                      <a:pt x="630" y="866"/>
                      <a:pt x="1260" y="836"/>
                      <a:pt x="1891" y="803"/>
                    </a:cubicBezTo>
                    <a:cubicBezTo>
                      <a:pt x="1624" y="540"/>
                      <a:pt x="1361" y="272"/>
                      <a:pt x="1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0" name="Google Shape;4280;p54"/>
              <p:cNvSpPr/>
              <p:nvPr/>
            </p:nvSpPr>
            <p:spPr>
              <a:xfrm>
                <a:off x="1137975" y="3198925"/>
                <a:ext cx="1220950" cy="192425"/>
              </a:xfrm>
              <a:custGeom>
                <a:avLst/>
                <a:gdLst/>
                <a:ahLst/>
                <a:cxnLst/>
                <a:rect l="l" t="t" r="r" b="b"/>
                <a:pathLst>
                  <a:path w="48838" h="7697" extrusionOk="0">
                    <a:moveTo>
                      <a:pt x="43632" y="0"/>
                    </a:moveTo>
                    <a:cubicBezTo>
                      <a:pt x="43598" y="0"/>
                      <a:pt x="43564" y="13"/>
                      <a:pt x="43537" y="38"/>
                    </a:cubicBezTo>
                    <a:cubicBezTo>
                      <a:pt x="42242" y="1283"/>
                      <a:pt x="41002" y="2581"/>
                      <a:pt x="39816" y="3932"/>
                    </a:cubicBezTo>
                    <a:lnTo>
                      <a:pt x="37565" y="626"/>
                    </a:lnTo>
                    <a:cubicBezTo>
                      <a:pt x="37536" y="585"/>
                      <a:pt x="37490" y="560"/>
                      <a:pt x="37444" y="560"/>
                    </a:cubicBezTo>
                    <a:cubicBezTo>
                      <a:pt x="37413" y="560"/>
                      <a:pt x="37381" y="572"/>
                      <a:pt x="37355" y="599"/>
                    </a:cubicBezTo>
                    <a:cubicBezTo>
                      <a:pt x="36257" y="1727"/>
                      <a:pt x="35222" y="2914"/>
                      <a:pt x="34256" y="4156"/>
                    </a:cubicBezTo>
                    <a:cubicBezTo>
                      <a:pt x="33087" y="2939"/>
                      <a:pt x="31829" y="1811"/>
                      <a:pt x="30491" y="781"/>
                    </a:cubicBezTo>
                    <a:cubicBezTo>
                      <a:pt x="30474" y="767"/>
                      <a:pt x="30453" y="761"/>
                      <a:pt x="30430" y="761"/>
                    </a:cubicBezTo>
                    <a:cubicBezTo>
                      <a:pt x="30393" y="761"/>
                      <a:pt x="30354" y="778"/>
                      <a:pt x="30330" y="801"/>
                    </a:cubicBezTo>
                    <a:cubicBezTo>
                      <a:pt x="29244" y="1884"/>
                      <a:pt x="28204" y="3011"/>
                      <a:pt x="27210" y="4181"/>
                    </a:cubicBezTo>
                    <a:lnTo>
                      <a:pt x="24715" y="1187"/>
                    </a:lnTo>
                    <a:cubicBezTo>
                      <a:pt x="24693" y="1161"/>
                      <a:pt x="24659" y="1148"/>
                      <a:pt x="24624" y="1148"/>
                    </a:cubicBezTo>
                    <a:cubicBezTo>
                      <a:pt x="24587" y="1148"/>
                      <a:pt x="24550" y="1162"/>
                      <a:pt x="24526" y="1187"/>
                    </a:cubicBezTo>
                    <a:cubicBezTo>
                      <a:pt x="23218" y="2566"/>
                      <a:pt x="21869" y="3904"/>
                      <a:pt x="20480" y="5203"/>
                    </a:cubicBezTo>
                    <a:lnTo>
                      <a:pt x="17911" y="1875"/>
                    </a:lnTo>
                    <a:cubicBezTo>
                      <a:pt x="17881" y="1836"/>
                      <a:pt x="17833" y="1809"/>
                      <a:pt x="17787" y="1809"/>
                    </a:cubicBezTo>
                    <a:cubicBezTo>
                      <a:pt x="17756" y="1809"/>
                      <a:pt x="17726" y="1821"/>
                      <a:pt x="17700" y="1848"/>
                    </a:cubicBezTo>
                    <a:cubicBezTo>
                      <a:pt x="16538" y="3121"/>
                      <a:pt x="15267" y="4287"/>
                      <a:pt x="13900" y="5335"/>
                    </a:cubicBezTo>
                    <a:cubicBezTo>
                      <a:pt x="12781" y="4235"/>
                      <a:pt x="11720" y="3076"/>
                      <a:pt x="10721" y="1866"/>
                    </a:cubicBezTo>
                    <a:cubicBezTo>
                      <a:pt x="10699" y="1839"/>
                      <a:pt x="10665" y="1827"/>
                      <a:pt x="10631" y="1827"/>
                    </a:cubicBezTo>
                    <a:cubicBezTo>
                      <a:pt x="10595" y="1827"/>
                      <a:pt x="10557" y="1841"/>
                      <a:pt x="10533" y="1866"/>
                    </a:cubicBezTo>
                    <a:cubicBezTo>
                      <a:pt x="9321" y="3075"/>
                      <a:pt x="8026" y="4199"/>
                      <a:pt x="6656" y="5228"/>
                    </a:cubicBezTo>
                    <a:lnTo>
                      <a:pt x="3959" y="1800"/>
                    </a:lnTo>
                    <a:cubicBezTo>
                      <a:pt x="3937" y="1773"/>
                      <a:pt x="3905" y="1761"/>
                      <a:pt x="3873" y="1761"/>
                    </a:cubicBezTo>
                    <a:cubicBezTo>
                      <a:pt x="3835" y="1761"/>
                      <a:pt x="3796" y="1776"/>
                      <a:pt x="3770" y="1800"/>
                    </a:cubicBezTo>
                    <a:cubicBezTo>
                      <a:pt x="2761" y="2709"/>
                      <a:pt x="1781" y="3648"/>
                      <a:pt x="828" y="4618"/>
                    </a:cubicBezTo>
                    <a:cubicBezTo>
                      <a:pt x="593" y="4949"/>
                      <a:pt x="343" y="5269"/>
                      <a:pt x="76" y="5579"/>
                    </a:cubicBezTo>
                    <a:cubicBezTo>
                      <a:pt x="2" y="5664"/>
                      <a:pt x="1" y="5812"/>
                      <a:pt x="114" y="5870"/>
                    </a:cubicBezTo>
                    <a:lnTo>
                      <a:pt x="1134" y="6399"/>
                    </a:lnTo>
                    <a:cubicBezTo>
                      <a:pt x="1968" y="5679"/>
                      <a:pt x="2768" y="4922"/>
                      <a:pt x="3535" y="4129"/>
                    </a:cubicBezTo>
                    <a:lnTo>
                      <a:pt x="6336" y="6483"/>
                    </a:lnTo>
                    <a:cubicBezTo>
                      <a:pt x="6528" y="6643"/>
                      <a:pt x="6732" y="6873"/>
                      <a:pt x="6974" y="6951"/>
                    </a:cubicBezTo>
                    <a:cubicBezTo>
                      <a:pt x="7025" y="6968"/>
                      <a:pt x="7075" y="6975"/>
                      <a:pt x="7123" y="6975"/>
                    </a:cubicBezTo>
                    <a:cubicBezTo>
                      <a:pt x="7309" y="6975"/>
                      <a:pt x="7472" y="6864"/>
                      <a:pt x="7621" y="6743"/>
                    </a:cubicBezTo>
                    <a:cubicBezTo>
                      <a:pt x="8111" y="6344"/>
                      <a:pt x="8598" y="5941"/>
                      <a:pt x="9086" y="5541"/>
                    </a:cubicBezTo>
                    <a:lnTo>
                      <a:pt x="10650" y="4258"/>
                    </a:lnTo>
                    <a:lnTo>
                      <a:pt x="13464" y="7335"/>
                    </a:lnTo>
                    <a:cubicBezTo>
                      <a:pt x="13491" y="7365"/>
                      <a:pt x="13522" y="7377"/>
                      <a:pt x="13553" y="7377"/>
                    </a:cubicBezTo>
                    <a:cubicBezTo>
                      <a:pt x="13604" y="7377"/>
                      <a:pt x="13653" y="7342"/>
                      <a:pt x="13675" y="7294"/>
                    </a:cubicBezTo>
                    <a:cubicBezTo>
                      <a:pt x="13727" y="7309"/>
                      <a:pt x="13778" y="7315"/>
                      <a:pt x="13828" y="7315"/>
                    </a:cubicBezTo>
                    <a:cubicBezTo>
                      <a:pt x="14090" y="7315"/>
                      <a:pt x="14332" y="7132"/>
                      <a:pt x="14533" y="6969"/>
                    </a:cubicBezTo>
                    <a:cubicBezTo>
                      <a:pt x="14868" y="6698"/>
                      <a:pt x="15203" y="6427"/>
                      <a:pt x="15538" y="6155"/>
                    </a:cubicBezTo>
                    <a:lnTo>
                      <a:pt x="17419" y="4632"/>
                    </a:lnTo>
                    <a:cubicBezTo>
                      <a:pt x="18446" y="5714"/>
                      <a:pt x="19545" y="6726"/>
                      <a:pt x="20709" y="7658"/>
                    </a:cubicBezTo>
                    <a:cubicBezTo>
                      <a:pt x="20739" y="7682"/>
                      <a:pt x="20774" y="7696"/>
                      <a:pt x="20808" y="7696"/>
                    </a:cubicBezTo>
                    <a:cubicBezTo>
                      <a:pt x="20840" y="7696"/>
                      <a:pt x="20872" y="7685"/>
                      <a:pt x="20898" y="7658"/>
                    </a:cubicBezTo>
                    <a:lnTo>
                      <a:pt x="24524" y="4073"/>
                    </a:lnTo>
                    <a:cubicBezTo>
                      <a:pt x="24529" y="4084"/>
                      <a:pt x="24534" y="4093"/>
                      <a:pt x="24542" y="4101"/>
                    </a:cubicBezTo>
                    <a:cubicBezTo>
                      <a:pt x="24953" y="4602"/>
                      <a:pt x="25372" y="5096"/>
                      <a:pt x="25799" y="5584"/>
                    </a:cubicBezTo>
                    <a:cubicBezTo>
                      <a:pt x="26224" y="6071"/>
                      <a:pt x="26649" y="6565"/>
                      <a:pt x="27101" y="7028"/>
                    </a:cubicBezTo>
                    <a:cubicBezTo>
                      <a:pt x="27174" y="7104"/>
                      <a:pt x="27258" y="7168"/>
                      <a:pt x="27364" y="7168"/>
                    </a:cubicBezTo>
                    <a:cubicBezTo>
                      <a:pt x="27375" y="7168"/>
                      <a:pt x="27387" y="7168"/>
                      <a:pt x="27399" y="7166"/>
                    </a:cubicBezTo>
                    <a:cubicBezTo>
                      <a:pt x="27540" y="7148"/>
                      <a:pt x="27623" y="7029"/>
                      <a:pt x="27706" y="6926"/>
                    </a:cubicBezTo>
                    <a:lnTo>
                      <a:pt x="28308" y="6177"/>
                    </a:lnTo>
                    <a:lnTo>
                      <a:pt x="29577" y="4598"/>
                    </a:lnTo>
                    <a:lnTo>
                      <a:pt x="30456" y="3504"/>
                    </a:lnTo>
                    <a:cubicBezTo>
                      <a:pt x="31306" y="4453"/>
                      <a:pt x="32214" y="5349"/>
                      <a:pt x="33175" y="6186"/>
                    </a:cubicBezTo>
                    <a:cubicBezTo>
                      <a:pt x="33298" y="6294"/>
                      <a:pt x="33424" y="6401"/>
                      <a:pt x="33549" y="6507"/>
                    </a:cubicBezTo>
                    <a:cubicBezTo>
                      <a:pt x="33662" y="6602"/>
                      <a:pt x="33776" y="6710"/>
                      <a:pt x="33922" y="6746"/>
                    </a:cubicBezTo>
                    <a:cubicBezTo>
                      <a:pt x="33954" y="6754"/>
                      <a:pt x="33984" y="6758"/>
                      <a:pt x="34014" y="6758"/>
                    </a:cubicBezTo>
                    <a:cubicBezTo>
                      <a:pt x="34270" y="6758"/>
                      <a:pt x="34431" y="6482"/>
                      <a:pt x="34581" y="6301"/>
                    </a:cubicBezTo>
                    <a:cubicBezTo>
                      <a:pt x="35010" y="5780"/>
                      <a:pt x="35457" y="5275"/>
                      <a:pt x="35922" y="4786"/>
                    </a:cubicBezTo>
                    <a:cubicBezTo>
                      <a:pt x="36336" y="4350"/>
                      <a:pt x="36763" y="3928"/>
                      <a:pt x="37204" y="3520"/>
                    </a:cubicBezTo>
                    <a:cubicBezTo>
                      <a:pt x="37875" y="4700"/>
                      <a:pt x="39124" y="5452"/>
                      <a:pt x="39780" y="6653"/>
                    </a:cubicBezTo>
                    <a:cubicBezTo>
                      <a:pt x="39803" y="6694"/>
                      <a:pt x="39853" y="6720"/>
                      <a:pt x="39901" y="6720"/>
                    </a:cubicBezTo>
                    <a:cubicBezTo>
                      <a:pt x="39935" y="6720"/>
                      <a:pt x="39968" y="6707"/>
                      <a:pt x="39990" y="6679"/>
                    </a:cubicBezTo>
                    <a:lnTo>
                      <a:pt x="43320" y="2563"/>
                    </a:lnTo>
                    <a:cubicBezTo>
                      <a:pt x="43345" y="2533"/>
                      <a:pt x="43356" y="2495"/>
                      <a:pt x="43351" y="2457"/>
                    </a:cubicBezTo>
                    <a:lnTo>
                      <a:pt x="43351" y="2457"/>
                    </a:lnTo>
                    <a:cubicBezTo>
                      <a:pt x="44304" y="3717"/>
                      <a:pt x="45337" y="4913"/>
                      <a:pt x="46446" y="6038"/>
                    </a:cubicBezTo>
                    <a:cubicBezTo>
                      <a:pt x="46642" y="6238"/>
                      <a:pt x="46874" y="6562"/>
                      <a:pt x="47172" y="6562"/>
                    </a:cubicBezTo>
                    <a:cubicBezTo>
                      <a:pt x="47223" y="6562"/>
                      <a:pt x="47276" y="6552"/>
                      <a:pt x="47332" y="6530"/>
                    </a:cubicBezTo>
                    <a:cubicBezTo>
                      <a:pt x="47496" y="6467"/>
                      <a:pt x="47638" y="6340"/>
                      <a:pt x="47774" y="6233"/>
                    </a:cubicBezTo>
                    <a:cubicBezTo>
                      <a:pt x="47906" y="6130"/>
                      <a:pt x="48032" y="6020"/>
                      <a:pt x="48157" y="5907"/>
                    </a:cubicBezTo>
                    <a:cubicBezTo>
                      <a:pt x="48196" y="5852"/>
                      <a:pt x="48235" y="5797"/>
                      <a:pt x="48274" y="5740"/>
                    </a:cubicBezTo>
                    <a:cubicBezTo>
                      <a:pt x="48482" y="5439"/>
                      <a:pt x="48837" y="5043"/>
                      <a:pt x="48798" y="4650"/>
                    </a:cubicBezTo>
                    <a:cubicBezTo>
                      <a:pt x="48762" y="4283"/>
                      <a:pt x="48351" y="4014"/>
                      <a:pt x="48089" y="3803"/>
                    </a:cubicBezTo>
                    <a:cubicBezTo>
                      <a:pt x="48019" y="3747"/>
                      <a:pt x="47947" y="3692"/>
                      <a:pt x="47876" y="3639"/>
                    </a:cubicBezTo>
                    <a:cubicBezTo>
                      <a:pt x="47626" y="3837"/>
                      <a:pt x="47374" y="4033"/>
                      <a:pt x="47119" y="4224"/>
                    </a:cubicBezTo>
                    <a:cubicBezTo>
                      <a:pt x="46200" y="2670"/>
                      <a:pt x="45057" y="1259"/>
                      <a:pt x="43727" y="38"/>
                    </a:cubicBezTo>
                    <a:cubicBezTo>
                      <a:pt x="43700" y="13"/>
                      <a:pt x="43666" y="0"/>
                      <a:pt x="43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1" name="Google Shape;4281;p54"/>
              <p:cNvSpPr/>
              <p:nvPr/>
            </p:nvSpPr>
            <p:spPr>
              <a:xfrm>
                <a:off x="1156100" y="3381375"/>
                <a:ext cx="1212750" cy="147900"/>
              </a:xfrm>
              <a:custGeom>
                <a:avLst/>
                <a:gdLst/>
                <a:ahLst/>
                <a:cxnLst/>
                <a:rect l="l" t="t" r="r" b="b"/>
                <a:pathLst>
                  <a:path w="48510" h="5916" extrusionOk="0">
                    <a:moveTo>
                      <a:pt x="42907" y="0"/>
                    </a:moveTo>
                    <a:cubicBezTo>
                      <a:pt x="42873" y="0"/>
                      <a:pt x="42839" y="13"/>
                      <a:pt x="42813" y="38"/>
                    </a:cubicBezTo>
                    <a:cubicBezTo>
                      <a:pt x="41517" y="1283"/>
                      <a:pt x="40277" y="2580"/>
                      <a:pt x="39091" y="3932"/>
                    </a:cubicBezTo>
                    <a:lnTo>
                      <a:pt x="36840" y="626"/>
                    </a:lnTo>
                    <a:cubicBezTo>
                      <a:pt x="36812" y="585"/>
                      <a:pt x="36767" y="560"/>
                      <a:pt x="36721" y="560"/>
                    </a:cubicBezTo>
                    <a:cubicBezTo>
                      <a:pt x="36689" y="560"/>
                      <a:pt x="36656" y="572"/>
                      <a:pt x="36630" y="600"/>
                    </a:cubicBezTo>
                    <a:cubicBezTo>
                      <a:pt x="35532" y="1727"/>
                      <a:pt x="34497" y="2913"/>
                      <a:pt x="33531" y="4155"/>
                    </a:cubicBezTo>
                    <a:cubicBezTo>
                      <a:pt x="32362" y="2939"/>
                      <a:pt x="31103" y="1810"/>
                      <a:pt x="29766" y="779"/>
                    </a:cubicBezTo>
                    <a:cubicBezTo>
                      <a:pt x="29749" y="766"/>
                      <a:pt x="29727" y="761"/>
                      <a:pt x="29705" y="761"/>
                    </a:cubicBezTo>
                    <a:cubicBezTo>
                      <a:pt x="29667" y="761"/>
                      <a:pt x="29628" y="777"/>
                      <a:pt x="29604" y="801"/>
                    </a:cubicBezTo>
                    <a:cubicBezTo>
                      <a:pt x="28519" y="1884"/>
                      <a:pt x="27479" y="3011"/>
                      <a:pt x="26485" y="4181"/>
                    </a:cubicBezTo>
                    <a:lnTo>
                      <a:pt x="23990" y="1185"/>
                    </a:lnTo>
                    <a:cubicBezTo>
                      <a:pt x="23968" y="1159"/>
                      <a:pt x="23934" y="1147"/>
                      <a:pt x="23899" y="1147"/>
                    </a:cubicBezTo>
                    <a:cubicBezTo>
                      <a:pt x="23862" y="1147"/>
                      <a:pt x="23825" y="1161"/>
                      <a:pt x="23801" y="1185"/>
                    </a:cubicBezTo>
                    <a:cubicBezTo>
                      <a:pt x="22493" y="2564"/>
                      <a:pt x="21144" y="3903"/>
                      <a:pt x="19755" y="5201"/>
                    </a:cubicBezTo>
                    <a:lnTo>
                      <a:pt x="17186" y="1874"/>
                    </a:lnTo>
                    <a:cubicBezTo>
                      <a:pt x="17156" y="1836"/>
                      <a:pt x="17108" y="1808"/>
                      <a:pt x="17061" y="1808"/>
                    </a:cubicBezTo>
                    <a:cubicBezTo>
                      <a:pt x="17031" y="1808"/>
                      <a:pt x="17001" y="1820"/>
                      <a:pt x="16975" y="1848"/>
                    </a:cubicBezTo>
                    <a:cubicBezTo>
                      <a:pt x="15813" y="3119"/>
                      <a:pt x="14542" y="4286"/>
                      <a:pt x="13175" y="5334"/>
                    </a:cubicBezTo>
                    <a:cubicBezTo>
                      <a:pt x="12056" y="4234"/>
                      <a:pt x="10995" y="3076"/>
                      <a:pt x="9996" y="1866"/>
                    </a:cubicBezTo>
                    <a:cubicBezTo>
                      <a:pt x="9974" y="1839"/>
                      <a:pt x="9941" y="1827"/>
                      <a:pt x="9907" y="1827"/>
                    </a:cubicBezTo>
                    <a:cubicBezTo>
                      <a:pt x="9870" y="1827"/>
                      <a:pt x="9832" y="1841"/>
                      <a:pt x="9807" y="1866"/>
                    </a:cubicBezTo>
                    <a:cubicBezTo>
                      <a:pt x="8595" y="3075"/>
                      <a:pt x="7300" y="4198"/>
                      <a:pt x="5931" y="5228"/>
                    </a:cubicBezTo>
                    <a:lnTo>
                      <a:pt x="3234" y="1800"/>
                    </a:lnTo>
                    <a:cubicBezTo>
                      <a:pt x="3212" y="1773"/>
                      <a:pt x="3180" y="1761"/>
                      <a:pt x="3147" y="1761"/>
                    </a:cubicBezTo>
                    <a:cubicBezTo>
                      <a:pt x="3110" y="1761"/>
                      <a:pt x="3070" y="1777"/>
                      <a:pt x="3045" y="1800"/>
                    </a:cubicBezTo>
                    <a:cubicBezTo>
                      <a:pt x="2316" y="2457"/>
                      <a:pt x="1601" y="3130"/>
                      <a:pt x="900" y="3819"/>
                    </a:cubicBezTo>
                    <a:cubicBezTo>
                      <a:pt x="661" y="4440"/>
                      <a:pt x="386" y="5046"/>
                      <a:pt x="76" y="5636"/>
                    </a:cubicBezTo>
                    <a:cubicBezTo>
                      <a:pt x="1" y="5781"/>
                      <a:pt x="129" y="5915"/>
                      <a:pt x="252" y="5915"/>
                    </a:cubicBezTo>
                    <a:cubicBezTo>
                      <a:pt x="298" y="5915"/>
                      <a:pt x="344" y="5897"/>
                      <a:pt x="377" y="5853"/>
                    </a:cubicBezTo>
                    <a:cubicBezTo>
                      <a:pt x="407" y="5872"/>
                      <a:pt x="440" y="5882"/>
                      <a:pt x="475" y="5882"/>
                    </a:cubicBezTo>
                    <a:cubicBezTo>
                      <a:pt x="477" y="5882"/>
                      <a:pt x="479" y="5881"/>
                      <a:pt x="480" y="5881"/>
                    </a:cubicBezTo>
                    <a:lnTo>
                      <a:pt x="1003" y="5875"/>
                    </a:lnTo>
                    <a:cubicBezTo>
                      <a:pt x="1624" y="5314"/>
                      <a:pt x="2227" y="4731"/>
                      <a:pt x="2810" y="4128"/>
                    </a:cubicBezTo>
                    <a:lnTo>
                      <a:pt x="4821" y="5820"/>
                    </a:lnTo>
                    <a:cubicBezTo>
                      <a:pt x="5913" y="5802"/>
                      <a:pt x="7005" y="5782"/>
                      <a:pt x="8096" y="5759"/>
                    </a:cubicBezTo>
                    <a:lnTo>
                      <a:pt x="8361" y="5541"/>
                    </a:lnTo>
                    <a:lnTo>
                      <a:pt x="9925" y="4259"/>
                    </a:lnTo>
                    <a:lnTo>
                      <a:pt x="11225" y="5681"/>
                    </a:lnTo>
                    <a:cubicBezTo>
                      <a:pt x="12681" y="5639"/>
                      <a:pt x="14137" y="5586"/>
                      <a:pt x="15592" y="5524"/>
                    </a:cubicBezTo>
                    <a:lnTo>
                      <a:pt x="16695" y="4631"/>
                    </a:lnTo>
                    <a:cubicBezTo>
                      <a:pt x="16953" y="4903"/>
                      <a:pt x="17216" y="5171"/>
                      <a:pt x="17484" y="5434"/>
                    </a:cubicBezTo>
                    <a:cubicBezTo>
                      <a:pt x="17723" y="5422"/>
                      <a:pt x="17961" y="5409"/>
                      <a:pt x="18200" y="5397"/>
                    </a:cubicBezTo>
                    <a:cubicBezTo>
                      <a:pt x="19707" y="5314"/>
                      <a:pt x="21214" y="5220"/>
                      <a:pt x="22722" y="5139"/>
                    </a:cubicBezTo>
                    <a:lnTo>
                      <a:pt x="23800" y="4073"/>
                    </a:lnTo>
                    <a:cubicBezTo>
                      <a:pt x="23804" y="4084"/>
                      <a:pt x="23810" y="4093"/>
                      <a:pt x="23818" y="4102"/>
                    </a:cubicBezTo>
                    <a:cubicBezTo>
                      <a:pt x="24078" y="4419"/>
                      <a:pt x="24342" y="4733"/>
                      <a:pt x="24609" y="5046"/>
                    </a:cubicBezTo>
                    <a:cubicBezTo>
                      <a:pt x="25403" y="5011"/>
                      <a:pt x="26197" y="4983"/>
                      <a:pt x="26991" y="4964"/>
                    </a:cubicBezTo>
                    <a:cubicBezTo>
                      <a:pt x="27521" y="4951"/>
                      <a:pt x="28050" y="4942"/>
                      <a:pt x="28579" y="4937"/>
                    </a:cubicBezTo>
                    <a:lnTo>
                      <a:pt x="28852" y="4597"/>
                    </a:lnTo>
                    <a:lnTo>
                      <a:pt x="29731" y="3503"/>
                    </a:lnTo>
                    <a:cubicBezTo>
                      <a:pt x="30171" y="3995"/>
                      <a:pt x="30627" y="4473"/>
                      <a:pt x="31098" y="4935"/>
                    </a:cubicBezTo>
                    <a:cubicBezTo>
                      <a:pt x="32392" y="4947"/>
                      <a:pt x="33686" y="4973"/>
                      <a:pt x="34979" y="5017"/>
                    </a:cubicBezTo>
                    <a:cubicBezTo>
                      <a:pt x="35051" y="4939"/>
                      <a:pt x="35125" y="4862"/>
                      <a:pt x="35197" y="4784"/>
                    </a:cubicBezTo>
                    <a:cubicBezTo>
                      <a:pt x="35612" y="4349"/>
                      <a:pt x="36039" y="3927"/>
                      <a:pt x="36480" y="3519"/>
                    </a:cubicBezTo>
                    <a:cubicBezTo>
                      <a:pt x="36826" y="4128"/>
                      <a:pt x="37328" y="4625"/>
                      <a:pt x="37821" y="5127"/>
                    </a:cubicBezTo>
                    <a:cubicBezTo>
                      <a:pt x="38687" y="5165"/>
                      <a:pt x="39553" y="5207"/>
                      <a:pt x="40418" y="5254"/>
                    </a:cubicBezTo>
                    <a:lnTo>
                      <a:pt x="42595" y="2561"/>
                    </a:lnTo>
                    <a:cubicBezTo>
                      <a:pt x="42620" y="2532"/>
                      <a:pt x="42631" y="2494"/>
                      <a:pt x="42626" y="2457"/>
                    </a:cubicBezTo>
                    <a:lnTo>
                      <a:pt x="42626" y="2457"/>
                    </a:lnTo>
                    <a:cubicBezTo>
                      <a:pt x="43436" y="3527"/>
                      <a:pt x="44304" y="4551"/>
                      <a:pt x="45227" y="5526"/>
                    </a:cubicBezTo>
                    <a:lnTo>
                      <a:pt x="45669" y="5553"/>
                    </a:lnTo>
                    <a:cubicBezTo>
                      <a:pt x="45674" y="5553"/>
                      <a:pt x="45679" y="5554"/>
                      <a:pt x="45683" y="5554"/>
                    </a:cubicBezTo>
                    <a:cubicBezTo>
                      <a:pt x="45717" y="5554"/>
                      <a:pt x="45751" y="5544"/>
                      <a:pt x="45779" y="5524"/>
                    </a:cubicBezTo>
                    <a:cubicBezTo>
                      <a:pt x="46595" y="5463"/>
                      <a:pt x="47406" y="5339"/>
                      <a:pt x="48205" y="5156"/>
                    </a:cubicBezTo>
                    <a:cubicBezTo>
                      <a:pt x="48307" y="5053"/>
                      <a:pt x="48409" y="4949"/>
                      <a:pt x="48510" y="4844"/>
                    </a:cubicBezTo>
                    <a:cubicBezTo>
                      <a:pt x="48476" y="4735"/>
                      <a:pt x="48431" y="4630"/>
                      <a:pt x="48376" y="4530"/>
                    </a:cubicBezTo>
                    <a:cubicBezTo>
                      <a:pt x="48392" y="4481"/>
                      <a:pt x="48387" y="4429"/>
                      <a:pt x="48359" y="4386"/>
                    </a:cubicBezTo>
                    <a:lnTo>
                      <a:pt x="47636" y="3243"/>
                    </a:lnTo>
                    <a:cubicBezTo>
                      <a:pt x="47230" y="3580"/>
                      <a:pt x="46816" y="3907"/>
                      <a:pt x="46395" y="4224"/>
                    </a:cubicBezTo>
                    <a:cubicBezTo>
                      <a:pt x="45476" y="2670"/>
                      <a:pt x="44332" y="1260"/>
                      <a:pt x="43002" y="38"/>
                    </a:cubicBezTo>
                    <a:cubicBezTo>
                      <a:pt x="42975" y="13"/>
                      <a:pt x="42941" y="0"/>
                      <a:pt x="429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2" name="Google Shape;4282;p54"/>
              <p:cNvSpPr/>
              <p:nvPr/>
            </p:nvSpPr>
            <p:spPr>
              <a:xfrm>
                <a:off x="1766425" y="3148325"/>
                <a:ext cx="107925" cy="60500"/>
              </a:xfrm>
              <a:custGeom>
                <a:avLst/>
                <a:gdLst/>
                <a:ahLst/>
                <a:cxnLst/>
                <a:rect l="l" t="t" r="r" b="b"/>
                <a:pathLst>
                  <a:path w="4317" h="2420" extrusionOk="0">
                    <a:moveTo>
                      <a:pt x="4317" y="0"/>
                    </a:moveTo>
                    <a:lnTo>
                      <a:pt x="4112" y="3"/>
                    </a:lnTo>
                    <a:lnTo>
                      <a:pt x="0" y="66"/>
                    </a:lnTo>
                    <a:cubicBezTo>
                      <a:pt x="218" y="324"/>
                      <a:pt x="439" y="581"/>
                      <a:pt x="662" y="835"/>
                    </a:cubicBezTo>
                    <a:cubicBezTo>
                      <a:pt x="1087" y="1322"/>
                      <a:pt x="1512" y="1815"/>
                      <a:pt x="1963" y="2279"/>
                    </a:cubicBezTo>
                    <a:cubicBezTo>
                      <a:pt x="2037" y="2354"/>
                      <a:pt x="2120" y="2419"/>
                      <a:pt x="2226" y="2419"/>
                    </a:cubicBezTo>
                    <a:cubicBezTo>
                      <a:pt x="2237" y="2419"/>
                      <a:pt x="2249" y="2418"/>
                      <a:pt x="2261" y="2417"/>
                    </a:cubicBezTo>
                    <a:cubicBezTo>
                      <a:pt x="2402" y="2399"/>
                      <a:pt x="2485" y="2279"/>
                      <a:pt x="2568" y="2175"/>
                    </a:cubicBezTo>
                    <a:cubicBezTo>
                      <a:pt x="2769" y="1927"/>
                      <a:pt x="2969" y="1677"/>
                      <a:pt x="3170" y="1427"/>
                    </a:cubicBezTo>
                    <a:lnTo>
                      <a:pt x="4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3" name="Google Shape;4283;p54"/>
              <p:cNvSpPr/>
              <p:nvPr/>
            </p:nvSpPr>
            <p:spPr>
              <a:xfrm>
                <a:off x="2263600" y="3141300"/>
                <a:ext cx="77650" cy="52325"/>
              </a:xfrm>
              <a:custGeom>
                <a:avLst/>
                <a:gdLst/>
                <a:ahLst/>
                <a:cxnLst/>
                <a:rect l="l" t="t" r="r" b="b"/>
                <a:pathLst>
                  <a:path w="3106" h="2093" extrusionOk="0">
                    <a:moveTo>
                      <a:pt x="2765" y="0"/>
                    </a:moveTo>
                    <a:cubicBezTo>
                      <a:pt x="2762" y="0"/>
                      <a:pt x="2759" y="0"/>
                      <a:pt x="2755" y="0"/>
                    </a:cubicBezTo>
                    <a:lnTo>
                      <a:pt x="1" y="42"/>
                    </a:lnTo>
                    <a:cubicBezTo>
                      <a:pt x="459" y="565"/>
                      <a:pt x="932" y="1074"/>
                      <a:pt x="1420" y="1570"/>
                    </a:cubicBezTo>
                    <a:cubicBezTo>
                      <a:pt x="1616" y="1769"/>
                      <a:pt x="1849" y="2093"/>
                      <a:pt x="2147" y="2093"/>
                    </a:cubicBezTo>
                    <a:cubicBezTo>
                      <a:pt x="2194" y="2093"/>
                      <a:pt x="2243" y="2084"/>
                      <a:pt x="2294" y="2066"/>
                    </a:cubicBezTo>
                    <a:lnTo>
                      <a:pt x="2063" y="1827"/>
                    </a:lnTo>
                    <a:lnTo>
                      <a:pt x="3020" y="306"/>
                    </a:lnTo>
                    <a:cubicBezTo>
                      <a:pt x="3105" y="170"/>
                      <a:pt x="2989" y="41"/>
                      <a:pt x="2865" y="32"/>
                    </a:cubicBezTo>
                    <a:cubicBezTo>
                      <a:pt x="2836" y="12"/>
                      <a:pt x="2801" y="0"/>
                      <a:pt x="2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4" name="Google Shape;4284;p54"/>
              <p:cNvSpPr/>
              <p:nvPr/>
            </p:nvSpPr>
            <p:spPr>
              <a:xfrm>
                <a:off x="2089275" y="3143600"/>
                <a:ext cx="91275" cy="53975"/>
              </a:xfrm>
              <a:custGeom>
                <a:avLst/>
                <a:gdLst/>
                <a:ahLst/>
                <a:cxnLst/>
                <a:rect l="l" t="t" r="r" b="b"/>
                <a:pathLst>
                  <a:path w="3651" h="2159" extrusionOk="0">
                    <a:moveTo>
                      <a:pt x="3650" y="1"/>
                    </a:moveTo>
                    <a:lnTo>
                      <a:pt x="1" y="57"/>
                    </a:lnTo>
                    <a:cubicBezTo>
                      <a:pt x="612" y="708"/>
                      <a:pt x="1298" y="1303"/>
                      <a:pt x="1728" y="2091"/>
                    </a:cubicBezTo>
                    <a:cubicBezTo>
                      <a:pt x="1751" y="2133"/>
                      <a:pt x="1801" y="2158"/>
                      <a:pt x="1850" y="2158"/>
                    </a:cubicBezTo>
                    <a:cubicBezTo>
                      <a:pt x="1884" y="2158"/>
                      <a:pt x="1917" y="2146"/>
                      <a:pt x="1939" y="2119"/>
                    </a:cubicBezTo>
                    <a:lnTo>
                      <a:pt x="3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5" name="Google Shape;4285;p54"/>
              <p:cNvSpPr/>
              <p:nvPr/>
            </p:nvSpPr>
            <p:spPr>
              <a:xfrm>
                <a:off x="1137100" y="3158650"/>
                <a:ext cx="63200" cy="36675"/>
              </a:xfrm>
              <a:custGeom>
                <a:avLst/>
                <a:gdLst/>
                <a:ahLst/>
                <a:cxnLst/>
                <a:rect l="l" t="t" r="r" b="b"/>
                <a:pathLst>
                  <a:path w="2528" h="1467" extrusionOk="0">
                    <a:moveTo>
                      <a:pt x="2528" y="1"/>
                    </a:moveTo>
                    <a:lnTo>
                      <a:pt x="447" y="33"/>
                    </a:lnTo>
                    <a:cubicBezTo>
                      <a:pt x="330" y="35"/>
                      <a:pt x="270" y="126"/>
                      <a:pt x="269" y="218"/>
                    </a:cubicBezTo>
                    <a:cubicBezTo>
                      <a:pt x="264" y="217"/>
                      <a:pt x="259" y="217"/>
                      <a:pt x="255" y="217"/>
                    </a:cubicBezTo>
                    <a:cubicBezTo>
                      <a:pt x="124" y="217"/>
                      <a:pt x="1" y="402"/>
                      <a:pt x="112" y="542"/>
                    </a:cubicBezTo>
                    <a:cubicBezTo>
                      <a:pt x="366" y="858"/>
                      <a:pt x="628" y="1166"/>
                      <a:pt x="898" y="1467"/>
                    </a:cubicBezTo>
                    <a:cubicBezTo>
                      <a:pt x="1456" y="995"/>
                      <a:pt x="2000" y="506"/>
                      <a:pt x="2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6" name="Google Shape;4286;p54"/>
              <p:cNvSpPr/>
              <p:nvPr/>
            </p:nvSpPr>
            <p:spPr>
              <a:xfrm>
                <a:off x="1928050" y="3145800"/>
                <a:ext cx="111250" cy="52750"/>
              </a:xfrm>
              <a:custGeom>
                <a:avLst/>
                <a:gdLst/>
                <a:ahLst/>
                <a:cxnLst/>
                <a:rect l="l" t="t" r="r" b="b"/>
                <a:pathLst>
                  <a:path w="4450" h="2110" extrusionOk="0">
                    <a:moveTo>
                      <a:pt x="4450" y="0"/>
                    </a:moveTo>
                    <a:lnTo>
                      <a:pt x="0" y="69"/>
                    </a:lnTo>
                    <a:cubicBezTo>
                      <a:pt x="506" y="576"/>
                      <a:pt x="1031" y="1065"/>
                      <a:pt x="1572" y="1536"/>
                    </a:cubicBezTo>
                    <a:cubicBezTo>
                      <a:pt x="1695" y="1645"/>
                      <a:pt x="1821" y="1752"/>
                      <a:pt x="1946" y="1859"/>
                    </a:cubicBezTo>
                    <a:cubicBezTo>
                      <a:pt x="2059" y="1952"/>
                      <a:pt x="2173" y="2061"/>
                      <a:pt x="2319" y="2098"/>
                    </a:cubicBezTo>
                    <a:cubicBezTo>
                      <a:pt x="2351" y="2106"/>
                      <a:pt x="2381" y="2109"/>
                      <a:pt x="2410" y="2109"/>
                    </a:cubicBezTo>
                    <a:cubicBezTo>
                      <a:pt x="2667" y="2109"/>
                      <a:pt x="2828" y="1833"/>
                      <a:pt x="2978" y="1651"/>
                    </a:cubicBezTo>
                    <a:cubicBezTo>
                      <a:pt x="3407" y="1130"/>
                      <a:pt x="3854" y="625"/>
                      <a:pt x="4319" y="136"/>
                    </a:cubicBezTo>
                    <a:cubicBezTo>
                      <a:pt x="4363" y="91"/>
                      <a:pt x="4406" y="46"/>
                      <a:pt x="4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7" name="Google Shape;4287;p54"/>
              <p:cNvSpPr/>
              <p:nvPr/>
            </p:nvSpPr>
            <p:spPr>
              <a:xfrm>
                <a:off x="1580650" y="3150500"/>
                <a:ext cx="151125" cy="71500"/>
              </a:xfrm>
              <a:custGeom>
                <a:avLst/>
                <a:gdLst/>
                <a:ahLst/>
                <a:cxnLst/>
                <a:rect l="l" t="t" r="r" b="b"/>
                <a:pathLst>
                  <a:path w="6045" h="2860" extrusionOk="0">
                    <a:moveTo>
                      <a:pt x="6045" y="0"/>
                    </a:moveTo>
                    <a:lnTo>
                      <a:pt x="3113" y="46"/>
                    </a:lnTo>
                    <a:cubicBezTo>
                      <a:pt x="2999" y="152"/>
                      <a:pt x="2886" y="259"/>
                      <a:pt x="2773" y="365"/>
                    </a:cubicBezTo>
                    <a:lnTo>
                      <a:pt x="2533" y="54"/>
                    </a:lnTo>
                    <a:lnTo>
                      <a:pt x="1" y="93"/>
                    </a:lnTo>
                    <a:cubicBezTo>
                      <a:pt x="944" y="1064"/>
                      <a:pt x="1946" y="1975"/>
                      <a:pt x="3003" y="2822"/>
                    </a:cubicBezTo>
                    <a:cubicBezTo>
                      <a:pt x="3033" y="2846"/>
                      <a:pt x="3068" y="2860"/>
                      <a:pt x="3102" y="2860"/>
                    </a:cubicBezTo>
                    <a:cubicBezTo>
                      <a:pt x="3134" y="2860"/>
                      <a:pt x="3165" y="2848"/>
                      <a:pt x="3191" y="2822"/>
                    </a:cubicBezTo>
                    <a:lnTo>
                      <a:pt x="60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8" name="Google Shape;4288;p54"/>
              <p:cNvSpPr/>
              <p:nvPr/>
            </p:nvSpPr>
            <p:spPr>
              <a:xfrm>
                <a:off x="1256125" y="3155900"/>
                <a:ext cx="123900" cy="48075"/>
              </a:xfrm>
              <a:custGeom>
                <a:avLst/>
                <a:gdLst/>
                <a:ahLst/>
                <a:cxnLst/>
                <a:rect l="l" t="t" r="r" b="b"/>
                <a:pathLst>
                  <a:path w="4956" h="1923" extrusionOk="0">
                    <a:moveTo>
                      <a:pt x="4955" y="0"/>
                    </a:moveTo>
                    <a:lnTo>
                      <a:pt x="2101" y="44"/>
                    </a:lnTo>
                    <a:cubicBezTo>
                      <a:pt x="2045" y="87"/>
                      <a:pt x="1988" y="131"/>
                      <a:pt x="1930" y="175"/>
                    </a:cubicBezTo>
                    <a:cubicBezTo>
                      <a:pt x="1897" y="132"/>
                      <a:pt x="1864" y="91"/>
                      <a:pt x="1831" y="48"/>
                    </a:cubicBezTo>
                    <a:lnTo>
                      <a:pt x="1" y="77"/>
                    </a:lnTo>
                    <a:lnTo>
                      <a:pt x="1610" y="1430"/>
                    </a:lnTo>
                    <a:cubicBezTo>
                      <a:pt x="1802" y="1591"/>
                      <a:pt x="2006" y="1820"/>
                      <a:pt x="2249" y="1899"/>
                    </a:cubicBezTo>
                    <a:cubicBezTo>
                      <a:pt x="2300" y="1915"/>
                      <a:pt x="2350" y="1923"/>
                      <a:pt x="2397" y="1923"/>
                    </a:cubicBezTo>
                    <a:cubicBezTo>
                      <a:pt x="2584" y="1923"/>
                      <a:pt x="2747" y="1811"/>
                      <a:pt x="2895" y="1691"/>
                    </a:cubicBezTo>
                    <a:cubicBezTo>
                      <a:pt x="3386" y="1292"/>
                      <a:pt x="3872" y="889"/>
                      <a:pt x="4361" y="488"/>
                    </a:cubicBezTo>
                    <a:lnTo>
                      <a:pt x="4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89" name="Google Shape;4289;p54"/>
              <p:cNvSpPr/>
              <p:nvPr/>
            </p:nvSpPr>
            <p:spPr>
              <a:xfrm>
                <a:off x="1421800" y="3153075"/>
                <a:ext cx="142150" cy="60975"/>
              </a:xfrm>
              <a:custGeom>
                <a:avLst/>
                <a:gdLst/>
                <a:ahLst/>
                <a:cxnLst/>
                <a:rect l="l" t="t" r="r" b="b"/>
                <a:pathLst>
                  <a:path w="5686" h="2439" extrusionOk="0">
                    <a:moveTo>
                      <a:pt x="5685" y="0"/>
                    </a:moveTo>
                    <a:lnTo>
                      <a:pt x="2997" y="42"/>
                    </a:lnTo>
                    <a:cubicBezTo>
                      <a:pt x="2849" y="161"/>
                      <a:pt x="2699" y="279"/>
                      <a:pt x="2547" y="395"/>
                    </a:cubicBezTo>
                    <a:cubicBezTo>
                      <a:pt x="2433" y="282"/>
                      <a:pt x="2318" y="168"/>
                      <a:pt x="2204" y="54"/>
                    </a:cubicBezTo>
                    <a:lnTo>
                      <a:pt x="0" y="88"/>
                    </a:lnTo>
                    <a:lnTo>
                      <a:pt x="2111" y="2396"/>
                    </a:lnTo>
                    <a:cubicBezTo>
                      <a:pt x="2138" y="2426"/>
                      <a:pt x="2169" y="2438"/>
                      <a:pt x="2199" y="2438"/>
                    </a:cubicBezTo>
                    <a:cubicBezTo>
                      <a:pt x="2251" y="2438"/>
                      <a:pt x="2300" y="2402"/>
                      <a:pt x="2322" y="2353"/>
                    </a:cubicBezTo>
                    <a:cubicBezTo>
                      <a:pt x="2374" y="2368"/>
                      <a:pt x="2426" y="2375"/>
                      <a:pt x="2477" y="2375"/>
                    </a:cubicBezTo>
                    <a:cubicBezTo>
                      <a:pt x="2739" y="2375"/>
                      <a:pt x="2980" y="2192"/>
                      <a:pt x="3181" y="2030"/>
                    </a:cubicBezTo>
                    <a:cubicBezTo>
                      <a:pt x="3516" y="1759"/>
                      <a:pt x="3851" y="1488"/>
                      <a:pt x="4185" y="1216"/>
                    </a:cubicBezTo>
                    <a:lnTo>
                      <a:pt x="5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0" name="Google Shape;4290;p54"/>
              <p:cNvSpPr/>
              <p:nvPr/>
            </p:nvSpPr>
            <p:spPr>
              <a:xfrm>
                <a:off x="1143175" y="3167550"/>
                <a:ext cx="1198475" cy="122825"/>
              </a:xfrm>
              <a:custGeom>
                <a:avLst/>
                <a:gdLst/>
                <a:ahLst/>
                <a:cxnLst/>
                <a:rect l="l" t="t" r="r" b="b"/>
                <a:pathLst>
                  <a:path w="47939" h="4913" extrusionOk="0">
                    <a:moveTo>
                      <a:pt x="43218" y="0"/>
                    </a:moveTo>
                    <a:cubicBezTo>
                      <a:pt x="43150" y="0"/>
                      <a:pt x="43079" y="16"/>
                      <a:pt x="43007" y="53"/>
                    </a:cubicBezTo>
                    <a:cubicBezTo>
                      <a:pt x="42879" y="119"/>
                      <a:pt x="42768" y="229"/>
                      <a:pt x="42659" y="323"/>
                    </a:cubicBezTo>
                    <a:lnTo>
                      <a:pt x="42232" y="685"/>
                    </a:lnTo>
                    <a:lnTo>
                      <a:pt x="41420" y="1373"/>
                    </a:lnTo>
                    <a:lnTo>
                      <a:pt x="39677" y="2850"/>
                    </a:lnTo>
                    <a:cubicBezTo>
                      <a:pt x="39001" y="1784"/>
                      <a:pt x="38155" y="835"/>
                      <a:pt x="37172" y="44"/>
                    </a:cubicBezTo>
                    <a:cubicBezTo>
                      <a:pt x="37141" y="20"/>
                      <a:pt x="37108" y="7"/>
                      <a:pt x="37075" y="7"/>
                    </a:cubicBezTo>
                    <a:cubicBezTo>
                      <a:pt x="37044" y="7"/>
                      <a:pt x="37013" y="19"/>
                      <a:pt x="36983" y="44"/>
                    </a:cubicBezTo>
                    <a:cubicBezTo>
                      <a:pt x="35832" y="1045"/>
                      <a:pt x="34752" y="2123"/>
                      <a:pt x="33750" y="3272"/>
                    </a:cubicBezTo>
                    <a:lnTo>
                      <a:pt x="31021" y="952"/>
                    </a:lnTo>
                    <a:cubicBezTo>
                      <a:pt x="30835" y="794"/>
                      <a:pt x="30622" y="542"/>
                      <a:pt x="30371" y="498"/>
                    </a:cubicBezTo>
                    <a:cubicBezTo>
                      <a:pt x="30345" y="494"/>
                      <a:pt x="30320" y="492"/>
                      <a:pt x="30296" y="492"/>
                    </a:cubicBezTo>
                    <a:cubicBezTo>
                      <a:pt x="30065" y="492"/>
                      <a:pt x="29879" y="676"/>
                      <a:pt x="29719" y="825"/>
                    </a:cubicBezTo>
                    <a:lnTo>
                      <a:pt x="28355" y="2097"/>
                    </a:lnTo>
                    <a:lnTo>
                      <a:pt x="26881" y="3472"/>
                    </a:lnTo>
                    <a:cubicBezTo>
                      <a:pt x="25980" y="2786"/>
                      <a:pt x="25140" y="2023"/>
                      <a:pt x="24371" y="1193"/>
                    </a:cubicBezTo>
                    <a:cubicBezTo>
                      <a:pt x="24344" y="1163"/>
                      <a:pt x="24313" y="1151"/>
                      <a:pt x="24283" y="1151"/>
                    </a:cubicBezTo>
                    <a:cubicBezTo>
                      <a:pt x="24246" y="1151"/>
                      <a:pt x="24211" y="1169"/>
                      <a:pt x="24185" y="1196"/>
                    </a:cubicBezTo>
                    <a:cubicBezTo>
                      <a:pt x="24163" y="1180"/>
                      <a:pt x="24138" y="1170"/>
                      <a:pt x="24111" y="1170"/>
                    </a:cubicBezTo>
                    <a:cubicBezTo>
                      <a:pt x="24081" y="1170"/>
                      <a:pt x="24050" y="1183"/>
                      <a:pt x="24023" y="1214"/>
                    </a:cubicBezTo>
                    <a:lnTo>
                      <a:pt x="21179" y="4575"/>
                    </a:lnTo>
                    <a:cubicBezTo>
                      <a:pt x="20077" y="3303"/>
                      <a:pt x="18883" y="2113"/>
                      <a:pt x="17609" y="1014"/>
                    </a:cubicBezTo>
                    <a:cubicBezTo>
                      <a:pt x="17583" y="991"/>
                      <a:pt x="17545" y="974"/>
                      <a:pt x="17508" y="974"/>
                    </a:cubicBezTo>
                    <a:cubicBezTo>
                      <a:pt x="17487" y="974"/>
                      <a:pt x="17466" y="980"/>
                      <a:pt x="17448" y="993"/>
                    </a:cubicBezTo>
                    <a:cubicBezTo>
                      <a:pt x="16305" y="1819"/>
                      <a:pt x="15213" y="2715"/>
                      <a:pt x="14180" y="3675"/>
                    </a:cubicBezTo>
                    <a:lnTo>
                      <a:pt x="10308" y="852"/>
                    </a:lnTo>
                    <a:cubicBezTo>
                      <a:pt x="10289" y="839"/>
                      <a:pt x="10269" y="834"/>
                      <a:pt x="10247" y="834"/>
                    </a:cubicBezTo>
                    <a:cubicBezTo>
                      <a:pt x="10210" y="834"/>
                      <a:pt x="10172" y="851"/>
                      <a:pt x="10146" y="874"/>
                    </a:cubicBezTo>
                    <a:lnTo>
                      <a:pt x="6815" y="3736"/>
                    </a:lnTo>
                    <a:cubicBezTo>
                      <a:pt x="5905" y="2824"/>
                      <a:pt x="4946" y="1946"/>
                      <a:pt x="3928" y="1158"/>
                    </a:cubicBezTo>
                    <a:cubicBezTo>
                      <a:pt x="3800" y="1059"/>
                      <a:pt x="3671" y="1000"/>
                      <a:pt x="3539" y="1000"/>
                    </a:cubicBezTo>
                    <a:cubicBezTo>
                      <a:pt x="3437" y="1000"/>
                      <a:pt x="3333" y="1036"/>
                      <a:pt x="3228" y="1116"/>
                    </a:cubicBezTo>
                    <a:cubicBezTo>
                      <a:pt x="2965" y="1318"/>
                      <a:pt x="2730" y="1567"/>
                      <a:pt x="2486" y="1791"/>
                    </a:cubicBezTo>
                    <a:lnTo>
                      <a:pt x="915" y="3238"/>
                    </a:lnTo>
                    <a:lnTo>
                      <a:pt x="0" y="4080"/>
                    </a:lnTo>
                    <a:cubicBezTo>
                      <a:pt x="81" y="4126"/>
                      <a:pt x="162" y="4173"/>
                      <a:pt x="242" y="4221"/>
                    </a:cubicBezTo>
                    <a:lnTo>
                      <a:pt x="2282" y="2342"/>
                    </a:lnTo>
                    <a:lnTo>
                      <a:pt x="3028" y="1655"/>
                    </a:lnTo>
                    <a:cubicBezTo>
                      <a:pt x="3136" y="1556"/>
                      <a:pt x="3241" y="1452"/>
                      <a:pt x="3352" y="1357"/>
                    </a:cubicBezTo>
                    <a:cubicBezTo>
                      <a:pt x="3423" y="1298"/>
                      <a:pt x="3484" y="1269"/>
                      <a:pt x="3547" y="1269"/>
                    </a:cubicBezTo>
                    <a:cubicBezTo>
                      <a:pt x="3605" y="1269"/>
                      <a:pt x="3664" y="1294"/>
                      <a:pt x="3732" y="1343"/>
                    </a:cubicBezTo>
                    <a:cubicBezTo>
                      <a:pt x="3988" y="1525"/>
                      <a:pt x="4227" y="1739"/>
                      <a:pt x="4468" y="1942"/>
                    </a:cubicBezTo>
                    <a:cubicBezTo>
                      <a:pt x="4710" y="2146"/>
                      <a:pt x="4950" y="2354"/>
                      <a:pt x="5187" y="2564"/>
                    </a:cubicBezTo>
                    <a:cubicBezTo>
                      <a:pt x="5712" y="3031"/>
                      <a:pt x="6220" y="3514"/>
                      <a:pt x="6713" y="4011"/>
                    </a:cubicBezTo>
                    <a:cubicBezTo>
                      <a:pt x="6739" y="4037"/>
                      <a:pt x="6771" y="4049"/>
                      <a:pt x="6804" y="4049"/>
                    </a:cubicBezTo>
                    <a:cubicBezTo>
                      <a:pt x="6839" y="4049"/>
                      <a:pt x="6874" y="4036"/>
                      <a:pt x="6902" y="4011"/>
                    </a:cubicBezTo>
                    <a:lnTo>
                      <a:pt x="10247" y="1137"/>
                    </a:lnTo>
                    <a:lnTo>
                      <a:pt x="14196" y="4014"/>
                    </a:lnTo>
                    <a:cubicBezTo>
                      <a:pt x="14220" y="4032"/>
                      <a:pt x="14243" y="4039"/>
                      <a:pt x="14266" y="4039"/>
                    </a:cubicBezTo>
                    <a:cubicBezTo>
                      <a:pt x="14347" y="4039"/>
                      <a:pt x="14408" y="3938"/>
                      <a:pt x="14382" y="3853"/>
                    </a:cubicBezTo>
                    <a:cubicBezTo>
                      <a:pt x="15371" y="2933"/>
                      <a:pt x="16415" y="2074"/>
                      <a:pt x="17508" y="1279"/>
                    </a:cubicBezTo>
                    <a:cubicBezTo>
                      <a:pt x="18786" y="2389"/>
                      <a:pt x="19982" y="3590"/>
                      <a:pt x="21087" y="4873"/>
                    </a:cubicBezTo>
                    <a:cubicBezTo>
                      <a:pt x="21109" y="4899"/>
                      <a:pt x="21146" y="4912"/>
                      <a:pt x="21182" y="4912"/>
                    </a:cubicBezTo>
                    <a:cubicBezTo>
                      <a:pt x="21218" y="4912"/>
                      <a:pt x="21254" y="4899"/>
                      <a:pt x="21276" y="4873"/>
                    </a:cubicBezTo>
                    <a:lnTo>
                      <a:pt x="24208" y="1409"/>
                    </a:lnTo>
                    <a:cubicBezTo>
                      <a:pt x="25009" y="2269"/>
                      <a:pt x="25884" y="3055"/>
                      <a:pt x="26823" y="3761"/>
                    </a:cubicBezTo>
                    <a:cubicBezTo>
                      <a:pt x="26840" y="3775"/>
                      <a:pt x="26862" y="3780"/>
                      <a:pt x="26883" y="3780"/>
                    </a:cubicBezTo>
                    <a:cubicBezTo>
                      <a:pt x="26921" y="3780"/>
                      <a:pt x="26959" y="3764"/>
                      <a:pt x="26984" y="3740"/>
                    </a:cubicBezTo>
                    <a:lnTo>
                      <a:pt x="29557" y="1342"/>
                    </a:lnTo>
                    <a:lnTo>
                      <a:pt x="29869" y="1050"/>
                    </a:lnTo>
                    <a:cubicBezTo>
                      <a:pt x="29965" y="960"/>
                      <a:pt x="30062" y="851"/>
                      <a:pt x="30182" y="791"/>
                    </a:cubicBezTo>
                    <a:cubicBezTo>
                      <a:pt x="30221" y="772"/>
                      <a:pt x="30256" y="763"/>
                      <a:pt x="30290" y="763"/>
                    </a:cubicBezTo>
                    <a:cubicBezTo>
                      <a:pt x="30364" y="763"/>
                      <a:pt x="30430" y="803"/>
                      <a:pt x="30498" y="857"/>
                    </a:cubicBezTo>
                    <a:cubicBezTo>
                      <a:pt x="30618" y="953"/>
                      <a:pt x="30734" y="1058"/>
                      <a:pt x="30852" y="1159"/>
                    </a:cubicBezTo>
                    <a:lnTo>
                      <a:pt x="32180" y="2288"/>
                    </a:lnTo>
                    <a:lnTo>
                      <a:pt x="33668" y="3554"/>
                    </a:lnTo>
                    <a:cubicBezTo>
                      <a:pt x="33696" y="3577"/>
                      <a:pt x="33734" y="3592"/>
                      <a:pt x="33771" y="3592"/>
                    </a:cubicBezTo>
                    <a:cubicBezTo>
                      <a:pt x="33803" y="3592"/>
                      <a:pt x="33834" y="3581"/>
                      <a:pt x="33858" y="3554"/>
                    </a:cubicBezTo>
                    <a:cubicBezTo>
                      <a:pt x="34855" y="2400"/>
                      <a:pt x="35932" y="1318"/>
                      <a:pt x="37080" y="313"/>
                    </a:cubicBezTo>
                    <a:cubicBezTo>
                      <a:pt x="38047" y="1107"/>
                      <a:pt x="38875" y="2055"/>
                      <a:pt x="39530" y="3119"/>
                    </a:cubicBezTo>
                    <a:cubicBezTo>
                      <a:pt x="39557" y="3163"/>
                      <a:pt x="39599" y="3183"/>
                      <a:pt x="39642" y="3183"/>
                    </a:cubicBezTo>
                    <a:cubicBezTo>
                      <a:pt x="39676" y="3183"/>
                      <a:pt x="39711" y="3171"/>
                      <a:pt x="39740" y="3146"/>
                    </a:cubicBezTo>
                    <a:lnTo>
                      <a:pt x="42869" y="495"/>
                    </a:lnTo>
                    <a:cubicBezTo>
                      <a:pt x="42968" y="411"/>
                      <a:pt x="43092" y="267"/>
                      <a:pt x="43233" y="267"/>
                    </a:cubicBezTo>
                    <a:cubicBezTo>
                      <a:pt x="43245" y="267"/>
                      <a:pt x="43257" y="268"/>
                      <a:pt x="43269" y="270"/>
                    </a:cubicBezTo>
                    <a:cubicBezTo>
                      <a:pt x="43421" y="296"/>
                      <a:pt x="43573" y="444"/>
                      <a:pt x="43695" y="530"/>
                    </a:cubicBezTo>
                    <a:lnTo>
                      <a:pt x="44541" y="1124"/>
                    </a:lnTo>
                    <a:lnTo>
                      <a:pt x="46189" y="2280"/>
                    </a:lnTo>
                    <a:cubicBezTo>
                      <a:pt x="46719" y="2652"/>
                      <a:pt x="47249" y="3025"/>
                      <a:pt x="47779" y="3397"/>
                    </a:cubicBezTo>
                    <a:lnTo>
                      <a:pt x="47938" y="3183"/>
                    </a:lnTo>
                    <a:lnTo>
                      <a:pt x="44720" y="924"/>
                    </a:lnTo>
                    <a:lnTo>
                      <a:pt x="43830" y="300"/>
                    </a:lnTo>
                    <a:cubicBezTo>
                      <a:pt x="43644" y="168"/>
                      <a:pt x="43441" y="0"/>
                      <a:pt x="43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1" name="Google Shape;4291;p54"/>
              <p:cNvSpPr/>
              <p:nvPr/>
            </p:nvSpPr>
            <p:spPr>
              <a:xfrm>
                <a:off x="1164300" y="3350275"/>
                <a:ext cx="1176400" cy="122825"/>
              </a:xfrm>
              <a:custGeom>
                <a:avLst/>
                <a:gdLst/>
                <a:ahLst/>
                <a:cxnLst/>
                <a:rect l="l" t="t" r="r" b="b"/>
                <a:pathLst>
                  <a:path w="47056" h="4913" extrusionOk="0">
                    <a:moveTo>
                      <a:pt x="42373" y="1"/>
                    </a:moveTo>
                    <a:cubicBezTo>
                      <a:pt x="42305" y="1"/>
                      <a:pt x="42234" y="16"/>
                      <a:pt x="42162" y="53"/>
                    </a:cubicBezTo>
                    <a:cubicBezTo>
                      <a:pt x="42034" y="120"/>
                      <a:pt x="41923" y="230"/>
                      <a:pt x="41814" y="323"/>
                    </a:cubicBezTo>
                    <a:lnTo>
                      <a:pt x="41387" y="685"/>
                    </a:lnTo>
                    <a:lnTo>
                      <a:pt x="40575" y="1374"/>
                    </a:lnTo>
                    <a:lnTo>
                      <a:pt x="38832" y="2850"/>
                    </a:lnTo>
                    <a:cubicBezTo>
                      <a:pt x="38156" y="1784"/>
                      <a:pt x="37310" y="837"/>
                      <a:pt x="36327" y="45"/>
                    </a:cubicBezTo>
                    <a:cubicBezTo>
                      <a:pt x="36296" y="20"/>
                      <a:pt x="36264" y="8"/>
                      <a:pt x="36231" y="8"/>
                    </a:cubicBezTo>
                    <a:cubicBezTo>
                      <a:pt x="36199" y="8"/>
                      <a:pt x="36168" y="20"/>
                      <a:pt x="36138" y="45"/>
                    </a:cubicBezTo>
                    <a:cubicBezTo>
                      <a:pt x="34987" y="1045"/>
                      <a:pt x="33907" y="2123"/>
                      <a:pt x="32905" y="3273"/>
                    </a:cubicBezTo>
                    <a:lnTo>
                      <a:pt x="30176" y="953"/>
                    </a:lnTo>
                    <a:cubicBezTo>
                      <a:pt x="29990" y="794"/>
                      <a:pt x="29777" y="542"/>
                      <a:pt x="29526" y="499"/>
                    </a:cubicBezTo>
                    <a:cubicBezTo>
                      <a:pt x="29500" y="494"/>
                      <a:pt x="29475" y="492"/>
                      <a:pt x="29451" y="492"/>
                    </a:cubicBezTo>
                    <a:cubicBezTo>
                      <a:pt x="29220" y="492"/>
                      <a:pt x="29034" y="676"/>
                      <a:pt x="28874" y="825"/>
                    </a:cubicBezTo>
                    <a:lnTo>
                      <a:pt x="27510" y="2098"/>
                    </a:lnTo>
                    <a:lnTo>
                      <a:pt x="26036" y="3472"/>
                    </a:lnTo>
                    <a:cubicBezTo>
                      <a:pt x="25135" y="2787"/>
                      <a:pt x="24295" y="2023"/>
                      <a:pt x="23526" y="1192"/>
                    </a:cubicBezTo>
                    <a:cubicBezTo>
                      <a:pt x="23499" y="1163"/>
                      <a:pt x="23468" y="1151"/>
                      <a:pt x="23438" y="1151"/>
                    </a:cubicBezTo>
                    <a:cubicBezTo>
                      <a:pt x="23402" y="1151"/>
                      <a:pt x="23366" y="1169"/>
                      <a:pt x="23340" y="1196"/>
                    </a:cubicBezTo>
                    <a:cubicBezTo>
                      <a:pt x="23318" y="1179"/>
                      <a:pt x="23293" y="1170"/>
                      <a:pt x="23267" y="1170"/>
                    </a:cubicBezTo>
                    <a:cubicBezTo>
                      <a:pt x="23236" y="1170"/>
                      <a:pt x="23205" y="1183"/>
                      <a:pt x="23178" y="1214"/>
                    </a:cubicBezTo>
                    <a:lnTo>
                      <a:pt x="20334" y="4575"/>
                    </a:lnTo>
                    <a:cubicBezTo>
                      <a:pt x="19232" y="3303"/>
                      <a:pt x="18038" y="2114"/>
                      <a:pt x="16764" y="1014"/>
                    </a:cubicBezTo>
                    <a:cubicBezTo>
                      <a:pt x="16738" y="991"/>
                      <a:pt x="16700" y="974"/>
                      <a:pt x="16663" y="974"/>
                    </a:cubicBezTo>
                    <a:cubicBezTo>
                      <a:pt x="16642" y="974"/>
                      <a:pt x="16621" y="980"/>
                      <a:pt x="16603" y="993"/>
                    </a:cubicBezTo>
                    <a:cubicBezTo>
                      <a:pt x="15460" y="1819"/>
                      <a:pt x="14369" y="2715"/>
                      <a:pt x="13336" y="3675"/>
                    </a:cubicBezTo>
                    <a:lnTo>
                      <a:pt x="9463" y="853"/>
                    </a:lnTo>
                    <a:cubicBezTo>
                      <a:pt x="9444" y="840"/>
                      <a:pt x="9424" y="834"/>
                      <a:pt x="9402" y="834"/>
                    </a:cubicBezTo>
                    <a:cubicBezTo>
                      <a:pt x="9365" y="834"/>
                      <a:pt x="9327" y="851"/>
                      <a:pt x="9301" y="874"/>
                    </a:cubicBezTo>
                    <a:lnTo>
                      <a:pt x="5970" y="3736"/>
                    </a:lnTo>
                    <a:cubicBezTo>
                      <a:pt x="5060" y="2824"/>
                      <a:pt x="4101" y="1947"/>
                      <a:pt x="3083" y="1158"/>
                    </a:cubicBezTo>
                    <a:cubicBezTo>
                      <a:pt x="2955" y="1059"/>
                      <a:pt x="2825" y="1000"/>
                      <a:pt x="2694" y="1000"/>
                    </a:cubicBezTo>
                    <a:cubicBezTo>
                      <a:pt x="2591" y="1000"/>
                      <a:pt x="2488" y="1036"/>
                      <a:pt x="2383" y="1116"/>
                    </a:cubicBezTo>
                    <a:cubicBezTo>
                      <a:pt x="2120" y="1318"/>
                      <a:pt x="1885" y="1567"/>
                      <a:pt x="1641" y="1792"/>
                    </a:cubicBezTo>
                    <a:lnTo>
                      <a:pt x="70" y="3239"/>
                    </a:lnTo>
                    <a:lnTo>
                      <a:pt x="0" y="3302"/>
                    </a:lnTo>
                    <a:cubicBezTo>
                      <a:pt x="98" y="3333"/>
                      <a:pt x="194" y="3365"/>
                      <a:pt x="290" y="3399"/>
                    </a:cubicBezTo>
                    <a:lnTo>
                      <a:pt x="1437" y="2342"/>
                    </a:lnTo>
                    <a:lnTo>
                      <a:pt x="2183" y="1655"/>
                    </a:lnTo>
                    <a:cubicBezTo>
                      <a:pt x="2291" y="1557"/>
                      <a:pt x="2396" y="1452"/>
                      <a:pt x="2507" y="1359"/>
                    </a:cubicBezTo>
                    <a:cubicBezTo>
                      <a:pt x="2578" y="1299"/>
                      <a:pt x="2640" y="1269"/>
                      <a:pt x="2703" y="1269"/>
                    </a:cubicBezTo>
                    <a:cubicBezTo>
                      <a:pt x="2761" y="1269"/>
                      <a:pt x="2819" y="1294"/>
                      <a:pt x="2887" y="1343"/>
                    </a:cubicBezTo>
                    <a:cubicBezTo>
                      <a:pt x="3143" y="1526"/>
                      <a:pt x="3382" y="1741"/>
                      <a:pt x="3623" y="1943"/>
                    </a:cubicBezTo>
                    <a:cubicBezTo>
                      <a:pt x="3865" y="2147"/>
                      <a:pt x="4105" y="2354"/>
                      <a:pt x="4342" y="2566"/>
                    </a:cubicBezTo>
                    <a:cubicBezTo>
                      <a:pt x="4867" y="3031"/>
                      <a:pt x="5375" y="3514"/>
                      <a:pt x="5868" y="4011"/>
                    </a:cubicBezTo>
                    <a:cubicBezTo>
                      <a:pt x="5894" y="4038"/>
                      <a:pt x="5926" y="4050"/>
                      <a:pt x="5959" y="4050"/>
                    </a:cubicBezTo>
                    <a:cubicBezTo>
                      <a:pt x="5994" y="4050"/>
                      <a:pt x="6029" y="4036"/>
                      <a:pt x="6057" y="4011"/>
                    </a:cubicBezTo>
                    <a:lnTo>
                      <a:pt x="9402" y="1138"/>
                    </a:lnTo>
                    <a:lnTo>
                      <a:pt x="13351" y="4015"/>
                    </a:lnTo>
                    <a:cubicBezTo>
                      <a:pt x="13375" y="4032"/>
                      <a:pt x="13398" y="4040"/>
                      <a:pt x="13421" y="4040"/>
                    </a:cubicBezTo>
                    <a:cubicBezTo>
                      <a:pt x="13502" y="4040"/>
                      <a:pt x="13563" y="3938"/>
                      <a:pt x="13537" y="3853"/>
                    </a:cubicBezTo>
                    <a:cubicBezTo>
                      <a:pt x="14526" y="2933"/>
                      <a:pt x="15570" y="2074"/>
                      <a:pt x="16663" y="1279"/>
                    </a:cubicBezTo>
                    <a:cubicBezTo>
                      <a:pt x="17941" y="2390"/>
                      <a:pt x="19137" y="3590"/>
                      <a:pt x="20242" y="4874"/>
                    </a:cubicBezTo>
                    <a:cubicBezTo>
                      <a:pt x="20264" y="4899"/>
                      <a:pt x="20301" y="4912"/>
                      <a:pt x="20337" y="4912"/>
                    </a:cubicBezTo>
                    <a:cubicBezTo>
                      <a:pt x="20373" y="4912"/>
                      <a:pt x="20409" y="4900"/>
                      <a:pt x="20431" y="4874"/>
                    </a:cubicBezTo>
                    <a:lnTo>
                      <a:pt x="23363" y="1409"/>
                    </a:lnTo>
                    <a:cubicBezTo>
                      <a:pt x="24164" y="2269"/>
                      <a:pt x="25039" y="3056"/>
                      <a:pt x="25978" y="3762"/>
                    </a:cubicBezTo>
                    <a:cubicBezTo>
                      <a:pt x="25995" y="3775"/>
                      <a:pt x="26017" y="3781"/>
                      <a:pt x="26038" y="3781"/>
                    </a:cubicBezTo>
                    <a:cubicBezTo>
                      <a:pt x="26076" y="3781"/>
                      <a:pt x="26114" y="3764"/>
                      <a:pt x="26139" y="3740"/>
                    </a:cubicBezTo>
                    <a:lnTo>
                      <a:pt x="28712" y="1342"/>
                    </a:lnTo>
                    <a:lnTo>
                      <a:pt x="29024" y="1051"/>
                    </a:lnTo>
                    <a:cubicBezTo>
                      <a:pt x="29120" y="960"/>
                      <a:pt x="29217" y="852"/>
                      <a:pt x="29337" y="791"/>
                    </a:cubicBezTo>
                    <a:cubicBezTo>
                      <a:pt x="29376" y="772"/>
                      <a:pt x="29411" y="764"/>
                      <a:pt x="29445" y="764"/>
                    </a:cubicBezTo>
                    <a:cubicBezTo>
                      <a:pt x="29519" y="764"/>
                      <a:pt x="29585" y="803"/>
                      <a:pt x="29653" y="857"/>
                    </a:cubicBezTo>
                    <a:cubicBezTo>
                      <a:pt x="29773" y="954"/>
                      <a:pt x="29889" y="1058"/>
                      <a:pt x="30007" y="1159"/>
                    </a:cubicBezTo>
                    <a:lnTo>
                      <a:pt x="31335" y="2288"/>
                    </a:lnTo>
                    <a:lnTo>
                      <a:pt x="32823" y="3553"/>
                    </a:lnTo>
                    <a:cubicBezTo>
                      <a:pt x="32851" y="3577"/>
                      <a:pt x="32889" y="3592"/>
                      <a:pt x="32926" y="3592"/>
                    </a:cubicBezTo>
                    <a:cubicBezTo>
                      <a:pt x="32958" y="3592"/>
                      <a:pt x="32989" y="3581"/>
                      <a:pt x="33013" y="3553"/>
                    </a:cubicBezTo>
                    <a:cubicBezTo>
                      <a:pt x="34010" y="2401"/>
                      <a:pt x="35087" y="1317"/>
                      <a:pt x="36235" y="314"/>
                    </a:cubicBezTo>
                    <a:cubicBezTo>
                      <a:pt x="37202" y="1107"/>
                      <a:pt x="38030" y="2054"/>
                      <a:pt x="38685" y="3118"/>
                    </a:cubicBezTo>
                    <a:cubicBezTo>
                      <a:pt x="38712" y="3162"/>
                      <a:pt x="38754" y="3183"/>
                      <a:pt x="38797" y="3183"/>
                    </a:cubicBezTo>
                    <a:cubicBezTo>
                      <a:pt x="38831" y="3183"/>
                      <a:pt x="38866" y="3170"/>
                      <a:pt x="38895" y="3145"/>
                    </a:cubicBezTo>
                    <a:lnTo>
                      <a:pt x="42024" y="496"/>
                    </a:lnTo>
                    <a:cubicBezTo>
                      <a:pt x="42123" y="411"/>
                      <a:pt x="42247" y="267"/>
                      <a:pt x="42388" y="267"/>
                    </a:cubicBezTo>
                    <a:cubicBezTo>
                      <a:pt x="42400" y="267"/>
                      <a:pt x="42412" y="268"/>
                      <a:pt x="42424" y="270"/>
                    </a:cubicBezTo>
                    <a:cubicBezTo>
                      <a:pt x="42576" y="298"/>
                      <a:pt x="42728" y="445"/>
                      <a:pt x="42850" y="531"/>
                    </a:cubicBezTo>
                    <a:lnTo>
                      <a:pt x="43696" y="1124"/>
                    </a:lnTo>
                    <a:lnTo>
                      <a:pt x="45344" y="2281"/>
                    </a:lnTo>
                    <a:lnTo>
                      <a:pt x="46888" y="3364"/>
                    </a:lnTo>
                    <a:cubicBezTo>
                      <a:pt x="46945" y="3296"/>
                      <a:pt x="47002" y="3227"/>
                      <a:pt x="47056" y="3157"/>
                    </a:cubicBezTo>
                    <a:lnTo>
                      <a:pt x="43875" y="924"/>
                    </a:lnTo>
                    <a:lnTo>
                      <a:pt x="42985" y="300"/>
                    </a:lnTo>
                    <a:cubicBezTo>
                      <a:pt x="42799" y="169"/>
                      <a:pt x="42596" y="1"/>
                      <a:pt x="42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292" name="Google Shape;4292;p54"/>
          <p:cNvGrpSpPr/>
          <p:nvPr/>
        </p:nvGrpSpPr>
        <p:grpSpPr>
          <a:xfrm>
            <a:off x="3604856" y="4472338"/>
            <a:ext cx="1829075" cy="354600"/>
            <a:chOff x="2353000" y="4729563"/>
            <a:chExt cx="1829075" cy="354600"/>
          </a:xfrm>
        </p:grpSpPr>
        <p:sp>
          <p:nvSpPr>
            <p:cNvPr id="4293" name="Google Shape;4293;p54"/>
            <p:cNvSpPr/>
            <p:nvPr/>
          </p:nvSpPr>
          <p:spPr>
            <a:xfrm>
              <a:off x="2353000" y="4729613"/>
              <a:ext cx="1829075" cy="354500"/>
            </a:xfrm>
            <a:custGeom>
              <a:avLst/>
              <a:gdLst/>
              <a:ahLst/>
              <a:cxnLst/>
              <a:rect l="l" t="t" r="r" b="b"/>
              <a:pathLst>
                <a:path w="73163" h="14180" extrusionOk="0">
                  <a:moveTo>
                    <a:pt x="1" y="0"/>
                  </a:moveTo>
                  <a:lnTo>
                    <a:pt x="1448" y="1190"/>
                  </a:lnTo>
                  <a:lnTo>
                    <a:pt x="2027" y="1666"/>
                  </a:lnTo>
                  <a:lnTo>
                    <a:pt x="2452" y="2015"/>
                  </a:lnTo>
                  <a:lnTo>
                    <a:pt x="3063" y="2518"/>
                  </a:lnTo>
                  <a:lnTo>
                    <a:pt x="4114" y="3382"/>
                  </a:lnTo>
                  <a:lnTo>
                    <a:pt x="4312" y="3545"/>
                  </a:lnTo>
                  <a:lnTo>
                    <a:pt x="3375" y="4316"/>
                  </a:lnTo>
                  <a:lnTo>
                    <a:pt x="2670" y="4895"/>
                  </a:lnTo>
                  <a:lnTo>
                    <a:pt x="0" y="7090"/>
                  </a:lnTo>
                  <a:lnTo>
                    <a:pt x="4312" y="10635"/>
                  </a:lnTo>
                  <a:lnTo>
                    <a:pt x="0" y="14180"/>
                  </a:lnTo>
                  <a:lnTo>
                    <a:pt x="73161" y="14180"/>
                  </a:lnTo>
                  <a:lnTo>
                    <a:pt x="68850" y="10635"/>
                  </a:lnTo>
                  <a:lnTo>
                    <a:pt x="70081" y="9623"/>
                  </a:lnTo>
                  <a:lnTo>
                    <a:pt x="70547" y="9239"/>
                  </a:lnTo>
                  <a:lnTo>
                    <a:pt x="73161" y="7090"/>
                  </a:lnTo>
                  <a:lnTo>
                    <a:pt x="71837" y="6000"/>
                  </a:lnTo>
                  <a:lnTo>
                    <a:pt x="70525" y="4922"/>
                  </a:lnTo>
                  <a:lnTo>
                    <a:pt x="69814" y="4337"/>
                  </a:lnTo>
                  <a:lnTo>
                    <a:pt x="68855" y="3548"/>
                  </a:lnTo>
                  <a:lnTo>
                    <a:pt x="68850" y="3545"/>
                  </a:lnTo>
                  <a:lnTo>
                    <a:pt x="69412" y="3085"/>
                  </a:lnTo>
                  <a:lnTo>
                    <a:pt x="70594" y="2112"/>
                  </a:lnTo>
                  <a:lnTo>
                    <a:pt x="70666" y="2052"/>
                  </a:lnTo>
                  <a:lnTo>
                    <a:pt x="71229" y="1590"/>
                  </a:lnTo>
                  <a:lnTo>
                    <a:pt x="73163" y="0"/>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294" name="Google Shape;4294;p54"/>
            <p:cNvGrpSpPr/>
            <p:nvPr/>
          </p:nvGrpSpPr>
          <p:grpSpPr>
            <a:xfrm>
              <a:off x="2353013" y="4729563"/>
              <a:ext cx="1829050" cy="354600"/>
              <a:chOff x="1394875" y="4742000"/>
              <a:chExt cx="1829050" cy="354600"/>
            </a:xfrm>
          </p:grpSpPr>
          <p:sp>
            <p:nvSpPr>
              <p:cNvPr id="4295" name="Google Shape;4295;p54"/>
              <p:cNvSpPr/>
              <p:nvPr/>
            </p:nvSpPr>
            <p:spPr>
              <a:xfrm>
                <a:off x="3116950" y="4742025"/>
                <a:ext cx="106975" cy="39775"/>
              </a:xfrm>
              <a:custGeom>
                <a:avLst/>
                <a:gdLst/>
                <a:ahLst/>
                <a:cxnLst/>
                <a:rect l="l" t="t" r="r" b="b"/>
                <a:pathLst>
                  <a:path w="4279" h="1591" extrusionOk="0">
                    <a:moveTo>
                      <a:pt x="1" y="1"/>
                    </a:moveTo>
                    <a:cubicBezTo>
                      <a:pt x="746" y="491"/>
                      <a:pt x="1553" y="1036"/>
                      <a:pt x="2345" y="1590"/>
                    </a:cubicBezTo>
                    <a:lnTo>
                      <a:pt x="4279" y="1"/>
                    </a:ln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6" name="Google Shape;4296;p54"/>
              <p:cNvSpPr/>
              <p:nvPr/>
            </p:nvSpPr>
            <p:spPr>
              <a:xfrm>
                <a:off x="1394875" y="4742000"/>
                <a:ext cx="1829025" cy="354600"/>
              </a:xfrm>
              <a:custGeom>
                <a:avLst/>
                <a:gdLst/>
                <a:ahLst/>
                <a:cxnLst/>
                <a:rect l="l" t="t" r="r" b="b"/>
                <a:pathLst>
                  <a:path w="73161" h="14184" extrusionOk="0">
                    <a:moveTo>
                      <a:pt x="3900" y="1"/>
                    </a:moveTo>
                    <a:cubicBezTo>
                      <a:pt x="5426" y="1003"/>
                      <a:pt x="7211" y="2241"/>
                      <a:pt x="8596" y="3304"/>
                    </a:cubicBezTo>
                    <a:cubicBezTo>
                      <a:pt x="8645" y="3306"/>
                      <a:pt x="8695" y="3311"/>
                      <a:pt x="8743" y="3322"/>
                    </a:cubicBezTo>
                    <a:cubicBezTo>
                      <a:pt x="9223" y="3420"/>
                      <a:pt x="9628" y="3892"/>
                      <a:pt x="9836" y="4299"/>
                    </a:cubicBezTo>
                    <a:cubicBezTo>
                      <a:pt x="9982" y="4591"/>
                      <a:pt x="10054" y="4820"/>
                      <a:pt x="9972" y="5131"/>
                    </a:cubicBezTo>
                    <a:cubicBezTo>
                      <a:pt x="9975" y="5145"/>
                      <a:pt x="9978" y="5160"/>
                      <a:pt x="9981" y="5174"/>
                    </a:cubicBezTo>
                    <a:cubicBezTo>
                      <a:pt x="10751" y="5411"/>
                      <a:pt x="11206" y="6099"/>
                      <a:pt x="11017" y="7191"/>
                    </a:cubicBezTo>
                    <a:cubicBezTo>
                      <a:pt x="10998" y="7301"/>
                      <a:pt x="11064" y="7231"/>
                      <a:pt x="11269" y="7370"/>
                    </a:cubicBezTo>
                    <a:cubicBezTo>
                      <a:pt x="11399" y="7460"/>
                      <a:pt x="11509" y="7577"/>
                      <a:pt x="11592" y="7711"/>
                    </a:cubicBezTo>
                    <a:cubicBezTo>
                      <a:pt x="11853" y="8120"/>
                      <a:pt x="11927" y="8713"/>
                      <a:pt x="11672" y="9199"/>
                    </a:cubicBezTo>
                    <a:cubicBezTo>
                      <a:pt x="11637" y="9267"/>
                      <a:pt x="11606" y="9294"/>
                      <a:pt x="11642" y="9331"/>
                    </a:cubicBezTo>
                    <a:cubicBezTo>
                      <a:pt x="11867" y="9556"/>
                      <a:pt x="11946" y="9844"/>
                      <a:pt x="11971" y="10150"/>
                    </a:cubicBezTo>
                    <a:cubicBezTo>
                      <a:pt x="12022" y="10782"/>
                      <a:pt x="11769" y="11219"/>
                      <a:pt x="11644" y="11564"/>
                    </a:cubicBezTo>
                    <a:cubicBezTo>
                      <a:pt x="11437" y="12146"/>
                      <a:pt x="11656" y="12533"/>
                      <a:pt x="11567" y="12533"/>
                    </a:cubicBezTo>
                    <a:cubicBezTo>
                      <a:pt x="11559" y="12533"/>
                      <a:pt x="11550" y="12531"/>
                      <a:pt x="11539" y="12526"/>
                    </a:cubicBezTo>
                    <a:cubicBezTo>
                      <a:pt x="11294" y="12418"/>
                      <a:pt x="11084" y="12318"/>
                      <a:pt x="10725" y="12318"/>
                    </a:cubicBezTo>
                    <a:cubicBezTo>
                      <a:pt x="10608" y="12318"/>
                      <a:pt x="10476" y="12328"/>
                      <a:pt x="10323" y="12352"/>
                    </a:cubicBezTo>
                    <a:cubicBezTo>
                      <a:pt x="10227" y="12367"/>
                      <a:pt x="10129" y="12377"/>
                      <a:pt x="10032" y="12379"/>
                    </a:cubicBezTo>
                    <a:cubicBezTo>
                      <a:pt x="10004" y="12380"/>
                      <a:pt x="9976" y="12381"/>
                      <a:pt x="9948" y="12381"/>
                    </a:cubicBezTo>
                    <a:cubicBezTo>
                      <a:pt x="9517" y="12381"/>
                      <a:pt x="9062" y="12264"/>
                      <a:pt x="8716" y="11984"/>
                    </a:cubicBezTo>
                    <a:cubicBezTo>
                      <a:pt x="8529" y="11832"/>
                      <a:pt x="8526" y="11688"/>
                      <a:pt x="8423" y="11688"/>
                    </a:cubicBezTo>
                    <a:cubicBezTo>
                      <a:pt x="8411" y="11688"/>
                      <a:pt x="8397" y="11690"/>
                      <a:pt x="8381" y="11694"/>
                    </a:cubicBezTo>
                    <a:cubicBezTo>
                      <a:pt x="8288" y="11720"/>
                      <a:pt x="8188" y="11733"/>
                      <a:pt x="8087" y="11733"/>
                    </a:cubicBezTo>
                    <a:cubicBezTo>
                      <a:pt x="7676" y="11733"/>
                      <a:pt x="7225" y="11532"/>
                      <a:pt x="6944" y="11222"/>
                    </a:cubicBezTo>
                    <a:cubicBezTo>
                      <a:pt x="6780" y="11042"/>
                      <a:pt x="6675" y="10825"/>
                      <a:pt x="6669" y="10589"/>
                    </a:cubicBezTo>
                    <a:cubicBezTo>
                      <a:pt x="6666" y="10526"/>
                      <a:pt x="6665" y="10526"/>
                      <a:pt x="6598" y="10523"/>
                    </a:cubicBezTo>
                    <a:cubicBezTo>
                      <a:pt x="5842" y="10494"/>
                      <a:pt x="5067" y="10004"/>
                      <a:pt x="4966" y="9179"/>
                    </a:cubicBezTo>
                    <a:cubicBezTo>
                      <a:pt x="4960" y="9123"/>
                      <a:pt x="4956" y="9066"/>
                      <a:pt x="4954" y="9010"/>
                    </a:cubicBezTo>
                    <a:cubicBezTo>
                      <a:pt x="4944" y="9005"/>
                      <a:pt x="4935" y="9000"/>
                      <a:pt x="4926" y="8995"/>
                    </a:cubicBezTo>
                    <a:cubicBezTo>
                      <a:pt x="4917" y="8995"/>
                      <a:pt x="4909" y="8995"/>
                      <a:pt x="4900" y="8995"/>
                    </a:cubicBezTo>
                    <a:cubicBezTo>
                      <a:pt x="4440" y="8995"/>
                      <a:pt x="4085" y="8607"/>
                      <a:pt x="3824" y="8226"/>
                    </a:cubicBezTo>
                    <a:cubicBezTo>
                      <a:pt x="3624" y="7939"/>
                      <a:pt x="3392" y="7509"/>
                      <a:pt x="3498" y="7143"/>
                    </a:cubicBezTo>
                    <a:cubicBezTo>
                      <a:pt x="3422" y="6943"/>
                      <a:pt x="3343" y="6741"/>
                      <a:pt x="3266" y="6535"/>
                    </a:cubicBezTo>
                    <a:cubicBezTo>
                      <a:pt x="3067" y="6003"/>
                      <a:pt x="2867" y="5450"/>
                      <a:pt x="2671" y="4896"/>
                    </a:cubicBezTo>
                    <a:lnTo>
                      <a:pt x="3" y="7091"/>
                    </a:lnTo>
                    <a:lnTo>
                      <a:pt x="4313" y="10638"/>
                    </a:lnTo>
                    <a:lnTo>
                      <a:pt x="0" y="14183"/>
                    </a:lnTo>
                    <a:lnTo>
                      <a:pt x="22227" y="14183"/>
                    </a:lnTo>
                    <a:cubicBezTo>
                      <a:pt x="22085" y="14093"/>
                      <a:pt x="21941" y="14000"/>
                      <a:pt x="21792" y="13904"/>
                    </a:cubicBezTo>
                    <a:cubicBezTo>
                      <a:pt x="20156" y="12849"/>
                      <a:pt x="18082" y="11428"/>
                      <a:pt x="16514" y="10227"/>
                    </a:cubicBezTo>
                    <a:cubicBezTo>
                      <a:pt x="16466" y="10225"/>
                      <a:pt x="16417" y="10220"/>
                      <a:pt x="16368" y="10209"/>
                    </a:cubicBezTo>
                    <a:cubicBezTo>
                      <a:pt x="15887" y="10112"/>
                      <a:pt x="15482" y="9640"/>
                      <a:pt x="15275" y="9233"/>
                    </a:cubicBezTo>
                    <a:cubicBezTo>
                      <a:pt x="15199" y="9082"/>
                      <a:pt x="15144" y="8949"/>
                      <a:pt x="15119" y="8812"/>
                    </a:cubicBezTo>
                    <a:cubicBezTo>
                      <a:pt x="14625" y="8585"/>
                      <a:pt x="14537" y="7831"/>
                      <a:pt x="14689" y="7292"/>
                    </a:cubicBezTo>
                    <a:cubicBezTo>
                      <a:pt x="14703" y="7247"/>
                      <a:pt x="14699" y="7243"/>
                      <a:pt x="14650" y="7229"/>
                    </a:cubicBezTo>
                    <a:cubicBezTo>
                      <a:pt x="14247" y="7111"/>
                      <a:pt x="13878" y="6901"/>
                      <a:pt x="13571" y="6615"/>
                    </a:cubicBezTo>
                    <a:cubicBezTo>
                      <a:pt x="12376" y="5506"/>
                      <a:pt x="12128" y="3363"/>
                      <a:pt x="13363" y="1931"/>
                    </a:cubicBezTo>
                    <a:cubicBezTo>
                      <a:pt x="13375" y="1917"/>
                      <a:pt x="13388" y="1904"/>
                      <a:pt x="13400" y="1890"/>
                    </a:cubicBezTo>
                    <a:lnTo>
                      <a:pt x="13413" y="1875"/>
                    </a:lnTo>
                    <a:lnTo>
                      <a:pt x="13437" y="1848"/>
                    </a:lnTo>
                    <a:lnTo>
                      <a:pt x="13454" y="1830"/>
                    </a:lnTo>
                    <a:lnTo>
                      <a:pt x="13475" y="1808"/>
                    </a:lnTo>
                    <a:lnTo>
                      <a:pt x="13492" y="1789"/>
                    </a:lnTo>
                    <a:lnTo>
                      <a:pt x="13513" y="1768"/>
                    </a:lnTo>
                    <a:lnTo>
                      <a:pt x="13531" y="1750"/>
                    </a:lnTo>
                    <a:lnTo>
                      <a:pt x="13551" y="1729"/>
                    </a:lnTo>
                    <a:lnTo>
                      <a:pt x="13570" y="1711"/>
                    </a:lnTo>
                    <a:lnTo>
                      <a:pt x="13591" y="1691"/>
                    </a:lnTo>
                    <a:lnTo>
                      <a:pt x="13609" y="1673"/>
                    </a:lnTo>
                    <a:lnTo>
                      <a:pt x="13630" y="1654"/>
                    </a:lnTo>
                    <a:lnTo>
                      <a:pt x="13649" y="1637"/>
                    </a:lnTo>
                    <a:cubicBezTo>
                      <a:pt x="13656" y="1630"/>
                      <a:pt x="13663" y="1623"/>
                      <a:pt x="13671" y="1617"/>
                    </a:cubicBezTo>
                    <a:cubicBezTo>
                      <a:pt x="13678" y="1611"/>
                      <a:pt x="13682" y="1606"/>
                      <a:pt x="13689" y="1601"/>
                    </a:cubicBezTo>
                    <a:lnTo>
                      <a:pt x="13712" y="1580"/>
                    </a:lnTo>
                    <a:lnTo>
                      <a:pt x="13729" y="1566"/>
                    </a:lnTo>
                    <a:lnTo>
                      <a:pt x="13756" y="1543"/>
                    </a:lnTo>
                    <a:lnTo>
                      <a:pt x="13769" y="1532"/>
                    </a:lnTo>
                    <a:cubicBezTo>
                      <a:pt x="13783" y="1520"/>
                      <a:pt x="13797" y="1509"/>
                      <a:pt x="13811" y="1498"/>
                    </a:cubicBezTo>
                    <a:lnTo>
                      <a:pt x="13814" y="1495"/>
                    </a:lnTo>
                    <a:cubicBezTo>
                      <a:pt x="13827" y="1485"/>
                      <a:pt x="13840" y="1475"/>
                      <a:pt x="13852" y="1465"/>
                    </a:cubicBezTo>
                    <a:lnTo>
                      <a:pt x="13864" y="1456"/>
                    </a:lnTo>
                    <a:lnTo>
                      <a:pt x="13895" y="1433"/>
                    </a:lnTo>
                    <a:lnTo>
                      <a:pt x="13909" y="1422"/>
                    </a:lnTo>
                    <a:lnTo>
                      <a:pt x="13937" y="1401"/>
                    </a:lnTo>
                    <a:lnTo>
                      <a:pt x="13951" y="1391"/>
                    </a:lnTo>
                    <a:lnTo>
                      <a:pt x="13980" y="1370"/>
                    </a:lnTo>
                    <a:lnTo>
                      <a:pt x="13994" y="1360"/>
                    </a:lnTo>
                    <a:lnTo>
                      <a:pt x="14023" y="1340"/>
                    </a:lnTo>
                    <a:lnTo>
                      <a:pt x="14037" y="1332"/>
                    </a:lnTo>
                    <a:cubicBezTo>
                      <a:pt x="14047" y="1324"/>
                      <a:pt x="14057" y="1318"/>
                      <a:pt x="14068" y="1310"/>
                    </a:cubicBezTo>
                    <a:lnTo>
                      <a:pt x="14080" y="1303"/>
                    </a:lnTo>
                    <a:cubicBezTo>
                      <a:pt x="14092" y="1296"/>
                      <a:pt x="14103" y="1288"/>
                      <a:pt x="14114" y="1282"/>
                    </a:cubicBezTo>
                    <a:lnTo>
                      <a:pt x="14123" y="1275"/>
                    </a:lnTo>
                    <a:lnTo>
                      <a:pt x="14162" y="1252"/>
                    </a:lnTo>
                    <a:lnTo>
                      <a:pt x="14167" y="1249"/>
                    </a:lnTo>
                    <a:cubicBezTo>
                      <a:pt x="14702" y="927"/>
                      <a:pt x="15298" y="777"/>
                      <a:pt x="15890" y="777"/>
                    </a:cubicBezTo>
                    <a:cubicBezTo>
                      <a:pt x="15968" y="777"/>
                      <a:pt x="16047" y="780"/>
                      <a:pt x="16125" y="785"/>
                    </a:cubicBezTo>
                    <a:cubicBezTo>
                      <a:pt x="16518" y="812"/>
                      <a:pt x="16905" y="902"/>
                      <a:pt x="17268" y="1054"/>
                    </a:cubicBezTo>
                    <a:lnTo>
                      <a:pt x="17269" y="1054"/>
                    </a:lnTo>
                    <a:cubicBezTo>
                      <a:pt x="17283" y="1061"/>
                      <a:pt x="17298" y="1066"/>
                      <a:pt x="17313" y="1072"/>
                    </a:cubicBezTo>
                    <a:lnTo>
                      <a:pt x="17317" y="1074"/>
                    </a:lnTo>
                    <a:lnTo>
                      <a:pt x="17359" y="1092"/>
                    </a:lnTo>
                    <a:lnTo>
                      <a:pt x="17364" y="1096"/>
                    </a:lnTo>
                    <a:cubicBezTo>
                      <a:pt x="17378" y="1101"/>
                      <a:pt x="17391" y="1107"/>
                      <a:pt x="17404" y="1114"/>
                    </a:cubicBezTo>
                    <a:lnTo>
                      <a:pt x="17411" y="1117"/>
                    </a:lnTo>
                    <a:lnTo>
                      <a:pt x="17450" y="1135"/>
                    </a:lnTo>
                    <a:lnTo>
                      <a:pt x="17456" y="1138"/>
                    </a:lnTo>
                    <a:lnTo>
                      <a:pt x="17496" y="1157"/>
                    </a:lnTo>
                    <a:lnTo>
                      <a:pt x="17500" y="1161"/>
                    </a:lnTo>
                    <a:cubicBezTo>
                      <a:pt x="17554" y="1187"/>
                      <a:pt x="17608" y="1217"/>
                      <a:pt x="17661" y="1247"/>
                    </a:cubicBezTo>
                    <a:lnTo>
                      <a:pt x="17673" y="1254"/>
                    </a:lnTo>
                    <a:lnTo>
                      <a:pt x="17700" y="1269"/>
                    </a:lnTo>
                    <a:cubicBezTo>
                      <a:pt x="17706" y="1273"/>
                      <a:pt x="17712" y="1276"/>
                      <a:pt x="17718" y="1281"/>
                    </a:cubicBezTo>
                    <a:lnTo>
                      <a:pt x="17742" y="1294"/>
                    </a:lnTo>
                    <a:lnTo>
                      <a:pt x="17763" y="1308"/>
                    </a:lnTo>
                    <a:lnTo>
                      <a:pt x="17785" y="1321"/>
                    </a:lnTo>
                    <a:lnTo>
                      <a:pt x="17807" y="1336"/>
                    </a:lnTo>
                    <a:cubicBezTo>
                      <a:pt x="17815" y="1340"/>
                      <a:pt x="17821" y="1344"/>
                      <a:pt x="17829" y="1349"/>
                    </a:cubicBezTo>
                    <a:cubicBezTo>
                      <a:pt x="17836" y="1353"/>
                      <a:pt x="17843" y="1358"/>
                      <a:pt x="17852" y="1364"/>
                    </a:cubicBezTo>
                    <a:lnTo>
                      <a:pt x="17871" y="1377"/>
                    </a:lnTo>
                    <a:lnTo>
                      <a:pt x="17896" y="1393"/>
                    </a:lnTo>
                    <a:lnTo>
                      <a:pt x="17914" y="1406"/>
                    </a:lnTo>
                    <a:lnTo>
                      <a:pt x="17939" y="1424"/>
                    </a:lnTo>
                    <a:lnTo>
                      <a:pt x="17956" y="1436"/>
                    </a:lnTo>
                    <a:lnTo>
                      <a:pt x="17983" y="1455"/>
                    </a:lnTo>
                    <a:lnTo>
                      <a:pt x="17999" y="1467"/>
                    </a:lnTo>
                    <a:cubicBezTo>
                      <a:pt x="18008" y="1474"/>
                      <a:pt x="18017" y="1481"/>
                      <a:pt x="18026" y="1488"/>
                    </a:cubicBezTo>
                    <a:lnTo>
                      <a:pt x="18040" y="1498"/>
                    </a:lnTo>
                    <a:lnTo>
                      <a:pt x="18073" y="1524"/>
                    </a:lnTo>
                    <a:lnTo>
                      <a:pt x="18080" y="1529"/>
                    </a:lnTo>
                    <a:cubicBezTo>
                      <a:pt x="18122" y="1562"/>
                      <a:pt x="18163" y="1596"/>
                      <a:pt x="18203" y="1631"/>
                    </a:cubicBezTo>
                    <a:lnTo>
                      <a:pt x="18209" y="1637"/>
                    </a:lnTo>
                    <a:lnTo>
                      <a:pt x="18242" y="1666"/>
                    </a:lnTo>
                    <a:lnTo>
                      <a:pt x="18251" y="1674"/>
                    </a:lnTo>
                    <a:cubicBezTo>
                      <a:pt x="18260" y="1684"/>
                      <a:pt x="18271" y="1692"/>
                      <a:pt x="18280" y="1702"/>
                    </a:cubicBezTo>
                    <a:lnTo>
                      <a:pt x="18290" y="1711"/>
                    </a:lnTo>
                    <a:lnTo>
                      <a:pt x="18319" y="1738"/>
                    </a:lnTo>
                    <a:lnTo>
                      <a:pt x="18328" y="1747"/>
                    </a:lnTo>
                    <a:lnTo>
                      <a:pt x="18356" y="1774"/>
                    </a:lnTo>
                    <a:cubicBezTo>
                      <a:pt x="18359" y="1777"/>
                      <a:pt x="18362" y="1780"/>
                      <a:pt x="18366" y="1785"/>
                    </a:cubicBezTo>
                    <a:cubicBezTo>
                      <a:pt x="18375" y="1793"/>
                      <a:pt x="18385" y="1803"/>
                      <a:pt x="18393" y="1812"/>
                    </a:cubicBezTo>
                    <a:lnTo>
                      <a:pt x="18403" y="1822"/>
                    </a:lnTo>
                    <a:lnTo>
                      <a:pt x="18429" y="1851"/>
                    </a:lnTo>
                    <a:lnTo>
                      <a:pt x="18438" y="1860"/>
                    </a:lnTo>
                    <a:cubicBezTo>
                      <a:pt x="18447" y="1870"/>
                      <a:pt x="18457" y="1880"/>
                      <a:pt x="18465" y="1890"/>
                    </a:cubicBezTo>
                    <a:lnTo>
                      <a:pt x="18473" y="1898"/>
                    </a:lnTo>
                    <a:cubicBezTo>
                      <a:pt x="18483" y="1910"/>
                      <a:pt x="18493" y="1921"/>
                      <a:pt x="18503" y="1932"/>
                    </a:cubicBezTo>
                    <a:lnTo>
                      <a:pt x="18508" y="1938"/>
                    </a:lnTo>
                    <a:cubicBezTo>
                      <a:pt x="18555" y="1991"/>
                      <a:pt x="18599" y="2046"/>
                      <a:pt x="18642" y="2104"/>
                    </a:cubicBezTo>
                    <a:lnTo>
                      <a:pt x="18645" y="2109"/>
                    </a:lnTo>
                    <a:cubicBezTo>
                      <a:pt x="18655" y="2121"/>
                      <a:pt x="18663" y="2133"/>
                      <a:pt x="18673" y="2145"/>
                    </a:cubicBezTo>
                    <a:lnTo>
                      <a:pt x="18679" y="2155"/>
                    </a:lnTo>
                    <a:lnTo>
                      <a:pt x="18702" y="2188"/>
                    </a:lnTo>
                    <a:lnTo>
                      <a:pt x="18711" y="2199"/>
                    </a:lnTo>
                    <a:lnTo>
                      <a:pt x="18732" y="2231"/>
                    </a:lnTo>
                    <a:lnTo>
                      <a:pt x="18742" y="2244"/>
                    </a:lnTo>
                    <a:cubicBezTo>
                      <a:pt x="18748" y="2255"/>
                      <a:pt x="18755" y="2265"/>
                      <a:pt x="18761" y="2275"/>
                    </a:cubicBezTo>
                    <a:lnTo>
                      <a:pt x="18770" y="2290"/>
                    </a:lnTo>
                    <a:cubicBezTo>
                      <a:pt x="18777" y="2299"/>
                      <a:pt x="18784" y="2309"/>
                      <a:pt x="18790" y="2319"/>
                    </a:cubicBezTo>
                    <a:cubicBezTo>
                      <a:pt x="18793" y="2325"/>
                      <a:pt x="18796" y="2329"/>
                      <a:pt x="18799" y="2334"/>
                    </a:cubicBezTo>
                    <a:lnTo>
                      <a:pt x="18817" y="2364"/>
                    </a:lnTo>
                    <a:lnTo>
                      <a:pt x="18826" y="2380"/>
                    </a:lnTo>
                    <a:lnTo>
                      <a:pt x="18844" y="2411"/>
                    </a:lnTo>
                    <a:lnTo>
                      <a:pt x="18852" y="2426"/>
                    </a:lnTo>
                    <a:cubicBezTo>
                      <a:pt x="18859" y="2436"/>
                      <a:pt x="18865" y="2447"/>
                      <a:pt x="18870" y="2458"/>
                    </a:cubicBezTo>
                    <a:cubicBezTo>
                      <a:pt x="18874" y="2463"/>
                      <a:pt x="18876" y="2467"/>
                      <a:pt x="18879" y="2472"/>
                    </a:cubicBezTo>
                    <a:cubicBezTo>
                      <a:pt x="18884" y="2483"/>
                      <a:pt x="18891" y="2495"/>
                      <a:pt x="18897" y="2506"/>
                    </a:cubicBezTo>
                    <a:lnTo>
                      <a:pt x="18903" y="2519"/>
                    </a:lnTo>
                    <a:cubicBezTo>
                      <a:pt x="18912" y="2534"/>
                      <a:pt x="18919" y="2550"/>
                      <a:pt x="18928" y="2566"/>
                    </a:cubicBezTo>
                    <a:cubicBezTo>
                      <a:pt x="19100" y="2915"/>
                      <a:pt x="19202" y="3293"/>
                      <a:pt x="19228" y="3681"/>
                    </a:cubicBezTo>
                    <a:cubicBezTo>
                      <a:pt x="19233" y="3766"/>
                      <a:pt x="19219" y="3815"/>
                      <a:pt x="19271" y="3819"/>
                    </a:cubicBezTo>
                    <a:cubicBezTo>
                      <a:pt x="19459" y="3834"/>
                      <a:pt x="19893" y="3810"/>
                      <a:pt x="20323" y="4136"/>
                    </a:cubicBezTo>
                    <a:cubicBezTo>
                      <a:pt x="20486" y="4262"/>
                      <a:pt x="20601" y="4399"/>
                      <a:pt x="20623" y="4641"/>
                    </a:cubicBezTo>
                    <a:cubicBezTo>
                      <a:pt x="20888" y="4783"/>
                      <a:pt x="21107" y="5043"/>
                      <a:pt x="21285" y="5299"/>
                    </a:cubicBezTo>
                    <a:cubicBezTo>
                      <a:pt x="21485" y="5586"/>
                      <a:pt x="21717" y="6018"/>
                      <a:pt x="21610" y="6384"/>
                    </a:cubicBezTo>
                    <a:cubicBezTo>
                      <a:pt x="21688" y="6583"/>
                      <a:pt x="21765" y="6785"/>
                      <a:pt x="21843" y="6992"/>
                    </a:cubicBezTo>
                    <a:cubicBezTo>
                      <a:pt x="22815" y="9570"/>
                      <a:pt x="23781" y="12610"/>
                      <a:pt x="24203" y="14181"/>
                    </a:cubicBezTo>
                    <a:lnTo>
                      <a:pt x="43889" y="14181"/>
                    </a:lnTo>
                    <a:cubicBezTo>
                      <a:pt x="43747" y="14092"/>
                      <a:pt x="43603" y="13998"/>
                      <a:pt x="43454" y="13903"/>
                    </a:cubicBezTo>
                    <a:cubicBezTo>
                      <a:pt x="41818" y="12847"/>
                      <a:pt x="39743" y="11426"/>
                      <a:pt x="38177" y="10226"/>
                    </a:cubicBezTo>
                    <a:cubicBezTo>
                      <a:pt x="38127" y="10224"/>
                      <a:pt x="38079" y="10218"/>
                      <a:pt x="38030" y="10208"/>
                    </a:cubicBezTo>
                    <a:cubicBezTo>
                      <a:pt x="37549" y="10110"/>
                      <a:pt x="37144" y="9639"/>
                      <a:pt x="36937" y="9231"/>
                    </a:cubicBezTo>
                    <a:cubicBezTo>
                      <a:pt x="36861" y="9081"/>
                      <a:pt x="36806" y="8947"/>
                      <a:pt x="36780" y="8811"/>
                    </a:cubicBezTo>
                    <a:cubicBezTo>
                      <a:pt x="36287" y="8584"/>
                      <a:pt x="36199" y="7830"/>
                      <a:pt x="36351" y="7291"/>
                    </a:cubicBezTo>
                    <a:cubicBezTo>
                      <a:pt x="36365" y="7245"/>
                      <a:pt x="36362" y="7242"/>
                      <a:pt x="36312" y="7227"/>
                    </a:cubicBezTo>
                    <a:cubicBezTo>
                      <a:pt x="35909" y="7110"/>
                      <a:pt x="35540" y="6899"/>
                      <a:pt x="35234" y="6612"/>
                    </a:cubicBezTo>
                    <a:cubicBezTo>
                      <a:pt x="34037" y="5504"/>
                      <a:pt x="33790" y="3362"/>
                      <a:pt x="35025" y="1930"/>
                    </a:cubicBezTo>
                    <a:lnTo>
                      <a:pt x="35062" y="1888"/>
                    </a:lnTo>
                    <a:lnTo>
                      <a:pt x="35076" y="1873"/>
                    </a:lnTo>
                    <a:cubicBezTo>
                      <a:pt x="35084" y="1864"/>
                      <a:pt x="35091" y="1856"/>
                      <a:pt x="35100" y="1847"/>
                    </a:cubicBezTo>
                    <a:lnTo>
                      <a:pt x="35116" y="1829"/>
                    </a:lnTo>
                    <a:lnTo>
                      <a:pt x="35137" y="1807"/>
                    </a:lnTo>
                    <a:lnTo>
                      <a:pt x="35155" y="1788"/>
                    </a:lnTo>
                    <a:lnTo>
                      <a:pt x="35175" y="1768"/>
                    </a:lnTo>
                    <a:lnTo>
                      <a:pt x="35193" y="1748"/>
                    </a:lnTo>
                    <a:lnTo>
                      <a:pt x="35213" y="1728"/>
                    </a:lnTo>
                    <a:lnTo>
                      <a:pt x="35232" y="1710"/>
                    </a:lnTo>
                    <a:lnTo>
                      <a:pt x="35253" y="1690"/>
                    </a:lnTo>
                    <a:lnTo>
                      <a:pt x="35272" y="1672"/>
                    </a:lnTo>
                    <a:lnTo>
                      <a:pt x="35292" y="1653"/>
                    </a:lnTo>
                    <a:lnTo>
                      <a:pt x="35311" y="1636"/>
                    </a:lnTo>
                    <a:lnTo>
                      <a:pt x="35332" y="1617"/>
                    </a:lnTo>
                    <a:lnTo>
                      <a:pt x="35352" y="1600"/>
                    </a:lnTo>
                    <a:lnTo>
                      <a:pt x="35374" y="1580"/>
                    </a:lnTo>
                    <a:lnTo>
                      <a:pt x="35392" y="1565"/>
                    </a:lnTo>
                    <a:cubicBezTo>
                      <a:pt x="35399" y="1557"/>
                      <a:pt x="35408" y="1551"/>
                      <a:pt x="35416" y="1543"/>
                    </a:cubicBezTo>
                    <a:lnTo>
                      <a:pt x="35432" y="1530"/>
                    </a:lnTo>
                    <a:cubicBezTo>
                      <a:pt x="35445" y="1519"/>
                      <a:pt x="35459" y="1508"/>
                      <a:pt x="35473" y="1496"/>
                    </a:cubicBezTo>
                    <a:lnTo>
                      <a:pt x="35479" y="1492"/>
                    </a:lnTo>
                    <a:cubicBezTo>
                      <a:pt x="35491" y="1483"/>
                      <a:pt x="35503" y="1473"/>
                      <a:pt x="35515" y="1464"/>
                    </a:cubicBezTo>
                    <a:lnTo>
                      <a:pt x="35528" y="1454"/>
                    </a:lnTo>
                    <a:lnTo>
                      <a:pt x="35557" y="1432"/>
                    </a:lnTo>
                    <a:lnTo>
                      <a:pt x="35572" y="1421"/>
                    </a:lnTo>
                    <a:cubicBezTo>
                      <a:pt x="35581" y="1414"/>
                      <a:pt x="35591" y="1407"/>
                      <a:pt x="35599" y="1401"/>
                    </a:cubicBezTo>
                    <a:lnTo>
                      <a:pt x="35615" y="1389"/>
                    </a:lnTo>
                    <a:lnTo>
                      <a:pt x="35643" y="1370"/>
                    </a:lnTo>
                    <a:cubicBezTo>
                      <a:pt x="35648" y="1366"/>
                      <a:pt x="35652" y="1363"/>
                      <a:pt x="35658" y="1359"/>
                    </a:cubicBezTo>
                    <a:cubicBezTo>
                      <a:pt x="35667" y="1353"/>
                      <a:pt x="35677" y="1347"/>
                      <a:pt x="35686" y="1339"/>
                    </a:cubicBezTo>
                    <a:lnTo>
                      <a:pt x="35700" y="1330"/>
                    </a:lnTo>
                    <a:lnTo>
                      <a:pt x="35731" y="1309"/>
                    </a:lnTo>
                    <a:lnTo>
                      <a:pt x="35745" y="1302"/>
                    </a:lnTo>
                    <a:lnTo>
                      <a:pt x="35778" y="1281"/>
                    </a:lnTo>
                    <a:lnTo>
                      <a:pt x="35789" y="1274"/>
                    </a:lnTo>
                    <a:cubicBezTo>
                      <a:pt x="35800" y="1266"/>
                      <a:pt x="35813" y="1258"/>
                      <a:pt x="35826" y="1251"/>
                    </a:cubicBezTo>
                    <a:lnTo>
                      <a:pt x="35832" y="1247"/>
                    </a:lnTo>
                    <a:cubicBezTo>
                      <a:pt x="36366" y="926"/>
                      <a:pt x="36962" y="776"/>
                      <a:pt x="37554" y="776"/>
                    </a:cubicBezTo>
                    <a:cubicBezTo>
                      <a:pt x="37632" y="776"/>
                      <a:pt x="37711" y="779"/>
                      <a:pt x="37789" y="784"/>
                    </a:cubicBezTo>
                    <a:cubicBezTo>
                      <a:pt x="38182" y="811"/>
                      <a:pt x="38568" y="901"/>
                      <a:pt x="38932" y="1053"/>
                    </a:cubicBezTo>
                    <a:cubicBezTo>
                      <a:pt x="38947" y="1060"/>
                      <a:pt x="38962" y="1065"/>
                      <a:pt x="38977" y="1071"/>
                    </a:cubicBezTo>
                    <a:lnTo>
                      <a:pt x="38980" y="1073"/>
                    </a:lnTo>
                    <a:cubicBezTo>
                      <a:pt x="38994" y="1080"/>
                      <a:pt x="39008" y="1085"/>
                      <a:pt x="39022" y="1091"/>
                    </a:cubicBezTo>
                    <a:lnTo>
                      <a:pt x="39028" y="1095"/>
                    </a:lnTo>
                    <a:cubicBezTo>
                      <a:pt x="39041" y="1100"/>
                      <a:pt x="39055" y="1106"/>
                      <a:pt x="39067" y="1113"/>
                    </a:cubicBezTo>
                    <a:lnTo>
                      <a:pt x="39074" y="1116"/>
                    </a:lnTo>
                    <a:cubicBezTo>
                      <a:pt x="39087" y="1121"/>
                      <a:pt x="39100" y="1128"/>
                      <a:pt x="39113" y="1134"/>
                    </a:cubicBezTo>
                    <a:lnTo>
                      <a:pt x="39119" y="1137"/>
                    </a:lnTo>
                    <a:cubicBezTo>
                      <a:pt x="39133" y="1144"/>
                      <a:pt x="39146" y="1151"/>
                      <a:pt x="39160" y="1156"/>
                    </a:cubicBezTo>
                    <a:lnTo>
                      <a:pt x="39163" y="1158"/>
                    </a:lnTo>
                    <a:cubicBezTo>
                      <a:pt x="39218" y="1186"/>
                      <a:pt x="39272" y="1216"/>
                      <a:pt x="39327" y="1247"/>
                    </a:cubicBezTo>
                    <a:lnTo>
                      <a:pt x="39337" y="1252"/>
                    </a:lnTo>
                    <a:cubicBezTo>
                      <a:pt x="39346" y="1257"/>
                      <a:pt x="39355" y="1264"/>
                      <a:pt x="39365" y="1269"/>
                    </a:cubicBezTo>
                    <a:lnTo>
                      <a:pt x="39382" y="1279"/>
                    </a:lnTo>
                    <a:cubicBezTo>
                      <a:pt x="39390" y="1284"/>
                      <a:pt x="39399" y="1289"/>
                      <a:pt x="39406" y="1293"/>
                    </a:cubicBezTo>
                    <a:lnTo>
                      <a:pt x="39427" y="1306"/>
                    </a:lnTo>
                    <a:lnTo>
                      <a:pt x="39450" y="1320"/>
                    </a:lnTo>
                    <a:lnTo>
                      <a:pt x="39471" y="1334"/>
                    </a:lnTo>
                    <a:lnTo>
                      <a:pt x="39493" y="1347"/>
                    </a:lnTo>
                    <a:lnTo>
                      <a:pt x="39515" y="1361"/>
                    </a:lnTo>
                    <a:lnTo>
                      <a:pt x="39536" y="1375"/>
                    </a:lnTo>
                    <a:cubicBezTo>
                      <a:pt x="39544" y="1381"/>
                      <a:pt x="39551" y="1386"/>
                      <a:pt x="39558" y="1391"/>
                    </a:cubicBezTo>
                    <a:lnTo>
                      <a:pt x="39579" y="1404"/>
                    </a:lnTo>
                    <a:lnTo>
                      <a:pt x="39602" y="1421"/>
                    </a:lnTo>
                    <a:lnTo>
                      <a:pt x="39620" y="1435"/>
                    </a:lnTo>
                    <a:lnTo>
                      <a:pt x="39646" y="1453"/>
                    </a:lnTo>
                    <a:lnTo>
                      <a:pt x="39662" y="1465"/>
                    </a:lnTo>
                    <a:lnTo>
                      <a:pt x="39689" y="1486"/>
                    </a:lnTo>
                    <a:cubicBezTo>
                      <a:pt x="39695" y="1489"/>
                      <a:pt x="39699" y="1492"/>
                      <a:pt x="39703" y="1496"/>
                    </a:cubicBezTo>
                    <a:lnTo>
                      <a:pt x="39735" y="1521"/>
                    </a:lnTo>
                    <a:lnTo>
                      <a:pt x="39743" y="1528"/>
                    </a:lnTo>
                    <a:cubicBezTo>
                      <a:pt x="39771" y="1550"/>
                      <a:pt x="39799" y="1572"/>
                      <a:pt x="39826" y="1595"/>
                    </a:cubicBezTo>
                    <a:cubicBezTo>
                      <a:pt x="39839" y="1606"/>
                      <a:pt x="39853" y="1618"/>
                      <a:pt x="39866" y="1629"/>
                    </a:cubicBezTo>
                    <a:lnTo>
                      <a:pt x="39873" y="1636"/>
                    </a:lnTo>
                    <a:cubicBezTo>
                      <a:pt x="39884" y="1645"/>
                      <a:pt x="39894" y="1654"/>
                      <a:pt x="39905" y="1663"/>
                    </a:cubicBezTo>
                    <a:lnTo>
                      <a:pt x="39915" y="1673"/>
                    </a:lnTo>
                    <a:cubicBezTo>
                      <a:pt x="39924" y="1681"/>
                      <a:pt x="39934" y="1690"/>
                      <a:pt x="39943" y="1700"/>
                    </a:cubicBezTo>
                    <a:lnTo>
                      <a:pt x="39954" y="1709"/>
                    </a:lnTo>
                    <a:lnTo>
                      <a:pt x="39982" y="1736"/>
                    </a:lnTo>
                    <a:cubicBezTo>
                      <a:pt x="39985" y="1739"/>
                      <a:pt x="39989" y="1743"/>
                      <a:pt x="39992" y="1746"/>
                    </a:cubicBezTo>
                    <a:cubicBezTo>
                      <a:pt x="40002" y="1755"/>
                      <a:pt x="40010" y="1763"/>
                      <a:pt x="40019" y="1773"/>
                    </a:cubicBezTo>
                    <a:lnTo>
                      <a:pt x="40029" y="1784"/>
                    </a:lnTo>
                    <a:cubicBezTo>
                      <a:pt x="40039" y="1793"/>
                      <a:pt x="40048" y="1802"/>
                      <a:pt x="40056" y="1810"/>
                    </a:cubicBezTo>
                    <a:lnTo>
                      <a:pt x="40067" y="1821"/>
                    </a:lnTo>
                    <a:lnTo>
                      <a:pt x="40093" y="1848"/>
                    </a:lnTo>
                    <a:cubicBezTo>
                      <a:pt x="40096" y="1853"/>
                      <a:pt x="40100" y="1856"/>
                      <a:pt x="40103" y="1859"/>
                    </a:cubicBezTo>
                    <a:cubicBezTo>
                      <a:pt x="40112" y="1869"/>
                      <a:pt x="40121" y="1879"/>
                      <a:pt x="40130" y="1889"/>
                    </a:cubicBezTo>
                    <a:lnTo>
                      <a:pt x="40138" y="1897"/>
                    </a:lnTo>
                    <a:cubicBezTo>
                      <a:pt x="40147" y="1909"/>
                      <a:pt x="40157" y="1920"/>
                      <a:pt x="40167" y="1930"/>
                    </a:cubicBezTo>
                    <a:cubicBezTo>
                      <a:pt x="40169" y="1932"/>
                      <a:pt x="40171" y="1934"/>
                      <a:pt x="40173" y="1937"/>
                    </a:cubicBezTo>
                    <a:cubicBezTo>
                      <a:pt x="40219" y="1990"/>
                      <a:pt x="40263" y="2045"/>
                      <a:pt x="40306" y="2102"/>
                    </a:cubicBezTo>
                    <a:lnTo>
                      <a:pt x="40310" y="2108"/>
                    </a:lnTo>
                    <a:cubicBezTo>
                      <a:pt x="40320" y="2119"/>
                      <a:pt x="40328" y="2132"/>
                      <a:pt x="40337" y="2144"/>
                    </a:cubicBezTo>
                    <a:lnTo>
                      <a:pt x="40344" y="2154"/>
                    </a:lnTo>
                    <a:cubicBezTo>
                      <a:pt x="40352" y="2165"/>
                      <a:pt x="40360" y="2176"/>
                      <a:pt x="40368" y="2186"/>
                    </a:cubicBezTo>
                    <a:lnTo>
                      <a:pt x="40376" y="2199"/>
                    </a:lnTo>
                    <a:lnTo>
                      <a:pt x="40397" y="2230"/>
                    </a:lnTo>
                    <a:cubicBezTo>
                      <a:pt x="40400" y="2234"/>
                      <a:pt x="40404" y="2239"/>
                      <a:pt x="40406" y="2243"/>
                    </a:cubicBezTo>
                    <a:cubicBezTo>
                      <a:pt x="40413" y="2253"/>
                      <a:pt x="40420" y="2263"/>
                      <a:pt x="40426" y="2274"/>
                    </a:cubicBezTo>
                    <a:cubicBezTo>
                      <a:pt x="40429" y="2278"/>
                      <a:pt x="40432" y="2283"/>
                      <a:pt x="40436" y="2287"/>
                    </a:cubicBezTo>
                    <a:cubicBezTo>
                      <a:pt x="40442" y="2298"/>
                      <a:pt x="40448" y="2308"/>
                      <a:pt x="40455" y="2318"/>
                    </a:cubicBezTo>
                    <a:lnTo>
                      <a:pt x="40463" y="2333"/>
                    </a:lnTo>
                    <a:cubicBezTo>
                      <a:pt x="40470" y="2343"/>
                      <a:pt x="40476" y="2353"/>
                      <a:pt x="40481" y="2363"/>
                    </a:cubicBezTo>
                    <a:lnTo>
                      <a:pt x="40491" y="2379"/>
                    </a:lnTo>
                    <a:cubicBezTo>
                      <a:pt x="40497" y="2388"/>
                      <a:pt x="40503" y="2399"/>
                      <a:pt x="40509" y="2409"/>
                    </a:cubicBezTo>
                    <a:lnTo>
                      <a:pt x="40517" y="2425"/>
                    </a:lnTo>
                    <a:cubicBezTo>
                      <a:pt x="40524" y="2435"/>
                      <a:pt x="40529" y="2446"/>
                      <a:pt x="40536" y="2457"/>
                    </a:cubicBezTo>
                    <a:lnTo>
                      <a:pt x="40543" y="2470"/>
                    </a:lnTo>
                    <a:cubicBezTo>
                      <a:pt x="40549" y="2482"/>
                      <a:pt x="40556" y="2494"/>
                      <a:pt x="40561" y="2505"/>
                    </a:cubicBezTo>
                    <a:cubicBezTo>
                      <a:pt x="40564" y="2510"/>
                      <a:pt x="40566" y="2514"/>
                      <a:pt x="40568" y="2517"/>
                    </a:cubicBezTo>
                    <a:cubicBezTo>
                      <a:pt x="40576" y="2533"/>
                      <a:pt x="40584" y="2549"/>
                      <a:pt x="40592" y="2565"/>
                    </a:cubicBezTo>
                    <a:cubicBezTo>
                      <a:pt x="40765" y="2914"/>
                      <a:pt x="40867" y="3292"/>
                      <a:pt x="40892" y="3680"/>
                    </a:cubicBezTo>
                    <a:cubicBezTo>
                      <a:pt x="40898" y="3765"/>
                      <a:pt x="40883" y="3814"/>
                      <a:pt x="40936" y="3818"/>
                    </a:cubicBezTo>
                    <a:cubicBezTo>
                      <a:pt x="41123" y="3833"/>
                      <a:pt x="41557" y="3809"/>
                      <a:pt x="41988" y="4135"/>
                    </a:cubicBezTo>
                    <a:cubicBezTo>
                      <a:pt x="42152" y="4261"/>
                      <a:pt x="42266" y="4398"/>
                      <a:pt x="42288" y="4639"/>
                    </a:cubicBezTo>
                    <a:cubicBezTo>
                      <a:pt x="42553" y="4782"/>
                      <a:pt x="42772" y="5042"/>
                      <a:pt x="42950" y="5298"/>
                    </a:cubicBezTo>
                    <a:cubicBezTo>
                      <a:pt x="43149" y="5585"/>
                      <a:pt x="43382" y="6017"/>
                      <a:pt x="43275" y="6382"/>
                    </a:cubicBezTo>
                    <a:cubicBezTo>
                      <a:pt x="43352" y="6582"/>
                      <a:pt x="43431" y="6785"/>
                      <a:pt x="43507" y="6990"/>
                    </a:cubicBezTo>
                    <a:cubicBezTo>
                      <a:pt x="44479" y="9568"/>
                      <a:pt x="45445" y="12609"/>
                      <a:pt x="45868" y="14180"/>
                    </a:cubicBezTo>
                    <a:lnTo>
                      <a:pt x="65550" y="14180"/>
                    </a:lnTo>
                    <a:cubicBezTo>
                      <a:pt x="65408" y="14091"/>
                      <a:pt x="65264" y="13997"/>
                      <a:pt x="65115" y="13900"/>
                    </a:cubicBezTo>
                    <a:cubicBezTo>
                      <a:pt x="63479" y="12846"/>
                      <a:pt x="61403" y="11425"/>
                      <a:pt x="59837" y="10224"/>
                    </a:cubicBezTo>
                    <a:cubicBezTo>
                      <a:pt x="59788" y="10223"/>
                      <a:pt x="59738" y="10217"/>
                      <a:pt x="59690" y="10207"/>
                    </a:cubicBezTo>
                    <a:cubicBezTo>
                      <a:pt x="59210" y="10109"/>
                      <a:pt x="58805" y="9638"/>
                      <a:pt x="58598" y="9230"/>
                    </a:cubicBezTo>
                    <a:cubicBezTo>
                      <a:pt x="58522" y="9080"/>
                      <a:pt x="58466" y="8946"/>
                      <a:pt x="58441" y="8809"/>
                    </a:cubicBezTo>
                    <a:cubicBezTo>
                      <a:pt x="57948" y="8582"/>
                      <a:pt x="57860" y="7829"/>
                      <a:pt x="58012" y="7289"/>
                    </a:cubicBezTo>
                    <a:cubicBezTo>
                      <a:pt x="58026" y="7244"/>
                      <a:pt x="58021" y="7240"/>
                      <a:pt x="57972" y="7226"/>
                    </a:cubicBezTo>
                    <a:cubicBezTo>
                      <a:pt x="57569" y="7109"/>
                      <a:pt x="57201" y="6898"/>
                      <a:pt x="56893" y="6611"/>
                    </a:cubicBezTo>
                    <a:cubicBezTo>
                      <a:pt x="55698" y="5502"/>
                      <a:pt x="55451" y="3360"/>
                      <a:pt x="56686" y="1929"/>
                    </a:cubicBezTo>
                    <a:cubicBezTo>
                      <a:pt x="56698" y="1914"/>
                      <a:pt x="56710" y="1900"/>
                      <a:pt x="56722" y="1887"/>
                    </a:cubicBezTo>
                    <a:lnTo>
                      <a:pt x="56736" y="1872"/>
                    </a:lnTo>
                    <a:lnTo>
                      <a:pt x="56759" y="1845"/>
                    </a:lnTo>
                    <a:lnTo>
                      <a:pt x="56775" y="1827"/>
                    </a:lnTo>
                    <a:lnTo>
                      <a:pt x="56798" y="1805"/>
                    </a:lnTo>
                    <a:lnTo>
                      <a:pt x="56815" y="1787"/>
                    </a:lnTo>
                    <a:cubicBezTo>
                      <a:pt x="56821" y="1779"/>
                      <a:pt x="56827" y="1772"/>
                      <a:pt x="56836" y="1765"/>
                    </a:cubicBezTo>
                    <a:lnTo>
                      <a:pt x="56853" y="1747"/>
                    </a:lnTo>
                    <a:lnTo>
                      <a:pt x="56874" y="1726"/>
                    </a:lnTo>
                    <a:lnTo>
                      <a:pt x="56892" y="1708"/>
                    </a:lnTo>
                    <a:lnTo>
                      <a:pt x="56914" y="1688"/>
                    </a:lnTo>
                    <a:cubicBezTo>
                      <a:pt x="56920" y="1683"/>
                      <a:pt x="56925" y="1676"/>
                      <a:pt x="56932" y="1671"/>
                    </a:cubicBezTo>
                    <a:cubicBezTo>
                      <a:pt x="56939" y="1663"/>
                      <a:pt x="56945" y="1657"/>
                      <a:pt x="56953" y="1651"/>
                    </a:cubicBezTo>
                    <a:lnTo>
                      <a:pt x="56971" y="1634"/>
                    </a:lnTo>
                    <a:lnTo>
                      <a:pt x="56993" y="1613"/>
                    </a:lnTo>
                    <a:lnTo>
                      <a:pt x="57011" y="1597"/>
                    </a:lnTo>
                    <a:cubicBezTo>
                      <a:pt x="57019" y="1591"/>
                      <a:pt x="57027" y="1585"/>
                      <a:pt x="57035" y="1577"/>
                    </a:cubicBezTo>
                    <a:lnTo>
                      <a:pt x="57052" y="1562"/>
                    </a:lnTo>
                    <a:lnTo>
                      <a:pt x="57079" y="1539"/>
                    </a:lnTo>
                    <a:lnTo>
                      <a:pt x="57092" y="1528"/>
                    </a:lnTo>
                    <a:cubicBezTo>
                      <a:pt x="57106" y="1517"/>
                      <a:pt x="57120" y="1506"/>
                      <a:pt x="57134" y="1494"/>
                    </a:cubicBezTo>
                    <a:cubicBezTo>
                      <a:pt x="57147" y="1484"/>
                      <a:pt x="57161" y="1473"/>
                      <a:pt x="57176" y="1462"/>
                    </a:cubicBezTo>
                    <a:lnTo>
                      <a:pt x="57186" y="1454"/>
                    </a:lnTo>
                    <a:cubicBezTo>
                      <a:pt x="57196" y="1445"/>
                      <a:pt x="57207" y="1438"/>
                      <a:pt x="57218" y="1429"/>
                    </a:cubicBezTo>
                    <a:lnTo>
                      <a:pt x="57231" y="1420"/>
                    </a:lnTo>
                    <a:cubicBezTo>
                      <a:pt x="57241" y="1412"/>
                      <a:pt x="57252" y="1405"/>
                      <a:pt x="57261" y="1399"/>
                    </a:cubicBezTo>
                    <a:lnTo>
                      <a:pt x="57274" y="1389"/>
                    </a:lnTo>
                    <a:lnTo>
                      <a:pt x="57305" y="1368"/>
                    </a:lnTo>
                    <a:lnTo>
                      <a:pt x="57318" y="1358"/>
                    </a:lnTo>
                    <a:cubicBezTo>
                      <a:pt x="57328" y="1351"/>
                      <a:pt x="57338" y="1344"/>
                      <a:pt x="57348" y="1337"/>
                    </a:cubicBezTo>
                    <a:lnTo>
                      <a:pt x="57361" y="1328"/>
                    </a:lnTo>
                    <a:lnTo>
                      <a:pt x="57393" y="1307"/>
                    </a:lnTo>
                    <a:lnTo>
                      <a:pt x="57405" y="1301"/>
                    </a:lnTo>
                    <a:cubicBezTo>
                      <a:pt x="57415" y="1292"/>
                      <a:pt x="57427" y="1285"/>
                      <a:pt x="57439" y="1279"/>
                    </a:cubicBezTo>
                    <a:lnTo>
                      <a:pt x="57447" y="1272"/>
                    </a:lnTo>
                    <a:cubicBezTo>
                      <a:pt x="57461" y="1265"/>
                      <a:pt x="57474" y="1256"/>
                      <a:pt x="57488" y="1249"/>
                    </a:cubicBezTo>
                    <a:lnTo>
                      <a:pt x="57492" y="1246"/>
                    </a:lnTo>
                    <a:cubicBezTo>
                      <a:pt x="58027" y="923"/>
                      <a:pt x="58625" y="774"/>
                      <a:pt x="59217" y="774"/>
                    </a:cubicBezTo>
                    <a:cubicBezTo>
                      <a:pt x="59294" y="774"/>
                      <a:pt x="59372" y="777"/>
                      <a:pt x="59449" y="782"/>
                    </a:cubicBezTo>
                    <a:cubicBezTo>
                      <a:pt x="59843" y="809"/>
                      <a:pt x="60228" y="900"/>
                      <a:pt x="60592" y="1051"/>
                    </a:cubicBezTo>
                    <a:lnTo>
                      <a:pt x="60593" y="1051"/>
                    </a:lnTo>
                    <a:cubicBezTo>
                      <a:pt x="60608" y="1057"/>
                      <a:pt x="60622" y="1064"/>
                      <a:pt x="60637" y="1069"/>
                    </a:cubicBezTo>
                    <a:lnTo>
                      <a:pt x="60641" y="1071"/>
                    </a:lnTo>
                    <a:lnTo>
                      <a:pt x="60682" y="1089"/>
                    </a:lnTo>
                    <a:lnTo>
                      <a:pt x="60689" y="1092"/>
                    </a:lnTo>
                    <a:cubicBezTo>
                      <a:pt x="60702" y="1098"/>
                      <a:pt x="60715" y="1104"/>
                      <a:pt x="60728" y="1111"/>
                    </a:cubicBezTo>
                    <a:lnTo>
                      <a:pt x="60736" y="1114"/>
                    </a:lnTo>
                    <a:cubicBezTo>
                      <a:pt x="60748" y="1120"/>
                      <a:pt x="60761" y="1125"/>
                      <a:pt x="60774" y="1132"/>
                    </a:cubicBezTo>
                    <a:lnTo>
                      <a:pt x="60781" y="1136"/>
                    </a:lnTo>
                    <a:lnTo>
                      <a:pt x="60820" y="1155"/>
                    </a:lnTo>
                    <a:lnTo>
                      <a:pt x="60825" y="1157"/>
                    </a:lnTo>
                    <a:cubicBezTo>
                      <a:pt x="60878" y="1185"/>
                      <a:pt x="60931" y="1213"/>
                      <a:pt x="60983" y="1242"/>
                    </a:cubicBezTo>
                    <a:lnTo>
                      <a:pt x="60997" y="1251"/>
                    </a:lnTo>
                    <a:lnTo>
                      <a:pt x="61023" y="1266"/>
                    </a:lnTo>
                    <a:lnTo>
                      <a:pt x="61042" y="1277"/>
                    </a:lnTo>
                    <a:lnTo>
                      <a:pt x="61065" y="1291"/>
                    </a:lnTo>
                    <a:lnTo>
                      <a:pt x="61086" y="1305"/>
                    </a:lnTo>
                    <a:cubicBezTo>
                      <a:pt x="61094" y="1309"/>
                      <a:pt x="61101" y="1314"/>
                      <a:pt x="61109" y="1318"/>
                    </a:cubicBezTo>
                    <a:cubicBezTo>
                      <a:pt x="61116" y="1322"/>
                      <a:pt x="61124" y="1327"/>
                      <a:pt x="61131" y="1333"/>
                    </a:cubicBezTo>
                    <a:lnTo>
                      <a:pt x="61152" y="1346"/>
                    </a:lnTo>
                    <a:lnTo>
                      <a:pt x="61176" y="1361"/>
                    </a:lnTo>
                    <a:lnTo>
                      <a:pt x="61195" y="1374"/>
                    </a:lnTo>
                    <a:lnTo>
                      <a:pt x="61219" y="1391"/>
                    </a:lnTo>
                    <a:lnTo>
                      <a:pt x="61237" y="1404"/>
                    </a:lnTo>
                    <a:lnTo>
                      <a:pt x="61263" y="1421"/>
                    </a:lnTo>
                    <a:lnTo>
                      <a:pt x="61280" y="1434"/>
                    </a:lnTo>
                    <a:lnTo>
                      <a:pt x="61306" y="1453"/>
                    </a:lnTo>
                    <a:lnTo>
                      <a:pt x="61321" y="1464"/>
                    </a:lnTo>
                    <a:lnTo>
                      <a:pt x="61350" y="1486"/>
                    </a:lnTo>
                    <a:lnTo>
                      <a:pt x="61363" y="1495"/>
                    </a:lnTo>
                    <a:cubicBezTo>
                      <a:pt x="61375" y="1504"/>
                      <a:pt x="61385" y="1512"/>
                      <a:pt x="61397" y="1522"/>
                    </a:cubicBezTo>
                    <a:lnTo>
                      <a:pt x="61403" y="1527"/>
                    </a:lnTo>
                    <a:cubicBezTo>
                      <a:pt x="61446" y="1560"/>
                      <a:pt x="61486" y="1594"/>
                      <a:pt x="61526" y="1628"/>
                    </a:cubicBezTo>
                    <a:lnTo>
                      <a:pt x="61532" y="1634"/>
                    </a:lnTo>
                    <a:cubicBezTo>
                      <a:pt x="61543" y="1643"/>
                      <a:pt x="61554" y="1654"/>
                      <a:pt x="61565" y="1663"/>
                    </a:cubicBezTo>
                    <a:lnTo>
                      <a:pt x="61573" y="1671"/>
                    </a:lnTo>
                    <a:lnTo>
                      <a:pt x="61603" y="1698"/>
                    </a:lnTo>
                    <a:lnTo>
                      <a:pt x="61613" y="1708"/>
                    </a:lnTo>
                    <a:lnTo>
                      <a:pt x="61641" y="1735"/>
                    </a:lnTo>
                    <a:lnTo>
                      <a:pt x="61651" y="1744"/>
                    </a:lnTo>
                    <a:lnTo>
                      <a:pt x="61679" y="1772"/>
                    </a:lnTo>
                    <a:lnTo>
                      <a:pt x="61689" y="1781"/>
                    </a:lnTo>
                    <a:lnTo>
                      <a:pt x="61716" y="1809"/>
                    </a:lnTo>
                    <a:lnTo>
                      <a:pt x="61725" y="1819"/>
                    </a:lnTo>
                    <a:cubicBezTo>
                      <a:pt x="61734" y="1828"/>
                      <a:pt x="61743" y="1838"/>
                      <a:pt x="61752" y="1848"/>
                    </a:cubicBezTo>
                    <a:lnTo>
                      <a:pt x="61762" y="1857"/>
                    </a:lnTo>
                    <a:lnTo>
                      <a:pt x="61789" y="1888"/>
                    </a:lnTo>
                    <a:lnTo>
                      <a:pt x="61797" y="1896"/>
                    </a:lnTo>
                    <a:cubicBezTo>
                      <a:pt x="61806" y="1907"/>
                      <a:pt x="61817" y="1919"/>
                      <a:pt x="61826" y="1929"/>
                    </a:cubicBezTo>
                    <a:lnTo>
                      <a:pt x="61831" y="1934"/>
                    </a:lnTo>
                    <a:cubicBezTo>
                      <a:pt x="61877" y="1989"/>
                      <a:pt x="61922" y="2044"/>
                      <a:pt x="61965" y="2100"/>
                    </a:cubicBezTo>
                    <a:lnTo>
                      <a:pt x="61969" y="2106"/>
                    </a:lnTo>
                    <a:cubicBezTo>
                      <a:pt x="61977" y="2117"/>
                      <a:pt x="61987" y="2130"/>
                      <a:pt x="61995" y="2143"/>
                    </a:cubicBezTo>
                    <a:lnTo>
                      <a:pt x="62002" y="2151"/>
                    </a:lnTo>
                    <a:cubicBezTo>
                      <a:pt x="62010" y="2163"/>
                      <a:pt x="62018" y="2174"/>
                      <a:pt x="62025" y="2185"/>
                    </a:cubicBezTo>
                    <a:cubicBezTo>
                      <a:pt x="62028" y="2189"/>
                      <a:pt x="62031" y="2193"/>
                      <a:pt x="62034" y="2197"/>
                    </a:cubicBezTo>
                    <a:cubicBezTo>
                      <a:pt x="62041" y="2208"/>
                      <a:pt x="62049" y="2218"/>
                      <a:pt x="62055" y="2228"/>
                    </a:cubicBezTo>
                    <a:lnTo>
                      <a:pt x="62063" y="2242"/>
                    </a:lnTo>
                    <a:cubicBezTo>
                      <a:pt x="62071" y="2252"/>
                      <a:pt x="62077" y="2262"/>
                      <a:pt x="62084" y="2273"/>
                    </a:cubicBezTo>
                    <a:lnTo>
                      <a:pt x="62093" y="2286"/>
                    </a:lnTo>
                    <a:lnTo>
                      <a:pt x="62112" y="2317"/>
                    </a:lnTo>
                    <a:lnTo>
                      <a:pt x="62122" y="2332"/>
                    </a:lnTo>
                    <a:lnTo>
                      <a:pt x="62140" y="2362"/>
                    </a:lnTo>
                    <a:cubicBezTo>
                      <a:pt x="62143" y="2367"/>
                      <a:pt x="62146" y="2373"/>
                      <a:pt x="62149" y="2377"/>
                    </a:cubicBezTo>
                    <a:lnTo>
                      <a:pt x="62167" y="2408"/>
                    </a:lnTo>
                    <a:lnTo>
                      <a:pt x="62175" y="2424"/>
                    </a:lnTo>
                    <a:cubicBezTo>
                      <a:pt x="62181" y="2434"/>
                      <a:pt x="62188" y="2445"/>
                      <a:pt x="62193" y="2455"/>
                    </a:cubicBezTo>
                    <a:cubicBezTo>
                      <a:pt x="62196" y="2460"/>
                      <a:pt x="62198" y="2465"/>
                      <a:pt x="62201" y="2469"/>
                    </a:cubicBezTo>
                    <a:cubicBezTo>
                      <a:pt x="62207" y="2481"/>
                      <a:pt x="62213" y="2493"/>
                      <a:pt x="62220" y="2504"/>
                    </a:cubicBezTo>
                    <a:cubicBezTo>
                      <a:pt x="62222" y="2509"/>
                      <a:pt x="62224" y="2512"/>
                      <a:pt x="62226" y="2516"/>
                    </a:cubicBezTo>
                    <a:cubicBezTo>
                      <a:pt x="62235" y="2532"/>
                      <a:pt x="62242" y="2548"/>
                      <a:pt x="62250" y="2564"/>
                    </a:cubicBezTo>
                    <a:cubicBezTo>
                      <a:pt x="62423" y="2912"/>
                      <a:pt x="62525" y="3291"/>
                      <a:pt x="62549" y="3679"/>
                    </a:cubicBezTo>
                    <a:cubicBezTo>
                      <a:pt x="62556" y="3764"/>
                      <a:pt x="62541" y="3813"/>
                      <a:pt x="62594" y="3817"/>
                    </a:cubicBezTo>
                    <a:cubicBezTo>
                      <a:pt x="62781" y="3832"/>
                      <a:pt x="63216" y="3807"/>
                      <a:pt x="63645" y="4134"/>
                    </a:cubicBezTo>
                    <a:cubicBezTo>
                      <a:pt x="63809" y="4260"/>
                      <a:pt x="63924" y="4397"/>
                      <a:pt x="63945" y="4638"/>
                    </a:cubicBezTo>
                    <a:cubicBezTo>
                      <a:pt x="64211" y="4781"/>
                      <a:pt x="64430" y="5041"/>
                      <a:pt x="64608" y="5297"/>
                    </a:cubicBezTo>
                    <a:cubicBezTo>
                      <a:pt x="64807" y="5584"/>
                      <a:pt x="65039" y="6015"/>
                      <a:pt x="64933" y="6381"/>
                    </a:cubicBezTo>
                    <a:cubicBezTo>
                      <a:pt x="65011" y="6579"/>
                      <a:pt x="65088" y="6783"/>
                      <a:pt x="65166" y="6989"/>
                    </a:cubicBezTo>
                    <a:cubicBezTo>
                      <a:pt x="66137" y="9567"/>
                      <a:pt x="67104" y="12608"/>
                      <a:pt x="67526" y="14179"/>
                    </a:cubicBezTo>
                    <a:lnTo>
                      <a:pt x="73161" y="14179"/>
                    </a:lnTo>
                    <a:lnTo>
                      <a:pt x="68849" y="10633"/>
                    </a:lnTo>
                    <a:lnTo>
                      <a:pt x="70081" y="9625"/>
                    </a:lnTo>
                    <a:cubicBezTo>
                      <a:pt x="70013" y="9485"/>
                      <a:pt x="69968" y="9335"/>
                      <a:pt x="69950" y="9181"/>
                    </a:cubicBezTo>
                    <a:cubicBezTo>
                      <a:pt x="69943" y="9124"/>
                      <a:pt x="69938" y="9067"/>
                      <a:pt x="69936" y="9011"/>
                    </a:cubicBezTo>
                    <a:lnTo>
                      <a:pt x="69909" y="8997"/>
                    </a:lnTo>
                    <a:cubicBezTo>
                      <a:pt x="69900" y="8997"/>
                      <a:pt x="69892" y="8997"/>
                      <a:pt x="69884" y="8997"/>
                    </a:cubicBezTo>
                    <a:cubicBezTo>
                      <a:pt x="69423" y="8997"/>
                      <a:pt x="69068" y="8609"/>
                      <a:pt x="68806" y="8228"/>
                    </a:cubicBezTo>
                    <a:cubicBezTo>
                      <a:pt x="68606" y="7941"/>
                      <a:pt x="68374" y="7510"/>
                      <a:pt x="68481" y="7144"/>
                    </a:cubicBezTo>
                    <a:cubicBezTo>
                      <a:pt x="68404" y="6945"/>
                      <a:pt x="68327" y="6742"/>
                      <a:pt x="68249" y="6536"/>
                    </a:cubicBezTo>
                    <a:cubicBezTo>
                      <a:pt x="67401" y="4281"/>
                      <a:pt x="66556" y="1672"/>
                      <a:pt x="66076" y="2"/>
                    </a:cubicBezTo>
                    <a:lnTo>
                      <a:pt x="47223" y="2"/>
                    </a:lnTo>
                    <a:cubicBezTo>
                      <a:pt x="48748" y="1004"/>
                      <a:pt x="50532" y="2242"/>
                      <a:pt x="51919" y="3305"/>
                    </a:cubicBezTo>
                    <a:cubicBezTo>
                      <a:pt x="51968" y="3307"/>
                      <a:pt x="52018" y="3312"/>
                      <a:pt x="52066" y="3323"/>
                    </a:cubicBezTo>
                    <a:cubicBezTo>
                      <a:pt x="52546" y="3421"/>
                      <a:pt x="52951" y="3893"/>
                      <a:pt x="53157" y="4300"/>
                    </a:cubicBezTo>
                    <a:cubicBezTo>
                      <a:pt x="53305" y="4592"/>
                      <a:pt x="53376" y="4821"/>
                      <a:pt x="53293" y="5132"/>
                    </a:cubicBezTo>
                    <a:cubicBezTo>
                      <a:pt x="53298" y="5146"/>
                      <a:pt x="53301" y="5161"/>
                      <a:pt x="53304" y="5175"/>
                    </a:cubicBezTo>
                    <a:cubicBezTo>
                      <a:pt x="54074" y="5412"/>
                      <a:pt x="54529" y="6100"/>
                      <a:pt x="54340" y="7192"/>
                    </a:cubicBezTo>
                    <a:cubicBezTo>
                      <a:pt x="54319" y="7302"/>
                      <a:pt x="54385" y="7232"/>
                      <a:pt x="54591" y="7372"/>
                    </a:cubicBezTo>
                    <a:cubicBezTo>
                      <a:pt x="54721" y="7461"/>
                      <a:pt x="54832" y="7578"/>
                      <a:pt x="54915" y="7712"/>
                    </a:cubicBezTo>
                    <a:cubicBezTo>
                      <a:pt x="55175" y="8121"/>
                      <a:pt x="55249" y="8714"/>
                      <a:pt x="54995" y="9200"/>
                    </a:cubicBezTo>
                    <a:cubicBezTo>
                      <a:pt x="54958" y="9268"/>
                      <a:pt x="54928" y="9295"/>
                      <a:pt x="54964" y="9332"/>
                    </a:cubicBezTo>
                    <a:cubicBezTo>
                      <a:pt x="55190" y="9557"/>
                      <a:pt x="55269" y="9846"/>
                      <a:pt x="55293" y="10151"/>
                    </a:cubicBezTo>
                    <a:cubicBezTo>
                      <a:pt x="55343" y="10783"/>
                      <a:pt x="55090" y="11220"/>
                      <a:pt x="54967" y="11565"/>
                    </a:cubicBezTo>
                    <a:cubicBezTo>
                      <a:pt x="54759" y="12147"/>
                      <a:pt x="54978" y="12534"/>
                      <a:pt x="54889" y="12534"/>
                    </a:cubicBezTo>
                    <a:cubicBezTo>
                      <a:pt x="54882" y="12534"/>
                      <a:pt x="54873" y="12532"/>
                      <a:pt x="54862" y="12527"/>
                    </a:cubicBezTo>
                    <a:cubicBezTo>
                      <a:pt x="54617" y="12419"/>
                      <a:pt x="54406" y="12319"/>
                      <a:pt x="54047" y="12319"/>
                    </a:cubicBezTo>
                    <a:cubicBezTo>
                      <a:pt x="53931" y="12319"/>
                      <a:pt x="53799" y="12329"/>
                      <a:pt x="53645" y="12354"/>
                    </a:cubicBezTo>
                    <a:cubicBezTo>
                      <a:pt x="53549" y="12368"/>
                      <a:pt x="53452" y="12378"/>
                      <a:pt x="53355" y="12380"/>
                    </a:cubicBezTo>
                    <a:cubicBezTo>
                      <a:pt x="53327" y="12381"/>
                      <a:pt x="53299" y="12382"/>
                      <a:pt x="53271" y="12382"/>
                    </a:cubicBezTo>
                    <a:cubicBezTo>
                      <a:pt x="52839" y="12382"/>
                      <a:pt x="52384" y="12265"/>
                      <a:pt x="52038" y="11985"/>
                    </a:cubicBezTo>
                    <a:cubicBezTo>
                      <a:pt x="51851" y="11833"/>
                      <a:pt x="51848" y="11689"/>
                      <a:pt x="51745" y="11689"/>
                    </a:cubicBezTo>
                    <a:cubicBezTo>
                      <a:pt x="51732" y="11689"/>
                      <a:pt x="51719" y="11691"/>
                      <a:pt x="51703" y="11695"/>
                    </a:cubicBezTo>
                    <a:cubicBezTo>
                      <a:pt x="51610" y="11721"/>
                      <a:pt x="51510" y="11734"/>
                      <a:pt x="51409" y="11734"/>
                    </a:cubicBezTo>
                    <a:cubicBezTo>
                      <a:pt x="50999" y="11734"/>
                      <a:pt x="50547" y="11533"/>
                      <a:pt x="50266" y="11223"/>
                    </a:cubicBezTo>
                    <a:cubicBezTo>
                      <a:pt x="50103" y="11043"/>
                      <a:pt x="49998" y="10826"/>
                      <a:pt x="49990" y="10589"/>
                    </a:cubicBezTo>
                    <a:cubicBezTo>
                      <a:pt x="49989" y="10527"/>
                      <a:pt x="49987" y="10527"/>
                      <a:pt x="49921" y="10524"/>
                    </a:cubicBezTo>
                    <a:cubicBezTo>
                      <a:pt x="49164" y="10495"/>
                      <a:pt x="48389" y="10005"/>
                      <a:pt x="48289" y="9180"/>
                    </a:cubicBezTo>
                    <a:cubicBezTo>
                      <a:pt x="48282" y="9124"/>
                      <a:pt x="48277" y="9066"/>
                      <a:pt x="48275" y="9011"/>
                    </a:cubicBezTo>
                    <a:lnTo>
                      <a:pt x="48248" y="8996"/>
                    </a:lnTo>
                    <a:cubicBezTo>
                      <a:pt x="48239" y="8996"/>
                      <a:pt x="48230" y="8996"/>
                      <a:pt x="48222" y="8996"/>
                    </a:cubicBezTo>
                    <a:cubicBezTo>
                      <a:pt x="47761" y="8996"/>
                      <a:pt x="47407" y="8608"/>
                      <a:pt x="47144" y="8227"/>
                    </a:cubicBezTo>
                    <a:cubicBezTo>
                      <a:pt x="46945" y="7940"/>
                      <a:pt x="46714" y="7510"/>
                      <a:pt x="46820" y="7144"/>
                    </a:cubicBezTo>
                    <a:cubicBezTo>
                      <a:pt x="46743" y="6944"/>
                      <a:pt x="46666" y="6742"/>
                      <a:pt x="46588" y="6536"/>
                    </a:cubicBezTo>
                    <a:cubicBezTo>
                      <a:pt x="45740" y="4280"/>
                      <a:pt x="44896" y="1672"/>
                      <a:pt x="44415" y="2"/>
                    </a:cubicBezTo>
                    <a:lnTo>
                      <a:pt x="25562" y="2"/>
                    </a:lnTo>
                    <a:cubicBezTo>
                      <a:pt x="27088" y="1004"/>
                      <a:pt x="28872" y="2241"/>
                      <a:pt x="30257" y="3305"/>
                    </a:cubicBezTo>
                    <a:cubicBezTo>
                      <a:pt x="30307" y="3306"/>
                      <a:pt x="30356" y="3312"/>
                      <a:pt x="30405" y="3323"/>
                    </a:cubicBezTo>
                    <a:cubicBezTo>
                      <a:pt x="30885" y="3420"/>
                      <a:pt x="31290" y="3892"/>
                      <a:pt x="31497" y="4300"/>
                    </a:cubicBezTo>
                    <a:cubicBezTo>
                      <a:pt x="31644" y="4592"/>
                      <a:pt x="31714" y="4821"/>
                      <a:pt x="31633" y="5132"/>
                    </a:cubicBezTo>
                    <a:cubicBezTo>
                      <a:pt x="31636" y="5146"/>
                      <a:pt x="31639" y="5160"/>
                      <a:pt x="31642" y="5174"/>
                    </a:cubicBezTo>
                    <a:cubicBezTo>
                      <a:pt x="32412" y="5411"/>
                      <a:pt x="32867" y="6100"/>
                      <a:pt x="32678" y="7191"/>
                    </a:cubicBezTo>
                    <a:cubicBezTo>
                      <a:pt x="32659" y="7302"/>
                      <a:pt x="32724" y="7232"/>
                      <a:pt x="32930" y="7370"/>
                    </a:cubicBezTo>
                    <a:cubicBezTo>
                      <a:pt x="33060" y="7461"/>
                      <a:pt x="33170" y="7577"/>
                      <a:pt x="33254" y="7712"/>
                    </a:cubicBezTo>
                    <a:cubicBezTo>
                      <a:pt x="33514" y="8121"/>
                      <a:pt x="33588" y="8714"/>
                      <a:pt x="33334" y="9200"/>
                    </a:cubicBezTo>
                    <a:cubicBezTo>
                      <a:pt x="33298" y="9268"/>
                      <a:pt x="33267" y="9295"/>
                      <a:pt x="33303" y="9331"/>
                    </a:cubicBezTo>
                    <a:cubicBezTo>
                      <a:pt x="33529" y="9557"/>
                      <a:pt x="33607" y="9846"/>
                      <a:pt x="33631" y="10150"/>
                    </a:cubicBezTo>
                    <a:cubicBezTo>
                      <a:pt x="33682" y="10782"/>
                      <a:pt x="33429" y="11219"/>
                      <a:pt x="33306" y="11565"/>
                    </a:cubicBezTo>
                    <a:cubicBezTo>
                      <a:pt x="33098" y="12146"/>
                      <a:pt x="33318" y="12534"/>
                      <a:pt x="33228" y="12534"/>
                    </a:cubicBezTo>
                    <a:cubicBezTo>
                      <a:pt x="33221" y="12534"/>
                      <a:pt x="33212" y="12532"/>
                      <a:pt x="33201" y="12527"/>
                    </a:cubicBezTo>
                    <a:cubicBezTo>
                      <a:pt x="32955" y="12418"/>
                      <a:pt x="32745" y="12318"/>
                      <a:pt x="32384" y="12318"/>
                    </a:cubicBezTo>
                    <a:cubicBezTo>
                      <a:pt x="32268" y="12318"/>
                      <a:pt x="32137" y="12329"/>
                      <a:pt x="31983" y="12352"/>
                    </a:cubicBezTo>
                    <a:cubicBezTo>
                      <a:pt x="31888" y="12368"/>
                      <a:pt x="31791" y="12377"/>
                      <a:pt x="31693" y="12380"/>
                    </a:cubicBezTo>
                    <a:cubicBezTo>
                      <a:pt x="31665" y="12381"/>
                      <a:pt x="31637" y="12382"/>
                      <a:pt x="31609" y="12382"/>
                    </a:cubicBezTo>
                    <a:cubicBezTo>
                      <a:pt x="31177" y="12382"/>
                      <a:pt x="30722" y="12265"/>
                      <a:pt x="30377" y="11985"/>
                    </a:cubicBezTo>
                    <a:cubicBezTo>
                      <a:pt x="30190" y="11832"/>
                      <a:pt x="30187" y="11689"/>
                      <a:pt x="30084" y="11689"/>
                    </a:cubicBezTo>
                    <a:cubicBezTo>
                      <a:pt x="30072" y="11689"/>
                      <a:pt x="30058" y="11691"/>
                      <a:pt x="30042" y="11695"/>
                    </a:cubicBezTo>
                    <a:cubicBezTo>
                      <a:pt x="29949" y="11721"/>
                      <a:pt x="29850" y="11733"/>
                      <a:pt x="29749" y="11733"/>
                    </a:cubicBezTo>
                    <a:cubicBezTo>
                      <a:pt x="29338" y="11733"/>
                      <a:pt x="28886" y="11534"/>
                      <a:pt x="28605" y="11222"/>
                    </a:cubicBezTo>
                    <a:cubicBezTo>
                      <a:pt x="28442" y="11043"/>
                      <a:pt x="28336" y="10825"/>
                      <a:pt x="28329" y="10589"/>
                    </a:cubicBezTo>
                    <a:cubicBezTo>
                      <a:pt x="28327" y="10527"/>
                      <a:pt x="28326" y="10527"/>
                      <a:pt x="28260" y="10524"/>
                    </a:cubicBezTo>
                    <a:cubicBezTo>
                      <a:pt x="27503" y="10495"/>
                      <a:pt x="26728" y="10005"/>
                      <a:pt x="26627" y="9180"/>
                    </a:cubicBezTo>
                    <a:cubicBezTo>
                      <a:pt x="26621" y="9123"/>
                      <a:pt x="26617" y="9066"/>
                      <a:pt x="26613" y="9010"/>
                    </a:cubicBezTo>
                    <a:lnTo>
                      <a:pt x="26587" y="8996"/>
                    </a:lnTo>
                    <a:cubicBezTo>
                      <a:pt x="26579" y="8996"/>
                      <a:pt x="26571" y="8996"/>
                      <a:pt x="26563" y="8996"/>
                    </a:cubicBezTo>
                    <a:cubicBezTo>
                      <a:pt x="26100" y="8996"/>
                      <a:pt x="25747" y="8608"/>
                      <a:pt x="25483" y="8227"/>
                    </a:cubicBezTo>
                    <a:cubicBezTo>
                      <a:pt x="25284" y="7940"/>
                      <a:pt x="25053" y="7509"/>
                      <a:pt x="25159" y="7143"/>
                    </a:cubicBezTo>
                    <a:cubicBezTo>
                      <a:pt x="25081" y="6944"/>
                      <a:pt x="25004" y="6741"/>
                      <a:pt x="24926" y="6535"/>
                    </a:cubicBezTo>
                    <a:cubicBezTo>
                      <a:pt x="24079" y="4280"/>
                      <a:pt x="23235" y="1671"/>
                      <a:pt x="22754" y="1"/>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7" name="Google Shape;4297;p54"/>
              <p:cNvSpPr/>
              <p:nvPr/>
            </p:nvSpPr>
            <p:spPr>
              <a:xfrm>
                <a:off x="1394875" y="4742025"/>
                <a:ext cx="36200" cy="29800"/>
              </a:xfrm>
              <a:custGeom>
                <a:avLst/>
                <a:gdLst/>
                <a:ahLst/>
                <a:cxnLst/>
                <a:rect l="l" t="t" r="r" b="b"/>
                <a:pathLst>
                  <a:path w="1448" h="1192" extrusionOk="0">
                    <a:moveTo>
                      <a:pt x="0" y="1"/>
                    </a:moveTo>
                    <a:lnTo>
                      <a:pt x="1447" y="1191"/>
                    </a:lnTo>
                    <a:cubicBezTo>
                      <a:pt x="1314" y="760"/>
                      <a:pt x="1195" y="359"/>
                      <a:pt x="1092" y="1"/>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8" name="Google Shape;4298;p54"/>
              <p:cNvSpPr/>
              <p:nvPr/>
            </p:nvSpPr>
            <p:spPr>
              <a:xfrm>
                <a:off x="1447550" y="4742025"/>
                <a:ext cx="8375" cy="4175"/>
              </a:xfrm>
              <a:custGeom>
                <a:avLst/>
                <a:gdLst/>
                <a:ahLst/>
                <a:cxnLst/>
                <a:rect l="l" t="t" r="r" b="b"/>
                <a:pathLst>
                  <a:path w="335" h="167" extrusionOk="0">
                    <a:moveTo>
                      <a:pt x="1" y="1"/>
                    </a:moveTo>
                    <a:lnTo>
                      <a:pt x="124"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299" name="Google Shape;4299;p54"/>
              <p:cNvSpPr/>
              <p:nvPr/>
            </p:nvSpPr>
            <p:spPr>
              <a:xfrm>
                <a:off x="1461600" y="4742025"/>
                <a:ext cx="148200" cy="178575"/>
              </a:xfrm>
              <a:custGeom>
                <a:avLst/>
                <a:gdLst/>
                <a:ahLst/>
                <a:cxnLst/>
                <a:rect l="l" t="t" r="r" b="b"/>
                <a:pathLst>
                  <a:path w="5928" h="7143" extrusionOk="0">
                    <a:moveTo>
                      <a:pt x="1179" y="259"/>
                    </a:moveTo>
                    <a:cubicBezTo>
                      <a:pt x="1134" y="307"/>
                      <a:pt x="1089" y="355"/>
                      <a:pt x="1043" y="402"/>
                    </a:cubicBezTo>
                    <a:lnTo>
                      <a:pt x="1043" y="402"/>
                    </a:lnTo>
                    <a:cubicBezTo>
                      <a:pt x="1089" y="355"/>
                      <a:pt x="1134" y="307"/>
                      <a:pt x="1179" y="259"/>
                    </a:cubicBezTo>
                    <a:close/>
                    <a:moveTo>
                      <a:pt x="3878" y="2837"/>
                    </a:moveTo>
                    <a:cubicBezTo>
                      <a:pt x="4300" y="3164"/>
                      <a:pt x="4594" y="3389"/>
                      <a:pt x="4650" y="3431"/>
                    </a:cubicBezTo>
                    <a:cubicBezTo>
                      <a:pt x="4593" y="3389"/>
                      <a:pt x="4300" y="3164"/>
                      <a:pt x="3878" y="2837"/>
                    </a:cubicBezTo>
                    <a:close/>
                    <a:moveTo>
                      <a:pt x="213" y="1"/>
                    </a:moveTo>
                    <a:lnTo>
                      <a:pt x="907" y="538"/>
                    </a:lnTo>
                    <a:lnTo>
                      <a:pt x="1916" y="1319"/>
                    </a:lnTo>
                    <a:lnTo>
                      <a:pt x="2950" y="2121"/>
                    </a:lnTo>
                    <a:cubicBezTo>
                      <a:pt x="3294" y="2386"/>
                      <a:pt x="3610" y="2631"/>
                      <a:pt x="3876" y="2836"/>
                    </a:cubicBezTo>
                    <a:cubicBezTo>
                      <a:pt x="3558" y="3229"/>
                      <a:pt x="3042" y="3683"/>
                      <a:pt x="2510" y="4083"/>
                    </a:cubicBezTo>
                    <a:cubicBezTo>
                      <a:pt x="1949" y="4505"/>
                      <a:pt x="1370" y="4866"/>
                      <a:pt x="990" y="5028"/>
                    </a:cubicBezTo>
                    <a:cubicBezTo>
                      <a:pt x="905" y="4816"/>
                      <a:pt x="809" y="4577"/>
                      <a:pt x="705" y="4317"/>
                    </a:cubicBezTo>
                    <a:lnTo>
                      <a:pt x="1" y="4897"/>
                    </a:lnTo>
                    <a:cubicBezTo>
                      <a:pt x="196" y="5450"/>
                      <a:pt x="395" y="6003"/>
                      <a:pt x="595" y="6535"/>
                    </a:cubicBezTo>
                    <a:cubicBezTo>
                      <a:pt x="673" y="6741"/>
                      <a:pt x="751" y="6944"/>
                      <a:pt x="828" y="7143"/>
                    </a:cubicBezTo>
                    <a:cubicBezTo>
                      <a:pt x="836" y="7119"/>
                      <a:pt x="844" y="7094"/>
                      <a:pt x="855" y="7071"/>
                    </a:cubicBezTo>
                    <a:cubicBezTo>
                      <a:pt x="1426" y="5751"/>
                      <a:pt x="4556" y="3514"/>
                      <a:pt x="5754" y="3315"/>
                    </a:cubicBezTo>
                    <a:cubicBezTo>
                      <a:pt x="5801" y="3308"/>
                      <a:pt x="5849" y="3303"/>
                      <a:pt x="5897" y="3303"/>
                    </a:cubicBezTo>
                    <a:cubicBezTo>
                      <a:pt x="5907" y="3303"/>
                      <a:pt x="5917" y="3304"/>
                      <a:pt x="5927" y="3304"/>
                    </a:cubicBezTo>
                    <a:cubicBezTo>
                      <a:pt x="4541" y="2241"/>
                      <a:pt x="2757" y="1003"/>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0" name="Google Shape;4300;p54"/>
              <p:cNvSpPr/>
              <p:nvPr/>
            </p:nvSpPr>
            <p:spPr>
              <a:xfrm>
                <a:off x="1450625" y="4742025"/>
                <a:ext cx="33650" cy="27350"/>
              </a:xfrm>
              <a:custGeom>
                <a:avLst/>
                <a:gdLst/>
                <a:ahLst/>
                <a:cxnLst/>
                <a:rect l="l" t="t" r="r" b="b"/>
                <a:pathLst>
                  <a:path w="1346" h="1094" extrusionOk="0">
                    <a:moveTo>
                      <a:pt x="211" y="1"/>
                    </a:moveTo>
                    <a:cubicBezTo>
                      <a:pt x="141" y="56"/>
                      <a:pt x="71" y="111"/>
                      <a:pt x="1" y="165"/>
                    </a:cubicBezTo>
                    <a:cubicBezTo>
                      <a:pt x="217" y="456"/>
                      <a:pt x="452" y="769"/>
                      <a:pt x="696" y="1094"/>
                    </a:cubicBezTo>
                    <a:cubicBezTo>
                      <a:pt x="924" y="921"/>
                      <a:pt x="1141" y="735"/>
                      <a:pt x="1346" y="538"/>
                    </a:cubicBezTo>
                    <a:lnTo>
                      <a:pt x="6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1" name="Google Shape;4301;p54"/>
              <p:cNvSpPr/>
              <p:nvPr/>
            </p:nvSpPr>
            <p:spPr>
              <a:xfrm>
                <a:off x="1479225" y="4820300"/>
                <a:ext cx="45175" cy="47450"/>
              </a:xfrm>
              <a:custGeom>
                <a:avLst/>
                <a:gdLst/>
                <a:ahLst/>
                <a:cxnLst/>
                <a:rect l="l" t="t" r="r" b="b"/>
                <a:pathLst>
                  <a:path w="1807" h="1898" extrusionOk="0">
                    <a:moveTo>
                      <a:pt x="1088" y="1"/>
                    </a:moveTo>
                    <a:cubicBezTo>
                      <a:pt x="973" y="88"/>
                      <a:pt x="856" y="172"/>
                      <a:pt x="741" y="254"/>
                    </a:cubicBezTo>
                    <a:lnTo>
                      <a:pt x="939" y="416"/>
                    </a:lnTo>
                    <a:lnTo>
                      <a:pt x="1" y="1187"/>
                    </a:lnTo>
                    <a:cubicBezTo>
                      <a:pt x="105" y="1446"/>
                      <a:pt x="200" y="1686"/>
                      <a:pt x="286" y="1897"/>
                    </a:cubicBezTo>
                    <a:cubicBezTo>
                      <a:pt x="665" y="1735"/>
                      <a:pt x="1244" y="1374"/>
                      <a:pt x="1806" y="952"/>
                    </a:cubicBezTo>
                    <a:lnTo>
                      <a:pt x="108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2" name="Google Shape;4302;p54"/>
              <p:cNvSpPr/>
              <p:nvPr/>
            </p:nvSpPr>
            <p:spPr>
              <a:xfrm>
                <a:off x="1471450" y="4794475"/>
                <a:ext cx="34975" cy="32125"/>
              </a:xfrm>
              <a:custGeom>
                <a:avLst/>
                <a:gdLst/>
                <a:ahLst/>
                <a:cxnLst/>
                <a:rect l="l" t="t" r="r" b="b"/>
                <a:pathLst>
                  <a:path w="1399" h="1285" extrusionOk="0">
                    <a:moveTo>
                      <a:pt x="620" y="0"/>
                    </a:moveTo>
                    <a:cubicBezTo>
                      <a:pt x="419" y="150"/>
                      <a:pt x="213" y="291"/>
                      <a:pt x="0" y="421"/>
                    </a:cubicBezTo>
                    <a:lnTo>
                      <a:pt x="1051" y="1285"/>
                    </a:lnTo>
                    <a:cubicBezTo>
                      <a:pt x="1167" y="1205"/>
                      <a:pt x="1283" y="1120"/>
                      <a:pt x="1398" y="1033"/>
                    </a:cubicBezTo>
                    <a:cubicBezTo>
                      <a:pt x="1149" y="702"/>
                      <a:pt x="885" y="353"/>
                      <a:pt x="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3" name="Google Shape;4303;p54"/>
              <p:cNvSpPr/>
              <p:nvPr/>
            </p:nvSpPr>
            <p:spPr>
              <a:xfrm>
                <a:off x="1435925" y="4742025"/>
                <a:ext cx="14725" cy="11275"/>
              </a:xfrm>
              <a:custGeom>
                <a:avLst/>
                <a:gdLst/>
                <a:ahLst/>
                <a:cxnLst/>
                <a:rect l="l" t="t" r="r" b="b"/>
                <a:pathLst>
                  <a:path w="589" h="451" extrusionOk="0">
                    <a:moveTo>
                      <a:pt x="1" y="1"/>
                    </a:moveTo>
                    <a:cubicBezTo>
                      <a:pt x="54" y="134"/>
                      <a:pt x="115" y="285"/>
                      <a:pt x="181" y="450"/>
                    </a:cubicBezTo>
                    <a:cubicBezTo>
                      <a:pt x="321" y="362"/>
                      <a:pt x="457" y="268"/>
                      <a:pt x="589" y="167"/>
                    </a:cubicBezTo>
                    <a:lnTo>
                      <a:pt x="466"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4" name="Google Shape;4304;p54"/>
              <p:cNvSpPr/>
              <p:nvPr/>
            </p:nvSpPr>
            <p:spPr>
              <a:xfrm>
                <a:off x="1440425" y="4746175"/>
                <a:ext cx="27625" cy="34300"/>
              </a:xfrm>
              <a:custGeom>
                <a:avLst/>
                <a:gdLst/>
                <a:ahLst/>
                <a:cxnLst/>
                <a:rect l="l" t="t" r="r" b="b"/>
                <a:pathLst>
                  <a:path w="1105" h="1372" extrusionOk="0">
                    <a:moveTo>
                      <a:pt x="409" y="1"/>
                    </a:moveTo>
                    <a:cubicBezTo>
                      <a:pt x="277" y="102"/>
                      <a:pt x="141" y="196"/>
                      <a:pt x="1" y="284"/>
                    </a:cubicBezTo>
                    <a:lnTo>
                      <a:pt x="438" y="1372"/>
                    </a:lnTo>
                    <a:cubicBezTo>
                      <a:pt x="668" y="1237"/>
                      <a:pt x="891" y="1089"/>
                      <a:pt x="1104" y="928"/>
                    </a:cubicBezTo>
                    <a:cubicBezTo>
                      <a:pt x="860" y="603"/>
                      <a:pt x="625" y="290"/>
                      <a:pt x="4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5" name="Google Shape;4305;p54"/>
              <p:cNvSpPr/>
              <p:nvPr/>
            </p:nvSpPr>
            <p:spPr>
              <a:xfrm>
                <a:off x="1445525" y="4780450"/>
                <a:ext cx="10625" cy="12000"/>
              </a:xfrm>
              <a:custGeom>
                <a:avLst/>
                <a:gdLst/>
                <a:ahLst/>
                <a:cxnLst/>
                <a:rect l="l" t="t" r="r" b="b"/>
                <a:pathLst>
                  <a:path w="425" h="480" extrusionOk="0">
                    <a:moveTo>
                      <a:pt x="233" y="1"/>
                    </a:moveTo>
                    <a:cubicBezTo>
                      <a:pt x="157" y="46"/>
                      <a:pt x="79" y="88"/>
                      <a:pt x="1" y="131"/>
                    </a:cubicBezTo>
                    <a:lnTo>
                      <a:pt x="425" y="479"/>
                    </a:lnTo>
                    <a:lnTo>
                      <a:pt x="233"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6" name="Google Shape;4306;p54"/>
              <p:cNvSpPr/>
              <p:nvPr/>
            </p:nvSpPr>
            <p:spPr>
              <a:xfrm>
                <a:off x="1451350" y="4769350"/>
                <a:ext cx="35600" cy="35650"/>
              </a:xfrm>
              <a:custGeom>
                <a:avLst/>
                <a:gdLst/>
                <a:ahLst/>
                <a:cxnLst/>
                <a:rect l="l" t="t" r="r" b="b"/>
                <a:pathLst>
                  <a:path w="1424" h="1426" extrusionOk="0">
                    <a:moveTo>
                      <a:pt x="667" y="1"/>
                    </a:moveTo>
                    <a:cubicBezTo>
                      <a:pt x="454" y="161"/>
                      <a:pt x="231" y="309"/>
                      <a:pt x="1" y="444"/>
                    </a:cubicBezTo>
                    <a:lnTo>
                      <a:pt x="192" y="922"/>
                    </a:lnTo>
                    <a:lnTo>
                      <a:pt x="803" y="1425"/>
                    </a:lnTo>
                    <a:cubicBezTo>
                      <a:pt x="1016" y="1294"/>
                      <a:pt x="1222" y="1154"/>
                      <a:pt x="1423" y="1005"/>
                    </a:cubicBezTo>
                    <a:cubicBezTo>
                      <a:pt x="1170" y="668"/>
                      <a:pt x="914" y="329"/>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7" name="Google Shape;4307;p54"/>
              <p:cNvSpPr/>
              <p:nvPr/>
            </p:nvSpPr>
            <p:spPr>
              <a:xfrm>
                <a:off x="1517975" y="4966850"/>
                <a:ext cx="725" cy="425"/>
              </a:xfrm>
              <a:custGeom>
                <a:avLst/>
                <a:gdLst/>
                <a:ahLst/>
                <a:cxnLst/>
                <a:rect l="l" t="t" r="r" b="b"/>
                <a:pathLst>
                  <a:path w="29" h="17" extrusionOk="0">
                    <a:moveTo>
                      <a:pt x="28" y="1"/>
                    </a:moveTo>
                    <a:cubicBezTo>
                      <a:pt x="19" y="2"/>
                      <a:pt x="9" y="2"/>
                      <a:pt x="1" y="3"/>
                    </a:cubicBezTo>
                    <a:cubicBezTo>
                      <a:pt x="9" y="7"/>
                      <a:pt x="19" y="13"/>
                      <a:pt x="29" y="17"/>
                    </a:cubicBezTo>
                    <a:cubicBezTo>
                      <a:pt x="29" y="12"/>
                      <a:pt x="29" y="6"/>
                      <a:pt x="28"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8" name="Google Shape;4308;p54"/>
              <p:cNvSpPr/>
              <p:nvPr/>
            </p:nvSpPr>
            <p:spPr>
              <a:xfrm>
                <a:off x="1643900" y="4870300"/>
                <a:ext cx="525" cy="1050"/>
              </a:xfrm>
              <a:custGeom>
                <a:avLst/>
                <a:gdLst/>
                <a:ahLst/>
                <a:cxnLst/>
                <a:rect l="l" t="t" r="r" b="b"/>
                <a:pathLst>
                  <a:path w="21" h="42" extrusionOk="0">
                    <a:moveTo>
                      <a:pt x="11" y="0"/>
                    </a:moveTo>
                    <a:cubicBezTo>
                      <a:pt x="8" y="12"/>
                      <a:pt x="4" y="24"/>
                      <a:pt x="0" y="37"/>
                    </a:cubicBezTo>
                    <a:lnTo>
                      <a:pt x="20" y="42"/>
                    </a:lnTo>
                    <a:cubicBezTo>
                      <a:pt x="17" y="28"/>
                      <a:pt x="14" y="14"/>
                      <a:pt x="1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09" name="Google Shape;4309;p54"/>
              <p:cNvSpPr/>
              <p:nvPr/>
            </p:nvSpPr>
            <p:spPr>
              <a:xfrm>
                <a:off x="1422175" y="4742025"/>
                <a:ext cx="29200" cy="41700"/>
              </a:xfrm>
              <a:custGeom>
                <a:avLst/>
                <a:gdLst/>
                <a:ahLst/>
                <a:cxnLst/>
                <a:rect l="l" t="t" r="r" b="b"/>
                <a:pathLst>
                  <a:path w="1168" h="1668" extrusionOk="0">
                    <a:moveTo>
                      <a:pt x="0" y="1"/>
                    </a:moveTo>
                    <a:cubicBezTo>
                      <a:pt x="103" y="359"/>
                      <a:pt x="222" y="760"/>
                      <a:pt x="355" y="1191"/>
                    </a:cubicBezTo>
                    <a:lnTo>
                      <a:pt x="935" y="1668"/>
                    </a:lnTo>
                    <a:cubicBezTo>
                      <a:pt x="1013" y="1625"/>
                      <a:pt x="1091" y="1583"/>
                      <a:pt x="1168" y="1538"/>
                    </a:cubicBezTo>
                    <a:lnTo>
                      <a:pt x="731" y="450"/>
                    </a:lnTo>
                    <a:cubicBezTo>
                      <a:pt x="665" y="285"/>
                      <a:pt x="604" y="134"/>
                      <a:pt x="5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0" name="Google Shape;4310;p54"/>
              <p:cNvSpPr/>
              <p:nvPr/>
            </p:nvSpPr>
            <p:spPr>
              <a:xfrm>
                <a:off x="1468025" y="4755450"/>
                <a:ext cx="41475" cy="39050"/>
              </a:xfrm>
              <a:custGeom>
                <a:avLst/>
                <a:gdLst/>
                <a:ahLst/>
                <a:cxnLst/>
                <a:rect l="l" t="t" r="r" b="b"/>
                <a:pathLst>
                  <a:path w="1659" h="1562" extrusionOk="0">
                    <a:moveTo>
                      <a:pt x="650" y="1"/>
                    </a:moveTo>
                    <a:cubicBezTo>
                      <a:pt x="445" y="199"/>
                      <a:pt x="228" y="385"/>
                      <a:pt x="0" y="557"/>
                    </a:cubicBezTo>
                    <a:cubicBezTo>
                      <a:pt x="247" y="885"/>
                      <a:pt x="503" y="1224"/>
                      <a:pt x="757" y="1561"/>
                    </a:cubicBezTo>
                    <a:cubicBezTo>
                      <a:pt x="1076" y="1325"/>
                      <a:pt x="1378" y="1064"/>
                      <a:pt x="1659" y="782"/>
                    </a:cubicBezTo>
                    <a:lnTo>
                      <a:pt x="65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1" name="Google Shape;4311;p54"/>
              <p:cNvSpPr/>
              <p:nvPr/>
            </p:nvSpPr>
            <p:spPr>
              <a:xfrm>
                <a:off x="1486950" y="4774975"/>
                <a:ext cx="48450" cy="45350"/>
              </a:xfrm>
              <a:custGeom>
                <a:avLst/>
                <a:gdLst/>
                <a:ahLst/>
                <a:cxnLst/>
                <a:rect l="l" t="t" r="r" b="b"/>
                <a:pathLst>
                  <a:path w="1938" h="1814" extrusionOk="0">
                    <a:moveTo>
                      <a:pt x="902" y="1"/>
                    </a:moveTo>
                    <a:cubicBezTo>
                      <a:pt x="621" y="283"/>
                      <a:pt x="319" y="544"/>
                      <a:pt x="0" y="780"/>
                    </a:cubicBezTo>
                    <a:cubicBezTo>
                      <a:pt x="266" y="1133"/>
                      <a:pt x="529" y="1482"/>
                      <a:pt x="778" y="1814"/>
                    </a:cubicBezTo>
                    <a:cubicBezTo>
                      <a:pt x="1207" y="1492"/>
                      <a:pt x="1625" y="1134"/>
                      <a:pt x="1937"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2" name="Google Shape;4312;p54"/>
              <p:cNvSpPr/>
              <p:nvPr/>
            </p:nvSpPr>
            <p:spPr>
              <a:xfrm>
                <a:off x="1506400" y="4795025"/>
                <a:ext cx="52100" cy="49100"/>
              </a:xfrm>
              <a:custGeom>
                <a:avLst/>
                <a:gdLst/>
                <a:ahLst/>
                <a:cxnLst/>
                <a:rect l="l" t="t" r="r" b="b"/>
                <a:pathLst>
                  <a:path w="2084" h="1964" extrusionOk="0">
                    <a:moveTo>
                      <a:pt x="1158" y="1"/>
                    </a:moveTo>
                    <a:cubicBezTo>
                      <a:pt x="847" y="332"/>
                      <a:pt x="429" y="691"/>
                      <a:pt x="0" y="1012"/>
                    </a:cubicBezTo>
                    <a:lnTo>
                      <a:pt x="718" y="1963"/>
                    </a:lnTo>
                    <a:cubicBezTo>
                      <a:pt x="1250" y="1563"/>
                      <a:pt x="1766" y="1109"/>
                      <a:pt x="2083" y="716"/>
                    </a:cubicBezTo>
                    <a:cubicBezTo>
                      <a:pt x="1817" y="511"/>
                      <a:pt x="1501"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3" name="Google Shape;4313;p54"/>
              <p:cNvSpPr/>
              <p:nvPr/>
            </p:nvSpPr>
            <p:spPr>
              <a:xfrm>
                <a:off x="1609775" y="4824600"/>
                <a:ext cx="36450" cy="45725"/>
              </a:xfrm>
              <a:custGeom>
                <a:avLst/>
                <a:gdLst/>
                <a:ahLst/>
                <a:cxnLst/>
                <a:rect l="l" t="t" r="r" b="b"/>
                <a:pathLst>
                  <a:path w="1458" h="1829" extrusionOk="0">
                    <a:moveTo>
                      <a:pt x="0" y="1"/>
                    </a:moveTo>
                    <a:lnTo>
                      <a:pt x="0" y="1"/>
                    </a:lnTo>
                    <a:cubicBezTo>
                      <a:pt x="77" y="60"/>
                      <a:pt x="152" y="119"/>
                      <a:pt x="226" y="176"/>
                    </a:cubicBezTo>
                    <a:cubicBezTo>
                      <a:pt x="726" y="565"/>
                      <a:pt x="1172" y="1209"/>
                      <a:pt x="1275" y="1493"/>
                    </a:cubicBezTo>
                    <a:cubicBezTo>
                      <a:pt x="1314" y="1603"/>
                      <a:pt x="1348" y="1715"/>
                      <a:pt x="1376" y="1828"/>
                    </a:cubicBezTo>
                    <a:cubicBezTo>
                      <a:pt x="1458" y="1517"/>
                      <a:pt x="1386" y="1288"/>
                      <a:pt x="1239" y="996"/>
                    </a:cubicBezTo>
                    <a:cubicBezTo>
                      <a:pt x="1032" y="589"/>
                      <a:pt x="627" y="117"/>
                      <a:pt x="147" y="19"/>
                    </a:cubicBezTo>
                    <a:cubicBezTo>
                      <a:pt x="99" y="8"/>
                      <a:pt x="49" y="3"/>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4" name="Google Shape;4314;p54"/>
              <p:cNvSpPr/>
              <p:nvPr/>
            </p:nvSpPr>
            <p:spPr>
              <a:xfrm>
                <a:off x="1479625" y="4920600"/>
                <a:ext cx="38350" cy="46350"/>
              </a:xfrm>
              <a:custGeom>
                <a:avLst/>
                <a:gdLst/>
                <a:ahLst/>
                <a:cxnLst/>
                <a:rect l="l" t="t" r="r" b="b"/>
                <a:pathLst>
                  <a:path w="1534" h="1854" extrusionOk="0">
                    <a:moveTo>
                      <a:pt x="107" y="0"/>
                    </a:moveTo>
                    <a:lnTo>
                      <a:pt x="107" y="0"/>
                    </a:lnTo>
                    <a:cubicBezTo>
                      <a:pt x="1" y="366"/>
                      <a:pt x="233" y="797"/>
                      <a:pt x="431" y="1084"/>
                    </a:cubicBezTo>
                    <a:cubicBezTo>
                      <a:pt x="695" y="1465"/>
                      <a:pt x="1050" y="1853"/>
                      <a:pt x="1510" y="1853"/>
                    </a:cubicBezTo>
                    <a:cubicBezTo>
                      <a:pt x="1518" y="1853"/>
                      <a:pt x="1526" y="1853"/>
                      <a:pt x="1534" y="1853"/>
                    </a:cubicBezTo>
                    <a:cubicBezTo>
                      <a:pt x="1500" y="1834"/>
                      <a:pt x="1466" y="1816"/>
                      <a:pt x="1432" y="1796"/>
                    </a:cubicBezTo>
                    <a:cubicBezTo>
                      <a:pt x="876" y="1471"/>
                      <a:pt x="420" y="800"/>
                      <a:pt x="176" y="178"/>
                    </a:cubicBezTo>
                    <a:cubicBezTo>
                      <a:pt x="153" y="119"/>
                      <a:pt x="129"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5" name="Google Shape;4315;p54"/>
              <p:cNvSpPr/>
              <p:nvPr/>
            </p:nvSpPr>
            <p:spPr>
              <a:xfrm>
                <a:off x="1482275" y="4824600"/>
                <a:ext cx="161875" cy="142350"/>
              </a:xfrm>
              <a:custGeom>
                <a:avLst/>
                <a:gdLst/>
                <a:ahLst/>
                <a:cxnLst/>
                <a:rect l="l" t="t" r="r" b="b"/>
                <a:pathLst>
                  <a:path w="6475" h="5694" extrusionOk="0">
                    <a:moveTo>
                      <a:pt x="5069" y="0"/>
                    </a:moveTo>
                    <a:cubicBezTo>
                      <a:pt x="5022" y="0"/>
                      <a:pt x="4973" y="5"/>
                      <a:pt x="4927" y="12"/>
                    </a:cubicBezTo>
                    <a:cubicBezTo>
                      <a:pt x="3727" y="211"/>
                      <a:pt x="598" y="2448"/>
                      <a:pt x="27" y="3768"/>
                    </a:cubicBezTo>
                    <a:cubicBezTo>
                      <a:pt x="17" y="3791"/>
                      <a:pt x="7" y="3816"/>
                      <a:pt x="0" y="3840"/>
                    </a:cubicBezTo>
                    <a:cubicBezTo>
                      <a:pt x="23" y="3900"/>
                      <a:pt x="47" y="3959"/>
                      <a:pt x="70" y="4018"/>
                    </a:cubicBezTo>
                    <a:cubicBezTo>
                      <a:pt x="313" y="4640"/>
                      <a:pt x="770" y="5311"/>
                      <a:pt x="1326" y="5636"/>
                    </a:cubicBezTo>
                    <a:cubicBezTo>
                      <a:pt x="1360" y="5656"/>
                      <a:pt x="1394" y="5675"/>
                      <a:pt x="1429" y="5693"/>
                    </a:cubicBezTo>
                    <a:cubicBezTo>
                      <a:pt x="1437" y="5693"/>
                      <a:pt x="1446" y="5692"/>
                      <a:pt x="1456" y="5692"/>
                    </a:cubicBezTo>
                    <a:cubicBezTo>
                      <a:pt x="1418" y="4705"/>
                      <a:pt x="2046" y="3843"/>
                      <a:pt x="2786" y="3164"/>
                    </a:cubicBezTo>
                    <a:cubicBezTo>
                      <a:pt x="3811" y="2224"/>
                      <a:pt x="4929" y="1777"/>
                      <a:pt x="5826" y="1777"/>
                    </a:cubicBezTo>
                    <a:cubicBezTo>
                      <a:pt x="6052" y="1777"/>
                      <a:pt x="6264" y="1805"/>
                      <a:pt x="6457" y="1861"/>
                    </a:cubicBezTo>
                    <a:lnTo>
                      <a:pt x="6465" y="1865"/>
                    </a:lnTo>
                    <a:cubicBezTo>
                      <a:pt x="6468" y="1852"/>
                      <a:pt x="6472" y="1840"/>
                      <a:pt x="6475" y="1828"/>
                    </a:cubicBezTo>
                    <a:cubicBezTo>
                      <a:pt x="6448" y="1715"/>
                      <a:pt x="6414" y="1602"/>
                      <a:pt x="6375" y="1493"/>
                    </a:cubicBezTo>
                    <a:cubicBezTo>
                      <a:pt x="6272" y="1208"/>
                      <a:pt x="5826" y="564"/>
                      <a:pt x="5326" y="176"/>
                    </a:cubicBezTo>
                    <a:cubicBezTo>
                      <a:pt x="5252" y="119"/>
                      <a:pt x="5177" y="60"/>
                      <a:pt x="5099" y="1"/>
                    </a:cubicBezTo>
                    <a:cubicBezTo>
                      <a:pt x="5089" y="1"/>
                      <a:pt x="5079" y="0"/>
                      <a:pt x="50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6" name="Google Shape;4316;p54"/>
              <p:cNvSpPr/>
              <p:nvPr/>
            </p:nvSpPr>
            <p:spPr>
              <a:xfrm>
                <a:off x="1518675" y="4871375"/>
                <a:ext cx="165975" cy="151225"/>
              </a:xfrm>
              <a:custGeom>
                <a:avLst/>
                <a:gdLst/>
                <a:ahLst/>
                <a:cxnLst/>
                <a:rect l="l" t="t" r="r" b="b"/>
                <a:pathLst>
                  <a:path w="6639" h="6049" extrusionOk="0">
                    <a:moveTo>
                      <a:pt x="5028" y="0"/>
                    </a:moveTo>
                    <a:cubicBezTo>
                      <a:pt x="5089" y="266"/>
                      <a:pt x="5107" y="540"/>
                      <a:pt x="5082" y="811"/>
                    </a:cubicBezTo>
                    <a:cubicBezTo>
                      <a:pt x="4978" y="1930"/>
                      <a:pt x="4155" y="3001"/>
                      <a:pt x="3331" y="3517"/>
                    </a:cubicBezTo>
                    <a:cubicBezTo>
                      <a:pt x="2702" y="3909"/>
                      <a:pt x="1938" y="4122"/>
                      <a:pt x="1381" y="4143"/>
                    </a:cubicBezTo>
                    <a:cubicBezTo>
                      <a:pt x="1343" y="4145"/>
                      <a:pt x="1306" y="4145"/>
                      <a:pt x="1270" y="4145"/>
                    </a:cubicBezTo>
                    <a:cubicBezTo>
                      <a:pt x="821" y="4145"/>
                      <a:pt x="399" y="4043"/>
                      <a:pt x="1" y="3836"/>
                    </a:cubicBezTo>
                    <a:lnTo>
                      <a:pt x="1" y="3836"/>
                    </a:lnTo>
                    <a:cubicBezTo>
                      <a:pt x="3" y="3892"/>
                      <a:pt x="7" y="3949"/>
                      <a:pt x="13" y="4006"/>
                    </a:cubicBezTo>
                    <a:cubicBezTo>
                      <a:pt x="113" y="4831"/>
                      <a:pt x="889" y="5321"/>
                      <a:pt x="1645" y="5350"/>
                    </a:cubicBezTo>
                    <a:cubicBezTo>
                      <a:pt x="1712" y="5353"/>
                      <a:pt x="1713" y="5353"/>
                      <a:pt x="1715" y="5415"/>
                    </a:cubicBezTo>
                    <a:cubicBezTo>
                      <a:pt x="1722" y="5651"/>
                      <a:pt x="1827" y="5869"/>
                      <a:pt x="1990" y="6048"/>
                    </a:cubicBezTo>
                    <a:cubicBezTo>
                      <a:pt x="2455" y="5929"/>
                      <a:pt x="2701" y="5626"/>
                      <a:pt x="2752" y="5286"/>
                    </a:cubicBezTo>
                    <a:cubicBezTo>
                      <a:pt x="2792" y="5026"/>
                      <a:pt x="2766" y="4689"/>
                      <a:pt x="2999" y="4414"/>
                    </a:cubicBezTo>
                    <a:cubicBezTo>
                      <a:pt x="3128" y="4262"/>
                      <a:pt x="3262" y="4220"/>
                      <a:pt x="3391" y="4220"/>
                    </a:cubicBezTo>
                    <a:cubicBezTo>
                      <a:pt x="3514" y="4220"/>
                      <a:pt x="3633" y="4258"/>
                      <a:pt x="3742" y="4274"/>
                    </a:cubicBezTo>
                    <a:cubicBezTo>
                      <a:pt x="3770" y="4278"/>
                      <a:pt x="3801" y="4280"/>
                      <a:pt x="3833" y="4280"/>
                    </a:cubicBezTo>
                    <a:cubicBezTo>
                      <a:pt x="4001" y="4280"/>
                      <a:pt x="4209" y="4221"/>
                      <a:pt x="4307" y="4082"/>
                    </a:cubicBezTo>
                    <a:cubicBezTo>
                      <a:pt x="4468" y="3854"/>
                      <a:pt x="4447" y="3741"/>
                      <a:pt x="4484" y="3478"/>
                    </a:cubicBezTo>
                    <a:cubicBezTo>
                      <a:pt x="4533" y="3122"/>
                      <a:pt x="4824" y="2987"/>
                      <a:pt x="5165" y="2987"/>
                    </a:cubicBezTo>
                    <a:cubicBezTo>
                      <a:pt x="5285" y="2987"/>
                      <a:pt x="5413" y="3004"/>
                      <a:pt x="5538" y="3034"/>
                    </a:cubicBezTo>
                    <a:cubicBezTo>
                      <a:pt x="5623" y="3055"/>
                      <a:pt x="5707" y="3065"/>
                      <a:pt x="5790" y="3065"/>
                    </a:cubicBezTo>
                    <a:cubicBezTo>
                      <a:pt x="6109" y="3065"/>
                      <a:pt x="6402" y="2914"/>
                      <a:pt x="6594" y="2612"/>
                    </a:cubicBezTo>
                    <a:cubicBezTo>
                      <a:pt x="6611" y="2587"/>
                      <a:pt x="6626" y="2561"/>
                      <a:pt x="6639" y="2537"/>
                    </a:cubicBezTo>
                    <a:cubicBezTo>
                      <a:pt x="6556" y="2403"/>
                      <a:pt x="6447" y="2286"/>
                      <a:pt x="6316" y="2195"/>
                    </a:cubicBezTo>
                    <a:cubicBezTo>
                      <a:pt x="6111" y="2057"/>
                      <a:pt x="6045" y="2127"/>
                      <a:pt x="6064" y="2017"/>
                    </a:cubicBezTo>
                    <a:cubicBezTo>
                      <a:pt x="6253" y="925"/>
                      <a:pt x="5798" y="237"/>
                      <a:pt x="5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7" name="Google Shape;4317;p54"/>
              <p:cNvSpPr/>
              <p:nvPr/>
            </p:nvSpPr>
            <p:spPr>
              <a:xfrm>
                <a:off x="1518650" y="4871200"/>
                <a:ext cx="127700" cy="103800"/>
              </a:xfrm>
              <a:custGeom>
                <a:avLst/>
                <a:gdLst/>
                <a:ahLst/>
                <a:cxnLst/>
                <a:rect l="l" t="t" r="r" b="b"/>
                <a:pathLst>
                  <a:path w="5108" h="4152" extrusionOk="0">
                    <a:moveTo>
                      <a:pt x="5010" y="1"/>
                    </a:moveTo>
                    <a:cubicBezTo>
                      <a:pt x="5008" y="10"/>
                      <a:pt x="5005" y="20"/>
                      <a:pt x="5002" y="30"/>
                    </a:cubicBezTo>
                    <a:cubicBezTo>
                      <a:pt x="4736" y="862"/>
                      <a:pt x="3674" y="1592"/>
                      <a:pt x="2110" y="2755"/>
                    </a:cubicBezTo>
                    <a:cubicBezTo>
                      <a:pt x="1653" y="3096"/>
                      <a:pt x="1173" y="3408"/>
                      <a:pt x="655" y="3627"/>
                    </a:cubicBezTo>
                    <a:cubicBezTo>
                      <a:pt x="507" y="3691"/>
                      <a:pt x="355" y="3745"/>
                      <a:pt x="200" y="3792"/>
                    </a:cubicBezTo>
                    <a:cubicBezTo>
                      <a:pt x="136" y="3811"/>
                      <a:pt x="69" y="3823"/>
                      <a:pt x="1" y="3827"/>
                    </a:cubicBezTo>
                    <a:cubicBezTo>
                      <a:pt x="1" y="3832"/>
                      <a:pt x="1" y="3838"/>
                      <a:pt x="2" y="3843"/>
                    </a:cubicBezTo>
                    <a:cubicBezTo>
                      <a:pt x="399" y="4049"/>
                      <a:pt x="819" y="4151"/>
                      <a:pt x="1266" y="4151"/>
                    </a:cubicBezTo>
                    <a:cubicBezTo>
                      <a:pt x="1305" y="4151"/>
                      <a:pt x="1344" y="4151"/>
                      <a:pt x="1383" y="4149"/>
                    </a:cubicBezTo>
                    <a:cubicBezTo>
                      <a:pt x="1939" y="4129"/>
                      <a:pt x="2703" y="3916"/>
                      <a:pt x="3332" y="3524"/>
                    </a:cubicBezTo>
                    <a:cubicBezTo>
                      <a:pt x="4156" y="3008"/>
                      <a:pt x="4979" y="1937"/>
                      <a:pt x="5083" y="818"/>
                    </a:cubicBezTo>
                    <a:cubicBezTo>
                      <a:pt x="5108" y="547"/>
                      <a:pt x="5090" y="273"/>
                      <a:pt x="5030" y="7"/>
                    </a:cubicBezTo>
                    <a:lnTo>
                      <a:pt x="50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8" name="Google Shape;4318;p54"/>
              <p:cNvSpPr/>
              <p:nvPr/>
            </p:nvSpPr>
            <p:spPr>
              <a:xfrm>
                <a:off x="1517725" y="4869025"/>
                <a:ext cx="126200" cy="97900"/>
              </a:xfrm>
              <a:custGeom>
                <a:avLst/>
                <a:gdLst/>
                <a:ahLst/>
                <a:cxnLst/>
                <a:rect l="l" t="t" r="r" b="b"/>
                <a:pathLst>
                  <a:path w="5048" h="3916" extrusionOk="0">
                    <a:moveTo>
                      <a:pt x="4407" y="1"/>
                    </a:moveTo>
                    <a:cubicBezTo>
                      <a:pt x="3511" y="1"/>
                      <a:pt x="2394" y="448"/>
                      <a:pt x="1369" y="1388"/>
                    </a:cubicBezTo>
                    <a:cubicBezTo>
                      <a:pt x="629" y="2066"/>
                      <a:pt x="0" y="2929"/>
                      <a:pt x="38" y="3915"/>
                    </a:cubicBezTo>
                    <a:cubicBezTo>
                      <a:pt x="106" y="3911"/>
                      <a:pt x="171" y="3898"/>
                      <a:pt x="236" y="3879"/>
                    </a:cubicBezTo>
                    <a:cubicBezTo>
                      <a:pt x="392" y="3833"/>
                      <a:pt x="544" y="3778"/>
                      <a:pt x="692" y="3714"/>
                    </a:cubicBezTo>
                    <a:cubicBezTo>
                      <a:pt x="1210" y="3495"/>
                      <a:pt x="1690" y="3183"/>
                      <a:pt x="2147" y="2842"/>
                    </a:cubicBezTo>
                    <a:cubicBezTo>
                      <a:pt x="3711" y="1679"/>
                      <a:pt x="4773" y="949"/>
                      <a:pt x="5039" y="117"/>
                    </a:cubicBezTo>
                    <a:cubicBezTo>
                      <a:pt x="5042" y="108"/>
                      <a:pt x="5045" y="97"/>
                      <a:pt x="5047" y="88"/>
                    </a:cubicBezTo>
                    <a:lnTo>
                      <a:pt x="5040" y="86"/>
                    </a:lnTo>
                    <a:cubicBezTo>
                      <a:pt x="4846" y="29"/>
                      <a:pt x="4634" y="1"/>
                      <a:pt x="44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19" name="Google Shape;4319;p54"/>
              <p:cNvSpPr/>
              <p:nvPr/>
            </p:nvSpPr>
            <p:spPr>
              <a:xfrm>
                <a:off x="1568425" y="4934800"/>
                <a:ext cx="126975" cy="120600"/>
              </a:xfrm>
              <a:custGeom>
                <a:avLst/>
                <a:gdLst/>
                <a:ahLst/>
                <a:cxnLst/>
                <a:rect l="l" t="t" r="r" b="b"/>
                <a:pathLst>
                  <a:path w="5079" h="4824" extrusionOk="0">
                    <a:moveTo>
                      <a:pt x="4650" y="1"/>
                    </a:moveTo>
                    <a:cubicBezTo>
                      <a:pt x="4636" y="24"/>
                      <a:pt x="4621" y="50"/>
                      <a:pt x="4605" y="76"/>
                    </a:cubicBezTo>
                    <a:cubicBezTo>
                      <a:pt x="4413" y="377"/>
                      <a:pt x="4120" y="528"/>
                      <a:pt x="3802" y="528"/>
                    </a:cubicBezTo>
                    <a:cubicBezTo>
                      <a:pt x="3719" y="528"/>
                      <a:pt x="3634" y="518"/>
                      <a:pt x="3549" y="497"/>
                    </a:cubicBezTo>
                    <a:cubicBezTo>
                      <a:pt x="3424" y="467"/>
                      <a:pt x="3297" y="450"/>
                      <a:pt x="3176" y="450"/>
                    </a:cubicBezTo>
                    <a:cubicBezTo>
                      <a:pt x="2835" y="450"/>
                      <a:pt x="2544" y="585"/>
                      <a:pt x="2495" y="941"/>
                    </a:cubicBezTo>
                    <a:cubicBezTo>
                      <a:pt x="2458" y="1204"/>
                      <a:pt x="2479" y="1317"/>
                      <a:pt x="2319" y="1545"/>
                    </a:cubicBezTo>
                    <a:cubicBezTo>
                      <a:pt x="2220" y="1684"/>
                      <a:pt x="2012" y="1743"/>
                      <a:pt x="1843" y="1743"/>
                    </a:cubicBezTo>
                    <a:cubicBezTo>
                      <a:pt x="1811" y="1743"/>
                      <a:pt x="1780" y="1741"/>
                      <a:pt x="1752" y="1737"/>
                    </a:cubicBezTo>
                    <a:cubicBezTo>
                      <a:pt x="1643" y="1721"/>
                      <a:pt x="1524" y="1683"/>
                      <a:pt x="1402" y="1683"/>
                    </a:cubicBezTo>
                    <a:cubicBezTo>
                      <a:pt x="1273" y="1683"/>
                      <a:pt x="1139" y="1725"/>
                      <a:pt x="1010" y="1877"/>
                    </a:cubicBezTo>
                    <a:cubicBezTo>
                      <a:pt x="776" y="2152"/>
                      <a:pt x="804" y="2489"/>
                      <a:pt x="763" y="2749"/>
                    </a:cubicBezTo>
                    <a:cubicBezTo>
                      <a:pt x="712" y="3089"/>
                      <a:pt x="465" y="3392"/>
                      <a:pt x="1" y="3511"/>
                    </a:cubicBezTo>
                    <a:cubicBezTo>
                      <a:pt x="282" y="3823"/>
                      <a:pt x="735" y="4022"/>
                      <a:pt x="1145" y="4022"/>
                    </a:cubicBezTo>
                    <a:cubicBezTo>
                      <a:pt x="1246" y="4022"/>
                      <a:pt x="1345" y="4010"/>
                      <a:pt x="1438" y="3984"/>
                    </a:cubicBezTo>
                    <a:cubicBezTo>
                      <a:pt x="1454" y="3980"/>
                      <a:pt x="1468" y="3978"/>
                      <a:pt x="1480" y="3978"/>
                    </a:cubicBezTo>
                    <a:cubicBezTo>
                      <a:pt x="1583" y="3978"/>
                      <a:pt x="1586" y="4121"/>
                      <a:pt x="1773" y="4274"/>
                    </a:cubicBezTo>
                    <a:cubicBezTo>
                      <a:pt x="2119" y="4554"/>
                      <a:pt x="2574" y="4671"/>
                      <a:pt x="3005" y="4671"/>
                    </a:cubicBezTo>
                    <a:cubicBezTo>
                      <a:pt x="3033" y="4671"/>
                      <a:pt x="3061" y="4670"/>
                      <a:pt x="3089" y="4669"/>
                    </a:cubicBezTo>
                    <a:cubicBezTo>
                      <a:pt x="3187" y="4666"/>
                      <a:pt x="3284" y="4657"/>
                      <a:pt x="3381" y="4642"/>
                    </a:cubicBezTo>
                    <a:cubicBezTo>
                      <a:pt x="3534" y="4618"/>
                      <a:pt x="3665" y="4607"/>
                      <a:pt x="3781" y="4607"/>
                    </a:cubicBezTo>
                    <a:cubicBezTo>
                      <a:pt x="4141" y="4607"/>
                      <a:pt x="4352" y="4707"/>
                      <a:pt x="4597" y="4816"/>
                    </a:cubicBezTo>
                    <a:cubicBezTo>
                      <a:pt x="4608" y="4821"/>
                      <a:pt x="4617" y="4823"/>
                      <a:pt x="4624" y="4823"/>
                    </a:cubicBezTo>
                    <a:cubicBezTo>
                      <a:pt x="4714" y="4823"/>
                      <a:pt x="4494" y="4435"/>
                      <a:pt x="4702" y="3854"/>
                    </a:cubicBezTo>
                    <a:cubicBezTo>
                      <a:pt x="4825" y="3508"/>
                      <a:pt x="5078" y="3071"/>
                      <a:pt x="5029" y="2439"/>
                    </a:cubicBezTo>
                    <a:cubicBezTo>
                      <a:pt x="5004" y="2135"/>
                      <a:pt x="4925" y="1846"/>
                      <a:pt x="4699" y="1620"/>
                    </a:cubicBezTo>
                    <a:cubicBezTo>
                      <a:pt x="4663" y="1584"/>
                      <a:pt x="4694" y="1557"/>
                      <a:pt x="4730" y="1489"/>
                    </a:cubicBezTo>
                    <a:cubicBezTo>
                      <a:pt x="4984" y="1002"/>
                      <a:pt x="4911" y="409"/>
                      <a:pt x="4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0" name="Google Shape;4320;p54"/>
              <p:cNvSpPr/>
              <p:nvPr/>
            </p:nvSpPr>
            <p:spPr>
              <a:xfrm>
                <a:off x="1930600" y="5012300"/>
                <a:ext cx="35625" cy="40575"/>
              </a:xfrm>
              <a:custGeom>
                <a:avLst/>
                <a:gdLst/>
                <a:ahLst/>
                <a:cxnLst/>
                <a:rect l="l" t="t" r="r" b="b"/>
                <a:pathLst>
                  <a:path w="1425" h="1623" extrusionOk="0">
                    <a:moveTo>
                      <a:pt x="951" y="1"/>
                    </a:moveTo>
                    <a:cubicBezTo>
                      <a:pt x="621" y="186"/>
                      <a:pt x="303" y="392"/>
                      <a:pt x="0" y="618"/>
                    </a:cubicBezTo>
                    <a:cubicBezTo>
                      <a:pt x="255" y="955"/>
                      <a:pt x="510" y="1294"/>
                      <a:pt x="757" y="1622"/>
                    </a:cubicBezTo>
                    <a:cubicBezTo>
                      <a:pt x="970" y="1461"/>
                      <a:pt x="1193" y="1313"/>
                      <a:pt x="1424" y="1178"/>
                    </a:cubicBezTo>
                    <a:lnTo>
                      <a:pt x="95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1" name="Google Shape;4321;p54"/>
              <p:cNvSpPr/>
              <p:nvPr/>
            </p:nvSpPr>
            <p:spPr>
              <a:xfrm>
                <a:off x="1911125" y="4981700"/>
                <a:ext cx="43250" cy="46050"/>
              </a:xfrm>
              <a:custGeom>
                <a:avLst/>
                <a:gdLst/>
                <a:ahLst/>
                <a:cxnLst/>
                <a:rect l="l" t="t" r="r" b="b"/>
                <a:pathLst>
                  <a:path w="1730" h="1842" extrusionOk="0">
                    <a:moveTo>
                      <a:pt x="1239" y="0"/>
                    </a:moveTo>
                    <a:cubicBezTo>
                      <a:pt x="883" y="191"/>
                      <a:pt x="436" y="481"/>
                      <a:pt x="0" y="809"/>
                    </a:cubicBezTo>
                    <a:cubicBezTo>
                      <a:pt x="250" y="1140"/>
                      <a:pt x="514" y="1490"/>
                      <a:pt x="779" y="1842"/>
                    </a:cubicBezTo>
                    <a:cubicBezTo>
                      <a:pt x="1082" y="1616"/>
                      <a:pt x="1400" y="1410"/>
                      <a:pt x="1730" y="1225"/>
                    </a:cubicBezTo>
                    <a:cubicBezTo>
                      <a:pt x="1562" y="807"/>
                      <a:pt x="1394" y="389"/>
                      <a:pt x="12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2" name="Google Shape;4322;p54"/>
              <p:cNvSpPr/>
              <p:nvPr/>
            </p:nvSpPr>
            <p:spPr>
              <a:xfrm>
                <a:off x="1949525" y="5041700"/>
                <a:ext cx="27600" cy="34325"/>
              </a:xfrm>
              <a:custGeom>
                <a:avLst/>
                <a:gdLst/>
                <a:ahLst/>
                <a:cxnLst/>
                <a:rect l="l" t="t" r="r" b="b"/>
                <a:pathLst>
                  <a:path w="1104" h="1373" extrusionOk="0">
                    <a:moveTo>
                      <a:pt x="667" y="1"/>
                    </a:moveTo>
                    <a:cubicBezTo>
                      <a:pt x="436" y="136"/>
                      <a:pt x="213" y="285"/>
                      <a:pt x="0" y="445"/>
                    </a:cubicBezTo>
                    <a:cubicBezTo>
                      <a:pt x="244" y="771"/>
                      <a:pt x="480" y="1084"/>
                      <a:pt x="697" y="1372"/>
                    </a:cubicBezTo>
                    <a:cubicBezTo>
                      <a:pt x="828" y="1271"/>
                      <a:pt x="964" y="1177"/>
                      <a:pt x="1104" y="1088"/>
                    </a:cubicBezTo>
                    <a:cubicBezTo>
                      <a:pt x="976" y="771"/>
                      <a:pt x="827" y="400"/>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3" name="Google Shape;4323;p54"/>
              <p:cNvSpPr/>
              <p:nvPr/>
            </p:nvSpPr>
            <p:spPr>
              <a:xfrm>
                <a:off x="1893125" y="4954475"/>
                <a:ext cx="48950" cy="47475"/>
              </a:xfrm>
              <a:custGeom>
                <a:avLst/>
                <a:gdLst/>
                <a:ahLst/>
                <a:cxnLst/>
                <a:rect l="l" t="t" r="r" b="b"/>
                <a:pathLst>
                  <a:path w="1958" h="1899" extrusionOk="0">
                    <a:moveTo>
                      <a:pt x="1521" y="1"/>
                    </a:moveTo>
                    <a:cubicBezTo>
                      <a:pt x="1140" y="164"/>
                      <a:pt x="562" y="525"/>
                      <a:pt x="0" y="947"/>
                    </a:cubicBezTo>
                    <a:lnTo>
                      <a:pt x="719" y="1898"/>
                    </a:lnTo>
                    <a:cubicBezTo>
                      <a:pt x="1155" y="1570"/>
                      <a:pt x="1602" y="1280"/>
                      <a:pt x="1958" y="1089"/>
                    </a:cubicBezTo>
                    <a:cubicBezTo>
                      <a:pt x="1795" y="685"/>
                      <a:pt x="1645" y="313"/>
                      <a:pt x="1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4" name="Google Shape;4324;p54"/>
              <p:cNvSpPr/>
              <p:nvPr/>
            </p:nvSpPr>
            <p:spPr>
              <a:xfrm>
                <a:off x="1933275" y="5052825"/>
                <a:ext cx="33675" cy="31775"/>
              </a:xfrm>
              <a:custGeom>
                <a:avLst/>
                <a:gdLst/>
                <a:ahLst/>
                <a:cxnLst/>
                <a:rect l="l" t="t" r="r" b="b"/>
                <a:pathLst>
                  <a:path w="1347" h="1271" extrusionOk="0">
                    <a:moveTo>
                      <a:pt x="650" y="0"/>
                    </a:moveTo>
                    <a:cubicBezTo>
                      <a:pt x="423" y="172"/>
                      <a:pt x="206" y="359"/>
                      <a:pt x="1" y="557"/>
                    </a:cubicBezTo>
                    <a:cubicBezTo>
                      <a:pt x="339" y="818"/>
                      <a:pt x="655" y="1062"/>
                      <a:pt x="925" y="1271"/>
                    </a:cubicBezTo>
                    <a:cubicBezTo>
                      <a:pt x="959" y="1239"/>
                      <a:pt x="993" y="1208"/>
                      <a:pt x="1028" y="1179"/>
                    </a:cubicBezTo>
                    <a:cubicBezTo>
                      <a:pt x="1133" y="1095"/>
                      <a:pt x="1239" y="1010"/>
                      <a:pt x="1347" y="927"/>
                    </a:cubicBezTo>
                    <a:cubicBezTo>
                      <a:pt x="1130" y="639"/>
                      <a:pt x="895" y="326"/>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5" name="Google Shape;4325;p54"/>
              <p:cNvSpPr/>
              <p:nvPr/>
            </p:nvSpPr>
            <p:spPr>
              <a:xfrm>
                <a:off x="1807750" y="4901600"/>
                <a:ext cx="192225" cy="195000"/>
              </a:xfrm>
              <a:custGeom>
                <a:avLst/>
                <a:gdLst/>
                <a:ahLst/>
                <a:cxnLst/>
                <a:rect l="l" t="t" r="r" b="b"/>
                <a:pathLst>
                  <a:path w="7689" h="7800" extrusionOk="0">
                    <a:moveTo>
                      <a:pt x="5022" y="6608"/>
                    </a:moveTo>
                    <a:cubicBezTo>
                      <a:pt x="4929" y="6697"/>
                      <a:pt x="4839" y="6790"/>
                      <a:pt x="4750" y="6886"/>
                    </a:cubicBezTo>
                    <a:cubicBezTo>
                      <a:pt x="4838" y="6790"/>
                      <a:pt x="4929" y="6697"/>
                      <a:pt x="5022" y="6608"/>
                    </a:cubicBezTo>
                    <a:close/>
                    <a:moveTo>
                      <a:pt x="5096" y="1"/>
                    </a:moveTo>
                    <a:cubicBezTo>
                      <a:pt x="5089" y="25"/>
                      <a:pt x="5080" y="50"/>
                      <a:pt x="5070" y="74"/>
                    </a:cubicBezTo>
                    <a:cubicBezTo>
                      <a:pt x="4500" y="1394"/>
                      <a:pt x="1372" y="3633"/>
                      <a:pt x="173" y="3833"/>
                    </a:cubicBezTo>
                    <a:cubicBezTo>
                      <a:pt x="127" y="3840"/>
                      <a:pt x="80" y="3844"/>
                      <a:pt x="34" y="3844"/>
                    </a:cubicBezTo>
                    <a:cubicBezTo>
                      <a:pt x="23" y="3844"/>
                      <a:pt x="12" y="3844"/>
                      <a:pt x="1" y="3843"/>
                    </a:cubicBezTo>
                    <a:lnTo>
                      <a:pt x="1" y="3843"/>
                    </a:lnTo>
                    <a:cubicBezTo>
                      <a:pt x="1567" y="5045"/>
                      <a:pt x="3642" y="6465"/>
                      <a:pt x="5277" y="7520"/>
                    </a:cubicBezTo>
                    <a:cubicBezTo>
                      <a:pt x="5426" y="7616"/>
                      <a:pt x="5570" y="7709"/>
                      <a:pt x="5712" y="7799"/>
                    </a:cubicBezTo>
                    <a:lnTo>
                      <a:pt x="6567" y="7799"/>
                    </a:lnTo>
                    <a:cubicBezTo>
                      <a:pt x="6414" y="7681"/>
                      <a:pt x="6200" y="7516"/>
                      <a:pt x="5946" y="7321"/>
                    </a:cubicBezTo>
                    <a:cubicBezTo>
                      <a:pt x="5676" y="7112"/>
                      <a:pt x="5360" y="6868"/>
                      <a:pt x="5023" y="6607"/>
                    </a:cubicBezTo>
                    <a:lnTo>
                      <a:pt x="4013" y="5826"/>
                    </a:lnTo>
                    <a:lnTo>
                      <a:pt x="2976" y="5025"/>
                    </a:lnTo>
                    <a:cubicBezTo>
                      <a:pt x="2633" y="4761"/>
                      <a:pt x="2316" y="4516"/>
                      <a:pt x="2050" y="4311"/>
                    </a:cubicBezTo>
                    <a:cubicBezTo>
                      <a:pt x="2367" y="3917"/>
                      <a:pt x="2884" y="3463"/>
                      <a:pt x="3414" y="3062"/>
                    </a:cubicBezTo>
                    <a:cubicBezTo>
                      <a:pt x="3976" y="2640"/>
                      <a:pt x="4554" y="2279"/>
                      <a:pt x="4935" y="2117"/>
                    </a:cubicBezTo>
                    <a:cubicBezTo>
                      <a:pt x="5059" y="2428"/>
                      <a:pt x="5209" y="2801"/>
                      <a:pt x="5372" y="3204"/>
                    </a:cubicBezTo>
                    <a:cubicBezTo>
                      <a:pt x="5528" y="3593"/>
                      <a:pt x="5696" y="4011"/>
                      <a:pt x="5863" y="4429"/>
                    </a:cubicBezTo>
                    <a:cubicBezTo>
                      <a:pt x="5916" y="4399"/>
                      <a:pt x="5969" y="4370"/>
                      <a:pt x="6023" y="4341"/>
                    </a:cubicBezTo>
                    <a:lnTo>
                      <a:pt x="6023" y="4341"/>
                    </a:lnTo>
                    <a:cubicBezTo>
                      <a:pt x="5969" y="4370"/>
                      <a:pt x="5916" y="4399"/>
                      <a:pt x="5863" y="4429"/>
                    </a:cubicBezTo>
                    <a:lnTo>
                      <a:pt x="6336" y="5606"/>
                    </a:lnTo>
                    <a:cubicBezTo>
                      <a:pt x="6495" y="6004"/>
                      <a:pt x="6645" y="6376"/>
                      <a:pt x="6773" y="6694"/>
                    </a:cubicBezTo>
                    <a:cubicBezTo>
                      <a:pt x="6633" y="6782"/>
                      <a:pt x="6496" y="6876"/>
                      <a:pt x="6366" y="6977"/>
                    </a:cubicBezTo>
                    <a:cubicBezTo>
                      <a:pt x="6596" y="7285"/>
                      <a:pt x="6805" y="7564"/>
                      <a:pt x="6979" y="7799"/>
                    </a:cubicBezTo>
                    <a:lnTo>
                      <a:pt x="7688" y="7799"/>
                    </a:lnTo>
                    <a:cubicBezTo>
                      <a:pt x="7265" y="6228"/>
                      <a:pt x="6299" y="3187"/>
                      <a:pt x="5328" y="609"/>
                    </a:cubicBezTo>
                    <a:cubicBezTo>
                      <a:pt x="5251" y="403"/>
                      <a:pt x="5174" y="201"/>
                      <a:pt x="5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6" name="Google Shape;4326;p54"/>
              <p:cNvSpPr/>
              <p:nvPr/>
            </p:nvSpPr>
            <p:spPr>
              <a:xfrm>
                <a:off x="1908050" y="5027725"/>
                <a:ext cx="41500" cy="39050"/>
              </a:xfrm>
              <a:custGeom>
                <a:avLst/>
                <a:gdLst/>
                <a:ahLst/>
                <a:cxnLst/>
                <a:rect l="l" t="t" r="r" b="b"/>
                <a:pathLst>
                  <a:path w="1660" h="1562" extrusionOk="0">
                    <a:moveTo>
                      <a:pt x="902" y="1"/>
                    </a:moveTo>
                    <a:cubicBezTo>
                      <a:pt x="582" y="238"/>
                      <a:pt x="282" y="498"/>
                      <a:pt x="1" y="781"/>
                    </a:cubicBezTo>
                    <a:lnTo>
                      <a:pt x="1011" y="1561"/>
                    </a:lnTo>
                    <a:cubicBezTo>
                      <a:pt x="1215" y="1363"/>
                      <a:pt x="1432" y="1176"/>
                      <a:pt x="1659" y="1005"/>
                    </a:cubicBezTo>
                    <a:cubicBezTo>
                      <a:pt x="1412" y="677"/>
                      <a:pt x="1157" y="338"/>
                      <a:pt x="9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7" name="Google Shape;4327;p54"/>
              <p:cNvSpPr/>
              <p:nvPr/>
            </p:nvSpPr>
            <p:spPr>
              <a:xfrm>
                <a:off x="1956375" y="5076025"/>
                <a:ext cx="25900" cy="20575"/>
              </a:xfrm>
              <a:custGeom>
                <a:avLst/>
                <a:gdLst/>
                <a:ahLst/>
                <a:cxnLst/>
                <a:rect l="l" t="t" r="r" b="b"/>
                <a:pathLst>
                  <a:path w="1036" h="823" extrusionOk="0">
                    <a:moveTo>
                      <a:pt x="422" y="0"/>
                    </a:moveTo>
                    <a:cubicBezTo>
                      <a:pt x="315" y="82"/>
                      <a:pt x="209" y="167"/>
                      <a:pt x="104" y="252"/>
                    </a:cubicBezTo>
                    <a:cubicBezTo>
                      <a:pt x="69" y="281"/>
                      <a:pt x="35" y="312"/>
                      <a:pt x="1" y="344"/>
                    </a:cubicBezTo>
                    <a:cubicBezTo>
                      <a:pt x="255" y="539"/>
                      <a:pt x="467" y="704"/>
                      <a:pt x="621" y="822"/>
                    </a:cubicBezTo>
                    <a:lnTo>
                      <a:pt x="1035" y="822"/>
                    </a:lnTo>
                    <a:cubicBezTo>
                      <a:pt x="861" y="587"/>
                      <a:pt x="652" y="308"/>
                      <a:pt x="422"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8" name="Google Shape;4328;p54"/>
              <p:cNvSpPr/>
              <p:nvPr/>
            </p:nvSpPr>
            <p:spPr>
              <a:xfrm>
                <a:off x="1882175" y="5001925"/>
                <a:ext cx="48450" cy="45325"/>
              </a:xfrm>
              <a:custGeom>
                <a:avLst/>
                <a:gdLst/>
                <a:ahLst/>
                <a:cxnLst/>
                <a:rect l="l" t="t" r="r" b="b"/>
                <a:pathLst>
                  <a:path w="1938" h="1813" extrusionOk="0">
                    <a:moveTo>
                      <a:pt x="1158" y="0"/>
                    </a:moveTo>
                    <a:cubicBezTo>
                      <a:pt x="730" y="322"/>
                      <a:pt x="312" y="680"/>
                      <a:pt x="0" y="1012"/>
                    </a:cubicBezTo>
                    <a:lnTo>
                      <a:pt x="1037" y="1813"/>
                    </a:lnTo>
                    <a:cubicBezTo>
                      <a:pt x="1317" y="1530"/>
                      <a:pt x="1617" y="1270"/>
                      <a:pt x="1937" y="1033"/>
                    </a:cubicBezTo>
                    <a:cubicBezTo>
                      <a:pt x="1672"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29" name="Google Shape;4329;p54"/>
              <p:cNvSpPr/>
              <p:nvPr/>
            </p:nvSpPr>
            <p:spPr>
              <a:xfrm>
                <a:off x="1859025" y="4978125"/>
                <a:ext cx="52100" cy="49125"/>
              </a:xfrm>
              <a:custGeom>
                <a:avLst/>
                <a:gdLst/>
                <a:ahLst/>
                <a:cxnLst/>
                <a:rect l="l" t="t" r="r" b="b"/>
                <a:pathLst>
                  <a:path w="2084" h="1965" extrusionOk="0">
                    <a:moveTo>
                      <a:pt x="1364" y="1"/>
                    </a:moveTo>
                    <a:cubicBezTo>
                      <a:pt x="833" y="401"/>
                      <a:pt x="317" y="856"/>
                      <a:pt x="0" y="1249"/>
                    </a:cubicBezTo>
                    <a:cubicBezTo>
                      <a:pt x="266" y="1454"/>
                      <a:pt x="583" y="1699"/>
                      <a:pt x="926" y="1964"/>
                    </a:cubicBezTo>
                    <a:cubicBezTo>
                      <a:pt x="1238" y="1632"/>
                      <a:pt x="1656" y="1274"/>
                      <a:pt x="2083" y="952"/>
                    </a:cubicBezTo>
                    <a:lnTo>
                      <a:pt x="13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0" name="Google Shape;4330;p54"/>
              <p:cNvSpPr/>
              <p:nvPr/>
            </p:nvSpPr>
            <p:spPr>
              <a:xfrm>
                <a:off x="1772825" y="4962300"/>
                <a:ext cx="34925" cy="35400"/>
              </a:xfrm>
              <a:custGeom>
                <a:avLst/>
                <a:gdLst/>
                <a:ahLst/>
                <a:cxnLst/>
                <a:rect l="l" t="t" r="r" b="b"/>
                <a:pathLst>
                  <a:path w="1397" h="1416" extrusionOk="0">
                    <a:moveTo>
                      <a:pt x="1" y="0"/>
                    </a:moveTo>
                    <a:lnTo>
                      <a:pt x="1" y="0"/>
                    </a:lnTo>
                    <a:cubicBezTo>
                      <a:pt x="26" y="137"/>
                      <a:pt x="81" y="271"/>
                      <a:pt x="157" y="421"/>
                    </a:cubicBezTo>
                    <a:cubicBezTo>
                      <a:pt x="364" y="829"/>
                      <a:pt x="769" y="1300"/>
                      <a:pt x="1250" y="1397"/>
                    </a:cubicBezTo>
                    <a:cubicBezTo>
                      <a:pt x="1299" y="1408"/>
                      <a:pt x="1348" y="1414"/>
                      <a:pt x="1396" y="1415"/>
                    </a:cubicBezTo>
                    <a:cubicBezTo>
                      <a:pt x="1320" y="1357"/>
                      <a:pt x="1244" y="1298"/>
                      <a:pt x="1170" y="1240"/>
                    </a:cubicBezTo>
                    <a:cubicBezTo>
                      <a:pt x="736" y="904"/>
                      <a:pt x="344" y="375"/>
                      <a:pt x="180" y="55"/>
                    </a:cubicBezTo>
                    <a:cubicBezTo>
                      <a:pt x="117" y="45"/>
                      <a:pt x="58" y="27"/>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1" name="Google Shape;4331;p54"/>
              <p:cNvSpPr/>
              <p:nvPr/>
            </p:nvSpPr>
            <p:spPr>
              <a:xfrm>
                <a:off x="1910425" y="4858050"/>
                <a:ext cx="27400" cy="43575"/>
              </a:xfrm>
              <a:custGeom>
                <a:avLst/>
                <a:gdLst/>
                <a:ahLst/>
                <a:cxnLst/>
                <a:rect l="l" t="t" r="r" b="b"/>
                <a:pathLst>
                  <a:path w="1096" h="1743" extrusionOk="0">
                    <a:moveTo>
                      <a:pt x="3" y="0"/>
                    </a:moveTo>
                    <a:lnTo>
                      <a:pt x="3" y="0"/>
                    </a:lnTo>
                    <a:cubicBezTo>
                      <a:pt x="7" y="65"/>
                      <a:pt x="7" y="131"/>
                      <a:pt x="1" y="196"/>
                    </a:cubicBezTo>
                    <a:cubicBezTo>
                      <a:pt x="402" y="553"/>
                      <a:pt x="728" y="1075"/>
                      <a:pt x="920" y="1565"/>
                    </a:cubicBezTo>
                    <a:cubicBezTo>
                      <a:pt x="944" y="1624"/>
                      <a:pt x="966" y="1683"/>
                      <a:pt x="989" y="1743"/>
                    </a:cubicBezTo>
                    <a:cubicBezTo>
                      <a:pt x="1096" y="1377"/>
                      <a:pt x="864" y="947"/>
                      <a:pt x="664" y="660"/>
                    </a:cubicBezTo>
                    <a:cubicBezTo>
                      <a:pt x="486" y="402"/>
                      <a:pt x="267" y="143"/>
                      <a:pt x="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2" name="Google Shape;4332;p54"/>
              <p:cNvSpPr/>
              <p:nvPr/>
            </p:nvSpPr>
            <p:spPr>
              <a:xfrm>
                <a:off x="1777325" y="4862950"/>
                <a:ext cx="157875" cy="134750"/>
              </a:xfrm>
              <a:custGeom>
                <a:avLst/>
                <a:gdLst/>
                <a:ahLst/>
                <a:cxnLst/>
                <a:rect l="l" t="t" r="r" b="b"/>
                <a:pathLst>
                  <a:path w="6315" h="5390" extrusionOk="0">
                    <a:moveTo>
                      <a:pt x="5325" y="0"/>
                    </a:moveTo>
                    <a:cubicBezTo>
                      <a:pt x="5325" y="5"/>
                      <a:pt x="5323" y="11"/>
                      <a:pt x="5323" y="17"/>
                    </a:cubicBezTo>
                    <a:cubicBezTo>
                      <a:pt x="5282" y="413"/>
                      <a:pt x="4968" y="836"/>
                      <a:pt x="4333" y="990"/>
                    </a:cubicBezTo>
                    <a:cubicBezTo>
                      <a:pt x="4155" y="1033"/>
                      <a:pt x="4010" y="1044"/>
                      <a:pt x="3899" y="1044"/>
                    </a:cubicBezTo>
                    <a:cubicBezTo>
                      <a:pt x="3792" y="1044"/>
                      <a:pt x="3716" y="1034"/>
                      <a:pt x="3674" y="1034"/>
                    </a:cubicBezTo>
                    <a:cubicBezTo>
                      <a:pt x="3632" y="1034"/>
                      <a:pt x="3621" y="1043"/>
                      <a:pt x="3643" y="1079"/>
                    </a:cubicBezTo>
                    <a:cubicBezTo>
                      <a:pt x="4168" y="1968"/>
                      <a:pt x="3679" y="3157"/>
                      <a:pt x="2629" y="3172"/>
                    </a:cubicBezTo>
                    <a:cubicBezTo>
                      <a:pt x="2622" y="3173"/>
                      <a:pt x="2615" y="3173"/>
                      <a:pt x="2608" y="3173"/>
                    </a:cubicBezTo>
                    <a:cubicBezTo>
                      <a:pt x="1922" y="3173"/>
                      <a:pt x="1558" y="2717"/>
                      <a:pt x="1459" y="2689"/>
                    </a:cubicBezTo>
                    <a:cubicBezTo>
                      <a:pt x="1439" y="2766"/>
                      <a:pt x="1421" y="2845"/>
                      <a:pt x="1399" y="2923"/>
                    </a:cubicBezTo>
                    <a:cubicBezTo>
                      <a:pt x="1257" y="3436"/>
                      <a:pt x="890" y="3928"/>
                      <a:pt x="337" y="4025"/>
                    </a:cubicBezTo>
                    <a:cubicBezTo>
                      <a:pt x="280" y="4035"/>
                      <a:pt x="221" y="4041"/>
                      <a:pt x="163" y="4042"/>
                    </a:cubicBezTo>
                    <a:cubicBezTo>
                      <a:pt x="157" y="4042"/>
                      <a:pt x="152" y="4042"/>
                      <a:pt x="147" y="4042"/>
                    </a:cubicBezTo>
                    <a:cubicBezTo>
                      <a:pt x="98" y="4042"/>
                      <a:pt x="48" y="4038"/>
                      <a:pt x="0" y="4029"/>
                    </a:cubicBezTo>
                    <a:lnTo>
                      <a:pt x="0" y="4029"/>
                    </a:lnTo>
                    <a:cubicBezTo>
                      <a:pt x="164" y="4348"/>
                      <a:pt x="557" y="4878"/>
                      <a:pt x="991" y="5215"/>
                    </a:cubicBezTo>
                    <a:cubicBezTo>
                      <a:pt x="1064" y="5272"/>
                      <a:pt x="1140" y="5331"/>
                      <a:pt x="1218" y="5389"/>
                    </a:cubicBezTo>
                    <a:cubicBezTo>
                      <a:pt x="1229" y="5390"/>
                      <a:pt x="1240" y="5390"/>
                      <a:pt x="1251" y="5390"/>
                    </a:cubicBezTo>
                    <a:cubicBezTo>
                      <a:pt x="1298" y="5390"/>
                      <a:pt x="1345" y="5386"/>
                      <a:pt x="1391" y="5379"/>
                    </a:cubicBezTo>
                    <a:cubicBezTo>
                      <a:pt x="2589" y="5180"/>
                      <a:pt x="5718" y="2940"/>
                      <a:pt x="6288" y="1620"/>
                    </a:cubicBezTo>
                    <a:cubicBezTo>
                      <a:pt x="6297" y="1596"/>
                      <a:pt x="6307" y="1571"/>
                      <a:pt x="6314" y="1547"/>
                    </a:cubicBezTo>
                    <a:cubicBezTo>
                      <a:pt x="6291" y="1487"/>
                      <a:pt x="6268" y="1428"/>
                      <a:pt x="6244" y="1369"/>
                    </a:cubicBezTo>
                    <a:cubicBezTo>
                      <a:pt x="6052" y="879"/>
                      <a:pt x="5727" y="357"/>
                      <a:pt x="53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3" name="Google Shape;4333;p54"/>
              <p:cNvSpPr/>
              <p:nvPr/>
            </p:nvSpPr>
            <p:spPr>
              <a:xfrm>
                <a:off x="1735100" y="4783350"/>
                <a:ext cx="550" cy="525"/>
              </a:xfrm>
              <a:custGeom>
                <a:avLst/>
                <a:gdLst/>
                <a:ahLst/>
                <a:cxnLst/>
                <a:rect l="l" t="t" r="r" b="b"/>
                <a:pathLst>
                  <a:path w="22" h="21" extrusionOk="0">
                    <a:moveTo>
                      <a:pt x="1" y="20"/>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4" name="Google Shape;4334;p54"/>
              <p:cNvSpPr/>
              <p:nvPr/>
            </p:nvSpPr>
            <p:spPr>
              <a:xfrm>
                <a:off x="1736100" y="4782425"/>
                <a:ext cx="575" cy="525"/>
              </a:xfrm>
              <a:custGeom>
                <a:avLst/>
                <a:gdLst/>
                <a:ahLst/>
                <a:cxnLst/>
                <a:rect l="l" t="t" r="r" b="b"/>
                <a:pathLst>
                  <a:path w="23" h="21" extrusionOk="0">
                    <a:moveTo>
                      <a:pt x="0" y="21"/>
                    </a:moveTo>
                    <a:cubicBezTo>
                      <a:pt x="8" y="13"/>
                      <a:pt x="15" y="7"/>
                      <a:pt x="23" y="1"/>
                    </a:cubicBezTo>
                    <a:cubicBezTo>
                      <a:pt x="15" y="7"/>
                      <a:pt x="8" y="13"/>
                      <a:pt x="0"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5" name="Google Shape;4335;p54"/>
              <p:cNvSpPr/>
              <p:nvPr/>
            </p:nvSpPr>
            <p:spPr>
              <a:xfrm>
                <a:off x="1739125" y="4779450"/>
                <a:ext cx="1050" cy="875"/>
              </a:xfrm>
              <a:custGeom>
                <a:avLst/>
                <a:gdLst/>
                <a:ahLst/>
                <a:cxnLst/>
                <a:rect l="l" t="t" r="r" b="b"/>
                <a:pathLst>
                  <a:path w="42" h="35" extrusionOk="0">
                    <a:moveTo>
                      <a:pt x="0" y="35"/>
                    </a:moveTo>
                    <a:cubicBezTo>
                      <a:pt x="14" y="23"/>
                      <a:pt x="27" y="11"/>
                      <a:pt x="42" y="1"/>
                    </a:cubicBezTo>
                    <a:cubicBezTo>
                      <a:pt x="27" y="11"/>
                      <a:pt x="14" y="23"/>
                      <a:pt x="0" y="35"/>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6" name="Google Shape;4336;p54"/>
              <p:cNvSpPr/>
              <p:nvPr/>
            </p:nvSpPr>
            <p:spPr>
              <a:xfrm>
                <a:off x="1749100" y="4761425"/>
                <a:ext cx="77525" cy="11800"/>
              </a:xfrm>
              <a:custGeom>
                <a:avLst/>
                <a:gdLst/>
                <a:ahLst/>
                <a:cxnLst/>
                <a:rect l="l" t="t" r="r" b="b"/>
                <a:pathLst>
                  <a:path w="3101" h="472" extrusionOk="0">
                    <a:moveTo>
                      <a:pt x="2952" y="219"/>
                    </a:moveTo>
                    <a:cubicBezTo>
                      <a:pt x="3002" y="238"/>
                      <a:pt x="3051" y="257"/>
                      <a:pt x="3100" y="277"/>
                    </a:cubicBezTo>
                    <a:cubicBezTo>
                      <a:pt x="3051" y="257"/>
                      <a:pt x="3002" y="238"/>
                      <a:pt x="2952" y="219"/>
                    </a:cubicBezTo>
                    <a:close/>
                    <a:moveTo>
                      <a:pt x="1725" y="1"/>
                    </a:moveTo>
                    <a:cubicBezTo>
                      <a:pt x="1133" y="1"/>
                      <a:pt x="535" y="149"/>
                      <a:pt x="0" y="472"/>
                    </a:cubicBezTo>
                    <a:cubicBezTo>
                      <a:pt x="534" y="150"/>
                      <a:pt x="1130" y="1"/>
                      <a:pt x="1722" y="1"/>
                    </a:cubicBezTo>
                    <a:cubicBezTo>
                      <a:pt x="2143" y="1"/>
                      <a:pt x="2561" y="77"/>
                      <a:pt x="2952" y="219"/>
                    </a:cubicBezTo>
                    <a:lnTo>
                      <a:pt x="2952" y="219"/>
                    </a:lnTo>
                    <a:cubicBezTo>
                      <a:pt x="2632" y="103"/>
                      <a:pt x="2298" y="31"/>
                      <a:pt x="1957" y="8"/>
                    </a:cubicBezTo>
                    <a:cubicBezTo>
                      <a:pt x="1880" y="3"/>
                      <a:pt x="1803" y="1"/>
                      <a:pt x="1725"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7" name="Google Shape;4337;p54"/>
              <p:cNvSpPr/>
              <p:nvPr/>
            </p:nvSpPr>
            <p:spPr>
              <a:xfrm>
                <a:off x="1737100" y="4781525"/>
                <a:ext cx="575" cy="525"/>
              </a:xfrm>
              <a:custGeom>
                <a:avLst/>
                <a:gdLst/>
                <a:ahLst/>
                <a:cxnLst/>
                <a:rect l="l" t="t" r="r" b="b"/>
                <a:pathLst>
                  <a:path w="23" h="21" extrusionOk="0">
                    <a:moveTo>
                      <a:pt x="1" y="21"/>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8" name="Google Shape;4338;p54"/>
              <p:cNvSpPr/>
              <p:nvPr/>
            </p:nvSpPr>
            <p:spPr>
              <a:xfrm>
                <a:off x="1734150" y="4847125"/>
                <a:ext cx="55025" cy="115200"/>
              </a:xfrm>
              <a:custGeom>
                <a:avLst/>
                <a:gdLst/>
                <a:ahLst/>
                <a:cxnLst/>
                <a:rect l="l" t="t" r="r" b="b"/>
                <a:pathLst>
                  <a:path w="2201" h="4608" extrusionOk="0">
                    <a:moveTo>
                      <a:pt x="1245" y="1"/>
                    </a:moveTo>
                    <a:cubicBezTo>
                      <a:pt x="1036" y="1"/>
                      <a:pt x="876" y="289"/>
                      <a:pt x="964" y="914"/>
                    </a:cubicBezTo>
                    <a:cubicBezTo>
                      <a:pt x="1075" y="1705"/>
                      <a:pt x="788" y="2317"/>
                      <a:pt x="1" y="2410"/>
                    </a:cubicBezTo>
                    <a:cubicBezTo>
                      <a:pt x="307" y="2697"/>
                      <a:pt x="676" y="2907"/>
                      <a:pt x="1079" y="3024"/>
                    </a:cubicBezTo>
                    <a:cubicBezTo>
                      <a:pt x="1129" y="3038"/>
                      <a:pt x="1132" y="3042"/>
                      <a:pt x="1119" y="3087"/>
                    </a:cubicBezTo>
                    <a:cubicBezTo>
                      <a:pt x="967" y="3627"/>
                      <a:pt x="1055" y="4381"/>
                      <a:pt x="1548" y="4607"/>
                    </a:cubicBezTo>
                    <a:cubicBezTo>
                      <a:pt x="1523" y="4470"/>
                      <a:pt x="1529" y="4330"/>
                      <a:pt x="1568" y="4196"/>
                    </a:cubicBezTo>
                    <a:cubicBezTo>
                      <a:pt x="1500" y="3916"/>
                      <a:pt x="1478" y="3628"/>
                      <a:pt x="1504" y="3342"/>
                    </a:cubicBezTo>
                    <a:cubicBezTo>
                      <a:pt x="1560" y="2731"/>
                      <a:pt x="1831" y="2133"/>
                      <a:pt x="2200" y="1633"/>
                    </a:cubicBezTo>
                    <a:cubicBezTo>
                      <a:pt x="2016" y="1381"/>
                      <a:pt x="1883" y="1065"/>
                      <a:pt x="1804" y="739"/>
                    </a:cubicBezTo>
                    <a:cubicBezTo>
                      <a:pt x="1687" y="260"/>
                      <a:pt x="1444" y="1"/>
                      <a:pt x="1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39" name="Google Shape;4339;p54"/>
              <p:cNvSpPr/>
              <p:nvPr/>
            </p:nvSpPr>
            <p:spPr>
              <a:xfrm>
                <a:off x="1738125" y="4780600"/>
                <a:ext cx="675" cy="575"/>
              </a:xfrm>
              <a:custGeom>
                <a:avLst/>
                <a:gdLst/>
                <a:ahLst/>
                <a:cxnLst/>
                <a:rect l="l" t="t" r="r" b="b"/>
                <a:pathLst>
                  <a:path w="27" h="23" extrusionOk="0">
                    <a:moveTo>
                      <a:pt x="0" y="23"/>
                    </a:moveTo>
                    <a:lnTo>
                      <a:pt x="27"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0" name="Google Shape;4340;p54"/>
              <p:cNvSpPr/>
              <p:nvPr/>
            </p:nvSpPr>
            <p:spPr>
              <a:xfrm>
                <a:off x="1740225" y="4778625"/>
                <a:ext cx="1000" cy="800"/>
              </a:xfrm>
              <a:custGeom>
                <a:avLst/>
                <a:gdLst/>
                <a:ahLst/>
                <a:cxnLst/>
                <a:rect l="l" t="t" r="r" b="b"/>
                <a:pathLst>
                  <a:path w="40" h="32" extrusionOk="0">
                    <a:moveTo>
                      <a:pt x="39" y="1"/>
                    </a:moveTo>
                    <a:cubicBezTo>
                      <a:pt x="27" y="10"/>
                      <a:pt x="14" y="21"/>
                      <a:pt x="0" y="31"/>
                    </a:cubicBezTo>
                    <a:cubicBezTo>
                      <a:pt x="14" y="21"/>
                      <a:pt x="27" y="11"/>
                      <a:pt x="39"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1" name="Google Shape;4341;p54"/>
              <p:cNvSpPr/>
              <p:nvPr/>
            </p:nvSpPr>
            <p:spPr>
              <a:xfrm>
                <a:off x="1836725" y="4773375"/>
                <a:ext cx="675" cy="400"/>
              </a:xfrm>
              <a:custGeom>
                <a:avLst/>
                <a:gdLst/>
                <a:ahLst/>
                <a:cxnLst/>
                <a:rect l="l" t="t" r="r" b="b"/>
                <a:pathLst>
                  <a:path w="27" h="16" extrusionOk="0">
                    <a:moveTo>
                      <a:pt x="0" y="0"/>
                    </a:moveTo>
                    <a:lnTo>
                      <a:pt x="27"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2" name="Google Shape;4342;p54"/>
              <p:cNvSpPr/>
              <p:nvPr/>
            </p:nvSpPr>
            <p:spPr>
              <a:xfrm>
                <a:off x="1837850" y="4774025"/>
                <a:ext cx="625" cy="375"/>
              </a:xfrm>
              <a:custGeom>
                <a:avLst/>
                <a:gdLst/>
                <a:ahLst/>
                <a:cxnLst/>
                <a:rect l="l" t="t" r="r" b="b"/>
                <a:pathLst>
                  <a:path w="25" h="15" extrusionOk="0">
                    <a:moveTo>
                      <a:pt x="0" y="1"/>
                    </a:moveTo>
                    <a:lnTo>
                      <a:pt x="24"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3" name="Google Shape;4343;p54"/>
              <p:cNvSpPr/>
              <p:nvPr/>
            </p:nvSpPr>
            <p:spPr>
              <a:xfrm>
                <a:off x="1838950" y="4774700"/>
                <a:ext cx="575" cy="375"/>
              </a:xfrm>
              <a:custGeom>
                <a:avLst/>
                <a:gdLst/>
                <a:ahLst/>
                <a:cxnLst/>
                <a:rect l="l" t="t" r="r" b="b"/>
                <a:pathLst>
                  <a:path w="23" h="15" extrusionOk="0">
                    <a:moveTo>
                      <a:pt x="1" y="0"/>
                    </a:moveTo>
                    <a:lnTo>
                      <a:pt x="23"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4" name="Google Shape;4344;p54"/>
              <p:cNvSpPr/>
              <p:nvPr/>
            </p:nvSpPr>
            <p:spPr>
              <a:xfrm>
                <a:off x="1849925" y="4782800"/>
                <a:ext cx="200" cy="150"/>
              </a:xfrm>
              <a:custGeom>
                <a:avLst/>
                <a:gdLst/>
                <a:ahLst/>
                <a:cxnLst/>
                <a:rect l="l" t="t" r="r" b="b"/>
                <a:pathLst>
                  <a:path w="8" h="6" extrusionOk="0">
                    <a:moveTo>
                      <a:pt x="1" y="1"/>
                    </a:moveTo>
                    <a:lnTo>
                      <a:pt x="7"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5" name="Google Shape;4345;p54"/>
              <p:cNvSpPr/>
              <p:nvPr/>
            </p:nvSpPr>
            <p:spPr>
              <a:xfrm>
                <a:off x="1846700" y="4780125"/>
                <a:ext cx="225" cy="150"/>
              </a:xfrm>
              <a:custGeom>
                <a:avLst/>
                <a:gdLst/>
                <a:ahLst/>
                <a:cxnLst/>
                <a:rect l="l" t="t" r="r" b="b"/>
                <a:pathLst>
                  <a:path w="9" h="6" extrusionOk="0">
                    <a:moveTo>
                      <a:pt x="0" y="0"/>
                    </a:moveTo>
                    <a:lnTo>
                      <a:pt x="9"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6" name="Google Shape;4346;p54"/>
              <p:cNvSpPr/>
              <p:nvPr/>
            </p:nvSpPr>
            <p:spPr>
              <a:xfrm>
                <a:off x="1831300" y="4770475"/>
                <a:ext cx="1000" cy="525"/>
              </a:xfrm>
              <a:custGeom>
                <a:avLst/>
                <a:gdLst/>
                <a:ahLst/>
                <a:cxnLst/>
                <a:rect l="l" t="t" r="r" b="b"/>
                <a:pathLst>
                  <a:path w="40" h="21" extrusionOk="0">
                    <a:moveTo>
                      <a:pt x="0" y="0"/>
                    </a:moveTo>
                    <a:lnTo>
                      <a:pt x="40" y="2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7" name="Google Shape;4347;p54"/>
              <p:cNvSpPr/>
              <p:nvPr/>
            </p:nvSpPr>
            <p:spPr>
              <a:xfrm>
                <a:off x="1832400" y="4771000"/>
                <a:ext cx="4025" cy="2200"/>
              </a:xfrm>
              <a:custGeom>
                <a:avLst/>
                <a:gdLst/>
                <a:ahLst/>
                <a:cxnLst/>
                <a:rect l="l" t="t" r="r" b="b"/>
                <a:pathLst>
                  <a:path w="161" h="88" extrusionOk="0">
                    <a:moveTo>
                      <a:pt x="0" y="1"/>
                    </a:moveTo>
                    <a:lnTo>
                      <a:pt x="0" y="1"/>
                    </a:lnTo>
                    <a:cubicBezTo>
                      <a:pt x="54" y="28"/>
                      <a:pt x="109" y="58"/>
                      <a:pt x="161" y="88"/>
                    </a:cubicBezTo>
                    <a:cubicBezTo>
                      <a:pt x="109" y="57"/>
                      <a:pt x="54" y="28"/>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8" name="Google Shape;4348;p54"/>
              <p:cNvSpPr/>
              <p:nvPr/>
            </p:nvSpPr>
            <p:spPr>
              <a:xfrm>
                <a:off x="1845550" y="4779225"/>
                <a:ext cx="350" cy="250"/>
              </a:xfrm>
              <a:custGeom>
                <a:avLst/>
                <a:gdLst/>
                <a:ahLst/>
                <a:cxnLst/>
                <a:rect l="l" t="t" r="r" b="b"/>
                <a:pathLst>
                  <a:path w="14" h="10" extrusionOk="0">
                    <a:moveTo>
                      <a:pt x="0" y="0"/>
                    </a:moveTo>
                    <a:lnTo>
                      <a:pt x="13"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49" name="Google Shape;4349;p54"/>
              <p:cNvSpPr/>
              <p:nvPr/>
            </p:nvSpPr>
            <p:spPr>
              <a:xfrm>
                <a:off x="1840075" y="4775400"/>
                <a:ext cx="550" cy="350"/>
              </a:xfrm>
              <a:custGeom>
                <a:avLst/>
                <a:gdLst/>
                <a:ahLst/>
                <a:cxnLst/>
                <a:rect l="l" t="t" r="r" b="b"/>
                <a:pathLst>
                  <a:path w="22" h="14" extrusionOk="0">
                    <a:moveTo>
                      <a:pt x="0" y="1"/>
                    </a:moveTo>
                    <a:cubicBezTo>
                      <a:pt x="8" y="5"/>
                      <a:pt x="14" y="10"/>
                      <a:pt x="22" y="14"/>
                    </a:cubicBezTo>
                    <a:cubicBezTo>
                      <a:pt x="14" y="10"/>
                      <a:pt x="8"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0" name="Google Shape;4350;p54"/>
              <p:cNvSpPr/>
              <p:nvPr/>
            </p:nvSpPr>
            <p:spPr>
              <a:xfrm>
                <a:off x="1842275" y="4776850"/>
                <a:ext cx="475" cy="375"/>
              </a:xfrm>
              <a:custGeom>
                <a:avLst/>
                <a:gdLst/>
                <a:ahLst/>
                <a:cxnLst/>
                <a:rect l="l" t="t" r="r" b="b"/>
                <a:pathLst>
                  <a:path w="19" h="15" extrusionOk="0">
                    <a:moveTo>
                      <a:pt x="1" y="0"/>
                    </a:moveTo>
                    <a:lnTo>
                      <a:pt x="19"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1" name="Google Shape;4351;p54"/>
              <p:cNvSpPr/>
              <p:nvPr/>
            </p:nvSpPr>
            <p:spPr>
              <a:xfrm>
                <a:off x="1841175" y="4776125"/>
                <a:ext cx="525" cy="350"/>
              </a:xfrm>
              <a:custGeom>
                <a:avLst/>
                <a:gdLst/>
                <a:ahLst/>
                <a:cxnLst/>
                <a:rect l="l" t="t" r="r" b="b"/>
                <a:pathLst>
                  <a:path w="21" h="14" extrusionOk="0">
                    <a:moveTo>
                      <a:pt x="1" y="1"/>
                    </a:moveTo>
                    <a:lnTo>
                      <a:pt x="20"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2" name="Google Shape;4352;p54"/>
              <p:cNvSpPr/>
              <p:nvPr/>
            </p:nvSpPr>
            <p:spPr>
              <a:xfrm>
                <a:off x="1798275" y="4806200"/>
                <a:ext cx="112225" cy="51875"/>
              </a:xfrm>
              <a:custGeom>
                <a:avLst/>
                <a:gdLst/>
                <a:ahLst/>
                <a:cxnLst/>
                <a:rect l="l" t="t" r="r" b="b"/>
                <a:pathLst>
                  <a:path w="4489" h="2075" extrusionOk="0">
                    <a:moveTo>
                      <a:pt x="2793" y="0"/>
                    </a:moveTo>
                    <a:cubicBezTo>
                      <a:pt x="2639" y="352"/>
                      <a:pt x="2358" y="622"/>
                      <a:pt x="1960" y="674"/>
                    </a:cubicBezTo>
                    <a:cubicBezTo>
                      <a:pt x="1910" y="681"/>
                      <a:pt x="1861" y="684"/>
                      <a:pt x="1812" y="684"/>
                    </a:cubicBezTo>
                    <a:cubicBezTo>
                      <a:pt x="1437" y="684"/>
                      <a:pt x="1087" y="507"/>
                      <a:pt x="734" y="398"/>
                    </a:cubicBezTo>
                    <a:cubicBezTo>
                      <a:pt x="673" y="379"/>
                      <a:pt x="594" y="368"/>
                      <a:pt x="514" y="368"/>
                    </a:cubicBezTo>
                    <a:cubicBezTo>
                      <a:pt x="266" y="368"/>
                      <a:pt x="0" y="472"/>
                      <a:pt x="169" y="769"/>
                    </a:cubicBezTo>
                    <a:cubicBezTo>
                      <a:pt x="449" y="1258"/>
                      <a:pt x="903" y="1301"/>
                      <a:pt x="1279" y="1705"/>
                    </a:cubicBezTo>
                    <a:cubicBezTo>
                      <a:pt x="1338" y="1768"/>
                      <a:pt x="1397" y="1833"/>
                      <a:pt x="1450" y="1901"/>
                    </a:cubicBezTo>
                    <a:cubicBezTo>
                      <a:pt x="1872" y="1745"/>
                      <a:pt x="2294" y="1659"/>
                      <a:pt x="2638" y="1645"/>
                    </a:cubicBezTo>
                    <a:cubicBezTo>
                      <a:pt x="2674" y="1644"/>
                      <a:pt x="2711" y="1643"/>
                      <a:pt x="2747" y="1643"/>
                    </a:cubicBezTo>
                    <a:cubicBezTo>
                      <a:pt x="3207" y="1643"/>
                      <a:pt x="3639" y="1749"/>
                      <a:pt x="4046" y="1965"/>
                    </a:cubicBezTo>
                    <a:cubicBezTo>
                      <a:pt x="4052" y="1965"/>
                      <a:pt x="4058" y="1965"/>
                      <a:pt x="4064" y="1965"/>
                    </a:cubicBezTo>
                    <a:cubicBezTo>
                      <a:pt x="4212" y="1965"/>
                      <a:pt x="4359" y="2003"/>
                      <a:pt x="4489" y="2074"/>
                    </a:cubicBezTo>
                    <a:cubicBezTo>
                      <a:pt x="4467" y="1833"/>
                      <a:pt x="4353" y="1695"/>
                      <a:pt x="4188" y="1570"/>
                    </a:cubicBezTo>
                    <a:cubicBezTo>
                      <a:pt x="3758" y="1243"/>
                      <a:pt x="3324" y="1267"/>
                      <a:pt x="3137" y="1254"/>
                    </a:cubicBezTo>
                    <a:cubicBezTo>
                      <a:pt x="3084" y="1249"/>
                      <a:pt x="3099" y="1200"/>
                      <a:pt x="3093" y="1115"/>
                    </a:cubicBezTo>
                    <a:cubicBezTo>
                      <a:pt x="3067" y="727"/>
                      <a:pt x="2965" y="348"/>
                      <a:pt x="2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3" name="Google Shape;4353;p54"/>
              <p:cNvSpPr/>
              <p:nvPr/>
            </p:nvSpPr>
            <p:spPr>
              <a:xfrm>
                <a:off x="1844450" y="4778400"/>
                <a:ext cx="400" cy="300"/>
              </a:xfrm>
              <a:custGeom>
                <a:avLst/>
                <a:gdLst/>
                <a:ahLst/>
                <a:cxnLst/>
                <a:rect l="l" t="t" r="r" b="b"/>
                <a:pathLst>
                  <a:path w="16" h="12" extrusionOk="0">
                    <a:moveTo>
                      <a:pt x="1" y="0"/>
                    </a:moveTo>
                    <a:lnTo>
                      <a:pt x="16"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4" name="Google Shape;4354;p54"/>
              <p:cNvSpPr/>
              <p:nvPr/>
            </p:nvSpPr>
            <p:spPr>
              <a:xfrm>
                <a:off x="1850925" y="4783675"/>
                <a:ext cx="225" cy="225"/>
              </a:xfrm>
              <a:custGeom>
                <a:avLst/>
                <a:gdLst/>
                <a:ahLst/>
                <a:cxnLst/>
                <a:rect l="l" t="t" r="r" b="b"/>
                <a:pathLst>
                  <a:path w="9" h="9" extrusionOk="0">
                    <a:moveTo>
                      <a:pt x="0" y="1"/>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5" name="Google Shape;4355;p54"/>
              <p:cNvSpPr/>
              <p:nvPr/>
            </p:nvSpPr>
            <p:spPr>
              <a:xfrm>
                <a:off x="1744725" y="4775525"/>
                <a:ext cx="800" cy="525"/>
              </a:xfrm>
              <a:custGeom>
                <a:avLst/>
                <a:gdLst/>
                <a:ahLst/>
                <a:cxnLst/>
                <a:rect l="l" t="t" r="r" b="b"/>
                <a:pathLst>
                  <a:path w="32" h="21" extrusionOk="0">
                    <a:moveTo>
                      <a:pt x="1" y="20"/>
                    </a:moveTo>
                    <a:lnTo>
                      <a:pt x="32"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6" name="Google Shape;4356;p54"/>
              <p:cNvSpPr/>
              <p:nvPr/>
            </p:nvSpPr>
            <p:spPr>
              <a:xfrm>
                <a:off x="1746900" y="4774025"/>
                <a:ext cx="875" cy="600"/>
              </a:xfrm>
              <a:custGeom>
                <a:avLst/>
                <a:gdLst/>
                <a:ahLst/>
                <a:cxnLst/>
                <a:rect l="l" t="t" r="r" b="b"/>
                <a:pathLst>
                  <a:path w="35" h="24" extrusionOk="0">
                    <a:moveTo>
                      <a:pt x="35" y="1"/>
                    </a:moveTo>
                    <a:cubicBezTo>
                      <a:pt x="23" y="8"/>
                      <a:pt x="12" y="16"/>
                      <a:pt x="1" y="23"/>
                    </a:cubicBezTo>
                    <a:cubicBezTo>
                      <a:pt x="13" y="16"/>
                      <a:pt x="23" y="8"/>
                      <a:pt x="35"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7" name="Google Shape;4357;p54"/>
              <p:cNvSpPr/>
              <p:nvPr/>
            </p:nvSpPr>
            <p:spPr>
              <a:xfrm>
                <a:off x="1745825" y="4774775"/>
                <a:ext cx="825" cy="525"/>
              </a:xfrm>
              <a:custGeom>
                <a:avLst/>
                <a:gdLst/>
                <a:ahLst/>
                <a:cxnLst/>
                <a:rect l="l" t="t" r="r" b="b"/>
                <a:pathLst>
                  <a:path w="33" h="21" extrusionOk="0">
                    <a:moveTo>
                      <a:pt x="32" y="0"/>
                    </a:moveTo>
                    <a:cubicBezTo>
                      <a:pt x="22" y="7"/>
                      <a:pt x="11" y="14"/>
                      <a:pt x="0" y="21"/>
                    </a:cubicBezTo>
                    <a:cubicBezTo>
                      <a:pt x="11" y="14"/>
                      <a:pt x="22" y="8"/>
                      <a:pt x="32"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8" name="Google Shape;4358;p54"/>
              <p:cNvSpPr/>
              <p:nvPr/>
            </p:nvSpPr>
            <p:spPr>
              <a:xfrm>
                <a:off x="1743675" y="4776275"/>
                <a:ext cx="725" cy="550"/>
              </a:xfrm>
              <a:custGeom>
                <a:avLst/>
                <a:gdLst/>
                <a:ahLst/>
                <a:cxnLst/>
                <a:rect l="l" t="t" r="r" b="b"/>
                <a:pathLst>
                  <a:path w="29" h="22" extrusionOk="0">
                    <a:moveTo>
                      <a:pt x="0" y="21"/>
                    </a:moveTo>
                    <a:lnTo>
                      <a:pt x="29"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59" name="Google Shape;4359;p54"/>
              <p:cNvSpPr/>
              <p:nvPr/>
            </p:nvSpPr>
            <p:spPr>
              <a:xfrm>
                <a:off x="1742600" y="4777025"/>
                <a:ext cx="750" cy="575"/>
              </a:xfrm>
              <a:custGeom>
                <a:avLst/>
                <a:gdLst/>
                <a:ahLst/>
                <a:cxnLst/>
                <a:rect l="l" t="t" r="r" b="b"/>
                <a:pathLst>
                  <a:path w="30" h="23" extrusionOk="0">
                    <a:moveTo>
                      <a:pt x="1" y="22"/>
                    </a:moveTo>
                    <a:lnTo>
                      <a:pt x="29"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0" name="Google Shape;4360;p54"/>
              <p:cNvSpPr/>
              <p:nvPr/>
            </p:nvSpPr>
            <p:spPr>
              <a:xfrm>
                <a:off x="1830150" y="4769925"/>
                <a:ext cx="1025" cy="500"/>
              </a:xfrm>
              <a:custGeom>
                <a:avLst/>
                <a:gdLst/>
                <a:ahLst/>
                <a:cxnLst/>
                <a:rect l="l" t="t" r="r" b="b"/>
                <a:pathLst>
                  <a:path w="41" h="20" extrusionOk="0">
                    <a:moveTo>
                      <a:pt x="1" y="1"/>
                    </a:moveTo>
                    <a:lnTo>
                      <a:pt x="40"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1" name="Google Shape;4361;p54"/>
              <p:cNvSpPr/>
              <p:nvPr/>
            </p:nvSpPr>
            <p:spPr>
              <a:xfrm>
                <a:off x="1828975" y="4769400"/>
                <a:ext cx="1025" cy="475"/>
              </a:xfrm>
              <a:custGeom>
                <a:avLst/>
                <a:gdLst/>
                <a:ahLst/>
                <a:cxnLst/>
                <a:rect l="l" t="t" r="r" b="b"/>
                <a:pathLst>
                  <a:path w="41" h="19" extrusionOk="0">
                    <a:moveTo>
                      <a:pt x="1" y="1"/>
                    </a:moveTo>
                    <a:cubicBezTo>
                      <a:pt x="14" y="6"/>
                      <a:pt x="28" y="12"/>
                      <a:pt x="40" y="19"/>
                    </a:cubicBezTo>
                    <a:cubicBezTo>
                      <a:pt x="28"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2" name="Google Shape;4362;p54"/>
              <p:cNvSpPr/>
              <p:nvPr/>
            </p:nvSpPr>
            <p:spPr>
              <a:xfrm>
                <a:off x="1741500" y="4777825"/>
                <a:ext cx="775" cy="625"/>
              </a:xfrm>
              <a:custGeom>
                <a:avLst/>
                <a:gdLst/>
                <a:ahLst/>
                <a:cxnLst/>
                <a:rect l="l" t="t" r="r" b="b"/>
                <a:pathLst>
                  <a:path w="31" h="25" extrusionOk="0">
                    <a:moveTo>
                      <a:pt x="0" y="24"/>
                    </a:moveTo>
                    <a:lnTo>
                      <a:pt x="3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3" name="Google Shape;4363;p54"/>
              <p:cNvSpPr/>
              <p:nvPr/>
            </p:nvSpPr>
            <p:spPr>
              <a:xfrm>
                <a:off x="1843375" y="4777625"/>
                <a:ext cx="450" cy="325"/>
              </a:xfrm>
              <a:custGeom>
                <a:avLst/>
                <a:gdLst/>
                <a:ahLst/>
                <a:cxnLst/>
                <a:rect l="l" t="t" r="r" b="b"/>
                <a:pathLst>
                  <a:path w="18" h="13" extrusionOk="0">
                    <a:moveTo>
                      <a:pt x="0" y="0"/>
                    </a:moveTo>
                    <a:lnTo>
                      <a:pt x="17"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4" name="Google Shape;4364;p54"/>
              <p:cNvSpPr/>
              <p:nvPr/>
            </p:nvSpPr>
            <p:spPr>
              <a:xfrm>
                <a:off x="1748000" y="4773275"/>
                <a:ext cx="975" cy="650"/>
              </a:xfrm>
              <a:custGeom>
                <a:avLst/>
                <a:gdLst/>
                <a:ahLst/>
                <a:cxnLst/>
                <a:rect l="l" t="t" r="r" b="b"/>
                <a:pathLst>
                  <a:path w="39" h="26" extrusionOk="0">
                    <a:moveTo>
                      <a:pt x="1" y="25"/>
                    </a:moveTo>
                    <a:lnTo>
                      <a:pt x="39"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5" name="Google Shape;4365;p54"/>
              <p:cNvSpPr/>
              <p:nvPr/>
            </p:nvSpPr>
            <p:spPr>
              <a:xfrm>
                <a:off x="1826600" y="4768375"/>
                <a:ext cx="1100" cy="475"/>
              </a:xfrm>
              <a:custGeom>
                <a:avLst/>
                <a:gdLst/>
                <a:ahLst/>
                <a:cxnLst/>
                <a:rect l="l" t="t" r="r" b="b"/>
                <a:pathLst>
                  <a:path w="44" h="19" extrusionOk="0">
                    <a:moveTo>
                      <a:pt x="0" y="0"/>
                    </a:moveTo>
                    <a:lnTo>
                      <a:pt x="0" y="0"/>
                    </a:lnTo>
                    <a:cubicBezTo>
                      <a:pt x="5" y="2"/>
                      <a:pt x="9" y="4"/>
                      <a:pt x="14" y="6"/>
                    </a:cubicBezTo>
                    <a:lnTo>
                      <a:pt x="14" y="6"/>
                    </a:lnTo>
                    <a:cubicBezTo>
                      <a:pt x="9" y="4"/>
                      <a:pt x="5" y="2"/>
                      <a:pt x="0" y="0"/>
                    </a:cubicBezTo>
                    <a:close/>
                    <a:moveTo>
                      <a:pt x="14" y="6"/>
                    </a:moveTo>
                    <a:cubicBezTo>
                      <a:pt x="24" y="10"/>
                      <a:pt x="34" y="15"/>
                      <a:pt x="44" y="18"/>
                    </a:cubicBezTo>
                    <a:cubicBezTo>
                      <a:pt x="34" y="14"/>
                      <a:pt x="24" y="10"/>
                      <a:pt x="14" y="6"/>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6" name="Google Shape;4366;p54"/>
              <p:cNvSpPr/>
              <p:nvPr/>
            </p:nvSpPr>
            <p:spPr>
              <a:xfrm>
                <a:off x="1827825" y="4768875"/>
                <a:ext cx="1050" cy="475"/>
              </a:xfrm>
              <a:custGeom>
                <a:avLst/>
                <a:gdLst/>
                <a:ahLst/>
                <a:cxnLst/>
                <a:rect l="l" t="t" r="r" b="b"/>
                <a:pathLst>
                  <a:path w="42" h="19" extrusionOk="0">
                    <a:moveTo>
                      <a:pt x="0" y="0"/>
                    </a:moveTo>
                    <a:lnTo>
                      <a:pt x="42"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7" name="Google Shape;4367;p54"/>
              <p:cNvSpPr/>
              <p:nvPr/>
            </p:nvSpPr>
            <p:spPr>
              <a:xfrm>
                <a:off x="1862475" y="4796725"/>
                <a:ext cx="250" cy="325"/>
              </a:xfrm>
              <a:custGeom>
                <a:avLst/>
                <a:gdLst/>
                <a:ahLst/>
                <a:cxnLst/>
                <a:rect l="l" t="t" r="r" b="b"/>
                <a:pathLst>
                  <a:path w="10" h="13" extrusionOk="0">
                    <a:moveTo>
                      <a:pt x="1" y="1"/>
                    </a:moveTo>
                    <a:lnTo>
                      <a:pt x="9"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8" name="Google Shape;4368;p54"/>
              <p:cNvSpPr/>
              <p:nvPr/>
            </p:nvSpPr>
            <p:spPr>
              <a:xfrm>
                <a:off x="1861700" y="4795675"/>
                <a:ext cx="200" cy="225"/>
              </a:xfrm>
              <a:custGeom>
                <a:avLst/>
                <a:gdLst/>
                <a:ahLst/>
                <a:cxnLst/>
                <a:rect l="l" t="t" r="r" b="b"/>
                <a:pathLst>
                  <a:path w="8" h="9" extrusionOk="0">
                    <a:moveTo>
                      <a:pt x="1" y="0"/>
                    </a:moveTo>
                    <a:lnTo>
                      <a:pt x="7"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69" name="Google Shape;4369;p54"/>
              <p:cNvSpPr/>
              <p:nvPr/>
            </p:nvSpPr>
            <p:spPr>
              <a:xfrm>
                <a:off x="1863200" y="4797800"/>
                <a:ext cx="250" cy="350"/>
              </a:xfrm>
              <a:custGeom>
                <a:avLst/>
                <a:gdLst/>
                <a:ahLst/>
                <a:cxnLst/>
                <a:rect l="l" t="t" r="r" b="b"/>
                <a:pathLst>
                  <a:path w="10" h="14" extrusionOk="0">
                    <a:moveTo>
                      <a:pt x="0" y="0"/>
                    </a:moveTo>
                    <a:lnTo>
                      <a:pt x="1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0" name="Google Shape;4370;p54"/>
              <p:cNvSpPr/>
              <p:nvPr/>
            </p:nvSpPr>
            <p:spPr>
              <a:xfrm>
                <a:off x="1734125" y="4784300"/>
                <a:ext cx="525" cy="500"/>
              </a:xfrm>
              <a:custGeom>
                <a:avLst/>
                <a:gdLst/>
                <a:ahLst/>
                <a:cxnLst/>
                <a:rect l="l" t="t" r="r" b="b"/>
                <a:pathLst>
                  <a:path w="21" h="20" extrusionOk="0">
                    <a:moveTo>
                      <a:pt x="1" y="19"/>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1" name="Google Shape;4371;p54"/>
              <p:cNvSpPr/>
              <p:nvPr/>
            </p:nvSpPr>
            <p:spPr>
              <a:xfrm>
                <a:off x="1866000" y="4802275"/>
                <a:ext cx="225" cy="400"/>
              </a:xfrm>
              <a:custGeom>
                <a:avLst/>
                <a:gdLst/>
                <a:ahLst/>
                <a:cxnLst/>
                <a:rect l="l" t="t" r="r" b="b"/>
                <a:pathLst>
                  <a:path w="9" h="16" extrusionOk="0">
                    <a:moveTo>
                      <a:pt x="1" y="1"/>
                    </a:moveTo>
                    <a:lnTo>
                      <a:pt x="8"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2" name="Google Shape;4372;p54"/>
              <p:cNvSpPr/>
              <p:nvPr/>
            </p:nvSpPr>
            <p:spPr>
              <a:xfrm>
                <a:off x="1864625" y="4800000"/>
                <a:ext cx="275" cy="400"/>
              </a:xfrm>
              <a:custGeom>
                <a:avLst/>
                <a:gdLst/>
                <a:ahLst/>
                <a:cxnLst/>
                <a:rect l="l" t="t" r="r" b="b"/>
                <a:pathLst>
                  <a:path w="11" h="16" extrusionOk="0">
                    <a:moveTo>
                      <a:pt x="1" y="0"/>
                    </a:moveTo>
                    <a:lnTo>
                      <a:pt x="1" y="0"/>
                    </a:lnTo>
                    <a:cubicBezTo>
                      <a:pt x="4" y="6"/>
                      <a:pt x="7" y="11"/>
                      <a:pt x="10" y="15"/>
                    </a:cubicBezTo>
                    <a:cubicBezTo>
                      <a:pt x="7" y="10"/>
                      <a:pt x="4" y="6"/>
                      <a:pt x="1"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3" name="Google Shape;4373;p54"/>
              <p:cNvSpPr/>
              <p:nvPr/>
            </p:nvSpPr>
            <p:spPr>
              <a:xfrm>
                <a:off x="1860925" y="4794600"/>
                <a:ext cx="150" cy="150"/>
              </a:xfrm>
              <a:custGeom>
                <a:avLst/>
                <a:gdLst/>
                <a:ahLst/>
                <a:cxnLst/>
                <a:rect l="l" t="t" r="r" b="b"/>
                <a:pathLst>
                  <a:path w="6" h="6" extrusionOk="0">
                    <a:moveTo>
                      <a:pt x="1" y="1"/>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4" name="Google Shape;4374;p54"/>
              <p:cNvSpPr/>
              <p:nvPr/>
            </p:nvSpPr>
            <p:spPr>
              <a:xfrm>
                <a:off x="1865325" y="4801150"/>
                <a:ext cx="250" cy="400"/>
              </a:xfrm>
              <a:custGeom>
                <a:avLst/>
                <a:gdLst/>
                <a:ahLst/>
                <a:cxnLst/>
                <a:rect l="l" t="t" r="r" b="b"/>
                <a:pathLst>
                  <a:path w="10" h="16" extrusionOk="0">
                    <a:moveTo>
                      <a:pt x="0" y="0"/>
                    </a:moveTo>
                    <a:cubicBezTo>
                      <a:pt x="2" y="3"/>
                      <a:pt x="4" y="5"/>
                      <a:pt x="5" y="8"/>
                    </a:cubicBezTo>
                    <a:lnTo>
                      <a:pt x="0" y="0"/>
                    </a:lnTo>
                    <a:close/>
                    <a:moveTo>
                      <a:pt x="5" y="8"/>
                    </a:moveTo>
                    <a:lnTo>
                      <a:pt x="10" y="15"/>
                    </a:lnTo>
                    <a:cubicBezTo>
                      <a:pt x="8" y="12"/>
                      <a:pt x="7" y="10"/>
                      <a:pt x="5" y="8"/>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5" name="Google Shape;4375;p54"/>
              <p:cNvSpPr/>
              <p:nvPr/>
            </p:nvSpPr>
            <p:spPr>
              <a:xfrm>
                <a:off x="1852825" y="4785450"/>
                <a:ext cx="300" cy="275"/>
              </a:xfrm>
              <a:custGeom>
                <a:avLst/>
                <a:gdLst/>
                <a:ahLst/>
                <a:cxnLst/>
                <a:rect l="l" t="t" r="r" b="b"/>
                <a:pathLst>
                  <a:path w="12" h="11" extrusionOk="0">
                    <a:moveTo>
                      <a:pt x="1"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6" name="Google Shape;4376;p54"/>
              <p:cNvSpPr/>
              <p:nvPr/>
            </p:nvSpPr>
            <p:spPr>
              <a:xfrm>
                <a:off x="1851875" y="4784550"/>
                <a:ext cx="275" cy="275"/>
              </a:xfrm>
              <a:custGeom>
                <a:avLst/>
                <a:gdLst/>
                <a:ahLst/>
                <a:cxnLst/>
                <a:rect l="l" t="t" r="r" b="b"/>
                <a:pathLst>
                  <a:path w="11" h="11" extrusionOk="0">
                    <a:moveTo>
                      <a:pt x="0"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7" name="Google Shape;4377;p54"/>
              <p:cNvSpPr/>
              <p:nvPr/>
            </p:nvSpPr>
            <p:spPr>
              <a:xfrm>
                <a:off x="1853750" y="4786400"/>
                <a:ext cx="300" cy="250"/>
              </a:xfrm>
              <a:custGeom>
                <a:avLst/>
                <a:gdLst/>
                <a:ahLst/>
                <a:cxnLst/>
                <a:rect l="l" t="t" r="r" b="b"/>
                <a:pathLst>
                  <a:path w="12" h="10" extrusionOk="0">
                    <a:moveTo>
                      <a:pt x="1" y="0"/>
                    </a:moveTo>
                    <a:cubicBezTo>
                      <a:pt x="4" y="3"/>
                      <a:pt x="8" y="6"/>
                      <a:pt x="11" y="10"/>
                    </a:cubicBezTo>
                    <a:cubicBezTo>
                      <a:pt x="8" y="6"/>
                      <a:pt x="5" y="3"/>
                      <a:pt x="1"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8" name="Google Shape;4378;p54"/>
              <p:cNvSpPr/>
              <p:nvPr/>
            </p:nvSpPr>
            <p:spPr>
              <a:xfrm>
                <a:off x="1856550" y="4789275"/>
                <a:ext cx="200" cy="225"/>
              </a:xfrm>
              <a:custGeom>
                <a:avLst/>
                <a:gdLst/>
                <a:ahLst/>
                <a:cxnLst/>
                <a:rect l="l" t="t" r="r" b="b"/>
                <a:pathLst>
                  <a:path w="8" h="9" extrusionOk="0">
                    <a:moveTo>
                      <a:pt x="0" y="1"/>
                    </a:moveTo>
                    <a:lnTo>
                      <a:pt x="8"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79" name="Google Shape;4379;p54"/>
              <p:cNvSpPr/>
              <p:nvPr/>
            </p:nvSpPr>
            <p:spPr>
              <a:xfrm>
                <a:off x="1857475" y="4790325"/>
                <a:ext cx="125" cy="150"/>
              </a:xfrm>
              <a:custGeom>
                <a:avLst/>
                <a:gdLst/>
                <a:ahLst/>
                <a:cxnLst/>
                <a:rect l="l" t="t" r="r" b="b"/>
                <a:pathLst>
                  <a:path w="5" h="6" extrusionOk="0">
                    <a:moveTo>
                      <a:pt x="1" y="0"/>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0" name="Google Shape;4380;p54"/>
              <p:cNvSpPr/>
              <p:nvPr/>
            </p:nvSpPr>
            <p:spPr>
              <a:xfrm>
                <a:off x="1854700" y="4787325"/>
                <a:ext cx="275" cy="250"/>
              </a:xfrm>
              <a:custGeom>
                <a:avLst/>
                <a:gdLst/>
                <a:ahLst/>
                <a:cxnLst/>
                <a:rect l="l" t="t" r="r" b="b"/>
                <a:pathLst>
                  <a:path w="11" h="10" extrusionOk="0">
                    <a:moveTo>
                      <a:pt x="0" y="0"/>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1" name="Google Shape;4381;p54"/>
              <p:cNvSpPr/>
              <p:nvPr/>
            </p:nvSpPr>
            <p:spPr>
              <a:xfrm>
                <a:off x="1855625" y="4788275"/>
                <a:ext cx="225" cy="275"/>
              </a:xfrm>
              <a:custGeom>
                <a:avLst/>
                <a:gdLst/>
                <a:ahLst/>
                <a:cxnLst/>
                <a:rect l="l" t="t" r="r" b="b"/>
                <a:pathLst>
                  <a:path w="9" h="11" extrusionOk="0">
                    <a:moveTo>
                      <a:pt x="0" y="1"/>
                    </a:moveTo>
                    <a:lnTo>
                      <a:pt x="9"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2" name="Google Shape;4382;p54"/>
              <p:cNvSpPr/>
              <p:nvPr/>
            </p:nvSpPr>
            <p:spPr>
              <a:xfrm>
                <a:off x="1863950" y="4798900"/>
                <a:ext cx="225" cy="400"/>
              </a:xfrm>
              <a:custGeom>
                <a:avLst/>
                <a:gdLst/>
                <a:ahLst/>
                <a:cxnLst/>
                <a:rect l="l" t="t" r="r" b="b"/>
                <a:pathLst>
                  <a:path w="9" h="16" extrusionOk="0">
                    <a:moveTo>
                      <a:pt x="0"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3" name="Google Shape;4383;p54"/>
              <p:cNvSpPr/>
              <p:nvPr/>
            </p:nvSpPr>
            <p:spPr>
              <a:xfrm>
                <a:off x="1867325" y="4804700"/>
                <a:ext cx="175" cy="325"/>
              </a:xfrm>
              <a:custGeom>
                <a:avLst/>
                <a:gdLst/>
                <a:ahLst/>
                <a:cxnLst/>
                <a:rect l="l" t="t" r="r" b="b"/>
                <a:pathLst>
                  <a:path w="7" h="13" extrusionOk="0">
                    <a:moveTo>
                      <a:pt x="0" y="1"/>
                    </a:moveTo>
                    <a:lnTo>
                      <a:pt x="6"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4" name="Google Shape;4384;p54"/>
              <p:cNvSpPr/>
              <p:nvPr/>
            </p:nvSpPr>
            <p:spPr>
              <a:xfrm>
                <a:off x="1733150" y="4785250"/>
                <a:ext cx="525" cy="525"/>
              </a:xfrm>
              <a:custGeom>
                <a:avLst/>
                <a:gdLst/>
                <a:ahLst/>
                <a:cxnLst/>
                <a:rect l="l" t="t" r="r" b="b"/>
                <a:pathLst>
                  <a:path w="21" h="21" extrusionOk="0">
                    <a:moveTo>
                      <a:pt x="0" y="21"/>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5" name="Google Shape;4385;p54"/>
              <p:cNvSpPr/>
              <p:nvPr/>
            </p:nvSpPr>
            <p:spPr>
              <a:xfrm>
                <a:off x="1730225" y="4788200"/>
                <a:ext cx="600" cy="675"/>
              </a:xfrm>
              <a:custGeom>
                <a:avLst/>
                <a:gdLst/>
                <a:ahLst/>
                <a:cxnLst/>
                <a:rect l="l" t="t" r="r" b="b"/>
                <a:pathLst>
                  <a:path w="24" h="27" extrusionOk="0">
                    <a:moveTo>
                      <a:pt x="0" y="27"/>
                    </a:moveTo>
                    <a:lnTo>
                      <a:pt x="24"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6" name="Google Shape;4386;p54"/>
              <p:cNvSpPr/>
              <p:nvPr/>
            </p:nvSpPr>
            <p:spPr>
              <a:xfrm>
                <a:off x="1732175" y="4786200"/>
                <a:ext cx="550" cy="550"/>
              </a:xfrm>
              <a:custGeom>
                <a:avLst/>
                <a:gdLst/>
                <a:ahLst/>
                <a:cxnLst/>
                <a:rect l="l" t="t" r="r" b="b"/>
                <a:pathLst>
                  <a:path w="22" h="22" extrusionOk="0">
                    <a:moveTo>
                      <a:pt x="1" y="22"/>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7" name="Google Shape;4387;p54"/>
              <p:cNvSpPr/>
              <p:nvPr/>
            </p:nvSpPr>
            <p:spPr>
              <a:xfrm>
                <a:off x="1728950" y="4789225"/>
                <a:ext cx="950" cy="1075"/>
              </a:xfrm>
              <a:custGeom>
                <a:avLst/>
                <a:gdLst/>
                <a:ahLst/>
                <a:cxnLst/>
                <a:rect l="l" t="t" r="r" b="b"/>
                <a:pathLst>
                  <a:path w="38" h="43" extrusionOk="0">
                    <a:moveTo>
                      <a:pt x="37" y="1"/>
                    </a:moveTo>
                    <a:cubicBezTo>
                      <a:pt x="25" y="15"/>
                      <a:pt x="13" y="29"/>
                      <a:pt x="0" y="42"/>
                    </a:cubicBezTo>
                    <a:cubicBezTo>
                      <a:pt x="13" y="30"/>
                      <a:pt x="25" y="15"/>
                      <a:pt x="37"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8" name="Google Shape;4388;p54"/>
              <p:cNvSpPr/>
              <p:nvPr/>
            </p:nvSpPr>
            <p:spPr>
              <a:xfrm>
                <a:off x="1866650" y="4803475"/>
                <a:ext cx="225" cy="375"/>
              </a:xfrm>
              <a:custGeom>
                <a:avLst/>
                <a:gdLst/>
                <a:ahLst/>
                <a:cxnLst/>
                <a:rect l="l" t="t" r="r" b="b"/>
                <a:pathLst>
                  <a:path w="9" h="15" extrusionOk="0">
                    <a:moveTo>
                      <a:pt x="1" y="1"/>
                    </a:moveTo>
                    <a:cubicBezTo>
                      <a:pt x="4" y="5"/>
                      <a:pt x="6" y="10"/>
                      <a:pt x="9" y="15"/>
                    </a:cubicBezTo>
                    <a:cubicBezTo>
                      <a:pt x="7" y="10"/>
                      <a:pt x="4" y="5"/>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89" name="Google Shape;4389;p54"/>
              <p:cNvSpPr/>
              <p:nvPr/>
            </p:nvSpPr>
            <p:spPr>
              <a:xfrm>
                <a:off x="1731200" y="4787175"/>
                <a:ext cx="550" cy="625"/>
              </a:xfrm>
              <a:custGeom>
                <a:avLst/>
                <a:gdLst/>
                <a:ahLst/>
                <a:cxnLst/>
                <a:rect l="l" t="t" r="r" b="b"/>
                <a:pathLst>
                  <a:path w="22" h="25" extrusionOk="0">
                    <a:moveTo>
                      <a:pt x="1"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0" name="Google Shape;4390;p54"/>
              <p:cNvSpPr/>
              <p:nvPr/>
            </p:nvSpPr>
            <p:spPr>
              <a:xfrm>
                <a:off x="1832475" y="4847275"/>
                <a:ext cx="66975" cy="45025"/>
              </a:xfrm>
              <a:custGeom>
                <a:avLst/>
                <a:gdLst/>
                <a:ahLst/>
                <a:cxnLst/>
                <a:rect l="l" t="t" r="r" b="b"/>
                <a:pathLst>
                  <a:path w="2679" h="1801" extrusionOk="0">
                    <a:moveTo>
                      <a:pt x="1385" y="1"/>
                    </a:moveTo>
                    <a:cubicBezTo>
                      <a:pt x="1346" y="1"/>
                      <a:pt x="1308" y="1"/>
                      <a:pt x="1270" y="3"/>
                    </a:cubicBezTo>
                    <a:cubicBezTo>
                      <a:pt x="925" y="16"/>
                      <a:pt x="503" y="102"/>
                      <a:pt x="82" y="259"/>
                    </a:cubicBezTo>
                    <a:cubicBezTo>
                      <a:pt x="160" y="354"/>
                      <a:pt x="224" y="460"/>
                      <a:pt x="272" y="573"/>
                    </a:cubicBezTo>
                    <a:cubicBezTo>
                      <a:pt x="470" y="1058"/>
                      <a:pt x="315" y="1506"/>
                      <a:pt x="0" y="1801"/>
                    </a:cubicBezTo>
                    <a:cubicBezTo>
                      <a:pt x="174" y="1672"/>
                      <a:pt x="354" y="1537"/>
                      <a:pt x="544" y="1398"/>
                    </a:cubicBezTo>
                    <a:cubicBezTo>
                      <a:pt x="1000" y="1057"/>
                      <a:pt x="1479" y="744"/>
                      <a:pt x="1997" y="525"/>
                    </a:cubicBezTo>
                    <a:cubicBezTo>
                      <a:pt x="2146" y="461"/>
                      <a:pt x="2298" y="406"/>
                      <a:pt x="2452" y="360"/>
                    </a:cubicBezTo>
                    <a:cubicBezTo>
                      <a:pt x="2525" y="338"/>
                      <a:pt x="2602" y="325"/>
                      <a:pt x="2678" y="323"/>
                    </a:cubicBezTo>
                    <a:cubicBezTo>
                      <a:pt x="2272" y="107"/>
                      <a:pt x="1842"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1" name="Google Shape;4391;p54"/>
              <p:cNvSpPr/>
              <p:nvPr/>
            </p:nvSpPr>
            <p:spPr>
              <a:xfrm>
                <a:off x="1771100" y="4887950"/>
                <a:ext cx="55750" cy="64100"/>
              </a:xfrm>
              <a:custGeom>
                <a:avLst/>
                <a:gdLst/>
                <a:ahLst/>
                <a:cxnLst/>
                <a:rect l="l" t="t" r="r" b="b"/>
                <a:pathLst>
                  <a:path w="2230" h="2564" extrusionOk="0">
                    <a:moveTo>
                      <a:pt x="722" y="0"/>
                    </a:moveTo>
                    <a:cubicBezTo>
                      <a:pt x="353" y="501"/>
                      <a:pt x="82" y="1099"/>
                      <a:pt x="26" y="1709"/>
                    </a:cubicBezTo>
                    <a:cubicBezTo>
                      <a:pt x="0" y="1995"/>
                      <a:pt x="22" y="2284"/>
                      <a:pt x="90" y="2564"/>
                    </a:cubicBezTo>
                    <a:cubicBezTo>
                      <a:pt x="95" y="2541"/>
                      <a:pt x="101" y="2520"/>
                      <a:pt x="109" y="2498"/>
                    </a:cubicBezTo>
                    <a:cubicBezTo>
                      <a:pt x="328" y="1810"/>
                      <a:pt x="1090" y="1192"/>
                      <a:pt x="2230" y="341"/>
                    </a:cubicBezTo>
                    <a:lnTo>
                      <a:pt x="2230" y="341"/>
                    </a:lnTo>
                    <a:cubicBezTo>
                      <a:pt x="2099" y="418"/>
                      <a:pt x="1956" y="472"/>
                      <a:pt x="1807" y="500"/>
                    </a:cubicBezTo>
                    <a:cubicBezTo>
                      <a:pt x="1741" y="513"/>
                      <a:pt x="1677" y="518"/>
                      <a:pt x="1616" y="518"/>
                    </a:cubicBezTo>
                    <a:cubicBezTo>
                      <a:pt x="1248" y="518"/>
                      <a:pt x="948" y="309"/>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2" name="Google Shape;4392;p54"/>
              <p:cNvSpPr/>
              <p:nvPr/>
            </p:nvSpPr>
            <p:spPr>
              <a:xfrm>
                <a:off x="1772225" y="4952000"/>
                <a:ext cx="5125" cy="11700"/>
              </a:xfrm>
              <a:custGeom>
                <a:avLst/>
                <a:gdLst/>
                <a:ahLst/>
                <a:cxnLst/>
                <a:rect l="l" t="t" r="r" b="b"/>
                <a:pathLst>
                  <a:path w="205" h="468" extrusionOk="0">
                    <a:moveTo>
                      <a:pt x="45" y="1"/>
                    </a:moveTo>
                    <a:cubicBezTo>
                      <a:pt x="6" y="135"/>
                      <a:pt x="0" y="276"/>
                      <a:pt x="25" y="413"/>
                    </a:cubicBezTo>
                    <a:cubicBezTo>
                      <a:pt x="82" y="439"/>
                      <a:pt x="141" y="458"/>
                      <a:pt x="204" y="467"/>
                    </a:cubicBezTo>
                    <a:cubicBezTo>
                      <a:pt x="182" y="426"/>
                      <a:pt x="162" y="381"/>
                      <a:pt x="145" y="337"/>
                    </a:cubicBezTo>
                    <a:cubicBezTo>
                      <a:pt x="105" y="227"/>
                      <a:pt x="71" y="114"/>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3" name="Google Shape;4393;p54"/>
              <p:cNvSpPr/>
              <p:nvPr/>
            </p:nvSpPr>
            <p:spPr>
              <a:xfrm>
                <a:off x="1899425" y="4855325"/>
                <a:ext cx="11175" cy="7625"/>
              </a:xfrm>
              <a:custGeom>
                <a:avLst/>
                <a:gdLst/>
                <a:ahLst/>
                <a:cxnLst/>
                <a:rect l="l" t="t" r="r" b="b"/>
                <a:pathLst>
                  <a:path w="447" h="305" extrusionOk="0">
                    <a:moveTo>
                      <a:pt x="24" y="1"/>
                    </a:moveTo>
                    <a:cubicBezTo>
                      <a:pt x="16" y="1"/>
                      <a:pt x="8" y="1"/>
                      <a:pt x="0" y="1"/>
                    </a:cubicBezTo>
                    <a:cubicBezTo>
                      <a:pt x="34" y="19"/>
                      <a:pt x="68" y="37"/>
                      <a:pt x="102" y="57"/>
                    </a:cubicBezTo>
                    <a:cubicBezTo>
                      <a:pt x="224" y="129"/>
                      <a:pt x="336" y="211"/>
                      <a:pt x="441" y="305"/>
                    </a:cubicBezTo>
                    <a:cubicBezTo>
                      <a:pt x="447" y="240"/>
                      <a:pt x="447" y="174"/>
                      <a:pt x="443" y="109"/>
                    </a:cubicBezTo>
                    <a:cubicBezTo>
                      <a:pt x="314" y="39"/>
                      <a:pt x="170"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4" name="Google Shape;4394;p54"/>
              <p:cNvSpPr/>
              <p:nvPr/>
            </p:nvSpPr>
            <p:spPr>
              <a:xfrm>
                <a:off x="1773325" y="4855325"/>
                <a:ext cx="137125" cy="108700"/>
              </a:xfrm>
              <a:custGeom>
                <a:avLst/>
                <a:gdLst/>
                <a:ahLst/>
                <a:cxnLst/>
                <a:rect l="l" t="t" r="r" b="b"/>
                <a:pathLst>
                  <a:path w="5485" h="4348" extrusionOk="0">
                    <a:moveTo>
                      <a:pt x="5044" y="1"/>
                    </a:moveTo>
                    <a:cubicBezTo>
                      <a:pt x="4968" y="3"/>
                      <a:pt x="4892" y="16"/>
                      <a:pt x="4818" y="38"/>
                    </a:cubicBezTo>
                    <a:cubicBezTo>
                      <a:pt x="4664" y="84"/>
                      <a:pt x="4512" y="139"/>
                      <a:pt x="4364" y="203"/>
                    </a:cubicBezTo>
                    <a:cubicBezTo>
                      <a:pt x="3845" y="422"/>
                      <a:pt x="3366" y="735"/>
                      <a:pt x="2910" y="1075"/>
                    </a:cubicBezTo>
                    <a:cubicBezTo>
                      <a:pt x="2721" y="1215"/>
                      <a:pt x="2540" y="1350"/>
                      <a:pt x="2366" y="1478"/>
                    </a:cubicBezTo>
                    <a:cubicBezTo>
                      <a:pt x="2297" y="1543"/>
                      <a:pt x="2222" y="1599"/>
                      <a:pt x="2141" y="1646"/>
                    </a:cubicBezTo>
                    <a:cubicBezTo>
                      <a:pt x="1001" y="2496"/>
                      <a:pt x="239" y="3115"/>
                      <a:pt x="20" y="3802"/>
                    </a:cubicBezTo>
                    <a:cubicBezTo>
                      <a:pt x="12" y="3824"/>
                      <a:pt x="6" y="3846"/>
                      <a:pt x="1" y="3868"/>
                    </a:cubicBezTo>
                    <a:cubicBezTo>
                      <a:pt x="27" y="3981"/>
                      <a:pt x="61" y="4094"/>
                      <a:pt x="102" y="4204"/>
                    </a:cubicBezTo>
                    <a:cubicBezTo>
                      <a:pt x="119" y="4248"/>
                      <a:pt x="138" y="4292"/>
                      <a:pt x="160" y="4334"/>
                    </a:cubicBezTo>
                    <a:cubicBezTo>
                      <a:pt x="208" y="4343"/>
                      <a:pt x="258" y="4347"/>
                      <a:pt x="307" y="4347"/>
                    </a:cubicBezTo>
                    <a:cubicBezTo>
                      <a:pt x="312" y="4347"/>
                      <a:pt x="317" y="4347"/>
                      <a:pt x="323" y="4347"/>
                    </a:cubicBezTo>
                    <a:cubicBezTo>
                      <a:pt x="381" y="4346"/>
                      <a:pt x="440" y="4340"/>
                      <a:pt x="497" y="4330"/>
                    </a:cubicBezTo>
                    <a:cubicBezTo>
                      <a:pt x="1050" y="4233"/>
                      <a:pt x="1417" y="3741"/>
                      <a:pt x="1559" y="3228"/>
                    </a:cubicBezTo>
                    <a:cubicBezTo>
                      <a:pt x="1581" y="3150"/>
                      <a:pt x="1599" y="3071"/>
                      <a:pt x="1618" y="2994"/>
                    </a:cubicBezTo>
                    <a:cubicBezTo>
                      <a:pt x="1718" y="3022"/>
                      <a:pt x="2082" y="3478"/>
                      <a:pt x="2768" y="3478"/>
                    </a:cubicBezTo>
                    <a:cubicBezTo>
                      <a:pt x="2775" y="3478"/>
                      <a:pt x="2782" y="3478"/>
                      <a:pt x="2789" y="3477"/>
                    </a:cubicBezTo>
                    <a:cubicBezTo>
                      <a:pt x="3839" y="3462"/>
                      <a:pt x="4328" y="2273"/>
                      <a:pt x="3803" y="1384"/>
                    </a:cubicBezTo>
                    <a:cubicBezTo>
                      <a:pt x="3781" y="1348"/>
                      <a:pt x="3792" y="1339"/>
                      <a:pt x="3834" y="1339"/>
                    </a:cubicBezTo>
                    <a:cubicBezTo>
                      <a:pt x="3877" y="1339"/>
                      <a:pt x="3953" y="1349"/>
                      <a:pt x="4061" y="1349"/>
                    </a:cubicBezTo>
                    <a:cubicBezTo>
                      <a:pt x="4172" y="1349"/>
                      <a:pt x="4316" y="1338"/>
                      <a:pt x="4493" y="1295"/>
                    </a:cubicBezTo>
                    <a:cubicBezTo>
                      <a:pt x="5128" y="1140"/>
                      <a:pt x="5442" y="718"/>
                      <a:pt x="5483" y="322"/>
                    </a:cubicBezTo>
                    <a:cubicBezTo>
                      <a:pt x="5483" y="316"/>
                      <a:pt x="5483" y="310"/>
                      <a:pt x="5485" y="305"/>
                    </a:cubicBezTo>
                    <a:cubicBezTo>
                      <a:pt x="5380" y="211"/>
                      <a:pt x="5268" y="129"/>
                      <a:pt x="5147" y="57"/>
                    </a:cubicBezTo>
                    <a:cubicBezTo>
                      <a:pt x="5112" y="38"/>
                      <a:pt x="5078"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5" name="Google Shape;4395;p54"/>
              <p:cNvSpPr/>
              <p:nvPr/>
            </p:nvSpPr>
            <p:spPr>
              <a:xfrm>
                <a:off x="1854950" y="4787550"/>
                <a:ext cx="700" cy="750"/>
              </a:xfrm>
              <a:custGeom>
                <a:avLst/>
                <a:gdLst/>
                <a:ahLst/>
                <a:cxnLst/>
                <a:rect l="l" t="t" r="r" b="b"/>
                <a:pathLst>
                  <a:path w="28" h="30" extrusionOk="0">
                    <a:moveTo>
                      <a:pt x="1" y="1"/>
                    </a:moveTo>
                    <a:lnTo>
                      <a:pt x="27" y="3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6" name="Google Shape;4396;p54"/>
              <p:cNvSpPr/>
              <p:nvPr/>
            </p:nvSpPr>
            <p:spPr>
              <a:xfrm>
                <a:off x="1845875" y="4779450"/>
                <a:ext cx="875" cy="700"/>
              </a:xfrm>
              <a:custGeom>
                <a:avLst/>
                <a:gdLst/>
                <a:ahLst/>
                <a:cxnLst/>
                <a:rect l="l" t="t" r="r" b="b"/>
                <a:pathLst>
                  <a:path w="35" h="28" extrusionOk="0">
                    <a:moveTo>
                      <a:pt x="0" y="1"/>
                    </a:moveTo>
                    <a:lnTo>
                      <a:pt x="34"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7" name="Google Shape;4397;p54"/>
              <p:cNvSpPr/>
              <p:nvPr/>
            </p:nvSpPr>
            <p:spPr>
              <a:xfrm>
                <a:off x="1854025" y="4786625"/>
                <a:ext cx="700" cy="725"/>
              </a:xfrm>
              <a:custGeom>
                <a:avLst/>
                <a:gdLst/>
                <a:ahLst/>
                <a:cxnLst/>
                <a:rect l="l" t="t" r="r" b="b"/>
                <a:pathLst>
                  <a:path w="28" h="29" extrusionOk="0">
                    <a:moveTo>
                      <a:pt x="0" y="1"/>
                    </a:moveTo>
                    <a:cubicBezTo>
                      <a:pt x="9" y="10"/>
                      <a:pt x="19" y="19"/>
                      <a:pt x="27" y="28"/>
                    </a:cubicBezTo>
                    <a:cubicBezTo>
                      <a:pt x="19" y="19"/>
                      <a:pt x="9" y="9"/>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8" name="Google Shape;4398;p54"/>
              <p:cNvSpPr/>
              <p:nvPr/>
            </p:nvSpPr>
            <p:spPr>
              <a:xfrm>
                <a:off x="1855825" y="4788525"/>
                <a:ext cx="725" cy="775"/>
              </a:xfrm>
              <a:custGeom>
                <a:avLst/>
                <a:gdLst/>
                <a:ahLst/>
                <a:cxnLst/>
                <a:rect l="l" t="t" r="r" b="b"/>
                <a:pathLst>
                  <a:path w="29" h="31" extrusionOk="0">
                    <a:moveTo>
                      <a:pt x="1" y="0"/>
                    </a:moveTo>
                    <a:cubicBezTo>
                      <a:pt x="10" y="11"/>
                      <a:pt x="20" y="20"/>
                      <a:pt x="28" y="31"/>
                    </a:cubicBezTo>
                    <a:cubicBezTo>
                      <a:pt x="20" y="20"/>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399" name="Google Shape;4399;p54"/>
              <p:cNvSpPr/>
              <p:nvPr/>
            </p:nvSpPr>
            <p:spPr>
              <a:xfrm>
                <a:off x="1843800" y="4777925"/>
                <a:ext cx="675" cy="500"/>
              </a:xfrm>
              <a:custGeom>
                <a:avLst/>
                <a:gdLst/>
                <a:ahLst/>
                <a:cxnLst/>
                <a:rect l="l" t="t" r="r" b="b"/>
                <a:pathLst>
                  <a:path w="27" h="20" extrusionOk="0">
                    <a:moveTo>
                      <a:pt x="0" y="1"/>
                    </a:moveTo>
                    <a:lnTo>
                      <a:pt x="27" y="1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0" name="Google Shape;4400;p54"/>
              <p:cNvSpPr/>
              <p:nvPr/>
            </p:nvSpPr>
            <p:spPr>
              <a:xfrm>
                <a:off x="1852150" y="4784800"/>
                <a:ext cx="700" cy="675"/>
              </a:xfrm>
              <a:custGeom>
                <a:avLst/>
                <a:gdLst/>
                <a:ahLst/>
                <a:cxnLst/>
                <a:rect l="l" t="t" r="r" b="b"/>
                <a:pathLst>
                  <a:path w="28" h="27" extrusionOk="0">
                    <a:moveTo>
                      <a:pt x="0" y="0"/>
                    </a:moveTo>
                    <a:lnTo>
                      <a:pt x="28"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1" name="Google Shape;4401;p54"/>
              <p:cNvSpPr/>
              <p:nvPr/>
            </p:nvSpPr>
            <p:spPr>
              <a:xfrm>
                <a:off x="1844825" y="4778675"/>
                <a:ext cx="750" cy="575"/>
              </a:xfrm>
              <a:custGeom>
                <a:avLst/>
                <a:gdLst/>
                <a:ahLst/>
                <a:cxnLst/>
                <a:rect l="l" t="t" r="r" b="b"/>
                <a:pathLst>
                  <a:path w="30" h="23" extrusionOk="0">
                    <a:moveTo>
                      <a:pt x="1" y="1"/>
                    </a:moveTo>
                    <a:cubicBezTo>
                      <a:pt x="10" y="8"/>
                      <a:pt x="20" y="16"/>
                      <a:pt x="29" y="22"/>
                    </a:cubicBezTo>
                    <a:cubicBezTo>
                      <a:pt x="20" y="16"/>
                      <a:pt x="10" y="8"/>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2" name="Google Shape;4402;p54"/>
              <p:cNvSpPr/>
              <p:nvPr/>
            </p:nvSpPr>
            <p:spPr>
              <a:xfrm>
                <a:off x="1853100" y="4785700"/>
                <a:ext cx="675" cy="700"/>
              </a:xfrm>
              <a:custGeom>
                <a:avLst/>
                <a:gdLst/>
                <a:ahLst/>
                <a:cxnLst/>
                <a:rect l="l" t="t" r="r" b="b"/>
                <a:pathLst>
                  <a:path w="27" h="28" extrusionOk="0">
                    <a:moveTo>
                      <a:pt x="0" y="0"/>
                    </a:moveTo>
                    <a:lnTo>
                      <a:pt x="27"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3" name="Google Shape;4403;p54"/>
              <p:cNvSpPr/>
              <p:nvPr/>
            </p:nvSpPr>
            <p:spPr>
              <a:xfrm>
                <a:off x="1866850" y="4803825"/>
                <a:ext cx="500" cy="900"/>
              </a:xfrm>
              <a:custGeom>
                <a:avLst/>
                <a:gdLst/>
                <a:ahLst/>
                <a:cxnLst/>
                <a:rect l="l" t="t" r="r" b="b"/>
                <a:pathLst>
                  <a:path w="20" h="36" extrusionOk="0">
                    <a:moveTo>
                      <a:pt x="1" y="1"/>
                    </a:moveTo>
                    <a:cubicBezTo>
                      <a:pt x="7" y="12"/>
                      <a:pt x="13" y="24"/>
                      <a:pt x="19" y="36"/>
                    </a:cubicBezTo>
                    <a:cubicBezTo>
                      <a:pt x="13" y="24"/>
                      <a:pt x="7"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4" name="Google Shape;4404;p54"/>
              <p:cNvSpPr/>
              <p:nvPr/>
            </p:nvSpPr>
            <p:spPr>
              <a:xfrm>
                <a:off x="1864150" y="4799250"/>
                <a:ext cx="500" cy="775"/>
              </a:xfrm>
              <a:custGeom>
                <a:avLst/>
                <a:gdLst/>
                <a:ahLst/>
                <a:cxnLst/>
                <a:rect l="l" t="t" r="r" b="b"/>
                <a:pathLst>
                  <a:path w="20" h="31" extrusionOk="0">
                    <a:moveTo>
                      <a:pt x="1" y="1"/>
                    </a:moveTo>
                    <a:cubicBezTo>
                      <a:pt x="7" y="10"/>
                      <a:pt x="13" y="21"/>
                      <a:pt x="20" y="30"/>
                    </a:cubicBezTo>
                    <a:cubicBezTo>
                      <a:pt x="13" y="21"/>
                      <a:pt x="7"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5" name="Google Shape;4405;p54"/>
              <p:cNvSpPr/>
              <p:nvPr/>
            </p:nvSpPr>
            <p:spPr>
              <a:xfrm>
                <a:off x="1863425" y="4798150"/>
                <a:ext cx="550" cy="775"/>
              </a:xfrm>
              <a:custGeom>
                <a:avLst/>
                <a:gdLst/>
                <a:ahLst/>
                <a:cxnLst/>
                <a:rect l="l" t="t" r="r" b="b"/>
                <a:pathLst>
                  <a:path w="22" h="31" extrusionOk="0">
                    <a:moveTo>
                      <a:pt x="1" y="0"/>
                    </a:moveTo>
                    <a:cubicBezTo>
                      <a:pt x="7" y="10"/>
                      <a:pt x="14" y="20"/>
                      <a:pt x="21" y="31"/>
                    </a:cubicBezTo>
                    <a:cubicBezTo>
                      <a:pt x="14" y="20"/>
                      <a:pt x="7"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6" name="Google Shape;4406;p54"/>
              <p:cNvSpPr/>
              <p:nvPr/>
            </p:nvSpPr>
            <p:spPr>
              <a:xfrm>
                <a:off x="1866200" y="4802650"/>
                <a:ext cx="475" cy="850"/>
              </a:xfrm>
              <a:custGeom>
                <a:avLst/>
                <a:gdLst/>
                <a:ahLst/>
                <a:cxnLst/>
                <a:rect l="l" t="t" r="r" b="b"/>
                <a:pathLst>
                  <a:path w="19" h="34" extrusionOk="0">
                    <a:moveTo>
                      <a:pt x="0" y="1"/>
                    </a:moveTo>
                    <a:cubicBezTo>
                      <a:pt x="7" y="11"/>
                      <a:pt x="13" y="22"/>
                      <a:pt x="18" y="34"/>
                    </a:cubicBezTo>
                    <a:cubicBezTo>
                      <a:pt x="13"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7" name="Google Shape;4407;p54"/>
              <p:cNvSpPr/>
              <p:nvPr/>
            </p:nvSpPr>
            <p:spPr>
              <a:xfrm>
                <a:off x="1864875" y="4800375"/>
                <a:ext cx="475" cy="800"/>
              </a:xfrm>
              <a:custGeom>
                <a:avLst/>
                <a:gdLst/>
                <a:ahLst/>
                <a:cxnLst/>
                <a:rect l="l" t="t" r="r" b="b"/>
                <a:pathLst>
                  <a:path w="19" h="32" extrusionOk="0">
                    <a:moveTo>
                      <a:pt x="0" y="0"/>
                    </a:moveTo>
                    <a:lnTo>
                      <a:pt x="18"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8" name="Google Shape;4408;p54"/>
              <p:cNvSpPr/>
              <p:nvPr/>
            </p:nvSpPr>
            <p:spPr>
              <a:xfrm>
                <a:off x="1865550" y="4801525"/>
                <a:ext cx="475" cy="775"/>
              </a:xfrm>
              <a:custGeom>
                <a:avLst/>
                <a:gdLst/>
                <a:ahLst/>
                <a:cxnLst/>
                <a:rect l="l" t="t" r="r" b="b"/>
                <a:pathLst>
                  <a:path w="19" h="31" extrusionOk="0">
                    <a:moveTo>
                      <a:pt x="1" y="0"/>
                    </a:moveTo>
                    <a:lnTo>
                      <a:pt x="1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09" name="Google Shape;4409;p54"/>
              <p:cNvSpPr/>
              <p:nvPr/>
            </p:nvSpPr>
            <p:spPr>
              <a:xfrm>
                <a:off x="1867475" y="4805000"/>
                <a:ext cx="600" cy="1225"/>
              </a:xfrm>
              <a:custGeom>
                <a:avLst/>
                <a:gdLst/>
                <a:ahLst/>
                <a:cxnLst/>
                <a:rect l="l" t="t" r="r" b="b"/>
                <a:pathLst>
                  <a:path w="24" h="49" extrusionOk="0">
                    <a:moveTo>
                      <a:pt x="0" y="0"/>
                    </a:moveTo>
                    <a:cubicBezTo>
                      <a:pt x="8" y="16"/>
                      <a:pt x="16" y="32"/>
                      <a:pt x="24" y="48"/>
                    </a:cubicBezTo>
                    <a:cubicBezTo>
                      <a:pt x="16" y="32"/>
                      <a:pt x="9"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0" name="Google Shape;4410;p54"/>
              <p:cNvSpPr/>
              <p:nvPr/>
            </p:nvSpPr>
            <p:spPr>
              <a:xfrm>
                <a:off x="1856725" y="4789500"/>
                <a:ext cx="750" cy="850"/>
              </a:xfrm>
              <a:custGeom>
                <a:avLst/>
                <a:gdLst/>
                <a:ahLst/>
                <a:cxnLst/>
                <a:rect l="l" t="t" r="r" b="b"/>
                <a:pathLst>
                  <a:path w="30" h="34" extrusionOk="0">
                    <a:moveTo>
                      <a:pt x="1" y="0"/>
                    </a:moveTo>
                    <a:cubicBezTo>
                      <a:pt x="10" y="11"/>
                      <a:pt x="20" y="23"/>
                      <a:pt x="30" y="33"/>
                    </a:cubicBezTo>
                    <a:cubicBezTo>
                      <a:pt x="20" y="23"/>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1" name="Google Shape;4411;p54"/>
              <p:cNvSpPr/>
              <p:nvPr/>
            </p:nvSpPr>
            <p:spPr>
              <a:xfrm>
                <a:off x="1850100" y="4782925"/>
                <a:ext cx="850" cy="775"/>
              </a:xfrm>
              <a:custGeom>
                <a:avLst/>
                <a:gdLst/>
                <a:ahLst/>
                <a:cxnLst/>
                <a:rect l="l" t="t" r="r" b="b"/>
                <a:pathLst>
                  <a:path w="34" h="31" extrusionOk="0">
                    <a:moveTo>
                      <a:pt x="0" y="1"/>
                    </a:moveTo>
                    <a:lnTo>
                      <a:pt x="33"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2" name="Google Shape;4412;p54"/>
              <p:cNvSpPr/>
              <p:nvPr/>
            </p:nvSpPr>
            <p:spPr>
              <a:xfrm>
                <a:off x="1857575" y="4790450"/>
                <a:ext cx="3375" cy="4175"/>
              </a:xfrm>
              <a:custGeom>
                <a:avLst/>
                <a:gdLst/>
                <a:ahLst/>
                <a:cxnLst/>
                <a:rect l="l" t="t" r="r" b="b"/>
                <a:pathLst>
                  <a:path w="135" h="167" extrusionOk="0">
                    <a:moveTo>
                      <a:pt x="1" y="1"/>
                    </a:moveTo>
                    <a:lnTo>
                      <a:pt x="1" y="1"/>
                    </a:lnTo>
                    <a:cubicBezTo>
                      <a:pt x="48" y="55"/>
                      <a:pt x="92" y="110"/>
                      <a:pt x="135" y="167"/>
                    </a:cubicBezTo>
                    <a:cubicBezTo>
                      <a:pt x="92" y="109"/>
                      <a:pt x="48" y="54"/>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3" name="Google Shape;4413;p54"/>
              <p:cNvSpPr/>
              <p:nvPr/>
            </p:nvSpPr>
            <p:spPr>
              <a:xfrm>
                <a:off x="1846900" y="4780250"/>
                <a:ext cx="3050" cy="2575"/>
              </a:xfrm>
              <a:custGeom>
                <a:avLst/>
                <a:gdLst/>
                <a:ahLst/>
                <a:cxnLst/>
                <a:rect l="l" t="t" r="r" b="b"/>
                <a:pathLst>
                  <a:path w="122" h="103" extrusionOk="0">
                    <a:moveTo>
                      <a:pt x="1" y="0"/>
                    </a:moveTo>
                    <a:cubicBezTo>
                      <a:pt x="41" y="33"/>
                      <a:pt x="82" y="67"/>
                      <a:pt x="122" y="103"/>
                    </a:cubicBezTo>
                    <a:cubicBezTo>
                      <a:pt x="82" y="67"/>
                      <a:pt x="41" y="33"/>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4" name="Google Shape;4414;p54"/>
              <p:cNvSpPr/>
              <p:nvPr/>
            </p:nvSpPr>
            <p:spPr>
              <a:xfrm>
                <a:off x="1862675" y="4797025"/>
                <a:ext cx="550" cy="800"/>
              </a:xfrm>
              <a:custGeom>
                <a:avLst/>
                <a:gdLst/>
                <a:ahLst/>
                <a:cxnLst/>
                <a:rect l="l" t="t" r="r" b="b"/>
                <a:pathLst>
                  <a:path w="22" h="32" extrusionOk="0">
                    <a:moveTo>
                      <a:pt x="0" y="0"/>
                    </a:moveTo>
                    <a:lnTo>
                      <a:pt x="21"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5" name="Google Shape;4415;p54"/>
              <p:cNvSpPr/>
              <p:nvPr/>
            </p:nvSpPr>
            <p:spPr>
              <a:xfrm>
                <a:off x="1861875" y="4795875"/>
                <a:ext cx="625" cy="875"/>
              </a:xfrm>
              <a:custGeom>
                <a:avLst/>
                <a:gdLst/>
                <a:ahLst/>
                <a:cxnLst/>
                <a:rect l="l" t="t" r="r" b="b"/>
                <a:pathLst>
                  <a:path w="25" h="35" extrusionOk="0">
                    <a:moveTo>
                      <a:pt x="0" y="1"/>
                    </a:moveTo>
                    <a:lnTo>
                      <a:pt x="25" y="3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6" name="Google Shape;4416;p54"/>
              <p:cNvSpPr/>
              <p:nvPr/>
            </p:nvSpPr>
            <p:spPr>
              <a:xfrm>
                <a:off x="1861050" y="4794725"/>
                <a:ext cx="675" cy="975"/>
              </a:xfrm>
              <a:custGeom>
                <a:avLst/>
                <a:gdLst/>
                <a:ahLst/>
                <a:cxnLst/>
                <a:rect l="l" t="t" r="r" b="b"/>
                <a:pathLst>
                  <a:path w="27" h="39" extrusionOk="0">
                    <a:moveTo>
                      <a:pt x="0" y="1"/>
                    </a:moveTo>
                    <a:cubicBezTo>
                      <a:pt x="9" y="14"/>
                      <a:pt x="18" y="25"/>
                      <a:pt x="27" y="38"/>
                    </a:cubicBezTo>
                    <a:cubicBezTo>
                      <a:pt x="18" y="25"/>
                      <a:pt x="9" y="14"/>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7" name="Google Shape;4417;p54"/>
              <p:cNvSpPr/>
              <p:nvPr/>
            </p:nvSpPr>
            <p:spPr>
              <a:xfrm>
                <a:off x="1839525" y="4775050"/>
                <a:ext cx="575" cy="375"/>
              </a:xfrm>
              <a:custGeom>
                <a:avLst/>
                <a:gdLst/>
                <a:ahLst/>
                <a:cxnLst/>
                <a:rect l="l" t="t" r="r" b="b"/>
                <a:pathLst>
                  <a:path w="23" h="15" extrusionOk="0">
                    <a:moveTo>
                      <a:pt x="0" y="0"/>
                    </a:moveTo>
                    <a:lnTo>
                      <a:pt x="22" y="1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8" name="Google Shape;4418;p54"/>
              <p:cNvSpPr/>
              <p:nvPr/>
            </p:nvSpPr>
            <p:spPr>
              <a:xfrm>
                <a:off x="1735650" y="4782925"/>
                <a:ext cx="475" cy="450"/>
              </a:xfrm>
              <a:custGeom>
                <a:avLst/>
                <a:gdLst/>
                <a:ahLst/>
                <a:cxnLst/>
                <a:rect l="l" t="t" r="r" b="b"/>
                <a:pathLst>
                  <a:path w="19" h="18" extrusionOk="0">
                    <a:moveTo>
                      <a:pt x="0" y="18"/>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19" name="Google Shape;4419;p54"/>
              <p:cNvSpPr/>
              <p:nvPr/>
            </p:nvSpPr>
            <p:spPr>
              <a:xfrm>
                <a:off x="1736650" y="4782025"/>
                <a:ext cx="475" cy="425"/>
              </a:xfrm>
              <a:custGeom>
                <a:avLst/>
                <a:gdLst/>
                <a:ahLst/>
                <a:cxnLst/>
                <a:rect l="l" t="t" r="r" b="b"/>
                <a:pathLst>
                  <a:path w="19" h="17" extrusionOk="0">
                    <a:moveTo>
                      <a:pt x="1" y="17"/>
                    </a:moveTo>
                    <a:cubicBezTo>
                      <a:pt x="6" y="11"/>
                      <a:pt x="12" y="6"/>
                      <a:pt x="19" y="1"/>
                    </a:cubicBezTo>
                    <a:cubicBezTo>
                      <a:pt x="12" y="6"/>
                      <a:pt x="6" y="11"/>
                      <a:pt x="1" y="17"/>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0" name="Google Shape;4420;p54"/>
              <p:cNvSpPr/>
              <p:nvPr/>
            </p:nvSpPr>
            <p:spPr>
              <a:xfrm>
                <a:off x="1741200" y="4778425"/>
                <a:ext cx="325" cy="225"/>
              </a:xfrm>
              <a:custGeom>
                <a:avLst/>
                <a:gdLst/>
                <a:ahLst/>
                <a:cxnLst/>
                <a:rect l="l" t="t" r="r" b="b"/>
                <a:pathLst>
                  <a:path w="13" h="9" extrusionOk="0">
                    <a:moveTo>
                      <a:pt x="0" y="9"/>
                    </a:moveTo>
                    <a:lnTo>
                      <a:pt x="12"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1" name="Google Shape;4421;p54"/>
              <p:cNvSpPr/>
              <p:nvPr/>
            </p:nvSpPr>
            <p:spPr>
              <a:xfrm>
                <a:off x="1740150" y="4779400"/>
                <a:ext cx="100" cy="75"/>
              </a:xfrm>
              <a:custGeom>
                <a:avLst/>
                <a:gdLst/>
                <a:ahLst/>
                <a:cxnLst/>
                <a:rect l="l" t="t" r="r" b="b"/>
                <a:pathLst>
                  <a:path w="4" h="3" extrusionOk="0">
                    <a:moveTo>
                      <a:pt x="1" y="3"/>
                    </a:moveTo>
                    <a:lnTo>
                      <a:pt x="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2" name="Google Shape;4422;p54"/>
              <p:cNvSpPr/>
              <p:nvPr/>
            </p:nvSpPr>
            <p:spPr>
              <a:xfrm>
                <a:off x="1738775" y="4780300"/>
                <a:ext cx="375" cy="325"/>
              </a:xfrm>
              <a:custGeom>
                <a:avLst/>
                <a:gdLst/>
                <a:ahLst/>
                <a:cxnLst/>
                <a:rect l="l" t="t" r="r" b="b"/>
                <a:pathLst>
                  <a:path w="15" h="13" extrusionOk="0">
                    <a:moveTo>
                      <a:pt x="1" y="12"/>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3" name="Google Shape;4423;p54"/>
              <p:cNvSpPr/>
              <p:nvPr/>
            </p:nvSpPr>
            <p:spPr>
              <a:xfrm>
                <a:off x="1737650" y="4781150"/>
                <a:ext cx="500" cy="400"/>
              </a:xfrm>
              <a:custGeom>
                <a:avLst/>
                <a:gdLst/>
                <a:ahLst/>
                <a:cxnLst/>
                <a:rect l="l" t="t" r="r" b="b"/>
                <a:pathLst>
                  <a:path w="20" h="16" extrusionOk="0">
                    <a:moveTo>
                      <a:pt x="1" y="16"/>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4" name="Google Shape;4424;p54"/>
              <p:cNvSpPr/>
              <p:nvPr/>
            </p:nvSpPr>
            <p:spPr>
              <a:xfrm>
                <a:off x="1731725" y="4786725"/>
                <a:ext cx="475" cy="475"/>
              </a:xfrm>
              <a:custGeom>
                <a:avLst/>
                <a:gdLst/>
                <a:ahLst/>
                <a:cxnLst/>
                <a:rect l="l" t="t" r="r" b="b"/>
                <a:pathLst>
                  <a:path w="19" h="19" extrusionOk="0">
                    <a:moveTo>
                      <a:pt x="1"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5" name="Google Shape;4425;p54"/>
              <p:cNvSpPr/>
              <p:nvPr/>
            </p:nvSpPr>
            <p:spPr>
              <a:xfrm>
                <a:off x="1730800" y="4787775"/>
                <a:ext cx="425" cy="450"/>
              </a:xfrm>
              <a:custGeom>
                <a:avLst/>
                <a:gdLst/>
                <a:ahLst/>
                <a:cxnLst/>
                <a:rect l="l" t="t" r="r" b="b"/>
                <a:pathLst>
                  <a:path w="17" h="18" extrusionOk="0">
                    <a:moveTo>
                      <a:pt x="1" y="17"/>
                    </a:moveTo>
                    <a:lnTo>
                      <a:pt x="17"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6" name="Google Shape;4426;p54"/>
              <p:cNvSpPr/>
              <p:nvPr/>
            </p:nvSpPr>
            <p:spPr>
              <a:xfrm>
                <a:off x="1734625" y="4783850"/>
                <a:ext cx="500" cy="475"/>
              </a:xfrm>
              <a:custGeom>
                <a:avLst/>
                <a:gdLst/>
                <a:ahLst/>
                <a:cxnLst/>
                <a:rect l="l" t="t" r="r" b="b"/>
                <a:pathLst>
                  <a:path w="20" h="19" extrusionOk="0">
                    <a:moveTo>
                      <a:pt x="1" y="18"/>
                    </a:moveTo>
                    <a:lnTo>
                      <a:pt x="2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7" name="Google Shape;4427;p54"/>
              <p:cNvSpPr/>
              <p:nvPr/>
            </p:nvSpPr>
            <p:spPr>
              <a:xfrm>
                <a:off x="1733650" y="4784775"/>
                <a:ext cx="500" cy="500"/>
              </a:xfrm>
              <a:custGeom>
                <a:avLst/>
                <a:gdLst/>
                <a:ahLst/>
                <a:cxnLst/>
                <a:rect l="l" t="t" r="r" b="b"/>
                <a:pathLst>
                  <a:path w="20" h="20" extrusionOk="0">
                    <a:moveTo>
                      <a:pt x="0" y="19"/>
                    </a:moveTo>
                    <a:lnTo>
                      <a:pt x="2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8" name="Google Shape;4428;p54"/>
              <p:cNvSpPr/>
              <p:nvPr/>
            </p:nvSpPr>
            <p:spPr>
              <a:xfrm>
                <a:off x="1732700" y="4785750"/>
                <a:ext cx="475" cy="475"/>
              </a:xfrm>
              <a:custGeom>
                <a:avLst/>
                <a:gdLst/>
                <a:ahLst/>
                <a:cxnLst/>
                <a:rect l="l" t="t" r="r" b="b"/>
                <a:pathLst>
                  <a:path w="19" h="19" extrusionOk="0">
                    <a:moveTo>
                      <a:pt x="0"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29" name="Google Shape;4429;p54"/>
              <p:cNvSpPr/>
              <p:nvPr/>
            </p:nvSpPr>
            <p:spPr>
              <a:xfrm>
                <a:off x="1747750" y="4773900"/>
                <a:ext cx="275" cy="150"/>
              </a:xfrm>
              <a:custGeom>
                <a:avLst/>
                <a:gdLst/>
                <a:ahLst/>
                <a:cxnLst/>
                <a:rect l="l" t="t" r="r" b="b"/>
                <a:pathLst>
                  <a:path w="11" h="6" extrusionOk="0">
                    <a:moveTo>
                      <a:pt x="1" y="6"/>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0" name="Google Shape;4430;p54"/>
              <p:cNvSpPr/>
              <p:nvPr/>
            </p:nvSpPr>
            <p:spPr>
              <a:xfrm>
                <a:off x="1748950" y="4773200"/>
                <a:ext cx="175" cy="100"/>
              </a:xfrm>
              <a:custGeom>
                <a:avLst/>
                <a:gdLst/>
                <a:ahLst/>
                <a:cxnLst/>
                <a:rect l="l" t="t" r="r" b="b"/>
                <a:pathLst>
                  <a:path w="7" h="4" extrusionOk="0">
                    <a:moveTo>
                      <a:pt x="1" y="4"/>
                    </a:moveTo>
                    <a:lnTo>
                      <a:pt x="6"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1" name="Google Shape;4431;p54"/>
              <p:cNvSpPr/>
              <p:nvPr/>
            </p:nvSpPr>
            <p:spPr>
              <a:xfrm>
                <a:off x="1826600" y="4768350"/>
                <a:ext cx="50" cy="25"/>
              </a:xfrm>
              <a:custGeom>
                <a:avLst/>
                <a:gdLst/>
                <a:ahLst/>
                <a:cxnLst/>
                <a:rect l="l" t="t" r="r" b="b"/>
                <a:pathLst>
                  <a:path w="2" h="1" extrusionOk="0">
                    <a:moveTo>
                      <a:pt x="0" y="0"/>
                    </a:moveTo>
                    <a:lnTo>
                      <a:pt x="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2" name="Google Shape;4432;p54"/>
              <p:cNvSpPr/>
              <p:nvPr/>
            </p:nvSpPr>
            <p:spPr>
              <a:xfrm>
                <a:off x="1842725" y="4777200"/>
                <a:ext cx="675" cy="450"/>
              </a:xfrm>
              <a:custGeom>
                <a:avLst/>
                <a:gdLst/>
                <a:ahLst/>
                <a:cxnLst/>
                <a:rect l="l" t="t" r="r" b="b"/>
                <a:pathLst>
                  <a:path w="27" h="18" extrusionOk="0">
                    <a:moveTo>
                      <a:pt x="1" y="0"/>
                    </a:moveTo>
                    <a:lnTo>
                      <a:pt x="26"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3" name="Google Shape;4433;p54"/>
              <p:cNvSpPr/>
              <p:nvPr/>
            </p:nvSpPr>
            <p:spPr>
              <a:xfrm>
                <a:off x="1827700" y="4768825"/>
                <a:ext cx="150" cy="75"/>
              </a:xfrm>
              <a:custGeom>
                <a:avLst/>
                <a:gdLst/>
                <a:ahLst/>
                <a:cxnLst/>
                <a:rect l="l" t="t" r="r" b="b"/>
                <a:pathLst>
                  <a:path w="6" h="3" extrusionOk="0">
                    <a:moveTo>
                      <a:pt x="1" y="0"/>
                    </a:moveTo>
                    <a:lnTo>
                      <a:pt x="5"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4" name="Google Shape;4434;p54"/>
              <p:cNvSpPr/>
              <p:nvPr/>
            </p:nvSpPr>
            <p:spPr>
              <a:xfrm>
                <a:off x="1745500" y="4775275"/>
                <a:ext cx="350" cy="275"/>
              </a:xfrm>
              <a:custGeom>
                <a:avLst/>
                <a:gdLst/>
                <a:ahLst/>
                <a:cxnLst/>
                <a:rect l="l" t="t" r="r" b="b"/>
                <a:pathLst>
                  <a:path w="14" h="11" extrusionOk="0">
                    <a:moveTo>
                      <a:pt x="1" y="10"/>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5" name="Google Shape;4435;p54"/>
              <p:cNvSpPr/>
              <p:nvPr/>
            </p:nvSpPr>
            <p:spPr>
              <a:xfrm>
                <a:off x="1743325" y="4776800"/>
                <a:ext cx="375" cy="250"/>
              </a:xfrm>
              <a:custGeom>
                <a:avLst/>
                <a:gdLst/>
                <a:ahLst/>
                <a:cxnLst/>
                <a:rect l="l" t="t" r="r" b="b"/>
                <a:pathLst>
                  <a:path w="15" h="10" extrusionOk="0">
                    <a:moveTo>
                      <a:pt x="0" y="10"/>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6" name="Google Shape;4436;p54"/>
              <p:cNvSpPr/>
              <p:nvPr/>
            </p:nvSpPr>
            <p:spPr>
              <a:xfrm>
                <a:off x="1744375" y="4776025"/>
                <a:ext cx="375" cy="275"/>
              </a:xfrm>
              <a:custGeom>
                <a:avLst/>
                <a:gdLst/>
                <a:ahLst/>
                <a:cxnLst/>
                <a:rect l="l" t="t" r="r" b="b"/>
                <a:pathLst>
                  <a:path w="15" h="11" extrusionOk="0">
                    <a:moveTo>
                      <a:pt x="1" y="10"/>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7" name="Google Shape;4437;p54"/>
              <p:cNvSpPr/>
              <p:nvPr/>
            </p:nvSpPr>
            <p:spPr>
              <a:xfrm>
                <a:off x="1746625" y="4774600"/>
                <a:ext cx="300" cy="200"/>
              </a:xfrm>
              <a:custGeom>
                <a:avLst/>
                <a:gdLst/>
                <a:ahLst/>
                <a:cxnLst/>
                <a:rect l="l" t="t" r="r" b="b"/>
                <a:pathLst>
                  <a:path w="12" h="8" extrusionOk="0">
                    <a:moveTo>
                      <a:pt x="0" y="7"/>
                    </a:moveTo>
                    <a:lnTo>
                      <a:pt x="12"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8" name="Google Shape;4438;p54"/>
              <p:cNvSpPr/>
              <p:nvPr/>
            </p:nvSpPr>
            <p:spPr>
              <a:xfrm>
                <a:off x="1742250" y="4777575"/>
                <a:ext cx="350" cy="275"/>
              </a:xfrm>
              <a:custGeom>
                <a:avLst/>
                <a:gdLst/>
                <a:ahLst/>
                <a:cxnLst/>
                <a:rect l="l" t="t" r="r" b="b"/>
                <a:pathLst>
                  <a:path w="14" h="11" extrusionOk="0">
                    <a:moveTo>
                      <a:pt x="1" y="11"/>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39" name="Google Shape;4439;p54"/>
              <p:cNvSpPr/>
              <p:nvPr/>
            </p:nvSpPr>
            <p:spPr>
              <a:xfrm>
                <a:off x="1729875" y="4788850"/>
                <a:ext cx="350" cy="400"/>
              </a:xfrm>
              <a:custGeom>
                <a:avLst/>
                <a:gdLst/>
                <a:ahLst/>
                <a:cxnLst/>
                <a:rect l="l" t="t" r="r" b="b"/>
                <a:pathLst>
                  <a:path w="14" h="16" extrusionOk="0">
                    <a:moveTo>
                      <a:pt x="0" y="16"/>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0" name="Google Shape;4440;p54"/>
              <p:cNvSpPr/>
              <p:nvPr/>
            </p:nvSpPr>
            <p:spPr>
              <a:xfrm>
                <a:off x="1832275" y="4770975"/>
                <a:ext cx="150" cy="75"/>
              </a:xfrm>
              <a:custGeom>
                <a:avLst/>
                <a:gdLst/>
                <a:ahLst/>
                <a:cxnLst/>
                <a:rect l="l" t="t" r="r" b="b"/>
                <a:pathLst>
                  <a:path w="6" h="3" extrusionOk="0">
                    <a:moveTo>
                      <a:pt x="1" y="0"/>
                    </a:moveTo>
                    <a:lnTo>
                      <a:pt x="5"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1" name="Google Shape;4441;p54"/>
              <p:cNvSpPr/>
              <p:nvPr/>
            </p:nvSpPr>
            <p:spPr>
              <a:xfrm>
                <a:off x="1837375" y="4773750"/>
                <a:ext cx="500" cy="300"/>
              </a:xfrm>
              <a:custGeom>
                <a:avLst/>
                <a:gdLst/>
                <a:ahLst/>
                <a:cxnLst/>
                <a:rect l="l" t="t" r="r" b="b"/>
                <a:pathLst>
                  <a:path w="20" h="12" extrusionOk="0">
                    <a:moveTo>
                      <a:pt x="1" y="0"/>
                    </a:moveTo>
                    <a:cubicBezTo>
                      <a:pt x="7" y="4"/>
                      <a:pt x="13" y="7"/>
                      <a:pt x="19" y="12"/>
                    </a:cubicBezTo>
                    <a:cubicBezTo>
                      <a:pt x="14" y="7"/>
                      <a:pt x="7" y="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2" name="Google Shape;4442;p54"/>
              <p:cNvSpPr/>
              <p:nvPr/>
            </p:nvSpPr>
            <p:spPr>
              <a:xfrm>
                <a:off x="1831150" y="4770400"/>
                <a:ext cx="175" cy="100"/>
              </a:xfrm>
              <a:custGeom>
                <a:avLst/>
                <a:gdLst/>
                <a:ahLst/>
                <a:cxnLst/>
                <a:rect l="l" t="t" r="r" b="b"/>
                <a:pathLst>
                  <a:path w="7" h="4" extrusionOk="0">
                    <a:moveTo>
                      <a:pt x="0" y="0"/>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3" name="Google Shape;4443;p54"/>
              <p:cNvSpPr/>
              <p:nvPr/>
            </p:nvSpPr>
            <p:spPr>
              <a:xfrm>
                <a:off x="1829975" y="4769850"/>
                <a:ext cx="200" cy="100"/>
              </a:xfrm>
              <a:custGeom>
                <a:avLst/>
                <a:gdLst/>
                <a:ahLst/>
                <a:cxnLst/>
                <a:rect l="l" t="t" r="r" b="b"/>
                <a:pathLst>
                  <a:path w="8" h="4" extrusionOk="0">
                    <a:moveTo>
                      <a:pt x="0" y="1"/>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4" name="Google Shape;4444;p54"/>
              <p:cNvSpPr/>
              <p:nvPr/>
            </p:nvSpPr>
            <p:spPr>
              <a:xfrm>
                <a:off x="1840600" y="4775725"/>
                <a:ext cx="600" cy="425"/>
              </a:xfrm>
              <a:custGeom>
                <a:avLst/>
                <a:gdLst/>
                <a:ahLst/>
                <a:cxnLst/>
                <a:rect l="l" t="t" r="r" b="b"/>
                <a:pathLst>
                  <a:path w="24" h="17" extrusionOk="0">
                    <a:moveTo>
                      <a:pt x="1" y="1"/>
                    </a:moveTo>
                    <a:cubicBezTo>
                      <a:pt x="8" y="6"/>
                      <a:pt x="15" y="11"/>
                      <a:pt x="24" y="17"/>
                    </a:cubicBezTo>
                    <a:cubicBezTo>
                      <a:pt x="15" y="11"/>
                      <a:pt x="8" y="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5" name="Google Shape;4445;p54"/>
              <p:cNvSpPr/>
              <p:nvPr/>
            </p:nvSpPr>
            <p:spPr>
              <a:xfrm>
                <a:off x="1841675" y="4776450"/>
                <a:ext cx="625" cy="425"/>
              </a:xfrm>
              <a:custGeom>
                <a:avLst/>
                <a:gdLst/>
                <a:ahLst/>
                <a:cxnLst/>
                <a:rect l="l" t="t" r="r" b="b"/>
                <a:pathLst>
                  <a:path w="25" h="17" extrusionOk="0">
                    <a:moveTo>
                      <a:pt x="0" y="0"/>
                    </a:moveTo>
                    <a:lnTo>
                      <a:pt x="25" y="16"/>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6" name="Google Shape;4446;p54"/>
              <p:cNvSpPr/>
              <p:nvPr/>
            </p:nvSpPr>
            <p:spPr>
              <a:xfrm>
                <a:off x="1838450" y="4774375"/>
                <a:ext cx="525" cy="375"/>
              </a:xfrm>
              <a:custGeom>
                <a:avLst/>
                <a:gdLst/>
                <a:ahLst/>
                <a:cxnLst/>
                <a:rect l="l" t="t" r="r" b="b"/>
                <a:pathLst>
                  <a:path w="21" h="15" extrusionOk="0">
                    <a:moveTo>
                      <a:pt x="0" y="1"/>
                    </a:moveTo>
                    <a:lnTo>
                      <a:pt x="21" y="1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7" name="Google Shape;4447;p54"/>
              <p:cNvSpPr/>
              <p:nvPr/>
            </p:nvSpPr>
            <p:spPr>
              <a:xfrm>
                <a:off x="1828825" y="4769350"/>
                <a:ext cx="175" cy="75"/>
              </a:xfrm>
              <a:custGeom>
                <a:avLst/>
                <a:gdLst/>
                <a:ahLst/>
                <a:cxnLst/>
                <a:rect l="l" t="t" r="r" b="b"/>
                <a:pathLst>
                  <a:path w="7" h="3" extrusionOk="0">
                    <a:moveTo>
                      <a:pt x="1" y="1"/>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8" name="Google Shape;4448;p54"/>
              <p:cNvSpPr/>
              <p:nvPr/>
            </p:nvSpPr>
            <p:spPr>
              <a:xfrm>
                <a:off x="1851125" y="4783875"/>
                <a:ext cx="775" cy="700"/>
              </a:xfrm>
              <a:custGeom>
                <a:avLst/>
                <a:gdLst/>
                <a:ahLst/>
                <a:cxnLst/>
                <a:rect l="l" t="t" r="r" b="b"/>
                <a:pathLst>
                  <a:path w="31" h="28" extrusionOk="0">
                    <a:moveTo>
                      <a:pt x="1" y="0"/>
                    </a:moveTo>
                    <a:cubicBezTo>
                      <a:pt x="11" y="10"/>
                      <a:pt x="21" y="18"/>
                      <a:pt x="30" y="28"/>
                    </a:cubicBezTo>
                    <a:cubicBezTo>
                      <a:pt x="21" y="18"/>
                      <a:pt x="11"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49" name="Google Shape;4449;p54"/>
              <p:cNvSpPr/>
              <p:nvPr/>
            </p:nvSpPr>
            <p:spPr>
              <a:xfrm>
                <a:off x="1836400" y="4773175"/>
                <a:ext cx="350" cy="225"/>
              </a:xfrm>
              <a:custGeom>
                <a:avLst/>
                <a:gdLst/>
                <a:ahLst/>
                <a:cxnLst/>
                <a:rect l="l" t="t" r="r" b="b"/>
                <a:pathLst>
                  <a:path w="14" h="9" extrusionOk="0">
                    <a:moveTo>
                      <a:pt x="1" y="1"/>
                    </a:moveTo>
                    <a:lnTo>
                      <a:pt x="13" y="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0" name="Google Shape;4450;p54"/>
              <p:cNvSpPr/>
              <p:nvPr/>
            </p:nvSpPr>
            <p:spPr>
              <a:xfrm>
                <a:off x="1698075" y="4761475"/>
                <a:ext cx="170025" cy="145925"/>
              </a:xfrm>
              <a:custGeom>
                <a:avLst/>
                <a:gdLst/>
                <a:ahLst/>
                <a:cxnLst/>
                <a:rect l="l" t="t" r="r" b="b"/>
                <a:pathLst>
                  <a:path w="6801" h="5837" extrusionOk="0">
                    <a:moveTo>
                      <a:pt x="3763" y="0"/>
                    </a:moveTo>
                    <a:cubicBezTo>
                      <a:pt x="3172" y="0"/>
                      <a:pt x="2575" y="149"/>
                      <a:pt x="2041" y="471"/>
                    </a:cubicBezTo>
                    <a:lnTo>
                      <a:pt x="2036" y="474"/>
                    </a:lnTo>
                    <a:lnTo>
                      <a:pt x="1998" y="497"/>
                    </a:lnTo>
                    <a:lnTo>
                      <a:pt x="1988" y="504"/>
                    </a:lnTo>
                    <a:cubicBezTo>
                      <a:pt x="1976" y="511"/>
                      <a:pt x="1966" y="519"/>
                      <a:pt x="1954" y="525"/>
                    </a:cubicBezTo>
                    <a:lnTo>
                      <a:pt x="1942" y="534"/>
                    </a:lnTo>
                    <a:cubicBezTo>
                      <a:pt x="1932" y="540"/>
                      <a:pt x="1921" y="546"/>
                      <a:pt x="1910" y="554"/>
                    </a:cubicBezTo>
                    <a:lnTo>
                      <a:pt x="1898" y="563"/>
                    </a:lnTo>
                    <a:lnTo>
                      <a:pt x="1867" y="584"/>
                    </a:lnTo>
                    <a:lnTo>
                      <a:pt x="1854" y="593"/>
                    </a:lnTo>
                    <a:lnTo>
                      <a:pt x="1825" y="613"/>
                    </a:lnTo>
                    <a:lnTo>
                      <a:pt x="1810" y="624"/>
                    </a:lnTo>
                    <a:lnTo>
                      <a:pt x="1782" y="645"/>
                    </a:lnTo>
                    <a:lnTo>
                      <a:pt x="1769" y="656"/>
                    </a:lnTo>
                    <a:lnTo>
                      <a:pt x="1738" y="678"/>
                    </a:lnTo>
                    <a:lnTo>
                      <a:pt x="1726" y="688"/>
                    </a:lnTo>
                    <a:cubicBezTo>
                      <a:pt x="1713" y="697"/>
                      <a:pt x="1700" y="708"/>
                      <a:pt x="1688" y="719"/>
                    </a:cubicBezTo>
                    <a:lnTo>
                      <a:pt x="1685" y="721"/>
                    </a:lnTo>
                    <a:cubicBezTo>
                      <a:pt x="1671" y="731"/>
                      <a:pt x="1657" y="743"/>
                      <a:pt x="1644" y="754"/>
                    </a:cubicBezTo>
                    <a:lnTo>
                      <a:pt x="1630" y="765"/>
                    </a:lnTo>
                    <a:lnTo>
                      <a:pt x="1603" y="789"/>
                    </a:lnTo>
                    <a:lnTo>
                      <a:pt x="1585" y="804"/>
                    </a:lnTo>
                    <a:lnTo>
                      <a:pt x="1563" y="824"/>
                    </a:lnTo>
                    <a:cubicBezTo>
                      <a:pt x="1556" y="829"/>
                      <a:pt x="1550" y="834"/>
                      <a:pt x="1545" y="840"/>
                    </a:cubicBezTo>
                    <a:cubicBezTo>
                      <a:pt x="1538" y="845"/>
                      <a:pt x="1530" y="852"/>
                      <a:pt x="1522" y="859"/>
                    </a:cubicBezTo>
                    <a:lnTo>
                      <a:pt x="1504" y="877"/>
                    </a:lnTo>
                    <a:lnTo>
                      <a:pt x="1483" y="896"/>
                    </a:lnTo>
                    <a:lnTo>
                      <a:pt x="1464" y="914"/>
                    </a:lnTo>
                    <a:lnTo>
                      <a:pt x="1444" y="933"/>
                    </a:lnTo>
                    <a:lnTo>
                      <a:pt x="1424" y="951"/>
                    </a:lnTo>
                    <a:lnTo>
                      <a:pt x="1404" y="973"/>
                    </a:lnTo>
                    <a:lnTo>
                      <a:pt x="1386" y="991"/>
                    </a:lnTo>
                    <a:lnTo>
                      <a:pt x="1366" y="1012"/>
                    </a:lnTo>
                    <a:lnTo>
                      <a:pt x="1348" y="1030"/>
                    </a:lnTo>
                    <a:lnTo>
                      <a:pt x="1327" y="1053"/>
                    </a:lnTo>
                    <a:lnTo>
                      <a:pt x="1311" y="1070"/>
                    </a:lnTo>
                    <a:lnTo>
                      <a:pt x="1287" y="1097"/>
                    </a:lnTo>
                    <a:lnTo>
                      <a:pt x="1274" y="1112"/>
                    </a:lnTo>
                    <a:cubicBezTo>
                      <a:pt x="1262" y="1126"/>
                      <a:pt x="1249" y="1141"/>
                      <a:pt x="1237" y="1154"/>
                    </a:cubicBezTo>
                    <a:cubicBezTo>
                      <a:pt x="1" y="2587"/>
                      <a:pt x="250" y="4728"/>
                      <a:pt x="1445" y="5837"/>
                    </a:cubicBezTo>
                    <a:cubicBezTo>
                      <a:pt x="2231" y="5743"/>
                      <a:pt x="2518" y="5131"/>
                      <a:pt x="2407" y="4340"/>
                    </a:cubicBezTo>
                    <a:cubicBezTo>
                      <a:pt x="2319" y="3715"/>
                      <a:pt x="2479" y="3427"/>
                      <a:pt x="2688" y="3427"/>
                    </a:cubicBezTo>
                    <a:cubicBezTo>
                      <a:pt x="2887" y="3427"/>
                      <a:pt x="3130" y="3686"/>
                      <a:pt x="3247" y="4165"/>
                    </a:cubicBezTo>
                    <a:cubicBezTo>
                      <a:pt x="3326" y="4490"/>
                      <a:pt x="3459" y="4807"/>
                      <a:pt x="3643" y="5059"/>
                    </a:cubicBezTo>
                    <a:cubicBezTo>
                      <a:pt x="3950" y="4644"/>
                      <a:pt x="4323" y="4296"/>
                      <a:pt x="4696" y="4062"/>
                    </a:cubicBezTo>
                    <a:cubicBezTo>
                      <a:pt x="4937" y="3913"/>
                      <a:pt x="5192" y="3788"/>
                      <a:pt x="5458" y="3690"/>
                    </a:cubicBezTo>
                    <a:cubicBezTo>
                      <a:pt x="5405" y="3622"/>
                      <a:pt x="5346" y="3557"/>
                      <a:pt x="5287" y="3494"/>
                    </a:cubicBezTo>
                    <a:cubicBezTo>
                      <a:pt x="4911" y="3090"/>
                      <a:pt x="4456" y="3048"/>
                      <a:pt x="4177" y="2558"/>
                    </a:cubicBezTo>
                    <a:cubicBezTo>
                      <a:pt x="4008" y="2262"/>
                      <a:pt x="4274" y="2158"/>
                      <a:pt x="4522" y="2158"/>
                    </a:cubicBezTo>
                    <a:cubicBezTo>
                      <a:pt x="4602" y="2158"/>
                      <a:pt x="4681" y="2169"/>
                      <a:pt x="4742" y="2188"/>
                    </a:cubicBezTo>
                    <a:cubicBezTo>
                      <a:pt x="5095" y="2297"/>
                      <a:pt x="5445" y="2474"/>
                      <a:pt x="5820" y="2474"/>
                    </a:cubicBezTo>
                    <a:cubicBezTo>
                      <a:pt x="5869" y="2474"/>
                      <a:pt x="5918" y="2471"/>
                      <a:pt x="5968" y="2464"/>
                    </a:cubicBezTo>
                    <a:cubicBezTo>
                      <a:pt x="6366" y="2411"/>
                      <a:pt x="6647" y="2141"/>
                      <a:pt x="6801" y="1789"/>
                    </a:cubicBezTo>
                    <a:cubicBezTo>
                      <a:pt x="6792" y="1773"/>
                      <a:pt x="6785" y="1757"/>
                      <a:pt x="6776" y="1741"/>
                    </a:cubicBezTo>
                    <a:lnTo>
                      <a:pt x="6770" y="1730"/>
                    </a:lnTo>
                    <a:cubicBezTo>
                      <a:pt x="6764" y="1718"/>
                      <a:pt x="6758" y="1706"/>
                      <a:pt x="6752" y="1695"/>
                    </a:cubicBezTo>
                    <a:cubicBezTo>
                      <a:pt x="6749" y="1690"/>
                      <a:pt x="6747" y="1685"/>
                      <a:pt x="6743" y="1681"/>
                    </a:cubicBezTo>
                    <a:cubicBezTo>
                      <a:pt x="6738" y="1670"/>
                      <a:pt x="6732" y="1659"/>
                      <a:pt x="6725" y="1649"/>
                    </a:cubicBezTo>
                    <a:lnTo>
                      <a:pt x="6717" y="1633"/>
                    </a:lnTo>
                    <a:lnTo>
                      <a:pt x="6700" y="1602"/>
                    </a:lnTo>
                    <a:cubicBezTo>
                      <a:pt x="6697" y="1598"/>
                      <a:pt x="6694" y="1592"/>
                      <a:pt x="6690" y="1587"/>
                    </a:cubicBezTo>
                    <a:lnTo>
                      <a:pt x="6672" y="1557"/>
                    </a:lnTo>
                    <a:cubicBezTo>
                      <a:pt x="6669" y="1552"/>
                      <a:pt x="6666" y="1547"/>
                      <a:pt x="6663" y="1542"/>
                    </a:cubicBezTo>
                    <a:cubicBezTo>
                      <a:pt x="6656" y="1532"/>
                      <a:pt x="6650" y="1522"/>
                      <a:pt x="6644" y="1512"/>
                    </a:cubicBezTo>
                    <a:lnTo>
                      <a:pt x="6635" y="1498"/>
                    </a:lnTo>
                    <a:cubicBezTo>
                      <a:pt x="6628" y="1487"/>
                      <a:pt x="6621" y="1478"/>
                      <a:pt x="6615" y="1467"/>
                    </a:cubicBezTo>
                    <a:lnTo>
                      <a:pt x="6605" y="1454"/>
                    </a:lnTo>
                    <a:lnTo>
                      <a:pt x="6584" y="1422"/>
                    </a:lnTo>
                    <a:lnTo>
                      <a:pt x="6577" y="1411"/>
                    </a:lnTo>
                    <a:lnTo>
                      <a:pt x="6552" y="1378"/>
                    </a:lnTo>
                    <a:lnTo>
                      <a:pt x="6546" y="1368"/>
                    </a:lnTo>
                    <a:cubicBezTo>
                      <a:pt x="6537" y="1355"/>
                      <a:pt x="6528" y="1344"/>
                      <a:pt x="6518" y="1331"/>
                    </a:cubicBezTo>
                    <a:lnTo>
                      <a:pt x="6515" y="1326"/>
                    </a:lnTo>
                    <a:cubicBezTo>
                      <a:pt x="6472" y="1269"/>
                      <a:pt x="6428" y="1214"/>
                      <a:pt x="6381" y="1161"/>
                    </a:cubicBezTo>
                    <a:lnTo>
                      <a:pt x="6376" y="1154"/>
                    </a:lnTo>
                    <a:cubicBezTo>
                      <a:pt x="6366" y="1144"/>
                      <a:pt x="6356" y="1132"/>
                      <a:pt x="6346" y="1121"/>
                    </a:cubicBezTo>
                    <a:lnTo>
                      <a:pt x="6338" y="1113"/>
                    </a:lnTo>
                    <a:cubicBezTo>
                      <a:pt x="6330" y="1102"/>
                      <a:pt x="6320" y="1093"/>
                      <a:pt x="6311" y="1082"/>
                    </a:cubicBezTo>
                    <a:lnTo>
                      <a:pt x="6302" y="1073"/>
                    </a:lnTo>
                    <a:lnTo>
                      <a:pt x="6276" y="1045"/>
                    </a:lnTo>
                    <a:lnTo>
                      <a:pt x="6266" y="1034"/>
                    </a:lnTo>
                    <a:cubicBezTo>
                      <a:pt x="6257" y="1025"/>
                      <a:pt x="6248" y="1016"/>
                      <a:pt x="6240" y="1007"/>
                    </a:cubicBezTo>
                    <a:cubicBezTo>
                      <a:pt x="6236" y="1003"/>
                      <a:pt x="6232" y="1000"/>
                      <a:pt x="6229" y="997"/>
                    </a:cubicBezTo>
                    <a:lnTo>
                      <a:pt x="6202" y="971"/>
                    </a:lnTo>
                    <a:lnTo>
                      <a:pt x="6192" y="960"/>
                    </a:lnTo>
                    <a:lnTo>
                      <a:pt x="6163" y="933"/>
                    </a:lnTo>
                    <a:lnTo>
                      <a:pt x="6153" y="924"/>
                    </a:lnTo>
                    <a:cubicBezTo>
                      <a:pt x="6144" y="915"/>
                      <a:pt x="6133" y="906"/>
                      <a:pt x="6124" y="897"/>
                    </a:cubicBezTo>
                    <a:lnTo>
                      <a:pt x="6115" y="889"/>
                    </a:lnTo>
                    <a:lnTo>
                      <a:pt x="6082" y="859"/>
                    </a:lnTo>
                    <a:lnTo>
                      <a:pt x="6076" y="854"/>
                    </a:lnTo>
                    <a:cubicBezTo>
                      <a:pt x="6036" y="820"/>
                      <a:pt x="5995" y="786"/>
                      <a:pt x="5954" y="753"/>
                    </a:cubicBezTo>
                    <a:lnTo>
                      <a:pt x="5946" y="746"/>
                    </a:lnTo>
                    <a:lnTo>
                      <a:pt x="5913" y="721"/>
                    </a:lnTo>
                    <a:lnTo>
                      <a:pt x="5899" y="711"/>
                    </a:lnTo>
                    <a:cubicBezTo>
                      <a:pt x="5891" y="704"/>
                      <a:pt x="5881" y="696"/>
                      <a:pt x="5872" y="690"/>
                    </a:cubicBezTo>
                    <a:lnTo>
                      <a:pt x="5856" y="678"/>
                    </a:lnTo>
                    <a:lnTo>
                      <a:pt x="5829" y="659"/>
                    </a:lnTo>
                    <a:lnTo>
                      <a:pt x="5812" y="646"/>
                    </a:lnTo>
                    <a:lnTo>
                      <a:pt x="5787" y="629"/>
                    </a:lnTo>
                    <a:lnTo>
                      <a:pt x="5769" y="615"/>
                    </a:lnTo>
                    <a:lnTo>
                      <a:pt x="5744" y="599"/>
                    </a:lnTo>
                    <a:lnTo>
                      <a:pt x="5725" y="587"/>
                    </a:lnTo>
                    <a:cubicBezTo>
                      <a:pt x="5716" y="581"/>
                      <a:pt x="5709" y="576"/>
                      <a:pt x="5702" y="572"/>
                    </a:cubicBezTo>
                    <a:cubicBezTo>
                      <a:pt x="5693" y="567"/>
                      <a:pt x="5688" y="562"/>
                      <a:pt x="5680" y="558"/>
                    </a:cubicBezTo>
                    <a:lnTo>
                      <a:pt x="5658" y="544"/>
                    </a:lnTo>
                    <a:lnTo>
                      <a:pt x="5636" y="530"/>
                    </a:lnTo>
                    <a:lnTo>
                      <a:pt x="5615" y="518"/>
                    </a:lnTo>
                    <a:lnTo>
                      <a:pt x="5591" y="503"/>
                    </a:lnTo>
                    <a:cubicBezTo>
                      <a:pt x="5586" y="500"/>
                      <a:pt x="5579" y="495"/>
                      <a:pt x="5573" y="492"/>
                    </a:cubicBezTo>
                    <a:lnTo>
                      <a:pt x="5546" y="476"/>
                    </a:lnTo>
                    <a:lnTo>
                      <a:pt x="5535" y="470"/>
                    </a:lnTo>
                    <a:cubicBezTo>
                      <a:pt x="5482" y="439"/>
                      <a:pt x="5427" y="410"/>
                      <a:pt x="5373" y="383"/>
                    </a:cubicBezTo>
                    <a:lnTo>
                      <a:pt x="5369" y="380"/>
                    </a:lnTo>
                    <a:lnTo>
                      <a:pt x="5329" y="361"/>
                    </a:lnTo>
                    <a:lnTo>
                      <a:pt x="5323" y="358"/>
                    </a:lnTo>
                    <a:lnTo>
                      <a:pt x="5284" y="339"/>
                    </a:lnTo>
                    <a:lnTo>
                      <a:pt x="5277" y="336"/>
                    </a:lnTo>
                    <a:cubicBezTo>
                      <a:pt x="5264" y="329"/>
                      <a:pt x="5251" y="324"/>
                      <a:pt x="5237" y="318"/>
                    </a:cubicBezTo>
                    <a:lnTo>
                      <a:pt x="5232" y="316"/>
                    </a:lnTo>
                    <a:lnTo>
                      <a:pt x="5190" y="296"/>
                    </a:lnTo>
                    <a:lnTo>
                      <a:pt x="5186" y="295"/>
                    </a:lnTo>
                    <a:cubicBezTo>
                      <a:pt x="5171" y="289"/>
                      <a:pt x="5157" y="283"/>
                      <a:pt x="5142" y="276"/>
                    </a:cubicBezTo>
                    <a:lnTo>
                      <a:pt x="5141" y="276"/>
                    </a:lnTo>
                    <a:cubicBezTo>
                      <a:pt x="4709" y="96"/>
                      <a:pt x="4238" y="0"/>
                      <a:pt x="37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1" name="Google Shape;4451;p54"/>
              <p:cNvSpPr/>
              <p:nvPr/>
            </p:nvSpPr>
            <p:spPr>
              <a:xfrm>
                <a:off x="1789150" y="4853725"/>
                <a:ext cx="55100" cy="47200"/>
              </a:xfrm>
              <a:custGeom>
                <a:avLst/>
                <a:gdLst/>
                <a:ahLst/>
                <a:cxnLst/>
                <a:rect l="l" t="t" r="r" b="b"/>
                <a:pathLst>
                  <a:path w="2204" h="1888" extrusionOk="0">
                    <a:moveTo>
                      <a:pt x="1815" y="0"/>
                    </a:moveTo>
                    <a:cubicBezTo>
                      <a:pt x="1549" y="98"/>
                      <a:pt x="1294" y="222"/>
                      <a:pt x="1053" y="372"/>
                    </a:cubicBezTo>
                    <a:cubicBezTo>
                      <a:pt x="680" y="606"/>
                      <a:pt x="307" y="954"/>
                      <a:pt x="0" y="1368"/>
                    </a:cubicBezTo>
                    <a:cubicBezTo>
                      <a:pt x="226" y="1678"/>
                      <a:pt x="527" y="1887"/>
                      <a:pt x="895" y="1887"/>
                    </a:cubicBezTo>
                    <a:cubicBezTo>
                      <a:pt x="956" y="1887"/>
                      <a:pt x="1020" y="1881"/>
                      <a:pt x="1085" y="1869"/>
                    </a:cubicBezTo>
                    <a:cubicBezTo>
                      <a:pt x="1234" y="1840"/>
                      <a:pt x="1377" y="1787"/>
                      <a:pt x="1508" y="1710"/>
                    </a:cubicBezTo>
                    <a:cubicBezTo>
                      <a:pt x="1581" y="1654"/>
                      <a:pt x="1657" y="1599"/>
                      <a:pt x="1733" y="1542"/>
                    </a:cubicBezTo>
                    <a:cubicBezTo>
                      <a:pt x="2048" y="1248"/>
                      <a:pt x="2203" y="800"/>
                      <a:pt x="2005" y="315"/>
                    </a:cubicBezTo>
                    <a:cubicBezTo>
                      <a:pt x="1958"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2" name="Google Shape;4452;p54"/>
              <p:cNvSpPr/>
              <p:nvPr/>
            </p:nvSpPr>
            <p:spPr>
              <a:xfrm>
                <a:off x="1826825" y="4892275"/>
                <a:ext cx="5675" cy="4225"/>
              </a:xfrm>
              <a:custGeom>
                <a:avLst/>
                <a:gdLst/>
                <a:ahLst/>
                <a:cxnLst/>
                <a:rect l="l" t="t" r="r" b="b"/>
                <a:pathLst>
                  <a:path w="227" h="169" extrusionOk="0">
                    <a:moveTo>
                      <a:pt x="226" y="1"/>
                    </a:moveTo>
                    <a:lnTo>
                      <a:pt x="226" y="1"/>
                    </a:lnTo>
                    <a:cubicBezTo>
                      <a:pt x="150" y="57"/>
                      <a:pt x="74" y="113"/>
                      <a:pt x="1" y="169"/>
                    </a:cubicBezTo>
                    <a:cubicBezTo>
                      <a:pt x="82" y="121"/>
                      <a:pt x="157" y="65"/>
                      <a:pt x="22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3" name="Google Shape;4453;p54"/>
              <p:cNvSpPr/>
              <p:nvPr/>
            </p:nvSpPr>
            <p:spPr>
              <a:xfrm>
                <a:off x="1981975" y="4746175"/>
                <a:ext cx="27625" cy="34300"/>
              </a:xfrm>
              <a:custGeom>
                <a:avLst/>
                <a:gdLst/>
                <a:ahLst/>
                <a:cxnLst/>
                <a:rect l="l" t="t" r="r" b="b"/>
                <a:pathLst>
                  <a:path w="1105" h="1372" extrusionOk="0">
                    <a:moveTo>
                      <a:pt x="408" y="1"/>
                    </a:moveTo>
                    <a:cubicBezTo>
                      <a:pt x="277" y="102"/>
                      <a:pt x="141" y="196"/>
                      <a:pt x="1" y="284"/>
                    </a:cubicBezTo>
                    <a:cubicBezTo>
                      <a:pt x="128" y="602"/>
                      <a:pt x="277" y="973"/>
                      <a:pt x="436" y="1372"/>
                    </a:cubicBezTo>
                    <a:cubicBezTo>
                      <a:pt x="667" y="1237"/>
                      <a:pt x="890" y="1089"/>
                      <a:pt x="1104" y="928"/>
                    </a:cubicBezTo>
                    <a:cubicBezTo>
                      <a:pt x="860" y="603"/>
                      <a:pt x="625" y="290"/>
                      <a:pt x="4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4" name="Google Shape;4454;p54"/>
              <p:cNvSpPr/>
              <p:nvPr/>
            </p:nvSpPr>
            <p:spPr>
              <a:xfrm>
                <a:off x="2004675" y="4794475"/>
                <a:ext cx="43300" cy="46050"/>
              </a:xfrm>
              <a:custGeom>
                <a:avLst/>
                <a:gdLst/>
                <a:ahLst/>
                <a:cxnLst/>
                <a:rect l="l" t="t" r="r" b="b"/>
                <a:pathLst>
                  <a:path w="1732" h="1842" extrusionOk="0">
                    <a:moveTo>
                      <a:pt x="952" y="0"/>
                    </a:moveTo>
                    <a:cubicBezTo>
                      <a:pt x="648" y="226"/>
                      <a:pt x="330" y="432"/>
                      <a:pt x="0" y="617"/>
                    </a:cubicBezTo>
                    <a:cubicBezTo>
                      <a:pt x="168" y="1035"/>
                      <a:pt x="336" y="1453"/>
                      <a:pt x="493" y="1842"/>
                    </a:cubicBezTo>
                    <a:cubicBezTo>
                      <a:pt x="849" y="1652"/>
                      <a:pt x="1295" y="1361"/>
                      <a:pt x="1731" y="1034"/>
                    </a:cubicBezTo>
                    <a:cubicBezTo>
                      <a:pt x="1481" y="702"/>
                      <a:pt x="1218" y="353"/>
                      <a:pt x="9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5" name="Google Shape;4455;p54"/>
              <p:cNvSpPr/>
              <p:nvPr/>
            </p:nvSpPr>
            <p:spPr>
              <a:xfrm>
                <a:off x="1977475" y="4742025"/>
                <a:ext cx="14700" cy="11275"/>
              </a:xfrm>
              <a:custGeom>
                <a:avLst/>
                <a:gdLst/>
                <a:ahLst/>
                <a:cxnLst/>
                <a:rect l="l" t="t" r="r" b="b"/>
                <a:pathLst>
                  <a:path w="588" h="451" extrusionOk="0">
                    <a:moveTo>
                      <a:pt x="1" y="1"/>
                    </a:moveTo>
                    <a:lnTo>
                      <a:pt x="181" y="450"/>
                    </a:lnTo>
                    <a:cubicBezTo>
                      <a:pt x="321" y="362"/>
                      <a:pt x="457" y="268"/>
                      <a:pt x="588" y="167"/>
                    </a:cubicBezTo>
                    <a:lnTo>
                      <a:pt x="464"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6" name="Google Shape;4456;p54"/>
              <p:cNvSpPr/>
              <p:nvPr/>
            </p:nvSpPr>
            <p:spPr>
              <a:xfrm>
                <a:off x="1992875" y="4769350"/>
                <a:ext cx="35625" cy="40525"/>
              </a:xfrm>
              <a:custGeom>
                <a:avLst/>
                <a:gdLst/>
                <a:ahLst/>
                <a:cxnLst/>
                <a:rect l="l" t="t" r="r" b="b"/>
                <a:pathLst>
                  <a:path w="1425" h="1621" extrusionOk="0">
                    <a:moveTo>
                      <a:pt x="668" y="1"/>
                    </a:moveTo>
                    <a:cubicBezTo>
                      <a:pt x="454" y="161"/>
                      <a:pt x="231" y="309"/>
                      <a:pt x="0" y="444"/>
                    </a:cubicBezTo>
                    <a:cubicBezTo>
                      <a:pt x="151" y="821"/>
                      <a:pt x="313" y="1221"/>
                      <a:pt x="472" y="1621"/>
                    </a:cubicBezTo>
                    <a:cubicBezTo>
                      <a:pt x="803" y="1436"/>
                      <a:pt x="1120" y="1231"/>
                      <a:pt x="1424" y="1005"/>
                    </a:cubicBezTo>
                    <a:cubicBezTo>
                      <a:pt x="1170" y="668"/>
                      <a:pt x="915"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7" name="Google Shape;4457;p54"/>
              <p:cNvSpPr/>
              <p:nvPr/>
            </p:nvSpPr>
            <p:spPr>
              <a:xfrm>
                <a:off x="2185450" y="4870300"/>
                <a:ext cx="500" cy="1050"/>
              </a:xfrm>
              <a:custGeom>
                <a:avLst/>
                <a:gdLst/>
                <a:ahLst/>
                <a:cxnLst/>
                <a:rect l="l" t="t" r="r" b="b"/>
                <a:pathLst>
                  <a:path w="20" h="42" extrusionOk="0">
                    <a:moveTo>
                      <a:pt x="10" y="0"/>
                    </a:moveTo>
                    <a:cubicBezTo>
                      <a:pt x="6" y="12"/>
                      <a:pt x="3" y="24"/>
                      <a:pt x="0" y="37"/>
                    </a:cubicBezTo>
                    <a:lnTo>
                      <a:pt x="19" y="42"/>
                    </a:lnTo>
                    <a:cubicBezTo>
                      <a:pt x="16" y="28"/>
                      <a:pt x="13" y="14"/>
                      <a:pt x="1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8" name="Google Shape;4458;p54"/>
              <p:cNvSpPr/>
              <p:nvPr/>
            </p:nvSpPr>
            <p:spPr>
              <a:xfrm>
                <a:off x="2059500" y="4966850"/>
                <a:ext cx="725" cy="425"/>
              </a:xfrm>
              <a:custGeom>
                <a:avLst/>
                <a:gdLst/>
                <a:ahLst/>
                <a:cxnLst/>
                <a:rect l="l" t="t" r="r" b="b"/>
                <a:pathLst>
                  <a:path w="29" h="17" extrusionOk="0">
                    <a:moveTo>
                      <a:pt x="28" y="1"/>
                    </a:moveTo>
                    <a:cubicBezTo>
                      <a:pt x="19" y="2"/>
                      <a:pt x="9" y="2"/>
                      <a:pt x="1" y="3"/>
                    </a:cubicBezTo>
                    <a:lnTo>
                      <a:pt x="28" y="17"/>
                    </a:lnTo>
                    <a:lnTo>
                      <a:pt x="28"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59" name="Google Shape;4459;p54"/>
              <p:cNvSpPr/>
              <p:nvPr/>
            </p:nvSpPr>
            <p:spPr>
              <a:xfrm>
                <a:off x="1963700" y="4742025"/>
                <a:ext cx="187625" cy="178575"/>
              </a:xfrm>
              <a:custGeom>
                <a:avLst/>
                <a:gdLst/>
                <a:ahLst/>
                <a:cxnLst/>
                <a:rect l="l" t="t" r="r" b="b"/>
                <a:pathLst>
                  <a:path w="7505" h="7143" extrusionOk="0">
                    <a:moveTo>
                      <a:pt x="2757" y="259"/>
                    </a:moveTo>
                    <a:cubicBezTo>
                      <a:pt x="2712" y="307"/>
                      <a:pt x="2667" y="355"/>
                      <a:pt x="2621" y="402"/>
                    </a:cubicBezTo>
                    <a:lnTo>
                      <a:pt x="2621" y="402"/>
                    </a:lnTo>
                    <a:cubicBezTo>
                      <a:pt x="2667" y="355"/>
                      <a:pt x="2712" y="307"/>
                      <a:pt x="2757" y="259"/>
                    </a:cubicBezTo>
                    <a:close/>
                    <a:moveTo>
                      <a:pt x="0" y="1"/>
                    </a:moveTo>
                    <a:cubicBezTo>
                      <a:pt x="481" y="1672"/>
                      <a:pt x="1325" y="4280"/>
                      <a:pt x="2173" y="6535"/>
                    </a:cubicBezTo>
                    <a:cubicBezTo>
                      <a:pt x="2250" y="6741"/>
                      <a:pt x="2328" y="6944"/>
                      <a:pt x="2405" y="7143"/>
                    </a:cubicBezTo>
                    <a:cubicBezTo>
                      <a:pt x="2412" y="7119"/>
                      <a:pt x="2421" y="7094"/>
                      <a:pt x="2432" y="7071"/>
                    </a:cubicBezTo>
                    <a:cubicBezTo>
                      <a:pt x="3002" y="5751"/>
                      <a:pt x="6132" y="3514"/>
                      <a:pt x="7331" y="3315"/>
                    </a:cubicBezTo>
                    <a:cubicBezTo>
                      <a:pt x="7378" y="3308"/>
                      <a:pt x="7426" y="3303"/>
                      <a:pt x="7475" y="3303"/>
                    </a:cubicBezTo>
                    <a:cubicBezTo>
                      <a:pt x="7485" y="3303"/>
                      <a:pt x="7495" y="3304"/>
                      <a:pt x="7505" y="3304"/>
                    </a:cubicBezTo>
                    <a:cubicBezTo>
                      <a:pt x="6119" y="2241"/>
                      <a:pt x="4335" y="1003"/>
                      <a:pt x="2809" y="1"/>
                    </a:cubicBezTo>
                    <a:lnTo>
                      <a:pt x="1790" y="1"/>
                    </a:lnTo>
                    <a:lnTo>
                      <a:pt x="2484" y="538"/>
                    </a:lnTo>
                    <a:lnTo>
                      <a:pt x="3493" y="1319"/>
                    </a:lnTo>
                    <a:lnTo>
                      <a:pt x="4528" y="2121"/>
                    </a:lnTo>
                    <a:cubicBezTo>
                      <a:pt x="4871" y="2386"/>
                      <a:pt x="5187" y="2631"/>
                      <a:pt x="5453" y="2836"/>
                    </a:cubicBezTo>
                    <a:cubicBezTo>
                      <a:pt x="5136" y="3229"/>
                      <a:pt x="4620" y="3683"/>
                      <a:pt x="4088" y="4083"/>
                    </a:cubicBezTo>
                    <a:cubicBezTo>
                      <a:pt x="3527" y="4505"/>
                      <a:pt x="2948" y="4866"/>
                      <a:pt x="2568" y="5028"/>
                    </a:cubicBezTo>
                    <a:cubicBezTo>
                      <a:pt x="2443" y="4717"/>
                      <a:pt x="2293" y="4344"/>
                      <a:pt x="2132" y="3940"/>
                    </a:cubicBezTo>
                    <a:cubicBezTo>
                      <a:pt x="1975" y="3551"/>
                      <a:pt x="1809" y="3133"/>
                      <a:pt x="1639" y="2715"/>
                    </a:cubicBezTo>
                    <a:cubicBezTo>
                      <a:pt x="1479" y="2315"/>
                      <a:pt x="1318" y="1914"/>
                      <a:pt x="1167" y="1538"/>
                    </a:cubicBezTo>
                    <a:cubicBezTo>
                      <a:pt x="1008" y="1139"/>
                      <a:pt x="858" y="768"/>
                      <a:pt x="732" y="450"/>
                    </a:cubicBezTo>
                    <a:lnTo>
                      <a:pt x="5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0" name="Google Shape;4460;p54"/>
              <p:cNvSpPr/>
              <p:nvPr/>
            </p:nvSpPr>
            <p:spPr>
              <a:xfrm>
                <a:off x="2016975" y="4820300"/>
                <a:ext cx="48925" cy="47450"/>
              </a:xfrm>
              <a:custGeom>
                <a:avLst/>
                <a:gdLst/>
                <a:ahLst/>
                <a:cxnLst/>
                <a:rect l="l" t="t" r="r" b="b"/>
                <a:pathLst>
                  <a:path w="1957" h="1898" extrusionOk="0">
                    <a:moveTo>
                      <a:pt x="1239" y="1"/>
                    </a:moveTo>
                    <a:cubicBezTo>
                      <a:pt x="802" y="328"/>
                      <a:pt x="357" y="619"/>
                      <a:pt x="1" y="809"/>
                    </a:cubicBezTo>
                    <a:cubicBezTo>
                      <a:pt x="162" y="1213"/>
                      <a:pt x="312" y="1586"/>
                      <a:pt x="437" y="1897"/>
                    </a:cubicBezTo>
                    <a:cubicBezTo>
                      <a:pt x="817" y="1735"/>
                      <a:pt x="1396" y="1374"/>
                      <a:pt x="1957" y="952"/>
                    </a:cubicBezTo>
                    <a:lnTo>
                      <a:pt x="12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1" name="Google Shape;4461;p54"/>
              <p:cNvSpPr/>
              <p:nvPr/>
            </p:nvSpPr>
            <p:spPr>
              <a:xfrm>
                <a:off x="1989075" y="4742025"/>
                <a:ext cx="8375" cy="4175"/>
              </a:xfrm>
              <a:custGeom>
                <a:avLst/>
                <a:gdLst/>
                <a:ahLst/>
                <a:cxnLst/>
                <a:rect l="l" t="t" r="r" b="b"/>
                <a:pathLst>
                  <a:path w="335" h="167" extrusionOk="0">
                    <a:moveTo>
                      <a:pt x="0" y="1"/>
                    </a:moveTo>
                    <a:lnTo>
                      <a:pt x="124"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2" name="Google Shape;4462;p54"/>
              <p:cNvSpPr/>
              <p:nvPr/>
            </p:nvSpPr>
            <p:spPr>
              <a:xfrm>
                <a:off x="2047950" y="4795025"/>
                <a:ext cx="52100" cy="49100"/>
              </a:xfrm>
              <a:custGeom>
                <a:avLst/>
                <a:gdLst/>
                <a:ahLst/>
                <a:cxnLst/>
                <a:rect l="l" t="t" r="r" b="b"/>
                <a:pathLst>
                  <a:path w="2084" h="1964" extrusionOk="0">
                    <a:moveTo>
                      <a:pt x="1158" y="1"/>
                    </a:moveTo>
                    <a:cubicBezTo>
                      <a:pt x="846" y="332"/>
                      <a:pt x="428" y="691"/>
                      <a:pt x="0" y="1012"/>
                    </a:cubicBezTo>
                    <a:lnTo>
                      <a:pt x="718" y="1963"/>
                    </a:lnTo>
                    <a:cubicBezTo>
                      <a:pt x="1250" y="1563"/>
                      <a:pt x="1765" y="1109"/>
                      <a:pt x="2083" y="716"/>
                    </a:cubicBezTo>
                    <a:cubicBezTo>
                      <a:pt x="1817" y="511"/>
                      <a:pt x="1500"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3" name="Google Shape;4463;p54"/>
              <p:cNvSpPr/>
              <p:nvPr/>
            </p:nvSpPr>
            <p:spPr>
              <a:xfrm>
                <a:off x="2028475" y="4774975"/>
                <a:ext cx="48450" cy="45350"/>
              </a:xfrm>
              <a:custGeom>
                <a:avLst/>
                <a:gdLst/>
                <a:ahLst/>
                <a:cxnLst/>
                <a:rect l="l" t="t" r="r" b="b"/>
                <a:pathLst>
                  <a:path w="1938" h="1814" extrusionOk="0">
                    <a:moveTo>
                      <a:pt x="902" y="1"/>
                    </a:moveTo>
                    <a:cubicBezTo>
                      <a:pt x="621" y="283"/>
                      <a:pt x="320" y="544"/>
                      <a:pt x="0" y="780"/>
                    </a:cubicBezTo>
                    <a:cubicBezTo>
                      <a:pt x="266" y="1133"/>
                      <a:pt x="529" y="1482"/>
                      <a:pt x="779" y="1814"/>
                    </a:cubicBezTo>
                    <a:cubicBezTo>
                      <a:pt x="1207" y="1492"/>
                      <a:pt x="1625" y="1134"/>
                      <a:pt x="1937"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4" name="Google Shape;4464;p54"/>
              <p:cNvSpPr/>
              <p:nvPr/>
            </p:nvSpPr>
            <p:spPr>
              <a:xfrm>
                <a:off x="1992150" y="4742025"/>
                <a:ext cx="33650" cy="27350"/>
              </a:xfrm>
              <a:custGeom>
                <a:avLst/>
                <a:gdLst/>
                <a:ahLst/>
                <a:cxnLst/>
                <a:rect l="l" t="t" r="r" b="b"/>
                <a:pathLst>
                  <a:path w="1346" h="1094" extrusionOk="0">
                    <a:moveTo>
                      <a:pt x="211" y="1"/>
                    </a:moveTo>
                    <a:cubicBezTo>
                      <a:pt x="142" y="56"/>
                      <a:pt x="72" y="111"/>
                      <a:pt x="1" y="165"/>
                    </a:cubicBezTo>
                    <a:cubicBezTo>
                      <a:pt x="218" y="456"/>
                      <a:pt x="453" y="769"/>
                      <a:pt x="697" y="1094"/>
                    </a:cubicBezTo>
                    <a:cubicBezTo>
                      <a:pt x="925" y="921"/>
                      <a:pt x="1142" y="735"/>
                      <a:pt x="1346" y="538"/>
                    </a:cubicBezTo>
                    <a:lnTo>
                      <a:pt x="6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5" name="Google Shape;4465;p54"/>
              <p:cNvSpPr/>
              <p:nvPr/>
            </p:nvSpPr>
            <p:spPr>
              <a:xfrm>
                <a:off x="2009575" y="4755450"/>
                <a:ext cx="41450" cy="39050"/>
              </a:xfrm>
              <a:custGeom>
                <a:avLst/>
                <a:gdLst/>
                <a:ahLst/>
                <a:cxnLst/>
                <a:rect l="l" t="t" r="r" b="b"/>
                <a:pathLst>
                  <a:path w="1658" h="1562" extrusionOk="0">
                    <a:moveTo>
                      <a:pt x="649" y="1"/>
                    </a:moveTo>
                    <a:cubicBezTo>
                      <a:pt x="445" y="199"/>
                      <a:pt x="228" y="385"/>
                      <a:pt x="0" y="557"/>
                    </a:cubicBezTo>
                    <a:cubicBezTo>
                      <a:pt x="247" y="885"/>
                      <a:pt x="502" y="1224"/>
                      <a:pt x="756" y="1561"/>
                    </a:cubicBezTo>
                    <a:cubicBezTo>
                      <a:pt x="1076" y="1325"/>
                      <a:pt x="1377" y="1064"/>
                      <a:pt x="1658" y="782"/>
                    </a:cubicBezTo>
                    <a:lnTo>
                      <a:pt x="6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6" name="Google Shape;4466;p54"/>
              <p:cNvSpPr/>
              <p:nvPr/>
            </p:nvSpPr>
            <p:spPr>
              <a:xfrm>
                <a:off x="2151275" y="4824600"/>
                <a:ext cx="36475" cy="45725"/>
              </a:xfrm>
              <a:custGeom>
                <a:avLst/>
                <a:gdLst/>
                <a:ahLst/>
                <a:cxnLst/>
                <a:rect l="l" t="t" r="r" b="b"/>
                <a:pathLst>
                  <a:path w="1459" h="1829" extrusionOk="0">
                    <a:moveTo>
                      <a:pt x="1" y="1"/>
                    </a:moveTo>
                    <a:lnTo>
                      <a:pt x="1" y="1"/>
                    </a:lnTo>
                    <a:cubicBezTo>
                      <a:pt x="78" y="60"/>
                      <a:pt x="154" y="119"/>
                      <a:pt x="228" y="176"/>
                    </a:cubicBezTo>
                    <a:cubicBezTo>
                      <a:pt x="728" y="565"/>
                      <a:pt x="1174" y="1209"/>
                      <a:pt x="1276" y="1493"/>
                    </a:cubicBezTo>
                    <a:cubicBezTo>
                      <a:pt x="1316" y="1603"/>
                      <a:pt x="1349" y="1715"/>
                      <a:pt x="1377" y="1828"/>
                    </a:cubicBezTo>
                    <a:cubicBezTo>
                      <a:pt x="1458" y="1517"/>
                      <a:pt x="1388" y="1288"/>
                      <a:pt x="1241" y="996"/>
                    </a:cubicBezTo>
                    <a:cubicBezTo>
                      <a:pt x="1034" y="589"/>
                      <a:pt x="629" y="117"/>
                      <a:pt x="149" y="19"/>
                    </a:cubicBezTo>
                    <a:cubicBezTo>
                      <a:pt x="100" y="8"/>
                      <a:pt x="51" y="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7" name="Google Shape;4467;p54"/>
              <p:cNvSpPr/>
              <p:nvPr/>
            </p:nvSpPr>
            <p:spPr>
              <a:xfrm>
                <a:off x="2021150" y="4920600"/>
                <a:ext cx="38375" cy="46350"/>
              </a:xfrm>
              <a:custGeom>
                <a:avLst/>
                <a:gdLst/>
                <a:ahLst/>
                <a:cxnLst/>
                <a:rect l="l" t="t" r="r" b="b"/>
                <a:pathLst>
                  <a:path w="1535" h="1854" extrusionOk="0">
                    <a:moveTo>
                      <a:pt x="107" y="0"/>
                    </a:moveTo>
                    <a:lnTo>
                      <a:pt x="107" y="0"/>
                    </a:lnTo>
                    <a:cubicBezTo>
                      <a:pt x="1" y="366"/>
                      <a:pt x="232" y="797"/>
                      <a:pt x="431" y="1084"/>
                    </a:cubicBezTo>
                    <a:cubicBezTo>
                      <a:pt x="696" y="1465"/>
                      <a:pt x="1049" y="1853"/>
                      <a:pt x="1511" y="1853"/>
                    </a:cubicBezTo>
                    <a:cubicBezTo>
                      <a:pt x="1519" y="1853"/>
                      <a:pt x="1527" y="1853"/>
                      <a:pt x="1535" y="1853"/>
                    </a:cubicBezTo>
                    <a:cubicBezTo>
                      <a:pt x="1501" y="1835"/>
                      <a:pt x="1467" y="1816"/>
                      <a:pt x="1433" y="1796"/>
                    </a:cubicBezTo>
                    <a:cubicBezTo>
                      <a:pt x="876" y="1471"/>
                      <a:pt x="420" y="800"/>
                      <a:pt x="176" y="178"/>
                    </a:cubicBezTo>
                    <a:cubicBezTo>
                      <a:pt x="154" y="119"/>
                      <a:pt x="130"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8" name="Google Shape;4468;p54"/>
              <p:cNvSpPr/>
              <p:nvPr/>
            </p:nvSpPr>
            <p:spPr>
              <a:xfrm>
                <a:off x="2023800" y="4824600"/>
                <a:ext cx="161900" cy="142350"/>
              </a:xfrm>
              <a:custGeom>
                <a:avLst/>
                <a:gdLst/>
                <a:ahLst/>
                <a:cxnLst/>
                <a:rect l="l" t="t" r="r" b="b"/>
                <a:pathLst>
                  <a:path w="6476" h="5694" extrusionOk="0">
                    <a:moveTo>
                      <a:pt x="5070" y="0"/>
                    </a:moveTo>
                    <a:cubicBezTo>
                      <a:pt x="5022" y="0"/>
                      <a:pt x="4974" y="5"/>
                      <a:pt x="4927" y="12"/>
                    </a:cubicBezTo>
                    <a:cubicBezTo>
                      <a:pt x="3728" y="211"/>
                      <a:pt x="598" y="2448"/>
                      <a:pt x="28" y="3768"/>
                    </a:cubicBezTo>
                    <a:cubicBezTo>
                      <a:pt x="17" y="3791"/>
                      <a:pt x="8" y="3816"/>
                      <a:pt x="1" y="3840"/>
                    </a:cubicBezTo>
                    <a:cubicBezTo>
                      <a:pt x="24" y="3900"/>
                      <a:pt x="47" y="3959"/>
                      <a:pt x="70" y="4018"/>
                    </a:cubicBezTo>
                    <a:cubicBezTo>
                      <a:pt x="314" y="4640"/>
                      <a:pt x="770" y="5311"/>
                      <a:pt x="1327" y="5636"/>
                    </a:cubicBezTo>
                    <a:cubicBezTo>
                      <a:pt x="1361" y="5656"/>
                      <a:pt x="1395" y="5675"/>
                      <a:pt x="1429" y="5693"/>
                    </a:cubicBezTo>
                    <a:cubicBezTo>
                      <a:pt x="1437" y="5693"/>
                      <a:pt x="1447" y="5692"/>
                      <a:pt x="1455" y="5692"/>
                    </a:cubicBezTo>
                    <a:cubicBezTo>
                      <a:pt x="1418" y="4705"/>
                      <a:pt x="2046" y="3843"/>
                      <a:pt x="2786" y="3164"/>
                    </a:cubicBezTo>
                    <a:cubicBezTo>
                      <a:pt x="3812" y="2224"/>
                      <a:pt x="4930" y="1777"/>
                      <a:pt x="5827" y="1777"/>
                    </a:cubicBezTo>
                    <a:cubicBezTo>
                      <a:pt x="6053" y="1777"/>
                      <a:pt x="6265" y="1805"/>
                      <a:pt x="6458" y="1861"/>
                    </a:cubicBezTo>
                    <a:lnTo>
                      <a:pt x="6465" y="1865"/>
                    </a:lnTo>
                    <a:cubicBezTo>
                      <a:pt x="6469" y="1852"/>
                      <a:pt x="6472" y="1840"/>
                      <a:pt x="6476" y="1828"/>
                    </a:cubicBezTo>
                    <a:cubicBezTo>
                      <a:pt x="6448" y="1715"/>
                      <a:pt x="6414" y="1602"/>
                      <a:pt x="6375" y="1493"/>
                    </a:cubicBezTo>
                    <a:cubicBezTo>
                      <a:pt x="6271" y="1208"/>
                      <a:pt x="5826" y="564"/>
                      <a:pt x="5326" y="176"/>
                    </a:cubicBezTo>
                    <a:cubicBezTo>
                      <a:pt x="5252" y="119"/>
                      <a:pt x="5176" y="60"/>
                      <a:pt x="5100" y="1"/>
                    </a:cubicBezTo>
                    <a:cubicBezTo>
                      <a:pt x="5090" y="1"/>
                      <a:pt x="5080" y="0"/>
                      <a:pt x="50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69" name="Google Shape;4469;p54"/>
              <p:cNvSpPr/>
              <p:nvPr/>
            </p:nvSpPr>
            <p:spPr>
              <a:xfrm>
                <a:off x="2060200" y="4871375"/>
                <a:ext cx="166025" cy="151225"/>
              </a:xfrm>
              <a:custGeom>
                <a:avLst/>
                <a:gdLst/>
                <a:ahLst/>
                <a:cxnLst/>
                <a:rect l="l" t="t" r="r" b="b"/>
                <a:pathLst>
                  <a:path w="6641" h="6049" extrusionOk="0">
                    <a:moveTo>
                      <a:pt x="5029" y="0"/>
                    </a:moveTo>
                    <a:lnTo>
                      <a:pt x="5029" y="0"/>
                    </a:lnTo>
                    <a:cubicBezTo>
                      <a:pt x="5090" y="266"/>
                      <a:pt x="5107" y="540"/>
                      <a:pt x="5082" y="811"/>
                    </a:cubicBezTo>
                    <a:cubicBezTo>
                      <a:pt x="4978" y="1930"/>
                      <a:pt x="4155" y="3001"/>
                      <a:pt x="3331" y="3517"/>
                    </a:cubicBezTo>
                    <a:cubicBezTo>
                      <a:pt x="2702" y="3909"/>
                      <a:pt x="1938" y="4122"/>
                      <a:pt x="1381" y="4143"/>
                    </a:cubicBezTo>
                    <a:cubicBezTo>
                      <a:pt x="1344" y="4145"/>
                      <a:pt x="1307" y="4145"/>
                      <a:pt x="1270" y="4145"/>
                    </a:cubicBezTo>
                    <a:cubicBezTo>
                      <a:pt x="821" y="4145"/>
                      <a:pt x="399" y="4043"/>
                      <a:pt x="0" y="3836"/>
                    </a:cubicBezTo>
                    <a:lnTo>
                      <a:pt x="0" y="3836"/>
                    </a:lnTo>
                    <a:cubicBezTo>
                      <a:pt x="3" y="3892"/>
                      <a:pt x="8" y="3949"/>
                      <a:pt x="14" y="4006"/>
                    </a:cubicBezTo>
                    <a:cubicBezTo>
                      <a:pt x="114" y="4831"/>
                      <a:pt x="890" y="5321"/>
                      <a:pt x="1646" y="5350"/>
                    </a:cubicBezTo>
                    <a:cubicBezTo>
                      <a:pt x="1713" y="5353"/>
                      <a:pt x="1714" y="5353"/>
                      <a:pt x="1716" y="5415"/>
                    </a:cubicBezTo>
                    <a:cubicBezTo>
                      <a:pt x="1723" y="5651"/>
                      <a:pt x="1828" y="5869"/>
                      <a:pt x="1992" y="6048"/>
                    </a:cubicBezTo>
                    <a:cubicBezTo>
                      <a:pt x="2456" y="5929"/>
                      <a:pt x="2702" y="5626"/>
                      <a:pt x="2754" y="5286"/>
                    </a:cubicBezTo>
                    <a:cubicBezTo>
                      <a:pt x="2793" y="5026"/>
                      <a:pt x="2767" y="4689"/>
                      <a:pt x="3000" y="4414"/>
                    </a:cubicBezTo>
                    <a:cubicBezTo>
                      <a:pt x="3129" y="4262"/>
                      <a:pt x="3263" y="4220"/>
                      <a:pt x="3392" y="4220"/>
                    </a:cubicBezTo>
                    <a:cubicBezTo>
                      <a:pt x="3515" y="4220"/>
                      <a:pt x="3634" y="4258"/>
                      <a:pt x="3743" y="4274"/>
                    </a:cubicBezTo>
                    <a:cubicBezTo>
                      <a:pt x="3771" y="4278"/>
                      <a:pt x="3802" y="4280"/>
                      <a:pt x="3834" y="4280"/>
                    </a:cubicBezTo>
                    <a:cubicBezTo>
                      <a:pt x="4002" y="4280"/>
                      <a:pt x="4210" y="4221"/>
                      <a:pt x="4308" y="4082"/>
                    </a:cubicBezTo>
                    <a:cubicBezTo>
                      <a:pt x="4470" y="3854"/>
                      <a:pt x="4448" y="3741"/>
                      <a:pt x="4485" y="3478"/>
                    </a:cubicBezTo>
                    <a:cubicBezTo>
                      <a:pt x="4535" y="3122"/>
                      <a:pt x="4825" y="2987"/>
                      <a:pt x="5166" y="2987"/>
                    </a:cubicBezTo>
                    <a:cubicBezTo>
                      <a:pt x="5286" y="2987"/>
                      <a:pt x="5413" y="3004"/>
                      <a:pt x="5538" y="3034"/>
                    </a:cubicBezTo>
                    <a:cubicBezTo>
                      <a:pt x="5624" y="3055"/>
                      <a:pt x="5708" y="3065"/>
                      <a:pt x="5791" y="3065"/>
                    </a:cubicBezTo>
                    <a:cubicBezTo>
                      <a:pt x="6110" y="3065"/>
                      <a:pt x="6403" y="2914"/>
                      <a:pt x="6596" y="2612"/>
                    </a:cubicBezTo>
                    <a:cubicBezTo>
                      <a:pt x="6612" y="2587"/>
                      <a:pt x="6627" y="2561"/>
                      <a:pt x="6641" y="2537"/>
                    </a:cubicBezTo>
                    <a:cubicBezTo>
                      <a:pt x="6557" y="2403"/>
                      <a:pt x="6447" y="2286"/>
                      <a:pt x="6317" y="2195"/>
                    </a:cubicBezTo>
                    <a:cubicBezTo>
                      <a:pt x="6111" y="2057"/>
                      <a:pt x="6046" y="2127"/>
                      <a:pt x="6065" y="2017"/>
                    </a:cubicBezTo>
                    <a:cubicBezTo>
                      <a:pt x="6254" y="925"/>
                      <a:pt x="5799" y="237"/>
                      <a:pt x="50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0" name="Google Shape;4470;p54"/>
              <p:cNvSpPr/>
              <p:nvPr/>
            </p:nvSpPr>
            <p:spPr>
              <a:xfrm>
                <a:off x="2060200" y="4871200"/>
                <a:ext cx="127675" cy="103800"/>
              </a:xfrm>
              <a:custGeom>
                <a:avLst/>
                <a:gdLst/>
                <a:ahLst/>
                <a:cxnLst/>
                <a:rect l="l" t="t" r="r" b="b"/>
                <a:pathLst>
                  <a:path w="5107" h="4152" extrusionOk="0">
                    <a:moveTo>
                      <a:pt x="5009" y="1"/>
                    </a:moveTo>
                    <a:cubicBezTo>
                      <a:pt x="5007" y="10"/>
                      <a:pt x="5004" y="20"/>
                      <a:pt x="5000" y="30"/>
                    </a:cubicBezTo>
                    <a:cubicBezTo>
                      <a:pt x="4735" y="862"/>
                      <a:pt x="3674" y="1592"/>
                      <a:pt x="2109" y="2755"/>
                    </a:cubicBezTo>
                    <a:cubicBezTo>
                      <a:pt x="1653" y="3096"/>
                      <a:pt x="1172" y="3408"/>
                      <a:pt x="654" y="3627"/>
                    </a:cubicBezTo>
                    <a:cubicBezTo>
                      <a:pt x="505" y="3691"/>
                      <a:pt x="354" y="3745"/>
                      <a:pt x="199" y="3792"/>
                    </a:cubicBezTo>
                    <a:cubicBezTo>
                      <a:pt x="134" y="3811"/>
                      <a:pt x="67" y="3823"/>
                      <a:pt x="0" y="3827"/>
                    </a:cubicBezTo>
                    <a:lnTo>
                      <a:pt x="0" y="3843"/>
                    </a:lnTo>
                    <a:cubicBezTo>
                      <a:pt x="398" y="4049"/>
                      <a:pt x="818" y="4151"/>
                      <a:pt x="1264" y="4151"/>
                    </a:cubicBezTo>
                    <a:cubicBezTo>
                      <a:pt x="1303" y="4151"/>
                      <a:pt x="1341" y="4151"/>
                      <a:pt x="1380" y="4149"/>
                    </a:cubicBezTo>
                    <a:cubicBezTo>
                      <a:pt x="1938" y="4129"/>
                      <a:pt x="2702" y="3916"/>
                      <a:pt x="3331" y="3524"/>
                    </a:cubicBezTo>
                    <a:cubicBezTo>
                      <a:pt x="4155" y="3008"/>
                      <a:pt x="4978" y="1937"/>
                      <a:pt x="5082" y="818"/>
                    </a:cubicBezTo>
                    <a:cubicBezTo>
                      <a:pt x="5107" y="547"/>
                      <a:pt x="5089" y="273"/>
                      <a:pt x="5029" y="7"/>
                    </a:cubicBezTo>
                    <a:lnTo>
                      <a:pt x="50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1" name="Google Shape;4471;p54"/>
              <p:cNvSpPr/>
              <p:nvPr/>
            </p:nvSpPr>
            <p:spPr>
              <a:xfrm>
                <a:off x="2059275" y="4869025"/>
                <a:ext cx="126200" cy="97900"/>
              </a:xfrm>
              <a:custGeom>
                <a:avLst/>
                <a:gdLst/>
                <a:ahLst/>
                <a:cxnLst/>
                <a:rect l="l" t="t" r="r" b="b"/>
                <a:pathLst>
                  <a:path w="5048" h="3916" extrusionOk="0">
                    <a:moveTo>
                      <a:pt x="4406" y="1"/>
                    </a:moveTo>
                    <a:cubicBezTo>
                      <a:pt x="3510" y="1"/>
                      <a:pt x="2393" y="448"/>
                      <a:pt x="1367" y="1388"/>
                    </a:cubicBezTo>
                    <a:cubicBezTo>
                      <a:pt x="627" y="2066"/>
                      <a:pt x="0" y="2929"/>
                      <a:pt x="36" y="3915"/>
                    </a:cubicBezTo>
                    <a:cubicBezTo>
                      <a:pt x="104" y="3911"/>
                      <a:pt x="171" y="3898"/>
                      <a:pt x="236" y="3879"/>
                    </a:cubicBezTo>
                    <a:cubicBezTo>
                      <a:pt x="390" y="3833"/>
                      <a:pt x="542" y="3778"/>
                      <a:pt x="691" y="3714"/>
                    </a:cubicBezTo>
                    <a:cubicBezTo>
                      <a:pt x="1210" y="3495"/>
                      <a:pt x="1690" y="3183"/>
                      <a:pt x="2146" y="2842"/>
                    </a:cubicBezTo>
                    <a:cubicBezTo>
                      <a:pt x="3711" y="1679"/>
                      <a:pt x="4772" y="949"/>
                      <a:pt x="5037" y="117"/>
                    </a:cubicBezTo>
                    <a:cubicBezTo>
                      <a:pt x="5041" y="108"/>
                      <a:pt x="5044" y="97"/>
                      <a:pt x="5047" y="88"/>
                    </a:cubicBezTo>
                    <a:lnTo>
                      <a:pt x="5039" y="86"/>
                    </a:lnTo>
                    <a:cubicBezTo>
                      <a:pt x="4845" y="29"/>
                      <a:pt x="4633" y="1"/>
                      <a:pt x="44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2" name="Google Shape;4472;p54"/>
              <p:cNvSpPr/>
              <p:nvPr/>
            </p:nvSpPr>
            <p:spPr>
              <a:xfrm>
                <a:off x="2109950" y="4934800"/>
                <a:ext cx="126975" cy="120600"/>
              </a:xfrm>
              <a:custGeom>
                <a:avLst/>
                <a:gdLst/>
                <a:ahLst/>
                <a:cxnLst/>
                <a:rect l="l" t="t" r="r" b="b"/>
                <a:pathLst>
                  <a:path w="5079" h="4824" extrusionOk="0">
                    <a:moveTo>
                      <a:pt x="4650" y="1"/>
                    </a:moveTo>
                    <a:cubicBezTo>
                      <a:pt x="4637" y="24"/>
                      <a:pt x="4622" y="50"/>
                      <a:pt x="4605" y="76"/>
                    </a:cubicBezTo>
                    <a:cubicBezTo>
                      <a:pt x="4413" y="377"/>
                      <a:pt x="4120" y="528"/>
                      <a:pt x="3802" y="528"/>
                    </a:cubicBezTo>
                    <a:cubicBezTo>
                      <a:pt x="3718" y="528"/>
                      <a:pt x="3634" y="518"/>
                      <a:pt x="3548" y="497"/>
                    </a:cubicBezTo>
                    <a:cubicBezTo>
                      <a:pt x="3423" y="467"/>
                      <a:pt x="3296" y="450"/>
                      <a:pt x="3176" y="450"/>
                    </a:cubicBezTo>
                    <a:cubicBezTo>
                      <a:pt x="2835" y="450"/>
                      <a:pt x="2545" y="585"/>
                      <a:pt x="2495" y="941"/>
                    </a:cubicBezTo>
                    <a:cubicBezTo>
                      <a:pt x="2458" y="1204"/>
                      <a:pt x="2479" y="1317"/>
                      <a:pt x="2318" y="1545"/>
                    </a:cubicBezTo>
                    <a:cubicBezTo>
                      <a:pt x="2220" y="1684"/>
                      <a:pt x="2012" y="1743"/>
                      <a:pt x="1844" y="1743"/>
                    </a:cubicBezTo>
                    <a:cubicBezTo>
                      <a:pt x="1812" y="1743"/>
                      <a:pt x="1781" y="1741"/>
                      <a:pt x="1753" y="1737"/>
                    </a:cubicBezTo>
                    <a:cubicBezTo>
                      <a:pt x="1644" y="1721"/>
                      <a:pt x="1525" y="1683"/>
                      <a:pt x="1402" y="1683"/>
                    </a:cubicBezTo>
                    <a:cubicBezTo>
                      <a:pt x="1273" y="1683"/>
                      <a:pt x="1139" y="1725"/>
                      <a:pt x="1010" y="1877"/>
                    </a:cubicBezTo>
                    <a:cubicBezTo>
                      <a:pt x="777" y="2152"/>
                      <a:pt x="803" y="2489"/>
                      <a:pt x="764" y="2749"/>
                    </a:cubicBezTo>
                    <a:cubicBezTo>
                      <a:pt x="712" y="3089"/>
                      <a:pt x="466" y="3392"/>
                      <a:pt x="1" y="3511"/>
                    </a:cubicBezTo>
                    <a:cubicBezTo>
                      <a:pt x="283" y="3823"/>
                      <a:pt x="735" y="4022"/>
                      <a:pt x="1145" y="4022"/>
                    </a:cubicBezTo>
                    <a:cubicBezTo>
                      <a:pt x="1246" y="4022"/>
                      <a:pt x="1345" y="4010"/>
                      <a:pt x="1438" y="3984"/>
                    </a:cubicBezTo>
                    <a:cubicBezTo>
                      <a:pt x="1454" y="3980"/>
                      <a:pt x="1468" y="3978"/>
                      <a:pt x="1480" y="3978"/>
                    </a:cubicBezTo>
                    <a:cubicBezTo>
                      <a:pt x="1583" y="3978"/>
                      <a:pt x="1586" y="4121"/>
                      <a:pt x="1774" y="4274"/>
                    </a:cubicBezTo>
                    <a:cubicBezTo>
                      <a:pt x="2119" y="4554"/>
                      <a:pt x="2574" y="4671"/>
                      <a:pt x="3006" y="4671"/>
                    </a:cubicBezTo>
                    <a:cubicBezTo>
                      <a:pt x="3034" y="4671"/>
                      <a:pt x="3062" y="4670"/>
                      <a:pt x="3090" y="4669"/>
                    </a:cubicBezTo>
                    <a:cubicBezTo>
                      <a:pt x="3187" y="4666"/>
                      <a:pt x="3285" y="4657"/>
                      <a:pt x="3380" y="4642"/>
                    </a:cubicBezTo>
                    <a:cubicBezTo>
                      <a:pt x="3534" y="4618"/>
                      <a:pt x="3665" y="4607"/>
                      <a:pt x="3781" y="4607"/>
                    </a:cubicBezTo>
                    <a:cubicBezTo>
                      <a:pt x="4142" y="4607"/>
                      <a:pt x="4351" y="4707"/>
                      <a:pt x="4597" y="4816"/>
                    </a:cubicBezTo>
                    <a:cubicBezTo>
                      <a:pt x="4608" y="4821"/>
                      <a:pt x="4617" y="4823"/>
                      <a:pt x="4624" y="4823"/>
                    </a:cubicBezTo>
                    <a:cubicBezTo>
                      <a:pt x="4715" y="4823"/>
                      <a:pt x="4495" y="4435"/>
                      <a:pt x="4702" y="3854"/>
                    </a:cubicBezTo>
                    <a:cubicBezTo>
                      <a:pt x="4826" y="3508"/>
                      <a:pt x="5078" y="3071"/>
                      <a:pt x="5028" y="2439"/>
                    </a:cubicBezTo>
                    <a:cubicBezTo>
                      <a:pt x="5004" y="2135"/>
                      <a:pt x="4925" y="1846"/>
                      <a:pt x="4700" y="1620"/>
                    </a:cubicBezTo>
                    <a:cubicBezTo>
                      <a:pt x="4664" y="1584"/>
                      <a:pt x="4695" y="1557"/>
                      <a:pt x="4730" y="1489"/>
                    </a:cubicBezTo>
                    <a:cubicBezTo>
                      <a:pt x="4985" y="1002"/>
                      <a:pt x="4911" y="409"/>
                      <a:pt x="4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3" name="Google Shape;4473;p54"/>
              <p:cNvSpPr/>
              <p:nvPr/>
            </p:nvSpPr>
            <p:spPr>
              <a:xfrm>
                <a:off x="2349275" y="4901600"/>
                <a:ext cx="192250" cy="195000"/>
              </a:xfrm>
              <a:custGeom>
                <a:avLst/>
                <a:gdLst/>
                <a:ahLst/>
                <a:cxnLst/>
                <a:rect l="l" t="t" r="r" b="b"/>
                <a:pathLst>
                  <a:path w="7690" h="7800" extrusionOk="0">
                    <a:moveTo>
                      <a:pt x="5023" y="6607"/>
                    </a:moveTo>
                    <a:cubicBezTo>
                      <a:pt x="4930" y="6697"/>
                      <a:pt x="4839" y="6790"/>
                      <a:pt x="4751" y="6886"/>
                    </a:cubicBezTo>
                    <a:cubicBezTo>
                      <a:pt x="4839" y="6790"/>
                      <a:pt x="4929" y="6697"/>
                      <a:pt x="5023" y="6607"/>
                    </a:cubicBezTo>
                    <a:close/>
                    <a:moveTo>
                      <a:pt x="5097" y="1"/>
                    </a:moveTo>
                    <a:cubicBezTo>
                      <a:pt x="5090" y="25"/>
                      <a:pt x="5080" y="50"/>
                      <a:pt x="5071" y="74"/>
                    </a:cubicBezTo>
                    <a:cubicBezTo>
                      <a:pt x="4501" y="1394"/>
                      <a:pt x="1372" y="3633"/>
                      <a:pt x="174" y="3833"/>
                    </a:cubicBezTo>
                    <a:cubicBezTo>
                      <a:pt x="128" y="3840"/>
                      <a:pt x="81" y="3844"/>
                      <a:pt x="35" y="3844"/>
                    </a:cubicBezTo>
                    <a:cubicBezTo>
                      <a:pt x="23" y="3844"/>
                      <a:pt x="12" y="3844"/>
                      <a:pt x="0" y="3843"/>
                    </a:cubicBezTo>
                    <a:lnTo>
                      <a:pt x="0" y="3843"/>
                    </a:lnTo>
                    <a:cubicBezTo>
                      <a:pt x="1566" y="5045"/>
                      <a:pt x="3642" y="6465"/>
                      <a:pt x="5278" y="7520"/>
                    </a:cubicBezTo>
                    <a:cubicBezTo>
                      <a:pt x="5427" y="7616"/>
                      <a:pt x="5571" y="7709"/>
                      <a:pt x="5712" y="7799"/>
                    </a:cubicBezTo>
                    <a:lnTo>
                      <a:pt x="6566" y="7799"/>
                    </a:lnTo>
                    <a:cubicBezTo>
                      <a:pt x="6413" y="7681"/>
                      <a:pt x="6201" y="7516"/>
                      <a:pt x="5947" y="7321"/>
                    </a:cubicBezTo>
                    <a:cubicBezTo>
                      <a:pt x="5677" y="7112"/>
                      <a:pt x="5361" y="6868"/>
                      <a:pt x="5023" y="6607"/>
                    </a:cubicBezTo>
                    <a:lnTo>
                      <a:pt x="4013" y="5826"/>
                    </a:lnTo>
                    <a:lnTo>
                      <a:pt x="2977" y="5025"/>
                    </a:lnTo>
                    <a:cubicBezTo>
                      <a:pt x="2634" y="4761"/>
                      <a:pt x="2317" y="4516"/>
                      <a:pt x="2051" y="4311"/>
                    </a:cubicBezTo>
                    <a:cubicBezTo>
                      <a:pt x="2369" y="3917"/>
                      <a:pt x="2885" y="3463"/>
                      <a:pt x="3416" y="3062"/>
                    </a:cubicBezTo>
                    <a:cubicBezTo>
                      <a:pt x="3977" y="2640"/>
                      <a:pt x="4555" y="2279"/>
                      <a:pt x="4936" y="2117"/>
                    </a:cubicBezTo>
                    <a:cubicBezTo>
                      <a:pt x="5061" y="2428"/>
                      <a:pt x="5210" y="2801"/>
                      <a:pt x="5373" y="3204"/>
                    </a:cubicBezTo>
                    <a:cubicBezTo>
                      <a:pt x="5529" y="3593"/>
                      <a:pt x="5697" y="4011"/>
                      <a:pt x="5864" y="4429"/>
                    </a:cubicBezTo>
                    <a:cubicBezTo>
                      <a:pt x="6025" y="4829"/>
                      <a:pt x="6186" y="5230"/>
                      <a:pt x="6338" y="5606"/>
                    </a:cubicBezTo>
                    <a:cubicBezTo>
                      <a:pt x="6497" y="6004"/>
                      <a:pt x="6647" y="6376"/>
                      <a:pt x="6775" y="6694"/>
                    </a:cubicBezTo>
                    <a:cubicBezTo>
                      <a:pt x="6633" y="6782"/>
                      <a:pt x="6497" y="6876"/>
                      <a:pt x="6367" y="6977"/>
                    </a:cubicBezTo>
                    <a:cubicBezTo>
                      <a:pt x="6597" y="7285"/>
                      <a:pt x="6806" y="7564"/>
                      <a:pt x="6980" y="7799"/>
                    </a:cubicBezTo>
                    <a:lnTo>
                      <a:pt x="7689" y="7799"/>
                    </a:lnTo>
                    <a:cubicBezTo>
                      <a:pt x="7266" y="6228"/>
                      <a:pt x="6300" y="3187"/>
                      <a:pt x="5329" y="609"/>
                    </a:cubicBezTo>
                    <a:cubicBezTo>
                      <a:pt x="5252" y="403"/>
                      <a:pt x="5174" y="200"/>
                      <a:pt x="5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4" name="Google Shape;4474;p54"/>
              <p:cNvSpPr/>
              <p:nvPr/>
            </p:nvSpPr>
            <p:spPr>
              <a:xfrm>
                <a:off x="2497925" y="5076025"/>
                <a:ext cx="25900" cy="20575"/>
              </a:xfrm>
              <a:custGeom>
                <a:avLst/>
                <a:gdLst/>
                <a:ahLst/>
                <a:cxnLst/>
                <a:rect l="l" t="t" r="r" b="b"/>
                <a:pathLst>
                  <a:path w="1036" h="823" extrusionOk="0">
                    <a:moveTo>
                      <a:pt x="422" y="0"/>
                    </a:moveTo>
                    <a:cubicBezTo>
                      <a:pt x="314" y="82"/>
                      <a:pt x="209" y="167"/>
                      <a:pt x="104" y="252"/>
                    </a:cubicBezTo>
                    <a:cubicBezTo>
                      <a:pt x="68" y="281"/>
                      <a:pt x="34" y="312"/>
                      <a:pt x="1" y="344"/>
                    </a:cubicBezTo>
                    <a:cubicBezTo>
                      <a:pt x="254" y="539"/>
                      <a:pt x="467" y="704"/>
                      <a:pt x="620" y="822"/>
                    </a:cubicBezTo>
                    <a:lnTo>
                      <a:pt x="1035" y="822"/>
                    </a:lnTo>
                    <a:cubicBezTo>
                      <a:pt x="861" y="587"/>
                      <a:pt x="652" y="308"/>
                      <a:pt x="422"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5" name="Google Shape;4475;p54"/>
              <p:cNvSpPr/>
              <p:nvPr/>
            </p:nvSpPr>
            <p:spPr>
              <a:xfrm>
                <a:off x="2474825" y="5052825"/>
                <a:ext cx="33650" cy="31775"/>
              </a:xfrm>
              <a:custGeom>
                <a:avLst/>
                <a:gdLst/>
                <a:ahLst/>
                <a:cxnLst/>
                <a:rect l="l" t="t" r="r" b="b"/>
                <a:pathLst>
                  <a:path w="1346" h="1271" extrusionOk="0">
                    <a:moveTo>
                      <a:pt x="649" y="0"/>
                    </a:moveTo>
                    <a:cubicBezTo>
                      <a:pt x="422" y="172"/>
                      <a:pt x="205" y="359"/>
                      <a:pt x="1" y="557"/>
                    </a:cubicBezTo>
                    <a:cubicBezTo>
                      <a:pt x="339" y="818"/>
                      <a:pt x="655" y="1062"/>
                      <a:pt x="925" y="1271"/>
                    </a:cubicBezTo>
                    <a:cubicBezTo>
                      <a:pt x="958" y="1239"/>
                      <a:pt x="992" y="1208"/>
                      <a:pt x="1028" y="1179"/>
                    </a:cubicBezTo>
                    <a:cubicBezTo>
                      <a:pt x="1133" y="1095"/>
                      <a:pt x="1238" y="1010"/>
                      <a:pt x="1346" y="927"/>
                    </a:cubicBezTo>
                    <a:cubicBezTo>
                      <a:pt x="1129" y="639"/>
                      <a:pt x="894" y="326"/>
                      <a:pt x="6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6" name="Google Shape;4476;p54"/>
              <p:cNvSpPr/>
              <p:nvPr/>
            </p:nvSpPr>
            <p:spPr>
              <a:xfrm>
                <a:off x="2434675" y="4954475"/>
                <a:ext cx="48925" cy="47475"/>
              </a:xfrm>
              <a:custGeom>
                <a:avLst/>
                <a:gdLst/>
                <a:ahLst/>
                <a:cxnLst/>
                <a:rect l="l" t="t" r="r" b="b"/>
                <a:pathLst>
                  <a:path w="1957" h="1899" extrusionOk="0">
                    <a:moveTo>
                      <a:pt x="1520" y="1"/>
                    </a:moveTo>
                    <a:cubicBezTo>
                      <a:pt x="1140" y="164"/>
                      <a:pt x="562" y="525"/>
                      <a:pt x="0" y="947"/>
                    </a:cubicBezTo>
                    <a:lnTo>
                      <a:pt x="719" y="1898"/>
                    </a:lnTo>
                    <a:cubicBezTo>
                      <a:pt x="1155" y="1570"/>
                      <a:pt x="1600" y="1280"/>
                      <a:pt x="1957" y="1089"/>
                    </a:cubicBezTo>
                    <a:cubicBezTo>
                      <a:pt x="1795" y="685"/>
                      <a:pt x="1645" y="313"/>
                      <a:pt x="15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7" name="Google Shape;4477;p54"/>
              <p:cNvSpPr/>
              <p:nvPr/>
            </p:nvSpPr>
            <p:spPr>
              <a:xfrm>
                <a:off x="2452625" y="4981700"/>
                <a:ext cx="43275" cy="46050"/>
              </a:xfrm>
              <a:custGeom>
                <a:avLst/>
                <a:gdLst/>
                <a:ahLst/>
                <a:cxnLst/>
                <a:rect l="l" t="t" r="r" b="b"/>
                <a:pathLst>
                  <a:path w="1731" h="1842" extrusionOk="0">
                    <a:moveTo>
                      <a:pt x="1240" y="0"/>
                    </a:moveTo>
                    <a:cubicBezTo>
                      <a:pt x="883" y="191"/>
                      <a:pt x="437" y="481"/>
                      <a:pt x="1" y="809"/>
                    </a:cubicBezTo>
                    <a:cubicBezTo>
                      <a:pt x="251" y="1140"/>
                      <a:pt x="515" y="1490"/>
                      <a:pt x="780" y="1842"/>
                    </a:cubicBezTo>
                    <a:cubicBezTo>
                      <a:pt x="1083" y="1616"/>
                      <a:pt x="1401" y="1410"/>
                      <a:pt x="1731" y="1225"/>
                    </a:cubicBezTo>
                    <a:cubicBezTo>
                      <a:pt x="1563" y="807"/>
                      <a:pt x="1395" y="389"/>
                      <a:pt x="1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8" name="Google Shape;4478;p54"/>
              <p:cNvSpPr/>
              <p:nvPr/>
            </p:nvSpPr>
            <p:spPr>
              <a:xfrm>
                <a:off x="2491050" y="5041700"/>
                <a:ext cx="27600" cy="34325"/>
              </a:xfrm>
              <a:custGeom>
                <a:avLst/>
                <a:gdLst/>
                <a:ahLst/>
                <a:cxnLst/>
                <a:rect l="l" t="t" r="r" b="b"/>
                <a:pathLst>
                  <a:path w="1104" h="1373" extrusionOk="0">
                    <a:moveTo>
                      <a:pt x="667" y="1"/>
                    </a:moveTo>
                    <a:cubicBezTo>
                      <a:pt x="436" y="136"/>
                      <a:pt x="214" y="285"/>
                      <a:pt x="0" y="445"/>
                    </a:cubicBezTo>
                    <a:cubicBezTo>
                      <a:pt x="245" y="771"/>
                      <a:pt x="480" y="1084"/>
                      <a:pt x="697" y="1372"/>
                    </a:cubicBezTo>
                    <a:cubicBezTo>
                      <a:pt x="827" y="1271"/>
                      <a:pt x="963" y="1177"/>
                      <a:pt x="1104" y="1088"/>
                    </a:cubicBezTo>
                    <a:cubicBezTo>
                      <a:pt x="976" y="771"/>
                      <a:pt x="827" y="400"/>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79" name="Google Shape;4479;p54"/>
              <p:cNvSpPr/>
              <p:nvPr/>
            </p:nvSpPr>
            <p:spPr>
              <a:xfrm>
                <a:off x="2400550" y="4978125"/>
                <a:ext cx="52100" cy="49125"/>
              </a:xfrm>
              <a:custGeom>
                <a:avLst/>
                <a:gdLst/>
                <a:ahLst/>
                <a:cxnLst/>
                <a:rect l="l" t="t" r="r" b="b"/>
                <a:pathLst>
                  <a:path w="2084" h="1965" extrusionOk="0">
                    <a:moveTo>
                      <a:pt x="1365" y="1"/>
                    </a:moveTo>
                    <a:cubicBezTo>
                      <a:pt x="834" y="401"/>
                      <a:pt x="318" y="856"/>
                      <a:pt x="0" y="1249"/>
                    </a:cubicBezTo>
                    <a:cubicBezTo>
                      <a:pt x="266" y="1454"/>
                      <a:pt x="583" y="1699"/>
                      <a:pt x="926" y="1964"/>
                    </a:cubicBezTo>
                    <a:cubicBezTo>
                      <a:pt x="1239" y="1632"/>
                      <a:pt x="1656" y="1274"/>
                      <a:pt x="2084" y="952"/>
                    </a:cubicBezTo>
                    <a:lnTo>
                      <a:pt x="136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0" name="Google Shape;4480;p54"/>
              <p:cNvSpPr/>
              <p:nvPr/>
            </p:nvSpPr>
            <p:spPr>
              <a:xfrm>
                <a:off x="2472125" y="5012300"/>
                <a:ext cx="35600" cy="40575"/>
              </a:xfrm>
              <a:custGeom>
                <a:avLst/>
                <a:gdLst/>
                <a:ahLst/>
                <a:cxnLst/>
                <a:rect l="l" t="t" r="r" b="b"/>
                <a:pathLst>
                  <a:path w="1424" h="1623" extrusionOk="0">
                    <a:moveTo>
                      <a:pt x="951" y="1"/>
                    </a:moveTo>
                    <a:cubicBezTo>
                      <a:pt x="621" y="186"/>
                      <a:pt x="303" y="392"/>
                      <a:pt x="0" y="618"/>
                    </a:cubicBezTo>
                    <a:cubicBezTo>
                      <a:pt x="254" y="955"/>
                      <a:pt x="511" y="1294"/>
                      <a:pt x="757" y="1622"/>
                    </a:cubicBezTo>
                    <a:cubicBezTo>
                      <a:pt x="971" y="1461"/>
                      <a:pt x="1193" y="1313"/>
                      <a:pt x="1424" y="1178"/>
                    </a:cubicBezTo>
                    <a:cubicBezTo>
                      <a:pt x="1273" y="800"/>
                      <a:pt x="1111" y="401"/>
                      <a:pt x="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1" name="Google Shape;4481;p54"/>
              <p:cNvSpPr/>
              <p:nvPr/>
            </p:nvSpPr>
            <p:spPr>
              <a:xfrm>
                <a:off x="2423700" y="5001925"/>
                <a:ext cx="48450" cy="45325"/>
              </a:xfrm>
              <a:custGeom>
                <a:avLst/>
                <a:gdLst/>
                <a:ahLst/>
                <a:cxnLst/>
                <a:rect l="l" t="t" r="r" b="b"/>
                <a:pathLst>
                  <a:path w="1938" h="1813" extrusionOk="0">
                    <a:moveTo>
                      <a:pt x="1158" y="0"/>
                    </a:moveTo>
                    <a:cubicBezTo>
                      <a:pt x="730" y="322"/>
                      <a:pt x="313" y="680"/>
                      <a:pt x="0" y="1012"/>
                    </a:cubicBezTo>
                    <a:lnTo>
                      <a:pt x="1036" y="1813"/>
                    </a:lnTo>
                    <a:cubicBezTo>
                      <a:pt x="1316" y="1530"/>
                      <a:pt x="1617" y="1270"/>
                      <a:pt x="1937" y="1033"/>
                    </a:cubicBezTo>
                    <a:cubicBezTo>
                      <a:pt x="1672"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2" name="Google Shape;4482;p54"/>
              <p:cNvSpPr/>
              <p:nvPr/>
            </p:nvSpPr>
            <p:spPr>
              <a:xfrm>
                <a:off x="2449575" y="5027725"/>
                <a:ext cx="41500" cy="39050"/>
              </a:xfrm>
              <a:custGeom>
                <a:avLst/>
                <a:gdLst/>
                <a:ahLst/>
                <a:cxnLst/>
                <a:rect l="l" t="t" r="r" b="b"/>
                <a:pathLst>
                  <a:path w="1660" h="1562" extrusionOk="0">
                    <a:moveTo>
                      <a:pt x="902" y="1"/>
                    </a:moveTo>
                    <a:cubicBezTo>
                      <a:pt x="582" y="238"/>
                      <a:pt x="281" y="498"/>
                      <a:pt x="1" y="781"/>
                    </a:cubicBezTo>
                    <a:lnTo>
                      <a:pt x="1011" y="1561"/>
                    </a:lnTo>
                    <a:cubicBezTo>
                      <a:pt x="1216" y="1363"/>
                      <a:pt x="1432" y="1176"/>
                      <a:pt x="1659" y="1005"/>
                    </a:cubicBezTo>
                    <a:cubicBezTo>
                      <a:pt x="1413" y="677"/>
                      <a:pt x="1156" y="338"/>
                      <a:pt x="9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3" name="Google Shape;4483;p54"/>
              <p:cNvSpPr/>
              <p:nvPr/>
            </p:nvSpPr>
            <p:spPr>
              <a:xfrm>
                <a:off x="2451950" y="4858050"/>
                <a:ext cx="27425" cy="43575"/>
              </a:xfrm>
              <a:custGeom>
                <a:avLst/>
                <a:gdLst/>
                <a:ahLst/>
                <a:cxnLst/>
                <a:rect l="l" t="t" r="r" b="b"/>
                <a:pathLst>
                  <a:path w="1097" h="1743" extrusionOk="0">
                    <a:moveTo>
                      <a:pt x="2" y="0"/>
                    </a:moveTo>
                    <a:lnTo>
                      <a:pt x="2" y="0"/>
                    </a:lnTo>
                    <a:cubicBezTo>
                      <a:pt x="8" y="65"/>
                      <a:pt x="7" y="131"/>
                      <a:pt x="0" y="196"/>
                    </a:cubicBezTo>
                    <a:cubicBezTo>
                      <a:pt x="403" y="553"/>
                      <a:pt x="728" y="1075"/>
                      <a:pt x="920" y="1565"/>
                    </a:cubicBezTo>
                    <a:lnTo>
                      <a:pt x="990" y="1743"/>
                    </a:lnTo>
                    <a:cubicBezTo>
                      <a:pt x="1096" y="1377"/>
                      <a:pt x="864" y="947"/>
                      <a:pt x="665" y="660"/>
                    </a:cubicBezTo>
                    <a:cubicBezTo>
                      <a:pt x="487" y="402"/>
                      <a:pt x="268" y="143"/>
                      <a:pt x="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4" name="Google Shape;4484;p54"/>
              <p:cNvSpPr/>
              <p:nvPr/>
            </p:nvSpPr>
            <p:spPr>
              <a:xfrm>
                <a:off x="2314350" y="4962300"/>
                <a:ext cx="34950" cy="35400"/>
              </a:xfrm>
              <a:custGeom>
                <a:avLst/>
                <a:gdLst/>
                <a:ahLst/>
                <a:cxnLst/>
                <a:rect l="l" t="t" r="r" b="b"/>
                <a:pathLst>
                  <a:path w="1398" h="1416" extrusionOk="0">
                    <a:moveTo>
                      <a:pt x="0" y="0"/>
                    </a:moveTo>
                    <a:lnTo>
                      <a:pt x="0" y="0"/>
                    </a:lnTo>
                    <a:cubicBezTo>
                      <a:pt x="26" y="137"/>
                      <a:pt x="81" y="271"/>
                      <a:pt x="158" y="421"/>
                    </a:cubicBezTo>
                    <a:cubicBezTo>
                      <a:pt x="364" y="829"/>
                      <a:pt x="770" y="1300"/>
                      <a:pt x="1250" y="1397"/>
                    </a:cubicBezTo>
                    <a:cubicBezTo>
                      <a:pt x="1298" y="1408"/>
                      <a:pt x="1347" y="1414"/>
                      <a:pt x="1397" y="1415"/>
                    </a:cubicBezTo>
                    <a:cubicBezTo>
                      <a:pt x="1321" y="1357"/>
                      <a:pt x="1245" y="1298"/>
                      <a:pt x="1171" y="1240"/>
                    </a:cubicBezTo>
                    <a:cubicBezTo>
                      <a:pt x="737" y="904"/>
                      <a:pt x="344" y="375"/>
                      <a:pt x="180" y="55"/>
                    </a:cubicBezTo>
                    <a:cubicBezTo>
                      <a:pt x="118" y="45"/>
                      <a:pt x="58" y="2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5" name="Google Shape;4485;p54"/>
              <p:cNvSpPr/>
              <p:nvPr/>
            </p:nvSpPr>
            <p:spPr>
              <a:xfrm>
                <a:off x="2318850" y="4862950"/>
                <a:ext cx="157875" cy="134750"/>
              </a:xfrm>
              <a:custGeom>
                <a:avLst/>
                <a:gdLst/>
                <a:ahLst/>
                <a:cxnLst/>
                <a:rect l="l" t="t" r="r" b="b"/>
                <a:pathLst>
                  <a:path w="6315" h="5390" extrusionOk="0">
                    <a:moveTo>
                      <a:pt x="5324" y="0"/>
                    </a:moveTo>
                    <a:cubicBezTo>
                      <a:pt x="5324" y="5"/>
                      <a:pt x="5323" y="11"/>
                      <a:pt x="5323" y="17"/>
                    </a:cubicBezTo>
                    <a:cubicBezTo>
                      <a:pt x="5282" y="413"/>
                      <a:pt x="4969" y="836"/>
                      <a:pt x="4332" y="990"/>
                    </a:cubicBezTo>
                    <a:cubicBezTo>
                      <a:pt x="4155" y="1033"/>
                      <a:pt x="4010" y="1044"/>
                      <a:pt x="3898" y="1044"/>
                    </a:cubicBezTo>
                    <a:cubicBezTo>
                      <a:pt x="3792" y="1044"/>
                      <a:pt x="3716" y="1034"/>
                      <a:pt x="3673" y="1034"/>
                    </a:cubicBezTo>
                    <a:cubicBezTo>
                      <a:pt x="3632" y="1034"/>
                      <a:pt x="3621" y="1043"/>
                      <a:pt x="3642" y="1079"/>
                    </a:cubicBezTo>
                    <a:cubicBezTo>
                      <a:pt x="4168" y="1968"/>
                      <a:pt x="3679" y="3157"/>
                      <a:pt x="2629" y="3172"/>
                    </a:cubicBezTo>
                    <a:cubicBezTo>
                      <a:pt x="2622" y="3173"/>
                      <a:pt x="2615" y="3173"/>
                      <a:pt x="2608" y="3173"/>
                    </a:cubicBezTo>
                    <a:cubicBezTo>
                      <a:pt x="1923" y="3173"/>
                      <a:pt x="1558" y="2717"/>
                      <a:pt x="1459" y="2689"/>
                    </a:cubicBezTo>
                    <a:cubicBezTo>
                      <a:pt x="1439" y="2766"/>
                      <a:pt x="1420" y="2845"/>
                      <a:pt x="1399" y="2923"/>
                    </a:cubicBezTo>
                    <a:cubicBezTo>
                      <a:pt x="1257" y="3436"/>
                      <a:pt x="890" y="3928"/>
                      <a:pt x="337" y="4025"/>
                    </a:cubicBezTo>
                    <a:cubicBezTo>
                      <a:pt x="280" y="4035"/>
                      <a:pt x="221" y="4041"/>
                      <a:pt x="163" y="4042"/>
                    </a:cubicBezTo>
                    <a:cubicBezTo>
                      <a:pt x="157" y="4042"/>
                      <a:pt x="152" y="4042"/>
                      <a:pt x="146" y="4042"/>
                    </a:cubicBezTo>
                    <a:cubicBezTo>
                      <a:pt x="98" y="4042"/>
                      <a:pt x="49" y="4038"/>
                      <a:pt x="0" y="4029"/>
                    </a:cubicBezTo>
                    <a:lnTo>
                      <a:pt x="0" y="4029"/>
                    </a:lnTo>
                    <a:cubicBezTo>
                      <a:pt x="164" y="4348"/>
                      <a:pt x="557" y="4878"/>
                      <a:pt x="991" y="5215"/>
                    </a:cubicBezTo>
                    <a:cubicBezTo>
                      <a:pt x="1065" y="5272"/>
                      <a:pt x="1141" y="5331"/>
                      <a:pt x="1217" y="5389"/>
                    </a:cubicBezTo>
                    <a:cubicBezTo>
                      <a:pt x="1229" y="5390"/>
                      <a:pt x="1240" y="5390"/>
                      <a:pt x="1252" y="5390"/>
                    </a:cubicBezTo>
                    <a:cubicBezTo>
                      <a:pt x="1298" y="5390"/>
                      <a:pt x="1345" y="5386"/>
                      <a:pt x="1391" y="5379"/>
                    </a:cubicBezTo>
                    <a:cubicBezTo>
                      <a:pt x="2589" y="5180"/>
                      <a:pt x="5718" y="2940"/>
                      <a:pt x="6288" y="1620"/>
                    </a:cubicBezTo>
                    <a:cubicBezTo>
                      <a:pt x="6298" y="1596"/>
                      <a:pt x="6307" y="1571"/>
                      <a:pt x="6314" y="1547"/>
                    </a:cubicBezTo>
                    <a:lnTo>
                      <a:pt x="6245" y="1369"/>
                    </a:lnTo>
                    <a:cubicBezTo>
                      <a:pt x="6053" y="879"/>
                      <a:pt x="5727" y="357"/>
                      <a:pt x="53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6" name="Google Shape;4486;p54"/>
              <p:cNvSpPr/>
              <p:nvPr/>
            </p:nvSpPr>
            <p:spPr>
              <a:xfrm>
                <a:off x="2287375" y="4774775"/>
                <a:ext cx="800" cy="525"/>
              </a:xfrm>
              <a:custGeom>
                <a:avLst/>
                <a:gdLst/>
                <a:ahLst/>
                <a:cxnLst/>
                <a:rect l="l" t="t" r="r" b="b"/>
                <a:pathLst>
                  <a:path w="32" h="21" extrusionOk="0">
                    <a:moveTo>
                      <a:pt x="0" y="21"/>
                    </a:moveTo>
                    <a:lnTo>
                      <a:pt x="3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7" name="Google Shape;4487;p54"/>
              <p:cNvSpPr/>
              <p:nvPr/>
            </p:nvSpPr>
            <p:spPr>
              <a:xfrm>
                <a:off x="2286275" y="4775525"/>
                <a:ext cx="775" cy="525"/>
              </a:xfrm>
              <a:custGeom>
                <a:avLst/>
                <a:gdLst/>
                <a:ahLst/>
                <a:cxnLst/>
                <a:rect l="l" t="t" r="r" b="b"/>
                <a:pathLst>
                  <a:path w="31" h="21" extrusionOk="0">
                    <a:moveTo>
                      <a:pt x="1" y="20"/>
                    </a:moveTo>
                    <a:cubicBezTo>
                      <a:pt x="10" y="13"/>
                      <a:pt x="21" y="7"/>
                      <a:pt x="30" y="0"/>
                    </a:cubicBezTo>
                    <a:cubicBezTo>
                      <a:pt x="21" y="7"/>
                      <a:pt x="10" y="13"/>
                      <a:pt x="1" y="2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8" name="Google Shape;4488;p54"/>
              <p:cNvSpPr/>
              <p:nvPr/>
            </p:nvSpPr>
            <p:spPr>
              <a:xfrm>
                <a:off x="2373900" y="4771000"/>
                <a:ext cx="4100" cy="2225"/>
              </a:xfrm>
              <a:custGeom>
                <a:avLst/>
                <a:gdLst/>
                <a:ahLst/>
                <a:cxnLst/>
                <a:rect l="l" t="t" r="r" b="b"/>
                <a:pathLst>
                  <a:path w="164" h="89" extrusionOk="0">
                    <a:moveTo>
                      <a:pt x="1" y="1"/>
                    </a:moveTo>
                    <a:cubicBezTo>
                      <a:pt x="56" y="29"/>
                      <a:pt x="110" y="58"/>
                      <a:pt x="164" y="89"/>
                    </a:cubicBezTo>
                    <a:cubicBezTo>
                      <a:pt x="110" y="58"/>
                      <a:pt x="55" y="28"/>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89" name="Google Shape;4489;p54"/>
              <p:cNvSpPr/>
              <p:nvPr/>
            </p:nvSpPr>
            <p:spPr>
              <a:xfrm>
                <a:off x="2289525" y="4773325"/>
                <a:ext cx="975" cy="575"/>
              </a:xfrm>
              <a:custGeom>
                <a:avLst/>
                <a:gdLst/>
                <a:ahLst/>
                <a:cxnLst/>
                <a:rect l="l" t="t" r="r" b="b"/>
                <a:pathLst>
                  <a:path w="39" h="23" extrusionOk="0">
                    <a:moveTo>
                      <a:pt x="0" y="22"/>
                    </a:moveTo>
                    <a:cubicBezTo>
                      <a:pt x="13" y="15"/>
                      <a:pt x="26" y="7"/>
                      <a:pt x="39" y="0"/>
                    </a:cubicBezTo>
                    <a:cubicBezTo>
                      <a:pt x="26" y="7"/>
                      <a:pt x="13" y="15"/>
                      <a:pt x="0"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0" name="Google Shape;4490;p54"/>
              <p:cNvSpPr/>
              <p:nvPr/>
            </p:nvSpPr>
            <p:spPr>
              <a:xfrm>
                <a:off x="2285225" y="4776275"/>
                <a:ext cx="700" cy="525"/>
              </a:xfrm>
              <a:custGeom>
                <a:avLst/>
                <a:gdLst/>
                <a:ahLst/>
                <a:cxnLst/>
                <a:rect l="l" t="t" r="r" b="b"/>
                <a:pathLst>
                  <a:path w="28" h="21" extrusionOk="0">
                    <a:moveTo>
                      <a:pt x="0" y="20"/>
                    </a:moveTo>
                    <a:lnTo>
                      <a:pt x="28"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1" name="Google Shape;4491;p54"/>
              <p:cNvSpPr/>
              <p:nvPr/>
            </p:nvSpPr>
            <p:spPr>
              <a:xfrm>
                <a:off x="2283025" y="4777825"/>
                <a:ext cx="775" cy="600"/>
              </a:xfrm>
              <a:custGeom>
                <a:avLst/>
                <a:gdLst/>
                <a:ahLst/>
                <a:cxnLst/>
                <a:rect l="l" t="t" r="r" b="b"/>
                <a:pathLst>
                  <a:path w="31" h="24" extrusionOk="0">
                    <a:moveTo>
                      <a:pt x="1" y="23"/>
                    </a:moveTo>
                    <a:lnTo>
                      <a:pt x="3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2" name="Google Shape;4492;p54"/>
              <p:cNvSpPr/>
              <p:nvPr/>
            </p:nvSpPr>
            <p:spPr>
              <a:xfrm>
                <a:off x="2284150" y="4777025"/>
                <a:ext cx="725" cy="575"/>
              </a:xfrm>
              <a:custGeom>
                <a:avLst/>
                <a:gdLst/>
                <a:ahLst/>
                <a:cxnLst/>
                <a:rect l="l" t="t" r="r" b="b"/>
                <a:pathLst>
                  <a:path w="29" h="23" extrusionOk="0">
                    <a:moveTo>
                      <a:pt x="1" y="22"/>
                    </a:moveTo>
                    <a:cubicBezTo>
                      <a:pt x="9" y="15"/>
                      <a:pt x="19" y="8"/>
                      <a:pt x="28" y="1"/>
                    </a:cubicBezTo>
                    <a:cubicBezTo>
                      <a:pt x="19" y="8"/>
                      <a:pt x="9" y="15"/>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3" name="Google Shape;4493;p54"/>
              <p:cNvSpPr/>
              <p:nvPr/>
            </p:nvSpPr>
            <p:spPr>
              <a:xfrm>
                <a:off x="2372825" y="4770475"/>
                <a:ext cx="1025" cy="525"/>
              </a:xfrm>
              <a:custGeom>
                <a:avLst/>
                <a:gdLst/>
                <a:ahLst/>
                <a:cxnLst/>
                <a:rect l="l" t="t" r="r" b="b"/>
                <a:pathLst>
                  <a:path w="41" h="21" extrusionOk="0">
                    <a:moveTo>
                      <a:pt x="0" y="0"/>
                    </a:moveTo>
                    <a:lnTo>
                      <a:pt x="0" y="0"/>
                    </a:lnTo>
                    <a:cubicBezTo>
                      <a:pt x="7" y="4"/>
                      <a:pt x="14" y="7"/>
                      <a:pt x="21" y="10"/>
                    </a:cubicBezTo>
                    <a:lnTo>
                      <a:pt x="21" y="10"/>
                    </a:lnTo>
                    <a:cubicBezTo>
                      <a:pt x="14" y="7"/>
                      <a:pt x="7" y="3"/>
                      <a:pt x="0" y="0"/>
                    </a:cubicBezTo>
                    <a:close/>
                    <a:moveTo>
                      <a:pt x="21" y="10"/>
                    </a:moveTo>
                    <a:cubicBezTo>
                      <a:pt x="27" y="14"/>
                      <a:pt x="34" y="17"/>
                      <a:pt x="41" y="20"/>
                    </a:cubicBezTo>
                    <a:cubicBezTo>
                      <a:pt x="34" y="17"/>
                      <a:pt x="27" y="14"/>
                      <a:pt x="21" y="1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4" name="Google Shape;4494;p54"/>
              <p:cNvSpPr/>
              <p:nvPr/>
            </p:nvSpPr>
            <p:spPr>
              <a:xfrm>
                <a:off x="2368150" y="4768375"/>
                <a:ext cx="1125" cy="475"/>
              </a:xfrm>
              <a:custGeom>
                <a:avLst/>
                <a:gdLst/>
                <a:ahLst/>
                <a:cxnLst/>
                <a:rect l="l" t="t" r="r" b="b"/>
                <a:pathLst>
                  <a:path w="45" h="19" extrusionOk="0">
                    <a:moveTo>
                      <a:pt x="0" y="0"/>
                    </a:moveTo>
                    <a:lnTo>
                      <a:pt x="0" y="0"/>
                    </a:lnTo>
                    <a:cubicBezTo>
                      <a:pt x="15" y="7"/>
                      <a:pt x="30" y="13"/>
                      <a:pt x="45" y="18"/>
                    </a:cubicBezTo>
                    <a:cubicBezTo>
                      <a:pt x="30" y="12"/>
                      <a:pt x="15"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5" name="Google Shape;4495;p54"/>
              <p:cNvSpPr/>
              <p:nvPr/>
            </p:nvSpPr>
            <p:spPr>
              <a:xfrm>
                <a:off x="2371675" y="4769925"/>
                <a:ext cx="1000" cy="500"/>
              </a:xfrm>
              <a:custGeom>
                <a:avLst/>
                <a:gdLst/>
                <a:ahLst/>
                <a:cxnLst/>
                <a:rect l="l" t="t" r="r" b="b"/>
                <a:pathLst>
                  <a:path w="40" h="20" extrusionOk="0">
                    <a:moveTo>
                      <a:pt x="1" y="1"/>
                    </a:moveTo>
                    <a:cubicBezTo>
                      <a:pt x="14" y="7"/>
                      <a:pt x="27" y="13"/>
                      <a:pt x="40" y="19"/>
                    </a:cubicBezTo>
                    <a:cubicBezTo>
                      <a:pt x="27" y="13"/>
                      <a:pt x="14" y="7"/>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6" name="Google Shape;4496;p54"/>
              <p:cNvSpPr/>
              <p:nvPr/>
            </p:nvSpPr>
            <p:spPr>
              <a:xfrm>
                <a:off x="2369350" y="4768875"/>
                <a:ext cx="1050" cy="475"/>
              </a:xfrm>
              <a:custGeom>
                <a:avLst/>
                <a:gdLst/>
                <a:ahLst/>
                <a:cxnLst/>
                <a:rect l="l" t="t" r="r" b="b"/>
                <a:pathLst>
                  <a:path w="42" h="19" extrusionOk="0">
                    <a:moveTo>
                      <a:pt x="0" y="0"/>
                    </a:moveTo>
                    <a:cubicBezTo>
                      <a:pt x="14" y="7"/>
                      <a:pt x="28" y="12"/>
                      <a:pt x="42" y="19"/>
                    </a:cubicBezTo>
                    <a:cubicBezTo>
                      <a:pt x="28" y="12"/>
                      <a:pt x="14"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7" name="Google Shape;4497;p54"/>
              <p:cNvSpPr/>
              <p:nvPr/>
            </p:nvSpPr>
            <p:spPr>
              <a:xfrm>
                <a:off x="2370500" y="4769400"/>
                <a:ext cx="1050" cy="475"/>
              </a:xfrm>
              <a:custGeom>
                <a:avLst/>
                <a:gdLst/>
                <a:ahLst/>
                <a:cxnLst/>
                <a:rect l="l" t="t" r="r" b="b"/>
                <a:pathLst>
                  <a:path w="42" h="19" extrusionOk="0">
                    <a:moveTo>
                      <a:pt x="1" y="1"/>
                    </a:moveTo>
                    <a:cubicBezTo>
                      <a:pt x="15" y="6"/>
                      <a:pt x="27" y="12"/>
                      <a:pt x="41" y="19"/>
                    </a:cubicBezTo>
                    <a:cubicBezTo>
                      <a:pt x="28"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8" name="Google Shape;4498;p54"/>
              <p:cNvSpPr/>
              <p:nvPr/>
            </p:nvSpPr>
            <p:spPr>
              <a:xfrm>
                <a:off x="2272750" y="4787175"/>
                <a:ext cx="550" cy="625"/>
              </a:xfrm>
              <a:custGeom>
                <a:avLst/>
                <a:gdLst/>
                <a:ahLst/>
                <a:cxnLst/>
                <a:rect l="l" t="t" r="r" b="b"/>
                <a:pathLst>
                  <a:path w="22" h="25" extrusionOk="0">
                    <a:moveTo>
                      <a:pt x="1"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499" name="Google Shape;4499;p54"/>
              <p:cNvSpPr/>
              <p:nvPr/>
            </p:nvSpPr>
            <p:spPr>
              <a:xfrm>
                <a:off x="2273700" y="4786200"/>
                <a:ext cx="525" cy="550"/>
              </a:xfrm>
              <a:custGeom>
                <a:avLst/>
                <a:gdLst/>
                <a:ahLst/>
                <a:cxnLst/>
                <a:rect l="l" t="t" r="r" b="b"/>
                <a:pathLst>
                  <a:path w="21" h="22" extrusionOk="0">
                    <a:moveTo>
                      <a:pt x="1" y="22"/>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0" name="Google Shape;4500;p54"/>
              <p:cNvSpPr/>
              <p:nvPr/>
            </p:nvSpPr>
            <p:spPr>
              <a:xfrm>
                <a:off x="2274700" y="4785250"/>
                <a:ext cx="525" cy="525"/>
              </a:xfrm>
              <a:custGeom>
                <a:avLst/>
                <a:gdLst/>
                <a:ahLst/>
                <a:cxnLst/>
                <a:rect l="l" t="t" r="r" b="b"/>
                <a:pathLst>
                  <a:path w="21" h="21" extrusionOk="0">
                    <a:moveTo>
                      <a:pt x="0" y="21"/>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1" name="Google Shape;4501;p54"/>
              <p:cNvSpPr/>
              <p:nvPr/>
            </p:nvSpPr>
            <p:spPr>
              <a:xfrm>
                <a:off x="2271750" y="4788200"/>
                <a:ext cx="600" cy="650"/>
              </a:xfrm>
              <a:custGeom>
                <a:avLst/>
                <a:gdLst/>
                <a:ahLst/>
                <a:cxnLst/>
                <a:rect l="l" t="t" r="r" b="b"/>
                <a:pathLst>
                  <a:path w="24" h="26" extrusionOk="0">
                    <a:moveTo>
                      <a:pt x="0" y="26"/>
                    </a:moveTo>
                    <a:cubicBezTo>
                      <a:pt x="9" y="17"/>
                      <a:pt x="16" y="9"/>
                      <a:pt x="24" y="0"/>
                    </a:cubicBezTo>
                    <a:cubicBezTo>
                      <a:pt x="16" y="9"/>
                      <a:pt x="9" y="17"/>
                      <a:pt x="0" y="26"/>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2" name="Google Shape;4502;p54"/>
              <p:cNvSpPr/>
              <p:nvPr/>
            </p:nvSpPr>
            <p:spPr>
              <a:xfrm>
                <a:off x="2275675" y="4784300"/>
                <a:ext cx="500" cy="500"/>
              </a:xfrm>
              <a:custGeom>
                <a:avLst/>
                <a:gdLst/>
                <a:ahLst/>
                <a:cxnLst/>
                <a:rect l="l" t="t" r="r" b="b"/>
                <a:pathLst>
                  <a:path w="20" h="20" extrusionOk="0">
                    <a:moveTo>
                      <a:pt x="0" y="19"/>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3" name="Google Shape;4503;p54"/>
              <p:cNvSpPr/>
              <p:nvPr/>
            </p:nvSpPr>
            <p:spPr>
              <a:xfrm>
                <a:off x="2281825" y="4778625"/>
                <a:ext cx="925" cy="750"/>
              </a:xfrm>
              <a:custGeom>
                <a:avLst/>
                <a:gdLst/>
                <a:ahLst/>
                <a:cxnLst/>
                <a:rect l="l" t="t" r="r" b="b"/>
                <a:pathLst>
                  <a:path w="37" h="30" extrusionOk="0">
                    <a:moveTo>
                      <a:pt x="0" y="29"/>
                    </a:moveTo>
                    <a:cubicBezTo>
                      <a:pt x="13" y="20"/>
                      <a:pt x="25" y="10"/>
                      <a:pt x="36" y="1"/>
                    </a:cubicBezTo>
                    <a:cubicBezTo>
                      <a:pt x="25" y="10"/>
                      <a:pt x="13" y="20"/>
                      <a:pt x="0" y="29"/>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4" name="Google Shape;4504;p54"/>
              <p:cNvSpPr/>
              <p:nvPr/>
            </p:nvSpPr>
            <p:spPr>
              <a:xfrm>
                <a:off x="2270475" y="4789225"/>
                <a:ext cx="950" cy="1075"/>
              </a:xfrm>
              <a:custGeom>
                <a:avLst/>
                <a:gdLst/>
                <a:ahLst/>
                <a:cxnLst/>
                <a:rect l="l" t="t" r="r" b="b"/>
                <a:pathLst>
                  <a:path w="38" h="43" extrusionOk="0">
                    <a:moveTo>
                      <a:pt x="0" y="42"/>
                    </a:moveTo>
                    <a:lnTo>
                      <a:pt x="37"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5" name="Google Shape;4505;p54"/>
              <p:cNvSpPr/>
              <p:nvPr/>
            </p:nvSpPr>
            <p:spPr>
              <a:xfrm>
                <a:off x="2378250" y="4773375"/>
                <a:ext cx="700" cy="425"/>
              </a:xfrm>
              <a:custGeom>
                <a:avLst/>
                <a:gdLst/>
                <a:ahLst/>
                <a:cxnLst/>
                <a:rect l="l" t="t" r="r" b="b"/>
                <a:pathLst>
                  <a:path w="28" h="17" extrusionOk="0">
                    <a:moveTo>
                      <a:pt x="0" y="0"/>
                    </a:moveTo>
                    <a:cubicBezTo>
                      <a:pt x="10" y="5"/>
                      <a:pt x="18" y="11"/>
                      <a:pt x="28" y="16"/>
                    </a:cubicBezTo>
                    <a:cubicBezTo>
                      <a:pt x="18" y="11"/>
                      <a:pt x="10" y="5"/>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6" name="Google Shape;4506;p54"/>
              <p:cNvSpPr/>
              <p:nvPr/>
            </p:nvSpPr>
            <p:spPr>
              <a:xfrm>
                <a:off x="2280650" y="4779450"/>
                <a:ext cx="1050" cy="850"/>
              </a:xfrm>
              <a:custGeom>
                <a:avLst/>
                <a:gdLst/>
                <a:ahLst/>
                <a:cxnLst/>
                <a:rect l="l" t="t" r="r" b="b"/>
                <a:pathLst>
                  <a:path w="42" h="34" extrusionOk="0">
                    <a:moveTo>
                      <a:pt x="42" y="1"/>
                    </a:moveTo>
                    <a:lnTo>
                      <a:pt x="42" y="1"/>
                    </a:lnTo>
                    <a:cubicBezTo>
                      <a:pt x="27" y="11"/>
                      <a:pt x="14" y="23"/>
                      <a:pt x="0" y="34"/>
                    </a:cubicBezTo>
                    <a:cubicBezTo>
                      <a:pt x="14" y="23"/>
                      <a:pt x="28" y="11"/>
                      <a:pt x="42"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7" name="Google Shape;4507;p54"/>
              <p:cNvSpPr/>
              <p:nvPr/>
            </p:nvSpPr>
            <p:spPr>
              <a:xfrm>
                <a:off x="2279625" y="4780625"/>
                <a:ext cx="675" cy="550"/>
              </a:xfrm>
              <a:custGeom>
                <a:avLst/>
                <a:gdLst/>
                <a:ahLst/>
                <a:cxnLst/>
                <a:rect l="l" t="t" r="r" b="b"/>
                <a:pathLst>
                  <a:path w="27" h="22" extrusionOk="0">
                    <a:moveTo>
                      <a:pt x="1" y="22"/>
                    </a:moveTo>
                    <a:cubicBezTo>
                      <a:pt x="9" y="14"/>
                      <a:pt x="18" y="7"/>
                      <a:pt x="26" y="0"/>
                    </a:cubicBezTo>
                    <a:cubicBezTo>
                      <a:pt x="18" y="7"/>
                      <a:pt x="9" y="14"/>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8" name="Google Shape;4508;p54"/>
              <p:cNvSpPr/>
              <p:nvPr/>
            </p:nvSpPr>
            <p:spPr>
              <a:xfrm>
                <a:off x="2278625" y="4781525"/>
                <a:ext cx="575" cy="500"/>
              </a:xfrm>
              <a:custGeom>
                <a:avLst/>
                <a:gdLst/>
                <a:ahLst/>
                <a:cxnLst/>
                <a:rect l="l" t="t" r="r" b="b"/>
                <a:pathLst>
                  <a:path w="23" h="20" extrusionOk="0">
                    <a:moveTo>
                      <a:pt x="0" y="20"/>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09" name="Google Shape;4509;p54"/>
              <p:cNvSpPr/>
              <p:nvPr/>
            </p:nvSpPr>
            <p:spPr>
              <a:xfrm>
                <a:off x="2277650" y="4782450"/>
                <a:ext cx="525" cy="475"/>
              </a:xfrm>
              <a:custGeom>
                <a:avLst/>
                <a:gdLst/>
                <a:ahLst/>
                <a:cxnLst/>
                <a:rect l="l" t="t" r="r" b="b"/>
                <a:pathLst>
                  <a:path w="21" h="19" extrusionOk="0">
                    <a:moveTo>
                      <a:pt x="0" y="19"/>
                    </a:moveTo>
                    <a:lnTo>
                      <a:pt x="20"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0" name="Google Shape;4510;p54"/>
              <p:cNvSpPr/>
              <p:nvPr/>
            </p:nvSpPr>
            <p:spPr>
              <a:xfrm>
                <a:off x="2276650" y="4783350"/>
                <a:ext cx="550" cy="525"/>
              </a:xfrm>
              <a:custGeom>
                <a:avLst/>
                <a:gdLst/>
                <a:ahLst/>
                <a:cxnLst/>
                <a:rect l="l" t="t" r="r" b="b"/>
                <a:pathLst>
                  <a:path w="22" h="21" extrusionOk="0">
                    <a:moveTo>
                      <a:pt x="1" y="20"/>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1" name="Google Shape;4511;p54"/>
              <p:cNvSpPr/>
              <p:nvPr/>
            </p:nvSpPr>
            <p:spPr>
              <a:xfrm>
                <a:off x="2288450" y="4774025"/>
                <a:ext cx="850" cy="550"/>
              </a:xfrm>
              <a:custGeom>
                <a:avLst/>
                <a:gdLst/>
                <a:ahLst/>
                <a:cxnLst/>
                <a:rect l="l" t="t" r="r" b="b"/>
                <a:pathLst>
                  <a:path w="34" h="22" extrusionOk="0">
                    <a:moveTo>
                      <a:pt x="1" y="22"/>
                    </a:moveTo>
                    <a:lnTo>
                      <a:pt x="34"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2" name="Google Shape;4512;p54"/>
              <p:cNvSpPr/>
              <p:nvPr/>
            </p:nvSpPr>
            <p:spPr>
              <a:xfrm>
                <a:off x="2397150" y="4788275"/>
                <a:ext cx="250" cy="300"/>
              </a:xfrm>
              <a:custGeom>
                <a:avLst/>
                <a:gdLst/>
                <a:ahLst/>
                <a:cxnLst/>
                <a:rect l="l" t="t" r="r" b="b"/>
                <a:pathLst>
                  <a:path w="10" h="12" extrusionOk="0">
                    <a:moveTo>
                      <a:pt x="0" y="1"/>
                    </a:moveTo>
                    <a:cubicBezTo>
                      <a:pt x="3" y="5"/>
                      <a:pt x="6" y="8"/>
                      <a:pt x="10" y="11"/>
                    </a:cubicBezTo>
                    <a:cubicBezTo>
                      <a:pt x="6" y="7"/>
                      <a:pt x="3" y="4"/>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3" name="Google Shape;4513;p54"/>
              <p:cNvSpPr/>
              <p:nvPr/>
            </p:nvSpPr>
            <p:spPr>
              <a:xfrm>
                <a:off x="2396200" y="4787325"/>
                <a:ext cx="300" cy="275"/>
              </a:xfrm>
              <a:custGeom>
                <a:avLst/>
                <a:gdLst/>
                <a:ahLst/>
                <a:cxnLst/>
                <a:rect l="l" t="t" r="r" b="b"/>
                <a:pathLst>
                  <a:path w="12" h="11" extrusionOk="0">
                    <a:moveTo>
                      <a:pt x="1" y="0"/>
                    </a:moveTo>
                    <a:lnTo>
                      <a:pt x="12"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4" name="Google Shape;4514;p54"/>
              <p:cNvSpPr/>
              <p:nvPr/>
            </p:nvSpPr>
            <p:spPr>
              <a:xfrm>
                <a:off x="2393400" y="4784550"/>
                <a:ext cx="275" cy="275"/>
              </a:xfrm>
              <a:custGeom>
                <a:avLst/>
                <a:gdLst/>
                <a:ahLst/>
                <a:cxnLst/>
                <a:rect l="l" t="t" r="r" b="b"/>
                <a:pathLst>
                  <a:path w="11" h="11" extrusionOk="0">
                    <a:moveTo>
                      <a:pt x="0"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5" name="Google Shape;4515;p54"/>
              <p:cNvSpPr/>
              <p:nvPr/>
            </p:nvSpPr>
            <p:spPr>
              <a:xfrm>
                <a:off x="2394350" y="4785425"/>
                <a:ext cx="325" cy="300"/>
              </a:xfrm>
              <a:custGeom>
                <a:avLst/>
                <a:gdLst/>
                <a:ahLst/>
                <a:cxnLst/>
                <a:rect l="l" t="t" r="r" b="b"/>
                <a:pathLst>
                  <a:path w="13" h="12" extrusionOk="0">
                    <a:moveTo>
                      <a:pt x="0" y="1"/>
                    </a:moveTo>
                    <a:cubicBezTo>
                      <a:pt x="5" y="5"/>
                      <a:pt x="8" y="8"/>
                      <a:pt x="12" y="11"/>
                    </a:cubicBezTo>
                    <a:cubicBezTo>
                      <a:pt x="8" y="8"/>
                      <a:pt x="5"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6" name="Google Shape;4516;p54"/>
              <p:cNvSpPr/>
              <p:nvPr/>
            </p:nvSpPr>
            <p:spPr>
              <a:xfrm>
                <a:off x="2398975" y="4790325"/>
                <a:ext cx="175" cy="175"/>
              </a:xfrm>
              <a:custGeom>
                <a:avLst/>
                <a:gdLst/>
                <a:ahLst/>
                <a:cxnLst/>
                <a:rect l="l" t="t" r="r" b="b"/>
                <a:pathLst>
                  <a:path w="7" h="7" extrusionOk="0">
                    <a:moveTo>
                      <a:pt x="0" y="0"/>
                    </a:moveTo>
                    <a:cubicBezTo>
                      <a:pt x="3" y="3"/>
                      <a:pt x="5" y="5"/>
                      <a:pt x="7" y="7"/>
                    </a:cubicBezTo>
                    <a:cubicBezTo>
                      <a:pt x="5" y="5"/>
                      <a:pt x="4" y="3"/>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7" name="Google Shape;4517;p54"/>
              <p:cNvSpPr/>
              <p:nvPr/>
            </p:nvSpPr>
            <p:spPr>
              <a:xfrm>
                <a:off x="2402450" y="4794600"/>
                <a:ext cx="125" cy="150"/>
              </a:xfrm>
              <a:custGeom>
                <a:avLst/>
                <a:gdLst/>
                <a:ahLst/>
                <a:cxnLst/>
                <a:rect l="l" t="t" r="r" b="b"/>
                <a:pathLst>
                  <a:path w="5" h="6" extrusionOk="0">
                    <a:moveTo>
                      <a:pt x="1" y="1"/>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8" name="Google Shape;4518;p54"/>
              <p:cNvSpPr/>
              <p:nvPr/>
            </p:nvSpPr>
            <p:spPr>
              <a:xfrm>
                <a:off x="2398050" y="4789275"/>
                <a:ext cx="225" cy="250"/>
              </a:xfrm>
              <a:custGeom>
                <a:avLst/>
                <a:gdLst/>
                <a:ahLst/>
                <a:cxnLst/>
                <a:rect l="l" t="t" r="r" b="b"/>
                <a:pathLst>
                  <a:path w="9" h="10" extrusionOk="0">
                    <a:moveTo>
                      <a:pt x="0" y="1"/>
                    </a:moveTo>
                    <a:lnTo>
                      <a:pt x="9"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19" name="Google Shape;4519;p54"/>
              <p:cNvSpPr/>
              <p:nvPr/>
            </p:nvSpPr>
            <p:spPr>
              <a:xfrm>
                <a:off x="2387075" y="4779225"/>
                <a:ext cx="325" cy="275"/>
              </a:xfrm>
              <a:custGeom>
                <a:avLst/>
                <a:gdLst/>
                <a:ahLst/>
                <a:cxnLst/>
                <a:rect l="l" t="t" r="r" b="b"/>
                <a:pathLst>
                  <a:path w="13" h="11" extrusionOk="0">
                    <a:moveTo>
                      <a:pt x="0" y="0"/>
                    </a:moveTo>
                    <a:lnTo>
                      <a:pt x="0" y="0"/>
                    </a:lnTo>
                    <a:cubicBezTo>
                      <a:pt x="4" y="4"/>
                      <a:pt x="9" y="6"/>
                      <a:pt x="13" y="11"/>
                    </a:cubicBezTo>
                    <a:cubicBezTo>
                      <a:pt x="9" y="6"/>
                      <a:pt x="4" y="3"/>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0" name="Google Shape;4520;p54"/>
              <p:cNvSpPr/>
              <p:nvPr/>
            </p:nvSpPr>
            <p:spPr>
              <a:xfrm>
                <a:off x="2388200" y="4780100"/>
                <a:ext cx="250" cy="200"/>
              </a:xfrm>
              <a:custGeom>
                <a:avLst/>
                <a:gdLst/>
                <a:ahLst/>
                <a:cxnLst/>
                <a:rect l="l" t="t" r="r" b="b"/>
                <a:pathLst>
                  <a:path w="10" h="8" extrusionOk="0">
                    <a:moveTo>
                      <a:pt x="1" y="0"/>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1" name="Google Shape;4521;p54"/>
              <p:cNvSpPr/>
              <p:nvPr/>
            </p:nvSpPr>
            <p:spPr>
              <a:xfrm>
                <a:off x="2390475" y="4781950"/>
                <a:ext cx="25" cy="25"/>
              </a:xfrm>
              <a:custGeom>
                <a:avLst/>
                <a:gdLst/>
                <a:ahLst/>
                <a:cxnLst/>
                <a:rect l="l" t="t" r="r" b="b"/>
                <a:pathLst>
                  <a:path w="1" h="1" extrusionOk="0">
                    <a:moveTo>
                      <a:pt x="0" y="1"/>
                    </a:move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2" name="Google Shape;4522;p54"/>
              <p:cNvSpPr/>
              <p:nvPr/>
            </p:nvSpPr>
            <p:spPr>
              <a:xfrm>
                <a:off x="2391475" y="4782800"/>
                <a:ext cx="200" cy="175"/>
              </a:xfrm>
              <a:custGeom>
                <a:avLst/>
                <a:gdLst/>
                <a:ahLst/>
                <a:cxnLst/>
                <a:rect l="l" t="t" r="r" b="b"/>
                <a:pathLst>
                  <a:path w="8" h="7" extrusionOk="0">
                    <a:moveTo>
                      <a:pt x="1" y="1"/>
                    </a:moveTo>
                    <a:lnTo>
                      <a:pt x="7" y="7"/>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3" name="Google Shape;4523;p54"/>
              <p:cNvSpPr/>
              <p:nvPr/>
            </p:nvSpPr>
            <p:spPr>
              <a:xfrm>
                <a:off x="2392425" y="4783650"/>
                <a:ext cx="275" cy="275"/>
              </a:xfrm>
              <a:custGeom>
                <a:avLst/>
                <a:gdLst/>
                <a:ahLst/>
                <a:cxnLst/>
                <a:rect l="l" t="t" r="r" b="b"/>
                <a:pathLst>
                  <a:path w="11" h="11" extrusionOk="0">
                    <a:moveTo>
                      <a:pt x="1"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4" name="Google Shape;4524;p54"/>
              <p:cNvSpPr/>
              <p:nvPr/>
            </p:nvSpPr>
            <p:spPr>
              <a:xfrm>
                <a:off x="2408200" y="4803450"/>
                <a:ext cx="200" cy="400"/>
              </a:xfrm>
              <a:custGeom>
                <a:avLst/>
                <a:gdLst/>
                <a:ahLst/>
                <a:cxnLst/>
                <a:rect l="l" t="t" r="r" b="b"/>
                <a:pathLst>
                  <a:path w="8" h="16" extrusionOk="0">
                    <a:moveTo>
                      <a:pt x="0" y="1"/>
                    </a:moveTo>
                    <a:lnTo>
                      <a:pt x="8"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5" name="Google Shape;4525;p54"/>
              <p:cNvSpPr/>
              <p:nvPr/>
            </p:nvSpPr>
            <p:spPr>
              <a:xfrm>
                <a:off x="2407525" y="4802275"/>
                <a:ext cx="250" cy="400"/>
              </a:xfrm>
              <a:custGeom>
                <a:avLst/>
                <a:gdLst/>
                <a:ahLst/>
                <a:cxnLst/>
                <a:rect l="l" t="t" r="r" b="b"/>
                <a:pathLst>
                  <a:path w="10" h="16" extrusionOk="0">
                    <a:moveTo>
                      <a:pt x="1"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6" name="Google Shape;4526;p54"/>
              <p:cNvSpPr/>
              <p:nvPr/>
            </p:nvSpPr>
            <p:spPr>
              <a:xfrm>
                <a:off x="2385975" y="4778400"/>
                <a:ext cx="425" cy="300"/>
              </a:xfrm>
              <a:custGeom>
                <a:avLst/>
                <a:gdLst/>
                <a:ahLst/>
                <a:cxnLst/>
                <a:rect l="l" t="t" r="r" b="b"/>
                <a:pathLst>
                  <a:path w="17" h="12" extrusionOk="0">
                    <a:moveTo>
                      <a:pt x="1" y="0"/>
                    </a:moveTo>
                    <a:lnTo>
                      <a:pt x="17"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7" name="Google Shape;4527;p54"/>
              <p:cNvSpPr/>
              <p:nvPr/>
            </p:nvSpPr>
            <p:spPr>
              <a:xfrm>
                <a:off x="2403225" y="4795675"/>
                <a:ext cx="225" cy="250"/>
              </a:xfrm>
              <a:custGeom>
                <a:avLst/>
                <a:gdLst/>
                <a:ahLst/>
                <a:cxnLst/>
                <a:rect l="l" t="t" r="r" b="b"/>
                <a:pathLst>
                  <a:path w="9" h="10" extrusionOk="0">
                    <a:moveTo>
                      <a:pt x="1" y="0"/>
                    </a:moveTo>
                    <a:lnTo>
                      <a:pt x="8"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8" name="Google Shape;4528;p54"/>
              <p:cNvSpPr/>
              <p:nvPr/>
            </p:nvSpPr>
            <p:spPr>
              <a:xfrm>
                <a:off x="2408825" y="4804700"/>
                <a:ext cx="200" cy="325"/>
              </a:xfrm>
              <a:custGeom>
                <a:avLst/>
                <a:gdLst/>
                <a:ahLst/>
                <a:cxnLst/>
                <a:rect l="l" t="t" r="r" b="b"/>
                <a:pathLst>
                  <a:path w="8" h="13" extrusionOk="0">
                    <a:moveTo>
                      <a:pt x="1" y="1"/>
                    </a:moveTo>
                    <a:cubicBezTo>
                      <a:pt x="4" y="4"/>
                      <a:pt x="6" y="8"/>
                      <a:pt x="7" y="12"/>
                    </a:cubicBezTo>
                    <a:cubicBezTo>
                      <a:pt x="6" y="8"/>
                      <a:pt x="4" y="4"/>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29" name="Google Shape;4529;p54"/>
              <p:cNvSpPr/>
              <p:nvPr/>
            </p:nvSpPr>
            <p:spPr>
              <a:xfrm>
                <a:off x="2275675" y="4847125"/>
                <a:ext cx="55050" cy="115200"/>
              </a:xfrm>
              <a:custGeom>
                <a:avLst/>
                <a:gdLst/>
                <a:ahLst/>
                <a:cxnLst/>
                <a:rect l="l" t="t" r="r" b="b"/>
                <a:pathLst>
                  <a:path w="2202" h="4608" extrusionOk="0">
                    <a:moveTo>
                      <a:pt x="1246" y="1"/>
                    </a:moveTo>
                    <a:cubicBezTo>
                      <a:pt x="1037" y="1"/>
                      <a:pt x="877" y="289"/>
                      <a:pt x="965" y="914"/>
                    </a:cubicBezTo>
                    <a:cubicBezTo>
                      <a:pt x="1075" y="1705"/>
                      <a:pt x="788" y="2317"/>
                      <a:pt x="0" y="2410"/>
                    </a:cubicBezTo>
                    <a:cubicBezTo>
                      <a:pt x="307" y="2697"/>
                      <a:pt x="677" y="2907"/>
                      <a:pt x="1080" y="3024"/>
                    </a:cubicBezTo>
                    <a:cubicBezTo>
                      <a:pt x="1128" y="3038"/>
                      <a:pt x="1133" y="3042"/>
                      <a:pt x="1119" y="3087"/>
                    </a:cubicBezTo>
                    <a:cubicBezTo>
                      <a:pt x="967" y="3627"/>
                      <a:pt x="1055" y="4381"/>
                      <a:pt x="1548" y="4607"/>
                    </a:cubicBezTo>
                    <a:cubicBezTo>
                      <a:pt x="1523" y="4470"/>
                      <a:pt x="1530" y="4330"/>
                      <a:pt x="1568" y="4196"/>
                    </a:cubicBezTo>
                    <a:cubicBezTo>
                      <a:pt x="1500" y="3916"/>
                      <a:pt x="1478" y="3628"/>
                      <a:pt x="1505" y="3342"/>
                    </a:cubicBezTo>
                    <a:cubicBezTo>
                      <a:pt x="1561" y="2731"/>
                      <a:pt x="1832" y="2133"/>
                      <a:pt x="2201" y="1633"/>
                    </a:cubicBezTo>
                    <a:cubicBezTo>
                      <a:pt x="2017" y="1381"/>
                      <a:pt x="1883" y="1065"/>
                      <a:pt x="1804" y="739"/>
                    </a:cubicBezTo>
                    <a:cubicBezTo>
                      <a:pt x="1687" y="260"/>
                      <a:pt x="1444" y="1"/>
                      <a:pt x="1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0" name="Google Shape;4530;p54"/>
              <p:cNvSpPr/>
              <p:nvPr/>
            </p:nvSpPr>
            <p:spPr>
              <a:xfrm>
                <a:off x="2290600" y="4761425"/>
                <a:ext cx="77550" cy="11800"/>
              </a:xfrm>
              <a:custGeom>
                <a:avLst/>
                <a:gdLst/>
                <a:ahLst/>
                <a:cxnLst/>
                <a:rect l="l" t="t" r="r" b="b"/>
                <a:pathLst>
                  <a:path w="3102" h="472" extrusionOk="0">
                    <a:moveTo>
                      <a:pt x="2830" y="177"/>
                    </a:moveTo>
                    <a:cubicBezTo>
                      <a:pt x="2922" y="207"/>
                      <a:pt x="3012" y="240"/>
                      <a:pt x="3101" y="277"/>
                    </a:cubicBezTo>
                    <a:cubicBezTo>
                      <a:pt x="3012" y="240"/>
                      <a:pt x="2922" y="207"/>
                      <a:pt x="2830" y="177"/>
                    </a:cubicBezTo>
                    <a:close/>
                    <a:moveTo>
                      <a:pt x="1726" y="1"/>
                    </a:moveTo>
                    <a:cubicBezTo>
                      <a:pt x="1134" y="1"/>
                      <a:pt x="536" y="149"/>
                      <a:pt x="1" y="472"/>
                    </a:cubicBezTo>
                    <a:cubicBezTo>
                      <a:pt x="535" y="150"/>
                      <a:pt x="1132" y="1"/>
                      <a:pt x="1723" y="1"/>
                    </a:cubicBezTo>
                    <a:cubicBezTo>
                      <a:pt x="2100" y="1"/>
                      <a:pt x="2475" y="62"/>
                      <a:pt x="2830" y="177"/>
                    </a:cubicBezTo>
                    <a:lnTo>
                      <a:pt x="2830" y="177"/>
                    </a:lnTo>
                    <a:cubicBezTo>
                      <a:pt x="2548" y="85"/>
                      <a:pt x="2255" y="28"/>
                      <a:pt x="1958" y="8"/>
                    </a:cubicBezTo>
                    <a:cubicBezTo>
                      <a:pt x="1881" y="3"/>
                      <a:pt x="1804" y="1"/>
                      <a:pt x="1726"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1" name="Google Shape;4531;p54"/>
              <p:cNvSpPr/>
              <p:nvPr/>
            </p:nvSpPr>
            <p:spPr>
              <a:xfrm>
                <a:off x="2339825" y="4806200"/>
                <a:ext cx="112200" cy="51875"/>
              </a:xfrm>
              <a:custGeom>
                <a:avLst/>
                <a:gdLst/>
                <a:ahLst/>
                <a:cxnLst/>
                <a:rect l="l" t="t" r="r" b="b"/>
                <a:pathLst>
                  <a:path w="4488" h="2075" extrusionOk="0">
                    <a:moveTo>
                      <a:pt x="2792" y="0"/>
                    </a:moveTo>
                    <a:cubicBezTo>
                      <a:pt x="2639" y="352"/>
                      <a:pt x="2357" y="622"/>
                      <a:pt x="1960" y="674"/>
                    </a:cubicBezTo>
                    <a:cubicBezTo>
                      <a:pt x="1910" y="681"/>
                      <a:pt x="1861" y="684"/>
                      <a:pt x="1811" y="684"/>
                    </a:cubicBezTo>
                    <a:cubicBezTo>
                      <a:pt x="1437" y="684"/>
                      <a:pt x="1086" y="507"/>
                      <a:pt x="733" y="398"/>
                    </a:cubicBezTo>
                    <a:cubicBezTo>
                      <a:pt x="673" y="379"/>
                      <a:pt x="594" y="368"/>
                      <a:pt x="514" y="368"/>
                    </a:cubicBezTo>
                    <a:cubicBezTo>
                      <a:pt x="266" y="368"/>
                      <a:pt x="0" y="472"/>
                      <a:pt x="169" y="769"/>
                    </a:cubicBezTo>
                    <a:cubicBezTo>
                      <a:pt x="447" y="1258"/>
                      <a:pt x="903" y="1301"/>
                      <a:pt x="1279" y="1705"/>
                    </a:cubicBezTo>
                    <a:cubicBezTo>
                      <a:pt x="1337" y="1768"/>
                      <a:pt x="1396" y="1833"/>
                      <a:pt x="1450" y="1901"/>
                    </a:cubicBezTo>
                    <a:cubicBezTo>
                      <a:pt x="1871" y="1745"/>
                      <a:pt x="2294" y="1659"/>
                      <a:pt x="2638" y="1645"/>
                    </a:cubicBezTo>
                    <a:cubicBezTo>
                      <a:pt x="2674" y="1644"/>
                      <a:pt x="2711" y="1643"/>
                      <a:pt x="2747" y="1643"/>
                    </a:cubicBezTo>
                    <a:cubicBezTo>
                      <a:pt x="3207" y="1643"/>
                      <a:pt x="3638" y="1749"/>
                      <a:pt x="4046" y="1965"/>
                    </a:cubicBezTo>
                    <a:cubicBezTo>
                      <a:pt x="4052" y="1965"/>
                      <a:pt x="4058" y="1965"/>
                      <a:pt x="4064" y="1965"/>
                    </a:cubicBezTo>
                    <a:cubicBezTo>
                      <a:pt x="4212" y="1965"/>
                      <a:pt x="4358" y="2003"/>
                      <a:pt x="4487" y="2074"/>
                    </a:cubicBezTo>
                    <a:cubicBezTo>
                      <a:pt x="4467" y="1833"/>
                      <a:pt x="4351" y="1695"/>
                      <a:pt x="4188" y="1570"/>
                    </a:cubicBezTo>
                    <a:cubicBezTo>
                      <a:pt x="3758" y="1243"/>
                      <a:pt x="3323" y="1267"/>
                      <a:pt x="3136" y="1254"/>
                    </a:cubicBezTo>
                    <a:cubicBezTo>
                      <a:pt x="3083" y="1249"/>
                      <a:pt x="3098" y="1200"/>
                      <a:pt x="3092" y="1115"/>
                    </a:cubicBezTo>
                    <a:cubicBezTo>
                      <a:pt x="3067" y="727"/>
                      <a:pt x="2965" y="348"/>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2" name="Google Shape;4532;p54"/>
              <p:cNvSpPr/>
              <p:nvPr/>
            </p:nvSpPr>
            <p:spPr>
              <a:xfrm>
                <a:off x="2404750" y="4797800"/>
                <a:ext cx="225" cy="350"/>
              </a:xfrm>
              <a:custGeom>
                <a:avLst/>
                <a:gdLst/>
                <a:ahLst/>
                <a:cxnLst/>
                <a:rect l="l" t="t" r="r" b="b"/>
                <a:pathLst>
                  <a:path w="9" h="14" extrusionOk="0">
                    <a:moveTo>
                      <a:pt x="0" y="0"/>
                    </a:moveTo>
                    <a:lnTo>
                      <a:pt x="0" y="0"/>
                    </a:lnTo>
                    <a:cubicBezTo>
                      <a:pt x="3" y="5"/>
                      <a:pt x="7" y="10"/>
                      <a:pt x="9" y="14"/>
                    </a:cubicBezTo>
                    <a:cubicBezTo>
                      <a:pt x="7" y="10"/>
                      <a:pt x="3" y="4"/>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3" name="Google Shape;4533;p54"/>
              <p:cNvSpPr/>
              <p:nvPr/>
            </p:nvSpPr>
            <p:spPr>
              <a:xfrm>
                <a:off x="2406850" y="4801150"/>
                <a:ext cx="250" cy="400"/>
              </a:xfrm>
              <a:custGeom>
                <a:avLst/>
                <a:gdLst/>
                <a:ahLst/>
                <a:cxnLst/>
                <a:rect l="l" t="t" r="r" b="b"/>
                <a:pathLst>
                  <a:path w="10" h="16" extrusionOk="0">
                    <a:moveTo>
                      <a:pt x="0" y="0"/>
                    </a:moveTo>
                    <a:lnTo>
                      <a:pt x="10"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4" name="Google Shape;4534;p54"/>
              <p:cNvSpPr/>
              <p:nvPr/>
            </p:nvSpPr>
            <p:spPr>
              <a:xfrm>
                <a:off x="2404000" y="4796725"/>
                <a:ext cx="225" cy="325"/>
              </a:xfrm>
              <a:custGeom>
                <a:avLst/>
                <a:gdLst/>
                <a:ahLst/>
                <a:cxnLst/>
                <a:rect l="l" t="t" r="r" b="b"/>
                <a:pathLst>
                  <a:path w="9" h="13" extrusionOk="0">
                    <a:moveTo>
                      <a:pt x="0" y="1"/>
                    </a:moveTo>
                    <a:lnTo>
                      <a:pt x="9"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5" name="Google Shape;4535;p54"/>
              <p:cNvSpPr/>
              <p:nvPr/>
            </p:nvSpPr>
            <p:spPr>
              <a:xfrm>
                <a:off x="2406175" y="4800000"/>
                <a:ext cx="250" cy="425"/>
              </a:xfrm>
              <a:custGeom>
                <a:avLst/>
                <a:gdLst/>
                <a:ahLst/>
                <a:cxnLst/>
                <a:rect l="l" t="t" r="r" b="b"/>
                <a:pathLst>
                  <a:path w="10" h="17" extrusionOk="0">
                    <a:moveTo>
                      <a:pt x="1" y="0"/>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6" name="Google Shape;4536;p54"/>
              <p:cNvSpPr/>
              <p:nvPr/>
            </p:nvSpPr>
            <p:spPr>
              <a:xfrm>
                <a:off x="2405450" y="4798875"/>
                <a:ext cx="275" cy="400"/>
              </a:xfrm>
              <a:custGeom>
                <a:avLst/>
                <a:gdLst/>
                <a:ahLst/>
                <a:cxnLst/>
                <a:rect l="l" t="t" r="r" b="b"/>
                <a:pathLst>
                  <a:path w="11" h="16" extrusionOk="0">
                    <a:moveTo>
                      <a:pt x="1" y="1"/>
                    </a:moveTo>
                    <a:cubicBezTo>
                      <a:pt x="4" y="6"/>
                      <a:pt x="7" y="11"/>
                      <a:pt x="10" y="16"/>
                    </a:cubicBezTo>
                    <a:cubicBezTo>
                      <a:pt x="7" y="11"/>
                      <a:pt x="4"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7" name="Google Shape;4537;p54"/>
              <p:cNvSpPr/>
              <p:nvPr/>
            </p:nvSpPr>
            <p:spPr>
              <a:xfrm>
                <a:off x="2395300" y="4786375"/>
                <a:ext cx="300" cy="275"/>
              </a:xfrm>
              <a:custGeom>
                <a:avLst/>
                <a:gdLst/>
                <a:ahLst/>
                <a:cxnLst/>
                <a:rect l="l" t="t" r="r" b="b"/>
                <a:pathLst>
                  <a:path w="12" h="11" extrusionOk="0">
                    <a:moveTo>
                      <a:pt x="1" y="0"/>
                    </a:moveTo>
                    <a:lnTo>
                      <a:pt x="11"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8" name="Google Shape;4538;p54"/>
              <p:cNvSpPr/>
              <p:nvPr/>
            </p:nvSpPr>
            <p:spPr>
              <a:xfrm>
                <a:off x="2380500" y="4774700"/>
                <a:ext cx="575" cy="400"/>
              </a:xfrm>
              <a:custGeom>
                <a:avLst/>
                <a:gdLst/>
                <a:ahLst/>
                <a:cxnLst/>
                <a:rect l="l" t="t" r="r" b="b"/>
                <a:pathLst>
                  <a:path w="23" h="16" extrusionOk="0">
                    <a:moveTo>
                      <a:pt x="1" y="0"/>
                    </a:moveTo>
                    <a:lnTo>
                      <a:pt x="23"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39" name="Google Shape;4539;p54"/>
              <p:cNvSpPr/>
              <p:nvPr/>
            </p:nvSpPr>
            <p:spPr>
              <a:xfrm>
                <a:off x="2382700" y="4776100"/>
                <a:ext cx="550" cy="375"/>
              </a:xfrm>
              <a:custGeom>
                <a:avLst/>
                <a:gdLst/>
                <a:ahLst/>
                <a:cxnLst/>
                <a:rect l="l" t="t" r="r" b="b"/>
                <a:pathLst>
                  <a:path w="22" h="15" extrusionOk="0">
                    <a:moveTo>
                      <a:pt x="1" y="1"/>
                    </a:moveTo>
                    <a:lnTo>
                      <a:pt x="21"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0" name="Google Shape;4540;p54"/>
              <p:cNvSpPr/>
              <p:nvPr/>
            </p:nvSpPr>
            <p:spPr>
              <a:xfrm>
                <a:off x="2384900" y="4777625"/>
                <a:ext cx="475" cy="325"/>
              </a:xfrm>
              <a:custGeom>
                <a:avLst/>
                <a:gdLst/>
                <a:ahLst/>
                <a:cxnLst/>
                <a:rect l="l" t="t" r="r" b="b"/>
                <a:pathLst>
                  <a:path w="19" h="13" extrusionOk="0">
                    <a:moveTo>
                      <a:pt x="0" y="0"/>
                    </a:moveTo>
                    <a:lnTo>
                      <a:pt x="18"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1" name="Google Shape;4541;p54"/>
              <p:cNvSpPr/>
              <p:nvPr/>
            </p:nvSpPr>
            <p:spPr>
              <a:xfrm>
                <a:off x="2383800" y="4776850"/>
                <a:ext cx="500" cy="375"/>
              </a:xfrm>
              <a:custGeom>
                <a:avLst/>
                <a:gdLst/>
                <a:ahLst/>
                <a:cxnLst/>
                <a:rect l="l" t="t" r="r" b="b"/>
                <a:pathLst>
                  <a:path w="20" h="15" extrusionOk="0">
                    <a:moveTo>
                      <a:pt x="0" y="0"/>
                    </a:moveTo>
                    <a:lnTo>
                      <a:pt x="2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2" name="Google Shape;4542;p54"/>
              <p:cNvSpPr/>
              <p:nvPr/>
            </p:nvSpPr>
            <p:spPr>
              <a:xfrm>
                <a:off x="2381600" y="4775375"/>
                <a:ext cx="575" cy="375"/>
              </a:xfrm>
              <a:custGeom>
                <a:avLst/>
                <a:gdLst/>
                <a:ahLst/>
                <a:cxnLst/>
                <a:rect l="l" t="t" r="r" b="b"/>
                <a:pathLst>
                  <a:path w="23" h="15" extrusionOk="0">
                    <a:moveTo>
                      <a:pt x="0" y="1"/>
                    </a:moveTo>
                    <a:lnTo>
                      <a:pt x="22"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3" name="Google Shape;4543;p54"/>
              <p:cNvSpPr/>
              <p:nvPr/>
            </p:nvSpPr>
            <p:spPr>
              <a:xfrm>
                <a:off x="2379350" y="4774000"/>
                <a:ext cx="675" cy="425"/>
              </a:xfrm>
              <a:custGeom>
                <a:avLst/>
                <a:gdLst/>
                <a:ahLst/>
                <a:cxnLst/>
                <a:rect l="l" t="t" r="r" b="b"/>
                <a:pathLst>
                  <a:path w="27" h="17" extrusionOk="0">
                    <a:moveTo>
                      <a:pt x="1" y="1"/>
                    </a:moveTo>
                    <a:cubicBezTo>
                      <a:pt x="9" y="6"/>
                      <a:pt x="18" y="11"/>
                      <a:pt x="26" y="17"/>
                    </a:cubicBezTo>
                    <a:cubicBezTo>
                      <a:pt x="18" y="11"/>
                      <a:pt x="9"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4" name="Google Shape;4544;p54"/>
              <p:cNvSpPr/>
              <p:nvPr/>
            </p:nvSpPr>
            <p:spPr>
              <a:xfrm>
                <a:off x="2374000" y="4847275"/>
                <a:ext cx="66975" cy="45025"/>
              </a:xfrm>
              <a:custGeom>
                <a:avLst/>
                <a:gdLst/>
                <a:ahLst/>
                <a:cxnLst/>
                <a:rect l="l" t="t" r="r" b="b"/>
                <a:pathLst>
                  <a:path w="2679" h="1801" extrusionOk="0">
                    <a:moveTo>
                      <a:pt x="1385" y="1"/>
                    </a:moveTo>
                    <a:cubicBezTo>
                      <a:pt x="1346" y="1"/>
                      <a:pt x="1308" y="1"/>
                      <a:pt x="1270" y="3"/>
                    </a:cubicBezTo>
                    <a:cubicBezTo>
                      <a:pt x="926" y="16"/>
                      <a:pt x="503" y="102"/>
                      <a:pt x="82" y="258"/>
                    </a:cubicBezTo>
                    <a:cubicBezTo>
                      <a:pt x="161" y="354"/>
                      <a:pt x="224" y="460"/>
                      <a:pt x="272" y="573"/>
                    </a:cubicBezTo>
                    <a:cubicBezTo>
                      <a:pt x="470" y="1058"/>
                      <a:pt x="316" y="1506"/>
                      <a:pt x="0" y="1801"/>
                    </a:cubicBezTo>
                    <a:cubicBezTo>
                      <a:pt x="173" y="1672"/>
                      <a:pt x="355" y="1537"/>
                      <a:pt x="543" y="1398"/>
                    </a:cubicBezTo>
                    <a:cubicBezTo>
                      <a:pt x="999" y="1057"/>
                      <a:pt x="1480" y="744"/>
                      <a:pt x="1998" y="525"/>
                    </a:cubicBezTo>
                    <a:cubicBezTo>
                      <a:pt x="2146" y="461"/>
                      <a:pt x="2298" y="406"/>
                      <a:pt x="2453" y="360"/>
                    </a:cubicBezTo>
                    <a:cubicBezTo>
                      <a:pt x="2526" y="338"/>
                      <a:pt x="2602" y="325"/>
                      <a:pt x="2678" y="323"/>
                    </a:cubicBezTo>
                    <a:cubicBezTo>
                      <a:pt x="2273" y="107"/>
                      <a:pt x="1843"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5" name="Google Shape;4545;p54"/>
              <p:cNvSpPr/>
              <p:nvPr/>
            </p:nvSpPr>
            <p:spPr>
              <a:xfrm>
                <a:off x="2312625" y="4887950"/>
                <a:ext cx="55750" cy="64075"/>
              </a:xfrm>
              <a:custGeom>
                <a:avLst/>
                <a:gdLst/>
                <a:ahLst/>
                <a:cxnLst/>
                <a:rect l="l" t="t" r="r" b="b"/>
                <a:pathLst>
                  <a:path w="2230" h="2563" extrusionOk="0">
                    <a:moveTo>
                      <a:pt x="723" y="0"/>
                    </a:moveTo>
                    <a:cubicBezTo>
                      <a:pt x="354" y="501"/>
                      <a:pt x="83" y="1099"/>
                      <a:pt x="27" y="1709"/>
                    </a:cubicBezTo>
                    <a:cubicBezTo>
                      <a:pt x="0" y="1995"/>
                      <a:pt x="22" y="2284"/>
                      <a:pt x="90" y="2563"/>
                    </a:cubicBezTo>
                    <a:cubicBezTo>
                      <a:pt x="95" y="2541"/>
                      <a:pt x="101" y="2520"/>
                      <a:pt x="109" y="2498"/>
                    </a:cubicBezTo>
                    <a:cubicBezTo>
                      <a:pt x="328" y="1810"/>
                      <a:pt x="1090" y="1192"/>
                      <a:pt x="2230" y="341"/>
                    </a:cubicBezTo>
                    <a:lnTo>
                      <a:pt x="2230" y="341"/>
                    </a:lnTo>
                    <a:cubicBezTo>
                      <a:pt x="2099" y="418"/>
                      <a:pt x="1955" y="472"/>
                      <a:pt x="1807" y="500"/>
                    </a:cubicBezTo>
                    <a:cubicBezTo>
                      <a:pt x="1741" y="513"/>
                      <a:pt x="1677" y="518"/>
                      <a:pt x="1615" y="518"/>
                    </a:cubicBezTo>
                    <a:cubicBezTo>
                      <a:pt x="1248" y="518"/>
                      <a:pt x="948" y="309"/>
                      <a:pt x="7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6" name="Google Shape;4546;p54"/>
              <p:cNvSpPr/>
              <p:nvPr/>
            </p:nvSpPr>
            <p:spPr>
              <a:xfrm>
                <a:off x="2440950" y="4855325"/>
                <a:ext cx="11200" cy="7625"/>
              </a:xfrm>
              <a:custGeom>
                <a:avLst/>
                <a:gdLst/>
                <a:ahLst/>
                <a:cxnLst/>
                <a:rect l="l" t="t" r="r" b="b"/>
                <a:pathLst>
                  <a:path w="448" h="305" extrusionOk="0">
                    <a:moveTo>
                      <a:pt x="24" y="1"/>
                    </a:moveTo>
                    <a:cubicBezTo>
                      <a:pt x="16" y="1"/>
                      <a:pt x="8" y="1"/>
                      <a:pt x="0" y="1"/>
                    </a:cubicBezTo>
                    <a:cubicBezTo>
                      <a:pt x="35" y="19"/>
                      <a:pt x="69" y="37"/>
                      <a:pt x="103" y="57"/>
                    </a:cubicBezTo>
                    <a:cubicBezTo>
                      <a:pt x="223" y="129"/>
                      <a:pt x="336" y="211"/>
                      <a:pt x="440" y="305"/>
                    </a:cubicBezTo>
                    <a:cubicBezTo>
                      <a:pt x="447" y="240"/>
                      <a:pt x="448" y="174"/>
                      <a:pt x="442" y="109"/>
                    </a:cubicBezTo>
                    <a:cubicBezTo>
                      <a:pt x="314" y="39"/>
                      <a:pt x="171"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7" name="Google Shape;4547;p54"/>
              <p:cNvSpPr/>
              <p:nvPr/>
            </p:nvSpPr>
            <p:spPr>
              <a:xfrm>
                <a:off x="2313725" y="4952000"/>
                <a:ext cx="5150" cy="11700"/>
              </a:xfrm>
              <a:custGeom>
                <a:avLst/>
                <a:gdLst/>
                <a:ahLst/>
                <a:cxnLst/>
                <a:rect l="l" t="t" r="r" b="b"/>
                <a:pathLst>
                  <a:path w="206" h="468" extrusionOk="0">
                    <a:moveTo>
                      <a:pt x="46" y="1"/>
                    </a:moveTo>
                    <a:cubicBezTo>
                      <a:pt x="8" y="135"/>
                      <a:pt x="1" y="276"/>
                      <a:pt x="25" y="412"/>
                    </a:cubicBezTo>
                    <a:cubicBezTo>
                      <a:pt x="83" y="439"/>
                      <a:pt x="143" y="457"/>
                      <a:pt x="205" y="467"/>
                    </a:cubicBezTo>
                    <a:cubicBezTo>
                      <a:pt x="183" y="425"/>
                      <a:pt x="164" y="381"/>
                      <a:pt x="147" y="337"/>
                    </a:cubicBezTo>
                    <a:cubicBezTo>
                      <a:pt x="106" y="227"/>
                      <a:pt x="73" y="114"/>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8" name="Google Shape;4548;p54"/>
              <p:cNvSpPr/>
              <p:nvPr/>
            </p:nvSpPr>
            <p:spPr>
              <a:xfrm>
                <a:off x="2314850" y="4855325"/>
                <a:ext cx="137125" cy="108700"/>
              </a:xfrm>
              <a:custGeom>
                <a:avLst/>
                <a:gdLst/>
                <a:ahLst/>
                <a:cxnLst/>
                <a:rect l="l" t="t" r="r" b="b"/>
                <a:pathLst>
                  <a:path w="5485" h="4348" extrusionOk="0">
                    <a:moveTo>
                      <a:pt x="5044" y="1"/>
                    </a:moveTo>
                    <a:cubicBezTo>
                      <a:pt x="4968" y="3"/>
                      <a:pt x="4892" y="16"/>
                      <a:pt x="4819" y="38"/>
                    </a:cubicBezTo>
                    <a:cubicBezTo>
                      <a:pt x="4664" y="84"/>
                      <a:pt x="4513" y="139"/>
                      <a:pt x="4364" y="203"/>
                    </a:cubicBezTo>
                    <a:cubicBezTo>
                      <a:pt x="3846" y="422"/>
                      <a:pt x="3367" y="735"/>
                      <a:pt x="2909" y="1075"/>
                    </a:cubicBezTo>
                    <a:cubicBezTo>
                      <a:pt x="2721" y="1215"/>
                      <a:pt x="2540" y="1350"/>
                      <a:pt x="2367" y="1478"/>
                    </a:cubicBezTo>
                    <a:cubicBezTo>
                      <a:pt x="2298" y="1543"/>
                      <a:pt x="2222" y="1599"/>
                      <a:pt x="2141" y="1646"/>
                    </a:cubicBezTo>
                    <a:cubicBezTo>
                      <a:pt x="1001" y="2496"/>
                      <a:pt x="239" y="3115"/>
                      <a:pt x="20" y="3803"/>
                    </a:cubicBezTo>
                    <a:cubicBezTo>
                      <a:pt x="12" y="3824"/>
                      <a:pt x="6" y="3846"/>
                      <a:pt x="1" y="3868"/>
                    </a:cubicBezTo>
                    <a:cubicBezTo>
                      <a:pt x="28" y="3981"/>
                      <a:pt x="61" y="4094"/>
                      <a:pt x="102" y="4204"/>
                    </a:cubicBezTo>
                    <a:cubicBezTo>
                      <a:pt x="119" y="4248"/>
                      <a:pt x="138" y="4292"/>
                      <a:pt x="160" y="4334"/>
                    </a:cubicBezTo>
                    <a:cubicBezTo>
                      <a:pt x="208" y="4343"/>
                      <a:pt x="257" y="4347"/>
                      <a:pt x="306" y="4347"/>
                    </a:cubicBezTo>
                    <a:cubicBezTo>
                      <a:pt x="312" y="4347"/>
                      <a:pt x="317" y="4347"/>
                      <a:pt x="323" y="4347"/>
                    </a:cubicBezTo>
                    <a:cubicBezTo>
                      <a:pt x="381" y="4346"/>
                      <a:pt x="440" y="4340"/>
                      <a:pt x="497" y="4330"/>
                    </a:cubicBezTo>
                    <a:cubicBezTo>
                      <a:pt x="1050" y="4233"/>
                      <a:pt x="1417" y="3741"/>
                      <a:pt x="1559" y="3228"/>
                    </a:cubicBezTo>
                    <a:cubicBezTo>
                      <a:pt x="1580" y="3150"/>
                      <a:pt x="1599" y="3071"/>
                      <a:pt x="1619" y="2994"/>
                    </a:cubicBezTo>
                    <a:cubicBezTo>
                      <a:pt x="1718" y="3022"/>
                      <a:pt x="2082" y="3478"/>
                      <a:pt x="2768" y="3478"/>
                    </a:cubicBezTo>
                    <a:cubicBezTo>
                      <a:pt x="2775" y="3478"/>
                      <a:pt x="2782" y="3478"/>
                      <a:pt x="2789" y="3477"/>
                    </a:cubicBezTo>
                    <a:cubicBezTo>
                      <a:pt x="3839" y="3462"/>
                      <a:pt x="4328" y="2273"/>
                      <a:pt x="3802" y="1384"/>
                    </a:cubicBezTo>
                    <a:cubicBezTo>
                      <a:pt x="3781" y="1348"/>
                      <a:pt x="3792" y="1339"/>
                      <a:pt x="3833" y="1339"/>
                    </a:cubicBezTo>
                    <a:cubicBezTo>
                      <a:pt x="3876" y="1339"/>
                      <a:pt x="3952" y="1349"/>
                      <a:pt x="4058" y="1349"/>
                    </a:cubicBezTo>
                    <a:cubicBezTo>
                      <a:pt x="4170" y="1349"/>
                      <a:pt x="4315" y="1338"/>
                      <a:pt x="4492" y="1295"/>
                    </a:cubicBezTo>
                    <a:cubicBezTo>
                      <a:pt x="5129" y="1141"/>
                      <a:pt x="5442" y="718"/>
                      <a:pt x="5483" y="322"/>
                    </a:cubicBezTo>
                    <a:cubicBezTo>
                      <a:pt x="5483" y="316"/>
                      <a:pt x="5484" y="310"/>
                      <a:pt x="5484" y="305"/>
                    </a:cubicBezTo>
                    <a:cubicBezTo>
                      <a:pt x="5380" y="211"/>
                      <a:pt x="5267" y="129"/>
                      <a:pt x="5147" y="57"/>
                    </a:cubicBezTo>
                    <a:cubicBezTo>
                      <a:pt x="5113" y="38"/>
                      <a:pt x="5079"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49" name="Google Shape;4549;p54"/>
              <p:cNvSpPr/>
              <p:nvPr/>
            </p:nvSpPr>
            <p:spPr>
              <a:xfrm>
                <a:off x="2290475" y="4773200"/>
                <a:ext cx="200" cy="125"/>
              </a:xfrm>
              <a:custGeom>
                <a:avLst/>
                <a:gdLst/>
                <a:ahLst/>
                <a:cxnLst/>
                <a:rect l="l" t="t" r="r" b="b"/>
                <a:pathLst>
                  <a:path w="8" h="5" extrusionOk="0">
                    <a:moveTo>
                      <a:pt x="1" y="5"/>
                    </a:moveTo>
                    <a:lnTo>
                      <a:pt x="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0" name="Google Shape;4550;p54"/>
              <p:cNvSpPr/>
              <p:nvPr/>
            </p:nvSpPr>
            <p:spPr>
              <a:xfrm>
                <a:off x="2369225" y="4768825"/>
                <a:ext cx="150" cy="75"/>
              </a:xfrm>
              <a:custGeom>
                <a:avLst/>
                <a:gdLst/>
                <a:ahLst/>
                <a:cxnLst/>
                <a:rect l="l" t="t" r="r" b="b"/>
                <a:pathLst>
                  <a:path w="6" h="3" extrusionOk="0">
                    <a:moveTo>
                      <a:pt x="1" y="0"/>
                    </a:moveTo>
                    <a:lnTo>
                      <a:pt x="5"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1" name="Google Shape;4551;p54"/>
              <p:cNvSpPr/>
              <p:nvPr/>
            </p:nvSpPr>
            <p:spPr>
              <a:xfrm>
                <a:off x="2398250" y="4789500"/>
                <a:ext cx="750" cy="850"/>
              </a:xfrm>
              <a:custGeom>
                <a:avLst/>
                <a:gdLst/>
                <a:ahLst/>
                <a:cxnLst/>
                <a:rect l="l" t="t" r="r" b="b"/>
                <a:pathLst>
                  <a:path w="30" h="34" extrusionOk="0">
                    <a:moveTo>
                      <a:pt x="1" y="0"/>
                    </a:moveTo>
                    <a:cubicBezTo>
                      <a:pt x="10" y="11"/>
                      <a:pt x="20" y="22"/>
                      <a:pt x="29" y="33"/>
                    </a:cubicBezTo>
                    <a:cubicBezTo>
                      <a:pt x="20" y="22"/>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2" name="Google Shape;4552;p54"/>
              <p:cNvSpPr/>
              <p:nvPr/>
            </p:nvSpPr>
            <p:spPr>
              <a:xfrm>
                <a:off x="2404200" y="4797025"/>
                <a:ext cx="575" cy="800"/>
              </a:xfrm>
              <a:custGeom>
                <a:avLst/>
                <a:gdLst/>
                <a:ahLst/>
                <a:cxnLst/>
                <a:rect l="l" t="t" r="r" b="b"/>
                <a:pathLst>
                  <a:path w="23" h="32" extrusionOk="0">
                    <a:moveTo>
                      <a:pt x="1" y="0"/>
                    </a:moveTo>
                    <a:lnTo>
                      <a:pt x="22"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3" name="Google Shape;4553;p54"/>
              <p:cNvSpPr/>
              <p:nvPr/>
            </p:nvSpPr>
            <p:spPr>
              <a:xfrm>
                <a:off x="2404950" y="4798150"/>
                <a:ext cx="525" cy="750"/>
              </a:xfrm>
              <a:custGeom>
                <a:avLst/>
                <a:gdLst/>
                <a:ahLst/>
                <a:cxnLst/>
                <a:rect l="l" t="t" r="r" b="b"/>
                <a:pathLst>
                  <a:path w="21" h="30" extrusionOk="0">
                    <a:moveTo>
                      <a:pt x="1" y="0"/>
                    </a:moveTo>
                    <a:cubicBezTo>
                      <a:pt x="8" y="11"/>
                      <a:pt x="15" y="20"/>
                      <a:pt x="21" y="30"/>
                    </a:cubicBezTo>
                    <a:cubicBezTo>
                      <a:pt x="15" y="20"/>
                      <a:pt x="8"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4" name="Google Shape;4554;p54"/>
              <p:cNvSpPr/>
              <p:nvPr/>
            </p:nvSpPr>
            <p:spPr>
              <a:xfrm>
                <a:off x="2399150" y="4790500"/>
                <a:ext cx="3325" cy="4125"/>
              </a:xfrm>
              <a:custGeom>
                <a:avLst/>
                <a:gdLst/>
                <a:ahLst/>
                <a:cxnLst/>
                <a:rect l="l" t="t" r="r" b="b"/>
                <a:pathLst>
                  <a:path w="133" h="165" extrusionOk="0">
                    <a:moveTo>
                      <a:pt x="0" y="0"/>
                    </a:moveTo>
                    <a:cubicBezTo>
                      <a:pt x="46" y="53"/>
                      <a:pt x="90" y="108"/>
                      <a:pt x="133" y="165"/>
                    </a:cubicBezTo>
                    <a:cubicBezTo>
                      <a:pt x="90" y="107"/>
                      <a:pt x="46" y="53"/>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5" name="Google Shape;4555;p54"/>
              <p:cNvSpPr/>
              <p:nvPr/>
            </p:nvSpPr>
            <p:spPr>
              <a:xfrm>
                <a:off x="2368125" y="4768350"/>
                <a:ext cx="50" cy="25"/>
              </a:xfrm>
              <a:custGeom>
                <a:avLst/>
                <a:gdLst/>
                <a:ahLst/>
                <a:cxnLst/>
                <a:rect l="l" t="t" r="r" b="b"/>
                <a:pathLst>
                  <a:path w="2" h="1" extrusionOk="0">
                    <a:moveTo>
                      <a:pt x="0" y="0"/>
                    </a:moveTo>
                    <a:lnTo>
                      <a:pt x="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6" name="Google Shape;4556;p54"/>
              <p:cNvSpPr/>
              <p:nvPr/>
            </p:nvSpPr>
            <p:spPr>
              <a:xfrm>
                <a:off x="2403425" y="4795900"/>
                <a:ext cx="600" cy="850"/>
              </a:xfrm>
              <a:custGeom>
                <a:avLst/>
                <a:gdLst/>
                <a:ahLst/>
                <a:cxnLst/>
                <a:rect l="l" t="t" r="r" b="b"/>
                <a:pathLst>
                  <a:path w="24" h="34" extrusionOk="0">
                    <a:moveTo>
                      <a:pt x="0" y="1"/>
                    </a:moveTo>
                    <a:cubicBezTo>
                      <a:pt x="7" y="11"/>
                      <a:pt x="16" y="22"/>
                      <a:pt x="23" y="34"/>
                    </a:cubicBezTo>
                    <a:cubicBezTo>
                      <a:pt x="16"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7" name="Google Shape;4557;p54"/>
              <p:cNvSpPr/>
              <p:nvPr/>
            </p:nvSpPr>
            <p:spPr>
              <a:xfrm>
                <a:off x="2382150" y="4775750"/>
                <a:ext cx="575" cy="375"/>
              </a:xfrm>
              <a:custGeom>
                <a:avLst/>
                <a:gdLst/>
                <a:ahLst/>
                <a:cxnLst/>
                <a:rect l="l" t="t" r="r" b="b"/>
                <a:pathLst>
                  <a:path w="23" h="15" extrusionOk="0">
                    <a:moveTo>
                      <a:pt x="0" y="1"/>
                    </a:moveTo>
                    <a:lnTo>
                      <a:pt x="23" y="1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8" name="Google Shape;4558;p54"/>
              <p:cNvSpPr/>
              <p:nvPr/>
            </p:nvSpPr>
            <p:spPr>
              <a:xfrm>
                <a:off x="2402575" y="4794775"/>
                <a:ext cx="675" cy="925"/>
              </a:xfrm>
              <a:custGeom>
                <a:avLst/>
                <a:gdLst/>
                <a:ahLst/>
                <a:cxnLst/>
                <a:rect l="l" t="t" r="r" b="b"/>
                <a:pathLst>
                  <a:path w="27" h="37" extrusionOk="0">
                    <a:moveTo>
                      <a:pt x="0" y="0"/>
                    </a:moveTo>
                    <a:lnTo>
                      <a:pt x="0" y="0"/>
                    </a:lnTo>
                    <a:cubicBezTo>
                      <a:pt x="10" y="12"/>
                      <a:pt x="18" y="23"/>
                      <a:pt x="27" y="36"/>
                    </a:cubicBezTo>
                    <a:cubicBezTo>
                      <a:pt x="19" y="23"/>
                      <a:pt x="10" y="12"/>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59" name="Google Shape;4559;p54"/>
              <p:cNvSpPr/>
              <p:nvPr/>
            </p:nvSpPr>
            <p:spPr>
              <a:xfrm>
                <a:off x="2407075" y="4801525"/>
                <a:ext cx="475" cy="775"/>
              </a:xfrm>
              <a:custGeom>
                <a:avLst/>
                <a:gdLst/>
                <a:ahLst/>
                <a:cxnLst/>
                <a:rect l="l" t="t" r="r" b="b"/>
                <a:pathLst>
                  <a:path w="19" h="31" extrusionOk="0">
                    <a:moveTo>
                      <a:pt x="1" y="0"/>
                    </a:moveTo>
                    <a:cubicBezTo>
                      <a:pt x="7" y="11"/>
                      <a:pt x="12" y="20"/>
                      <a:pt x="19" y="31"/>
                    </a:cubicBezTo>
                    <a:cubicBezTo>
                      <a:pt x="12" y="20"/>
                      <a:pt x="7"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0" name="Google Shape;4560;p54"/>
              <p:cNvSpPr/>
              <p:nvPr/>
            </p:nvSpPr>
            <p:spPr>
              <a:xfrm>
                <a:off x="2380000" y="4774400"/>
                <a:ext cx="525" cy="325"/>
              </a:xfrm>
              <a:custGeom>
                <a:avLst/>
                <a:gdLst/>
                <a:ahLst/>
                <a:cxnLst/>
                <a:rect l="l" t="t" r="r" b="b"/>
                <a:pathLst>
                  <a:path w="21" h="13" extrusionOk="0">
                    <a:moveTo>
                      <a:pt x="0" y="1"/>
                    </a:moveTo>
                    <a:lnTo>
                      <a:pt x="21" y="1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1" name="Google Shape;4561;p54"/>
              <p:cNvSpPr/>
              <p:nvPr/>
            </p:nvSpPr>
            <p:spPr>
              <a:xfrm>
                <a:off x="2372650" y="4770400"/>
                <a:ext cx="200" cy="100"/>
              </a:xfrm>
              <a:custGeom>
                <a:avLst/>
                <a:gdLst/>
                <a:ahLst/>
                <a:cxnLst/>
                <a:rect l="l" t="t" r="r" b="b"/>
                <a:pathLst>
                  <a:path w="8" h="4" extrusionOk="0">
                    <a:moveTo>
                      <a:pt x="1" y="0"/>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2" name="Google Shape;4562;p54"/>
              <p:cNvSpPr/>
              <p:nvPr/>
            </p:nvSpPr>
            <p:spPr>
              <a:xfrm>
                <a:off x="2408375" y="4803825"/>
                <a:ext cx="475" cy="900"/>
              </a:xfrm>
              <a:custGeom>
                <a:avLst/>
                <a:gdLst/>
                <a:ahLst/>
                <a:cxnLst/>
                <a:rect l="l" t="t" r="r" b="b"/>
                <a:pathLst>
                  <a:path w="19" h="36" extrusionOk="0">
                    <a:moveTo>
                      <a:pt x="1" y="1"/>
                    </a:moveTo>
                    <a:cubicBezTo>
                      <a:pt x="7" y="12"/>
                      <a:pt x="14" y="24"/>
                      <a:pt x="19" y="36"/>
                    </a:cubicBezTo>
                    <a:cubicBezTo>
                      <a:pt x="14" y="24"/>
                      <a:pt x="7"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3" name="Google Shape;4563;p54"/>
              <p:cNvSpPr/>
              <p:nvPr/>
            </p:nvSpPr>
            <p:spPr>
              <a:xfrm>
                <a:off x="2409025" y="4805000"/>
                <a:ext cx="600" cy="1225"/>
              </a:xfrm>
              <a:custGeom>
                <a:avLst/>
                <a:gdLst/>
                <a:ahLst/>
                <a:cxnLst/>
                <a:rect l="l" t="t" r="r" b="b"/>
                <a:pathLst>
                  <a:path w="24" h="49" extrusionOk="0">
                    <a:moveTo>
                      <a:pt x="0" y="0"/>
                    </a:moveTo>
                    <a:cubicBezTo>
                      <a:pt x="8" y="16"/>
                      <a:pt x="16" y="32"/>
                      <a:pt x="24" y="48"/>
                    </a:cubicBezTo>
                    <a:cubicBezTo>
                      <a:pt x="16" y="32"/>
                      <a:pt x="8"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4" name="Google Shape;4564;p54"/>
              <p:cNvSpPr/>
              <p:nvPr/>
            </p:nvSpPr>
            <p:spPr>
              <a:xfrm>
                <a:off x="2373800" y="4770975"/>
                <a:ext cx="100" cy="50"/>
              </a:xfrm>
              <a:custGeom>
                <a:avLst/>
                <a:gdLst/>
                <a:ahLst/>
                <a:cxnLst/>
                <a:rect l="l" t="t" r="r" b="b"/>
                <a:pathLst>
                  <a:path w="4" h="2" extrusionOk="0">
                    <a:moveTo>
                      <a:pt x="1" y="0"/>
                    </a:moveTo>
                    <a:lnTo>
                      <a:pt x="4"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5" name="Google Shape;4565;p54"/>
              <p:cNvSpPr/>
              <p:nvPr/>
            </p:nvSpPr>
            <p:spPr>
              <a:xfrm>
                <a:off x="2377975" y="4773200"/>
                <a:ext cx="300" cy="200"/>
              </a:xfrm>
              <a:custGeom>
                <a:avLst/>
                <a:gdLst/>
                <a:ahLst/>
                <a:cxnLst/>
                <a:rect l="l" t="t" r="r" b="b"/>
                <a:pathLst>
                  <a:path w="12" h="8" extrusionOk="0">
                    <a:moveTo>
                      <a:pt x="1" y="1"/>
                    </a:moveTo>
                    <a:lnTo>
                      <a:pt x="11" y="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6" name="Google Shape;4566;p54"/>
              <p:cNvSpPr/>
              <p:nvPr/>
            </p:nvSpPr>
            <p:spPr>
              <a:xfrm>
                <a:off x="2371525" y="4769850"/>
                <a:ext cx="175" cy="100"/>
              </a:xfrm>
              <a:custGeom>
                <a:avLst/>
                <a:gdLst/>
                <a:ahLst/>
                <a:cxnLst/>
                <a:rect l="l" t="t" r="r" b="b"/>
                <a:pathLst>
                  <a:path w="7" h="4" extrusionOk="0">
                    <a:moveTo>
                      <a:pt x="0" y="1"/>
                    </a:moveTo>
                    <a:lnTo>
                      <a:pt x="7"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7" name="Google Shape;4567;p54"/>
              <p:cNvSpPr/>
              <p:nvPr/>
            </p:nvSpPr>
            <p:spPr>
              <a:xfrm>
                <a:off x="2405700" y="4799250"/>
                <a:ext cx="500" cy="775"/>
              </a:xfrm>
              <a:custGeom>
                <a:avLst/>
                <a:gdLst/>
                <a:ahLst/>
                <a:cxnLst/>
                <a:rect l="l" t="t" r="r" b="b"/>
                <a:pathLst>
                  <a:path w="20" h="31" extrusionOk="0">
                    <a:moveTo>
                      <a:pt x="0" y="1"/>
                    </a:moveTo>
                    <a:lnTo>
                      <a:pt x="0" y="1"/>
                    </a:lnTo>
                    <a:cubicBezTo>
                      <a:pt x="7" y="11"/>
                      <a:pt x="13" y="21"/>
                      <a:pt x="20" y="30"/>
                    </a:cubicBezTo>
                    <a:cubicBezTo>
                      <a:pt x="13" y="21"/>
                      <a:pt x="7"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8" name="Google Shape;4568;p54"/>
              <p:cNvSpPr/>
              <p:nvPr/>
            </p:nvSpPr>
            <p:spPr>
              <a:xfrm>
                <a:off x="2381050" y="4775075"/>
                <a:ext cx="575" cy="325"/>
              </a:xfrm>
              <a:custGeom>
                <a:avLst/>
                <a:gdLst/>
                <a:ahLst/>
                <a:cxnLst/>
                <a:rect l="l" t="t" r="r" b="b"/>
                <a:pathLst>
                  <a:path w="23" h="13" extrusionOk="0">
                    <a:moveTo>
                      <a:pt x="1" y="0"/>
                    </a:moveTo>
                    <a:lnTo>
                      <a:pt x="22" y="1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69" name="Google Shape;4569;p54"/>
              <p:cNvSpPr/>
              <p:nvPr/>
            </p:nvSpPr>
            <p:spPr>
              <a:xfrm>
                <a:off x="2406400" y="4800400"/>
                <a:ext cx="475" cy="775"/>
              </a:xfrm>
              <a:custGeom>
                <a:avLst/>
                <a:gdLst/>
                <a:ahLst/>
                <a:cxnLst/>
                <a:rect l="l" t="t" r="r" b="b"/>
                <a:pathLst>
                  <a:path w="19" h="31" extrusionOk="0">
                    <a:moveTo>
                      <a:pt x="0" y="0"/>
                    </a:moveTo>
                    <a:lnTo>
                      <a:pt x="0" y="0"/>
                    </a:lnTo>
                    <a:cubicBezTo>
                      <a:pt x="6" y="10"/>
                      <a:pt x="12" y="20"/>
                      <a:pt x="18" y="30"/>
                    </a:cubicBezTo>
                    <a:cubicBezTo>
                      <a:pt x="13" y="20"/>
                      <a:pt x="7" y="10"/>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0" name="Google Shape;4570;p54"/>
              <p:cNvSpPr/>
              <p:nvPr/>
            </p:nvSpPr>
            <p:spPr>
              <a:xfrm>
                <a:off x="2407750" y="4802650"/>
                <a:ext cx="475" cy="825"/>
              </a:xfrm>
              <a:custGeom>
                <a:avLst/>
                <a:gdLst/>
                <a:ahLst/>
                <a:cxnLst/>
                <a:rect l="l" t="t" r="r" b="b"/>
                <a:pathLst>
                  <a:path w="19" h="33" extrusionOk="0">
                    <a:moveTo>
                      <a:pt x="0" y="1"/>
                    </a:moveTo>
                    <a:cubicBezTo>
                      <a:pt x="7" y="11"/>
                      <a:pt x="12" y="22"/>
                      <a:pt x="18" y="33"/>
                    </a:cubicBezTo>
                    <a:cubicBezTo>
                      <a:pt x="12"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1" name="Google Shape;4571;p54"/>
              <p:cNvSpPr/>
              <p:nvPr/>
            </p:nvSpPr>
            <p:spPr>
              <a:xfrm>
                <a:off x="2370375" y="4769350"/>
                <a:ext cx="150" cy="75"/>
              </a:xfrm>
              <a:custGeom>
                <a:avLst/>
                <a:gdLst/>
                <a:ahLst/>
                <a:cxnLst/>
                <a:rect l="l" t="t" r="r" b="b"/>
                <a:pathLst>
                  <a:path w="6" h="3" extrusionOk="0">
                    <a:moveTo>
                      <a:pt x="1" y="1"/>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2" name="Google Shape;4572;p54"/>
              <p:cNvSpPr/>
              <p:nvPr/>
            </p:nvSpPr>
            <p:spPr>
              <a:xfrm>
                <a:off x="2391650" y="4782950"/>
                <a:ext cx="800" cy="750"/>
              </a:xfrm>
              <a:custGeom>
                <a:avLst/>
                <a:gdLst/>
                <a:ahLst/>
                <a:cxnLst/>
                <a:rect l="l" t="t" r="r" b="b"/>
                <a:pathLst>
                  <a:path w="32" h="30" extrusionOk="0">
                    <a:moveTo>
                      <a:pt x="0" y="1"/>
                    </a:moveTo>
                    <a:cubicBezTo>
                      <a:pt x="11" y="11"/>
                      <a:pt x="21" y="20"/>
                      <a:pt x="32" y="30"/>
                    </a:cubicBezTo>
                    <a:cubicBezTo>
                      <a:pt x="21" y="19"/>
                      <a:pt x="11"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3" name="Google Shape;4573;p54"/>
              <p:cNvSpPr/>
              <p:nvPr/>
            </p:nvSpPr>
            <p:spPr>
              <a:xfrm>
                <a:off x="2388425" y="4780275"/>
                <a:ext cx="2075" cy="1700"/>
              </a:xfrm>
              <a:custGeom>
                <a:avLst/>
                <a:gdLst/>
                <a:ahLst/>
                <a:cxnLst/>
                <a:rect l="l" t="t" r="r" b="b"/>
                <a:pathLst>
                  <a:path w="83" h="68" extrusionOk="0">
                    <a:moveTo>
                      <a:pt x="0" y="1"/>
                    </a:moveTo>
                    <a:cubicBezTo>
                      <a:pt x="28" y="22"/>
                      <a:pt x="56" y="44"/>
                      <a:pt x="82" y="68"/>
                    </a:cubicBezTo>
                    <a:cubicBezTo>
                      <a:pt x="56" y="44"/>
                      <a:pt x="28" y="22"/>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4" name="Google Shape;4574;p54"/>
              <p:cNvSpPr/>
              <p:nvPr/>
            </p:nvSpPr>
            <p:spPr>
              <a:xfrm>
                <a:off x="2285900" y="4776025"/>
                <a:ext cx="400" cy="275"/>
              </a:xfrm>
              <a:custGeom>
                <a:avLst/>
                <a:gdLst/>
                <a:ahLst/>
                <a:cxnLst/>
                <a:rect l="l" t="t" r="r" b="b"/>
                <a:pathLst>
                  <a:path w="16" h="11" extrusionOk="0">
                    <a:moveTo>
                      <a:pt x="1" y="10"/>
                    </a:moveTo>
                    <a:cubicBezTo>
                      <a:pt x="6" y="7"/>
                      <a:pt x="11" y="4"/>
                      <a:pt x="16" y="0"/>
                    </a:cubicBezTo>
                    <a:cubicBezTo>
                      <a:pt x="11" y="4"/>
                      <a:pt x="6" y="7"/>
                      <a:pt x="1" y="1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5" name="Google Shape;4575;p54"/>
              <p:cNvSpPr/>
              <p:nvPr/>
            </p:nvSpPr>
            <p:spPr>
              <a:xfrm>
                <a:off x="2277175" y="4782900"/>
                <a:ext cx="500" cy="475"/>
              </a:xfrm>
              <a:custGeom>
                <a:avLst/>
                <a:gdLst/>
                <a:ahLst/>
                <a:cxnLst/>
                <a:rect l="l" t="t" r="r" b="b"/>
                <a:pathLst>
                  <a:path w="20" h="19" extrusionOk="0">
                    <a:moveTo>
                      <a:pt x="0"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6" name="Google Shape;4576;p54"/>
              <p:cNvSpPr/>
              <p:nvPr/>
            </p:nvSpPr>
            <p:spPr>
              <a:xfrm>
                <a:off x="2278150" y="4782000"/>
                <a:ext cx="500" cy="475"/>
              </a:xfrm>
              <a:custGeom>
                <a:avLst/>
                <a:gdLst/>
                <a:ahLst/>
                <a:cxnLst/>
                <a:rect l="l" t="t" r="r" b="b"/>
                <a:pathLst>
                  <a:path w="20" h="19" extrusionOk="0">
                    <a:moveTo>
                      <a:pt x="0"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7" name="Google Shape;4577;p54"/>
              <p:cNvSpPr/>
              <p:nvPr/>
            </p:nvSpPr>
            <p:spPr>
              <a:xfrm>
                <a:off x="2390475" y="4781950"/>
                <a:ext cx="1025" cy="875"/>
              </a:xfrm>
              <a:custGeom>
                <a:avLst/>
                <a:gdLst/>
                <a:ahLst/>
                <a:cxnLst/>
                <a:rect l="l" t="t" r="r" b="b"/>
                <a:pathLst>
                  <a:path w="41" h="35" extrusionOk="0">
                    <a:moveTo>
                      <a:pt x="0" y="1"/>
                    </a:moveTo>
                    <a:cubicBezTo>
                      <a:pt x="14" y="11"/>
                      <a:pt x="27" y="23"/>
                      <a:pt x="41" y="35"/>
                    </a:cubicBezTo>
                    <a:cubicBezTo>
                      <a:pt x="27" y="23"/>
                      <a:pt x="14"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8" name="Google Shape;4578;p54"/>
              <p:cNvSpPr/>
              <p:nvPr/>
            </p:nvSpPr>
            <p:spPr>
              <a:xfrm>
                <a:off x="2275200" y="4784775"/>
                <a:ext cx="500" cy="500"/>
              </a:xfrm>
              <a:custGeom>
                <a:avLst/>
                <a:gdLst/>
                <a:ahLst/>
                <a:cxnLst/>
                <a:rect l="l" t="t" r="r" b="b"/>
                <a:pathLst>
                  <a:path w="20" h="20" extrusionOk="0">
                    <a:moveTo>
                      <a:pt x="0" y="19"/>
                    </a:moveTo>
                    <a:lnTo>
                      <a:pt x="1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79" name="Google Shape;4579;p54"/>
              <p:cNvSpPr/>
              <p:nvPr/>
            </p:nvSpPr>
            <p:spPr>
              <a:xfrm>
                <a:off x="2279175" y="4781150"/>
                <a:ext cx="475" cy="400"/>
              </a:xfrm>
              <a:custGeom>
                <a:avLst/>
                <a:gdLst/>
                <a:ahLst/>
                <a:cxnLst/>
                <a:rect l="l" t="t" r="r" b="b"/>
                <a:pathLst>
                  <a:path w="19" h="16" extrusionOk="0">
                    <a:moveTo>
                      <a:pt x="1" y="16"/>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0" name="Google Shape;4580;p54"/>
              <p:cNvSpPr/>
              <p:nvPr/>
            </p:nvSpPr>
            <p:spPr>
              <a:xfrm>
                <a:off x="2384275" y="4777200"/>
                <a:ext cx="625" cy="450"/>
              </a:xfrm>
              <a:custGeom>
                <a:avLst/>
                <a:gdLst/>
                <a:ahLst/>
                <a:cxnLst/>
                <a:rect l="l" t="t" r="r" b="b"/>
                <a:pathLst>
                  <a:path w="25" h="18" extrusionOk="0">
                    <a:moveTo>
                      <a:pt x="1" y="0"/>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1" name="Google Shape;4581;p54"/>
              <p:cNvSpPr/>
              <p:nvPr/>
            </p:nvSpPr>
            <p:spPr>
              <a:xfrm>
                <a:off x="2276150" y="4783850"/>
                <a:ext cx="525" cy="475"/>
              </a:xfrm>
              <a:custGeom>
                <a:avLst/>
                <a:gdLst/>
                <a:ahLst/>
                <a:cxnLst/>
                <a:rect l="l" t="t" r="r" b="b"/>
                <a:pathLst>
                  <a:path w="21" h="19" extrusionOk="0">
                    <a:moveTo>
                      <a:pt x="1" y="18"/>
                    </a:moveTo>
                    <a:lnTo>
                      <a:pt x="2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2" name="Google Shape;4582;p54"/>
              <p:cNvSpPr/>
              <p:nvPr/>
            </p:nvSpPr>
            <p:spPr>
              <a:xfrm>
                <a:off x="2282725" y="4778400"/>
                <a:ext cx="375" cy="275"/>
              </a:xfrm>
              <a:custGeom>
                <a:avLst/>
                <a:gdLst/>
                <a:ahLst/>
                <a:cxnLst/>
                <a:rect l="l" t="t" r="r" b="b"/>
                <a:pathLst>
                  <a:path w="15" h="11" extrusionOk="0">
                    <a:moveTo>
                      <a:pt x="0" y="11"/>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3" name="Google Shape;4583;p54"/>
              <p:cNvSpPr/>
              <p:nvPr/>
            </p:nvSpPr>
            <p:spPr>
              <a:xfrm>
                <a:off x="2386375" y="4778675"/>
                <a:ext cx="725" cy="575"/>
              </a:xfrm>
              <a:custGeom>
                <a:avLst/>
                <a:gdLst/>
                <a:ahLst/>
                <a:cxnLst/>
                <a:rect l="l" t="t" r="r" b="b"/>
                <a:pathLst>
                  <a:path w="29" h="23" extrusionOk="0">
                    <a:moveTo>
                      <a:pt x="1" y="1"/>
                    </a:moveTo>
                    <a:lnTo>
                      <a:pt x="28" y="2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4" name="Google Shape;4584;p54"/>
              <p:cNvSpPr/>
              <p:nvPr/>
            </p:nvSpPr>
            <p:spPr>
              <a:xfrm>
                <a:off x="2387425" y="4779450"/>
                <a:ext cx="800" cy="675"/>
              </a:xfrm>
              <a:custGeom>
                <a:avLst/>
                <a:gdLst/>
                <a:ahLst/>
                <a:cxnLst/>
                <a:rect l="l" t="t" r="r" b="b"/>
                <a:pathLst>
                  <a:path w="32" h="27" extrusionOk="0">
                    <a:moveTo>
                      <a:pt x="0" y="1"/>
                    </a:moveTo>
                    <a:lnTo>
                      <a:pt x="32" y="26"/>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5" name="Google Shape;4585;p54"/>
              <p:cNvSpPr/>
              <p:nvPr/>
            </p:nvSpPr>
            <p:spPr>
              <a:xfrm>
                <a:off x="2385350" y="4777925"/>
                <a:ext cx="650" cy="500"/>
              </a:xfrm>
              <a:custGeom>
                <a:avLst/>
                <a:gdLst/>
                <a:ahLst/>
                <a:cxnLst/>
                <a:rect l="l" t="t" r="r" b="b"/>
                <a:pathLst>
                  <a:path w="26" h="20" extrusionOk="0">
                    <a:moveTo>
                      <a:pt x="0" y="1"/>
                    </a:moveTo>
                    <a:lnTo>
                      <a:pt x="26" y="1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6" name="Google Shape;4586;p54"/>
              <p:cNvSpPr/>
              <p:nvPr/>
            </p:nvSpPr>
            <p:spPr>
              <a:xfrm>
                <a:off x="2281675" y="4779350"/>
                <a:ext cx="175" cy="125"/>
              </a:xfrm>
              <a:custGeom>
                <a:avLst/>
                <a:gdLst/>
                <a:ahLst/>
                <a:cxnLst/>
                <a:rect l="l" t="t" r="r" b="b"/>
                <a:pathLst>
                  <a:path w="7" h="5" extrusionOk="0">
                    <a:moveTo>
                      <a:pt x="1" y="5"/>
                    </a:moveTo>
                    <a:lnTo>
                      <a:pt x="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7" name="Google Shape;4587;p54"/>
              <p:cNvSpPr/>
              <p:nvPr/>
            </p:nvSpPr>
            <p:spPr>
              <a:xfrm>
                <a:off x="2280275" y="4780275"/>
                <a:ext cx="400" cy="375"/>
              </a:xfrm>
              <a:custGeom>
                <a:avLst/>
                <a:gdLst/>
                <a:ahLst/>
                <a:cxnLst/>
                <a:rect l="l" t="t" r="r" b="b"/>
                <a:pathLst>
                  <a:path w="16" h="15" extrusionOk="0">
                    <a:moveTo>
                      <a:pt x="0" y="14"/>
                    </a:moveTo>
                    <a:lnTo>
                      <a:pt x="15"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8" name="Google Shape;4588;p54"/>
              <p:cNvSpPr/>
              <p:nvPr/>
            </p:nvSpPr>
            <p:spPr>
              <a:xfrm>
                <a:off x="2284850" y="4776775"/>
                <a:ext cx="400" cy="275"/>
              </a:xfrm>
              <a:custGeom>
                <a:avLst/>
                <a:gdLst/>
                <a:ahLst/>
                <a:cxnLst/>
                <a:rect l="l" t="t" r="r" b="b"/>
                <a:pathLst>
                  <a:path w="16" h="11" extrusionOk="0">
                    <a:moveTo>
                      <a:pt x="0" y="11"/>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89" name="Google Shape;4589;p54"/>
              <p:cNvSpPr/>
              <p:nvPr/>
            </p:nvSpPr>
            <p:spPr>
              <a:xfrm>
                <a:off x="2395575" y="4786625"/>
                <a:ext cx="675" cy="700"/>
              </a:xfrm>
              <a:custGeom>
                <a:avLst/>
                <a:gdLst/>
                <a:ahLst/>
                <a:cxnLst/>
                <a:rect l="l" t="t" r="r" b="b"/>
                <a:pathLst>
                  <a:path w="27" h="28" extrusionOk="0">
                    <a:moveTo>
                      <a:pt x="0" y="1"/>
                    </a:moveTo>
                    <a:cubicBezTo>
                      <a:pt x="9" y="10"/>
                      <a:pt x="17" y="19"/>
                      <a:pt x="27" y="27"/>
                    </a:cubicBezTo>
                    <a:cubicBezTo>
                      <a:pt x="17" y="19"/>
                      <a:pt x="9"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0" name="Google Shape;4590;p54"/>
              <p:cNvSpPr/>
              <p:nvPr/>
            </p:nvSpPr>
            <p:spPr>
              <a:xfrm>
                <a:off x="2378925" y="4773775"/>
                <a:ext cx="450" cy="275"/>
              </a:xfrm>
              <a:custGeom>
                <a:avLst/>
                <a:gdLst/>
                <a:ahLst/>
                <a:cxnLst/>
                <a:rect l="l" t="t" r="r" b="b"/>
                <a:pathLst>
                  <a:path w="18" h="11" extrusionOk="0">
                    <a:moveTo>
                      <a:pt x="1" y="0"/>
                    </a:moveTo>
                    <a:lnTo>
                      <a:pt x="18" y="1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1" name="Google Shape;4591;p54"/>
              <p:cNvSpPr/>
              <p:nvPr/>
            </p:nvSpPr>
            <p:spPr>
              <a:xfrm>
                <a:off x="2394650" y="4785725"/>
                <a:ext cx="675" cy="700"/>
              </a:xfrm>
              <a:custGeom>
                <a:avLst/>
                <a:gdLst/>
                <a:ahLst/>
                <a:cxnLst/>
                <a:rect l="l" t="t" r="r" b="b"/>
                <a:pathLst>
                  <a:path w="27" h="28" extrusionOk="0">
                    <a:moveTo>
                      <a:pt x="0" y="1"/>
                    </a:moveTo>
                    <a:cubicBezTo>
                      <a:pt x="9" y="9"/>
                      <a:pt x="17" y="18"/>
                      <a:pt x="27" y="27"/>
                    </a:cubicBezTo>
                    <a:cubicBezTo>
                      <a:pt x="17" y="18"/>
                      <a:pt x="9" y="9"/>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2" name="Google Shape;4592;p54"/>
              <p:cNvSpPr/>
              <p:nvPr/>
            </p:nvSpPr>
            <p:spPr>
              <a:xfrm>
                <a:off x="2288150" y="4774550"/>
                <a:ext cx="325" cy="250"/>
              </a:xfrm>
              <a:custGeom>
                <a:avLst/>
                <a:gdLst/>
                <a:ahLst/>
                <a:cxnLst/>
                <a:rect l="l" t="t" r="r" b="b"/>
                <a:pathLst>
                  <a:path w="13" h="10" extrusionOk="0">
                    <a:moveTo>
                      <a:pt x="0" y="9"/>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3" name="Google Shape;4593;p54"/>
              <p:cNvSpPr/>
              <p:nvPr/>
            </p:nvSpPr>
            <p:spPr>
              <a:xfrm>
                <a:off x="2397375" y="4788550"/>
                <a:ext cx="725" cy="725"/>
              </a:xfrm>
              <a:custGeom>
                <a:avLst/>
                <a:gdLst/>
                <a:ahLst/>
                <a:cxnLst/>
                <a:rect l="l" t="t" r="r" b="b"/>
                <a:pathLst>
                  <a:path w="29" h="29" extrusionOk="0">
                    <a:moveTo>
                      <a:pt x="1" y="0"/>
                    </a:moveTo>
                    <a:cubicBezTo>
                      <a:pt x="10" y="10"/>
                      <a:pt x="19" y="19"/>
                      <a:pt x="28" y="29"/>
                    </a:cubicBezTo>
                    <a:cubicBezTo>
                      <a:pt x="19" y="19"/>
                      <a:pt x="10"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4" name="Google Shape;4594;p54"/>
              <p:cNvSpPr/>
              <p:nvPr/>
            </p:nvSpPr>
            <p:spPr>
              <a:xfrm>
                <a:off x="2289275" y="4773875"/>
                <a:ext cx="275" cy="175"/>
              </a:xfrm>
              <a:custGeom>
                <a:avLst/>
                <a:gdLst/>
                <a:ahLst/>
                <a:cxnLst/>
                <a:rect l="l" t="t" r="r" b="b"/>
                <a:pathLst>
                  <a:path w="11" h="7" extrusionOk="0">
                    <a:moveTo>
                      <a:pt x="1" y="7"/>
                    </a:moveTo>
                    <a:lnTo>
                      <a:pt x="1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5" name="Google Shape;4595;p54"/>
              <p:cNvSpPr/>
              <p:nvPr/>
            </p:nvSpPr>
            <p:spPr>
              <a:xfrm>
                <a:off x="2393675" y="4784800"/>
                <a:ext cx="700" cy="675"/>
              </a:xfrm>
              <a:custGeom>
                <a:avLst/>
                <a:gdLst/>
                <a:ahLst/>
                <a:cxnLst/>
                <a:rect l="l" t="t" r="r" b="b"/>
                <a:pathLst>
                  <a:path w="28" h="27" extrusionOk="0">
                    <a:moveTo>
                      <a:pt x="1" y="0"/>
                    </a:moveTo>
                    <a:lnTo>
                      <a:pt x="27"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6" name="Google Shape;4596;p54"/>
              <p:cNvSpPr/>
              <p:nvPr/>
            </p:nvSpPr>
            <p:spPr>
              <a:xfrm>
                <a:off x="2383225" y="4776450"/>
                <a:ext cx="600" cy="425"/>
              </a:xfrm>
              <a:custGeom>
                <a:avLst/>
                <a:gdLst/>
                <a:ahLst/>
                <a:cxnLst/>
                <a:rect l="l" t="t" r="r" b="b"/>
                <a:pathLst>
                  <a:path w="24" h="17" extrusionOk="0">
                    <a:moveTo>
                      <a:pt x="0" y="0"/>
                    </a:moveTo>
                    <a:cubicBezTo>
                      <a:pt x="7" y="6"/>
                      <a:pt x="16" y="11"/>
                      <a:pt x="23" y="16"/>
                    </a:cubicBezTo>
                    <a:cubicBezTo>
                      <a:pt x="16" y="11"/>
                      <a:pt x="7" y="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7" name="Google Shape;4597;p54"/>
              <p:cNvSpPr/>
              <p:nvPr/>
            </p:nvSpPr>
            <p:spPr>
              <a:xfrm>
                <a:off x="2396475" y="4787575"/>
                <a:ext cx="700" cy="725"/>
              </a:xfrm>
              <a:custGeom>
                <a:avLst/>
                <a:gdLst/>
                <a:ahLst/>
                <a:cxnLst/>
                <a:rect l="l" t="t" r="r" b="b"/>
                <a:pathLst>
                  <a:path w="28" h="29" extrusionOk="0">
                    <a:moveTo>
                      <a:pt x="1" y="1"/>
                    </a:moveTo>
                    <a:lnTo>
                      <a:pt x="27" y="2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8" name="Google Shape;4598;p54"/>
              <p:cNvSpPr/>
              <p:nvPr/>
            </p:nvSpPr>
            <p:spPr>
              <a:xfrm>
                <a:off x="2283750" y="4777575"/>
                <a:ext cx="400" cy="275"/>
              </a:xfrm>
              <a:custGeom>
                <a:avLst/>
                <a:gdLst/>
                <a:ahLst/>
                <a:cxnLst/>
                <a:rect l="l" t="t" r="r" b="b"/>
                <a:pathLst>
                  <a:path w="16" h="11" extrusionOk="0">
                    <a:moveTo>
                      <a:pt x="1" y="11"/>
                    </a:moveTo>
                    <a:lnTo>
                      <a:pt x="1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599" name="Google Shape;4599;p54"/>
              <p:cNvSpPr/>
              <p:nvPr/>
            </p:nvSpPr>
            <p:spPr>
              <a:xfrm>
                <a:off x="2287025" y="4775275"/>
                <a:ext cx="375" cy="275"/>
              </a:xfrm>
              <a:custGeom>
                <a:avLst/>
                <a:gdLst/>
                <a:ahLst/>
                <a:cxnLst/>
                <a:rect l="l" t="t" r="r" b="b"/>
                <a:pathLst>
                  <a:path w="15" h="11" extrusionOk="0">
                    <a:moveTo>
                      <a:pt x="0" y="10"/>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0" name="Google Shape;4600;p54"/>
              <p:cNvSpPr/>
              <p:nvPr/>
            </p:nvSpPr>
            <p:spPr>
              <a:xfrm>
                <a:off x="2273275" y="4786725"/>
                <a:ext cx="450" cy="475"/>
              </a:xfrm>
              <a:custGeom>
                <a:avLst/>
                <a:gdLst/>
                <a:ahLst/>
                <a:cxnLst/>
                <a:rect l="l" t="t" r="r" b="b"/>
                <a:pathLst>
                  <a:path w="18" h="19" extrusionOk="0">
                    <a:moveTo>
                      <a:pt x="1"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1" name="Google Shape;4601;p54"/>
              <p:cNvSpPr/>
              <p:nvPr/>
            </p:nvSpPr>
            <p:spPr>
              <a:xfrm>
                <a:off x="2272325" y="4787775"/>
                <a:ext cx="450" cy="450"/>
              </a:xfrm>
              <a:custGeom>
                <a:avLst/>
                <a:gdLst/>
                <a:ahLst/>
                <a:cxnLst/>
                <a:rect l="l" t="t" r="r" b="b"/>
                <a:pathLst>
                  <a:path w="18" h="18" extrusionOk="0">
                    <a:moveTo>
                      <a:pt x="1" y="17"/>
                    </a:moveTo>
                    <a:lnTo>
                      <a:pt x="18"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2" name="Google Shape;4602;p54"/>
              <p:cNvSpPr/>
              <p:nvPr/>
            </p:nvSpPr>
            <p:spPr>
              <a:xfrm>
                <a:off x="2274200" y="4785750"/>
                <a:ext cx="525" cy="475"/>
              </a:xfrm>
              <a:custGeom>
                <a:avLst/>
                <a:gdLst/>
                <a:ahLst/>
                <a:cxnLst/>
                <a:rect l="l" t="t" r="r" b="b"/>
                <a:pathLst>
                  <a:path w="21" h="19" extrusionOk="0">
                    <a:moveTo>
                      <a:pt x="1" y="19"/>
                    </a:moveTo>
                    <a:lnTo>
                      <a:pt x="2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3" name="Google Shape;4603;p54"/>
              <p:cNvSpPr/>
              <p:nvPr/>
            </p:nvSpPr>
            <p:spPr>
              <a:xfrm>
                <a:off x="2392675" y="4783900"/>
                <a:ext cx="750" cy="675"/>
              </a:xfrm>
              <a:custGeom>
                <a:avLst/>
                <a:gdLst/>
                <a:ahLst/>
                <a:cxnLst/>
                <a:rect l="l" t="t" r="r" b="b"/>
                <a:pathLst>
                  <a:path w="30" h="27" extrusionOk="0">
                    <a:moveTo>
                      <a:pt x="1" y="0"/>
                    </a:moveTo>
                    <a:cubicBezTo>
                      <a:pt x="10" y="9"/>
                      <a:pt x="21" y="17"/>
                      <a:pt x="29" y="27"/>
                    </a:cubicBezTo>
                    <a:cubicBezTo>
                      <a:pt x="21" y="17"/>
                      <a:pt x="10" y="9"/>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4" name="Google Shape;4604;p54"/>
              <p:cNvSpPr/>
              <p:nvPr/>
            </p:nvSpPr>
            <p:spPr>
              <a:xfrm>
                <a:off x="2271400" y="4788825"/>
                <a:ext cx="375" cy="425"/>
              </a:xfrm>
              <a:custGeom>
                <a:avLst/>
                <a:gdLst/>
                <a:ahLst/>
                <a:cxnLst/>
                <a:rect l="l" t="t" r="r" b="b"/>
                <a:pathLst>
                  <a:path w="15" h="17" extrusionOk="0">
                    <a:moveTo>
                      <a:pt x="0" y="17"/>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5" name="Google Shape;4605;p54"/>
              <p:cNvSpPr/>
              <p:nvPr/>
            </p:nvSpPr>
            <p:spPr>
              <a:xfrm>
                <a:off x="2239575" y="4761475"/>
                <a:ext cx="170050" cy="145900"/>
              </a:xfrm>
              <a:custGeom>
                <a:avLst/>
                <a:gdLst/>
                <a:ahLst/>
                <a:cxnLst/>
                <a:rect l="l" t="t" r="r" b="b"/>
                <a:pathLst>
                  <a:path w="6802" h="5836" extrusionOk="0">
                    <a:moveTo>
                      <a:pt x="3763" y="1"/>
                    </a:moveTo>
                    <a:cubicBezTo>
                      <a:pt x="3172" y="1"/>
                      <a:pt x="2575" y="150"/>
                      <a:pt x="2042" y="471"/>
                    </a:cubicBezTo>
                    <a:lnTo>
                      <a:pt x="2036" y="475"/>
                    </a:lnTo>
                    <a:cubicBezTo>
                      <a:pt x="2022" y="483"/>
                      <a:pt x="2010" y="490"/>
                      <a:pt x="1998" y="497"/>
                    </a:cubicBezTo>
                    <a:lnTo>
                      <a:pt x="1988" y="505"/>
                    </a:lnTo>
                    <a:lnTo>
                      <a:pt x="1955" y="525"/>
                    </a:lnTo>
                    <a:lnTo>
                      <a:pt x="1941" y="534"/>
                    </a:lnTo>
                    <a:lnTo>
                      <a:pt x="1911" y="554"/>
                    </a:lnTo>
                    <a:lnTo>
                      <a:pt x="1896" y="563"/>
                    </a:lnTo>
                    <a:cubicBezTo>
                      <a:pt x="1887" y="570"/>
                      <a:pt x="1877" y="577"/>
                      <a:pt x="1868" y="584"/>
                    </a:cubicBezTo>
                    <a:cubicBezTo>
                      <a:pt x="1862" y="587"/>
                      <a:pt x="1858" y="590"/>
                      <a:pt x="1853" y="593"/>
                    </a:cubicBezTo>
                    <a:lnTo>
                      <a:pt x="1825" y="613"/>
                    </a:lnTo>
                    <a:lnTo>
                      <a:pt x="1810" y="624"/>
                    </a:lnTo>
                    <a:cubicBezTo>
                      <a:pt x="1801" y="631"/>
                      <a:pt x="1791" y="638"/>
                      <a:pt x="1781" y="645"/>
                    </a:cubicBezTo>
                    <a:lnTo>
                      <a:pt x="1767" y="656"/>
                    </a:lnTo>
                    <a:lnTo>
                      <a:pt x="1738" y="678"/>
                    </a:lnTo>
                    <a:lnTo>
                      <a:pt x="1725" y="688"/>
                    </a:lnTo>
                    <a:cubicBezTo>
                      <a:pt x="1712" y="697"/>
                      <a:pt x="1701" y="707"/>
                      <a:pt x="1689" y="716"/>
                    </a:cubicBezTo>
                    <a:lnTo>
                      <a:pt x="1683" y="721"/>
                    </a:lnTo>
                    <a:cubicBezTo>
                      <a:pt x="1670" y="731"/>
                      <a:pt x="1656" y="743"/>
                      <a:pt x="1642" y="754"/>
                    </a:cubicBezTo>
                    <a:lnTo>
                      <a:pt x="1626" y="767"/>
                    </a:lnTo>
                    <a:cubicBezTo>
                      <a:pt x="1618" y="774"/>
                      <a:pt x="1610" y="780"/>
                      <a:pt x="1602" y="789"/>
                    </a:cubicBezTo>
                    <a:lnTo>
                      <a:pt x="1584" y="804"/>
                    </a:lnTo>
                    <a:lnTo>
                      <a:pt x="1561" y="824"/>
                    </a:lnTo>
                    <a:lnTo>
                      <a:pt x="1542" y="841"/>
                    </a:lnTo>
                    <a:lnTo>
                      <a:pt x="1521" y="859"/>
                    </a:lnTo>
                    <a:lnTo>
                      <a:pt x="1502" y="877"/>
                    </a:lnTo>
                    <a:lnTo>
                      <a:pt x="1482" y="896"/>
                    </a:lnTo>
                    <a:lnTo>
                      <a:pt x="1463" y="914"/>
                    </a:lnTo>
                    <a:lnTo>
                      <a:pt x="1442" y="933"/>
                    </a:lnTo>
                    <a:lnTo>
                      <a:pt x="1423" y="952"/>
                    </a:lnTo>
                    <a:lnTo>
                      <a:pt x="1404" y="973"/>
                    </a:lnTo>
                    <a:lnTo>
                      <a:pt x="1385" y="991"/>
                    </a:lnTo>
                    <a:lnTo>
                      <a:pt x="1365" y="1012"/>
                    </a:lnTo>
                    <a:lnTo>
                      <a:pt x="1347" y="1030"/>
                    </a:lnTo>
                    <a:lnTo>
                      <a:pt x="1325" y="1053"/>
                    </a:lnTo>
                    <a:lnTo>
                      <a:pt x="1309" y="1070"/>
                    </a:lnTo>
                    <a:cubicBezTo>
                      <a:pt x="1301" y="1079"/>
                      <a:pt x="1294" y="1087"/>
                      <a:pt x="1286" y="1096"/>
                    </a:cubicBezTo>
                    <a:lnTo>
                      <a:pt x="1272" y="1112"/>
                    </a:lnTo>
                    <a:lnTo>
                      <a:pt x="1236" y="1152"/>
                    </a:lnTo>
                    <a:cubicBezTo>
                      <a:pt x="1" y="2584"/>
                      <a:pt x="249" y="4726"/>
                      <a:pt x="1444" y="5836"/>
                    </a:cubicBezTo>
                    <a:cubicBezTo>
                      <a:pt x="2233" y="5743"/>
                      <a:pt x="2519" y="5131"/>
                      <a:pt x="2409" y="4340"/>
                    </a:cubicBezTo>
                    <a:cubicBezTo>
                      <a:pt x="2321" y="3715"/>
                      <a:pt x="2481" y="3427"/>
                      <a:pt x="2690" y="3427"/>
                    </a:cubicBezTo>
                    <a:cubicBezTo>
                      <a:pt x="2888" y="3427"/>
                      <a:pt x="3131" y="3686"/>
                      <a:pt x="3248" y="4165"/>
                    </a:cubicBezTo>
                    <a:cubicBezTo>
                      <a:pt x="3327" y="4490"/>
                      <a:pt x="3460" y="4807"/>
                      <a:pt x="3645" y="5059"/>
                    </a:cubicBezTo>
                    <a:cubicBezTo>
                      <a:pt x="3950" y="4644"/>
                      <a:pt x="4324" y="4296"/>
                      <a:pt x="4698" y="4062"/>
                    </a:cubicBezTo>
                    <a:cubicBezTo>
                      <a:pt x="4938" y="3913"/>
                      <a:pt x="5194" y="3788"/>
                      <a:pt x="5460" y="3690"/>
                    </a:cubicBezTo>
                    <a:cubicBezTo>
                      <a:pt x="5406" y="3622"/>
                      <a:pt x="5347" y="3557"/>
                      <a:pt x="5289" y="3494"/>
                    </a:cubicBezTo>
                    <a:cubicBezTo>
                      <a:pt x="4913" y="3090"/>
                      <a:pt x="4456" y="3048"/>
                      <a:pt x="4178" y="2558"/>
                    </a:cubicBezTo>
                    <a:cubicBezTo>
                      <a:pt x="4009" y="2262"/>
                      <a:pt x="4276" y="2158"/>
                      <a:pt x="4524" y="2158"/>
                    </a:cubicBezTo>
                    <a:cubicBezTo>
                      <a:pt x="4604" y="2158"/>
                      <a:pt x="4682" y="2169"/>
                      <a:pt x="4743" y="2188"/>
                    </a:cubicBezTo>
                    <a:cubicBezTo>
                      <a:pt x="5096" y="2297"/>
                      <a:pt x="5447" y="2474"/>
                      <a:pt x="5821" y="2474"/>
                    </a:cubicBezTo>
                    <a:cubicBezTo>
                      <a:pt x="5871" y="2474"/>
                      <a:pt x="5920" y="2471"/>
                      <a:pt x="5970" y="2464"/>
                    </a:cubicBezTo>
                    <a:cubicBezTo>
                      <a:pt x="6367" y="2411"/>
                      <a:pt x="6648" y="2141"/>
                      <a:pt x="6802" y="1789"/>
                    </a:cubicBezTo>
                    <a:cubicBezTo>
                      <a:pt x="6794" y="1773"/>
                      <a:pt x="6786" y="1757"/>
                      <a:pt x="6777" y="1741"/>
                    </a:cubicBezTo>
                    <a:cubicBezTo>
                      <a:pt x="6776" y="1737"/>
                      <a:pt x="6773" y="1734"/>
                      <a:pt x="6771" y="1730"/>
                    </a:cubicBezTo>
                    <a:cubicBezTo>
                      <a:pt x="6766" y="1718"/>
                      <a:pt x="6759" y="1706"/>
                      <a:pt x="6753" y="1695"/>
                    </a:cubicBezTo>
                    <a:lnTo>
                      <a:pt x="6745" y="1680"/>
                    </a:lnTo>
                    <a:cubicBezTo>
                      <a:pt x="6739" y="1669"/>
                      <a:pt x="6734" y="1658"/>
                      <a:pt x="6727" y="1649"/>
                    </a:cubicBezTo>
                    <a:lnTo>
                      <a:pt x="6719" y="1633"/>
                    </a:lnTo>
                    <a:cubicBezTo>
                      <a:pt x="6712" y="1623"/>
                      <a:pt x="6707" y="1613"/>
                      <a:pt x="6701" y="1602"/>
                    </a:cubicBezTo>
                    <a:lnTo>
                      <a:pt x="6691" y="1587"/>
                    </a:lnTo>
                    <a:cubicBezTo>
                      <a:pt x="6686" y="1577"/>
                      <a:pt x="6679" y="1567"/>
                      <a:pt x="6673" y="1557"/>
                    </a:cubicBezTo>
                    <a:lnTo>
                      <a:pt x="6665" y="1541"/>
                    </a:lnTo>
                    <a:cubicBezTo>
                      <a:pt x="6658" y="1532"/>
                      <a:pt x="6652" y="1522"/>
                      <a:pt x="6645" y="1512"/>
                    </a:cubicBezTo>
                    <a:cubicBezTo>
                      <a:pt x="6642" y="1507"/>
                      <a:pt x="6639" y="1502"/>
                      <a:pt x="6636" y="1498"/>
                    </a:cubicBezTo>
                    <a:cubicBezTo>
                      <a:pt x="6630" y="1487"/>
                      <a:pt x="6622" y="1478"/>
                      <a:pt x="6616" y="1467"/>
                    </a:cubicBezTo>
                    <a:cubicBezTo>
                      <a:pt x="6614" y="1463"/>
                      <a:pt x="6610" y="1458"/>
                      <a:pt x="6607" y="1454"/>
                    </a:cubicBezTo>
                    <a:lnTo>
                      <a:pt x="6586" y="1423"/>
                    </a:lnTo>
                    <a:lnTo>
                      <a:pt x="6577" y="1411"/>
                    </a:lnTo>
                    <a:cubicBezTo>
                      <a:pt x="6570" y="1400"/>
                      <a:pt x="6561" y="1389"/>
                      <a:pt x="6554" y="1378"/>
                    </a:cubicBezTo>
                    <a:lnTo>
                      <a:pt x="6547" y="1368"/>
                    </a:lnTo>
                    <a:cubicBezTo>
                      <a:pt x="6538" y="1356"/>
                      <a:pt x="6530" y="1344"/>
                      <a:pt x="6520" y="1332"/>
                    </a:cubicBezTo>
                    <a:lnTo>
                      <a:pt x="6516" y="1326"/>
                    </a:lnTo>
                    <a:cubicBezTo>
                      <a:pt x="6473" y="1269"/>
                      <a:pt x="6429" y="1214"/>
                      <a:pt x="6383" y="1161"/>
                    </a:cubicBezTo>
                    <a:cubicBezTo>
                      <a:pt x="6381" y="1159"/>
                      <a:pt x="6379" y="1157"/>
                      <a:pt x="6376" y="1154"/>
                    </a:cubicBezTo>
                    <a:cubicBezTo>
                      <a:pt x="6367" y="1144"/>
                      <a:pt x="6357" y="1132"/>
                      <a:pt x="6348" y="1121"/>
                    </a:cubicBezTo>
                    <a:lnTo>
                      <a:pt x="6340" y="1113"/>
                    </a:lnTo>
                    <a:cubicBezTo>
                      <a:pt x="6331" y="1102"/>
                      <a:pt x="6322" y="1093"/>
                      <a:pt x="6313" y="1083"/>
                    </a:cubicBezTo>
                    <a:cubicBezTo>
                      <a:pt x="6309" y="1080"/>
                      <a:pt x="6306" y="1077"/>
                      <a:pt x="6303" y="1073"/>
                    </a:cubicBezTo>
                    <a:lnTo>
                      <a:pt x="6277" y="1045"/>
                    </a:lnTo>
                    <a:lnTo>
                      <a:pt x="6266" y="1034"/>
                    </a:lnTo>
                    <a:cubicBezTo>
                      <a:pt x="6257" y="1026"/>
                      <a:pt x="6249" y="1016"/>
                      <a:pt x="6239" y="1008"/>
                    </a:cubicBezTo>
                    <a:lnTo>
                      <a:pt x="6229" y="997"/>
                    </a:lnTo>
                    <a:cubicBezTo>
                      <a:pt x="6220" y="989"/>
                      <a:pt x="6212" y="979"/>
                      <a:pt x="6202" y="971"/>
                    </a:cubicBezTo>
                    <a:cubicBezTo>
                      <a:pt x="6199" y="967"/>
                      <a:pt x="6195" y="963"/>
                      <a:pt x="6191" y="960"/>
                    </a:cubicBezTo>
                    <a:lnTo>
                      <a:pt x="6164" y="933"/>
                    </a:lnTo>
                    <a:lnTo>
                      <a:pt x="6153" y="924"/>
                    </a:lnTo>
                    <a:cubicBezTo>
                      <a:pt x="6144" y="914"/>
                      <a:pt x="6134" y="906"/>
                      <a:pt x="6125" y="897"/>
                    </a:cubicBezTo>
                    <a:lnTo>
                      <a:pt x="6115" y="888"/>
                    </a:lnTo>
                    <a:cubicBezTo>
                      <a:pt x="6104" y="878"/>
                      <a:pt x="6094" y="870"/>
                      <a:pt x="6083" y="860"/>
                    </a:cubicBezTo>
                    <a:lnTo>
                      <a:pt x="6076" y="854"/>
                    </a:lnTo>
                    <a:cubicBezTo>
                      <a:pt x="6063" y="842"/>
                      <a:pt x="6049" y="830"/>
                      <a:pt x="6036" y="820"/>
                    </a:cubicBezTo>
                    <a:cubicBezTo>
                      <a:pt x="6010" y="796"/>
                      <a:pt x="5981" y="774"/>
                      <a:pt x="5953" y="751"/>
                    </a:cubicBezTo>
                    <a:lnTo>
                      <a:pt x="5945" y="745"/>
                    </a:lnTo>
                    <a:lnTo>
                      <a:pt x="5913" y="720"/>
                    </a:lnTo>
                    <a:cubicBezTo>
                      <a:pt x="5909" y="716"/>
                      <a:pt x="5903" y="713"/>
                      <a:pt x="5899" y="710"/>
                    </a:cubicBezTo>
                    <a:lnTo>
                      <a:pt x="5871" y="689"/>
                    </a:lnTo>
                    <a:lnTo>
                      <a:pt x="5856" y="677"/>
                    </a:lnTo>
                    <a:lnTo>
                      <a:pt x="5830" y="659"/>
                    </a:lnTo>
                    <a:lnTo>
                      <a:pt x="5812" y="645"/>
                    </a:lnTo>
                    <a:lnTo>
                      <a:pt x="5787" y="628"/>
                    </a:lnTo>
                    <a:lnTo>
                      <a:pt x="5768" y="615"/>
                    </a:lnTo>
                    <a:cubicBezTo>
                      <a:pt x="5761" y="610"/>
                      <a:pt x="5753" y="605"/>
                      <a:pt x="5745" y="599"/>
                    </a:cubicBezTo>
                    <a:lnTo>
                      <a:pt x="5725" y="586"/>
                    </a:lnTo>
                    <a:lnTo>
                      <a:pt x="5702" y="571"/>
                    </a:lnTo>
                    <a:lnTo>
                      <a:pt x="5681" y="558"/>
                    </a:lnTo>
                    <a:lnTo>
                      <a:pt x="5660" y="544"/>
                    </a:lnTo>
                    <a:lnTo>
                      <a:pt x="5637" y="530"/>
                    </a:lnTo>
                    <a:lnTo>
                      <a:pt x="5616" y="518"/>
                    </a:lnTo>
                    <a:cubicBezTo>
                      <a:pt x="5609" y="513"/>
                      <a:pt x="5600" y="508"/>
                      <a:pt x="5592" y="503"/>
                    </a:cubicBezTo>
                    <a:lnTo>
                      <a:pt x="5575" y="493"/>
                    </a:lnTo>
                    <a:cubicBezTo>
                      <a:pt x="5565" y="487"/>
                      <a:pt x="5556" y="481"/>
                      <a:pt x="5547" y="476"/>
                    </a:cubicBezTo>
                    <a:lnTo>
                      <a:pt x="5536" y="470"/>
                    </a:lnTo>
                    <a:cubicBezTo>
                      <a:pt x="5482" y="440"/>
                      <a:pt x="5428" y="410"/>
                      <a:pt x="5373" y="383"/>
                    </a:cubicBezTo>
                    <a:lnTo>
                      <a:pt x="5370" y="380"/>
                    </a:lnTo>
                    <a:cubicBezTo>
                      <a:pt x="5356" y="374"/>
                      <a:pt x="5343" y="368"/>
                      <a:pt x="5329" y="361"/>
                    </a:cubicBezTo>
                    <a:lnTo>
                      <a:pt x="5323" y="358"/>
                    </a:lnTo>
                    <a:cubicBezTo>
                      <a:pt x="5310" y="352"/>
                      <a:pt x="5296" y="345"/>
                      <a:pt x="5284" y="339"/>
                    </a:cubicBezTo>
                    <a:lnTo>
                      <a:pt x="5277" y="337"/>
                    </a:lnTo>
                    <a:cubicBezTo>
                      <a:pt x="5264" y="330"/>
                      <a:pt x="5251" y="324"/>
                      <a:pt x="5238" y="318"/>
                    </a:cubicBezTo>
                    <a:lnTo>
                      <a:pt x="5231" y="316"/>
                    </a:lnTo>
                    <a:cubicBezTo>
                      <a:pt x="5218" y="309"/>
                      <a:pt x="5204" y="303"/>
                      <a:pt x="5190" y="298"/>
                    </a:cubicBezTo>
                    <a:lnTo>
                      <a:pt x="5187" y="295"/>
                    </a:lnTo>
                    <a:cubicBezTo>
                      <a:pt x="5172" y="289"/>
                      <a:pt x="5157" y="283"/>
                      <a:pt x="5142" y="277"/>
                    </a:cubicBezTo>
                    <a:cubicBezTo>
                      <a:pt x="4709" y="97"/>
                      <a:pt x="4238" y="1"/>
                      <a:pt x="3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6" name="Google Shape;4606;p54"/>
              <p:cNvSpPr/>
              <p:nvPr/>
            </p:nvSpPr>
            <p:spPr>
              <a:xfrm>
                <a:off x="2330700" y="4853725"/>
                <a:ext cx="55075" cy="47200"/>
              </a:xfrm>
              <a:custGeom>
                <a:avLst/>
                <a:gdLst/>
                <a:ahLst/>
                <a:cxnLst/>
                <a:rect l="l" t="t" r="r" b="b"/>
                <a:pathLst>
                  <a:path w="2203" h="1888" extrusionOk="0">
                    <a:moveTo>
                      <a:pt x="1815" y="0"/>
                    </a:moveTo>
                    <a:cubicBezTo>
                      <a:pt x="1549" y="98"/>
                      <a:pt x="1294" y="222"/>
                      <a:pt x="1053" y="372"/>
                    </a:cubicBezTo>
                    <a:cubicBezTo>
                      <a:pt x="680" y="606"/>
                      <a:pt x="306" y="954"/>
                      <a:pt x="0" y="1368"/>
                    </a:cubicBezTo>
                    <a:cubicBezTo>
                      <a:pt x="225" y="1678"/>
                      <a:pt x="526" y="1887"/>
                      <a:pt x="894" y="1887"/>
                    </a:cubicBezTo>
                    <a:cubicBezTo>
                      <a:pt x="955" y="1887"/>
                      <a:pt x="1018" y="1881"/>
                      <a:pt x="1084" y="1869"/>
                    </a:cubicBezTo>
                    <a:cubicBezTo>
                      <a:pt x="1232" y="1840"/>
                      <a:pt x="1376" y="1787"/>
                      <a:pt x="1507" y="1710"/>
                    </a:cubicBezTo>
                    <a:cubicBezTo>
                      <a:pt x="1580" y="1654"/>
                      <a:pt x="1656" y="1599"/>
                      <a:pt x="1733" y="1542"/>
                    </a:cubicBezTo>
                    <a:cubicBezTo>
                      <a:pt x="2048" y="1248"/>
                      <a:pt x="2202" y="800"/>
                      <a:pt x="2005" y="315"/>
                    </a:cubicBezTo>
                    <a:cubicBezTo>
                      <a:pt x="1957"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7" name="Google Shape;4607;p54"/>
              <p:cNvSpPr/>
              <p:nvPr/>
            </p:nvSpPr>
            <p:spPr>
              <a:xfrm>
                <a:off x="2368350" y="4892275"/>
                <a:ext cx="5675" cy="4225"/>
              </a:xfrm>
              <a:custGeom>
                <a:avLst/>
                <a:gdLst/>
                <a:ahLst/>
                <a:cxnLst/>
                <a:rect l="l" t="t" r="r" b="b"/>
                <a:pathLst>
                  <a:path w="227" h="169" extrusionOk="0">
                    <a:moveTo>
                      <a:pt x="226" y="1"/>
                    </a:moveTo>
                    <a:cubicBezTo>
                      <a:pt x="150" y="57"/>
                      <a:pt x="74" y="113"/>
                      <a:pt x="1" y="169"/>
                    </a:cubicBezTo>
                    <a:cubicBezTo>
                      <a:pt x="82" y="121"/>
                      <a:pt x="157" y="65"/>
                      <a:pt x="22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8" name="Google Shape;4608;p54"/>
              <p:cNvSpPr/>
              <p:nvPr/>
            </p:nvSpPr>
            <p:spPr>
              <a:xfrm>
                <a:off x="2546225" y="4794475"/>
                <a:ext cx="43300" cy="46050"/>
              </a:xfrm>
              <a:custGeom>
                <a:avLst/>
                <a:gdLst/>
                <a:ahLst/>
                <a:cxnLst/>
                <a:rect l="l" t="t" r="r" b="b"/>
                <a:pathLst>
                  <a:path w="1732" h="1842" extrusionOk="0">
                    <a:moveTo>
                      <a:pt x="951" y="0"/>
                    </a:moveTo>
                    <a:cubicBezTo>
                      <a:pt x="648" y="226"/>
                      <a:pt x="330" y="432"/>
                      <a:pt x="0" y="617"/>
                    </a:cubicBezTo>
                    <a:cubicBezTo>
                      <a:pt x="168" y="1035"/>
                      <a:pt x="336" y="1453"/>
                      <a:pt x="493" y="1842"/>
                    </a:cubicBezTo>
                    <a:cubicBezTo>
                      <a:pt x="849" y="1652"/>
                      <a:pt x="1295" y="1361"/>
                      <a:pt x="1731" y="1034"/>
                    </a:cubicBezTo>
                    <a:cubicBezTo>
                      <a:pt x="1480" y="702"/>
                      <a:pt x="1217" y="353"/>
                      <a:pt x="9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09" name="Google Shape;4609;p54"/>
              <p:cNvSpPr/>
              <p:nvPr/>
            </p:nvSpPr>
            <p:spPr>
              <a:xfrm>
                <a:off x="2558500" y="4820300"/>
                <a:ext cx="48925" cy="47450"/>
              </a:xfrm>
              <a:custGeom>
                <a:avLst/>
                <a:gdLst/>
                <a:ahLst/>
                <a:cxnLst/>
                <a:rect l="l" t="t" r="r" b="b"/>
                <a:pathLst>
                  <a:path w="1957" h="1898" extrusionOk="0">
                    <a:moveTo>
                      <a:pt x="1239" y="1"/>
                    </a:moveTo>
                    <a:cubicBezTo>
                      <a:pt x="803" y="328"/>
                      <a:pt x="357" y="619"/>
                      <a:pt x="1" y="809"/>
                    </a:cubicBezTo>
                    <a:cubicBezTo>
                      <a:pt x="162" y="1213"/>
                      <a:pt x="312" y="1586"/>
                      <a:pt x="436" y="1897"/>
                    </a:cubicBezTo>
                    <a:cubicBezTo>
                      <a:pt x="817" y="1735"/>
                      <a:pt x="1395" y="1374"/>
                      <a:pt x="1957" y="952"/>
                    </a:cubicBezTo>
                    <a:cubicBezTo>
                      <a:pt x="1742" y="666"/>
                      <a:pt x="1497" y="344"/>
                      <a:pt x="12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0" name="Google Shape;4610;p54"/>
              <p:cNvSpPr/>
              <p:nvPr/>
            </p:nvSpPr>
            <p:spPr>
              <a:xfrm>
                <a:off x="2589475" y="4795025"/>
                <a:ext cx="52075" cy="49100"/>
              </a:xfrm>
              <a:custGeom>
                <a:avLst/>
                <a:gdLst/>
                <a:ahLst/>
                <a:cxnLst/>
                <a:rect l="l" t="t" r="r" b="b"/>
                <a:pathLst>
                  <a:path w="2083" h="1964" extrusionOk="0">
                    <a:moveTo>
                      <a:pt x="1158" y="1"/>
                    </a:moveTo>
                    <a:cubicBezTo>
                      <a:pt x="846" y="332"/>
                      <a:pt x="429" y="691"/>
                      <a:pt x="0" y="1012"/>
                    </a:cubicBezTo>
                    <a:cubicBezTo>
                      <a:pt x="258" y="1354"/>
                      <a:pt x="503" y="1677"/>
                      <a:pt x="718" y="1963"/>
                    </a:cubicBezTo>
                    <a:cubicBezTo>
                      <a:pt x="1249" y="1563"/>
                      <a:pt x="1766" y="1109"/>
                      <a:pt x="2083" y="716"/>
                    </a:cubicBezTo>
                    <a:cubicBezTo>
                      <a:pt x="1817" y="511"/>
                      <a:pt x="1500"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1" name="Google Shape;4611;p54"/>
              <p:cNvSpPr/>
              <p:nvPr/>
            </p:nvSpPr>
            <p:spPr>
              <a:xfrm>
                <a:off x="2601050" y="4966850"/>
                <a:ext cx="725" cy="425"/>
              </a:xfrm>
              <a:custGeom>
                <a:avLst/>
                <a:gdLst/>
                <a:ahLst/>
                <a:cxnLst/>
                <a:rect l="l" t="t" r="r" b="b"/>
                <a:pathLst>
                  <a:path w="29" h="17" extrusionOk="0">
                    <a:moveTo>
                      <a:pt x="27" y="1"/>
                    </a:moveTo>
                    <a:cubicBezTo>
                      <a:pt x="18" y="2"/>
                      <a:pt x="9" y="2"/>
                      <a:pt x="1" y="3"/>
                    </a:cubicBezTo>
                    <a:lnTo>
                      <a:pt x="28" y="17"/>
                    </a:lnTo>
                    <a:cubicBezTo>
                      <a:pt x="28" y="12"/>
                      <a:pt x="28" y="6"/>
                      <a:pt x="27"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2" name="Google Shape;4612;p54"/>
              <p:cNvSpPr/>
              <p:nvPr/>
            </p:nvSpPr>
            <p:spPr>
              <a:xfrm>
                <a:off x="2523500" y="4746175"/>
                <a:ext cx="27600" cy="34300"/>
              </a:xfrm>
              <a:custGeom>
                <a:avLst/>
                <a:gdLst/>
                <a:ahLst/>
                <a:cxnLst/>
                <a:rect l="l" t="t" r="r" b="b"/>
                <a:pathLst>
                  <a:path w="1104" h="1372" extrusionOk="0">
                    <a:moveTo>
                      <a:pt x="409" y="1"/>
                    </a:moveTo>
                    <a:cubicBezTo>
                      <a:pt x="277" y="102"/>
                      <a:pt x="141" y="196"/>
                      <a:pt x="0" y="284"/>
                    </a:cubicBezTo>
                    <a:cubicBezTo>
                      <a:pt x="128" y="602"/>
                      <a:pt x="277" y="973"/>
                      <a:pt x="436" y="1372"/>
                    </a:cubicBezTo>
                    <a:cubicBezTo>
                      <a:pt x="668" y="1237"/>
                      <a:pt x="890" y="1089"/>
                      <a:pt x="1104" y="928"/>
                    </a:cubicBezTo>
                    <a:cubicBezTo>
                      <a:pt x="859" y="603"/>
                      <a:pt x="624" y="290"/>
                      <a:pt x="4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3" name="Google Shape;4613;p54"/>
              <p:cNvSpPr/>
              <p:nvPr/>
            </p:nvSpPr>
            <p:spPr>
              <a:xfrm>
                <a:off x="2726950" y="4870300"/>
                <a:ext cx="550" cy="1050"/>
              </a:xfrm>
              <a:custGeom>
                <a:avLst/>
                <a:gdLst/>
                <a:ahLst/>
                <a:cxnLst/>
                <a:rect l="l" t="t" r="r" b="b"/>
                <a:pathLst>
                  <a:path w="22" h="42" extrusionOk="0">
                    <a:moveTo>
                      <a:pt x="10" y="0"/>
                    </a:moveTo>
                    <a:cubicBezTo>
                      <a:pt x="8" y="12"/>
                      <a:pt x="4" y="24"/>
                      <a:pt x="1" y="37"/>
                    </a:cubicBezTo>
                    <a:lnTo>
                      <a:pt x="21" y="42"/>
                    </a:lnTo>
                    <a:cubicBezTo>
                      <a:pt x="18" y="28"/>
                      <a:pt x="15" y="14"/>
                      <a:pt x="1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4" name="Google Shape;4614;p54"/>
              <p:cNvSpPr/>
              <p:nvPr/>
            </p:nvSpPr>
            <p:spPr>
              <a:xfrm>
                <a:off x="2534400" y="4769350"/>
                <a:ext cx="35625" cy="40550"/>
              </a:xfrm>
              <a:custGeom>
                <a:avLst/>
                <a:gdLst/>
                <a:ahLst/>
                <a:cxnLst/>
                <a:rect l="l" t="t" r="r" b="b"/>
                <a:pathLst>
                  <a:path w="1425" h="1622" extrusionOk="0">
                    <a:moveTo>
                      <a:pt x="668" y="1"/>
                    </a:moveTo>
                    <a:cubicBezTo>
                      <a:pt x="454" y="161"/>
                      <a:pt x="232" y="309"/>
                      <a:pt x="0" y="444"/>
                    </a:cubicBezTo>
                    <a:lnTo>
                      <a:pt x="473" y="1622"/>
                    </a:lnTo>
                    <a:cubicBezTo>
                      <a:pt x="803" y="1437"/>
                      <a:pt x="1121" y="1231"/>
                      <a:pt x="1425" y="1005"/>
                    </a:cubicBezTo>
                    <a:cubicBezTo>
                      <a:pt x="1170" y="668"/>
                      <a:pt x="915"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5" name="Google Shape;4615;p54"/>
              <p:cNvSpPr/>
              <p:nvPr/>
            </p:nvSpPr>
            <p:spPr>
              <a:xfrm>
                <a:off x="2530625" y="4742025"/>
                <a:ext cx="8375" cy="4175"/>
              </a:xfrm>
              <a:custGeom>
                <a:avLst/>
                <a:gdLst/>
                <a:ahLst/>
                <a:cxnLst/>
                <a:rect l="l" t="t" r="r" b="b"/>
                <a:pathLst>
                  <a:path w="335" h="167" extrusionOk="0">
                    <a:moveTo>
                      <a:pt x="0" y="1"/>
                    </a:moveTo>
                    <a:lnTo>
                      <a:pt x="124" y="167"/>
                    </a:lnTo>
                    <a:cubicBezTo>
                      <a:pt x="194" y="112"/>
                      <a:pt x="264"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6" name="Google Shape;4616;p54"/>
              <p:cNvSpPr/>
              <p:nvPr/>
            </p:nvSpPr>
            <p:spPr>
              <a:xfrm>
                <a:off x="2519000" y="4742025"/>
                <a:ext cx="14725" cy="11275"/>
              </a:xfrm>
              <a:custGeom>
                <a:avLst/>
                <a:gdLst/>
                <a:ahLst/>
                <a:cxnLst/>
                <a:rect l="l" t="t" r="r" b="b"/>
                <a:pathLst>
                  <a:path w="589" h="451" extrusionOk="0">
                    <a:moveTo>
                      <a:pt x="1" y="1"/>
                    </a:moveTo>
                    <a:cubicBezTo>
                      <a:pt x="54" y="134"/>
                      <a:pt x="114" y="285"/>
                      <a:pt x="180" y="450"/>
                    </a:cubicBezTo>
                    <a:cubicBezTo>
                      <a:pt x="321" y="362"/>
                      <a:pt x="457" y="268"/>
                      <a:pt x="589" y="167"/>
                    </a:cubicBezTo>
                    <a:lnTo>
                      <a:pt x="464"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7" name="Google Shape;4617;p54"/>
              <p:cNvSpPr/>
              <p:nvPr/>
            </p:nvSpPr>
            <p:spPr>
              <a:xfrm>
                <a:off x="2505200" y="4742025"/>
                <a:ext cx="187625" cy="178575"/>
              </a:xfrm>
              <a:custGeom>
                <a:avLst/>
                <a:gdLst/>
                <a:ahLst/>
                <a:cxnLst/>
                <a:rect l="l" t="t" r="r" b="b"/>
                <a:pathLst>
                  <a:path w="7505" h="7143" extrusionOk="0">
                    <a:moveTo>
                      <a:pt x="2758" y="259"/>
                    </a:moveTo>
                    <a:cubicBezTo>
                      <a:pt x="2713" y="307"/>
                      <a:pt x="2668" y="355"/>
                      <a:pt x="2622" y="402"/>
                    </a:cubicBezTo>
                    <a:lnTo>
                      <a:pt x="2622" y="402"/>
                    </a:lnTo>
                    <a:cubicBezTo>
                      <a:pt x="2667" y="355"/>
                      <a:pt x="2713" y="307"/>
                      <a:pt x="2758" y="259"/>
                    </a:cubicBezTo>
                    <a:close/>
                    <a:moveTo>
                      <a:pt x="2812" y="5637"/>
                    </a:moveTo>
                    <a:cubicBezTo>
                      <a:pt x="2873" y="5791"/>
                      <a:pt x="2913" y="5893"/>
                      <a:pt x="2926" y="5926"/>
                    </a:cubicBezTo>
                    <a:cubicBezTo>
                      <a:pt x="2913" y="5893"/>
                      <a:pt x="2873" y="5791"/>
                      <a:pt x="2812" y="5637"/>
                    </a:cubicBezTo>
                    <a:close/>
                    <a:moveTo>
                      <a:pt x="1" y="1"/>
                    </a:moveTo>
                    <a:cubicBezTo>
                      <a:pt x="481" y="1672"/>
                      <a:pt x="1326" y="4280"/>
                      <a:pt x="2174" y="6535"/>
                    </a:cubicBezTo>
                    <a:cubicBezTo>
                      <a:pt x="2252" y="6741"/>
                      <a:pt x="2329" y="6944"/>
                      <a:pt x="2407" y="7143"/>
                    </a:cubicBezTo>
                    <a:cubicBezTo>
                      <a:pt x="2413" y="7119"/>
                      <a:pt x="2423" y="7094"/>
                      <a:pt x="2433" y="7071"/>
                    </a:cubicBezTo>
                    <a:cubicBezTo>
                      <a:pt x="3003" y="5751"/>
                      <a:pt x="6133" y="3514"/>
                      <a:pt x="7332" y="3315"/>
                    </a:cubicBezTo>
                    <a:cubicBezTo>
                      <a:pt x="7380" y="3308"/>
                      <a:pt x="7428" y="3303"/>
                      <a:pt x="7475" y="3303"/>
                    </a:cubicBezTo>
                    <a:cubicBezTo>
                      <a:pt x="7485" y="3303"/>
                      <a:pt x="7495" y="3304"/>
                      <a:pt x="7505" y="3304"/>
                    </a:cubicBezTo>
                    <a:cubicBezTo>
                      <a:pt x="6119" y="2241"/>
                      <a:pt x="4335" y="1003"/>
                      <a:pt x="2810" y="1"/>
                    </a:cubicBezTo>
                    <a:lnTo>
                      <a:pt x="1791" y="1"/>
                    </a:lnTo>
                    <a:cubicBezTo>
                      <a:pt x="2005" y="167"/>
                      <a:pt x="2239" y="347"/>
                      <a:pt x="2484" y="538"/>
                    </a:cubicBezTo>
                    <a:lnTo>
                      <a:pt x="3493" y="1319"/>
                    </a:lnTo>
                    <a:lnTo>
                      <a:pt x="4529" y="2121"/>
                    </a:lnTo>
                    <a:cubicBezTo>
                      <a:pt x="4871" y="2386"/>
                      <a:pt x="5189" y="2631"/>
                      <a:pt x="5454" y="2836"/>
                    </a:cubicBezTo>
                    <a:cubicBezTo>
                      <a:pt x="5137" y="3229"/>
                      <a:pt x="4620" y="3683"/>
                      <a:pt x="4089" y="4083"/>
                    </a:cubicBezTo>
                    <a:cubicBezTo>
                      <a:pt x="3527" y="4505"/>
                      <a:pt x="2949" y="4866"/>
                      <a:pt x="2568" y="5028"/>
                    </a:cubicBezTo>
                    <a:cubicBezTo>
                      <a:pt x="2444" y="4717"/>
                      <a:pt x="2294" y="4344"/>
                      <a:pt x="2133" y="3940"/>
                    </a:cubicBezTo>
                    <a:cubicBezTo>
                      <a:pt x="1976" y="3551"/>
                      <a:pt x="1808" y="3133"/>
                      <a:pt x="1640" y="2715"/>
                    </a:cubicBezTo>
                    <a:lnTo>
                      <a:pt x="1168" y="1538"/>
                    </a:lnTo>
                    <a:cubicBezTo>
                      <a:pt x="1009" y="1139"/>
                      <a:pt x="859" y="768"/>
                      <a:pt x="732" y="450"/>
                    </a:cubicBezTo>
                    <a:cubicBezTo>
                      <a:pt x="665" y="285"/>
                      <a:pt x="605" y="134"/>
                      <a:pt x="5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8" name="Google Shape;4618;p54"/>
              <p:cNvSpPr/>
              <p:nvPr/>
            </p:nvSpPr>
            <p:spPr>
              <a:xfrm>
                <a:off x="2551075" y="4755450"/>
                <a:ext cx="41500" cy="39050"/>
              </a:xfrm>
              <a:custGeom>
                <a:avLst/>
                <a:gdLst/>
                <a:ahLst/>
                <a:cxnLst/>
                <a:rect l="l" t="t" r="r" b="b"/>
                <a:pathLst>
                  <a:path w="1660" h="1562" extrusionOk="0">
                    <a:moveTo>
                      <a:pt x="651" y="1"/>
                    </a:moveTo>
                    <a:cubicBezTo>
                      <a:pt x="445" y="199"/>
                      <a:pt x="228" y="385"/>
                      <a:pt x="1" y="557"/>
                    </a:cubicBezTo>
                    <a:cubicBezTo>
                      <a:pt x="248" y="885"/>
                      <a:pt x="503" y="1224"/>
                      <a:pt x="757" y="1561"/>
                    </a:cubicBezTo>
                    <a:cubicBezTo>
                      <a:pt x="1077" y="1325"/>
                      <a:pt x="1379" y="1064"/>
                      <a:pt x="1659" y="782"/>
                    </a:cubicBezTo>
                    <a:lnTo>
                      <a:pt x="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19" name="Google Shape;4619;p54"/>
              <p:cNvSpPr/>
              <p:nvPr/>
            </p:nvSpPr>
            <p:spPr>
              <a:xfrm>
                <a:off x="2533700" y="4742025"/>
                <a:ext cx="33650" cy="27350"/>
              </a:xfrm>
              <a:custGeom>
                <a:avLst/>
                <a:gdLst/>
                <a:ahLst/>
                <a:cxnLst/>
                <a:rect l="l" t="t" r="r" b="b"/>
                <a:pathLst>
                  <a:path w="1346" h="1094" extrusionOk="0">
                    <a:moveTo>
                      <a:pt x="211" y="1"/>
                    </a:moveTo>
                    <a:cubicBezTo>
                      <a:pt x="141" y="56"/>
                      <a:pt x="71" y="111"/>
                      <a:pt x="1" y="165"/>
                    </a:cubicBezTo>
                    <a:cubicBezTo>
                      <a:pt x="216" y="456"/>
                      <a:pt x="451" y="769"/>
                      <a:pt x="696" y="1094"/>
                    </a:cubicBezTo>
                    <a:cubicBezTo>
                      <a:pt x="923" y="921"/>
                      <a:pt x="1140" y="735"/>
                      <a:pt x="1346" y="538"/>
                    </a:cubicBezTo>
                    <a:cubicBezTo>
                      <a:pt x="1099" y="347"/>
                      <a:pt x="865" y="165"/>
                      <a:pt x="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0" name="Google Shape;4620;p54"/>
              <p:cNvSpPr/>
              <p:nvPr/>
            </p:nvSpPr>
            <p:spPr>
              <a:xfrm>
                <a:off x="2569975" y="4774975"/>
                <a:ext cx="48450" cy="45350"/>
              </a:xfrm>
              <a:custGeom>
                <a:avLst/>
                <a:gdLst/>
                <a:ahLst/>
                <a:cxnLst/>
                <a:rect l="l" t="t" r="r" b="b"/>
                <a:pathLst>
                  <a:path w="1938" h="1814" extrusionOk="0">
                    <a:moveTo>
                      <a:pt x="902" y="1"/>
                    </a:moveTo>
                    <a:cubicBezTo>
                      <a:pt x="623" y="283"/>
                      <a:pt x="321" y="544"/>
                      <a:pt x="1" y="780"/>
                    </a:cubicBezTo>
                    <a:cubicBezTo>
                      <a:pt x="267" y="1133"/>
                      <a:pt x="530" y="1482"/>
                      <a:pt x="780" y="1814"/>
                    </a:cubicBezTo>
                    <a:cubicBezTo>
                      <a:pt x="1208" y="1492"/>
                      <a:pt x="1626" y="1134"/>
                      <a:pt x="1938"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1" name="Google Shape;4621;p54"/>
              <p:cNvSpPr/>
              <p:nvPr/>
            </p:nvSpPr>
            <p:spPr>
              <a:xfrm>
                <a:off x="2562700" y="4920600"/>
                <a:ext cx="38350" cy="46350"/>
              </a:xfrm>
              <a:custGeom>
                <a:avLst/>
                <a:gdLst/>
                <a:ahLst/>
                <a:cxnLst/>
                <a:rect l="l" t="t" r="r" b="b"/>
                <a:pathLst>
                  <a:path w="1534" h="1854" extrusionOk="0">
                    <a:moveTo>
                      <a:pt x="107" y="0"/>
                    </a:moveTo>
                    <a:lnTo>
                      <a:pt x="107" y="0"/>
                    </a:lnTo>
                    <a:cubicBezTo>
                      <a:pt x="1" y="366"/>
                      <a:pt x="231" y="797"/>
                      <a:pt x="431" y="1084"/>
                    </a:cubicBezTo>
                    <a:cubicBezTo>
                      <a:pt x="694" y="1465"/>
                      <a:pt x="1049" y="1853"/>
                      <a:pt x="1510" y="1853"/>
                    </a:cubicBezTo>
                    <a:cubicBezTo>
                      <a:pt x="1518" y="1853"/>
                      <a:pt x="1526" y="1853"/>
                      <a:pt x="1534" y="1853"/>
                    </a:cubicBezTo>
                    <a:cubicBezTo>
                      <a:pt x="1500" y="1835"/>
                      <a:pt x="1466" y="1816"/>
                      <a:pt x="1432" y="1796"/>
                    </a:cubicBezTo>
                    <a:cubicBezTo>
                      <a:pt x="876" y="1471"/>
                      <a:pt x="419" y="800"/>
                      <a:pt x="176" y="178"/>
                    </a:cubicBezTo>
                    <a:cubicBezTo>
                      <a:pt x="153" y="119"/>
                      <a:pt x="129"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2" name="Google Shape;4622;p54"/>
              <p:cNvSpPr/>
              <p:nvPr/>
            </p:nvSpPr>
            <p:spPr>
              <a:xfrm>
                <a:off x="2692825" y="4824600"/>
                <a:ext cx="36450" cy="45725"/>
              </a:xfrm>
              <a:custGeom>
                <a:avLst/>
                <a:gdLst/>
                <a:ahLst/>
                <a:cxnLst/>
                <a:rect l="l" t="t" r="r" b="b"/>
                <a:pathLst>
                  <a:path w="1458" h="1829" extrusionOk="0">
                    <a:moveTo>
                      <a:pt x="1" y="1"/>
                    </a:moveTo>
                    <a:lnTo>
                      <a:pt x="1" y="1"/>
                    </a:lnTo>
                    <a:cubicBezTo>
                      <a:pt x="77" y="60"/>
                      <a:pt x="153" y="119"/>
                      <a:pt x="227" y="176"/>
                    </a:cubicBezTo>
                    <a:cubicBezTo>
                      <a:pt x="727" y="565"/>
                      <a:pt x="1172" y="1209"/>
                      <a:pt x="1276" y="1493"/>
                    </a:cubicBezTo>
                    <a:cubicBezTo>
                      <a:pt x="1315" y="1603"/>
                      <a:pt x="1349" y="1715"/>
                      <a:pt x="1375" y="1828"/>
                    </a:cubicBezTo>
                    <a:cubicBezTo>
                      <a:pt x="1457" y="1517"/>
                      <a:pt x="1387" y="1288"/>
                      <a:pt x="1239" y="996"/>
                    </a:cubicBezTo>
                    <a:cubicBezTo>
                      <a:pt x="1033" y="589"/>
                      <a:pt x="628" y="117"/>
                      <a:pt x="148" y="19"/>
                    </a:cubicBezTo>
                    <a:cubicBezTo>
                      <a:pt x="100" y="8"/>
                      <a:pt x="50" y="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3" name="Google Shape;4623;p54"/>
              <p:cNvSpPr/>
              <p:nvPr/>
            </p:nvSpPr>
            <p:spPr>
              <a:xfrm>
                <a:off x="2565325" y="4824600"/>
                <a:ext cx="161900" cy="142350"/>
              </a:xfrm>
              <a:custGeom>
                <a:avLst/>
                <a:gdLst/>
                <a:ahLst/>
                <a:cxnLst/>
                <a:rect l="l" t="t" r="r" b="b"/>
                <a:pathLst>
                  <a:path w="6476" h="5694" extrusionOk="0">
                    <a:moveTo>
                      <a:pt x="5070" y="0"/>
                    </a:moveTo>
                    <a:cubicBezTo>
                      <a:pt x="5022" y="0"/>
                      <a:pt x="4974" y="5"/>
                      <a:pt x="4927" y="12"/>
                    </a:cubicBezTo>
                    <a:cubicBezTo>
                      <a:pt x="3728" y="211"/>
                      <a:pt x="598" y="2448"/>
                      <a:pt x="27" y="3768"/>
                    </a:cubicBezTo>
                    <a:cubicBezTo>
                      <a:pt x="18" y="3791"/>
                      <a:pt x="8" y="3816"/>
                      <a:pt x="1" y="3840"/>
                    </a:cubicBezTo>
                    <a:cubicBezTo>
                      <a:pt x="24" y="3900"/>
                      <a:pt x="48" y="3959"/>
                      <a:pt x="70" y="4018"/>
                    </a:cubicBezTo>
                    <a:cubicBezTo>
                      <a:pt x="313" y="4640"/>
                      <a:pt x="769" y="5311"/>
                      <a:pt x="1327" y="5636"/>
                    </a:cubicBezTo>
                    <a:cubicBezTo>
                      <a:pt x="1361" y="5656"/>
                      <a:pt x="1395" y="5675"/>
                      <a:pt x="1429" y="5693"/>
                    </a:cubicBezTo>
                    <a:cubicBezTo>
                      <a:pt x="1438" y="5693"/>
                      <a:pt x="1447" y="5692"/>
                      <a:pt x="1455" y="5692"/>
                    </a:cubicBezTo>
                    <a:cubicBezTo>
                      <a:pt x="1419" y="4705"/>
                      <a:pt x="2046" y="3843"/>
                      <a:pt x="2786" y="3164"/>
                    </a:cubicBezTo>
                    <a:cubicBezTo>
                      <a:pt x="3812" y="2224"/>
                      <a:pt x="4930" y="1777"/>
                      <a:pt x="5826" y="1777"/>
                    </a:cubicBezTo>
                    <a:cubicBezTo>
                      <a:pt x="6053" y="1777"/>
                      <a:pt x="6264" y="1805"/>
                      <a:pt x="6457" y="1861"/>
                    </a:cubicBezTo>
                    <a:lnTo>
                      <a:pt x="6466" y="1865"/>
                    </a:lnTo>
                    <a:cubicBezTo>
                      <a:pt x="6469" y="1852"/>
                      <a:pt x="6472" y="1840"/>
                      <a:pt x="6475" y="1828"/>
                    </a:cubicBezTo>
                    <a:cubicBezTo>
                      <a:pt x="6449" y="1715"/>
                      <a:pt x="6415" y="1602"/>
                      <a:pt x="6374" y="1493"/>
                    </a:cubicBezTo>
                    <a:cubicBezTo>
                      <a:pt x="6272" y="1208"/>
                      <a:pt x="5827" y="564"/>
                      <a:pt x="5326" y="176"/>
                    </a:cubicBezTo>
                    <a:cubicBezTo>
                      <a:pt x="5253" y="119"/>
                      <a:pt x="5176" y="60"/>
                      <a:pt x="5100" y="1"/>
                    </a:cubicBezTo>
                    <a:cubicBezTo>
                      <a:pt x="5090" y="1"/>
                      <a:pt x="5080" y="0"/>
                      <a:pt x="50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4" name="Google Shape;4624;p54"/>
              <p:cNvSpPr/>
              <p:nvPr/>
            </p:nvSpPr>
            <p:spPr>
              <a:xfrm>
                <a:off x="2601725" y="4871375"/>
                <a:ext cx="166025" cy="151225"/>
              </a:xfrm>
              <a:custGeom>
                <a:avLst/>
                <a:gdLst/>
                <a:ahLst/>
                <a:cxnLst/>
                <a:rect l="l" t="t" r="r" b="b"/>
                <a:pathLst>
                  <a:path w="6641" h="6049" extrusionOk="0">
                    <a:moveTo>
                      <a:pt x="5030" y="0"/>
                    </a:moveTo>
                    <a:cubicBezTo>
                      <a:pt x="5090" y="266"/>
                      <a:pt x="5108" y="540"/>
                      <a:pt x="5082" y="811"/>
                    </a:cubicBezTo>
                    <a:cubicBezTo>
                      <a:pt x="4979" y="1930"/>
                      <a:pt x="4155" y="3001"/>
                      <a:pt x="3332" y="3517"/>
                    </a:cubicBezTo>
                    <a:cubicBezTo>
                      <a:pt x="2703" y="3909"/>
                      <a:pt x="1938" y="4122"/>
                      <a:pt x="1381" y="4143"/>
                    </a:cubicBezTo>
                    <a:cubicBezTo>
                      <a:pt x="1344" y="4145"/>
                      <a:pt x="1307" y="4145"/>
                      <a:pt x="1270" y="4145"/>
                    </a:cubicBezTo>
                    <a:cubicBezTo>
                      <a:pt x="822" y="4145"/>
                      <a:pt x="399" y="4043"/>
                      <a:pt x="0" y="3836"/>
                    </a:cubicBezTo>
                    <a:lnTo>
                      <a:pt x="0" y="3836"/>
                    </a:lnTo>
                    <a:cubicBezTo>
                      <a:pt x="3" y="3892"/>
                      <a:pt x="8" y="3949"/>
                      <a:pt x="15" y="4006"/>
                    </a:cubicBezTo>
                    <a:cubicBezTo>
                      <a:pt x="115" y="4831"/>
                      <a:pt x="890" y="5321"/>
                      <a:pt x="1647" y="5350"/>
                    </a:cubicBezTo>
                    <a:cubicBezTo>
                      <a:pt x="1713" y="5353"/>
                      <a:pt x="1714" y="5353"/>
                      <a:pt x="1716" y="5415"/>
                    </a:cubicBezTo>
                    <a:cubicBezTo>
                      <a:pt x="1723" y="5651"/>
                      <a:pt x="1829" y="5869"/>
                      <a:pt x="1992" y="6048"/>
                    </a:cubicBezTo>
                    <a:cubicBezTo>
                      <a:pt x="2456" y="5929"/>
                      <a:pt x="2703" y="5626"/>
                      <a:pt x="2754" y="5286"/>
                    </a:cubicBezTo>
                    <a:cubicBezTo>
                      <a:pt x="2794" y="5026"/>
                      <a:pt x="2768" y="4689"/>
                      <a:pt x="2999" y="4414"/>
                    </a:cubicBezTo>
                    <a:cubicBezTo>
                      <a:pt x="3130" y="4262"/>
                      <a:pt x="3263" y="4220"/>
                      <a:pt x="3392" y="4220"/>
                    </a:cubicBezTo>
                    <a:cubicBezTo>
                      <a:pt x="3515" y="4220"/>
                      <a:pt x="3634" y="4258"/>
                      <a:pt x="3743" y="4274"/>
                    </a:cubicBezTo>
                    <a:cubicBezTo>
                      <a:pt x="3771" y="4278"/>
                      <a:pt x="3801" y="4280"/>
                      <a:pt x="3834" y="4280"/>
                    </a:cubicBezTo>
                    <a:cubicBezTo>
                      <a:pt x="4001" y="4280"/>
                      <a:pt x="4210" y="4221"/>
                      <a:pt x="4309" y="4082"/>
                    </a:cubicBezTo>
                    <a:cubicBezTo>
                      <a:pt x="4470" y="3854"/>
                      <a:pt x="4449" y="3741"/>
                      <a:pt x="4485" y="3478"/>
                    </a:cubicBezTo>
                    <a:cubicBezTo>
                      <a:pt x="4535" y="3122"/>
                      <a:pt x="4826" y="2987"/>
                      <a:pt x="5166" y="2987"/>
                    </a:cubicBezTo>
                    <a:cubicBezTo>
                      <a:pt x="5287" y="2987"/>
                      <a:pt x="5414" y="3004"/>
                      <a:pt x="5539" y="3034"/>
                    </a:cubicBezTo>
                    <a:cubicBezTo>
                      <a:pt x="5625" y="3055"/>
                      <a:pt x="5709" y="3065"/>
                      <a:pt x="5792" y="3065"/>
                    </a:cubicBezTo>
                    <a:cubicBezTo>
                      <a:pt x="6111" y="3065"/>
                      <a:pt x="6404" y="2914"/>
                      <a:pt x="6596" y="2612"/>
                    </a:cubicBezTo>
                    <a:cubicBezTo>
                      <a:pt x="6612" y="2587"/>
                      <a:pt x="6628" y="2561"/>
                      <a:pt x="6641" y="2537"/>
                    </a:cubicBezTo>
                    <a:cubicBezTo>
                      <a:pt x="6558" y="2403"/>
                      <a:pt x="6447" y="2286"/>
                      <a:pt x="6317" y="2195"/>
                    </a:cubicBezTo>
                    <a:cubicBezTo>
                      <a:pt x="6111" y="2057"/>
                      <a:pt x="6045" y="2127"/>
                      <a:pt x="6066" y="2017"/>
                    </a:cubicBezTo>
                    <a:cubicBezTo>
                      <a:pt x="6255" y="925"/>
                      <a:pt x="5800" y="237"/>
                      <a:pt x="50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5" name="Google Shape;4625;p54"/>
              <p:cNvSpPr/>
              <p:nvPr/>
            </p:nvSpPr>
            <p:spPr>
              <a:xfrm>
                <a:off x="2601725" y="4871200"/>
                <a:ext cx="127700" cy="103800"/>
              </a:xfrm>
              <a:custGeom>
                <a:avLst/>
                <a:gdLst/>
                <a:ahLst/>
                <a:cxnLst/>
                <a:rect l="l" t="t" r="r" b="b"/>
                <a:pathLst>
                  <a:path w="5108" h="4152" extrusionOk="0">
                    <a:moveTo>
                      <a:pt x="5010" y="1"/>
                    </a:moveTo>
                    <a:cubicBezTo>
                      <a:pt x="5007" y="10"/>
                      <a:pt x="5004" y="20"/>
                      <a:pt x="5000" y="30"/>
                    </a:cubicBezTo>
                    <a:cubicBezTo>
                      <a:pt x="4735" y="862"/>
                      <a:pt x="3673" y="1592"/>
                      <a:pt x="2110" y="2755"/>
                    </a:cubicBezTo>
                    <a:cubicBezTo>
                      <a:pt x="1652" y="3096"/>
                      <a:pt x="1173" y="3408"/>
                      <a:pt x="654" y="3627"/>
                    </a:cubicBezTo>
                    <a:cubicBezTo>
                      <a:pt x="506" y="3691"/>
                      <a:pt x="354" y="3745"/>
                      <a:pt x="200" y="3792"/>
                    </a:cubicBezTo>
                    <a:cubicBezTo>
                      <a:pt x="134" y="3811"/>
                      <a:pt x="68" y="3823"/>
                      <a:pt x="0" y="3827"/>
                    </a:cubicBezTo>
                    <a:cubicBezTo>
                      <a:pt x="0" y="3832"/>
                      <a:pt x="0" y="3838"/>
                      <a:pt x="1" y="3843"/>
                    </a:cubicBezTo>
                    <a:cubicBezTo>
                      <a:pt x="399" y="4049"/>
                      <a:pt x="818" y="4151"/>
                      <a:pt x="1265" y="4151"/>
                    </a:cubicBezTo>
                    <a:cubicBezTo>
                      <a:pt x="1304" y="4151"/>
                      <a:pt x="1342" y="4151"/>
                      <a:pt x="1381" y="4149"/>
                    </a:cubicBezTo>
                    <a:cubicBezTo>
                      <a:pt x="1938" y="4129"/>
                      <a:pt x="2703" y="3916"/>
                      <a:pt x="3332" y="3524"/>
                    </a:cubicBezTo>
                    <a:cubicBezTo>
                      <a:pt x="4156" y="3008"/>
                      <a:pt x="4979" y="1937"/>
                      <a:pt x="5083" y="818"/>
                    </a:cubicBezTo>
                    <a:cubicBezTo>
                      <a:pt x="5108" y="547"/>
                      <a:pt x="5090" y="273"/>
                      <a:pt x="5030" y="7"/>
                    </a:cubicBezTo>
                    <a:lnTo>
                      <a:pt x="50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6" name="Google Shape;4626;p54"/>
              <p:cNvSpPr/>
              <p:nvPr/>
            </p:nvSpPr>
            <p:spPr>
              <a:xfrm>
                <a:off x="2600800" y="4869025"/>
                <a:ext cx="126175" cy="97900"/>
              </a:xfrm>
              <a:custGeom>
                <a:avLst/>
                <a:gdLst/>
                <a:ahLst/>
                <a:cxnLst/>
                <a:rect l="l" t="t" r="r" b="b"/>
                <a:pathLst>
                  <a:path w="5047" h="3916" extrusionOk="0">
                    <a:moveTo>
                      <a:pt x="4406" y="1"/>
                    </a:moveTo>
                    <a:cubicBezTo>
                      <a:pt x="3511" y="1"/>
                      <a:pt x="2393" y="448"/>
                      <a:pt x="1368" y="1388"/>
                    </a:cubicBezTo>
                    <a:cubicBezTo>
                      <a:pt x="627" y="2066"/>
                      <a:pt x="0" y="2929"/>
                      <a:pt x="37" y="3915"/>
                    </a:cubicBezTo>
                    <a:cubicBezTo>
                      <a:pt x="104" y="3911"/>
                      <a:pt x="171" y="3898"/>
                      <a:pt x="236" y="3879"/>
                    </a:cubicBezTo>
                    <a:cubicBezTo>
                      <a:pt x="391" y="3833"/>
                      <a:pt x="543" y="3778"/>
                      <a:pt x="691" y="3714"/>
                    </a:cubicBezTo>
                    <a:cubicBezTo>
                      <a:pt x="1210" y="3495"/>
                      <a:pt x="1689" y="3183"/>
                      <a:pt x="2147" y="2842"/>
                    </a:cubicBezTo>
                    <a:cubicBezTo>
                      <a:pt x="3710" y="1679"/>
                      <a:pt x="4773" y="949"/>
                      <a:pt x="5037" y="117"/>
                    </a:cubicBezTo>
                    <a:cubicBezTo>
                      <a:pt x="5041" y="107"/>
                      <a:pt x="5044" y="97"/>
                      <a:pt x="5047" y="88"/>
                    </a:cubicBezTo>
                    <a:lnTo>
                      <a:pt x="5038" y="86"/>
                    </a:lnTo>
                    <a:cubicBezTo>
                      <a:pt x="4845" y="29"/>
                      <a:pt x="4633" y="1"/>
                      <a:pt x="44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7" name="Google Shape;4627;p54"/>
              <p:cNvSpPr/>
              <p:nvPr/>
            </p:nvSpPr>
            <p:spPr>
              <a:xfrm>
                <a:off x="2651500" y="4934800"/>
                <a:ext cx="126975" cy="120600"/>
              </a:xfrm>
              <a:custGeom>
                <a:avLst/>
                <a:gdLst/>
                <a:ahLst/>
                <a:cxnLst/>
                <a:rect l="l" t="t" r="r" b="b"/>
                <a:pathLst>
                  <a:path w="5079" h="4824" extrusionOk="0">
                    <a:moveTo>
                      <a:pt x="4649" y="1"/>
                    </a:moveTo>
                    <a:cubicBezTo>
                      <a:pt x="4636" y="24"/>
                      <a:pt x="4621" y="50"/>
                      <a:pt x="4605" y="76"/>
                    </a:cubicBezTo>
                    <a:cubicBezTo>
                      <a:pt x="4413" y="377"/>
                      <a:pt x="4120" y="528"/>
                      <a:pt x="3801" y="528"/>
                    </a:cubicBezTo>
                    <a:cubicBezTo>
                      <a:pt x="3718" y="528"/>
                      <a:pt x="3634" y="518"/>
                      <a:pt x="3548" y="497"/>
                    </a:cubicBezTo>
                    <a:cubicBezTo>
                      <a:pt x="3423" y="467"/>
                      <a:pt x="3296" y="450"/>
                      <a:pt x="3175" y="450"/>
                    </a:cubicBezTo>
                    <a:cubicBezTo>
                      <a:pt x="2835" y="450"/>
                      <a:pt x="2544" y="585"/>
                      <a:pt x="2494" y="941"/>
                    </a:cubicBezTo>
                    <a:cubicBezTo>
                      <a:pt x="2458" y="1204"/>
                      <a:pt x="2479" y="1317"/>
                      <a:pt x="2318" y="1545"/>
                    </a:cubicBezTo>
                    <a:cubicBezTo>
                      <a:pt x="2219" y="1684"/>
                      <a:pt x="2010" y="1743"/>
                      <a:pt x="1843" y="1743"/>
                    </a:cubicBezTo>
                    <a:cubicBezTo>
                      <a:pt x="1810" y="1743"/>
                      <a:pt x="1780" y="1741"/>
                      <a:pt x="1752" y="1737"/>
                    </a:cubicBezTo>
                    <a:cubicBezTo>
                      <a:pt x="1643" y="1721"/>
                      <a:pt x="1524" y="1683"/>
                      <a:pt x="1401" y="1683"/>
                    </a:cubicBezTo>
                    <a:cubicBezTo>
                      <a:pt x="1272" y="1683"/>
                      <a:pt x="1139" y="1725"/>
                      <a:pt x="1008" y="1877"/>
                    </a:cubicBezTo>
                    <a:cubicBezTo>
                      <a:pt x="776" y="2152"/>
                      <a:pt x="803" y="2489"/>
                      <a:pt x="763" y="2749"/>
                    </a:cubicBezTo>
                    <a:cubicBezTo>
                      <a:pt x="712" y="3089"/>
                      <a:pt x="465" y="3392"/>
                      <a:pt x="1" y="3511"/>
                    </a:cubicBezTo>
                    <a:cubicBezTo>
                      <a:pt x="282" y="3823"/>
                      <a:pt x="734" y="4022"/>
                      <a:pt x="1144" y="4022"/>
                    </a:cubicBezTo>
                    <a:cubicBezTo>
                      <a:pt x="1246" y="4022"/>
                      <a:pt x="1345" y="4010"/>
                      <a:pt x="1438" y="3984"/>
                    </a:cubicBezTo>
                    <a:cubicBezTo>
                      <a:pt x="1454" y="3980"/>
                      <a:pt x="1467" y="3978"/>
                      <a:pt x="1480" y="3978"/>
                    </a:cubicBezTo>
                    <a:cubicBezTo>
                      <a:pt x="1583" y="3978"/>
                      <a:pt x="1586" y="4121"/>
                      <a:pt x="1773" y="4274"/>
                    </a:cubicBezTo>
                    <a:cubicBezTo>
                      <a:pt x="2118" y="4554"/>
                      <a:pt x="2573" y="4671"/>
                      <a:pt x="3005" y="4671"/>
                    </a:cubicBezTo>
                    <a:cubicBezTo>
                      <a:pt x="3033" y="4671"/>
                      <a:pt x="3061" y="4670"/>
                      <a:pt x="3089" y="4669"/>
                    </a:cubicBezTo>
                    <a:cubicBezTo>
                      <a:pt x="3187" y="4666"/>
                      <a:pt x="3284" y="4657"/>
                      <a:pt x="3379" y="4642"/>
                    </a:cubicBezTo>
                    <a:cubicBezTo>
                      <a:pt x="3533" y="4618"/>
                      <a:pt x="3664" y="4607"/>
                      <a:pt x="3780" y="4607"/>
                    </a:cubicBezTo>
                    <a:cubicBezTo>
                      <a:pt x="4140" y="4607"/>
                      <a:pt x="4350" y="4707"/>
                      <a:pt x="4596" y="4816"/>
                    </a:cubicBezTo>
                    <a:cubicBezTo>
                      <a:pt x="4607" y="4821"/>
                      <a:pt x="4616" y="4823"/>
                      <a:pt x="4623" y="4823"/>
                    </a:cubicBezTo>
                    <a:cubicBezTo>
                      <a:pt x="4714" y="4823"/>
                      <a:pt x="4494" y="4435"/>
                      <a:pt x="4702" y="3854"/>
                    </a:cubicBezTo>
                    <a:cubicBezTo>
                      <a:pt x="4825" y="3508"/>
                      <a:pt x="5078" y="3071"/>
                      <a:pt x="5027" y="2439"/>
                    </a:cubicBezTo>
                    <a:cubicBezTo>
                      <a:pt x="5003" y="2135"/>
                      <a:pt x="4925" y="1846"/>
                      <a:pt x="4699" y="1620"/>
                    </a:cubicBezTo>
                    <a:cubicBezTo>
                      <a:pt x="4663" y="1584"/>
                      <a:pt x="4693" y="1557"/>
                      <a:pt x="4728" y="1489"/>
                    </a:cubicBezTo>
                    <a:cubicBezTo>
                      <a:pt x="4984" y="1002"/>
                      <a:pt x="4910" y="409"/>
                      <a:pt x="4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8" name="Google Shape;4628;p54"/>
              <p:cNvSpPr/>
              <p:nvPr/>
            </p:nvSpPr>
            <p:spPr>
              <a:xfrm>
                <a:off x="3032575" y="5041700"/>
                <a:ext cx="27625" cy="34325"/>
              </a:xfrm>
              <a:custGeom>
                <a:avLst/>
                <a:gdLst/>
                <a:ahLst/>
                <a:cxnLst/>
                <a:rect l="l" t="t" r="r" b="b"/>
                <a:pathLst>
                  <a:path w="1105" h="1373" extrusionOk="0">
                    <a:moveTo>
                      <a:pt x="668" y="1"/>
                    </a:moveTo>
                    <a:cubicBezTo>
                      <a:pt x="437" y="136"/>
                      <a:pt x="214" y="285"/>
                      <a:pt x="0" y="445"/>
                    </a:cubicBezTo>
                    <a:cubicBezTo>
                      <a:pt x="245" y="771"/>
                      <a:pt x="481" y="1084"/>
                      <a:pt x="696" y="1372"/>
                    </a:cubicBezTo>
                    <a:cubicBezTo>
                      <a:pt x="827" y="1271"/>
                      <a:pt x="963" y="1177"/>
                      <a:pt x="1105" y="1088"/>
                    </a:cubicBezTo>
                    <a:cubicBezTo>
                      <a:pt x="977" y="771"/>
                      <a:pt x="827" y="400"/>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29" name="Google Shape;4629;p54"/>
              <p:cNvSpPr/>
              <p:nvPr/>
            </p:nvSpPr>
            <p:spPr>
              <a:xfrm>
                <a:off x="2994150" y="4981700"/>
                <a:ext cx="43300" cy="46050"/>
              </a:xfrm>
              <a:custGeom>
                <a:avLst/>
                <a:gdLst/>
                <a:ahLst/>
                <a:cxnLst/>
                <a:rect l="l" t="t" r="r" b="b"/>
                <a:pathLst>
                  <a:path w="1732" h="1842" extrusionOk="0">
                    <a:moveTo>
                      <a:pt x="1239" y="0"/>
                    </a:moveTo>
                    <a:cubicBezTo>
                      <a:pt x="883" y="191"/>
                      <a:pt x="437" y="481"/>
                      <a:pt x="1" y="809"/>
                    </a:cubicBezTo>
                    <a:cubicBezTo>
                      <a:pt x="251" y="1140"/>
                      <a:pt x="515" y="1490"/>
                      <a:pt x="780" y="1842"/>
                    </a:cubicBezTo>
                    <a:cubicBezTo>
                      <a:pt x="1084" y="1616"/>
                      <a:pt x="1401" y="1410"/>
                      <a:pt x="1732" y="1225"/>
                    </a:cubicBezTo>
                    <a:cubicBezTo>
                      <a:pt x="1563" y="807"/>
                      <a:pt x="1396" y="389"/>
                      <a:pt x="1239"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0" name="Google Shape;4630;p54"/>
              <p:cNvSpPr/>
              <p:nvPr/>
            </p:nvSpPr>
            <p:spPr>
              <a:xfrm>
                <a:off x="2976200" y="4954475"/>
                <a:ext cx="48950" cy="47475"/>
              </a:xfrm>
              <a:custGeom>
                <a:avLst/>
                <a:gdLst/>
                <a:ahLst/>
                <a:cxnLst/>
                <a:rect l="l" t="t" r="r" b="b"/>
                <a:pathLst>
                  <a:path w="1958" h="1899" extrusionOk="0">
                    <a:moveTo>
                      <a:pt x="1520" y="1"/>
                    </a:moveTo>
                    <a:cubicBezTo>
                      <a:pt x="1140" y="164"/>
                      <a:pt x="561" y="525"/>
                      <a:pt x="0" y="947"/>
                    </a:cubicBezTo>
                    <a:lnTo>
                      <a:pt x="719" y="1898"/>
                    </a:lnTo>
                    <a:cubicBezTo>
                      <a:pt x="1155" y="1570"/>
                      <a:pt x="1601" y="1280"/>
                      <a:pt x="1957" y="1089"/>
                    </a:cubicBezTo>
                    <a:cubicBezTo>
                      <a:pt x="1795" y="685"/>
                      <a:pt x="1645" y="313"/>
                      <a:pt x="15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1" name="Google Shape;4631;p54"/>
              <p:cNvSpPr/>
              <p:nvPr/>
            </p:nvSpPr>
            <p:spPr>
              <a:xfrm>
                <a:off x="3013650" y="5012300"/>
                <a:ext cx="35625" cy="40575"/>
              </a:xfrm>
              <a:custGeom>
                <a:avLst/>
                <a:gdLst/>
                <a:ahLst/>
                <a:cxnLst/>
                <a:rect l="l" t="t" r="r" b="b"/>
                <a:pathLst>
                  <a:path w="1425" h="1623" extrusionOk="0">
                    <a:moveTo>
                      <a:pt x="952" y="1"/>
                    </a:moveTo>
                    <a:cubicBezTo>
                      <a:pt x="621" y="186"/>
                      <a:pt x="304" y="392"/>
                      <a:pt x="0" y="618"/>
                    </a:cubicBezTo>
                    <a:cubicBezTo>
                      <a:pt x="254" y="955"/>
                      <a:pt x="510" y="1294"/>
                      <a:pt x="757" y="1622"/>
                    </a:cubicBezTo>
                    <a:cubicBezTo>
                      <a:pt x="971" y="1461"/>
                      <a:pt x="1194" y="1313"/>
                      <a:pt x="1425" y="1178"/>
                    </a:cubicBezTo>
                    <a:lnTo>
                      <a:pt x="9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2" name="Google Shape;4632;p54"/>
              <p:cNvSpPr/>
              <p:nvPr/>
            </p:nvSpPr>
            <p:spPr>
              <a:xfrm>
                <a:off x="2965225" y="5001925"/>
                <a:ext cx="48450" cy="45325"/>
              </a:xfrm>
              <a:custGeom>
                <a:avLst/>
                <a:gdLst/>
                <a:ahLst/>
                <a:cxnLst/>
                <a:rect l="l" t="t" r="r" b="b"/>
                <a:pathLst>
                  <a:path w="1938" h="1813" extrusionOk="0">
                    <a:moveTo>
                      <a:pt x="1158" y="0"/>
                    </a:moveTo>
                    <a:cubicBezTo>
                      <a:pt x="730" y="322"/>
                      <a:pt x="313" y="680"/>
                      <a:pt x="0" y="1012"/>
                    </a:cubicBezTo>
                    <a:lnTo>
                      <a:pt x="1037" y="1813"/>
                    </a:lnTo>
                    <a:cubicBezTo>
                      <a:pt x="1316" y="1530"/>
                      <a:pt x="1618" y="1270"/>
                      <a:pt x="1937" y="1033"/>
                    </a:cubicBezTo>
                    <a:cubicBezTo>
                      <a:pt x="1671"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3" name="Google Shape;4633;p54"/>
              <p:cNvSpPr/>
              <p:nvPr/>
            </p:nvSpPr>
            <p:spPr>
              <a:xfrm>
                <a:off x="2942100" y="4978125"/>
                <a:ext cx="52075" cy="49125"/>
              </a:xfrm>
              <a:custGeom>
                <a:avLst/>
                <a:gdLst/>
                <a:ahLst/>
                <a:cxnLst/>
                <a:rect l="l" t="t" r="r" b="b"/>
                <a:pathLst>
                  <a:path w="2083" h="1965" extrusionOk="0">
                    <a:moveTo>
                      <a:pt x="1364" y="1"/>
                    </a:moveTo>
                    <a:cubicBezTo>
                      <a:pt x="833" y="401"/>
                      <a:pt x="317" y="856"/>
                      <a:pt x="0" y="1249"/>
                    </a:cubicBezTo>
                    <a:lnTo>
                      <a:pt x="925" y="1964"/>
                    </a:lnTo>
                    <a:cubicBezTo>
                      <a:pt x="1238" y="1632"/>
                      <a:pt x="1654" y="1274"/>
                      <a:pt x="2083" y="952"/>
                    </a:cubicBezTo>
                    <a:lnTo>
                      <a:pt x="13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4" name="Google Shape;4634;p54"/>
              <p:cNvSpPr/>
              <p:nvPr/>
            </p:nvSpPr>
            <p:spPr>
              <a:xfrm>
                <a:off x="3039450" y="5076025"/>
                <a:ext cx="25875" cy="20575"/>
              </a:xfrm>
              <a:custGeom>
                <a:avLst/>
                <a:gdLst/>
                <a:ahLst/>
                <a:cxnLst/>
                <a:rect l="l" t="t" r="r" b="b"/>
                <a:pathLst>
                  <a:path w="1035" h="823" extrusionOk="0">
                    <a:moveTo>
                      <a:pt x="421" y="0"/>
                    </a:moveTo>
                    <a:cubicBezTo>
                      <a:pt x="314" y="82"/>
                      <a:pt x="209" y="167"/>
                      <a:pt x="104" y="252"/>
                    </a:cubicBezTo>
                    <a:cubicBezTo>
                      <a:pt x="69" y="281"/>
                      <a:pt x="34" y="312"/>
                      <a:pt x="0" y="344"/>
                    </a:cubicBezTo>
                    <a:cubicBezTo>
                      <a:pt x="255" y="539"/>
                      <a:pt x="467" y="704"/>
                      <a:pt x="620" y="822"/>
                    </a:cubicBezTo>
                    <a:lnTo>
                      <a:pt x="1035" y="822"/>
                    </a:lnTo>
                    <a:cubicBezTo>
                      <a:pt x="861" y="587"/>
                      <a:pt x="652" y="308"/>
                      <a:pt x="42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5" name="Google Shape;4635;p54"/>
              <p:cNvSpPr/>
              <p:nvPr/>
            </p:nvSpPr>
            <p:spPr>
              <a:xfrm>
                <a:off x="2991125" y="5027725"/>
                <a:ext cx="41500" cy="39050"/>
              </a:xfrm>
              <a:custGeom>
                <a:avLst/>
                <a:gdLst/>
                <a:ahLst/>
                <a:cxnLst/>
                <a:rect l="l" t="t" r="r" b="b"/>
                <a:pathLst>
                  <a:path w="1660" h="1562" extrusionOk="0">
                    <a:moveTo>
                      <a:pt x="901" y="1"/>
                    </a:moveTo>
                    <a:cubicBezTo>
                      <a:pt x="582" y="238"/>
                      <a:pt x="280" y="498"/>
                      <a:pt x="1" y="781"/>
                    </a:cubicBezTo>
                    <a:lnTo>
                      <a:pt x="1011" y="1561"/>
                    </a:lnTo>
                    <a:cubicBezTo>
                      <a:pt x="1215" y="1363"/>
                      <a:pt x="1432" y="1176"/>
                      <a:pt x="1659" y="1005"/>
                    </a:cubicBezTo>
                    <a:cubicBezTo>
                      <a:pt x="1411" y="677"/>
                      <a:pt x="1155" y="338"/>
                      <a:pt x="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6" name="Google Shape;4636;p54"/>
              <p:cNvSpPr/>
              <p:nvPr/>
            </p:nvSpPr>
            <p:spPr>
              <a:xfrm>
                <a:off x="2890825" y="4901600"/>
                <a:ext cx="192250" cy="195000"/>
              </a:xfrm>
              <a:custGeom>
                <a:avLst/>
                <a:gdLst/>
                <a:ahLst/>
                <a:cxnLst/>
                <a:rect l="l" t="t" r="r" b="b"/>
                <a:pathLst>
                  <a:path w="7690" h="7800" extrusionOk="0">
                    <a:moveTo>
                      <a:pt x="5021" y="6608"/>
                    </a:moveTo>
                    <a:cubicBezTo>
                      <a:pt x="4929" y="6697"/>
                      <a:pt x="4839" y="6790"/>
                      <a:pt x="4749" y="6886"/>
                    </a:cubicBezTo>
                    <a:cubicBezTo>
                      <a:pt x="4837" y="6790"/>
                      <a:pt x="4929" y="6697"/>
                      <a:pt x="5021" y="6608"/>
                    </a:cubicBezTo>
                    <a:close/>
                    <a:moveTo>
                      <a:pt x="5096" y="1"/>
                    </a:moveTo>
                    <a:cubicBezTo>
                      <a:pt x="5089" y="25"/>
                      <a:pt x="5080" y="50"/>
                      <a:pt x="5069" y="74"/>
                    </a:cubicBezTo>
                    <a:cubicBezTo>
                      <a:pt x="4500" y="1394"/>
                      <a:pt x="1371" y="3633"/>
                      <a:pt x="173" y="3833"/>
                    </a:cubicBezTo>
                    <a:cubicBezTo>
                      <a:pt x="126" y="3840"/>
                      <a:pt x="80" y="3844"/>
                      <a:pt x="34" y="3844"/>
                    </a:cubicBezTo>
                    <a:cubicBezTo>
                      <a:pt x="23" y="3844"/>
                      <a:pt x="12" y="3844"/>
                      <a:pt x="0" y="3843"/>
                    </a:cubicBezTo>
                    <a:lnTo>
                      <a:pt x="0" y="3843"/>
                    </a:lnTo>
                    <a:cubicBezTo>
                      <a:pt x="1566" y="5045"/>
                      <a:pt x="3642" y="6465"/>
                      <a:pt x="5277" y="7520"/>
                    </a:cubicBezTo>
                    <a:cubicBezTo>
                      <a:pt x="5426" y="7616"/>
                      <a:pt x="5570" y="7709"/>
                      <a:pt x="5712" y="7799"/>
                    </a:cubicBezTo>
                    <a:lnTo>
                      <a:pt x="6565" y="7799"/>
                    </a:lnTo>
                    <a:cubicBezTo>
                      <a:pt x="6412" y="7681"/>
                      <a:pt x="6200" y="7516"/>
                      <a:pt x="5945" y="7321"/>
                    </a:cubicBezTo>
                    <a:lnTo>
                      <a:pt x="5022" y="6607"/>
                    </a:lnTo>
                    <a:lnTo>
                      <a:pt x="4012" y="5826"/>
                    </a:lnTo>
                    <a:lnTo>
                      <a:pt x="2976" y="5025"/>
                    </a:lnTo>
                    <a:lnTo>
                      <a:pt x="2051" y="4311"/>
                    </a:lnTo>
                    <a:cubicBezTo>
                      <a:pt x="2368" y="3917"/>
                      <a:pt x="2884" y="3463"/>
                      <a:pt x="3415" y="3062"/>
                    </a:cubicBezTo>
                    <a:cubicBezTo>
                      <a:pt x="3976" y="2640"/>
                      <a:pt x="4555" y="2279"/>
                      <a:pt x="4934" y="2117"/>
                    </a:cubicBezTo>
                    <a:cubicBezTo>
                      <a:pt x="5060" y="2428"/>
                      <a:pt x="5210" y="2801"/>
                      <a:pt x="5371" y="3204"/>
                    </a:cubicBezTo>
                    <a:cubicBezTo>
                      <a:pt x="5528" y="3593"/>
                      <a:pt x="5696" y="4011"/>
                      <a:pt x="5864" y="4429"/>
                    </a:cubicBezTo>
                    <a:cubicBezTo>
                      <a:pt x="5943" y="4384"/>
                      <a:pt x="6024" y="4341"/>
                      <a:pt x="6104" y="4299"/>
                    </a:cubicBezTo>
                    <a:lnTo>
                      <a:pt x="6104" y="4299"/>
                    </a:lnTo>
                    <a:cubicBezTo>
                      <a:pt x="6024" y="4341"/>
                      <a:pt x="5944" y="4385"/>
                      <a:pt x="5864" y="4429"/>
                    </a:cubicBezTo>
                    <a:lnTo>
                      <a:pt x="6338" y="5606"/>
                    </a:lnTo>
                    <a:cubicBezTo>
                      <a:pt x="6497" y="6004"/>
                      <a:pt x="6646" y="6376"/>
                      <a:pt x="6774" y="6694"/>
                    </a:cubicBezTo>
                    <a:cubicBezTo>
                      <a:pt x="6633" y="6782"/>
                      <a:pt x="6497" y="6876"/>
                      <a:pt x="6366" y="6977"/>
                    </a:cubicBezTo>
                    <a:cubicBezTo>
                      <a:pt x="6597" y="7285"/>
                      <a:pt x="6806" y="7564"/>
                      <a:pt x="6980" y="7799"/>
                    </a:cubicBezTo>
                    <a:lnTo>
                      <a:pt x="7689" y="7799"/>
                    </a:lnTo>
                    <a:cubicBezTo>
                      <a:pt x="7266" y="6228"/>
                      <a:pt x="6299" y="3187"/>
                      <a:pt x="5329" y="609"/>
                    </a:cubicBezTo>
                    <a:cubicBezTo>
                      <a:pt x="5251" y="403"/>
                      <a:pt x="5174" y="201"/>
                      <a:pt x="5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7" name="Google Shape;4637;p54"/>
              <p:cNvSpPr/>
              <p:nvPr/>
            </p:nvSpPr>
            <p:spPr>
              <a:xfrm>
                <a:off x="3016350" y="5052825"/>
                <a:ext cx="33650" cy="31775"/>
              </a:xfrm>
              <a:custGeom>
                <a:avLst/>
                <a:gdLst/>
                <a:ahLst/>
                <a:cxnLst/>
                <a:rect l="l" t="t" r="r" b="b"/>
                <a:pathLst>
                  <a:path w="1346" h="1271" extrusionOk="0">
                    <a:moveTo>
                      <a:pt x="649" y="0"/>
                    </a:moveTo>
                    <a:cubicBezTo>
                      <a:pt x="422" y="172"/>
                      <a:pt x="206" y="359"/>
                      <a:pt x="1" y="557"/>
                    </a:cubicBezTo>
                    <a:lnTo>
                      <a:pt x="924" y="1271"/>
                    </a:lnTo>
                    <a:cubicBezTo>
                      <a:pt x="958" y="1239"/>
                      <a:pt x="993" y="1208"/>
                      <a:pt x="1028" y="1179"/>
                    </a:cubicBezTo>
                    <a:cubicBezTo>
                      <a:pt x="1133" y="1095"/>
                      <a:pt x="1238" y="1010"/>
                      <a:pt x="1345" y="927"/>
                    </a:cubicBezTo>
                    <a:cubicBezTo>
                      <a:pt x="1130" y="639"/>
                      <a:pt x="894" y="326"/>
                      <a:pt x="6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8" name="Google Shape;4638;p54"/>
              <p:cNvSpPr/>
              <p:nvPr/>
            </p:nvSpPr>
            <p:spPr>
              <a:xfrm>
                <a:off x="2855900" y="4962300"/>
                <a:ext cx="34925" cy="35400"/>
              </a:xfrm>
              <a:custGeom>
                <a:avLst/>
                <a:gdLst/>
                <a:ahLst/>
                <a:cxnLst/>
                <a:rect l="l" t="t" r="r" b="b"/>
                <a:pathLst>
                  <a:path w="1397" h="1416" extrusionOk="0">
                    <a:moveTo>
                      <a:pt x="0" y="0"/>
                    </a:moveTo>
                    <a:cubicBezTo>
                      <a:pt x="25" y="137"/>
                      <a:pt x="81" y="271"/>
                      <a:pt x="157" y="421"/>
                    </a:cubicBezTo>
                    <a:cubicBezTo>
                      <a:pt x="364" y="829"/>
                      <a:pt x="769" y="1300"/>
                      <a:pt x="1249" y="1397"/>
                    </a:cubicBezTo>
                    <a:cubicBezTo>
                      <a:pt x="1297" y="1408"/>
                      <a:pt x="1347" y="1414"/>
                      <a:pt x="1396" y="1415"/>
                    </a:cubicBezTo>
                    <a:cubicBezTo>
                      <a:pt x="1320" y="1357"/>
                      <a:pt x="1244" y="1298"/>
                      <a:pt x="1170" y="1240"/>
                    </a:cubicBezTo>
                    <a:cubicBezTo>
                      <a:pt x="736" y="904"/>
                      <a:pt x="343" y="375"/>
                      <a:pt x="179" y="55"/>
                    </a:cubicBezTo>
                    <a:cubicBezTo>
                      <a:pt x="117" y="45"/>
                      <a:pt x="57" y="2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39" name="Google Shape;4639;p54"/>
              <p:cNvSpPr/>
              <p:nvPr/>
            </p:nvSpPr>
            <p:spPr>
              <a:xfrm>
                <a:off x="2993500" y="4858050"/>
                <a:ext cx="27400" cy="43575"/>
              </a:xfrm>
              <a:custGeom>
                <a:avLst/>
                <a:gdLst/>
                <a:ahLst/>
                <a:cxnLst/>
                <a:rect l="l" t="t" r="r" b="b"/>
                <a:pathLst>
                  <a:path w="1096" h="1743" extrusionOk="0">
                    <a:moveTo>
                      <a:pt x="1" y="0"/>
                    </a:moveTo>
                    <a:lnTo>
                      <a:pt x="1" y="0"/>
                    </a:lnTo>
                    <a:cubicBezTo>
                      <a:pt x="7" y="65"/>
                      <a:pt x="7" y="131"/>
                      <a:pt x="0" y="196"/>
                    </a:cubicBezTo>
                    <a:cubicBezTo>
                      <a:pt x="402" y="553"/>
                      <a:pt x="727" y="1075"/>
                      <a:pt x="920" y="1565"/>
                    </a:cubicBezTo>
                    <a:cubicBezTo>
                      <a:pt x="943" y="1624"/>
                      <a:pt x="966" y="1683"/>
                      <a:pt x="989" y="1743"/>
                    </a:cubicBezTo>
                    <a:cubicBezTo>
                      <a:pt x="1095" y="1377"/>
                      <a:pt x="864" y="947"/>
                      <a:pt x="664" y="660"/>
                    </a:cubicBezTo>
                    <a:cubicBezTo>
                      <a:pt x="486" y="402"/>
                      <a:pt x="267" y="143"/>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0" name="Google Shape;4640;p54"/>
              <p:cNvSpPr/>
              <p:nvPr/>
            </p:nvSpPr>
            <p:spPr>
              <a:xfrm>
                <a:off x="2860375" y="4862950"/>
                <a:ext cx="157850" cy="134750"/>
              </a:xfrm>
              <a:custGeom>
                <a:avLst/>
                <a:gdLst/>
                <a:ahLst/>
                <a:cxnLst/>
                <a:rect l="l" t="t" r="r" b="b"/>
                <a:pathLst>
                  <a:path w="6314" h="5390" extrusionOk="0">
                    <a:moveTo>
                      <a:pt x="5325" y="0"/>
                    </a:moveTo>
                    <a:cubicBezTo>
                      <a:pt x="5325" y="5"/>
                      <a:pt x="5324" y="11"/>
                      <a:pt x="5323" y="17"/>
                    </a:cubicBezTo>
                    <a:cubicBezTo>
                      <a:pt x="5282" y="413"/>
                      <a:pt x="4969" y="836"/>
                      <a:pt x="4333" y="990"/>
                    </a:cubicBezTo>
                    <a:cubicBezTo>
                      <a:pt x="4156" y="1033"/>
                      <a:pt x="4011" y="1044"/>
                      <a:pt x="3899" y="1044"/>
                    </a:cubicBezTo>
                    <a:cubicBezTo>
                      <a:pt x="3793" y="1044"/>
                      <a:pt x="3717" y="1034"/>
                      <a:pt x="3674" y="1034"/>
                    </a:cubicBezTo>
                    <a:cubicBezTo>
                      <a:pt x="3633" y="1034"/>
                      <a:pt x="3622" y="1043"/>
                      <a:pt x="3643" y="1079"/>
                    </a:cubicBezTo>
                    <a:cubicBezTo>
                      <a:pt x="4169" y="1968"/>
                      <a:pt x="3679" y="3157"/>
                      <a:pt x="2630" y="3172"/>
                    </a:cubicBezTo>
                    <a:cubicBezTo>
                      <a:pt x="2623" y="3173"/>
                      <a:pt x="2616" y="3173"/>
                      <a:pt x="2609" y="3173"/>
                    </a:cubicBezTo>
                    <a:cubicBezTo>
                      <a:pt x="1923" y="3173"/>
                      <a:pt x="1557" y="2717"/>
                      <a:pt x="1459" y="2689"/>
                    </a:cubicBezTo>
                    <a:cubicBezTo>
                      <a:pt x="1439" y="2766"/>
                      <a:pt x="1421" y="2845"/>
                      <a:pt x="1399" y="2923"/>
                    </a:cubicBezTo>
                    <a:cubicBezTo>
                      <a:pt x="1257" y="3436"/>
                      <a:pt x="891" y="3928"/>
                      <a:pt x="337" y="4025"/>
                    </a:cubicBezTo>
                    <a:cubicBezTo>
                      <a:pt x="279" y="4035"/>
                      <a:pt x="222" y="4041"/>
                      <a:pt x="164" y="4042"/>
                    </a:cubicBezTo>
                    <a:cubicBezTo>
                      <a:pt x="158" y="4042"/>
                      <a:pt x="153" y="4042"/>
                      <a:pt x="147" y="4042"/>
                    </a:cubicBezTo>
                    <a:cubicBezTo>
                      <a:pt x="98" y="4042"/>
                      <a:pt x="49" y="4038"/>
                      <a:pt x="1" y="4029"/>
                    </a:cubicBezTo>
                    <a:lnTo>
                      <a:pt x="1" y="4029"/>
                    </a:lnTo>
                    <a:cubicBezTo>
                      <a:pt x="165" y="4348"/>
                      <a:pt x="557" y="4878"/>
                      <a:pt x="991" y="5215"/>
                    </a:cubicBezTo>
                    <a:cubicBezTo>
                      <a:pt x="1065" y="5272"/>
                      <a:pt x="1141" y="5331"/>
                      <a:pt x="1218" y="5389"/>
                    </a:cubicBezTo>
                    <a:cubicBezTo>
                      <a:pt x="1230" y="5390"/>
                      <a:pt x="1241" y="5390"/>
                      <a:pt x="1252" y="5390"/>
                    </a:cubicBezTo>
                    <a:cubicBezTo>
                      <a:pt x="1299" y="5390"/>
                      <a:pt x="1345" y="5386"/>
                      <a:pt x="1391" y="5379"/>
                    </a:cubicBezTo>
                    <a:cubicBezTo>
                      <a:pt x="2590" y="5180"/>
                      <a:pt x="5718" y="2940"/>
                      <a:pt x="6287" y="1620"/>
                    </a:cubicBezTo>
                    <a:cubicBezTo>
                      <a:pt x="6298" y="1596"/>
                      <a:pt x="6307" y="1571"/>
                      <a:pt x="6314" y="1547"/>
                    </a:cubicBezTo>
                    <a:cubicBezTo>
                      <a:pt x="6292" y="1487"/>
                      <a:pt x="6268" y="1428"/>
                      <a:pt x="6245" y="1369"/>
                    </a:cubicBezTo>
                    <a:cubicBezTo>
                      <a:pt x="6052" y="879"/>
                      <a:pt x="5727" y="357"/>
                      <a:pt x="53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1" name="Google Shape;4641;p54"/>
              <p:cNvSpPr/>
              <p:nvPr/>
            </p:nvSpPr>
            <p:spPr>
              <a:xfrm>
                <a:off x="2924250" y="4776125"/>
                <a:ext cx="500" cy="350"/>
              </a:xfrm>
              <a:custGeom>
                <a:avLst/>
                <a:gdLst/>
                <a:ahLst/>
                <a:cxnLst/>
                <a:rect l="l" t="t" r="r" b="b"/>
                <a:pathLst>
                  <a:path w="20" h="14" extrusionOk="0">
                    <a:moveTo>
                      <a:pt x="1" y="1"/>
                    </a:moveTo>
                    <a:lnTo>
                      <a:pt x="20"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2" name="Google Shape;4642;p54"/>
              <p:cNvSpPr/>
              <p:nvPr/>
            </p:nvSpPr>
            <p:spPr>
              <a:xfrm>
                <a:off x="2939600" y="4789275"/>
                <a:ext cx="200" cy="225"/>
              </a:xfrm>
              <a:custGeom>
                <a:avLst/>
                <a:gdLst/>
                <a:ahLst/>
                <a:cxnLst/>
                <a:rect l="l" t="t" r="r" b="b"/>
                <a:pathLst>
                  <a:path w="8" h="9" extrusionOk="0">
                    <a:moveTo>
                      <a:pt x="0" y="1"/>
                    </a:moveTo>
                    <a:lnTo>
                      <a:pt x="8"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3" name="Google Shape;4643;p54"/>
              <p:cNvSpPr/>
              <p:nvPr/>
            </p:nvSpPr>
            <p:spPr>
              <a:xfrm>
                <a:off x="2949725" y="4803475"/>
                <a:ext cx="225" cy="375"/>
              </a:xfrm>
              <a:custGeom>
                <a:avLst/>
                <a:gdLst/>
                <a:ahLst/>
                <a:cxnLst/>
                <a:rect l="l" t="t" r="r" b="b"/>
                <a:pathLst>
                  <a:path w="9" h="15" extrusionOk="0">
                    <a:moveTo>
                      <a:pt x="0" y="1"/>
                    </a:moveTo>
                    <a:cubicBezTo>
                      <a:pt x="3" y="5"/>
                      <a:pt x="6" y="10"/>
                      <a:pt x="9" y="15"/>
                    </a:cubicBezTo>
                    <a:cubicBezTo>
                      <a:pt x="6" y="10"/>
                      <a:pt x="3"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4" name="Google Shape;4644;p54"/>
              <p:cNvSpPr/>
              <p:nvPr/>
            </p:nvSpPr>
            <p:spPr>
              <a:xfrm>
                <a:off x="2925350" y="4776875"/>
                <a:ext cx="475" cy="325"/>
              </a:xfrm>
              <a:custGeom>
                <a:avLst/>
                <a:gdLst/>
                <a:ahLst/>
                <a:cxnLst/>
                <a:rect l="l" t="t" r="r" b="b"/>
                <a:pathLst>
                  <a:path w="19" h="13" extrusionOk="0">
                    <a:moveTo>
                      <a:pt x="0" y="0"/>
                    </a:moveTo>
                    <a:lnTo>
                      <a:pt x="18"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5" name="Google Shape;4645;p54"/>
              <p:cNvSpPr/>
              <p:nvPr/>
            </p:nvSpPr>
            <p:spPr>
              <a:xfrm>
                <a:off x="2926425" y="4777625"/>
                <a:ext cx="450" cy="300"/>
              </a:xfrm>
              <a:custGeom>
                <a:avLst/>
                <a:gdLst/>
                <a:ahLst/>
                <a:cxnLst/>
                <a:rect l="l" t="t" r="r" b="b"/>
                <a:pathLst>
                  <a:path w="18" h="12" extrusionOk="0">
                    <a:moveTo>
                      <a:pt x="1" y="0"/>
                    </a:moveTo>
                    <a:lnTo>
                      <a:pt x="18"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6" name="Google Shape;4646;p54"/>
              <p:cNvSpPr/>
              <p:nvPr/>
            </p:nvSpPr>
            <p:spPr>
              <a:xfrm>
                <a:off x="2949050" y="4802275"/>
                <a:ext cx="250" cy="400"/>
              </a:xfrm>
              <a:custGeom>
                <a:avLst/>
                <a:gdLst/>
                <a:ahLst/>
                <a:cxnLst/>
                <a:rect l="l" t="t" r="r" b="b"/>
                <a:pathLst>
                  <a:path w="10" h="16" extrusionOk="0">
                    <a:moveTo>
                      <a:pt x="1"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7" name="Google Shape;4647;p54"/>
              <p:cNvSpPr/>
              <p:nvPr/>
            </p:nvSpPr>
            <p:spPr>
              <a:xfrm>
                <a:off x="2920900" y="4774025"/>
                <a:ext cx="625" cy="375"/>
              </a:xfrm>
              <a:custGeom>
                <a:avLst/>
                <a:gdLst/>
                <a:ahLst/>
                <a:cxnLst/>
                <a:rect l="l" t="t" r="r" b="b"/>
                <a:pathLst>
                  <a:path w="25" h="15" extrusionOk="0">
                    <a:moveTo>
                      <a:pt x="1" y="1"/>
                    </a:moveTo>
                    <a:lnTo>
                      <a:pt x="24"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8" name="Google Shape;4648;p54"/>
              <p:cNvSpPr/>
              <p:nvPr/>
            </p:nvSpPr>
            <p:spPr>
              <a:xfrm>
                <a:off x="2940550" y="4790325"/>
                <a:ext cx="125" cy="150"/>
              </a:xfrm>
              <a:custGeom>
                <a:avLst/>
                <a:gdLst/>
                <a:ahLst/>
                <a:cxnLst/>
                <a:rect l="l" t="t" r="r" b="b"/>
                <a:pathLst>
                  <a:path w="5" h="6" extrusionOk="0">
                    <a:moveTo>
                      <a:pt x="0" y="0"/>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49" name="Google Shape;4649;p54"/>
              <p:cNvSpPr/>
              <p:nvPr/>
            </p:nvSpPr>
            <p:spPr>
              <a:xfrm>
                <a:off x="2950375" y="4804700"/>
                <a:ext cx="200" cy="325"/>
              </a:xfrm>
              <a:custGeom>
                <a:avLst/>
                <a:gdLst/>
                <a:ahLst/>
                <a:cxnLst/>
                <a:rect l="l" t="t" r="r" b="b"/>
                <a:pathLst>
                  <a:path w="8" h="13" extrusionOk="0">
                    <a:moveTo>
                      <a:pt x="1" y="1"/>
                    </a:moveTo>
                    <a:lnTo>
                      <a:pt x="1" y="1"/>
                    </a:lnTo>
                    <a:cubicBezTo>
                      <a:pt x="3" y="5"/>
                      <a:pt x="5" y="8"/>
                      <a:pt x="7" y="12"/>
                    </a:cubicBezTo>
                    <a:cubicBezTo>
                      <a:pt x="5" y="8"/>
                      <a:pt x="3" y="4"/>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0" name="Google Shape;4650;p54"/>
              <p:cNvSpPr/>
              <p:nvPr/>
            </p:nvSpPr>
            <p:spPr>
              <a:xfrm>
                <a:off x="2919800" y="4773375"/>
                <a:ext cx="650" cy="400"/>
              </a:xfrm>
              <a:custGeom>
                <a:avLst/>
                <a:gdLst/>
                <a:ahLst/>
                <a:cxnLst/>
                <a:rect l="l" t="t" r="r" b="b"/>
                <a:pathLst>
                  <a:path w="26" h="16" extrusionOk="0">
                    <a:moveTo>
                      <a:pt x="0" y="0"/>
                    </a:moveTo>
                    <a:lnTo>
                      <a:pt x="26"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1" name="Google Shape;4651;p54"/>
              <p:cNvSpPr/>
              <p:nvPr/>
            </p:nvSpPr>
            <p:spPr>
              <a:xfrm>
                <a:off x="2923150" y="4775400"/>
                <a:ext cx="525" cy="350"/>
              </a:xfrm>
              <a:custGeom>
                <a:avLst/>
                <a:gdLst/>
                <a:ahLst/>
                <a:cxnLst/>
                <a:rect l="l" t="t" r="r" b="b"/>
                <a:pathLst>
                  <a:path w="21" h="14" extrusionOk="0">
                    <a:moveTo>
                      <a:pt x="0" y="1"/>
                    </a:moveTo>
                    <a:lnTo>
                      <a:pt x="2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2" name="Google Shape;4652;p54"/>
              <p:cNvSpPr/>
              <p:nvPr/>
            </p:nvSpPr>
            <p:spPr>
              <a:xfrm>
                <a:off x="2922025" y="4774700"/>
                <a:ext cx="575" cy="375"/>
              </a:xfrm>
              <a:custGeom>
                <a:avLst/>
                <a:gdLst/>
                <a:ahLst/>
                <a:cxnLst/>
                <a:rect l="l" t="t" r="r" b="b"/>
                <a:pathLst>
                  <a:path w="23" h="15" extrusionOk="0">
                    <a:moveTo>
                      <a:pt x="0" y="0"/>
                    </a:moveTo>
                    <a:cubicBezTo>
                      <a:pt x="8" y="6"/>
                      <a:pt x="15" y="10"/>
                      <a:pt x="23" y="14"/>
                    </a:cubicBezTo>
                    <a:cubicBezTo>
                      <a:pt x="15" y="10"/>
                      <a:pt x="8" y="6"/>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3" name="Google Shape;4653;p54"/>
              <p:cNvSpPr/>
              <p:nvPr/>
            </p:nvSpPr>
            <p:spPr>
              <a:xfrm>
                <a:off x="2944775" y="4795675"/>
                <a:ext cx="175" cy="225"/>
              </a:xfrm>
              <a:custGeom>
                <a:avLst/>
                <a:gdLst/>
                <a:ahLst/>
                <a:cxnLst/>
                <a:rect l="l" t="t" r="r" b="b"/>
                <a:pathLst>
                  <a:path w="7" h="9" extrusionOk="0">
                    <a:moveTo>
                      <a:pt x="0" y="0"/>
                    </a:moveTo>
                    <a:lnTo>
                      <a:pt x="7"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4" name="Google Shape;4654;p54"/>
              <p:cNvSpPr/>
              <p:nvPr/>
            </p:nvSpPr>
            <p:spPr>
              <a:xfrm>
                <a:off x="2934950" y="4784550"/>
                <a:ext cx="250" cy="250"/>
              </a:xfrm>
              <a:custGeom>
                <a:avLst/>
                <a:gdLst/>
                <a:ahLst/>
                <a:cxnLst/>
                <a:rect l="l" t="t" r="r" b="b"/>
                <a:pathLst>
                  <a:path w="10" h="10" extrusionOk="0">
                    <a:moveTo>
                      <a:pt x="0" y="1"/>
                    </a:moveTo>
                    <a:lnTo>
                      <a:pt x="10"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5" name="Google Shape;4655;p54"/>
              <p:cNvSpPr/>
              <p:nvPr/>
            </p:nvSpPr>
            <p:spPr>
              <a:xfrm>
                <a:off x="2915500" y="4771025"/>
                <a:ext cx="3975" cy="2150"/>
              </a:xfrm>
              <a:custGeom>
                <a:avLst/>
                <a:gdLst/>
                <a:ahLst/>
                <a:cxnLst/>
                <a:rect l="l" t="t" r="r" b="b"/>
                <a:pathLst>
                  <a:path w="159" h="86" extrusionOk="0">
                    <a:moveTo>
                      <a:pt x="0" y="1"/>
                    </a:moveTo>
                    <a:lnTo>
                      <a:pt x="0" y="1"/>
                    </a:lnTo>
                    <a:cubicBezTo>
                      <a:pt x="53" y="28"/>
                      <a:pt x="105" y="56"/>
                      <a:pt x="158" y="86"/>
                    </a:cubicBezTo>
                    <a:cubicBezTo>
                      <a:pt x="106" y="56"/>
                      <a:pt x="53" y="28"/>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6" name="Google Shape;4656;p54"/>
              <p:cNvSpPr/>
              <p:nvPr/>
            </p:nvSpPr>
            <p:spPr>
              <a:xfrm>
                <a:off x="2947000" y="4798900"/>
                <a:ext cx="250" cy="375"/>
              </a:xfrm>
              <a:custGeom>
                <a:avLst/>
                <a:gdLst/>
                <a:ahLst/>
                <a:cxnLst/>
                <a:rect l="l" t="t" r="r" b="b"/>
                <a:pathLst>
                  <a:path w="10" h="15" extrusionOk="0">
                    <a:moveTo>
                      <a:pt x="1" y="1"/>
                    </a:moveTo>
                    <a:lnTo>
                      <a:pt x="9"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7" name="Google Shape;4657;p54"/>
              <p:cNvSpPr/>
              <p:nvPr/>
            </p:nvSpPr>
            <p:spPr>
              <a:xfrm>
                <a:off x="2933975" y="4783675"/>
                <a:ext cx="250" cy="225"/>
              </a:xfrm>
              <a:custGeom>
                <a:avLst/>
                <a:gdLst/>
                <a:ahLst/>
                <a:cxnLst/>
                <a:rect l="l" t="t" r="r" b="b"/>
                <a:pathLst>
                  <a:path w="10" h="9" extrusionOk="0">
                    <a:moveTo>
                      <a:pt x="1" y="1"/>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8" name="Google Shape;4658;p54"/>
              <p:cNvSpPr/>
              <p:nvPr/>
            </p:nvSpPr>
            <p:spPr>
              <a:xfrm>
                <a:off x="2812000" y="4789250"/>
                <a:ext cx="950" cy="1050"/>
              </a:xfrm>
              <a:custGeom>
                <a:avLst/>
                <a:gdLst/>
                <a:ahLst/>
                <a:cxnLst/>
                <a:rect l="l" t="t" r="r" b="b"/>
                <a:pathLst>
                  <a:path w="38" h="42" extrusionOk="0">
                    <a:moveTo>
                      <a:pt x="38" y="0"/>
                    </a:moveTo>
                    <a:cubicBezTo>
                      <a:pt x="25" y="14"/>
                      <a:pt x="13" y="29"/>
                      <a:pt x="1" y="41"/>
                    </a:cubicBezTo>
                    <a:cubicBezTo>
                      <a:pt x="14" y="28"/>
                      <a:pt x="25" y="14"/>
                      <a:pt x="38"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59" name="Google Shape;4659;p54"/>
              <p:cNvSpPr/>
              <p:nvPr/>
            </p:nvSpPr>
            <p:spPr>
              <a:xfrm>
                <a:off x="2937750" y="4787325"/>
                <a:ext cx="275" cy="250"/>
              </a:xfrm>
              <a:custGeom>
                <a:avLst/>
                <a:gdLst/>
                <a:ahLst/>
                <a:cxnLst/>
                <a:rect l="l" t="t" r="r" b="b"/>
                <a:pathLst>
                  <a:path w="11" h="10" extrusionOk="0">
                    <a:moveTo>
                      <a:pt x="1" y="0"/>
                    </a:moveTo>
                    <a:lnTo>
                      <a:pt x="10"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0" name="Google Shape;4660;p54"/>
              <p:cNvSpPr/>
              <p:nvPr/>
            </p:nvSpPr>
            <p:spPr>
              <a:xfrm>
                <a:off x="2946275" y="4797800"/>
                <a:ext cx="250" cy="350"/>
              </a:xfrm>
              <a:custGeom>
                <a:avLst/>
                <a:gdLst/>
                <a:ahLst/>
                <a:cxnLst/>
                <a:rect l="l" t="t" r="r" b="b"/>
                <a:pathLst>
                  <a:path w="10" h="14" extrusionOk="0">
                    <a:moveTo>
                      <a:pt x="0" y="0"/>
                    </a:moveTo>
                    <a:lnTo>
                      <a:pt x="1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1" name="Google Shape;4661;p54"/>
              <p:cNvSpPr/>
              <p:nvPr/>
            </p:nvSpPr>
            <p:spPr>
              <a:xfrm>
                <a:off x="2935900" y="4785450"/>
                <a:ext cx="250" cy="275"/>
              </a:xfrm>
              <a:custGeom>
                <a:avLst/>
                <a:gdLst/>
                <a:ahLst/>
                <a:cxnLst/>
                <a:rect l="l" t="t" r="r" b="b"/>
                <a:pathLst>
                  <a:path w="10" h="11" extrusionOk="0">
                    <a:moveTo>
                      <a:pt x="0" y="1"/>
                    </a:moveTo>
                    <a:lnTo>
                      <a:pt x="10"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2" name="Google Shape;4662;p54"/>
              <p:cNvSpPr/>
              <p:nvPr/>
            </p:nvSpPr>
            <p:spPr>
              <a:xfrm>
                <a:off x="2933000" y="4782800"/>
                <a:ext cx="175" cy="150"/>
              </a:xfrm>
              <a:custGeom>
                <a:avLst/>
                <a:gdLst/>
                <a:ahLst/>
                <a:cxnLst/>
                <a:rect l="l" t="t" r="r" b="b"/>
                <a:pathLst>
                  <a:path w="7" h="6" extrusionOk="0">
                    <a:moveTo>
                      <a:pt x="1" y="1"/>
                    </a:moveTo>
                    <a:lnTo>
                      <a:pt x="7"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3" name="Google Shape;4663;p54"/>
              <p:cNvSpPr/>
              <p:nvPr/>
            </p:nvSpPr>
            <p:spPr>
              <a:xfrm>
                <a:off x="2948400" y="4801150"/>
                <a:ext cx="225" cy="400"/>
              </a:xfrm>
              <a:custGeom>
                <a:avLst/>
                <a:gdLst/>
                <a:ahLst/>
                <a:cxnLst/>
                <a:rect l="l" t="t" r="r" b="b"/>
                <a:pathLst>
                  <a:path w="9" h="16" extrusionOk="0">
                    <a:moveTo>
                      <a:pt x="0" y="0"/>
                    </a:moveTo>
                    <a:cubicBezTo>
                      <a:pt x="3" y="5"/>
                      <a:pt x="6" y="10"/>
                      <a:pt x="9" y="15"/>
                    </a:cubicBezTo>
                    <a:cubicBezTo>
                      <a:pt x="6" y="10"/>
                      <a:pt x="3" y="5"/>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4" name="Google Shape;4664;p54"/>
              <p:cNvSpPr/>
              <p:nvPr/>
            </p:nvSpPr>
            <p:spPr>
              <a:xfrm>
                <a:off x="2928650" y="4779250"/>
                <a:ext cx="300" cy="225"/>
              </a:xfrm>
              <a:custGeom>
                <a:avLst/>
                <a:gdLst/>
                <a:ahLst/>
                <a:cxnLst/>
                <a:rect l="l" t="t" r="r" b="b"/>
                <a:pathLst>
                  <a:path w="12" h="9" extrusionOk="0">
                    <a:moveTo>
                      <a:pt x="0" y="0"/>
                    </a:moveTo>
                    <a:lnTo>
                      <a:pt x="12"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5" name="Google Shape;4665;p54"/>
              <p:cNvSpPr/>
              <p:nvPr/>
            </p:nvSpPr>
            <p:spPr>
              <a:xfrm>
                <a:off x="2938700" y="4788275"/>
                <a:ext cx="225" cy="275"/>
              </a:xfrm>
              <a:custGeom>
                <a:avLst/>
                <a:gdLst/>
                <a:ahLst/>
                <a:cxnLst/>
                <a:rect l="l" t="t" r="r" b="b"/>
                <a:pathLst>
                  <a:path w="9" h="11" extrusionOk="0">
                    <a:moveTo>
                      <a:pt x="0" y="1"/>
                    </a:moveTo>
                    <a:lnTo>
                      <a:pt x="9"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6" name="Google Shape;4666;p54"/>
              <p:cNvSpPr/>
              <p:nvPr/>
            </p:nvSpPr>
            <p:spPr>
              <a:xfrm>
                <a:off x="2927525" y="4778425"/>
                <a:ext cx="400" cy="275"/>
              </a:xfrm>
              <a:custGeom>
                <a:avLst/>
                <a:gdLst/>
                <a:ahLst/>
                <a:cxnLst/>
                <a:rect l="l" t="t" r="r" b="b"/>
                <a:pathLst>
                  <a:path w="16" h="11" extrusionOk="0">
                    <a:moveTo>
                      <a:pt x="0" y="0"/>
                    </a:moveTo>
                    <a:lnTo>
                      <a:pt x="15"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7" name="Google Shape;4667;p54"/>
              <p:cNvSpPr/>
              <p:nvPr/>
            </p:nvSpPr>
            <p:spPr>
              <a:xfrm>
                <a:off x="2945525" y="4796725"/>
                <a:ext cx="225" cy="325"/>
              </a:xfrm>
              <a:custGeom>
                <a:avLst/>
                <a:gdLst/>
                <a:ahLst/>
                <a:cxnLst/>
                <a:rect l="l" t="t" r="r" b="b"/>
                <a:pathLst>
                  <a:path w="9" h="13" extrusionOk="0">
                    <a:moveTo>
                      <a:pt x="0" y="1"/>
                    </a:moveTo>
                    <a:cubicBezTo>
                      <a:pt x="3" y="4"/>
                      <a:pt x="7" y="8"/>
                      <a:pt x="9" y="12"/>
                    </a:cubicBezTo>
                    <a:cubicBezTo>
                      <a:pt x="7" y="8"/>
                      <a:pt x="3" y="4"/>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8" name="Google Shape;4668;p54"/>
              <p:cNvSpPr/>
              <p:nvPr/>
            </p:nvSpPr>
            <p:spPr>
              <a:xfrm>
                <a:off x="2947700" y="4800000"/>
                <a:ext cx="250" cy="400"/>
              </a:xfrm>
              <a:custGeom>
                <a:avLst/>
                <a:gdLst/>
                <a:ahLst/>
                <a:cxnLst/>
                <a:rect l="l" t="t" r="r" b="b"/>
                <a:pathLst>
                  <a:path w="10" h="16" extrusionOk="0">
                    <a:moveTo>
                      <a:pt x="0" y="0"/>
                    </a:moveTo>
                    <a:lnTo>
                      <a:pt x="10"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69" name="Google Shape;4669;p54"/>
              <p:cNvSpPr/>
              <p:nvPr/>
            </p:nvSpPr>
            <p:spPr>
              <a:xfrm>
                <a:off x="2929775" y="4780125"/>
                <a:ext cx="200" cy="150"/>
              </a:xfrm>
              <a:custGeom>
                <a:avLst/>
                <a:gdLst/>
                <a:ahLst/>
                <a:cxnLst/>
                <a:rect l="l" t="t" r="r" b="b"/>
                <a:pathLst>
                  <a:path w="8" h="6" extrusionOk="0">
                    <a:moveTo>
                      <a:pt x="1" y="0"/>
                    </a:moveTo>
                    <a:lnTo>
                      <a:pt x="7"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0" name="Google Shape;4670;p54"/>
              <p:cNvSpPr/>
              <p:nvPr/>
            </p:nvSpPr>
            <p:spPr>
              <a:xfrm>
                <a:off x="2912050" y="4769400"/>
                <a:ext cx="1025" cy="475"/>
              </a:xfrm>
              <a:custGeom>
                <a:avLst/>
                <a:gdLst/>
                <a:ahLst/>
                <a:cxnLst/>
                <a:rect l="l" t="t" r="r" b="b"/>
                <a:pathLst>
                  <a:path w="41" h="19" extrusionOk="0">
                    <a:moveTo>
                      <a:pt x="1" y="1"/>
                    </a:moveTo>
                    <a:cubicBezTo>
                      <a:pt x="15" y="6"/>
                      <a:pt x="27" y="12"/>
                      <a:pt x="40" y="19"/>
                    </a:cubicBezTo>
                    <a:cubicBezTo>
                      <a:pt x="27"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1" name="Google Shape;4671;p54"/>
              <p:cNvSpPr/>
              <p:nvPr/>
            </p:nvSpPr>
            <p:spPr>
              <a:xfrm>
                <a:off x="2825650" y="4777025"/>
                <a:ext cx="775" cy="600"/>
              </a:xfrm>
              <a:custGeom>
                <a:avLst/>
                <a:gdLst/>
                <a:ahLst/>
                <a:cxnLst/>
                <a:rect l="l" t="t" r="r" b="b"/>
                <a:pathLst>
                  <a:path w="31" h="24" extrusionOk="0">
                    <a:moveTo>
                      <a:pt x="30" y="1"/>
                    </a:moveTo>
                    <a:cubicBezTo>
                      <a:pt x="20" y="8"/>
                      <a:pt x="10" y="16"/>
                      <a:pt x="0" y="23"/>
                    </a:cubicBezTo>
                    <a:cubicBezTo>
                      <a:pt x="10" y="16"/>
                      <a:pt x="21" y="8"/>
                      <a:pt x="3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2" name="Google Shape;4672;p54"/>
              <p:cNvSpPr/>
              <p:nvPr/>
            </p:nvSpPr>
            <p:spPr>
              <a:xfrm>
                <a:off x="2816200" y="4785250"/>
                <a:ext cx="550" cy="525"/>
              </a:xfrm>
              <a:custGeom>
                <a:avLst/>
                <a:gdLst/>
                <a:ahLst/>
                <a:cxnLst/>
                <a:rect l="l" t="t" r="r" b="b"/>
                <a:pathLst>
                  <a:path w="22" h="21" extrusionOk="0">
                    <a:moveTo>
                      <a:pt x="1" y="21"/>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3" name="Google Shape;4673;p54"/>
              <p:cNvSpPr/>
              <p:nvPr/>
            </p:nvSpPr>
            <p:spPr>
              <a:xfrm>
                <a:off x="2813250" y="4788200"/>
                <a:ext cx="650" cy="675"/>
              </a:xfrm>
              <a:custGeom>
                <a:avLst/>
                <a:gdLst/>
                <a:ahLst/>
                <a:cxnLst/>
                <a:rect l="l" t="t" r="r" b="b"/>
                <a:pathLst>
                  <a:path w="26" h="27" extrusionOk="0">
                    <a:moveTo>
                      <a:pt x="1" y="27"/>
                    </a:moveTo>
                    <a:lnTo>
                      <a:pt x="25"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4" name="Google Shape;4674;p54"/>
              <p:cNvSpPr/>
              <p:nvPr/>
            </p:nvSpPr>
            <p:spPr>
              <a:xfrm>
                <a:off x="2827800" y="4775500"/>
                <a:ext cx="800" cy="550"/>
              </a:xfrm>
              <a:custGeom>
                <a:avLst/>
                <a:gdLst/>
                <a:ahLst/>
                <a:cxnLst/>
                <a:rect l="l" t="t" r="r" b="b"/>
                <a:pathLst>
                  <a:path w="32" h="22" extrusionOk="0">
                    <a:moveTo>
                      <a:pt x="1" y="21"/>
                    </a:moveTo>
                    <a:cubicBezTo>
                      <a:pt x="10" y="15"/>
                      <a:pt x="21" y="8"/>
                      <a:pt x="31" y="0"/>
                    </a:cubicBezTo>
                    <a:cubicBezTo>
                      <a:pt x="21" y="8"/>
                      <a:pt x="10" y="15"/>
                      <a:pt x="1"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5" name="Google Shape;4675;p54"/>
              <p:cNvSpPr/>
              <p:nvPr/>
            </p:nvSpPr>
            <p:spPr>
              <a:xfrm>
                <a:off x="2824525" y="4777825"/>
                <a:ext cx="800" cy="625"/>
              </a:xfrm>
              <a:custGeom>
                <a:avLst/>
                <a:gdLst/>
                <a:ahLst/>
                <a:cxnLst/>
                <a:rect l="l" t="t" r="r" b="b"/>
                <a:pathLst>
                  <a:path w="32" h="25" extrusionOk="0">
                    <a:moveTo>
                      <a:pt x="1" y="24"/>
                    </a:moveTo>
                    <a:cubicBezTo>
                      <a:pt x="11" y="17"/>
                      <a:pt x="21" y="8"/>
                      <a:pt x="32" y="1"/>
                    </a:cubicBezTo>
                    <a:cubicBezTo>
                      <a:pt x="21" y="8"/>
                      <a:pt x="11" y="17"/>
                      <a:pt x="1" y="24"/>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6" name="Google Shape;4676;p54"/>
              <p:cNvSpPr/>
              <p:nvPr/>
            </p:nvSpPr>
            <p:spPr>
              <a:xfrm>
                <a:off x="2826700" y="4776275"/>
                <a:ext cx="775" cy="550"/>
              </a:xfrm>
              <a:custGeom>
                <a:avLst/>
                <a:gdLst/>
                <a:ahLst/>
                <a:cxnLst/>
                <a:rect l="l" t="t" r="r" b="b"/>
                <a:pathLst>
                  <a:path w="31" h="22" extrusionOk="0">
                    <a:moveTo>
                      <a:pt x="1" y="21"/>
                    </a:moveTo>
                    <a:lnTo>
                      <a:pt x="3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7" name="Google Shape;4677;p54"/>
              <p:cNvSpPr/>
              <p:nvPr/>
            </p:nvSpPr>
            <p:spPr>
              <a:xfrm>
                <a:off x="2818175" y="4783325"/>
                <a:ext cx="550" cy="550"/>
              </a:xfrm>
              <a:custGeom>
                <a:avLst/>
                <a:gdLst/>
                <a:ahLst/>
                <a:cxnLst/>
                <a:rect l="l" t="t" r="r" b="b"/>
                <a:pathLst>
                  <a:path w="22" h="22" extrusionOk="0">
                    <a:moveTo>
                      <a:pt x="1" y="21"/>
                    </a:moveTo>
                    <a:cubicBezTo>
                      <a:pt x="7" y="15"/>
                      <a:pt x="14" y="8"/>
                      <a:pt x="22" y="1"/>
                    </a:cubicBezTo>
                    <a:cubicBezTo>
                      <a:pt x="14" y="8"/>
                      <a:pt x="7" y="15"/>
                      <a:pt x="1"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8" name="Google Shape;4678;p54"/>
              <p:cNvSpPr/>
              <p:nvPr/>
            </p:nvSpPr>
            <p:spPr>
              <a:xfrm>
                <a:off x="2823225" y="4778625"/>
                <a:ext cx="1075" cy="850"/>
              </a:xfrm>
              <a:custGeom>
                <a:avLst/>
                <a:gdLst/>
                <a:ahLst/>
                <a:cxnLst/>
                <a:rect l="l" t="t" r="r" b="b"/>
                <a:pathLst>
                  <a:path w="43" h="34" extrusionOk="0">
                    <a:moveTo>
                      <a:pt x="42" y="1"/>
                    </a:moveTo>
                    <a:lnTo>
                      <a:pt x="42" y="1"/>
                    </a:lnTo>
                    <a:cubicBezTo>
                      <a:pt x="28" y="11"/>
                      <a:pt x="13" y="22"/>
                      <a:pt x="1" y="34"/>
                    </a:cubicBezTo>
                    <a:cubicBezTo>
                      <a:pt x="14" y="22"/>
                      <a:pt x="28" y="11"/>
                      <a:pt x="42"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79" name="Google Shape;4679;p54"/>
              <p:cNvSpPr/>
              <p:nvPr/>
            </p:nvSpPr>
            <p:spPr>
              <a:xfrm>
                <a:off x="2814275" y="4787175"/>
                <a:ext cx="550" cy="625"/>
              </a:xfrm>
              <a:custGeom>
                <a:avLst/>
                <a:gdLst/>
                <a:ahLst/>
                <a:cxnLst/>
                <a:rect l="l" t="t" r="r" b="b"/>
                <a:pathLst>
                  <a:path w="22" h="25" extrusionOk="0">
                    <a:moveTo>
                      <a:pt x="0"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0" name="Google Shape;4680;p54"/>
              <p:cNvSpPr/>
              <p:nvPr/>
            </p:nvSpPr>
            <p:spPr>
              <a:xfrm>
                <a:off x="2815225" y="4786200"/>
                <a:ext cx="550" cy="550"/>
              </a:xfrm>
              <a:custGeom>
                <a:avLst/>
                <a:gdLst/>
                <a:ahLst/>
                <a:cxnLst/>
                <a:rect l="l" t="t" r="r" b="b"/>
                <a:pathLst>
                  <a:path w="22" h="22" extrusionOk="0">
                    <a:moveTo>
                      <a:pt x="1" y="22"/>
                    </a:moveTo>
                    <a:cubicBezTo>
                      <a:pt x="8" y="16"/>
                      <a:pt x="14" y="8"/>
                      <a:pt x="22" y="1"/>
                    </a:cubicBezTo>
                    <a:cubicBezTo>
                      <a:pt x="14" y="8"/>
                      <a:pt x="8" y="16"/>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1" name="Google Shape;4681;p54"/>
              <p:cNvSpPr/>
              <p:nvPr/>
            </p:nvSpPr>
            <p:spPr>
              <a:xfrm>
                <a:off x="2944000" y="4794600"/>
                <a:ext cx="100" cy="125"/>
              </a:xfrm>
              <a:custGeom>
                <a:avLst/>
                <a:gdLst/>
                <a:ahLst/>
                <a:cxnLst/>
                <a:rect l="l" t="t" r="r" b="b"/>
                <a:pathLst>
                  <a:path w="4" h="5" extrusionOk="0">
                    <a:moveTo>
                      <a:pt x="1" y="1"/>
                    </a:moveTo>
                    <a:lnTo>
                      <a:pt x="4"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2" name="Google Shape;4682;p54"/>
              <p:cNvSpPr/>
              <p:nvPr/>
            </p:nvSpPr>
            <p:spPr>
              <a:xfrm>
                <a:off x="2821150" y="4780575"/>
                <a:ext cx="725" cy="600"/>
              </a:xfrm>
              <a:custGeom>
                <a:avLst/>
                <a:gdLst/>
                <a:ahLst/>
                <a:cxnLst/>
                <a:rect l="l" t="t" r="r" b="b"/>
                <a:pathLst>
                  <a:path w="29" h="24" extrusionOk="0">
                    <a:moveTo>
                      <a:pt x="1" y="24"/>
                    </a:moveTo>
                    <a:lnTo>
                      <a:pt x="28"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3" name="Google Shape;4683;p54"/>
              <p:cNvSpPr/>
              <p:nvPr/>
            </p:nvSpPr>
            <p:spPr>
              <a:xfrm>
                <a:off x="2828875" y="4774750"/>
                <a:ext cx="825" cy="575"/>
              </a:xfrm>
              <a:custGeom>
                <a:avLst/>
                <a:gdLst/>
                <a:ahLst/>
                <a:cxnLst/>
                <a:rect l="l" t="t" r="r" b="b"/>
                <a:pathLst>
                  <a:path w="33" h="23" extrusionOk="0">
                    <a:moveTo>
                      <a:pt x="0" y="23"/>
                    </a:moveTo>
                    <a:lnTo>
                      <a:pt x="33"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4" name="Google Shape;4684;p54"/>
              <p:cNvSpPr/>
              <p:nvPr/>
            </p:nvSpPr>
            <p:spPr>
              <a:xfrm>
                <a:off x="2822200" y="4779450"/>
                <a:ext cx="1025" cy="875"/>
              </a:xfrm>
              <a:custGeom>
                <a:avLst/>
                <a:gdLst/>
                <a:ahLst/>
                <a:cxnLst/>
                <a:rect l="l" t="t" r="r" b="b"/>
                <a:pathLst>
                  <a:path w="41" h="35" extrusionOk="0">
                    <a:moveTo>
                      <a:pt x="41" y="1"/>
                    </a:moveTo>
                    <a:lnTo>
                      <a:pt x="41" y="1"/>
                    </a:lnTo>
                    <a:cubicBezTo>
                      <a:pt x="27" y="11"/>
                      <a:pt x="13" y="23"/>
                      <a:pt x="0" y="35"/>
                    </a:cubicBezTo>
                    <a:cubicBezTo>
                      <a:pt x="13" y="23"/>
                      <a:pt x="27" y="12"/>
                      <a:pt x="4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5" name="Google Shape;4685;p54"/>
              <p:cNvSpPr/>
              <p:nvPr/>
            </p:nvSpPr>
            <p:spPr>
              <a:xfrm>
                <a:off x="2817200" y="4784300"/>
                <a:ext cx="525" cy="525"/>
              </a:xfrm>
              <a:custGeom>
                <a:avLst/>
                <a:gdLst/>
                <a:ahLst/>
                <a:cxnLst/>
                <a:rect l="l" t="t" r="r" b="b"/>
                <a:pathLst>
                  <a:path w="21" h="21" extrusionOk="0">
                    <a:moveTo>
                      <a:pt x="0" y="20"/>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6" name="Google Shape;4686;p54"/>
              <p:cNvSpPr/>
              <p:nvPr/>
            </p:nvSpPr>
            <p:spPr>
              <a:xfrm>
                <a:off x="2820150" y="4781500"/>
                <a:ext cx="625" cy="550"/>
              </a:xfrm>
              <a:custGeom>
                <a:avLst/>
                <a:gdLst/>
                <a:ahLst/>
                <a:cxnLst/>
                <a:rect l="l" t="t" r="r" b="b"/>
                <a:pathLst>
                  <a:path w="25" h="22" extrusionOk="0">
                    <a:moveTo>
                      <a:pt x="0" y="22"/>
                    </a:moveTo>
                    <a:cubicBezTo>
                      <a:pt x="9" y="14"/>
                      <a:pt x="16" y="8"/>
                      <a:pt x="25" y="0"/>
                    </a:cubicBezTo>
                    <a:cubicBezTo>
                      <a:pt x="16" y="8"/>
                      <a:pt x="9" y="14"/>
                      <a:pt x="0"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7" name="Google Shape;4687;p54"/>
              <p:cNvSpPr/>
              <p:nvPr/>
            </p:nvSpPr>
            <p:spPr>
              <a:xfrm>
                <a:off x="2829950" y="4774025"/>
                <a:ext cx="900" cy="600"/>
              </a:xfrm>
              <a:custGeom>
                <a:avLst/>
                <a:gdLst/>
                <a:ahLst/>
                <a:cxnLst/>
                <a:rect l="l" t="t" r="r" b="b"/>
                <a:pathLst>
                  <a:path w="36" h="24" extrusionOk="0">
                    <a:moveTo>
                      <a:pt x="1" y="23"/>
                    </a:moveTo>
                    <a:cubicBezTo>
                      <a:pt x="12" y="16"/>
                      <a:pt x="24" y="8"/>
                      <a:pt x="36" y="1"/>
                    </a:cubicBezTo>
                    <a:cubicBezTo>
                      <a:pt x="24" y="8"/>
                      <a:pt x="12" y="16"/>
                      <a:pt x="1" y="23"/>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8" name="Google Shape;4688;p54"/>
              <p:cNvSpPr/>
              <p:nvPr/>
            </p:nvSpPr>
            <p:spPr>
              <a:xfrm>
                <a:off x="2910875" y="4768875"/>
                <a:ext cx="1050" cy="475"/>
              </a:xfrm>
              <a:custGeom>
                <a:avLst/>
                <a:gdLst/>
                <a:ahLst/>
                <a:cxnLst/>
                <a:rect l="l" t="t" r="r" b="b"/>
                <a:pathLst>
                  <a:path w="42" h="19" extrusionOk="0">
                    <a:moveTo>
                      <a:pt x="1" y="0"/>
                    </a:moveTo>
                    <a:lnTo>
                      <a:pt x="41"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89" name="Google Shape;4689;p54"/>
              <p:cNvSpPr/>
              <p:nvPr/>
            </p:nvSpPr>
            <p:spPr>
              <a:xfrm>
                <a:off x="2936825" y="4786400"/>
                <a:ext cx="300" cy="250"/>
              </a:xfrm>
              <a:custGeom>
                <a:avLst/>
                <a:gdLst/>
                <a:ahLst/>
                <a:cxnLst/>
                <a:rect l="l" t="t" r="r" b="b"/>
                <a:pathLst>
                  <a:path w="12" h="10" extrusionOk="0">
                    <a:moveTo>
                      <a:pt x="1" y="0"/>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0" name="Google Shape;4690;p54"/>
              <p:cNvSpPr/>
              <p:nvPr/>
            </p:nvSpPr>
            <p:spPr>
              <a:xfrm>
                <a:off x="2819150" y="4782425"/>
                <a:ext cx="600" cy="525"/>
              </a:xfrm>
              <a:custGeom>
                <a:avLst/>
                <a:gdLst/>
                <a:ahLst/>
                <a:cxnLst/>
                <a:rect l="l" t="t" r="r" b="b"/>
                <a:pathLst>
                  <a:path w="24" h="21" extrusionOk="0">
                    <a:moveTo>
                      <a:pt x="1" y="21"/>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1" name="Google Shape;4691;p54"/>
              <p:cNvSpPr/>
              <p:nvPr/>
            </p:nvSpPr>
            <p:spPr>
              <a:xfrm>
                <a:off x="2881350" y="4806200"/>
                <a:ext cx="112225" cy="51875"/>
              </a:xfrm>
              <a:custGeom>
                <a:avLst/>
                <a:gdLst/>
                <a:ahLst/>
                <a:cxnLst/>
                <a:rect l="l" t="t" r="r" b="b"/>
                <a:pathLst>
                  <a:path w="4489" h="2075" extrusionOk="0">
                    <a:moveTo>
                      <a:pt x="2793" y="0"/>
                    </a:moveTo>
                    <a:cubicBezTo>
                      <a:pt x="2638" y="352"/>
                      <a:pt x="2357" y="622"/>
                      <a:pt x="1960" y="674"/>
                    </a:cubicBezTo>
                    <a:cubicBezTo>
                      <a:pt x="1910" y="681"/>
                      <a:pt x="1860" y="684"/>
                      <a:pt x="1811" y="684"/>
                    </a:cubicBezTo>
                    <a:cubicBezTo>
                      <a:pt x="1437" y="684"/>
                      <a:pt x="1087" y="507"/>
                      <a:pt x="733" y="398"/>
                    </a:cubicBezTo>
                    <a:cubicBezTo>
                      <a:pt x="672" y="379"/>
                      <a:pt x="594" y="368"/>
                      <a:pt x="514" y="368"/>
                    </a:cubicBezTo>
                    <a:cubicBezTo>
                      <a:pt x="266" y="368"/>
                      <a:pt x="0" y="472"/>
                      <a:pt x="169" y="769"/>
                    </a:cubicBezTo>
                    <a:cubicBezTo>
                      <a:pt x="447" y="1258"/>
                      <a:pt x="902" y="1301"/>
                      <a:pt x="1279" y="1705"/>
                    </a:cubicBezTo>
                    <a:cubicBezTo>
                      <a:pt x="1338" y="1768"/>
                      <a:pt x="1396" y="1833"/>
                      <a:pt x="1450" y="1901"/>
                    </a:cubicBezTo>
                    <a:cubicBezTo>
                      <a:pt x="1871" y="1745"/>
                      <a:pt x="2294" y="1659"/>
                      <a:pt x="2637" y="1645"/>
                    </a:cubicBezTo>
                    <a:cubicBezTo>
                      <a:pt x="2674" y="1644"/>
                      <a:pt x="2711" y="1643"/>
                      <a:pt x="2747" y="1643"/>
                    </a:cubicBezTo>
                    <a:cubicBezTo>
                      <a:pt x="3206" y="1643"/>
                      <a:pt x="3638" y="1749"/>
                      <a:pt x="4046" y="1965"/>
                    </a:cubicBezTo>
                    <a:cubicBezTo>
                      <a:pt x="4052" y="1965"/>
                      <a:pt x="4058" y="1965"/>
                      <a:pt x="4064" y="1965"/>
                    </a:cubicBezTo>
                    <a:cubicBezTo>
                      <a:pt x="4212" y="1965"/>
                      <a:pt x="4359" y="2003"/>
                      <a:pt x="4488" y="2074"/>
                    </a:cubicBezTo>
                    <a:cubicBezTo>
                      <a:pt x="4467" y="1833"/>
                      <a:pt x="4352" y="1695"/>
                      <a:pt x="4188" y="1570"/>
                    </a:cubicBezTo>
                    <a:cubicBezTo>
                      <a:pt x="3758" y="1243"/>
                      <a:pt x="3324" y="1267"/>
                      <a:pt x="3137" y="1254"/>
                    </a:cubicBezTo>
                    <a:cubicBezTo>
                      <a:pt x="3084" y="1249"/>
                      <a:pt x="3098" y="1200"/>
                      <a:pt x="3092" y="1115"/>
                    </a:cubicBezTo>
                    <a:cubicBezTo>
                      <a:pt x="3067" y="727"/>
                      <a:pt x="2965" y="348"/>
                      <a:pt x="2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2" name="Google Shape;4692;p54"/>
              <p:cNvSpPr/>
              <p:nvPr/>
            </p:nvSpPr>
            <p:spPr>
              <a:xfrm>
                <a:off x="2913225" y="4769925"/>
                <a:ext cx="975" cy="500"/>
              </a:xfrm>
              <a:custGeom>
                <a:avLst/>
                <a:gdLst/>
                <a:ahLst/>
                <a:cxnLst/>
                <a:rect l="l" t="t" r="r" b="b"/>
                <a:pathLst>
                  <a:path w="39" h="20" extrusionOk="0">
                    <a:moveTo>
                      <a:pt x="1" y="1"/>
                    </a:moveTo>
                    <a:cubicBezTo>
                      <a:pt x="13" y="7"/>
                      <a:pt x="26" y="13"/>
                      <a:pt x="39" y="19"/>
                    </a:cubicBezTo>
                    <a:cubicBezTo>
                      <a:pt x="26" y="13"/>
                      <a:pt x="14" y="7"/>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3" name="Google Shape;4693;p54"/>
              <p:cNvSpPr/>
              <p:nvPr/>
            </p:nvSpPr>
            <p:spPr>
              <a:xfrm>
                <a:off x="2831050" y="4773275"/>
                <a:ext cx="1025" cy="650"/>
              </a:xfrm>
              <a:custGeom>
                <a:avLst/>
                <a:gdLst/>
                <a:ahLst/>
                <a:cxnLst/>
                <a:rect l="l" t="t" r="r" b="b"/>
                <a:pathLst>
                  <a:path w="41" h="26" extrusionOk="0">
                    <a:moveTo>
                      <a:pt x="0" y="25"/>
                    </a:moveTo>
                    <a:cubicBezTo>
                      <a:pt x="14" y="17"/>
                      <a:pt x="27" y="8"/>
                      <a:pt x="41" y="1"/>
                    </a:cubicBezTo>
                    <a:cubicBezTo>
                      <a:pt x="27" y="8"/>
                      <a:pt x="14" y="17"/>
                      <a:pt x="0" y="25"/>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4" name="Google Shape;4694;p54"/>
              <p:cNvSpPr/>
              <p:nvPr/>
            </p:nvSpPr>
            <p:spPr>
              <a:xfrm>
                <a:off x="2914375" y="4770500"/>
                <a:ext cx="975" cy="500"/>
              </a:xfrm>
              <a:custGeom>
                <a:avLst/>
                <a:gdLst/>
                <a:ahLst/>
                <a:cxnLst/>
                <a:rect l="l" t="t" r="r" b="b"/>
                <a:pathLst>
                  <a:path w="39" h="20" extrusionOk="0">
                    <a:moveTo>
                      <a:pt x="0" y="0"/>
                    </a:moveTo>
                    <a:lnTo>
                      <a:pt x="39"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5" name="Google Shape;4695;p54"/>
              <p:cNvSpPr/>
              <p:nvPr/>
            </p:nvSpPr>
            <p:spPr>
              <a:xfrm>
                <a:off x="2909700" y="4768375"/>
                <a:ext cx="1100" cy="475"/>
              </a:xfrm>
              <a:custGeom>
                <a:avLst/>
                <a:gdLst/>
                <a:ahLst/>
                <a:cxnLst/>
                <a:rect l="l" t="t" r="r" b="b"/>
                <a:pathLst>
                  <a:path w="44" h="19" extrusionOk="0">
                    <a:moveTo>
                      <a:pt x="0" y="0"/>
                    </a:moveTo>
                    <a:cubicBezTo>
                      <a:pt x="15" y="7"/>
                      <a:pt x="29" y="12"/>
                      <a:pt x="44" y="18"/>
                    </a:cubicBezTo>
                    <a:cubicBezTo>
                      <a:pt x="29" y="12"/>
                      <a:pt x="15"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6" name="Google Shape;4696;p54"/>
              <p:cNvSpPr/>
              <p:nvPr/>
            </p:nvSpPr>
            <p:spPr>
              <a:xfrm>
                <a:off x="2817200" y="4847125"/>
                <a:ext cx="55050" cy="115200"/>
              </a:xfrm>
              <a:custGeom>
                <a:avLst/>
                <a:gdLst/>
                <a:ahLst/>
                <a:cxnLst/>
                <a:rect l="l" t="t" r="r" b="b"/>
                <a:pathLst>
                  <a:path w="2202" h="4608" extrusionOk="0">
                    <a:moveTo>
                      <a:pt x="1246" y="1"/>
                    </a:moveTo>
                    <a:cubicBezTo>
                      <a:pt x="1037" y="1"/>
                      <a:pt x="877" y="289"/>
                      <a:pt x="965" y="914"/>
                    </a:cubicBezTo>
                    <a:cubicBezTo>
                      <a:pt x="1075" y="1705"/>
                      <a:pt x="789" y="2317"/>
                      <a:pt x="0" y="2410"/>
                    </a:cubicBezTo>
                    <a:cubicBezTo>
                      <a:pt x="308" y="2697"/>
                      <a:pt x="676" y="2907"/>
                      <a:pt x="1079" y="3024"/>
                    </a:cubicBezTo>
                    <a:cubicBezTo>
                      <a:pt x="1128" y="3038"/>
                      <a:pt x="1133" y="3042"/>
                      <a:pt x="1119" y="3087"/>
                    </a:cubicBezTo>
                    <a:cubicBezTo>
                      <a:pt x="967" y="3627"/>
                      <a:pt x="1055" y="4381"/>
                      <a:pt x="1548" y="4607"/>
                    </a:cubicBezTo>
                    <a:cubicBezTo>
                      <a:pt x="1524" y="4470"/>
                      <a:pt x="1530" y="4330"/>
                      <a:pt x="1567" y="4196"/>
                    </a:cubicBezTo>
                    <a:cubicBezTo>
                      <a:pt x="1500" y="3916"/>
                      <a:pt x="1479" y="3628"/>
                      <a:pt x="1505" y="3342"/>
                    </a:cubicBezTo>
                    <a:cubicBezTo>
                      <a:pt x="1561" y="2731"/>
                      <a:pt x="1832" y="2133"/>
                      <a:pt x="2201" y="1633"/>
                    </a:cubicBezTo>
                    <a:cubicBezTo>
                      <a:pt x="2017" y="1381"/>
                      <a:pt x="1883" y="1065"/>
                      <a:pt x="1804" y="739"/>
                    </a:cubicBezTo>
                    <a:cubicBezTo>
                      <a:pt x="1687" y="260"/>
                      <a:pt x="1444" y="1"/>
                      <a:pt x="1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7" name="Google Shape;4697;p54"/>
              <p:cNvSpPr/>
              <p:nvPr/>
            </p:nvSpPr>
            <p:spPr>
              <a:xfrm>
                <a:off x="2832125" y="4761450"/>
                <a:ext cx="77525" cy="11775"/>
              </a:xfrm>
              <a:custGeom>
                <a:avLst/>
                <a:gdLst/>
                <a:ahLst/>
                <a:cxnLst/>
                <a:rect l="l" t="t" r="r" b="b"/>
                <a:pathLst>
                  <a:path w="3101" h="471" extrusionOk="0">
                    <a:moveTo>
                      <a:pt x="1723" y="0"/>
                    </a:moveTo>
                    <a:cubicBezTo>
                      <a:pt x="1132" y="0"/>
                      <a:pt x="535" y="149"/>
                      <a:pt x="1" y="471"/>
                    </a:cubicBezTo>
                    <a:cubicBezTo>
                      <a:pt x="536" y="150"/>
                      <a:pt x="1133" y="0"/>
                      <a:pt x="1724" y="0"/>
                    </a:cubicBezTo>
                    <a:cubicBezTo>
                      <a:pt x="1802" y="0"/>
                      <a:pt x="1881" y="3"/>
                      <a:pt x="1959" y="8"/>
                    </a:cubicBezTo>
                    <a:cubicBezTo>
                      <a:pt x="2351" y="35"/>
                      <a:pt x="2737" y="125"/>
                      <a:pt x="3101" y="276"/>
                    </a:cubicBezTo>
                    <a:cubicBezTo>
                      <a:pt x="2669" y="96"/>
                      <a:pt x="2198" y="0"/>
                      <a:pt x="1723"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8" name="Google Shape;4698;p54"/>
              <p:cNvSpPr/>
              <p:nvPr/>
            </p:nvSpPr>
            <p:spPr>
              <a:xfrm>
                <a:off x="2915550" y="4847275"/>
                <a:ext cx="66950" cy="45025"/>
              </a:xfrm>
              <a:custGeom>
                <a:avLst/>
                <a:gdLst/>
                <a:ahLst/>
                <a:cxnLst/>
                <a:rect l="l" t="t" r="r" b="b"/>
                <a:pathLst>
                  <a:path w="2678" h="1801" extrusionOk="0">
                    <a:moveTo>
                      <a:pt x="1383" y="1"/>
                    </a:moveTo>
                    <a:cubicBezTo>
                      <a:pt x="1345" y="1"/>
                      <a:pt x="1307" y="1"/>
                      <a:pt x="1268" y="3"/>
                    </a:cubicBezTo>
                    <a:cubicBezTo>
                      <a:pt x="925" y="16"/>
                      <a:pt x="503" y="102"/>
                      <a:pt x="82" y="259"/>
                    </a:cubicBezTo>
                    <a:cubicBezTo>
                      <a:pt x="159" y="354"/>
                      <a:pt x="223" y="460"/>
                      <a:pt x="271" y="573"/>
                    </a:cubicBezTo>
                    <a:cubicBezTo>
                      <a:pt x="469" y="1058"/>
                      <a:pt x="315" y="1506"/>
                      <a:pt x="0" y="1801"/>
                    </a:cubicBezTo>
                    <a:cubicBezTo>
                      <a:pt x="173" y="1672"/>
                      <a:pt x="354" y="1537"/>
                      <a:pt x="542" y="1398"/>
                    </a:cubicBezTo>
                    <a:cubicBezTo>
                      <a:pt x="999" y="1057"/>
                      <a:pt x="1479" y="744"/>
                      <a:pt x="1997" y="525"/>
                    </a:cubicBezTo>
                    <a:cubicBezTo>
                      <a:pt x="2145" y="461"/>
                      <a:pt x="2296" y="406"/>
                      <a:pt x="2452" y="360"/>
                    </a:cubicBezTo>
                    <a:cubicBezTo>
                      <a:pt x="2525" y="338"/>
                      <a:pt x="2601" y="325"/>
                      <a:pt x="2677" y="323"/>
                    </a:cubicBezTo>
                    <a:cubicBezTo>
                      <a:pt x="2272" y="107"/>
                      <a:pt x="1842" y="1"/>
                      <a:pt x="1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699" name="Google Shape;4699;p54"/>
              <p:cNvSpPr/>
              <p:nvPr/>
            </p:nvSpPr>
            <p:spPr>
              <a:xfrm>
                <a:off x="2854175" y="4887950"/>
                <a:ext cx="55725" cy="64100"/>
              </a:xfrm>
              <a:custGeom>
                <a:avLst/>
                <a:gdLst/>
                <a:ahLst/>
                <a:cxnLst/>
                <a:rect l="l" t="t" r="r" b="b"/>
                <a:pathLst>
                  <a:path w="2229" h="2564" extrusionOk="0">
                    <a:moveTo>
                      <a:pt x="722" y="0"/>
                    </a:moveTo>
                    <a:cubicBezTo>
                      <a:pt x="353" y="501"/>
                      <a:pt x="82" y="1099"/>
                      <a:pt x="26" y="1709"/>
                    </a:cubicBezTo>
                    <a:cubicBezTo>
                      <a:pt x="0" y="1995"/>
                      <a:pt x="21" y="2284"/>
                      <a:pt x="88" y="2564"/>
                    </a:cubicBezTo>
                    <a:cubicBezTo>
                      <a:pt x="95" y="2541"/>
                      <a:pt x="101" y="2520"/>
                      <a:pt x="108" y="2498"/>
                    </a:cubicBezTo>
                    <a:cubicBezTo>
                      <a:pt x="327" y="1810"/>
                      <a:pt x="1089" y="1192"/>
                      <a:pt x="2229" y="341"/>
                    </a:cubicBezTo>
                    <a:lnTo>
                      <a:pt x="2229" y="341"/>
                    </a:lnTo>
                    <a:cubicBezTo>
                      <a:pt x="2098" y="418"/>
                      <a:pt x="1955" y="472"/>
                      <a:pt x="1805" y="500"/>
                    </a:cubicBezTo>
                    <a:cubicBezTo>
                      <a:pt x="1740" y="513"/>
                      <a:pt x="1676" y="518"/>
                      <a:pt x="1614" y="518"/>
                    </a:cubicBezTo>
                    <a:cubicBezTo>
                      <a:pt x="1247" y="518"/>
                      <a:pt x="948" y="309"/>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0" name="Google Shape;4700;p54"/>
              <p:cNvSpPr/>
              <p:nvPr/>
            </p:nvSpPr>
            <p:spPr>
              <a:xfrm>
                <a:off x="2982500" y="4855325"/>
                <a:ext cx="11175" cy="7625"/>
              </a:xfrm>
              <a:custGeom>
                <a:avLst/>
                <a:gdLst/>
                <a:ahLst/>
                <a:cxnLst/>
                <a:rect l="l" t="t" r="r" b="b"/>
                <a:pathLst>
                  <a:path w="447" h="305" extrusionOk="0">
                    <a:moveTo>
                      <a:pt x="23" y="1"/>
                    </a:moveTo>
                    <a:cubicBezTo>
                      <a:pt x="16" y="1"/>
                      <a:pt x="8" y="1"/>
                      <a:pt x="0" y="1"/>
                    </a:cubicBezTo>
                    <a:cubicBezTo>
                      <a:pt x="34" y="19"/>
                      <a:pt x="68" y="38"/>
                      <a:pt x="102" y="57"/>
                    </a:cubicBezTo>
                    <a:cubicBezTo>
                      <a:pt x="222" y="129"/>
                      <a:pt x="336" y="211"/>
                      <a:pt x="440" y="305"/>
                    </a:cubicBezTo>
                    <a:cubicBezTo>
                      <a:pt x="447" y="240"/>
                      <a:pt x="447" y="174"/>
                      <a:pt x="441" y="109"/>
                    </a:cubicBezTo>
                    <a:cubicBezTo>
                      <a:pt x="313" y="39"/>
                      <a:pt x="16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1" name="Google Shape;4701;p54"/>
              <p:cNvSpPr/>
              <p:nvPr/>
            </p:nvSpPr>
            <p:spPr>
              <a:xfrm>
                <a:off x="2855275" y="4952000"/>
                <a:ext cx="5100" cy="11700"/>
              </a:xfrm>
              <a:custGeom>
                <a:avLst/>
                <a:gdLst/>
                <a:ahLst/>
                <a:cxnLst/>
                <a:rect l="l" t="t" r="r" b="b"/>
                <a:pathLst>
                  <a:path w="204" h="468" extrusionOk="0">
                    <a:moveTo>
                      <a:pt x="44" y="1"/>
                    </a:moveTo>
                    <a:cubicBezTo>
                      <a:pt x="7" y="135"/>
                      <a:pt x="1" y="276"/>
                      <a:pt x="25" y="413"/>
                    </a:cubicBezTo>
                    <a:cubicBezTo>
                      <a:pt x="82" y="439"/>
                      <a:pt x="142" y="458"/>
                      <a:pt x="204" y="467"/>
                    </a:cubicBezTo>
                    <a:cubicBezTo>
                      <a:pt x="182" y="426"/>
                      <a:pt x="162" y="381"/>
                      <a:pt x="145" y="337"/>
                    </a:cubicBezTo>
                    <a:cubicBezTo>
                      <a:pt x="106" y="227"/>
                      <a:pt x="72" y="114"/>
                      <a:pt x="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2" name="Google Shape;4702;p54"/>
              <p:cNvSpPr/>
              <p:nvPr/>
            </p:nvSpPr>
            <p:spPr>
              <a:xfrm>
                <a:off x="2856400" y="4855325"/>
                <a:ext cx="137125" cy="108700"/>
              </a:xfrm>
              <a:custGeom>
                <a:avLst/>
                <a:gdLst/>
                <a:ahLst/>
                <a:cxnLst/>
                <a:rect l="l" t="t" r="r" b="b"/>
                <a:pathLst>
                  <a:path w="5485" h="4348" extrusionOk="0">
                    <a:moveTo>
                      <a:pt x="5044" y="1"/>
                    </a:moveTo>
                    <a:cubicBezTo>
                      <a:pt x="4968" y="3"/>
                      <a:pt x="4891" y="16"/>
                      <a:pt x="4818" y="38"/>
                    </a:cubicBezTo>
                    <a:cubicBezTo>
                      <a:pt x="4664" y="84"/>
                      <a:pt x="4511" y="139"/>
                      <a:pt x="4364" y="203"/>
                    </a:cubicBezTo>
                    <a:cubicBezTo>
                      <a:pt x="3845" y="422"/>
                      <a:pt x="3365" y="735"/>
                      <a:pt x="2909" y="1075"/>
                    </a:cubicBezTo>
                    <a:cubicBezTo>
                      <a:pt x="2720" y="1215"/>
                      <a:pt x="2539" y="1350"/>
                      <a:pt x="2366" y="1478"/>
                    </a:cubicBezTo>
                    <a:cubicBezTo>
                      <a:pt x="2297" y="1543"/>
                      <a:pt x="2221" y="1599"/>
                      <a:pt x="2141" y="1646"/>
                    </a:cubicBezTo>
                    <a:cubicBezTo>
                      <a:pt x="1001" y="2496"/>
                      <a:pt x="238" y="3115"/>
                      <a:pt x="20" y="3802"/>
                    </a:cubicBezTo>
                    <a:cubicBezTo>
                      <a:pt x="12" y="3824"/>
                      <a:pt x="6" y="3846"/>
                      <a:pt x="0" y="3868"/>
                    </a:cubicBezTo>
                    <a:cubicBezTo>
                      <a:pt x="27" y="3981"/>
                      <a:pt x="61" y="4094"/>
                      <a:pt x="100" y="4204"/>
                    </a:cubicBezTo>
                    <a:cubicBezTo>
                      <a:pt x="117" y="4248"/>
                      <a:pt x="138" y="4292"/>
                      <a:pt x="160" y="4334"/>
                    </a:cubicBezTo>
                    <a:cubicBezTo>
                      <a:pt x="208" y="4343"/>
                      <a:pt x="257" y="4347"/>
                      <a:pt x="306" y="4347"/>
                    </a:cubicBezTo>
                    <a:cubicBezTo>
                      <a:pt x="312" y="4347"/>
                      <a:pt x="317" y="4347"/>
                      <a:pt x="323" y="4347"/>
                    </a:cubicBezTo>
                    <a:cubicBezTo>
                      <a:pt x="381" y="4346"/>
                      <a:pt x="438" y="4340"/>
                      <a:pt x="496" y="4330"/>
                    </a:cubicBezTo>
                    <a:cubicBezTo>
                      <a:pt x="1050" y="4233"/>
                      <a:pt x="1416" y="3741"/>
                      <a:pt x="1558" y="3228"/>
                    </a:cubicBezTo>
                    <a:cubicBezTo>
                      <a:pt x="1580" y="3150"/>
                      <a:pt x="1598" y="3071"/>
                      <a:pt x="1618" y="2994"/>
                    </a:cubicBezTo>
                    <a:cubicBezTo>
                      <a:pt x="1716" y="3022"/>
                      <a:pt x="2082" y="3478"/>
                      <a:pt x="2768" y="3478"/>
                    </a:cubicBezTo>
                    <a:cubicBezTo>
                      <a:pt x="2775" y="3478"/>
                      <a:pt x="2782" y="3478"/>
                      <a:pt x="2789" y="3477"/>
                    </a:cubicBezTo>
                    <a:cubicBezTo>
                      <a:pt x="3838" y="3462"/>
                      <a:pt x="4328" y="2273"/>
                      <a:pt x="3802" y="1384"/>
                    </a:cubicBezTo>
                    <a:cubicBezTo>
                      <a:pt x="3781" y="1348"/>
                      <a:pt x="3792" y="1339"/>
                      <a:pt x="3833" y="1339"/>
                    </a:cubicBezTo>
                    <a:cubicBezTo>
                      <a:pt x="3876" y="1339"/>
                      <a:pt x="3952" y="1349"/>
                      <a:pt x="4060" y="1349"/>
                    </a:cubicBezTo>
                    <a:cubicBezTo>
                      <a:pt x="4171" y="1349"/>
                      <a:pt x="4316" y="1338"/>
                      <a:pt x="4492" y="1295"/>
                    </a:cubicBezTo>
                    <a:cubicBezTo>
                      <a:pt x="5128" y="1140"/>
                      <a:pt x="5441" y="718"/>
                      <a:pt x="5482" y="322"/>
                    </a:cubicBezTo>
                    <a:cubicBezTo>
                      <a:pt x="5482" y="316"/>
                      <a:pt x="5483" y="310"/>
                      <a:pt x="5484" y="305"/>
                    </a:cubicBezTo>
                    <a:cubicBezTo>
                      <a:pt x="5380" y="211"/>
                      <a:pt x="5267" y="129"/>
                      <a:pt x="5146" y="57"/>
                    </a:cubicBezTo>
                    <a:cubicBezTo>
                      <a:pt x="5112" y="38"/>
                      <a:pt x="5078"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3" name="Google Shape;4703;p54"/>
              <p:cNvSpPr/>
              <p:nvPr/>
            </p:nvSpPr>
            <p:spPr>
              <a:xfrm>
                <a:off x="2950550" y="4805000"/>
                <a:ext cx="625" cy="1225"/>
              </a:xfrm>
              <a:custGeom>
                <a:avLst/>
                <a:gdLst/>
                <a:ahLst/>
                <a:cxnLst/>
                <a:rect l="l" t="t" r="r" b="b"/>
                <a:pathLst>
                  <a:path w="25" h="49" extrusionOk="0">
                    <a:moveTo>
                      <a:pt x="0" y="0"/>
                    </a:moveTo>
                    <a:cubicBezTo>
                      <a:pt x="9" y="16"/>
                      <a:pt x="16" y="32"/>
                      <a:pt x="25" y="48"/>
                    </a:cubicBezTo>
                    <a:cubicBezTo>
                      <a:pt x="16" y="32"/>
                      <a:pt x="9"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4" name="Google Shape;4704;p54"/>
              <p:cNvSpPr/>
              <p:nvPr/>
            </p:nvSpPr>
            <p:spPr>
              <a:xfrm>
                <a:off x="2949925" y="4803825"/>
                <a:ext cx="475" cy="900"/>
              </a:xfrm>
              <a:custGeom>
                <a:avLst/>
                <a:gdLst/>
                <a:ahLst/>
                <a:cxnLst/>
                <a:rect l="l" t="t" r="r" b="b"/>
                <a:pathLst>
                  <a:path w="19" h="36" extrusionOk="0">
                    <a:moveTo>
                      <a:pt x="1" y="1"/>
                    </a:moveTo>
                    <a:cubicBezTo>
                      <a:pt x="6" y="12"/>
                      <a:pt x="12" y="24"/>
                      <a:pt x="19" y="36"/>
                    </a:cubicBezTo>
                    <a:cubicBezTo>
                      <a:pt x="12" y="24"/>
                      <a:pt x="6"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5" name="Google Shape;4705;p54"/>
              <p:cNvSpPr/>
              <p:nvPr/>
            </p:nvSpPr>
            <p:spPr>
              <a:xfrm>
                <a:off x="2949275" y="4802650"/>
                <a:ext cx="475" cy="850"/>
              </a:xfrm>
              <a:custGeom>
                <a:avLst/>
                <a:gdLst/>
                <a:ahLst/>
                <a:cxnLst/>
                <a:rect l="l" t="t" r="r" b="b"/>
                <a:pathLst>
                  <a:path w="19" h="34" extrusionOk="0">
                    <a:moveTo>
                      <a:pt x="0" y="1"/>
                    </a:moveTo>
                    <a:cubicBezTo>
                      <a:pt x="7" y="11"/>
                      <a:pt x="12" y="22"/>
                      <a:pt x="18" y="34"/>
                    </a:cubicBezTo>
                    <a:cubicBezTo>
                      <a:pt x="13"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6" name="Google Shape;4706;p54"/>
              <p:cNvSpPr/>
              <p:nvPr/>
            </p:nvSpPr>
            <p:spPr>
              <a:xfrm>
                <a:off x="2944075" y="4794725"/>
                <a:ext cx="700" cy="975"/>
              </a:xfrm>
              <a:custGeom>
                <a:avLst/>
                <a:gdLst/>
                <a:ahLst/>
                <a:cxnLst/>
                <a:rect l="l" t="t" r="r" b="b"/>
                <a:pathLst>
                  <a:path w="28" h="39" extrusionOk="0">
                    <a:moveTo>
                      <a:pt x="1" y="1"/>
                    </a:moveTo>
                    <a:cubicBezTo>
                      <a:pt x="10" y="13"/>
                      <a:pt x="20" y="25"/>
                      <a:pt x="27" y="38"/>
                    </a:cubicBezTo>
                    <a:cubicBezTo>
                      <a:pt x="20" y="25"/>
                      <a:pt x="10" y="13"/>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7" name="Google Shape;4707;p54"/>
              <p:cNvSpPr/>
              <p:nvPr/>
            </p:nvSpPr>
            <p:spPr>
              <a:xfrm>
                <a:off x="2944925" y="4795875"/>
                <a:ext cx="625" cy="875"/>
              </a:xfrm>
              <a:custGeom>
                <a:avLst/>
                <a:gdLst/>
                <a:ahLst/>
                <a:cxnLst/>
                <a:rect l="l" t="t" r="r" b="b"/>
                <a:pathLst>
                  <a:path w="25" h="35" extrusionOk="0">
                    <a:moveTo>
                      <a:pt x="1" y="1"/>
                    </a:moveTo>
                    <a:cubicBezTo>
                      <a:pt x="9" y="12"/>
                      <a:pt x="17" y="23"/>
                      <a:pt x="24" y="35"/>
                    </a:cubicBezTo>
                    <a:cubicBezTo>
                      <a:pt x="17" y="23"/>
                      <a:pt x="9"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8" name="Google Shape;4708;p54"/>
              <p:cNvSpPr/>
              <p:nvPr/>
            </p:nvSpPr>
            <p:spPr>
              <a:xfrm>
                <a:off x="2946500" y="4798150"/>
                <a:ext cx="525" cy="775"/>
              </a:xfrm>
              <a:custGeom>
                <a:avLst/>
                <a:gdLst/>
                <a:ahLst/>
                <a:cxnLst/>
                <a:rect l="l" t="t" r="r" b="b"/>
                <a:pathLst>
                  <a:path w="21" h="31" extrusionOk="0">
                    <a:moveTo>
                      <a:pt x="1" y="0"/>
                    </a:moveTo>
                    <a:cubicBezTo>
                      <a:pt x="7" y="10"/>
                      <a:pt x="13" y="20"/>
                      <a:pt x="21" y="31"/>
                    </a:cubicBezTo>
                    <a:cubicBezTo>
                      <a:pt x="13" y="20"/>
                      <a:pt x="7"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09" name="Google Shape;4709;p54"/>
              <p:cNvSpPr/>
              <p:nvPr/>
            </p:nvSpPr>
            <p:spPr>
              <a:xfrm>
                <a:off x="2945725" y="4797025"/>
                <a:ext cx="575" cy="800"/>
              </a:xfrm>
              <a:custGeom>
                <a:avLst/>
                <a:gdLst/>
                <a:ahLst/>
                <a:cxnLst/>
                <a:rect l="l" t="t" r="r" b="b"/>
                <a:pathLst>
                  <a:path w="23" h="32" extrusionOk="0">
                    <a:moveTo>
                      <a:pt x="1" y="0"/>
                    </a:moveTo>
                    <a:cubicBezTo>
                      <a:pt x="8" y="11"/>
                      <a:pt x="16" y="22"/>
                      <a:pt x="22" y="31"/>
                    </a:cubicBezTo>
                    <a:cubicBezTo>
                      <a:pt x="16" y="22"/>
                      <a:pt x="8"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0" name="Google Shape;4710;p54"/>
              <p:cNvSpPr/>
              <p:nvPr/>
            </p:nvSpPr>
            <p:spPr>
              <a:xfrm>
                <a:off x="2947950" y="4800375"/>
                <a:ext cx="475" cy="800"/>
              </a:xfrm>
              <a:custGeom>
                <a:avLst/>
                <a:gdLst/>
                <a:ahLst/>
                <a:cxnLst/>
                <a:rect l="l" t="t" r="r" b="b"/>
                <a:pathLst>
                  <a:path w="19" h="32" extrusionOk="0">
                    <a:moveTo>
                      <a:pt x="0" y="0"/>
                    </a:moveTo>
                    <a:lnTo>
                      <a:pt x="18"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1" name="Google Shape;4711;p54"/>
              <p:cNvSpPr/>
              <p:nvPr/>
            </p:nvSpPr>
            <p:spPr>
              <a:xfrm>
                <a:off x="2948600" y="4801525"/>
                <a:ext cx="475" cy="775"/>
              </a:xfrm>
              <a:custGeom>
                <a:avLst/>
                <a:gdLst/>
                <a:ahLst/>
                <a:cxnLst/>
                <a:rect l="l" t="t" r="r" b="b"/>
                <a:pathLst>
                  <a:path w="19" h="31" extrusionOk="0">
                    <a:moveTo>
                      <a:pt x="1" y="0"/>
                    </a:moveTo>
                    <a:lnTo>
                      <a:pt x="1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2" name="Google Shape;4712;p54"/>
              <p:cNvSpPr/>
              <p:nvPr/>
            </p:nvSpPr>
            <p:spPr>
              <a:xfrm>
                <a:off x="2947225" y="4799250"/>
                <a:ext cx="500" cy="775"/>
              </a:xfrm>
              <a:custGeom>
                <a:avLst/>
                <a:gdLst/>
                <a:ahLst/>
                <a:cxnLst/>
                <a:rect l="l" t="t" r="r" b="b"/>
                <a:pathLst>
                  <a:path w="20" h="31" extrusionOk="0">
                    <a:moveTo>
                      <a:pt x="0" y="1"/>
                    </a:moveTo>
                    <a:lnTo>
                      <a:pt x="19" y="3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3" name="Google Shape;4713;p54"/>
              <p:cNvSpPr/>
              <p:nvPr/>
            </p:nvSpPr>
            <p:spPr>
              <a:xfrm>
                <a:off x="2824275" y="4778425"/>
                <a:ext cx="275" cy="225"/>
              </a:xfrm>
              <a:custGeom>
                <a:avLst/>
                <a:gdLst/>
                <a:ahLst/>
                <a:cxnLst/>
                <a:rect l="l" t="t" r="r" b="b"/>
                <a:pathLst>
                  <a:path w="11" h="9" extrusionOk="0">
                    <a:moveTo>
                      <a:pt x="0" y="9"/>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4" name="Google Shape;4714;p54"/>
              <p:cNvSpPr/>
              <p:nvPr/>
            </p:nvSpPr>
            <p:spPr>
              <a:xfrm>
                <a:off x="2828575" y="4775300"/>
                <a:ext cx="325" cy="250"/>
              </a:xfrm>
              <a:custGeom>
                <a:avLst/>
                <a:gdLst/>
                <a:ahLst/>
                <a:cxnLst/>
                <a:rect l="l" t="t" r="r" b="b"/>
                <a:pathLst>
                  <a:path w="13" h="10" extrusionOk="0">
                    <a:moveTo>
                      <a:pt x="0" y="9"/>
                    </a:moveTo>
                    <a:lnTo>
                      <a:pt x="12"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5" name="Google Shape;4715;p54"/>
              <p:cNvSpPr/>
              <p:nvPr/>
            </p:nvSpPr>
            <p:spPr>
              <a:xfrm>
                <a:off x="2825300" y="4777600"/>
                <a:ext cx="375" cy="250"/>
              </a:xfrm>
              <a:custGeom>
                <a:avLst/>
                <a:gdLst/>
                <a:ahLst/>
                <a:cxnLst/>
                <a:rect l="l" t="t" r="r" b="b"/>
                <a:pathLst>
                  <a:path w="15" h="10" extrusionOk="0">
                    <a:moveTo>
                      <a:pt x="1" y="10"/>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6" name="Google Shape;4716;p54"/>
              <p:cNvSpPr/>
              <p:nvPr/>
            </p:nvSpPr>
            <p:spPr>
              <a:xfrm>
                <a:off x="2826400" y="4776800"/>
                <a:ext cx="325" cy="250"/>
              </a:xfrm>
              <a:custGeom>
                <a:avLst/>
                <a:gdLst/>
                <a:ahLst/>
                <a:cxnLst/>
                <a:rect l="l" t="t" r="r" b="b"/>
                <a:pathLst>
                  <a:path w="13" h="10" extrusionOk="0">
                    <a:moveTo>
                      <a:pt x="0" y="10"/>
                    </a:moveTo>
                    <a:lnTo>
                      <a:pt x="1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7" name="Google Shape;4717;p54"/>
              <p:cNvSpPr/>
              <p:nvPr/>
            </p:nvSpPr>
            <p:spPr>
              <a:xfrm>
                <a:off x="2913050" y="4769850"/>
                <a:ext cx="200" cy="100"/>
              </a:xfrm>
              <a:custGeom>
                <a:avLst/>
                <a:gdLst/>
                <a:ahLst/>
                <a:cxnLst/>
                <a:rect l="l" t="t" r="r" b="b"/>
                <a:pathLst>
                  <a:path w="8" h="4" extrusionOk="0">
                    <a:moveTo>
                      <a:pt x="0" y="1"/>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8" name="Google Shape;4718;p54"/>
              <p:cNvSpPr/>
              <p:nvPr/>
            </p:nvSpPr>
            <p:spPr>
              <a:xfrm>
                <a:off x="2827450" y="4776025"/>
                <a:ext cx="375" cy="275"/>
              </a:xfrm>
              <a:custGeom>
                <a:avLst/>
                <a:gdLst/>
                <a:ahLst/>
                <a:cxnLst/>
                <a:rect l="l" t="t" r="r" b="b"/>
                <a:pathLst>
                  <a:path w="15" h="11" extrusionOk="0">
                    <a:moveTo>
                      <a:pt x="1" y="10"/>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19" name="Google Shape;4719;p54"/>
              <p:cNvSpPr/>
              <p:nvPr/>
            </p:nvSpPr>
            <p:spPr>
              <a:xfrm>
                <a:off x="2940650" y="4790450"/>
                <a:ext cx="3375" cy="4175"/>
              </a:xfrm>
              <a:custGeom>
                <a:avLst/>
                <a:gdLst/>
                <a:ahLst/>
                <a:cxnLst/>
                <a:rect l="l" t="t" r="r" b="b"/>
                <a:pathLst>
                  <a:path w="135" h="167" extrusionOk="0">
                    <a:moveTo>
                      <a:pt x="1" y="1"/>
                    </a:moveTo>
                    <a:cubicBezTo>
                      <a:pt x="47" y="55"/>
                      <a:pt x="92" y="110"/>
                      <a:pt x="135" y="167"/>
                    </a:cubicBezTo>
                    <a:cubicBezTo>
                      <a:pt x="92" y="110"/>
                      <a:pt x="47" y="55"/>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0" name="Google Shape;4720;p54"/>
              <p:cNvSpPr/>
              <p:nvPr/>
            </p:nvSpPr>
            <p:spPr>
              <a:xfrm>
                <a:off x="2830825" y="4773900"/>
                <a:ext cx="250" cy="150"/>
              </a:xfrm>
              <a:custGeom>
                <a:avLst/>
                <a:gdLst/>
                <a:ahLst/>
                <a:cxnLst/>
                <a:rect l="l" t="t" r="r" b="b"/>
                <a:pathLst>
                  <a:path w="10" h="6" extrusionOk="0">
                    <a:moveTo>
                      <a:pt x="1" y="6"/>
                    </a:moveTo>
                    <a:lnTo>
                      <a:pt x="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1" name="Google Shape;4721;p54"/>
              <p:cNvSpPr/>
              <p:nvPr/>
            </p:nvSpPr>
            <p:spPr>
              <a:xfrm>
                <a:off x="2911900" y="4769350"/>
                <a:ext cx="175" cy="75"/>
              </a:xfrm>
              <a:custGeom>
                <a:avLst/>
                <a:gdLst/>
                <a:ahLst/>
                <a:cxnLst/>
                <a:rect l="l" t="t" r="r" b="b"/>
                <a:pathLst>
                  <a:path w="7" h="3" extrusionOk="0">
                    <a:moveTo>
                      <a:pt x="0" y="1"/>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2" name="Google Shape;4722;p54"/>
              <p:cNvSpPr/>
              <p:nvPr/>
            </p:nvSpPr>
            <p:spPr>
              <a:xfrm>
                <a:off x="2909625" y="4768350"/>
                <a:ext cx="100" cy="25"/>
              </a:xfrm>
              <a:custGeom>
                <a:avLst/>
                <a:gdLst/>
                <a:ahLst/>
                <a:cxnLst/>
                <a:rect l="l" t="t" r="r" b="b"/>
                <a:pathLst>
                  <a:path w="4" h="1" extrusionOk="0">
                    <a:moveTo>
                      <a:pt x="1" y="0"/>
                    </a:moveTo>
                    <a:lnTo>
                      <a:pt x="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3" name="Google Shape;4723;p54"/>
              <p:cNvSpPr/>
              <p:nvPr/>
            </p:nvSpPr>
            <p:spPr>
              <a:xfrm>
                <a:off x="2832050" y="4773225"/>
                <a:ext cx="100" cy="75"/>
              </a:xfrm>
              <a:custGeom>
                <a:avLst/>
                <a:gdLst/>
                <a:ahLst/>
                <a:cxnLst/>
                <a:rect l="l" t="t" r="r" b="b"/>
                <a:pathLst>
                  <a:path w="4" h="3" extrusionOk="0">
                    <a:moveTo>
                      <a:pt x="1" y="3"/>
                    </a:moveTo>
                    <a:lnTo>
                      <a:pt x="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4" name="Google Shape;4724;p54"/>
              <p:cNvSpPr/>
              <p:nvPr/>
            </p:nvSpPr>
            <p:spPr>
              <a:xfrm>
                <a:off x="2829700" y="4774600"/>
                <a:ext cx="275" cy="175"/>
              </a:xfrm>
              <a:custGeom>
                <a:avLst/>
                <a:gdLst/>
                <a:ahLst/>
                <a:cxnLst/>
                <a:rect l="l" t="t" r="r" b="b"/>
                <a:pathLst>
                  <a:path w="11" h="7" extrusionOk="0">
                    <a:moveTo>
                      <a:pt x="0" y="6"/>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5" name="Google Shape;4725;p54"/>
              <p:cNvSpPr/>
              <p:nvPr/>
            </p:nvSpPr>
            <p:spPr>
              <a:xfrm>
                <a:off x="2815750" y="4785750"/>
                <a:ext cx="475" cy="475"/>
              </a:xfrm>
              <a:custGeom>
                <a:avLst/>
                <a:gdLst/>
                <a:ahLst/>
                <a:cxnLst/>
                <a:rect l="l" t="t" r="r" b="b"/>
                <a:pathLst>
                  <a:path w="19" h="19" extrusionOk="0">
                    <a:moveTo>
                      <a:pt x="1"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6" name="Google Shape;4726;p54"/>
              <p:cNvSpPr/>
              <p:nvPr/>
            </p:nvSpPr>
            <p:spPr>
              <a:xfrm>
                <a:off x="2814800" y="4786725"/>
                <a:ext cx="450" cy="475"/>
              </a:xfrm>
              <a:custGeom>
                <a:avLst/>
                <a:gdLst/>
                <a:ahLst/>
                <a:cxnLst/>
                <a:rect l="l" t="t" r="r" b="b"/>
                <a:pathLst>
                  <a:path w="18" h="19" extrusionOk="0">
                    <a:moveTo>
                      <a:pt x="1"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7" name="Google Shape;4727;p54"/>
              <p:cNvSpPr/>
              <p:nvPr/>
            </p:nvSpPr>
            <p:spPr>
              <a:xfrm>
                <a:off x="2812950" y="4788850"/>
                <a:ext cx="325" cy="400"/>
              </a:xfrm>
              <a:custGeom>
                <a:avLst/>
                <a:gdLst/>
                <a:ahLst/>
                <a:cxnLst/>
                <a:rect l="l" t="t" r="r" b="b"/>
                <a:pathLst>
                  <a:path w="13" h="16" extrusionOk="0">
                    <a:moveTo>
                      <a:pt x="0" y="16"/>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8" name="Google Shape;4728;p54"/>
              <p:cNvSpPr/>
              <p:nvPr/>
            </p:nvSpPr>
            <p:spPr>
              <a:xfrm>
                <a:off x="2823200" y="4779450"/>
                <a:ext cx="25" cy="25"/>
              </a:xfrm>
              <a:custGeom>
                <a:avLst/>
                <a:gdLst/>
                <a:ahLst/>
                <a:cxnLst/>
                <a:rect l="l" t="t" r="r" b="b"/>
                <a:pathLst>
                  <a:path w="1" h="1" extrusionOk="0">
                    <a:moveTo>
                      <a:pt x="1" y="1"/>
                    </a:move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29" name="Google Shape;4729;p54"/>
              <p:cNvSpPr/>
              <p:nvPr/>
            </p:nvSpPr>
            <p:spPr>
              <a:xfrm>
                <a:off x="2816725" y="4784800"/>
                <a:ext cx="500" cy="475"/>
              </a:xfrm>
              <a:custGeom>
                <a:avLst/>
                <a:gdLst/>
                <a:ahLst/>
                <a:cxnLst/>
                <a:rect l="l" t="t" r="r" b="b"/>
                <a:pathLst>
                  <a:path w="20" h="19" extrusionOk="0">
                    <a:moveTo>
                      <a:pt x="0" y="18"/>
                    </a:moveTo>
                    <a:lnTo>
                      <a:pt x="1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0" name="Google Shape;4730;p54"/>
              <p:cNvSpPr/>
              <p:nvPr/>
            </p:nvSpPr>
            <p:spPr>
              <a:xfrm>
                <a:off x="2813875" y="4787775"/>
                <a:ext cx="425" cy="450"/>
              </a:xfrm>
              <a:custGeom>
                <a:avLst/>
                <a:gdLst/>
                <a:ahLst/>
                <a:cxnLst/>
                <a:rect l="l" t="t" r="r" b="b"/>
                <a:pathLst>
                  <a:path w="17" h="18" extrusionOk="0">
                    <a:moveTo>
                      <a:pt x="0" y="17"/>
                    </a:moveTo>
                    <a:lnTo>
                      <a:pt x="1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1" name="Google Shape;4731;p54"/>
              <p:cNvSpPr/>
              <p:nvPr/>
            </p:nvSpPr>
            <p:spPr>
              <a:xfrm>
                <a:off x="2820750" y="4781150"/>
                <a:ext cx="425" cy="375"/>
              </a:xfrm>
              <a:custGeom>
                <a:avLst/>
                <a:gdLst/>
                <a:ahLst/>
                <a:cxnLst/>
                <a:rect l="l" t="t" r="r" b="b"/>
                <a:pathLst>
                  <a:path w="17" h="15" extrusionOk="0">
                    <a:moveTo>
                      <a:pt x="1" y="14"/>
                    </a:moveTo>
                    <a:lnTo>
                      <a:pt x="1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2" name="Google Shape;4732;p54"/>
              <p:cNvSpPr/>
              <p:nvPr/>
            </p:nvSpPr>
            <p:spPr>
              <a:xfrm>
                <a:off x="2817700" y="4783875"/>
                <a:ext cx="500" cy="450"/>
              </a:xfrm>
              <a:custGeom>
                <a:avLst/>
                <a:gdLst/>
                <a:ahLst/>
                <a:cxnLst/>
                <a:rect l="l" t="t" r="r" b="b"/>
                <a:pathLst>
                  <a:path w="20" h="18" extrusionOk="0">
                    <a:moveTo>
                      <a:pt x="20" y="0"/>
                    </a:moveTo>
                    <a:cubicBezTo>
                      <a:pt x="13" y="5"/>
                      <a:pt x="7" y="11"/>
                      <a:pt x="1" y="17"/>
                    </a:cubicBezTo>
                    <a:cubicBezTo>
                      <a:pt x="7" y="12"/>
                      <a:pt x="13" y="5"/>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3" name="Google Shape;4733;p54"/>
              <p:cNvSpPr/>
              <p:nvPr/>
            </p:nvSpPr>
            <p:spPr>
              <a:xfrm>
                <a:off x="2821850" y="4780300"/>
                <a:ext cx="375" cy="300"/>
              </a:xfrm>
              <a:custGeom>
                <a:avLst/>
                <a:gdLst/>
                <a:ahLst/>
                <a:cxnLst/>
                <a:rect l="l" t="t" r="r" b="b"/>
                <a:pathLst>
                  <a:path w="15" h="12" extrusionOk="0">
                    <a:moveTo>
                      <a:pt x="0" y="11"/>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4" name="Google Shape;4734;p54"/>
              <p:cNvSpPr/>
              <p:nvPr/>
            </p:nvSpPr>
            <p:spPr>
              <a:xfrm>
                <a:off x="2819725" y="4782025"/>
                <a:ext cx="450" cy="425"/>
              </a:xfrm>
              <a:custGeom>
                <a:avLst/>
                <a:gdLst/>
                <a:ahLst/>
                <a:cxnLst/>
                <a:rect l="l" t="t" r="r" b="b"/>
                <a:pathLst>
                  <a:path w="18" h="17" extrusionOk="0">
                    <a:moveTo>
                      <a:pt x="0" y="17"/>
                    </a:moveTo>
                    <a:lnTo>
                      <a:pt x="1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5" name="Google Shape;4735;p54"/>
              <p:cNvSpPr/>
              <p:nvPr/>
            </p:nvSpPr>
            <p:spPr>
              <a:xfrm>
                <a:off x="2818700" y="4782925"/>
                <a:ext cx="475" cy="425"/>
              </a:xfrm>
              <a:custGeom>
                <a:avLst/>
                <a:gdLst/>
                <a:ahLst/>
                <a:cxnLst/>
                <a:rect l="l" t="t" r="r" b="b"/>
                <a:pathLst>
                  <a:path w="19" h="17" extrusionOk="0">
                    <a:moveTo>
                      <a:pt x="1" y="17"/>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6" name="Google Shape;4736;p54"/>
              <p:cNvSpPr/>
              <p:nvPr/>
            </p:nvSpPr>
            <p:spPr>
              <a:xfrm>
                <a:off x="2910750" y="4768825"/>
                <a:ext cx="150" cy="75"/>
              </a:xfrm>
              <a:custGeom>
                <a:avLst/>
                <a:gdLst/>
                <a:ahLst/>
                <a:cxnLst/>
                <a:rect l="l" t="t" r="r" b="b"/>
                <a:pathLst>
                  <a:path w="6" h="3" extrusionOk="0">
                    <a:moveTo>
                      <a:pt x="1" y="0"/>
                    </a:moveTo>
                    <a:lnTo>
                      <a:pt x="6"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7" name="Google Shape;4737;p54"/>
              <p:cNvSpPr/>
              <p:nvPr/>
            </p:nvSpPr>
            <p:spPr>
              <a:xfrm>
                <a:off x="2933150" y="4782925"/>
                <a:ext cx="850" cy="775"/>
              </a:xfrm>
              <a:custGeom>
                <a:avLst/>
                <a:gdLst/>
                <a:ahLst/>
                <a:cxnLst/>
                <a:rect l="l" t="t" r="r" b="b"/>
                <a:pathLst>
                  <a:path w="34" h="31" extrusionOk="0">
                    <a:moveTo>
                      <a:pt x="1" y="1"/>
                    </a:moveTo>
                    <a:cubicBezTo>
                      <a:pt x="12" y="10"/>
                      <a:pt x="23" y="20"/>
                      <a:pt x="34" y="31"/>
                    </a:cubicBezTo>
                    <a:cubicBezTo>
                      <a:pt x="23" y="20"/>
                      <a:pt x="12"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8" name="Google Shape;4738;p54"/>
              <p:cNvSpPr/>
              <p:nvPr/>
            </p:nvSpPr>
            <p:spPr>
              <a:xfrm>
                <a:off x="2914175" y="4770400"/>
                <a:ext cx="225" cy="125"/>
              </a:xfrm>
              <a:custGeom>
                <a:avLst/>
                <a:gdLst/>
                <a:ahLst/>
                <a:cxnLst/>
                <a:rect l="l" t="t" r="r" b="b"/>
                <a:pathLst>
                  <a:path w="9" h="5" extrusionOk="0">
                    <a:moveTo>
                      <a:pt x="1" y="0"/>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39" name="Google Shape;4739;p54"/>
              <p:cNvSpPr/>
              <p:nvPr/>
            </p:nvSpPr>
            <p:spPr>
              <a:xfrm>
                <a:off x="2934200" y="4783875"/>
                <a:ext cx="775" cy="700"/>
              </a:xfrm>
              <a:custGeom>
                <a:avLst/>
                <a:gdLst/>
                <a:ahLst/>
                <a:cxnLst/>
                <a:rect l="l" t="t" r="r" b="b"/>
                <a:pathLst>
                  <a:path w="31" h="28" extrusionOk="0">
                    <a:moveTo>
                      <a:pt x="0" y="0"/>
                    </a:moveTo>
                    <a:lnTo>
                      <a:pt x="30"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0" name="Google Shape;4740;p54"/>
              <p:cNvSpPr/>
              <p:nvPr/>
            </p:nvSpPr>
            <p:spPr>
              <a:xfrm>
                <a:off x="2927900" y="4778675"/>
                <a:ext cx="750" cy="600"/>
              </a:xfrm>
              <a:custGeom>
                <a:avLst/>
                <a:gdLst/>
                <a:ahLst/>
                <a:cxnLst/>
                <a:rect l="l" t="t" r="r" b="b"/>
                <a:pathLst>
                  <a:path w="30" h="24" extrusionOk="0">
                    <a:moveTo>
                      <a:pt x="0" y="1"/>
                    </a:moveTo>
                    <a:lnTo>
                      <a:pt x="29" y="2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1" name="Google Shape;4741;p54"/>
              <p:cNvSpPr/>
              <p:nvPr/>
            </p:nvSpPr>
            <p:spPr>
              <a:xfrm>
                <a:off x="2928925" y="4779450"/>
                <a:ext cx="875" cy="700"/>
              </a:xfrm>
              <a:custGeom>
                <a:avLst/>
                <a:gdLst/>
                <a:ahLst/>
                <a:cxnLst/>
                <a:rect l="l" t="t" r="r" b="b"/>
                <a:pathLst>
                  <a:path w="35" h="28" extrusionOk="0">
                    <a:moveTo>
                      <a:pt x="1" y="1"/>
                    </a:moveTo>
                    <a:cubicBezTo>
                      <a:pt x="13" y="10"/>
                      <a:pt x="23" y="19"/>
                      <a:pt x="35" y="27"/>
                    </a:cubicBezTo>
                    <a:cubicBezTo>
                      <a:pt x="23" y="19"/>
                      <a:pt x="13"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2" name="Google Shape;4742;p54"/>
              <p:cNvSpPr/>
              <p:nvPr/>
            </p:nvSpPr>
            <p:spPr>
              <a:xfrm>
                <a:off x="2935175" y="4784775"/>
                <a:ext cx="750" cy="675"/>
              </a:xfrm>
              <a:custGeom>
                <a:avLst/>
                <a:gdLst/>
                <a:ahLst/>
                <a:cxnLst/>
                <a:rect l="l" t="t" r="r" b="b"/>
                <a:pathLst>
                  <a:path w="30" h="27" extrusionOk="0">
                    <a:moveTo>
                      <a:pt x="1" y="0"/>
                    </a:moveTo>
                    <a:lnTo>
                      <a:pt x="29"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3" name="Google Shape;4743;p54"/>
              <p:cNvSpPr/>
              <p:nvPr/>
            </p:nvSpPr>
            <p:spPr>
              <a:xfrm>
                <a:off x="2939775" y="4789500"/>
                <a:ext cx="800" cy="850"/>
              </a:xfrm>
              <a:custGeom>
                <a:avLst/>
                <a:gdLst/>
                <a:ahLst/>
                <a:cxnLst/>
                <a:rect l="l" t="t" r="r" b="b"/>
                <a:pathLst>
                  <a:path w="32" h="34" extrusionOk="0">
                    <a:moveTo>
                      <a:pt x="1" y="0"/>
                    </a:moveTo>
                    <a:cubicBezTo>
                      <a:pt x="11" y="11"/>
                      <a:pt x="21" y="23"/>
                      <a:pt x="31" y="33"/>
                    </a:cubicBezTo>
                    <a:cubicBezTo>
                      <a:pt x="21" y="23"/>
                      <a:pt x="11"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4" name="Google Shape;4744;p54"/>
              <p:cNvSpPr/>
              <p:nvPr/>
            </p:nvSpPr>
            <p:spPr>
              <a:xfrm>
                <a:off x="2938900" y="4788525"/>
                <a:ext cx="750" cy="775"/>
              </a:xfrm>
              <a:custGeom>
                <a:avLst/>
                <a:gdLst/>
                <a:ahLst/>
                <a:cxnLst/>
                <a:rect l="l" t="t" r="r" b="b"/>
                <a:pathLst>
                  <a:path w="30" h="31" extrusionOk="0">
                    <a:moveTo>
                      <a:pt x="1" y="0"/>
                    </a:moveTo>
                    <a:lnTo>
                      <a:pt x="2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5" name="Google Shape;4745;p54"/>
              <p:cNvSpPr/>
              <p:nvPr/>
            </p:nvSpPr>
            <p:spPr>
              <a:xfrm>
                <a:off x="2926850" y="4777900"/>
                <a:ext cx="700" cy="550"/>
              </a:xfrm>
              <a:custGeom>
                <a:avLst/>
                <a:gdLst/>
                <a:ahLst/>
                <a:cxnLst/>
                <a:rect l="l" t="t" r="r" b="b"/>
                <a:pathLst>
                  <a:path w="28" h="22" extrusionOk="0">
                    <a:moveTo>
                      <a:pt x="1" y="1"/>
                    </a:moveTo>
                    <a:lnTo>
                      <a:pt x="27" y="2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6" name="Google Shape;4746;p54"/>
              <p:cNvSpPr/>
              <p:nvPr/>
            </p:nvSpPr>
            <p:spPr>
              <a:xfrm>
                <a:off x="2937100" y="4786625"/>
                <a:ext cx="675" cy="725"/>
              </a:xfrm>
              <a:custGeom>
                <a:avLst/>
                <a:gdLst/>
                <a:ahLst/>
                <a:cxnLst/>
                <a:rect l="l" t="t" r="r" b="b"/>
                <a:pathLst>
                  <a:path w="27" h="29" extrusionOk="0">
                    <a:moveTo>
                      <a:pt x="0" y="1"/>
                    </a:moveTo>
                    <a:lnTo>
                      <a:pt x="27"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7" name="Google Shape;4747;p54"/>
              <p:cNvSpPr/>
              <p:nvPr/>
            </p:nvSpPr>
            <p:spPr>
              <a:xfrm>
                <a:off x="2936125" y="4785700"/>
                <a:ext cx="725" cy="725"/>
              </a:xfrm>
              <a:custGeom>
                <a:avLst/>
                <a:gdLst/>
                <a:ahLst/>
                <a:cxnLst/>
                <a:rect l="l" t="t" r="r" b="b"/>
                <a:pathLst>
                  <a:path w="29" h="29" extrusionOk="0">
                    <a:moveTo>
                      <a:pt x="1" y="0"/>
                    </a:moveTo>
                    <a:lnTo>
                      <a:pt x="29"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8" name="Google Shape;4748;p54"/>
              <p:cNvSpPr/>
              <p:nvPr/>
            </p:nvSpPr>
            <p:spPr>
              <a:xfrm>
                <a:off x="2938000" y="4787550"/>
                <a:ext cx="725" cy="775"/>
              </a:xfrm>
              <a:custGeom>
                <a:avLst/>
                <a:gdLst/>
                <a:ahLst/>
                <a:cxnLst/>
                <a:rect l="l" t="t" r="r" b="b"/>
                <a:pathLst>
                  <a:path w="29" h="31" extrusionOk="0">
                    <a:moveTo>
                      <a:pt x="0" y="1"/>
                    </a:moveTo>
                    <a:cubicBezTo>
                      <a:pt x="10" y="10"/>
                      <a:pt x="18" y="20"/>
                      <a:pt x="28" y="31"/>
                    </a:cubicBezTo>
                    <a:cubicBezTo>
                      <a:pt x="18" y="20"/>
                      <a:pt x="10"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49" name="Google Shape;4749;p54"/>
              <p:cNvSpPr/>
              <p:nvPr/>
            </p:nvSpPr>
            <p:spPr>
              <a:xfrm>
                <a:off x="2929975" y="4780250"/>
                <a:ext cx="3075" cy="2575"/>
              </a:xfrm>
              <a:custGeom>
                <a:avLst/>
                <a:gdLst/>
                <a:ahLst/>
                <a:cxnLst/>
                <a:rect l="l" t="t" r="r" b="b"/>
                <a:pathLst>
                  <a:path w="123" h="103" extrusionOk="0">
                    <a:moveTo>
                      <a:pt x="0" y="0"/>
                    </a:moveTo>
                    <a:cubicBezTo>
                      <a:pt x="42" y="33"/>
                      <a:pt x="82" y="67"/>
                      <a:pt x="123" y="103"/>
                    </a:cubicBezTo>
                    <a:cubicBezTo>
                      <a:pt x="82" y="67"/>
                      <a:pt x="42" y="33"/>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0" name="Google Shape;4750;p54"/>
              <p:cNvSpPr/>
              <p:nvPr/>
            </p:nvSpPr>
            <p:spPr>
              <a:xfrm>
                <a:off x="2919450" y="4773150"/>
                <a:ext cx="350" cy="250"/>
              </a:xfrm>
              <a:custGeom>
                <a:avLst/>
                <a:gdLst/>
                <a:ahLst/>
                <a:cxnLst/>
                <a:rect l="l" t="t" r="r" b="b"/>
                <a:pathLst>
                  <a:path w="14" h="10" extrusionOk="0">
                    <a:moveTo>
                      <a:pt x="0" y="1"/>
                    </a:moveTo>
                    <a:lnTo>
                      <a:pt x="13" y="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1" name="Google Shape;4751;p54"/>
              <p:cNvSpPr/>
              <p:nvPr/>
            </p:nvSpPr>
            <p:spPr>
              <a:xfrm>
                <a:off x="2920425" y="4773750"/>
                <a:ext cx="500" cy="300"/>
              </a:xfrm>
              <a:custGeom>
                <a:avLst/>
                <a:gdLst/>
                <a:ahLst/>
                <a:cxnLst/>
                <a:rect l="l" t="t" r="r" b="b"/>
                <a:pathLst>
                  <a:path w="20" h="12" extrusionOk="0">
                    <a:moveTo>
                      <a:pt x="1" y="0"/>
                    </a:moveTo>
                    <a:lnTo>
                      <a:pt x="20" y="1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2" name="Google Shape;4752;p54"/>
              <p:cNvSpPr/>
              <p:nvPr/>
            </p:nvSpPr>
            <p:spPr>
              <a:xfrm>
                <a:off x="2921500" y="4774375"/>
                <a:ext cx="550" cy="350"/>
              </a:xfrm>
              <a:custGeom>
                <a:avLst/>
                <a:gdLst/>
                <a:ahLst/>
                <a:cxnLst/>
                <a:rect l="l" t="t" r="r" b="b"/>
                <a:pathLst>
                  <a:path w="22" h="14" extrusionOk="0">
                    <a:moveTo>
                      <a:pt x="0" y="1"/>
                    </a:moveTo>
                    <a:lnTo>
                      <a:pt x="21" y="1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3" name="Google Shape;4753;p54"/>
              <p:cNvSpPr/>
              <p:nvPr/>
            </p:nvSpPr>
            <p:spPr>
              <a:xfrm>
                <a:off x="2915350" y="4770975"/>
                <a:ext cx="150" cy="75"/>
              </a:xfrm>
              <a:custGeom>
                <a:avLst/>
                <a:gdLst/>
                <a:ahLst/>
                <a:cxnLst/>
                <a:rect l="l" t="t" r="r" b="b"/>
                <a:pathLst>
                  <a:path w="6" h="3" extrusionOk="0">
                    <a:moveTo>
                      <a:pt x="1" y="0"/>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4" name="Google Shape;4754;p54"/>
              <p:cNvSpPr/>
              <p:nvPr/>
            </p:nvSpPr>
            <p:spPr>
              <a:xfrm>
                <a:off x="2922575" y="4775050"/>
                <a:ext cx="600" cy="375"/>
              </a:xfrm>
              <a:custGeom>
                <a:avLst/>
                <a:gdLst/>
                <a:ahLst/>
                <a:cxnLst/>
                <a:rect l="l" t="t" r="r" b="b"/>
                <a:pathLst>
                  <a:path w="24" h="15" extrusionOk="0">
                    <a:moveTo>
                      <a:pt x="1" y="0"/>
                    </a:moveTo>
                    <a:cubicBezTo>
                      <a:pt x="8" y="5"/>
                      <a:pt x="16" y="10"/>
                      <a:pt x="23" y="15"/>
                    </a:cubicBezTo>
                    <a:cubicBezTo>
                      <a:pt x="16" y="10"/>
                      <a:pt x="8" y="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5" name="Google Shape;4755;p54"/>
              <p:cNvSpPr/>
              <p:nvPr/>
            </p:nvSpPr>
            <p:spPr>
              <a:xfrm>
                <a:off x="2924725" y="4776450"/>
                <a:ext cx="650" cy="450"/>
              </a:xfrm>
              <a:custGeom>
                <a:avLst/>
                <a:gdLst/>
                <a:ahLst/>
                <a:cxnLst/>
                <a:rect l="l" t="t" r="r" b="b"/>
                <a:pathLst>
                  <a:path w="26" h="18" extrusionOk="0">
                    <a:moveTo>
                      <a:pt x="1" y="0"/>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6" name="Google Shape;4756;p54"/>
              <p:cNvSpPr/>
              <p:nvPr/>
            </p:nvSpPr>
            <p:spPr>
              <a:xfrm>
                <a:off x="2925800" y="4777175"/>
                <a:ext cx="650" cy="475"/>
              </a:xfrm>
              <a:custGeom>
                <a:avLst/>
                <a:gdLst/>
                <a:ahLst/>
                <a:cxnLst/>
                <a:rect l="l" t="t" r="r" b="b"/>
                <a:pathLst>
                  <a:path w="26" h="19" extrusionOk="0">
                    <a:moveTo>
                      <a:pt x="0" y="0"/>
                    </a:moveTo>
                    <a:lnTo>
                      <a:pt x="26" y="1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7" name="Google Shape;4757;p54"/>
              <p:cNvSpPr/>
              <p:nvPr/>
            </p:nvSpPr>
            <p:spPr>
              <a:xfrm>
                <a:off x="2923650" y="4775725"/>
                <a:ext cx="625" cy="425"/>
              </a:xfrm>
              <a:custGeom>
                <a:avLst/>
                <a:gdLst/>
                <a:ahLst/>
                <a:cxnLst/>
                <a:rect l="l" t="t" r="r" b="b"/>
                <a:pathLst>
                  <a:path w="25" h="17" extrusionOk="0">
                    <a:moveTo>
                      <a:pt x="0" y="1"/>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8" name="Google Shape;4758;p54"/>
              <p:cNvSpPr/>
              <p:nvPr/>
            </p:nvSpPr>
            <p:spPr>
              <a:xfrm>
                <a:off x="2781150" y="4761475"/>
                <a:ext cx="170025" cy="145925"/>
              </a:xfrm>
              <a:custGeom>
                <a:avLst/>
                <a:gdLst/>
                <a:ahLst/>
                <a:cxnLst/>
                <a:rect l="l" t="t" r="r" b="b"/>
                <a:pathLst>
                  <a:path w="6801" h="5837" extrusionOk="0">
                    <a:moveTo>
                      <a:pt x="3764" y="0"/>
                    </a:moveTo>
                    <a:cubicBezTo>
                      <a:pt x="3172" y="0"/>
                      <a:pt x="2576" y="149"/>
                      <a:pt x="2042" y="471"/>
                    </a:cubicBezTo>
                    <a:lnTo>
                      <a:pt x="2038" y="474"/>
                    </a:lnTo>
                    <a:cubicBezTo>
                      <a:pt x="2025" y="481"/>
                      <a:pt x="2011" y="490"/>
                      <a:pt x="1998" y="497"/>
                    </a:cubicBezTo>
                    <a:lnTo>
                      <a:pt x="1990" y="504"/>
                    </a:lnTo>
                    <a:cubicBezTo>
                      <a:pt x="1978" y="510"/>
                      <a:pt x="1966" y="518"/>
                      <a:pt x="1955" y="526"/>
                    </a:cubicBezTo>
                    <a:lnTo>
                      <a:pt x="1943" y="532"/>
                    </a:lnTo>
                    <a:lnTo>
                      <a:pt x="1911" y="554"/>
                    </a:lnTo>
                    <a:lnTo>
                      <a:pt x="1898" y="562"/>
                    </a:lnTo>
                    <a:cubicBezTo>
                      <a:pt x="1888" y="570"/>
                      <a:pt x="1878" y="576"/>
                      <a:pt x="1868" y="584"/>
                    </a:cubicBezTo>
                    <a:lnTo>
                      <a:pt x="1855" y="593"/>
                    </a:lnTo>
                    <a:lnTo>
                      <a:pt x="1825" y="614"/>
                    </a:lnTo>
                    <a:lnTo>
                      <a:pt x="1811" y="624"/>
                    </a:lnTo>
                    <a:cubicBezTo>
                      <a:pt x="1802" y="630"/>
                      <a:pt x="1791" y="638"/>
                      <a:pt x="1781" y="645"/>
                    </a:cubicBezTo>
                    <a:lnTo>
                      <a:pt x="1768" y="655"/>
                    </a:lnTo>
                    <a:cubicBezTo>
                      <a:pt x="1757" y="663"/>
                      <a:pt x="1746" y="671"/>
                      <a:pt x="1736" y="679"/>
                    </a:cubicBezTo>
                    <a:lnTo>
                      <a:pt x="1726" y="688"/>
                    </a:lnTo>
                    <a:cubicBezTo>
                      <a:pt x="1712" y="698"/>
                      <a:pt x="1697" y="709"/>
                      <a:pt x="1684" y="720"/>
                    </a:cubicBezTo>
                    <a:cubicBezTo>
                      <a:pt x="1671" y="731"/>
                      <a:pt x="1656" y="742"/>
                      <a:pt x="1643" y="754"/>
                    </a:cubicBezTo>
                    <a:lnTo>
                      <a:pt x="1629" y="764"/>
                    </a:lnTo>
                    <a:lnTo>
                      <a:pt x="1602" y="788"/>
                    </a:lnTo>
                    <a:lnTo>
                      <a:pt x="1585" y="803"/>
                    </a:lnTo>
                    <a:cubicBezTo>
                      <a:pt x="1577" y="809"/>
                      <a:pt x="1569" y="815"/>
                      <a:pt x="1561" y="823"/>
                    </a:cubicBezTo>
                    <a:lnTo>
                      <a:pt x="1543" y="839"/>
                    </a:lnTo>
                    <a:lnTo>
                      <a:pt x="1521" y="859"/>
                    </a:lnTo>
                    <a:lnTo>
                      <a:pt x="1503" y="876"/>
                    </a:lnTo>
                    <a:cubicBezTo>
                      <a:pt x="1497" y="882"/>
                      <a:pt x="1489" y="890"/>
                      <a:pt x="1482" y="896"/>
                    </a:cubicBezTo>
                    <a:cubicBezTo>
                      <a:pt x="1474" y="902"/>
                      <a:pt x="1470" y="908"/>
                      <a:pt x="1464" y="913"/>
                    </a:cubicBezTo>
                    <a:lnTo>
                      <a:pt x="1442" y="933"/>
                    </a:lnTo>
                    <a:lnTo>
                      <a:pt x="1424" y="951"/>
                    </a:lnTo>
                    <a:lnTo>
                      <a:pt x="1404" y="973"/>
                    </a:lnTo>
                    <a:lnTo>
                      <a:pt x="1386" y="991"/>
                    </a:lnTo>
                    <a:cubicBezTo>
                      <a:pt x="1379" y="997"/>
                      <a:pt x="1372" y="1005"/>
                      <a:pt x="1365" y="1012"/>
                    </a:cubicBezTo>
                    <a:lnTo>
                      <a:pt x="1348" y="1030"/>
                    </a:lnTo>
                    <a:lnTo>
                      <a:pt x="1326" y="1052"/>
                    </a:lnTo>
                    <a:lnTo>
                      <a:pt x="1309" y="1070"/>
                    </a:lnTo>
                    <a:lnTo>
                      <a:pt x="1286" y="1097"/>
                    </a:lnTo>
                    <a:lnTo>
                      <a:pt x="1273" y="1112"/>
                    </a:lnTo>
                    <a:cubicBezTo>
                      <a:pt x="1261" y="1126"/>
                      <a:pt x="1248" y="1140"/>
                      <a:pt x="1236" y="1154"/>
                    </a:cubicBezTo>
                    <a:cubicBezTo>
                      <a:pt x="1" y="2585"/>
                      <a:pt x="248" y="4728"/>
                      <a:pt x="1443" y="5837"/>
                    </a:cubicBezTo>
                    <a:cubicBezTo>
                      <a:pt x="2231" y="5743"/>
                      <a:pt x="2518" y="5131"/>
                      <a:pt x="2407" y="4340"/>
                    </a:cubicBezTo>
                    <a:cubicBezTo>
                      <a:pt x="2319" y="3715"/>
                      <a:pt x="2479" y="3427"/>
                      <a:pt x="2688" y="3427"/>
                    </a:cubicBezTo>
                    <a:cubicBezTo>
                      <a:pt x="2886" y="3427"/>
                      <a:pt x="3129" y="3686"/>
                      <a:pt x="3246" y="4165"/>
                    </a:cubicBezTo>
                    <a:cubicBezTo>
                      <a:pt x="3326" y="4490"/>
                      <a:pt x="3459" y="4807"/>
                      <a:pt x="3643" y="5059"/>
                    </a:cubicBezTo>
                    <a:cubicBezTo>
                      <a:pt x="3948" y="4644"/>
                      <a:pt x="4322" y="4296"/>
                      <a:pt x="4696" y="4062"/>
                    </a:cubicBezTo>
                    <a:cubicBezTo>
                      <a:pt x="4937" y="3913"/>
                      <a:pt x="5192" y="3788"/>
                      <a:pt x="5458" y="3690"/>
                    </a:cubicBezTo>
                    <a:cubicBezTo>
                      <a:pt x="5404" y="3622"/>
                      <a:pt x="5346" y="3557"/>
                      <a:pt x="5287" y="3494"/>
                    </a:cubicBezTo>
                    <a:cubicBezTo>
                      <a:pt x="4910" y="3090"/>
                      <a:pt x="4455" y="3048"/>
                      <a:pt x="4177" y="2558"/>
                    </a:cubicBezTo>
                    <a:cubicBezTo>
                      <a:pt x="4008" y="2262"/>
                      <a:pt x="4274" y="2158"/>
                      <a:pt x="4522" y="2158"/>
                    </a:cubicBezTo>
                    <a:cubicBezTo>
                      <a:pt x="4602" y="2158"/>
                      <a:pt x="4680" y="2169"/>
                      <a:pt x="4741" y="2188"/>
                    </a:cubicBezTo>
                    <a:cubicBezTo>
                      <a:pt x="5095" y="2297"/>
                      <a:pt x="5445" y="2474"/>
                      <a:pt x="5819" y="2474"/>
                    </a:cubicBezTo>
                    <a:cubicBezTo>
                      <a:pt x="5868" y="2474"/>
                      <a:pt x="5918" y="2471"/>
                      <a:pt x="5968" y="2464"/>
                    </a:cubicBezTo>
                    <a:cubicBezTo>
                      <a:pt x="6366" y="2411"/>
                      <a:pt x="6646" y="2141"/>
                      <a:pt x="6801" y="1789"/>
                    </a:cubicBezTo>
                    <a:cubicBezTo>
                      <a:pt x="6792" y="1773"/>
                      <a:pt x="6785" y="1757"/>
                      <a:pt x="6776" y="1741"/>
                    </a:cubicBezTo>
                    <a:cubicBezTo>
                      <a:pt x="6774" y="1737"/>
                      <a:pt x="6772" y="1734"/>
                      <a:pt x="6770" y="1730"/>
                    </a:cubicBezTo>
                    <a:cubicBezTo>
                      <a:pt x="6763" y="1718"/>
                      <a:pt x="6757" y="1706"/>
                      <a:pt x="6752" y="1695"/>
                    </a:cubicBezTo>
                    <a:cubicBezTo>
                      <a:pt x="6749" y="1690"/>
                      <a:pt x="6746" y="1685"/>
                      <a:pt x="6743" y="1681"/>
                    </a:cubicBezTo>
                    <a:cubicBezTo>
                      <a:pt x="6738" y="1670"/>
                      <a:pt x="6732" y="1659"/>
                      <a:pt x="6725" y="1649"/>
                    </a:cubicBezTo>
                    <a:lnTo>
                      <a:pt x="6717" y="1633"/>
                    </a:lnTo>
                    <a:lnTo>
                      <a:pt x="6699" y="1602"/>
                    </a:lnTo>
                    <a:cubicBezTo>
                      <a:pt x="6696" y="1598"/>
                      <a:pt x="6693" y="1592"/>
                      <a:pt x="6690" y="1587"/>
                    </a:cubicBezTo>
                    <a:lnTo>
                      <a:pt x="6672" y="1557"/>
                    </a:lnTo>
                    <a:lnTo>
                      <a:pt x="6662" y="1542"/>
                    </a:lnTo>
                    <a:lnTo>
                      <a:pt x="6643" y="1512"/>
                    </a:lnTo>
                    <a:lnTo>
                      <a:pt x="6634" y="1498"/>
                    </a:lnTo>
                    <a:cubicBezTo>
                      <a:pt x="6627" y="1487"/>
                      <a:pt x="6621" y="1478"/>
                      <a:pt x="6614" y="1467"/>
                    </a:cubicBezTo>
                    <a:lnTo>
                      <a:pt x="6605" y="1453"/>
                    </a:lnTo>
                    <a:cubicBezTo>
                      <a:pt x="6599" y="1444"/>
                      <a:pt x="6591" y="1433"/>
                      <a:pt x="6584" y="1422"/>
                    </a:cubicBezTo>
                    <a:cubicBezTo>
                      <a:pt x="6581" y="1418"/>
                      <a:pt x="6578" y="1414"/>
                      <a:pt x="6575" y="1411"/>
                    </a:cubicBezTo>
                    <a:cubicBezTo>
                      <a:pt x="6568" y="1399"/>
                      <a:pt x="6560" y="1388"/>
                      <a:pt x="6552" y="1377"/>
                    </a:cubicBezTo>
                    <a:lnTo>
                      <a:pt x="6545" y="1368"/>
                    </a:lnTo>
                    <a:cubicBezTo>
                      <a:pt x="6537" y="1355"/>
                      <a:pt x="6527" y="1343"/>
                      <a:pt x="6519" y="1331"/>
                    </a:cubicBezTo>
                    <a:lnTo>
                      <a:pt x="6515" y="1326"/>
                    </a:lnTo>
                    <a:cubicBezTo>
                      <a:pt x="6472" y="1269"/>
                      <a:pt x="6427" y="1214"/>
                      <a:pt x="6381" y="1160"/>
                    </a:cubicBezTo>
                    <a:lnTo>
                      <a:pt x="6376" y="1154"/>
                    </a:lnTo>
                    <a:cubicBezTo>
                      <a:pt x="6367" y="1144"/>
                      <a:pt x="6356" y="1132"/>
                      <a:pt x="6347" y="1121"/>
                    </a:cubicBezTo>
                    <a:lnTo>
                      <a:pt x="6339" y="1113"/>
                    </a:lnTo>
                    <a:lnTo>
                      <a:pt x="6312" y="1082"/>
                    </a:lnTo>
                    <a:lnTo>
                      <a:pt x="6303" y="1074"/>
                    </a:lnTo>
                    <a:cubicBezTo>
                      <a:pt x="6294" y="1063"/>
                      <a:pt x="6285" y="1053"/>
                      <a:pt x="6275" y="1044"/>
                    </a:cubicBezTo>
                    <a:lnTo>
                      <a:pt x="6266" y="1034"/>
                    </a:lnTo>
                    <a:lnTo>
                      <a:pt x="6239" y="1007"/>
                    </a:lnTo>
                    <a:lnTo>
                      <a:pt x="6229" y="997"/>
                    </a:lnTo>
                    <a:lnTo>
                      <a:pt x="6202" y="969"/>
                    </a:lnTo>
                    <a:lnTo>
                      <a:pt x="6191" y="960"/>
                    </a:lnTo>
                    <a:lnTo>
                      <a:pt x="6163" y="933"/>
                    </a:lnTo>
                    <a:lnTo>
                      <a:pt x="6153" y="924"/>
                    </a:lnTo>
                    <a:lnTo>
                      <a:pt x="6123" y="896"/>
                    </a:lnTo>
                    <a:lnTo>
                      <a:pt x="6115" y="889"/>
                    </a:lnTo>
                    <a:cubicBezTo>
                      <a:pt x="6104" y="879"/>
                      <a:pt x="6093" y="868"/>
                      <a:pt x="6082" y="859"/>
                    </a:cubicBezTo>
                    <a:lnTo>
                      <a:pt x="6076" y="854"/>
                    </a:lnTo>
                    <a:cubicBezTo>
                      <a:pt x="6036" y="820"/>
                      <a:pt x="5995" y="786"/>
                      <a:pt x="5953" y="753"/>
                    </a:cubicBezTo>
                    <a:lnTo>
                      <a:pt x="5947" y="747"/>
                    </a:lnTo>
                    <a:cubicBezTo>
                      <a:pt x="5935" y="738"/>
                      <a:pt x="5925" y="729"/>
                      <a:pt x="5913" y="721"/>
                    </a:cubicBezTo>
                    <a:lnTo>
                      <a:pt x="5901" y="711"/>
                    </a:lnTo>
                    <a:lnTo>
                      <a:pt x="5871" y="689"/>
                    </a:lnTo>
                    <a:lnTo>
                      <a:pt x="5857" y="678"/>
                    </a:lnTo>
                    <a:lnTo>
                      <a:pt x="5830" y="659"/>
                    </a:lnTo>
                    <a:lnTo>
                      <a:pt x="5813" y="646"/>
                    </a:lnTo>
                    <a:lnTo>
                      <a:pt x="5787" y="629"/>
                    </a:lnTo>
                    <a:lnTo>
                      <a:pt x="5769" y="616"/>
                    </a:lnTo>
                    <a:lnTo>
                      <a:pt x="5745" y="599"/>
                    </a:lnTo>
                    <a:lnTo>
                      <a:pt x="5726" y="587"/>
                    </a:lnTo>
                    <a:lnTo>
                      <a:pt x="5702" y="571"/>
                    </a:lnTo>
                    <a:lnTo>
                      <a:pt x="5681" y="558"/>
                    </a:lnTo>
                    <a:cubicBezTo>
                      <a:pt x="5674" y="553"/>
                      <a:pt x="5666" y="547"/>
                      <a:pt x="5659" y="543"/>
                    </a:cubicBezTo>
                    <a:cubicBezTo>
                      <a:pt x="5651" y="539"/>
                      <a:pt x="5644" y="534"/>
                      <a:pt x="5636" y="530"/>
                    </a:cubicBezTo>
                    <a:lnTo>
                      <a:pt x="5615" y="517"/>
                    </a:lnTo>
                    <a:lnTo>
                      <a:pt x="5592" y="503"/>
                    </a:lnTo>
                    <a:lnTo>
                      <a:pt x="5573" y="491"/>
                    </a:lnTo>
                    <a:lnTo>
                      <a:pt x="5547" y="476"/>
                    </a:lnTo>
                    <a:lnTo>
                      <a:pt x="5533" y="468"/>
                    </a:lnTo>
                    <a:cubicBezTo>
                      <a:pt x="5481" y="438"/>
                      <a:pt x="5429" y="410"/>
                      <a:pt x="5375" y="383"/>
                    </a:cubicBezTo>
                    <a:lnTo>
                      <a:pt x="5370" y="380"/>
                    </a:lnTo>
                    <a:lnTo>
                      <a:pt x="5331" y="361"/>
                    </a:lnTo>
                    <a:lnTo>
                      <a:pt x="5324" y="357"/>
                    </a:lnTo>
                    <a:cubicBezTo>
                      <a:pt x="5311" y="351"/>
                      <a:pt x="5298" y="345"/>
                      <a:pt x="5286" y="339"/>
                    </a:cubicBezTo>
                    <a:lnTo>
                      <a:pt x="5278" y="336"/>
                    </a:lnTo>
                    <a:cubicBezTo>
                      <a:pt x="5264" y="329"/>
                      <a:pt x="5252" y="323"/>
                      <a:pt x="5239" y="318"/>
                    </a:cubicBezTo>
                    <a:lnTo>
                      <a:pt x="5232" y="315"/>
                    </a:lnTo>
                    <a:lnTo>
                      <a:pt x="5191" y="296"/>
                    </a:lnTo>
                    <a:lnTo>
                      <a:pt x="5187" y="294"/>
                    </a:lnTo>
                    <a:cubicBezTo>
                      <a:pt x="5172" y="288"/>
                      <a:pt x="5158" y="283"/>
                      <a:pt x="5143" y="276"/>
                    </a:cubicBezTo>
                    <a:lnTo>
                      <a:pt x="5142" y="276"/>
                    </a:lnTo>
                    <a:cubicBezTo>
                      <a:pt x="4709" y="96"/>
                      <a:pt x="4238" y="0"/>
                      <a:pt x="37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59" name="Google Shape;4759;p54"/>
              <p:cNvSpPr/>
              <p:nvPr/>
            </p:nvSpPr>
            <p:spPr>
              <a:xfrm>
                <a:off x="2872225" y="4853725"/>
                <a:ext cx="55075" cy="47200"/>
              </a:xfrm>
              <a:custGeom>
                <a:avLst/>
                <a:gdLst/>
                <a:ahLst/>
                <a:cxnLst/>
                <a:rect l="l" t="t" r="r" b="b"/>
                <a:pathLst>
                  <a:path w="2203" h="1888" extrusionOk="0">
                    <a:moveTo>
                      <a:pt x="1815" y="0"/>
                    </a:moveTo>
                    <a:cubicBezTo>
                      <a:pt x="1549" y="98"/>
                      <a:pt x="1294" y="222"/>
                      <a:pt x="1053" y="372"/>
                    </a:cubicBezTo>
                    <a:cubicBezTo>
                      <a:pt x="679" y="606"/>
                      <a:pt x="306" y="954"/>
                      <a:pt x="0" y="1368"/>
                    </a:cubicBezTo>
                    <a:cubicBezTo>
                      <a:pt x="226" y="1678"/>
                      <a:pt x="527" y="1887"/>
                      <a:pt x="894" y="1887"/>
                    </a:cubicBezTo>
                    <a:cubicBezTo>
                      <a:pt x="955" y="1887"/>
                      <a:pt x="1018" y="1881"/>
                      <a:pt x="1083" y="1869"/>
                    </a:cubicBezTo>
                    <a:cubicBezTo>
                      <a:pt x="1233" y="1840"/>
                      <a:pt x="1376" y="1787"/>
                      <a:pt x="1507" y="1710"/>
                    </a:cubicBezTo>
                    <a:cubicBezTo>
                      <a:pt x="1581" y="1654"/>
                      <a:pt x="1656" y="1599"/>
                      <a:pt x="1733" y="1542"/>
                    </a:cubicBezTo>
                    <a:cubicBezTo>
                      <a:pt x="2048" y="1248"/>
                      <a:pt x="2203" y="800"/>
                      <a:pt x="2005" y="315"/>
                    </a:cubicBezTo>
                    <a:cubicBezTo>
                      <a:pt x="1957"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0" name="Google Shape;4760;p54"/>
              <p:cNvSpPr/>
              <p:nvPr/>
            </p:nvSpPr>
            <p:spPr>
              <a:xfrm>
                <a:off x="2909875" y="4892275"/>
                <a:ext cx="5700" cy="4225"/>
              </a:xfrm>
              <a:custGeom>
                <a:avLst/>
                <a:gdLst/>
                <a:ahLst/>
                <a:cxnLst/>
                <a:rect l="l" t="t" r="r" b="b"/>
                <a:pathLst>
                  <a:path w="228" h="169" extrusionOk="0">
                    <a:moveTo>
                      <a:pt x="227" y="1"/>
                    </a:moveTo>
                    <a:lnTo>
                      <a:pt x="227" y="1"/>
                    </a:lnTo>
                    <a:cubicBezTo>
                      <a:pt x="150" y="57"/>
                      <a:pt x="75" y="113"/>
                      <a:pt x="1" y="169"/>
                    </a:cubicBezTo>
                    <a:cubicBezTo>
                      <a:pt x="82" y="121"/>
                      <a:pt x="158" y="65"/>
                      <a:pt x="2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1" name="Google Shape;4761;p54"/>
              <p:cNvSpPr/>
              <p:nvPr/>
            </p:nvSpPr>
            <p:spPr>
              <a:xfrm>
                <a:off x="3092625" y="4755450"/>
                <a:ext cx="41475" cy="39075"/>
              </a:xfrm>
              <a:custGeom>
                <a:avLst/>
                <a:gdLst/>
                <a:ahLst/>
                <a:cxnLst/>
                <a:rect l="l" t="t" r="r" b="b"/>
                <a:pathLst>
                  <a:path w="1659" h="1563" extrusionOk="0">
                    <a:moveTo>
                      <a:pt x="649" y="1"/>
                    </a:moveTo>
                    <a:cubicBezTo>
                      <a:pt x="444" y="199"/>
                      <a:pt x="228" y="385"/>
                      <a:pt x="1" y="557"/>
                    </a:cubicBezTo>
                    <a:cubicBezTo>
                      <a:pt x="246" y="885"/>
                      <a:pt x="503" y="1224"/>
                      <a:pt x="757" y="1562"/>
                    </a:cubicBezTo>
                    <a:cubicBezTo>
                      <a:pt x="1076" y="1325"/>
                      <a:pt x="1378" y="1065"/>
                      <a:pt x="1658" y="782"/>
                    </a:cubicBezTo>
                    <a:lnTo>
                      <a:pt x="6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2" name="Google Shape;4762;p54"/>
              <p:cNvSpPr/>
              <p:nvPr/>
            </p:nvSpPr>
            <p:spPr>
              <a:xfrm>
                <a:off x="3075950" y="4769350"/>
                <a:ext cx="35600" cy="40525"/>
              </a:xfrm>
              <a:custGeom>
                <a:avLst/>
                <a:gdLst/>
                <a:ahLst/>
                <a:cxnLst/>
                <a:rect l="l" t="t" r="r" b="b"/>
                <a:pathLst>
                  <a:path w="1424" h="1621" extrusionOk="0">
                    <a:moveTo>
                      <a:pt x="668" y="1"/>
                    </a:moveTo>
                    <a:cubicBezTo>
                      <a:pt x="454" y="161"/>
                      <a:pt x="231" y="309"/>
                      <a:pt x="0" y="444"/>
                    </a:cubicBezTo>
                    <a:lnTo>
                      <a:pt x="472" y="1621"/>
                    </a:lnTo>
                    <a:cubicBezTo>
                      <a:pt x="802" y="1436"/>
                      <a:pt x="1120" y="1231"/>
                      <a:pt x="1424" y="1005"/>
                    </a:cubicBezTo>
                    <a:cubicBezTo>
                      <a:pt x="1170" y="668"/>
                      <a:pt x="913"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3" name="Google Shape;4763;p54"/>
              <p:cNvSpPr/>
              <p:nvPr/>
            </p:nvSpPr>
            <p:spPr>
              <a:xfrm>
                <a:off x="3065050" y="4746175"/>
                <a:ext cx="27600" cy="34300"/>
              </a:xfrm>
              <a:custGeom>
                <a:avLst/>
                <a:gdLst/>
                <a:ahLst/>
                <a:cxnLst/>
                <a:rect l="l" t="t" r="r" b="b"/>
                <a:pathLst>
                  <a:path w="1104" h="1372" extrusionOk="0">
                    <a:moveTo>
                      <a:pt x="407" y="1"/>
                    </a:moveTo>
                    <a:cubicBezTo>
                      <a:pt x="277" y="102"/>
                      <a:pt x="141" y="196"/>
                      <a:pt x="0" y="284"/>
                    </a:cubicBezTo>
                    <a:cubicBezTo>
                      <a:pt x="127" y="602"/>
                      <a:pt x="277" y="973"/>
                      <a:pt x="436" y="1372"/>
                    </a:cubicBezTo>
                    <a:cubicBezTo>
                      <a:pt x="667" y="1237"/>
                      <a:pt x="890" y="1088"/>
                      <a:pt x="1104" y="928"/>
                    </a:cubicBezTo>
                    <a:cubicBezTo>
                      <a:pt x="859" y="603"/>
                      <a:pt x="623" y="290"/>
                      <a:pt x="4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4" name="Google Shape;4764;p54"/>
              <p:cNvSpPr/>
              <p:nvPr/>
            </p:nvSpPr>
            <p:spPr>
              <a:xfrm>
                <a:off x="3142575" y="4966850"/>
                <a:ext cx="725" cy="425"/>
              </a:xfrm>
              <a:custGeom>
                <a:avLst/>
                <a:gdLst/>
                <a:ahLst/>
                <a:cxnLst/>
                <a:rect l="l" t="t" r="r" b="b"/>
                <a:pathLst>
                  <a:path w="29" h="17" extrusionOk="0">
                    <a:moveTo>
                      <a:pt x="27" y="1"/>
                    </a:moveTo>
                    <a:cubicBezTo>
                      <a:pt x="19" y="2"/>
                      <a:pt x="9" y="2"/>
                      <a:pt x="1" y="3"/>
                    </a:cubicBezTo>
                    <a:lnTo>
                      <a:pt x="28" y="17"/>
                    </a:lnTo>
                    <a:cubicBezTo>
                      <a:pt x="28" y="12"/>
                      <a:pt x="28" y="6"/>
                      <a:pt x="27"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5" name="Google Shape;4765;p54"/>
              <p:cNvSpPr/>
              <p:nvPr/>
            </p:nvSpPr>
            <p:spPr>
              <a:xfrm>
                <a:off x="3100050" y="4830750"/>
                <a:ext cx="40150" cy="37000"/>
              </a:xfrm>
              <a:custGeom>
                <a:avLst/>
                <a:gdLst/>
                <a:ahLst/>
                <a:cxnLst/>
                <a:rect l="l" t="t" r="r" b="b"/>
                <a:pathLst>
                  <a:path w="1606" h="1480" extrusionOk="0">
                    <a:moveTo>
                      <a:pt x="647" y="1"/>
                    </a:moveTo>
                    <a:cubicBezTo>
                      <a:pt x="415" y="154"/>
                      <a:pt x="194" y="288"/>
                      <a:pt x="0" y="391"/>
                    </a:cubicBezTo>
                    <a:cubicBezTo>
                      <a:pt x="162" y="795"/>
                      <a:pt x="311" y="1168"/>
                      <a:pt x="436" y="1479"/>
                    </a:cubicBezTo>
                    <a:cubicBezTo>
                      <a:pt x="737" y="1351"/>
                      <a:pt x="1163" y="1098"/>
                      <a:pt x="1606" y="788"/>
                    </a:cubicBezTo>
                    <a:lnTo>
                      <a:pt x="647"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6" name="Google Shape;4766;p54"/>
              <p:cNvSpPr/>
              <p:nvPr/>
            </p:nvSpPr>
            <p:spPr>
              <a:xfrm>
                <a:off x="3087750" y="4794475"/>
                <a:ext cx="42400" cy="46050"/>
              </a:xfrm>
              <a:custGeom>
                <a:avLst/>
                <a:gdLst/>
                <a:ahLst/>
                <a:cxnLst/>
                <a:rect l="l" t="t" r="r" b="b"/>
                <a:pathLst>
                  <a:path w="1696" h="1842" extrusionOk="0">
                    <a:moveTo>
                      <a:pt x="952" y="0"/>
                    </a:moveTo>
                    <a:cubicBezTo>
                      <a:pt x="648" y="226"/>
                      <a:pt x="330" y="432"/>
                      <a:pt x="0" y="617"/>
                    </a:cubicBezTo>
                    <a:lnTo>
                      <a:pt x="492" y="1842"/>
                    </a:lnTo>
                    <a:cubicBezTo>
                      <a:pt x="686" y="1739"/>
                      <a:pt x="907" y="1605"/>
                      <a:pt x="1139" y="1452"/>
                    </a:cubicBezTo>
                    <a:lnTo>
                      <a:pt x="1135" y="1448"/>
                    </a:lnTo>
                    <a:lnTo>
                      <a:pt x="1696" y="987"/>
                    </a:lnTo>
                    <a:cubicBezTo>
                      <a:pt x="1457" y="670"/>
                      <a:pt x="1205" y="336"/>
                      <a:pt x="9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7" name="Google Shape;4767;p54"/>
              <p:cNvSpPr/>
              <p:nvPr/>
            </p:nvSpPr>
            <p:spPr>
              <a:xfrm>
                <a:off x="3072150" y="4742025"/>
                <a:ext cx="8350" cy="4175"/>
              </a:xfrm>
              <a:custGeom>
                <a:avLst/>
                <a:gdLst/>
                <a:ahLst/>
                <a:cxnLst/>
                <a:rect l="l" t="t" r="r" b="b"/>
                <a:pathLst>
                  <a:path w="334" h="167" extrusionOk="0">
                    <a:moveTo>
                      <a:pt x="0" y="1"/>
                    </a:moveTo>
                    <a:lnTo>
                      <a:pt x="123"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8" name="Google Shape;4768;p54"/>
              <p:cNvSpPr/>
              <p:nvPr/>
            </p:nvSpPr>
            <p:spPr>
              <a:xfrm>
                <a:off x="3046750" y="4742050"/>
                <a:ext cx="111250" cy="178550"/>
              </a:xfrm>
              <a:custGeom>
                <a:avLst/>
                <a:gdLst/>
                <a:ahLst/>
                <a:cxnLst/>
                <a:rect l="l" t="t" r="r" b="b"/>
                <a:pathLst>
                  <a:path w="4450" h="7142" extrusionOk="0">
                    <a:moveTo>
                      <a:pt x="1" y="1"/>
                    </a:moveTo>
                    <a:cubicBezTo>
                      <a:pt x="481" y="1671"/>
                      <a:pt x="1326" y="4280"/>
                      <a:pt x="2174" y="6534"/>
                    </a:cubicBezTo>
                    <a:cubicBezTo>
                      <a:pt x="2250" y="6740"/>
                      <a:pt x="2328" y="6943"/>
                      <a:pt x="2406" y="7142"/>
                    </a:cubicBezTo>
                    <a:cubicBezTo>
                      <a:pt x="2413" y="7118"/>
                      <a:pt x="2422" y="7093"/>
                      <a:pt x="2432" y="7070"/>
                    </a:cubicBezTo>
                    <a:cubicBezTo>
                      <a:pt x="2699" y="6453"/>
                      <a:pt x="3523" y="5637"/>
                      <a:pt x="4449" y="4921"/>
                    </a:cubicBezTo>
                    <a:lnTo>
                      <a:pt x="3738" y="4336"/>
                    </a:lnTo>
                    <a:cubicBezTo>
                      <a:pt x="3295" y="4646"/>
                      <a:pt x="2869" y="4899"/>
                      <a:pt x="2568" y="5027"/>
                    </a:cubicBezTo>
                    <a:cubicBezTo>
                      <a:pt x="2443" y="4716"/>
                      <a:pt x="2294" y="4343"/>
                      <a:pt x="2132" y="3940"/>
                    </a:cubicBezTo>
                    <a:lnTo>
                      <a:pt x="1640" y="2714"/>
                    </a:lnTo>
                    <a:lnTo>
                      <a:pt x="1168" y="1537"/>
                    </a:lnTo>
                    <a:cubicBezTo>
                      <a:pt x="1009" y="1139"/>
                      <a:pt x="859" y="767"/>
                      <a:pt x="732" y="449"/>
                    </a:cubicBezTo>
                    <a:cubicBezTo>
                      <a:pt x="665" y="284"/>
                      <a:pt x="605" y="133"/>
                      <a:pt x="5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69" name="Google Shape;4769;p54"/>
              <p:cNvSpPr/>
              <p:nvPr/>
            </p:nvSpPr>
            <p:spPr>
              <a:xfrm>
                <a:off x="3060525" y="4742025"/>
                <a:ext cx="14725" cy="11275"/>
              </a:xfrm>
              <a:custGeom>
                <a:avLst/>
                <a:gdLst/>
                <a:ahLst/>
                <a:cxnLst/>
                <a:rect l="l" t="t" r="r" b="b"/>
                <a:pathLst>
                  <a:path w="589" h="451" extrusionOk="0">
                    <a:moveTo>
                      <a:pt x="1" y="1"/>
                    </a:moveTo>
                    <a:cubicBezTo>
                      <a:pt x="54" y="134"/>
                      <a:pt x="114" y="285"/>
                      <a:pt x="180" y="450"/>
                    </a:cubicBezTo>
                    <a:cubicBezTo>
                      <a:pt x="322" y="362"/>
                      <a:pt x="458" y="268"/>
                      <a:pt x="588" y="167"/>
                    </a:cubicBezTo>
                    <a:lnTo>
                      <a:pt x="465"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0" name="Google Shape;4770;p54"/>
              <p:cNvSpPr/>
              <p:nvPr/>
            </p:nvSpPr>
            <p:spPr>
              <a:xfrm>
                <a:off x="3111525" y="4774975"/>
                <a:ext cx="48200" cy="44175"/>
              </a:xfrm>
              <a:custGeom>
                <a:avLst/>
                <a:gdLst/>
                <a:ahLst/>
                <a:cxnLst/>
                <a:rect l="l" t="t" r="r" b="b"/>
                <a:pathLst>
                  <a:path w="1928" h="1767" extrusionOk="0">
                    <a:moveTo>
                      <a:pt x="902" y="1"/>
                    </a:moveTo>
                    <a:cubicBezTo>
                      <a:pt x="622" y="283"/>
                      <a:pt x="320" y="543"/>
                      <a:pt x="1" y="780"/>
                    </a:cubicBezTo>
                    <a:cubicBezTo>
                      <a:pt x="253" y="1116"/>
                      <a:pt x="506" y="1450"/>
                      <a:pt x="745" y="1767"/>
                    </a:cubicBezTo>
                    <a:lnTo>
                      <a:pt x="1927" y="794"/>
                    </a:ln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1" name="Google Shape;4771;p54"/>
              <p:cNvSpPr/>
              <p:nvPr/>
            </p:nvSpPr>
            <p:spPr>
              <a:xfrm>
                <a:off x="3091525" y="4742050"/>
                <a:ext cx="84050" cy="52825"/>
              </a:xfrm>
              <a:custGeom>
                <a:avLst/>
                <a:gdLst/>
                <a:ahLst/>
                <a:cxnLst/>
                <a:rect l="l" t="t" r="r" b="b"/>
                <a:pathLst>
                  <a:path w="3362" h="2113" extrusionOk="0">
                    <a:moveTo>
                      <a:pt x="0" y="1"/>
                    </a:moveTo>
                    <a:cubicBezTo>
                      <a:pt x="213" y="166"/>
                      <a:pt x="448" y="347"/>
                      <a:pt x="693" y="538"/>
                    </a:cubicBezTo>
                    <a:cubicBezTo>
                      <a:pt x="786" y="446"/>
                      <a:pt x="877" y="354"/>
                      <a:pt x="966" y="258"/>
                    </a:cubicBezTo>
                    <a:lnTo>
                      <a:pt x="966" y="258"/>
                    </a:lnTo>
                    <a:cubicBezTo>
                      <a:pt x="877" y="354"/>
                      <a:pt x="787" y="447"/>
                      <a:pt x="693" y="538"/>
                    </a:cubicBezTo>
                    <a:lnTo>
                      <a:pt x="1702" y="1319"/>
                    </a:lnTo>
                    <a:lnTo>
                      <a:pt x="2727" y="2112"/>
                    </a:lnTo>
                    <a:lnTo>
                      <a:pt x="2801" y="2053"/>
                    </a:lnTo>
                    <a:lnTo>
                      <a:pt x="3362" y="1590"/>
                    </a:lnTo>
                    <a:cubicBezTo>
                      <a:pt x="2570" y="1036"/>
                      <a:pt x="1763" y="491"/>
                      <a:pt x="10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2" name="Google Shape;4772;p54"/>
              <p:cNvSpPr/>
              <p:nvPr/>
            </p:nvSpPr>
            <p:spPr>
              <a:xfrm>
                <a:off x="3075225" y="4742025"/>
                <a:ext cx="33650" cy="27350"/>
              </a:xfrm>
              <a:custGeom>
                <a:avLst/>
                <a:gdLst/>
                <a:ahLst/>
                <a:cxnLst/>
                <a:rect l="l" t="t" r="r" b="b"/>
                <a:pathLst>
                  <a:path w="1346" h="1094" extrusionOk="0">
                    <a:moveTo>
                      <a:pt x="211" y="1"/>
                    </a:moveTo>
                    <a:cubicBezTo>
                      <a:pt x="142" y="56"/>
                      <a:pt x="72" y="111"/>
                      <a:pt x="0" y="165"/>
                    </a:cubicBezTo>
                    <a:cubicBezTo>
                      <a:pt x="216" y="456"/>
                      <a:pt x="452" y="769"/>
                      <a:pt x="697" y="1094"/>
                    </a:cubicBezTo>
                    <a:cubicBezTo>
                      <a:pt x="924" y="921"/>
                      <a:pt x="1140" y="735"/>
                      <a:pt x="1345" y="538"/>
                    </a:cubicBezTo>
                    <a:cubicBezTo>
                      <a:pt x="1100" y="347"/>
                      <a:pt x="865" y="165"/>
                      <a:pt x="6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3" name="Google Shape;4773;p54"/>
              <p:cNvSpPr/>
              <p:nvPr/>
            </p:nvSpPr>
            <p:spPr>
              <a:xfrm>
                <a:off x="3104225" y="4920600"/>
                <a:ext cx="38375" cy="46350"/>
              </a:xfrm>
              <a:custGeom>
                <a:avLst/>
                <a:gdLst/>
                <a:ahLst/>
                <a:cxnLst/>
                <a:rect l="l" t="t" r="r" b="b"/>
                <a:pathLst>
                  <a:path w="1535" h="1854" extrusionOk="0">
                    <a:moveTo>
                      <a:pt x="107" y="0"/>
                    </a:moveTo>
                    <a:lnTo>
                      <a:pt x="107" y="0"/>
                    </a:lnTo>
                    <a:cubicBezTo>
                      <a:pt x="0" y="366"/>
                      <a:pt x="232" y="797"/>
                      <a:pt x="431" y="1084"/>
                    </a:cubicBezTo>
                    <a:cubicBezTo>
                      <a:pt x="694" y="1465"/>
                      <a:pt x="1049" y="1853"/>
                      <a:pt x="1510" y="1853"/>
                    </a:cubicBezTo>
                    <a:cubicBezTo>
                      <a:pt x="1518" y="1853"/>
                      <a:pt x="1526" y="1853"/>
                      <a:pt x="1535" y="1853"/>
                    </a:cubicBezTo>
                    <a:cubicBezTo>
                      <a:pt x="1499" y="1835"/>
                      <a:pt x="1465" y="1816"/>
                      <a:pt x="1431" y="1796"/>
                    </a:cubicBezTo>
                    <a:cubicBezTo>
                      <a:pt x="875" y="1471"/>
                      <a:pt x="419" y="800"/>
                      <a:pt x="176" y="178"/>
                    </a:cubicBezTo>
                    <a:cubicBezTo>
                      <a:pt x="152" y="119"/>
                      <a:pt x="130"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4" name="Google Shape;4774;p54"/>
              <p:cNvSpPr/>
              <p:nvPr/>
            </p:nvSpPr>
            <p:spPr>
              <a:xfrm>
                <a:off x="3106875" y="4865100"/>
                <a:ext cx="83875" cy="101850"/>
              </a:xfrm>
              <a:custGeom>
                <a:avLst/>
                <a:gdLst/>
                <a:ahLst/>
                <a:cxnLst/>
                <a:rect l="l" t="t" r="r" b="b"/>
                <a:pathLst>
                  <a:path w="3355" h="4074" extrusionOk="0">
                    <a:moveTo>
                      <a:pt x="2043" y="0"/>
                    </a:moveTo>
                    <a:cubicBezTo>
                      <a:pt x="1118" y="716"/>
                      <a:pt x="293" y="1531"/>
                      <a:pt x="27" y="2148"/>
                    </a:cubicBezTo>
                    <a:cubicBezTo>
                      <a:pt x="17" y="2171"/>
                      <a:pt x="8" y="2196"/>
                      <a:pt x="1" y="2220"/>
                    </a:cubicBezTo>
                    <a:cubicBezTo>
                      <a:pt x="23" y="2280"/>
                      <a:pt x="46" y="2339"/>
                      <a:pt x="70" y="2398"/>
                    </a:cubicBezTo>
                    <a:cubicBezTo>
                      <a:pt x="313" y="3020"/>
                      <a:pt x="769" y="3691"/>
                      <a:pt x="1325" y="4016"/>
                    </a:cubicBezTo>
                    <a:cubicBezTo>
                      <a:pt x="1359" y="4036"/>
                      <a:pt x="1393" y="4055"/>
                      <a:pt x="1429" y="4073"/>
                    </a:cubicBezTo>
                    <a:cubicBezTo>
                      <a:pt x="1437" y="4073"/>
                      <a:pt x="1446" y="4072"/>
                      <a:pt x="1455" y="4072"/>
                    </a:cubicBezTo>
                    <a:cubicBezTo>
                      <a:pt x="1418" y="3085"/>
                      <a:pt x="2045" y="2223"/>
                      <a:pt x="2786" y="1544"/>
                    </a:cubicBezTo>
                    <a:cubicBezTo>
                      <a:pt x="2967" y="1378"/>
                      <a:pt x="3156" y="1223"/>
                      <a:pt x="3355" y="1078"/>
                    </a:cubicBezTo>
                    <a:lnTo>
                      <a:pt x="204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5" name="Google Shape;4775;p54"/>
              <p:cNvSpPr/>
              <p:nvPr/>
            </p:nvSpPr>
            <p:spPr>
              <a:xfrm>
                <a:off x="3143275" y="4967250"/>
                <a:ext cx="15300" cy="15400"/>
              </a:xfrm>
              <a:custGeom>
                <a:avLst/>
                <a:gdLst/>
                <a:ahLst/>
                <a:cxnLst/>
                <a:rect l="l" t="t" r="r" b="b"/>
                <a:pathLst>
                  <a:path w="612" h="616" extrusionOk="0">
                    <a:moveTo>
                      <a:pt x="0" y="1"/>
                    </a:moveTo>
                    <a:cubicBezTo>
                      <a:pt x="2" y="57"/>
                      <a:pt x="7" y="114"/>
                      <a:pt x="14" y="171"/>
                    </a:cubicBezTo>
                    <a:cubicBezTo>
                      <a:pt x="32" y="325"/>
                      <a:pt x="77" y="475"/>
                      <a:pt x="145" y="615"/>
                    </a:cubicBezTo>
                    <a:lnTo>
                      <a:pt x="611" y="232"/>
                    </a:lnTo>
                    <a:cubicBezTo>
                      <a:pt x="399" y="180"/>
                      <a:pt x="194" y="10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6" name="Google Shape;4776;p54"/>
              <p:cNvSpPr/>
              <p:nvPr/>
            </p:nvSpPr>
            <p:spPr>
              <a:xfrm>
                <a:off x="3143275" y="4919300"/>
                <a:ext cx="80650" cy="53750"/>
              </a:xfrm>
              <a:custGeom>
                <a:avLst/>
                <a:gdLst/>
                <a:ahLst/>
                <a:cxnLst/>
                <a:rect l="l" t="t" r="r" b="b"/>
                <a:pathLst>
                  <a:path w="3226" h="2150" extrusionOk="0">
                    <a:moveTo>
                      <a:pt x="3226" y="1"/>
                    </a:moveTo>
                    <a:cubicBezTo>
                      <a:pt x="2891" y="254"/>
                      <a:pt x="2518" y="528"/>
                      <a:pt x="2109" y="832"/>
                    </a:cubicBezTo>
                    <a:cubicBezTo>
                      <a:pt x="1651" y="1172"/>
                      <a:pt x="1172" y="1484"/>
                      <a:pt x="654" y="1703"/>
                    </a:cubicBezTo>
                    <a:cubicBezTo>
                      <a:pt x="505" y="1767"/>
                      <a:pt x="353" y="1821"/>
                      <a:pt x="199" y="1868"/>
                    </a:cubicBezTo>
                    <a:cubicBezTo>
                      <a:pt x="134" y="1887"/>
                      <a:pt x="67" y="1899"/>
                      <a:pt x="0" y="1903"/>
                    </a:cubicBezTo>
                    <a:cubicBezTo>
                      <a:pt x="0" y="1908"/>
                      <a:pt x="0" y="1914"/>
                      <a:pt x="0" y="1919"/>
                    </a:cubicBezTo>
                    <a:cubicBezTo>
                      <a:pt x="194" y="2020"/>
                      <a:pt x="399" y="2098"/>
                      <a:pt x="611" y="2150"/>
                    </a:cubicBezTo>
                    <a:lnTo>
                      <a:pt x="32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77" name="Google Shape;4777;p54"/>
              <p:cNvSpPr/>
              <p:nvPr/>
            </p:nvSpPr>
            <p:spPr>
              <a:xfrm>
                <a:off x="3142325" y="4892050"/>
                <a:ext cx="81575" cy="74875"/>
              </a:xfrm>
              <a:custGeom>
                <a:avLst/>
                <a:gdLst/>
                <a:ahLst/>
                <a:cxnLst/>
                <a:rect l="l" t="t" r="r" b="b"/>
                <a:pathLst>
                  <a:path w="3263" h="2995" extrusionOk="0">
                    <a:moveTo>
                      <a:pt x="1938" y="0"/>
                    </a:moveTo>
                    <a:cubicBezTo>
                      <a:pt x="1739" y="145"/>
                      <a:pt x="1549" y="300"/>
                      <a:pt x="1368" y="466"/>
                    </a:cubicBezTo>
                    <a:cubicBezTo>
                      <a:pt x="628" y="1145"/>
                      <a:pt x="1" y="2007"/>
                      <a:pt x="38" y="2994"/>
                    </a:cubicBezTo>
                    <a:cubicBezTo>
                      <a:pt x="105" y="2989"/>
                      <a:pt x="172" y="2977"/>
                      <a:pt x="237" y="2958"/>
                    </a:cubicBezTo>
                    <a:cubicBezTo>
                      <a:pt x="392" y="2911"/>
                      <a:pt x="544" y="2857"/>
                      <a:pt x="692" y="2793"/>
                    </a:cubicBezTo>
                    <a:cubicBezTo>
                      <a:pt x="1211" y="2574"/>
                      <a:pt x="1690" y="2262"/>
                      <a:pt x="2146" y="1921"/>
                    </a:cubicBezTo>
                    <a:cubicBezTo>
                      <a:pt x="2555" y="1618"/>
                      <a:pt x="2929" y="1344"/>
                      <a:pt x="3263" y="1090"/>
                    </a:cubicBezTo>
                    <a:lnTo>
                      <a:pt x="19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778" name="Google Shape;4778;p54"/>
          <p:cNvGrpSpPr/>
          <p:nvPr/>
        </p:nvGrpSpPr>
        <p:grpSpPr>
          <a:xfrm>
            <a:off x="7782319" y="4121816"/>
            <a:ext cx="950203" cy="673944"/>
            <a:chOff x="3995538" y="4842100"/>
            <a:chExt cx="884650" cy="627450"/>
          </a:xfrm>
        </p:grpSpPr>
        <p:sp>
          <p:nvSpPr>
            <p:cNvPr id="4779" name="Google Shape;4779;p54"/>
            <p:cNvSpPr/>
            <p:nvPr/>
          </p:nvSpPr>
          <p:spPr>
            <a:xfrm>
              <a:off x="4001138" y="4842100"/>
              <a:ext cx="873450" cy="627450"/>
            </a:xfrm>
            <a:custGeom>
              <a:avLst/>
              <a:gdLst/>
              <a:ahLst/>
              <a:cxnLst/>
              <a:rect l="l" t="t" r="r" b="b"/>
              <a:pathLst>
                <a:path w="34938" h="25098" extrusionOk="0">
                  <a:moveTo>
                    <a:pt x="11823" y="6564"/>
                  </a:moveTo>
                  <a:cubicBezTo>
                    <a:pt x="12977" y="6564"/>
                    <a:pt x="14395" y="6636"/>
                    <a:pt x="15730" y="6746"/>
                  </a:cubicBezTo>
                  <a:cubicBezTo>
                    <a:pt x="16506" y="6810"/>
                    <a:pt x="17254" y="6886"/>
                    <a:pt x="17906" y="6967"/>
                  </a:cubicBezTo>
                  <a:cubicBezTo>
                    <a:pt x="19167" y="7126"/>
                    <a:pt x="20069" y="7307"/>
                    <a:pt x="20119" y="7458"/>
                  </a:cubicBezTo>
                  <a:cubicBezTo>
                    <a:pt x="20158" y="7581"/>
                    <a:pt x="19506" y="8142"/>
                    <a:pt x="18486" y="8910"/>
                  </a:cubicBezTo>
                  <a:cubicBezTo>
                    <a:pt x="17820" y="9414"/>
                    <a:pt x="16994" y="10010"/>
                    <a:pt x="16103" y="10630"/>
                  </a:cubicBezTo>
                  <a:cubicBezTo>
                    <a:pt x="13989" y="12103"/>
                    <a:pt x="11508" y="13721"/>
                    <a:pt x="9888" y="14635"/>
                  </a:cubicBezTo>
                  <a:cubicBezTo>
                    <a:pt x="9082" y="15089"/>
                    <a:pt x="8490" y="15369"/>
                    <a:pt x="8262" y="15369"/>
                  </a:cubicBezTo>
                  <a:cubicBezTo>
                    <a:pt x="8229" y="15369"/>
                    <a:pt x="8204" y="15363"/>
                    <a:pt x="8186" y="15351"/>
                  </a:cubicBezTo>
                  <a:cubicBezTo>
                    <a:pt x="7549" y="14911"/>
                    <a:pt x="8728" y="7368"/>
                    <a:pt x="9479" y="6828"/>
                  </a:cubicBezTo>
                  <a:cubicBezTo>
                    <a:pt x="9550" y="6776"/>
                    <a:pt x="9671" y="6733"/>
                    <a:pt x="9831" y="6697"/>
                  </a:cubicBezTo>
                  <a:cubicBezTo>
                    <a:pt x="10256" y="6604"/>
                    <a:pt x="10967" y="6564"/>
                    <a:pt x="11823" y="6564"/>
                  </a:cubicBezTo>
                  <a:close/>
                  <a:moveTo>
                    <a:pt x="11287" y="0"/>
                  </a:moveTo>
                  <a:cubicBezTo>
                    <a:pt x="10766" y="0"/>
                    <a:pt x="10263" y="5"/>
                    <a:pt x="9784" y="16"/>
                  </a:cubicBezTo>
                  <a:cubicBezTo>
                    <a:pt x="7164" y="71"/>
                    <a:pt x="5220" y="295"/>
                    <a:pt x="4590" y="750"/>
                  </a:cubicBezTo>
                  <a:cubicBezTo>
                    <a:pt x="2749" y="2078"/>
                    <a:pt x="0" y="18230"/>
                    <a:pt x="436" y="23470"/>
                  </a:cubicBezTo>
                  <a:cubicBezTo>
                    <a:pt x="506" y="24312"/>
                    <a:pt x="659" y="24872"/>
                    <a:pt x="909" y="25046"/>
                  </a:cubicBezTo>
                  <a:cubicBezTo>
                    <a:pt x="912" y="25049"/>
                    <a:pt x="917" y="25052"/>
                    <a:pt x="921" y="25054"/>
                  </a:cubicBezTo>
                  <a:lnTo>
                    <a:pt x="925" y="25056"/>
                  </a:lnTo>
                  <a:cubicBezTo>
                    <a:pt x="928" y="25058"/>
                    <a:pt x="932" y="25060"/>
                    <a:pt x="936" y="25063"/>
                  </a:cubicBezTo>
                  <a:lnTo>
                    <a:pt x="939" y="25064"/>
                  </a:lnTo>
                  <a:cubicBezTo>
                    <a:pt x="944" y="25066"/>
                    <a:pt x="949" y="25068"/>
                    <a:pt x="954" y="25070"/>
                  </a:cubicBezTo>
                  <a:cubicBezTo>
                    <a:pt x="966" y="25074"/>
                    <a:pt x="978" y="25078"/>
                    <a:pt x="990" y="25082"/>
                  </a:cubicBezTo>
                  <a:cubicBezTo>
                    <a:pt x="1029" y="25092"/>
                    <a:pt x="1074" y="25097"/>
                    <a:pt x="1127" y="25097"/>
                  </a:cubicBezTo>
                  <a:cubicBezTo>
                    <a:pt x="1272" y="25097"/>
                    <a:pt x="1469" y="25057"/>
                    <a:pt x="1711" y="24981"/>
                  </a:cubicBezTo>
                  <a:lnTo>
                    <a:pt x="1713" y="24981"/>
                  </a:lnTo>
                  <a:cubicBezTo>
                    <a:pt x="1755" y="24968"/>
                    <a:pt x="1798" y="24954"/>
                    <a:pt x="1843" y="24939"/>
                  </a:cubicBezTo>
                  <a:lnTo>
                    <a:pt x="1851" y="24936"/>
                  </a:lnTo>
                  <a:lnTo>
                    <a:pt x="1887" y="24924"/>
                  </a:lnTo>
                  <a:lnTo>
                    <a:pt x="1897" y="24921"/>
                  </a:lnTo>
                  <a:lnTo>
                    <a:pt x="1938" y="24905"/>
                  </a:lnTo>
                  <a:lnTo>
                    <a:pt x="1940" y="24905"/>
                  </a:lnTo>
                  <a:lnTo>
                    <a:pt x="1985" y="24889"/>
                  </a:lnTo>
                  <a:lnTo>
                    <a:pt x="2000" y="24883"/>
                  </a:lnTo>
                  <a:lnTo>
                    <a:pt x="2029" y="24872"/>
                  </a:lnTo>
                  <a:lnTo>
                    <a:pt x="2048" y="24865"/>
                  </a:lnTo>
                  <a:lnTo>
                    <a:pt x="2075" y="24855"/>
                  </a:lnTo>
                  <a:lnTo>
                    <a:pt x="2096" y="24847"/>
                  </a:lnTo>
                  <a:lnTo>
                    <a:pt x="2120" y="24838"/>
                  </a:lnTo>
                  <a:cubicBezTo>
                    <a:pt x="2135" y="24831"/>
                    <a:pt x="2150" y="24826"/>
                    <a:pt x="2166" y="24820"/>
                  </a:cubicBezTo>
                  <a:lnTo>
                    <a:pt x="2182" y="24813"/>
                  </a:lnTo>
                  <a:lnTo>
                    <a:pt x="2213" y="24801"/>
                  </a:lnTo>
                  <a:lnTo>
                    <a:pt x="2228" y="24795"/>
                  </a:lnTo>
                  <a:lnTo>
                    <a:pt x="2260" y="24783"/>
                  </a:lnTo>
                  <a:lnTo>
                    <a:pt x="2270" y="24778"/>
                  </a:lnTo>
                  <a:cubicBezTo>
                    <a:pt x="3862" y="24134"/>
                    <a:pt x="6641" y="22561"/>
                    <a:pt x="9929" y="20531"/>
                  </a:cubicBezTo>
                  <a:lnTo>
                    <a:pt x="10156" y="20390"/>
                  </a:lnTo>
                  <a:cubicBezTo>
                    <a:pt x="11847" y="19342"/>
                    <a:pt x="13667" y="18179"/>
                    <a:pt x="15525" y="16962"/>
                  </a:cubicBezTo>
                  <a:lnTo>
                    <a:pt x="15551" y="16944"/>
                  </a:lnTo>
                  <a:lnTo>
                    <a:pt x="15705" y="16844"/>
                  </a:lnTo>
                  <a:lnTo>
                    <a:pt x="15809" y="16775"/>
                  </a:lnTo>
                  <a:lnTo>
                    <a:pt x="15884" y="16726"/>
                  </a:lnTo>
                  <a:lnTo>
                    <a:pt x="16028" y="16630"/>
                  </a:lnTo>
                  <a:lnTo>
                    <a:pt x="16067" y="16605"/>
                  </a:lnTo>
                  <a:lnTo>
                    <a:pt x="16230" y="16499"/>
                  </a:lnTo>
                  <a:lnTo>
                    <a:pt x="16310" y="16446"/>
                  </a:lnTo>
                  <a:cubicBezTo>
                    <a:pt x="16332" y="16431"/>
                    <a:pt x="16355" y="16416"/>
                    <a:pt x="16377" y="16401"/>
                  </a:cubicBezTo>
                  <a:lnTo>
                    <a:pt x="16394" y="16391"/>
                  </a:lnTo>
                  <a:cubicBezTo>
                    <a:pt x="16987" y="16000"/>
                    <a:pt x="17582" y="15604"/>
                    <a:pt x="18178" y="15206"/>
                  </a:cubicBezTo>
                  <a:lnTo>
                    <a:pt x="18212" y="15182"/>
                  </a:lnTo>
                  <a:cubicBezTo>
                    <a:pt x="18319" y="15110"/>
                    <a:pt x="18426" y="15038"/>
                    <a:pt x="18533" y="14967"/>
                  </a:cubicBezTo>
                  <a:cubicBezTo>
                    <a:pt x="18899" y="14721"/>
                    <a:pt x="19265" y="14475"/>
                    <a:pt x="19629" y="14228"/>
                  </a:cubicBezTo>
                  <a:cubicBezTo>
                    <a:pt x="19903" y="14044"/>
                    <a:pt x="20175" y="13858"/>
                    <a:pt x="20447" y="13674"/>
                  </a:cubicBezTo>
                  <a:cubicBezTo>
                    <a:pt x="21517" y="12945"/>
                    <a:pt x="22574" y="12217"/>
                    <a:pt x="23600" y="11501"/>
                  </a:cubicBezTo>
                  <a:cubicBezTo>
                    <a:pt x="27377" y="8866"/>
                    <a:pt x="30730" y="6405"/>
                    <a:pt x="32791" y="4720"/>
                  </a:cubicBezTo>
                  <a:cubicBezTo>
                    <a:pt x="34142" y="3615"/>
                    <a:pt x="34937" y="2845"/>
                    <a:pt x="34930" y="2579"/>
                  </a:cubicBezTo>
                  <a:lnTo>
                    <a:pt x="34930" y="2573"/>
                  </a:lnTo>
                  <a:lnTo>
                    <a:pt x="34930" y="2568"/>
                  </a:lnTo>
                  <a:cubicBezTo>
                    <a:pt x="34930" y="2566"/>
                    <a:pt x="34930" y="2564"/>
                    <a:pt x="34929" y="2562"/>
                  </a:cubicBezTo>
                  <a:cubicBezTo>
                    <a:pt x="34928" y="2559"/>
                    <a:pt x="34929" y="2558"/>
                    <a:pt x="34928" y="2557"/>
                  </a:cubicBezTo>
                  <a:cubicBezTo>
                    <a:pt x="34928" y="2556"/>
                    <a:pt x="34927" y="2551"/>
                    <a:pt x="34926" y="2548"/>
                  </a:cubicBezTo>
                  <a:cubicBezTo>
                    <a:pt x="34860" y="2351"/>
                    <a:pt x="34291" y="2137"/>
                    <a:pt x="33348" y="1921"/>
                  </a:cubicBezTo>
                  <a:cubicBezTo>
                    <a:pt x="31591" y="1515"/>
                    <a:pt x="28539" y="1098"/>
                    <a:pt x="25053" y="756"/>
                  </a:cubicBezTo>
                  <a:cubicBezTo>
                    <a:pt x="22120" y="468"/>
                    <a:pt x="18880" y="234"/>
                    <a:pt x="15854" y="107"/>
                  </a:cubicBezTo>
                  <a:cubicBezTo>
                    <a:pt x="15455" y="89"/>
                    <a:pt x="15059" y="75"/>
                    <a:pt x="14670" y="61"/>
                  </a:cubicBezTo>
                  <a:cubicBezTo>
                    <a:pt x="13487" y="22"/>
                    <a:pt x="12348" y="0"/>
                    <a:pt x="1128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780" name="Google Shape;4780;p54"/>
            <p:cNvGrpSpPr/>
            <p:nvPr/>
          </p:nvGrpSpPr>
          <p:grpSpPr>
            <a:xfrm>
              <a:off x="3995538" y="4842100"/>
              <a:ext cx="884650" cy="627450"/>
              <a:chOff x="3566825" y="4848625"/>
              <a:chExt cx="884650" cy="627450"/>
            </a:xfrm>
          </p:grpSpPr>
          <p:sp>
            <p:nvSpPr>
              <p:cNvPr id="4781" name="Google Shape;4781;p54"/>
              <p:cNvSpPr/>
              <p:nvPr/>
            </p:nvSpPr>
            <p:spPr>
              <a:xfrm>
                <a:off x="3566825" y="4848625"/>
                <a:ext cx="876975" cy="627450"/>
              </a:xfrm>
              <a:custGeom>
                <a:avLst/>
                <a:gdLst/>
                <a:ahLst/>
                <a:cxnLst/>
                <a:rect l="l" t="t" r="r" b="b"/>
                <a:pathLst>
                  <a:path w="35079" h="25098" extrusionOk="0">
                    <a:moveTo>
                      <a:pt x="11823" y="6564"/>
                    </a:moveTo>
                    <a:cubicBezTo>
                      <a:pt x="12978" y="6564"/>
                      <a:pt x="14396" y="6636"/>
                      <a:pt x="15730" y="6747"/>
                    </a:cubicBezTo>
                    <a:cubicBezTo>
                      <a:pt x="16507" y="6809"/>
                      <a:pt x="17254" y="6886"/>
                      <a:pt x="17906" y="6968"/>
                    </a:cubicBezTo>
                    <a:cubicBezTo>
                      <a:pt x="19167" y="7127"/>
                      <a:pt x="20070" y="7306"/>
                      <a:pt x="20120" y="7458"/>
                    </a:cubicBezTo>
                    <a:cubicBezTo>
                      <a:pt x="20159" y="7580"/>
                      <a:pt x="19506" y="8141"/>
                      <a:pt x="18486" y="8909"/>
                    </a:cubicBezTo>
                    <a:cubicBezTo>
                      <a:pt x="17819" y="9414"/>
                      <a:pt x="16994" y="10010"/>
                      <a:pt x="16103" y="10630"/>
                    </a:cubicBezTo>
                    <a:cubicBezTo>
                      <a:pt x="13989" y="12102"/>
                      <a:pt x="11507" y="13722"/>
                      <a:pt x="9889" y="14635"/>
                    </a:cubicBezTo>
                    <a:cubicBezTo>
                      <a:pt x="9081" y="15089"/>
                      <a:pt x="8490" y="15368"/>
                      <a:pt x="8262" y="15368"/>
                    </a:cubicBezTo>
                    <a:cubicBezTo>
                      <a:pt x="8229" y="15368"/>
                      <a:pt x="8203" y="15362"/>
                      <a:pt x="8186" y="15350"/>
                    </a:cubicBezTo>
                    <a:cubicBezTo>
                      <a:pt x="7551" y="14910"/>
                      <a:pt x="8729" y="7368"/>
                      <a:pt x="9479" y="6828"/>
                    </a:cubicBezTo>
                    <a:cubicBezTo>
                      <a:pt x="9550" y="6776"/>
                      <a:pt x="9671" y="6733"/>
                      <a:pt x="9831" y="6697"/>
                    </a:cubicBezTo>
                    <a:cubicBezTo>
                      <a:pt x="10257" y="6604"/>
                      <a:pt x="10968" y="6564"/>
                      <a:pt x="11823" y="6564"/>
                    </a:cubicBezTo>
                    <a:close/>
                    <a:moveTo>
                      <a:pt x="11294" y="0"/>
                    </a:moveTo>
                    <a:cubicBezTo>
                      <a:pt x="10771" y="0"/>
                      <a:pt x="10266" y="6"/>
                      <a:pt x="9785" y="17"/>
                    </a:cubicBezTo>
                    <a:cubicBezTo>
                      <a:pt x="7165" y="72"/>
                      <a:pt x="5220" y="295"/>
                      <a:pt x="4591" y="751"/>
                    </a:cubicBezTo>
                    <a:cubicBezTo>
                      <a:pt x="2750" y="2079"/>
                      <a:pt x="1" y="18231"/>
                      <a:pt x="436" y="23471"/>
                    </a:cubicBezTo>
                    <a:cubicBezTo>
                      <a:pt x="506" y="24313"/>
                      <a:pt x="658" y="24871"/>
                      <a:pt x="908" y="25046"/>
                    </a:cubicBezTo>
                    <a:cubicBezTo>
                      <a:pt x="958" y="25081"/>
                      <a:pt x="1031" y="25097"/>
                      <a:pt x="1126" y="25097"/>
                    </a:cubicBezTo>
                    <a:cubicBezTo>
                      <a:pt x="2130" y="25097"/>
                      <a:pt x="5585" y="23213"/>
                      <a:pt x="9929" y="20531"/>
                    </a:cubicBezTo>
                    <a:cubicBezTo>
                      <a:pt x="11939" y="19289"/>
                      <a:pt x="14141" y="17878"/>
                      <a:pt x="16378" y="16401"/>
                    </a:cubicBezTo>
                    <a:cubicBezTo>
                      <a:pt x="17583" y="15606"/>
                      <a:pt x="18800" y="14793"/>
                      <a:pt x="20000" y="13978"/>
                    </a:cubicBezTo>
                    <a:cubicBezTo>
                      <a:pt x="22580" y="12228"/>
                      <a:pt x="25094" y="10471"/>
                      <a:pt x="27302" y="8875"/>
                    </a:cubicBezTo>
                    <a:cubicBezTo>
                      <a:pt x="31838" y="5597"/>
                      <a:pt x="35078" y="3005"/>
                      <a:pt x="34925" y="2547"/>
                    </a:cubicBezTo>
                    <a:cubicBezTo>
                      <a:pt x="34861" y="2351"/>
                      <a:pt x="34290" y="2137"/>
                      <a:pt x="33349" y="1922"/>
                    </a:cubicBezTo>
                    <a:cubicBezTo>
                      <a:pt x="31591" y="1516"/>
                      <a:pt x="28539" y="1098"/>
                      <a:pt x="25054" y="757"/>
                    </a:cubicBezTo>
                    <a:cubicBezTo>
                      <a:pt x="22120" y="469"/>
                      <a:pt x="18881" y="233"/>
                      <a:pt x="15855" y="108"/>
                    </a:cubicBezTo>
                    <a:cubicBezTo>
                      <a:pt x="15455" y="90"/>
                      <a:pt x="15060" y="74"/>
                      <a:pt x="14670" y="60"/>
                    </a:cubicBezTo>
                    <a:cubicBezTo>
                      <a:pt x="13489" y="22"/>
                      <a:pt x="12353" y="0"/>
                      <a:pt x="1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2" name="Google Shape;4782;p54"/>
              <p:cNvSpPr/>
              <p:nvPr/>
            </p:nvSpPr>
            <p:spPr>
              <a:xfrm>
                <a:off x="3577725" y="4896625"/>
                <a:ext cx="873750" cy="579425"/>
              </a:xfrm>
              <a:custGeom>
                <a:avLst/>
                <a:gdLst/>
                <a:ahLst/>
                <a:cxnLst/>
                <a:rect l="l" t="t" r="r" b="b"/>
                <a:pathLst>
                  <a:path w="34950" h="23177" extrusionOk="0">
                    <a:moveTo>
                      <a:pt x="32913" y="1"/>
                    </a:moveTo>
                    <a:cubicBezTo>
                      <a:pt x="29043" y="3038"/>
                      <a:pt x="15226" y="13580"/>
                      <a:pt x="1" y="21550"/>
                    </a:cubicBezTo>
                    <a:cubicBezTo>
                      <a:pt x="71" y="22392"/>
                      <a:pt x="223" y="22950"/>
                      <a:pt x="473" y="23125"/>
                    </a:cubicBezTo>
                    <a:cubicBezTo>
                      <a:pt x="523" y="23160"/>
                      <a:pt x="596" y="23176"/>
                      <a:pt x="691" y="23176"/>
                    </a:cubicBezTo>
                    <a:cubicBezTo>
                      <a:pt x="4052" y="23176"/>
                      <a:pt x="34949" y="2017"/>
                      <a:pt x="34489" y="627"/>
                    </a:cubicBezTo>
                    <a:cubicBezTo>
                      <a:pt x="34425" y="431"/>
                      <a:pt x="33854" y="217"/>
                      <a:pt x="329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3" name="Google Shape;4783;p54"/>
              <p:cNvSpPr/>
              <p:nvPr/>
            </p:nvSpPr>
            <p:spPr>
              <a:xfrm>
                <a:off x="3627100" y="5401325"/>
                <a:ext cx="31425" cy="38725"/>
              </a:xfrm>
              <a:custGeom>
                <a:avLst/>
                <a:gdLst/>
                <a:ahLst/>
                <a:cxnLst/>
                <a:rect l="l" t="t" r="r" b="b"/>
                <a:pathLst>
                  <a:path w="1257" h="1549" extrusionOk="0">
                    <a:moveTo>
                      <a:pt x="289" y="1"/>
                    </a:moveTo>
                    <a:cubicBezTo>
                      <a:pt x="240" y="1"/>
                      <a:pt x="192" y="14"/>
                      <a:pt x="151" y="44"/>
                    </a:cubicBezTo>
                    <a:cubicBezTo>
                      <a:pt x="37" y="128"/>
                      <a:pt x="1" y="281"/>
                      <a:pt x="80" y="402"/>
                    </a:cubicBezTo>
                    <a:cubicBezTo>
                      <a:pt x="303" y="747"/>
                      <a:pt x="525" y="1090"/>
                      <a:pt x="749" y="1434"/>
                    </a:cubicBezTo>
                    <a:cubicBezTo>
                      <a:pt x="796" y="1506"/>
                      <a:pt x="883" y="1549"/>
                      <a:pt x="969" y="1549"/>
                    </a:cubicBezTo>
                    <a:cubicBezTo>
                      <a:pt x="1018" y="1549"/>
                      <a:pt x="1066" y="1535"/>
                      <a:pt x="1106" y="1505"/>
                    </a:cubicBezTo>
                    <a:cubicBezTo>
                      <a:pt x="1221" y="1421"/>
                      <a:pt x="1257" y="1269"/>
                      <a:pt x="1177"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4" name="Google Shape;4784;p54"/>
              <p:cNvSpPr/>
              <p:nvPr/>
            </p:nvSpPr>
            <p:spPr>
              <a:xfrm>
                <a:off x="3675400" y="5369050"/>
                <a:ext cx="31425" cy="38725"/>
              </a:xfrm>
              <a:custGeom>
                <a:avLst/>
                <a:gdLst/>
                <a:ahLst/>
                <a:cxnLst/>
                <a:rect l="l" t="t" r="r" b="b"/>
                <a:pathLst>
                  <a:path w="1257" h="1549" extrusionOk="0">
                    <a:moveTo>
                      <a:pt x="289" y="0"/>
                    </a:moveTo>
                    <a:cubicBezTo>
                      <a:pt x="240" y="0"/>
                      <a:pt x="191" y="14"/>
                      <a:pt x="151" y="44"/>
                    </a:cubicBezTo>
                    <a:cubicBezTo>
                      <a:pt x="36" y="128"/>
                      <a:pt x="0" y="280"/>
                      <a:pt x="80" y="402"/>
                    </a:cubicBezTo>
                    <a:lnTo>
                      <a:pt x="749" y="1434"/>
                    </a:lnTo>
                    <a:cubicBezTo>
                      <a:pt x="795" y="1506"/>
                      <a:pt x="883" y="1549"/>
                      <a:pt x="969" y="1549"/>
                    </a:cubicBezTo>
                    <a:cubicBezTo>
                      <a:pt x="1018" y="1549"/>
                      <a:pt x="1066" y="1535"/>
                      <a:pt x="1106" y="1505"/>
                    </a:cubicBezTo>
                    <a:cubicBezTo>
                      <a:pt x="1220" y="1421"/>
                      <a:pt x="1256" y="1268"/>
                      <a:pt x="1177" y="1148"/>
                    </a:cubicBezTo>
                    <a:lnTo>
                      <a:pt x="508" y="115"/>
                    </a:lnTo>
                    <a:cubicBezTo>
                      <a:pt x="461" y="43"/>
                      <a:pt x="374" y="0"/>
                      <a:pt x="2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5" name="Google Shape;4785;p54"/>
              <p:cNvSpPr/>
              <p:nvPr/>
            </p:nvSpPr>
            <p:spPr>
              <a:xfrm>
                <a:off x="3723675" y="5336775"/>
                <a:ext cx="31425" cy="38700"/>
              </a:xfrm>
              <a:custGeom>
                <a:avLst/>
                <a:gdLst/>
                <a:ahLst/>
                <a:cxnLst/>
                <a:rect l="l" t="t" r="r" b="b"/>
                <a:pathLst>
                  <a:path w="1257" h="1548" extrusionOk="0">
                    <a:moveTo>
                      <a:pt x="288" y="0"/>
                    </a:moveTo>
                    <a:cubicBezTo>
                      <a:pt x="239" y="0"/>
                      <a:pt x="191" y="14"/>
                      <a:pt x="150" y="44"/>
                    </a:cubicBezTo>
                    <a:cubicBezTo>
                      <a:pt x="37" y="127"/>
                      <a:pt x="1" y="280"/>
                      <a:pt x="79" y="401"/>
                    </a:cubicBezTo>
                    <a:lnTo>
                      <a:pt x="749" y="1434"/>
                    </a:lnTo>
                    <a:cubicBezTo>
                      <a:pt x="796" y="1506"/>
                      <a:pt x="883" y="1548"/>
                      <a:pt x="969" y="1548"/>
                    </a:cubicBezTo>
                    <a:cubicBezTo>
                      <a:pt x="1017" y="1548"/>
                      <a:pt x="1066" y="1534"/>
                      <a:pt x="1106" y="1505"/>
                    </a:cubicBezTo>
                    <a:cubicBezTo>
                      <a:pt x="1221" y="1421"/>
                      <a:pt x="1257" y="1268"/>
                      <a:pt x="1177" y="1147"/>
                    </a:cubicBezTo>
                    <a:cubicBezTo>
                      <a:pt x="955" y="803"/>
                      <a:pt x="731" y="459"/>
                      <a:pt x="509" y="115"/>
                    </a:cubicBezTo>
                    <a:cubicBezTo>
                      <a:pt x="462" y="42"/>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6" name="Google Shape;4786;p54"/>
              <p:cNvSpPr/>
              <p:nvPr/>
            </p:nvSpPr>
            <p:spPr>
              <a:xfrm>
                <a:off x="3771975" y="5304500"/>
                <a:ext cx="31425" cy="38700"/>
              </a:xfrm>
              <a:custGeom>
                <a:avLst/>
                <a:gdLst/>
                <a:ahLst/>
                <a:cxnLst/>
                <a:rect l="l" t="t" r="r" b="b"/>
                <a:pathLst>
                  <a:path w="1257" h="1548" extrusionOk="0">
                    <a:moveTo>
                      <a:pt x="288" y="0"/>
                    </a:moveTo>
                    <a:cubicBezTo>
                      <a:pt x="239" y="0"/>
                      <a:pt x="190" y="14"/>
                      <a:pt x="150" y="43"/>
                    </a:cubicBezTo>
                    <a:cubicBezTo>
                      <a:pt x="36" y="127"/>
                      <a:pt x="0" y="280"/>
                      <a:pt x="79" y="401"/>
                    </a:cubicBezTo>
                    <a:lnTo>
                      <a:pt x="749" y="1433"/>
                    </a:lnTo>
                    <a:cubicBezTo>
                      <a:pt x="795" y="1506"/>
                      <a:pt x="882" y="1548"/>
                      <a:pt x="968" y="1548"/>
                    </a:cubicBezTo>
                    <a:cubicBezTo>
                      <a:pt x="1017" y="1548"/>
                      <a:pt x="1066" y="1534"/>
                      <a:pt x="1106" y="1504"/>
                    </a:cubicBezTo>
                    <a:cubicBezTo>
                      <a:pt x="1220" y="1421"/>
                      <a:pt x="1257" y="1268"/>
                      <a:pt x="1177" y="1147"/>
                    </a:cubicBezTo>
                    <a:lnTo>
                      <a:pt x="508" y="115"/>
                    </a:ln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7" name="Google Shape;4787;p54"/>
              <p:cNvSpPr/>
              <p:nvPr/>
            </p:nvSpPr>
            <p:spPr>
              <a:xfrm>
                <a:off x="3820250" y="5272200"/>
                <a:ext cx="31400" cy="38725"/>
              </a:xfrm>
              <a:custGeom>
                <a:avLst/>
                <a:gdLst/>
                <a:ahLst/>
                <a:cxnLst/>
                <a:rect l="l" t="t" r="r" b="b"/>
                <a:pathLst>
                  <a:path w="1256" h="1549" extrusionOk="0">
                    <a:moveTo>
                      <a:pt x="288" y="0"/>
                    </a:moveTo>
                    <a:cubicBezTo>
                      <a:pt x="239" y="0"/>
                      <a:pt x="191" y="14"/>
                      <a:pt x="150" y="44"/>
                    </a:cubicBezTo>
                    <a:cubicBezTo>
                      <a:pt x="37" y="128"/>
                      <a:pt x="1" y="281"/>
                      <a:pt x="79" y="402"/>
                    </a:cubicBezTo>
                    <a:lnTo>
                      <a:pt x="749" y="1434"/>
                    </a:lnTo>
                    <a:cubicBezTo>
                      <a:pt x="796" y="1506"/>
                      <a:pt x="883" y="1548"/>
                      <a:pt x="969" y="1548"/>
                    </a:cubicBezTo>
                    <a:cubicBezTo>
                      <a:pt x="1018" y="1548"/>
                      <a:pt x="1066" y="1535"/>
                      <a:pt x="1107" y="1505"/>
                    </a:cubicBezTo>
                    <a:cubicBezTo>
                      <a:pt x="1221" y="1421"/>
                      <a:pt x="1256" y="1269"/>
                      <a:pt x="1178" y="1148"/>
                    </a:cubicBezTo>
                    <a:lnTo>
                      <a:pt x="509" y="115"/>
                    </a:lnTo>
                    <a:cubicBezTo>
                      <a:pt x="462" y="43"/>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8" name="Google Shape;4788;p54"/>
              <p:cNvSpPr/>
              <p:nvPr/>
            </p:nvSpPr>
            <p:spPr>
              <a:xfrm>
                <a:off x="3868550" y="5239900"/>
                <a:ext cx="31400" cy="38725"/>
              </a:xfrm>
              <a:custGeom>
                <a:avLst/>
                <a:gdLst/>
                <a:ahLst/>
                <a:cxnLst/>
                <a:rect l="l" t="t" r="r" b="b"/>
                <a:pathLst>
                  <a:path w="1256" h="1549" extrusionOk="0">
                    <a:moveTo>
                      <a:pt x="287" y="1"/>
                    </a:moveTo>
                    <a:cubicBezTo>
                      <a:pt x="238" y="1"/>
                      <a:pt x="190" y="15"/>
                      <a:pt x="150" y="44"/>
                    </a:cubicBezTo>
                    <a:cubicBezTo>
                      <a:pt x="36" y="129"/>
                      <a:pt x="0" y="281"/>
                      <a:pt x="79" y="402"/>
                    </a:cubicBezTo>
                    <a:lnTo>
                      <a:pt x="748" y="1435"/>
                    </a:lnTo>
                    <a:cubicBezTo>
                      <a:pt x="795" y="1507"/>
                      <a:pt x="883" y="1549"/>
                      <a:pt x="969" y="1549"/>
                    </a:cubicBezTo>
                    <a:cubicBezTo>
                      <a:pt x="1018" y="1549"/>
                      <a:pt x="1066" y="1535"/>
                      <a:pt x="1106" y="1506"/>
                    </a:cubicBezTo>
                    <a:cubicBezTo>
                      <a:pt x="1221" y="1422"/>
                      <a:pt x="1256" y="1269"/>
                      <a:pt x="1177" y="1148"/>
                    </a:cubicBezTo>
                    <a:lnTo>
                      <a:pt x="508" y="116"/>
                    </a:ln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89" name="Google Shape;4789;p54"/>
              <p:cNvSpPr/>
              <p:nvPr/>
            </p:nvSpPr>
            <p:spPr>
              <a:xfrm>
                <a:off x="3916825" y="5207625"/>
                <a:ext cx="31425" cy="38725"/>
              </a:xfrm>
              <a:custGeom>
                <a:avLst/>
                <a:gdLst/>
                <a:ahLst/>
                <a:cxnLst/>
                <a:rect l="l" t="t" r="r" b="b"/>
                <a:pathLst>
                  <a:path w="1257" h="1549" extrusionOk="0">
                    <a:moveTo>
                      <a:pt x="288" y="1"/>
                    </a:moveTo>
                    <a:cubicBezTo>
                      <a:pt x="239" y="1"/>
                      <a:pt x="191" y="15"/>
                      <a:pt x="150" y="45"/>
                    </a:cubicBezTo>
                    <a:cubicBezTo>
                      <a:pt x="37" y="129"/>
                      <a:pt x="1" y="281"/>
                      <a:pt x="79" y="402"/>
                    </a:cubicBezTo>
                    <a:cubicBezTo>
                      <a:pt x="302" y="747"/>
                      <a:pt x="526" y="1091"/>
                      <a:pt x="748" y="1435"/>
                    </a:cubicBezTo>
                    <a:cubicBezTo>
                      <a:pt x="796" y="1507"/>
                      <a:pt x="883" y="1549"/>
                      <a:pt x="969" y="1549"/>
                    </a:cubicBezTo>
                    <a:cubicBezTo>
                      <a:pt x="1018" y="1549"/>
                      <a:pt x="1066" y="1535"/>
                      <a:pt x="1107" y="1506"/>
                    </a:cubicBezTo>
                    <a:cubicBezTo>
                      <a:pt x="1221" y="1422"/>
                      <a:pt x="1256" y="1269"/>
                      <a:pt x="1178" y="1148"/>
                    </a:cubicBezTo>
                    <a:cubicBezTo>
                      <a:pt x="955" y="804"/>
                      <a:pt x="731" y="460"/>
                      <a:pt x="509" y="116"/>
                    </a:cubicBezTo>
                    <a:cubicBezTo>
                      <a:pt x="461" y="44"/>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0" name="Google Shape;4790;p54"/>
              <p:cNvSpPr/>
              <p:nvPr/>
            </p:nvSpPr>
            <p:spPr>
              <a:xfrm>
                <a:off x="3965125" y="5175350"/>
                <a:ext cx="31400" cy="38725"/>
              </a:xfrm>
              <a:custGeom>
                <a:avLst/>
                <a:gdLst/>
                <a:ahLst/>
                <a:cxnLst/>
                <a:rect l="l" t="t" r="r" b="b"/>
                <a:pathLst>
                  <a:path w="1256" h="1549" extrusionOk="0">
                    <a:moveTo>
                      <a:pt x="288" y="0"/>
                    </a:moveTo>
                    <a:cubicBezTo>
                      <a:pt x="239" y="0"/>
                      <a:pt x="190" y="14"/>
                      <a:pt x="150" y="44"/>
                    </a:cubicBezTo>
                    <a:cubicBezTo>
                      <a:pt x="35" y="127"/>
                      <a:pt x="0" y="280"/>
                      <a:pt x="79" y="402"/>
                    </a:cubicBezTo>
                    <a:lnTo>
                      <a:pt x="748" y="1434"/>
                    </a:lnTo>
                    <a:cubicBezTo>
                      <a:pt x="795" y="1506"/>
                      <a:pt x="883" y="1549"/>
                      <a:pt x="969" y="1549"/>
                    </a:cubicBezTo>
                    <a:cubicBezTo>
                      <a:pt x="1018" y="1549"/>
                      <a:pt x="1066" y="1535"/>
                      <a:pt x="1106" y="1505"/>
                    </a:cubicBezTo>
                    <a:cubicBezTo>
                      <a:pt x="1220" y="1422"/>
                      <a:pt x="1256" y="1269"/>
                      <a:pt x="1177" y="1147"/>
                    </a:cubicBezTo>
                    <a:cubicBezTo>
                      <a:pt x="953" y="804"/>
                      <a:pt x="731" y="459"/>
                      <a:pt x="508" y="115"/>
                    </a:cubicBez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1" name="Google Shape;4791;p54"/>
              <p:cNvSpPr/>
              <p:nvPr/>
            </p:nvSpPr>
            <p:spPr>
              <a:xfrm>
                <a:off x="4013400" y="5143050"/>
                <a:ext cx="31425" cy="38750"/>
              </a:xfrm>
              <a:custGeom>
                <a:avLst/>
                <a:gdLst/>
                <a:ahLst/>
                <a:cxnLst/>
                <a:rect l="l" t="t" r="r" b="b"/>
                <a:pathLst>
                  <a:path w="1257" h="1550" extrusionOk="0">
                    <a:moveTo>
                      <a:pt x="288" y="1"/>
                    </a:moveTo>
                    <a:cubicBezTo>
                      <a:pt x="239" y="1"/>
                      <a:pt x="191" y="15"/>
                      <a:pt x="150" y="44"/>
                    </a:cubicBezTo>
                    <a:cubicBezTo>
                      <a:pt x="36" y="128"/>
                      <a:pt x="1" y="281"/>
                      <a:pt x="79" y="403"/>
                    </a:cubicBezTo>
                    <a:lnTo>
                      <a:pt x="748" y="1434"/>
                    </a:lnTo>
                    <a:cubicBezTo>
                      <a:pt x="796" y="1507"/>
                      <a:pt x="883" y="1549"/>
                      <a:pt x="970" y="1549"/>
                    </a:cubicBezTo>
                    <a:cubicBezTo>
                      <a:pt x="1018" y="1549"/>
                      <a:pt x="1066" y="1536"/>
                      <a:pt x="1107" y="1506"/>
                    </a:cubicBezTo>
                    <a:cubicBezTo>
                      <a:pt x="1220" y="1421"/>
                      <a:pt x="1256" y="1269"/>
                      <a:pt x="1178" y="1148"/>
                    </a:cubicBezTo>
                    <a:cubicBezTo>
                      <a:pt x="954" y="803"/>
                      <a:pt x="731" y="459"/>
                      <a:pt x="508" y="115"/>
                    </a:cubicBezTo>
                    <a:cubicBezTo>
                      <a:pt x="461" y="43"/>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2" name="Google Shape;4792;p54"/>
              <p:cNvSpPr/>
              <p:nvPr/>
            </p:nvSpPr>
            <p:spPr>
              <a:xfrm>
                <a:off x="4061675" y="5110775"/>
                <a:ext cx="31425" cy="38725"/>
              </a:xfrm>
              <a:custGeom>
                <a:avLst/>
                <a:gdLst/>
                <a:ahLst/>
                <a:cxnLst/>
                <a:rect l="l" t="t" r="r" b="b"/>
                <a:pathLst>
                  <a:path w="1257" h="1549" extrusionOk="0">
                    <a:moveTo>
                      <a:pt x="289" y="1"/>
                    </a:moveTo>
                    <a:cubicBezTo>
                      <a:pt x="240" y="1"/>
                      <a:pt x="191" y="14"/>
                      <a:pt x="151" y="44"/>
                    </a:cubicBezTo>
                    <a:cubicBezTo>
                      <a:pt x="36" y="128"/>
                      <a:pt x="0" y="280"/>
                      <a:pt x="80" y="402"/>
                    </a:cubicBezTo>
                    <a:lnTo>
                      <a:pt x="749" y="1434"/>
                    </a:lnTo>
                    <a:cubicBezTo>
                      <a:pt x="795" y="1506"/>
                      <a:pt x="883" y="1549"/>
                      <a:pt x="969" y="1549"/>
                    </a:cubicBezTo>
                    <a:cubicBezTo>
                      <a:pt x="1018" y="1549"/>
                      <a:pt x="1067" y="1535"/>
                      <a:pt x="1107" y="1505"/>
                    </a:cubicBezTo>
                    <a:cubicBezTo>
                      <a:pt x="1221" y="1421"/>
                      <a:pt x="1257" y="1269"/>
                      <a:pt x="1178"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3" name="Google Shape;4793;p54"/>
              <p:cNvSpPr/>
              <p:nvPr/>
            </p:nvSpPr>
            <p:spPr>
              <a:xfrm>
                <a:off x="4109950" y="5078500"/>
                <a:ext cx="31450" cy="38725"/>
              </a:xfrm>
              <a:custGeom>
                <a:avLst/>
                <a:gdLst/>
                <a:ahLst/>
                <a:cxnLst/>
                <a:rect l="l" t="t" r="r" b="b"/>
                <a:pathLst>
                  <a:path w="1258" h="1549" extrusionOk="0">
                    <a:moveTo>
                      <a:pt x="289" y="1"/>
                    </a:moveTo>
                    <a:cubicBezTo>
                      <a:pt x="240" y="1"/>
                      <a:pt x="192" y="14"/>
                      <a:pt x="151" y="44"/>
                    </a:cubicBezTo>
                    <a:cubicBezTo>
                      <a:pt x="37" y="128"/>
                      <a:pt x="1" y="280"/>
                      <a:pt x="80" y="401"/>
                    </a:cubicBezTo>
                    <a:lnTo>
                      <a:pt x="749" y="1434"/>
                    </a:lnTo>
                    <a:cubicBezTo>
                      <a:pt x="796" y="1506"/>
                      <a:pt x="883" y="1548"/>
                      <a:pt x="969" y="1548"/>
                    </a:cubicBezTo>
                    <a:cubicBezTo>
                      <a:pt x="1018" y="1548"/>
                      <a:pt x="1067" y="1534"/>
                      <a:pt x="1107" y="1505"/>
                    </a:cubicBezTo>
                    <a:cubicBezTo>
                      <a:pt x="1221" y="1421"/>
                      <a:pt x="1257" y="1268"/>
                      <a:pt x="1179" y="1147"/>
                    </a:cubicBezTo>
                    <a:cubicBezTo>
                      <a:pt x="955" y="803"/>
                      <a:pt x="732"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4" name="Google Shape;4794;p54"/>
              <p:cNvSpPr/>
              <p:nvPr/>
            </p:nvSpPr>
            <p:spPr>
              <a:xfrm>
                <a:off x="4158250" y="5046225"/>
                <a:ext cx="31425" cy="38700"/>
              </a:xfrm>
              <a:custGeom>
                <a:avLst/>
                <a:gdLst/>
                <a:ahLst/>
                <a:cxnLst/>
                <a:rect l="l" t="t" r="r" b="b"/>
                <a:pathLst>
                  <a:path w="1257" h="1548" extrusionOk="0">
                    <a:moveTo>
                      <a:pt x="288" y="0"/>
                    </a:moveTo>
                    <a:cubicBezTo>
                      <a:pt x="239" y="0"/>
                      <a:pt x="191" y="14"/>
                      <a:pt x="151" y="44"/>
                    </a:cubicBezTo>
                    <a:cubicBezTo>
                      <a:pt x="36" y="127"/>
                      <a:pt x="0" y="280"/>
                      <a:pt x="80" y="401"/>
                    </a:cubicBezTo>
                    <a:cubicBezTo>
                      <a:pt x="303" y="745"/>
                      <a:pt x="525" y="1090"/>
                      <a:pt x="749" y="1433"/>
                    </a:cubicBezTo>
                    <a:cubicBezTo>
                      <a:pt x="795" y="1506"/>
                      <a:pt x="883" y="1548"/>
                      <a:pt x="969" y="1548"/>
                    </a:cubicBezTo>
                    <a:cubicBezTo>
                      <a:pt x="1018" y="1548"/>
                      <a:pt x="1066" y="1534"/>
                      <a:pt x="1106" y="1504"/>
                    </a:cubicBezTo>
                    <a:cubicBezTo>
                      <a:pt x="1221" y="1421"/>
                      <a:pt x="1257" y="1268"/>
                      <a:pt x="1178" y="1147"/>
                    </a:cubicBezTo>
                    <a:cubicBezTo>
                      <a:pt x="955" y="803"/>
                      <a:pt x="732"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5" name="Google Shape;4795;p54"/>
              <p:cNvSpPr/>
              <p:nvPr/>
            </p:nvSpPr>
            <p:spPr>
              <a:xfrm>
                <a:off x="4206525" y="5013925"/>
                <a:ext cx="31450" cy="38725"/>
              </a:xfrm>
              <a:custGeom>
                <a:avLst/>
                <a:gdLst/>
                <a:ahLst/>
                <a:cxnLst/>
                <a:rect l="l" t="t" r="r" b="b"/>
                <a:pathLst>
                  <a:path w="1258" h="1549" extrusionOk="0">
                    <a:moveTo>
                      <a:pt x="289" y="1"/>
                    </a:moveTo>
                    <a:cubicBezTo>
                      <a:pt x="240" y="1"/>
                      <a:pt x="192" y="14"/>
                      <a:pt x="152" y="44"/>
                    </a:cubicBezTo>
                    <a:cubicBezTo>
                      <a:pt x="37" y="128"/>
                      <a:pt x="1" y="281"/>
                      <a:pt x="79" y="402"/>
                    </a:cubicBezTo>
                    <a:lnTo>
                      <a:pt x="749" y="1434"/>
                    </a:lnTo>
                    <a:cubicBezTo>
                      <a:pt x="796" y="1506"/>
                      <a:pt x="883" y="1549"/>
                      <a:pt x="969" y="1549"/>
                    </a:cubicBezTo>
                    <a:cubicBezTo>
                      <a:pt x="1018" y="1549"/>
                      <a:pt x="1067" y="1535"/>
                      <a:pt x="1107" y="1505"/>
                    </a:cubicBezTo>
                    <a:cubicBezTo>
                      <a:pt x="1221" y="1422"/>
                      <a:pt x="1257" y="1269"/>
                      <a:pt x="1178" y="1148"/>
                    </a:cubicBezTo>
                    <a:cubicBezTo>
                      <a:pt x="955" y="803"/>
                      <a:pt x="731"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6" name="Google Shape;4796;p54"/>
              <p:cNvSpPr/>
              <p:nvPr/>
            </p:nvSpPr>
            <p:spPr>
              <a:xfrm>
                <a:off x="4254825" y="4981650"/>
                <a:ext cx="31400" cy="38725"/>
              </a:xfrm>
              <a:custGeom>
                <a:avLst/>
                <a:gdLst/>
                <a:ahLst/>
                <a:cxnLst/>
                <a:rect l="l" t="t" r="r" b="b"/>
                <a:pathLst>
                  <a:path w="1256" h="1549" extrusionOk="0">
                    <a:moveTo>
                      <a:pt x="288" y="0"/>
                    </a:moveTo>
                    <a:cubicBezTo>
                      <a:pt x="239" y="0"/>
                      <a:pt x="190" y="14"/>
                      <a:pt x="150" y="44"/>
                    </a:cubicBezTo>
                    <a:cubicBezTo>
                      <a:pt x="37" y="128"/>
                      <a:pt x="1" y="281"/>
                      <a:pt x="79" y="401"/>
                    </a:cubicBezTo>
                    <a:lnTo>
                      <a:pt x="749" y="1434"/>
                    </a:lnTo>
                    <a:cubicBezTo>
                      <a:pt x="796" y="1506"/>
                      <a:pt x="883" y="1548"/>
                      <a:pt x="968" y="1548"/>
                    </a:cubicBezTo>
                    <a:cubicBezTo>
                      <a:pt x="1017" y="1548"/>
                      <a:pt x="1066" y="1535"/>
                      <a:pt x="1106" y="1505"/>
                    </a:cubicBezTo>
                    <a:cubicBezTo>
                      <a:pt x="1221" y="1421"/>
                      <a:pt x="1256" y="1269"/>
                      <a:pt x="1177" y="1147"/>
                    </a:cubicBezTo>
                    <a:lnTo>
                      <a:pt x="508" y="115"/>
                    </a:lnTo>
                    <a:cubicBezTo>
                      <a:pt x="462" y="43"/>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7" name="Google Shape;4797;p54"/>
              <p:cNvSpPr/>
              <p:nvPr/>
            </p:nvSpPr>
            <p:spPr>
              <a:xfrm>
                <a:off x="4303125" y="4949350"/>
                <a:ext cx="31400" cy="38750"/>
              </a:xfrm>
              <a:custGeom>
                <a:avLst/>
                <a:gdLst/>
                <a:ahLst/>
                <a:cxnLst/>
                <a:rect l="l" t="t" r="r" b="b"/>
                <a:pathLst>
                  <a:path w="1256" h="1550" extrusionOk="0">
                    <a:moveTo>
                      <a:pt x="287" y="1"/>
                    </a:moveTo>
                    <a:cubicBezTo>
                      <a:pt x="238" y="1"/>
                      <a:pt x="190" y="14"/>
                      <a:pt x="150" y="44"/>
                    </a:cubicBezTo>
                    <a:cubicBezTo>
                      <a:pt x="36" y="129"/>
                      <a:pt x="0" y="281"/>
                      <a:pt x="78" y="402"/>
                    </a:cubicBezTo>
                    <a:lnTo>
                      <a:pt x="748" y="1435"/>
                    </a:lnTo>
                    <a:cubicBezTo>
                      <a:pt x="795" y="1507"/>
                      <a:pt x="882" y="1549"/>
                      <a:pt x="968" y="1549"/>
                    </a:cubicBezTo>
                    <a:cubicBezTo>
                      <a:pt x="1017" y="1549"/>
                      <a:pt x="1065" y="1535"/>
                      <a:pt x="1106" y="1506"/>
                    </a:cubicBezTo>
                    <a:cubicBezTo>
                      <a:pt x="1220" y="1422"/>
                      <a:pt x="1255" y="1269"/>
                      <a:pt x="1177" y="1147"/>
                    </a:cubicBezTo>
                    <a:cubicBezTo>
                      <a:pt x="954" y="804"/>
                      <a:pt x="730" y="459"/>
                      <a:pt x="508" y="116"/>
                    </a:cubicBez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798" name="Google Shape;4798;p54"/>
              <p:cNvSpPr/>
              <p:nvPr/>
            </p:nvSpPr>
            <p:spPr>
              <a:xfrm>
                <a:off x="4351400" y="4917075"/>
                <a:ext cx="31400" cy="38725"/>
              </a:xfrm>
              <a:custGeom>
                <a:avLst/>
                <a:gdLst/>
                <a:ahLst/>
                <a:cxnLst/>
                <a:rect l="l" t="t" r="r" b="b"/>
                <a:pathLst>
                  <a:path w="1256" h="1549" extrusionOk="0">
                    <a:moveTo>
                      <a:pt x="288" y="0"/>
                    </a:moveTo>
                    <a:cubicBezTo>
                      <a:pt x="239" y="0"/>
                      <a:pt x="190" y="14"/>
                      <a:pt x="150" y="44"/>
                    </a:cubicBezTo>
                    <a:cubicBezTo>
                      <a:pt x="37" y="127"/>
                      <a:pt x="1" y="280"/>
                      <a:pt x="79" y="402"/>
                    </a:cubicBezTo>
                    <a:cubicBezTo>
                      <a:pt x="303" y="747"/>
                      <a:pt x="525" y="1090"/>
                      <a:pt x="748" y="1435"/>
                    </a:cubicBezTo>
                    <a:cubicBezTo>
                      <a:pt x="795" y="1506"/>
                      <a:pt x="883" y="1549"/>
                      <a:pt x="969" y="1549"/>
                    </a:cubicBezTo>
                    <a:cubicBezTo>
                      <a:pt x="1018" y="1549"/>
                      <a:pt x="1066" y="1535"/>
                      <a:pt x="1106" y="1506"/>
                    </a:cubicBezTo>
                    <a:cubicBezTo>
                      <a:pt x="1221" y="1422"/>
                      <a:pt x="1256" y="1269"/>
                      <a:pt x="1177" y="1147"/>
                    </a:cubicBezTo>
                    <a:cubicBezTo>
                      <a:pt x="955" y="804"/>
                      <a:pt x="731"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799" name="Google Shape;4799;p54"/>
          <p:cNvGrpSpPr/>
          <p:nvPr/>
        </p:nvGrpSpPr>
        <p:grpSpPr>
          <a:xfrm>
            <a:off x="677011" y="756040"/>
            <a:ext cx="948565" cy="1076517"/>
            <a:chOff x="2878925" y="449513"/>
            <a:chExt cx="883125" cy="1002250"/>
          </a:xfrm>
        </p:grpSpPr>
        <p:sp>
          <p:nvSpPr>
            <p:cNvPr id="4800" name="Google Shape;4800;p54"/>
            <p:cNvSpPr/>
            <p:nvPr/>
          </p:nvSpPr>
          <p:spPr>
            <a:xfrm>
              <a:off x="2881675" y="449513"/>
              <a:ext cx="877625" cy="1002250"/>
            </a:xfrm>
            <a:custGeom>
              <a:avLst/>
              <a:gdLst/>
              <a:ahLst/>
              <a:cxnLst/>
              <a:rect l="l" t="t" r="r" b="b"/>
              <a:pathLst>
                <a:path w="35105" h="40090" extrusionOk="0">
                  <a:moveTo>
                    <a:pt x="24660" y="2526"/>
                  </a:moveTo>
                  <a:cubicBezTo>
                    <a:pt x="30645" y="6216"/>
                    <a:pt x="34238" y="13930"/>
                    <a:pt x="29962" y="22500"/>
                  </a:cubicBezTo>
                  <a:cubicBezTo>
                    <a:pt x="27311" y="27814"/>
                    <a:pt x="22852" y="29904"/>
                    <a:pt x="18368" y="29904"/>
                  </a:cubicBezTo>
                  <a:cubicBezTo>
                    <a:pt x="16239" y="29904"/>
                    <a:pt x="14105" y="29433"/>
                    <a:pt x="12156" y="28612"/>
                  </a:cubicBezTo>
                  <a:cubicBezTo>
                    <a:pt x="12422" y="28102"/>
                    <a:pt x="12679" y="27589"/>
                    <a:pt x="12926" y="27071"/>
                  </a:cubicBezTo>
                  <a:cubicBezTo>
                    <a:pt x="14589" y="27597"/>
                    <a:pt x="16316" y="27873"/>
                    <a:pt x="18002" y="27873"/>
                  </a:cubicBezTo>
                  <a:cubicBezTo>
                    <a:pt x="19658" y="27873"/>
                    <a:pt x="21275" y="27606"/>
                    <a:pt x="22752" y="27047"/>
                  </a:cubicBezTo>
                  <a:cubicBezTo>
                    <a:pt x="25077" y="26164"/>
                    <a:pt x="27059" y="24557"/>
                    <a:pt x="28308" y="22119"/>
                  </a:cubicBezTo>
                  <a:cubicBezTo>
                    <a:pt x="28535" y="21677"/>
                    <a:pt x="28733" y="21219"/>
                    <a:pt x="28901" y="20750"/>
                  </a:cubicBezTo>
                  <a:cubicBezTo>
                    <a:pt x="30659" y="15839"/>
                    <a:pt x="30459" y="10357"/>
                    <a:pt x="27532" y="6649"/>
                  </a:cubicBezTo>
                  <a:cubicBezTo>
                    <a:pt x="26616" y="5485"/>
                    <a:pt x="25432" y="4500"/>
                    <a:pt x="23956" y="3757"/>
                  </a:cubicBezTo>
                  <a:cubicBezTo>
                    <a:pt x="24203" y="3355"/>
                    <a:pt x="24439" y="2944"/>
                    <a:pt x="24660" y="2526"/>
                  </a:cubicBezTo>
                  <a:close/>
                  <a:moveTo>
                    <a:pt x="24951" y="1"/>
                  </a:moveTo>
                  <a:cubicBezTo>
                    <a:pt x="24727" y="1"/>
                    <a:pt x="24513" y="133"/>
                    <a:pt x="24419" y="352"/>
                  </a:cubicBezTo>
                  <a:cubicBezTo>
                    <a:pt x="24338" y="542"/>
                    <a:pt x="24254" y="731"/>
                    <a:pt x="24167" y="918"/>
                  </a:cubicBezTo>
                  <a:cubicBezTo>
                    <a:pt x="24091" y="879"/>
                    <a:pt x="24016" y="841"/>
                    <a:pt x="23939" y="803"/>
                  </a:cubicBezTo>
                  <a:cubicBezTo>
                    <a:pt x="23856" y="761"/>
                    <a:pt x="23768" y="742"/>
                    <a:pt x="23681" y="742"/>
                  </a:cubicBezTo>
                  <a:cubicBezTo>
                    <a:pt x="23469" y="742"/>
                    <a:pt x="23264" y="859"/>
                    <a:pt x="23163" y="1063"/>
                  </a:cubicBezTo>
                  <a:cubicBezTo>
                    <a:pt x="23020" y="1348"/>
                    <a:pt x="23137" y="1695"/>
                    <a:pt x="23422" y="1838"/>
                  </a:cubicBezTo>
                  <a:cubicBezTo>
                    <a:pt x="23499" y="1877"/>
                    <a:pt x="23577" y="1916"/>
                    <a:pt x="23653" y="1956"/>
                  </a:cubicBezTo>
                  <a:cubicBezTo>
                    <a:pt x="23415" y="2408"/>
                    <a:pt x="23159" y="2850"/>
                    <a:pt x="22889" y="3284"/>
                  </a:cubicBezTo>
                  <a:cubicBezTo>
                    <a:pt x="22529" y="3143"/>
                    <a:pt x="22167" y="3016"/>
                    <a:pt x="21803" y="2906"/>
                  </a:cubicBezTo>
                  <a:cubicBezTo>
                    <a:pt x="20403" y="2476"/>
                    <a:pt x="18995" y="2267"/>
                    <a:pt x="17615" y="2267"/>
                  </a:cubicBezTo>
                  <a:cubicBezTo>
                    <a:pt x="12854" y="2267"/>
                    <a:pt x="8418" y="4750"/>
                    <a:pt x="5703" y="9177"/>
                  </a:cubicBezTo>
                  <a:cubicBezTo>
                    <a:pt x="4813" y="10630"/>
                    <a:pt x="4260" y="12197"/>
                    <a:pt x="4031" y="13783"/>
                  </a:cubicBezTo>
                  <a:cubicBezTo>
                    <a:pt x="3465" y="17710"/>
                    <a:pt x="4883" y="21749"/>
                    <a:pt x="8049" y="24460"/>
                  </a:cubicBezTo>
                  <a:cubicBezTo>
                    <a:pt x="9038" y="25302"/>
                    <a:pt x="10196" y="26020"/>
                    <a:pt x="11516" y="26562"/>
                  </a:cubicBezTo>
                  <a:cubicBezTo>
                    <a:pt x="11620" y="26604"/>
                    <a:pt x="11724" y="26645"/>
                    <a:pt x="11828" y="26686"/>
                  </a:cubicBezTo>
                  <a:cubicBezTo>
                    <a:pt x="11595" y="27171"/>
                    <a:pt x="11354" y="27652"/>
                    <a:pt x="11102" y="28131"/>
                  </a:cubicBezTo>
                  <a:cubicBezTo>
                    <a:pt x="11039" y="28108"/>
                    <a:pt x="10974" y="28098"/>
                    <a:pt x="10911" y="28098"/>
                  </a:cubicBezTo>
                  <a:cubicBezTo>
                    <a:pt x="10703" y="28098"/>
                    <a:pt x="10505" y="28210"/>
                    <a:pt x="10402" y="28401"/>
                  </a:cubicBezTo>
                  <a:cubicBezTo>
                    <a:pt x="10266" y="28651"/>
                    <a:pt x="10333" y="28963"/>
                    <a:pt x="10559" y="29136"/>
                  </a:cubicBezTo>
                  <a:cubicBezTo>
                    <a:pt x="10206" y="29769"/>
                    <a:pt x="9838" y="30395"/>
                    <a:pt x="9455" y="31011"/>
                  </a:cubicBezTo>
                  <a:cubicBezTo>
                    <a:pt x="5998" y="29472"/>
                    <a:pt x="2890" y="28159"/>
                    <a:pt x="2540" y="28144"/>
                  </a:cubicBezTo>
                  <a:cubicBezTo>
                    <a:pt x="2535" y="28144"/>
                    <a:pt x="2531" y="28144"/>
                    <a:pt x="2526" y="28144"/>
                  </a:cubicBezTo>
                  <a:cubicBezTo>
                    <a:pt x="1758" y="28144"/>
                    <a:pt x="32" y="30529"/>
                    <a:pt x="16" y="31219"/>
                  </a:cubicBezTo>
                  <a:cubicBezTo>
                    <a:pt x="0" y="31905"/>
                    <a:pt x="16957" y="40089"/>
                    <a:pt x="18409" y="40089"/>
                  </a:cubicBezTo>
                  <a:cubicBezTo>
                    <a:pt x="18425" y="40089"/>
                    <a:pt x="18439" y="40089"/>
                    <a:pt x="18451" y="40087"/>
                  </a:cubicBezTo>
                  <a:cubicBezTo>
                    <a:pt x="19575" y="39904"/>
                    <a:pt x="19984" y="36518"/>
                    <a:pt x="19422" y="35826"/>
                  </a:cubicBezTo>
                  <a:cubicBezTo>
                    <a:pt x="19129" y="35463"/>
                    <a:pt x="14749" y="33390"/>
                    <a:pt x="10520" y="31488"/>
                  </a:cubicBezTo>
                  <a:cubicBezTo>
                    <a:pt x="10896" y="30880"/>
                    <a:pt x="11257" y="30262"/>
                    <a:pt x="11605" y="29635"/>
                  </a:cubicBezTo>
                  <a:cubicBezTo>
                    <a:pt x="13733" y="30548"/>
                    <a:pt x="16073" y="31073"/>
                    <a:pt x="18409" y="31073"/>
                  </a:cubicBezTo>
                  <a:cubicBezTo>
                    <a:pt x="23269" y="31073"/>
                    <a:pt x="28112" y="28799"/>
                    <a:pt x="30997" y="23018"/>
                  </a:cubicBezTo>
                  <a:cubicBezTo>
                    <a:pt x="35105" y="14786"/>
                    <a:pt x="32639" y="5951"/>
                    <a:pt x="25181" y="1482"/>
                  </a:cubicBezTo>
                  <a:cubicBezTo>
                    <a:pt x="25285" y="1259"/>
                    <a:pt x="25385" y="1033"/>
                    <a:pt x="25483" y="806"/>
                  </a:cubicBezTo>
                  <a:cubicBezTo>
                    <a:pt x="25608" y="512"/>
                    <a:pt x="25472" y="173"/>
                    <a:pt x="25178" y="47"/>
                  </a:cubicBezTo>
                  <a:cubicBezTo>
                    <a:pt x="25104" y="16"/>
                    <a:pt x="25027" y="1"/>
                    <a:pt x="2495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01" name="Google Shape;4801;p54"/>
            <p:cNvGrpSpPr/>
            <p:nvPr/>
          </p:nvGrpSpPr>
          <p:grpSpPr>
            <a:xfrm>
              <a:off x="2878925" y="449513"/>
              <a:ext cx="883125" cy="1002250"/>
              <a:chOff x="2311500" y="598050"/>
              <a:chExt cx="883125" cy="1002250"/>
            </a:xfrm>
          </p:grpSpPr>
          <p:sp>
            <p:nvSpPr>
              <p:cNvPr id="4802" name="Google Shape;4802;p54"/>
              <p:cNvSpPr/>
              <p:nvPr/>
            </p:nvSpPr>
            <p:spPr>
              <a:xfrm>
                <a:off x="2567775" y="616575"/>
                <a:ext cx="626850" cy="758325"/>
              </a:xfrm>
              <a:custGeom>
                <a:avLst/>
                <a:gdLst/>
                <a:ahLst/>
                <a:cxnLst/>
                <a:rect l="l" t="t" r="r" b="b"/>
                <a:pathLst>
                  <a:path w="25074" h="30333" extrusionOk="0">
                    <a:moveTo>
                      <a:pt x="13430" y="1"/>
                    </a:moveTo>
                    <a:cubicBezTo>
                      <a:pt x="13218" y="1"/>
                      <a:pt x="13014" y="118"/>
                      <a:pt x="12913" y="321"/>
                    </a:cubicBezTo>
                    <a:cubicBezTo>
                      <a:pt x="12770" y="607"/>
                      <a:pt x="12886" y="955"/>
                      <a:pt x="13172" y="1097"/>
                    </a:cubicBezTo>
                    <a:cubicBezTo>
                      <a:pt x="19876" y="4442"/>
                      <a:pt x="24275" y="12614"/>
                      <a:pt x="19712" y="21759"/>
                    </a:cubicBezTo>
                    <a:cubicBezTo>
                      <a:pt x="17060" y="27073"/>
                      <a:pt x="12600" y="29163"/>
                      <a:pt x="8117" y="29163"/>
                    </a:cubicBezTo>
                    <a:cubicBezTo>
                      <a:pt x="5623" y="29163"/>
                      <a:pt x="3121" y="28516"/>
                      <a:pt x="919" y="27417"/>
                    </a:cubicBezTo>
                    <a:cubicBezTo>
                      <a:pt x="836" y="27376"/>
                      <a:pt x="748" y="27356"/>
                      <a:pt x="662" y="27356"/>
                    </a:cubicBezTo>
                    <a:cubicBezTo>
                      <a:pt x="449" y="27356"/>
                      <a:pt x="245" y="27474"/>
                      <a:pt x="143" y="27677"/>
                    </a:cubicBezTo>
                    <a:cubicBezTo>
                      <a:pt x="1" y="27962"/>
                      <a:pt x="116" y="28310"/>
                      <a:pt x="403" y="28453"/>
                    </a:cubicBezTo>
                    <a:cubicBezTo>
                      <a:pt x="2774" y="29636"/>
                      <a:pt x="5469" y="30332"/>
                      <a:pt x="8158" y="30332"/>
                    </a:cubicBezTo>
                    <a:cubicBezTo>
                      <a:pt x="13019" y="30332"/>
                      <a:pt x="17862" y="28059"/>
                      <a:pt x="20747" y="22277"/>
                    </a:cubicBezTo>
                    <a:cubicBezTo>
                      <a:pt x="25074" y="13604"/>
                      <a:pt x="22105" y="4262"/>
                      <a:pt x="13689" y="62"/>
                    </a:cubicBezTo>
                    <a:cubicBezTo>
                      <a:pt x="13606" y="20"/>
                      <a:pt x="13517" y="1"/>
                      <a:pt x="13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3" name="Google Shape;4803;p54"/>
              <p:cNvSpPr/>
              <p:nvPr/>
            </p:nvSpPr>
            <p:spPr>
              <a:xfrm>
                <a:off x="2537475" y="1248125"/>
                <a:ext cx="103450" cy="157225"/>
              </a:xfrm>
              <a:custGeom>
                <a:avLst/>
                <a:gdLst/>
                <a:ahLst/>
                <a:cxnLst/>
                <a:rect l="l" t="t" r="r" b="b"/>
                <a:pathLst>
                  <a:path w="4138" h="6289" extrusionOk="0">
                    <a:moveTo>
                      <a:pt x="3479" y="0"/>
                    </a:moveTo>
                    <a:cubicBezTo>
                      <a:pt x="3262" y="0"/>
                      <a:pt x="3053" y="124"/>
                      <a:pt x="2955" y="334"/>
                    </a:cubicBezTo>
                    <a:cubicBezTo>
                      <a:pt x="2135" y="2079"/>
                      <a:pt x="1205" y="3771"/>
                      <a:pt x="172" y="5399"/>
                    </a:cubicBezTo>
                    <a:cubicBezTo>
                      <a:pt x="0" y="5668"/>
                      <a:pt x="80" y="6027"/>
                      <a:pt x="350" y="6197"/>
                    </a:cubicBezTo>
                    <a:cubicBezTo>
                      <a:pt x="367" y="6209"/>
                      <a:pt x="385" y="6219"/>
                      <a:pt x="403" y="6227"/>
                    </a:cubicBezTo>
                    <a:cubicBezTo>
                      <a:pt x="485" y="6268"/>
                      <a:pt x="573" y="6288"/>
                      <a:pt x="660" y="6288"/>
                    </a:cubicBezTo>
                    <a:cubicBezTo>
                      <a:pt x="853" y="6288"/>
                      <a:pt x="1040" y="6192"/>
                      <a:pt x="1149" y="6019"/>
                    </a:cubicBezTo>
                    <a:cubicBezTo>
                      <a:pt x="2208" y="4350"/>
                      <a:pt x="3161" y="2614"/>
                      <a:pt x="4003" y="825"/>
                    </a:cubicBezTo>
                    <a:cubicBezTo>
                      <a:pt x="4138" y="535"/>
                      <a:pt x="4022" y="184"/>
                      <a:pt x="3724" y="55"/>
                    </a:cubicBezTo>
                    <a:cubicBezTo>
                      <a:pt x="3645" y="18"/>
                      <a:pt x="3562" y="0"/>
                      <a:pt x="3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4" name="Google Shape;4804;p54"/>
              <p:cNvSpPr/>
              <p:nvPr/>
            </p:nvSpPr>
            <p:spPr>
              <a:xfrm>
                <a:off x="2871450" y="598050"/>
                <a:ext cx="80275" cy="116775"/>
              </a:xfrm>
              <a:custGeom>
                <a:avLst/>
                <a:gdLst/>
                <a:ahLst/>
                <a:cxnLst/>
                <a:rect l="l" t="t" r="r" b="b"/>
                <a:pathLst>
                  <a:path w="3211" h="4671" extrusionOk="0">
                    <a:moveTo>
                      <a:pt x="2553" y="1"/>
                    </a:moveTo>
                    <a:cubicBezTo>
                      <a:pt x="2329" y="1"/>
                      <a:pt x="2115" y="132"/>
                      <a:pt x="2021" y="351"/>
                    </a:cubicBezTo>
                    <a:cubicBezTo>
                      <a:pt x="1511" y="1545"/>
                      <a:pt x="893" y="2690"/>
                      <a:pt x="177" y="3772"/>
                    </a:cubicBezTo>
                    <a:cubicBezTo>
                      <a:pt x="1" y="4039"/>
                      <a:pt x="73" y="4398"/>
                      <a:pt x="340" y="4575"/>
                    </a:cubicBezTo>
                    <a:cubicBezTo>
                      <a:pt x="359" y="4588"/>
                      <a:pt x="380" y="4599"/>
                      <a:pt x="401" y="4610"/>
                    </a:cubicBezTo>
                    <a:cubicBezTo>
                      <a:pt x="484" y="4651"/>
                      <a:pt x="572" y="4671"/>
                      <a:pt x="659" y="4671"/>
                    </a:cubicBezTo>
                    <a:cubicBezTo>
                      <a:pt x="848" y="4671"/>
                      <a:pt x="1031" y="4578"/>
                      <a:pt x="1141" y="4412"/>
                    </a:cubicBezTo>
                    <a:cubicBezTo>
                      <a:pt x="1897" y="3271"/>
                      <a:pt x="2547" y="2064"/>
                      <a:pt x="3086" y="806"/>
                    </a:cubicBezTo>
                    <a:cubicBezTo>
                      <a:pt x="3211" y="512"/>
                      <a:pt x="3074" y="172"/>
                      <a:pt x="2780" y="47"/>
                    </a:cubicBezTo>
                    <a:cubicBezTo>
                      <a:pt x="2706" y="16"/>
                      <a:pt x="2629"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5" name="Google Shape;4805;p54"/>
              <p:cNvSpPr/>
              <p:nvPr/>
            </p:nvSpPr>
            <p:spPr>
              <a:xfrm>
                <a:off x="2398175" y="654725"/>
                <a:ext cx="679850" cy="640175"/>
              </a:xfrm>
              <a:custGeom>
                <a:avLst/>
                <a:gdLst/>
                <a:ahLst/>
                <a:cxnLst/>
                <a:rect l="l" t="t" r="r" b="b"/>
                <a:pathLst>
                  <a:path w="27194" h="25607" extrusionOk="0">
                    <a:moveTo>
                      <a:pt x="14148" y="0"/>
                    </a:moveTo>
                    <a:cubicBezTo>
                      <a:pt x="9387" y="0"/>
                      <a:pt x="4952" y="2482"/>
                      <a:pt x="2237" y="6910"/>
                    </a:cubicBezTo>
                    <a:cubicBezTo>
                      <a:pt x="1346" y="8362"/>
                      <a:pt x="794" y="9929"/>
                      <a:pt x="565" y="11516"/>
                    </a:cubicBezTo>
                    <a:cubicBezTo>
                      <a:pt x="0" y="15442"/>
                      <a:pt x="1416" y="19482"/>
                      <a:pt x="4583" y="22192"/>
                    </a:cubicBezTo>
                    <a:cubicBezTo>
                      <a:pt x="5572" y="23035"/>
                      <a:pt x="6731" y="23752"/>
                      <a:pt x="8051" y="24295"/>
                    </a:cubicBezTo>
                    <a:cubicBezTo>
                      <a:pt x="10132" y="25150"/>
                      <a:pt x="12367" y="25606"/>
                      <a:pt x="14535" y="25606"/>
                    </a:cubicBezTo>
                    <a:cubicBezTo>
                      <a:pt x="16191" y="25606"/>
                      <a:pt x="17808" y="25340"/>
                      <a:pt x="19286" y="24780"/>
                    </a:cubicBezTo>
                    <a:cubicBezTo>
                      <a:pt x="21611" y="23897"/>
                      <a:pt x="23592" y="22291"/>
                      <a:pt x="24841" y="19853"/>
                    </a:cubicBezTo>
                    <a:cubicBezTo>
                      <a:pt x="25069" y="19410"/>
                      <a:pt x="25267" y="18953"/>
                      <a:pt x="25434" y="18484"/>
                    </a:cubicBezTo>
                    <a:cubicBezTo>
                      <a:pt x="27193" y="13573"/>
                      <a:pt x="26993" y="8091"/>
                      <a:pt x="24066" y="4384"/>
                    </a:cubicBezTo>
                    <a:cubicBezTo>
                      <a:pt x="22977" y="3000"/>
                      <a:pt x="21510" y="1867"/>
                      <a:pt x="19625" y="1097"/>
                    </a:cubicBezTo>
                    <a:cubicBezTo>
                      <a:pt x="19199" y="923"/>
                      <a:pt x="18769" y="771"/>
                      <a:pt x="18337" y="639"/>
                    </a:cubicBezTo>
                    <a:cubicBezTo>
                      <a:pt x="16936" y="209"/>
                      <a:pt x="15528" y="0"/>
                      <a:pt x="14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6" name="Google Shape;4806;p54"/>
              <p:cNvSpPr/>
              <p:nvPr/>
            </p:nvSpPr>
            <p:spPr>
              <a:xfrm>
                <a:off x="2412300" y="654725"/>
                <a:ext cx="449325" cy="444550"/>
              </a:xfrm>
              <a:custGeom>
                <a:avLst/>
                <a:gdLst/>
                <a:ahLst/>
                <a:cxnLst/>
                <a:rect l="l" t="t" r="r" b="b"/>
                <a:pathLst>
                  <a:path w="17973" h="17782" extrusionOk="0">
                    <a:moveTo>
                      <a:pt x="13584" y="1"/>
                    </a:moveTo>
                    <a:cubicBezTo>
                      <a:pt x="8823" y="1"/>
                      <a:pt x="4387" y="2483"/>
                      <a:pt x="1672" y="6910"/>
                    </a:cubicBezTo>
                    <a:cubicBezTo>
                      <a:pt x="781" y="8363"/>
                      <a:pt x="229" y="9930"/>
                      <a:pt x="0" y="11516"/>
                    </a:cubicBezTo>
                    <a:cubicBezTo>
                      <a:pt x="162" y="11654"/>
                      <a:pt x="337" y="11777"/>
                      <a:pt x="522" y="11883"/>
                    </a:cubicBezTo>
                    <a:cubicBezTo>
                      <a:pt x="973" y="12141"/>
                      <a:pt x="1496" y="12289"/>
                      <a:pt x="2012" y="12289"/>
                    </a:cubicBezTo>
                    <a:cubicBezTo>
                      <a:pt x="2365" y="12289"/>
                      <a:pt x="2715" y="12219"/>
                      <a:pt x="3037" y="12068"/>
                    </a:cubicBezTo>
                    <a:cubicBezTo>
                      <a:pt x="3828" y="11696"/>
                      <a:pt x="4370" y="10785"/>
                      <a:pt x="4187" y="9929"/>
                    </a:cubicBezTo>
                    <a:cubicBezTo>
                      <a:pt x="4041" y="9237"/>
                      <a:pt x="3487" y="8708"/>
                      <a:pt x="3166" y="8076"/>
                    </a:cubicBezTo>
                    <a:cubicBezTo>
                      <a:pt x="2844" y="7443"/>
                      <a:pt x="2888" y="6475"/>
                      <a:pt x="3556" y="6243"/>
                    </a:cubicBezTo>
                    <a:cubicBezTo>
                      <a:pt x="3656" y="6209"/>
                      <a:pt x="3758" y="6194"/>
                      <a:pt x="3863" y="6194"/>
                    </a:cubicBezTo>
                    <a:cubicBezTo>
                      <a:pt x="4368" y="6194"/>
                      <a:pt x="4916" y="6526"/>
                      <a:pt x="5384" y="6526"/>
                    </a:cubicBezTo>
                    <a:cubicBezTo>
                      <a:pt x="5549" y="6526"/>
                      <a:pt x="5705" y="6484"/>
                      <a:pt x="5845" y="6373"/>
                    </a:cubicBezTo>
                    <a:cubicBezTo>
                      <a:pt x="6176" y="6109"/>
                      <a:pt x="6170" y="5618"/>
                      <a:pt x="6291" y="5213"/>
                    </a:cubicBezTo>
                    <a:cubicBezTo>
                      <a:pt x="6509" y="4477"/>
                      <a:pt x="7267" y="3966"/>
                      <a:pt x="8027" y="3966"/>
                    </a:cubicBezTo>
                    <a:cubicBezTo>
                      <a:pt x="8140" y="3966"/>
                      <a:pt x="8252" y="3977"/>
                      <a:pt x="8363" y="4001"/>
                    </a:cubicBezTo>
                    <a:cubicBezTo>
                      <a:pt x="9225" y="4178"/>
                      <a:pt x="9886" y="5025"/>
                      <a:pt x="9890" y="5903"/>
                    </a:cubicBezTo>
                    <a:cubicBezTo>
                      <a:pt x="9897" y="6783"/>
                      <a:pt x="9276" y="7620"/>
                      <a:pt x="8447" y="7915"/>
                    </a:cubicBezTo>
                    <a:cubicBezTo>
                      <a:pt x="7964" y="8087"/>
                      <a:pt x="7433" y="8088"/>
                      <a:pt x="6920" y="8126"/>
                    </a:cubicBezTo>
                    <a:cubicBezTo>
                      <a:pt x="6403" y="8162"/>
                      <a:pt x="5869" y="8248"/>
                      <a:pt x="5454" y="8555"/>
                    </a:cubicBezTo>
                    <a:cubicBezTo>
                      <a:pt x="5039" y="8861"/>
                      <a:pt x="4795" y="9454"/>
                      <a:pt x="5028" y="9913"/>
                    </a:cubicBezTo>
                    <a:cubicBezTo>
                      <a:pt x="5469" y="10773"/>
                      <a:pt x="6994" y="10451"/>
                      <a:pt x="7478" y="11287"/>
                    </a:cubicBezTo>
                    <a:cubicBezTo>
                      <a:pt x="7850" y="11928"/>
                      <a:pt x="7290" y="12735"/>
                      <a:pt x="6636" y="13085"/>
                    </a:cubicBezTo>
                    <a:cubicBezTo>
                      <a:pt x="5988" y="13433"/>
                      <a:pt x="5209" y="13568"/>
                      <a:pt x="4660" y="14065"/>
                    </a:cubicBezTo>
                    <a:cubicBezTo>
                      <a:pt x="3861" y="14786"/>
                      <a:pt x="3854" y="16167"/>
                      <a:pt x="4562" y="16977"/>
                    </a:cubicBezTo>
                    <a:cubicBezTo>
                      <a:pt x="5029" y="17510"/>
                      <a:pt x="5739" y="17782"/>
                      <a:pt x="6450" y="17782"/>
                    </a:cubicBezTo>
                    <a:cubicBezTo>
                      <a:pt x="6817" y="17782"/>
                      <a:pt x="7185" y="17710"/>
                      <a:pt x="7521" y="17564"/>
                    </a:cubicBezTo>
                    <a:cubicBezTo>
                      <a:pt x="8507" y="17130"/>
                      <a:pt x="9191" y="16143"/>
                      <a:pt x="9391" y="15085"/>
                    </a:cubicBezTo>
                    <a:cubicBezTo>
                      <a:pt x="9451" y="14757"/>
                      <a:pt x="9469" y="14416"/>
                      <a:pt x="9592" y="14106"/>
                    </a:cubicBezTo>
                    <a:cubicBezTo>
                      <a:pt x="9716" y="13797"/>
                      <a:pt x="9975" y="13512"/>
                      <a:pt x="10308" y="13480"/>
                    </a:cubicBezTo>
                    <a:cubicBezTo>
                      <a:pt x="10330" y="13478"/>
                      <a:pt x="10352" y="13477"/>
                      <a:pt x="10374" y="13477"/>
                    </a:cubicBezTo>
                    <a:cubicBezTo>
                      <a:pt x="10739" y="13477"/>
                      <a:pt x="11048" y="13776"/>
                      <a:pt x="11333" y="14018"/>
                    </a:cubicBezTo>
                    <a:cubicBezTo>
                      <a:pt x="11860" y="14472"/>
                      <a:pt x="12477" y="14809"/>
                      <a:pt x="13142" y="15009"/>
                    </a:cubicBezTo>
                    <a:cubicBezTo>
                      <a:pt x="13412" y="15087"/>
                      <a:pt x="13695" y="15143"/>
                      <a:pt x="13973" y="15143"/>
                    </a:cubicBezTo>
                    <a:cubicBezTo>
                      <a:pt x="14147" y="15143"/>
                      <a:pt x="14319" y="15121"/>
                      <a:pt x="14486" y="15071"/>
                    </a:cubicBezTo>
                    <a:cubicBezTo>
                      <a:pt x="14918" y="14935"/>
                      <a:pt x="15299" y="14555"/>
                      <a:pt x="15322" y="14102"/>
                    </a:cubicBezTo>
                    <a:cubicBezTo>
                      <a:pt x="15360" y="13358"/>
                      <a:pt x="14532" y="12906"/>
                      <a:pt x="13833" y="12644"/>
                    </a:cubicBezTo>
                    <a:cubicBezTo>
                      <a:pt x="13047" y="12346"/>
                      <a:pt x="12263" y="12052"/>
                      <a:pt x="11477" y="11753"/>
                    </a:cubicBezTo>
                    <a:cubicBezTo>
                      <a:pt x="11131" y="11623"/>
                      <a:pt x="10776" y="11488"/>
                      <a:pt x="10512" y="11227"/>
                    </a:cubicBezTo>
                    <a:cubicBezTo>
                      <a:pt x="10246" y="10968"/>
                      <a:pt x="10099" y="10552"/>
                      <a:pt x="10259" y="10218"/>
                    </a:cubicBezTo>
                    <a:cubicBezTo>
                      <a:pt x="10435" y="9851"/>
                      <a:pt x="10860" y="9750"/>
                      <a:pt x="11292" y="9750"/>
                    </a:cubicBezTo>
                    <a:cubicBezTo>
                      <a:pt x="11452" y="9750"/>
                      <a:pt x="11613" y="9764"/>
                      <a:pt x="11763" y="9783"/>
                    </a:cubicBezTo>
                    <a:cubicBezTo>
                      <a:pt x="12489" y="9880"/>
                      <a:pt x="13219" y="9976"/>
                      <a:pt x="13944" y="10069"/>
                    </a:cubicBezTo>
                    <a:cubicBezTo>
                      <a:pt x="14100" y="10090"/>
                      <a:pt x="14266" y="10106"/>
                      <a:pt x="14431" y="10106"/>
                    </a:cubicBezTo>
                    <a:cubicBezTo>
                      <a:pt x="14831" y="10106"/>
                      <a:pt x="15219" y="10014"/>
                      <a:pt x="15407" y="9684"/>
                    </a:cubicBezTo>
                    <a:cubicBezTo>
                      <a:pt x="15622" y="9310"/>
                      <a:pt x="15435" y="8829"/>
                      <a:pt x="15156" y="8502"/>
                    </a:cubicBezTo>
                    <a:cubicBezTo>
                      <a:pt x="14877" y="8175"/>
                      <a:pt x="14506" y="7932"/>
                      <a:pt x="14259" y="7579"/>
                    </a:cubicBezTo>
                    <a:cubicBezTo>
                      <a:pt x="14013" y="7230"/>
                      <a:pt x="13931" y="6695"/>
                      <a:pt x="14244" y="6398"/>
                    </a:cubicBezTo>
                    <a:cubicBezTo>
                      <a:pt x="14408" y="6243"/>
                      <a:pt x="14617" y="6200"/>
                      <a:pt x="14846" y="6200"/>
                    </a:cubicBezTo>
                    <a:cubicBezTo>
                      <a:pt x="15131" y="6200"/>
                      <a:pt x="15444" y="6267"/>
                      <a:pt x="15732" y="6267"/>
                    </a:cubicBezTo>
                    <a:cubicBezTo>
                      <a:pt x="15953" y="6267"/>
                      <a:pt x="16158" y="6227"/>
                      <a:pt x="16324" y="6088"/>
                    </a:cubicBezTo>
                    <a:cubicBezTo>
                      <a:pt x="16665" y="5800"/>
                      <a:pt x="16601" y="5218"/>
                      <a:pt x="16298" y="4889"/>
                    </a:cubicBezTo>
                    <a:cubicBezTo>
                      <a:pt x="15997" y="4561"/>
                      <a:pt x="15537" y="4431"/>
                      <a:pt x="15099" y="4352"/>
                    </a:cubicBezTo>
                    <a:cubicBezTo>
                      <a:pt x="14607" y="4262"/>
                      <a:pt x="14107" y="4217"/>
                      <a:pt x="13606" y="4217"/>
                    </a:cubicBezTo>
                    <a:cubicBezTo>
                      <a:pt x="13408" y="4217"/>
                      <a:pt x="13210" y="4224"/>
                      <a:pt x="13012" y="4238"/>
                    </a:cubicBezTo>
                    <a:cubicBezTo>
                      <a:pt x="12785" y="4256"/>
                      <a:pt x="12555" y="4283"/>
                      <a:pt x="12328" y="4283"/>
                    </a:cubicBezTo>
                    <a:cubicBezTo>
                      <a:pt x="12144" y="4283"/>
                      <a:pt x="11963" y="4265"/>
                      <a:pt x="11788" y="4212"/>
                    </a:cubicBezTo>
                    <a:cubicBezTo>
                      <a:pt x="11391" y="4092"/>
                      <a:pt x="11032" y="3732"/>
                      <a:pt x="11080" y="3322"/>
                    </a:cubicBezTo>
                    <a:cubicBezTo>
                      <a:pt x="11135" y="2827"/>
                      <a:pt x="11699" y="2605"/>
                      <a:pt x="12221" y="2605"/>
                    </a:cubicBezTo>
                    <a:cubicBezTo>
                      <a:pt x="12306" y="2605"/>
                      <a:pt x="12389" y="2610"/>
                      <a:pt x="12468" y="2622"/>
                    </a:cubicBezTo>
                    <a:cubicBezTo>
                      <a:pt x="12849" y="2677"/>
                      <a:pt x="13245" y="2793"/>
                      <a:pt x="13622" y="2793"/>
                    </a:cubicBezTo>
                    <a:cubicBezTo>
                      <a:pt x="13813" y="2793"/>
                      <a:pt x="13998" y="2764"/>
                      <a:pt x="14174" y="2681"/>
                    </a:cubicBezTo>
                    <a:cubicBezTo>
                      <a:pt x="14652" y="2454"/>
                      <a:pt x="14873" y="1937"/>
                      <a:pt x="15270" y="1619"/>
                    </a:cubicBezTo>
                    <a:cubicBezTo>
                      <a:pt x="15510" y="1428"/>
                      <a:pt x="15749" y="1371"/>
                      <a:pt x="15995" y="1371"/>
                    </a:cubicBezTo>
                    <a:cubicBezTo>
                      <a:pt x="16287" y="1371"/>
                      <a:pt x="16590" y="1451"/>
                      <a:pt x="16915" y="1482"/>
                    </a:cubicBezTo>
                    <a:cubicBezTo>
                      <a:pt x="17008" y="1491"/>
                      <a:pt x="17092" y="1495"/>
                      <a:pt x="17170" y="1495"/>
                    </a:cubicBezTo>
                    <a:cubicBezTo>
                      <a:pt x="17890" y="1495"/>
                      <a:pt x="17973" y="1126"/>
                      <a:pt x="17772" y="639"/>
                    </a:cubicBezTo>
                    <a:cubicBezTo>
                      <a:pt x="16371" y="209"/>
                      <a:pt x="14964" y="1"/>
                      <a:pt x="13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7" name="Google Shape;4807;p54"/>
              <p:cNvSpPr/>
              <p:nvPr/>
            </p:nvSpPr>
            <p:spPr>
              <a:xfrm>
                <a:off x="2759325" y="764275"/>
                <a:ext cx="318700" cy="433000"/>
              </a:xfrm>
              <a:custGeom>
                <a:avLst/>
                <a:gdLst/>
                <a:ahLst/>
                <a:cxnLst/>
                <a:rect l="l" t="t" r="r" b="b"/>
                <a:pathLst>
                  <a:path w="12748" h="17320" extrusionOk="0">
                    <a:moveTo>
                      <a:pt x="9620" y="0"/>
                    </a:moveTo>
                    <a:cubicBezTo>
                      <a:pt x="9472" y="12"/>
                      <a:pt x="9326" y="40"/>
                      <a:pt x="9184" y="84"/>
                    </a:cubicBezTo>
                    <a:cubicBezTo>
                      <a:pt x="8548" y="277"/>
                      <a:pt x="7993" y="905"/>
                      <a:pt x="8116" y="1558"/>
                    </a:cubicBezTo>
                    <a:cubicBezTo>
                      <a:pt x="8156" y="1769"/>
                      <a:pt x="8261" y="1973"/>
                      <a:pt x="8241" y="2190"/>
                    </a:cubicBezTo>
                    <a:cubicBezTo>
                      <a:pt x="8213" y="2450"/>
                      <a:pt x="7999" y="2660"/>
                      <a:pt x="7753" y="2758"/>
                    </a:cubicBezTo>
                    <a:cubicBezTo>
                      <a:pt x="7511" y="2854"/>
                      <a:pt x="7242" y="2862"/>
                      <a:pt x="6980" y="2864"/>
                    </a:cubicBezTo>
                    <a:cubicBezTo>
                      <a:pt x="6164" y="2873"/>
                      <a:pt x="5303" y="2894"/>
                      <a:pt x="4602" y="3313"/>
                    </a:cubicBezTo>
                    <a:cubicBezTo>
                      <a:pt x="3902" y="3733"/>
                      <a:pt x="3465" y="4707"/>
                      <a:pt x="3904" y="5395"/>
                    </a:cubicBezTo>
                    <a:cubicBezTo>
                      <a:pt x="4192" y="5841"/>
                      <a:pt x="4758" y="6030"/>
                      <a:pt x="5296" y="6030"/>
                    </a:cubicBezTo>
                    <a:cubicBezTo>
                      <a:pt x="5342" y="6030"/>
                      <a:pt x="5389" y="6029"/>
                      <a:pt x="5434" y="6026"/>
                    </a:cubicBezTo>
                    <a:cubicBezTo>
                      <a:pt x="6013" y="5992"/>
                      <a:pt x="6565" y="5782"/>
                      <a:pt x="7131" y="5657"/>
                    </a:cubicBezTo>
                    <a:cubicBezTo>
                      <a:pt x="7369" y="5606"/>
                      <a:pt x="7619" y="5571"/>
                      <a:pt x="7866" y="5571"/>
                    </a:cubicBezTo>
                    <a:cubicBezTo>
                      <a:pt x="8203" y="5571"/>
                      <a:pt x="8533" y="5636"/>
                      <a:pt x="8819" y="5809"/>
                    </a:cubicBezTo>
                    <a:cubicBezTo>
                      <a:pt x="9314" y="6107"/>
                      <a:pt x="9582" y="6828"/>
                      <a:pt x="9234" y="7292"/>
                    </a:cubicBezTo>
                    <a:cubicBezTo>
                      <a:pt x="9020" y="7578"/>
                      <a:pt x="8663" y="7682"/>
                      <a:pt x="8297" y="7682"/>
                    </a:cubicBezTo>
                    <a:cubicBezTo>
                      <a:pt x="8126" y="7682"/>
                      <a:pt x="7953" y="7659"/>
                      <a:pt x="7792" y="7623"/>
                    </a:cubicBezTo>
                    <a:cubicBezTo>
                      <a:pt x="7515" y="7560"/>
                      <a:pt x="7238" y="7467"/>
                      <a:pt x="6953" y="7467"/>
                    </a:cubicBezTo>
                    <a:cubicBezTo>
                      <a:pt x="6945" y="7467"/>
                      <a:pt x="6937" y="7467"/>
                      <a:pt x="6929" y="7467"/>
                    </a:cubicBezTo>
                    <a:cubicBezTo>
                      <a:pt x="6637" y="7470"/>
                      <a:pt x="6322" y="7600"/>
                      <a:pt x="6202" y="7868"/>
                    </a:cubicBezTo>
                    <a:cubicBezTo>
                      <a:pt x="6049" y="8205"/>
                      <a:pt x="6270" y="8607"/>
                      <a:pt x="6568" y="8826"/>
                    </a:cubicBezTo>
                    <a:cubicBezTo>
                      <a:pt x="6867" y="9042"/>
                      <a:pt x="7235" y="9148"/>
                      <a:pt x="7547" y="9343"/>
                    </a:cubicBezTo>
                    <a:cubicBezTo>
                      <a:pt x="8038" y="9650"/>
                      <a:pt x="8388" y="10199"/>
                      <a:pt x="8371" y="10776"/>
                    </a:cubicBezTo>
                    <a:cubicBezTo>
                      <a:pt x="8355" y="11353"/>
                      <a:pt x="7926" y="11915"/>
                      <a:pt x="7359" y="12009"/>
                    </a:cubicBezTo>
                    <a:cubicBezTo>
                      <a:pt x="7293" y="12020"/>
                      <a:pt x="7229" y="12025"/>
                      <a:pt x="7165" y="12025"/>
                    </a:cubicBezTo>
                    <a:cubicBezTo>
                      <a:pt x="6491" y="12025"/>
                      <a:pt x="5907" y="11466"/>
                      <a:pt x="5313" y="11096"/>
                    </a:cubicBezTo>
                    <a:cubicBezTo>
                      <a:pt x="4721" y="10730"/>
                      <a:pt x="4027" y="10538"/>
                      <a:pt x="3332" y="10538"/>
                    </a:cubicBezTo>
                    <a:cubicBezTo>
                      <a:pt x="3043" y="10538"/>
                      <a:pt x="2754" y="10571"/>
                      <a:pt x="2473" y="10639"/>
                    </a:cubicBezTo>
                    <a:cubicBezTo>
                      <a:pt x="1448" y="10884"/>
                      <a:pt x="508" y="11643"/>
                      <a:pt x="256" y="12665"/>
                    </a:cubicBezTo>
                    <a:cubicBezTo>
                      <a:pt x="0" y="13688"/>
                      <a:pt x="614" y="14909"/>
                      <a:pt x="1638" y="15142"/>
                    </a:cubicBezTo>
                    <a:cubicBezTo>
                      <a:pt x="1778" y="15174"/>
                      <a:pt x="1917" y="15188"/>
                      <a:pt x="2055" y="15188"/>
                    </a:cubicBezTo>
                    <a:cubicBezTo>
                      <a:pt x="2994" y="15188"/>
                      <a:pt x="3901" y="14545"/>
                      <a:pt x="4865" y="14415"/>
                    </a:cubicBezTo>
                    <a:cubicBezTo>
                      <a:pt x="4937" y="14405"/>
                      <a:pt x="5011" y="14400"/>
                      <a:pt x="5086" y="14400"/>
                    </a:cubicBezTo>
                    <a:cubicBezTo>
                      <a:pt x="5403" y="14400"/>
                      <a:pt x="5728" y="14497"/>
                      <a:pt x="5873" y="14766"/>
                    </a:cubicBezTo>
                    <a:cubicBezTo>
                      <a:pt x="6225" y="15426"/>
                      <a:pt x="5148" y="16153"/>
                      <a:pt x="5383" y="16862"/>
                    </a:cubicBezTo>
                    <a:cubicBezTo>
                      <a:pt x="5482" y="17161"/>
                      <a:pt x="5799" y="17320"/>
                      <a:pt x="6118" y="17320"/>
                    </a:cubicBezTo>
                    <a:cubicBezTo>
                      <a:pt x="6242" y="17320"/>
                      <a:pt x="6366" y="17296"/>
                      <a:pt x="6478" y="17246"/>
                    </a:cubicBezTo>
                    <a:cubicBezTo>
                      <a:pt x="6875" y="17069"/>
                      <a:pt x="7130" y="16670"/>
                      <a:pt x="7293" y="16266"/>
                    </a:cubicBezTo>
                    <a:cubicBezTo>
                      <a:pt x="7453" y="15861"/>
                      <a:pt x="7549" y="15427"/>
                      <a:pt x="7758" y="15047"/>
                    </a:cubicBezTo>
                    <a:cubicBezTo>
                      <a:pt x="7969" y="14664"/>
                      <a:pt x="8329" y="14326"/>
                      <a:pt x="8764" y="14301"/>
                    </a:cubicBezTo>
                    <a:cubicBezTo>
                      <a:pt x="8782" y="14300"/>
                      <a:pt x="8799" y="14300"/>
                      <a:pt x="8817" y="14300"/>
                    </a:cubicBezTo>
                    <a:cubicBezTo>
                      <a:pt x="9238" y="14300"/>
                      <a:pt x="9612" y="14589"/>
                      <a:pt x="9898" y="14906"/>
                    </a:cubicBezTo>
                    <a:cubicBezTo>
                      <a:pt x="10065" y="15089"/>
                      <a:pt x="10221" y="15289"/>
                      <a:pt x="10395" y="15471"/>
                    </a:cubicBezTo>
                    <a:cubicBezTo>
                      <a:pt x="10623" y="15028"/>
                      <a:pt x="10821" y="14570"/>
                      <a:pt x="10988" y="14101"/>
                    </a:cubicBezTo>
                    <a:cubicBezTo>
                      <a:pt x="12747" y="9190"/>
                      <a:pt x="12548" y="3708"/>
                      <a:pt x="9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8" name="Google Shape;4808;p54"/>
              <p:cNvSpPr/>
              <p:nvPr/>
            </p:nvSpPr>
            <p:spPr>
              <a:xfrm>
                <a:off x="2512750" y="1146425"/>
                <a:ext cx="367575" cy="148475"/>
              </a:xfrm>
              <a:custGeom>
                <a:avLst/>
                <a:gdLst/>
                <a:ahLst/>
                <a:cxnLst/>
                <a:rect l="l" t="t" r="r" b="b"/>
                <a:pathLst>
                  <a:path w="14703" h="5939" extrusionOk="0">
                    <a:moveTo>
                      <a:pt x="9499" y="0"/>
                    </a:moveTo>
                    <a:cubicBezTo>
                      <a:pt x="9426" y="0"/>
                      <a:pt x="9356" y="14"/>
                      <a:pt x="9290" y="48"/>
                    </a:cubicBezTo>
                    <a:cubicBezTo>
                      <a:pt x="8993" y="196"/>
                      <a:pt x="8994" y="622"/>
                      <a:pt x="9070" y="947"/>
                    </a:cubicBezTo>
                    <a:cubicBezTo>
                      <a:pt x="9145" y="1278"/>
                      <a:pt x="9253" y="1606"/>
                      <a:pt x="9258" y="1946"/>
                    </a:cubicBezTo>
                    <a:cubicBezTo>
                      <a:pt x="9266" y="2286"/>
                      <a:pt x="9152" y="2653"/>
                      <a:pt x="8873" y="2847"/>
                    </a:cubicBezTo>
                    <a:cubicBezTo>
                      <a:pt x="8727" y="2950"/>
                      <a:pt x="8561" y="2993"/>
                      <a:pt x="8388" y="2993"/>
                    </a:cubicBezTo>
                    <a:cubicBezTo>
                      <a:pt x="8064" y="2993"/>
                      <a:pt x="7717" y="2843"/>
                      <a:pt x="7437" y="2663"/>
                    </a:cubicBezTo>
                    <a:cubicBezTo>
                      <a:pt x="7006" y="2383"/>
                      <a:pt x="6624" y="2038"/>
                      <a:pt x="6302" y="1638"/>
                    </a:cubicBezTo>
                    <a:cubicBezTo>
                      <a:pt x="5991" y="1253"/>
                      <a:pt x="5733" y="811"/>
                      <a:pt x="5338" y="507"/>
                    </a:cubicBezTo>
                    <a:cubicBezTo>
                      <a:pt x="5105" y="328"/>
                      <a:pt x="4801" y="211"/>
                      <a:pt x="4512" y="211"/>
                    </a:cubicBezTo>
                    <a:cubicBezTo>
                      <a:pt x="4312" y="211"/>
                      <a:pt x="4119" y="267"/>
                      <a:pt x="3962" y="396"/>
                    </a:cubicBezTo>
                    <a:cubicBezTo>
                      <a:pt x="3474" y="789"/>
                      <a:pt x="3577" y="1619"/>
                      <a:pt x="3109" y="2039"/>
                    </a:cubicBezTo>
                    <a:cubicBezTo>
                      <a:pt x="2900" y="2225"/>
                      <a:pt x="2623" y="2287"/>
                      <a:pt x="2337" y="2287"/>
                    </a:cubicBezTo>
                    <a:cubicBezTo>
                      <a:pt x="2177" y="2287"/>
                      <a:pt x="2015" y="2268"/>
                      <a:pt x="1861" y="2240"/>
                    </a:cubicBezTo>
                    <a:cubicBezTo>
                      <a:pt x="1557" y="2185"/>
                      <a:pt x="1246" y="2105"/>
                      <a:pt x="941" y="2105"/>
                    </a:cubicBezTo>
                    <a:cubicBezTo>
                      <a:pt x="815" y="2105"/>
                      <a:pt x="690" y="2119"/>
                      <a:pt x="566" y="2153"/>
                    </a:cubicBezTo>
                    <a:cubicBezTo>
                      <a:pt x="337" y="2218"/>
                      <a:pt x="148" y="2350"/>
                      <a:pt x="0" y="2524"/>
                    </a:cubicBezTo>
                    <a:cubicBezTo>
                      <a:pt x="989" y="3367"/>
                      <a:pt x="2147" y="4084"/>
                      <a:pt x="3467" y="4627"/>
                    </a:cubicBezTo>
                    <a:cubicBezTo>
                      <a:pt x="5548" y="5482"/>
                      <a:pt x="7784" y="5938"/>
                      <a:pt x="9951" y="5938"/>
                    </a:cubicBezTo>
                    <a:cubicBezTo>
                      <a:pt x="11608" y="5938"/>
                      <a:pt x="13225" y="5672"/>
                      <a:pt x="14703" y="5112"/>
                    </a:cubicBezTo>
                    <a:cubicBezTo>
                      <a:pt x="14448" y="4559"/>
                      <a:pt x="13965" y="4104"/>
                      <a:pt x="13368" y="4054"/>
                    </a:cubicBezTo>
                    <a:cubicBezTo>
                      <a:pt x="13328" y="4051"/>
                      <a:pt x="13287" y="4049"/>
                      <a:pt x="13246" y="4049"/>
                    </a:cubicBezTo>
                    <a:cubicBezTo>
                      <a:pt x="12907" y="4049"/>
                      <a:pt x="12559" y="4152"/>
                      <a:pt x="12228" y="4152"/>
                    </a:cubicBezTo>
                    <a:cubicBezTo>
                      <a:pt x="12075" y="4152"/>
                      <a:pt x="11925" y="4129"/>
                      <a:pt x="11782" y="4065"/>
                    </a:cubicBezTo>
                    <a:cubicBezTo>
                      <a:pt x="11376" y="3881"/>
                      <a:pt x="11179" y="3415"/>
                      <a:pt x="11125" y="2971"/>
                    </a:cubicBezTo>
                    <a:cubicBezTo>
                      <a:pt x="11072" y="2528"/>
                      <a:pt x="11126" y="2076"/>
                      <a:pt x="11044" y="1637"/>
                    </a:cubicBezTo>
                    <a:cubicBezTo>
                      <a:pt x="10919" y="994"/>
                      <a:pt x="10489" y="417"/>
                      <a:pt x="9906" y="116"/>
                    </a:cubicBezTo>
                    <a:cubicBezTo>
                      <a:pt x="9780" y="52"/>
                      <a:pt x="9637" y="0"/>
                      <a:pt x="94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09" name="Google Shape;4809;p54"/>
              <p:cNvSpPr/>
              <p:nvPr/>
            </p:nvSpPr>
            <p:spPr>
              <a:xfrm>
                <a:off x="2311500" y="1301650"/>
                <a:ext cx="499625" cy="298650"/>
              </a:xfrm>
              <a:custGeom>
                <a:avLst/>
                <a:gdLst/>
                <a:ahLst/>
                <a:cxnLst/>
                <a:rect l="l" t="t" r="r" b="b"/>
                <a:pathLst>
                  <a:path w="19985" h="11946" extrusionOk="0">
                    <a:moveTo>
                      <a:pt x="2526" y="0"/>
                    </a:moveTo>
                    <a:cubicBezTo>
                      <a:pt x="1759" y="0"/>
                      <a:pt x="32" y="2385"/>
                      <a:pt x="16" y="3074"/>
                    </a:cubicBezTo>
                    <a:cubicBezTo>
                      <a:pt x="1" y="3760"/>
                      <a:pt x="16957" y="11946"/>
                      <a:pt x="18411" y="11946"/>
                    </a:cubicBezTo>
                    <a:cubicBezTo>
                      <a:pt x="18427" y="11946"/>
                      <a:pt x="18441" y="11945"/>
                      <a:pt x="18453" y="11943"/>
                    </a:cubicBezTo>
                    <a:cubicBezTo>
                      <a:pt x="19576" y="11760"/>
                      <a:pt x="19985" y="8374"/>
                      <a:pt x="19423" y="7681"/>
                    </a:cubicBezTo>
                    <a:cubicBezTo>
                      <a:pt x="18861" y="6988"/>
                      <a:pt x="3349" y="33"/>
                      <a:pt x="2541" y="0"/>
                    </a:cubicBezTo>
                    <a:cubicBezTo>
                      <a:pt x="2536" y="0"/>
                      <a:pt x="2531" y="0"/>
                      <a:pt x="25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810" name="Google Shape;4810;p54"/>
          <p:cNvGrpSpPr/>
          <p:nvPr/>
        </p:nvGrpSpPr>
        <p:grpSpPr>
          <a:xfrm rot="1323342">
            <a:off x="7514545" y="902158"/>
            <a:ext cx="1215000" cy="428316"/>
            <a:chOff x="4733863" y="244350"/>
            <a:chExt cx="1215025" cy="428325"/>
          </a:xfrm>
        </p:grpSpPr>
        <p:sp>
          <p:nvSpPr>
            <p:cNvPr id="4811" name="Google Shape;4811;p54"/>
            <p:cNvSpPr/>
            <p:nvPr/>
          </p:nvSpPr>
          <p:spPr>
            <a:xfrm>
              <a:off x="4733900" y="244388"/>
              <a:ext cx="1214950" cy="428250"/>
            </a:xfrm>
            <a:custGeom>
              <a:avLst/>
              <a:gdLst/>
              <a:ahLst/>
              <a:cxnLst/>
              <a:rect l="l" t="t" r="r" b="b"/>
              <a:pathLst>
                <a:path w="48598" h="17130" extrusionOk="0">
                  <a:moveTo>
                    <a:pt x="793" y="1"/>
                  </a:moveTo>
                  <a:cubicBezTo>
                    <a:pt x="551" y="1"/>
                    <a:pt x="417" y="180"/>
                    <a:pt x="398" y="370"/>
                  </a:cubicBezTo>
                  <a:cubicBezTo>
                    <a:pt x="259" y="543"/>
                    <a:pt x="238" y="822"/>
                    <a:pt x="475" y="984"/>
                  </a:cubicBezTo>
                  <a:cubicBezTo>
                    <a:pt x="1130" y="1426"/>
                    <a:pt x="1767" y="1892"/>
                    <a:pt x="2385" y="2381"/>
                  </a:cubicBezTo>
                  <a:cubicBezTo>
                    <a:pt x="2846" y="2745"/>
                    <a:pt x="3295" y="3120"/>
                    <a:pt x="3736" y="3508"/>
                  </a:cubicBezTo>
                  <a:cubicBezTo>
                    <a:pt x="3796" y="3561"/>
                    <a:pt x="3857" y="3614"/>
                    <a:pt x="3917" y="3669"/>
                  </a:cubicBezTo>
                  <a:cubicBezTo>
                    <a:pt x="3654" y="3737"/>
                    <a:pt x="3393" y="3814"/>
                    <a:pt x="3136" y="3899"/>
                  </a:cubicBezTo>
                  <a:cubicBezTo>
                    <a:pt x="2575" y="4085"/>
                    <a:pt x="2027" y="4310"/>
                    <a:pt x="1498" y="4571"/>
                  </a:cubicBezTo>
                  <a:cubicBezTo>
                    <a:pt x="1167" y="4734"/>
                    <a:pt x="844" y="4911"/>
                    <a:pt x="527" y="5103"/>
                  </a:cubicBezTo>
                  <a:cubicBezTo>
                    <a:pt x="262" y="5263"/>
                    <a:pt x="242" y="5633"/>
                    <a:pt x="506" y="5809"/>
                  </a:cubicBezTo>
                  <a:lnTo>
                    <a:pt x="1138" y="6231"/>
                  </a:lnTo>
                  <a:lnTo>
                    <a:pt x="2303" y="7007"/>
                  </a:lnTo>
                  <a:lnTo>
                    <a:pt x="3867" y="8050"/>
                  </a:lnTo>
                  <a:cubicBezTo>
                    <a:pt x="2712" y="8780"/>
                    <a:pt x="1518" y="9451"/>
                    <a:pt x="293" y="10059"/>
                  </a:cubicBezTo>
                  <a:cubicBezTo>
                    <a:pt x="1" y="10204"/>
                    <a:pt x="35" y="10593"/>
                    <a:pt x="271" y="10765"/>
                  </a:cubicBezTo>
                  <a:cubicBezTo>
                    <a:pt x="1518" y="11675"/>
                    <a:pt x="2728" y="12633"/>
                    <a:pt x="3900" y="13641"/>
                  </a:cubicBezTo>
                  <a:lnTo>
                    <a:pt x="3485" y="13992"/>
                  </a:lnTo>
                  <a:lnTo>
                    <a:pt x="2663" y="14688"/>
                  </a:lnTo>
                  <a:lnTo>
                    <a:pt x="1708" y="15496"/>
                  </a:lnTo>
                  <a:lnTo>
                    <a:pt x="1224" y="15906"/>
                  </a:lnTo>
                  <a:lnTo>
                    <a:pt x="921" y="16162"/>
                  </a:lnTo>
                  <a:cubicBezTo>
                    <a:pt x="764" y="16295"/>
                    <a:pt x="754" y="16467"/>
                    <a:pt x="825" y="16606"/>
                  </a:cubicBezTo>
                  <a:cubicBezTo>
                    <a:pt x="758" y="16840"/>
                    <a:pt x="876" y="17129"/>
                    <a:pt x="1188" y="17129"/>
                  </a:cubicBezTo>
                  <a:lnTo>
                    <a:pt x="3496" y="17129"/>
                  </a:lnTo>
                  <a:cubicBezTo>
                    <a:pt x="5108" y="17127"/>
                    <a:pt x="6720" y="17123"/>
                    <a:pt x="8333" y="17114"/>
                  </a:cubicBezTo>
                  <a:cubicBezTo>
                    <a:pt x="8732" y="17112"/>
                    <a:pt x="9132" y="17110"/>
                    <a:pt x="9532" y="17108"/>
                  </a:cubicBezTo>
                  <a:cubicBezTo>
                    <a:pt x="9776" y="17106"/>
                    <a:pt x="10021" y="17105"/>
                    <a:pt x="10266" y="17103"/>
                  </a:cubicBezTo>
                  <a:cubicBezTo>
                    <a:pt x="10968" y="17098"/>
                    <a:pt x="11671" y="17093"/>
                    <a:pt x="12374" y="17087"/>
                  </a:cubicBezTo>
                  <a:cubicBezTo>
                    <a:pt x="14436" y="17069"/>
                    <a:pt x="16498" y="17046"/>
                    <a:pt x="18560" y="17018"/>
                  </a:cubicBezTo>
                  <a:cubicBezTo>
                    <a:pt x="19763" y="17002"/>
                    <a:pt x="20966" y="16983"/>
                    <a:pt x="22169" y="16962"/>
                  </a:cubicBezTo>
                  <a:lnTo>
                    <a:pt x="22467" y="16957"/>
                  </a:lnTo>
                  <a:cubicBezTo>
                    <a:pt x="23892" y="16934"/>
                    <a:pt x="25316" y="16906"/>
                    <a:pt x="26740" y="16876"/>
                  </a:cubicBezTo>
                  <a:lnTo>
                    <a:pt x="27261" y="16866"/>
                  </a:lnTo>
                  <a:cubicBezTo>
                    <a:pt x="27714" y="16856"/>
                    <a:pt x="28167" y="16847"/>
                    <a:pt x="28620" y="16836"/>
                  </a:cubicBezTo>
                  <a:cubicBezTo>
                    <a:pt x="29031" y="16827"/>
                    <a:pt x="29443" y="16818"/>
                    <a:pt x="29854" y="16808"/>
                  </a:cubicBezTo>
                  <a:lnTo>
                    <a:pt x="30160" y="16801"/>
                  </a:lnTo>
                  <a:cubicBezTo>
                    <a:pt x="30528" y="16792"/>
                    <a:pt x="30897" y="16783"/>
                    <a:pt x="31266" y="16774"/>
                  </a:cubicBezTo>
                  <a:cubicBezTo>
                    <a:pt x="32820" y="16736"/>
                    <a:pt x="34374" y="16694"/>
                    <a:pt x="35928" y="16650"/>
                  </a:cubicBezTo>
                  <a:cubicBezTo>
                    <a:pt x="37468" y="16606"/>
                    <a:pt x="39006" y="16559"/>
                    <a:pt x="40544" y="16509"/>
                  </a:cubicBezTo>
                  <a:cubicBezTo>
                    <a:pt x="40938" y="16497"/>
                    <a:pt x="41332" y="16484"/>
                    <a:pt x="41726" y="16470"/>
                  </a:cubicBezTo>
                  <a:cubicBezTo>
                    <a:pt x="42935" y="16430"/>
                    <a:pt x="44145" y="16387"/>
                    <a:pt x="45355" y="16344"/>
                  </a:cubicBezTo>
                  <a:lnTo>
                    <a:pt x="45710" y="16330"/>
                  </a:lnTo>
                  <a:cubicBezTo>
                    <a:pt x="45786" y="16328"/>
                    <a:pt x="45859" y="16305"/>
                    <a:pt x="45923" y="16266"/>
                  </a:cubicBezTo>
                  <a:cubicBezTo>
                    <a:pt x="45958" y="16263"/>
                    <a:pt x="45992" y="16261"/>
                    <a:pt x="46027" y="16258"/>
                  </a:cubicBezTo>
                  <a:cubicBezTo>
                    <a:pt x="46712" y="16199"/>
                    <a:pt x="47361" y="16001"/>
                    <a:pt x="47957" y="15646"/>
                  </a:cubicBezTo>
                  <a:cubicBezTo>
                    <a:pt x="48169" y="15520"/>
                    <a:pt x="48261" y="15194"/>
                    <a:pt x="48060" y="15007"/>
                  </a:cubicBezTo>
                  <a:lnTo>
                    <a:pt x="44977" y="12124"/>
                  </a:lnTo>
                  <a:cubicBezTo>
                    <a:pt x="46000" y="11884"/>
                    <a:pt x="46996" y="11537"/>
                    <a:pt x="47946" y="11089"/>
                  </a:cubicBezTo>
                  <a:cubicBezTo>
                    <a:pt x="48228" y="10957"/>
                    <a:pt x="48219" y="10538"/>
                    <a:pt x="47968" y="10384"/>
                  </a:cubicBezTo>
                  <a:cubicBezTo>
                    <a:pt x="46941" y="9751"/>
                    <a:pt x="45899" y="9145"/>
                    <a:pt x="44843" y="8564"/>
                  </a:cubicBezTo>
                  <a:cubicBezTo>
                    <a:pt x="45975" y="7913"/>
                    <a:pt x="47133" y="7311"/>
                    <a:pt x="48318" y="6758"/>
                  </a:cubicBezTo>
                  <a:cubicBezTo>
                    <a:pt x="48596" y="6629"/>
                    <a:pt x="48598" y="6200"/>
                    <a:pt x="48342" y="6052"/>
                  </a:cubicBezTo>
                  <a:cubicBezTo>
                    <a:pt x="47759" y="5716"/>
                    <a:pt x="47169" y="5395"/>
                    <a:pt x="46571" y="5089"/>
                  </a:cubicBezTo>
                  <a:cubicBezTo>
                    <a:pt x="46393" y="4996"/>
                    <a:pt x="46214" y="4906"/>
                    <a:pt x="46034" y="4818"/>
                  </a:cubicBezTo>
                  <a:cubicBezTo>
                    <a:pt x="45906" y="4754"/>
                    <a:pt x="45777" y="4691"/>
                    <a:pt x="45649" y="4629"/>
                  </a:cubicBezTo>
                  <a:cubicBezTo>
                    <a:pt x="45537" y="4574"/>
                    <a:pt x="45424" y="4521"/>
                    <a:pt x="45313" y="4468"/>
                  </a:cubicBezTo>
                  <a:cubicBezTo>
                    <a:pt x="45271" y="4449"/>
                    <a:pt x="45230" y="4430"/>
                    <a:pt x="45189" y="4411"/>
                  </a:cubicBezTo>
                  <a:cubicBezTo>
                    <a:pt x="45097" y="4367"/>
                    <a:pt x="45003" y="4325"/>
                    <a:pt x="44911" y="4282"/>
                  </a:cubicBezTo>
                  <a:cubicBezTo>
                    <a:pt x="44786" y="4225"/>
                    <a:pt x="44662" y="4168"/>
                    <a:pt x="44538" y="4112"/>
                  </a:cubicBezTo>
                  <a:cubicBezTo>
                    <a:pt x="44467" y="4081"/>
                    <a:pt x="44397" y="4050"/>
                    <a:pt x="44327" y="4019"/>
                  </a:cubicBezTo>
                  <a:lnTo>
                    <a:pt x="44776" y="3636"/>
                  </a:lnTo>
                  <a:lnTo>
                    <a:pt x="45342" y="3151"/>
                  </a:lnTo>
                  <a:lnTo>
                    <a:pt x="46587" y="2083"/>
                  </a:lnTo>
                  <a:lnTo>
                    <a:pt x="47333" y="1445"/>
                  </a:lnTo>
                  <a:cubicBezTo>
                    <a:pt x="47485" y="1317"/>
                    <a:pt x="47498" y="1151"/>
                    <a:pt x="47436" y="1014"/>
                  </a:cubicBezTo>
                  <a:cubicBezTo>
                    <a:pt x="47611" y="776"/>
                    <a:pt x="47520" y="354"/>
                    <a:pt x="47142" y="354"/>
                  </a:cubicBezTo>
                  <a:cubicBezTo>
                    <a:pt x="47141" y="354"/>
                    <a:pt x="47140" y="354"/>
                    <a:pt x="47139" y="354"/>
                  </a:cubicBezTo>
                  <a:cubicBezTo>
                    <a:pt x="44676" y="366"/>
                    <a:pt x="42211" y="374"/>
                    <a:pt x="39748" y="377"/>
                  </a:cubicBezTo>
                  <a:lnTo>
                    <a:pt x="37104" y="377"/>
                  </a:lnTo>
                  <a:cubicBezTo>
                    <a:pt x="35190" y="377"/>
                    <a:pt x="33278" y="374"/>
                    <a:pt x="31364" y="366"/>
                  </a:cubicBezTo>
                  <a:cubicBezTo>
                    <a:pt x="31000" y="365"/>
                    <a:pt x="30637" y="364"/>
                    <a:pt x="30273" y="362"/>
                  </a:cubicBezTo>
                  <a:lnTo>
                    <a:pt x="29928" y="361"/>
                  </a:lnTo>
                  <a:cubicBezTo>
                    <a:pt x="29628" y="360"/>
                    <a:pt x="29328" y="358"/>
                    <a:pt x="29028" y="357"/>
                  </a:cubicBezTo>
                  <a:lnTo>
                    <a:pt x="28642" y="355"/>
                  </a:lnTo>
                  <a:lnTo>
                    <a:pt x="27614" y="349"/>
                  </a:lnTo>
                  <a:lnTo>
                    <a:pt x="27212" y="347"/>
                  </a:lnTo>
                  <a:lnTo>
                    <a:pt x="27190" y="347"/>
                  </a:lnTo>
                  <a:lnTo>
                    <a:pt x="26866" y="345"/>
                  </a:lnTo>
                  <a:cubicBezTo>
                    <a:pt x="24885" y="333"/>
                    <a:pt x="22904" y="319"/>
                    <a:pt x="20923" y="299"/>
                  </a:cubicBezTo>
                  <a:cubicBezTo>
                    <a:pt x="20667" y="297"/>
                    <a:pt x="20412" y="295"/>
                    <a:pt x="20156" y="292"/>
                  </a:cubicBezTo>
                  <a:cubicBezTo>
                    <a:pt x="19970" y="291"/>
                    <a:pt x="19784" y="289"/>
                    <a:pt x="19598" y="287"/>
                  </a:cubicBezTo>
                  <a:lnTo>
                    <a:pt x="18694" y="277"/>
                  </a:lnTo>
                  <a:lnTo>
                    <a:pt x="18267" y="273"/>
                  </a:lnTo>
                  <a:cubicBezTo>
                    <a:pt x="18153" y="272"/>
                    <a:pt x="18038" y="271"/>
                    <a:pt x="17925" y="270"/>
                  </a:cubicBezTo>
                  <a:lnTo>
                    <a:pt x="17201" y="261"/>
                  </a:lnTo>
                  <a:cubicBezTo>
                    <a:pt x="16959" y="258"/>
                    <a:pt x="16719" y="256"/>
                    <a:pt x="16479" y="253"/>
                  </a:cubicBezTo>
                  <a:cubicBezTo>
                    <a:pt x="15742" y="244"/>
                    <a:pt x="15005" y="235"/>
                    <a:pt x="14268" y="225"/>
                  </a:cubicBezTo>
                  <a:cubicBezTo>
                    <a:pt x="13909" y="221"/>
                    <a:pt x="13549" y="215"/>
                    <a:pt x="13189" y="211"/>
                  </a:cubicBezTo>
                  <a:lnTo>
                    <a:pt x="12869" y="207"/>
                  </a:lnTo>
                  <a:lnTo>
                    <a:pt x="12228" y="197"/>
                  </a:lnTo>
                  <a:lnTo>
                    <a:pt x="11792" y="192"/>
                  </a:lnTo>
                  <a:lnTo>
                    <a:pt x="11320" y="185"/>
                  </a:lnTo>
                  <a:lnTo>
                    <a:pt x="11290" y="185"/>
                  </a:lnTo>
                  <a:lnTo>
                    <a:pt x="11000" y="180"/>
                  </a:lnTo>
                  <a:cubicBezTo>
                    <a:pt x="10294" y="170"/>
                    <a:pt x="9588" y="159"/>
                    <a:pt x="8882" y="148"/>
                  </a:cubicBezTo>
                  <a:cubicBezTo>
                    <a:pt x="8031" y="135"/>
                    <a:pt x="7178" y="120"/>
                    <a:pt x="6325" y="105"/>
                  </a:cubicBezTo>
                  <a:lnTo>
                    <a:pt x="6047" y="101"/>
                  </a:lnTo>
                  <a:lnTo>
                    <a:pt x="5724" y="94"/>
                  </a:lnTo>
                  <a:cubicBezTo>
                    <a:pt x="5101" y="84"/>
                    <a:pt x="4479" y="72"/>
                    <a:pt x="3857" y="60"/>
                  </a:cubicBezTo>
                  <a:cubicBezTo>
                    <a:pt x="2839" y="41"/>
                    <a:pt x="1821" y="21"/>
                    <a:pt x="803" y="1"/>
                  </a:cubicBezTo>
                  <a:cubicBezTo>
                    <a:pt x="800" y="1"/>
                    <a:pt x="796" y="1"/>
                    <a:pt x="79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12" name="Google Shape;4812;p54"/>
            <p:cNvGrpSpPr/>
            <p:nvPr/>
          </p:nvGrpSpPr>
          <p:grpSpPr>
            <a:xfrm>
              <a:off x="4733863" y="244350"/>
              <a:ext cx="1215025" cy="428325"/>
              <a:chOff x="3883350" y="238100"/>
              <a:chExt cx="1215025" cy="428325"/>
            </a:xfrm>
          </p:grpSpPr>
          <p:sp>
            <p:nvSpPr>
              <p:cNvPr id="4813" name="Google Shape;4813;p54"/>
              <p:cNvSpPr/>
              <p:nvPr/>
            </p:nvSpPr>
            <p:spPr>
              <a:xfrm>
                <a:off x="4026425" y="240450"/>
                <a:ext cx="8150" cy="6275"/>
              </a:xfrm>
              <a:custGeom>
                <a:avLst/>
                <a:gdLst/>
                <a:ahLst/>
                <a:cxnLst/>
                <a:rect l="l" t="t" r="r" b="b"/>
                <a:pathLst>
                  <a:path w="326" h="251" extrusionOk="0">
                    <a:moveTo>
                      <a:pt x="1" y="1"/>
                    </a:moveTo>
                    <a:lnTo>
                      <a:pt x="1" y="1"/>
                    </a:lnTo>
                    <a:cubicBezTo>
                      <a:pt x="85" y="77"/>
                      <a:pt x="161" y="161"/>
                      <a:pt x="229" y="250"/>
                    </a:cubicBezTo>
                    <a:cubicBezTo>
                      <a:pt x="234" y="249"/>
                      <a:pt x="238" y="248"/>
                      <a:pt x="241" y="246"/>
                    </a:cubicBezTo>
                    <a:cubicBezTo>
                      <a:pt x="248" y="244"/>
                      <a:pt x="254" y="243"/>
                      <a:pt x="260" y="241"/>
                    </a:cubicBezTo>
                    <a:cubicBezTo>
                      <a:pt x="283" y="163"/>
                      <a:pt x="304" y="85"/>
                      <a:pt x="325" y="7"/>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4" name="Google Shape;4814;p54"/>
              <p:cNvSpPr/>
              <p:nvPr/>
            </p:nvSpPr>
            <p:spPr>
              <a:xfrm>
                <a:off x="4165625" y="242725"/>
                <a:ext cx="775" cy="300"/>
              </a:xfrm>
              <a:custGeom>
                <a:avLst/>
                <a:gdLst/>
                <a:ahLst/>
                <a:cxnLst/>
                <a:rect l="l" t="t" r="r" b="b"/>
                <a:pathLst>
                  <a:path w="31" h="12" extrusionOk="0">
                    <a:moveTo>
                      <a:pt x="1" y="1"/>
                    </a:moveTo>
                    <a:cubicBezTo>
                      <a:pt x="3" y="4"/>
                      <a:pt x="5" y="8"/>
                      <a:pt x="6" y="12"/>
                    </a:cubicBezTo>
                    <a:lnTo>
                      <a:pt x="3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5" name="Google Shape;4815;p54"/>
              <p:cNvSpPr/>
              <p:nvPr/>
            </p:nvSpPr>
            <p:spPr>
              <a:xfrm>
                <a:off x="3926100" y="605350"/>
                <a:ext cx="44950" cy="61050"/>
              </a:xfrm>
              <a:custGeom>
                <a:avLst/>
                <a:gdLst/>
                <a:ahLst/>
                <a:cxnLst/>
                <a:rect l="l" t="t" r="r" b="b"/>
                <a:pathLst>
                  <a:path w="1798" h="2442" extrusionOk="0">
                    <a:moveTo>
                      <a:pt x="955" y="1"/>
                    </a:moveTo>
                    <a:lnTo>
                      <a:pt x="0" y="809"/>
                    </a:lnTo>
                    <a:cubicBezTo>
                      <a:pt x="372" y="1273"/>
                      <a:pt x="541" y="1851"/>
                      <a:pt x="602" y="2442"/>
                    </a:cubicBezTo>
                    <a:lnTo>
                      <a:pt x="1452" y="2442"/>
                    </a:lnTo>
                    <a:cubicBezTo>
                      <a:pt x="1549" y="2317"/>
                      <a:pt x="1646" y="2192"/>
                      <a:pt x="1743" y="2066"/>
                    </a:cubicBezTo>
                    <a:cubicBezTo>
                      <a:pt x="1725" y="2038"/>
                      <a:pt x="1721" y="2004"/>
                      <a:pt x="1729" y="1972"/>
                    </a:cubicBezTo>
                    <a:cubicBezTo>
                      <a:pt x="1797" y="1669"/>
                      <a:pt x="1654" y="1390"/>
                      <a:pt x="1493" y="1142"/>
                    </a:cubicBezTo>
                    <a:cubicBezTo>
                      <a:pt x="1333" y="894"/>
                      <a:pt x="1169" y="655"/>
                      <a:pt x="1066" y="376"/>
                    </a:cubicBezTo>
                    <a:cubicBezTo>
                      <a:pt x="1020" y="253"/>
                      <a:pt x="984" y="127"/>
                      <a:pt x="9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6" name="Google Shape;4816;p54"/>
              <p:cNvSpPr/>
              <p:nvPr/>
            </p:nvSpPr>
            <p:spPr>
              <a:xfrm>
                <a:off x="3961775" y="323525"/>
                <a:ext cx="37725" cy="21125"/>
              </a:xfrm>
              <a:custGeom>
                <a:avLst/>
                <a:gdLst/>
                <a:ahLst/>
                <a:cxnLst/>
                <a:rect l="l" t="t" r="r" b="b"/>
                <a:pathLst>
                  <a:path w="1509" h="845" extrusionOk="0">
                    <a:moveTo>
                      <a:pt x="1465" y="1"/>
                    </a:moveTo>
                    <a:cubicBezTo>
                      <a:pt x="1387" y="1"/>
                      <a:pt x="1298" y="37"/>
                      <a:pt x="1235" y="55"/>
                    </a:cubicBezTo>
                    <a:cubicBezTo>
                      <a:pt x="1130" y="87"/>
                      <a:pt x="1022" y="105"/>
                      <a:pt x="912" y="109"/>
                    </a:cubicBezTo>
                    <a:cubicBezTo>
                      <a:pt x="898" y="110"/>
                      <a:pt x="883" y="110"/>
                      <a:pt x="869" y="110"/>
                    </a:cubicBezTo>
                    <a:cubicBezTo>
                      <a:pt x="779" y="110"/>
                      <a:pt x="690" y="104"/>
                      <a:pt x="601" y="91"/>
                    </a:cubicBezTo>
                    <a:lnTo>
                      <a:pt x="601" y="91"/>
                    </a:lnTo>
                    <a:cubicBezTo>
                      <a:pt x="660" y="145"/>
                      <a:pt x="721" y="198"/>
                      <a:pt x="782" y="252"/>
                    </a:cubicBezTo>
                    <a:cubicBezTo>
                      <a:pt x="518" y="321"/>
                      <a:pt x="258" y="398"/>
                      <a:pt x="0" y="483"/>
                    </a:cubicBezTo>
                    <a:cubicBezTo>
                      <a:pt x="245" y="560"/>
                      <a:pt x="481" y="670"/>
                      <a:pt x="710" y="777"/>
                    </a:cubicBezTo>
                    <a:cubicBezTo>
                      <a:pt x="740" y="791"/>
                      <a:pt x="764" y="814"/>
                      <a:pt x="776" y="844"/>
                    </a:cubicBezTo>
                    <a:lnTo>
                      <a:pt x="820" y="824"/>
                    </a:lnTo>
                    <a:cubicBezTo>
                      <a:pt x="898" y="788"/>
                      <a:pt x="982" y="747"/>
                      <a:pt x="1044" y="686"/>
                    </a:cubicBezTo>
                    <a:cubicBezTo>
                      <a:pt x="1208" y="466"/>
                      <a:pt x="1363" y="239"/>
                      <a:pt x="1509" y="5"/>
                    </a:cubicBezTo>
                    <a:cubicBezTo>
                      <a:pt x="1495" y="2"/>
                      <a:pt x="1480" y="1"/>
                      <a:pt x="146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7" name="Google Shape;4817;p54"/>
              <p:cNvSpPr/>
              <p:nvPr/>
            </p:nvSpPr>
            <p:spPr>
              <a:xfrm>
                <a:off x="3889425" y="352375"/>
                <a:ext cx="87950" cy="41525"/>
              </a:xfrm>
              <a:custGeom>
                <a:avLst/>
                <a:gdLst/>
                <a:ahLst/>
                <a:cxnLst/>
                <a:rect l="l" t="t" r="r" b="b"/>
                <a:pathLst>
                  <a:path w="3518" h="1661" extrusionOk="0">
                    <a:moveTo>
                      <a:pt x="1255" y="1"/>
                    </a:moveTo>
                    <a:cubicBezTo>
                      <a:pt x="924" y="163"/>
                      <a:pt x="601" y="341"/>
                      <a:pt x="285" y="532"/>
                    </a:cubicBezTo>
                    <a:cubicBezTo>
                      <a:pt x="20" y="693"/>
                      <a:pt x="0" y="1063"/>
                      <a:pt x="263" y="1238"/>
                    </a:cubicBezTo>
                    <a:lnTo>
                      <a:pt x="895" y="1660"/>
                    </a:lnTo>
                    <a:cubicBezTo>
                      <a:pt x="1271" y="1318"/>
                      <a:pt x="1715" y="1063"/>
                      <a:pt x="2200" y="913"/>
                    </a:cubicBezTo>
                    <a:cubicBezTo>
                      <a:pt x="2424" y="845"/>
                      <a:pt x="2661" y="813"/>
                      <a:pt x="2876" y="719"/>
                    </a:cubicBezTo>
                    <a:cubicBezTo>
                      <a:pt x="3102" y="509"/>
                      <a:pt x="3315" y="287"/>
                      <a:pt x="3517" y="53"/>
                    </a:cubicBezTo>
                    <a:lnTo>
                      <a:pt x="3517" y="53"/>
                    </a:lnTo>
                    <a:cubicBezTo>
                      <a:pt x="3278" y="163"/>
                      <a:pt x="3039" y="275"/>
                      <a:pt x="2776" y="315"/>
                    </a:cubicBezTo>
                    <a:cubicBezTo>
                      <a:pt x="2694" y="328"/>
                      <a:pt x="2613" y="333"/>
                      <a:pt x="2531" y="333"/>
                    </a:cubicBezTo>
                    <a:cubicBezTo>
                      <a:pt x="2091" y="333"/>
                      <a:pt x="1659" y="167"/>
                      <a:pt x="12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8" name="Google Shape;4818;p54"/>
              <p:cNvSpPr/>
              <p:nvPr/>
            </p:nvSpPr>
            <p:spPr>
              <a:xfrm>
                <a:off x="3889325" y="238100"/>
                <a:ext cx="141075" cy="79875"/>
              </a:xfrm>
              <a:custGeom>
                <a:avLst/>
                <a:gdLst/>
                <a:ahLst/>
                <a:cxnLst/>
                <a:rect l="l" t="t" r="r" b="b"/>
                <a:pathLst>
                  <a:path w="5643" h="3195" extrusionOk="0">
                    <a:moveTo>
                      <a:pt x="555" y="1"/>
                    </a:moveTo>
                    <a:cubicBezTo>
                      <a:pt x="312" y="1"/>
                      <a:pt x="179" y="180"/>
                      <a:pt x="161" y="370"/>
                    </a:cubicBezTo>
                    <a:cubicBezTo>
                      <a:pt x="21" y="543"/>
                      <a:pt x="0" y="823"/>
                      <a:pt x="237" y="983"/>
                    </a:cubicBezTo>
                    <a:cubicBezTo>
                      <a:pt x="892" y="1427"/>
                      <a:pt x="1529" y="1892"/>
                      <a:pt x="2148" y="2381"/>
                    </a:cubicBezTo>
                    <a:cubicBezTo>
                      <a:pt x="2317" y="2308"/>
                      <a:pt x="2486" y="2276"/>
                      <a:pt x="2653" y="2276"/>
                    </a:cubicBezTo>
                    <a:cubicBezTo>
                      <a:pt x="3264" y="2276"/>
                      <a:pt x="3845" y="2703"/>
                      <a:pt x="4309" y="3083"/>
                    </a:cubicBezTo>
                    <a:cubicBezTo>
                      <a:pt x="4333" y="3102"/>
                      <a:pt x="4349" y="3129"/>
                      <a:pt x="4356" y="3159"/>
                    </a:cubicBezTo>
                    <a:cubicBezTo>
                      <a:pt x="4359" y="3159"/>
                      <a:pt x="4361" y="3159"/>
                      <a:pt x="4364" y="3159"/>
                    </a:cubicBezTo>
                    <a:cubicBezTo>
                      <a:pt x="4426" y="3159"/>
                      <a:pt x="4487" y="3170"/>
                      <a:pt x="4544" y="3195"/>
                    </a:cubicBezTo>
                    <a:cubicBezTo>
                      <a:pt x="4696" y="2936"/>
                      <a:pt x="4837" y="2672"/>
                      <a:pt x="4967" y="2401"/>
                    </a:cubicBezTo>
                    <a:cubicBezTo>
                      <a:pt x="4913" y="2347"/>
                      <a:pt x="4840" y="2332"/>
                      <a:pt x="4764" y="2332"/>
                    </a:cubicBezTo>
                    <a:cubicBezTo>
                      <a:pt x="4696" y="2332"/>
                      <a:pt x="4625" y="2344"/>
                      <a:pt x="4564" y="2354"/>
                    </a:cubicBezTo>
                    <a:cubicBezTo>
                      <a:pt x="4456" y="2372"/>
                      <a:pt x="4346" y="2382"/>
                      <a:pt x="4235" y="2382"/>
                    </a:cubicBezTo>
                    <a:cubicBezTo>
                      <a:pt x="4224" y="2382"/>
                      <a:pt x="4213" y="2382"/>
                      <a:pt x="4202" y="2381"/>
                    </a:cubicBezTo>
                    <a:cubicBezTo>
                      <a:pt x="3435" y="2365"/>
                      <a:pt x="2773" y="1840"/>
                      <a:pt x="2582" y="1097"/>
                    </a:cubicBezTo>
                    <a:cubicBezTo>
                      <a:pt x="2565" y="1033"/>
                      <a:pt x="2585" y="945"/>
                      <a:pt x="2659" y="925"/>
                    </a:cubicBezTo>
                    <a:cubicBezTo>
                      <a:pt x="2821" y="880"/>
                      <a:pt x="2986" y="858"/>
                      <a:pt x="3151" y="858"/>
                    </a:cubicBezTo>
                    <a:cubicBezTo>
                      <a:pt x="3435" y="858"/>
                      <a:pt x="3717" y="923"/>
                      <a:pt x="3975" y="1052"/>
                    </a:cubicBezTo>
                    <a:cubicBezTo>
                      <a:pt x="4176" y="1153"/>
                      <a:pt x="4357" y="1291"/>
                      <a:pt x="4508" y="1459"/>
                    </a:cubicBezTo>
                    <a:cubicBezTo>
                      <a:pt x="4672" y="1641"/>
                      <a:pt x="4782" y="1869"/>
                      <a:pt x="4978" y="2022"/>
                    </a:cubicBezTo>
                    <a:cubicBezTo>
                      <a:pt x="5011" y="2045"/>
                      <a:pt x="5030" y="2085"/>
                      <a:pt x="5028" y="2125"/>
                    </a:cubicBezTo>
                    <a:cubicBezTo>
                      <a:pt x="5046" y="2135"/>
                      <a:pt x="5065" y="2145"/>
                      <a:pt x="5082" y="2156"/>
                    </a:cubicBezTo>
                    <a:cubicBezTo>
                      <a:pt x="5299" y="1675"/>
                      <a:pt x="5486" y="1182"/>
                      <a:pt x="5642" y="677"/>
                    </a:cubicBezTo>
                    <a:cubicBezTo>
                      <a:pt x="5632" y="673"/>
                      <a:pt x="5621" y="667"/>
                      <a:pt x="5612" y="658"/>
                    </a:cubicBezTo>
                    <a:cubicBezTo>
                      <a:pt x="5404" y="718"/>
                      <a:pt x="5189" y="752"/>
                      <a:pt x="4974" y="752"/>
                    </a:cubicBezTo>
                    <a:cubicBezTo>
                      <a:pt x="4804" y="752"/>
                      <a:pt x="4635" y="731"/>
                      <a:pt x="4470" y="682"/>
                    </a:cubicBezTo>
                    <a:cubicBezTo>
                      <a:pt x="4120" y="579"/>
                      <a:pt x="3815" y="364"/>
                      <a:pt x="3619" y="61"/>
                    </a:cubicBezTo>
                    <a:cubicBezTo>
                      <a:pt x="2602" y="41"/>
                      <a:pt x="1583" y="21"/>
                      <a:pt x="566" y="1"/>
                    </a:cubicBezTo>
                    <a:cubicBezTo>
                      <a:pt x="562" y="1"/>
                      <a:pt x="559" y="1"/>
                      <a:pt x="5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19" name="Google Shape;4819;p54"/>
              <p:cNvSpPr/>
              <p:nvPr/>
            </p:nvSpPr>
            <p:spPr>
              <a:xfrm>
                <a:off x="5010275" y="348400"/>
                <a:ext cx="5925" cy="3650"/>
              </a:xfrm>
              <a:custGeom>
                <a:avLst/>
                <a:gdLst/>
                <a:ahLst/>
                <a:cxnLst/>
                <a:rect l="l" t="t" r="r" b="b"/>
                <a:pathLst>
                  <a:path w="237" h="146" extrusionOk="0">
                    <a:moveTo>
                      <a:pt x="114" y="0"/>
                    </a:moveTo>
                    <a:cubicBezTo>
                      <a:pt x="87" y="27"/>
                      <a:pt x="59" y="53"/>
                      <a:pt x="34" y="81"/>
                    </a:cubicBezTo>
                    <a:cubicBezTo>
                      <a:pt x="23" y="103"/>
                      <a:pt x="13" y="124"/>
                      <a:pt x="1" y="146"/>
                    </a:cubicBezTo>
                    <a:cubicBezTo>
                      <a:pt x="78" y="116"/>
                      <a:pt x="158" y="86"/>
                      <a:pt x="237" y="57"/>
                    </a:cubicBezTo>
                    <a:cubicBezTo>
                      <a:pt x="196" y="38"/>
                      <a:pt x="155" y="19"/>
                      <a:pt x="11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0" name="Google Shape;4820;p54"/>
              <p:cNvSpPr/>
              <p:nvPr/>
            </p:nvSpPr>
            <p:spPr>
              <a:xfrm>
                <a:off x="5017800" y="353850"/>
                <a:ext cx="16450" cy="4750"/>
              </a:xfrm>
              <a:custGeom>
                <a:avLst/>
                <a:gdLst/>
                <a:ahLst/>
                <a:cxnLst/>
                <a:rect l="l" t="t" r="r" b="b"/>
                <a:pathLst>
                  <a:path w="658" h="190" extrusionOk="0">
                    <a:moveTo>
                      <a:pt x="273" y="0"/>
                    </a:moveTo>
                    <a:cubicBezTo>
                      <a:pt x="181" y="30"/>
                      <a:pt x="91" y="61"/>
                      <a:pt x="1" y="94"/>
                    </a:cubicBezTo>
                    <a:cubicBezTo>
                      <a:pt x="222" y="111"/>
                      <a:pt x="445" y="128"/>
                      <a:pt x="658" y="189"/>
                    </a:cubicBezTo>
                    <a:cubicBezTo>
                      <a:pt x="530" y="125"/>
                      <a:pt x="402" y="63"/>
                      <a:pt x="27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1" name="Google Shape;4821;p54"/>
              <p:cNvSpPr/>
              <p:nvPr/>
            </p:nvSpPr>
            <p:spPr>
              <a:xfrm>
                <a:off x="4847000" y="247525"/>
                <a:ext cx="23150" cy="14625"/>
              </a:xfrm>
              <a:custGeom>
                <a:avLst/>
                <a:gdLst/>
                <a:ahLst/>
                <a:cxnLst/>
                <a:rect l="l" t="t" r="r" b="b"/>
                <a:pathLst>
                  <a:path w="926" h="585" extrusionOk="0">
                    <a:moveTo>
                      <a:pt x="926" y="0"/>
                    </a:moveTo>
                    <a:cubicBezTo>
                      <a:pt x="617" y="0"/>
                      <a:pt x="309" y="0"/>
                      <a:pt x="1" y="1"/>
                    </a:cubicBezTo>
                    <a:cubicBezTo>
                      <a:pt x="294" y="129"/>
                      <a:pt x="551" y="330"/>
                      <a:pt x="745" y="584"/>
                    </a:cubicBezTo>
                    <a:lnTo>
                      <a:pt x="757" y="580"/>
                    </a:lnTo>
                    <a:cubicBezTo>
                      <a:pt x="763" y="578"/>
                      <a:pt x="770" y="576"/>
                      <a:pt x="776" y="574"/>
                    </a:cubicBezTo>
                    <a:cubicBezTo>
                      <a:pt x="829" y="384"/>
                      <a:pt x="880" y="193"/>
                      <a:pt x="92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2" name="Google Shape;4822;p54"/>
              <p:cNvSpPr/>
              <p:nvPr/>
            </p:nvSpPr>
            <p:spPr>
              <a:xfrm>
                <a:off x="4984900" y="340950"/>
                <a:ext cx="21250" cy="22450"/>
              </a:xfrm>
              <a:custGeom>
                <a:avLst/>
                <a:gdLst/>
                <a:ahLst/>
                <a:cxnLst/>
                <a:rect l="l" t="t" r="r" b="b"/>
                <a:pathLst>
                  <a:path w="850" h="898" extrusionOk="0">
                    <a:moveTo>
                      <a:pt x="477" y="0"/>
                    </a:moveTo>
                    <a:cubicBezTo>
                      <a:pt x="347" y="208"/>
                      <a:pt x="198" y="401"/>
                      <a:pt x="30" y="580"/>
                    </a:cubicBezTo>
                    <a:cubicBezTo>
                      <a:pt x="22" y="589"/>
                      <a:pt x="12" y="598"/>
                      <a:pt x="1" y="604"/>
                    </a:cubicBezTo>
                    <a:cubicBezTo>
                      <a:pt x="12" y="702"/>
                      <a:pt x="18" y="800"/>
                      <a:pt x="15" y="898"/>
                    </a:cubicBezTo>
                    <a:cubicBezTo>
                      <a:pt x="153" y="828"/>
                      <a:pt x="291" y="759"/>
                      <a:pt x="430" y="695"/>
                    </a:cubicBezTo>
                    <a:cubicBezTo>
                      <a:pt x="439" y="687"/>
                      <a:pt x="447" y="681"/>
                      <a:pt x="457" y="675"/>
                    </a:cubicBezTo>
                    <a:cubicBezTo>
                      <a:pt x="494" y="655"/>
                      <a:pt x="532" y="638"/>
                      <a:pt x="571" y="624"/>
                    </a:cubicBezTo>
                    <a:cubicBezTo>
                      <a:pt x="568" y="582"/>
                      <a:pt x="587" y="540"/>
                      <a:pt x="621" y="515"/>
                    </a:cubicBezTo>
                    <a:cubicBezTo>
                      <a:pt x="636" y="503"/>
                      <a:pt x="649" y="492"/>
                      <a:pt x="663" y="479"/>
                    </a:cubicBezTo>
                    <a:cubicBezTo>
                      <a:pt x="664" y="455"/>
                      <a:pt x="671" y="433"/>
                      <a:pt x="684" y="414"/>
                    </a:cubicBezTo>
                    <a:cubicBezTo>
                      <a:pt x="728" y="345"/>
                      <a:pt x="777" y="280"/>
                      <a:pt x="830" y="219"/>
                    </a:cubicBezTo>
                    <a:cubicBezTo>
                      <a:pt x="837" y="202"/>
                      <a:pt x="844" y="185"/>
                      <a:pt x="850" y="169"/>
                    </a:cubicBezTo>
                    <a:cubicBezTo>
                      <a:pt x="726" y="112"/>
                      <a:pt x="601" y="56"/>
                      <a:pt x="47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3" name="Google Shape;4823;p54"/>
              <p:cNvSpPr/>
              <p:nvPr/>
            </p:nvSpPr>
            <p:spPr>
              <a:xfrm>
                <a:off x="4313350" y="244650"/>
                <a:ext cx="18125" cy="3325"/>
              </a:xfrm>
              <a:custGeom>
                <a:avLst/>
                <a:gdLst/>
                <a:ahLst/>
                <a:cxnLst/>
                <a:rect l="l" t="t" r="r" b="b"/>
                <a:pathLst>
                  <a:path w="725" h="133" extrusionOk="0">
                    <a:moveTo>
                      <a:pt x="1" y="1"/>
                    </a:moveTo>
                    <a:cubicBezTo>
                      <a:pt x="170" y="22"/>
                      <a:pt x="337" y="54"/>
                      <a:pt x="501" y="85"/>
                    </a:cubicBezTo>
                    <a:cubicBezTo>
                      <a:pt x="533" y="90"/>
                      <a:pt x="562" y="107"/>
                      <a:pt x="582" y="132"/>
                    </a:cubicBezTo>
                    <a:cubicBezTo>
                      <a:pt x="595" y="122"/>
                      <a:pt x="608" y="112"/>
                      <a:pt x="619" y="102"/>
                    </a:cubicBezTo>
                    <a:cubicBezTo>
                      <a:pt x="655" y="73"/>
                      <a:pt x="691" y="42"/>
                      <a:pt x="725" y="9"/>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4" name="Google Shape;4824;p54"/>
              <p:cNvSpPr/>
              <p:nvPr/>
            </p:nvSpPr>
            <p:spPr>
              <a:xfrm>
                <a:off x="4562900" y="246800"/>
                <a:ext cx="775" cy="700"/>
              </a:xfrm>
              <a:custGeom>
                <a:avLst/>
                <a:gdLst/>
                <a:ahLst/>
                <a:cxnLst/>
                <a:rect l="l" t="t" r="r" b="b"/>
                <a:pathLst>
                  <a:path w="31" h="28" extrusionOk="0">
                    <a:moveTo>
                      <a:pt x="8" y="1"/>
                    </a:moveTo>
                    <a:cubicBezTo>
                      <a:pt x="6" y="9"/>
                      <a:pt x="3" y="19"/>
                      <a:pt x="1" y="27"/>
                    </a:cubicBezTo>
                    <a:cubicBezTo>
                      <a:pt x="11" y="18"/>
                      <a:pt x="21" y="9"/>
                      <a:pt x="3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5" name="Google Shape;4825;p54"/>
              <p:cNvSpPr/>
              <p:nvPr/>
            </p:nvSpPr>
            <p:spPr>
              <a:xfrm>
                <a:off x="4926525" y="624925"/>
                <a:ext cx="90775" cy="25000"/>
              </a:xfrm>
              <a:custGeom>
                <a:avLst/>
                <a:gdLst/>
                <a:ahLst/>
                <a:cxnLst/>
                <a:rect l="l" t="t" r="r" b="b"/>
                <a:pathLst>
                  <a:path w="3631" h="1000" extrusionOk="0">
                    <a:moveTo>
                      <a:pt x="2392" y="0"/>
                    </a:moveTo>
                    <a:cubicBezTo>
                      <a:pt x="2372" y="15"/>
                      <a:pt x="2347" y="23"/>
                      <a:pt x="2322" y="23"/>
                    </a:cubicBezTo>
                    <a:cubicBezTo>
                      <a:pt x="2315" y="23"/>
                      <a:pt x="2307" y="22"/>
                      <a:pt x="2299" y="20"/>
                    </a:cubicBezTo>
                    <a:cubicBezTo>
                      <a:pt x="2260" y="14"/>
                      <a:pt x="2222" y="11"/>
                      <a:pt x="2184" y="11"/>
                    </a:cubicBezTo>
                    <a:cubicBezTo>
                      <a:pt x="1924" y="11"/>
                      <a:pt x="1692" y="152"/>
                      <a:pt x="1484" y="305"/>
                    </a:cubicBezTo>
                    <a:cubicBezTo>
                      <a:pt x="1246" y="480"/>
                      <a:pt x="1017" y="657"/>
                      <a:pt x="745" y="778"/>
                    </a:cubicBezTo>
                    <a:cubicBezTo>
                      <a:pt x="506" y="884"/>
                      <a:pt x="257" y="952"/>
                      <a:pt x="1" y="1000"/>
                    </a:cubicBezTo>
                    <a:cubicBezTo>
                      <a:pt x="1211" y="958"/>
                      <a:pt x="2421" y="917"/>
                      <a:pt x="3630" y="872"/>
                    </a:cubicBezTo>
                    <a:cubicBezTo>
                      <a:pt x="3224" y="573"/>
                      <a:pt x="2811" y="282"/>
                      <a:pt x="239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6" name="Google Shape;4826;p54"/>
              <p:cNvSpPr/>
              <p:nvPr/>
            </p:nvSpPr>
            <p:spPr>
              <a:xfrm>
                <a:off x="4564525" y="637375"/>
                <a:ext cx="34900" cy="22450"/>
              </a:xfrm>
              <a:custGeom>
                <a:avLst/>
                <a:gdLst/>
                <a:ahLst/>
                <a:cxnLst/>
                <a:rect l="l" t="t" r="r" b="b"/>
                <a:pathLst>
                  <a:path w="1396" h="898" extrusionOk="0">
                    <a:moveTo>
                      <a:pt x="1327" y="1"/>
                    </a:moveTo>
                    <a:cubicBezTo>
                      <a:pt x="867" y="260"/>
                      <a:pt x="425" y="548"/>
                      <a:pt x="1" y="862"/>
                    </a:cubicBezTo>
                    <a:cubicBezTo>
                      <a:pt x="7" y="873"/>
                      <a:pt x="11" y="884"/>
                      <a:pt x="14" y="896"/>
                    </a:cubicBezTo>
                    <a:lnTo>
                      <a:pt x="17" y="897"/>
                    </a:lnTo>
                    <a:cubicBezTo>
                      <a:pt x="469" y="888"/>
                      <a:pt x="922" y="877"/>
                      <a:pt x="1375" y="867"/>
                    </a:cubicBezTo>
                    <a:cubicBezTo>
                      <a:pt x="1358" y="635"/>
                      <a:pt x="1395" y="399"/>
                      <a:pt x="1332" y="171"/>
                    </a:cubicBezTo>
                    <a:cubicBezTo>
                      <a:pt x="1319" y="132"/>
                      <a:pt x="1326" y="89"/>
                      <a:pt x="1353" y="58"/>
                    </a:cubicBezTo>
                    <a:cubicBezTo>
                      <a:pt x="1343" y="39"/>
                      <a:pt x="1334" y="20"/>
                      <a:pt x="13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7" name="Google Shape;4827;p54"/>
              <p:cNvSpPr/>
              <p:nvPr/>
            </p:nvSpPr>
            <p:spPr>
              <a:xfrm>
                <a:off x="4603600" y="624375"/>
                <a:ext cx="33825" cy="33975"/>
              </a:xfrm>
              <a:custGeom>
                <a:avLst/>
                <a:gdLst/>
                <a:ahLst/>
                <a:cxnLst/>
                <a:rect l="l" t="t" r="r" b="b"/>
                <a:pathLst>
                  <a:path w="1353" h="1359" extrusionOk="0">
                    <a:moveTo>
                      <a:pt x="811" y="1"/>
                    </a:moveTo>
                    <a:cubicBezTo>
                      <a:pt x="536" y="119"/>
                      <a:pt x="266" y="250"/>
                      <a:pt x="0" y="391"/>
                    </a:cubicBezTo>
                    <a:cubicBezTo>
                      <a:pt x="23" y="534"/>
                      <a:pt x="182" y="608"/>
                      <a:pt x="298" y="668"/>
                    </a:cubicBezTo>
                    <a:cubicBezTo>
                      <a:pt x="407" y="722"/>
                      <a:pt x="510" y="786"/>
                      <a:pt x="606" y="859"/>
                    </a:cubicBezTo>
                    <a:cubicBezTo>
                      <a:pt x="784" y="995"/>
                      <a:pt x="934" y="1165"/>
                      <a:pt x="1048" y="1359"/>
                    </a:cubicBezTo>
                    <a:lnTo>
                      <a:pt x="1353" y="1351"/>
                    </a:lnTo>
                    <a:cubicBezTo>
                      <a:pt x="1151" y="1008"/>
                      <a:pt x="1029" y="597"/>
                      <a:pt x="934" y="229"/>
                    </a:cubicBezTo>
                    <a:cubicBezTo>
                      <a:pt x="926" y="200"/>
                      <a:pt x="929" y="168"/>
                      <a:pt x="942" y="140"/>
                    </a:cubicBezTo>
                    <a:cubicBezTo>
                      <a:pt x="889" y="104"/>
                      <a:pt x="845" y="56"/>
                      <a:pt x="81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8" name="Google Shape;4828;p54"/>
              <p:cNvSpPr/>
              <p:nvPr/>
            </p:nvSpPr>
            <p:spPr>
              <a:xfrm>
                <a:off x="3902250" y="635800"/>
                <a:ext cx="17975" cy="30600"/>
              </a:xfrm>
              <a:custGeom>
                <a:avLst/>
                <a:gdLst/>
                <a:ahLst/>
                <a:cxnLst/>
                <a:rect l="l" t="t" r="r" b="b"/>
                <a:pathLst>
                  <a:path w="719" h="1224" extrusionOk="0">
                    <a:moveTo>
                      <a:pt x="471" y="0"/>
                    </a:moveTo>
                    <a:lnTo>
                      <a:pt x="168" y="256"/>
                    </a:lnTo>
                    <a:cubicBezTo>
                      <a:pt x="10" y="389"/>
                      <a:pt x="1" y="561"/>
                      <a:pt x="71" y="701"/>
                    </a:cubicBezTo>
                    <a:cubicBezTo>
                      <a:pt x="4" y="935"/>
                      <a:pt x="122" y="1224"/>
                      <a:pt x="435" y="1224"/>
                    </a:cubicBezTo>
                    <a:lnTo>
                      <a:pt x="718" y="1224"/>
                    </a:lnTo>
                    <a:cubicBezTo>
                      <a:pt x="682" y="1139"/>
                      <a:pt x="651" y="1052"/>
                      <a:pt x="626" y="962"/>
                    </a:cubicBezTo>
                    <a:cubicBezTo>
                      <a:pt x="539" y="664"/>
                      <a:pt x="499" y="352"/>
                      <a:pt x="475" y="43"/>
                    </a:cubicBezTo>
                    <a:cubicBezTo>
                      <a:pt x="474" y="29"/>
                      <a:pt x="473" y="14"/>
                      <a:pt x="47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29" name="Google Shape;4829;p54"/>
              <p:cNvSpPr/>
              <p:nvPr/>
            </p:nvSpPr>
            <p:spPr>
              <a:xfrm>
                <a:off x="3883350" y="240725"/>
                <a:ext cx="1215025" cy="425675"/>
              </a:xfrm>
              <a:custGeom>
                <a:avLst/>
                <a:gdLst/>
                <a:ahLst/>
                <a:cxnLst/>
                <a:rect l="l" t="t" r="r" b="b"/>
                <a:pathLst>
                  <a:path w="48601" h="17027" extrusionOk="0">
                    <a:moveTo>
                      <a:pt x="24309" y="424"/>
                    </a:moveTo>
                    <a:cubicBezTo>
                      <a:pt x="24394" y="424"/>
                      <a:pt x="24435" y="524"/>
                      <a:pt x="24423" y="595"/>
                    </a:cubicBezTo>
                    <a:cubicBezTo>
                      <a:pt x="24289" y="1373"/>
                      <a:pt x="23893" y="2082"/>
                      <a:pt x="23300" y="2604"/>
                    </a:cubicBezTo>
                    <a:cubicBezTo>
                      <a:pt x="23123" y="2758"/>
                      <a:pt x="22919" y="2882"/>
                      <a:pt x="22762" y="3057"/>
                    </a:cubicBezTo>
                    <a:cubicBezTo>
                      <a:pt x="22642" y="3341"/>
                      <a:pt x="22537" y="3631"/>
                      <a:pt x="22447" y="3926"/>
                    </a:cubicBezTo>
                    <a:cubicBezTo>
                      <a:pt x="22621" y="3729"/>
                      <a:pt x="22795" y="3528"/>
                      <a:pt x="23018" y="3384"/>
                    </a:cubicBezTo>
                    <a:cubicBezTo>
                      <a:pt x="23480" y="3088"/>
                      <a:pt x="24056" y="3064"/>
                      <a:pt x="24588" y="3050"/>
                    </a:cubicBezTo>
                    <a:cubicBezTo>
                      <a:pt x="24589" y="3050"/>
                      <a:pt x="24590" y="3050"/>
                      <a:pt x="24591" y="3050"/>
                    </a:cubicBezTo>
                    <a:cubicBezTo>
                      <a:pt x="24656" y="3050"/>
                      <a:pt x="24730" y="3114"/>
                      <a:pt x="24722" y="3183"/>
                    </a:cubicBezTo>
                    <a:cubicBezTo>
                      <a:pt x="24672" y="3603"/>
                      <a:pt x="24393" y="3941"/>
                      <a:pt x="24023" y="4132"/>
                    </a:cubicBezTo>
                    <a:cubicBezTo>
                      <a:pt x="23648" y="4326"/>
                      <a:pt x="23222" y="4357"/>
                      <a:pt x="22805" y="4357"/>
                    </a:cubicBezTo>
                    <a:cubicBezTo>
                      <a:pt x="22717" y="4357"/>
                      <a:pt x="22630" y="4355"/>
                      <a:pt x="22544" y="4354"/>
                    </a:cubicBezTo>
                    <a:cubicBezTo>
                      <a:pt x="22512" y="4354"/>
                      <a:pt x="22480" y="4342"/>
                      <a:pt x="22457" y="4320"/>
                    </a:cubicBezTo>
                    <a:cubicBezTo>
                      <a:pt x="22446" y="4332"/>
                      <a:pt x="22436" y="4343"/>
                      <a:pt x="22425" y="4356"/>
                    </a:cubicBezTo>
                    <a:cubicBezTo>
                      <a:pt x="22369" y="4421"/>
                      <a:pt x="22309" y="4492"/>
                      <a:pt x="22277" y="4574"/>
                    </a:cubicBezTo>
                    <a:cubicBezTo>
                      <a:pt x="22217" y="4842"/>
                      <a:pt x="22168" y="5112"/>
                      <a:pt x="22131" y="5384"/>
                    </a:cubicBezTo>
                    <a:cubicBezTo>
                      <a:pt x="22217" y="5367"/>
                      <a:pt x="22301" y="5277"/>
                      <a:pt x="22360" y="5227"/>
                    </a:cubicBezTo>
                    <a:cubicBezTo>
                      <a:pt x="22443" y="5155"/>
                      <a:pt x="22535" y="5094"/>
                      <a:pt x="22633" y="5046"/>
                    </a:cubicBezTo>
                    <a:cubicBezTo>
                      <a:pt x="22847" y="4943"/>
                      <a:pt x="23083" y="4887"/>
                      <a:pt x="23318" y="4851"/>
                    </a:cubicBezTo>
                    <a:cubicBezTo>
                      <a:pt x="23428" y="4835"/>
                      <a:pt x="23539" y="4826"/>
                      <a:pt x="23650" y="4826"/>
                    </a:cubicBezTo>
                    <a:cubicBezTo>
                      <a:pt x="24016" y="4826"/>
                      <a:pt x="24373" y="4925"/>
                      <a:pt x="24650" y="5187"/>
                    </a:cubicBezTo>
                    <a:cubicBezTo>
                      <a:pt x="24706" y="5241"/>
                      <a:pt x="24696" y="5322"/>
                      <a:pt x="24650" y="5377"/>
                    </a:cubicBezTo>
                    <a:cubicBezTo>
                      <a:pt x="24346" y="5732"/>
                      <a:pt x="23938" y="5847"/>
                      <a:pt x="23509" y="5847"/>
                    </a:cubicBezTo>
                    <a:cubicBezTo>
                      <a:pt x="23120" y="5847"/>
                      <a:pt x="22715" y="5752"/>
                      <a:pt x="22357" y="5654"/>
                    </a:cubicBezTo>
                    <a:cubicBezTo>
                      <a:pt x="22327" y="5647"/>
                      <a:pt x="22302" y="5629"/>
                      <a:pt x="22284" y="5604"/>
                    </a:cubicBezTo>
                    <a:cubicBezTo>
                      <a:pt x="22225" y="5632"/>
                      <a:pt x="22162" y="5647"/>
                      <a:pt x="22098" y="5649"/>
                    </a:cubicBezTo>
                    <a:cubicBezTo>
                      <a:pt x="22065" y="5946"/>
                      <a:pt x="22043" y="6245"/>
                      <a:pt x="22035" y="6545"/>
                    </a:cubicBezTo>
                    <a:cubicBezTo>
                      <a:pt x="22061" y="6555"/>
                      <a:pt x="22087" y="6559"/>
                      <a:pt x="22113" y="6559"/>
                    </a:cubicBezTo>
                    <a:cubicBezTo>
                      <a:pt x="22223" y="6559"/>
                      <a:pt x="22334" y="6481"/>
                      <a:pt x="22422" y="6424"/>
                    </a:cubicBezTo>
                    <a:cubicBezTo>
                      <a:pt x="22523" y="6357"/>
                      <a:pt x="22630" y="6299"/>
                      <a:pt x="22741" y="6252"/>
                    </a:cubicBezTo>
                    <a:cubicBezTo>
                      <a:pt x="22956" y="6161"/>
                      <a:pt x="23182" y="6117"/>
                      <a:pt x="23405" y="6117"/>
                    </a:cubicBezTo>
                    <a:cubicBezTo>
                      <a:pt x="23915" y="6117"/>
                      <a:pt x="24413" y="6346"/>
                      <a:pt x="24744" y="6764"/>
                    </a:cubicBezTo>
                    <a:cubicBezTo>
                      <a:pt x="24785" y="6815"/>
                      <a:pt x="24804" y="6903"/>
                      <a:pt x="24744" y="6952"/>
                    </a:cubicBezTo>
                    <a:cubicBezTo>
                      <a:pt x="24414" y="7225"/>
                      <a:pt x="23999" y="7374"/>
                      <a:pt x="23573" y="7374"/>
                    </a:cubicBezTo>
                    <a:cubicBezTo>
                      <a:pt x="23546" y="7374"/>
                      <a:pt x="23519" y="7373"/>
                      <a:pt x="23491" y="7372"/>
                    </a:cubicBezTo>
                    <a:cubicBezTo>
                      <a:pt x="23266" y="7363"/>
                      <a:pt x="23045" y="7311"/>
                      <a:pt x="22840" y="7219"/>
                    </a:cubicBezTo>
                    <a:cubicBezTo>
                      <a:pt x="22615" y="7119"/>
                      <a:pt x="22422" y="6956"/>
                      <a:pt x="22181" y="6896"/>
                    </a:cubicBezTo>
                    <a:cubicBezTo>
                      <a:pt x="22140" y="6888"/>
                      <a:pt x="22107" y="6860"/>
                      <a:pt x="22093" y="6821"/>
                    </a:cubicBezTo>
                    <a:cubicBezTo>
                      <a:pt x="22072" y="6821"/>
                      <a:pt x="22051" y="6819"/>
                      <a:pt x="22031" y="6816"/>
                    </a:cubicBezTo>
                    <a:lnTo>
                      <a:pt x="22031" y="6816"/>
                    </a:lnTo>
                    <a:cubicBezTo>
                      <a:pt x="22029" y="7343"/>
                      <a:pt x="22059" y="7871"/>
                      <a:pt x="22122" y="8395"/>
                    </a:cubicBezTo>
                    <a:cubicBezTo>
                      <a:pt x="22134" y="8395"/>
                      <a:pt x="22145" y="8396"/>
                      <a:pt x="22157" y="8400"/>
                    </a:cubicBezTo>
                    <a:cubicBezTo>
                      <a:pt x="22454" y="8150"/>
                      <a:pt x="22804" y="7964"/>
                      <a:pt x="23192" y="7912"/>
                    </a:cubicBezTo>
                    <a:cubicBezTo>
                      <a:pt x="23264" y="7902"/>
                      <a:pt x="23337" y="7897"/>
                      <a:pt x="23409" y="7897"/>
                    </a:cubicBezTo>
                    <a:cubicBezTo>
                      <a:pt x="23767" y="7897"/>
                      <a:pt x="24115" y="8018"/>
                      <a:pt x="24388" y="8259"/>
                    </a:cubicBezTo>
                    <a:cubicBezTo>
                      <a:pt x="24441" y="8306"/>
                      <a:pt x="24439" y="8401"/>
                      <a:pt x="24388" y="8448"/>
                    </a:cubicBezTo>
                    <a:cubicBezTo>
                      <a:pt x="24025" y="8783"/>
                      <a:pt x="23559" y="8957"/>
                      <a:pt x="23091" y="8957"/>
                    </a:cubicBezTo>
                    <a:cubicBezTo>
                      <a:pt x="22783" y="8957"/>
                      <a:pt x="22474" y="8882"/>
                      <a:pt x="22192" y="8729"/>
                    </a:cubicBezTo>
                    <a:lnTo>
                      <a:pt x="22184" y="8736"/>
                    </a:lnTo>
                    <a:cubicBezTo>
                      <a:pt x="22178" y="8742"/>
                      <a:pt x="22174" y="8746"/>
                      <a:pt x="22169" y="8750"/>
                    </a:cubicBezTo>
                    <a:cubicBezTo>
                      <a:pt x="22271" y="9449"/>
                      <a:pt x="22419" y="10139"/>
                      <a:pt x="22612" y="10817"/>
                    </a:cubicBezTo>
                    <a:cubicBezTo>
                      <a:pt x="22640" y="10917"/>
                      <a:pt x="22558" y="10982"/>
                      <a:pt x="22478" y="10982"/>
                    </a:cubicBezTo>
                    <a:cubicBezTo>
                      <a:pt x="22425" y="10982"/>
                      <a:pt x="22373" y="10954"/>
                      <a:pt x="22355" y="10888"/>
                    </a:cubicBezTo>
                    <a:cubicBezTo>
                      <a:pt x="22150" y="10170"/>
                      <a:pt x="21993" y="9440"/>
                      <a:pt x="21888" y="8702"/>
                    </a:cubicBezTo>
                    <a:cubicBezTo>
                      <a:pt x="21886" y="8702"/>
                      <a:pt x="21883" y="8702"/>
                      <a:pt x="21880" y="8702"/>
                    </a:cubicBezTo>
                    <a:cubicBezTo>
                      <a:pt x="21846" y="8702"/>
                      <a:pt x="21813" y="8690"/>
                      <a:pt x="21788" y="8665"/>
                    </a:cubicBezTo>
                    <a:cubicBezTo>
                      <a:pt x="21616" y="8500"/>
                      <a:pt x="21326" y="8513"/>
                      <a:pt x="21110" y="8439"/>
                    </a:cubicBezTo>
                    <a:cubicBezTo>
                      <a:pt x="20881" y="8358"/>
                      <a:pt x="20668" y="8241"/>
                      <a:pt x="20477" y="8091"/>
                    </a:cubicBezTo>
                    <a:cubicBezTo>
                      <a:pt x="20046" y="7759"/>
                      <a:pt x="19733" y="7307"/>
                      <a:pt x="19428" y="6861"/>
                    </a:cubicBezTo>
                    <a:cubicBezTo>
                      <a:pt x="19368" y="6775"/>
                      <a:pt x="19448" y="6663"/>
                      <a:pt x="19543" y="6660"/>
                    </a:cubicBezTo>
                    <a:cubicBezTo>
                      <a:pt x="19564" y="6659"/>
                      <a:pt x="19584" y="6659"/>
                      <a:pt x="19605" y="6659"/>
                    </a:cubicBezTo>
                    <a:cubicBezTo>
                      <a:pt x="20127" y="6659"/>
                      <a:pt x="20696" y="6813"/>
                      <a:pt x="21090" y="7167"/>
                    </a:cubicBezTo>
                    <a:cubicBezTo>
                      <a:pt x="21442" y="7484"/>
                      <a:pt x="21542" y="7976"/>
                      <a:pt x="21841" y="8330"/>
                    </a:cubicBezTo>
                    <a:cubicBezTo>
                      <a:pt x="21780" y="7792"/>
                      <a:pt x="21754" y="7251"/>
                      <a:pt x="21765" y="6711"/>
                    </a:cubicBezTo>
                    <a:lnTo>
                      <a:pt x="21765" y="6711"/>
                    </a:lnTo>
                    <a:cubicBezTo>
                      <a:pt x="21764" y="6711"/>
                      <a:pt x="21762" y="6711"/>
                      <a:pt x="21761" y="6711"/>
                    </a:cubicBezTo>
                    <a:cubicBezTo>
                      <a:pt x="21727" y="6711"/>
                      <a:pt x="21695" y="6698"/>
                      <a:pt x="21670" y="6675"/>
                    </a:cubicBezTo>
                    <a:cubicBezTo>
                      <a:pt x="21484" y="6507"/>
                      <a:pt x="21217" y="6486"/>
                      <a:pt x="20983" y="6428"/>
                    </a:cubicBezTo>
                    <a:cubicBezTo>
                      <a:pt x="20747" y="6371"/>
                      <a:pt x="20524" y="6268"/>
                      <a:pt x="20329" y="6124"/>
                    </a:cubicBezTo>
                    <a:cubicBezTo>
                      <a:pt x="19889" y="5803"/>
                      <a:pt x="19599" y="5340"/>
                      <a:pt x="19339" y="4873"/>
                    </a:cubicBezTo>
                    <a:cubicBezTo>
                      <a:pt x="19300" y="4805"/>
                      <a:pt x="19330" y="4690"/>
                      <a:pt x="19418" y="4676"/>
                    </a:cubicBezTo>
                    <a:cubicBezTo>
                      <a:pt x="19457" y="4670"/>
                      <a:pt x="19496" y="4667"/>
                      <a:pt x="19535" y="4667"/>
                    </a:cubicBezTo>
                    <a:cubicBezTo>
                      <a:pt x="19760" y="4667"/>
                      <a:pt x="19975" y="4760"/>
                      <a:pt x="20186" y="4839"/>
                    </a:cubicBezTo>
                    <a:cubicBezTo>
                      <a:pt x="20409" y="4922"/>
                      <a:pt x="20633" y="5015"/>
                      <a:pt x="20834" y="5144"/>
                    </a:cubicBezTo>
                    <a:cubicBezTo>
                      <a:pt x="21265" y="5419"/>
                      <a:pt x="21504" y="5843"/>
                      <a:pt x="21722" y="6293"/>
                    </a:cubicBezTo>
                    <a:cubicBezTo>
                      <a:pt x="21738" y="6323"/>
                      <a:pt x="21741" y="6358"/>
                      <a:pt x="21732" y="6391"/>
                    </a:cubicBezTo>
                    <a:cubicBezTo>
                      <a:pt x="21746" y="6399"/>
                      <a:pt x="21761" y="6409"/>
                      <a:pt x="21774" y="6419"/>
                    </a:cubicBezTo>
                    <a:cubicBezTo>
                      <a:pt x="21789" y="6097"/>
                      <a:pt x="21817" y="5777"/>
                      <a:pt x="21858" y="5458"/>
                    </a:cubicBezTo>
                    <a:cubicBezTo>
                      <a:pt x="21646" y="5241"/>
                      <a:pt x="21361" y="5129"/>
                      <a:pt x="21094" y="4993"/>
                    </a:cubicBezTo>
                    <a:cubicBezTo>
                      <a:pt x="20841" y="4863"/>
                      <a:pt x="20612" y="4698"/>
                      <a:pt x="20427" y="4479"/>
                    </a:cubicBezTo>
                    <a:cubicBezTo>
                      <a:pt x="20055" y="4039"/>
                      <a:pt x="19860" y="3485"/>
                      <a:pt x="19679" y="2945"/>
                    </a:cubicBezTo>
                    <a:cubicBezTo>
                      <a:pt x="19651" y="2861"/>
                      <a:pt x="19726" y="2778"/>
                      <a:pt x="19809" y="2776"/>
                    </a:cubicBezTo>
                    <a:cubicBezTo>
                      <a:pt x="19813" y="2776"/>
                      <a:pt x="19816" y="2776"/>
                      <a:pt x="19820" y="2776"/>
                    </a:cubicBezTo>
                    <a:cubicBezTo>
                      <a:pt x="20056" y="2776"/>
                      <a:pt x="20302" y="2900"/>
                      <a:pt x="20497" y="3024"/>
                    </a:cubicBezTo>
                    <a:cubicBezTo>
                      <a:pt x="20700" y="3154"/>
                      <a:pt x="20881" y="3315"/>
                      <a:pt x="21033" y="3501"/>
                    </a:cubicBezTo>
                    <a:cubicBezTo>
                      <a:pt x="21370" y="3915"/>
                      <a:pt x="21563" y="4420"/>
                      <a:pt x="21659" y="4941"/>
                    </a:cubicBezTo>
                    <a:cubicBezTo>
                      <a:pt x="21661" y="4953"/>
                      <a:pt x="21661" y="4966"/>
                      <a:pt x="21661" y="4979"/>
                    </a:cubicBezTo>
                    <a:cubicBezTo>
                      <a:pt x="21746" y="5028"/>
                      <a:pt x="21827" y="5082"/>
                      <a:pt x="21904" y="5143"/>
                    </a:cubicBezTo>
                    <a:cubicBezTo>
                      <a:pt x="21929" y="4991"/>
                      <a:pt x="21957" y="4839"/>
                      <a:pt x="21988" y="4688"/>
                    </a:cubicBezTo>
                    <a:cubicBezTo>
                      <a:pt x="21987" y="4677"/>
                      <a:pt x="21987" y="4666"/>
                      <a:pt x="21988" y="4656"/>
                    </a:cubicBezTo>
                    <a:cubicBezTo>
                      <a:pt x="21993" y="4614"/>
                      <a:pt x="22003" y="4574"/>
                      <a:pt x="22016" y="4534"/>
                    </a:cubicBezTo>
                    <a:cubicBezTo>
                      <a:pt x="21980" y="4510"/>
                      <a:pt x="21957" y="4471"/>
                      <a:pt x="21957" y="4427"/>
                    </a:cubicBezTo>
                    <a:cubicBezTo>
                      <a:pt x="21957" y="4409"/>
                      <a:pt x="21955" y="4391"/>
                      <a:pt x="21953" y="4373"/>
                    </a:cubicBezTo>
                    <a:cubicBezTo>
                      <a:pt x="21936" y="4358"/>
                      <a:pt x="21922" y="4339"/>
                      <a:pt x="21914" y="4317"/>
                    </a:cubicBezTo>
                    <a:cubicBezTo>
                      <a:pt x="21885" y="4241"/>
                      <a:pt x="21862" y="4162"/>
                      <a:pt x="21846" y="4083"/>
                    </a:cubicBezTo>
                    <a:cubicBezTo>
                      <a:pt x="21773" y="3962"/>
                      <a:pt x="21678" y="3850"/>
                      <a:pt x="21593" y="3741"/>
                    </a:cubicBezTo>
                    <a:cubicBezTo>
                      <a:pt x="21093" y="3111"/>
                      <a:pt x="20863" y="2308"/>
                      <a:pt x="20955" y="1509"/>
                    </a:cubicBezTo>
                    <a:cubicBezTo>
                      <a:pt x="20964" y="1434"/>
                      <a:pt x="21015" y="1376"/>
                      <a:pt x="21088" y="1376"/>
                    </a:cubicBezTo>
                    <a:cubicBezTo>
                      <a:pt x="21099" y="1376"/>
                      <a:pt x="21111" y="1377"/>
                      <a:pt x="21124" y="1380"/>
                    </a:cubicBezTo>
                    <a:cubicBezTo>
                      <a:pt x="21377" y="1441"/>
                      <a:pt x="21522" y="1667"/>
                      <a:pt x="21643" y="1880"/>
                    </a:cubicBezTo>
                    <a:cubicBezTo>
                      <a:pt x="21773" y="2110"/>
                      <a:pt x="21874" y="2355"/>
                      <a:pt x="21945" y="2610"/>
                    </a:cubicBezTo>
                    <a:cubicBezTo>
                      <a:pt x="22017" y="2875"/>
                      <a:pt x="22050" y="3146"/>
                      <a:pt x="22059" y="3419"/>
                    </a:cubicBezTo>
                    <a:cubicBezTo>
                      <a:pt x="22066" y="3616"/>
                      <a:pt x="22068" y="3813"/>
                      <a:pt x="22103" y="4004"/>
                    </a:cubicBezTo>
                    <a:cubicBezTo>
                      <a:pt x="22115" y="4025"/>
                      <a:pt x="22126" y="4047"/>
                      <a:pt x="22136" y="4069"/>
                    </a:cubicBezTo>
                    <a:cubicBezTo>
                      <a:pt x="22221" y="3760"/>
                      <a:pt x="22322" y="3454"/>
                      <a:pt x="22439" y="3155"/>
                    </a:cubicBezTo>
                    <a:cubicBezTo>
                      <a:pt x="22413" y="3138"/>
                      <a:pt x="22396" y="3111"/>
                      <a:pt x="22390" y="3080"/>
                    </a:cubicBezTo>
                    <a:cubicBezTo>
                      <a:pt x="22241" y="2483"/>
                      <a:pt x="22320" y="1793"/>
                      <a:pt x="22694" y="1288"/>
                    </a:cubicBezTo>
                    <a:cubicBezTo>
                      <a:pt x="22879" y="1040"/>
                      <a:pt x="23126" y="875"/>
                      <a:pt x="23401" y="742"/>
                    </a:cubicBezTo>
                    <a:cubicBezTo>
                      <a:pt x="23687" y="604"/>
                      <a:pt x="23976" y="467"/>
                      <a:pt x="24294" y="425"/>
                    </a:cubicBezTo>
                    <a:cubicBezTo>
                      <a:pt x="24299" y="425"/>
                      <a:pt x="24304" y="424"/>
                      <a:pt x="24309" y="424"/>
                    </a:cubicBezTo>
                    <a:close/>
                    <a:moveTo>
                      <a:pt x="34465" y="1101"/>
                    </a:moveTo>
                    <a:cubicBezTo>
                      <a:pt x="34576" y="1101"/>
                      <a:pt x="34667" y="1249"/>
                      <a:pt x="34558" y="1333"/>
                    </a:cubicBezTo>
                    <a:cubicBezTo>
                      <a:pt x="34206" y="1603"/>
                      <a:pt x="33859" y="1881"/>
                      <a:pt x="33519" y="2164"/>
                    </a:cubicBezTo>
                    <a:cubicBezTo>
                      <a:pt x="33520" y="2194"/>
                      <a:pt x="33511" y="2223"/>
                      <a:pt x="33493" y="2247"/>
                    </a:cubicBezTo>
                    <a:cubicBezTo>
                      <a:pt x="33311" y="2491"/>
                      <a:pt x="33535" y="2791"/>
                      <a:pt x="33658" y="3006"/>
                    </a:cubicBezTo>
                    <a:cubicBezTo>
                      <a:pt x="33808" y="3265"/>
                      <a:pt x="33896" y="3551"/>
                      <a:pt x="33931" y="3848"/>
                    </a:cubicBezTo>
                    <a:cubicBezTo>
                      <a:pt x="33968" y="4157"/>
                      <a:pt x="33956" y="4470"/>
                      <a:pt x="33928" y="4780"/>
                    </a:cubicBezTo>
                    <a:cubicBezTo>
                      <a:pt x="33907" y="5001"/>
                      <a:pt x="33934" y="5325"/>
                      <a:pt x="33718" y="5454"/>
                    </a:cubicBezTo>
                    <a:cubicBezTo>
                      <a:pt x="33702" y="5464"/>
                      <a:pt x="33683" y="5468"/>
                      <a:pt x="33664" y="5468"/>
                    </a:cubicBezTo>
                    <a:cubicBezTo>
                      <a:pt x="33624" y="5468"/>
                      <a:pt x="33581" y="5450"/>
                      <a:pt x="33559" y="5421"/>
                    </a:cubicBezTo>
                    <a:cubicBezTo>
                      <a:pt x="32993" y="4676"/>
                      <a:pt x="32976" y="3718"/>
                      <a:pt x="33126" y="2832"/>
                    </a:cubicBezTo>
                    <a:cubicBezTo>
                      <a:pt x="33133" y="2784"/>
                      <a:pt x="33166" y="2743"/>
                      <a:pt x="33212" y="2726"/>
                    </a:cubicBezTo>
                    <a:cubicBezTo>
                      <a:pt x="33180" y="2643"/>
                      <a:pt x="33161" y="2557"/>
                      <a:pt x="33155" y="2468"/>
                    </a:cubicBezTo>
                    <a:cubicBezTo>
                      <a:pt x="32716" y="2842"/>
                      <a:pt x="32287" y="3226"/>
                      <a:pt x="31867" y="3620"/>
                    </a:cubicBezTo>
                    <a:cubicBezTo>
                      <a:pt x="31880" y="3651"/>
                      <a:pt x="31880" y="3685"/>
                      <a:pt x="31866" y="3715"/>
                    </a:cubicBezTo>
                    <a:cubicBezTo>
                      <a:pt x="31749" y="4003"/>
                      <a:pt x="31845" y="4302"/>
                      <a:pt x="31962" y="4573"/>
                    </a:cubicBezTo>
                    <a:cubicBezTo>
                      <a:pt x="32080" y="4844"/>
                      <a:pt x="32201" y="5107"/>
                      <a:pt x="32258" y="5399"/>
                    </a:cubicBezTo>
                    <a:cubicBezTo>
                      <a:pt x="32374" y="6002"/>
                      <a:pt x="32280" y="6621"/>
                      <a:pt x="32183" y="7219"/>
                    </a:cubicBezTo>
                    <a:cubicBezTo>
                      <a:pt x="32170" y="7294"/>
                      <a:pt x="32111" y="7339"/>
                      <a:pt x="32048" y="7339"/>
                    </a:cubicBezTo>
                    <a:cubicBezTo>
                      <a:pt x="32013" y="7339"/>
                      <a:pt x="31977" y="7325"/>
                      <a:pt x="31948" y="7295"/>
                    </a:cubicBezTo>
                    <a:cubicBezTo>
                      <a:pt x="31577" y="6911"/>
                      <a:pt x="31343" y="6414"/>
                      <a:pt x="31285" y="5883"/>
                    </a:cubicBezTo>
                    <a:cubicBezTo>
                      <a:pt x="31257" y="5620"/>
                      <a:pt x="31273" y="5355"/>
                      <a:pt x="31331" y="5097"/>
                    </a:cubicBezTo>
                    <a:cubicBezTo>
                      <a:pt x="31398" y="4808"/>
                      <a:pt x="31512" y="4530"/>
                      <a:pt x="31547" y="4235"/>
                    </a:cubicBezTo>
                    <a:cubicBezTo>
                      <a:pt x="31549" y="4217"/>
                      <a:pt x="31554" y="4201"/>
                      <a:pt x="31562" y="4185"/>
                    </a:cubicBezTo>
                    <a:cubicBezTo>
                      <a:pt x="31547" y="4100"/>
                      <a:pt x="31541" y="4014"/>
                      <a:pt x="31546" y="3926"/>
                    </a:cubicBezTo>
                    <a:lnTo>
                      <a:pt x="31546" y="3926"/>
                    </a:lnTo>
                    <a:cubicBezTo>
                      <a:pt x="31166" y="4293"/>
                      <a:pt x="30794" y="4667"/>
                      <a:pt x="30432" y="5049"/>
                    </a:cubicBezTo>
                    <a:cubicBezTo>
                      <a:pt x="30434" y="5078"/>
                      <a:pt x="30427" y="5108"/>
                      <a:pt x="30413" y="5132"/>
                    </a:cubicBezTo>
                    <a:cubicBezTo>
                      <a:pt x="30238" y="5429"/>
                      <a:pt x="30256" y="5763"/>
                      <a:pt x="30407" y="6063"/>
                    </a:cubicBezTo>
                    <a:cubicBezTo>
                      <a:pt x="30561" y="6373"/>
                      <a:pt x="30729" y="6659"/>
                      <a:pt x="30835" y="6991"/>
                    </a:cubicBezTo>
                    <a:cubicBezTo>
                      <a:pt x="31040" y="7639"/>
                      <a:pt x="31058" y="8328"/>
                      <a:pt x="30903" y="8988"/>
                    </a:cubicBezTo>
                    <a:cubicBezTo>
                      <a:pt x="30889" y="9047"/>
                      <a:pt x="30837" y="9074"/>
                      <a:pt x="30783" y="9074"/>
                    </a:cubicBezTo>
                    <a:cubicBezTo>
                      <a:pt x="30743" y="9074"/>
                      <a:pt x="30702" y="9059"/>
                      <a:pt x="30676" y="9030"/>
                    </a:cubicBezTo>
                    <a:cubicBezTo>
                      <a:pt x="29972" y="8243"/>
                      <a:pt x="29719" y="7120"/>
                      <a:pt x="30006" y="6106"/>
                    </a:cubicBezTo>
                    <a:cubicBezTo>
                      <a:pt x="30021" y="6054"/>
                      <a:pt x="30055" y="6027"/>
                      <a:pt x="30095" y="6021"/>
                    </a:cubicBezTo>
                    <a:cubicBezTo>
                      <a:pt x="30077" y="5970"/>
                      <a:pt x="30060" y="5918"/>
                      <a:pt x="30047" y="5866"/>
                    </a:cubicBezTo>
                    <a:cubicBezTo>
                      <a:pt x="30018" y="5741"/>
                      <a:pt x="30010" y="5613"/>
                      <a:pt x="30023" y="5485"/>
                    </a:cubicBezTo>
                    <a:lnTo>
                      <a:pt x="30023" y="5485"/>
                    </a:lnTo>
                    <a:cubicBezTo>
                      <a:pt x="29677" y="5862"/>
                      <a:pt x="29339" y="6247"/>
                      <a:pt x="29008" y="6639"/>
                    </a:cubicBezTo>
                    <a:cubicBezTo>
                      <a:pt x="29016" y="6673"/>
                      <a:pt x="29007" y="6709"/>
                      <a:pt x="28986" y="6736"/>
                    </a:cubicBezTo>
                    <a:cubicBezTo>
                      <a:pt x="28507" y="7420"/>
                      <a:pt x="28995" y="8283"/>
                      <a:pt x="29254" y="8947"/>
                    </a:cubicBezTo>
                    <a:cubicBezTo>
                      <a:pt x="29416" y="9362"/>
                      <a:pt x="29522" y="9792"/>
                      <a:pt x="29460" y="10241"/>
                    </a:cubicBezTo>
                    <a:cubicBezTo>
                      <a:pt x="29403" y="10654"/>
                      <a:pt x="29242" y="11043"/>
                      <a:pt x="29079" y="11425"/>
                    </a:cubicBezTo>
                    <a:cubicBezTo>
                      <a:pt x="29056" y="11480"/>
                      <a:pt x="29003" y="11511"/>
                      <a:pt x="28951" y="11511"/>
                    </a:cubicBezTo>
                    <a:cubicBezTo>
                      <a:pt x="28904" y="11511"/>
                      <a:pt x="28859" y="11487"/>
                      <a:pt x="28834" y="11438"/>
                    </a:cubicBezTo>
                    <a:cubicBezTo>
                      <a:pt x="28265" y="10295"/>
                      <a:pt x="27861" y="8924"/>
                      <a:pt x="28518" y="7727"/>
                    </a:cubicBezTo>
                    <a:cubicBezTo>
                      <a:pt x="28526" y="7712"/>
                      <a:pt x="28536" y="7700"/>
                      <a:pt x="28548" y="7689"/>
                    </a:cubicBezTo>
                    <a:cubicBezTo>
                      <a:pt x="28523" y="7532"/>
                      <a:pt x="28518" y="7371"/>
                      <a:pt x="28534" y="7213"/>
                    </a:cubicBezTo>
                    <a:lnTo>
                      <a:pt x="28534" y="7213"/>
                    </a:lnTo>
                    <a:cubicBezTo>
                      <a:pt x="28131" y="7710"/>
                      <a:pt x="27742" y="8218"/>
                      <a:pt x="27366" y="8737"/>
                    </a:cubicBezTo>
                    <a:cubicBezTo>
                      <a:pt x="27307" y="8819"/>
                      <a:pt x="27248" y="8902"/>
                      <a:pt x="27189" y="8985"/>
                    </a:cubicBezTo>
                    <a:cubicBezTo>
                      <a:pt x="27110" y="9225"/>
                      <a:pt x="27170" y="9524"/>
                      <a:pt x="27203" y="9759"/>
                    </a:cubicBezTo>
                    <a:cubicBezTo>
                      <a:pt x="27257" y="10137"/>
                      <a:pt x="27272" y="10521"/>
                      <a:pt x="27249" y="10903"/>
                    </a:cubicBezTo>
                    <a:cubicBezTo>
                      <a:pt x="27194" y="11688"/>
                      <a:pt x="26972" y="12451"/>
                      <a:pt x="26598" y="13142"/>
                    </a:cubicBezTo>
                    <a:cubicBezTo>
                      <a:pt x="26576" y="13183"/>
                      <a:pt x="26539" y="13200"/>
                      <a:pt x="26502" y="13200"/>
                    </a:cubicBezTo>
                    <a:cubicBezTo>
                      <a:pt x="26450" y="13200"/>
                      <a:pt x="26394" y="13168"/>
                      <a:pt x="26367" y="13124"/>
                    </a:cubicBezTo>
                    <a:cubicBezTo>
                      <a:pt x="25694" y="12021"/>
                      <a:pt x="26240" y="10723"/>
                      <a:pt x="26931" y="9780"/>
                    </a:cubicBezTo>
                    <a:cubicBezTo>
                      <a:pt x="26920" y="9688"/>
                      <a:pt x="26909" y="9594"/>
                      <a:pt x="26901" y="9502"/>
                    </a:cubicBezTo>
                    <a:cubicBezTo>
                      <a:pt x="26898" y="9470"/>
                      <a:pt x="26896" y="9437"/>
                      <a:pt x="26894" y="9406"/>
                    </a:cubicBezTo>
                    <a:cubicBezTo>
                      <a:pt x="26441" y="10063"/>
                      <a:pt x="26009" y="10735"/>
                      <a:pt x="25600" y="11421"/>
                    </a:cubicBezTo>
                    <a:cubicBezTo>
                      <a:pt x="25603" y="11448"/>
                      <a:pt x="25596" y="11477"/>
                      <a:pt x="25583" y="11502"/>
                    </a:cubicBezTo>
                    <a:cubicBezTo>
                      <a:pt x="25422" y="11802"/>
                      <a:pt x="25578" y="12193"/>
                      <a:pt x="25543" y="12517"/>
                    </a:cubicBezTo>
                    <a:cubicBezTo>
                      <a:pt x="25506" y="12864"/>
                      <a:pt x="25351" y="13198"/>
                      <a:pt x="25178" y="13499"/>
                    </a:cubicBezTo>
                    <a:cubicBezTo>
                      <a:pt x="24838" y="14088"/>
                      <a:pt x="24332" y="14571"/>
                      <a:pt x="23737" y="14897"/>
                    </a:cubicBezTo>
                    <a:cubicBezTo>
                      <a:pt x="23720" y="14907"/>
                      <a:pt x="23701" y="14911"/>
                      <a:pt x="23683" y="14911"/>
                    </a:cubicBezTo>
                    <a:cubicBezTo>
                      <a:pt x="23609" y="14911"/>
                      <a:pt x="23532" y="14844"/>
                      <a:pt x="23546" y="14765"/>
                    </a:cubicBezTo>
                    <a:cubicBezTo>
                      <a:pt x="23766" y="13541"/>
                      <a:pt x="24054" y="12179"/>
                      <a:pt x="25189" y="11470"/>
                    </a:cubicBezTo>
                    <a:cubicBezTo>
                      <a:pt x="25208" y="11457"/>
                      <a:pt x="25231" y="11449"/>
                      <a:pt x="25254" y="11449"/>
                    </a:cubicBezTo>
                    <a:cubicBezTo>
                      <a:pt x="25259" y="11449"/>
                      <a:pt x="25265" y="11450"/>
                      <a:pt x="25270" y="11450"/>
                    </a:cubicBezTo>
                    <a:cubicBezTo>
                      <a:pt x="25351" y="11313"/>
                      <a:pt x="25433" y="11176"/>
                      <a:pt x="25516" y="11039"/>
                    </a:cubicBezTo>
                    <a:cubicBezTo>
                      <a:pt x="25705" y="10726"/>
                      <a:pt x="25899" y="10418"/>
                      <a:pt x="26098" y="10113"/>
                    </a:cubicBezTo>
                    <a:lnTo>
                      <a:pt x="26098" y="10113"/>
                    </a:lnTo>
                    <a:cubicBezTo>
                      <a:pt x="25704" y="10415"/>
                      <a:pt x="25440" y="10891"/>
                      <a:pt x="25074" y="11224"/>
                    </a:cubicBezTo>
                    <a:cubicBezTo>
                      <a:pt x="24787" y="11483"/>
                      <a:pt x="24434" y="11650"/>
                      <a:pt x="24076" y="11788"/>
                    </a:cubicBezTo>
                    <a:cubicBezTo>
                      <a:pt x="23802" y="11892"/>
                      <a:pt x="23520" y="12006"/>
                      <a:pt x="23229" y="12006"/>
                    </a:cubicBezTo>
                    <a:cubicBezTo>
                      <a:pt x="23149" y="12006"/>
                      <a:pt x="23069" y="11997"/>
                      <a:pt x="22987" y="11978"/>
                    </a:cubicBezTo>
                    <a:cubicBezTo>
                      <a:pt x="22898" y="11955"/>
                      <a:pt x="22883" y="11842"/>
                      <a:pt x="22924" y="11776"/>
                    </a:cubicBezTo>
                    <a:cubicBezTo>
                      <a:pt x="23497" y="10819"/>
                      <a:pt x="24540" y="10173"/>
                      <a:pt x="25653" y="10090"/>
                    </a:cubicBezTo>
                    <a:cubicBezTo>
                      <a:pt x="25657" y="10089"/>
                      <a:pt x="25661" y="10089"/>
                      <a:pt x="25664" y="10089"/>
                    </a:cubicBezTo>
                    <a:cubicBezTo>
                      <a:pt x="25683" y="10089"/>
                      <a:pt x="25700" y="10093"/>
                      <a:pt x="25718" y="10099"/>
                    </a:cubicBezTo>
                    <a:cubicBezTo>
                      <a:pt x="25901" y="9913"/>
                      <a:pt x="26105" y="9753"/>
                      <a:pt x="26363" y="9661"/>
                    </a:cubicBezTo>
                    <a:cubicBezTo>
                      <a:pt x="26375" y="9657"/>
                      <a:pt x="26387" y="9654"/>
                      <a:pt x="26401" y="9653"/>
                    </a:cubicBezTo>
                    <a:cubicBezTo>
                      <a:pt x="26587" y="9376"/>
                      <a:pt x="26777" y="9102"/>
                      <a:pt x="26969" y="8831"/>
                    </a:cubicBezTo>
                    <a:cubicBezTo>
                      <a:pt x="27008" y="8737"/>
                      <a:pt x="27063" y="8652"/>
                      <a:pt x="27132" y="8578"/>
                    </a:cubicBezTo>
                    <a:cubicBezTo>
                      <a:pt x="27143" y="8564"/>
                      <a:pt x="27158" y="8553"/>
                      <a:pt x="27175" y="8546"/>
                    </a:cubicBezTo>
                    <a:cubicBezTo>
                      <a:pt x="27252" y="8440"/>
                      <a:pt x="27331" y="8333"/>
                      <a:pt x="27409" y="8228"/>
                    </a:cubicBezTo>
                    <a:lnTo>
                      <a:pt x="27409" y="8228"/>
                    </a:lnTo>
                    <a:cubicBezTo>
                      <a:pt x="27069" y="8529"/>
                      <a:pt x="26739" y="8844"/>
                      <a:pt x="26334" y="9065"/>
                    </a:cubicBezTo>
                    <a:cubicBezTo>
                      <a:pt x="25770" y="9371"/>
                      <a:pt x="25140" y="9530"/>
                      <a:pt x="24501" y="9530"/>
                    </a:cubicBezTo>
                    <a:cubicBezTo>
                      <a:pt x="24382" y="9530"/>
                      <a:pt x="24262" y="9525"/>
                      <a:pt x="24142" y="9513"/>
                    </a:cubicBezTo>
                    <a:cubicBezTo>
                      <a:pt x="24024" y="9503"/>
                      <a:pt x="23984" y="9356"/>
                      <a:pt x="24067" y="9278"/>
                    </a:cubicBezTo>
                    <a:cubicBezTo>
                      <a:pt x="24942" y="8464"/>
                      <a:pt x="26065" y="7970"/>
                      <a:pt x="27257" y="7875"/>
                    </a:cubicBezTo>
                    <a:cubicBezTo>
                      <a:pt x="27262" y="7875"/>
                      <a:pt x="27266" y="7874"/>
                      <a:pt x="27270" y="7874"/>
                    </a:cubicBezTo>
                    <a:cubicBezTo>
                      <a:pt x="27309" y="7874"/>
                      <a:pt x="27346" y="7891"/>
                      <a:pt x="27372" y="7920"/>
                    </a:cubicBezTo>
                    <a:cubicBezTo>
                      <a:pt x="27572" y="7743"/>
                      <a:pt x="27778" y="7574"/>
                      <a:pt x="28007" y="7434"/>
                    </a:cubicBezTo>
                    <a:cubicBezTo>
                      <a:pt x="28012" y="7431"/>
                      <a:pt x="28017" y="7429"/>
                      <a:pt x="28023" y="7425"/>
                    </a:cubicBezTo>
                    <a:cubicBezTo>
                      <a:pt x="28285" y="7092"/>
                      <a:pt x="28554" y="6762"/>
                      <a:pt x="28829" y="6438"/>
                    </a:cubicBezTo>
                    <a:lnTo>
                      <a:pt x="28829" y="6438"/>
                    </a:lnTo>
                    <a:cubicBezTo>
                      <a:pt x="28555" y="6501"/>
                      <a:pt x="28310" y="6680"/>
                      <a:pt x="28076" y="6830"/>
                    </a:cubicBezTo>
                    <a:cubicBezTo>
                      <a:pt x="27795" y="7011"/>
                      <a:pt x="27491" y="7153"/>
                      <a:pt x="27172" y="7252"/>
                    </a:cubicBezTo>
                    <a:cubicBezTo>
                      <a:pt x="26848" y="7351"/>
                      <a:pt x="26511" y="7399"/>
                      <a:pt x="26174" y="7399"/>
                    </a:cubicBezTo>
                    <a:cubicBezTo>
                      <a:pt x="25844" y="7399"/>
                      <a:pt x="25514" y="7353"/>
                      <a:pt x="25195" y="7262"/>
                    </a:cubicBezTo>
                    <a:cubicBezTo>
                      <a:pt x="25100" y="7235"/>
                      <a:pt x="25077" y="7095"/>
                      <a:pt x="25153" y="7035"/>
                    </a:cubicBezTo>
                    <a:cubicBezTo>
                      <a:pt x="25816" y="6519"/>
                      <a:pt x="26635" y="6248"/>
                      <a:pt x="27462" y="6248"/>
                    </a:cubicBezTo>
                    <a:cubicBezTo>
                      <a:pt x="27757" y="6248"/>
                      <a:pt x="28053" y="6283"/>
                      <a:pt x="28344" y="6353"/>
                    </a:cubicBezTo>
                    <a:cubicBezTo>
                      <a:pt x="28561" y="6234"/>
                      <a:pt x="28789" y="6148"/>
                      <a:pt x="29042" y="6148"/>
                    </a:cubicBezTo>
                    <a:cubicBezTo>
                      <a:pt x="29054" y="6148"/>
                      <a:pt x="29065" y="6148"/>
                      <a:pt x="29077" y="6148"/>
                    </a:cubicBezTo>
                    <a:cubicBezTo>
                      <a:pt x="29215" y="5988"/>
                      <a:pt x="29355" y="5830"/>
                      <a:pt x="29496" y="5671"/>
                    </a:cubicBezTo>
                    <a:cubicBezTo>
                      <a:pt x="29739" y="5400"/>
                      <a:pt x="29985" y="5133"/>
                      <a:pt x="30236" y="4869"/>
                    </a:cubicBezTo>
                    <a:lnTo>
                      <a:pt x="30236" y="4869"/>
                    </a:lnTo>
                    <a:cubicBezTo>
                      <a:pt x="30013" y="4938"/>
                      <a:pt x="29815" y="5107"/>
                      <a:pt x="29625" y="5235"/>
                    </a:cubicBezTo>
                    <a:cubicBezTo>
                      <a:pt x="29379" y="5400"/>
                      <a:pt x="29114" y="5519"/>
                      <a:pt x="28823" y="5578"/>
                    </a:cubicBezTo>
                    <a:cubicBezTo>
                      <a:pt x="28652" y="5612"/>
                      <a:pt x="28480" y="5627"/>
                      <a:pt x="28307" y="5627"/>
                    </a:cubicBezTo>
                    <a:cubicBezTo>
                      <a:pt x="27864" y="5627"/>
                      <a:pt x="27420" y="5526"/>
                      <a:pt x="27005" y="5382"/>
                    </a:cubicBezTo>
                    <a:cubicBezTo>
                      <a:pt x="26919" y="5352"/>
                      <a:pt x="26878" y="5212"/>
                      <a:pt x="26964" y="5154"/>
                    </a:cubicBezTo>
                    <a:cubicBezTo>
                      <a:pt x="27567" y="4754"/>
                      <a:pt x="28269" y="4546"/>
                      <a:pt x="28980" y="4546"/>
                    </a:cubicBezTo>
                    <a:cubicBezTo>
                      <a:pt x="29297" y="4546"/>
                      <a:pt x="29615" y="4587"/>
                      <a:pt x="29927" y="4671"/>
                    </a:cubicBezTo>
                    <a:cubicBezTo>
                      <a:pt x="29943" y="4675"/>
                      <a:pt x="29959" y="4682"/>
                      <a:pt x="29974" y="4693"/>
                    </a:cubicBezTo>
                    <a:cubicBezTo>
                      <a:pt x="30117" y="4621"/>
                      <a:pt x="30269" y="4572"/>
                      <a:pt x="30434" y="4572"/>
                    </a:cubicBezTo>
                    <a:cubicBezTo>
                      <a:pt x="30461" y="4572"/>
                      <a:pt x="30489" y="4573"/>
                      <a:pt x="30518" y="4576"/>
                    </a:cubicBezTo>
                    <a:cubicBezTo>
                      <a:pt x="30839" y="4246"/>
                      <a:pt x="31165" y="3923"/>
                      <a:pt x="31498" y="3606"/>
                    </a:cubicBezTo>
                    <a:lnTo>
                      <a:pt x="31498" y="3606"/>
                    </a:lnTo>
                    <a:cubicBezTo>
                      <a:pt x="31003" y="3665"/>
                      <a:pt x="30539" y="3906"/>
                      <a:pt x="30049" y="4000"/>
                    </a:cubicBezTo>
                    <a:cubicBezTo>
                      <a:pt x="29927" y="4023"/>
                      <a:pt x="29809" y="4034"/>
                      <a:pt x="29692" y="4034"/>
                    </a:cubicBezTo>
                    <a:cubicBezTo>
                      <a:pt x="29244" y="4034"/>
                      <a:pt x="28830" y="3874"/>
                      <a:pt x="28423" y="3652"/>
                    </a:cubicBezTo>
                    <a:cubicBezTo>
                      <a:pt x="28328" y="3600"/>
                      <a:pt x="28364" y="3468"/>
                      <a:pt x="28442" y="3423"/>
                    </a:cubicBezTo>
                    <a:cubicBezTo>
                      <a:pt x="28856" y="3177"/>
                      <a:pt x="29333" y="3053"/>
                      <a:pt x="29810" y="3053"/>
                    </a:cubicBezTo>
                    <a:cubicBezTo>
                      <a:pt x="30205" y="3053"/>
                      <a:pt x="30599" y="3138"/>
                      <a:pt x="30958" y="3310"/>
                    </a:cubicBezTo>
                    <a:cubicBezTo>
                      <a:pt x="31007" y="3332"/>
                      <a:pt x="31039" y="3381"/>
                      <a:pt x="31038" y="3435"/>
                    </a:cubicBezTo>
                    <a:cubicBezTo>
                      <a:pt x="31261" y="3373"/>
                      <a:pt x="31489" y="3327"/>
                      <a:pt x="31726" y="3327"/>
                    </a:cubicBezTo>
                    <a:cubicBezTo>
                      <a:pt x="31744" y="3327"/>
                      <a:pt x="31761" y="3327"/>
                      <a:pt x="31779" y="3328"/>
                    </a:cubicBezTo>
                    <a:cubicBezTo>
                      <a:pt x="31783" y="3328"/>
                      <a:pt x="31787" y="3328"/>
                      <a:pt x="31793" y="3329"/>
                    </a:cubicBezTo>
                    <a:cubicBezTo>
                      <a:pt x="32204" y="2944"/>
                      <a:pt x="32625" y="2570"/>
                      <a:pt x="33055" y="2205"/>
                    </a:cubicBezTo>
                    <a:lnTo>
                      <a:pt x="33055" y="2205"/>
                    </a:lnTo>
                    <a:cubicBezTo>
                      <a:pt x="32803" y="2247"/>
                      <a:pt x="32568" y="2391"/>
                      <a:pt x="32332" y="2490"/>
                    </a:cubicBezTo>
                    <a:cubicBezTo>
                      <a:pt x="32067" y="2601"/>
                      <a:pt x="31786" y="2667"/>
                      <a:pt x="31500" y="2684"/>
                    </a:cubicBezTo>
                    <a:cubicBezTo>
                      <a:pt x="31447" y="2687"/>
                      <a:pt x="31394" y="2688"/>
                      <a:pt x="31341" y="2688"/>
                    </a:cubicBezTo>
                    <a:cubicBezTo>
                      <a:pt x="30809" y="2688"/>
                      <a:pt x="30287" y="2533"/>
                      <a:pt x="29846" y="2232"/>
                    </a:cubicBezTo>
                    <a:cubicBezTo>
                      <a:pt x="29775" y="2182"/>
                      <a:pt x="29769" y="2078"/>
                      <a:pt x="29834" y="2020"/>
                    </a:cubicBezTo>
                    <a:cubicBezTo>
                      <a:pt x="30235" y="1675"/>
                      <a:pt x="30712" y="1533"/>
                      <a:pt x="31199" y="1533"/>
                    </a:cubicBezTo>
                    <a:cubicBezTo>
                      <a:pt x="31734" y="1533"/>
                      <a:pt x="32281" y="1704"/>
                      <a:pt x="32754" y="1966"/>
                    </a:cubicBezTo>
                    <a:cubicBezTo>
                      <a:pt x="32769" y="1974"/>
                      <a:pt x="32782" y="1985"/>
                      <a:pt x="32793" y="1999"/>
                    </a:cubicBezTo>
                    <a:cubicBezTo>
                      <a:pt x="32923" y="1954"/>
                      <a:pt x="33054" y="1925"/>
                      <a:pt x="33190" y="1925"/>
                    </a:cubicBezTo>
                    <a:cubicBezTo>
                      <a:pt x="33240" y="1925"/>
                      <a:pt x="33290" y="1929"/>
                      <a:pt x="33341" y="1937"/>
                    </a:cubicBezTo>
                    <a:cubicBezTo>
                      <a:pt x="33349" y="1939"/>
                      <a:pt x="33358" y="1942"/>
                      <a:pt x="33366" y="1945"/>
                    </a:cubicBezTo>
                    <a:cubicBezTo>
                      <a:pt x="33700" y="1667"/>
                      <a:pt x="34039" y="1396"/>
                      <a:pt x="34384" y="1130"/>
                    </a:cubicBezTo>
                    <a:cubicBezTo>
                      <a:pt x="34410" y="1110"/>
                      <a:pt x="34438" y="1101"/>
                      <a:pt x="34465" y="1101"/>
                    </a:cubicBezTo>
                    <a:close/>
                    <a:moveTo>
                      <a:pt x="6326" y="0"/>
                    </a:moveTo>
                    <a:cubicBezTo>
                      <a:pt x="6292" y="130"/>
                      <a:pt x="6257" y="259"/>
                      <a:pt x="6219" y="387"/>
                    </a:cubicBezTo>
                    <a:cubicBezTo>
                      <a:pt x="6254" y="400"/>
                      <a:pt x="6282" y="428"/>
                      <a:pt x="6295" y="463"/>
                    </a:cubicBezTo>
                    <a:cubicBezTo>
                      <a:pt x="6385" y="683"/>
                      <a:pt x="6656" y="790"/>
                      <a:pt x="6822" y="945"/>
                    </a:cubicBezTo>
                    <a:cubicBezTo>
                      <a:pt x="6998" y="1112"/>
                      <a:pt x="7145" y="1307"/>
                      <a:pt x="7258" y="1521"/>
                    </a:cubicBezTo>
                    <a:cubicBezTo>
                      <a:pt x="7517" y="2001"/>
                      <a:pt x="7618" y="2541"/>
                      <a:pt x="7715" y="3072"/>
                    </a:cubicBezTo>
                    <a:cubicBezTo>
                      <a:pt x="7731" y="3157"/>
                      <a:pt x="7654" y="3219"/>
                      <a:pt x="7578" y="3219"/>
                    </a:cubicBezTo>
                    <a:cubicBezTo>
                      <a:pt x="7561" y="3219"/>
                      <a:pt x="7544" y="3215"/>
                      <a:pt x="7528" y="3209"/>
                    </a:cubicBezTo>
                    <a:cubicBezTo>
                      <a:pt x="7031" y="3002"/>
                      <a:pt x="6546" y="2618"/>
                      <a:pt x="6322" y="2116"/>
                    </a:cubicBezTo>
                    <a:cubicBezTo>
                      <a:pt x="6130" y="1682"/>
                      <a:pt x="6241" y="1192"/>
                      <a:pt x="6110" y="747"/>
                    </a:cubicBezTo>
                    <a:cubicBezTo>
                      <a:pt x="5946" y="1262"/>
                      <a:pt x="5748" y="1766"/>
                      <a:pt x="5519" y="2256"/>
                    </a:cubicBezTo>
                    <a:cubicBezTo>
                      <a:pt x="5552" y="2269"/>
                      <a:pt x="5577" y="2295"/>
                      <a:pt x="5591" y="2327"/>
                    </a:cubicBezTo>
                    <a:cubicBezTo>
                      <a:pt x="5693" y="2557"/>
                      <a:pt x="5927" y="2685"/>
                      <a:pt x="6117" y="2832"/>
                    </a:cubicBezTo>
                    <a:cubicBezTo>
                      <a:pt x="6310" y="2981"/>
                      <a:pt x="6470" y="3166"/>
                      <a:pt x="6591" y="3378"/>
                    </a:cubicBezTo>
                    <a:cubicBezTo>
                      <a:pt x="6860" y="3850"/>
                      <a:pt x="6937" y="4390"/>
                      <a:pt x="6985" y="4924"/>
                    </a:cubicBezTo>
                    <a:cubicBezTo>
                      <a:pt x="6990" y="4992"/>
                      <a:pt x="6933" y="5073"/>
                      <a:pt x="6860" y="5073"/>
                    </a:cubicBezTo>
                    <a:cubicBezTo>
                      <a:pt x="6851" y="5073"/>
                      <a:pt x="6841" y="5072"/>
                      <a:pt x="6832" y="5069"/>
                    </a:cubicBezTo>
                    <a:cubicBezTo>
                      <a:pt x="6570" y="4997"/>
                      <a:pt x="6385" y="4793"/>
                      <a:pt x="6197" y="4608"/>
                    </a:cubicBezTo>
                    <a:cubicBezTo>
                      <a:pt x="6027" y="4441"/>
                      <a:pt x="5861" y="4266"/>
                      <a:pt x="5730" y="4066"/>
                    </a:cubicBezTo>
                    <a:cubicBezTo>
                      <a:pt x="5449" y="3638"/>
                      <a:pt x="5403" y="3154"/>
                      <a:pt x="5387" y="2655"/>
                    </a:cubicBezTo>
                    <a:cubicBezTo>
                      <a:pt x="5386" y="2621"/>
                      <a:pt x="5396" y="2587"/>
                      <a:pt x="5419" y="2561"/>
                    </a:cubicBezTo>
                    <a:cubicBezTo>
                      <a:pt x="5409" y="2548"/>
                      <a:pt x="5400" y="2533"/>
                      <a:pt x="5391" y="2518"/>
                    </a:cubicBezTo>
                    <a:cubicBezTo>
                      <a:pt x="5247" y="2806"/>
                      <a:pt x="5091" y="3087"/>
                      <a:pt x="4923" y="3361"/>
                    </a:cubicBezTo>
                    <a:cubicBezTo>
                      <a:pt x="5029" y="3646"/>
                      <a:pt x="5242" y="3865"/>
                      <a:pt x="5430" y="4098"/>
                    </a:cubicBezTo>
                    <a:cubicBezTo>
                      <a:pt x="5609" y="4320"/>
                      <a:pt x="5750" y="4563"/>
                      <a:pt x="5830" y="4838"/>
                    </a:cubicBezTo>
                    <a:cubicBezTo>
                      <a:pt x="5991" y="5392"/>
                      <a:pt x="5943" y="5977"/>
                      <a:pt x="5888" y="6544"/>
                    </a:cubicBezTo>
                    <a:cubicBezTo>
                      <a:pt x="5881" y="6613"/>
                      <a:pt x="5817" y="6656"/>
                      <a:pt x="5753" y="6656"/>
                    </a:cubicBezTo>
                    <a:cubicBezTo>
                      <a:pt x="5735" y="6656"/>
                      <a:pt x="5718" y="6653"/>
                      <a:pt x="5702" y="6646"/>
                    </a:cubicBezTo>
                    <a:cubicBezTo>
                      <a:pt x="5480" y="6552"/>
                      <a:pt x="5303" y="6335"/>
                      <a:pt x="5173" y="6139"/>
                    </a:cubicBezTo>
                    <a:cubicBezTo>
                      <a:pt x="5041" y="5938"/>
                      <a:pt x="4941" y="5717"/>
                      <a:pt x="4879" y="5484"/>
                    </a:cubicBezTo>
                    <a:cubicBezTo>
                      <a:pt x="4739" y="4969"/>
                      <a:pt x="4770" y="4430"/>
                      <a:pt x="4895" y="3916"/>
                    </a:cubicBezTo>
                    <a:cubicBezTo>
                      <a:pt x="4898" y="3903"/>
                      <a:pt x="4903" y="3890"/>
                      <a:pt x="4910" y="3880"/>
                    </a:cubicBezTo>
                    <a:cubicBezTo>
                      <a:pt x="4851" y="3800"/>
                      <a:pt x="4799" y="3717"/>
                      <a:pt x="4752" y="3631"/>
                    </a:cubicBezTo>
                    <a:cubicBezTo>
                      <a:pt x="4668" y="3760"/>
                      <a:pt x="4581" y="3886"/>
                      <a:pt x="4491" y="4012"/>
                    </a:cubicBezTo>
                    <a:cubicBezTo>
                      <a:pt x="4487" y="4021"/>
                      <a:pt x="4483" y="4032"/>
                      <a:pt x="4477" y="4040"/>
                    </a:cubicBezTo>
                    <a:cubicBezTo>
                      <a:pt x="4456" y="4076"/>
                      <a:pt x="4430" y="4109"/>
                      <a:pt x="4402" y="4141"/>
                    </a:cubicBezTo>
                    <a:cubicBezTo>
                      <a:pt x="4426" y="4176"/>
                      <a:pt x="4429" y="4222"/>
                      <a:pt x="4412" y="4260"/>
                    </a:cubicBezTo>
                    <a:cubicBezTo>
                      <a:pt x="4406" y="4277"/>
                      <a:pt x="4399" y="4294"/>
                      <a:pt x="4394" y="4312"/>
                    </a:cubicBezTo>
                    <a:cubicBezTo>
                      <a:pt x="4405" y="4333"/>
                      <a:pt x="4409" y="4356"/>
                      <a:pt x="4408" y="4378"/>
                    </a:cubicBezTo>
                    <a:cubicBezTo>
                      <a:pt x="4403" y="4460"/>
                      <a:pt x="4392" y="4541"/>
                      <a:pt x="4375" y="4621"/>
                    </a:cubicBezTo>
                    <a:cubicBezTo>
                      <a:pt x="4391" y="4761"/>
                      <a:pt x="4433" y="4901"/>
                      <a:pt x="4466" y="5035"/>
                    </a:cubicBezTo>
                    <a:cubicBezTo>
                      <a:pt x="4666" y="5815"/>
                      <a:pt x="4548" y="6642"/>
                      <a:pt x="4138" y="7334"/>
                    </a:cubicBezTo>
                    <a:cubicBezTo>
                      <a:pt x="4109" y="7382"/>
                      <a:pt x="4063" y="7413"/>
                      <a:pt x="4013" y="7413"/>
                    </a:cubicBezTo>
                    <a:cubicBezTo>
                      <a:pt x="3986" y="7413"/>
                      <a:pt x="3958" y="7403"/>
                      <a:pt x="3931" y="7383"/>
                    </a:cubicBezTo>
                    <a:cubicBezTo>
                      <a:pt x="3726" y="7224"/>
                      <a:pt x="3685" y="6958"/>
                      <a:pt x="3661" y="6715"/>
                    </a:cubicBezTo>
                    <a:cubicBezTo>
                      <a:pt x="3636" y="6451"/>
                      <a:pt x="3643" y="6187"/>
                      <a:pt x="3684" y="5925"/>
                    </a:cubicBezTo>
                    <a:cubicBezTo>
                      <a:pt x="3724" y="5654"/>
                      <a:pt x="3805" y="5394"/>
                      <a:pt x="3908" y="5141"/>
                    </a:cubicBezTo>
                    <a:cubicBezTo>
                      <a:pt x="3982" y="4958"/>
                      <a:pt x="4061" y="4778"/>
                      <a:pt x="4107" y="4588"/>
                    </a:cubicBezTo>
                    <a:cubicBezTo>
                      <a:pt x="4105" y="4564"/>
                      <a:pt x="4104" y="4540"/>
                      <a:pt x="4104" y="4515"/>
                    </a:cubicBezTo>
                    <a:cubicBezTo>
                      <a:pt x="3900" y="4763"/>
                      <a:pt x="3683" y="5000"/>
                      <a:pt x="3454" y="5227"/>
                    </a:cubicBezTo>
                    <a:cubicBezTo>
                      <a:pt x="3470" y="5253"/>
                      <a:pt x="3475" y="5284"/>
                      <a:pt x="3469" y="5315"/>
                    </a:cubicBezTo>
                    <a:cubicBezTo>
                      <a:pt x="3359" y="5921"/>
                      <a:pt x="3008" y="6520"/>
                      <a:pt x="2460" y="6827"/>
                    </a:cubicBezTo>
                    <a:cubicBezTo>
                      <a:pt x="2409" y="6854"/>
                      <a:pt x="2357" y="6880"/>
                      <a:pt x="2304" y="6902"/>
                    </a:cubicBezTo>
                    <a:lnTo>
                      <a:pt x="3869" y="7945"/>
                    </a:lnTo>
                    <a:cubicBezTo>
                      <a:pt x="2712" y="8676"/>
                      <a:pt x="1519" y="9346"/>
                      <a:pt x="293" y="9955"/>
                    </a:cubicBezTo>
                    <a:cubicBezTo>
                      <a:pt x="1" y="10099"/>
                      <a:pt x="36" y="10488"/>
                      <a:pt x="272" y="10661"/>
                    </a:cubicBezTo>
                    <a:cubicBezTo>
                      <a:pt x="1520" y="11571"/>
                      <a:pt x="2730" y="12530"/>
                      <a:pt x="3903" y="13537"/>
                    </a:cubicBezTo>
                    <a:lnTo>
                      <a:pt x="3488" y="13888"/>
                    </a:lnTo>
                    <a:cubicBezTo>
                      <a:pt x="3678" y="14265"/>
                      <a:pt x="3766" y="14685"/>
                      <a:pt x="3740" y="15106"/>
                    </a:cubicBezTo>
                    <a:cubicBezTo>
                      <a:pt x="3722" y="15402"/>
                      <a:pt x="3655" y="15694"/>
                      <a:pt x="3669" y="15992"/>
                    </a:cubicBezTo>
                    <a:cubicBezTo>
                      <a:pt x="3670" y="16009"/>
                      <a:pt x="3668" y="16027"/>
                      <a:pt x="3662" y="16043"/>
                    </a:cubicBezTo>
                    <a:cubicBezTo>
                      <a:pt x="3692" y="16125"/>
                      <a:pt x="3711" y="16209"/>
                      <a:pt x="3721" y="16295"/>
                    </a:cubicBezTo>
                    <a:cubicBezTo>
                      <a:pt x="4036" y="15872"/>
                      <a:pt x="4340" y="15442"/>
                      <a:pt x="4635" y="15006"/>
                    </a:cubicBezTo>
                    <a:cubicBezTo>
                      <a:pt x="4628" y="14977"/>
                      <a:pt x="4630" y="14947"/>
                      <a:pt x="4641" y="14921"/>
                    </a:cubicBezTo>
                    <a:cubicBezTo>
                      <a:pt x="4764" y="14600"/>
                      <a:pt x="4692" y="14272"/>
                      <a:pt x="4494" y="14000"/>
                    </a:cubicBezTo>
                    <a:cubicBezTo>
                      <a:pt x="4290" y="13721"/>
                      <a:pt x="4078" y="13466"/>
                      <a:pt x="3920" y="13156"/>
                    </a:cubicBezTo>
                    <a:cubicBezTo>
                      <a:pt x="3610" y="12551"/>
                      <a:pt x="3480" y="11875"/>
                      <a:pt x="3523" y="11197"/>
                    </a:cubicBezTo>
                    <a:cubicBezTo>
                      <a:pt x="3528" y="11127"/>
                      <a:pt x="3592" y="11091"/>
                      <a:pt x="3654" y="11091"/>
                    </a:cubicBezTo>
                    <a:cubicBezTo>
                      <a:pt x="3685" y="11091"/>
                      <a:pt x="3717" y="11100"/>
                      <a:pt x="3740" y="11119"/>
                    </a:cubicBezTo>
                    <a:cubicBezTo>
                      <a:pt x="4564" y="11779"/>
                      <a:pt x="4998" y="12845"/>
                      <a:pt x="4882" y="13894"/>
                    </a:cubicBezTo>
                    <a:cubicBezTo>
                      <a:pt x="4879" y="13938"/>
                      <a:pt x="4850" y="13978"/>
                      <a:pt x="4807" y="13993"/>
                    </a:cubicBezTo>
                    <a:cubicBezTo>
                      <a:pt x="4835" y="14039"/>
                      <a:pt x="4860" y="14087"/>
                      <a:pt x="4881" y="14137"/>
                    </a:cubicBezTo>
                    <a:cubicBezTo>
                      <a:pt x="4930" y="14255"/>
                      <a:pt x="4959" y="14381"/>
                      <a:pt x="4966" y="14508"/>
                    </a:cubicBezTo>
                    <a:cubicBezTo>
                      <a:pt x="5247" y="14080"/>
                      <a:pt x="5517" y="13645"/>
                      <a:pt x="5779" y="13205"/>
                    </a:cubicBezTo>
                    <a:cubicBezTo>
                      <a:pt x="5766" y="13172"/>
                      <a:pt x="5769" y="13135"/>
                      <a:pt x="5784" y="13104"/>
                    </a:cubicBezTo>
                    <a:cubicBezTo>
                      <a:pt x="6143" y="12351"/>
                      <a:pt x="5522" y="11579"/>
                      <a:pt x="5157" y="10968"/>
                    </a:cubicBezTo>
                    <a:cubicBezTo>
                      <a:pt x="4929" y="10584"/>
                      <a:pt x="4754" y="10178"/>
                      <a:pt x="4742" y="9725"/>
                    </a:cubicBezTo>
                    <a:cubicBezTo>
                      <a:pt x="4730" y="9308"/>
                      <a:pt x="4824" y="8898"/>
                      <a:pt x="4922" y="8495"/>
                    </a:cubicBezTo>
                    <a:cubicBezTo>
                      <a:pt x="4938" y="8428"/>
                      <a:pt x="4998" y="8387"/>
                      <a:pt x="5058" y="8387"/>
                    </a:cubicBezTo>
                    <a:cubicBezTo>
                      <a:pt x="5096" y="8387"/>
                      <a:pt x="5135" y="8404"/>
                      <a:pt x="5163" y="8442"/>
                    </a:cubicBezTo>
                    <a:cubicBezTo>
                      <a:pt x="5911" y="9476"/>
                      <a:pt x="6535" y="10762"/>
                      <a:pt x="6083" y="12050"/>
                    </a:cubicBezTo>
                    <a:cubicBezTo>
                      <a:pt x="6078" y="12066"/>
                      <a:pt x="6070" y="12080"/>
                      <a:pt x="6060" y="12093"/>
                    </a:cubicBezTo>
                    <a:cubicBezTo>
                      <a:pt x="6111" y="12244"/>
                      <a:pt x="6142" y="12401"/>
                      <a:pt x="6152" y="12560"/>
                    </a:cubicBezTo>
                    <a:cubicBezTo>
                      <a:pt x="6467" y="12003"/>
                      <a:pt x="6768" y="11438"/>
                      <a:pt x="7054" y="10865"/>
                    </a:cubicBezTo>
                    <a:cubicBezTo>
                      <a:pt x="7099" y="10773"/>
                      <a:pt x="7143" y="10683"/>
                      <a:pt x="7188" y="10591"/>
                    </a:cubicBezTo>
                    <a:cubicBezTo>
                      <a:pt x="7226" y="10341"/>
                      <a:pt x="7119" y="10057"/>
                      <a:pt x="7048" y="9830"/>
                    </a:cubicBezTo>
                    <a:cubicBezTo>
                      <a:pt x="6932" y="9466"/>
                      <a:pt x="6853" y="9090"/>
                      <a:pt x="6815" y="8710"/>
                    </a:cubicBezTo>
                    <a:cubicBezTo>
                      <a:pt x="6738" y="7926"/>
                      <a:pt x="6832" y="7137"/>
                      <a:pt x="7088" y="6393"/>
                    </a:cubicBezTo>
                    <a:cubicBezTo>
                      <a:pt x="7106" y="6340"/>
                      <a:pt x="7150" y="6319"/>
                      <a:pt x="7196" y="6319"/>
                    </a:cubicBezTo>
                    <a:cubicBezTo>
                      <a:pt x="7241" y="6319"/>
                      <a:pt x="7289" y="6340"/>
                      <a:pt x="7318" y="6373"/>
                    </a:cubicBezTo>
                    <a:cubicBezTo>
                      <a:pt x="8163" y="7351"/>
                      <a:pt x="7839" y="8720"/>
                      <a:pt x="7312" y="9764"/>
                    </a:cubicBezTo>
                    <a:cubicBezTo>
                      <a:pt x="7338" y="9854"/>
                      <a:pt x="7363" y="9944"/>
                      <a:pt x="7387" y="10034"/>
                    </a:cubicBezTo>
                    <a:cubicBezTo>
                      <a:pt x="7395" y="10066"/>
                      <a:pt x="7403" y="10097"/>
                      <a:pt x="7410" y="10128"/>
                    </a:cubicBezTo>
                    <a:cubicBezTo>
                      <a:pt x="7749" y="9406"/>
                      <a:pt x="8064" y="8673"/>
                      <a:pt x="8354" y="7929"/>
                    </a:cubicBezTo>
                    <a:cubicBezTo>
                      <a:pt x="8348" y="7902"/>
                      <a:pt x="8349" y="7873"/>
                      <a:pt x="8357" y="7846"/>
                    </a:cubicBezTo>
                    <a:cubicBezTo>
                      <a:pt x="8467" y="7523"/>
                      <a:pt x="8249" y="7164"/>
                      <a:pt x="8230" y="6838"/>
                    </a:cubicBezTo>
                    <a:cubicBezTo>
                      <a:pt x="8210" y="6489"/>
                      <a:pt x="8307" y="6135"/>
                      <a:pt x="8430" y="5809"/>
                    </a:cubicBezTo>
                    <a:cubicBezTo>
                      <a:pt x="8668" y="5174"/>
                      <a:pt x="9087" y="4613"/>
                      <a:pt x="9620" y="4193"/>
                    </a:cubicBezTo>
                    <a:cubicBezTo>
                      <a:pt x="9641" y="4177"/>
                      <a:pt x="9667" y="4169"/>
                      <a:pt x="9693" y="4169"/>
                    </a:cubicBezTo>
                    <a:cubicBezTo>
                      <a:pt x="9761" y="4169"/>
                      <a:pt x="9832" y="4220"/>
                      <a:pt x="9831" y="4293"/>
                    </a:cubicBezTo>
                    <a:cubicBezTo>
                      <a:pt x="9815" y="5537"/>
                      <a:pt x="9754" y="6928"/>
                      <a:pt x="8751" y="7813"/>
                    </a:cubicBezTo>
                    <a:cubicBezTo>
                      <a:pt x="8731" y="7833"/>
                      <a:pt x="8703" y="7844"/>
                      <a:pt x="8674" y="7845"/>
                    </a:cubicBezTo>
                    <a:cubicBezTo>
                      <a:pt x="8617" y="7994"/>
                      <a:pt x="8558" y="8143"/>
                      <a:pt x="8499" y="8291"/>
                    </a:cubicBezTo>
                    <a:cubicBezTo>
                      <a:pt x="8364" y="8630"/>
                      <a:pt x="8223" y="8966"/>
                      <a:pt x="8078" y="9301"/>
                    </a:cubicBezTo>
                    <a:cubicBezTo>
                      <a:pt x="8417" y="8937"/>
                      <a:pt x="8599" y="8424"/>
                      <a:pt x="8905" y="8037"/>
                    </a:cubicBezTo>
                    <a:cubicBezTo>
                      <a:pt x="9145" y="7733"/>
                      <a:pt x="9466" y="7509"/>
                      <a:pt x="9798" y="7316"/>
                    </a:cubicBezTo>
                    <a:cubicBezTo>
                      <a:pt x="10100" y="7140"/>
                      <a:pt x="10411" y="6947"/>
                      <a:pt x="10767" y="6947"/>
                    </a:cubicBezTo>
                    <a:cubicBezTo>
                      <a:pt x="10791" y="6947"/>
                      <a:pt x="10815" y="6948"/>
                      <a:pt x="10840" y="6950"/>
                    </a:cubicBezTo>
                    <a:cubicBezTo>
                      <a:pt x="10931" y="6956"/>
                      <a:pt x="10964" y="7066"/>
                      <a:pt x="10937" y="7138"/>
                    </a:cubicBezTo>
                    <a:cubicBezTo>
                      <a:pt x="10528" y="8177"/>
                      <a:pt x="9605" y="8985"/>
                      <a:pt x="8521" y="9250"/>
                    </a:cubicBezTo>
                    <a:cubicBezTo>
                      <a:pt x="8510" y="9253"/>
                      <a:pt x="8498" y="9254"/>
                      <a:pt x="8487" y="9254"/>
                    </a:cubicBezTo>
                    <a:cubicBezTo>
                      <a:pt x="8476" y="9254"/>
                      <a:pt x="8466" y="9253"/>
                      <a:pt x="8455" y="9251"/>
                    </a:cubicBezTo>
                    <a:cubicBezTo>
                      <a:pt x="8305" y="9464"/>
                      <a:pt x="8130" y="9656"/>
                      <a:pt x="7892" y="9789"/>
                    </a:cubicBezTo>
                    <a:cubicBezTo>
                      <a:pt x="7880" y="9795"/>
                      <a:pt x="7867" y="9800"/>
                      <a:pt x="7854" y="9804"/>
                    </a:cubicBezTo>
                    <a:cubicBezTo>
                      <a:pt x="7716" y="10107"/>
                      <a:pt x="7575" y="10408"/>
                      <a:pt x="7429" y="10707"/>
                    </a:cubicBezTo>
                    <a:cubicBezTo>
                      <a:pt x="7407" y="10805"/>
                      <a:pt x="7366" y="10899"/>
                      <a:pt x="7311" y="10984"/>
                    </a:cubicBezTo>
                    <a:cubicBezTo>
                      <a:pt x="7302" y="10999"/>
                      <a:pt x="7289" y="11012"/>
                      <a:pt x="7273" y="11022"/>
                    </a:cubicBezTo>
                    <a:cubicBezTo>
                      <a:pt x="7214" y="11140"/>
                      <a:pt x="7155" y="11257"/>
                      <a:pt x="7094" y="11374"/>
                    </a:cubicBezTo>
                    <a:cubicBezTo>
                      <a:pt x="7380" y="11021"/>
                      <a:pt x="7654" y="10656"/>
                      <a:pt x="8017" y="10372"/>
                    </a:cubicBezTo>
                    <a:cubicBezTo>
                      <a:pt x="8619" y="9904"/>
                      <a:pt x="9346" y="9624"/>
                      <a:pt x="10106" y="9570"/>
                    </a:cubicBezTo>
                    <a:cubicBezTo>
                      <a:pt x="10110" y="9569"/>
                      <a:pt x="10113" y="9569"/>
                      <a:pt x="10117" y="9569"/>
                    </a:cubicBezTo>
                    <a:cubicBezTo>
                      <a:pt x="10228" y="9569"/>
                      <a:pt x="10286" y="9701"/>
                      <a:pt x="10219" y="9789"/>
                    </a:cubicBezTo>
                    <a:cubicBezTo>
                      <a:pt x="9491" y="10736"/>
                      <a:pt x="8462" y="11408"/>
                      <a:pt x="7302" y="11697"/>
                    </a:cubicBezTo>
                    <a:cubicBezTo>
                      <a:pt x="7290" y="11700"/>
                      <a:pt x="7278" y="11702"/>
                      <a:pt x="7266" y="11702"/>
                    </a:cubicBezTo>
                    <a:cubicBezTo>
                      <a:pt x="7236" y="11702"/>
                      <a:pt x="7206" y="11692"/>
                      <a:pt x="7181" y="11672"/>
                    </a:cubicBezTo>
                    <a:cubicBezTo>
                      <a:pt x="7014" y="11879"/>
                      <a:pt x="6838" y="12080"/>
                      <a:pt x="6635" y="12255"/>
                    </a:cubicBezTo>
                    <a:cubicBezTo>
                      <a:pt x="6631" y="12260"/>
                      <a:pt x="6625" y="12263"/>
                      <a:pt x="6620" y="12266"/>
                    </a:cubicBezTo>
                    <a:cubicBezTo>
                      <a:pt x="6416" y="12639"/>
                      <a:pt x="6206" y="13008"/>
                      <a:pt x="5988" y="13373"/>
                    </a:cubicBezTo>
                    <a:cubicBezTo>
                      <a:pt x="6247" y="13265"/>
                      <a:pt x="6461" y="13048"/>
                      <a:pt x="6667" y="12862"/>
                    </a:cubicBezTo>
                    <a:cubicBezTo>
                      <a:pt x="6914" y="12638"/>
                      <a:pt x="7190" y="12448"/>
                      <a:pt x="7489" y="12298"/>
                    </a:cubicBezTo>
                    <a:cubicBezTo>
                      <a:pt x="7970" y="12060"/>
                      <a:pt x="8501" y="11940"/>
                      <a:pt x="9035" y="11940"/>
                    </a:cubicBezTo>
                    <a:cubicBezTo>
                      <a:pt x="9169" y="11940"/>
                      <a:pt x="9304" y="11948"/>
                      <a:pt x="9438" y="11963"/>
                    </a:cubicBezTo>
                    <a:cubicBezTo>
                      <a:pt x="9536" y="11975"/>
                      <a:pt x="9582" y="12110"/>
                      <a:pt x="9516" y="12180"/>
                    </a:cubicBezTo>
                    <a:cubicBezTo>
                      <a:pt x="8804" y="12952"/>
                      <a:pt x="7789" y="13387"/>
                      <a:pt x="6746" y="13387"/>
                    </a:cubicBezTo>
                    <a:cubicBezTo>
                      <a:pt x="6658" y="13387"/>
                      <a:pt x="6569" y="13384"/>
                      <a:pt x="6481" y="13378"/>
                    </a:cubicBezTo>
                    <a:cubicBezTo>
                      <a:pt x="6277" y="13537"/>
                      <a:pt x="6056" y="13664"/>
                      <a:pt x="5791" y="13699"/>
                    </a:cubicBezTo>
                    <a:cubicBezTo>
                      <a:pt x="5680" y="13880"/>
                      <a:pt x="5569" y="14059"/>
                      <a:pt x="5456" y="14238"/>
                    </a:cubicBezTo>
                    <a:cubicBezTo>
                      <a:pt x="5261" y="14545"/>
                      <a:pt x="5062" y="14849"/>
                      <a:pt x="4857" y="15151"/>
                    </a:cubicBezTo>
                    <a:cubicBezTo>
                      <a:pt x="5068" y="15047"/>
                      <a:pt x="5234" y="14848"/>
                      <a:pt x="5401" y="14690"/>
                    </a:cubicBezTo>
                    <a:cubicBezTo>
                      <a:pt x="5617" y="14487"/>
                      <a:pt x="5858" y="14326"/>
                      <a:pt x="6135" y="14220"/>
                    </a:cubicBezTo>
                    <a:cubicBezTo>
                      <a:pt x="6469" y="14093"/>
                      <a:pt x="6823" y="14043"/>
                      <a:pt x="7179" y="14043"/>
                    </a:cubicBezTo>
                    <a:cubicBezTo>
                      <a:pt x="7442" y="14043"/>
                      <a:pt x="7705" y="14071"/>
                      <a:pt x="7961" y="14115"/>
                    </a:cubicBezTo>
                    <a:cubicBezTo>
                      <a:pt x="8051" y="14131"/>
                      <a:pt x="8115" y="14261"/>
                      <a:pt x="8039" y="14332"/>
                    </a:cubicBezTo>
                    <a:cubicBezTo>
                      <a:pt x="7361" y="14966"/>
                      <a:pt x="6471" y="15313"/>
                      <a:pt x="5552" y="15313"/>
                    </a:cubicBezTo>
                    <a:cubicBezTo>
                      <a:pt x="5434" y="15313"/>
                      <a:pt x="5315" y="15308"/>
                      <a:pt x="5197" y="15296"/>
                    </a:cubicBezTo>
                    <a:cubicBezTo>
                      <a:pt x="5180" y="15295"/>
                      <a:pt x="5163" y="15290"/>
                      <a:pt x="5147" y="15281"/>
                    </a:cubicBezTo>
                    <a:cubicBezTo>
                      <a:pt x="4995" y="15393"/>
                      <a:pt x="4827" y="15475"/>
                      <a:pt x="4628" y="15486"/>
                    </a:cubicBezTo>
                    <a:cubicBezTo>
                      <a:pt x="4366" y="15864"/>
                      <a:pt x="4097" y="16237"/>
                      <a:pt x="3821" y="16605"/>
                    </a:cubicBezTo>
                    <a:cubicBezTo>
                      <a:pt x="4300" y="16465"/>
                      <a:pt x="4718" y="16152"/>
                      <a:pt x="5185" y="15979"/>
                    </a:cubicBezTo>
                    <a:cubicBezTo>
                      <a:pt x="5409" y="15895"/>
                      <a:pt x="5631" y="15860"/>
                      <a:pt x="5852" y="15860"/>
                    </a:cubicBezTo>
                    <a:cubicBezTo>
                      <a:pt x="6184" y="15860"/>
                      <a:pt x="6514" y="15940"/>
                      <a:pt x="6846" y="16054"/>
                    </a:cubicBezTo>
                    <a:cubicBezTo>
                      <a:pt x="6950" y="16090"/>
                      <a:pt x="6935" y="16226"/>
                      <a:pt x="6866" y="16284"/>
                    </a:cubicBezTo>
                    <a:cubicBezTo>
                      <a:pt x="6382" y="16691"/>
                      <a:pt x="5756" y="16909"/>
                      <a:pt x="5128" y="16909"/>
                    </a:cubicBezTo>
                    <a:cubicBezTo>
                      <a:pt x="4883" y="16909"/>
                      <a:pt x="4638" y="16876"/>
                      <a:pt x="4401" y="16808"/>
                    </a:cubicBezTo>
                    <a:cubicBezTo>
                      <a:pt x="4349" y="16794"/>
                      <a:pt x="4311" y="16751"/>
                      <a:pt x="4302" y="16698"/>
                    </a:cubicBezTo>
                    <a:cubicBezTo>
                      <a:pt x="4076" y="16804"/>
                      <a:pt x="3843" y="16891"/>
                      <a:pt x="3589" y="16926"/>
                    </a:cubicBezTo>
                    <a:cubicBezTo>
                      <a:pt x="3585" y="16926"/>
                      <a:pt x="3581" y="16927"/>
                      <a:pt x="3576" y="16927"/>
                    </a:cubicBezTo>
                    <a:cubicBezTo>
                      <a:pt x="3551" y="16960"/>
                      <a:pt x="3524" y="16993"/>
                      <a:pt x="3499" y="17027"/>
                    </a:cubicBezTo>
                    <a:cubicBezTo>
                      <a:pt x="5110" y="17025"/>
                      <a:pt x="6722" y="17019"/>
                      <a:pt x="8334" y="17011"/>
                    </a:cubicBezTo>
                    <a:cubicBezTo>
                      <a:pt x="8235" y="16732"/>
                      <a:pt x="8162" y="16443"/>
                      <a:pt x="8089" y="16157"/>
                    </a:cubicBezTo>
                    <a:cubicBezTo>
                      <a:pt x="8068" y="16070"/>
                      <a:pt x="8146" y="16001"/>
                      <a:pt x="8226" y="16001"/>
                    </a:cubicBezTo>
                    <a:cubicBezTo>
                      <a:pt x="8240" y="16001"/>
                      <a:pt x="8254" y="16004"/>
                      <a:pt x="8268" y="16008"/>
                    </a:cubicBezTo>
                    <a:cubicBezTo>
                      <a:pt x="8772" y="16182"/>
                      <a:pt x="9276" y="16527"/>
                      <a:pt x="9534" y="17006"/>
                    </a:cubicBezTo>
                    <a:lnTo>
                      <a:pt x="10268" y="17000"/>
                    </a:lnTo>
                    <a:cubicBezTo>
                      <a:pt x="10289" y="16943"/>
                      <a:pt x="10311" y="16884"/>
                      <a:pt x="10334" y="16827"/>
                    </a:cubicBezTo>
                    <a:cubicBezTo>
                      <a:pt x="10301" y="16816"/>
                      <a:pt x="10273" y="16792"/>
                      <a:pt x="10257" y="16760"/>
                    </a:cubicBezTo>
                    <a:cubicBezTo>
                      <a:pt x="10141" y="16538"/>
                      <a:pt x="9899" y="16425"/>
                      <a:pt x="9699" y="16290"/>
                    </a:cubicBezTo>
                    <a:cubicBezTo>
                      <a:pt x="9498" y="16155"/>
                      <a:pt x="9325" y="15981"/>
                      <a:pt x="9191" y="15778"/>
                    </a:cubicBezTo>
                    <a:cubicBezTo>
                      <a:pt x="8891" y="15325"/>
                      <a:pt x="8778" y="14790"/>
                      <a:pt x="8696" y="14261"/>
                    </a:cubicBezTo>
                    <a:cubicBezTo>
                      <a:pt x="8686" y="14191"/>
                      <a:pt x="8741" y="14103"/>
                      <a:pt x="8818" y="14103"/>
                    </a:cubicBezTo>
                    <a:cubicBezTo>
                      <a:pt x="8825" y="14103"/>
                      <a:pt x="8832" y="14104"/>
                      <a:pt x="8839" y="14105"/>
                    </a:cubicBezTo>
                    <a:cubicBezTo>
                      <a:pt x="9105" y="14159"/>
                      <a:pt x="9304" y="14351"/>
                      <a:pt x="9503" y="14523"/>
                    </a:cubicBezTo>
                    <a:cubicBezTo>
                      <a:pt x="9684" y="14678"/>
                      <a:pt x="9861" y="14843"/>
                      <a:pt x="10005" y="15033"/>
                    </a:cubicBezTo>
                    <a:cubicBezTo>
                      <a:pt x="10315" y="15442"/>
                      <a:pt x="10392" y="15923"/>
                      <a:pt x="10440" y="16420"/>
                    </a:cubicBezTo>
                    <a:cubicBezTo>
                      <a:pt x="10444" y="16454"/>
                      <a:pt x="10435" y="16488"/>
                      <a:pt x="10415" y="16514"/>
                    </a:cubicBezTo>
                    <a:cubicBezTo>
                      <a:pt x="10425" y="16528"/>
                      <a:pt x="10435" y="16542"/>
                      <a:pt x="10445" y="16556"/>
                    </a:cubicBezTo>
                    <a:cubicBezTo>
                      <a:pt x="10570" y="16260"/>
                      <a:pt x="10707" y="15969"/>
                      <a:pt x="10857" y="15685"/>
                    </a:cubicBezTo>
                    <a:cubicBezTo>
                      <a:pt x="10734" y="15407"/>
                      <a:pt x="10505" y="15202"/>
                      <a:pt x="10302" y="14982"/>
                    </a:cubicBezTo>
                    <a:cubicBezTo>
                      <a:pt x="10109" y="14773"/>
                      <a:pt x="9952" y="14540"/>
                      <a:pt x="9854" y="14270"/>
                    </a:cubicBezTo>
                    <a:cubicBezTo>
                      <a:pt x="9658" y="13728"/>
                      <a:pt x="9667" y="13141"/>
                      <a:pt x="9685" y="12572"/>
                    </a:cubicBezTo>
                    <a:cubicBezTo>
                      <a:pt x="9687" y="12499"/>
                      <a:pt x="9753" y="12451"/>
                      <a:pt x="9820" y="12451"/>
                    </a:cubicBezTo>
                    <a:cubicBezTo>
                      <a:pt x="9835" y="12451"/>
                      <a:pt x="9850" y="12453"/>
                      <a:pt x="9864" y="12458"/>
                    </a:cubicBezTo>
                    <a:cubicBezTo>
                      <a:pt x="10090" y="12537"/>
                      <a:pt x="10282" y="12742"/>
                      <a:pt x="10424" y="12929"/>
                    </a:cubicBezTo>
                    <a:cubicBezTo>
                      <a:pt x="10570" y="13121"/>
                      <a:pt x="10684" y="13334"/>
                      <a:pt x="10761" y="13563"/>
                    </a:cubicBezTo>
                    <a:cubicBezTo>
                      <a:pt x="10934" y="14068"/>
                      <a:pt x="10940" y="14607"/>
                      <a:pt x="10849" y="15129"/>
                    </a:cubicBezTo>
                    <a:cubicBezTo>
                      <a:pt x="10847" y="15142"/>
                      <a:pt x="10843" y="15155"/>
                      <a:pt x="10838" y="15166"/>
                    </a:cubicBezTo>
                    <a:cubicBezTo>
                      <a:pt x="10900" y="15242"/>
                      <a:pt x="10958" y="15320"/>
                      <a:pt x="11010" y="15404"/>
                    </a:cubicBezTo>
                    <a:cubicBezTo>
                      <a:pt x="11086" y="15269"/>
                      <a:pt x="11165" y="15138"/>
                      <a:pt x="11246" y="15007"/>
                    </a:cubicBezTo>
                    <a:cubicBezTo>
                      <a:pt x="11249" y="14996"/>
                      <a:pt x="11253" y="14987"/>
                      <a:pt x="11258" y="14977"/>
                    </a:cubicBezTo>
                    <a:cubicBezTo>
                      <a:pt x="11278" y="14940"/>
                      <a:pt x="11300" y="14905"/>
                      <a:pt x="11326" y="14872"/>
                    </a:cubicBezTo>
                    <a:cubicBezTo>
                      <a:pt x="11300" y="14838"/>
                      <a:pt x="11294" y="14792"/>
                      <a:pt x="11309" y="14753"/>
                    </a:cubicBezTo>
                    <a:cubicBezTo>
                      <a:pt x="11314" y="14735"/>
                      <a:pt x="11318" y="14718"/>
                      <a:pt x="11322" y="14700"/>
                    </a:cubicBezTo>
                    <a:cubicBezTo>
                      <a:pt x="11312" y="14679"/>
                      <a:pt x="11305" y="14657"/>
                      <a:pt x="11305" y="14634"/>
                    </a:cubicBezTo>
                    <a:cubicBezTo>
                      <a:pt x="11304" y="14552"/>
                      <a:pt x="11310" y="14470"/>
                      <a:pt x="11322" y="14390"/>
                    </a:cubicBezTo>
                    <a:cubicBezTo>
                      <a:pt x="11297" y="14251"/>
                      <a:pt x="11246" y="14113"/>
                      <a:pt x="11204" y="13982"/>
                    </a:cubicBezTo>
                    <a:cubicBezTo>
                      <a:pt x="10954" y="13217"/>
                      <a:pt x="11017" y="12384"/>
                      <a:pt x="11380" y="11666"/>
                    </a:cubicBezTo>
                    <a:cubicBezTo>
                      <a:pt x="11407" y="11614"/>
                      <a:pt x="11455" y="11580"/>
                      <a:pt x="11507" y="11580"/>
                    </a:cubicBezTo>
                    <a:cubicBezTo>
                      <a:pt x="11532" y="11580"/>
                      <a:pt x="11558" y="11587"/>
                      <a:pt x="11583" y="11605"/>
                    </a:cubicBezTo>
                    <a:cubicBezTo>
                      <a:pt x="11799" y="11749"/>
                      <a:pt x="11857" y="12012"/>
                      <a:pt x="11897" y="12253"/>
                    </a:cubicBezTo>
                    <a:cubicBezTo>
                      <a:pt x="11939" y="12514"/>
                      <a:pt x="11950" y="12779"/>
                      <a:pt x="11926" y="13043"/>
                    </a:cubicBezTo>
                    <a:cubicBezTo>
                      <a:pt x="11903" y="13315"/>
                      <a:pt x="11840" y="13581"/>
                      <a:pt x="11754" y="13840"/>
                    </a:cubicBezTo>
                    <a:cubicBezTo>
                      <a:pt x="11691" y="14028"/>
                      <a:pt x="11625" y="14213"/>
                      <a:pt x="11593" y="14405"/>
                    </a:cubicBezTo>
                    <a:cubicBezTo>
                      <a:pt x="11596" y="14428"/>
                      <a:pt x="11599" y="14453"/>
                      <a:pt x="11600" y="14477"/>
                    </a:cubicBezTo>
                    <a:cubicBezTo>
                      <a:pt x="11788" y="14216"/>
                      <a:pt x="11988" y="13965"/>
                      <a:pt x="12202" y="13725"/>
                    </a:cubicBezTo>
                    <a:cubicBezTo>
                      <a:pt x="12184" y="13699"/>
                      <a:pt x="12176" y="13668"/>
                      <a:pt x="12182" y="13637"/>
                    </a:cubicBezTo>
                    <a:cubicBezTo>
                      <a:pt x="12250" y="13025"/>
                      <a:pt x="12562" y="12405"/>
                      <a:pt x="13088" y="12063"/>
                    </a:cubicBezTo>
                    <a:cubicBezTo>
                      <a:pt x="13348" y="11894"/>
                      <a:pt x="13636" y="11825"/>
                      <a:pt x="13941" y="11796"/>
                    </a:cubicBezTo>
                    <a:cubicBezTo>
                      <a:pt x="14110" y="11780"/>
                      <a:pt x="14280" y="11764"/>
                      <a:pt x="14449" y="11764"/>
                    </a:cubicBezTo>
                    <a:cubicBezTo>
                      <a:pt x="14596" y="11764"/>
                      <a:pt x="14743" y="11776"/>
                      <a:pt x="14888" y="11809"/>
                    </a:cubicBezTo>
                    <a:cubicBezTo>
                      <a:pt x="14981" y="11830"/>
                      <a:pt x="14988" y="11947"/>
                      <a:pt x="14950" y="12012"/>
                    </a:cubicBezTo>
                    <a:cubicBezTo>
                      <a:pt x="14556" y="12695"/>
                      <a:pt x="13938" y="13224"/>
                      <a:pt x="13200" y="13507"/>
                    </a:cubicBezTo>
                    <a:cubicBezTo>
                      <a:pt x="12981" y="13591"/>
                      <a:pt x="12747" y="13637"/>
                      <a:pt x="12539" y="13745"/>
                    </a:cubicBezTo>
                    <a:cubicBezTo>
                      <a:pt x="12327" y="13970"/>
                      <a:pt x="12128" y="14206"/>
                      <a:pt x="11942" y="14452"/>
                    </a:cubicBezTo>
                    <a:cubicBezTo>
                      <a:pt x="12174" y="14326"/>
                      <a:pt x="12406" y="14199"/>
                      <a:pt x="12665" y="14141"/>
                    </a:cubicBezTo>
                    <a:cubicBezTo>
                      <a:pt x="12786" y="14115"/>
                      <a:pt x="12907" y="14103"/>
                      <a:pt x="13028" y="14103"/>
                    </a:cubicBezTo>
                    <a:cubicBezTo>
                      <a:pt x="13446" y="14103"/>
                      <a:pt x="13863" y="14240"/>
                      <a:pt x="14254" y="14372"/>
                    </a:cubicBezTo>
                    <a:cubicBezTo>
                      <a:pt x="14315" y="14393"/>
                      <a:pt x="14365" y="14481"/>
                      <a:pt x="14332" y="14544"/>
                    </a:cubicBezTo>
                    <a:cubicBezTo>
                      <a:pt x="14140" y="14921"/>
                      <a:pt x="13762" y="15140"/>
                      <a:pt x="13348" y="15192"/>
                    </a:cubicBezTo>
                    <a:cubicBezTo>
                      <a:pt x="13280" y="15200"/>
                      <a:pt x="13212" y="15204"/>
                      <a:pt x="13144" y="15204"/>
                    </a:cubicBezTo>
                    <a:cubicBezTo>
                      <a:pt x="12709" y="15204"/>
                      <a:pt x="12286" y="15043"/>
                      <a:pt x="11885" y="14886"/>
                    </a:cubicBezTo>
                    <a:cubicBezTo>
                      <a:pt x="11854" y="14875"/>
                      <a:pt x="11829" y="14853"/>
                      <a:pt x="11815" y="14823"/>
                    </a:cubicBezTo>
                    <a:cubicBezTo>
                      <a:pt x="11800" y="14831"/>
                      <a:pt x="11786" y="14839"/>
                      <a:pt x="11772" y="14846"/>
                    </a:cubicBezTo>
                    <a:cubicBezTo>
                      <a:pt x="11697" y="14888"/>
                      <a:pt x="11616" y="14934"/>
                      <a:pt x="11557" y="14999"/>
                    </a:cubicBezTo>
                    <a:cubicBezTo>
                      <a:pt x="11408" y="15229"/>
                      <a:pt x="11268" y="15466"/>
                      <a:pt x="11139" y="15708"/>
                    </a:cubicBezTo>
                    <a:cubicBezTo>
                      <a:pt x="11148" y="15710"/>
                      <a:pt x="11158" y="15711"/>
                      <a:pt x="11168" y="15711"/>
                    </a:cubicBezTo>
                    <a:cubicBezTo>
                      <a:pt x="11249" y="15711"/>
                      <a:pt x="11343" y="15664"/>
                      <a:pt x="11409" y="15640"/>
                    </a:cubicBezTo>
                    <a:cubicBezTo>
                      <a:pt x="11512" y="15602"/>
                      <a:pt x="11619" y="15577"/>
                      <a:pt x="11728" y="15565"/>
                    </a:cubicBezTo>
                    <a:cubicBezTo>
                      <a:pt x="11782" y="15560"/>
                      <a:pt x="11836" y="15558"/>
                      <a:pt x="11890" y="15558"/>
                    </a:cubicBezTo>
                    <a:cubicBezTo>
                      <a:pt x="12074" y="15558"/>
                      <a:pt x="12259" y="15584"/>
                      <a:pt x="12437" y="15621"/>
                    </a:cubicBezTo>
                    <a:cubicBezTo>
                      <a:pt x="12907" y="15720"/>
                      <a:pt x="13351" y="15953"/>
                      <a:pt x="13570" y="16398"/>
                    </a:cubicBezTo>
                    <a:cubicBezTo>
                      <a:pt x="13604" y="16468"/>
                      <a:pt x="13567" y="16541"/>
                      <a:pt x="13504" y="16575"/>
                    </a:cubicBezTo>
                    <a:cubicBezTo>
                      <a:pt x="13296" y="16691"/>
                      <a:pt x="13085" y="16740"/>
                      <a:pt x="12874" y="16740"/>
                    </a:cubicBezTo>
                    <a:cubicBezTo>
                      <a:pt x="12294" y="16740"/>
                      <a:pt x="11722" y="16372"/>
                      <a:pt x="11258" y="16040"/>
                    </a:cubicBezTo>
                    <a:cubicBezTo>
                      <a:pt x="11232" y="16023"/>
                      <a:pt x="11214" y="15998"/>
                      <a:pt x="11207" y="15968"/>
                    </a:cubicBezTo>
                    <a:cubicBezTo>
                      <a:pt x="11192" y="15969"/>
                      <a:pt x="11178" y="15970"/>
                      <a:pt x="11164" y="15970"/>
                    </a:cubicBezTo>
                    <a:cubicBezTo>
                      <a:pt x="11114" y="15970"/>
                      <a:pt x="11064" y="15961"/>
                      <a:pt x="11016" y="15946"/>
                    </a:cubicBezTo>
                    <a:cubicBezTo>
                      <a:pt x="10881" y="16212"/>
                      <a:pt x="10758" y="16486"/>
                      <a:pt x="10646" y="16764"/>
                    </a:cubicBezTo>
                    <a:cubicBezTo>
                      <a:pt x="10696" y="16808"/>
                      <a:pt x="10758" y="16822"/>
                      <a:pt x="10822" y="16822"/>
                    </a:cubicBezTo>
                    <a:cubicBezTo>
                      <a:pt x="10901" y="16822"/>
                      <a:pt x="10983" y="16801"/>
                      <a:pt x="11051" y="16785"/>
                    </a:cubicBezTo>
                    <a:cubicBezTo>
                      <a:pt x="11169" y="16757"/>
                      <a:pt x="11290" y="16740"/>
                      <a:pt x="11411" y="16733"/>
                    </a:cubicBezTo>
                    <a:cubicBezTo>
                      <a:pt x="11435" y="16732"/>
                      <a:pt x="11459" y="16732"/>
                      <a:pt x="11483" y="16732"/>
                    </a:cubicBezTo>
                    <a:cubicBezTo>
                      <a:pt x="11715" y="16732"/>
                      <a:pt x="11944" y="16778"/>
                      <a:pt x="12158" y="16868"/>
                    </a:cubicBezTo>
                    <a:cubicBezTo>
                      <a:pt x="12234" y="16901"/>
                      <a:pt x="12307" y="16940"/>
                      <a:pt x="12377" y="16982"/>
                    </a:cubicBezTo>
                    <a:cubicBezTo>
                      <a:pt x="14440" y="16965"/>
                      <a:pt x="16502" y="16942"/>
                      <a:pt x="18564" y="16914"/>
                    </a:cubicBezTo>
                    <a:cubicBezTo>
                      <a:pt x="19767" y="16897"/>
                      <a:pt x="20970" y="16879"/>
                      <a:pt x="22172" y="16859"/>
                    </a:cubicBezTo>
                    <a:cubicBezTo>
                      <a:pt x="22022" y="16573"/>
                      <a:pt x="21868" y="16290"/>
                      <a:pt x="21711" y="16009"/>
                    </a:cubicBezTo>
                    <a:cubicBezTo>
                      <a:pt x="21682" y="16006"/>
                      <a:pt x="21654" y="15991"/>
                      <a:pt x="21635" y="15970"/>
                    </a:cubicBezTo>
                    <a:cubicBezTo>
                      <a:pt x="21558" y="15888"/>
                      <a:pt x="21464" y="15858"/>
                      <a:pt x="21364" y="15858"/>
                    </a:cubicBezTo>
                    <a:cubicBezTo>
                      <a:pt x="21194" y="15858"/>
                      <a:pt x="21006" y="15944"/>
                      <a:pt x="20858" y="15997"/>
                    </a:cubicBezTo>
                    <a:cubicBezTo>
                      <a:pt x="20626" y="16079"/>
                      <a:pt x="20383" y="16117"/>
                      <a:pt x="20138" y="16117"/>
                    </a:cubicBezTo>
                    <a:cubicBezTo>
                      <a:pt x="20086" y="16117"/>
                      <a:pt x="20033" y="16115"/>
                      <a:pt x="19981" y="16111"/>
                    </a:cubicBezTo>
                    <a:cubicBezTo>
                      <a:pt x="19669" y="16092"/>
                      <a:pt x="19363" y="16024"/>
                      <a:pt x="19063" y="15941"/>
                    </a:cubicBezTo>
                    <a:cubicBezTo>
                      <a:pt x="18850" y="15883"/>
                      <a:pt x="18526" y="15851"/>
                      <a:pt x="18439" y="15615"/>
                    </a:cubicBezTo>
                    <a:cubicBezTo>
                      <a:pt x="18419" y="15562"/>
                      <a:pt x="18452" y="15488"/>
                      <a:pt x="18500" y="15464"/>
                    </a:cubicBezTo>
                    <a:cubicBezTo>
                      <a:pt x="18863" y="15280"/>
                      <a:pt x="19247" y="15206"/>
                      <a:pt x="19634" y="15206"/>
                    </a:cubicBezTo>
                    <a:cubicBezTo>
                      <a:pt x="20137" y="15206"/>
                      <a:pt x="20647" y="15332"/>
                      <a:pt x="21124" y="15505"/>
                    </a:cubicBezTo>
                    <a:cubicBezTo>
                      <a:pt x="21171" y="15521"/>
                      <a:pt x="21205" y="15561"/>
                      <a:pt x="21213" y="15610"/>
                    </a:cubicBezTo>
                    <a:cubicBezTo>
                      <a:pt x="21268" y="15599"/>
                      <a:pt x="21323" y="15593"/>
                      <a:pt x="21379" y="15593"/>
                    </a:cubicBezTo>
                    <a:cubicBezTo>
                      <a:pt x="21412" y="15593"/>
                      <a:pt x="21444" y="15595"/>
                      <a:pt x="21477" y="15599"/>
                    </a:cubicBezTo>
                    <a:cubicBezTo>
                      <a:pt x="21188" y="15100"/>
                      <a:pt x="20888" y="14609"/>
                      <a:pt x="20575" y="14125"/>
                    </a:cubicBezTo>
                    <a:cubicBezTo>
                      <a:pt x="20567" y="14127"/>
                      <a:pt x="20559" y="14128"/>
                      <a:pt x="20551" y="14128"/>
                    </a:cubicBezTo>
                    <a:cubicBezTo>
                      <a:pt x="20527" y="14128"/>
                      <a:pt x="20503" y="14121"/>
                      <a:pt x="20483" y="14106"/>
                    </a:cubicBezTo>
                    <a:cubicBezTo>
                      <a:pt x="20346" y="14019"/>
                      <a:pt x="20196" y="13988"/>
                      <a:pt x="20043" y="13988"/>
                    </a:cubicBezTo>
                    <a:cubicBezTo>
                      <a:pt x="19902" y="13988"/>
                      <a:pt x="19759" y="14014"/>
                      <a:pt x="19622" y="14046"/>
                    </a:cubicBezTo>
                    <a:cubicBezTo>
                      <a:pt x="19333" y="14113"/>
                      <a:pt x="19054" y="14185"/>
                      <a:pt x="18756" y="14188"/>
                    </a:cubicBezTo>
                    <a:cubicBezTo>
                      <a:pt x="18747" y="14188"/>
                      <a:pt x="18737" y="14188"/>
                      <a:pt x="18728" y="14188"/>
                    </a:cubicBezTo>
                    <a:cubicBezTo>
                      <a:pt x="18125" y="14188"/>
                      <a:pt x="17542" y="13986"/>
                      <a:pt x="16980" y="13785"/>
                    </a:cubicBezTo>
                    <a:cubicBezTo>
                      <a:pt x="16870" y="13747"/>
                      <a:pt x="16849" y="13608"/>
                      <a:pt x="16948" y="13542"/>
                    </a:cubicBezTo>
                    <a:cubicBezTo>
                      <a:pt x="17343" y="13278"/>
                      <a:pt x="17807" y="13138"/>
                      <a:pt x="18280" y="13138"/>
                    </a:cubicBezTo>
                    <a:cubicBezTo>
                      <a:pt x="18339" y="13138"/>
                      <a:pt x="18397" y="13140"/>
                      <a:pt x="18456" y="13144"/>
                    </a:cubicBezTo>
                    <a:cubicBezTo>
                      <a:pt x="18720" y="13163"/>
                      <a:pt x="18978" y="13227"/>
                      <a:pt x="19221" y="13331"/>
                    </a:cubicBezTo>
                    <a:cubicBezTo>
                      <a:pt x="19493" y="13449"/>
                      <a:pt x="19745" y="13611"/>
                      <a:pt x="20030" y="13699"/>
                    </a:cubicBezTo>
                    <a:cubicBezTo>
                      <a:pt x="20047" y="13704"/>
                      <a:pt x="20063" y="13712"/>
                      <a:pt x="20077" y="13722"/>
                    </a:cubicBezTo>
                    <a:cubicBezTo>
                      <a:pt x="20163" y="13722"/>
                      <a:pt x="20249" y="13733"/>
                      <a:pt x="20333" y="13753"/>
                    </a:cubicBezTo>
                    <a:cubicBezTo>
                      <a:pt x="20041" y="13314"/>
                      <a:pt x="19741" y="12882"/>
                      <a:pt x="19430" y="12455"/>
                    </a:cubicBezTo>
                    <a:cubicBezTo>
                      <a:pt x="19401" y="12452"/>
                      <a:pt x="19374" y="12440"/>
                      <a:pt x="19353" y="12421"/>
                    </a:cubicBezTo>
                    <a:cubicBezTo>
                      <a:pt x="19177" y="12270"/>
                      <a:pt x="18969" y="12201"/>
                      <a:pt x="18752" y="12201"/>
                    </a:cubicBezTo>
                    <a:cubicBezTo>
                      <a:pt x="18648" y="12201"/>
                      <a:pt x="18541" y="12217"/>
                      <a:pt x="18436" y="12248"/>
                    </a:cubicBezTo>
                    <a:cubicBezTo>
                      <a:pt x="18105" y="12345"/>
                      <a:pt x="17793" y="12457"/>
                      <a:pt x="17447" y="12501"/>
                    </a:cubicBezTo>
                    <a:cubicBezTo>
                      <a:pt x="17295" y="12520"/>
                      <a:pt x="17143" y="12530"/>
                      <a:pt x="16990" y="12530"/>
                    </a:cubicBezTo>
                    <a:cubicBezTo>
                      <a:pt x="16469" y="12530"/>
                      <a:pt x="15952" y="12418"/>
                      <a:pt x="15471" y="12209"/>
                    </a:cubicBezTo>
                    <a:cubicBezTo>
                      <a:pt x="15374" y="12166"/>
                      <a:pt x="15393" y="12025"/>
                      <a:pt x="15471" y="11978"/>
                    </a:cubicBezTo>
                    <a:cubicBezTo>
                      <a:pt x="15961" y="11678"/>
                      <a:pt x="16524" y="11528"/>
                      <a:pt x="17088" y="11528"/>
                    </a:cubicBezTo>
                    <a:cubicBezTo>
                      <a:pt x="17562" y="11528"/>
                      <a:pt x="18036" y="11634"/>
                      <a:pt x="18468" y="11846"/>
                    </a:cubicBezTo>
                    <a:cubicBezTo>
                      <a:pt x="18516" y="11870"/>
                      <a:pt x="18536" y="11910"/>
                      <a:pt x="18536" y="11949"/>
                    </a:cubicBezTo>
                    <a:cubicBezTo>
                      <a:pt x="18589" y="11940"/>
                      <a:pt x="18643" y="11933"/>
                      <a:pt x="18697" y="11930"/>
                    </a:cubicBezTo>
                    <a:cubicBezTo>
                      <a:pt x="18716" y="11929"/>
                      <a:pt x="18735" y="11929"/>
                      <a:pt x="18754" y="11929"/>
                    </a:cubicBezTo>
                    <a:cubicBezTo>
                      <a:pt x="18862" y="11929"/>
                      <a:pt x="18971" y="11944"/>
                      <a:pt x="19075" y="11976"/>
                    </a:cubicBezTo>
                    <a:cubicBezTo>
                      <a:pt x="18767" y="11566"/>
                      <a:pt x="18450" y="11164"/>
                      <a:pt x="18125" y="10768"/>
                    </a:cubicBezTo>
                    <a:cubicBezTo>
                      <a:pt x="18123" y="10768"/>
                      <a:pt x="18122" y="10768"/>
                      <a:pt x="18121" y="10768"/>
                    </a:cubicBezTo>
                    <a:cubicBezTo>
                      <a:pt x="18086" y="10768"/>
                      <a:pt x="18055" y="10753"/>
                      <a:pt x="18031" y="10729"/>
                    </a:cubicBezTo>
                    <a:cubicBezTo>
                      <a:pt x="17773" y="10467"/>
                      <a:pt x="17447" y="10384"/>
                      <a:pt x="17102" y="10384"/>
                    </a:cubicBezTo>
                    <a:cubicBezTo>
                      <a:pt x="16666" y="10384"/>
                      <a:pt x="16200" y="10518"/>
                      <a:pt x="15809" y="10594"/>
                    </a:cubicBezTo>
                    <a:cubicBezTo>
                      <a:pt x="15592" y="10635"/>
                      <a:pt x="15374" y="10663"/>
                      <a:pt x="15158" y="10663"/>
                    </a:cubicBezTo>
                    <a:cubicBezTo>
                      <a:pt x="14937" y="10663"/>
                      <a:pt x="14717" y="10634"/>
                      <a:pt x="14499" y="10563"/>
                    </a:cubicBezTo>
                    <a:cubicBezTo>
                      <a:pt x="14103" y="10431"/>
                      <a:pt x="13750" y="10203"/>
                      <a:pt x="13403" y="9975"/>
                    </a:cubicBezTo>
                    <a:cubicBezTo>
                      <a:pt x="13308" y="9912"/>
                      <a:pt x="13321" y="9763"/>
                      <a:pt x="13435" y="9730"/>
                    </a:cubicBezTo>
                    <a:cubicBezTo>
                      <a:pt x="13994" y="9570"/>
                      <a:pt x="14594" y="9451"/>
                      <a:pt x="15181" y="9451"/>
                    </a:cubicBezTo>
                    <a:cubicBezTo>
                      <a:pt x="15883" y="9451"/>
                      <a:pt x="16566" y="9620"/>
                      <a:pt x="17143" y="10090"/>
                    </a:cubicBezTo>
                    <a:cubicBezTo>
                      <a:pt x="17156" y="10099"/>
                      <a:pt x="17167" y="10112"/>
                      <a:pt x="17174" y="10127"/>
                    </a:cubicBezTo>
                    <a:cubicBezTo>
                      <a:pt x="17334" y="10130"/>
                      <a:pt x="17492" y="10154"/>
                      <a:pt x="17646" y="10198"/>
                    </a:cubicBezTo>
                    <a:cubicBezTo>
                      <a:pt x="17228" y="9712"/>
                      <a:pt x="16799" y="9238"/>
                      <a:pt x="16357" y="8774"/>
                    </a:cubicBezTo>
                    <a:cubicBezTo>
                      <a:pt x="16286" y="8701"/>
                      <a:pt x="16216" y="8629"/>
                      <a:pt x="16145" y="8555"/>
                    </a:cubicBezTo>
                    <a:cubicBezTo>
                      <a:pt x="15923" y="8435"/>
                      <a:pt x="15619" y="8440"/>
                      <a:pt x="15382" y="8430"/>
                    </a:cubicBezTo>
                    <a:cubicBezTo>
                      <a:pt x="14999" y="8415"/>
                      <a:pt x="14619" y="8361"/>
                      <a:pt x="14248" y="8268"/>
                    </a:cubicBezTo>
                    <a:cubicBezTo>
                      <a:pt x="13486" y="8074"/>
                      <a:pt x="12774" y="7718"/>
                      <a:pt x="12161" y="7224"/>
                    </a:cubicBezTo>
                    <a:cubicBezTo>
                      <a:pt x="12075" y="7155"/>
                      <a:pt x="12138" y="7033"/>
                      <a:pt x="12221" y="7001"/>
                    </a:cubicBezTo>
                    <a:cubicBezTo>
                      <a:pt x="12471" y="6905"/>
                      <a:pt x="12721" y="6862"/>
                      <a:pt x="12966" y="6862"/>
                    </a:cubicBezTo>
                    <a:cubicBezTo>
                      <a:pt x="13901" y="6862"/>
                      <a:pt x="14772" y="7486"/>
                      <a:pt x="15408" y="8159"/>
                    </a:cubicBezTo>
                    <a:cubicBezTo>
                      <a:pt x="15501" y="8165"/>
                      <a:pt x="15594" y="8172"/>
                      <a:pt x="15688" y="8179"/>
                    </a:cubicBezTo>
                    <a:cubicBezTo>
                      <a:pt x="15720" y="8182"/>
                      <a:pt x="15752" y="8186"/>
                      <a:pt x="15784" y="8190"/>
                    </a:cubicBezTo>
                    <a:cubicBezTo>
                      <a:pt x="15219" y="7625"/>
                      <a:pt x="14636" y="7080"/>
                      <a:pt x="14035" y="6554"/>
                    </a:cubicBezTo>
                    <a:cubicBezTo>
                      <a:pt x="14007" y="6551"/>
                      <a:pt x="13980" y="6541"/>
                      <a:pt x="13958" y="6523"/>
                    </a:cubicBezTo>
                    <a:cubicBezTo>
                      <a:pt x="13691" y="6310"/>
                      <a:pt x="13279" y="6393"/>
                      <a:pt x="12967" y="6301"/>
                    </a:cubicBezTo>
                    <a:cubicBezTo>
                      <a:pt x="12631" y="6201"/>
                      <a:pt x="12331" y="5989"/>
                      <a:pt x="12067" y="5764"/>
                    </a:cubicBezTo>
                    <a:cubicBezTo>
                      <a:pt x="11549" y="5323"/>
                      <a:pt x="11165" y="4739"/>
                      <a:pt x="10951" y="4094"/>
                    </a:cubicBezTo>
                    <a:cubicBezTo>
                      <a:pt x="10925" y="4015"/>
                      <a:pt x="10997" y="3924"/>
                      <a:pt x="11078" y="3924"/>
                    </a:cubicBezTo>
                    <a:cubicBezTo>
                      <a:pt x="11091" y="3924"/>
                      <a:pt x="11104" y="3926"/>
                      <a:pt x="11116" y="3931"/>
                    </a:cubicBezTo>
                    <a:cubicBezTo>
                      <a:pt x="12280" y="4368"/>
                      <a:pt x="13568" y="4897"/>
                      <a:pt x="14060" y="6142"/>
                    </a:cubicBezTo>
                    <a:cubicBezTo>
                      <a:pt x="14072" y="6168"/>
                      <a:pt x="14073" y="6197"/>
                      <a:pt x="14064" y="6225"/>
                    </a:cubicBezTo>
                    <a:cubicBezTo>
                      <a:pt x="14185" y="6329"/>
                      <a:pt x="14305" y="6434"/>
                      <a:pt x="14425" y="6541"/>
                    </a:cubicBezTo>
                    <a:cubicBezTo>
                      <a:pt x="14697" y="6783"/>
                      <a:pt x="14966" y="7030"/>
                      <a:pt x="15231" y="7280"/>
                    </a:cubicBezTo>
                    <a:cubicBezTo>
                      <a:pt x="15004" y="6837"/>
                      <a:pt x="14583" y="6493"/>
                      <a:pt x="14323" y="6072"/>
                    </a:cubicBezTo>
                    <a:cubicBezTo>
                      <a:pt x="14119" y="5743"/>
                      <a:pt x="14018" y="5366"/>
                      <a:pt x="13949" y="4989"/>
                    </a:cubicBezTo>
                    <a:cubicBezTo>
                      <a:pt x="13880" y="4621"/>
                      <a:pt x="13800" y="4238"/>
                      <a:pt x="13958" y="3884"/>
                    </a:cubicBezTo>
                    <a:cubicBezTo>
                      <a:pt x="13978" y="3839"/>
                      <a:pt x="14020" y="3820"/>
                      <a:pt x="14064" y="3820"/>
                    </a:cubicBezTo>
                    <a:cubicBezTo>
                      <a:pt x="14102" y="3820"/>
                      <a:pt x="14140" y="3834"/>
                      <a:pt x="14168" y="3857"/>
                    </a:cubicBezTo>
                    <a:cubicBezTo>
                      <a:pt x="15005" y="4594"/>
                      <a:pt x="15453" y="5736"/>
                      <a:pt x="15334" y="6846"/>
                    </a:cubicBezTo>
                    <a:cubicBezTo>
                      <a:pt x="15332" y="6868"/>
                      <a:pt x="15324" y="6890"/>
                      <a:pt x="15311" y="6908"/>
                    </a:cubicBezTo>
                    <a:cubicBezTo>
                      <a:pt x="15462" y="7121"/>
                      <a:pt x="15583" y="7352"/>
                      <a:pt x="15626" y="7622"/>
                    </a:cubicBezTo>
                    <a:cubicBezTo>
                      <a:pt x="15628" y="7635"/>
                      <a:pt x="15629" y="7649"/>
                      <a:pt x="15627" y="7661"/>
                    </a:cubicBezTo>
                    <a:cubicBezTo>
                      <a:pt x="15866" y="7894"/>
                      <a:pt x="16101" y="8130"/>
                      <a:pt x="16333" y="8368"/>
                    </a:cubicBezTo>
                    <a:cubicBezTo>
                      <a:pt x="16418" y="8424"/>
                      <a:pt x="16493" y="8493"/>
                      <a:pt x="16554" y="8574"/>
                    </a:cubicBezTo>
                    <a:cubicBezTo>
                      <a:pt x="16565" y="8587"/>
                      <a:pt x="16572" y="8604"/>
                      <a:pt x="16578" y="8622"/>
                    </a:cubicBezTo>
                    <a:cubicBezTo>
                      <a:pt x="16668" y="8717"/>
                      <a:pt x="16758" y="8813"/>
                      <a:pt x="16848" y="8910"/>
                    </a:cubicBezTo>
                    <a:cubicBezTo>
                      <a:pt x="16612" y="8521"/>
                      <a:pt x="16363" y="8140"/>
                      <a:pt x="16218" y="7702"/>
                    </a:cubicBezTo>
                    <a:cubicBezTo>
                      <a:pt x="15981" y="6977"/>
                      <a:pt x="15966" y="6198"/>
                      <a:pt x="16173" y="5464"/>
                    </a:cubicBezTo>
                    <a:cubicBezTo>
                      <a:pt x="16190" y="5401"/>
                      <a:pt x="16245" y="5368"/>
                      <a:pt x="16300" y="5368"/>
                    </a:cubicBezTo>
                    <a:cubicBezTo>
                      <a:pt x="16344" y="5368"/>
                      <a:pt x="16390" y="5389"/>
                      <a:pt x="16417" y="5432"/>
                    </a:cubicBezTo>
                    <a:cubicBezTo>
                      <a:pt x="17060" y="6440"/>
                      <a:pt x="17344" y="7635"/>
                      <a:pt x="17222" y="8823"/>
                    </a:cubicBezTo>
                    <a:cubicBezTo>
                      <a:pt x="17219" y="8867"/>
                      <a:pt x="17194" y="8906"/>
                      <a:pt x="17157" y="8929"/>
                    </a:cubicBezTo>
                    <a:cubicBezTo>
                      <a:pt x="17294" y="9157"/>
                      <a:pt x="17424" y="9390"/>
                      <a:pt x="17521" y="9640"/>
                    </a:cubicBezTo>
                    <a:cubicBezTo>
                      <a:pt x="17523" y="9646"/>
                      <a:pt x="17525" y="9652"/>
                      <a:pt x="17526" y="9658"/>
                    </a:cubicBezTo>
                    <a:cubicBezTo>
                      <a:pt x="17808" y="9977"/>
                      <a:pt x="18083" y="10300"/>
                      <a:pt x="18352" y="10629"/>
                    </a:cubicBezTo>
                    <a:cubicBezTo>
                      <a:pt x="18339" y="10348"/>
                      <a:pt x="18208" y="10075"/>
                      <a:pt x="18103" y="9817"/>
                    </a:cubicBezTo>
                    <a:cubicBezTo>
                      <a:pt x="17975" y="9508"/>
                      <a:pt x="17890" y="9184"/>
                      <a:pt x="17850" y="8852"/>
                    </a:cubicBezTo>
                    <a:cubicBezTo>
                      <a:pt x="17774" y="8184"/>
                      <a:pt x="17900" y="7505"/>
                      <a:pt x="18197" y="6904"/>
                    </a:cubicBezTo>
                    <a:cubicBezTo>
                      <a:pt x="18218" y="6861"/>
                      <a:pt x="18264" y="6839"/>
                      <a:pt x="18311" y="6839"/>
                    </a:cubicBezTo>
                    <a:cubicBezTo>
                      <a:pt x="18358" y="6839"/>
                      <a:pt x="18405" y="6861"/>
                      <a:pt x="18428" y="6904"/>
                    </a:cubicBezTo>
                    <a:cubicBezTo>
                      <a:pt x="18953" y="7915"/>
                      <a:pt x="18986" y="9127"/>
                      <a:pt x="18523" y="10166"/>
                    </a:cubicBezTo>
                    <a:cubicBezTo>
                      <a:pt x="18604" y="10413"/>
                      <a:pt x="18648" y="10664"/>
                      <a:pt x="18592" y="10925"/>
                    </a:cubicBezTo>
                    <a:cubicBezTo>
                      <a:pt x="18725" y="11090"/>
                      <a:pt x="18856" y="11256"/>
                      <a:pt x="18986" y="11423"/>
                    </a:cubicBezTo>
                    <a:cubicBezTo>
                      <a:pt x="19208" y="11710"/>
                      <a:pt x="19427" y="12001"/>
                      <a:pt x="19641" y="12296"/>
                    </a:cubicBezTo>
                    <a:cubicBezTo>
                      <a:pt x="19614" y="12063"/>
                      <a:pt x="19483" y="11840"/>
                      <a:pt x="19392" y="11628"/>
                    </a:cubicBezTo>
                    <a:cubicBezTo>
                      <a:pt x="19273" y="11357"/>
                      <a:pt x="19204" y="11074"/>
                      <a:pt x="19199" y="10778"/>
                    </a:cubicBezTo>
                    <a:cubicBezTo>
                      <a:pt x="19189" y="10159"/>
                      <a:pt x="19417" y="9556"/>
                      <a:pt x="19719" y="9025"/>
                    </a:cubicBezTo>
                    <a:cubicBezTo>
                      <a:pt x="19743" y="8984"/>
                      <a:pt x="19794" y="8959"/>
                      <a:pt x="19843" y="8959"/>
                    </a:cubicBezTo>
                    <a:cubicBezTo>
                      <a:pt x="19888" y="8959"/>
                      <a:pt x="19931" y="8980"/>
                      <a:pt x="19950" y="9025"/>
                    </a:cubicBezTo>
                    <a:cubicBezTo>
                      <a:pt x="20363" y="9988"/>
                      <a:pt x="20342" y="11081"/>
                      <a:pt x="19892" y="12027"/>
                    </a:cubicBezTo>
                    <a:cubicBezTo>
                      <a:pt x="19884" y="12043"/>
                      <a:pt x="19875" y="12056"/>
                      <a:pt x="19861" y="12068"/>
                    </a:cubicBezTo>
                    <a:cubicBezTo>
                      <a:pt x="19914" y="12249"/>
                      <a:pt x="19934" y="12435"/>
                      <a:pt x="19878" y="12625"/>
                    </a:cubicBezTo>
                    <a:cubicBezTo>
                      <a:pt x="20145" y="13001"/>
                      <a:pt x="20403" y="13380"/>
                      <a:pt x="20655" y="13764"/>
                    </a:cubicBezTo>
                    <a:cubicBezTo>
                      <a:pt x="20687" y="13266"/>
                      <a:pt x="20534" y="12768"/>
                      <a:pt x="20529" y="12269"/>
                    </a:cubicBezTo>
                    <a:cubicBezTo>
                      <a:pt x="20524" y="11670"/>
                      <a:pt x="20798" y="11187"/>
                      <a:pt x="21164" y="10733"/>
                    </a:cubicBezTo>
                    <a:cubicBezTo>
                      <a:pt x="21188" y="10704"/>
                      <a:pt x="21218" y="10692"/>
                      <a:pt x="21249" y="10692"/>
                    </a:cubicBezTo>
                    <a:cubicBezTo>
                      <a:pt x="21307" y="10692"/>
                      <a:pt x="21367" y="10736"/>
                      <a:pt x="21387" y="10791"/>
                    </a:cubicBezTo>
                    <a:cubicBezTo>
                      <a:pt x="21692" y="11616"/>
                      <a:pt x="21561" y="12575"/>
                      <a:pt x="21044" y="13288"/>
                    </a:cubicBezTo>
                    <a:cubicBezTo>
                      <a:pt x="21018" y="13325"/>
                      <a:pt x="20976" y="13346"/>
                      <a:pt x="20931" y="13346"/>
                    </a:cubicBezTo>
                    <a:cubicBezTo>
                      <a:pt x="20923" y="13346"/>
                      <a:pt x="20915" y="13345"/>
                      <a:pt x="20907" y="13344"/>
                    </a:cubicBezTo>
                    <a:lnTo>
                      <a:pt x="20907" y="13344"/>
                    </a:lnTo>
                    <a:cubicBezTo>
                      <a:pt x="20929" y="13592"/>
                      <a:pt x="20932" y="13840"/>
                      <a:pt x="20879" y="14091"/>
                    </a:cubicBezTo>
                    <a:cubicBezTo>
                      <a:pt x="20878" y="14096"/>
                      <a:pt x="20877" y="14100"/>
                      <a:pt x="20875" y="14104"/>
                    </a:cubicBezTo>
                    <a:cubicBezTo>
                      <a:pt x="21179" y="14578"/>
                      <a:pt x="21471" y="15060"/>
                      <a:pt x="21752" y="15548"/>
                    </a:cubicBezTo>
                    <a:cubicBezTo>
                      <a:pt x="21757" y="15292"/>
                      <a:pt x="21657" y="15035"/>
                      <a:pt x="21602" y="14785"/>
                    </a:cubicBezTo>
                    <a:cubicBezTo>
                      <a:pt x="21542" y="14505"/>
                      <a:pt x="21528" y="14217"/>
                      <a:pt x="21563" y="13933"/>
                    </a:cubicBezTo>
                    <a:cubicBezTo>
                      <a:pt x="21634" y="13350"/>
                      <a:pt x="21891" y="12804"/>
                      <a:pt x="22306" y="12387"/>
                    </a:cubicBezTo>
                    <a:cubicBezTo>
                      <a:pt x="22332" y="12361"/>
                      <a:pt x="22366" y="12348"/>
                      <a:pt x="22399" y="12348"/>
                    </a:cubicBezTo>
                    <a:cubicBezTo>
                      <a:pt x="22444" y="12348"/>
                      <a:pt x="22489" y="12371"/>
                      <a:pt x="22515" y="12414"/>
                    </a:cubicBezTo>
                    <a:cubicBezTo>
                      <a:pt x="23076" y="13371"/>
                      <a:pt x="22697" y="14496"/>
                      <a:pt x="22042" y="15295"/>
                    </a:cubicBezTo>
                    <a:cubicBezTo>
                      <a:pt x="22031" y="15308"/>
                      <a:pt x="22018" y="15319"/>
                      <a:pt x="22003" y="15328"/>
                    </a:cubicBezTo>
                    <a:cubicBezTo>
                      <a:pt x="22030" y="15511"/>
                      <a:pt x="22030" y="15696"/>
                      <a:pt x="21965" y="15876"/>
                    </a:cubicBezTo>
                    <a:cubicBezTo>
                      <a:pt x="21962" y="15885"/>
                      <a:pt x="21957" y="15892"/>
                      <a:pt x="21953" y="15900"/>
                    </a:cubicBezTo>
                    <a:cubicBezTo>
                      <a:pt x="22131" y="16216"/>
                      <a:pt x="22302" y="16533"/>
                      <a:pt x="22469" y="16855"/>
                    </a:cubicBezTo>
                    <a:cubicBezTo>
                      <a:pt x="23893" y="16830"/>
                      <a:pt x="25318" y="16804"/>
                      <a:pt x="26743" y="16774"/>
                    </a:cubicBezTo>
                    <a:cubicBezTo>
                      <a:pt x="26783" y="16742"/>
                      <a:pt x="26823" y="16710"/>
                      <a:pt x="26865" y="16678"/>
                    </a:cubicBezTo>
                    <a:cubicBezTo>
                      <a:pt x="26844" y="16647"/>
                      <a:pt x="26837" y="16609"/>
                      <a:pt x="26848" y="16573"/>
                    </a:cubicBezTo>
                    <a:cubicBezTo>
                      <a:pt x="26904" y="16342"/>
                      <a:pt x="26750" y="16095"/>
                      <a:pt x="26707" y="15871"/>
                    </a:cubicBezTo>
                    <a:cubicBezTo>
                      <a:pt x="26665" y="15633"/>
                      <a:pt x="26661" y="15390"/>
                      <a:pt x="26696" y="15150"/>
                    </a:cubicBezTo>
                    <a:cubicBezTo>
                      <a:pt x="26770" y="14609"/>
                      <a:pt x="27008" y="14115"/>
                      <a:pt x="27243" y="13629"/>
                    </a:cubicBezTo>
                    <a:cubicBezTo>
                      <a:pt x="27266" y="13583"/>
                      <a:pt x="27309" y="13563"/>
                      <a:pt x="27353" y="13563"/>
                    </a:cubicBezTo>
                    <a:cubicBezTo>
                      <a:pt x="27400" y="13563"/>
                      <a:pt x="27450" y="13587"/>
                      <a:pt x="27475" y="13629"/>
                    </a:cubicBezTo>
                    <a:cubicBezTo>
                      <a:pt x="27755" y="14089"/>
                      <a:pt x="27920" y="14686"/>
                      <a:pt x="27803" y="15223"/>
                    </a:cubicBezTo>
                    <a:cubicBezTo>
                      <a:pt x="27702" y="15686"/>
                      <a:pt x="27324" y="16016"/>
                      <a:pt x="27165" y="16452"/>
                    </a:cubicBezTo>
                    <a:cubicBezTo>
                      <a:pt x="27601" y="16133"/>
                      <a:pt x="28058" y="15842"/>
                      <a:pt x="28533" y="15583"/>
                    </a:cubicBezTo>
                    <a:cubicBezTo>
                      <a:pt x="28515" y="15553"/>
                      <a:pt x="28508" y="15517"/>
                      <a:pt x="28517" y="15483"/>
                    </a:cubicBezTo>
                    <a:cubicBezTo>
                      <a:pt x="28570" y="15237"/>
                      <a:pt x="28457" y="14996"/>
                      <a:pt x="28390" y="14764"/>
                    </a:cubicBezTo>
                    <a:cubicBezTo>
                      <a:pt x="28324" y="14530"/>
                      <a:pt x="28303" y="14286"/>
                      <a:pt x="28331" y="14045"/>
                    </a:cubicBezTo>
                    <a:cubicBezTo>
                      <a:pt x="28392" y="13505"/>
                      <a:pt x="28650" y="13023"/>
                      <a:pt x="28926" y="12565"/>
                    </a:cubicBezTo>
                    <a:cubicBezTo>
                      <a:pt x="28950" y="12525"/>
                      <a:pt x="29001" y="12497"/>
                      <a:pt x="29051" y="12497"/>
                    </a:cubicBezTo>
                    <a:cubicBezTo>
                      <a:pt x="29083" y="12497"/>
                      <a:pt x="29115" y="12509"/>
                      <a:pt x="29137" y="12537"/>
                    </a:cubicBezTo>
                    <a:cubicBezTo>
                      <a:pt x="29305" y="12750"/>
                      <a:pt x="29334" y="13024"/>
                      <a:pt x="29376" y="13284"/>
                    </a:cubicBezTo>
                    <a:cubicBezTo>
                      <a:pt x="29414" y="13519"/>
                      <a:pt x="29444" y="13759"/>
                      <a:pt x="29431" y="13998"/>
                    </a:cubicBezTo>
                    <a:cubicBezTo>
                      <a:pt x="29407" y="14509"/>
                      <a:pt x="29157" y="14928"/>
                      <a:pt x="28874" y="15338"/>
                    </a:cubicBezTo>
                    <a:cubicBezTo>
                      <a:pt x="28856" y="15367"/>
                      <a:pt x="28827" y="15387"/>
                      <a:pt x="28793" y="15396"/>
                    </a:cubicBezTo>
                    <a:cubicBezTo>
                      <a:pt x="28793" y="15413"/>
                      <a:pt x="28792" y="15430"/>
                      <a:pt x="28790" y="15447"/>
                    </a:cubicBezTo>
                    <a:cubicBezTo>
                      <a:pt x="29077" y="15300"/>
                      <a:pt x="29369" y="15165"/>
                      <a:pt x="29666" y="15044"/>
                    </a:cubicBezTo>
                    <a:cubicBezTo>
                      <a:pt x="29750" y="14752"/>
                      <a:pt x="29706" y="14449"/>
                      <a:pt x="29693" y="14149"/>
                    </a:cubicBezTo>
                    <a:cubicBezTo>
                      <a:pt x="29679" y="13865"/>
                      <a:pt x="29709" y="13585"/>
                      <a:pt x="29808" y="13316"/>
                    </a:cubicBezTo>
                    <a:cubicBezTo>
                      <a:pt x="30005" y="12774"/>
                      <a:pt x="30390" y="12330"/>
                      <a:pt x="30769" y="11906"/>
                    </a:cubicBezTo>
                    <a:cubicBezTo>
                      <a:pt x="30793" y="11878"/>
                      <a:pt x="30825" y="11866"/>
                      <a:pt x="30858" y="11866"/>
                    </a:cubicBezTo>
                    <a:cubicBezTo>
                      <a:pt x="30906" y="11866"/>
                      <a:pt x="30954" y="11892"/>
                      <a:pt x="30979" y="11933"/>
                    </a:cubicBezTo>
                    <a:cubicBezTo>
                      <a:pt x="31103" y="12139"/>
                      <a:pt x="31116" y="12420"/>
                      <a:pt x="31106" y="12654"/>
                    </a:cubicBezTo>
                    <a:cubicBezTo>
                      <a:pt x="31094" y="12894"/>
                      <a:pt x="31044" y="13132"/>
                      <a:pt x="30957" y="13357"/>
                    </a:cubicBezTo>
                    <a:cubicBezTo>
                      <a:pt x="30765" y="13854"/>
                      <a:pt x="30422" y="14271"/>
                      <a:pt x="30017" y="14612"/>
                    </a:cubicBezTo>
                    <a:cubicBezTo>
                      <a:pt x="30008" y="14621"/>
                      <a:pt x="29996" y="14628"/>
                      <a:pt x="29984" y="14634"/>
                    </a:cubicBezTo>
                    <a:cubicBezTo>
                      <a:pt x="29984" y="14731"/>
                      <a:pt x="29978" y="14829"/>
                      <a:pt x="29964" y="14926"/>
                    </a:cubicBezTo>
                    <a:cubicBezTo>
                      <a:pt x="30109" y="14872"/>
                      <a:pt x="30253" y="14822"/>
                      <a:pt x="30400" y="14774"/>
                    </a:cubicBezTo>
                    <a:cubicBezTo>
                      <a:pt x="30408" y="14768"/>
                      <a:pt x="30418" y="14762"/>
                      <a:pt x="30429" y="14758"/>
                    </a:cubicBezTo>
                    <a:cubicBezTo>
                      <a:pt x="30467" y="14742"/>
                      <a:pt x="30507" y="14730"/>
                      <a:pt x="30548" y="14722"/>
                    </a:cubicBezTo>
                    <a:cubicBezTo>
                      <a:pt x="30550" y="14678"/>
                      <a:pt x="30573" y="14640"/>
                      <a:pt x="30610" y="14619"/>
                    </a:cubicBezTo>
                    <a:cubicBezTo>
                      <a:pt x="30626" y="14609"/>
                      <a:pt x="30641" y="14599"/>
                      <a:pt x="30656" y="14588"/>
                    </a:cubicBezTo>
                    <a:cubicBezTo>
                      <a:pt x="30660" y="14565"/>
                      <a:pt x="30670" y="14544"/>
                      <a:pt x="30685" y="14526"/>
                    </a:cubicBezTo>
                    <a:cubicBezTo>
                      <a:pt x="30737" y="14462"/>
                      <a:pt x="30793" y="14404"/>
                      <a:pt x="30855" y="14351"/>
                    </a:cubicBezTo>
                    <a:cubicBezTo>
                      <a:pt x="30924" y="14227"/>
                      <a:pt x="30974" y="14089"/>
                      <a:pt x="31026" y="13962"/>
                    </a:cubicBezTo>
                    <a:cubicBezTo>
                      <a:pt x="31325" y="13214"/>
                      <a:pt x="31908" y="12617"/>
                      <a:pt x="32648" y="12301"/>
                    </a:cubicBezTo>
                    <a:cubicBezTo>
                      <a:pt x="32671" y="12291"/>
                      <a:pt x="32695" y="12286"/>
                      <a:pt x="32717" y="12286"/>
                    </a:cubicBezTo>
                    <a:cubicBezTo>
                      <a:pt x="32774" y="12286"/>
                      <a:pt x="32825" y="12318"/>
                      <a:pt x="32844" y="12384"/>
                    </a:cubicBezTo>
                    <a:cubicBezTo>
                      <a:pt x="32916" y="12633"/>
                      <a:pt x="32792" y="12872"/>
                      <a:pt x="32668" y="13082"/>
                    </a:cubicBezTo>
                    <a:cubicBezTo>
                      <a:pt x="32533" y="13309"/>
                      <a:pt x="32370" y="13519"/>
                      <a:pt x="32183" y="13707"/>
                    </a:cubicBezTo>
                    <a:cubicBezTo>
                      <a:pt x="31989" y="13900"/>
                      <a:pt x="31771" y="14064"/>
                      <a:pt x="31537" y="14207"/>
                    </a:cubicBezTo>
                    <a:cubicBezTo>
                      <a:pt x="31369" y="14310"/>
                      <a:pt x="31199" y="14409"/>
                      <a:pt x="31052" y="14536"/>
                    </a:cubicBezTo>
                    <a:cubicBezTo>
                      <a:pt x="31038" y="14556"/>
                      <a:pt x="31025" y="14576"/>
                      <a:pt x="31010" y="14596"/>
                    </a:cubicBezTo>
                    <a:cubicBezTo>
                      <a:pt x="31322" y="14517"/>
                      <a:pt x="31636" y="14453"/>
                      <a:pt x="31954" y="14406"/>
                    </a:cubicBezTo>
                    <a:cubicBezTo>
                      <a:pt x="31957" y="14375"/>
                      <a:pt x="31971" y="14347"/>
                      <a:pt x="31994" y="14326"/>
                    </a:cubicBezTo>
                    <a:cubicBezTo>
                      <a:pt x="32391" y="13948"/>
                      <a:pt x="32939" y="13690"/>
                      <a:pt x="33495" y="13690"/>
                    </a:cubicBezTo>
                    <a:cubicBezTo>
                      <a:pt x="33564" y="13690"/>
                      <a:pt x="33633" y="13694"/>
                      <a:pt x="33702" y="13702"/>
                    </a:cubicBezTo>
                    <a:cubicBezTo>
                      <a:pt x="34008" y="13739"/>
                      <a:pt x="34274" y="13872"/>
                      <a:pt x="34526" y="14046"/>
                    </a:cubicBezTo>
                    <a:cubicBezTo>
                      <a:pt x="34788" y="14226"/>
                      <a:pt x="35049" y="14409"/>
                      <a:pt x="35244" y="14664"/>
                    </a:cubicBezTo>
                    <a:cubicBezTo>
                      <a:pt x="35301" y="14741"/>
                      <a:pt x="35231" y="14835"/>
                      <a:pt x="35161" y="14860"/>
                    </a:cubicBezTo>
                    <a:cubicBezTo>
                      <a:pt x="34779" y="14999"/>
                      <a:pt x="34379" y="15068"/>
                      <a:pt x="33979" y="15068"/>
                    </a:cubicBezTo>
                    <a:cubicBezTo>
                      <a:pt x="33601" y="15068"/>
                      <a:pt x="33222" y="15006"/>
                      <a:pt x="32859" y="14881"/>
                    </a:cubicBezTo>
                    <a:cubicBezTo>
                      <a:pt x="32637" y="14804"/>
                      <a:pt x="32427" y="14689"/>
                      <a:pt x="32199" y="14638"/>
                    </a:cubicBezTo>
                    <a:cubicBezTo>
                      <a:pt x="31893" y="14675"/>
                      <a:pt x="31588" y="14727"/>
                      <a:pt x="31288" y="14796"/>
                    </a:cubicBezTo>
                    <a:cubicBezTo>
                      <a:pt x="31546" y="14849"/>
                      <a:pt x="31806" y="14900"/>
                      <a:pt x="32040" y="15023"/>
                    </a:cubicBezTo>
                    <a:cubicBezTo>
                      <a:pt x="32527" y="15277"/>
                      <a:pt x="32833" y="15766"/>
                      <a:pt x="33110" y="16221"/>
                    </a:cubicBezTo>
                    <a:cubicBezTo>
                      <a:pt x="33144" y="16277"/>
                      <a:pt x="33125" y="16375"/>
                      <a:pt x="33060" y="16403"/>
                    </a:cubicBezTo>
                    <a:cubicBezTo>
                      <a:pt x="32916" y="16464"/>
                      <a:pt x="32767" y="16492"/>
                      <a:pt x="32618" y="16492"/>
                    </a:cubicBezTo>
                    <a:cubicBezTo>
                      <a:pt x="32364" y="16492"/>
                      <a:pt x="32111" y="16409"/>
                      <a:pt x="31890" y="16267"/>
                    </a:cubicBezTo>
                    <a:cubicBezTo>
                      <a:pt x="31462" y="15989"/>
                      <a:pt x="31204" y="15529"/>
                      <a:pt x="30965" y="15093"/>
                    </a:cubicBezTo>
                    <a:cubicBezTo>
                      <a:pt x="30948" y="15064"/>
                      <a:pt x="30944" y="15031"/>
                      <a:pt x="30952" y="14999"/>
                    </a:cubicBezTo>
                    <a:cubicBezTo>
                      <a:pt x="30936" y="14996"/>
                      <a:pt x="30920" y="14993"/>
                      <a:pt x="30904" y="14990"/>
                    </a:cubicBezTo>
                    <a:cubicBezTo>
                      <a:pt x="30840" y="14978"/>
                      <a:pt x="30773" y="14965"/>
                      <a:pt x="30706" y="14965"/>
                    </a:cubicBezTo>
                    <a:cubicBezTo>
                      <a:pt x="30684" y="14965"/>
                      <a:pt x="30663" y="14966"/>
                      <a:pt x="30641" y="14970"/>
                    </a:cubicBezTo>
                    <a:cubicBezTo>
                      <a:pt x="30379" y="15049"/>
                      <a:pt x="30119" y="15141"/>
                      <a:pt x="29864" y="15244"/>
                    </a:cubicBezTo>
                    <a:cubicBezTo>
                      <a:pt x="29922" y="15310"/>
                      <a:pt x="30042" y="15337"/>
                      <a:pt x="30115" y="15365"/>
                    </a:cubicBezTo>
                    <a:cubicBezTo>
                      <a:pt x="30218" y="15401"/>
                      <a:pt x="30317" y="15451"/>
                      <a:pt x="30407" y="15512"/>
                    </a:cubicBezTo>
                    <a:cubicBezTo>
                      <a:pt x="30603" y="15648"/>
                      <a:pt x="30769" y="15824"/>
                      <a:pt x="30915" y="16010"/>
                    </a:cubicBezTo>
                    <a:cubicBezTo>
                      <a:pt x="31072" y="16210"/>
                      <a:pt x="31198" y="16432"/>
                      <a:pt x="31266" y="16671"/>
                    </a:cubicBezTo>
                    <a:cubicBezTo>
                      <a:pt x="32821" y="16632"/>
                      <a:pt x="34375" y="16591"/>
                      <a:pt x="35928" y="16546"/>
                    </a:cubicBezTo>
                    <a:cubicBezTo>
                      <a:pt x="37468" y="16502"/>
                      <a:pt x="39006" y="16455"/>
                      <a:pt x="40545" y="16406"/>
                    </a:cubicBezTo>
                    <a:cubicBezTo>
                      <a:pt x="40521" y="16361"/>
                      <a:pt x="40525" y="16307"/>
                      <a:pt x="40553" y="16266"/>
                    </a:cubicBezTo>
                    <a:cubicBezTo>
                      <a:pt x="40844" y="15818"/>
                      <a:pt x="41277" y="15480"/>
                      <a:pt x="41782" y="15304"/>
                    </a:cubicBezTo>
                    <a:cubicBezTo>
                      <a:pt x="42028" y="15219"/>
                      <a:pt x="42287" y="15175"/>
                      <a:pt x="42549" y="15175"/>
                    </a:cubicBezTo>
                    <a:cubicBezTo>
                      <a:pt x="42552" y="15175"/>
                      <a:pt x="42555" y="15175"/>
                      <a:pt x="42558" y="15175"/>
                    </a:cubicBezTo>
                    <a:cubicBezTo>
                      <a:pt x="42781" y="15175"/>
                      <a:pt x="43004" y="15203"/>
                      <a:pt x="43226" y="15203"/>
                    </a:cubicBezTo>
                    <a:cubicBezTo>
                      <a:pt x="43300" y="15203"/>
                      <a:pt x="43373" y="15200"/>
                      <a:pt x="43447" y="15192"/>
                    </a:cubicBezTo>
                    <a:cubicBezTo>
                      <a:pt x="43452" y="15191"/>
                      <a:pt x="43456" y="15191"/>
                      <a:pt x="43461" y="15191"/>
                    </a:cubicBezTo>
                    <a:cubicBezTo>
                      <a:pt x="43474" y="15191"/>
                      <a:pt x="43487" y="15193"/>
                      <a:pt x="43499" y="15196"/>
                    </a:cubicBezTo>
                    <a:cubicBezTo>
                      <a:pt x="43579" y="15162"/>
                      <a:pt x="43662" y="15138"/>
                      <a:pt x="43747" y="15123"/>
                    </a:cubicBezTo>
                    <a:cubicBezTo>
                      <a:pt x="43306" y="14835"/>
                      <a:pt x="42858" y="14555"/>
                      <a:pt x="42404" y="14286"/>
                    </a:cubicBezTo>
                    <a:cubicBezTo>
                      <a:pt x="42390" y="14291"/>
                      <a:pt x="42376" y="14293"/>
                      <a:pt x="42361" y="14293"/>
                    </a:cubicBezTo>
                    <a:cubicBezTo>
                      <a:pt x="42347" y="14293"/>
                      <a:pt x="42333" y="14291"/>
                      <a:pt x="42319" y="14286"/>
                    </a:cubicBezTo>
                    <a:cubicBezTo>
                      <a:pt x="42227" y="14257"/>
                      <a:pt x="42136" y="14244"/>
                      <a:pt x="42047" y="14244"/>
                    </a:cubicBezTo>
                    <a:cubicBezTo>
                      <a:pt x="41816" y="14244"/>
                      <a:pt x="41597" y="14334"/>
                      <a:pt x="41410" y="14489"/>
                    </a:cubicBezTo>
                    <a:cubicBezTo>
                      <a:pt x="41144" y="14709"/>
                      <a:pt x="40902" y="14936"/>
                      <a:pt x="40602" y="15112"/>
                    </a:cubicBezTo>
                    <a:cubicBezTo>
                      <a:pt x="40023" y="15452"/>
                      <a:pt x="39365" y="15625"/>
                      <a:pt x="38695" y="15625"/>
                    </a:cubicBezTo>
                    <a:cubicBezTo>
                      <a:pt x="38687" y="15625"/>
                      <a:pt x="38678" y="15625"/>
                      <a:pt x="38670" y="15624"/>
                    </a:cubicBezTo>
                    <a:cubicBezTo>
                      <a:pt x="38565" y="15624"/>
                      <a:pt x="38527" y="15487"/>
                      <a:pt x="38579" y="15412"/>
                    </a:cubicBezTo>
                    <a:cubicBezTo>
                      <a:pt x="39159" y="14593"/>
                      <a:pt x="40126" y="14103"/>
                      <a:pt x="41125" y="14103"/>
                    </a:cubicBezTo>
                    <a:cubicBezTo>
                      <a:pt x="41177" y="14103"/>
                      <a:pt x="41228" y="14105"/>
                      <a:pt x="41279" y="14107"/>
                    </a:cubicBezTo>
                    <a:cubicBezTo>
                      <a:pt x="41333" y="14109"/>
                      <a:pt x="41367" y="14138"/>
                      <a:pt x="41383" y="14174"/>
                    </a:cubicBezTo>
                    <a:cubicBezTo>
                      <a:pt x="41428" y="14145"/>
                      <a:pt x="41475" y="14118"/>
                      <a:pt x="41524" y="14094"/>
                    </a:cubicBezTo>
                    <a:cubicBezTo>
                      <a:pt x="41639" y="14037"/>
                      <a:pt x="41762" y="14000"/>
                      <a:pt x="41888" y="13986"/>
                    </a:cubicBezTo>
                    <a:cubicBezTo>
                      <a:pt x="41444" y="13732"/>
                      <a:pt x="40993" y="13488"/>
                      <a:pt x="40538" y="13253"/>
                    </a:cubicBezTo>
                    <a:cubicBezTo>
                      <a:pt x="40522" y="13260"/>
                      <a:pt x="40505" y="13264"/>
                      <a:pt x="40488" y="13264"/>
                    </a:cubicBezTo>
                    <a:cubicBezTo>
                      <a:pt x="40470" y="13264"/>
                      <a:pt x="40453" y="13260"/>
                      <a:pt x="40437" y="13253"/>
                    </a:cubicBezTo>
                    <a:cubicBezTo>
                      <a:pt x="40298" y="13196"/>
                      <a:pt x="40160" y="13171"/>
                      <a:pt x="40023" y="13171"/>
                    </a:cubicBezTo>
                    <a:cubicBezTo>
                      <a:pt x="39405" y="13171"/>
                      <a:pt x="38825" y="13679"/>
                      <a:pt x="38343" y="14006"/>
                    </a:cubicBezTo>
                    <a:cubicBezTo>
                      <a:pt x="37974" y="14258"/>
                      <a:pt x="37578" y="14456"/>
                      <a:pt x="37128" y="14495"/>
                    </a:cubicBezTo>
                    <a:cubicBezTo>
                      <a:pt x="37048" y="14503"/>
                      <a:pt x="36969" y="14506"/>
                      <a:pt x="36889" y="14506"/>
                    </a:cubicBezTo>
                    <a:cubicBezTo>
                      <a:pt x="36553" y="14506"/>
                      <a:pt x="36218" y="14448"/>
                      <a:pt x="35888" y="14389"/>
                    </a:cubicBezTo>
                    <a:cubicBezTo>
                      <a:pt x="35776" y="14370"/>
                      <a:pt x="35728" y="14229"/>
                      <a:pt x="35821" y="14153"/>
                    </a:cubicBezTo>
                    <a:cubicBezTo>
                      <a:pt x="36621" y="13498"/>
                      <a:pt x="37590" y="12913"/>
                      <a:pt x="38628" y="12913"/>
                    </a:cubicBezTo>
                    <a:cubicBezTo>
                      <a:pt x="38872" y="12913"/>
                      <a:pt x="39119" y="12946"/>
                      <a:pt x="39369" y="13017"/>
                    </a:cubicBezTo>
                    <a:cubicBezTo>
                      <a:pt x="39384" y="13021"/>
                      <a:pt x="39398" y="13028"/>
                      <a:pt x="39412" y="13038"/>
                    </a:cubicBezTo>
                    <a:cubicBezTo>
                      <a:pt x="39560" y="12978"/>
                      <a:pt x="39715" y="12939"/>
                      <a:pt x="39874" y="12919"/>
                    </a:cubicBezTo>
                    <a:cubicBezTo>
                      <a:pt x="39299" y="12637"/>
                      <a:pt x="38716" y="12371"/>
                      <a:pt x="38127" y="12120"/>
                    </a:cubicBezTo>
                    <a:cubicBezTo>
                      <a:pt x="38033" y="12080"/>
                      <a:pt x="37940" y="12042"/>
                      <a:pt x="37846" y="12002"/>
                    </a:cubicBezTo>
                    <a:cubicBezTo>
                      <a:pt x="37826" y="12000"/>
                      <a:pt x="37805" y="12000"/>
                      <a:pt x="37785" y="12000"/>
                    </a:cubicBezTo>
                    <a:cubicBezTo>
                      <a:pt x="37549" y="12000"/>
                      <a:pt x="37298" y="12111"/>
                      <a:pt x="37095" y="12188"/>
                    </a:cubicBezTo>
                    <a:cubicBezTo>
                      <a:pt x="36737" y="12327"/>
                      <a:pt x="36367" y="12426"/>
                      <a:pt x="35990" y="12488"/>
                    </a:cubicBezTo>
                    <a:cubicBezTo>
                      <a:pt x="35706" y="12533"/>
                      <a:pt x="35421" y="12555"/>
                      <a:pt x="35135" y="12555"/>
                    </a:cubicBezTo>
                    <a:cubicBezTo>
                      <a:pt x="34638" y="12555"/>
                      <a:pt x="34142" y="12488"/>
                      <a:pt x="33662" y="12353"/>
                    </a:cubicBezTo>
                    <a:cubicBezTo>
                      <a:pt x="33555" y="12324"/>
                      <a:pt x="33564" y="12187"/>
                      <a:pt x="33628" y="12126"/>
                    </a:cubicBezTo>
                    <a:cubicBezTo>
                      <a:pt x="34083" y="11682"/>
                      <a:pt x="34650" y="11515"/>
                      <a:pt x="35236" y="11515"/>
                    </a:cubicBezTo>
                    <a:cubicBezTo>
                      <a:pt x="35842" y="11515"/>
                      <a:pt x="36468" y="11693"/>
                      <a:pt x="37013" y="11928"/>
                    </a:cubicBezTo>
                    <a:cubicBezTo>
                      <a:pt x="37101" y="11897"/>
                      <a:pt x="37189" y="11866"/>
                      <a:pt x="37279" y="11836"/>
                    </a:cubicBezTo>
                    <a:cubicBezTo>
                      <a:pt x="37309" y="11827"/>
                      <a:pt x="37339" y="11817"/>
                      <a:pt x="37370" y="11809"/>
                    </a:cubicBezTo>
                    <a:cubicBezTo>
                      <a:pt x="36628" y="11513"/>
                      <a:pt x="35877" y="11242"/>
                      <a:pt x="35117" y="10997"/>
                    </a:cubicBezTo>
                    <a:cubicBezTo>
                      <a:pt x="35102" y="11001"/>
                      <a:pt x="35087" y="11004"/>
                      <a:pt x="35072" y="11004"/>
                    </a:cubicBezTo>
                    <a:cubicBezTo>
                      <a:pt x="35059" y="11004"/>
                      <a:pt x="35047" y="11002"/>
                      <a:pt x="35034" y="10999"/>
                    </a:cubicBezTo>
                    <a:cubicBezTo>
                      <a:pt x="34983" y="10985"/>
                      <a:pt x="34931" y="10978"/>
                      <a:pt x="34879" y="10978"/>
                    </a:cubicBezTo>
                    <a:cubicBezTo>
                      <a:pt x="34598" y="10978"/>
                      <a:pt x="34309" y="11155"/>
                      <a:pt x="34036" y="11187"/>
                    </a:cubicBezTo>
                    <a:cubicBezTo>
                      <a:pt x="33971" y="11194"/>
                      <a:pt x="33906" y="11198"/>
                      <a:pt x="33840" y="11198"/>
                    </a:cubicBezTo>
                    <a:cubicBezTo>
                      <a:pt x="33555" y="11198"/>
                      <a:pt x="33267" y="11132"/>
                      <a:pt x="32997" y="11050"/>
                    </a:cubicBezTo>
                    <a:cubicBezTo>
                      <a:pt x="32348" y="10850"/>
                      <a:pt x="31764" y="10465"/>
                      <a:pt x="31313" y="9957"/>
                    </a:cubicBezTo>
                    <a:cubicBezTo>
                      <a:pt x="31249" y="9884"/>
                      <a:pt x="31298" y="9746"/>
                      <a:pt x="31399" y="9741"/>
                    </a:cubicBezTo>
                    <a:cubicBezTo>
                      <a:pt x="31667" y="9728"/>
                      <a:pt x="31941" y="9717"/>
                      <a:pt x="32216" y="9717"/>
                    </a:cubicBezTo>
                    <a:cubicBezTo>
                      <a:pt x="33220" y="9717"/>
                      <a:pt x="34237" y="9863"/>
                      <a:pt x="34978" y="10608"/>
                    </a:cubicBezTo>
                    <a:cubicBezTo>
                      <a:pt x="34999" y="10628"/>
                      <a:pt x="35012" y="10654"/>
                      <a:pt x="35014" y="10683"/>
                    </a:cubicBezTo>
                    <a:cubicBezTo>
                      <a:pt x="35166" y="10731"/>
                      <a:pt x="35318" y="10781"/>
                      <a:pt x="35470" y="10831"/>
                    </a:cubicBezTo>
                    <a:cubicBezTo>
                      <a:pt x="35816" y="10945"/>
                      <a:pt x="36160" y="11066"/>
                      <a:pt x="36502" y="11191"/>
                    </a:cubicBezTo>
                    <a:cubicBezTo>
                      <a:pt x="36120" y="10874"/>
                      <a:pt x="35597" y="10724"/>
                      <a:pt x="35192" y="10442"/>
                    </a:cubicBezTo>
                    <a:cubicBezTo>
                      <a:pt x="34874" y="10219"/>
                      <a:pt x="34632" y="9912"/>
                      <a:pt x="34419" y="9593"/>
                    </a:cubicBezTo>
                    <a:cubicBezTo>
                      <a:pt x="34211" y="9282"/>
                      <a:pt x="33986" y="8963"/>
                      <a:pt x="33991" y="8575"/>
                    </a:cubicBezTo>
                    <a:cubicBezTo>
                      <a:pt x="33992" y="8501"/>
                      <a:pt x="34062" y="8460"/>
                      <a:pt x="34128" y="8460"/>
                    </a:cubicBezTo>
                    <a:cubicBezTo>
                      <a:pt x="34144" y="8460"/>
                      <a:pt x="34159" y="8463"/>
                      <a:pt x="34173" y="8467"/>
                    </a:cubicBezTo>
                    <a:cubicBezTo>
                      <a:pt x="35234" y="8813"/>
                      <a:pt x="36096" y="9685"/>
                      <a:pt x="36426" y="10752"/>
                    </a:cubicBezTo>
                    <a:cubicBezTo>
                      <a:pt x="36432" y="10772"/>
                      <a:pt x="36433" y="10796"/>
                      <a:pt x="36430" y="10817"/>
                    </a:cubicBezTo>
                    <a:cubicBezTo>
                      <a:pt x="36653" y="10954"/>
                      <a:pt x="36854" y="11118"/>
                      <a:pt x="37002" y="11348"/>
                    </a:cubicBezTo>
                    <a:cubicBezTo>
                      <a:pt x="37008" y="11360"/>
                      <a:pt x="37015" y="11372"/>
                      <a:pt x="37018" y="11385"/>
                    </a:cubicBezTo>
                    <a:cubicBezTo>
                      <a:pt x="37330" y="11504"/>
                      <a:pt x="37639" y="11627"/>
                      <a:pt x="37946" y="11756"/>
                    </a:cubicBezTo>
                    <a:cubicBezTo>
                      <a:pt x="38046" y="11772"/>
                      <a:pt x="38142" y="11806"/>
                      <a:pt x="38229" y="11857"/>
                    </a:cubicBezTo>
                    <a:cubicBezTo>
                      <a:pt x="38245" y="11865"/>
                      <a:pt x="38259" y="11877"/>
                      <a:pt x="38270" y="11892"/>
                    </a:cubicBezTo>
                    <a:cubicBezTo>
                      <a:pt x="38392" y="11943"/>
                      <a:pt x="38512" y="11996"/>
                      <a:pt x="38632" y="12049"/>
                    </a:cubicBezTo>
                    <a:cubicBezTo>
                      <a:pt x="38262" y="11785"/>
                      <a:pt x="37882" y="11533"/>
                      <a:pt x="37577" y="11189"/>
                    </a:cubicBezTo>
                    <a:cubicBezTo>
                      <a:pt x="37073" y="10616"/>
                      <a:pt x="36750" y="9907"/>
                      <a:pt x="36650" y="9151"/>
                    </a:cubicBezTo>
                    <a:cubicBezTo>
                      <a:pt x="36639" y="9064"/>
                      <a:pt x="36710" y="9001"/>
                      <a:pt x="36786" y="9001"/>
                    </a:cubicBezTo>
                    <a:cubicBezTo>
                      <a:pt x="36812" y="9001"/>
                      <a:pt x="36839" y="9008"/>
                      <a:pt x="36863" y="9024"/>
                    </a:cubicBezTo>
                    <a:cubicBezTo>
                      <a:pt x="37853" y="9695"/>
                      <a:pt x="38586" y="10682"/>
                      <a:pt x="38944" y="11823"/>
                    </a:cubicBezTo>
                    <a:cubicBezTo>
                      <a:pt x="38958" y="11864"/>
                      <a:pt x="38951" y="11909"/>
                      <a:pt x="38926" y="11945"/>
                    </a:cubicBezTo>
                    <a:cubicBezTo>
                      <a:pt x="39142" y="12100"/>
                      <a:pt x="39354" y="12264"/>
                      <a:pt x="39541" y="12455"/>
                    </a:cubicBezTo>
                    <a:cubicBezTo>
                      <a:pt x="39545" y="12459"/>
                      <a:pt x="39549" y="12464"/>
                      <a:pt x="39553" y="12469"/>
                    </a:cubicBezTo>
                    <a:cubicBezTo>
                      <a:pt x="39937" y="12651"/>
                      <a:pt x="40318" y="12839"/>
                      <a:pt x="40696" y="13035"/>
                    </a:cubicBezTo>
                    <a:cubicBezTo>
                      <a:pt x="40572" y="12783"/>
                      <a:pt x="40344" y="12583"/>
                      <a:pt x="40146" y="12387"/>
                    </a:cubicBezTo>
                    <a:cubicBezTo>
                      <a:pt x="39907" y="12154"/>
                      <a:pt x="39700" y="11890"/>
                      <a:pt x="39533" y="11600"/>
                    </a:cubicBezTo>
                    <a:cubicBezTo>
                      <a:pt x="39199" y="11018"/>
                      <a:pt x="39047" y="10344"/>
                      <a:pt x="39082" y="9675"/>
                    </a:cubicBezTo>
                    <a:cubicBezTo>
                      <a:pt x="39085" y="9605"/>
                      <a:pt x="39153" y="9557"/>
                      <a:pt x="39218" y="9557"/>
                    </a:cubicBezTo>
                    <a:cubicBezTo>
                      <a:pt x="39245" y="9557"/>
                      <a:pt x="39272" y="9566"/>
                      <a:pt x="39294" y="9584"/>
                    </a:cubicBezTo>
                    <a:cubicBezTo>
                      <a:pt x="40176" y="10304"/>
                      <a:pt x="40684" y="11405"/>
                      <a:pt x="40671" y="12542"/>
                    </a:cubicBezTo>
                    <a:cubicBezTo>
                      <a:pt x="40842" y="12736"/>
                      <a:pt x="40981" y="12950"/>
                      <a:pt x="41034" y="13211"/>
                    </a:cubicBezTo>
                    <a:cubicBezTo>
                      <a:pt x="41221" y="13310"/>
                      <a:pt x="41407" y="13411"/>
                      <a:pt x="41592" y="13513"/>
                    </a:cubicBezTo>
                    <a:cubicBezTo>
                      <a:pt x="41910" y="13690"/>
                      <a:pt x="42225" y="13870"/>
                      <a:pt x="42538" y="14056"/>
                    </a:cubicBezTo>
                    <a:cubicBezTo>
                      <a:pt x="42422" y="13853"/>
                      <a:pt x="42214" y="13699"/>
                      <a:pt x="42047" y="13542"/>
                    </a:cubicBezTo>
                    <a:cubicBezTo>
                      <a:pt x="41831" y="13339"/>
                      <a:pt x="41656" y="13107"/>
                      <a:pt x="41533" y="12836"/>
                    </a:cubicBezTo>
                    <a:cubicBezTo>
                      <a:pt x="41279" y="12271"/>
                      <a:pt x="41252" y="11628"/>
                      <a:pt x="41320" y="11021"/>
                    </a:cubicBezTo>
                    <a:cubicBezTo>
                      <a:pt x="41326" y="10956"/>
                      <a:pt x="41394" y="10901"/>
                      <a:pt x="41459" y="10901"/>
                    </a:cubicBezTo>
                    <a:cubicBezTo>
                      <a:pt x="41485" y="10901"/>
                      <a:pt x="41511" y="10909"/>
                      <a:pt x="41532" y="10930"/>
                    </a:cubicBezTo>
                    <a:cubicBezTo>
                      <a:pt x="42291" y="11650"/>
                      <a:pt x="42704" y="12662"/>
                      <a:pt x="42664" y="13710"/>
                    </a:cubicBezTo>
                    <a:cubicBezTo>
                      <a:pt x="42664" y="13727"/>
                      <a:pt x="42660" y="13744"/>
                      <a:pt x="42653" y="13760"/>
                    </a:cubicBezTo>
                    <a:cubicBezTo>
                      <a:pt x="42773" y="13905"/>
                      <a:pt x="42864" y="14068"/>
                      <a:pt x="42889" y="14265"/>
                    </a:cubicBezTo>
                    <a:cubicBezTo>
                      <a:pt x="43281" y="14504"/>
                      <a:pt x="43669" y="14749"/>
                      <a:pt x="44053" y="15004"/>
                    </a:cubicBezTo>
                    <a:cubicBezTo>
                      <a:pt x="43885" y="14534"/>
                      <a:pt x="43547" y="14136"/>
                      <a:pt x="43346" y="13680"/>
                    </a:cubicBezTo>
                    <a:cubicBezTo>
                      <a:pt x="43105" y="13131"/>
                      <a:pt x="43165" y="12580"/>
                      <a:pt x="43323" y="12018"/>
                    </a:cubicBezTo>
                    <a:cubicBezTo>
                      <a:pt x="43338" y="11961"/>
                      <a:pt x="43386" y="11936"/>
                      <a:pt x="43436" y="11936"/>
                    </a:cubicBezTo>
                    <a:cubicBezTo>
                      <a:pt x="43478" y="11936"/>
                      <a:pt x="43522" y="11953"/>
                      <a:pt x="43550" y="11983"/>
                    </a:cubicBezTo>
                    <a:cubicBezTo>
                      <a:pt x="44155" y="12621"/>
                      <a:pt x="44414" y="13554"/>
                      <a:pt x="44221" y="14412"/>
                    </a:cubicBezTo>
                    <a:cubicBezTo>
                      <a:pt x="44210" y="14466"/>
                      <a:pt x="44170" y="14507"/>
                      <a:pt x="44117" y="14519"/>
                    </a:cubicBezTo>
                    <a:cubicBezTo>
                      <a:pt x="44236" y="14738"/>
                      <a:pt x="44337" y="14965"/>
                      <a:pt x="44387" y="15217"/>
                    </a:cubicBezTo>
                    <a:cubicBezTo>
                      <a:pt x="44388" y="15222"/>
                      <a:pt x="44389" y="15226"/>
                      <a:pt x="44389" y="15230"/>
                    </a:cubicBezTo>
                    <a:cubicBezTo>
                      <a:pt x="44856" y="15546"/>
                      <a:pt x="45314" y="15872"/>
                      <a:pt x="45766" y="16210"/>
                    </a:cubicBezTo>
                    <a:cubicBezTo>
                      <a:pt x="45669" y="15973"/>
                      <a:pt x="45475" y="15777"/>
                      <a:pt x="45327" y="15568"/>
                    </a:cubicBezTo>
                    <a:cubicBezTo>
                      <a:pt x="45159" y="15335"/>
                      <a:pt x="45032" y="15075"/>
                      <a:pt x="44951" y="14799"/>
                    </a:cubicBezTo>
                    <a:cubicBezTo>
                      <a:pt x="44787" y="14236"/>
                      <a:pt x="44807" y="13633"/>
                      <a:pt x="45023" y="13086"/>
                    </a:cubicBezTo>
                    <a:cubicBezTo>
                      <a:pt x="45044" y="13032"/>
                      <a:pt x="45095" y="13002"/>
                      <a:pt x="45148" y="13002"/>
                    </a:cubicBezTo>
                    <a:cubicBezTo>
                      <a:pt x="45174" y="13002"/>
                      <a:pt x="45202" y="13010"/>
                      <a:pt x="45226" y="13027"/>
                    </a:cubicBezTo>
                    <a:cubicBezTo>
                      <a:pt x="46119" y="13685"/>
                      <a:pt x="46217" y="14869"/>
                      <a:pt x="45931" y="15862"/>
                    </a:cubicBezTo>
                    <a:cubicBezTo>
                      <a:pt x="45925" y="15878"/>
                      <a:pt x="45918" y="15893"/>
                      <a:pt x="45907" y="15906"/>
                    </a:cubicBezTo>
                    <a:cubicBezTo>
                      <a:pt x="45957" y="15985"/>
                      <a:pt x="45997" y="16068"/>
                      <a:pt x="46030" y="16154"/>
                    </a:cubicBezTo>
                    <a:cubicBezTo>
                      <a:pt x="46716" y="16095"/>
                      <a:pt x="47365" y="15898"/>
                      <a:pt x="47961" y="15543"/>
                    </a:cubicBezTo>
                    <a:cubicBezTo>
                      <a:pt x="48174" y="15416"/>
                      <a:pt x="48264" y="15091"/>
                      <a:pt x="48064" y="14904"/>
                    </a:cubicBezTo>
                    <a:lnTo>
                      <a:pt x="44981" y="12020"/>
                    </a:lnTo>
                    <a:cubicBezTo>
                      <a:pt x="46004" y="11780"/>
                      <a:pt x="47000" y="11433"/>
                      <a:pt x="47951" y="10986"/>
                    </a:cubicBezTo>
                    <a:cubicBezTo>
                      <a:pt x="48231" y="10853"/>
                      <a:pt x="48223" y="10434"/>
                      <a:pt x="47973" y="10280"/>
                    </a:cubicBezTo>
                    <a:cubicBezTo>
                      <a:pt x="46946" y="9647"/>
                      <a:pt x="45904" y="9041"/>
                      <a:pt x="44847" y="8461"/>
                    </a:cubicBezTo>
                    <a:cubicBezTo>
                      <a:pt x="45978" y="7809"/>
                      <a:pt x="47137" y="7207"/>
                      <a:pt x="48322" y="6655"/>
                    </a:cubicBezTo>
                    <a:cubicBezTo>
                      <a:pt x="48598" y="6527"/>
                      <a:pt x="48600" y="6097"/>
                      <a:pt x="48344" y="5949"/>
                    </a:cubicBezTo>
                    <a:cubicBezTo>
                      <a:pt x="47761" y="5613"/>
                      <a:pt x="47171" y="5292"/>
                      <a:pt x="46574" y="4985"/>
                    </a:cubicBezTo>
                    <a:lnTo>
                      <a:pt x="46574" y="4985"/>
                    </a:lnTo>
                    <a:cubicBezTo>
                      <a:pt x="46880" y="5210"/>
                      <a:pt x="47127" y="5518"/>
                      <a:pt x="47358" y="5813"/>
                    </a:cubicBezTo>
                    <a:cubicBezTo>
                      <a:pt x="47399" y="5864"/>
                      <a:pt x="47392" y="5963"/>
                      <a:pt x="47331" y="6000"/>
                    </a:cubicBezTo>
                    <a:cubicBezTo>
                      <a:pt x="47151" y="6102"/>
                      <a:pt x="46955" y="6149"/>
                      <a:pt x="46757" y="6149"/>
                    </a:cubicBezTo>
                    <a:cubicBezTo>
                      <a:pt x="46551" y="6149"/>
                      <a:pt x="46344" y="6098"/>
                      <a:pt x="46153" y="6005"/>
                    </a:cubicBezTo>
                    <a:cubicBezTo>
                      <a:pt x="45693" y="5781"/>
                      <a:pt x="45382" y="5355"/>
                      <a:pt x="45093" y="4950"/>
                    </a:cubicBezTo>
                    <a:cubicBezTo>
                      <a:pt x="45073" y="4925"/>
                      <a:pt x="45064" y="4892"/>
                      <a:pt x="45067" y="4860"/>
                    </a:cubicBezTo>
                    <a:cubicBezTo>
                      <a:pt x="45051" y="4859"/>
                      <a:pt x="45035" y="4857"/>
                      <a:pt x="45019" y="4856"/>
                    </a:cubicBezTo>
                    <a:cubicBezTo>
                      <a:pt x="44982" y="4853"/>
                      <a:pt x="44943" y="4851"/>
                      <a:pt x="44904" y="4851"/>
                    </a:cubicBezTo>
                    <a:cubicBezTo>
                      <a:pt x="44854" y="4851"/>
                      <a:pt x="44804" y="4855"/>
                      <a:pt x="44757" y="4867"/>
                    </a:cubicBezTo>
                    <a:cubicBezTo>
                      <a:pt x="44505" y="4979"/>
                      <a:pt x="44259" y="5100"/>
                      <a:pt x="44018" y="5233"/>
                    </a:cubicBezTo>
                    <a:cubicBezTo>
                      <a:pt x="44084" y="5293"/>
                      <a:pt x="44206" y="5305"/>
                      <a:pt x="44282" y="5323"/>
                    </a:cubicBezTo>
                    <a:cubicBezTo>
                      <a:pt x="44389" y="5347"/>
                      <a:pt x="44492" y="5384"/>
                      <a:pt x="44590" y="5434"/>
                    </a:cubicBezTo>
                    <a:cubicBezTo>
                      <a:pt x="44799" y="5545"/>
                      <a:pt x="44986" y="5701"/>
                      <a:pt x="45153" y="5868"/>
                    </a:cubicBezTo>
                    <a:cubicBezTo>
                      <a:pt x="45494" y="6207"/>
                      <a:pt x="45738" y="6644"/>
                      <a:pt x="45680" y="7137"/>
                    </a:cubicBezTo>
                    <a:cubicBezTo>
                      <a:pt x="45671" y="7209"/>
                      <a:pt x="45607" y="7250"/>
                      <a:pt x="45540" y="7250"/>
                    </a:cubicBezTo>
                    <a:cubicBezTo>
                      <a:pt x="45536" y="7250"/>
                      <a:pt x="45532" y="7250"/>
                      <a:pt x="45528" y="7250"/>
                    </a:cubicBezTo>
                    <a:cubicBezTo>
                      <a:pt x="44637" y="7189"/>
                      <a:pt x="44220" y="6301"/>
                      <a:pt x="43937" y="5575"/>
                    </a:cubicBezTo>
                    <a:cubicBezTo>
                      <a:pt x="43924" y="5548"/>
                      <a:pt x="43923" y="5516"/>
                      <a:pt x="43933" y="5487"/>
                    </a:cubicBezTo>
                    <a:cubicBezTo>
                      <a:pt x="43876" y="5457"/>
                      <a:pt x="43827" y="5415"/>
                      <a:pt x="43786" y="5364"/>
                    </a:cubicBezTo>
                    <a:cubicBezTo>
                      <a:pt x="43528" y="5515"/>
                      <a:pt x="43275" y="5676"/>
                      <a:pt x="43029" y="5850"/>
                    </a:cubicBezTo>
                    <a:cubicBezTo>
                      <a:pt x="43068" y="5988"/>
                      <a:pt x="43235" y="6042"/>
                      <a:pt x="43357" y="6088"/>
                    </a:cubicBezTo>
                    <a:cubicBezTo>
                      <a:pt x="43471" y="6128"/>
                      <a:pt x="43581" y="6179"/>
                      <a:pt x="43686" y="6240"/>
                    </a:cubicBezTo>
                    <a:cubicBezTo>
                      <a:pt x="44347" y="6629"/>
                      <a:pt x="44669" y="7412"/>
                      <a:pt x="44471" y="8153"/>
                    </a:cubicBezTo>
                    <a:cubicBezTo>
                      <a:pt x="44456" y="8210"/>
                      <a:pt x="44408" y="8269"/>
                      <a:pt x="44345" y="8269"/>
                    </a:cubicBezTo>
                    <a:cubicBezTo>
                      <a:pt x="44336" y="8269"/>
                      <a:pt x="44328" y="8268"/>
                      <a:pt x="44319" y="8265"/>
                    </a:cubicBezTo>
                    <a:cubicBezTo>
                      <a:pt x="43876" y="8157"/>
                      <a:pt x="43489" y="7888"/>
                      <a:pt x="43234" y="7510"/>
                    </a:cubicBezTo>
                    <a:cubicBezTo>
                      <a:pt x="43108" y="7324"/>
                      <a:pt x="43017" y="7116"/>
                      <a:pt x="42969" y="6896"/>
                    </a:cubicBezTo>
                    <a:cubicBezTo>
                      <a:pt x="42915" y="6657"/>
                      <a:pt x="42930" y="6405"/>
                      <a:pt x="42834" y="6175"/>
                    </a:cubicBezTo>
                    <a:cubicBezTo>
                      <a:pt x="42817" y="6138"/>
                      <a:pt x="42820" y="6094"/>
                      <a:pt x="42841" y="6060"/>
                    </a:cubicBezTo>
                    <a:cubicBezTo>
                      <a:pt x="42829" y="6043"/>
                      <a:pt x="42819" y="6025"/>
                      <a:pt x="42809" y="6007"/>
                    </a:cubicBezTo>
                    <a:cubicBezTo>
                      <a:pt x="42384" y="6320"/>
                      <a:pt x="41980" y="6659"/>
                      <a:pt x="41597" y="7022"/>
                    </a:cubicBezTo>
                    <a:cubicBezTo>
                      <a:pt x="41603" y="7032"/>
                      <a:pt x="41610" y="7043"/>
                      <a:pt x="41613" y="7054"/>
                    </a:cubicBezTo>
                    <a:cubicBezTo>
                      <a:pt x="41990" y="7143"/>
                      <a:pt x="42349" y="7313"/>
                      <a:pt x="42623" y="7592"/>
                    </a:cubicBezTo>
                    <a:cubicBezTo>
                      <a:pt x="42926" y="7903"/>
                      <a:pt x="43095" y="8324"/>
                      <a:pt x="43058" y="8760"/>
                    </a:cubicBezTo>
                    <a:cubicBezTo>
                      <a:pt x="43052" y="8822"/>
                      <a:pt x="42988" y="8874"/>
                      <a:pt x="42926" y="8874"/>
                    </a:cubicBezTo>
                    <a:cubicBezTo>
                      <a:pt x="42919" y="8874"/>
                      <a:pt x="42912" y="8874"/>
                      <a:pt x="42906" y="8872"/>
                    </a:cubicBezTo>
                    <a:cubicBezTo>
                      <a:pt x="42102" y="8721"/>
                      <a:pt x="41485" y="8079"/>
                      <a:pt x="41371" y="7279"/>
                    </a:cubicBezTo>
                    <a:lnTo>
                      <a:pt x="41359" y="7275"/>
                    </a:lnTo>
                    <a:cubicBezTo>
                      <a:pt x="41353" y="7275"/>
                      <a:pt x="41346" y="7273"/>
                      <a:pt x="41340" y="7271"/>
                    </a:cubicBezTo>
                    <a:cubicBezTo>
                      <a:pt x="40840" y="7770"/>
                      <a:pt x="40374" y="8301"/>
                      <a:pt x="39946" y="8862"/>
                    </a:cubicBezTo>
                    <a:cubicBezTo>
                      <a:pt x="39918" y="8898"/>
                      <a:pt x="39883" y="8913"/>
                      <a:pt x="39848" y="8913"/>
                    </a:cubicBezTo>
                    <a:cubicBezTo>
                      <a:pt x="39751" y="8913"/>
                      <a:pt x="39658" y="8797"/>
                      <a:pt x="39735" y="8697"/>
                    </a:cubicBezTo>
                    <a:cubicBezTo>
                      <a:pt x="40188" y="8105"/>
                      <a:pt x="40681" y="7543"/>
                      <a:pt x="41210" y="7018"/>
                    </a:cubicBezTo>
                    <a:cubicBezTo>
                      <a:pt x="41186" y="6991"/>
                      <a:pt x="41175" y="6953"/>
                      <a:pt x="41180" y="6916"/>
                    </a:cubicBezTo>
                    <a:cubicBezTo>
                      <a:pt x="41209" y="6680"/>
                      <a:pt x="41026" y="6454"/>
                      <a:pt x="40957" y="6237"/>
                    </a:cubicBezTo>
                    <a:cubicBezTo>
                      <a:pt x="40886" y="6005"/>
                      <a:pt x="40852" y="5764"/>
                      <a:pt x="40858" y="5522"/>
                    </a:cubicBezTo>
                    <a:cubicBezTo>
                      <a:pt x="40867" y="4977"/>
                      <a:pt x="41043" y="4456"/>
                      <a:pt x="41219" y="3946"/>
                    </a:cubicBezTo>
                    <a:cubicBezTo>
                      <a:pt x="41237" y="3891"/>
                      <a:pt x="41286" y="3866"/>
                      <a:pt x="41337" y="3866"/>
                    </a:cubicBezTo>
                    <a:cubicBezTo>
                      <a:pt x="41379" y="3866"/>
                      <a:pt x="41423" y="3884"/>
                      <a:pt x="41449" y="3918"/>
                    </a:cubicBezTo>
                    <a:cubicBezTo>
                      <a:pt x="41781" y="4342"/>
                      <a:pt x="42017" y="4914"/>
                      <a:pt x="41966" y="5461"/>
                    </a:cubicBezTo>
                    <a:cubicBezTo>
                      <a:pt x="41921" y="5934"/>
                      <a:pt x="41585" y="6306"/>
                      <a:pt x="41481" y="6759"/>
                    </a:cubicBezTo>
                    <a:cubicBezTo>
                      <a:pt x="41876" y="6389"/>
                      <a:pt x="42295" y="6045"/>
                      <a:pt x="42735" y="5731"/>
                    </a:cubicBezTo>
                    <a:cubicBezTo>
                      <a:pt x="42712" y="5704"/>
                      <a:pt x="42703" y="5669"/>
                      <a:pt x="42707" y="5634"/>
                    </a:cubicBezTo>
                    <a:cubicBezTo>
                      <a:pt x="42730" y="5384"/>
                      <a:pt x="42589" y="5157"/>
                      <a:pt x="42494" y="4935"/>
                    </a:cubicBezTo>
                    <a:cubicBezTo>
                      <a:pt x="42400" y="4711"/>
                      <a:pt x="42351" y="4471"/>
                      <a:pt x="42349" y="4227"/>
                    </a:cubicBezTo>
                    <a:cubicBezTo>
                      <a:pt x="42344" y="3684"/>
                      <a:pt x="42542" y="3176"/>
                      <a:pt x="42761" y="2687"/>
                    </a:cubicBezTo>
                    <a:cubicBezTo>
                      <a:pt x="42783" y="2640"/>
                      <a:pt x="42839" y="2604"/>
                      <a:pt x="42893" y="2604"/>
                    </a:cubicBezTo>
                    <a:cubicBezTo>
                      <a:pt x="42920" y="2604"/>
                      <a:pt x="42946" y="2613"/>
                      <a:pt x="42966" y="2634"/>
                    </a:cubicBezTo>
                    <a:cubicBezTo>
                      <a:pt x="43160" y="2825"/>
                      <a:pt x="43222" y="3094"/>
                      <a:pt x="43295" y="3347"/>
                    </a:cubicBezTo>
                    <a:cubicBezTo>
                      <a:pt x="43361" y="3576"/>
                      <a:pt x="43419" y="3810"/>
                      <a:pt x="43436" y="4048"/>
                    </a:cubicBezTo>
                    <a:cubicBezTo>
                      <a:pt x="43474" y="4559"/>
                      <a:pt x="43276" y="5005"/>
                      <a:pt x="43045" y="5447"/>
                    </a:cubicBezTo>
                    <a:cubicBezTo>
                      <a:pt x="43030" y="5478"/>
                      <a:pt x="43004" y="5502"/>
                      <a:pt x="42972" y="5514"/>
                    </a:cubicBezTo>
                    <a:cubicBezTo>
                      <a:pt x="42974" y="5531"/>
                      <a:pt x="42974" y="5548"/>
                      <a:pt x="42975" y="5565"/>
                    </a:cubicBezTo>
                    <a:cubicBezTo>
                      <a:pt x="43242" y="5385"/>
                      <a:pt x="43515" y="5216"/>
                      <a:pt x="43796" y="5060"/>
                    </a:cubicBezTo>
                    <a:cubicBezTo>
                      <a:pt x="43844" y="4759"/>
                      <a:pt x="43764" y="4463"/>
                      <a:pt x="43714" y="4169"/>
                    </a:cubicBezTo>
                    <a:cubicBezTo>
                      <a:pt x="43666" y="3887"/>
                      <a:pt x="43662" y="3606"/>
                      <a:pt x="43727" y="3328"/>
                    </a:cubicBezTo>
                    <a:cubicBezTo>
                      <a:pt x="43857" y="2765"/>
                      <a:pt x="44186" y="2277"/>
                      <a:pt x="44511" y="1811"/>
                    </a:cubicBezTo>
                    <a:cubicBezTo>
                      <a:pt x="44536" y="1776"/>
                      <a:pt x="44573" y="1760"/>
                      <a:pt x="44612" y="1760"/>
                    </a:cubicBezTo>
                    <a:cubicBezTo>
                      <a:pt x="44654" y="1760"/>
                      <a:pt x="44697" y="1779"/>
                      <a:pt x="44724" y="1814"/>
                    </a:cubicBezTo>
                    <a:cubicBezTo>
                      <a:pt x="44871" y="2003"/>
                      <a:pt x="44918" y="2280"/>
                      <a:pt x="44936" y="2515"/>
                    </a:cubicBezTo>
                    <a:cubicBezTo>
                      <a:pt x="44953" y="2755"/>
                      <a:pt x="44932" y="2996"/>
                      <a:pt x="44873" y="3229"/>
                    </a:cubicBezTo>
                    <a:cubicBezTo>
                      <a:pt x="44847" y="3332"/>
                      <a:pt x="44814" y="3433"/>
                      <a:pt x="44776" y="3532"/>
                    </a:cubicBezTo>
                    <a:lnTo>
                      <a:pt x="45343" y="3047"/>
                    </a:lnTo>
                    <a:cubicBezTo>
                      <a:pt x="45607" y="2605"/>
                      <a:pt x="45979" y="2237"/>
                      <a:pt x="46425" y="1978"/>
                    </a:cubicBezTo>
                    <a:cubicBezTo>
                      <a:pt x="46452" y="1962"/>
                      <a:pt x="46481" y="1954"/>
                      <a:pt x="46508" y="1954"/>
                    </a:cubicBezTo>
                    <a:cubicBezTo>
                      <a:pt x="46537" y="1954"/>
                      <a:pt x="46565" y="1963"/>
                      <a:pt x="46588" y="1981"/>
                    </a:cubicBezTo>
                    <a:lnTo>
                      <a:pt x="47333" y="1343"/>
                    </a:lnTo>
                    <a:cubicBezTo>
                      <a:pt x="47485" y="1213"/>
                      <a:pt x="47499" y="1048"/>
                      <a:pt x="47436" y="910"/>
                    </a:cubicBezTo>
                    <a:cubicBezTo>
                      <a:pt x="47611" y="672"/>
                      <a:pt x="47520" y="250"/>
                      <a:pt x="47141" y="250"/>
                    </a:cubicBezTo>
                    <a:cubicBezTo>
                      <a:pt x="47140" y="250"/>
                      <a:pt x="47140" y="250"/>
                      <a:pt x="47139" y="250"/>
                    </a:cubicBezTo>
                    <a:cubicBezTo>
                      <a:pt x="44675" y="263"/>
                      <a:pt x="42212" y="271"/>
                      <a:pt x="39748" y="273"/>
                    </a:cubicBezTo>
                    <a:cubicBezTo>
                      <a:pt x="39690" y="519"/>
                      <a:pt x="39626" y="762"/>
                      <a:pt x="39557" y="1005"/>
                    </a:cubicBezTo>
                    <a:cubicBezTo>
                      <a:pt x="39592" y="1017"/>
                      <a:pt x="39620" y="1044"/>
                      <a:pt x="39632" y="1079"/>
                    </a:cubicBezTo>
                    <a:cubicBezTo>
                      <a:pt x="39723" y="1299"/>
                      <a:pt x="39994" y="1407"/>
                      <a:pt x="40160" y="1563"/>
                    </a:cubicBezTo>
                    <a:cubicBezTo>
                      <a:pt x="40335" y="1730"/>
                      <a:pt x="40483" y="1923"/>
                      <a:pt x="40596" y="2137"/>
                    </a:cubicBezTo>
                    <a:cubicBezTo>
                      <a:pt x="40855" y="2618"/>
                      <a:pt x="40956" y="3158"/>
                      <a:pt x="41053" y="3689"/>
                    </a:cubicBezTo>
                    <a:cubicBezTo>
                      <a:pt x="41067" y="3774"/>
                      <a:pt x="40991" y="3835"/>
                      <a:pt x="40916" y="3835"/>
                    </a:cubicBezTo>
                    <a:cubicBezTo>
                      <a:pt x="40899" y="3835"/>
                      <a:pt x="40882" y="3832"/>
                      <a:pt x="40866" y="3825"/>
                    </a:cubicBezTo>
                    <a:cubicBezTo>
                      <a:pt x="40368" y="3618"/>
                      <a:pt x="39883" y="3234"/>
                      <a:pt x="39660" y="2733"/>
                    </a:cubicBezTo>
                    <a:cubicBezTo>
                      <a:pt x="39468" y="2299"/>
                      <a:pt x="39578" y="1810"/>
                      <a:pt x="39447" y="1363"/>
                    </a:cubicBezTo>
                    <a:cubicBezTo>
                      <a:pt x="39284" y="1879"/>
                      <a:pt x="39086" y="2384"/>
                      <a:pt x="38856" y="2873"/>
                    </a:cubicBezTo>
                    <a:cubicBezTo>
                      <a:pt x="38889" y="2886"/>
                      <a:pt x="38915" y="2911"/>
                      <a:pt x="38929" y="2944"/>
                    </a:cubicBezTo>
                    <a:cubicBezTo>
                      <a:pt x="39031" y="3174"/>
                      <a:pt x="39264" y="3302"/>
                      <a:pt x="39455" y="3450"/>
                    </a:cubicBezTo>
                    <a:cubicBezTo>
                      <a:pt x="39647" y="3598"/>
                      <a:pt x="39808" y="3784"/>
                      <a:pt x="39929" y="3995"/>
                    </a:cubicBezTo>
                    <a:cubicBezTo>
                      <a:pt x="40198" y="4467"/>
                      <a:pt x="40274" y="5008"/>
                      <a:pt x="40322" y="5540"/>
                    </a:cubicBezTo>
                    <a:cubicBezTo>
                      <a:pt x="40328" y="5610"/>
                      <a:pt x="40270" y="5691"/>
                      <a:pt x="40196" y="5691"/>
                    </a:cubicBezTo>
                    <a:cubicBezTo>
                      <a:pt x="40188" y="5691"/>
                      <a:pt x="40178" y="5690"/>
                      <a:pt x="40169" y="5687"/>
                    </a:cubicBezTo>
                    <a:cubicBezTo>
                      <a:pt x="39908" y="5615"/>
                      <a:pt x="39723" y="5410"/>
                      <a:pt x="39535" y="5225"/>
                    </a:cubicBezTo>
                    <a:cubicBezTo>
                      <a:pt x="39364" y="5059"/>
                      <a:pt x="39199" y="4882"/>
                      <a:pt x="39068" y="4683"/>
                    </a:cubicBezTo>
                    <a:cubicBezTo>
                      <a:pt x="38786" y="4255"/>
                      <a:pt x="38740" y="3770"/>
                      <a:pt x="38724" y="3272"/>
                    </a:cubicBezTo>
                    <a:cubicBezTo>
                      <a:pt x="38723" y="3238"/>
                      <a:pt x="38734" y="3205"/>
                      <a:pt x="38756" y="3178"/>
                    </a:cubicBezTo>
                    <a:cubicBezTo>
                      <a:pt x="38747" y="3164"/>
                      <a:pt x="38737" y="3149"/>
                      <a:pt x="38729" y="3134"/>
                    </a:cubicBezTo>
                    <a:cubicBezTo>
                      <a:pt x="38584" y="3423"/>
                      <a:pt x="38428" y="3703"/>
                      <a:pt x="38261" y="3977"/>
                    </a:cubicBezTo>
                    <a:cubicBezTo>
                      <a:pt x="38366" y="4263"/>
                      <a:pt x="38580" y="4481"/>
                      <a:pt x="38768" y="4714"/>
                    </a:cubicBezTo>
                    <a:cubicBezTo>
                      <a:pt x="38947" y="4936"/>
                      <a:pt x="39088" y="5180"/>
                      <a:pt x="39168" y="5454"/>
                    </a:cubicBezTo>
                    <a:cubicBezTo>
                      <a:pt x="39328" y="6009"/>
                      <a:pt x="39280" y="6594"/>
                      <a:pt x="39225" y="7161"/>
                    </a:cubicBezTo>
                    <a:cubicBezTo>
                      <a:pt x="39218" y="7230"/>
                      <a:pt x="39154" y="7273"/>
                      <a:pt x="39091" y="7273"/>
                    </a:cubicBezTo>
                    <a:cubicBezTo>
                      <a:pt x="39073" y="7273"/>
                      <a:pt x="39055" y="7270"/>
                      <a:pt x="39039" y="7263"/>
                    </a:cubicBezTo>
                    <a:cubicBezTo>
                      <a:pt x="38818" y="7169"/>
                      <a:pt x="38640" y="6951"/>
                      <a:pt x="38511" y="6756"/>
                    </a:cubicBezTo>
                    <a:cubicBezTo>
                      <a:pt x="38379" y="6555"/>
                      <a:pt x="38279" y="6333"/>
                      <a:pt x="38216" y="6101"/>
                    </a:cubicBezTo>
                    <a:cubicBezTo>
                      <a:pt x="38077" y="5586"/>
                      <a:pt x="38108" y="5047"/>
                      <a:pt x="38232" y="4532"/>
                    </a:cubicBezTo>
                    <a:cubicBezTo>
                      <a:pt x="38235" y="4520"/>
                      <a:pt x="38241" y="4508"/>
                      <a:pt x="38246" y="4496"/>
                    </a:cubicBezTo>
                    <a:cubicBezTo>
                      <a:pt x="38189" y="4417"/>
                      <a:pt x="38136" y="4334"/>
                      <a:pt x="38090" y="4248"/>
                    </a:cubicBezTo>
                    <a:cubicBezTo>
                      <a:pt x="38006" y="4376"/>
                      <a:pt x="37919" y="4503"/>
                      <a:pt x="37828" y="4628"/>
                    </a:cubicBezTo>
                    <a:cubicBezTo>
                      <a:pt x="37825" y="4638"/>
                      <a:pt x="37821" y="4648"/>
                      <a:pt x="37814" y="4657"/>
                    </a:cubicBezTo>
                    <a:cubicBezTo>
                      <a:pt x="37793" y="4693"/>
                      <a:pt x="37768" y="4727"/>
                      <a:pt x="37740" y="4758"/>
                    </a:cubicBezTo>
                    <a:cubicBezTo>
                      <a:pt x="37763" y="4793"/>
                      <a:pt x="37766" y="4839"/>
                      <a:pt x="37749" y="4877"/>
                    </a:cubicBezTo>
                    <a:cubicBezTo>
                      <a:pt x="37743" y="4894"/>
                      <a:pt x="37737" y="4912"/>
                      <a:pt x="37731" y="4929"/>
                    </a:cubicBezTo>
                    <a:cubicBezTo>
                      <a:pt x="37742" y="4949"/>
                      <a:pt x="37746" y="4973"/>
                      <a:pt x="37745" y="4995"/>
                    </a:cubicBezTo>
                    <a:cubicBezTo>
                      <a:pt x="37741" y="5077"/>
                      <a:pt x="37729" y="5158"/>
                      <a:pt x="37712" y="5237"/>
                    </a:cubicBezTo>
                    <a:cubicBezTo>
                      <a:pt x="37728" y="5378"/>
                      <a:pt x="37771" y="5518"/>
                      <a:pt x="37804" y="5652"/>
                    </a:cubicBezTo>
                    <a:cubicBezTo>
                      <a:pt x="38004" y="6431"/>
                      <a:pt x="37886" y="7258"/>
                      <a:pt x="37475" y="7951"/>
                    </a:cubicBezTo>
                    <a:cubicBezTo>
                      <a:pt x="37446" y="7999"/>
                      <a:pt x="37400" y="8029"/>
                      <a:pt x="37351" y="8029"/>
                    </a:cubicBezTo>
                    <a:cubicBezTo>
                      <a:pt x="37324" y="8029"/>
                      <a:pt x="37295" y="8020"/>
                      <a:pt x="37269" y="7999"/>
                    </a:cubicBezTo>
                    <a:cubicBezTo>
                      <a:pt x="37063" y="7841"/>
                      <a:pt x="37022" y="7574"/>
                      <a:pt x="36999" y="7332"/>
                    </a:cubicBezTo>
                    <a:cubicBezTo>
                      <a:pt x="36973" y="7068"/>
                      <a:pt x="36981" y="6803"/>
                      <a:pt x="37020" y="6542"/>
                    </a:cubicBezTo>
                    <a:cubicBezTo>
                      <a:pt x="37062" y="6271"/>
                      <a:pt x="37142" y="6010"/>
                      <a:pt x="37246" y="5756"/>
                    </a:cubicBezTo>
                    <a:cubicBezTo>
                      <a:pt x="37320" y="5573"/>
                      <a:pt x="37399" y="5394"/>
                      <a:pt x="37444" y="5204"/>
                    </a:cubicBezTo>
                    <a:cubicBezTo>
                      <a:pt x="37442" y="5180"/>
                      <a:pt x="37441" y="5155"/>
                      <a:pt x="37441" y="5131"/>
                    </a:cubicBezTo>
                    <a:cubicBezTo>
                      <a:pt x="37237" y="5380"/>
                      <a:pt x="37020" y="5617"/>
                      <a:pt x="36792" y="5842"/>
                    </a:cubicBezTo>
                    <a:cubicBezTo>
                      <a:pt x="36808" y="5869"/>
                      <a:pt x="36813" y="5901"/>
                      <a:pt x="36806" y="5931"/>
                    </a:cubicBezTo>
                    <a:cubicBezTo>
                      <a:pt x="36697" y="6538"/>
                      <a:pt x="36345" y="7135"/>
                      <a:pt x="35796" y="7442"/>
                    </a:cubicBezTo>
                    <a:cubicBezTo>
                      <a:pt x="35526" y="7594"/>
                      <a:pt x="35234" y="7644"/>
                      <a:pt x="34928" y="7653"/>
                    </a:cubicBezTo>
                    <a:cubicBezTo>
                      <a:pt x="34837" y="7656"/>
                      <a:pt x="34746" y="7658"/>
                      <a:pt x="34655" y="7658"/>
                    </a:cubicBezTo>
                    <a:cubicBezTo>
                      <a:pt x="34429" y="7658"/>
                      <a:pt x="34202" y="7643"/>
                      <a:pt x="33984" y="7577"/>
                    </a:cubicBezTo>
                    <a:cubicBezTo>
                      <a:pt x="33892" y="7551"/>
                      <a:pt x="33893" y="7434"/>
                      <a:pt x="33935" y="7371"/>
                    </a:cubicBezTo>
                    <a:cubicBezTo>
                      <a:pt x="34375" y="6715"/>
                      <a:pt x="35027" y="6229"/>
                      <a:pt x="35782" y="5995"/>
                    </a:cubicBezTo>
                    <a:cubicBezTo>
                      <a:pt x="36006" y="5927"/>
                      <a:pt x="36242" y="5895"/>
                      <a:pt x="36458" y="5801"/>
                    </a:cubicBezTo>
                    <a:cubicBezTo>
                      <a:pt x="36683" y="5590"/>
                      <a:pt x="36897" y="5368"/>
                      <a:pt x="37099" y="5135"/>
                    </a:cubicBezTo>
                    <a:lnTo>
                      <a:pt x="37099" y="5135"/>
                    </a:lnTo>
                    <a:cubicBezTo>
                      <a:pt x="36860" y="5245"/>
                      <a:pt x="36619" y="5357"/>
                      <a:pt x="36358" y="5398"/>
                    </a:cubicBezTo>
                    <a:cubicBezTo>
                      <a:pt x="36276" y="5410"/>
                      <a:pt x="36195" y="5416"/>
                      <a:pt x="36114" y="5416"/>
                    </a:cubicBezTo>
                    <a:cubicBezTo>
                      <a:pt x="35655" y="5416"/>
                      <a:pt x="35205" y="5236"/>
                      <a:pt x="34788" y="5063"/>
                    </a:cubicBezTo>
                    <a:cubicBezTo>
                      <a:pt x="34727" y="5037"/>
                      <a:pt x="34683" y="4947"/>
                      <a:pt x="34719" y="4887"/>
                    </a:cubicBezTo>
                    <a:cubicBezTo>
                      <a:pt x="34936" y="4524"/>
                      <a:pt x="35329" y="4329"/>
                      <a:pt x="35744" y="4305"/>
                    </a:cubicBezTo>
                    <a:cubicBezTo>
                      <a:pt x="35776" y="4303"/>
                      <a:pt x="35807" y="4302"/>
                      <a:pt x="35839" y="4302"/>
                    </a:cubicBezTo>
                    <a:cubicBezTo>
                      <a:pt x="36314" y="4302"/>
                      <a:pt x="36762" y="4507"/>
                      <a:pt x="37185" y="4706"/>
                    </a:cubicBezTo>
                    <a:cubicBezTo>
                      <a:pt x="37215" y="4719"/>
                      <a:pt x="37238" y="4743"/>
                      <a:pt x="37251" y="4773"/>
                    </a:cubicBezTo>
                    <a:cubicBezTo>
                      <a:pt x="37266" y="4765"/>
                      <a:pt x="37281" y="4759"/>
                      <a:pt x="37296" y="4753"/>
                    </a:cubicBezTo>
                    <a:cubicBezTo>
                      <a:pt x="37372" y="4715"/>
                      <a:pt x="37456" y="4675"/>
                      <a:pt x="37519" y="4613"/>
                    </a:cubicBezTo>
                    <a:cubicBezTo>
                      <a:pt x="37684" y="4393"/>
                      <a:pt x="37839" y="4167"/>
                      <a:pt x="37984" y="3933"/>
                    </a:cubicBezTo>
                    <a:cubicBezTo>
                      <a:pt x="37971" y="3930"/>
                      <a:pt x="37957" y="3928"/>
                      <a:pt x="37942" y="3928"/>
                    </a:cubicBezTo>
                    <a:cubicBezTo>
                      <a:pt x="37863" y="3928"/>
                      <a:pt x="37773" y="3966"/>
                      <a:pt x="37710" y="3984"/>
                    </a:cubicBezTo>
                    <a:cubicBezTo>
                      <a:pt x="37605" y="4015"/>
                      <a:pt x="37496" y="4034"/>
                      <a:pt x="37387" y="4038"/>
                    </a:cubicBezTo>
                    <a:cubicBezTo>
                      <a:pt x="37374" y="4038"/>
                      <a:pt x="37361" y="4039"/>
                      <a:pt x="37348" y="4039"/>
                    </a:cubicBezTo>
                    <a:cubicBezTo>
                      <a:pt x="37124" y="4039"/>
                      <a:pt x="36898" y="3995"/>
                      <a:pt x="36683" y="3935"/>
                    </a:cubicBezTo>
                    <a:cubicBezTo>
                      <a:pt x="36221" y="3806"/>
                      <a:pt x="35792" y="3545"/>
                      <a:pt x="35603" y="3084"/>
                    </a:cubicBezTo>
                    <a:cubicBezTo>
                      <a:pt x="35574" y="3014"/>
                      <a:pt x="35617" y="2943"/>
                      <a:pt x="35681" y="2912"/>
                    </a:cubicBezTo>
                    <a:cubicBezTo>
                      <a:pt x="35865" y="2825"/>
                      <a:pt x="36050" y="2787"/>
                      <a:pt x="36231" y="2787"/>
                    </a:cubicBezTo>
                    <a:cubicBezTo>
                      <a:pt x="36843" y="2787"/>
                      <a:pt x="37424" y="3213"/>
                      <a:pt x="37887" y="3594"/>
                    </a:cubicBezTo>
                    <a:cubicBezTo>
                      <a:pt x="37911" y="3613"/>
                      <a:pt x="37927" y="3639"/>
                      <a:pt x="37933" y="3669"/>
                    </a:cubicBezTo>
                    <a:cubicBezTo>
                      <a:pt x="37936" y="3669"/>
                      <a:pt x="37939" y="3669"/>
                      <a:pt x="37941" y="3669"/>
                    </a:cubicBezTo>
                    <a:cubicBezTo>
                      <a:pt x="38003" y="3669"/>
                      <a:pt x="38065" y="3681"/>
                      <a:pt x="38122" y="3704"/>
                    </a:cubicBezTo>
                    <a:cubicBezTo>
                      <a:pt x="38274" y="3447"/>
                      <a:pt x="38414" y="3182"/>
                      <a:pt x="38545" y="2911"/>
                    </a:cubicBezTo>
                    <a:cubicBezTo>
                      <a:pt x="38491" y="2858"/>
                      <a:pt x="38417" y="2842"/>
                      <a:pt x="38342" y="2842"/>
                    </a:cubicBezTo>
                    <a:cubicBezTo>
                      <a:pt x="38273" y="2842"/>
                      <a:pt x="38202" y="2855"/>
                      <a:pt x="38142" y="2864"/>
                    </a:cubicBezTo>
                    <a:cubicBezTo>
                      <a:pt x="38033" y="2883"/>
                      <a:pt x="37923" y="2892"/>
                      <a:pt x="37812" y="2892"/>
                    </a:cubicBezTo>
                    <a:cubicBezTo>
                      <a:pt x="37801" y="2892"/>
                      <a:pt x="37790" y="2892"/>
                      <a:pt x="37779" y="2892"/>
                    </a:cubicBezTo>
                    <a:cubicBezTo>
                      <a:pt x="37012" y="2876"/>
                      <a:pt x="36349" y="2351"/>
                      <a:pt x="36159" y="1608"/>
                    </a:cubicBezTo>
                    <a:cubicBezTo>
                      <a:pt x="36143" y="1544"/>
                      <a:pt x="36162" y="1456"/>
                      <a:pt x="36237" y="1435"/>
                    </a:cubicBezTo>
                    <a:cubicBezTo>
                      <a:pt x="36398" y="1390"/>
                      <a:pt x="36564" y="1368"/>
                      <a:pt x="36729" y="1368"/>
                    </a:cubicBezTo>
                    <a:cubicBezTo>
                      <a:pt x="37012" y="1368"/>
                      <a:pt x="37294" y="1434"/>
                      <a:pt x="37552" y="1563"/>
                    </a:cubicBezTo>
                    <a:cubicBezTo>
                      <a:pt x="37754" y="1663"/>
                      <a:pt x="37934" y="1801"/>
                      <a:pt x="38084" y="1968"/>
                    </a:cubicBezTo>
                    <a:cubicBezTo>
                      <a:pt x="38249" y="2151"/>
                      <a:pt x="38359" y="2378"/>
                      <a:pt x="38555" y="2532"/>
                    </a:cubicBezTo>
                    <a:cubicBezTo>
                      <a:pt x="38588" y="2556"/>
                      <a:pt x="38606" y="2595"/>
                      <a:pt x="38604" y="2636"/>
                    </a:cubicBezTo>
                    <a:cubicBezTo>
                      <a:pt x="38623" y="2645"/>
                      <a:pt x="38641" y="2655"/>
                      <a:pt x="38660" y="2667"/>
                    </a:cubicBezTo>
                    <a:cubicBezTo>
                      <a:pt x="38876" y="2186"/>
                      <a:pt x="39064" y="1692"/>
                      <a:pt x="39220" y="1188"/>
                    </a:cubicBezTo>
                    <a:cubicBezTo>
                      <a:pt x="39209" y="1183"/>
                      <a:pt x="39199" y="1177"/>
                      <a:pt x="39190" y="1169"/>
                    </a:cubicBezTo>
                    <a:cubicBezTo>
                      <a:pt x="38982" y="1228"/>
                      <a:pt x="38766" y="1263"/>
                      <a:pt x="38551" y="1263"/>
                    </a:cubicBezTo>
                    <a:cubicBezTo>
                      <a:pt x="38381" y="1263"/>
                      <a:pt x="38211" y="1241"/>
                      <a:pt x="38046" y="1193"/>
                    </a:cubicBezTo>
                    <a:cubicBezTo>
                      <a:pt x="37629" y="1071"/>
                      <a:pt x="37276" y="786"/>
                      <a:pt x="37096" y="388"/>
                    </a:cubicBezTo>
                    <a:cubicBezTo>
                      <a:pt x="37081" y="350"/>
                      <a:pt x="37084" y="306"/>
                      <a:pt x="37106" y="272"/>
                    </a:cubicBezTo>
                    <a:cubicBezTo>
                      <a:pt x="35193" y="271"/>
                      <a:pt x="33279" y="268"/>
                      <a:pt x="31366" y="262"/>
                    </a:cubicBezTo>
                    <a:lnTo>
                      <a:pt x="31366" y="262"/>
                    </a:lnTo>
                    <a:cubicBezTo>
                      <a:pt x="31391" y="389"/>
                      <a:pt x="31396" y="520"/>
                      <a:pt x="31381" y="649"/>
                    </a:cubicBezTo>
                    <a:cubicBezTo>
                      <a:pt x="31372" y="722"/>
                      <a:pt x="31306" y="762"/>
                      <a:pt x="31239" y="762"/>
                    </a:cubicBezTo>
                    <a:cubicBezTo>
                      <a:pt x="31236" y="762"/>
                      <a:pt x="31232" y="762"/>
                      <a:pt x="31229" y="761"/>
                    </a:cubicBezTo>
                    <a:cubicBezTo>
                      <a:pt x="30823" y="734"/>
                      <a:pt x="30516" y="534"/>
                      <a:pt x="30274" y="256"/>
                    </a:cubicBezTo>
                    <a:lnTo>
                      <a:pt x="29929" y="255"/>
                    </a:lnTo>
                    <a:lnTo>
                      <a:pt x="29929" y="255"/>
                    </a:lnTo>
                    <a:cubicBezTo>
                      <a:pt x="29933" y="261"/>
                      <a:pt x="29937" y="266"/>
                      <a:pt x="29942" y="272"/>
                    </a:cubicBezTo>
                    <a:cubicBezTo>
                      <a:pt x="30213" y="683"/>
                      <a:pt x="30298" y="1190"/>
                      <a:pt x="30173" y="1666"/>
                    </a:cubicBezTo>
                    <a:cubicBezTo>
                      <a:pt x="30158" y="1723"/>
                      <a:pt x="30110" y="1782"/>
                      <a:pt x="30046" y="1782"/>
                    </a:cubicBezTo>
                    <a:cubicBezTo>
                      <a:pt x="30038" y="1782"/>
                      <a:pt x="30030" y="1781"/>
                      <a:pt x="30021" y="1779"/>
                    </a:cubicBezTo>
                    <a:cubicBezTo>
                      <a:pt x="29579" y="1669"/>
                      <a:pt x="29193" y="1400"/>
                      <a:pt x="28937" y="1024"/>
                    </a:cubicBezTo>
                    <a:cubicBezTo>
                      <a:pt x="28810" y="837"/>
                      <a:pt x="28720" y="629"/>
                      <a:pt x="28671" y="410"/>
                    </a:cubicBezTo>
                    <a:cubicBezTo>
                      <a:pt x="28659" y="356"/>
                      <a:pt x="28651" y="304"/>
                      <a:pt x="28645" y="251"/>
                    </a:cubicBezTo>
                    <a:cubicBezTo>
                      <a:pt x="28301" y="249"/>
                      <a:pt x="27959" y="248"/>
                      <a:pt x="27615" y="246"/>
                    </a:cubicBezTo>
                    <a:cubicBezTo>
                      <a:pt x="27509" y="340"/>
                      <a:pt x="27404" y="437"/>
                      <a:pt x="27300" y="535"/>
                    </a:cubicBezTo>
                    <a:cubicBezTo>
                      <a:pt x="27307" y="545"/>
                      <a:pt x="27312" y="555"/>
                      <a:pt x="27317" y="567"/>
                    </a:cubicBezTo>
                    <a:cubicBezTo>
                      <a:pt x="27693" y="655"/>
                      <a:pt x="28052" y="825"/>
                      <a:pt x="28326" y="1105"/>
                    </a:cubicBezTo>
                    <a:cubicBezTo>
                      <a:pt x="28630" y="1415"/>
                      <a:pt x="28799" y="1835"/>
                      <a:pt x="28760" y="2271"/>
                    </a:cubicBezTo>
                    <a:cubicBezTo>
                      <a:pt x="28756" y="2334"/>
                      <a:pt x="28692" y="2386"/>
                      <a:pt x="28630" y="2386"/>
                    </a:cubicBezTo>
                    <a:cubicBezTo>
                      <a:pt x="28623" y="2386"/>
                      <a:pt x="28616" y="2385"/>
                      <a:pt x="28609" y="2384"/>
                    </a:cubicBezTo>
                    <a:cubicBezTo>
                      <a:pt x="27805" y="2234"/>
                      <a:pt x="27188" y="1592"/>
                      <a:pt x="27074" y="790"/>
                    </a:cubicBezTo>
                    <a:cubicBezTo>
                      <a:pt x="27070" y="790"/>
                      <a:pt x="27066" y="789"/>
                      <a:pt x="27063" y="788"/>
                    </a:cubicBezTo>
                    <a:cubicBezTo>
                      <a:pt x="27055" y="787"/>
                      <a:pt x="27049" y="786"/>
                      <a:pt x="27042" y="784"/>
                    </a:cubicBezTo>
                    <a:cubicBezTo>
                      <a:pt x="26543" y="1282"/>
                      <a:pt x="26077" y="1814"/>
                      <a:pt x="25648" y="2374"/>
                    </a:cubicBezTo>
                    <a:cubicBezTo>
                      <a:pt x="25620" y="2411"/>
                      <a:pt x="25584" y="2426"/>
                      <a:pt x="25550" y="2426"/>
                    </a:cubicBezTo>
                    <a:cubicBezTo>
                      <a:pt x="25453" y="2426"/>
                      <a:pt x="25360" y="2309"/>
                      <a:pt x="25437" y="2209"/>
                    </a:cubicBezTo>
                    <a:cubicBezTo>
                      <a:pt x="25890" y="1617"/>
                      <a:pt x="26382" y="1056"/>
                      <a:pt x="26912" y="531"/>
                    </a:cubicBezTo>
                    <a:cubicBezTo>
                      <a:pt x="26887" y="503"/>
                      <a:pt x="26877" y="466"/>
                      <a:pt x="26882" y="429"/>
                    </a:cubicBezTo>
                    <a:cubicBezTo>
                      <a:pt x="26889" y="366"/>
                      <a:pt x="26883" y="302"/>
                      <a:pt x="26866" y="242"/>
                    </a:cubicBezTo>
                    <a:cubicBezTo>
                      <a:pt x="24885" y="230"/>
                      <a:pt x="22904" y="215"/>
                      <a:pt x="20923" y="196"/>
                    </a:cubicBezTo>
                    <a:lnTo>
                      <a:pt x="20923" y="196"/>
                    </a:lnTo>
                    <a:cubicBezTo>
                      <a:pt x="20931" y="220"/>
                      <a:pt x="20941" y="245"/>
                      <a:pt x="20949" y="269"/>
                    </a:cubicBezTo>
                    <a:cubicBezTo>
                      <a:pt x="20975" y="342"/>
                      <a:pt x="20928" y="450"/>
                      <a:pt x="20839" y="450"/>
                    </a:cubicBezTo>
                    <a:cubicBezTo>
                      <a:pt x="20839" y="450"/>
                      <a:pt x="20838" y="450"/>
                      <a:pt x="20838" y="450"/>
                    </a:cubicBezTo>
                    <a:cubicBezTo>
                      <a:pt x="20585" y="445"/>
                      <a:pt x="20369" y="314"/>
                      <a:pt x="20156" y="188"/>
                    </a:cubicBezTo>
                    <a:lnTo>
                      <a:pt x="19598" y="183"/>
                    </a:lnTo>
                    <a:lnTo>
                      <a:pt x="19598" y="183"/>
                    </a:lnTo>
                    <a:cubicBezTo>
                      <a:pt x="19678" y="272"/>
                      <a:pt x="19749" y="370"/>
                      <a:pt x="19811" y="473"/>
                    </a:cubicBezTo>
                    <a:cubicBezTo>
                      <a:pt x="20104" y="971"/>
                      <a:pt x="20203" y="1550"/>
                      <a:pt x="20290" y="2112"/>
                    </a:cubicBezTo>
                    <a:cubicBezTo>
                      <a:pt x="20303" y="2193"/>
                      <a:pt x="20229" y="2259"/>
                      <a:pt x="20153" y="2259"/>
                    </a:cubicBezTo>
                    <a:cubicBezTo>
                      <a:pt x="20147" y="2259"/>
                      <a:pt x="20141" y="2258"/>
                      <a:pt x="20135" y="2257"/>
                    </a:cubicBezTo>
                    <a:cubicBezTo>
                      <a:pt x="19898" y="2221"/>
                      <a:pt x="19671" y="2054"/>
                      <a:pt x="19497" y="1897"/>
                    </a:cubicBezTo>
                    <a:cubicBezTo>
                      <a:pt x="19319" y="1735"/>
                      <a:pt x="19168" y="1546"/>
                      <a:pt x="19050" y="1337"/>
                    </a:cubicBezTo>
                    <a:cubicBezTo>
                      <a:pt x="18846" y="977"/>
                      <a:pt x="18737" y="580"/>
                      <a:pt x="18696" y="173"/>
                    </a:cubicBezTo>
                    <a:lnTo>
                      <a:pt x="18268" y="169"/>
                    </a:lnTo>
                    <a:lnTo>
                      <a:pt x="18268" y="169"/>
                    </a:lnTo>
                    <a:cubicBezTo>
                      <a:pt x="18289" y="197"/>
                      <a:pt x="18299" y="233"/>
                      <a:pt x="18293" y="267"/>
                    </a:cubicBezTo>
                    <a:cubicBezTo>
                      <a:pt x="18290" y="286"/>
                      <a:pt x="18289" y="304"/>
                      <a:pt x="18288" y="321"/>
                    </a:cubicBezTo>
                    <a:cubicBezTo>
                      <a:pt x="18303" y="339"/>
                      <a:pt x="18313" y="361"/>
                      <a:pt x="18317" y="383"/>
                    </a:cubicBezTo>
                    <a:cubicBezTo>
                      <a:pt x="18333" y="464"/>
                      <a:pt x="18343" y="545"/>
                      <a:pt x="18346" y="626"/>
                    </a:cubicBezTo>
                    <a:cubicBezTo>
                      <a:pt x="18396" y="758"/>
                      <a:pt x="18471" y="884"/>
                      <a:pt x="18537" y="1005"/>
                    </a:cubicBezTo>
                    <a:cubicBezTo>
                      <a:pt x="18924" y="1711"/>
                      <a:pt x="19016" y="2540"/>
                      <a:pt x="18790" y="3313"/>
                    </a:cubicBezTo>
                    <a:cubicBezTo>
                      <a:pt x="18771" y="3378"/>
                      <a:pt x="18721" y="3424"/>
                      <a:pt x="18659" y="3424"/>
                    </a:cubicBezTo>
                    <a:cubicBezTo>
                      <a:pt x="18641" y="3424"/>
                      <a:pt x="18622" y="3420"/>
                      <a:pt x="18602" y="3412"/>
                    </a:cubicBezTo>
                    <a:cubicBezTo>
                      <a:pt x="18364" y="3310"/>
                      <a:pt x="18257" y="3061"/>
                      <a:pt x="18175" y="2832"/>
                    </a:cubicBezTo>
                    <a:cubicBezTo>
                      <a:pt x="18084" y="2584"/>
                      <a:pt x="18026" y="2324"/>
                      <a:pt x="17999" y="2062"/>
                    </a:cubicBezTo>
                    <a:cubicBezTo>
                      <a:pt x="17973" y="1788"/>
                      <a:pt x="17986" y="1516"/>
                      <a:pt x="18023" y="1245"/>
                    </a:cubicBezTo>
                    <a:cubicBezTo>
                      <a:pt x="18049" y="1050"/>
                      <a:pt x="18081" y="856"/>
                      <a:pt x="18078" y="660"/>
                    </a:cubicBezTo>
                    <a:cubicBezTo>
                      <a:pt x="18069" y="637"/>
                      <a:pt x="18063" y="614"/>
                      <a:pt x="18057" y="590"/>
                    </a:cubicBezTo>
                    <a:cubicBezTo>
                      <a:pt x="17920" y="882"/>
                      <a:pt x="17770" y="1165"/>
                      <a:pt x="17605" y="1441"/>
                    </a:cubicBezTo>
                    <a:cubicBezTo>
                      <a:pt x="17626" y="1462"/>
                      <a:pt x="17640" y="1492"/>
                      <a:pt x="17641" y="1523"/>
                    </a:cubicBezTo>
                    <a:cubicBezTo>
                      <a:pt x="17686" y="2137"/>
                      <a:pt x="17493" y="2804"/>
                      <a:pt x="17039" y="3238"/>
                    </a:cubicBezTo>
                    <a:cubicBezTo>
                      <a:pt x="16815" y="3451"/>
                      <a:pt x="16545" y="3572"/>
                      <a:pt x="16250" y="3657"/>
                    </a:cubicBezTo>
                    <a:cubicBezTo>
                      <a:pt x="15964" y="3739"/>
                      <a:pt x="15677" y="3820"/>
                      <a:pt x="15380" y="3820"/>
                    </a:cubicBezTo>
                    <a:cubicBezTo>
                      <a:pt x="15359" y="3820"/>
                      <a:pt x="15338" y="3820"/>
                      <a:pt x="15317" y="3819"/>
                    </a:cubicBezTo>
                    <a:cubicBezTo>
                      <a:pt x="15221" y="3816"/>
                      <a:pt x="15193" y="3702"/>
                      <a:pt x="15218" y="3631"/>
                    </a:cubicBezTo>
                    <a:cubicBezTo>
                      <a:pt x="15481" y="2886"/>
                      <a:pt x="15991" y="2254"/>
                      <a:pt x="16663" y="1839"/>
                    </a:cubicBezTo>
                    <a:cubicBezTo>
                      <a:pt x="16864" y="1717"/>
                      <a:pt x="17085" y="1628"/>
                      <a:pt x="17270" y="1483"/>
                    </a:cubicBezTo>
                    <a:cubicBezTo>
                      <a:pt x="17436" y="1223"/>
                      <a:pt x="17588" y="955"/>
                      <a:pt x="17726" y="678"/>
                    </a:cubicBezTo>
                    <a:lnTo>
                      <a:pt x="17726" y="678"/>
                    </a:lnTo>
                    <a:cubicBezTo>
                      <a:pt x="17521" y="844"/>
                      <a:pt x="17317" y="1013"/>
                      <a:pt x="17072" y="1117"/>
                    </a:cubicBezTo>
                    <a:cubicBezTo>
                      <a:pt x="16823" y="1223"/>
                      <a:pt x="16557" y="1258"/>
                      <a:pt x="16289" y="1258"/>
                    </a:cubicBezTo>
                    <a:cubicBezTo>
                      <a:pt x="16014" y="1258"/>
                      <a:pt x="15736" y="1221"/>
                      <a:pt x="15469" y="1182"/>
                    </a:cubicBezTo>
                    <a:cubicBezTo>
                      <a:pt x="15403" y="1173"/>
                      <a:pt x="15339" y="1096"/>
                      <a:pt x="15359" y="1028"/>
                    </a:cubicBezTo>
                    <a:cubicBezTo>
                      <a:pt x="15478" y="623"/>
                      <a:pt x="15810" y="337"/>
                      <a:pt x="16208" y="211"/>
                    </a:cubicBezTo>
                    <a:cubicBezTo>
                      <a:pt x="16296" y="183"/>
                      <a:pt x="16387" y="162"/>
                      <a:pt x="16480" y="149"/>
                    </a:cubicBezTo>
                    <a:cubicBezTo>
                      <a:pt x="15743" y="141"/>
                      <a:pt x="15006" y="131"/>
                      <a:pt x="14270" y="121"/>
                    </a:cubicBezTo>
                    <a:lnTo>
                      <a:pt x="14270" y="121"/>
                    </a:lnTo>
                    <a:cubicBezTo>
                      <a:pt x="14321" y="364"/>
                      <a:pt x="14349" y="613"/>
                      <a:pt x="14371" y="859"/>
                    </a:cubicBezTo>
                    <a:cubicBezTo>
                      <a:pt x="14377" y="928"/>
                      <a:pt x="14320" y="1010"/>
                      <a:pt x="14246" y="1010"/>
                    </a:cubicBezTo>
                    <a:cubicBezTo>
                      <a:pt x="14237" y="1010"/>
                      <a:pt x="14227" y="1009"/>
                      <a:pt x="14217" y="1006"/>
                    </a:cubicBezTo>
                    <a:cubicBezTo>
                      <a:pt x="13956" y="934"/>
                      <a:pt x="13771" y="730"/>
                      <a:pt x="13583" y="545"/>
                    </a:cubicBezTo>
                    <a:cubicBezTo>
                      <a:pt x="13444" y="407"/>
                      <a:pt x="13307" y="264"/>
                      <a:pt x="13189" y="108"/>
                    </a:cubicBezTo>
                    <a:lnTo>
                      <a:pt x="12870" y="102"/>
                    </a:lnTo>
                    <a:lnTo>
                      <a:pt x="12870" y="102"/>
                    </a:lnTo>
                    <a:cubicBezTo>
                      <a:pt x="13024" y="305"/>
                      <a:pt x="13145" y="526"/>
                      <a:pt x="13216" y="774"/>
                    </a:cubicBezTo>
                    <a:cubicBezTo>
                      <a:pt x="13377" y="1328"/>
                      <a:pt x="13329" y="1914"/>
                      <a:pt x="13273" y="2479"/>
                    </a:cubicBezTo>
                    <a:cubicBezTo>
                      <a:pt x="13267" y="2549"/>
                      <a:pt x="13203" y="2592"/>
                      <a:pt x="13139" y="2592"/>
                    </a:cubicBezTo>
                    <a:cubicBezTo>
                      <a:pt x="13122" y="2592"/>
                      <a:pt x="13104" y="2589"/>
                      <a:pt x="13087" y="2582"/>
                    </a:cubicBezTo>
                    <a:cubicBezTo>
                      <a:pt x="12866" y="2488"/>
                      <a:pt x="12689" y="2270"/>
                      <a:pt x="12559" y="2074"/>
                    </a:cubicBezTo>
                    <a:cubicBezTo>
                      <a:pt x="12427" y="1873"/>
                      <a:pt x="12327" y="1652"/>
                      <a:pt x="12264" y="1421"/>
                    </a:cubicBezTo>
                    <a:cubicBezTo>
                      <a:pt x="12148" y="985"/>
                      <a:pt x="12151" y="533"/>
                      <a:pt x="12229" y="94"/>
                    </a:cubicBezTo>
                    <a:lnTo>
                      <a:pt x="11793" y="87"/>
                    </a:lnTo>
                    <a:lnTo>
                      <a:pt x="11793" y="87"/>
                    </a:lnTo>
                    <a:cubicBezTo>
                      <a:pt x="11812" y="121"/>
                      <a:pt x="11814" y="162"/>
                      <a:pt x="11798" y="197"/>
                    </a:cubicBezTo>
                    <a:cubicBezTo>
                      <a:pt x="11791" y="214"/>
                      <a:pt x="11785" y="231"/>
                      <a:pt x="11780" y="248"/>
                    </a:cubicBezTo>
                    <a:cubicBezTo>
                      <a:pt x="11789" y="269"/>
                      <a:pt x="11795" y="291"/>
                      <a:pt x="11793" y="315"/>
                    </a:cubicBezTo>
                    <a:cubicBezTo>
                      <a:pt x="11789" y="396"/>
                      <a:pt x="11778" y="478"/>
                      <a:pt x="11761" y="556"/>
                    </a:cubicBezTo>
                    <a:cubicBezTo>
                      <a:pt x="11776" y="698"/>
                      <a:pt x="11819" y="838"/>
                      <a:pt x="11852" y="972"/>
                    </a:cubicBezTo>
                    <a:cubicBezTo>
                      <a:pt x="12052" y="1751"/>
                      <a:pt x="11934" y="2578"/>
                      <a:pt x="11523" y="3270"/>
                    </a:cubicBezTo>
                    <a:cubicBezTo>
                      <a:pt x="11495" y="3319"/>
                      <a:pt x="11448" y="3349"/>
                      <a:pt x="11399" y="3349"/>
                    </a:cubicBezTo>
                    <a:cubicBezTo>
                      <a:pt x="11371" y="3349"/>
                      <a:pt x="11343" y="3340"/>
                      <a:pt x="11316" y="3319"/>
                    </a:cubicBezTo>
                    <a:cubicBezTo>
                      <a:pt x="11111" y="3161"/>
                      <a:pt x="11071" y="2894"/>
                      <a:pt x="11047" y="2652"/>
                    </a:cubicBezTo>
                    <a:cubicBezTo>
                      <a:pt x="11022" y="2388"/>
                      <a:pt x="11029" y="2122"/>
                      <a:pt x="11068" y="1862"/>
                    </a:cubicBezTo>
                    <a:cubicBezTo>
                      <a:pt x="11110" y="1591"/>
                      <a:pt x="11191" y="1330"/>
                      <a:pt x="11294" y="1076"/>
                    </a:cubicBezTo>
                    <a:cubicBezTo>
                      <a:pt x="11368" y="893"/>
                      <a:pt x="11447" y="714"/>
                      <a:pt x="11493" y="524"/>
                    </a:cubicBezTo>
                    <a:cubicBezTo>
                      <a:pt x="11490" y="500"/>
                      <a:pt x="11489" y="475"/>
                      <a:pt x="11489" y="451"/>
                    </a:cubicBezTo>
                    <a:cubicBezTo>
                      <a:pt x="11285" y="699"/>
                      <a:pt x="11068" y="937"/>
                      <a:pt x="10840" y="1162"/>
                    </a:cubicBezTo>
                    <a:cubicBezTo>
                      <a:pt x="10856" y="1189"/>
                      <a:pt x="10861" y="1221"/>
                      <a:pt x="10855" y="1250"/>
                    </a:cubicBezTo>
                    <a:cubicBezTo>
                      <a:pt x="10745" y="1856"/>
                      <a:pt x="10393" y="2455"/>
                      <a:pt x="9845" y="2762"/>
                    </a:cubicBezTo>
                    <a:cubicBezTo>
                      <a:pt x="9575" y="2914"/>
                      <a:pt x="9282" y="2964"/>
                      <a:pt x="8976" y="2973"/>
                    </a:cubicBezTo>
                    <a:cubicBezTo>
                      <a:pt x="8885" y="2976"/>
                      <a:pt x="8794" y="2978"/>
                      <a:pt x="8704" y="2978"/>
                    </a:cubicBezTo>
                    <a:cubicBezTo>
                      <a:pt x="8477" y="2978"/>
                      <a:pt x="8251" y="2963"/>
                      <a:pt x="8032" y="2897"/>
                    </a:cubicBezTo>
                    <a:cubicBezTo>
                      <a:pt x="7941" y="2871"/>
                      <a:pt x="7942" y="2754"/>
                      <a:pt x="7983" y="2691"/>
                    </a:cubicBezTo>
                    <a:cubicBezTo>
                      <a:pt x="8422" y="2035"/>
                      <a:pt x="9073" y="1549"/>
                      <a:pt x="9827" y="1314"/>
                    </a:cubicBezTo>
                    <a:cubicBezTo>
                      <a:pt x="10052" y="1246"/>
                      <a:pt x="10288" y="1214"/>
                      <a:pt x="10504" y="1120"/>
                    </a:cubicBezTo>
                    <a:cubicBezTo>
                      <a:pt x="10728" y="910"/>
                      <a:pt x="10943" y="688"/>
                      <a:pt x="11145" y="454"/>
                    </a:cubicBezTo>
                    <a:lnTo>
                      <a:pt x="11145" y="454"/>
                    </a:lnTo>
                    <a:cubicBezTo>
                      <a:pt x="10906" y="565"/>
                      <a:pt x="10667" y="676"/>
                      <a:pt x="10403" y="717"/>
                    </a:cubicBezTo>
                    <a:cubicBezTo>
                      <a:pt x="10321" y="729"/>
                      <a:pt x="10240" y="735"/>
                      <a:pt x="10159" y="735"/>
                    </a:cubicBezTo>
                    <a:cubicBezTo>
                      <a:pt x="9701" y="735"/>
                      <a:pt x="9251" y="554"/>
                      <a:pt x="8833" y="382"/>
                    </a:cubicBezTo>
                    <a:cubicBezTo>
                      <a:pt x="8773" y="356"/>
                      <a:pt x="8729" y="266"/>
                      <a:pt x="8766" y="205"/>
                    </a:cubicBezTo>
                    <a:cubicBezTo>
                      <a:pt x="8800" y="148"/>
                      <a:pt x="8839" y="94"/>
                      <a:pt x="8884" y="43"/>
                    </a:cubicBezTo>
                    <a:cubicBezTo>
                      <a:pt x="8031" y="30"/>
                      <a:pt x="7178" y="15"/>
                      <a:pt x="63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0" name="Google Shape;4830;p54"/>
              <p:cNvSpPr/>
              <p:nvPr/>
            </p:nvSpPr>
            <p:spPr>
              <a:xfrm>
                <a:off x="4156475" y="336200"/>
                <a:ext cx="303800" cy="326000"/>
              </a:xfrm>
              <a:custGeom>
                <a:avLst/>
                <a:gdLst/>
                <a:ahLst/>
                <a:cxnLst/>
                <a:rect l="l" t="t" r="r" b="b"/>
                <a:pathLst>
                  <a:path w="12152" h="13040" extrusionOk="0">
                    <a:moveTo>
                      <a:pt x="3139" y="1"/>
                    </a:moveTo>
                    <a:cubicBezTo>
                      <a:pt x="3096" y="1"/>
                      <a:pt x="3053" y="20"/>
                      <a:pt x="3033" y="65"/>
                    </a:cubicBezTo>
                    <a:cubicBezTo>
                      <a:pt x="2875" y="419"/>
                      <a:pt x="2957" y="802"/>
                      <a:pt x="3024" y="1170"/>
                    </a:cubicBezTo>
                    <a:cubicBezTo>
                      <a:pt x="3094" y="1547"/>
                      <a:pt x="3194" y="1924"/>
                      <a:pt x="3398" y="2253"/>
                    </a:cubicBezTo>
                    <a:cubicBezTo>
                      <a:pt x="3658" y="2674"/>
                      <a:pt x="4080" y="3018"/>
                      <a:pt x="4306" y="3461"/>
                    </a:cubicBezTo>
                    <a:cubicBezTo>
                      <a:pt x="4041" y="3211"/>
                      <a:pt x="3772" y="2964"/>
                      <a:pt x="3500" y="2722"/>
                    </a:cubicBezTo>
                    <a:cubicBezTo>
                      <a:pt x="3381" y="2615"/>
                      <a:pt x="3261" y="2510"/>
                      <a:pt x="3139" y="2406"/>
                    </a:cubicBezTo>
                    <a:cubicBezTo>
                      <a:pt x="3149" y="2378"/>
                      <a:pt x="3148" y="2349"/>
                      <a:pt x="3136" y="2323"/>
                    </a:cubicBezTo>
                    <a:cubicBezTo>
                      <a:pt x="2644" y="1078"/>
                      <a:pt x="1356" y="549"/>
                      <a:pt x="191" y="112"/>
                    </a:cubicBezTo>
                    <a:cubicBezTo>
                      <a:pt x="179" y="107"/>
                      <a:pt x="166" y="105"/>
                      <a:pt x="154" y="105"/>
                    </a:cubicBezTo>
                    <a:cubicBezTo>
                      <a:pt x="72" y="105"/>
                      <a:pt x="1" y="196"/>
                      <a:pt x="26" y="275"/>
                    </a:cubicBezTo>
                    <a:cubicBezTo>
                      <a:pt x="239" y="920"/>
                      <a:pt x="625" y="1504"/>
                      <a:pt x="1143" y="1945"/>
                    </a:cubicBezTo>
                    <a:cubicBezTo>
                      <a:pt x="1406" y="2170"/>
                      <a:pt x="1706" y="2383"/>
                      <a:pt x="2042" y="2483"/>
                    </a:cubicBezTo>
                    <a:cubicBezTo>
                      <a:pt x="2354" y="2575"/>
                      <a:pt x="2766" y="2491"/>
                      <a:pt x="3033" y="2704"/>
                    </a:cubicBezTo>
                    <a:cubicBezTo>
                      <a:pt x="3055" y="2722"/>
                      <a:pt x="3082" y="2732"/>
                      <a:pt x="3110" y="2735"/>
                    </a:cubicBezTo>
                    <a:cubicBezTo>
                      <a:pt x="3710" y="3261"/>
                      <a:pt x="4293" y="3806"/>
                      <a:pt x="4859" y="4372"/>
                    </a:cubicBezTo>
                    <a:cubicBezTo>
                      <a:pt x="4827" y="4368"/>
                      <a:pt x="4795" y="4364"/>
                      <a:pt x="4763" y="4361"/>
                    </a:cubicBezTo>
                    <a:cubicBezTo>
                      <a:pt x="4669" y="4353"/>
                      <a:pt x="4576" y="4346"/>
                      <a:pt x="4483" y="4340"/>
                    </a:cubicBezTo>
                    <a:cubicBezTo>
                      <a:pt x="3848" y="3667"/>
                      <a:pt x="2976" y="3044"/>
                      <a:pt x="2042" y="3044"/>
                    </a:cubicBezTo>
                    <a:cubicBezTo>
                      <a:pt x="1797" y="3044"/>
                      <a:pt x="1547" y="3087"/>
                      <a:pt x="1296" y="3183"/>
                    </a:cubicBezTo>
                    <a:cubicBezTo>
                      <a:pt x="1213" y="3214"/>
                      <a:pt x="1150" y="3337"/>
                      <a:pt x="1236" y="3406"/>
                    </a:cubicBezTo>
                    <a:cubicBezTo>
                      <a:pt x="1849" y="3900"/>
                      <a:pt x="2560" y="4256"/>
                      <a:pt x="3321" y="4450"/>
                    </a:cubicBezTo>
                    <a:cubicBezTo>
                      <a:pt x="3693" y="4543"/>
                      <a:pt x="4073" y="4596"/>
                      <a:pt x="4455" y="4611"/>
                    </a:cubicBezTo>
                    <a:cubicBezTo>
                      <a:pt x="4692" y="4622"/>
                      <a:pt x="4996" y="4616"/>
                      <a:pt x="5219" y="4738"/>
                    </a:cubicBezTo>
                    <a:cubicBezTo>
                      <a:pt x="5290" y="4811"/>
                      <a:pt x="5360" y="4883"/>
                      <a:pt x="5431" y="4957"/>
                    </a:cubicBezTo>
                    <a:cubicBezTo>
                      <a:pt x="5873" y="5419"/>
                      <a:pt x="6302" y="5894"/>
                      <a:pt x="6719" y="6380"/>
                    </a:cubicBezTo>
                    <a:cubicBezTo>
                      <a:pt x="6566" y="6337"/>
                      <a:pt x="6408" y="6312"/>
                      <a:pt x="6248" y="6308"/>
                    </a:cubicBezTo>
                    <a:cubicBezTo>
                      <a:pt x="6240" y="6294"/>
                      <a:pt x="6229" y="6281"/>
                      <a:pt x="6216" y="6272"/>
                    </a:cubicBezTo>
                    <a:cubicBezTo>
                      <a:pt x="5640" y="5802"/>
                      <a:pt x="4956" y="5633"/>
                      <a:pt x="4255" y="5633"/>
                    </a:cubicBezTo>
                    <a:cubicBezTo>
                      <a:pt x="3668" y="5633"/>
                      <a:pt x="3068" y="5752"/>
                      <a:pt x="2509" y="5912"/>
                    </a:cubicBezTo>
                    <a:cubicBezTo>
                      <a:pt x="2394" y="5945"/>
                      <a:pt x="2381" y="6094"/>
                      <a:pt x="2477" y="6157"/>
                    </a:cubicBezTo>
                    <a:cubicBezTo>
                      <a:pt x="2824" y="6384"/>
                      <a:pt x="3177" y="6613"/>
                      <a:pt x="3573" y="6744"/>
                    </a:cubicBezTo>
                    <a:cubicBezTo>
                      <a:pt x="3790" y="6816"/>
                      <a:pt x="4011" y="6845"/>
                      <a:pt x="4232" y="6845"/>
                    </a:cubicBezTo>
                    <a:cubicBezTo>
                      <a:pt x="4449" y="6845"/>
                      <a:pt x="4666" y="6817"/>
                      <a:pt x="4883" y="6776"/>
                    </a:cubicBezTo>
                    <a:cubicBezTo>
                      <a:pt x="5274" y="6700"/>
                      <a:pt x="5739" y="6566"/>
                      <a:pt x="6176" y="6566"/>
                    </a:cubicBezTo>
                    <a:cubicBezTo>
                      <a:pt x="6520" y="6566"/>
                      <a:pt x="6847" y="6649"/>
                      <a:pt x="7105" y="6911"/>
                    </a:cubicBezTo>
                    <a:cubicBezTo>
                      <a:pt x="7128" y="6935"/>
                      <a:pt x="7160" y="6950"/>
                      <a:pt x="7194" y="6950"/>
                    </a:cubicBezTo>
                    <a:cubicBezTo>
                      <a:pt x="7195" y="6950"/>
                      <a:pt x="7196" y="6950"/>
                      <a:pt x="7197" y="6950"/>
                    </a:cubicBezTo>
                    <a:cubicBezTo>
                      <a:pt x="7523" y="7345"/>
                      <a:pt x="7840" y="7748"/>
                      <a:pt x="8149" y="8157"/>
                    </a:cubicBezTo>
                    <a:cubicBezTo>
                      <a:pt x="8044" y="8126"/>
                      <a:pt x="7936" y="8111"/>
                      <a:pt x="7828" y="8111"/>
                    </a:cubicBezTo>
                    <a:cubicBezTo>
                      <a:pt x="7809" y="8111"/>
                      <a:pt x="7790" y="8111"/>
                      <a:pt x="7771" y="8112"/>
                    </a:cubicBezTo>
                    <a:cubicBezTo>
                      <a:pt x="7716" y="8115"/>
                      <a:pt x="7662" y="8122"/>
                      <a:pt x="7609" y="8131"/>
                    </a:cubicBezTo>
                    <a:cubicBezTo>
                      <a:pt x="7609" y="8091"/>
                      <a:pt x="7590" y="8051"/>
                      <a:pt x="7541" y="8028"/>
                    </a:cubicBezTo>
                    <a:cubicBezTo>
                      <a:pt x="7110" y="7816"/>
                      <a:pt x="6636" y="7710"/>
                      <a:pt x="6162" y="7710"/>
                    </a:cubicBezTo>
                    <a:cubicBezTo>
                      <a:pt x="5598" y="7710"/>
                      <a:pt x="5034" y="7860"/>
                      <a:pt x="4544" y="8160"/>
                    </a:cubicBezTo>
                    <a:cubicBezTo>
                      <a:pt x="4467" y="8207"/>
                      <a:pt x="4448" y="8348"/>
                      <a:pt x="4544" y="8391"/>
                    </a:cubicBezTo>
                    <a:cubicBezTo>
                      <a:pt x="5025" y="8600"/>
                      <a:pt x="5542" y="8712"/>
                      <a:pt x="6064" y="8712"/>
                    </a:cubicBezTo>
                    <a:cubicBezTo>
                      <a:pt x="6216" y="8712"/>
                      <a:pt x="6369" y="8702"/>
                      <a:pt x="6521" y="8683"/>
                    </a:cubicBezTo>
                    <a:cubicBezTo>
                      <a:pt x="6867" y="8639"/>
                      <a:pt x="7178" y="8526"/>
                      <a:pt x="7510" y="8429"/>
                    </a:cubicBezTo>
                    <a:cubicBezTo>
                      <a:pt x="7615" y="8398"/>
                      <a:pt x="7721" y="8382"/>
                      <a:pt x="7826" y="8382"/>
                    </a:cubicBezTo>
                    <a:cubicBezTo>
                      <a:pt x="8042" y="8382"/>
                      <a:pt x="8250" y="8451"/>
                      <a:pt x="8425" y="8603"/>
                    </a:cubicBezTo>
                    <a:cubicBezTo>
                      <a:pt x="8448" y="8622"/>
                      <a:pt x="8474" y="8634"/>
                      <a:pt x="8504" y="8636"/>
                    </a:cubicBezTo>
                    <a:cubicBezTo>
                      <a:pt x="8813" y="9063"/>
                      <a:pt x="9114" y="9495"/>
                      <a:pt x="9407" y="9935"/>
                    </a:cubicBezTo>
                    <a:cubicBezTo>
                      <a:pt x="9323" y="9915"/>
                      <a:pt x="9237" y="9905"/>
                      <a:pt x="9151" y="9905"/>
                    </a:cubicBezTo>
                    <a:cubicBezTo>
                      <a:pt x="9137" y="9894"/>
                      <a:pt x="9121" y="9885"/>
                      <a:pt x="9104" y="9881"/>
                    </a:cubicBezTo>
                    <a:cubicBezTo>
                      <a:pt x="8819" y="9793"/>
                      <a:pt x="8567" y="9631"/>
                      <a:pt x="8294" y="9513"/>
                    </a:cubicBezTo>
                    <a:cubicBezTo>
                      <a:pt x="8051" y="9408"/>
                      <a:pt x="7793" y="9345"/>
                      <a:pt x="7529" y="9326"/>
                    </a:cubicBezTo>
                    <a:cubicBezTo>
                      <a:pt x="7470" y="9322"/>
                      <a:pt x="7412" y="9320"/>
                      <a:pt x="7353" y="9320"/>
                    </a:cubicBezTo>
                    <a:cubicBezTo>
                      <a:pt x="6881" y="9320"/>
                      <a:pt x="6417" y="9460"/>
                      <a:pt x="6022" y="9724"/>
                    </a:cubicBezTo>
                    <a:cubicBezTo>
                      <a:pt x="5923" y="9790"/>
                      <a:pt x="5943" y="9929"/>
                      <a:pt x="6054" y="9967"/>
                    </a:cubicBezTo>
                    <a:cubicBezTo>
                      <a:pt x="6617" y="10168"/>
                      <a:pt x="7201" y="10370"/>
                      <a:pt x="7807" y="10370"/>
                    </a:cubicBezTo>
                    <a:cubicBezTo>
                      <a:pt x="7814" y="10370"/>
                      <a:pt x="7822" y="10370"/>
                      <a:pt x="7830" y="10370"/>
                    </a:cubicBezTo>
                    <a:cubicBezTo>
                      <a:pt x="8127" y="10367"/>
                      <a:pt x="8407" y="10295"/>
                      <a:pt x="8695" y="10228"/>
                    </a:cubicBezTo>
                    <a:cubicBezTo>
                      <a:pt x="8832" y="10196"/>
                      <a:pt x="8975" y="10170"/>
                      <a:pt x="9115" y="10170"/>
                    </a:cubicBezTo>
                    <a:cubicBezTo>
                      <a:pt x="9268" y="10170"/>
                      <a:pt x="9419" y="10201"/>
                      <a:pt x="9556" y="10288"/>
                    </a:cubicBezTo>
                    <a:cubicBezTo>
                      <a:pt x="9576" y="10302"/>
                      <a:pt x="9599" y="10309"/>
                      <a:pt x="9623" y="10309"/>
                    </a:cubicBezTo>
                    <a:cubicBezTo>
                      <a:pt x="9632" y="10309"/>
                      <a:pt x="9640" y="10308"/>
                      <a:pt x="9649" y="10306"/>
                    </a:cubicBezTo>
                    <a:cubicBezTo>
                      <a:pt x="9962" y="10791"/>
                      <a:pt x="10262" y="11282"/>
                      <a:pt x="10550" y="11781"/>
                    </a:cubicBezTo>
                    <a:cubicBezTo>
                      <a:pt x="10517" y="11777"/>
                      <a:pt x="10484" y="11775"/>
                      <a:pt x="10452" y="11775"/>
                    </a:cubicBezTo>
                    <a:cubicBezTo>
                      <a:pt x="10396" y="11775"/>
                      <a:pt x="10341" y="11781"/>
                      <a:pt x="10286" y="11791"/>
                    </a:cubicBezTo>
                    <a:cubicBezTo>
                      <a:pt x="10277" y="11743"/>
                      <a:pt x="10244" y="11703"/>
                      <a:pt x="10198" y="11687"/>
                    </a:cubicBezTo>
                    <a:cubicBezTo>
                      <a:pt x="9720" y="11513"/>
                      <a:pt x="9211" y="11387"/>
                      <a:pt x="8707" y="11387"/>
                    </a:cubicBezTo>
                    <a:cubicBezTo>
                      <a:pt x="8320" y="11387"/>
                      <a:pt x="7936" y="11462"/>
                      <a:pt x="7574" y="11645"/>
                    </a:cubicBezTo>
                    <a:cubicBezTo>
                      <a:pt x="7525" y="11669"/>
                      <a:pt x="7493" y="11744"/>
                      <a:pt x="7512" y="11796"/>
                    </a:cubicBezTo>
                    <a:cubicBezTo>
                      <a:pt x="7600" y="12033"/>
                      <a:pt x="7925" y="12065"/>
                      <a:pt x="8137" y="12123"/>
                    </a:cubicBezTo>
                    <a:cubicBezTo>
                      <a:pt x="8436" y="12206"/>
                      <a:pt x="8742" y="12274"/>
                      <a:pt x="9054" y="12293"/>
                    </a:cubicBezTo>
                    <a:cubicBezTo>
                      <a:pt x="9105" y="12297"/>
                      <a:pt x="9157" y="12298"/>
                      <a:pt x="9209" y="12298"/>
                    </a:cubicBezTo>
                    <a:cubicBezTo>
                      <a:pt x="9454" y="12298"/>
                      <a:pt x="9698" y="12260"/>
                      <a:pt x="9931" y="12178"/>
                    </a:cubicBezTo>
                    <a:cubicBezTo>
                      <a:pt x="10078" y="12125"/>
                      <a:pt x="10266" y="12040"/>
                      <a:pt x="10437" y="12040"/>
                    </a:cubicBezTo>
                    <a:cubicBezTo>
                      <a:pt x="10537" y="12040"/>
                      <a:pt x="10631" y="12069"/>
                      <a:pt x="10708" y="12151"/>
                    </a:cubicBezTo>
                    <a:cubicBezTo>
                      <a:pt x="10728" y="12173"/>
                      <a:pt x="10755" y="12188"/>
                      <a:pt x="10785" y="12191"/>
                    </a:cubicBezTo>
                    <a:cubicBezTo>
                      <a:pt x="10942" y="12472"/>
                      <a:pt x="11096" y="12755"/>
                      <a:pt x="11246" y="13040"/>
                    </a:cubicBezTo>
                    <a:lnTo>
                      <a:pt x="11544" y="13034"/>
                    </a:lnTo>
                    <a:cubicBezTo>
                      <a:pt x="11377" y="12714"/>
                      <a:pt x="11205" y="12397"/>
                      <a:pt x="11028" y="12081"/>
                    </a:cubicBezTo>
                    <a:cubicBezTo>
                      <a:pt x="11032" y="12073"/>
                      <a:pt x="11037" y="12065"/>
                      <a:pt x="11040" y="12057"/>
                    </a:cubicBezTo>
                    <a:cubicBezTo>
                      <a:pt x="11106" y="11877"/>
                      <a:pt x="11106" y="11692"/>
                      <a:pt x="11079" y="11509"/>
                    </a:cubicBezTo>
                    <a:cubicBezTo>
                      <a:pt x="11094" y="11500"/>
                      <a:pt x="11107" y="11489"/>
                      <a:pt x="11117" y="11476"/>
                    </a:cubicBezTo>
                    <a:cubicBezTo>
                      <a:pt x="11773" y="10677"/>
                      <a:pt x="12152" y="9552"/>
                      <a:pt x="11592" y="8595"/>
                    </a:cubicBezTo>
                    <a:cubicBezTo>
                      <a:pt x="11565" y="8552"/>
                      <a:pt x="11521" y="8529"/>
                      <a:pt x="11475" y="8529"/>
                    </a:cubicBezTo>
                    <a:cubicBezTo>
                      <a:pt x="11442" y="8529"/>
                      <a:pt x="11408" y="8542"/>
                      <a:pt x="11381" y="8568"/>
                    </a:cubicBezTo>
                    <a:cubicBezTo>
                      <a:pt x="10967" y="8985"/>
                      <a:pt x="10710" y="9531"/>
                      <a:pt x="10638" y="10114"/>
                    </a:cubicBezTo>
                    <a:cubicBezTo>
                      <a:pt x="10604" y="10398"/>
                      <a:pt x="10617" y="10686"/>
                      <a:pt x="10678" y="10966"/>
                    </a:cubicBezTo>
                    <a:cubicBezTo>
                      <a:pt x="10732" y="11216"/>
                      <a:pt x="10833" y="11473"/>
                      <a:pt x="10828" y="11729"/>
                    </a:cubicBezTo>
                    <a:cubicBezTo>
                      <a:pt x="10547" y="11241"/>
                      <a:pt x="10255" y="10759"/>
                      <a:pt x="9951" y="10285"/>
                    </a:cubicBezTo>
                    <a:cubicBezTo>
                      <a:pt x="9952" y="10281"/>
                      <a:pt x="9953" y="10277"/>
                      <a:pt x="9954" y="10272"/>
                    </a:cubicBezTo>
                    <a:cubicBezTo>
                      <a:pt x="10007" y="10021"/>
                      <a:pt x="10005" y="9773"/>
                      <a:pt x="9983" y="9524"/>
                    </a:cubicBezTo>
                    <a:lnTo>
                      <a:pt x="9983" y="9524"/>
                    </a:lnTo>
                    <a:cubicBezTo>
                      <a:pt x="9992" y="9526"/>
                      <a:pt x="10000" y="9527"/>
                      <a:pt x="10009" y="9527"/>
                    </a:cubicBezTo>
                    <a:cubicBezTo>
                      <a:pt x="10052" y="9527"/>
                      <a:pt x="10094" y="9505"/>
                      <a:pt x="10120" y="9469"/>
                    </a:cubicBezTo>
                    <a:cubicBezTo>
                      <a:pt x="10636" y="8756"/>
                      <a:pt x="10768" y="7797"/>
                      <a:pt x="10464" y="6972"/>
                    </a:cubicBezTo>
                    <a:cubicBezTo>
                      <a:pt x="10443" y="6917"/>
                      <a:pt x="10383" y="6873"/>
                      <a:pt x="10325" y="6873"/>
                    </a:cubicBezTo>
                    <a:cubicBezTo>
                      <a:pt x="10294" y="6873"/>
                      <a:pt x="10264" y="6885"/>
                      <a:pt x="10240" y="6914"/>
                    </a:cubicBezTo>
                    <a:cubicBezTo>
                      <a:pt x="9873" y="7368"/>
                      <a:pt x="9600" y="7851"/>
                      <a:pt x="9606" y="8450"/>
                    </a:cubicBezTo>
                    <a:cubicBezTo>
                      <a:pt x="9610" y="8948"/>
                      <a:pt x="9763" y="9447"/>
                      <a:pt x="9731" y="9945"/>
                    </a:cubicBezTo>
                    <a:cubicBezTo>
                      <a:pt x="9479" y="9561"/>
                      <a:pt x="9220" y="9182"/>
                      <a:pt x="8954" y="8806"/>
                    </a:cubicBezTo>
                    <a:cubicBezTo>
                      <a:pt x="9009" y="8616"/>
                      <a:pt x="8990" y="8430"/>
                      <a:pt x="8937" y="8249"/>
                    </a:cubicBezTo>
                    <a:cubicBezTo>
                      <a:pt x="8950" y="8237"/>
                      <a:pt x="8960" y="8224"/>
                      <a:pt x="8968" y="8208"/>
                    </a:cubicBezTo>
                    <a:cubicBezTo>
                      <a:pt x="9417" y="7262"/>
                      <a:pt x="9439" y="6169"/>
                      <a:pt x="9026" y="5206"/>
                    </a:cubicBezTo>
                    <a:cubicBezTo>
                      <a:pt x="9007" y="5161"/>
                      <a:pt x="8964" y="5140"/>
                      <a:pt x="8919" y="5140"/>
                    </a:cubicBezTo>
                    <a:cubicBezTo>
                      <a:pt x="8870" y="5140"/>
                      <a:pt x="8819" y="5165"/>
                      <a:pt x="8795" y="5206"/>
                    </a:cubicBezTo>
                    <a:cubicBezTo>
                      <a:pt x="8492" y="5738"/>
                      <a:pt x="8264" y="6340"/>
                      <a:pt x="8274" y="6959"/>
                    </a:cubicBezTo>
                    <a:cubicBezTo>
                      <a:pt x="8280" y="7255"/>
                      <a:pt x="8349" y="7538"/>
                      <a:pt x="8467" y="7809"/>
                    </a:cubicBezTo>
                    <a:cubicBezTo>
                      <a:pt x="8559" y="8021"/>
                      <a:pt x="8689" y="8244"/>
                      <a:pt x="8716" y="8477"/>
                    </a:cubicBezTo>
                    <a:cubicBezTo>
                      <a:pt x="8502" y="8182"/>
                      <a:pt x="8284" y="7892"/>
                      <a:pt x="8061" y="7604"/>
                    </a:cubicBezTo>
                    <a:cubicBezTo>
                      <a:pt x="7931" y="7437"/>
                      <a:pt x="7800" y="7271"/>
                      <a:pt x="7667" y="7106"/>
                    </a:cubicBezTo>
                    <a:cubicBezTo>
                      <a:pt x="7724" y="6845"/>
                      <a:pt x="7680" y="6594"/>
                      <a:pt x="7599" y="6347"/>
                    </a:cubicBezTo>
                    <a:cubicBezTo>
                      <a:pt x="8061" y="5308"/>
                      <a:pt x="8029" y="4096"/>
                      <a:pt x="7504" y="3085"/>
                    </a:cubicBezTo>
                    <a:cubicBezTo>
                      <a:pt x="7481" y="3042"/>
                      <a:pt x="7434" y="3020"/>
                      <a:pt x="7387" y="3020"/>
                    </a:cubicBezTo>
                    <a:cubicBezTo>
                      <a:pt x="7340" y="3020"/>
                      <a:pt x="7295" y="3042"/>
                      <a:pt x="7273" y="3085"/>
                    </a:cubicBezTo>
                    <a:cubicBezTo>
                      <a:pt x="6975" y="3686"/>
                      <a:pt x="6850" y="4365"/>
                      <a:pt x="6926" y="5033"/>
                    </a:cubicBezTo>
                    <a:cubicBezTo>
                      <a:pt x="6966" y="5365"/>
                      <a:pt x="7051" y="5689"/>
                      <a:pt x="7178" y="5998"/>
                    </a:cubicBezTo>
                    <a:cubicBezTo>
                      <a:pt x="7284" y="6256"/>
                      <a:pt x="7414" y="6530"/>
                      <a:pt x="7428" y="6810"/>
                    </a:cubicBezTo>
                    <a:cubicBezTo>
                      <a:pt x="7158" y="6481"/>
                      <a:pt x="6883" y="6158"/>
                      <a:pt x="6602" y="5839"/>
                    </a:cubicBezTo>
                    <a:cubicBezTo>
                      <a:pt x="6600" y="5833"/>
                      <a:pt x="6599" y="5827"/>
                      <a:pt x="6597" y="5821"/>
                    </a:cubicBezTo>
                    <a:cubicBezTo>
                      <a:pt x="6500" y="5571"/>
                      <a:pt x="6370" y="5338"/>
                      <a:pt x="6233" y="5110"/>
                    </a:cubicBezTo>
                    <a:cubicBezTo>
                      <a:pt x="6270" y="5087"/>
                      <a:pt x="6294" y="5048"/>
                      <a:pt x="6298" y="5004"/>
                    </a:cubicBezTo>
                    <a:cubicBezTo>
                      <a:pt x="6420" y="3816"/>
                      <a:pt x="6136" y="2621"/>
                      <a:pt x="5493" y="1613"/>
                    </a:cubicBezTo>
                    <a:cubicBezTo>
                      <a:pt x="5466" y="1570"/>
                      <a:pt x="5421" y="1549"/>
                      <a:pt x="5376" y="1549"/>
                    </a:cubicBezTo>
                    <a:cubicBezTo>
                      <a:pt x="5321" y="1549"/>
                      <a:pt x="5266" y="1582"/>
                      <a:pt x="5249" y="1645"/>
                    </a:cubicBezTo>
                    <a:cubicBezTo>
                      <a:pt x="5041" y="2379"/>
                      <a:pt x="5057" y="3158"/>
                      <a:pt x="5293" y="3883"/>
                    </a:cubicBezTo>
                    <a:cubicBezTo>
                      <a:pt x="5438" y="4321"/>
                      <a:pt x="5688" y="4702"/>
                      <a:pt x="5923" y="5091"/>
                    </a:cubicBezTo>
                    <a:cubicBezTo>
                      <a:pt x="5833" y="4995"/>
                      <a:pt x="5743" y="4898"/>
                      <a:pt x="5653" y="4803"/>
                    </a:cubicBezTo>
                    <a:cubicBezTo>
                      <a:pt x="5648" y="4785"/>
                      <a:pt x="5641" y="4768"/>
                      <a:pt x="5629" y="4755"/>
                    </a:cubicBezTo>
                    <a:cubicBezTo>
                      <a:pt x="5569" y="4674"/>
                      <a:pt x="5494" y="4605"/>
                      <a:pt x="5409" y="4549"/>
                    </a:cubicBezTo>
                    <a:cubicBezTo>
                      <a:pt x="5177" y="4310"/>
                      <a:pt x="4941" y="4075"/>
                      <a:pt x="4703" y="3842"/>
                    </a:cubicBezTo>
                    <a:cubicBezTo>
                      <a:pt x="4704" y="3830"/>
                      <a:pt x="4704" y="3816"/>
                      <a:pt x="4702" y="3803"/>
                    </a:cubicBezTo>
                    <a:cubicBezTo>
                      <a:pt x="4659" y="3533"/>
                      <a:pt x="4539" y="3302"/>
                      <a:pt x="4388" y="3089"/>
                    </a:cubicBezTo>
                    <a:cubicBezTo>
                      <a:pt x="4399" y="3071"/>
                      <a:pt x="4407" y="3049"/>
                      <a:pt x="4409" y="3027"/>
                    </a:cubicBezTo>
                    <a:cubicBezTo>
                      <a:pt x="4529" y="1917"/>
                      <a:pt x="4081" y="775"/>
                      <a:pt x="3243" y="38"/>
                    </a:cubicBezTo>
                    <a:cubicBezTo>
                      <a:pt x="3216" y="15"/>
                      <a:pt x="3177" y="1"/>
                      <a:pt x="3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1" name="Google Shape;4831;p54"/>
              <p:cNvSpPr/>
              <p:nvPr/>
            </p:nvSpPr>
            <p:spPr>
              <a:xfrm>
                <a:off x="4664600" y="452250"/>
                <a:ext cx="374175" cy="198650"/>
              </a:xfrm>
              <a:custGeom>
                <a:avLst/>
                <a:gdLst/>
                <a:ahLst/>
                <a:cxnLst/>
                <a:rect l="l" t="t" r="r" b="b"/>
                <a:pathLst>
                  <a:path w="14967" h="7946" extrusionOk="0">
                    <a:moveTo>
                      <a:pt x="2879" y="0"/>
                    </a:moveTo>
                    <a:cubicBezTo>
                      <a:pt x="2813" y="0"/>
                      <a:pt x="2743" y="41"/>
                      <a:pt x="2742" y="115"/>
                    </a:cubicBezTo>
                    <a:cubicBezTo>
                      <a:pt x="2737" y="503"/>
                      <a:pt x="2963" y="822"/>
                      <a:pt x="3171" y="1133"/>
                    </a:cubicBezTo>
                    <a:cubicBezTo>
                      <a:pt x="3383" y="1452"/>
                      <a:pt x="3625" y="1759"/>
                      <a:pt x="3943" y="1982"/>
                    </a:cubicBezTo>
                    <a:cubicBezTo>
                      <a:pt x="4348" y="2264"/>
                      <a:pt x="4872" y="2414"/>
                      <a:pt x="5253" y="2731"/>
                    </a:cubicBezTo>
                    <a:cubicBezTo>
                      <a:pt x="4911" y="2607"/>
                      <a:pt x="4567" y="2486"/>
                      <a:pt x="4221" y="2371"/>
                    </a:cubicBezTo>
                    <a:cubicBezTo>
                      <a:pt x="4069" y="2321"/>
                      <a:pt x="3918" y="2271"/>
                      <a:pt x="3765" y="2223"/>
                    </a:cubicBezTo>
                    <a:cubicBezTo>
                      <a:pt x="3763" y="2194"/>
                      <a:pt x="3750" y="2168"/>
                      <a:pt x="3729" y="2149"/>
                    </a:cubicBezTo>
                    <a:cubicBezTo>
                      <a:pt x="2989" y="1403"/>
                      <a:pt x="1971" y="1257"/>
                      <a:pt x="967" y="1257"/>
                    </a:cubicBezTo>
                    <a:cubicBezTo>
                      <a:pt x="692" y="1257"/>
                      <a:pt x="418" y="1268"/>
                      <a:pt x="150" y="1281"/>
                    </a:cubicBezTo>
                    <a:cubicBezTo>
                      <a:pt x="49" y="1286"/>
                      <a:pt x="0" y="1425"/>
                      <a:pt x="64" y="1497"/>
                    </a:cubicBezTo>
                    <a:cubicBezTo>
                      <a:pt x="515" y="2004"/>
                      <a:pt x="1099" y="2390"/>
                      <a:pt x="1748" y="2590"/>
                    </a:cubicBezTo>
                    <a:cubicBezTo>
                      <a:pt x="2018" y="2672"/>
                      <a:pt x="2306" y="2738"/>
                      <a:pt x="2592" y="2738"/>
                    </a:cubicBezTo>
                    <a:cubicBezTo>
                      <a:pt x="2658" y="2738"/>
                      <a:pt x="2723" y="2734"/>
                      <a:pt x="2788" y="2727"/>
                    </a:cubicBezTo>
                    <a:cubicBezTo>
                      <a:pt x="3061" y="2695"/>
                      <a:pt x="3349" y="2519"/>
                      <a:pt x="3631" y="2519"/>
                    </a:cubicBezTo>
                    <a:cubicBezTo>
                      <a:pt x="3683" y="2519"/>
                      <a:pt x="3735" y="2525"/>
                      <a:pt x="3786" y="2539"/>
                    </a:cubicBezTo>
                    <a:cubicBezTo>
                      <a:pt x="3798" y="2542"/>
                      <a:pt x="3811" y="2544"/>
                      <a:pt x="3823" y="2544"/>
                    </a:cubicBezTo>
                    <a:cubicBezTo>
                      <a:pt x="3838" y="2544"/>
                      <a:pt x="3854" y="2541"/>
                      <a:pt x="3868" y="2537"/>
                    </a:cubicBezTo>
                    <a:cubicBezTo>
                      <a:pt x="4628" y="2782"/>
                      <a:pt x="5379" y="3053"/>
                      <a:pt x="6121" y="3349"/>
                    </a:cubicBezTo>
                    <a:cubicBezTo>
                      <a:pt x="6090" y="3357"/>
                      <a:pt x="6060" y="3367"/>
                      <a:pt x="6030" y="3376"/>
                    </a:cubicBezTo>
                    <a:cubicBezTo>
                      <a:pt x="5940" y="3406"/>
                      <a:pt x="5852" y="3437"/>
                      <a:pt x="5764" y="3468"/>
                    </a:cubicBezTo>
                    <a:cubicBezTo>
                      <a:pt x="5219" y="3233"/>
                      <a:pt x="4593" y="3055"/>
                      <a:pt x="3988" y="3055"/>
                    </a:cubicBezTo>
                    <a:cubicBezTo>
                      <a:pt x="3402" y="3055"/>
                      <a:pt x="2835" y="3222"/>
                      <a:pt x="2379" y="3666"/>
                    </a:cubicBezTo>
                    <a:cubicBezTo>
                      <a:pt x="2315" y="3727"/>
                      <a:pt x="2306" y="3864"/>
                      <a:pt x="2413" y="3893"/>
                    </a:cubicBezTo>
                    <a:cubicBezTo>
                      <a:pt x="2894" y="4028"/>
                      <a:pt x="3389" y="4095"/>
                      <a:pt x="3886" y="4095"/>
                    </a:cubicBezTo>
                    <a:cubicBezTo>
                      <a:pt x="4172" y="4095"/>
                      <a:pt x="4458" y="4073"/>
                      <a:pt x="4741" y="4028"/>
                    </a:cubicBezTo>
                    <a:cubicBezTo>
                      <a:pt x="5118" y="3967"/>
                      <a:pt x="5488" y="3867"/>
                      <a:pt x="5846" y="3728"/>
                    </a:cubicBezTo>
                    <a:cubicBezTo>
                      <a:pt x="6050" y="3651"/>
                      <a:pt x="6300" y="3540"/>
                      <a:pt x="6536" y="3540"/>
                    </a:cubicBezTo>
                    <a:cubicBezTo>
                      <a:pt x="6557" y="3540"/>
                      <a:pt x="6577" y="3541"/>
                      <a:pt x="6597" y="3542"/>
                    </a:cubicBezTo>
                    <a:cubicBezTo>
                      <a:pt x="6691" y="3582"/>
                      <a:pt x="6784" y="3620"/>
                      <a:pt x="6878" y="3660"/>
                    </a:cubicBezTo>
                    <a:cubicBezTo>
                      <a:pt x="7467" y="3910"/>
                      <a:pt x="8050" y="4177"/>
                      <a:pt x="8625" y="4459"/>
                    </a:cubicBezTo>
                    <a:cubicBezTo>
                      <a:pt x="8466" y="4479"/>
                      <a:pt x="8311" y="4518"/>
                      <a:pt x="8163" y="4578"/>
                    </a:cubicBezTo>
                    <a:cubicBezTo>
                      <a:pt x="8151" y="4568"/>
                      <a:pt x="8136" y="4561"/>
                      <a:pt x="8120" y="4557"/>
                    </a:cubicBezTo>
                    <a:cubicBezTo>
                      <a:pt x="7870" y="4486"/>
                      <a:pt x="7623" y="4454"/>
                      <a:pt x="7380" y="4454"/>
                    </a:cubicBezTo>
                    <a:cubicBezTo>
                      <a:pt x="6342" y="4454"/>
                      <a:pt x="5372" y="5038"/>
                      <a:pt x="4572" y="5693"/>
                    </a:cubicBezTo>
                    <a:cubicBezTo>
                      <a:pt x="4481" y="5769"/>
                      <a:pt x="4528" y="5910"/>
                      <a:pt x="4640" y="5929"/>
                    </a:cubicBezTo>
                    <a:cubicBezTo>
                      <a:pt x="4970" y="5988"/>
                      <a:pt x="5305" y="6046"/>
                      <a:pt x="5641" y="6046"/>
                    </a:cubicBezTo>
                    <a:cubicBezTo>
                      <a:pt x="5720" y="6046"/>
                      <a:pt x="5799" y="6043"/>
                      <a:pt x="5879" y="6035"/>
                    </a:cubicBezTo>
                    <a:cubicBezTo>
                      <a:pt x="6330" y="5996"/>
                      <a:pt x="6725" y="5798"/>
                      <a:pt x="7095" y="5546"/>
                    </a:cubicBezTo>
                    <a:cubicBezTo>
                      <a:pt x="7577" y="5219"/>
                      <a:pt x="8156" y="4711"/>
                      <a:pt x="8775" y="4711"/>
                    </a:cubicBezTo>
                    <a:cubicBezTo>
                      <a:pt x="8911" y="4711"/>
                      <a:pt x="9049" y="4736"/>
                      <a:pt x="9188" y="4793"/>
                    </a:cubicBezTo>
                    <a:cubicBezTo>
                      <a:pt x="9204" y="4800"/>
                      <a:pt x="9221" y="4804"/>
                      <a:pt x="9239" y="4804"/>
                    </a:cubicBezTo>
                    <a:cubicBezTo>
                      <a:pt x="9256" y="4804"/>
                      <a:pt x="9273" y="4800"/>
                      <a:pt x="9289" y="4793"/>
                    </a:cubicBezTo>
                    <a:cubicBezTo>
                      <a:pt x="9744" y="5028"/>
                      <a:pt x="10195" y="5272"/>
                      <a:pt x="10639" y="5526"/>
                    </a:cubicBezTo>
                    <a:cubicBezTo>
                      <a:pt x="10513" y="5541"/>
                      <a:pt x="10390" y="5577"/>
                      <a:pt x="10275" y="5634"/>
                    </a:cubicBezTo>
                    <a:cubicBezTo>
                      <a:pt x="10226" y="5658"/>
                      <a:pt x="10179" y="5685"/>
                      <a:pt x="10134" y="5715"/>
                    </a:cubicBezTo>
                    <a:cubicBezTo>
                      <a:pt x="10118" y="5678"/>
                      <a:pt x="10084" y="5650"/>
                      <a:pt x="10031" y="5647"/>
                    </a:cubicBezTo>
                    <a:cubicBezTo>
                      <a:pt x="9980" y="5645"/>
                      <a:pt x="9929" y="5644"/>
                      <a:pt x="9878" y="5644"/>
                    </a:cubicBezTo>
                    <a:cubicBezTo>
                      <a:pt x="8879" y="5644"/>
                      <a:pt x="7910" y="6133"/>
                      <a:pt x="7330" y="6953"/>
                    </a:cubicBezTo>
                    <a:cubicBezTo>
                      <a:pt x="7278" y="7026"/>
                      <a:pt x="7317" y="7163"/>
                      <a:pt x="7421" y="7166"/>
                    </a:cubicBezTo>
                    <a:cubicBezTo>
                      <a:pt x="7427" y="7166"/>
                      <a:pt x="7434" y="7166"/>
                      <a:pt x="7440" y="7166"/>
                    </a:cubicBezTo>
                    <a:cubicBezTo>
                      <a:pt x="8111" y="7166"/>
                      <a:pt x="8773" y="6994"/>
                      <a:pt x="9353" y="6652"/>
                    </a:cubicBezTo>
                    <a:cubicBezTo>
                      <a:pt x="9653" y="6476"/>
                      <a:pt x="9895" y="6249"/>
                      <a:pt x="10161" y="6029"/>
                    </a:cubicBezTo>
                    <a:cubicBezTo>
                      <a:pt x="10348" y="5875"/>
                      <a:pt x="10567" y="5785"/>
                      <a:pt x="10798" y="5785"/>
                    </a:cubicBezTo>
                    <a:cubicBezTo>
                      <a:pt x="10888" y="5785"/>
                      <a:pt x="10979" y="5798"/>
                      <a:pt x="11071" y="5827"/>
                    </a:cubicBezTo>
                    <a:cubicBezTo>
                      <a:pt x="11085" y="5831"/>
                      <a:pt x="11099" y="5833"/>
                      <a:pt x="11114" y="5833"/>
                    </a:cubicBezTo>
                    <a:cubicBezTo>
                      <a:pt x="11128" y="5833"/>
                      <a:pt x="11142" y="5831"/>
                      <a:pt x="11156" y="5827"/>
                    </a:cubicBezTo>
                    <a:cubicBezTo>
                      <a:pt x="11609" y="6095"/>
                      <a:pt x="12057" y="6375"/>
                      <a:pt x="12498" y="6663"/>
                    </a:cubicBezTo>
                    <a:cubicBezTo>
                      <a:pt x="12413" y="6678"/>
                      <a:pt x="12330" y="6702"/>
                      <a:pt x="12250" y="6736"/>
                    </a:cubicBezTo>
                    <a:cubicBezTo>
                      <a:pt x="12237" y="6733"/>
                      <a:pt x="12224" y="6731"/>
                      <a:pt x="12211" y="6731"/>
                    </a:cubicBezTo>
                    <a:cubicBezTo>
                      <a:pt x="12207" y="6731"/>
                      <a:pt x="12202" y="6732"/>
                      <a:pt x="12198" y="6732"/>
                    </a:cubicBezTo>
                    <a:cubicBezTo>
                      <a:pt x="12124" y="6740"/>
                      <a:pt x="12051" y="6743"/>
                      <a:pt x="11978" y="6743"/>
                    </a:cubicBezTo>
                    <a:cubicBezTo>
                      <a:pt x="11755" y="6743"/>
                      <a:pt x="11532" y="6715"/>
                      <a:pt x="11309" y="6715"/>
                    </a:cubicBezTo>
                    <a:cubicBezTo>
                      <a:pt x="11045" y="6715"/>
                      <a:pt x="10783" y="6758"/>
                      <a:pt x="10533" y="6845"/>
                    </a:cubicBezTo>
                    <a:cubicBezTo>
                      <a:pt x="10028" y="7020"/>
                      <a:pt x="9595" y="7358"/>
                      <a:pt x="9305" y="7806"/>
                    </a:cubicBezTo>
                    <a:cubicBezTo>
                      <a:pt x="9276" y="7847"/>
                      <a:pt x="9273" y="7901"/>
                      <a:pt x="9296" y="7946"/>
                    </a:cubicBezTo>
                    <a:cubicBezTo>
                      <a:pt x="9690" y="7933"/>
                      <a:pt x="10083" y="7919"/>
                      <a:pt x="10478" y="7907"/>
                    </a:cubicBezTo>
                    <a:cubicBezTo>
                      <a:pt x="10733" y="7860"/>
                      <a:pt x="10983" y="7791"/>
                      <a:pt x="11222" y="7685"/>
                    </a:cubicBezTo>
                    <a:cubicBezTo>
                      <a:pt x="11494" y="7565"/>
                      <a:pt x="11723" y="7388"/>
                      <a:pt x="11961" y="7212"/>
                    </a:cubicBezTo>
                    <a:cubicBezTo>
                      <a:pt x="12169" y="7059"/>
                      <a:pt x="12401" y="6918"/>
                      <a:pt x="12661" y="6918"/>
                    </a:cubicBezTo>
                    <a:cubicBezTo>
                      <a:pt x="12698" y="6918"/>
                      <a:pt x="12737" y="6921"/>
                      <a:pt x="12775" y="6927"/>
                    </a:cubicBezTo>
                    <a:cubicBezTo>
                      <a:pt x="12784" y="6929"/>
                      <a:pt x="12792" y="6930"/>
                      <a:pt x="12800" y="6930"/>
                    </a:cubicBezTo>
                    <a:cubicBezTo>
                      <a:pt x="12824" y="6930"/>
                      <a:pt x="12848" y="6923"/>
                      <a:pt x="12869" y="6908"/>
                    </a:cubicBezTo>
                    <a:cubicBezTo>
                      <a:pt x="13288" y="7190"/>
                      <a:pt x="13700" y="7480"/>
                      <a:pt x="14107" y="7779"/>
                    </a:cubicBezTo>
                    <a:lnTo>
                      <a:pt x="14463" y="7766"/>
                    </a:lnTo>
                    <a:cubicBezTo>
                      <a:pt x="14538" y="7764"/>
                      <a:pt x="14611" y="7742"/>
                      <a:pt x="14675" y="7703"/>
                    </a:cubicBezTo>
                    <a:cubicBezTo>
                      <a:pt x="14709" y="7699"/>
                      <a:pt x="14744" y="7697"/>
                      <a:pt x="14778" y="7694"/>
                    </a:cubicBezTo>
                    <a:cubicBezTo>
                      <a:pt x="14746" y="7608"/>
                      <a:pt x="14705" y="7525"/>
                      <a:pt x="14656" y="7446"/>
                    </a:cubicBezTo>
                    <a:cubicBezTo>
                      <a:pt x="14667" y="7434"/>
                      <a:pt x="14674" y="7418"/>
                      <a:pt x="14679" y="7401"/>
                    </a:cubicBezTo>
                    <a:cubicBezTo>
                      <a:pt x="14967" y="6409"/>
                      <a:pt x="14869" y="5225"/>
                      <a:pt x="13976" y="4567"/>
                    </a:cubicBezTo>
                    <a:cubicBezTo>
                      <a:pt x="13951" y="4550"/>
                      <a:pt x="13924" y="4542"/>
                      <a:pt x="13897" y="4542"/>
                    </a:cubicBezTo>
                    <a:cubicBezTo>
                      <a:pt x="13845" y="4542"/>
                      <a:pt x="13794" y="4572"/>
                      <a:pt x="13772" y="4626"/>
                    </a:cubicBezTo>
                    <a:cubicBezTo>
                      <a:pt x="13557" y="5172"/>
                      <a:pt x="13537" y="5776"/>
                      <a:pt x="13700" y="6340"/>
                    </a:cubicBezTo>
                    <a:cubicBezTo>
                      <a:pt x="13781" y="6615"/>
                      <a:pt x="13908" y="6873"/>
                      <a:pt x="14075" y="7106"/>
                    </a:cubicBezTo>
                    <a:cubicBezTo>
                      <a:pt x="14223" y="7314"/>
                      <a:pt x="14417" y="7511"/>
                      <a:pt x="14514" y="7748"/>
                    </a:cubicBezTo>
                    <a:cubicBezTo>
                      <a:pt x="14062" y="7411"/>
                      <a:pt x="13604" y="7084"/>
                      <a:pt x="13137" y="6768"/>
                    </a:cubicBezTo>
                    <a:cubicBezTo>
                      <a:pt x="13137" y="6764"/>
                      <a:pt x="13136" y="6759"/>
                      <a:pt x="13135" y="6755"/>
                    </a:cubicBezTo>
                    <a:cubicBezTo>
                      <a:pt x="13085" y="6503"/>
                      <a:pt x="12984" y="6277"/>
                      <a:pt x="12865" y="6057"/>
                    </a:cubicBezTo>
                    <a:cubicBezTo>
                      <a:pt x="12918" y="6045"/>
                      <a:pt x="12958" y="6004"/>
                      <a:pt x="12969" y="5950"/>
                    </a:cubicBezTo>
                    <a:cubicBezTo>
                      <a:pt x="13161" y="5092"/>
                      <a:pt x="12903" y="4160"/>
                      <a:pt x="12298" y="3522"/>
                    </a:cubicBezTo>
                    <a:cubicBezTo>
                      <a:pt x="12270" y="3492"/>
                      <a:pt x="12225" y="3475"/>
                      <a:pt x="12183" y="3475"/>
                    </a:cubicBezTo>
                    <a:cubicBezTo>
                      <a:pt x="12133" y="3475"/>
                      <a:pt x="12085" y="3499"/>
                      <a:pt x="12069" y="3556"/>
                    </a:cubicBezTo>
                    <a:cubicBezTo>
                      <a:pt x="11912" y="4118"/>
                      <a:pt x="11851" y="4669"/>
                      <a:pt x="12094" y="5218"/>
                    </a:cubicBezTo>
                    <a:cubicBezTo>
                      <a:pt x="12295" y="5674"/>
                      <a:pt x="12633" y="6072"/>
                      <a:pt x="12801" y="6542"/>
                    </a:cubicBezTo>
                    <a:cubicBezTo>
                      <a:pt x="12417" y="6288"/>
                      <a:pt x="12029" y="6043"/>
                      <a:pt x="11636" y="5804"/>
                    </a:cubicBezTo>
                    <a:cubicBezTo>
                      <a:pt x="11612" y="5606"/>
                      <a:pt x="11521" y="5443"/>
                      <a:pt x="11401" y="5299"/>
                    </a:cubicBezTo>
                    <a:cubicBezTo>
                      <a:pt x="11408" y="5283"/>
                      <a:pt x="11411" y="5265"/>
                      <a:pt x="11412" y="5248"/>
                    </a:cubicBezTo>
                    <a:cubicBezTo>
                      <a:pt x="11452" y="4201"/>
                      <a:pt x="11039" y="3188"/>
                      <a:pt x="10280" y="2467"/>
                    </a:cubicBezTo>
                    <a:cubicBezTo>
                      <a:pt x="10259" y="2448"/>
                      <a:pt x="10233" y="2439"/>
                      <a:pt x="10207" y="2439"/>
                    </a:cubicBezTo>
                    <a:cubicBezTo>
                      <a:pt x="10142" y="2439"/>
                      <a:pt x="10075" y="2493"/>
                      <a:pt x="10067" y="2559"/>
                    </a:cubicBezTo>
                    <a:cubicBezTo>
                      <a:pt x="9999" y="3166"/>
                      <a:pt x="10027" y="3810"/>
                      <a:pt x="10281" y="4375"/>
                    </a:cubicBezTo>
                    <a:cubicBezTo>
                      <a:pt x="10403" y="4646"/>
                      <a:pt x="10578" y="4878"/>
                      <a:pt x="10795" y="5080"/>
                    </a:cubicBezTo>
                    <a:cubicBezTo>
                      <a:pt x="10963" y="5237"/>
                      <a:pt x="11171" y="5391"/>
                      <a:pt x="11286" y="5594"/>
                    </a:cubicBezTo>
                    <a:cubicBezTo>
                      <a:pt x="10973" y="5409"/>
                      <a:pt x="10658" y="5229"/>
                      <a:pt x="10340" y="5052"/>
                    </a:cubicBezTo>
                    <a:cubicBezTo>
                      <a:pt x="10155" y="4949"/>
                      <a:pt x="9969" y="4849"/>
                      <a:pt x="9781" y="4749"/>
                    </a:cubicBezTo>
                    <a:cubicBezTo>
                      <a:pt x="9729" y="4487"/>
                      <a:pt x="9590" y="4274"/>
                      <a:pt x="9419" y="4080"/>
                    </a:cubicBezTo>
                    <a:cubicBezTo>
                      <a:pt x="9432" y="2943"/>
                      <a:pt x="8923" y="1843"/>
                      <a:pt x="8041" y="1122"/>
                    </a:cubicBezTo>
                    <a:cubicBezTo>
                      <a:pt x="8019" y="1104"/>
                      <a:pt x="7993" y="1096"/>
                      <a:pt x="7966" y="1096"/>
                    </a:cubicBezTo>
                    <a:cubicBezTo>
                      <a:pt x="7900" y="1096"/>
                      <a:pt x="7833" y="1143"/>
                      <a:pt x="7830" y="1213"/>
                    </a:cubicBezTo>
                    <a:cubicBezTo>
                      <a:pt x="7794" y="1883"/>
                      <a:pt x="7946" y="2556"/>
                      <a:pt x="8280" y="3138"/>
                    </a:cubicBezTo>
                    <a:cubicBezTo>
                      <a:pt x="8448" y="3428"/>
                      <a:pt x="8655" y="3692"/>
                      <a:pt x="8894" y="3925"/>
                    </a:cubicBezTo>
                    <a:cubicBezTo>
                      <a:pt x="9091" y="4121"/>
                      <a:pt x="9320" y="4321"/>
                      <a:pt x="9443" y="4573"/>
                    </a:cubicBezTo>
                    <a:cubicBezTo>
                      <a:pt x="9066" y="4378"/>
                      <a:pt x="8685" y="4190"/>
                      <a:pt x="8300" y="4007"/>
                    </a:cubicBezTo>
                    <a:cubicBezTo>
                      <a:pt x="8297" y="4003"/>
                      <a:pt x="8293" y="3997"/>
                      <a:pt x="8289" y="3993"/>
                    </a:cubicBezTo>
                    <a:cubicBezTo>
                      <a:pt x="8101" y="3802"/>
                      <a:pt x="7890" y="3639"/>
                      <a:pt x="7673" y="3483"/>
                    </a:cubicBezTo>
                    <a:cubicBezTo>
                      <a:pt x="7699" y="3448"/>
                      <a:pt x="7705" y="3402"/>
                      <a:pt x="7692" y="3362"/>
                    </a:cubicBezTo>
                    <a:cubicBezTo>
                      <a:pt x="7334" y="2221"/>
                      <a:pt x="6600" y="1235"/>
                      <a:pt x="5612" y="563"/>
                    </a:cubicBezTo>
                    <a:cubicBezTo>
                      <a:pt x="5588" y="547"/>
                      <a:pt x="5562" y="540"/>
                      <a:pt x="5536" y="540"/>
                    </a:cubicBezTo>
                    <a:cubicBezTo>
                      <a:pt x="5460" y="540"/>
                      <a:pt x="5388" y="603"/>
                      <a:pt x="5400" y="690"/>
                    </a:cubicBezTo>
                    <a:cubicBezTo>
                      <a:pt x="5500" y="1446"/>
                      <a:pt x="5822" y="2155"/>
                      <a:pt x="6326" y="2728"/>
                    </a:cubicBezTo>
                    <a:cubicBezTo>
                      <a:pt x="6632" y="3073"/>
                      <a:pt x="7012" y="3324"/>
                      <a:pt x="7382" y="3588"/>
                    </a:cubicBezTo>
                    <a:cubicBezTo>
                      <a:pt x="7261" y="3535"/>
                      <a:pt x="7141" y="3483"/>
                      <a:pt x="7019" y="3431"/>
                    </a:cubicBezTo>
                    <a:cubicBezTo>
                      <a:pt x="7009" y="3416"/>
                      <a:pt x="6995" y="3404"/>
                      <a:pt x="6979" y="3396"/>
                    </a:cubicBezTo>
                    <a:cubicBezTo>
                      <a:pt x="6892" y="3346"/>
                      <a:pt x="6796" y="3312"/>
                      <a:pt x="6697" y="3296"/>
                    </a:cubicBezTo>
                    <a:cubicBezTo>
                      <a:pt x="6390" y="3167"/>
                      <a:pt x="6081" y="3044"/>
                      <a:pt x="5770" y="2925"/>
                    </a:cubicBezTo>
                    <a:cubicBezTo>
                      <a:pt x="5766" y="2912"/>
                      <a:pt x="5760" y="2900"/>
                      <a:pt x="5753" y="2888"/>
                    </a:cubicBezTo>
                    <a:cubicBezTo>
                      <a:pt x="5606" y="2658"/>
                      <a:pt x="5404" y="2494"/>
                      <a:pt x="5181" y="2357"/>
                    </a:cubicBezTo>
                    <a:cubicBezTo>
                      <a:pt x="5185" y="2336"/>
                      <a:pt x="5183" y="2313"/>
                      <a:pt x="5177" y="2292"/>
                    </a:cubicBezTo>
                    <a:cubicBezTo>
                      <a:pt x="4847" y="1225"/>
                      <a:pt x="3985" y="353"/>
                      <a:pt x="2924" y="7"/>
                    </a:cubicBezTo>
                    <a:cubicBezTo>
                      <a:pt x="2910" y="3"/>
                      <a:pt x="2895"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2" name="Google Shape;4832;p54"/>
              <p:cNvSpPr/>
              <p:nvPr/>
            </p:nvSpPr>
            <p:spPr>
              <a:xfrm>
                <a:off x="3914000" y="625525"/>
                <a:ext cx="27175" cy="40875"/>
              </a:xfrm>
              <a:custGeom>
                <a:avLst/>
                <a:gdLst/>
                <a:ahLst/>
                <a:cxnLst/>
                <a:rect l="l" t="t" r="r" b="b"/>
                <a:pathLst>
                  <a:path w="1087" h="1635" extrusionOk="0">
                    <a:moveTo>
                      <a:pt x="484" y="1"/>
                    </a:moveTo>
                    <a:lnTo>
                      <a:pt x="1" y="411"/>
                    </a:lnTo>
                    <a:cubicBezTo>
                      <a:pt x="3" y="425"/>
                      <a:pt x="4" y="440"/>
                      <a:pt x="5" y="454"/>
                    </a:cubicBezTo>
                    <a:cubicBezTo>
                      <a:pt x="28" y="764"/>
                      <a:pt x="69" y="1075"/>
                      <a:pt x="156" y="1374"/>
                    </a:cubicBezTo>
                    <a:cubicBezTo>
                      <a:pt x="183" y="1463"/>
                      <a:pt x="213" y="1550"/>
                      <a:pt x="249" y="1635"/>
                    </a:cubicBezTo>
                    <a:lnTo>
                      <a:pt x="1086" y="1635"/>
                    </a:lnTo>
                    <a:cubicBezTo>
                      <a:pt x="1026" y="1043"/>
                      <a:pt x="856" y="466"/>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3" name="Google Shape;4833;p54"/>
              <p:cNvSpPr/>
              <p:nvPr/>
            </p:nvSpPr>
            <p:spPr>
              <a:xfrm>
                <a:off x="3949925" y="344975"/>
                <a:ext cx="207525" cy="321450"/>
              </a:xfrm>
              <a:custGeom>
                <a:avLst/>
                <a:gdLst/>
                <a:ahLst/>
                <a:cxnLst/>
                <a:rect l="l" t="t" r="r" b="b"/>
                <a:pathLst>
                  <a:path w="8301" h="12858" extrusionOk="0">
                    <a:moveTo>
                      <a:pt x="7029" y="0"/>
                    </a:moveTo>
                    <a:cubicBezTo>
                      <a:pt x="7003" y="0"/>
                      <a:pt x="6977" y="8"/>
                      <a:pt x="6956" y="24"/>
                    </a:cubicBezTo>
                    <a:cubicBezTo>
                      <a:pt x="6423" y="443"/>
                      <a:pt x="6004" y="1004"/>
                      <a:pt x="5766" y="1640"/>
                    </a:cubicBezTo>
                    <a:cubicBezTo>
                      <a:pt x="5643" y="1965"/>
                      <a:pt x="5545" y="2320"/>
                      <a:pt x="5566" y="2670"/>
                    </a:cubicBezTo>
                    <a:cubicBezTo>
                      <a:pt x="5585" y="2994"/>
                      <a:pt x="5803" y="3354"/>
                      <a:pt x="5693" y="3677"/>
                    </a:cubicBezTo>
                    <a:cubicBezTo>
                      <a:pt x="5685" y="3704"/>
                      <a:pt x="5684" y="3733"/>
                      <a:pt x="5691" y="3759"/>
                    </a:cubicBezTo>
                    <a:cubicBezTo>
                      <a:pt x="5400" y="4502"/>
                      <a:pt x="5085" y="5236"/>
                      <a:pt x="4745" y="5960"/>
                    </a:cubicBezTo>
                    <a:cubicBezTo>
                      <a:pt x="4739" y="5929"/>
                      <a:pt x="4730" y="5897"/>
                      <a:pt x="4723" y="5866"/>
                    </a:cubicBezTo>
                    <a:cubicBezTo>
                      <a:pt x="4698" y="5776"/>
                      <a:pt x="4673" y="5686"/>
                      <a:pt x="4647" y="5596"/>
                    </a:cubicBezTo>
                    <a:cubicBezTo>
                      <a:pt x="5173" y="4552"/>
                      <a:pt x="5498" y="3183"/>
                      <a:pt x="4654" y="2205"/>
                    </a:cubicBezTo>
                    <a:cubicBezTo>
                      <a:pt x="4625" y="2172"/>
                      <a:pt x="4577" y="2151"/>
                      <a:pt x="4531" y="2151"/>
                    </a:cubicBezTo>
                    <a:cubicBezTo>
                      <a:pt x="4485" y="2151"/>
                      <a:pt x="4441" y="2173"/>
                      <a:pt x="4423" y="2225"/>
                    </a:cubicBezTo>
                    <a:cubicBezTo>
                      <a:pt x="4167" y="2968"/>
                      <a:pt x="4074" y="3758"/>
                      <a:pt x="4150" y="4542"/>
                    </a:cubicBezTo>
                    <a:cubicBezTo>
                      <a:pt x="4188" y="4922"/>
                      <a:pt x="4267" y="5298"/>
                      <a:pt x="4382" y="5662"/>
                    </a:cubicBezTo>
                    <a:cubicBezTo>
                      <a:pt x="4454" y="5888"/>
                      <a:pt x="4561" y="6173"/>
                      <a:pt x="4523" y="6424"/>
                    </a:cubicBezTo>
                    <a:cubicBezTo>
                      <a:pt x="4478" y="6515"/>
                      <a:pt x="4434" y="6605"/>
                      <a:pt x="4389" y="6697"/>
                    </a:cubicBezTo>
                    <a:cubicBezTo>
                      <a:pt x="4104" y="7270"/>
                      <a:pt x="3803" y="7834"/>
                      <a:pt x="3487" y="8393"/>
                    </a:cubicBezTo>
                    <a:cubicBezTo>
                      <a:pt x="3477" y="8233"/>
                      <a:pt x="3446" y="8076"/>
                      <a:pt x="3395" y="7925"/>
                    </a:cubicBezTo>
                    <a:cubicBezTo>
                      <a:pt x="3405" y="7912"/>
                      <a:pt x="3414" y="7897"/>
                      <a:pt x="3419" y="7882"/>
                    </a:cubicBezTo>
                    <a:cubicBezTo>
                      <a:pt x="3870" y="6593"/>
                      <a:pt x="3246" y="5307"/>
                      <a:pt x="2497" y="4273"/>
                    </a:cubicBezTo>
                    <a:cubicBezTo>
                      <a:pt x="2470" y="4235"/>
                      <a:pt x="2431" y="4219"/>
                      <a:pt x="2393" y="4219"/>
                    </a:cubicBezTo>
                    <a:cubicBezTo>
                      <a:pt x="2333" y="4219"/>
                      <a:pt x="2273" y="4259"/>
                      <a:pt x="2257" y="4326"/>
                    </a:cubicBezTo>
                    <a:cubicBezTo>
                      <a:pt x="2160" y="4730"/>
                      <a:pt x="2066" y="5139"/>
                      <a:pt x="2076" y="5557"/>
                    </a:cubicBezTo>
                    <a:cubicBezTo>
                      <a:pt x="2089" y="6010"/>
                      <a:pt x="2264" y="6416"/>
                      <a:pt x="2492" y="6800"/>
                    </a:cubicBezTo>
                    <a:cubicBezTo>
                      <a:pt x="2857" y="7411"/>
                      <a:pt x="3479" y="8183"/>
                      <a:pt x="3119" y="8936"/>
                    </a:cubicBezTo>
                    <a:cubicBezTo>
                      <a:pt x="3103" y="8967"/>
                      <a:pt x="3101" y="9003"/>
                      <a:pt x="3114" y="9036"/>
                    </a:cubicBezTo>
                    <a:cubicBezTo>
                      <a:pt x="2853" y="9477"/>
                      <a:pt x="2581" y="9911"/>
                      <a:pt x="2302" y="10340"/>
                    </a:cubicBezTo>
                    <a:cubicBezTo>
                      <a:pt x="2294" y="10213"/>
                      <a:pt x="2266" y="10087"/>
                      <a:pt x="2216" y="9969"/>
                    </a:cubicBezTo>
                    <a:cubicBezTo>
                      <a:pt x="2194" y="9919"/>
                      <a:pt x="2170" y="9871"/>
                      <a:pt x="2143" y="9825"/>
                    </a:cubicBezTo>
                    <a:cubicBezTo>
                      <a:pt x="2185" y="9809"/>
                      <a:pt x="2215" y="9770"/>
                      <a:pt x="2217" y="9725"/>
                    </a:cubicBezTo>
                    <a:cubicBezTo>
                      <a:pt x="2333" y="8677"/>
                      <a:pt x="1899" y="7611"/>
                      <a:pt x="1076" y="6951"/>
                    </a:cubicBezTo>
                    <a:cubicBezTo>
                      <a:pt x="1052" y="6932"/>
                      <a:pt x="1021" y="6923"/>
                      <a:pt x="989" y="6923"/>
                    </a:cubicBezTo>
                    <a:cubicBezTo>
                      <a:pt x="926" y="6923"/>
                      <a:pt x="863" y="6959"/>
                      <a:pt x="858" y="7030"/>
                    </a:cubicBezTo>
                    <a:cubicBezTo>
                      <a:pt x="814" y="7706"/>
                      <a:pt x="945" y="8383"/>
                      <a:pt x="1255" y="8988"/>
                    </a:cubicBezTo>
                    <a:cubicBezTo>
                      <a:pt x="1413" y="9298"/>
                      <a:pt x="1625" y="9554"/>
                      <a:pt x="1829" y="9832"/>
                    </a:cubicBezTo>
                    <a:cubicBezTo>
                      <a:pt x="2026" y="10104"/>
                      <a:pt x="2099" y="10431"/>
                      <a:pt x="1976" y="10753"/>
                    </a:cubicBezTo>
                    <a:cubicBezTo>
                      <a:pt x="1965" y="10779"/>
                      <a:pt x="1964" y="10809"/>
                      <a:pt x="1971" y="10837"/>
                    </a:cubicBezTo>
                    <a:cubicBezTo>
                      <a:pt x="1676" y="11274"/>
                      <a:pt x="1370" y="11704"/>
                      <a:pt x="1056" y="12127"/>
                    </a:cubicBezTo>
                    <a:cubicBezTo>
                      <a:pt x="1046" y="12041"/>
                      <a:pt x="1027" y="11957"/>
                      <a:pt x="997" y="11875"/>
                    </a:cubicBezTo>
                    <a:cubicBezTo>
                      <a:pt x="1003" y="11860"/>
                      <a:pt x="1006" y="11841"/>
                      <a:pt x="1005" y="11824"/>
                    </a:cubicBezTo>
                    <a:cubicBezTo>
                      <a:pt x="990" y="11526"/>
                      <a:pt x="1058" y="11234"/>
                      <a:pt x="1075" y="10938"/>
                    </a:cubicBezTo>
                    <a:cubicBezTo>
                      <a:pt x="1100" y="10517"/>
                      <a:pt x="1013" y="10097"/>
                      <a:pt x="823" y="9720"/>
                    </a:cubicBezTo>
                    <a:lnTo>
                      <a:pt x="0" y="10417"/>
                    </a:lnTo>
                    <a:cubicBezTo>
                      <a:pt x="29" y="10544"/>
                      <a:pt x="66" y="10670"/>
                      <a:pt x="112" y="10792"/>
                    </a:cubicBezTo>
                    <a:cubicBezTo>
                      <a:pt x="215" y="11071"/>
                      <a:pt x="379" y="11310"/>
                      <a:pt x="539" y="11558"/>
                    </a:cubicBezTo>
                    <a:cubicBezTo>
                      <a:pt x="700" y="11805"/>
                      <a:pt x="843" y="12085"/>
                      <a:pt x="774" y="12388"/>
                    </a:cubicBezTo>
                    <a:cubicBezTo>
                      <a:pt x="766" y="12420"/>
                      <a:pt x="771" y="12454"/>
                      <a:pt x="789" y="12481"/>
                    </a:cubicBezTo>
                    <a:cubicBezTo>
                      <a:pt x="692" y="12608"/>
                      <a:pt x="595" y="12733"/>
                      <a:pt x="498" y="12858"/>
                    </a:cubicBezTo>
                    <a:lnTo>
                      <a:pt x="835" y="12858"/>
                    </a:lnTo>
                    <a:cubicBezTo>
                      <a:pt x="860" y="12825"/>
                      <a:pt x="887" y="12792"/>
                      <a:pt x="912" y="12758"/>
                    </a:cubicBezTo>
                    <a:cubicBezTo>
                      <a:pt x="918" y="12756"/>
                      <a:pt x="922" y="12756"/>
                      <a:pt x="926" y="12756"/>
                    </a:cubicBezTo>
                    <a:cubicBezTo>
                      <a:pt x="1180" y="12721"/>
                      <a:pt x="1413" y="12634"/>
                      <a:pt x="1639" y="12528"/>
                    </a:cubicBezTo>
                    <a:cubicBezTo>
                      <a:pt x="1648" y="12581"/>
                      <a:pt x="1686" y="12625"/>
                      <a:pt x="1738" y="12639"/>
                    </a:cubicBezTo>
                    <a:cubicBezTo>
                      <a:pt x="1975" y="12707"/>
                      <a:pt x="2220" y="12740"/>
                      <a:pt x="2465" y="12740"/>
                    </a:cubicBezTo>
                    <a:cubicBezTo>
                      <a:pt x="3093" y="12740"/>
                      <a:pt x="3719" y="12522"/>
                      <a:pt x="4203" y="12115"/>
                    </a:cubicBezTo>
                    <a:cubicBezTo>
                      <a:pt x="4272" y="12056"/>
                      <a:pt x="4286" y="11920"/>
                      <a:pt x="4183" y="11884"/>
                    </a:cubicBezTo>
                    <a:cubicBezTo>
                      <a:pt x="3851" y="11770"/>
                      <a:pt x="3521" y="11690"/>
                      <a:pt x="3189" y="11690"/>
                    </a:cubicBezTo>
                    <a:cubicBezTo>
                      <a:pt x="2968" y="11690"/>
                      <a:pt x="2746" y="11725"/>
                      <a:pt x="2522" y="11809"/>
                    </a:cubicBezTo>
                    <a:cubicBezTo>
                      <a:pt x="2054" y="11981"/>
                      <a:pt x="1637" y="12295"/>
                      <a:pt x="1158" y="12435"/>
                    </a:cubicBezTo>
                    <a:cubicBezTo>
                      <a:pt x="1434" y="12067"/>
                      <a:pt x="1703" y="11695"/>
                      <a:pt x="1965" y="11316"/>
                    </a:cubicBezTo>
                    <a:cubicBezTo>
                      <a:pt x="2165" y="11305"/>
                      <a:pt x="2332" y="11224"/>
                      <a:pt x="2484" y="11112"/>
                    </a:cubicBezTo>
                    <a:cubicBezTo>
                      <a:pt x="2498" y="11121"/>
                      <a:pt x="2515" y="11125"/>
                      <a:pt x="2534" y="11127"/>
                    </a:cubicBezTo>
                    <a:cubicBezTo>
                      <a:pt x="2652" y="11139"/>
                      <a:pt x="2770" y="11144"/>
                      <a:pt x="2888" y="11144"/>
                    </a:cubicBezTo>
                    <a:cubicBezTo>
                      <a:pt x="3807" y="11144"/>
                      <a:pt x="4698" y="10796"/>
                      <a:pt x="5376" y="10163"/>
                    </a:cubicBezTo>
                    <a:cubicBezTo>
                      <a:pt x="5452" y="10093"/>
                      <a:pt x="5388" y="9961"/>
                      <a:pt x="5298" y="9946"/>
                    </a:cubicBezTo>
                    <a:cubicBezTo>
                      <a:pt x="5042" y="9902"/>
                      <a:pt x="4779" y="9874"/>
                      <a:pt x="4516" y="9874"/>
                    </a:cubicBezTo>
                    <a:cubicBezTo>
                      <a:pt x="4161" y="9874"/>
                      <a:pt x="3806" y="9924"/>
                      <a:pt x="3472" y="10051"/>
                    </a:cubicBezTo>
                    <a:cubicBezTo>
                      <a:pt x="3195" y="10156"/>
                      <a:pt x="2952" y="10317"/>
                      <a:pt x="2738" y="10521"/>
                    </a:cubicBezTo>
                    <a:cubicBezTo>
                      <a:pt x="2571" y="10678"/>
                      <a:pt x="2404" y="10877"/>
                      <a:pt x="2194" y="10981"/>
                    </a:cubicBezTo>
                    <a:cubicBezTo>
                      <a:pt x="2399" y="10680"/>
                      <a:pt x="2597" y="10376"/>
                      <a:pt x="2793" y="10069"/>
                    </a:cubicBezTo>
                    <a:cubicBezTo>
                      <a:pt x="2906" y="9891"/>
                      <a:pt x="3017" y="9711"/>
                      <a:pt x="3128" y="9530"/>
                    </a:cubicBezTo>
                    <a:cubicBezTo>
                      <a:pt x="3392" y="9494"/>
                      <a:pt x="3614" y="9367"/>
                      <a:pt x="3818" y="9208"/>
                    </a:cubicBezTo>
                    <a:cubicBezTo>
                      <a:pt x="3907" y="9214"/>
                      <a:pt x="3997" y="9218"/>
                      <a:pt x="4086" y="9218"/>
                    </a:cubicBezTo>
                    <a:cubicBezTo>
                      <a:pt x="5128" y="9218"/>
                      <a:pt x="6141" y="8782"/>
                      <a:pt x="6853" y="8011"/>
                    </a:cubicBezTo>
                    <a:cubicBezTo>
                      <a:pt x="6919" y="7940"/>
                      <a:pt x="6872" y="7805"/>
                      <a:pt x="6775" y="7794"/>
                    </a:cubicBezTo>
                    <a:cubicBezTo>
                      <a:pt x="6640" y="7778"/>
                      <a:pt x="6504" y="7771"/>
                      <a:pt x="6369" y="7771"/>
                    </a:cubicBezTo>
                    <a:cubicBezTo>
                      <a:pt x="5836" y="7771"/>
                      <a:pt x="5306" y="7891"/>
                      <a:pt x="4826" y="8129"/>
                    </a:cubicBezTo>
                    <a:cubicBezTo>
                      <a:pt x="4527" y="8278"/>
                      <a:pt x="4251" y="8468"/>
                      <a:pt x="4003" y="8693"/>
                    </a:cubicBezTo>
                    <a:cubicBezTo>
                      <a:pt x="3797" y="8879"/>
                      <a:pt x="3584" y="9095"/>
                      <a:pt x="3325" y="9204"/>
                    </a:cubicBezTo>
                    <a:cubicBezTo>
                      <a:pt x="3541" y="8838"/>
                      <a:pt x="3753" y="8469"/>
                      <a:pt x="3957" y="8097"/>
                    </a:cubicBezTo>
                    <a:cubicBezTo>
                      <a:pt x="3962" y="8094"/>
                      <a:pt x="3968" y="8090"/>
                      <a:pt x="3972" y="8085"/>
                    </a:cubicBezTo>
                    <a:cubicBezTo>
                      <a:pt x="4175" y="7910"/>
                      <a:pt x="4349" y="7709"/>
                      <a:pt x="4518" y="7503"/>
                    </a:cubicBezTo>
                    <a:cubicBezTo>
                      <a:pt x="4543" y="7522"/>
                      <a:pt x="4574" y="7532"/>
                      <a:pt x="4605" y="7532"/>
                    </a:cubicBezTo>
                    <a:cubicBezTo>
                      <a:pt x="4616" y="7532"/>
                      <a:pt x="4627" y="7531"/>
                      <a:pt x="4639" y="7528"/>
                    </a:cubicBezTo>
                    <a:cubicBezTo>
                      <a:pt x="5799" y="7239"/>
                      <a:pt x="6827" y="6566"/>
                      <a:pt x="7556" y="5619"/>
                    </a:cubicBezTo>
                    <a:cubicBezTo>
                      <a:pt x="7623" y="5531"/>
                      <a:pt x="7564" y="5399"/>
                      <a:pt x="7453" y="5399"/>
                    </a:cubicBezTo>
                    <a:cubicBezTo>
                      <a:pt x="7449" y="5399"/>
                      <a:pt x="7446" y="5399"/>
                      <a:pt x="7442" y="5400"/>
                    </a:cubicBezTo>
                    <a:cubicBezTo>
                      <a:pt x="6682" y="5454"/>
                      <a:pt x="5955" y="5734"/>
                      <a:pt x="5353" y="6202"/>
                    </a:cubicBezTo>
                    <a:cubicBezTo>
                      <a:pt x="4991" y="6487"/>
                      <a:pt x="4716" y="6851"/>
                      <a:pt x="4430" y="7205"/>
                    </a:cubicBezTo>
                    <a:cubicBezTo>
                      <a:pt x="4491" y="7087"/>
                      <a:pt x="4550" y="6970"/>
                      <a:pt x="4609" y="6852"/>
                    </a:cubicBezTo>
                    <a:cubicBezTo>
                      <a:pt x="4625" y="6842"/>
                      <a:pt x="4638" y="6830"/>
                      <a:pt x="4647" y="6814"/>
                    </a:cubicBezTo>
                    <a:cubicBezTo>
                      <a:pt x="4702" y="6730"/>
                      <a:pt x="4743" y="6636"/>
                      <a:pt x="4765" y="6537"/>
                    </a:cubicBezTo>
                    <a:cubicBezTo>
                      <a:pt x="4911" y="6238"/>
                      <a:pt x="5052" y="5937"/>
                      <a:pt x="5190" y="5634"/>
                    </a:cubicBezTo>
                    <a:cubicBezTo>
                      <a:pt x="5203" y="5630"/>
                      <a:pt x="5216" y="5625"/>
                      <a:pt x="5228" y="5619"/>
                    </a:cubicBezTo>
                    <a:cubicBezTo>
                      <a:pt x="5467" y="5486"/>
                      <a:pt x="5641" y="5296"/>
                      <a:pt x="5791" y="5081"/>
                    </a:cubicBezTo>
                    <a:cubicBezTo>
                      <a:pt x="5801" y="5083"/>
                      <a:pt x="5811" y="5084"/>
                      <a:pt x="5821" y="5084"/>
                    </a:cubicBezTo>
                    <a:cubicBezTo>
                      <a:pt x="5833" y="5084"/>
                      <a:pt x="5845" y="5083"/>
                      <a:pt x="5857" y="5080"/>
                    </a:cubicBezTo>
                    <a:cubicBezTo>
                      <a:pt x="6941" y="4815"/>
                      <a:pt x="7863" y="4007"/>
                      <a:pt x="8273" y="2968"/>
                    </a:cubicBezTo>
                    <a:cubicBezTo>
                      <a:pt x="8300" y="2897"/>
                      <a:pt x="8267" y="2786"/>
                      <a:pt x="8176" y="2780"/>
                    </a:cubicBezTo>
                    <a:cubicBezTo>
                      <a:pt x="8152" y="2778"/>
                      <a:pt x="8128" y="2778"/>
                      <a:pt x="8105" y="2778"/>
                    </a:cubicBezTo>
                    <a:cubicBezTo>
                      <a:pt x="7748" y="2778"/>
                      <a:pt x="7436" y="2969"/>
                      <a:pt x="7134" y="3147"/>
                    </a:cubicBezTo>
                    <a:cubicBezTo>
                      <a:pt x="6802" y="3340"/>
                      <a:pt x="6481" y="3563"/>
                      <a:pt x="6241" y="3867"/>
                    </a:cubicBezTo>
                    <a:cubicBezTo>
                      <a:pt x="5935" y="4254"/>
                      <a:pt x="5753" y="4768"/>
                      <a:pt x="5414" y="5131"/>
                    </a:cubicBezTo>
                    <a:cubicBezTo>
                      <a:pt x="5559" y="4796"/>
                      <a:pt x="5700" y="4460"/>
                      <a:pt x="5836" y="4122"/>
                    </a:cubicBezTo>
                    <a:cubicBezTo>
                      <a:pt x="5894" y="3973"/>
                      <a:pt x="5953" y="3824"/>
                      <a:pt x="6010" y="3675"/>
                    </a:cubicBezTo>
                    <a:cubicBezTo>
                      <a:pt x="6039" y="3674"/>
                      <a:pt x="6066" y="3664"/>
                      <a:pt x="6087" y="3643"/>
                    </a:cubicBezTo>
                    <a:cubicBezTo>
                      <a:pt x="7090" y="2758"/>
                      <a:pt x="7151" y="1367"/>
                      <a:pt x="7167" y="123"/>
                    </a:cubicBezTo>
                    <a:cubicBezTo>
                      <a:pt x="7168" y="50"/>
                      <a:pt x="7097"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4" name="Google Shape;4834;p54"/>
              <p:cNvSpPr/>
              <p:nvPr/>
            </p:nvSpPr>
            <p:spPr>
              <a:xfrm>
                <a:off x="4455450" y="268250"/>
                <a:ext cx="294575" cy="345275"/>
              </a:xfrm>
              <a:custGeom>
                <a:avLst/>
                <a:gdLst/>
                <a:ahLst/>
                <a:cxnLst/>
                <a:rect l="l" t="t" r="r" b="b"/>
                <a:pathLst>
                  <a:path w="11783" h="13811" extrusionOk="0">
                    <a:moveTo>
                      <a:pt x="11580" y="1"/>
                    </a:moveTo>
                    <a:cubicBezTo>
                      <a:pt x="11553" y="1"/>
                      <a:pt x="11525" y="10"/>
                      <a:pt x="11498" y="30"/>
                    </a:cubicBezTo>
                    <a:cubicBezTo>
                      <a:pt x="11154" y="295"/>
                      <a:pt x="10815" y="566"/>
                      <a:pt x="10480" y="844"/>
                    </a:cubicBezTo>
                    <a:cubicBezTo>
                      <a:pt x="10471" y="841"/>
                      <a:pt x="10463" y="838"/>
                      <a:pt x="10454" y="836"/>
                    </a:cubicBezTo>
                    <a:cubicBezTo>
                      <a:pt x="10405" y="828"/>
                      <a:pt x="10355" y="824"/>
                      <a:pt x="10307" y="824"/>
                    </a:cubicBezTo>
                    <a:cubicBezTo>
                      <a:pt x="10170" y="824"/>
                      <a:pt x="10037" y="854"/>
                      <a:pt x="9908" y="898"/>
                    </a:cubicBezTo>
                    <a:cubicBezTo>
                      <a:pt x="9897" y="884"/>
                      <a:pt x="9884" y="873"/>
                      <a:pt x="9868" y="865"/>
                    </a:cubicBezTo>
                    <a:cubicBezTo>
                      <a:pt x="9395" y="603"/>
                      <a:pt x="8848" y="432"/>
                      <a:pt x="8314" y="432"/>
                    </a:cubicBezTo>
                    <a:cubicBezTo>
                      <a:pt x="7826" y="432"/>
                      <a:pt x="7349" y="574"/>
                      <a:pt x="6948" y="919"/>
                    </a:cubicBezTo>
                    <a:cubicBezTo>
                      <a:pt x="6883" y="977"/>
                      <a:pt x="6889" y="1081"/>
                      <a:pt x="6960" y="1131"/>
                    </a:cubicBezTo>
                    <a:cubicBezTo>
                      <a:pt x="7401" y="1432"/>
                      <a:pt x="7924" y="1587"/>
                      <a:pt x="8456" y="1587"/>
                    </a:cubicBezTo>
                    <a:cubicBezTo>
                      <a:pt x="8509" y="1587"/>
                      <a:pt x="8562" y="1586"/>
                      <a:pt x="8615" y="1583"/>
                    </a:cubicBezTo>
                    <a:cubicBezTo>
                      <a:pt x="8900" y="1566"/>
                      <a:pt x="9182" y="1501"/>
                      <a:pt x="9445" y="1389"/>
                    </a:cubicBezTo>
                    <a:cubicBezTo>
                      <a:pt x="9682" y="1290"/>
                      <a:pt x="9916" y="1146"/>
                      <a:pt x="10170" y="1104"/>
                    </a:cubicBezTo>
                    <a:lnTo>
                      <a:pt x="10170" y="1104"/>
                    </a:lnTo>
                    <a:cubicBezTo>
                      <a:pt x="9740" y="1469"/>
                      <a:pt x="9319" y="1843"/>
                      <a:pt x="8906" y="2228"/>
                    </a:cubicBezTo>
                    <a:cubicBezTo>
                      <a:pt x="8902" y="2228"/>
                      <a:pt x="8898" y="2227"/>
                      <a:pt x="8894" y="2227"/>
                    </a:cubicBezTo>
                    <a:cubicBezTo>
                      <a:pt x="8876" y="2226"/>
                      <a:pt x="8858" y="2226"/>
                      <a:pt x="8841" y="2226"/>
                    </a:cubicBezTo>
                    <a:cubicBezTo>
                      <a:pt x="8603" y="2226"/>
                      <a:pt x="8376" y="2272"/>
                      <a:pt x="8153" y="2334"/>
                    </a:cubicBezTo>
                    <a:cubicBezTo>
                      <a:pt x="8153" y="2280"/>
                      <a:pt x="8122" y="2231"/>
                      <a:pt x="8073" y="2209"/>
                    </a:cubicBezTo>
                    <a:cubicBezTo>
                      <a:pt x="7713" y="2037"/>
                      <a:pt x="7319" y="1953"/>
                      <a:pt x="6924" y="1953"/>
                    </a:cubicBezTo>
                    <a:cubicBezTo>
                      <a:pt x="6447" y="1953"/>
                      <a:pt x="5970" y="2077"/>
                      <a:pt x="5555" y="2322"/>
                    </a:cubicBezTo>
                    <a:cubicBezTo>
                      <a:pt x="5479" y="2367"/>
                      <a:pt x="5442" y="2499"/>
                      <a:pt x="5538" y="2552"/>
                    </a:cubicBezTo>
                    <a:cubicBezTo>
                      <a:pt x="5945" y="2773"/>
                      <a:pt x="6359" y="2933"/>
                      <a:pt x="6806" y="2933"/>
                    </a:cubicBezTo>
                    <a:cubicBezTo>
                      <a:pt x="6923" y="2933"/>
                      <a:pt x="7042" y="2922"/>
                      <a:pt x="7164" y="2899"/>
                    </a:cubicBezTo>
                    <a:cubicBezTo>
                      <a:pt x="7653" y="2805"/>
                      <a:pt x="8117" y="2564"/>
                      <a:pt x="8612" y="2505"/>
                    </a:cubicBezTo>
                    <a:lnTo>
                      <a:pt x="8612" y="2505"/>
                    </a:lnTo>
                    <a:cubicBezTo>
                      <a:pt x="8279" y="2823"/>
                      <a:pt x="7953" y="3147"/>
                      <a:pt x="7633" y="3476"/>
                    </a:cubicBezTo>
                    <a:cubicBezTo>
                      <a:pt x="7603" y="3473"/>
                      <a:pt x="7574" y="3471"/>
                      <a:pt x="7545" y="3471"/>
                    </a:cubicBezTo>
                    <a:cubicBezTo>
                      <a:pt x="7382" y="3471"/>
                      <a:pt x="7230" y="3521"/>
                      <a:pt x="7087" y="3592"/>
                    </a:cubicBezTo>
                    <a:cubicBezTo>
                      <a:pt x="7074" y="3582"/>
                      <a:pt x="7058" y="3574"/>
                      <a:pt x="7041" y="3570"/>
                    </a:cubicBezTo>
                    <a:cubicBezTo>
                      <a:pt x="6729" y="3486"/>
                      <a:pt x="6411" y="3445"/>
                      <a:pt x="6095" y="3445"/>
                    </a:cubicBezTo>
                    <a:cubicBezTo>
                      <a:pt x="5384" y="3445"/>
                      <a:pt x="4682" y="3653"/>
                      <a:pt x="4079" y="4054"/>
                    </a:cubicBezTo>
                    <a:cubicBezTo>
                      <a:pt x="3993" y="4111"/>
                      <a:pt x="4034" y="4251"/>
                      <a:pt x="4120" y="4281"/>
                    </a:cubicBezTo>
                    <a:cubicBezTo>
                      <a:pt x="4534" y="4426"/>
                      <a:pt x="4977" y="4527"/>
                      <a:pt x="5419" y="4527"/>
                    </a:cubicBezTo>
                    <a:cubicBezTo>
                      <a:pt x="5592" y="4527"/>
                      <a:pt x="5766" y="4511"/>
                      <a:pt x="5937" y="4477"/>
                    </a:cubicBezTo>
                    <a:cubicBezTo>
                      <a:pt x="6228" y="4418"/>
                      <a:pt x="6494" y="4300"/>
                      <a:pt x="6740" y="4134"/>
                    </a:cubicBezTo>
                    <a:cubicBezTo>
                      <a:pt x="6930" y="4006"/>
                      <a:pt x="7127" y="3837"/>
                      <a:pt x="7351" y="3768"/>
                    </a:cubicBezTo>
                    <a:lnTo>
                      <a:pt x="7351" y="3768"/>
                    </a:lnTo>
                    <a:cubicBezTo>
                      <a:pt x="7100" y="4032"/>
                      <a:pt x="6854" y="4300"/>
                      <a:pt x="6610" y="4571"/>
                    </a:cubicBezTo>
                    <a:cubicBezTo>
                      <a:pt x="6470" y="4729"/>
                      <a:pt x="6329" y="4887"/>
                      <a:pt x="6191" y="5047"/>
                    </a:cubicBezTo>
                    <a:cubicBezTo>
                      <a:pt x="6179" y="5047"/>
                      <a:pt x="6168" y="5047"/>
                      <a:pt x="6156" y="5047"/>
                    </a:cubicBezTo>
                    <a:cubicBezTo>
                      <a:pt x="5904" y="5047"/>
                      <a:pt x="5675" y="5133"/>
                      <a:pt x="5458" y="5252"/>
                    </a:cubicBezTo>
                    <a:cubicBezTo>
                      <a:pt x="5168" y="5182"/>
                      <a:pt x="4872" y="5147"/>
                      <a:pt x="4578" y="5147"/>
                    </a:cubicBezTo>
                    <a:cubicBezTo>
                      <a:pt x="3750" y="5147"/>
                      <a:pt x="2930" y="5419"/>
                      <a:pt x="2267" y="5934"/>
                    </a:cubicBezTo>
                    <a:cubicBezTo>
                      <a:pt x="2190" y="5994"/>
                      <a:pt x="2214" y="6134"/>
                      <a:pt x="2308" y="6162"/>
                    </a:cubicBezTo>
                    <a:cubicBezTo>
                      <a:pt x="2627" y="6252"/>
                      <a:pt x="2956" y="6299"/>
                      <a:pt x="3285" y="6299"/>
                    </a:cubicBezTo>
                    <a:cubicBezTo>
                      <a:pt x="3623" y="6299"/>
                      <a:pt x="3961" y="6250"/>
                      <a:pt x="4286" y="6151"/>
                    </a:cubicBezTo>
                    <a:cubicBezTo>
                      <a:pt x="4605" y="6052"/>
                      <a:pt x="4909" y="5910"/>
                      <a:pt x="5190" y="5729"/>
                    </a:cubicBezTo>
                    <a:cubicBezTo>
                      <a:pt x="5424" y="5579"/>
                      <a:pt x="5669" y="5400"/>
                      <a:pt x="5943" y="5337"/>
                    </a:cubicBezTo>
                    <a:lnTo>
                      <a:pt x="5943" y="5337"/>
                    </a:lnTo>
                    <a:cubicBezTo>
                      <a:pt x="5669" y="5662"/>
                      <a:pt x="5400" y="5991"/>
                      <a:pt x="5138" y="6324"/>
                    </a:cubicBezTo>
                    <a:cubicBezTo>
                      <a:pt x="5131" y="6328"/>
                      <a:pt x="5126" y="6330"/>
                      <a:pt x="5121" y="6334"/>
                    </a:cubicBezTo>
                    <a:cubicBezTo>
                      <a:pt x="4892" y="6473"/>
                      <a:pt x="4687" y="6643"/>
                      <a:pt x="4486" y="6819"/>
                    </a:cubicBezTo>
                    <a:cubicBezTo>
                      <a:pt x="4460" y="6790"/>
                      <a:pt x="4423" y="6773"/>
                      <a:pt x="4385" y="6773"/>
                    </a:cubicBezTo>
                    <a:cubicBezTo>
                      <a:pt x="4381" y="6773"/>
                      <a:pt x="4376" y="6774"/>
                      <a:pt x="4372" y="6774"/>
                    </a:cubicBezTo>
                    <a:cubicBezTo>
                      <a:pt x="3180" y="6869"/>
                      <a:pt x="2055" y="7364"/>
                      <a:pt x="1180" y="8179"/>
                    </a:cubicBezTo>
                    <a:cubicBezTo>
                      <a:pt x="1098" y="8256"/>
                      <a:pt x="1139" y="8402"/>
                      <a:pt x="1256" y="8412"/>
                    </a:cubicBezTo>
                    <a:cubicBezTo>
                      <a:pt x="1376" y="8424"/>
                      <a:pt x="1495" y="8429"/>
                      <a:pt x="1615" y="8429"/>
                    </a:cubicBezTo>
                    <a:cubicBezTo>
                      <a:pt x="2253" y="8429"/>
                      <a:pt x="2884" y="8270"/>
                      <a:pt x="3449" y="7964"/>
                    </a:cubicBezTo>
                    <a:cubicBezTo>
                      <a:pt x="3853" y="7743"/>
                      <a:pt x="4184" y="7429"/>
                      <a:pt x="4523" y="7127"/>
                    </a:cubicBezTo>
                    <a:lnTo>
                      <a:pt x="4523" y="7127"/>
                    </a:lnTo>
                    <a:cubicBezTo>
                      <a:pt x="4444" y="7232"/>
                      <a:pt x="4367" y="7339"/>
                      <a:pt x="4289" y="7445"/>
                    </a:cubicBezTo>
                    <a:cubicBezTo>
                      <a:pt x="4272" y="7452"/>
                      <a:pt x="4258" y="7463"/>
                      <a:pt x="4246" y="7477"/>
                    </a:cubicBezTo>
                    <a:cubicBezTo>
                      <a:pt x="4179" y="7551"/>
                      <a:pt x="4124" y="7637"/>
                      <a:pt x="4086" y="7730"/>
                    </a:cubicBezTo>
                    <a:cubicBezTo>
                      <a:pt x="3894" y="8002"/>
                      <a:pt x="3703" y="8275"/>
                      <a:pt x="3518" y="8553"/>
                    </a:cubicBezTo>
                    <a:cubicBezTo>
                      <a:pt x="3505" y="8554"/>
                      <a:pt x="3492" y="8556"/>
                      <a:pt x="3479" y="8560"/>
                    </a:cubicBezTo>
                    <a:cubicBezTo>
                      <a:pt x="3222" y="8653"/>
                      <a:pt x="3018" y="8812"/>
                      <a:pt x="2835" y="8999"/>
                    </a:cubicBezTo>
                    <a:cubicBezTo>
                      <a:pt x="2818" y="8992"/>
                      <a:pt x="2800" y="8989"/>
                      <a:pt x="2783" y="8989"/>
                    </a:cubicBezTo>
                    <a:cubicBezTo>
                      <a:pt x="2778" y="8989"/>
                      <a:pt x="2774" y="8989"/>
                      <a:pt x="2770" y="8990"/>
                    </a:cubicBezTo>
                    <a:cubicBezTo>
                      <a:pt x="1656" y="9073"/>
                      <a:pt x="614" y="9718"/>
                      <a:pt x="40" y="10676"/>
                    </a:cubicBezTo>
                    <a:cubicBezTo>
                      <a:pt x="0" y="10742"/>
                      <a:pt x="15" y="10856"/>
                      <a:pt x="105" y="10877"/>
                    </a:cubicBezTo>
                    <a:cubicBezTo>
                      <a:pt x="186" y="10896"/>
                      <a:pt x="266" y="10905"/>
                      <a:pt x="346" y="10905"/>
                    </a:cubicBezTo>
                    <a:cubicBezTo>
                      <a:pt x="637" y="10905"/>
                      <a:pt x="918" y="10791"/>
                      <a:pt x="1192" y="10687"/>
                    </a:cubicBezTo>
                    <a:cubicBezTo>
                      <a:pt x="1552" y="10550"/>
                      <a:pt x="1904" y="10384"/>
                      <a:pt x="2192" y="10123"/>
                    </a:cubicBezTo>
                    <a:cubicBezTo>
                      <a:pt x="2557" y="9791"/>
                      <a:pt x="2821" y="9314"/>
                      <a:pt x="3215" y="9012"/>
                    </a:cubicBezTo>
                    <a:lnTo>
                      <a:pt x="3215" y="9012"/>
                    </a:lnTo>
                    <a:cubicBezTo>
                      <a:pt x="3017" y="9318"/>
                      <a:pt x="2822" y="9627"/>
                      <a:pt x="2633" y="9938"/>
                    </a:cubicBezTo>
                    <a:cubicBezTo>
                      <a:pt x="2550" y="10075"/>
                      <a:pt x="2468" y="10212"/>
                      <a:pt x="2387" y="10351"/>
                    </a:cubicBezTo>
                    <a:cubicBezTo>
                      <a:pt x="2381" y="10350"/>
                      <a:pt x="2376" y="10349"/>
                      <a:pt x="2370" y="10349"/>
                    </a:cubicBezTo>
                    <a:cubicBezTo>
                      <a:pt x="2347" y="10349"/>
                      <a:pt x="2325" y="10356"/>
                      <a:pt x="2306" y="10369"/>
                    </a:cubicBezTo>
                    <a:cubicBezTo>
                      <a:pt x="1171" y="11078"/>
                      <a:pt x="883" y="12440"/>
                      <a:pt x="663" y="13664"/>
                    </a:cubicBezTo>
                    <a:cubicBezTo>
                      <a:pt x="648" y="13744"/>
                      <a:pt x="724" y="13810"/>
                      <a:pt x="799" y="13810"/>
                    </a:cubicBezTo>
                    <a:cubicBezTo>
                      <a:pt x="818" y="13810"/>
                      <a:pt x="837" y="13806"/>
                      <a:pt x="854" y="13796"/>
                    </a:cubicBezTo>
                    <a:cubicBezTo>
                      <a:pt x="1449" y="13471"/>
                      <a:pt x="1956" y="12987"/>
                      <a:pt x="2295" y="12398"/>
                    </a:cubicBezTo>
                    <a:cubicBezTo>
                      <a:pt x="2467" y="12098"/>
                      <a:pt x="2622" y="11765"/>
                      <a:pt x="2660" y="11416"/>
                    </a:cubicBezTo>
                    <a:cubicBezTo>
                      <a:pt x="2694" y="11093"/>
                      <a:pt x="2538" y="10701"/>
                      <a:pt x="2700" y="10401"/>
                    </a:cubicBezTo>
                    <a:cubicBezTo>
                      <a:pt x="2714" y="10376"/>
                      <a:pt x="2719" y="10348"/>
                      <a:pt x="2717" y="10320"/>
                    </a:cubicBezTo>
                    <a:cubicBezTo>
                      <a:pt x="3125" y="9634"/>
                      <a:pt x="3557" y="8963"/>
                      <a:pt x="4011" y="8305"/>
                    </a:cubicBezTo>
                    <a:cubicBezTo>
                      <a:pt x="4013" y="8337"/>
                      <a:pt x="4015" y="8369"/>
                      <a:pt x="4018" y="8401"/>
                    </a:cubicBezTo>
                    <a:cubicBezTo>
                      <a:pt x="4027" y="8494"/>
                      <a:pt x="4037" y="8587"/>
                      <a:pt x="4048" y="8680"/>
                    </a:cubicBezTo>
                    <a:cubicBezTo>
                      <a:pt x="3357" y="9622"/>
                      <a:pt x="2811" y="10920"/>
                      <a:pt x="3484" y="12024"/>
                    </a:cubicBezTo>
                    <a:cubicBezTo>
                      <a:pt x="3511" y="12068"/>
                      <a:pt x="3567" y="12099"/>
                      <a:pt x="3619" y="12099"/>
                    </a:cubicBezTo>
                    <a:cubicBezTo>
                      <a:pt x="3657" y="12099"/>
                      <a:pt x="3693" y="12083"/>
                      <a:pt x="3715" y="12042"/>
                    </a:cubicBezTo>
                    <a:cubicBezTo>
                      <a:pt x="4089" y="11350"/>
                      <a:pt x="4311" y="10587"/>
                      <a:pt x="4365" y="9802"/>
                    </a:cubicBezTo>
                    <a:cubicBezTo>
                      <a:pt x="4389" y="9420"/>
                      <a:pt x="4374" y="9036"/>
                      <a:pt x="4319" y="8658"/>
                    </a:cubicBezTo>
                    <a:cubicBezTo>
                      <a:pt x="4286" y="8423"/>
                      <a:pt x="4228" y="8125"/>
                      <a:pt x="4306" y="7884"/>
                    </a:cubicBezTo>
                    <a:cubicBezTo>
                      <a:pt x="4365" y="7801"/>
                      <a:pt x="4423" y="7719"/>
                      <a:pt x="4483" y="7637"/>
                    </a:cubicBezTo>
                    <a:cubicBezTo>
                      <a:pt x="4859" y="7119"/>
                      <a:pt x="5248" y="6610"/>
                      <a:pt x="5651" y="6113"/>
                    </a:cubicBezTo>
                    <a:lnTo>
                      <a:pt x="5651" y="6113"/>
                    </a:lnTo>
                    <a:cubicBezTo>
                      <a:pt x="5635" y="6271"/>
                      <a:pt x="5640" y="6431"/>
                      <a:pt x="5665" y="6589"/>
                    </a:cubicBezTo>
                    <a:cubicBezTo>
                      <a:pt x="5653" y="6600"/>
                      <a:pt x="5643" y="6612"/>
                      <a:pt x="5635" y="6626"/>
                    </a:cubicBezTo>
                    <a:cubicBezTo>
                      <a:pt x="4978" y="7823"/>
                      <a:pt x="5382" y="9194"/>
                      <a:pt x="5951" y="10338"/>
                    </a:cubicBezTo>
                    <a:cubicBezTo>
                      <a:pt x="5976" y="10387"/>
                      <a:pt x="6021" y="10411"/>
                      <a:pt x="6067" y="10411"/>
                    </a:cubicBezTo>
                    <a:cubicBezTo>
                      <a:pt x="6120" y="10411"/>
                      <a:pt x="6173" y="10380"/>
                      <a:pt x="6196" y="10324"/>
                    </a:cubicBezTo>
                    <a:cubicBezTo>
                      <a:pt x="6359" y="9942"/>
                      <a:pt x="6520" y="9553"/>
                      <a:pt x="6577" y="9140"/>
                    </a:cubicBezTo>
                    <a:cubicBezTo>
                      <a:pt x="6639" y="8691"/>
                      <a:pt x="6533" y="8262"/>
                      <a:pt x="6371" y="7846"/>
                    </a:cubicBezTo>
                    <a:cubicBezTo>
                      <a:pt x="6112" y="7182"/>
                      <a:pt x="5626" y="6319"/>
                      <a:pt x="6103" y="5636"/>
                    </a:cubicBezTo>
                    <a:cubicBezTo>
                      <a:pt x="6124" y="5608"/>
                      <a:pt x="6133" y="5573"/>
                      <a:pt x="6125" y="5538"/>
                    </a:cubicBezTo>
                    <a:cubicBezTo>
                      <a:pt x="6456" y="5146"/>
                      <a:pt x="6794" y="4763"/>
                      <a:pt x="7141" y="4385"/>
                    </a:cubicBezTo>
                    <a:lnTo>
                      <a:pt x="7141" y="4385"/>
                    </a:lnTo>
                    <a:cubicBezTo>
                      <a:pt x="7127" y="4512"/>
                      <a:pt x="7134" y="4640"/>
                      <a:pt x="7164" y="4765"/>
                    </a:cubicBezTo>
                    <a:cubicBezTo>
                      <a:pt x="7177" y="4818"/>
                      <a:pt x="7193" y="4869"/>
                      <a:pt x="7212" y="4920"/>
                    </a:cubicBezTo>
                    <a:cubicBezTo>
                      <a:pt x="7172" y="4927"/>
                      <a:pt x="7138" y="4954"/>
                      <a:pt x="7124" y="5006"/>
                    </a:cubicBezTo>
                    <a:cubicBezTo>
                      <a:pt x="6836" y="6019"/>
                      <a:pt x="7090" y="7143"/>
                      <a:pt x="7793" y="7930"/>
                    </a:cubicBezTo>
                    <a:cubicBezTo>
                      <a:pt x="7819" y="7958"/>
                      <a:pt x="7860" y="7974"/>
                      <a:pt x="7900" y="7974"/>
                    </a:cubicBezTo>
                    <a:cubicBezTo>
                      <a:pt x="7954" y="7974"/>
                      <a:pt x="8006" y="7946"/>
                      <a:pt x="8020" y="7887"/>
                    </a:cubicBezTo>
                    <a:cubicBezTo>
                      <a:pt x="8175" y="7227"/>
                      <a:pt x="8157" y="6538"/>
                      <a:pt x="7952" y="5891"/>
                    </a:cubicBezTo>
                    <a:cubicBezTo>
                      <a:pt x="7847" y="5558"/>
                      <a:pt x="7679" y="5272"/>
                      <a:pt x="7523" y="4963"/>
                    </a:cubicBezTo>
                    <a:cubicBezTo>
                      <a:pt x="7372" y="4663"/>
                      <a:pt x="7355" y="4329"/>
                      <a:pt x="7529" y="4031"/>
                    </a:cubicBezTo>
                    <a:cubicBezTo>
                      <a:pt x="7545" y="4007"/>
                      <a:pt x="7551" y="3978"/>
                      <a:pt x="7548" y="3949"/>
                    </a:cubicBezTo>
                    <a:cubicBezTo>
                      <a:pt x="7911" y="3566"/>
                      <a:pt x="8283" y="3192"/>
                      <a:pt x="8663" y="2827"/>
                    </a:cubicBezTo>
                    <a:lnTo>
                      <a:pt x="8663" y="2827"/>
                    </a:lnTo>
                    <a:cubicBezTo>
                      <a:pt x="8658" y="2913"/>
                      <a:pt x="8663" y="2999"/>
                      <a:pt x="8679" y="3084"/>
                    </a:cubicBezTo>
                    <a:cubicBezTo>
                      <a:pt x="8670" y="3100"/>
                      <a:pt x="8666" y="3117"/>
                      <a:pt x="8664" y="3134"/>
                    </a:cubicBezTo>
                    <a:cubicBezTo>
                      <a:pt x="8629" y="3430"/>
                      <a:pt x="8515" y="3708"/>
                      <a:pt x="8448" y="3997"/>
                    </a:cubicBezTo>
                    <a:cubicBezTo>
                      <a:pt x="8389" y="4254"/>
                      <a:pt x="8374" y="4520"/>
                      <a:pt x="8401" y="4783"/>
                    </a:cubicBezTo>
                    <a:cubicBezTo>
                      <a:pt x="8460" y="5313"/>
                      <a:pt x="8694" y="5811"/>
                      <a:pt x="9065" y="6195"/>
                    </a:cubicBezTo>
                    <a:cubicBezTo>
                      <a:pt x="9094" y="6225"/>
                      <a:pt x="9130" y="6239"/>
                      <a:pt x="9165" y="6239"/>
                    </a:cubicBezTo>
                    <a:cubicBezTo>
                      <a:pt x="9228" y="6239"/>
                      <a:pt x="9287" y="6193"/>
                      <a:pt x="9300" y="6119"/>
                    </a:cubicBezTo>
                    <a:cubicBezTo>
                      <a:pt x="9396" y="5521"/>
                      <a:pt x="9491" y="4902"/>
                      <a:pt x="9375" y="4298"/>
                    </a:cubicBezTo>
                    <a:cubicBezTo>
                      <a:pt x="9318" y="4006"/>
                      <a:pt x="9197" y="3743"/>
                      <a:pt x="9079" y="3472"/>
                    </a:cubicBezTo>
                    <a:cubicBezTo>
                      <a:pt x="8962" y="3202"/>
                      <a:pt x="8865" y="2903"/>
                      <a:pt x="8983" y="2615"/>
                    </a:cubicBezTo>
                    <a:cubicBezTo>
                      <a:pt x="8997" y="2585"/>
                      <a:pt x="8997" y="2550"/>
                      <a:pt x="8984" y="2519"/>
                    </a:cubicBezTo>
                    <a:cubicBezTo>
                      <a:pt x="9404" y="2125"/>
                      <a:pt x="9834" y="1741"/>
                      <a:pt x="10272" y="1368"/>
                    </a:cubicBezTo>
                    <a:cubicBezTo>
                      <a:pt x="10278" y="1456"/>
                      <a:pt x="10297" y="1543"/>
                      <a:pt x="10329" y="1625"/>
                    </a:cubicBezTo>
                    <a:cubicBezTo>
                      <a:pt x="10283" y="1642"/>
                      <a:pt x="10250" y="1684"/>
                      <a:pt x="10243" y="1731"/>
                    </a:cubicBezTo>
                    <a:cubicBezTo>
                      <a:pt x="10093" y="2618"/>
                      <a:pt x="10110" y="3575"/>
                      <a:pt x="10676" y="4320"/>
                    </a:cubicBezTo>
                    <a:cubicBezTo>
                      <a:pt x="10698" y="4349"/>
                      <a:pt x="10740" y="4367"/>
                      <a:pt x="10780" y="4367"/>
                    </a:cubicBezTo>
                    <a:cubicBezTo>
                      <a:pt x="10800" y="4367"/>
                      <a:pt x="10819" y="4363"/>
                      <a:pt x="10835" y="4353"/>
                    </a:cubicBezTo>
                    <a:cubicBezTo>
                      <a:pt x="11051" y="4224"/>
                      <a:pt x="11024" y="3900"/>
                      <a:pt x="11044" y="3679"/>
                    </a:cubicBezTo>
                    <a:cubicBezTo>
                      <a:pt x="11070" y="3370"/>
                      <a:pt x="11082" y="3056"/>
                      <a:pt x="11044" y="2747"/>
                    </a:cubicBezTo>
                    <a:cubicBezTo>
                      <a:pt x="11009" y="2451"/>
                      <a:pt x="10922" y="2164"/>
                      <a:pt x="10773" y="1906"/>
                    </a:cubicBezTo>
                    <a:cubicBezTo>
                      <a:pt x="10649" y="1690"/>
                      <a:pt x="10425" y="1391"/>
                      <a:pt x="10606" y="1146"/>
                    </a:cubicBezTo>
                    <a:cubicBezTo>
                      <a:pt x="10625" y="1122"/>
                      <a:pt x="10634" y="1094"/>
                      <a:pt x="10633" y="1064"/>
                    </a:cubicBezTo>
                    <a:cubicBezTo>
                      <a:pt x="10974" y="780"/>
                      <a:pt x="11321" y="502"/>
                      <a:pt x="11673" y="232"/>
                    </a:cubicBezTo>
                    <a:cubicBezTo>
                      <a:pt x="11782" y="149"/>
                      <a:pt x="11691" y="1"/>
                      <a:pt x="1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5" name="Google Shape;4835;p54"/>
              <p:cNvSpPr/>
              <p:nvPr/>
            </p:nvSpPr>
            <p:spPr>
              <a:xfrm>
                <a:off x="4365850" y="251325"/>
                <a:ext cx="137625" cy="263950"/>
              </a:xfrm>
              <a:custGeom>
                <a:avLst/>
                <a:gdLst/>
                <a:ahLst/>
                <a:cxnLst/>
                <a:rect l="l" t="t" r="r" b="b"/>
                <a:pathLst>
                  <a:path w="5505" h="10558" extrusionOk="0">
                    <a:moveTo>
                      <a:pt x="5008" y="1"/>
                    </a:moveTo>
                    <a:cubicBezTo>
                      <a:pt x="5004" y="1"/>
                      <a:pt x="4999" y="1"/>
                      <a:pt x="4994" y="1"/>
                    </a:cubicBezTo>
                    <a:cubicBezTo>
                      <a:pt x="4676" y="44"/>
                      <a:pt x="4387" y="180"/>
                      <a:pt x="4101" y="318"/>
                    </a:cubicBezTo>
                    <a:cubicBezTo>
                      <a:pt x="3825" y="451"/>
                      <a:pt x="3578" y="616"/>
                      <a:pt x="3394" y="865"/>
                    </a:cubicBezTo>
                    <a:cubicBezTo>
                      <a:pt x="3020" y="1369"/>
                      <a:pt x="2941" y="2059"/>
                      <a:pt x="3089" y="2656"/>
                    </a:cubicBezTo>
                    <a:cubicBezTo>
                      <a:pt x="3095" y="2687"/>
                      <a:pt x="3113" y="2714"/>
                      <a:pt x="3139" y="2731"/>
                    </a:cubicBezTo>
                    <a:cubicBezTo>
                      <a:pt x="3022" y="3030"/>
                      <a:pt x="2921" y="3336"/>
                      <a:pt x="2836" y="3645"/>
                    </a:cubicBezTo>
                    <a:cubicBezTo>
                      <a:pt x="2825" y="3624"/>
                      <a:pt x="2815" y="3601"/>
                      <a:pt x="2803" y="3580"/>
                    </a:cubicBezTo>
                    <a:cubicBezTo>
                      <a:pt x="2767" y="3389"/>
                      <a:pt x="2766" y="3192"/>
                      <a:pt x="2759" y="2995"/>
                    </a:cubicBezTo>
                    <a:cubicBezTo>
                      <a:pt x="2750" y="2722"/>
                      <a:pt x="2717" y="2450"/>
                      <a:pt x="2645" y="2186"/>
                    </a:cubicBezTo>
                    <a:cubicBezTo>
                      <a:pt x="2574" y="1931"/>
                      <a:pt x="2472" y="1686"/>
                      <a:pt x="2343" y="1456"/>
                    </a:cubicBezTo>
                    <a:cubicBezTo>
                      <a:pt x="2221" y="1243"/>
                      <a:pt x="2076" y="1017"/>
                      <a:pt x="1824" y="956"/>
                    </a:cubicBezTo>
                    <a:cubicBezTo>
                      <a:pt x="1811" y="953"/>
                      <a:pt x="1799" y="952"/>
                      <a:pt x="1787" y="952"/>
                    </a:cubicBezTo>
                    <a:cubicBezTo>
                      <a:pt x="1714" y="952"/>
                      <a:pt x="1663" y="1010"/>
                      <a:pt x="1655" y="1085"/>
                    </a:cubicBezTo>
                    <a:cubicBezTo>
                      <a:pt x="1563" y="1884"/>
                      <a:pt x="1793" y="2687"/>
                      <a:pt x="2293" y="3317"/>
                    </a:cubicBezTo>
                    <a:cubicBezTo>
                      <a:pt x="2377" y="3426"/>
                      <a:pt x="2472" y="3538"/>
                      <a:pt x="2545" y="3659"/>
                    </a:cubicBezTo>
                    <a:cubicBezTo>
                      <a:pt x="2562" y="3738"/>
                      <a:pt x="2585" y="3817"/>
                      <a:pt x="2614" y="3894"/>
                    </a:cubicBezTo>
                    <a:cubicBezTo>
                      <a:pt x="2622" y="3915"/>
                      <a:pt x="2635" y="3934"/>
                      <a:pt x="2653" y="3949"/>
                    </a:cubicBezTo>
                    <a:cubicBezTo>
                      <a:pt x="2655" y="3967"/>
                      <a:pt x="2656" y="3985"/>
                      <a:pt x="2657" y="4003"/>
                    </a:cubicBezTo>
                    <a:cubicBezTo>
                      <a:pt x="2657" y="4047"/>
                      <a:pt x="2680" y="4086"/>
                      <a:pt x="2716" y="4110"/>
                    </a:cubicBezTo>
                    <a:cubicBezTo>
                      <a:pt x="2703" y="4150"/>
                      <a:pt x="2693" y="4190"/>
                      <a:pt x="2688" y="4232"/>
                    </a:cubicBezTo>
                    <a:cubicBezTo>
                      <a:pt x="2687" y="4242"/>
                      <a:pt x="2687" y="4254"/>
                      <a:pt x="2688" y="4265"/>
                    </a:cubicBezTo>
                    <a:cubicBezTo>
                      <a:pt x="2657" y="4415"/>
                      <a:pt x="2629" y="4567"/>
                      <a:pt x="2604" y="4719"/>
                    </a:cubicBezTo>
                    <a:cubicBezTo>
                      <a:pt x="2527" y="4658"/>
                      <a:pt x="2445" y="4604"/>
                      <a:pt x="2360" y="4555"/>
                    </a:cubicBezTo>
                    <a:cubicBezTo>
                      <a:pt x="2361" y="4542"/>
                      <a:pt x="2361" y="4529"/>
                      <a:pt x="2357" y="4517"/>
                    </a:cubicBezTo>
                    <a:cubicBezTo>
                      <a:pt x="2262" y="3996"/>
                      <a:pt x="2069" y="3491"/>
                      <a:pt x="1732" y="3077"/>
                    </a:cubicBezTo>
                    <a:cubicBezTo>
                      <a:pt x="1580" y="2891"/>
                      <a:pt x="1400" y="2730"/>
                      <a:pt x="1197" y="2600"/>
                    </a:cubicBezTo>
                    <a:cubicBezTo>
                      <a:pt x="1003" y="2477"/>
                      <a:pt x="758" y="2353"/>
                      <a:pt x="522" y="2353"/>
                    </a:cubicBezTo>
                    <a:cubicBezTo>
                      <a:pt x="517" y="2353"/>
                      <a:pt x="512" y="2353"/>
                      <a:pt x="508" y="2353"/>
                    </a:cubicBezTo>
                    <a:cubicBezTo>
                      <a:pt x="426" y="2354"/>
                      <a:pt x="350" y="2437"/>
                      <a:pt x="379" y="2522"/>
                    </a:cubicBezTo>
                    <a:cubicBezTo>
                      <a:pt x="560" y="3061"/>
                      <a:pt x="755" y="3615"/>
                      <a:pt x="1127" y="4056"/>
                    </a:cubicBezTo>
                    <a:cubicBezTo>
                      <a:pt x="1312" y="4274"/>
                      <a:pt x="1540" y="4439"/>
                      <a:pt x="1794" y="4569"/>
                    </a:cubicBezTo>
                    <a:cubicBezTo>
                      <a:pt x="2061" y="4705"/>
                      <a:pt x="2346" y="4818"/>
                      <a:pt x="2558" y="5036"/>
                    </a:cubicBezTo>
                    <a:cubicBezTo>
                      <a:pt x="2516" y="5353"/>
                      <a:pt x="2488" y="5673"/>
                      <a:pt x="2474" y="5996"/>
                    </a:cubicBezTo>
                    <a:cubicBezTo>
                      <a:pt x="2460" y="5985"/>
                      <a:pt x="2446" y="5975"/>
                      <a:pt x="2431" y="5967"/>
                    </a:cubicBezTo>
                    <a:cubicBezTo>
                      <a:pt x="2441" y="5934"/>
                      <a:pt x="2437" y="5899"/>
                      <a:pt x="2422" y="5869"/>
                    </a:cubicBezTo>
                    <a:cubicBezTo>
                      <a:pt x="2204" y="5419"/>
                      <a:pt x="1965" y="4995"/>
                      <a:pt x="1534" y="4720"/>
                    </a:cubicBezTo>
                    <a:cubicBezTo>
                      <a:pt x="1333" y="4591"/>
                      <a:pt x="1109" y="4498"/>
                      <a:pt x="886" y="4415"/>
                    </a:cubicBezTo>
                    <a:cubicBezTo>
                      <a:pt x="676" y="4337"/>
                      <a:pt x="461" y="4244"/>
                      <a:pt x="236" y="4244"/>
                    </a:cubicBezTo>
                    <a:cubicBezTo>
                      <a:pt x="197" y="4244"/>
                      <a:pt x="158" y="4247"/>
                      <a:pt x="118" y="4253"/>
                    </a:cubicBezTo>
                    <a:cubicBezTo>
                      <a:pt x="30" y="4266"/>
                      <a:pt x="0" y="4382"/>
                      <a:pt x="39" y="4449"/>
                    </a:cubicBezTo>
                    <a:cubicBezTo>
                      <a:pt x="299" y="4916"/>
                      <a:pt x="589" y="5379"/>
                      <a:pt x="1029" y="5700"/>
                    </a:cubicBezTo>
                    <a:cubicBezTo>
                      <a:pt x="1224" y="5844"/>
                      <a:pt x="1446" y="5947"/>
                      <a:pt x="1682" y="6004"/>
                    </a:cubicBezTo>
                    <a:cubicBezTo>
                      <a:pt x="1917" y="6062"/>
                      <a:pt x="2183" y="6083"/>
                      <a:pt x="2370" y="6252"/>
                    </a:cubicBezTo>
                    <a:cubicBezTo>
                      <a:pt x="2395" y="6274"/>
                      <a:pt x="2427" y="6287"/>
                      <a:pt x="2461" y="6287"/>
                    </a:cubicBezTo>
                    <a:cubicBezTo>
                      <a:pt x="2462" y="6287"/>
                      <a:pt x="2464" y="6287"/>
                      <a:pt x="2465" y="6287"/>
                    </a:cubicBezTo>
                    <a:lnTo>
                      <a:pt x="2465" y="6287"/>
                    </a:lnTo>
                    <a:cubicBezTo>
                      <a:pt x="2454" y="6828"/>
                      <a:pt x="2480" y="7368"/>
                      <a:pt x="2540" y="7906"/>
                    </a:cubicBezTo>
                    <a:cubicBezTo>
                      <a:pt x="2241" y="7552"/>
                      <a:pt x="2142" y="7061"/>
                      <a:pt x="1789" y="6743"/>
                    </a:cubicBezTo>
                    <a:cubicBezTo>
                      <a:pt x="1397" y="6390"/>
                      <a:pt x="830" y="6236"/>
                      <a:pt x="310" y="6236"/>
                    </a:cubicBezTo>
                    <a:cubicBezTo>
                      <a:pt x="288" y="6236"/>
                      <a:pt x="265" y="6236"/>
                      <a:pt x="243" y="6237"/>
                    </a:cubicBezTo>
                    <a:cubicBezTo>
                      <a:pt x="148" y="6239"/>
                      <a:pt x="67" y="6351"/>
                      <a:pt x="127" y="6438"/>
                    </a:cubicBezTo>
                    <a:cubicBezTo>
                      <a:pt x="432" y="6883"/>
                      <a:pt x="745" y="7335"/>
                      <a:pt x="1177" y="7668"/>
                    </a:cubicBezTo>
                    <a:cubicBezTo>
                      <a:pt x="1368" y="7817"/>
                      <a:pt x="1581" y="7934"/>
                      <a:pt x="1810" y="8015"/>
                    </a:cubicBezTo>
                    <a:cubicBezTo>
                      <a:pt x="2025" y="8089"/>
                      <a:pt x="2316" y="8077"/>
                      <a:pt x="2488" y="8241"/>
                    </a:cubicBezTo>
                    <a:cubicBezTo>
                      <a:pt x="2512" y="8265"/>
                      <a:pt x="2544" y="8279"/>
                      <a:pt x="2578" y="8279"/>
                    </a:cubicBezTo>
                    <a:cubicBezTo>
                      <a:pt x="2581" y="8279"/>
                      <a:pt x="2585" y="8279"/>
                      <a:pt x="2588" y="8278"/>
                    </a:cubicBezTo>
                    <a:cubicBezTo>
                      <a:pt x="2693" y="9016"/>
                      <a:pt x="2850" y="9746"/>
                      <a:pt x="3054" y="10464"/>
                    </a:cubicBezTo>
                    <a:cubicBezTo>
                      <a:pt x="3072" y="10530"/>
                      <a:pt x="3124" y="10558"/>
                      <a:pt x="3177" y="10558"/>
                    </a:cubicBezTo>
                    <a:cubicBezTo>
                      <a:pt x="3258" y="10558"/>
                      <a:pt x="3340" y="10493"/>
                      <a:pt x="3312" y="10393"/>
                    </a:cubicBezTo>
                    <a:cubicBezTo>
                      <a:pt x="3119" y="9715"/>
                      <a:pt x="2970" y="9023"/>
                      <a:pt x="2868" y="8326"/>
                    </a:cubicBezTo>
                    <a:cubicBezTo>
                      <a:pt x="2874" y="8322"/>
                      <a:pt x="2878" y="8318"/>
                      <a:pt x="2884" y="8312"/>
                    </a:cubicBezTo>
                    <a:lnTo>
                      <a:pt x="2892" y="8305"/>
                    </a:lnTo>
                    <a:cubicBezTo>
                      <a:pt x="3174" y="8458"/>
                      <a:pt x="3484" y="8533"/>
                      <a:pt x="3792" y="8533"/>
                    </a:cubicBezTo>
                    <a:cubicBezTo>
                      <a:pt x="4260" y="8533"/>
                      <a:pt x="4725" y="8360"/>
                      <a:pt x="5088" y="8024"/>
                    </a:cubicBezTo>
                    <a:cubicBezTo>
                      <a:pt x="5138" y="7977"/>
                      <a:pt x="5141" y="7882"/>
                      <a:pt x="5088" y="7835"/>
                    </a:cubicBezTo>
                    <a:cubicBezTo>
                      <a:pt x="4815" y="7594"/>
                      <a:pt x="4466" y="7474"/>
                      <a:pt x="4108" y="7474"/>
                    </a:cubicBezTo>
                    <a:cubicBezTo>
                      <a:pt x="4036" y="7474"/>
                      <a:pt x="3964" y="7478"/>
                      <a:pt x="3892" y="7488"/>
                    </a:cubicBezTo>
                    <a:cubicBezTo>
                      <a:pt x="3504" y="7541"/>
                      <a:pt x="3153" y="7727"/>
                      <a:pt x="2857" y="7976"/>
                    </a:cubicBezTo>
                    <a:cubicBezTo>
                      <a:pt x="2845" y="7973"/>
                      <a:pt x="2834" y="7971"/>
                      <a:pt x="2822" y="7971"/>
                    </a:cubicBezTo>
                    <a:cubicBezTo>
                      <a:pt x="2758" y="7447"/>
                      <a:pt x="2729" y="6919"/>
                      <a:pt x="2731" y="6392"/>
                    </a:cubicBezTo>
                    <a:lnTo>
                      <a:pt x="2731" y="6392"/>
                    </a:lnTo>
                    <a:cubicBezTo>
                      <a:pt x="2751" y="6395"/>
                      <a:pt x="2772" y="6397"/>
                      <a:pt x="2793" y="6399"/>
                    </a:cubicBezTo>
                    <a:cubicBezTo>
                      <a:pt x="2807" y="6437"/>
                      <a:pt x="2840" y="6464"/>
                      <a:pt x="2881" y="6473"/>
                    </a:cubicBezTo>
                    <a:cubicBezTo>
                      <a:pt x="3122" y="6532"/>
                      <a:pt x="3315" y="6695"/>
                      <a:pt x="3540" y="6795"/>
                    </a:cubicBezTo>
                    <a:cubicBezTo>
                      <a:pt x="3745" y="6887"/>
                      <a:pt x="3966" y="6939"/>
                      <a:pt x="4190" y="6948"/>
                    </a:cubicBezTo>
                    <a:cubicBezTo>
                      <a:pt x="4218" y="6949"/>
                      <a:pt x="4245" y="6950"/>
                      <a:pt x="4272" y="6950"/>
                    </a:cubicBezTo>
                    <a:cubicBezTo>
                      <a:pt x="4699" y="6950"/>
                      <a:pt x="5113" y="6801"/>
                      <a:pt x="5444" y="6529"/>
                    </a:cubicBezTo>
                    <a:cubicBezTo>
                      <a:pt x="5504" y="6479"/>
                      <a:pt x="5485" y="6391"/>
                      <a:pt x="5444" y="6340"/>
                    </a:cubicBezTo>
                    <a:cubicBezTo>
                      <a:pt x="5112" y="5922"/>
                      <a:pt x="4614" y="5693"/>
                      <a:pt x="4104" y="5693"/>
                    </a:cubicBezTo>
                    <a:cubicBezTo>
                      <a:pt x="3881" y="5693"/>
                      <a:pt x="3656" y="5737"/>
                      <a:pt x="3441" y="5828"/>
                    </a:cubicBezTo>
                    <a:cubicBezTo>
                      <a:pt x="3330" y="5875"/>
                      <a:pt x="3223" y="5934"/>
                      <a:pt x="3122" y="6001"/>
                    </a:cubicBezTo>
                    <a:cubicBezTo>
                      <a:pt x="3034" y="6058"/>
                      <a:pt x="2923" y="6136"/>
                      <a:pt x="2812" y="6136"/>
                    </a:cubicBezTo>
                    <a:cubicBezTo>
                      <a:pt x="2786" y="6136"/>
                      <a:pt x="2760" y="6132"/>
                      <a:pt x="2735" y="6122"/>
                    </a:cubicBezTo>
                    <a:cubicBezTo>
                      <a:pt x="2744" y="5821"/>
                      <a:pt x="2765" y="5522"/>
                      <a:pt x="2798" y="5225"/>
                    </a:cubicBezTo>
                    <a:cubicBezTo>
                      <a:pt x="2862" y="5223"/>
                      <a:pt x="2925" y="5208"/>
                      <a:pt x="2984" y="5180"/>
                    </a:cubicBezTo>
                    <a:cubicBezTo>
                      <a:pt x="3002" y="5206"/>
                      <a:pt x="3027" y="5223"/>
                      <a:pt x="3057" y="5230"/>
                    </a:cubicBezTo>
                    <a:cubicBezTo>
                      <a:pt x="3415" y="5328"/>
                      <a:pt x="3820" y="5423"/>
                      <a:pt x="4209" y="5423"/>
                    </a:cubicBezTo>
                    <a:cubicBezTo>
                      <a:pt x="4637" y="5423"/>
                      <a:pt x="5046" y="5308"/>
                      <a:pt x="5350" y="4953"/>
                    </a:cubicBezTo>
                    <a:cubicBezTo>
                      <a:pt x="5396" y="4899"/>
                      <a:pt x="5406" y="4817"/>
                      <a:pt x="5350" y="4763"/>
                    </a:cubicBezTo>
                    <a:cubicBezTo>
                      <a:pt x="5073" y="4501"/>
                      <a:pt x="4716" y="4402"/>
                      <a:pt x="4349" y="4402"/>
                    </a:cubicBezTo>
                    <a:cubicBezTo>
                      <a:pt x="4239" y="4402"/>
                      <a:pt x="4127" y="4411"/>
                      <a:pt x="4017" y="4427"/>
                    </a:cubicBezTo>
                    <a:cubicBezTo>
                      <a:pt x="3783" y="4463"/>
                      <a:pt x="3547" y="4519"/>
                      <a:pt x="3332" y="4622"/>
                    </a:cubicBezTo>
                    <a:cubicBezTo>
                      <a:pt x="3235" y="4670"/>
                      <a:pt x="3143" y="4731"/>
                      <a:pt x="3060" y="4803"/>
                    </a:cubicBezTo>
                    <a:cubicBezTo>
                      <a:pt x="3001" y="4853"/>
                      <a:pt x="2917" y="4943"/>
                      <a:pt x="2831" y="4960"/>
                    </a:cubicBezTo>
                    <a:cubicBezTo>
                      <a:pt x="2868" y="4688"/>
                      <a:pt x="2917" y="4418"/>
                      <a:pt x="2976" y="4150"/>
                    </a:cubicBezTo>
                    <a:cubicBezTo>
                      <a:pt x="3009" y="4068"/>
                      <a:pt x="3070" y="3997"/>
                      <a:pt x="3125" y="3932"/>
                    </a:cubicBezTo>
                    <a:cubicBezTo>
                      <a:pt x="3135" y="3920"/>
                      <a:pt x="3146" y="3908"/>
                      <a:pt x="3156" y="3896"/>
                    </a:cubicBezTo>
                    <a:cubicBezTo>
                      <a:pt x="3180" y="3918"/>
                      <a:pt x="3212" y="3930"/>
                      <a:pt x="3244" y="3930"/>
                    </a:cubicBezTo>
                    <a:cubicBezTo>
                      <a:pt x="3332" y="3931"/>
                      <a:pt x="3421" y="3933"/>
                      <a:pt x="3510" y="3933"/>
                    </a:cubicBezTo>
                    <a:cubicBezTo>
                      <a:pt x="3926" y="3933"/>
                      <a:pt x="4349" y="3902"/>
                      <a:pt x="4723" y="3709"/>
                    </a:cubicBezTo>
                    <a:cubicBezTo>
                      <a:pt x="5093" y="3517"/>
                      <a:pt x="5372" y="3179"/>
                      <a:pt x="5422" y="2760"/>
                    </a:cubicBezTo>
                    <a:cubicBezTo>
                      <a:pt x="5430" y="2690"/>
                      <a:pt x="5356" y="2626"/>
                      <a:pt x="5291" y="2626"/>
                    </a:cubicBezTo>
                    <a:cubicBezTo>
                      <a:pt x="5290" y="2626"/>
                      <a:pt x="5289" y="2626"/>
                      <a:pt x="5288" y="2626"/>
                    </a:cubicBezTo>
                    <a:cubicBezTo>
                      <a:pt x="4756" y="2641"/>
                      <a:pt x="4180" y="2665"/>
                      <a:pt x="3717" y="2961"/>
                    </a:cubicBezTo>
                    <a:cubicBezTo>
                      <a:pt x="3494" y="3105"/>
                      <a:pt x="3321" y="3305"/>
                      <a:pt x="3147" y="3502"/>
                    </a:cubicBezTo>
                    <a:cubicBezTo>
                      <a:pt x="3237" y="3207"/>
                      <a:pt x="3342" y="2917"/>
                      <a:pt x="3461" y="2633"/>
                    </a:cubicBezTo>
                    <a:cubicBezTo>
                      <a:pt x="3619" y="2459"/>
                      <a:pt x="3823" y="2334"/>
                      <a:pt x="4000" y="2180"/>
                    </a:cubicBezTo>
                    <a:cubicBezTo>
                      <a:pt x="4593" y="1658"/>
                      <a:pt x="4989" y="949"/>
                      <a:pt x="5123" y="171"/>
                    </a:cubicBezTo>
                    <a:cubicBezTo>
                      <a:pt x="5135" y="101"/>
                      <a:pt x="5093" y="1"/>
                      <a:pt x="5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6" name="Google Shape;4836;p54"/>
              <p:cNvSpPr/>
              <p:nvPr/>
            </p:nvSpPr>
            <p:spPr>
              <a:xfrm>
                <a:off x="4730675" y="247575"/>
                <a:ext cx="179425" cy="193950"/>
              </a:xfrm>
              <a:custGeom>
                <a:avLst/>
                <a:gdLst/>
                <a:ahLst/>
                <a:cxnLst/>
                <a:rect l="l" t="t" r="r" b="b"/>
                <a:pathLst>
                  <a:path w="7177" h="7758" extrusionOk="0">
                    <a:moveTo>
                      <a:pt x="3214" y="0"/>
                    </a:moveTo>
                    <a:cubicBezTo>
                      <a:pt x="3192" y="36"/>
                      <a:pt x="3188" y="77"/>
                      <a:pt x="3203" y="115"/>
                    </a:cubicBezTo>
                    <a:cubicBezTo>
                      <a:pt x="3382" y="513"/>
                      <a:pt x="3736" y="798"/>
                      <a:pt x="4153" y="920"/>
                    </a:cubicBezTo>
                    <a:cubicBezTo>
                      <a:pt x="4319" y="969"/>
                      <a:pt x="4488" y="991"/>
                      <a:pt x="4658" y="991"/>
                    </a:cubicBezTo>
                    <a:cubicBezTo>
                      <a:pt x="4873" y="991"/>
                      <a:pt x="5088" y="956"/>
                      <a:pt x="5296" y="896"/>
                    </a:cubicBezTo>
                    <a:cubicBezTo>
                      <a:pt x="5306" y="904"/>
                      <a:pt x="5315" y="911"/>
                      <a:pt x="5327" y="915"/>
                    </a:cubicBezTo>
                    <a:cubicBezTo>
                      <a:pt x="5171" y="1419"/>
                      <a:pt x="4983" y="1913"/>
                      <a:pt x="4765" y="2394"/>
                    </a:cubicBezTo>
                    <a:cubicBezTo>
                      <a:pt x="4748" y="2383"/>
                      <a:pt x="4730" y="2372"/>
                      <a:pt x="4711" y="2363"/>
                    </a:cubicBezTo>
                    <a:cubicBezTo>
                      <a:pt x="4713" y="2322"/>
                      <a:pt x="4695" y="2283"/>
                      <a:pt x="4661" y="2260"/>
                    </a:cubicBezTo>
                    <a:cubicBezTo>
                      <a:pt x="4466" y="2107"/>
                      <a:pt x="4356" y="1879"/>
                      <a:pt x="4191" y="1696"/>
                    </a:cubicBezTo>
                    <a:cubicBezTo>
                      <a:pt x="4040" y="1528"/>
                      <a:pt x="3860" y="1391"/>
                      <a:pt x="3659" y="1290"/>
                    </a:cubicBezTo>
                    <a:cubicBezTo>
                      <a:pt x="3401" y="1161"/>
                      <a:pt x="3119" y="1096"/>
                      <a:pt x="2836" y="1096"/>
                    </a:cubicBezTo>
                    <a:cubicBezTo>
                      <a:pt x="2671" y="1096"/>
                      <a:pt x="2505" y="1118"/>
                      <a:pt x="2344" y="1163"/>
                    </a:cubicBezTo>
                    <a:cubicBezTo>
                      <a:pt x="2268" y="1183"/>
                      <a:pt x="2249" y="1271"/>
                      <a:pt x="2266" y="1335"/>
                    </a:cubicBezTo>
                    <a:cubicBezTo>
                      <a:pt x="2456" y="2078"/>
                      <a:pt x="3119" y="2603"/>
                      <a:pt x="3886" y="2619"/>
                    </a:cubicBezTo>
                    <a:cubicBezTo>
                      <a:pt x="3897" y="2619"/>
                      <a:pt x="3908" y="2619"/>
                      <a:pt x="3919" y="2619"/>
                    </a:cubicBezTo>
                    <a:cubicBezTo>
                      <a:pt x="4030" y="2619"/>
                      <a:pt x="4140" y="2610"/>
                      <a:pt x="4248" y="2591"/>
                    </a:cubicBezTo>
                    <a:cubicBezTo>
                      <a:pt x="4309" y="2582"/>
                      <a:pt x="4379" y="2569"/>
                      <a:pt x="4447" y="2569"/>
                    </a:cubicBezTo>
                    <a:cubicBezTo>
                      <a:pt x="4524" y="2569"/>
                      <a:pt x="4597" y="2585"/>
                      <a:pt x="4651" y="2638"/>
                    </a:cubicBezTo>
                    <a:cubicBezTo>
                      <a:pt x="4521" y="2909"/>
                      <a:pt x="4380" y="3173"/>
                      <a:pt x="4229" y="3432"/>
                    </a:cubicBezTo>
                    <a:cubicBezTo>
                      <a:pt x="4171" y="3408"/>
                      <a:pt x="4110" y="3396"/>
                      <a:pt x="4047" y="3396"/>
                    </a:cubicBezTo>
                    <a:cubicBezTo>
                      <a:pt x="4045" y="3396"/>
                      <a:pt x="4042" y="3396"/>
                      <a:pt x="4039" y="3396"/>
                    </a:cubicBezTo>
                    <a:cubicBezTo>
                      <a:pt x="4034" y="3366"/>
                      <a:pt x="4017" y="3340"/>
                      <a:pt x="3994" y="3321"/>
                    </a:cubicBezTo>
                    <a:cubicBezTo>
                      <a:pt x="3530" y="2940"/>
                      <a:pt x="2949" y="2514"/>
                      <a:pt x="2338" y="2514"/>
                    </a:cubicBezTo>
                    <a:cubicBezTo>
                      <a:pt x="2156" y="2514"/>
                      <a:pt x="1972" y="2552"/>
                      <a:pt x="1788" y="2639"/>
                    </a:cubicBezTo>
                    <a:cubicBezTo>
                      <a:pt x="1724" y="2670"/>
                      <a:pt x="1681" y="2741"/>
                      <a:pt x="1710" y="2813"/>
                    </a:cubicBezTo>
                    <a:cubicBezTo>
                      <a:pt x="1899" y="3271"/>
                      <a:pt x="2328" y="3533"/>
                      <a:pt x="2790" y="3663"/>
                    </a:cubicBezTo>
                    <a:cubicBezTo>
                      <a:pt x="3003" y="3723"/>
                      <a:pt x="3226" y="3766"/>
                      <a:pt x="3449" y="3766"/>
                    </a:cubicBezTo>
                    <a:cubicBezTo>
                      <a:pt x="3464" y="3766"/>
                      <a:pt x="3479" y="3766"/>
                      <a:pt x="3494" y="3765"/>
                    </a:cubicBezTo>
                    <a:cubicBezTo>
                      <a:pt x="3603" y="3761"/>
                      <a:pt x="3712" y="3743"/>
                      <a:pt x="3817" y="3711"/>
                    </a:cubicBezTo>
                    <a:cubicBezTo>
                      <a:pt x="3879" y="3693"/>
                      <a:pt x="3969" y="3656"/>
                      <a:pt x="4047" y="3656"/>
                    </a:cubicBezTo>
                    <a:cubicBezTo>
                      <a:pt x="4062" y="3656"/>
                      <a:pt x="4077" y="3658"/>
                      <a:pt x="4091" y="3661"/>
                    </a:cubicBezTo>
                    <a:cubicBezTo>
                      <a:pt x="3946" y="3894"/>
                      <a:pt x="3791" y="4120"/>
                      <a:pt x="3626" y="4341"/>
                    </a:cubicBezTo>
                    <a:cubicBezTo>
                      <a:pt x="3563" y="4402"/>
                      <a:pt x="3480" y="4442"/>
                      <a:pt x="3401" y="4480"/>
                    </a:cubicBezTo>
                    <a:cubicBezTo>
                      <a:pt x="3388" y="4486"/>
                      <a:pt x="3373" y="4492"/>
                      <a:pt x="3358" y="4500"/>
                    </a:cubicBezTo>
                    <a:cubicBezTo>
                      <a:pt x="3345" y="4470"/>
                      <a:pt x="3322" y="4446"/>
                      <a:pt x="3292" y="4433"/>
                    </a:cubicBezTo>
                    <a:cubicBezTo>
                      <a:pt x="2868" y="4234"/>
                      <a:pt x="2419" y="4029"/>
                      <a:pt x="1943" y="4029"/>
                    </a:cubicBezTo>
                    <a:cubicBezTo>
                      <a:pt x="1913" y="4029"/>
                      <a:pt x="1882" y="4030"/>
                      <a:pt x="1851" y="4032"/>
                    </a:cubicBezTo>
                    <a:cubicBezTo>
                      <a:pt x="1436" y="4056"/>
                      <a:pt x="1043" y="4251"/>
                      <a:pt x="826" y="4614"/>
                    </a:cubicBezTo>
                    <a:cubicBezTo>
                      <a:pt x="790" y="4674"/>
                      <a:pt x="834" y="4765"/>
                      <a:pt x="895" y="4790"/>
                    </a:cubicBezTo>
                    <a:cubicBezTo>
                      <a:pt x="1312" y="4963"/>
                      <a:pt x="1762" y="5143"/>
                      <a:pt x="2220" y="5143"/>
                    </a:cubicBezTo>
                    <a:cubicBezTo>
                      <a:pt x="2301" y="5143"/>
                      <a:pt x="2382" y="5137"/>
                      <a:pt x="2464" y="5125"/>
                    </a:cubicBezTo>
                    <a:cubicBezTo>
                      <a:pt x="2726" y="5085"/>
                      <a:pt x="2967" y="4973"/>
                      <a:pt x="3206" y="4862"/>
                    </a:cubicBezTo>
                    <a:lnTo>
                      <a:pt x="3206" y="4862"/>
                    </a:lnTo>
                    <a:cubicBezTo>
                      <a:pt x="3004" y="5096"/>
                      <a:pt x="2790" y="5318"/>
                      <a:pt x="2565" y="5529"/>
                    </a:cubicBezTo>
                    <a:cubicBezTo>
                      <a:pt x="2349" y="5623"/>
                      <a:pt x="2113" y="5654"/>
                      <a:pt x="1889" y="5722"/>
                    </a:cubicBezTo>
                    <a:cubicBezTo>
                      <a:pt x="1134" y="5957"/>
                      <a:pt x="483" y="6443"/>
                      <a:pt x="44" y="7099"/>
                    </a:cubicBezTo>
                    <a:cubicBezTo>
                      <a:pt x="1" y="7162"/>
                      <a:pt x="0" y="7279"/>
                      <a:pt x="92" y="7307"/>
                    </a:cubicBezTo>
                    <a:cubicBezTo>
                      <a:pt x="309" y="7371"/>
                      <a:pt x="532" y="7386"/>
                      <a:pt x="757" y="7386"/>
                    </a:cubicBezTo>
                    <a:cubicBezTo>
                      <a:pt x="850" y="7386"/>
                      <a:pt x="944" y="7384"/>
                      <a:pt x="1037" y="7381"/>
                    </a:cubicBezTo>
                    <a:cubicBezTo>
                      <a:pt x="1342" y="7372"/>
                      <a:pt x="1634" y="7323"/>
                      <a:pt x="1905" y="7172"/>
                    </a:cubicBezTo>
                    <a:cubicBezTo>
                      <a:pt x="2452" y="6863"/>
                      <a:pt x="2805" y="6266"/>
                      <a:pt x="2915" y="5659"/>
                    </a:cubicBezTo>
                    <a:cubicBezTo>
                      <a:pt x="2921" y="5629"/>
                      <a:pt x="2916" y="5597"/>
                      <a:pt x="2900" y="5570"/>
                    </a:cubicBezTo>
                    <a:cubicBezTo>
                      <a:pt x="3128" y="5345"/>
                      <a:pt x="3345" y="5108"/>
                      <a:pt x="3549" y="4859"/>
                    </a:cubicBezTo>
                    <a:cubicBezTo>
                      <a:pt x="3549" y="4884"/>
                      <a:pt x="3550" y="4908"/>
                      <a:pt x="3552" y="4933"/>
                    </a:cubicBezTo>
                    <a:cubicBezTo>
                      <a:pt x="3507" y="5123"/>
                      <a:pt x="3428" y="5302"/>
                      <a:pt x="3354" y="5485"/>
                    </a:cubicBezTo>
                    <a:cubicBezTo>
                      <a:pt x="3250" y="5738"/>
                      <a:pt x="3170" y="5999"/>
                      <a:pt x="3128" y="6270"/>
                    </a:cubicBezTo>
                    <a:cubicBezTo>
                      <a:pt x="3089" y="6532"/>
                      <a:pt x="3081" y="6797"/>
                      <a:pt x="3107" y="7060"/>
                    </a:cubicBezTo>
                    <a:cubicBezTo>
                      <a:pt x="3130" y="7303"/>
                      <a:pt x="3171" y="7570"/>
                      <a:pt x="3377" y="7728"/>
                    </a:cubicBezTo>
                    <a:cubicBezTo>
                      <a:pt x="3404" y="7748"/>
                      <a:pt x="3432" y="7758"/>
                      <a:pt x="3459" y="7758"/>
                    </a:cubicBezTo>
                    <a:cubicBezTo>
                      <a:pt x="3508" y="7758"/>
                      <a:pt x="3555" y="7728"/>
                      <a:pt x="3583" y="7680"/>
                    </a:cubicBezTo>
                    <a:cubicBezTo>
                      <a:pt x="3994" y="6987"/>
                      <a:pt x="4112" y="6159"/>
                      <a:pt x="3912" y="5380"/>
                    </a:cubicBezTo>
                    <a:cubicBezTo>
                      <a:pt x="3879" y="5247"/>
                      <a:pt x="3836" y="5106"/>
                      <a:pt x="3820" y="4965"/>
                    </a:cubicBezTo>
                    <a:cubicBezTo>
                      <a:pt x="3838" y="4886"/>
                      <a:pt x="3849" y="4805"/>
                      <a:pt x="3853" y="4723"/>
                    </a:cubicBezTo>
                    <a:cubicBezTo>
                      <a:pt x="3854" y="4701"/>
                      <a:pt x="3850" y="4677"/>
                      <a:pt x="3839" y="4657"/>
                    </a:cubicBezTo>
                    <a:cubicBezTo>
                      <a:pt x="3845" y="4640"/>
                      <a:pt x="3851" y="4623"/>
                      <a:pt x="3858" y="4606"/>
                    </a:cubicBezTo>
                    <a:cubicBezTo>
                      <a:pt x="3876" y="4567"/>
                      <a:pt x="3871" y="4522"/>
                      <a:pt x="3848" y="4486"/>
                    </a:cubicBezTo>
                    <a:cubicBezTo>
                      <a:pt x="3876" y="4455"/>
                      <a:pt x="3901" y="4421"/>
                      <a:pt x="3922" y="4386"/>
                    </a:cubicBezTo>
                    <a:cubicBezTo>
                      <a:pt x="3929" y="4376"/>
                      <a:pt x="3933" y="4367"/>
                      <a:pt x="3936" y="4356"/>
                    </a:cubicBezTo>
                    <a:cubicBezTo>
                      <a:pt x="4027" y="4232"/>
                      <a:pt x="4114" y="4104"/>
                      <a:pt x="4198" y="3976"/>
                    </a:cubicBezTo>
                    <a:cubicBezTo>
                      <a:pt x="4245" y="4062"/>
                      <a:pt x="4297" y="4146"/>
                      <a:pt x="4354" y="4224"/>
                    </a:cubicBezTo>
                    <a:cubicBezTo>
                      <a:pt x="4349" y="4236"/>
                      <a:pt x="4343" y="4248"/>
                      <a:pt x="4340" y="4261"/>
                    </a:cubicBezTo>
                    <a:cubicBezTo>
                      <a:pt x="4216" y="4775"/>
                      <a:pt x="4185" y="5314"/>
                      <a:pt x="4324" y="5830"/>
                    </a:cubicBezTo>
                    <a:cubicBezTo>
                      <a:pt x="4387" y="6062"/>
                      <a:pt x="4487" y="6283"/>
                      <a:pt x="4619" y="6484"/>
                    </a:cubicBezTo>
                    <a:cubicBezTo>
                      <a:pt x="4748" y="6679"/>
                      <a:pt x="4926" y="6897"/>
                      <a:pt x="5147" y="6991"/>
                    </a:cubicBezTo>
                    <a:cubicBezTo>
                      <a:pt x="5164" y="6998"/>
                      <a:pt x="5182" y="7002"/>
                      <a:pt x="5200" y="7002"/>
                    </a:cubicBezTo>
                    <a:cubicBezTo>
                      <a:pt x="5264" y="7002"/>
                      <a:pt x="5327" y="6958"/>
                      <a:pt x="5333" y="6889"/>
                    </a:cubicBezTo>
                    <a:cubicBezTo>
                      <a:pt x="5389" y="6323"/>
                      <a:pt x="5436" y="5737"/>
                      <a:pt x="5276" y="5183"/>
                    </a:cubicBezTo>
                    <a:cubicBezTo>
                      <a:pt x="5196" y="4908"/>
                      <a:pt x="5055" y="4665"/>
                      <a:pt x="4876" y="4443"/>
                    </a:cubicBezTo>
                    <a:cubicBezTo>
                      <a:pt x="4688" y="4210"/>
                      <a:pt x="4474" y="3992"/>
                      <a:pt x="4369" y="3706"/>
                    </a:cubicBezTo>
                    <a:cubicBezTo>
                      <a:pt x="4537" y="3432"/>
                      <a:pt x="4693" y="3152"/>
                      <a:pt x="4837" y="2864"/>
                    </a:cubicBezTo>
                    <a:cubicBezTo>
                      <a:pt x="4845" y="2878"/>
                      <a:pt x="4855" y="2892"/>
                      <a:pt x="4864" y="2907"/>
                    </a:cubicBezTo>
                    <a:cubicBezTo>
                      <a:pt x="4842" y="2933"/>
                      <a:pt x="4831" y="2966"/>
                      <a:pt x="4832" y="3000"/>
                    </a:cubicBezTo>
                    <a:cubicBezTo>
                      <a:pt x="4848" y="3498"/>
                      <a:pt x="4894" y="3984"/>
                      <a:pt x="5176" y="4412"/>
                    </a:cubicBezTo>
                    <a:cubicBezTo>
                      <a:pt x="5307" y="4610"/>
                      <a:pt x="5472" y="4787"/>
                      <a:pt x="5643" y="4954"/>
                    </a:cubicBezTo>
                    <a:cubicBezTo>
                      <a:pt x="5831" y="5139"/>
                      <a:pt x="6016" y="5343"/>
                      <a:pt x="6277" y="5415"/>
                    </a:cubicBezTo>
                    <a:cubicBezTo>
                      <a:pt x="6286" y="5418"/>
                      <a:pt x="6296" y="5419"/>
                      <a:pt x="6304" y="5419"/>
                    </a:cubicBezTo>
                    <a:cubicBezTo>
                      <a:pt x="6378" y="5419"/>
                      <a:pt x="6436" y="5337"/>
                      <a:pt x="6430" y="5268"/>
                    </a:cubicBezTo>
                    <a:cubicBezTo>
                      <a:pt x="6383" y="4736"/>
                      <a:pt x="6306" y="4195"/>
                      <a:pt x="6037" y="3723"/>
                    </a:cubicBezTo>
                    <a:cubicBezTo>
                      <a:pt x="5916" y="3512"/>
                      <a:pt x="5755" y="3327"/>
                      <a:pt x="5563" y="3178"/>
                    </a:cubicBezTo>
                    <a:cubicBezTo>
                      <a:pt x="5373" y="3031"/>
                      <a:pt x="5138" y="2902"/>
                      <a:pt x="5037" y="2672"/>
                    </a:cubicBezTo>
                    <a:cubicBezTo>
                      <a:pt x="5023" y="2640"/>
                      <a:pt x="4997" y="2614"/>
                      <a:pt x="4964" y="2601"/>
                    </a:cubicBezTo>
                    <a:cubicBezTo>
                      <a:pt x="5195" y="2111"/>
                      <a:pt x="5393" y="1606"/>
                      <a:pt x="5556" y="1090"/>
                    </a:cubicBezTo>
                    <a:cubicBezTo>
                      <a:pt x="5686" y="1536"/>
                      <a:pt x="5576" y="2025"/>
                      <a:pt x="5769" y="2459"/>
                    </a:cubicBezTo>
                    <a:cubicBezTo>
                      <a:pt x="5991" y="2960"/>
                      <a:pt x="6477" y="3345"/>
                      <a:pt x="6974" y="3551"/>
                    </a:cubicBezTo>
                    <a:cubicBezTo>
                      <a:pt x="6990" y="3558"/>
                      <a:pt x="7008" y="3562"/>
                      <a:pt x="7025" y="3562"/>
                    </a:cubicBezTo>
                    <a:cubicBezTo>
                      <a:pt x="7101" y="3562"/>
                      <a:pt x="7177" y="3500"/>
                      <a:pt x="7162" y="3415"/>
                    </a:cubicBezTo>
                    <a:cubicBezTo>
                      <a:pt x="7065" y="2884"/>
                      <a:pt x="6964" y="2344"/>
                      <a:pt x="6705" y="1864"/>
                    </a:cubicBezTo>
                    <a:cubicBezTo>
                      <a:pt x="6592" y="1651"/>
                      <a:pt x="6444" y="1456"/>
                      <a:pt x="6269" y="1289"/>
                    </a:cubicBezTo>
                    <a:cubicBezTo>
                      <a:pt x="6102" y="1134"/>
                      <a:pt x="5832" y="1025"/>
                      <a:pt x="5741" y="805"/>
                    </a:cubicBezTo>
                    <a:cubicBezTo>
                      <a:pt x="5729" y="771"/>
                      <a:pt x="5701" y="744"/>
                      <a:pt x="5666" y="731"/>
                    </a:cubicBezTo>
                    <a:cubicBezTo>
                      <a:pt x="5736" y="488"/>
                      <a:pt x="5799" y="245"/>
                      <a:pt x="5857" y="0"/>
                    </a:cubicBezTo>
                    <a:lnTo>
                      <a:pt x="5580" y="0"/>
                    </a:lnTo>
                    <a:cubicBezTo>
                      <a:pt x="5533" y="192"/>
                      <a:pt x="5483" y="383"/>
                      <a:pt x="5429" y="574"/>
                    </a:cubicBezTo>
                    <a:cubicBezTo>
                      <a:pt x="5423" y="576"/>
                      <a:pt x="5416" y="577"/>
                      <a:pt x="5410" y="580"/>
                    </a:cubicBezTo>
                    <a:lnTo>
                      <a:pt x="5399" y="583"/>
                    </a:lnTo>
                    <a:cubicBezTo>
                      <a:pt x="5205" y="329"/>
                      <a:pt x="4948" y="128"/>
                      <a:pt x="4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7" name="Google Shape;4837;p54"/>
              <p:cNvSpPr/>
              <p:nvPr/>
            </p:nvSpPr>
            <p:spPr>
              <a:xfrm>
                <a:off x="4081825" y="241800"/>
                <a:ext cx="102800" cy="82675"/>
              </a:xfrm>
              <a:custGeom>
                <a:avLst/>
                <a:gdLst/>
                <a:ahLst/>
                <a:cxnLst/>
                <a:rect l="l" t="t" r="r" b="b"/>
                <a:pathLst>
                  <a:path w="4112" h="3307" extrusionOk="0">
                    <a:moveTo>
                      <a:pt x="944" y="1"/>
                    </a:moveTo>
                    <a:cubicBezTo>
                      <a:pt x="900" y="51"/>
                      <a:pt x="861" y="105"/>
                      <a:pt x="827" y="162"/>
                    </a:cubicBezTo>
                    <a:cubicBezTo>
                      <a:pt x="790" y="223"/>
                      <a:pt x="834" y="313"/>
                      <a:pt x="895" y="339"/>
                    </a:cubicBezTo>
                    <a:cubicBezTo>
                      <a:pt x="1312" y="511"/>
                      <a:pt x="1762" y="692"/>
                      <a:pt x="2220" y="692"/>
                    </a:cubicBezTo>
                    <a:cubicBezTo>
                      <a:pt x="2301" y="692"/>
                      <a:pt x="2382" y="686"/>
                      <a:pt x="2464" y="674"/>
                    </a:cubicBezTo>
                    <a:cubicBezTo>
                      <a:pt x="2726" y="633"/>
                      <a:pt x="2967" y="522"/>
                      <a:pt x="3206" y="411"/>
                    </a:cubicBezTo>
                    <a:lnTo>
                      <a:pt x="3206" y="411"/>
                    </a:lnTo>
                    <a:cubicBezTo>
                      <a:pt x="3004" y="645"/>
                      <a:pt x="2790" y="867"/>
                      <a:pt x="2565" y="1077"/>
                    </a:cubicBezTo>
                    <a:cubicBezTo>
                      <a:pt x="2349" y="1171"/>
                      <a:pt x="2113" y="1203"/>
                      <a:pt x="1889" y="1271"/>
                    </a:cubicBezTo>
                    <a:cubicBezTo>
                      <a:pt x="1134" y="1506"/>
                      <a:pt x="483" y="1992"/>
                      <a:pt x="44" y="2648"/>
                    </a:cubicBezTo>
                    <a:cubicBezTo>
                      <a:pt x="2" y="2711"/>
                      <a:pt x="1" y="2828"/>
                      <a:pt x="92" y="2854"/>
                    </a:cubicBezTo>
                    <a:cubicBezTo>
                      <a:pt x="311" y="2920"/>
                      <a:pt x="537" y="2935"/>
                      <a:pt x="764" y="2935"/>
                    </a:cubicBezTo>
                    <a:cubicBezTo>
                      <a:pt x="855" y="2935"/>
                      <a:pt x="946" y="2933"/>
                      <a:pt x="1037" y="2930"/>
                    </a:cubicBezTo>
                    <a:cubicBezTo>
                      <a:pt x="1342" y="2921"/>
                      <a:pt x="1635" y="2871"/>
                      <a:pt x="1905" y="2719"/>
                    </a:cubicBezTo>
                    <a:cubicBezTo>
                      <a:pt x="2452" y="2412"/>
                      <a:pt x="2805" y="1815"/>
                      <a:pt x="2914" y="1207"/>
                    </a:cubicBezTo>
                    <a:cubicBezTo>
                      <a:pt x="2920" y="1178"/>
                      <a:pt x="2915" y="1146"/>
                      <a:pt x="2899" y="1119"/>
                    </a:cubicBezTo>
                    <a:cubicBezTo>
                      <a:pt x="3128" y="894"/>
                      <a:pt x="3345" y="657"/>
                      <a:pt x="3549" y="408"/>
                    </a:cubicBezTo>
                    <a:cubicBezTo>
                      <a:pt x="3549" y="432"/>
                      <a:pt x="3550" y="457"/>
                      <a:pt x="3553" y="481"/>
                    </a:cubicBezTo>
                    <a:cubicBezTo>
                      <a:pt x="3507" y="671"/>
                      <a:pt x="3428" y="850"/>
                      <a:pt x="3354" y="1034"/>
                    </a:cubicBezTo>
                    <a:cubicBezTo>
                      <a:pt x="3251" y="1287"/>
                      <a:pt x="3170" y="1548"/>
                      <a:pt x="3128" y="1819"/>
                    </a:cubicBezTo>
                    <a:cubicBezTo>
                      <a:pt x="3089" y="2080"/>
                      <a:pt x="3082" y="2345"/>
                      <a:pt x="3107" y="2609"/>
                    </a:cubicBezTo>
                    <a:cubicBezTo>
                      <a:pt x="3130" y="2851"/>
                      <a:pt x="3171" y="3118"/>
                      <a:pt x="3376" y="3276"/>
                    </a:cubicBezTo>
                    <a:cubicBezTo>
                      <a:pt x="3403" y="3297"/>
                      <a:pt x="3431" y="3306"/>
                      <a:pt x="3459" y="3306"/>
                    </a:cubicBezTo>
                    <a:cubicBezTo>
                      <a:pt x="3508" y="3306"/>
                      <a:pt x="3555" y="3276"/>
                      <a:pt x="3583" y="3227"/>
                    </a:cubicBezTo>
                    <a:cubicBezTo>
                      <a:pt x="3994" y="2535"/>
                      <a:pt x="4112" y="1708"/>
                      <a:pt x="3912" y="929"/>
                    </a:cubicBezTo>
                    <a:cubicBezTo>
                      <a:pt x="3879" y="796"/>
                      <a:pt x="3836" y="655"/>
                      <a:pt x="3820" y="514"/>
                    </a:cubicBezTo>
                    <a:cubicBezTo>
                      <a:pt x="3837" y="435"/>
                      <a:pt x="3849" y="354"/>
                      <a:pt x="3853" y="272"/>
                    </a:cubicBezTo>
                    <a:cubicBezTo>
                      <a:pt x="3854" y="250"/>
                      <a:pt x="3849" y="226"/>
                      <a:pt x="3840" y="206"/>
                    </a:cubicBezTo>
                    <a:cubicBezTo>
                      <a:pt x="3845" y="188"/>
                      <a:pt x="3851" y="171"/>
                      <a:pt x="3858" y="154"/>
                    </a:cubicBezTo>
                    <a:cubicBezTo>
                      <a:pt x="3874" y="119"/>
                      <a:pt x="3871" y="78"/>
                      <a:pt x="3853" y="44"/>
                    </a:cubicBezTo>
                    <a:lnTo>
                      <a:pt x="3381" y="38"/>
                    </a:lnTo>
                    <a:lnTo>
                      <a:pt x="3358" y="49"/>
                    </a:lnTo>
                    <a:cubicBezTo>
                      <a:pt x="3356" y="45"/>
                      <a:pt x="3354" y="41"/>
                      <a:pt x="3352" y="37"/>
                    </a:cubicBezTo>
                    <a:lnTo>
                      <a:pt x="3061" y="34"/>
                    </a:lnTo>
                    <a:cubicBezTo>
                      <a:pt x="2355" y="23"/>
                      <a:pt x="1649" y="1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8" name="Google Shape;4838;p54"/>
              <p:cNvSpPr/>
              <p:nvPr/>
            </p:nvSpPr>
            <p:spPr>
              <a:xfrm>
                <a:off x="4213075" y="243400"/>
                <a:ext cx="29700" cy="22575"/>
              </a:xfrm>
              <a:custGeom>
                <a:avLst/>
                <a:gdLst/>
                <a:ahLst/>
                <a:cxnLst/>
                <a:rect l="l" t="t" r="r" b="b"/>
                <a:pathLst>
                  <a:path w="1188" h="903" extrusionOk="0">
                    <a:moveTo>
                      <a:pt x="0" y="1"/>
                    </a:moveTo>
                    <a:cubicBezTo>
                      <a:pt x="117" y="157"/>
                      <a:pt x="253" y="300"/>
                      <a:pt x="393" y="438"/>
                    </a:cubicBezTo>
                    <a:cubicBezTo>
                      <a:pt x="582" y="623"/>
                      <a:pt x="767" y="827"/>
                      <a:pt x="1028" y="899"/>
                    </a:cubicBezTo>
                    <a:cubicBezTo>
                      <a:pt x="1038" y="901"/>
                      <a:pt x="1047" y="903"/>
                      <a:pt x="1055" y="903"/>
                    </a:cubicBezTo>
                    <a:cubicBezTo>
                      <a:pt x="1129" y="903"/>
                      <a:pt x="1187" y="821"/>
                      <a:pt x="1182" y="752"/>
                    </a:cubicBezTo>
                    <a:cubicBezTo>
                      <a:pt x="1159" y="506"/>
                      <a:pt x="1132" y="257"/>
                      <a:pt x="1081" y="1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39" name="Google Shape;4839;p54"/>
              <p:cNvSpPr/>
              <p:nvPr/>
            </p:nvSpPr>
            <p:spPr>
              <a:xfrm>
                <a:off x="4187000" y="243050"/>
                <a:ext cx="30750" cy="62475"/>
              </a:xfrm>
              <a:custGeom>
                <a:avLst/>
                <a:gdLst/>
                <a:ahLst/>
                <a:cxnLst/>
                <a:rect l="l" t="t" r="r" b="b"/>
                <a:pathLst>
                  <a:path w="1230" h="2499" extrusionOk="0">
                    <a:moveTo>
                      <a:pt x="82" y="1"/>
                    </a:moveTo>
                    <a:cubicBezTo>
                      <a:pt x="4" y="440"/>
                      <a:pt x="0" y="893"/>
                      <a:pt x="117" y="1328"/>
                    </a:cubicBezTo>
                    <a:cubicBezTo>
                      <a:pt x="180" y="1559"/>
                      <a:pt x="280" y="1780"/>
                      <a:pt x="413" y="1981"/>
                    </a:cubicBezTo>
                    <a:cubicBezTo>
                      <a:pt x="543" y="2177"/>
                      <a:pt x="720" y="2395"/>
                      <a:pt x="940" y="2489"/>
                    </a:cubicBezTo>
                    <a:cubicBezTo>
                      <a:pt x="957" y="2496"/>
                      <a:pt x="975" y="2499"/>
                      <a:pt x="993" y="2499"/>
                    </a:cubicBezTo>
                    <a:cubicBezTo>
                      <a:pt x="1057" y="2499"/>
                      <a:pt x="1121" y="2456"/>
                      <a:pt x="1126" y="2386"/>
                    </a:cubicBezTo>
                    <a:cubicBezTo>
                      <a:pt x="1182" y="1821"/>
                      <a:pt x="1229" y="1235"/>
                      <a:pt x="1069" y="681"/>
                    </a:cubicBezTo>
                    <a:cubicBezTo>
                      <a:pt x="998" y="433"/>
                      <a:pt x="876" y="212"/>
                      <a:pt x="723" y="9"/>
                    </a:cubicBez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0" name="Google Shape;4840;p54"/>
              <p:cNvSpPr/>
              <p:nvPr/>
            </p:nvSpPr>
            <p:spPr>
              <a:xfrm>
                <a:off x="3911775" y="239600"/>
                <a:ext cx="164875" cy="186475"/>
              </a:xfrm>
              <a:custGeom>
                <a:avLst/>
                <a:gdLst/>
                <a:ahLst/>
                <a:cxnLst/>
                <a:rect l="l" t="t" r="r" b="b"/>
                <a:pathLst>
                  <a:path w="6595" h="7459" extrusionOk="0">
                    <a:moveTo>
                      <a:pt x="2720" y="1"/>
                    </a:moveTo>
                    <a:lnTo>
                      <a:pt x="2720" y="1"/>
                    </a:lnTo>
                    <a:cubicBezTo>
                      <a:pt x="2916" y="302"/>
                      <a:pt x="3221" y="519"/>
                      <a:pt x="3571" y="622"/>
                    </a:cubicBezTo>
                    <a:cubicBezTo>
                      <a:pt x="3737" y="671"/>
                      <a:pt x="3907" y="693"/>
                      <a:pt x="4077" y="693"/>
                    </a:cubicBezTo>
                    <a:cubicBezTo>
                      <a:pt x="4291" y="693"/>
                      <a:pt x="4506" y="658"/>
                      <a:pt x="4713" y="598"/>
                    </a:cubicBezTo>
                    <a:cubicBezTo>
                      <a:pt x="4723" y="607"/>
                      <a:pt x="4733" y="613"/>
                      <a:pt x="4744" y="617"/>
                    </a:cubicBezTo>
                    <a:cubicBezTo>
                      <a:pt x="4588" y="1121"/>
                      <a:pt x="4400" y="1615"/>
                      <a:pt x="4183" y="2096"/>
                    </a:cubicBezTo>
                    <a:cubicBezTo>
                      <a:pt x="4166" y="2084"/>
                      <a:pt x="4148" y="2075"/>
                      <a:pt x="4129" y="2065"/>
                    </a:cubicBezTo>
                    <a:cubicBezTo>
                      <a:pt x="4131" y="2025"/>
                      <a:pt x="4113" y="1985"/>
                      <a:pt x="4079" y="1961"/>
                    </a:cubicBezTo>
                    <a:cubicBezTo>
                      <a:pt x="3883" y="1808"/>
                      <a:pt x="3774" y="1580"/>
                      <a:pt x="3609" y="1398"/>
                    </a:cubicBezTo>
                    <a:cubicBezTo>
                      <a:pt x="3458" y="1231"/>
                      <a:pt x="3277" y="1092"/>
                      <a:pt x="3076" y="992"/>
                    </a:cubicBezTo>
                    <a:cubicBezTo>
                      <a:pt x="2818" y="863"/>
                      <a:pt x="2536" y="798"/>
                      <a:pt x="2253" y="798"/>
                    </a:cubicBezTo>
                    <a:cubicBezTo>
                      <a:pt x="2088" y="798"/>
                      <a:pt x="1922" y="820"/>
                      <a:pt x="1761" y="865"/>
                    </a:cubicBezTo>
                    <a:cubicBezTo>
                      <a:pt x="1686" y="885"/>
                      <a:pt x="1666" y="973"/>
                      <a:pt x="1683" y="1037"/>
                    </a:cubicBezTo>
                    <a:cubicBezTo>
                      <a:pt x="1874" y="1780"/>
                      <a:pt x="2536" y="2305"/>
                      <a:pt x="3304" y="2321"/>
                    </a:cubicBezTo>
                    <a:cubicBezTo>
                      <a:pt x="3315" y="2322"/>
                      <a:pt x="3326" y="2322"/>
                      <a:pt x="3337" y="2322"/>
                    </a:cubicBezTo>
                    <a:cubicBezTo>
                      <a:pt x="3447" y="2322"/>
                      <a:pt x="3557" y="2312"/>
                      <a:pt x="3665" y="2294"/>
                    </a:cubicBezTo>
                    <a:cubicBezTo>
                      <a:pt x="3726" y="2284"/>
                      <a:pt x="3797" y="2271"/>
                      <a:pt x="3866" y="2271"/>
                    </a:cubicBezTo>
                    <a:cubicBezTo>
                      <a:pt x="3942" y="2271"/>
                      <a:pt x="4015" y="2287"/>
                      <a:pt x="4068" y="2341"/>
                    </a:cubicBezTo>
                    <a:cubicBezTo>
                      <a:pt x="3938" y="2612"/>
                      <a:pt x="3797" y="2875"/>
                      <a:pt x="3645" y="3134"/>
                    </a:cubicBezTo>
                    <a:cubicBezTo>
                      <a:pt x="3588" y="3110"/>
                      <a:pt x="3527" y="3099"/>
                      <a:pt x="3465" y="3099"/>
                    </a:cubicBezTo>
                    <a:cubicBezTo>
                      <a:pt x="3462" y="3099"/>
                      <a:pt x="3459" y="3099"/>
                      <a:pt x="3457" y="3099"/>
                    </a:cubicBezTo>
                    <a:cubicBezTo>
                      <a:pt x="3451" y="3069"/>
                      <a:pt x="3434" y="3042"/>
                      <a:pt x="3411" y="3023"/>
                    </a:cubicBezTo>
                    <a:cubicBezTo>
                      <a:pt x="2947" y="2643"/>
                      <a:pt x="2365" y="2216"/>
                      <a:pt x="1754" y="2216"/>
                    </a:cubicBezTo>
                    <a:cubicBezTo>
                      <a:pt x="1587" y="2216"/>
                      <a:pt x="1418" y="2248"/>
                      <a:pt x="1249" y="2321"/>
                    </a:cubicBezTo>
                    <a:cubicBezTo>
                      <a:pt x="1708" y="2685"/>
                      <a:pt x="2159" y="3060"/>
                      <a:pt x="2599" y="3448"/>
                    </a:cubicBezTo>
                    <a:cubicBezTo>
                      <a:pt x="2689" y="3460"/>
                      <a:pt x="2780" y="3467"/>
                      <a:pt x="2871" y="3467"/>
                    </a:cubicBezTo>
                    <a:cubicBezTo>
                      <a:pt x="2884" y="3467"/>
                      <a:pt x="2897" y="3467"/>
                      <a:pt x="2910" y="3466"/>
                    </a:cubicBezTo>
                    <a:cubicBezTo>
                      <a:pt x="3020" y="3462"/>
                      <a:pt x="3128" y="3444"/>
                      <a:pt x="3233" y="3412"/>
                    </a:cubicBezTo>
                    <a:cubicBezTo>
                      <a:pt x="3296" y="3394"/>
                      <a:pt x="3385" y="3357"/>
                      <a:pt x="3463" y="3357"/>
                    </a:cubicBezTo>
                    <a:cubicBezTo>
                      <a:pt x="3479" y="3357"/>
                      <a:pt x="3494" y="3359"/>
                      <a:pt x="3508" y="3362"/>
                    </a:cubicBezTo>
                    <a:cubicBezTo>
                      <a:pt x="3362" y="3595"/>
                      <a:pt x="3207" y="3822"/>
                      <a:pt x="3042" y="4043"/>
                    </a:cubicBezTo>
                    <a:cubicBezTo>
                      <a:pt x="2979" y="4103"/>
                      <a:pt x="2896" y="4145"/>
                      <a:pt x="2818" y="4181"/>
                    </a:cubicBezTo>
                    <a:lnTo>
                      <a:pt x="2774" y="4201"/>
                    </a:lnTo>
                    <a:cubicBezTo>
                      <a:pt x="2761" y="4171"/>
                      <a:pt x="2738" y="4148"/>
                      <a:pt x="2708" y="4135"/>
                    </a:cubicBezTo>
                    <a:cubicBezTo>
                      <a:pt x="2479" y="4027"/>
                      <a:pt x="2242" y="3918"/>
                      <a:pt x="1998" y="3841"/>
                    </a:cubicBezTo>
                    <a:cubicBezTo>
                      <a:pt x="1437" y="4026"/>
                      <a:pt x="889" y="4250"/>
                      <a:pt x="360" y="4512"/>
                    </a:cubicBezTo>
                    <a:cubicBezTo>
                      <a:pt x="763" y="4678"/>
                      <a:pt x="1195" y="4844"/>
                      <a:pt x="1635" y="4844"/>
                    </a:cubicBezTo>
                    <a:cubicBezTo>
                      <a:pt x="1716" y="4844"/>
                      <a:pt x="1798" y="4839"/>
                      <a:pt x="1880" y="4826"/>
                    </a:cubicBezTo>
                    <a:cubicBezTo>
                      <a:pt x="2143" y="4787"/>
                      <a:pt x="2383" y="4674"/>
                      <a:pt x="2622" y="4565"/>
                    </a:cubicBezTo>
                    <a:lnTo>
                      <a:pt x="2622" y="4565"/>
                    </a:lnTo>
                    <a:cubicBezTo>
                      <a:pt x="2420" y="4798"/>
                      <a:pt x="2206" y="5020"/>
                      <a:pt x="1981" y="5230"/>
                    </a:cubicBezTo>
                    <a:cubicBezTo>
                      <a:pt x="1765" y="5325"/>
                      <a:pt x="1529" y="5356"/>
                      <a:pt x="1305" y="5425"/>
                    </a:cubicBezTo>
                    <a:cubicBezTo>
                      <a:pt x="820" y="5575"/>
                      <a:pt x="375" y="5830"/>
                      <a:pt x="0" y="6172"/>
                    </a:cubicBezTo>
                    <a:lnTo>
                      <a:pt x="1166" y="6948"/>
                    </a:lnTo>
                    <a:cubicBezTo>
                      <a:pt x="1219" y="6926"/>
                      <a:pt x="1271" y="6900"/>
                      <a:pt x="1321" y="6873"/>
                    </a:cubicBezTo>
                    <a:cubicBezTo>
                      <a:pt x="1869" y="6566"/>
                      <a:pt x="2222" y="5967"/>
                      <a:pt x="2332" y="5360"/>
                    </a:cubicBezTo>
                    <a:cubicBezTo>
                      <a:pt x="2338" y="5330"/>
                      <a:pt x="2333" y="5298"/>
                      <a:pt x="2317" y="5272"/>
                    </a:cubicBezTo>
                    <a:cubicBezTo>
                      <a:pt x="2546" y="5046"/>
                      <a:pt x="2763" y="4809"/>
                      <a:pt x="2967" y="4560"/>
                    </a:cubicBezTo>
                    <a:cubicBezTo>
                      <a:pt x="2967" y="4585"/>
                      <a:pt x="2968" y="4609"/>
                      <a:pt x="2970" y="4634"/>
                    </a:cubicBezTo>
                    <a:cubicBezTo>
                      <a:pt x="2924" y="4824"/>
                      <a:pt x="2845" y="5004"/>
                      <a:pt x="2771" y="5187"/>
                    </a:cubicBezTo>
                    <a:cubicBezTo>
                      <a:pt x="2668" y="5439"/>
                      <a:pt x="2587" y="5700"/>
                      <a:pt x="2546" y="5970"/>
                    </a:cubicBezTo>
                    <a:cubicBezTo>
                      <a:pt x="2506" y="6232"/>
                      <a:pt x="2499" y="6498"/>
                      <a:pt x="2524" y="6761"/>
                    </a:cubicBezTo>
                    <a:cubicBezTo>
                      <a:pt x="2548" y="7004"/>
                      <a:pt x="2588" y="7270"/>
                      <a:pt x="2793" y="7429"/>
                    </a:cubicBezTo>
                    <a:cubicBezTo>
                      <a:pt x="2820" y="7449"/>
                      <a:pt x="2849" y="7459"/>
                      <a:pt x="2876" y="7459"/>
                    </a:cubicBezTo>
                    <a:cubicBezTo>
                      <a:pt x="2926" y="7459"/>
                      <a:pt x="2972" y="7429"/>
                      <a:pt x="3001" y="7380"/>
                    </a:cubicBezTo>
                    <a:cubicBezTo>
                      <a:pt x="3411" y="6688"/>
                      <a:pt x="3529" y="5861"/>
                      <a:pt x="3329" y="5081"/>
                    </a:cubicBezTo>
                    <a:cubicBezTo>
                      <a:pt x="3296" y="4949"/>
                      <a:pt x="3254" y="4807"/>
                      <a:pt x="3238" y="4666"/>
                    </a:cubicBezTo>
                    <a:cubicBezTo>
                      <a:pt x="3255" y="4587"/>
                      <a:pt x="3266" y="4506"/>
                      <a:pt x="3271" y="4425"/>
                    </a:cubicBezTo>
                    <a:cubicBezTo>
                      <a:pt x="3272" y="4403"/>
                      <a:pt x="3268" y="4380"/>
                      <a:pt x="3257" y="4360"/>
                    </a:cubicBezTo>
                    <a:cubicBezTo>
                      <a:pt x="3262" y="4343"/>
                      <a:pt x="3269" y="4324"/>
                      <a:pt x="3275" y="4307"/>
                    </a:cubicBezTo>
                    <a:cubicBezTo>
                      <a:pt x="3292" y="4269"/>
                      <a:pt x="3289" y="4223"/>
                      <a:pt x="3265" y="4188"/>
                    </a:cubicBezTo>
                    <a:cubicBezTo>
                      <a:pt x="3293" y="4158"/>
                      <a:pt x="3319" y="4123"/>
                      <a:pt x="3340" y="4087"/>
                    </a:cubicBezTo>
                    <a:cubicBezTo>
                      <a:pt x="3346" y="4079"/>
                      <a:pt x="3350" y="4068"/>
                      <a:pt x="3354" y="4059"/>
                    </a:cubicBezTo>
                    <a:cubicBezTo>
                      <a:pt x="3444" y="3933"/>
                      <a:pt x="3531" y="3807"/>
                      <a:pt x="3615" y="3678"/>
                    </a:cubicBezTo>
                    <a:cubicBezTo>
                      <a:pt x="3662" y="3764"/>
                      <a:pt x="3714" y="3846"/>
                      <a:pt x="3773" y="3925"/>
                    </a:cubicBezTo>
                    <a:cubicBezTo>
                      <a:pt x="3766" y="3936"/>
                      <a:pt x="3762" y="3948"/>
                      <a:pt x="3759" y="3961"/>
                    </a:cubicBezTo>
                    <a:cubicBezTo>
                      <a:pt x="3633" y="4475"/>
                      <a:pt x="3603" y="5014"/>
                      <a:pt x="3743" y="5530"/>
                    </a:cubicBezTo>
                    <a:cubicBezTo>
                      <a:pt x="3805" y="5763"/>
                      <a:pt x="3904" y="5983"/>
                      <a:pt x="4037" y="6184"/>
                    </a:cubicBezTo>
                    <a:cubicBezTo>
                      <a:pt x="4167" y="6380"/>
                      <a:pt x="4344" y="6597"/>
                      <a:pt x="4566" y="6691"/>
                    </a:cubicBezTo>
                    <a:cubicBezTo>
                      <a:pt x="4582" y="6698"/>
                      <a:pt x="4600" y="6702"/>
                      <a:pt x="4618" y="6702"/>
                    </a:cubicBezTo>
                    <a:cubicBezTo>
                      <a:pt x="4682" y="6702"/>
                      <a:pt x="4745" y="6659"/>
                      <a:pt x="4752" y="6589"/>
                    </a:cubicBezTo>
                    <a:cubicBezTo>
                      <a:pt x="4806" y="6023"/>
                      <a:pt x="4854" y="5438"/>
                      <a:pt x="4693" y="4884"/>
                    </a:cubicBezTo>
                    <a:cubicBezTo>
                      <a:pt x="4613" y="4608"/>
                      <a:pt x="4473" y="4365"/>
                      <a:pt x="4295" y="4144"/>
                    </a:cubicBezTo>
                    <a:cubicBezTo>
                      <a:pt x="4106" y="3910"/>
                      <a:pt x="3892" y="3692"/>
                      <a:pt x="3786" y="3406"/>
                    </a:cubicBezTo>
                    <a:cubicBezTo>
                      <a:pt x="3955" y="3133"/>
                      <a:pt x="4112" y="2852"/>
                      <a:pt x="4255" y="2564"/>
                    </a:cubicBezTo>
                    <a:cubicBezTo>
                      <a:pt x="4264" y="2579"/>
                      <a:pt x="4273" y="2593"/>
                      <a:pt x="4283" y="2607"/>
                    </a:cubicBezTo>
                    <a:cubicBezTo>
                      <a:pt x="4261" y="2633"/>
                      <a:pt x="4249" y="2666"/>
                      <a:pt x="4251" y="2700"/>
                    </a:cubicBezTo>
                    <a:cubicBezTo>
                      <a:pt x="4267" y="3199"/>
                      <a:pt x="4312" y="3684"/>
                      <a:pt x="4594" y="4112"/>
                    </a:cubicBezTo>
                    <a:cubicBezTo>
                      <a:pt x="4725" y="4312"/>
                      <a:pt x="4891" y="4487"/>
                      <a:pt x="5060" y="4654"/>
                    </a:cubicBezTo>
                    <a:cubicBezTo>
                      <a:pt x="5248" y="4839"/>
                      <a:pt x="5434" y="5043"/>
                      <a:pt x="5696" y="5115"/>
                    </a:cubicBezTo>
                    <a:cubicBezTo>
                      <a:pt x="5705" y="5118"/>
                      <a:pt x="5714" y="5119"/>
                      <a:pt x="5723" y="5119"/>
                    </a:cubicBezTo>
                    <a:cubicBezTo>
                      <a:pt x="5797" y="5119"/>
                      <a:pt x="5855" y="5037"/>
                      <a:pt x="5849" y="4969"/>
                    </a:cubicBezTo>
                    <a:cubicBezTo>
                      <a:pt x="5801" y="4436"/>
                      <a:pt x="5724" y="3895"/>
                      <a:pt x="5454" y="3423"/>
                    </a:cubicBezTo>
                    <a:cubicBezTo>
                      <a:pt x="5334" y="3212"/>
                      <a:pt x="5174" y="3027"/>
                      <a:pt x="4981" y="2879"/>
                    </a:cubicBezTo>
                    <a:cubicBezTo>
                      <a:pt x="4791" y="2731"/>
                      <a:pt x="4556" y="2602"/>
                      <a:pt x="4454" y="2372"/>
                    </a:cubicBezTo>
                    <a:cubicBezTo>
                      <a:pt x="4441" y="2341"/>
                      <a:pt x="4415" y="2314"/>
                      <a:pt x="4383" y="2301"/>
                    </a:cubicBezTo>
                    <a:cubicBezTo>
                      <a:pt x="4612" y="1812"/>
                      <a:pt x="4810" y="1308"/>
                      <a:pt x="4974" y="793"/>
                    </a:cubicBezTo>
                    <a:cubicBezTo>
                      <a:pt x="5104" y="1238"/>
                      <a:pt x="4993" y="1727"/>
                      <a:pt x="5187" y="2161"/>
                    </a:cubicBezTo>
                    <a:cubicBezTo>
                      <a:pt x="5409" y="2663"/>
                      <a:pt x="5895" y="3047"/>
                      <a:pt x="6391" y="3254"/>
                    </a:cubicBezTo>
                    <a:cubicBezTo>
                      <a:pt x="6407" y="3260"/>
                      <a:pt x="6424" y="3264"/>
                      <a:pt x="6442" y="3264"/>
                    </a:cubicBezTo>
                    <a:cubicBezTo>
                      <a:pt x="6518" y="3264"/>
                      <a:pt x="6594" y="3202"/>
                      <a:pt x="6579" y="3118"/>
                    </a:cubicBezTo>
                    <a:cubicBezTo>
                      <a:pt x="6481" y="2586"/>
                      <a:pt x="6382" y="2046"/>
                      <a:pt x="6122" y="1567"/>
                    </a:cubicBezTo>
                    <a:cubicBezTo>
                      <a:pt x="6009" y="1352"/>
                      <a:pt x="5862" y="1157"/>
                      <a:pt x="5686" y="990"/>
                    </a:cubicBezTo>
                    <a:cubicBezTo>
                      <a:pt x="5520" y="835"/>
                      <a:pt x="5249" y="728"/>
                      <a:pt x="5159" y="508"/>
                    </a:cubicBezTo>
                    <a:cubicBezTo>
                      <a:pt x="5146" y="473"/>
                      <a:pt x="5118" y="445"/>
                      <a:pt x="5083" y="432"/>
                    </a:cubicBezTo>
                    <a:cubicBezTo>
                      <a:pt x="5121" y="304"/>
                      <a:pt x="5156" y="175"/>
                      <a:pt x="5190" y="45"/>
                    </a:cubicBezTo>
                    <a:lnTo>
                      <a:pt x="4911" y="41"/>
                    </a:lnTo>
                    <a:cubicBezTo>
                      <a:pt x="4891" y="119"/>
                      <a:pt x="4869" y="197"/>
                      <a:pt x="4847" y="275"/>
                    </a:cubicBezTo>
                    <a:cubicBezTo>
                      <a:pt x="4841" y="277"/>
                      <a:pt x="4835" y="278"/>
                      <a:pt x="4828" y="280"/>
                    </a:cubicBezTo>
                    <a:cubicBezTo>
                      <a:pt x="4824" y="282"/>
                      <a:pt x="4821" y="283"/>
                      <a:pt x="4817" y="284"/>
                    </a:cubicBezTo>
                    <a:cubicBezTo>
                      <a:pt x="4747" y="195"/>
                      <a:pt x="4671" y="111"/>
                      <a:pt x="4587" y="35"/>
                    </a:cubicBezTo>
                    <a:cubicBezTo>
                      <a:pt x="3965" y="24"/>
                      <a:pt x="3342" y="12"/>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1" name="Google Shape;4841;p54"/>
              <p:cNvSpPr/>
              <p:nvPr/>
            </p:nvSpPr>
            <p:spPr>
              <a:xfrm>
                <a:off x="4263150" y="244450"/>
                <a:ext cx="95575" cy="91800"/>
              </a:xfrm>
              <a:custGeom>
                <a:avLst/>
                <a:gdLst/>
                <a:ahLst/>
                <a:cxnLst/>
                <a:rect l="l" t="t" r="r" b="b"/>
                <a:pathLst>
                  <a:path w="3823" h="3672" extrusionOk="0">
                    <a:moveTo>
                      <a:pt x="1287" y="0"/>
                    </a:moveTo>
                    <a:cubicBezTo>
                      <a:pt x="1194" y="13"/>
                      <a:pt x="1104" y="33"/>
                      <a:pt x="1015" y="62"/>
                    </a:cubicBezTo>
                    <a:cubicBezTo>
                      <a:pt x="618" y="188"/>
                      <a:pt x="286" y="474"/>
                      <a:pt x="166" y="879"/>
                    </a:cubicBezTo>
                    <a:cubicBezTo>
                      <a:pt x="146" y="947"/>
                      <a:pt x="211" y="1024"/>
                      <a:pt x="276" y="1033"/>
                    </a:cubicBezTo>
                    <a:cubicBezTo>
                      <a:pt x="543" y="1071"/>
                      <a:pt x="822" y="1109"/>
                      <a:pt x="1098" y="1109"/>
                    </a:cubicBezTo>
                    <a:cubicBezTo>
                      <a:pt x="1366" y="1109"/>
                      <a:pt x="1631" y="1073"/>
                      <a:pt x="1880" y="968"/>
                    </a:cubicBezTo>
                    <a:cubicBezTo>
                      <a:pt x="2124" y="863"/>
                      <a:pt x="2329" y="695"/>
                      <a:pt x="2533" y="529"/>
                    </a:cubicBezTo>
                    <a:lnTo>
                      <a:pt x="2533" y="529"/>
                    </a:lnTo>
                    <a:cubicBezTo>
                      <a:pt x="2396" y="806"/>
                      <a:pt x="2244" y="1074"/>
                      <a:pt x="2077" y="1333"/>
                    </a:cubicBezTo>
                    <a:cubicBezTo>
                      <a:pt x="1892" y="1479"/>
                      <a:pt x="1671" y="1568"/>
                      <a:pt x="1470" y="1690"/>
                    </a:cubicBezTo>
                    <a:cubicBezTo>
                      <a:pt x="798" y="2104"/>
                      <a:pt x="289" y="2737"/>
                      <a:pt x="26" y="3482"/>
                    </a:cubicBezTo>
                    <a:cubicBezTo>
                      <a:pt x="0" y="3552"/>
                      <a:pt x="29" y="3666"/>
                      <a:pt x="124" y="3670"/>
                    </a:cubicBezTo>
                    <a:cubicBezTo>
                      <a:pt x="143" y="3671"/>
                      <a:pt x="163" y="3671"/>
                      <a:pt x="183" y="3671"/>
                    </a:cubicBezTo>
                    <a:cubicBezTo>
                      <a:pt x="482" y="3671"/>
                      <a:pt x="771" y="3590"/>
                      <a:pt x="1057" y="3507"/>
                    </a:cubicBezTo>
                    <a:cubicBezTo>
                      <a:pt x="1352" y="3423"/>
                      <a:pt x="1623" y="3302"/>
                      <a:pt x="1846" y="3089"/>
                    </a:cubicBezTo>
                    <a:cubicBezTo>
                      <a:pt x="2300" y="2655"/>
                      <a:pt x="2494" y="1988"/>
                      <a:pt x="2448" y="1374"/>
                    </a:cubicBezTo>
                    <a:cubicBezTo>
                      <a:pt x="2447" y="1343"/>
                      <a:pt x="2434" y="1313"/>
                      <a:pt x="2412" y="1292"/>
                    </a:cubicBezTo>
                    <a:cubicBezTo>
                      <a:pt x="2576" y="1016"/>
                      <a:pt x="2727" y="733"/>
                      <a:pt x="2863" y="441"/>
                    </a:cubicBezTo>
                    <a:cubicBezTo>
                      <a:pt x="2870" y="465"/>
                      <a:pt x="2877" y="488"/>
                      <a:pt x="2885" y="511"/>
                    </a:cubicBezTo>
                    <a:cubicBezTo>
                      <a:pt x="2888" y="706"/>
                      <a:pt x="2857" y="899"/>
                      <a:pt x="2831" y="1096"/>
                    </a:cubicBezTo>
                    <a:cubicBezTo>
                      <a:pt x="2793" y="1366"/>
                      <a:pt x="2780" y="1639"/>
                      <a:pt x="2807" y="1912"/>
                    </a:cubicBezTo>
                    <a:cubicBezTo>
                      <a:pt x="2833" y="2175"/>
                      <a:pt x="2892" y="2434"/>
                      <a:pt x="2982" y="2682"/>
                    </a:cubicBezTo>
                    <a:cubicBezTo>
                      <a:pt x="3065" y="2912"/>
                      <a:pt x="3171" y="3160"/>
                      <a:pt x="3409" y="3263"/>
                    </a:cubicBezTo>
                    <a:cubicBezTo>
                      <a:pt x="3428" y="3271"/>
                      <a:pt x="3448" y="3275"/>
                      <a:pt x="3466" y="3275"/>
                    </a:cubicBezTo>
                    <a:cubicBezTo>
                      <a:pt x="3528" y="3275"/>
                      <a:pt x="3578" y="3229"/>
                      <a:pt x="3598" y="3164"/>
                    </a:cubicBezTo>
                    <a:cubicBezTo>
                      <a:pt x="3822" y="2391"/>
                      <a:pt x="3732" y="1562"/>
                      <a:pt x="3345" y="856"/>
                    </a:cubicBezTo>
                    <a:cubicBezTo>
                      <a:pt x="3279" y="735"/>
                      <a:pt x="3204" y="609"/>
                      <a:pt x="3154" y="477"/>
                    </a:cubicBezTo>
                    <a:cubicBezTo>
                      <a:pt x="3151" y="396"/>
                      <a:pt x="3141" y="315"/>
                      <a:pt x="3125" y="235"/>
                    </a:cubicBezTo>
                    <a:cubicBezTo>
                      <a:pt x="3121" y="212"/>
                      <a:pt x="3110" y="190"/>
                      <a:pt x="3096" y="173"/>
                    </a:cubicBezTo>
                    <a:cubicBezTo>
                      <a:pt x="3097" y="155"/>
                      <a:pt x="3098" y="137"/>
                      <a:pt x="3101" y="119"/>
                    </a:cubicBezTo>
                    <a:cubicBezTo>
                      <a:pt x="3106" y="84"/>
                      <a:pt x="3097" y="48"/>
                      <a:pt x="3075" y="20"/>
                    </a:cubicBezTo>
                    <a:lnTo>
                      <a:pt x="2733" y="17"/>
                    </a:lnTo>
                    <a:cubicBezTo>
                      <a:pt x="2699" y="50"/>
                      <a:pt x="2663" y="81"/>
                      <a:pt x="2627" y="110"/>
                    </a:cubicBezTo>
                    <a:cubicBezTo>
                      <a:pt x="2616" y="120"/>
                      <a:pt x="2603" y="130"/>
                      <a:pt x="2590" y="140"/>
                    </a:cubicBezTo>
                    <a:cubicBezTo>
                      <a:pt x="2570" y="115"/>
                      <a:pt x="2541" y="97"/>
                      <a:pt x="2509" y="91"/>
                    </a:cubicBezTo>
                    <a:cubicBezTo>
                      <a:pt x="2345" y="61"/>
                      <a:pt x="2177" y="30"/>
                      <a:pt x="2009" y="7"/>
                    </a:cubicBez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2" name="Google Shape;4842;p54"/>
              <p:cNvSpPr/>
              <p:nvPr/>
            </p:nvSpPr>
            <p:spPr>
              <a:xfrm>
                <a:off x="4350700" y="245050"/>
                <a:ext cx="40225" cy="52125"/>
              </a:xfrm>
              <a:custGeom>
                <a:avLst/>
                <a:gdLst/>
                <a:ahLst/>
                <a:cxnLst/>
                <a:rect l="l" t="t" r="r" b="b"/>
                <a:pathLst>
                  <a:path w="1609" h="2085" extrusionOk="0">
                    <a:moveTo>
                      <a:pt x="0" y="0"/>
                    </a:moveTo>
                    <a:lnTo>
                      <a:pt x="0" y="0"/>
                    </a:lnTo>
                    <a:cubicBezTo>
                      <a:pt x="43" y="407"/>
                      <a:pt x="151" y="804"/>
                      <a:pt x="354" y="1163"/>
                    </a:cubicBezTo>
                    <a:cubicBezTo>
                      <a:pt x="474" y="1373"/>
                      <a:pt x="625" y="1562"/>
                      <a:pt x="803" y="1724"/>
                    </a:cubicBezTo>
                    <a:cubicBezTo>
                      <a:pt x="977" y="1881"/>
                      <a:pt x="1203" y="2048"/>
                      <a:pt x="1441" y="2083"/>
                    </a:cubicBezTo>
                    <a:cubicBezTo>
                      <a:pt x="1448" y="2084"/>
                      <a:pt x="1454" y="2085"/>
                      <a:pt x="1461" y="2085"/>
                    </a:cubicBezTo>
                    <a:cubicBezTo>
                      <a:pt x="1535" y="2085"/>
                      <a:pt x="1609" y="2020"/>
                      <a:pt x="1596" y="1939"/>
                    </a:cubicBezTo>
                    <a:cubicBezTo>
                      <a:pt x="1509" y="1376"/>
                      <a:pt x="1410" y="797"/>
                      <a:pt x="1116" y="300"/>
                    </a:cubicBezTo>
                    <a:cubicBezTo>
                      <a:pt x="1055" y="197"/>
                      <a:pt x="984" y="99"/>
                      <a:pt x="903"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3" name="Google Shape;4843;p54"/>
              <p:cNvSpPr/>
              <p:nvPr/>
            </p:nvSpPr>
            <p:spPr>
              <a:xfrm>
                <a:off x="4387275" y="245425"/>
                <a:ext cx="20475" cy="6525"/>
              </a:xfrm>
              <a:custGeom>
                <a:avLst/>
                <a:gdLst/>
                <a:ahLst/>
                <a:cxnLst/>
                <a:rect l="l" t="t" r="r" b="b"/>
                <a:pathLst>
                  <a:path w="819" h="261" extrusionOk="0">
                    <a:moveTo>
                      <a:pt x="0" y="0"/>
                    </a:moveTo>
                    <a:lnTo>
                      <a:pt x="0" y="0"/>
                    </a:lnTo>
                    <a:cubicBezTo>
                      <a:pt x="213" y="125"/>
                      <a:pt x="429" y="257"/>
                      <a:pt x="681" y="261"/>
                    </a:cubicBezTo>
                    <a:cubicBezTo>
                      <a:pt x="682" y="261"/>
                      <a:pt x="683" y="261"/>
                      <a:pt x="683" y="261"/>
                    </a:cubicBezTo>
                    <a:cubicBezTo>
                      <a:pt x="771" y="261"/>
                      <a:pt x="819" y="154"/>
                      <a:pt x="793" y="81"/>
                    </a:cubicBezTo>
                    <a:cubicBezTo>
                      <a:pt x="784" y="57"/>
                      <a:pt x="775" y="32"/>
                      <a:pt x="767" y="8"/>
                    </a:cubicBezTo>
                    <a:cubicBezTo>
                      <a:pt x="511" y="5"/>
                      <a:pt x="256"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4" name="Google Shape;4844;p54"/>
              <p:cNvSpPr/>
              <p:nvPr/>
            </p:nvSpPr>
            <p:spPr>
              <a:xfrm>
                <a:off x="4549900" y="537375"/>
                <a:ext cx="216050" cy="122725"/>
              </a:xfrm>
              <a:custGeom>
                <a:avLst/>
                <a:gdLst/>
                <a:ahLst/>
                <a:cxnLst/>
                <a:rect l="l" t="t" r="r" b="b"/>
                <a:pathLst>
                  <a:path w="8642" h="4909" extrusionOk="0">
                    <a:moveTo>
                      <a:pt x="4199" y="1"/>
                    </a:moveTo>
                    <a:cubicBezTo>
                      <a:pt x="4166" y="1"/>
                      <a:pt x="4133" y="13"/>
                      <a:pt x="4109" y="41"/>
                    </a:cubicBezTo>
                    <a:cubicBezTo>
                      <a:pt x="3730" y="465"/>
                      <a:pt x="3346" y="909"/>
                      <a:pt x="3148" y="1450"/>
                    </a:cubicBezTo>
                    <a:cubicBezTo>
                      <a:pt x="3050" y="1719"/>
                      <a:pt x="3019" y="1999"/>
                      <a:pt x="3033" y="2284"/>
                    </a:cubicBezTo>
                    <a:cubicBezTo>
                      <a:pt x="3046" y="2583"/>
                      <a:pt x="3090" y="2886"/>
                      <a:pt x="3006" y="3179"/>
                    </a:cubicBezTo>
                    <a:cubicBezTo>
                      <a:pt x="2710" y="3300"/>
                      <a:pt x="2417" y="3434"/>
                      <a:pt x="2130" y="3582"/>
                    </a:cubicBezTo>
                    <a:cubicBezTo>
                      <a:pt x="2132" y="3565"/>
                      <a:pt x="2134" y="3547"/>
                      <a:pt x="2135" y="3530"/>
                    </a:cubicBezTo>
                    <a:cubicBezTo>
                      <a:pt x="2168" y="3522"/>
                      <a:pt x="2196" y="3502"/>
                      <a:pt x="2214" y="3474"/>
                    </a:cubicBezTo>
                    <a:cubicBezTo>
                      <a:pt x="2497" y="3062"/>
                      <a:pt x="2746" y="2643"/>
                      <a:pt x="2773" y="2132"/>
                    </a:cubicBezTo>
                    <a:cubicBezTo>
                      <a:pt x="2784" y="1893"/>
                      <a:pt x="2754" y="1653"/>
                      <a:pt x="2716" y="1420"/>
                    </a:cubicBezTo>
                    <a:cubicBezTo>
                      <a:pt x="2674" y="1159"/>
                      <a:pt x="2645" y="885"/>
                      <a:pt x="2477" y="672"/>
                    </a:cubicBezTo>
                    <a:cubicBezTo>
                      <a:pt x="2455" y="644"/>
                      <a:pt x="2423" y="633"/>
                      <a:pt x="2391" y="633"/>
                    </a:cubicBezTo>
                    <a:cubicBezTo>
                      <a:pt x="2342" y="633"/>
                      <a:pt x="2291" y="660"/>
                      <a:pt x="2266" y="700"/>
                    </a:cubicBezTo>
                    <a:cubicBezTo>
                      <a:pt x="1990" y="1158"/>
                      <a:pt x="1733" y="1640"/>
                      <a:pt x="1671" y="2180"/>
                    </a:cubicBezTo>
                    <a:cubicBezTo>
                      <a:pt x="1643" y="2421"/>
                      <a:pt x="1664" y="2666"/>
                      <a:pt x="1731" y="2898"/>
                    </a:cubicBezTo>
                    <a:cubicBezTo>
                      <a:pt x="1798" y="3130"/>
                      <a:pt x="1910" y="3373"/>
                      <a:pt x="1857" y="3618"/>
                    </a:cubicBezTo>
                    <a:cubicBezTo>
                      <a:pt x="1849" y="3652"/>
                      <a:pt x="1855" y="3688"/>
                      <a:pt x="1873" y="3718"/>
                    </a:cubicBezTo>
                    <a:cubicBezTo>
                      <a:pt x="1399" y="3977"/>
                      <a:pt x="942" y="4267"/>
                      <a:pt x="505" y="4587"/>
                    </a:cubicBezTo>
                    <a:cubicBezTo>
                      <a:pt x="663" y="4150"/>
                      <a:pt x="1041" y="3821"/>
                      <a:pt x="1143" y="3358"/>
                    </a:cubicBezTo>
                    <a:cubicBezTo>
                      <a:pt x="1260" y="2821"/>
                      <a:pt x="1095" y="2224"/>
                      <a:pt x="816" y="1763"/>
                    </a:cubicBezTo>
                    <a:cubicBezTo>
                      <a:pt x="790" y="1721"/>
                      <a:pt x="741" y="1697"/>
                      <a:pt x="693" y="1697"/>
                    </a:cubicBezTo>
                    <a:cubicBezTo>
                      <a:pt x="649" y="1697"/>
                      <a:pt x="606" y="1717"/>
                      <a:pt x="585" y="1763"/>
                    </a:cubicBezTo>
                    <a:cubicBezTo>
                      <a:pt x="348" y="2249"/>
                      <a:pt x="110" y="2744"/>
                      <a:pt x="36" y="3284"/>
                    </a:cubicBezTo>
                    <a:cubicBezTo>
                      <a:pt x="1" y="3525"/>
                      <a:pt x="5" y="3768"/>
                      <a:pt x="48" y="4006"/>
                    </a:cubicBezTo>
                    <a:cubicBezTo>
                      <a:pt x="90" y="4229"/>
                      <a:pt x="245" y="4477"/>
                      <a:pt x="188" y="4708"/>
                    </a:cubicBezTo>
                    <a:cubicBezTo>
                      <a:pt x="177" y="4743"/>
                      <a:pt x="184" y="4782"/>
                      <a:pt x="205" y="4812"/>
                    </a:cubicBezTo>
                    <a:cubicBezTo>
                      <a:pt x="164" y="4844"/>
                      <a:pt x="123" y="4876"/>
                      <a:pt x="83" y="4909"/>
                    </a:cubicBezTo>
                    <a:lnTo>
                      <a:pt x="603" y="4897"/>
                    </a:lnTo>
                    <a:lnTo>
                      <a:pt x="600" y="4896"/>
                    </a:lnTo>
                    <a:cubicBezTo>
                      <a:pt x="598" y="4884"/>
                      <a:pt x="593" y="4874"/>
                      <a:pt x="587" y="4863"/>
                    </a:cubicBezTo>
                    <a:cubicBezTo>
                      <a:pt x="1011" y="4548"/>
                      <a:pt x="1454" y="4261"/>
                      <a:pt x="1913" y="4001"/>
                    </a:cubicBezTo>
                    <a:cubicBezTo>
                      <a:pt x="1921" y="4021"/>
                      <a:pt x="1929" y="4040"/>
                      <a:pt x="1939" y="4058"/>
                    </a:cubicBezTo>
                    <a:cubicBezTo>
                      <a:pt x="1912" y="4090"/>
                      <a:pt x="1905" y="4133"/>
                      <a:pt x="1918" y="4171"/>
                    </a:cubicBezTo>
                    <a:cubicBezTo>
                      <a:pt x="1982" y="4400"/>
                      <a:pt x="1944" y="4636"/>
                      <a:pt x="1961" y="4867"/>
                    </a:cubicBezTo>
                    <a:cubicBezTo>
                      <a:pt x="2373" y="4859"/>
                      <a:pt x="2784" y="4849"/>
                      <a:pt x="3197" y="4840"/>
                    </a:cubicBezTo>
                    <a:cubicBezTo>
                      <a:pt x="3083" y="4646"/>
                      <a:pt x="2933" y="4476"/>
                      <a:pt x="2755" y="4339"/>
                    </a:cubicBezTo>
                    <a:cubicBezTo>
                      <a:pt x="2659" y="4267"/>
                      <a:pt x="2556" y="4202"/>
                      <a:pt x="2447" y="4148"/>
                    </a:cubicBezTo>
                    <a:cubicBezTo>
                      <a:pt x="2331" y="4088"/>
                      <a:pt x="2172" y="4015"/>
                      <a:pt x="2149" y="3872"/>
                    </a:cubicBezTo>
                    <a:cubicBezTo>
                      <a:pt x="2415" y="3731"/>
                      <a:pt x="2684" y="3601"/>
                      <a:pt x="2960" y="3482"/>
                    </a:cubicBezTo>
                    <a:cubicBezTo>
                      <a:pt x="2994" y="3536"/>
                      <a:pt x="3038" y="3584"/>
                      <a:pt x="3091" y="3621"/>
                    </a:cubicBezTo>
                    <a:cubicBezTo>
                      <a:pt x="3078" y="3649"/>
                      <a:pt x="3076" y="3680"/>
                      <a:pt x="3084" y="3710"/>
                    </a:cubicBezTo>
                    <a:cubicBezTo>
                      <a:pt x="3179" y="4077"/>
                      <a:pt x="3300" y="4489"/>
                      <a:pt x="3502" y="4832"/>
                    </a:cubicBezTo>
                    <a:cubicBezTo>
                      <a:pt x="3871" y="4824"/>
                      <a:pt x="4240" y="4814"/>
                      <a:pt x="4608" y="4806"/>
                    </a:cubicBezTo>
                    <a:cubicBezTo>
                      <a:pt x="4539" y="4569"/>
                      <a:pt x="4413" y="4345"/>
                      <a:pt x="4257" y="4147"/>
                    </a:cubicBezTo>
                    <a:cubicBezTo>
                      <a:pt x="4109" y="3959"/>
                      <a:pt x="3943" y="3782"/>
                      <a:pt x="3748" y="3647"/>
                    </a:cubicBezTo>
                    <a:cubicBezTo>
                      <a:pt x="3657" y="3585"/>
                      <a:pt x="3559" y="3536"/>
                      <a:pt x="3456" y="3500"/>
                    </a:cubicBezTo>
                    <a:cubicBezTo>
                      <a:pt x="3383" y="3474"/>
                      <a:pt x="3263" y="3445"/>
                      <a:pt x="3205" y="3379"/>
                    </a:cubicBezTo>
                    <a:cubicBezTo>
                      <a:pt x="3459" y="3277"/>
                      <a:pt x="3719" y="3184"/>
                      <a:pt x="3981" y="3104"/>
                    </a:cubicBezTo>
                    <a:cubicBezTo>
                      <a:pt x="4002" y="3101"/>
                      <a:pt x="4022" y="3100"/>
                      <a:pt x="4042" y="3100"/>
                    </a:cubicBezTo>
                    <a:cubicBezTo>
                      <a:pt x="4110" y="3100"/>
                      <a:pt x="4179" y="3113"/>
                      <a:pt x="4244" y="3125"/>
                    </a:cubicBezTo>
                    <a:cubicBezTo>
                      <a:pt x="4260" y="3128"/>
                      <a:pt x="4276" y="3131"/>
                      <a:pt x="4292" y="3134"/>
                    </a:cubicBezTo>
                    <a:cubicBezTo>
                      <a:pt x="4284" y="3166"/>
                      <a:pt x="4289" y="3199"/>
                      <a:pt x="4306" y="3227"/>
                    </a:cubicBezTo>
                    <a:cubicBezTo>
                      <a:pt x="4545" y="3664"/>
                      <a:pt x="4802" y="4124"/>
                      <a:pt x="5231" y="4402"/>
                    </a:cubicBezTo>
                    <a:cubicBezTo>
                      <a:pt x="5451" y="4544"/>
                      <a:pt x="5705" y="4627"/>
                      <a:pt x="5960" y="4627"/>
                    </a:cubicBezTo>
                    <a:cubicBezTo>
                      <a:pt x="6108" y="4627"/>
                      <a:pt x="6257" y="4598"/>
                      <a:pt x="6400" y="4538"/>
                    </a:cubicBezTo>
                    <a:cubicBezTo>
                      <a:pt x="6466" y="4510"/>
                      <a:pt x="6484" y="4411"/>
                      <a:pt x="6450" y="4355"/>
                    </a:cubicBezTo>
                    <a:cubicBezTo>
                      <a:pt x="6174" y="3901"/>
                      <a:pt x="5867" y="3412"/>
                      <a:pt x="5380" y="3158"/>
                    </a:cubicBezTo>
                    <a:cubicBezTo>
                      <a:pt x="5145" y="3036"/>
                      <a:pt x="4886" y="2983"/>
                      <a:pt x="4628" y="2931"/>
                    </a:cubicBezTo>
                    <a:cubicBezTo>
                      <a:pt x="4929" y="2862"/>
                      <a:pt x="5233" y="2809"/>
                      <a:pt x="5539" y="2773"/>
                    </a:cubicBezTo>
                    <a:cubicBezTo>
                      <a:pt x="5768" y="2824"/>
                      <a:pt x="5977" y="2938"/>
                      <a:pt x="6199" y="3015"/>
                    </a:cubicBezTo>
                    <a:cubicBezTo>
                      <a:pt x="6563" y="3141"/>
                      <a:pt x="6942" y="3203"/>
                      <a:pt x="7321" y="3203"/>
                    </a:cubicBezTo>
                    <a:cubicBezTo>
                      <a:pt x="7721" y="3203"/>
                      <a:pt x="8120" y="3134"/>
                      <a:pt x="8501" y="2995"/>
                    </a:cubicBezTo>
                    <a:cubicBezTo>
                      <a:pt x="8571" y="2969"/>
                      <a:pt x="8641" y="2875"/>
                      <a:pt x="8584" y="2800"/>
                    </a:cubicBezTo>
                    <a:cubicBezTo>
                      <a:pt x="8390" y="2544"/>
                      <a:pt x="8128" y="2360"/>
                      <a:pt x="7866" y="2181"/>
                    </a:cubicBezTo>
                    <a:cubicBezTo>
                      <a:pt x="7613" y="2007"/>
                      <a:pt x="7348" y="1875"/>
                      <a:pt x="7042" y="1837"/>
                    </a:cubicBezTo>
                    <a:cubicBezTo>
                      <a:pt x="6973" y="1829"/>
                      <a:pt x="6903" y="1825"/>
                      <a:pt x="6834" y="1825"/>
                    </a:cubicBezTo>
                    <a:cubicBezTo>
                      <a:pt x="6279" y="1825"/>
                      <a:pt x="5731" y="2084"/>
                      <a:pt x="5335" y="2461"/>
                    </a:cubicBezTo>
                    <a:cubicBezTo>
                      <a:pt x="5311" y="2482"/>
                      <a:pt x="5298" y="2510"/>
                      <a:pt x="5294" y="2541"/>
                    </a:cubicBezTo>
                    <a:cubicBezTo>
                      <a:pt x="4976" y="2588"/>
                      <a:pt x="4662" y="2652"/>
                      <a:pt x="4351" y="2731"/>
                    </a:cubicBezTo>
                    <a:cubicBezTo>
                      <a:pt x="4365" y="2711"/>
                      <a:pt x="4379" y="2691"/>
                      <a:pt x="4392" y="2670"/>
                    </a:cubicBezTo>
                    <a:cubicBezTo>
                      <a:pt x="4541" y="2544"/>
                      <a:pt x="4711" y="2445"/>
                      <a:pt x="4878" y="2341"/>
                    </a:cubicBezTo>
                    <a:cubicBezTo>
                      <a:pt x="5110" y="2198"/>
                      <a:pt x="5329" y="2036"/>
                      <a:pt x="5523" y="1842"/>
                    </a:cubicBezTo>
                    <a:cubicBezTo>
                      <a:pt x="5710" y="1653"/>
                      <a:pt x="5873" y="1444"/>
                      <a:pt x="6008" y="1216"/>
                    </a:cubicBezTo>
                    <a:cubicBezTo>
                      <a:pt x="6132" y="1007"/>
                      <a:pt x="6256" y="768"/>
                      <a:pt x="6184" y="518"/>
                    </a:cubicBezTo>
                    <a:cubicBezTo>
                      <a:pt x="6165" y="453"/>
                      <a:pt x="6114" y="421"/>
                      <a:pt x="6056" y="421"/>
                    </a:cubicBezTo>
                    <a:cubicBezTo>
                      <a:pt x="6034" y="421"/>
                      <a:pt x="6011" y="426"/>
                      <a:pt x="5989" y="435"/>
                    </a:cubicBezTo>
                    <a:cubicBezTo>
                      <a:pt x="5249" y="752"/>
                      <a:pt x="4665" y="1349"/>
                      <a:pt x="4366" y="2097"/>
                    </a:cubicBezTo>
                    <a:cubicBezTo>
                      <a:pt x="4314" y="2223"/>
                      <a:pt x="4264" y="2363"/>
                      <a:pt x="4195" y="2485"/>
                    </a:cubicBezTo>
                    <a:cubicBezTo>
                      <a:pt x="4133" y="2539"/>
                      <a:pt x="4077" y="2598"/>
                      <a:pt x="4025" y="2661"/>
                    </a:cubicBezTo>
                    <a:cubicBezTo>
                      <a:pt x="4011" y="2678"/>
                      <a:pt x="4000" y="2700"/>
                      <a:pt x="3996" y="2723"/>
                    </a:cubicBezTo>
                    <a:cubicBezTo>
                      <a:pt x="3981" y="2734"/>
                      <a:pt x="3966" y="2743"/>
                      <a:pt x="3952" y="2753"/>
                    </a:cubicBezTo>
                    <a:cubicBezTo>
                      <a:pt x="3914" y="2775"/>
                      <a:pt x="3890" y="2813"/>
                      <a:pt x="3888" y="2856"/>
                    </a:cubicBezTo>
                    <a:cubicBezTo>
                      <a:pt x="3847" y="2864"/>
                      <a:pt x="3807" y="2877"/>
                      <a:pt x="3769" y="2893"/>
                    </a:cubicBezTo>
                    <a:cubicBezTo>
                      <a:pt x="3759" y="2897"/>
                      <a:pt x="3750" y="2903"/>
                      <a:pt x="3740" y="2909"/>
                    </a:cubicBezTo>
                    <a:cubicBezTo>
                      <a:pt x="3594" y="2956"/>
                      <a:pt x="3449" y="3007"/>
                      <a:pt x="3304" y="3061"/>
                    </a:cubicBezTo>
                    <a:cubicBezTo>
                      <a:pt x="3318" y="2964"/>
                      <a:pt x="3325" y="2866"/>
                      <a:pt x="3325" y="2769"/>
                    </a:cubicBezTo>
                    <a:cubicBezTo>
                      <a:pt x="3337" y="2763"/>
                      <a:pt x="3348" y="2756"/>
                      <a:pt x="3357" y="2747"/>
                    </a:cubicBezTo>
                    <a:cubicBezTo>
                      <a:pt x="3762" y="2406"/>
                      <a:pt x="4106" y="1989"/>
                      <a:pt x="4297" y="1492"/>
                    </a:cubicBezTo>
                    <a:cubicBezTo>
                      <a:pt x="4384" y="1266"/>
                      <a:pt x="4434" y="1029"/>
                      <a:pt x="4446" y="789"/>
                    </a:cubicBezTo>
                    <a:cubicBezTo>
                      <a:pt x="4457" y="555"/>
                      <a:pt x="4443" y="274"/>
                      <a:pt x="4319" y="68"/>
                    </a:cubicBezTo>
                    <a:cubicBezTo>
                      <a:pt x="4294" y="26"/>
                      <a:pt x="4246"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5" name="Google Shape;4845;p54"/>
              <p:cNvSpPr/>
              <p:nvPr/>
            </p:nvSpPr>
            <p:spPr>
              <a:xfrm>
                <a:off x="4874825" y="284700"/>
                <a:ext cx="193525" cy="178850"/>
              </a:xfrm>
              <a:custGeom>
                <a:avLst/>
                <a:gdLst/>
                <a:ahLst/>
                <a:cxnLst/>
                <a:rect l="l" t="t" r="r" b="b"/>
                <a:pathLst>
                  <a:path w="7741" h="7154" extrusionOk="0">
                    <a:moveTo>
                      <a:pt x="4954" y="1"/>
                    </a:moveTo>
                    <a:cubicBezTo>
                      <a:pt x="4916" y="1"/>
                      <a:pt x="4878" y="17"/>
                      <a:pt x="4853" y="52"/>
                    </a:cubicBezTo>
                    <a:cubicBezTo>
                      <a:pt x="4529" y="518"/>
                      <a:pt x="4200" y="1005"/>
                      <a:pt x="4070" y="1568"/>
                    </a:cubicBezTo>
                    <a:cubicBezTo>
                      <a:pt x="4005" y="1846"/>
                      <a:pt x="4008" y="2128"/>
                      <a:pt x="4056" y="2409"/>
                    </a:cubicBezTo>
                    <a:cubicBezTo>
                      <a:pt x="4106" y="2704"/>
                      <a:pt x="4186" y="2999"/>
                      <a:pt x="4138" y="3300"/>
                    </a:cubicBezTo>
                    <a:cubicBezTo>
                      <a:pt x="3858" y="3456"/>
                      <a:pt x="3584" y="3625"/>
                      <a:pt x="3318" y="3805"/>
                    </a:cubicBezTo>
                    <a:cubicBezTo>
                      <a:pt x="3318" y="3788"/>
                      <a:pt x="3316" y="3771"/>
                      <a:pt x="3315" y="3754"/>
                    </a:cubicBezTo>
                    <a:cubicBezTo>
                      <a:pt x="3347" y="3742"/>
                      <a:pt x="3373" y="3718"/>
                      <a:pt x="3388" y="3688"/>
                    </a:cubicBezTo>
                    <a:cubicBezTo>
                      <a:pt x="3619" y="3244"/>
                      <a:pt x="3816" y="2799"/>
                      <a:pt x="3779" y="2289"/>
                    </a:cubicBezTo>
                    <a:cubicBezTo>
                      <a:pt x="3762" y="2051"/>
                      <a:pt x="3704" y="1816"/>
                      <a:pt x="3638" y="1587"/>
                    </a:cubicBezTo>
                    <a:cubicBezTo>
                      <a:pt x="3564" y="1334"/>
                      <a:pt x="3502" y="1065"/>
                      <a:pt x="3310" y="875"/>
                    </a:cubicBezTo>
                    <a:cubicBezTo>
                      <a:pt x="3288" y="853"/>
                      <a:pt x="3262" y="844"/>
                      <a:pt x="3235" y="844"/>
                    </a:cubicBezTo>
                    <a:cubicBezTo>
                      <a:pt x="3181" y="844"/>
                      <a:pt x="3126" y="880"/>
                      <a:pt x="3104" y="928"/>
                    </a:cubicBezTo>
                    <a:cubicBezTo>
                      <a:pt x="2884" y="1416"/>
                      <a:pt x="2688" y="1924"/>
                      <a:pt x="2692" y="2468"/>
                    </a:cubicBezTo>
                    <a:cubicBezTo>
                      <a:pt x="2693" y="2711"/>
                      <a:pt x="2743" y="2951"/>
                      <a:pt x="2838" y="3175"/>
                    </a:cubicBezTo>
                    <a:cubicBezTo>
                      <a:pt x="2931" y="3398"/>
                      <a:pt x="3072" y="3624"/>
                      <a:pt x="3049" y="3874"/>
                    </a:cubicBezTo>
                    <a:cubicBezTo>
                      <a:pt x="3045" y="3909"/>
                      <a:pt x="3055" y="3944"/>
                      <a:pt x="3078" y="3972"/>
                    </a:cubicBezTo>
                    <a:cubicBezTo>
                      <a:pt x="2638" y="4285"/>
                      <a:pt x="2219" y="4629"/>
                      <a:pt x="1824" y="4999"/>
                    </a:cubicBezTo>
                    <a:cubicBezTo>
                      <a:pt x="1929" y="4547"/>
                      <a:pt x="2264" y="4174"/>
                      <a:pt x="2308" y="3702"/>
                    </a:cubicBezTo>
                    <a:cubicBezTo>
                      <a:pt x="2359" y="3154"/>
                      <a:pt x="2124" y="2582"/>
                      <a:pt x="1791" y="2158"/>
                    </a:cubicBezTo>
                    <a:cubicBezTo>
                      <a:pt x="1765" y="2124"/>
                      <a:pt x="1721" y="2106"/>
                      <a:pt x="1679" y="2106"/>
                    </a:cubicBezTo>
                    <a:cubicBezTo>
                      <a:pt x="1629" y="2106"/>
                      <a:pt x="1580" y="2131"/>
                      <a:pt x="1562" y="2186"/>
                    </a:cubicBezTo>
                    <a:cubicBezTo>
                      <a:pt x="1386" y="2697"/>
                      <a:pt x="1210" y="3217"/>
                      <a:pt x="1201" y="3762"/>
                    </a:cubicBezTo>
                    <a:cubicBezTo>
                      <a:pt x="1195" y="4005"/>
                      <a:pt x="1228" y="4246"/>
                      <a:pt x="1300" y="4477"/>
                    </a:cubicBezTo>
                    <a:cubicBezTo>
                      <a:pt x="1369" y="4694"/>
                      <a:pt x="1552" y="4920"/>
                      <a:pt x="1523" y="5156"/>
                    </a:cubicBezTo>
                    <a:cubicBezTo>
                      <a:pt x="1517" y="5193"/>
                      <a:pt x="1529" y="5230"/>
                      <a:pt x="1553" y="5258"/>
                    </a:cubicBezTo>
                    <a:cubicBezTo>
                      <a:pt x="1024" y="5784"/>
                      <a:pt x="530" y="6345"/>
                      <a:pt x="78" y="6937"/>
                    </a:cubicBezTo>
                    <a:cubicBezTo>
                      <a:pt x="1" y="7037"/>
                      <a:pt x="94" y="7153"/>
                      <a:pt x="191" y="7153"/>
                    </a:cubicBezTo>
                    <a:cubicBezTo>
                      <a:pt x="226" y="7153"/>
                      <a:pt x="261" y="7138"/>
                      <a:pt x="289" y="7102"/>
                    </a:cubicBezTo>
                    <a:cubicBezTo>
                      <a:pt x="718" y="6541"/>
                      <a:pt x="1183" y="6010"/>
                      <a:pt x="1683" y="5512"/>
                    </a:cubicBezTo>
                    <a:cubicBezTo>
                      <a:pt x="1689" y="5513"/>
                      <a:pt x="1696" y="5515"/>
                      <a:pt x="1702" y="5516"/>
                    </a:cubicBezTo>
                    <a:lnTo>
                      <a:pt x="1714" y="5519"/>
                    </a:lnTo>
                    <a:cubicBezTo>
                      <a:pt x="1827" y="6319"/>
                      <a:pt x="2445" y="6961"/>
                      <a:pt x="3249" y="7112"/>
                    </a:cubicBezTo>
                    <a:cubicBezTo>
                      <a:pt x="3256" y="7113"/>
                      <a:pt x="3262" y="7114"/>
                      <a:pt x="3269" y="7114"/>
                    </a:cubicBezTo>
                    <a:cubicBezTo>
                      <a:pt x="3332" y="7114"/>
                      <a:pt x="3396" y="7063"/>
                      <a:pt x="3401" y="7000"/>
                    </a:cubicBezTo>
                    <a:cubicBezTo>
                      <a:pt x="3438" y="6564"/>
                      <a:pt x="3269" y="6144"/>
                      <a:pt x="2965" y="5832"/>
                    </a:cubicBezTo>
                    <a:cubicBezTo>
                      <a:pt x="2692" y="5553"/>
                      <a:pt x="2334" y="5382"/>
                      <a:pt x="1956" y="5294"/>
                    </a:cubicBezTo>
                    <a:cubicBezTo>
                      <a:pt x="1952" y="5283"/>
                      <a:pt x="1947" y="5272"/>
                      <a:pt x="1939" y="5262"/>
                    </a:cubicBezTo>
                    <a:cubicBezTo>
                      <a:pt x="2322" y="4900"/>
                      <a:pt x="2727" y="4561"/>
                      <a:pt x="3152" y="4247"/>
                    </a:cubicBezTo>
                    <a:cubicBezTo>
                      <a:pt x="3162" y="4265"/>
                      <a:pt x="3172" y="4283"/>
                      <a:pt x="3184" y="4300"/>
                    </a:cubicBezTo>
                    <a:cubicBezTo>
                      <a:pt x="3162" y="4334"/>
                      <a:pt x="3160" y="4378"/>
                      <a:pt x="3177" y="4415"/>
                    </a:cubicBezTo>
                    <a:cubicBezTo>
                      <a:pt x="3272" y="4645"/>
                      <a:pt x="3257" y="4897"/>
                      <a:pt x="3311" y="5137"/>
                    </a:cubicBezTo>
                    <a:cubicBezTo>
                      <a:pt x="3361" y="5356"/>
                      <a:pt x="3451" y="5564"/>
                      <a:pt x="3576" y="5751"/>
                    </a:cubicBezTo>
                    <a:cubicBezTo>
                      <a:pt x="3833" y="6128"/>
                      <a:pt x="4220" y="6397"/>
                      <a:pt x="4662" y="6506"/>
                    </a:cubicBezTo>
                    <a:cubicBezTo>
                      <a:pt x="4670" y="6508"/>
                      <a:pt x="4679" y="6509"/>
                      <a:pt x="4687" y="6509"/>
                    </a:cubicBezTo>
                    <a:cubicBezTo>
                      <a:pt x="4750" y="6509"/>
                      <a:pt x="4799" y="6450"/>
                      <a:pt x="4813" y="6394"/>
                    </a:cubicBezTo>
                    <a:cubicBezTo>
                      <a:pt x="5011" y="5651"/>
                      <a:pt x="4691" y="4870"/>
                      <a:pt x="4029" y="4481"/>
                    </a:cubicBezTo>
                    <a:cubicBezTo>
                      <a:pt x="3924" y="4419"/>
                      <a:pt x="3813" y="4368"/>
                      <a:pt x="3700" y="4328"/>
                    </a:cubicBezTo>
                    <a:cubicBezTo>
                      <a:pt x="3577" y="4282"/>
                      <a:pt x="3411" y="4228"/>
                      <a:pt x="3371" y="4090"/>
                    </a:cubicBezTo>
                    <a:cubicBezTo>
                      <a:pt x="3617" y="3917"/>
                      <a:pt x="3870" y="3756"/>
                      <a:pt x="4129" y="3605"/>
                    </a:cubicBezTo>
                    <a:cubicBezTo>
                      <a:pt x="4169" y="3655"/>
                      <a:pt x="4219" y="3697"/>
                      <a:pt x="4276" y="3727"/>
                    </a:cubicBezTo>
                    <a:cubicBezTo>
                      <a:pt x="4266" y="3756"/>
                      <a:pt x="4267" y="3788"/>
                      <a:pt x="4279" y="3816"/>
                    </a:cubicBezTo>
                    <a:cubicBezTo>
                      <a:pt x="4563" y="4540"/>
                      <a:pt x="4980" y="5429"/>
                      <a:pt x="5871" y="5491"/>
                    </a:cubicBezTo>
                    <a:cubicBezTo>
                      <a:pt x="5874" y="5491"/>
                      <a:pt x="5877" y="5491"/>
                      <a:pt x="5881" y="5491"/>
                    </a:cubicBezTo>
                    <a:cubicBezTo>
                      <a:pt x="5947" y="5491"/>
                      <a:pt x="6014" y="5450"/>
                      <a:pt x="6023" y="5378"/>
                    </a:cubicBezTo>
                    <a:cubicBezTo>
                      <a:pt x="6081" y="4885"/>
                      <a:pt x="5837" y="4448"/>
                      <a:pt x="5496" y="4108"/>
                    </a:cubicBezTo>
                    <a:cubicBezTo>
                      <a:pt x="5330" y="3941"/>
                      <a:pt x="5142" y="3786"/>
                      <a:pt x="4933" y="3675"/>
                    </a:cubicBezTo>
                    <a:cubicBezTo>
                      <a:pt x="4835" y="3625"/>
                      <a:pt x="4731" y="3588"/>
                      <a:pt x="4625" y="3563"/>
                    </a:cubicBezTo>
                    <a:cubicBezTo>
                      <a:pt x="4548" y="3545"/>
                      <a:pt x="4426" y="3533"/>
                      <a:pt x="4361" y="3473"/>
                    </a:cubicBezTo>
                    <a:cubicBezTo>
                      <a:pt x="4601" y="3341"/>
                      <a:pt x="4848" y="3219"/>
                      <a:pt x="5099" y="3107"/>
                    </a:cubicBezTo>
                    <a:cubicBezTo>
                      <a:pt x="5145" y="3095"/>
                      <a:pt x="5194" y="3091"/>
                      <a:pt x="5243" y="3091"/>
                    </a:cubicBezTo>
                    <a:cubicBezTo>
                      <a:pt x="5283" y="3091"/>
                      <a:pt x="5323" y="3094"/>
                      <a:pt x="5361" y="3097"/>
                    </a:cubicBezTo>
                    <a:cubicBezTo>
                      <a:pt x="5378" y="3098"/>
                      <a:pt x="5394" y="3099"/>
                      <a:pt x="5410" y="3100"/>
                    </a:cubicBezTo>
                    <a:cubicBezTo>
                      <a:pt x="5406" y="3133"/>
                      <a:pt x="5416" y="3165"/>
                      <a:pt x="5435" y="3191"/>
                    </a:cubicBezTo>
                    <a:cubicBezTo>
                      <a:pt x="5725" y="3595"/>
                      <a:pt x="6037" y="4021"/>
                      <a:pt x="6495" y="4245"/>
                    </a:cubicBezTo>
                    <a:cubicBezTo>
                      <a:pt x="6686" y="4338"/>
                      <a:pt x="6894" y="4390"/>
                      <a:pt x="7100" y="4390"/>
                    </a:cubicBezTo>
                    <a:cubicBezTo>
                      <a:pt x="7298" y="4390"/>
                      <a:pt x="7494" y="4343"/>
                      <a:pt x="7673" y="4240"/>
                    </a:cubicBezTo>
                    <a:cubicBezTo>
                      <a:pt x="7734" y="4204"/>
                      <a:pt x="7741" y="4103"/>
                      <a:pt x="7700" y="4052"/>
                    </a:cubicBezTo>
                    <a:cubicBezTo>
                      <a:pt x="7470" y="3759"/>
                      <a:pt x="7221" y="3450"/>
                      <a:pt x="6917" y="3225"/>
                    </a:cubicBezTo>
                    <a:cubicBezTo>
                      <a:pt x="6738" y="3134"/>
                      <a:pt x="6559" y="3044"/>
                      <a:pt x="6379" y="2954"/>
                    </a:cubicBezTo>
                    <a:cubicBezTo>
                      <a:pt x="6165" y="2893"/>
                      <a:pt x="5942" y="2876"/>
                      <a:pt x="5721" y="2859"/>
                    </a:cubicBezTo>
                    <a:cubicBezTo>
                      <a:pt x="5811" y="2826"/>
                      <a:pt x="5902" y="2795"/>
                      <a:pt x="5993" y="2765"/>
                    </a:cubicBezTo>
                    <a:cubicBezTo>
                      <a:pt x="5881" y="2711"/>
                      <a:pt x="5769" y="2658"/>
                      <a:pt x="5657" y="2604"/>
                    </a:cubicBezTo>
                    <a:cubicBezTo>
                      <a:pt x="5577" y="2633"/>
                      <a:pt x="5499" y="2663"/>
                      <a:pt x="5420" y="2693"/>
                    </a:cubicBezTo>
                    <a:cubicBezTo>
                      <a:pt x="5432" y="2671"/>
                      <a:pt x="5442" y="2650"/>
                      <a:pt x="5453" y="2628"/>
                    </a:cubicBezTo>
                    <a:cubicBezTo>
                      <a:pt x="5478" y="2600"/>
                      <a:pt x="5506" y="2574"/>
                      <a:pt x="5533" y="2547"/>
                    </a:cubicBezTo>
                    <a:cubicBezTo>
                      <a:pt x="5440" y="2503"/>
                      <a:pt x="5348" y="2461"/>
                      <a:pt x="5254" y="2417"/>
                    </a:cubicBezTo>
                    <a:cubicBezTo>
                      <a:pt x="5248" y="2434"/>
                      <a:pt x="5241" y="2451"/>
                      <a:pt x="5234" y="2467"/>
                    </a:cubicBezTo>
                    <a:cubicBezTo>
                      <a:pt x="5181" y="2529"/>
                      <a:pt x="5132" y="2594"/>
                      <a:pt x="5088" y="2663"/>
                    </a:cubicBezTo>
                    <a:cubicBezTo>
                      <a:pt x="5075" y="2682"/>
                      <a:pt x="5068" y="2704"/>
                      <a:pt x="5066" y="2727"/>
                    </a:cubicBezTo>
                    <a:cubicBezTo>
                      <a:pt x="5053" y="2739"/>
                      <a:pt x="5039" y="2752"/>
                      <a:pt x="5025" y="2763"/>
                    </a:cubicBezTo>
                    <a:cubicBezTo>
                      <a:pt x="4991" y="2789"/>
                      <a:pt x="4972" y="2830"/>
                      <a:pt x="4976" y="2873"/>
                    </a:cubicBezTo>
                    <a:cubicBezTo>
                      <a:pt x="4936" y="2886"/>
                      <a:pt x="4898" y="2903"/>
                      <a:pt x="4861" y="2924"/>
                    </a:cubicBezTo>
                    <a:cubicBezTo>
                      <a:pt x="4851" y="2930"/>
                      <a:pt x="4843" y="2936"/>
                      <a:pt x="4834" y="2943"/>
                    </a:cubicBezTo>
                    <a:cubicBezTo>
                      <a:pt x="4695" y="3007"/>
                      <a:pt x="4557" y="3075"/>
                      <a:pt x="4419" y="3147"/>
                    </a:cubicBezTo>
                    <a:cubicBezTo>
                      <a:pt x="4422" y="3049"/>
                      <a:pt x="4416" y="2951"/>
                      <a:pt x="4405" y="2853"/>
                    </a:cubicBezTo>
                    <a:cubicBezTo>
                      <a:pt x="4416" y="2847"/>
                      <a:pt x="4426" y="2838"/>
                      <a:pt x="4435" y="2829"/>
                    </a:cubicBezTo>
                    <a:cubicBezTo>
                      <a:pt x="4602" y="2650"/>
                      <a:pt x="4751" y="2457"/>
                      <a:pt x="4880" y="2249"/>
                    </a:cubicBezTo>
                    <a:cubicBezTo>
                      <a:pt x="4811" y="2218"/>
                      <a:pt x="4741" y="2188"/>
                      <a:pt x="4670" y="2157"/>
                    </a:cubicBezTo>
                    <a:lnTo>
                      <a:pt x="5119" y="1773"/>
                    </a:lnTo>
                    <a:cubicBezTo>
                      <a:pt x="5157" y="1673"/>
                      <a:pt x="5189" y="1572"/>
                      <a:pt x="5216" y="1469"/>
                    </a:cubicBezTo>
                    <a:cubicBezTo>
                      <a:pt x="5275" y="1236"/>
                      <a:pt x="5297" y="995"/>
                      <a:pt x="5279" y="755"/>
                    </a:cubicBezTo>
                    <a:cubicBezTo>
                      <a:pt x="5262" y="521"/>
                      <a:pt x="5214" y="243"/>
                      <a:pt x="5066" y="54"/>
                    </a:cubicBezTo>
                    <a:cubicBezTo>
                      <a:pt x="5040" y="20"/>
                      <a:pt x="4997"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6" name="Google Shape;4846;p54"/>
              <p:cNvSpPr/>
              <p:nvPr/>
            </p:nvSpPr>
            <p:spPr>
              <a:xfrm>
                <a:off x="5016925" y="289550"/>
                <a:ext cx="31150" cy="27375"/>
              </a:xfrm>
              <a:custGeom>
                <a:avLst/>
                <a:gdLst/>
                <a:ahLst/>
                <a:cxnLst/>
                <a:rect l="l" t="t" r="r" b="b"/>
                <a:pathLst>
                  <a:path w="1246" h="1095" extrusionOk="0">
                    <a:moveTo>
                      <a:pt x="1167" y="0"/>
                    </a:moveTo>
                    <a:cubicBezTo>
                      <a:pt x="1139" y="0"/>
                      <a:pt x="1110" y="8"/>
                      <a:pt x="1083" y="24"/>
                    </a:cubicBezTo>
                    <a:cubicBezTo>
                      <a:pt x="637" y="283"/>
                      <a:pt x="265" y="651"/>
                      <a:pt x="1" y="1094"/>
                    </a:cubicBezTo>
                    <a:lnTo>
                      <a:pt x="1246" y="27"/>
                    </a:lnTo>
                    <a:cubicBezTo>
                      <a:pt x="1223" y="9"/>
                      <a:pt x="1196" y="0"/>
                      <a:pt x="1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7" name="Google Shape;4847;p54"/>
              <p:cNvSpPr/>
              <p:nvPr/>
            </p:nvSpPr>
            <p:spPr>
              <a:xfrm>
                <a:off x="4599425" y="247000"/>
                <a:ext cx="41325" cy="38275"/>
              </a:xfrm>
              <a:custGeom>
                <a:avLst/>
                <a:gdLst/>
                <a:ahLst/>
                <a:cxnLst/>
                <a:rect l="l" t="t" r="r" b="b"/>
                <a:pathLst>
                  <a:path w="1653" h="1531" extrusionOk="0">
                    <a:moveTo>
                      <a:pt x="1" y="0"/>
                    </a:moveTo>
                    <a:lnTo>
                      <a:pt x="1" y="0"/>
                    </a:lnTo>
                    <a:cubicBezTo>
                      <a:pt x="7" y="53"/>
                      <a:pt x="15" y="106"/>
                      <a:pt x="27" y="159"/>
                    </a:cubicBezTo>
                    <a:cubicBezTo>
                      <a:pt x="76" y="378"/>
                      <a:pt x="166" y="586"/>
                      <a:pt x="293" y="773"/>
                    </a:cubicBezTo>
                    <a:cubicBezTo>
                      <a:pt x="549" y="1149"/>
                      <a:pt x="935" y="1418"/>
                      <a:pt x="1378" y="1528"/>
                    </a:cubicBezTo>
                    <a:cubicBezTo>
                      <a:pt x="1387" y="1530"/>
                      <a:pt x="1395" y="1531"/>
                      <a:pt x="1403" y="1531"/>
                    </a:cubicBezTo>
                    <a:cubicBezTo>
                      <a:pt x="1466" y="1531"/>
                      <a:pt x="1514" y="1472"/>
                      <a:pt x="1529" y="1415"/>
                    </a:cubicBezTo>
                    <a:cubicBezTo>
                      <a:pt x="1653" y="939"/>
                      <a:pt x="1569" y="433"/>
                      <a:pt x="1298" y="23"/>
                    </a:cubicBezTo>
                    <a:cubicBezTo>
                      <a:pt x="1293" y="17"/>
                      <a:pt x="1290" y="12"/>
                      <a:pt x="1286" y="5"/>
                    </a:cubicBezTo>
                    <a:cubicBezTo>
                      <a:pt x="986" y="4"/>
                      <a:pt x="686" y="3"/>
                      <a:pt x="386" y="2"/>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8" name="Google Shape;4848;p54"/>
              <p:cNvSpPr/>
              <p:nvPr/>
            </p:nvSpPr>
            <p:spPr>
              <a:xfrm>
                <a:off x="4517350" y="246750"/>
                <a:ext cx="85950" cy="54625"/>
              </a:xfrm>
              <a:custGeom>
                <a:avLst/>
                <a:gdLst/>
                <a:ahLst/>
                <a:cxnLst/>
                <a:rect l="l" t="t" r="r" b="b"/>
                <a:pathLst>
                  <a:path w="3438" h="2185" extrusionOk="0">
                    <a:moveTo>
                      <a:pt x="1507" y="1"/>
                    </a:moveTo>
                    <a:cubicBezTo>
                      <a:pt x="1524" y="61"/>
                      <a:pt x="1529" y="125"/>
                      <a:pt x="1523" y="188"/>
                    </a:cubicBezTo>
                    <a:cubicBezTo>
                      <a:pt x="1517" y="224"/>
                      <a:pt x="1528" y="262"/>
                      <a:pt x="1553" y="290"/>
                    </a:cubicBezTo>
                    <a:cubicBezTo>
                      <a:pt x="1023" y="815"/>
                      <a:pt x="530" y="1376"/>
                      <a:pt x="77" y="1968"/>
                    </a:cubicBezTo>
                    <a:cubicBezTo>
                      <a:pt x="0" y="2069"/>
                      <a:pt x="94" y="2184"/>
                      <a:pt x="190" y="2184"/>
                    </a:cubicBezTo>
                    <a:cubicBezTo>
                      <a:pt x="225" y="2184"/>
                      <a:pt x="260" y="2169"/>
                      <a:pt x="288" y="2133"/>
                    </a:cubicBezTo>
                    <a:cubicBezTo>
                      <a:pt x="717" y="1573"/>
                      <a:pt x="1183" y="1041"/>
                      <a:pt x="1681" y="543"/>
                    </a:cubicBezTo>
                    <a:cubicBezTo>
                      <a:pt x="1688" y="545"/>
                      <a:pt x="1695" y="546"/>
                      <a:pt x="1702" y="547"/>
                    </a:cubicBezTo>
                    <a:cubicBezTo>
                      <a:pt x="1705" y="547"/>
                      <a:pt x="1709" y="549"/>
                      <a:pt x="1713" y="549"/>
                    </a:cubicBezTo>
                    <a:cubicBezTo>
                      <a:pt x="1827" y="1351"/>
                      <a:pt x="2444" y="1993"/>
                      <a:pt x="3248" y="2143"/>
                    </a:cubicBezTo>
                    <a:cubicBezTo>
                      <a:pt x="3255" y="2144"/>
                      <a:pt x="3263" y="2145"/>
                      <a:pt x="3270" y="2145"/>
                    </a:cubicBezTo>
                    <a:cubicBezTo>
                      <a:pt x="3332" y="2145"/>
                      <a:pt x="3395" y="2093"/>
                      <a:pt x="3400" y="2030"/>
                    </a:cubicBezTo>
                    <a:cubicBezTo>
                      <a:pt x="3438" y="1595"/>
                      <a:pt x="3269" y="1174"/>
                      <a:pt x="2965" y="864"/>
                    </a:cubicBezTo>
                    <a:cubicBezTo>
                      <a:pt x="2691" y="584"/>
                      <a:pt x="2332" y="414"/>
                      <a:pt x="1956" y="325"/>
                    </a:cubicBezTo>
                    <a:cubicBezTo>
                      <a:pt x="1951" y="314"/>
                      <a:pt x="1946" y="304"/>
                      <a:pt x="1939" y="294"/>
                    </a:cubicBezTo>
                    <a:cubicBezTo>
                      <a:pt x="2043" y="196"/>
                      <a:pt x="2148" y="99"/>
                      <a:pt x="2255" y="5"/>
                    </a:cubicBezTo>
                    <a:lnTo>
                      <a:pt x="1854" y="3"/>
                    </a:lnTo>
                    <a:cubicBezTo>
                      <a:pt x="1844" y="11"/>
                      <a:pt x="1833" y="21"/>
                      <a:pt x="1824" y="29"/>
                    </a:cubicBezTo>
                    <a:cubicBezTo>
                      <a:pt x="1826" y="21"/>
                      <a:pt x="1828" y="11"/>
                      <a:pt x="1830" y="2"/>
                    </a:cubicBezTo>
                    <a:lnTo>
                      <a:pt x="15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49" name="Google Shape;4849;p54"/>
              <p:cNvSpPr/>
              <p:nvPr/>
            </p:nvSpPr>
            <p:spPr>
              <a:xfrm>
                <a:off x="4640200" y="247175"/>
                <a:ext cx="28075" cy="12625"/>
              </a:xfrm>
              <a:custGeom>
                <a:avLst/>
                <a:gdLst/>
                <a:ahLst/>
                <a:cxnLst/>
                <a:rect l="l" t="t" r="r" b="b"/>
                <a:pathLst>
                  <a:path w="1123" h="505" extrusionOk="0">
                    <a:moveTo>
                      <a:pt x="0" y="1"/>
                    </a:moveTo>
                    <a:cubicBezTo>
                      <a:pt x="242" y="278"/>
                      <a:pt x="549" y="477"/>
                      <a:pt x="955" y="504"/>
                    </a:cubicBezTo>
                    <a:cubicBezTo>
                      <a:pt x="959" y="505"/>
                      <a:pt x="963" y="505"/>
                      <a:pt x="967" y="505"/>
                    </a:cubicBezTo>
                    <a:cubicBezTo>
                      <a:pt x="1033" y="505"/>
                      <a:pt x="1098" y="464"/>
                      <a:pt x="1106" y="392"/>
                    </a:cubicBezTo>
                    <a:cubicBezTo>
                      <a:pt x="1122" y="263"/>
                      <a:pt x="1117" y="132"/>
                      <a:pt x="1091" y="5"/>
                    </a:cubicBezTo>
                    <a:cubicBezTo>
                      <a:pt x="728" y="4"/>
                      <a:pt x="364"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0" name="Google Shape;4850;p54"/>
              <p:cNvSpPr/>
              <p:nvPr/>
            </p:nvSpPr>
            <p:spPr>
              <a:xfrm>
                <a:off x="4085050" y="640775"/>
                <a:ext cx="36675" cy="25250"/>
              </a:xfrm>
              <a:custGeom>
                <a:avLst/>
                <a:gdLst/>
                <a:ahLst/>
                <a:cxnLst/>
                <a:rect l="l" t="t" r="r" b="b"/>
                <a:pathLst>
                  <a:path w="1467" h="1010" extrusionOk="0">
                    <a:moveTo>
                      <a:pt x="158" y="0"/>
                    </a:moveTo>
                    <a:cubicBezTo>
                      <a:pt x="79" y="0"/>
                      <a:pt x="1" y="69"/>
                      <a:pt x="22" y="156"/>
                    </a:cubicBezTo>
                    <a:cubicBezTo>
                      <a:pt x="94" y="442"/>
                      <a:pt x="167" y="731"/>
                      <a:pt x="267" y="1010"/>
                    </a:cubicBezTo>
                    <a:cubicBezTo>
                      <a:pt x="667" y="1008"/>
                      <a:pt x="1067" y="1006"/>
                      <a:pt x="1466" y="1004"/>
                    </a:cubicBezTo>
                    <a:cubicBezTo>
                      <a:pt x="1208" y="524"/>
                      <a:pt x="704" y="179"/>
                      <a:pt x="200" y="7"/>
                    </a:cubicBezTo>
                    <a:cubicBezTo>
                      <a:pt x="186" y="3"/>
                      <a:pt x="17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51" name="Google Shape;4851;p54"/>
              <p:cNvSpPr/>
              <p:nvPr/>
            </p:nvSpPr>
            <p:spPr>
              <a:xfrm>
                <a:off x="4100450" y="530225"/>
                <a:ext cx="157600" cy="135550"/>
              </a:xfrm>
              <a:custGeom>
                <a:avLst/>
                <a:gdLst/>
                <a:ahLst/>
                <a:cxnLst/>
                <a:rect l="l" t="t" r="r" b="b"/>
                <a:pathLst>
                  <a:path w="6304" h="5422" extrusionOk="0">
                    <a:moveTo>
                      <a:pt x="2821" y="1"/>
                    </a:moveTo>
                    <a:cubicBezTo>
                      <a:pt x="2769" y="1"/>
                      <a:pt x="2721" y="35"/>
                      <a:pt x="2695" y="87"/>
                    </a:cubicBezTo>
                    <a:cubicBezTo>
                      <a:pt x="2331" y="806"/>
                      <a:pt x="2269" y="1639"/>
                      <a:pt x="2519" y="2403"/>
                    </a:cubicBezTo>
                    <a:cubicBezTo>
                      <a:pt x="2561" y="2534"/>
                      <a:pt x="2612" y="2672"/>
                      <a:pt x="2637" y="2811"/>
                    </a:cubicBezTo>
                    <a:cubicBezTo>
                      <a:pt x="2625" y="2892"/>
                      <a:pt x="2619" y="2973"/>
                      <a:pt x="2620" y="3055"/>
                    </a:cubicBezTo>
                    <a:cubicBezTo>
                      <a:pt x="2620" y="3078"/>
                      <a:pt x="2627" y="3100"/>
                      <a:pt x="2637" y="3121"/>
                    </a:cubicBezTo>
                    <a:cubicBezTo>
                      <a:pt x="2633" y="3139"/>
                      <a:pt x="2629" y="3156"/>
                      <a:pt x="2623" y="3174"/>
                    </a:cubicBezTo>
                    <a:cubicBezTo>
                      <a:pt x="2609" y="3214"/>
                      <a:pt x="2615" y="3259"/>
                      <a:pt x="2641" y="3293"/>
                    </a:cubicBezTo>
                    <a:cubicBezTo>
                      <a:pt x="2615" y="3326"/>
                      <a:pt x="2593" y="3361"/>
                      <a:pt x="2573" y="3398"/>
                    </a:cubicBezTo>
                    <a:cubicBezTo>
                      <a:pt x="2567" y="3408"/>
                      <a:pt x="2564" y="3418"/>
                      <a:pt x="2561" y="3428"/>
                    </a:cubicBezTo>
                    <a:cubicBezTo>
                      <a:pt x="2479" y="3559"/>
                      <a:pt x="2400" y="3692"/>
                      <a:pt x="2325" y="3825"/>
                    </a:cubicBezTo>
                    <a:cubicBezTo>
                      <a:pt x="2273" y="3743"/>
                      <a:pt x="2215" y="3663"/>
                      <a:pt x="2153" y="3587"/>
                    </a:cubicBezTo>
                    <a:cubicBezTo>
                      <a:pt x="2158" y="3576"/>
                      <a:pt x="2162" y="3563"/>
                      <a:pt x="2164" y="3550"/>
                    </a:cubicBezTo>
                    <a:cubicBezTo>
                      <a:pt x="2255" y="3029"/>
                      <a:pt x="2249" y="2489"/>
                      <a:pt x="2076" y="1984"/>
                    </a:cubicBezTo>
                    <a:cubicBezTo>
                      <a:pt x="1998" y="1757"/>
                      <a:pt x="1885" y="1542"/>
                      <a:pt x="1739" y="1350"/>
                    </a:cubicBezTo>
                    <a:cubicBezTo>
                      <a:pt x="1597" y="1164"/>
                      <a:pt x="1405" y="958"/>
                      <a:pt x="1179" y="879"/>
                    </a:cubicBezTo>
                    <a:cubicBezTo>
                      <a:pt x="1165" y="875"/>
                      <a:pt x="1150" y="872"/>
                      <a:pt x="1136" y="872"/>
                    </a:cubicBezTo>
                    <a:cubicBezTo>
                      <a:pt x="1069" y="872"/>
                      <a:pt x="1002" y="920"/>
                      <a:pt x="999" y="993"/>
                    </a:cubicBezTo>
                    <a:cubicBezTo>
                      <a:pt x="982" y="1562"/>
                      <a:pt x="973" y="2149"/>
                      <a:pt x="1169" y="2692"/>
                    </a:cubicBezTo>
                    <a:cubicBezTo>
                      <a:pt x="1267" y="2961"/>
                      <a:pt x="1424" y="3194"/>
                      <a:pt x="1617" y="3403"/>
                    </a:cubicBezTo>
                    <a:cubicBezTo>
                      <a:pt x="1820" y="3625"/>
                      <a:pt x="2047" y="3828"/>
                      <a:pt x="2172" y="4106"/>
                    </a:cubicBezTo>
                    <a:cubicBezTo>
                      <a:pt x="2022" y="4390"/>
                      <a:pt x="1885" y="4680"/>
                      <a:pt x="1760" y="4978"/>
                    </a:cubicBezTo>
                    <a:cubicBezTo>
                      <a:pt x="1750" y="4963"/>
                      <a:pt x="1740" y="4949"/>
                      <a:pt x="1729" y="4936"/>
                    </a:cubicBezTo>
                    <a:cubicBezTo>
                      <a:pt x="1750" y="4909"/>
                      <a:pt x="1759" y="4875"/>
                      <a:pt x="1755" y="4841"/>
                    </a:cubicBezTo>
                    <a:cubicBezTo>
                      <a:pt x="1706" y="4344"/>
                      <a:pt x="1630" y="3863"/>
                      <a:pt x="1320" y="3454"/>
                    </a:cubicBezTo>
                    <a:cubicBezTo>
                      <a:pt x="1176" y="3264"/>
                      <a:pt x="999" y="3100"/>
                      <a:pt x="818" y="2945"/>
                    </a:cubicBezTo>
                    <a:cubicBezTo>
                      <a:pt x="620" y="2772"/>
                      <a:pt x="420" y="2580"/>
                      <a:pt x="154" y="2526"/>
                    </a:cubicBezTo>
                    <a:cubicBezTo>
                      <a:pt x="147" y="2525"/>
                      <a:pt x="140" y="2524"/>
                      <a:pt x="133" y="2524"/>
                    </a:cubicBezTo>
                    <a:cubicBezTo>
                      <a:pt x="56" y="2524"/>
                      <a:pt x="1" y="2612"/>
                      <a:pt x="11" y="2683"/>
                    </a:cubicBezTo>
                    <a:cubicBezTo>
                      <a:pt x="93" y="3211"/>
                      <a:pt x="206" y="3746"/>
                      <a:pt x="506" y="4199"/>
                    </a:cubicBezTo>
                    <a:cubicBezTo>
                      <a:pt x="640" y="4402"/>
                      <a:pt x="813" y="4576"/>
                      <a:pt x="1014" y="4711"/>
                    </a:cubicBezTo>
                    <a:cubicBezTo>
                      <a:pt x="1214" y="4846"/>
                      <a:pt x="1456" y="4959"/>
                      <a:pt x="1572" y="5182"/>
                    </a:cubicBezTo>
                    <a:cubicBezTo>
                      <a:pt x="1588" y="5213"/>
                      <a:pt x="1616" y="5237"/>
                      <a:pt x="1649" y="5248"/>
                    </a:cubicBezTo>
                    <a:cubicBezTo>
                      <a:pt x="1626" y="5305"/>
                      <a:pt x="1604" y="5364"/>
                      <a:pt x="1583" y="5421"/>
                    </a:cubicBezTo>
                    <a:cubicBezTo>
                      <a:pt x="2286" y="5417"/>
                      <a:pt x="2988" y="5412"/>
                      <a:pt x="3691" y="5405"/>
                    </a:cubicBezTo>
                    <a:cubicBezTo>
                      <a:pt x="3621" y="5363"/>
                      <a:pt x="3547" y="5325"/>
                      <a:pt x="3472" y="5292"/>
                    </a:cubicBezTo>
                    <a:cubicBezTo>
                      <a:pt x="3256" y="5200"/>
                      <a:pt x="3025" y="5153"/>
                      <a:pt x="2791" y="5153"/>
                    </a:cubicBezTo>
                    <a:cubicBezTo>
                      <a:pt x="2769" y="5153"/>
                      <a:pt x="2747" y="5154"/>
                      <a:pt x="2726" y="5154"/>
                    </a:cubicBezTo>
                    <a:cubicBezTo>
                      <a:pt x="2604" y="5161"/>
                      <a:pt x="2484" y="5179"/>
                      <a:pt x="2366" y="5207"/>
                    </a:cubicBezTo>
                    <a:cubicBezTo>
                      <a:pt x="2297" y="5222"/>
                      <a:pt x="2214" y="5243"/>
                      <a:pt x="2136" y="5243"/>
                    </a:cubicBezTo>
                    <a:cubicBezTo>
                      <a:pt x="2072" y="5243"/>
                      <a:pt x="2010" y="5229"/>
                      <a:pt x="1961" y="5186"/>
                    </a:cubicBezTo>
                    <a:cubicBezTo>
                      <a:pt x="2074" y="4908"/>
                      <a:pt x="2197" y="4635"/>
                      <a:pt x="2331" y="4367"/>
                    </a:cubicBezTo>
                    <a:cubicBezTo>
                      <a:pt x="2378" y="4383"/>
                      <a:pt x="2427" y="4391"/>
                      <a:pt x="2477" y="4391"/>
                    </a:cubicBezTo>
                    <a:cubicBezTo>
                      <a:pt x="2492" y="4391"/>
                      <a:pt x="2507" y="4390"/>
                      <a:pt x="2522" y="4389"/>
                    </a:cubicBezTo>
                    <a:cubicBezTo>
                      <a:pt x="2529" y="4419"/>
                      <a:pt x="2547" y="4444"/>
                      <a:pt x="2573" y="4461"/>
                    </a:cubicBezTo>
                    <a:cubicBezTo>
                      <a:pt x="3037" y="4794"/>
                      <a:pt x="3610" y="5161"/>
                      <a:pt x="4190" y="5161"/>
                    </a:cubicBezTo>
                    <a:cubicBezTo>
                      <a:pt x="4400" y="5161"/>
                      <a:pt x="4612" y="5113"/>
                      <a:pt x="4819" y="4997"/>
                    </a:cubicBezTo>
                    <a:cubicBezTo>
                      <a:pt x="4881" y="4962"/>
                      <a:pt x="4919" y="4889"/>
                      <a:pt x="4885" y="4820"/>
                    </a:cubicBezTo>
                    <a:cubicBezTo>
                      <a:pt x="4666" y="4374"/>
                      <a:pt x="4222" y="4141"/>
                      <a:pt x="3752" y="4042"/>
                    </a:cubicBezTo>
                    <a:cubicBezTo>
                      <a:pt x="3574" y="4005"/>
                      <a:pt x="3392" y="3979"/>
                      <a:pt x="3210" y="3979"/>
                    </a:cubicBezTo>
                    <a:cubicBezTo>
                      <a:pt x="3154" y="3979"/>
                      <a:pt x="3098" y="3982"/>
                      <a:pt x="3042" y="3987"/>
                    </a:cubicBezTo>
                    <a:cubicBezTo>
                      <a:pt x="2933" y="3998"/>
                      <a:pt x="2827" y="4023"/>
                      <a:pt x="2724" y="4061"/>
                    </a:cubicBezTo>
                    <a:cubicBezTo>
                      <a:pt x="2659" y="4085"/>
                      <a:pt x="2565" y="4132"/>
                      <a:pt x="2484" y="4132"/>
                    </a:cubicBezTo>
                    <a:cubicBezTo>
                      <a:pt x="2474" y="4132"/>
                      <a:pt x="2463" y="4131"/>
                      <a:pt x="2454" y="4130"/>
                    </a:cubicBezTo>
                    <a:cubicBezTo>
                      <a:pt x="2583" y="3888"/>
                      <a:pt x="2722" y="3651"/>
                      <a:pt x="2872" y="3420"/>
                    </a:cubicBezTo>
                    <a:cubicBezTo>
                      <a:pt x="2931" y="3356"/>
                      <a:pt x="3012" y="3310"/>
                      <a:pt x="3087" y="3267"/>
                    </a:cubicBezTo>
                    <a:cubicBezTo>
                      <a:pt x="3101" y="3260"/>
                      <a:pt x="3115" y="3252"/>
                      <a:pt x="3130" y="3245"/>
                    </a:cubicBezTo>
                    <a:cubicBezTo>
                      <a:pt x="3143" y="3274"/>
                      <a:pt x="3169" y="3296"/>
                      <a:pt x="3200" y="3307"/>
                    </a:cubicBezTo>
                    <a:cubicBezTo>
                      <a:pt x="3601" y="3464"/>
                      <a:pt x="4025" y="3625"/>
                      <a:pt x="4461" y="3625"/>
                    </a:cubicBezTo>
                    <a:cubicBezTo>
                      <a:pt x="4528" y="3625"/>
                      <a:pt x="4595" y="3621"/>
                      <a:pt x="4663" y="3613"/>
                    </a:cubicBezTo>
                    <a:cubicBezTo>
                      <a:pt x="5076" y="3562"/>
                      <a:pt x="5455" y="3342"/>
                      <a:pt x="5647" y="2965"/>
                    </a:cubicBezTo>
                    <a:cubicBezTo>
                      <a:pt x="5679" y="2902"/>
                      <a:pt x="5630" y="2814"/>
                      <a:pt x="5569" y="2793"/>
                    </a:cubicBezTo>
                    <a:cubicBezTo>
                      <a:pt x="5179" y="2662"/>
                      <a:pt x="4762" y="2525"/>
                      <a:pt x="4345" y="2525"/>
                    </a:cubicBezTo>
                    <a:cubicBezTo>
                      <a:pt x="4223" y="2525"/>
                      <a:pt x="4101" y="2537"/>
                      <a:pt x="3979" y="2563"/>
                    </a:cubicBezTo>
                    <a:cubicBezTo>
                      <a:pt x="3721" y="2620"/>
                      <a:pt x="3488" y="2747"/>
                      <a:pt x="3257" y="2873"/>
                    </a:cubicBezTo>
                    <a:cubicBezTo>
                      <a:pt x="3443" y="2627"/>
                      <a:pt x="3642" y="2391"/>
                      <a:pt x="3853" y="2167"/>
                    </a:cubicBezTo>
                    <a:cubicBezTo>
                      <a:pt x="4062" y="2058"/>
                      <a:pt x="4296" y="2012"/>
                      <a:pt x="4515" y="1928"/>
                    </a:cubicBezTo>
                    <a:cubicBezTo>
                      <a:pt x="5252" y="1645"/>
                      <a:pt x="5869" y="1118"/>
                      <a:pt x="6265" y="433"/>
                    </a:cubicBezTo>
                    <a:cubicBezTo>
                      <a:pt x="6303" y="368"/>
                      <a:pt x="6296" y="251"/>
                      <a:pt x="6203" y="230"/>
                    </a:cubicBezTo>
                    <a:cubicBezTo>
                      <a:pt x="6058" y="197"/>
                      <a:pt x="5912" y="186"/>
                      <a:pt x="5765" y="186"/>
                    </a:cubicBezTo>
                    <a:cubicBezTo>
                      <a:pt x="5595" y="186"/>
                      <a:pt x="5425" y="201"/>
                      <a:pt x="5256" y="217"/>
                    </a:cubicBezTo>
                    <a:cubicBezTo>
                      <a:pt x="4951" y="246"/>
                      <a:pt x="4663" y="315"/>
                      <a:pt x="4403" y="484"/>
                    </a:cubicBezTo>
                    <a:cubicBezTo>
                      <a:pt x="3877" y="826"/>
                      <a:pt x="3565" y="1446"/>
                      <a:pt x="3495" y="2058"/>
                    </a:cubicBezTo>
                    <a:cubicBezTo>
                      <a:pt x="3491" y="2089"/>
                      <a:pt x="3499" y="2121"/>
                      <a:pt x="3517" y="2146"/>
                    </a:cubicBezTo>
                    <a:cubicBezTo>
                      <a:pt x="3303" y="2386"/>
                      <a:pt x="3102" y="2638"/>
                      <a:pt x="2915" y="2898"/>
                    </a:cubicBezTo>
                    <a:cubicBezTo>
                      <a:pt x="2913" y="2874"/>
                      <a:pt x="2911" y="2849"/>
                      <a:pt x="2907" y="2826"/>
                    </a:cubicBezTo>
                    <a:cubicBezTo>
                      <a:pt x="2939" y="2634"/>
                      <a:pt x="3006" y="2449"/>
                      <a:pt x="3069" y="2262"/>
                    </a:cubicBezTo>
                    <a:cubicBezTo>
                      <a:pt x="3155" y="2002"/>
                      <a:pt x="3218" y="1736"/>
                      <a:pt x="3241" y="1464"/>
                    </a:cubicBezTo>
                    <a:cubicBezTo>
                      <a:pt x="3265" y="1201"/>
                      <a:pt x="3254" y="935"/>
                      <a:pt x="3212" y="674"/>
                    </a:cubicBezTo>
                    <a:cubicBezTo>
                      <a:pt x="3171" y="433"/>
                      <a:pt x="3114" y="170"/>
                      <a:pt x="2898" y="26"/>
                    </a:cubicBezTo>
                    <a:cubicBezTo>
                      <a:pt x="2872" y="9"/>
                      <a:pt x="2846" y="1"/>
                      <a:pt x="2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4855" name="Shape 4855"/>
        <p:cNvGrpSpPr/>
        <p:nvPr/>
      </p:nvGrpSpPr>
      <p:grpSpPr>
        <a:xfrm>
          <a:off x="0" y="0"/>
          <a:ext cx="0" cy="0"/>
          <a:chOff x="0" y="0"/>
          <a:chExt cx="0" cy="0"/>
        </a:xfrm>
      </p:grpSpPr>
      <p:sp>
        <p:nvSpPr>
          <p:cNvPr id="4856" name="Google Shape;4856;p55"/>
          <p:cNvSpPr txBox="1"/>
          <p:nvPr>
            <p:ph type="subTitle" idx="1"/>
          </p:nvPr>
        </p:nvSpPr>
        <p:spPr>
          <a:xfrm>
            <a:off x="901375" y="1587500"/>
            <a:ext cx="6691200" cy="1478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“This is a quote, words full of wisdom that someone important said and can make the reader get inspired.”</a:t>
            </a:r>
            <a:endParaRPr lang="en-GB"/>
          </a:p>
        </p:txBody>
      </p:sp>
      <p:sp>
        <p:nvSpPr>
          <p:cNvPr id="4857" name="Google Shape;4857;p55"/>
          <p:cNvSpPr txBox="1"/>
          <p:nvPr>
            <p:ph type="title"/>
          </p:nvPr>
        </p:nvSpPr>
        <p:spPr>
          <a:xfrm>
            <a:off x="901375" y="3176475"/>
            <a:ext cx="6691200" cy="53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a:t>
            </a:r>
            <a:r>
              <a:rPr lang="en-GB"/>
              <a:t>Someone Famous</a:t>
            </a:r>
            <a:endParaRPr lang="en-GB"/>
          </a:p>
        </p:txBody>
      </p:sp>
      <p:sp>
        <p:nvSpPr>
          <p:cNvPr id="4858" name="Google Shape;4858;p55"/>
          <p:cNvSpPr/>
          <p:nvPr/>
        </p:nvSpPr>
        <p:spPr>
          <a:xfrm>
            <a:off x="3368792" y="765317"/>
            <a:ext cx="331584" cy="327355"/>
          </a:xfrm>
          <a:custGeom>
            <a:avLst/>
            <a:gdLst/>
            <a:ahLst/>
            <a:cxnLst/>
            <a:rect l="l" t="t" r="r" b="b"/>
            <a:pathLst>
              <a:path w="28389" h="28027" extrusionOk="0">
                <a:moveTo>
                  <a:pt x="14378" y="2209"/>
                </a:moveTo>
                <a:cubicBezTo>
                  <a:pt x="15191" y="3669"/>
                  <a:pt x="15951" y="5158"/>
                  <a:pt x="16709" y="6647"/>
                </a:cubicBezTo>
                <a:cubicBezTo>
                  <a:pt x="17104" y="7424"/>
                  <a:pt x="17472" y="8227"/>
                  <a:pt x="17906" y="8983"/>
                </a:cubicBezTo>
                <a:cubicBezTo>
                  <a:pt x="18242" y="9569"/>
                  <a:pt x="18577" y="9590"/>
                  <a:pt x="19193" y="9723"/>
                </a:cubicBezTo>
                <a:cubicBezTo>
                  <a:pt x="21569" y="10238"/>
                  <a:pt x="23904" y="11020"/>
                  <a:pt x="26219" y="11789"/>
                </a:cubicBezTo>
                <a:cubicBezTo>
                  <a:pt x="24531" y="13476"/>
                  <a:pt x="22943" y="15272"/>
                  <a:pt x="21167" y="16862"/>
                </a:cubicBezTo>
                <a:cubicBezTo>
                  <a:pt x="20988" y="17023"/>
                  <a:pt x="20900" y="17339"/>
                  <a:pt x="20981" y="17568"/>
                </a:cubicBezTo>
                <a:cubicBezTo>
                  <a:pt x="21944" y="20313"/>
                  <a:pt x="22678" y="23262"/>
                  <a:pt x="23004" y="26179"/>
                </a:cubicBezTo>
                <a:cubicBezTo>
                  <a:pt x="21457" y="25518"/>
                  <a:pt x="19991" y="24609"/>
                  <a:pt x="18556" y="23766"/>
                </a:cubicBezTo>
                <a:cubicBezTo>
                  <a:pt x="17734" y="23283"/>
                  <a:pt x="16918" y="22789"/>
                  <a:pt x="16089" y="22314"/>
                </a:cubicBezTo>
                <a:cubicBezTo>
                  <a:pt x="15661" y="22069"/>
                  <a:pt x="15146" y="21690"/>
                  <a:pt x="14651" y="21594"/>
                </a:cubicBezTo>
                <a:cubicBezTo>
                  <a:pt x="14582" y="21580"/>
                  <a:pt x="14511" y="21574"/>
                  <a:pt x="14438" y="21574"/>
                </a:cubicBezTo>
                <a:cubicBezTo>
                  <a:pt x="13435" y="21574"/>
                  <a:pt x="12167" y="22793"/>
                  <a:pt x="11437" y="23264"/>
                </a:cubicBezTo>
                <a:cubicBezTo>
                  <a:pt x="9916" y="24245"/>
                  <a:pt x="8370" y="25268"/>
                  <a:pt x="6735" y="26073"/>
                </a:cubicBezTo>
                <a:cubicBezTo>
                  <a:pt x="7150" y="23221"/>
                  <a:pt x="7585" y="20365"/>
                  <a:pt x="8284" y="17568"/>
                </a:cubicBezTo>
                <a:cubicBezTo>
                  <a:pt x="8368" y="17236"/>
                  <a:pt x="8223" y="16936"/>
                  <a:pt x="7952" y="16748"/>
                </a:cubicBezTo>
                <a:cubicBezTo>
                  <a:pt x="5979" y="15390"/>
                  <a:pt x="4012" y="13909"/>
                  <a:pt x="2256" y="12258"/>
                </a:cubicBezTo>
                <a:cubicBezTo>
                  <a:pt x="3759" y="11724"/>
                  <a:pt x="5281" y="11243"/>
                  <a:pt x="6803" y="10767"/>
                </a:cubicBezTo>
                <a:cubicBezTo>
                  <a:pt x="7635" y="10506"/>
                  <a:pt x="8470" y="10249"/>
                  <a:pt x="9300" y="9979"/>
                </a:cubicBezTo>
                <a:cubicBezTo>
                  <a:pt x="9886" y="9788"/>
                  <a:pt x="10536" y="9683"/>
                  <a:pt x="10895" y="9161"/>
                </a:cubicBezTo>
                <a:cubicBezTo>
                  <a:pt x="11306" y="8562"/>
                  <a:pt x="11558" y="7733"/>
                  <a:pt x="11879" y="7081"/>
                </a:cubicBezTo>
                <a:cubicBezTo>
                  <a:pt x="12279" y="6270"/>
                  <a:pt x="12685" y="5463"/>
                  <a:pt x="13101" y="4661"/>
                </a:cubicBezTo>
                <a:cubicBezTo>
                  <a:pt x="13522" y="3842"/>
                  <a:pt x="13943" y="3022"/>
                  <a:pt x="14378" y="2209"/>
                </a:cubicBezTo>
                <a:close/>
                <a:moveTo>
                  <a:pt x="14362" y="0"/>
                </a:moveTo>
                <a:cubicBezTo>
                  <a:pt x="14118" y="0"/>
                  <a:pt x="13875" y="116"/>
                  <a:pt x="13741" y="353"/>
                </a:cubicBezTo>
                <a:cubicBezTo>
                  <a:pt x="13155" y="1390"/>
                  <a:pt x="12610" y="2452"/>
                  <a:pt x="12064" y="3509"/>
                </a:cubicBezTo>
                <a:cubicBezTo>
                  <a:pt x="11337" y="4914"/>
                  <a:pt x="10264" y="6474"/>
                  <a:pt x="9837" y="8001"/>
                </a:cubicBezTo>
                <a:cubicBezTo>
                  <a:pt x="9831" y="8017"/>
                  <a:pt x="9740" y="8203"/>
                  <a:pt x="9716" y="8291"/>
                </a:cubicBezTo>
                <a:cubicBezTo>
                  <a:pt x="9674" y="8317"/>
                  <a:pt x="9630" y="8339"/>
                  <a:pt x="9585" y="8356"/>
                </a:cubicBezTo>
                <a:cubicBezTo>
                  <a:pt x="9276" y="8456"/>
                  <a:pt x="8970" y="8562"/>
                  <a:pt x="8662" y="8661"/>
                </a:cubicBezTo>
                <a:cubicBezTo>
                  <a:pt x="7860" y="8919"/>
                  <a:pt x="7055" y="9167"/>
                  <a:pt x="6251" y="9420"/>
                </a:cubicBezTo>
                <a:cubicBezTo>
                  <a:pt x="4399" y="10000"/>
                  <a:pt x="2547" y="10584"/>
                  <a:pt x="730" y="11272"/>
                </a:cubicBezTo>
                <a:cubicBezTo>
                  <a:pt x="231" y="11462"/>
                  <a:pt x="0" y="12070"/>
                  <a:pt x="410" y="12485"/>
                </a:cubicBezTo>
                <a:cubicBezTo>
                  <a:pt x="2316" y="14418"/>
                  <a:pt x="4535" y="16129"/>
                  <a:pt x="6768" y="17686"/>
                </a:cubicBezTo>
                <a:cubicBezTo>
                  <a:pt x="6029" y="20779"/>
                  <a:pt x="5590" y="23939"/>
                  <a:pt x="5135" y="27083"/>
                </a:cubicBezTo>
                <a:cubicBezTo>
                  <a:pt x="5077" y="27484"/>
                  <a:pt x="5349" y="28026"/>
                  <a:pt x="5789" y="28026"/>
                </a:cubicBezTo>
                <a:cubicBezTo>
                  <a:pt x="5864" y="28026"/>
                  <a:pt x="5944" y="28010"/>
                  <a:pt x="6028" y="27975"/>
                </a:cubicBezTo>
                <a:cubicBezTo>
                  <a:pt x="7931" y="27188"/>
                  <a:pt x="9693" y="26097"/>
                  <a:pt x="11426" y="24994"/>
                </a:cubicBezTo>
                <a:cubicBezTo>
                  <a:pt x="12196" y="24505"/>
                  <a:pt x="12957" y="24002"/>
                  <a:pt x="13726" y="23509"/>
                </a:cubicBezTo>
                <a:cubicBezTo>
                  <a:pt x="13921" y="23383"/>
                  <a:pt x="14218" y="23253"/>
                  <a:pt x="14397" y="23092"/>
                </a:cubicBezTo>
                <a:cubicBezTo>
                  <a:pt x="14671" y="23379"/>
                  <a:pt x="15673" y="23749"/>
                  <a:pt x="15948" y="23911"/>
                </a:cubicBezTo>
                <a:cubicBezTo>
                  <a:pt x="16789" y="24405"/>
                  <a:pt x="17627" y="24908"/>
                  <a:pt x="18470" y="25397"/>
                </a:cubicBezTo>
                <a:cubicBezTo>
                  <a:pt x="20127" y="26358"/>
                  <a:pt x="21820" y="27361"/>
                  <a:pt x="23642" y="27975"/>
                </a:cubicBezTo>
                <a:cubicBezTo>
                  <a:pt x="23704" y="27996"/>
                  <a:pt x="23767" y="28006"/>
                  <a:pt x="23831" y="28006"/>
                </a:cubicBezTo>
                <a:cubicBezTo>
                  <a:pt x="24208" y="28006"/>
                  <a:pt x="24591" y="27667"/>
                  <a:pt x="24561" y="27276"/>
                </a:cubicBezTo>
                <a:cubicBezTo>
                  <a:pt x="24315" y="24018"/>
                  <a:pt x="23571" y="20690"/>
                  <a:pt x="22518" y="17590"/>
                </a:cubicBezTo>
                <a:cubicBezTo>
                  <a:pt x="24426" y="15835"/>
                  <a:pt x="26135" y="13862"/>
                  <a:pt x="28008" y="12069"/>
                </a:cubicBezTo>
                <a:cubicBezTo>
                  <a:pt x="28033" y="12049"/>
                  <a:pt x="28056" y="12026"/>
                  <a:pt x="28078" y="12002"/>
                </a:cubicBezTo>
                <a:lnTo>
                  <a:pt x="28092" y="11988"/>
                </a:lnTo>
                <a:cubicBezTo>
                  <a:pt x="28388" y="11705"/>
                  <a:pt x="28357" y="11349"/>
                  <a:pt x="28171" y="11092"/>
                </a:cubicBezTo>
                <a:cubicBezTo>
                  <a:pt x="28091" y="10954"/>
                  <a:pt x="27962" y="10838"/>
                  <a:pt x="27771" y="10774"/>
                </a:cubicBezTo>
                <a:cubicBezTo>
                  <a:pt x="24974" y="9859"/>
                  <a:pt x="22079" y="8708"/>
                  <a:pt x="19156" y="8241"/>
                </a:cubicBezTo>
                <a:cubicBezTo>
                  <a:pt x="17762" y="5615"/>
                  <a:pt x="16497" y="2922"/>
                  <a:pt x="14994" y="353"/>
                </a:cubicBezTo>
                <a:cubicBezTo>
                  <a:pt x="14857" y="119"/>
                  <a:pt x="14609" y="0"/>
                  <a:pt x="14362" y="0"/>
                </a:cubicBezTo>
                <a:close/>
              </a:path>
            </a:pathLst>
          </a:custGeom>
          <a:solidFill>
            <a:schemeClr val="dk2"/>
          </a:solidFill>
          <a:ln w="2682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59" name="Google Shape;4859;p55"/>
          <p:cNvGrpSpPr/>
          <p:nvPr/>
        </p:nvGrpSpPr>
        <p:grpSpPr>
          <a:xfrm rot="-1959171">
            <a:off x="7900855" y="888373"/>
            <a:ext cx="850163" cy="1061240"/>
            <a:chOff x="4532450" y="1640138"/>
            <a:chExt cx="791550" cy="988075"/>
          </a:xfrm>
        </p:grpSpPr>
        <p:sp>
          <p:nvSpPr>
            <p:cNvPr id="4860" name="Google Shape;4860;p55"/>
            <p:cNvSpPr/>
            <p:nvPr/>
          </p:nvSpPr>
          <p:spPr>
            <a:xfrm>
              <a:off x="4532450" y="1640150"/>
              <a:ext cx="791550" cy="988050"/>
            </a:xfrm>
            <a:custGeom>
              <a:avLst/>
              <a:gdLst/>
              <a:ahLst/>
              <a:cxnLst/>
              <a:rect l="l" t="t" r="r" b="b"/>
              <a:pathLst>
                <a:path w="31662" h="39522" extrusionOk="0">
                  <a:moveTo>
                    <a:pt x="26330" y="0"/>
                  </a:moveTo>
                  <a:cubicBezTo>
                    <a:pt x="23197" y="0"/>
                    <a:pt x="20562" y="1164"/>
                    <a:pt x="18358" y="2983"/>
                  </a:cubicBezTo>
                  <a:cubicBezTo>
                    <a:pt x="14852" y="5876"/>
                    <a:pt x="12435" y="10427"/>
                    <a:pt x="10831" y="14598"/>
                  </a:cubicBezTo>
                  <a:lnTo>
                    <a:pt x="9907" y="14391"/>
                  </a:lnTo>
                  <a:cubicBezTo>
                    <a:pt x="9398" y="14276"/>
                    <a:pt x="8885" y="14220"/>
                    <a:pt x="8377" y="14220"/>
                  </a:cubicBezTo>
                  <a:cubicBezTo>
                    <a:pt x="6142" y="14220"/>
                    <a:pt x="4005" y="15300"/>
                    <a:pt x="2685" y="17182"/>
                  </a:cubicBezTo>
                  <a:lnTo>
                    <a:pt x="624" y="20122"/>
                  </a:lnTo>
                  <a:cubicBezTo>
                    <a:pt x="0" y="21009"/>
                    <a:pt x="193" y="22230"/>
                    <a:pt x="1059" y="22883"/>
                  </a:cubicBezTo>
                  <a:lnTo>
                    <a:pt x="1060" y="22884"/>
                  </a:lnTo>
                  <a:cubicBezTo>
                    <a:pt x="1420" y="23155"/>
                    <a:pt x="1846" y="23289"/>
                    <a:pt x="2271" y="23289"/>
                  </a:cubicBezTo>
                  <a:cubicBezTo>
                    <a:pt x="2745" y="23289"/>
                    <a:pt x="3219" y="23122"/>
                    <a:pt x="3597" y="22790"/>
                  </a:cubicBezTo>
                  <a:cubicBezTo>
                    <a:pt x="4362" y="22117"/>
                    <a:pt x="5339" y="21757"/>
                    <a:pt x="6335" y="21757"/>
                  </a:cubicBezTo>
                  <a:cubicBezTo>
                    <a:pt x="6677" y="21757"/>
                    <a:pt x="7022" y="21800"/>
                    <a:pt x="7362" y="21887"/>
                  </a:cubicBezTo>
                  <a:lnTo>
                    <a:pt x="8542" y="22189"/>
                  </a:lnTo>
                  <a:cubicBezTo>
                    <a:pt x="8426" y="22696"/>
                    <a:pt x="8335" y="23133"/>
                    <a:pt x="8265" y="23486"/>
                  </a:cubicBezTo>
                  <a:cubicBezTo>
                    <a:pt x="8141" y="24118"/>
                    <a:pt x="8361" y="24767"/>
                    <a:pt x="8838" y="25201"/>
                  </a:cubicBezTo>
                  <a:cubicBezTo>
                    <a:pt x="8956" y="25309"/>
                    <a:pt x="9076" y="25415"/>
                    <a:pt x="9196" y="25519"/>
                  </a:cubicBezTo>
                  <a:lnTo>
                    <a:pt x="8834" y="27374"/>
                  </a:lnTo>
                  <a:cubicBezTo>
                    <a:pt x="8773" y="27690"/>
                    <a:pt x="8888" y="28014"/>
                    <a:pt x="9135" y="28222"/>
                  </a:cubicBezTo>
                  <a:lnTo>
                    <a:pt x="9187" y="28265"/>
                  </a:lnTo>
                  <a:cubicBezTo>
                    <a:pt x="4157" y="31065"/>
                    <a:pt x="5568" y="35859"/>
                    <a:pt x="5497" y="38344"/>
                  </a:cubicBezTo>
                  <a:cubicBezTo>
                    <a:pt x="5479" y="38994"/>
                    <a:pt x="5994" y="39522"/>
                    <a:pt x="6626" y="39522"/>
                  </a:cubicBezTo>
                  <a:cubicBezTo>
                    <a:pt x="6669" y="39522"/>
                    <a:pt x="6713" y="39519"/>
                    <a:pt x="6757" y="39514"/>
                  </a:cubicBezTo>
                  <a:cubicBezTo>
                    <a:pt x="9923" y="39145"/>
                    <a:pt x="16504" y="37706"/>
                    <a:pt x="15871" y="32104"/>
                  </a:cubicBezTo>
                  <a:lnTo>
                    <a:pt x="15871" y="32104"/>
                  </a:lnTo>
                  <a:cubicBezTo>
                    <a:pt x="15998" y="32146"/>
                    <a:pt x="16115" y="32182"/>
                    <a:pt x="16219" y="32213"/>
                  </a:cubicBezTo>
                  <a:cubicBezTo>
                    <a:pt x="16302" y="32238"/>
                    <a:pt x="16387" y="32250"/>
                    <a:pt x="16470" y="32250"/>
                  </a:cubicBezTo>
                  <a:cubicBezTo>
                    <a:pt x="16748" y="32250"/>
                    <a:pt x="17015" y="32119"/>
                    <a:pt x="17185" y="31886"/>
                  </a:cubicBezTo>
                  <a:lnTo>
                    <a:pt x="18324" y="30319"/>
                  </a:lnTo>
                  <a:lnTo>
                    <a:pt x="18330" y="30321"/>
                  </a:lnTo>
                  <a:cubicBezTo>
                    <a:pt x="18499" y="30371"/>
                    <a:pt x="18672" y="30395"/>
                    <a:pt x="18843" y="30395"/>
                  </a:cubicBezTo>
                  <a:cubicBezTo>
                    <a:pt x="19301" y="30395"/>
                    <a:pt x="19749" y="30222"/>
                    <a:pt x="20093" y="29900"/>
                  </a:cubicBezTo>
                  <a:cubicBezTo>
                    <a:pt x="20332" y="29673"/>
                    <a:pt x="20623" y="29395"/>
                    <a:pt x="20950" y="29069"/>
                  </a:cubicBezTo>
                  <a:lnTo>
                    <a:pt x="21623" y="29698"/>
                  </a:lnTo>
                  <a:cubicBezTo>
                    <a:pt x="22624" y="30633"/>
                    <a:pt x="23099" y="32001"/>
                    <a:pt x="22891" y="33355"/>
                  </a:cubicBezTo>
                  <a:cubicBezTo>
                    <a:pt x="22747" y="34297"/>
                    <a:pt x="23285" y="35211"/>
                    <a:pt x="24178" y="35543"/>
                  </a:cubicBezTo>
                  <a:lnTo>
                    <a:pt x="24180" y="35544"/>
                  </a:lnTo>
                  <a:cubicBezTo>
                    <a:pt x="24411" y="35630"/>
                    <a:pt x="24648" y="35670"/>
                    <a:pt x="24880" y="35670"/>
                  </a:cubicBezTo>
                  <a:cubicBezTo>
                    <a:pt x="25674" y="35670"/>
                    <a:pt x="26423" y="35198"/>
                    <a:pt x="26742" y="34423"/>
                  </a:cubicBezTo>
                  <a:lnTo>
                    <a:pt x="28107" y="31102"/>
                  </a:lnTo>
                  <a:cubicBezTo>
                    <a:pt x="29180" y="28494"/>
                    <a:pt x="28571" y="25498"/>
                    <a:pt x="26568" y="23514"/>
                  </a:cubicBezTo>
                  <a:lnTo>
                    <a:pt x="26133" y="23084"/>
                  </a:lnTo>
                  <a:cubicBezTo>
                    <a:pt x="28964" y="19233"/>
                    <a:pt x="31612" y="14335"/>
                    <a:pt x="31644" y="9457"/>
                  </a:cubicBezTo>
                  <a:cubicBezTo>
                    <a:pt x="31662" y="6495"/>
                    <a:pt x="30719" y="3541"/>
                    <a:pt x="28268" y="833"/>
                  </a:cubicBezTo>
                  <a:cubicBezTo>
                    <a:pt x="27795" y="309"/>
                    <a:pt x="27124" y="7"/>
                    <a:pt x="26419" y="1"/>
                  </a:cubicBezTo>
                  <a:cubicBezTo>
                    <a:pt x="26390" y="0"/>
                    <a:pt x="26360" y="0"/>
                    <a:pt x="26330"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61" name="Google Shape;4861;p55"/>
            <p:cNvGrpSpPr/>
            <p:nvPr/>
          </p:nvGrpSpPr>
          <p:grpSpPr>
            <a:xfrm>
              <a:off x="4532450" y="1640138"/>
              <a:ext cx="791550" cy="988075"/>
              <a:chOff x="4377275" y="1151500"/>
              <a:chExt cx="791550" cy="988075"/>
            </a:xfrm>
          </p:grpSpPr>
          <p:sp>
            <p:nvSpPr>
              <p:cNvPr id="4862" name="Google Shape;4862;p55"/>
              <p:cNvSpPr/>
              <p:nvPr/>
            </p:nvSpPr>
            <p:spPr>
              <a:xfrm>
                <a:off x="4479325" y="1852875"/>
                <a:ext cx="322275" cy="286700"/>
              </a:xfrm>
              <a:custGeom>
                <a:avLst/>
                <a:gdLst/>
                <a:ahLst/>
                <a:cxnLst/>
                <a:rect l="l" t="t" r="r" b="b"/>
                <a:pathLst>
                  <a:path w="12891" h="11468" extrusionOk="0">
                    <a:moveTo>
                      <a:pt x="5502" y="1"/>
                    </a:moveTo>
                    <a:cubicBezTo>
                      <a:pt x="1" y="2763"/>
                      <a:pt x="1487" y="7742"/>
                      <a:pt x="1415" y="10289"/>
                    </a:cubicBezTo>
                    <a:cubicBezTo>
                      <a:pt x="1396" y="10938"/>
                      <a:pt x="1910" y="11467"/>
                      <a:pt x="2541" y="11467"/>
                    </a:cubicBezTo>
                    <a:cubicBezTo>
                      <a:pt x="2585" y="11467"/>
                      <a:pt x="2630" y="11465"/>
                      <a:pt x="2674" y="11459"/>
                    </a:cubicBezTo>
                    <a:cubicBezTo>
                      <a:pt x="5951" y="11079"/>
                      <a:pt x="12891" y="9548"/>
                      <a:pt x="11694" y="3441"/>
                    </a:cubicBezTo>
                    <a:lnTo>
                      <a:pt x="5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3" name="Google Shape;4863;p55"/>
              <p:cNvSpPr/>
              <p:nvPr/>
            </p:nvSpPr>
            <p:spPr>
              <a:xfrm>
                <a:off x="4554000" y="1867425"/>
                <a:ext cx="210125" cy="186975"/>
              </a:xfrm>
              <a:custGeom>
                <a:avLst/>
                <a:gdLst/>
                <a:ahLst/>
                <a:cxnLst/>
                <a:rect l="l" t="t" r="r" b="b"/>
                <a:pathLst>
                  <a:path w="8405" h="7479" extrusionOk="0">
                    <a:moveTo>
                      <a:pt x="3586" y="1"/>
                    </a:moveTo>
                    <a:cubicBezTo>
                      <a:pt x="0" y="1803"/>
                      <a:pt x="969" y="5049"/>
                      <a:pt x="921" y="6710"/>
                    </a:cubicBezTo>
                    <a:cubicBezTo>
                      <a:pt x="909" y="7134"/>
                      <a:pt x="1246" y="7478"/>
                      <a:pt x="1657" y="7478"/>
                    </a:cubicBezTo>
                    <a:cubicBezTo>
                      <a:pt x="1685" y="7478"/>
                      <a:pt x="1714" y="7477"/>
                      <a:pt x="1743" y="7473"/>
                    </a:cubicBezTo>
                    <a:cubicBezTo>
                      <a:pt x="3880" y="7224"/>
                      <a:pt x="8405" y="6227"/>
                      <a:pt x="7624" y="2244"/>
                    </a:cubicBezTo>
                    <a:lnTo>
                      <a:pt x="35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4" name="Google Shape;4864;p55"/>
              <p:cNvSpPr/>
              <p:nvPr/>
            </p:nvSpPr>
            <p:spPr>
              <a:xfrm>
                <a:off x="4596575" y="1774325"/>
                <a:ext cx="247450" cy="183425"/>
              </a:xfrm>
              <a:custGeom>
                <a:avLst/>
                <a:gdLst/>
                <a:ahLst/>
                <a:cxnLst/>
                <a:rect l="l" t="t" r="r" b="b"/>
                <a:pathLst>
                  <a:path w="9898" h="7337" extrusionOk="0">
                    <a:moveTo>
                      <a:pt x="541" y="0"/>
                    </a:moveTo>
                    <a:lnTo>
                      <a:pt x="61" y="2461"/>
                    </a:lnTo>
                    <a:cubicBezTo>
                      <a:pt x="1" y="2777"/>
                      <a:pt x="115" y="3101"/>
                      <a:pt x="362" y="3309"/>
                    </a:cubicBezTo>
                    <a:cubicBezTo>
                      <a:pt x="3417" y="5896"/>
                      <a:pt x="6243" y="6942"/>
                      <a:pt x="7446" y="7300"/>
                    </a:cubicBezTo>
                    <a:cubicBezTo>
                      <a:pt x="7529" y="7325"/>
                      <a:pt x="7613" y="7337"/>
                      <a:pt x="7696" y="7337"/>
                    </a:cubicBezTo>
                    <a:cubicBezTo>
                      <a:pt x="7974" y="7337"/>
                      <a:pt x="8242" y="7205"/>
                      <a:pt x="8412" y="6973"/>
                    </a:cubicBezTo>
                    <a:lnTo>
                      <a:pt x="9898" y="4929"/>
                    </a:lnTo>
                    <a:lnTo>
                      <a:pt x="5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5" name="Google Shape;4865;p55"/>
              <p:cNvSpPr/>
              <p:nvPr/>
            </p:nvSpPr>
            <p:spPr>
              <a:xfrm>
                <a:off x="4377275" y="1507000"/>
                <a:ext cx="358900" cy="226750"/>
              </a:xfrm>
              <a:custGeom>
                <a:avLst/>
                <a:gdLst/>
                <a:ahLst/>
                <a:cxnLst/>
                <a:rect l="l" t="t" r="r" b="b"/>
                <a:pathLst>
                  <a:path w="14356" h="9070" extrusionOk="0">
                    <a:moveTo>
                      <a:pt x="8379" y="1"/>
                    </a:moveTo>
                    <a:cubicBezTo>
                      <a:pt x="6143" y="1"/>
                      <a:pt x="4005" y="1081"/>
                      <a:pt x="2684" y="2962"/>
                    </a:cubicBezTo>
                    <a:lnTo>
                      <a:pt x="623" y="5902"/>
                    </a:lnTo>
                    <a:cubicBezTo>
                      <a:pt x="0" y="6789"/>
                      <a:pt x="193" y="8010"/>
                      <a:pt x="1059" y="8663"/>
                    </a:cubicBezTo>
                    <a:lnTo>
                      <a:pt x="1060" y="8664"/>
                    </a:lnTo>
                    <a:cubicBezTo>
                      <a:pt x="1420" y="8935"/>
                      <a:pt x="1846" y="9069"/>
                      <a:pt x="2271" y="9069"/>
                    </a:cubicBezTo>
                    <a:cubicBezTo>
                      <a:pt x="2745" y="9069"/>
                      <a:pt x="3219" y="8902"/>
                      <a:pt x="3597" y="8570"/>
                    </a:cubicBezTo>
                    <a:cubicBezTo>
                      <a:pt x="4363" y="7897"/>
                      <a:pt x="5339" y="7538"/>
                      <a:pt x="6335" y="7538"/>
                    </a:cubicBezTo>
                    <a:cubicBezTo>
                      <a:pt x="6678" y="7538"/>
                      <a:pt x="7022" y="7580"/>
                      <a:pt x="7362" y="7667"/>
                    </a:cubicBezTo>
                    <a:lnTo>
                      <a:pt x="11462" y="8715"/>
                    </a:lnTo>
                    <a:lnTo>
                      <a:pt x="14355" y="1173"/>
                    </a:lnTo>
                    <a:lnTo>
                      <a:pt x="9907" y="171"/>
                    </a:lnTo>
                    <a:cubicBezTo>
                      <a:pt x="9398" y="56"/>
                      <a:pt x="8886" y="1"/>
                      <a:pt x="8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6" name="Google Shape;4866;p55"/>
              <p:cNvSpPr/>
              <p:nvPr/>
            </p:nvSpPr>
            <p:spPr>
              <a:xfrm>
                <a:off x="4840550" y="1659150"/>
                <a:ext cx="266200" cy="384125"/>
              </a:xfrm>
              <a:custGeom>
                <a:avLst/>
                <a:gdLst/>
                <a:ahLst/>
                <a:cxnLst/>
                <a:rect l="l" t="t" r="r" b="b"/>
                <a:pathLst>
                  <a:path w="10648" h="15365" extrusionOk="0">
                    <a:moveTo>
                      <a:pt x="4796" y="0"/>
                    </a:moveTo>
                    <a:lnTo>
                      <a:pt x="0" y="6503"/>
                    </a:lnTo>
                    <a:lnTo>
                      <a:pt x="3091" y="9392"/>
                    </a:lnTo>
                    <a:cubicBezTo>
                      <a:pt x="4092" y="10327"/>
                      <a:pt x="4567" y="11695"/>
                      <a:pt x="4360" y="13050"/>
                    </a:cubicBezTo>
                    <a:cubicBezTo>
                      <a:pt x="4216" y="13992"/>
                      <a:pt x="4754" y="14905"/>
                      <a:pt x="5647" y="15237"/>
                    </a:cubicBezTo>
                    <a:lnTo>
                      <a:pt x="5648" y="15238"/>
                    </a:lnTo>
                    <a:cubicBezTo>
                      <a:pt x="5879" y="15324"/>
                      <a:pt x="6116" y="15365"/>
                      <a:pt x="6349" y="15365"/>
                    </a:cubicBezTo>
                    <a:cubicBezTo>
                      <a:pt x="7142" y="15365"/>
                      <a:pt x="7891" y="14893"/>
                      <a:pt x="8210" y="14118"/>
                    </a:cubicBezTo>
                    <a:lnTo>
                      <a:pt x="9576" y="10796"/>
                    </a:lnTo>
                    <a:cubicBezTo>
                      <a:pt x="10648" y="8190"/>
                      <a:pt x="10040" y="5193"/>
                      <a:pt x="8037" y="3209"/>
                    </a:cubicBezTo>
                    <a:lnTo>
                      <a:pt x="4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7" name="Google Shape;4867;p55"/>
              <p:cNvSpPr/>
              <p:nvPr/>
            </p:nvSpPr>
            <p:spPr>
              <a:xfrm>
                <a:off x="4580775" y="1151500"/>
                <a:ext cx="588050" cy="759900"/>
              </a:xfrm>
              <a:custGeom>
                <a:avLst/>
                <a:gdLst/>
                <a:ahLst/>
                <a:cxnLst/>
                <a:rect l="l" t="t" r="r" b="b"/>
                <a:pathLst>
                  <a:path w="23522" h="30396" extrusionOk="0">
                    <a:moveTo>
                      <a:pt x="18189" y="0"/>
                    </a:moveTo>
                    <a:cubicBezTo>
                      <a:pt x="15057" y="0"/>
                      <a:pt x="12420" y="1164"/>
                      <a:pt x="10217" y="2983"/>
                    </a:cubicBezTo>
                    <a:cubicBezTo>
                      <a:pt x="3533" y="8499"/>
                      <a:pt x="807" y="20049"/>
                      <a:pt x="125" y="23487"/>
                    </a:cubicBezTo>
                    <a:cubicBezTo>
                      <a:pt x="1" y="24118"/>
                      <a:pt x="220" y="24767"/>
                      <a:pt x="697" y="25201"/>
                    </a:cubicBezTo>
                    <a:cubicBezTo>
                      <a:pt x="4060" y="28268"/>
                      <a:pt x="8286" y="29765"/>
                      <a:pt x="10189" y="30321"/>
                    </a:cubicBezTo>
                    <a:cubicBezTo>
                      <a:pt x="10358" y="30371"/>
                      <a:pt x="10531" y="30395"/>
                      <a:pt x="10703" y="30395"/>
                    </a:cubicBezTo>
                    <a:cubicBezTo>
                      <a:pt x="11160" y="30395"/>
                      <a:pt x="11608" y="30223"/>
                      <a:pt x="11952" y="29900"/>
                    </a:cubicBezTo>
                    <a:cubicBezTo>
                      <a:pt x="14616" y="27389"/>
                      <a:pt x="23444" y="18391"/>
                      <a:pt x="23504" y="9457"/>
                    </a:cubicBezTo>
                    <a:cubicBezTo>
                      <a:pt x="23522" y="6495"/>
                      <a:pt x="22579" y="3542"/>
                      <a:pt x="20127" y="833"/>
                    </a:cubicBezTo>
                    <a:cubicBezTo>
                      <a:pt x="19655" y="309"/>
                      <a:pt x="18984" y="7"/>
                      <a:pt x="18278" y="1"/>
                    </a:cubicBezTo>
                    <a:cubicBezTo>
                      <a:pt x="18249" y="1"/>
                      <a:pt x="18219" y="0"/>
                      <a:pt x="18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8" name="Google Shape;4868;p55"/>
              <p:cNvSpPr/>
              <p:nvPr/>
            </p:nvSpPr>
            <p:spPr>
              <a:xfrm>
                <a:off x="4836225" y="1151500"/>
                <a:ext cx="332600" cy="236425"/>
              </a:xfrm>
              <a:custGeom>
                <a:avLst/>
                <a:gdLst/>
                <a:ahLst/>
                <a:cxnLst/>
                <a:rect l="l" t="t" r="r" b="b"/>
                <a:pathLst>
                  <a:path w="13304" h="9457" extrusionOk="0">
                    <a:moveTo>
                      <a:pt x="7971" y="0"/>
                    </a:moveTo>
                    <a:cubicBezTo>
                      <a:pt x="4839" y="0"/>
                      <a:pt x="2204" y="1164"/>
                      <a:pt x="0" y="2984"/>
                    </a:cubicBezTo>
                    <a:cubicBezTo>
                      <a:pt x="1417" y="4444"/>
                      <a:pt x="3197" y="5801"/>
                      <a:pt x="5255" y="6919"/>
                    </a:cubicBezTo>
                    <a:cubicBezTo>
                      <a:pt x="7969" y="8395"/>
                      <a:pt x="10764" y="9235"/>
                      <a:pt x="13286" y="9457"/>
                    </a:cubicBezTo>
                    <a:cubicBezTo>
                      <a:pt x="13304" y="6495"/>
                      <a:pt x="12361" y="3542"/>
                      <a:pt x="9910" y="833"/>
                    </a:cubicBezTo>
                    <a:cubicBezTo>
                      <a:pt x="9437" y="309"/>
                      <a:pt x="8766" y="7"/>
                      <a:pt x="8060" y="1"/>
                    </a:cubicBezTo>
                    <a:cubicBezTo>
                      <a:pt x="8031" y="1"/>
                      <a:pt x="8001"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69" name="Google Shape;4869;p55"/>
              <p:cNvSpPr/>
              <p:nvPr/>
            </p:nvSpPr>
            <p:spPr>
              <a:xfrm>
                <a:off x="4717900" y="1381775"/>
                <a:ext cx="324450" cy="282475"/>
              </a:xfrm>
              <a:custGeom>
                <a:avLst/>
                <a:gdLst/>
                <a:ahLst/>
                <a:cxnLst/>
                <a:rect l="l" t="t" r="r" b="b"/>
                <a:pathLst>
                  <a:path w="12978" h="11299" extrusionOk="0">
                    <a:moveTo>
                      <a:pt x="6910" y="1"/>
                    </a:moveTo>
                    <a:cubicBezTo>
                      <a:pt x="4890" y="1"/>
                      <a:pt x="2988" y="1020"/>
                      <a:pt x="1766" y="2866"/>
                    </a:cubicBezTo>
                    <a:cubicBezTo>
                      <a:pt x="1" y="5530"/>
                      <a:pt x="903" y="9188"/>
                      <a:pt x="4058" y="10616"/>
                    </a:cubicBezTo>
                    <a:cubicBezTo>
                      <a:pt x="5036" y="11059"/>
                      <a:pt x="6101" y="11298"/>
                      <a:pt x="7130" y="11298"/>
                    </a:cubicBezTo>
                    <a:cubicBezTo>
                      <a:pt x="9125" y="11298"/>
                      <a:pt x="10983" y="10396"/>
                      <a:pt x="11810" y="8323"/>
                    </a:cubicBezTo>
                    <a:cubicBezTo>
                      <a:pt x="12978" y="5391"/>
                      <a:pt x="12534" y="1925"/>
                      <a:pt x="9517" y="573"/>
                    </a:cubicBezTo>
                    <a:cubicBezTo>
                      <a:pt x="8655" y="186"/>
                      <a:pt x="7772" y="1"/>
                      <a:pt x="6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0" name="Google Shape;4870;p55"/>
              <p:cNvSpPr/>
              <p:nvPr/>
            </p:nvSpPr>
            <p:spPr>
              <a:xfrm>
                <a:off x="4775175" y="1428975"/>
                <a:ext cx="215050" cy="187225"/>
              </a:xfrm>
              <a:custGeom>
                <a:avLst/>
                <a:gdLst/>
                <a:ahLst/>
                <a:cxnLst/>
                <a:rect l="l" t="t" r="r" b="b"/>
                <a:pathLst>
                  <a:path w="8602" h="7489" extrusionOk="0">
                    <a:moveTo>
                      <a:pt x="4580" y="0"/>
                    </a:moveTo>
                    <a:cubicBezTo>
                      <a:pt x="3241" y="0"/>
                      <a:pt x="1980" y="676"/>
                      <a:pt x="1170" y="1899"/>
                    </a:cubicBezTo>
                    <a:cubicBezTo>
                      <a:pt x="1" y="3665"/>
                      <a:pt x="599" y="6090"/>
                      <a:pt x="2690" y="7036"/>
                    </a:cubicBezTo>
                    <a:cubicBezTo>
                      <a:pt x="3339" y="7329"/>
                      <a:pt x="4044" y="7488"/>
                      <a:pt x="4726" y="7488"/>
                    </a:cubicBezTo>
                    <a:cubicBezTo>
                      <a:pt x="6048" y="7488"/>
                      <a:pt x="7280" y="6890"/>
                      <a:pt x="7827" y="5516"/>
                    </a:cubicBezTo>
                    <a:cubicBezTo>
                      <a:pt x="8602" y="3573"/>
                      <a:pt x="8307" y="1275"/>
                      <a:pt x="6307" y="380"/>
                    </a:cubicBezTo>
                    <a:cubicBezTo>
                      <a:pt x="5736" y="123"/>
                      <a:pt x="5151" y="0"/>
                      <a:pt x="4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1" name="Google Shape;4871;p55"/>
              <p:cNvSpPr/>
              <p:nvPr/>
            </p:nvSpPr>
            <p:spPr>
              <a:xfrm>
                <a:off x="4611300" y="1717525"/>
                <a:ext cx="257475" cy="139925"/>
              </a:xfrm>
              <a:custGeom>
                <a:avLst/>
                <a:gdLst/>
                <a:ahLst/>
                <a:cxnLst/>
                <a:rect l="l" t="t" r="r" b="b"/>
                <a:pathLst>
                  <a:path w="10299" h="5597" fill="none" extrusionOk="0">
                    <a:moveTo>
                      <a:pt x="0" y="1"/>
                    </a:moveTo>
                    <a:cubicBezTo>
                      <a:pt x="4675" y="3634"/>
                      <a:pt x="10298" y="5597"/>
                      <a:pt x="10298" y="5597"/>
                    </a:cubicBezTo>
                  </a:path>
                </a:pathLst>
              </a:custGeom>
              <a:noFill/>
              <a:ln w="66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2" name="Google Shape;4872;p55"/>
              <p:cNvSpPr/>
              <p:nvPr/>
            </p:nvSpPr>
            <p:spPr>
              <a:xfrm>
                <a:off x="4636625" y="1636925"/>
                <a:ext cx="200550" cy="253650"/>
              </a:xfrm>
              <a:custGeom>
                <a:avLst/>
                <a:gdLst/>
                <a:ahLst/>
                <a:cxnLst/>
                <a:rect l="l" t="t" r="r" b="b"/>
                <a:pathLst>
                  <a:path w="8022" h="10146" extrusionOk="0">
                    <a:moveTo>
                      <a:pt x="5636" y="1"/>
                    </a:moveTo>
                    <a:cubicBezTo>
                      <a:pt x="5636" y="1"/>
                      <a:pt x="1" y="9407"/>
                      <a:pt x="1915" y="10109"/>
                    </a:cubicBezTo>
                    <a:cubicBezTo>
                      <a:pt x="1983" y="10134"/>
                      <a:pt x="2054" y="10146"/>
                      <a:pt x="2127" y="10146"/>
                    </a:cubicBezTo>
                    <a:cubicBezTo>
                      <a:pt x="4122" y="10146"/>
                      <a:pt x="8021" y="1297"/>
                      <a:pt x="8021" y="1297"/>
                    </a:cubicBezTo>
                    <a:lnTo>
                      <a:pt x="56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873" name="Google Shape;4873;p55"/>
          <p:cNvGrpSpPr/>
          <p:nvPr/>
        </p:nvGrpSpPr>
        <p:grpSpPr>
          <a:xfrm>
            <a:off x="8067112" y="3973078"/>
            <a:ext cx="727327" cy="689169"/>
            <a:chOff x="1793563" y="4178575"/>
            <a:chExt cx="677150" cy="641625"/>
          </a:xfrm>
        </p:grpSpPr>
        <p:sp>
          <p:nvSpPr>
            <p:cNvPr id="4874" name="Google Shape;4874;p55"/>
            <p:cNvSpPr/>
            <p:nvPr/>
          </p:nvSpPr>
          <p:spPr>
            <a:xfrm>
              <a:off x="1793563" y="4178575"/>
              <a:ext cx="677150" cy="641625"/>
            </a:xfrm>
            <a:custGeom>
              <a:avLst/>
              <a:gdLst/>
              <a:ahLst/>
              <a:cxnLst/>
              <a:rect l="l" t="t" r="r" b="b"/>
              <a:pathLst>
                <a:path w="27086" h="25665" extrusionOk="0">
                  <a:moveTo>
                    <a:pt x="14302" y="1"/>
                  </a:moveTo>
                  <a:cubicBezTo>
                    <a:pt x="14004" y="1"/>
                    <a:pt x="13701" y="12"/>
                    <a:pt x="13393" y="36"/>
                  </a:cubicBezTo>
                  <a:cubicBezTo>
                    <a:pt x="6347" y="576"/>
                    <a:pt x="1213" y="5792"/>
                    <a:pt x="598" y="12833"/>
                  </a:cubicBezTo>
                  <a:cubicBezTo>
                    <a:pt x="1" y="19660"/>
                    <a:pt x="5192" y="25665"/>
                    <a:pt x="12423" y="25665"/>
                  </a:cubicBezTo>
                  <a:cubicBezTo>
                    <a:pt x="12742" y="25665"/>
                    <a:pt x="13066" y="25653"/>
                    <a:pt x="13393" y="25629"/>
                  </a:cubicBezTo>
                  <a:cubicBezTo>
                    <a:pt x="20442" y="25114"/>
                    <a:pt x="27086" y="20351"/>
                    <a:pt x="26190" y="12833"/>
                  </a:cubicBezTo>
                  <a:cubicBezTo>
                    <a:pt x="25389" y="6106"/>
                    <a:pt x="21151" y="1"/>
                    <a:pt x="14302"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75" name="Google Shape;4875;p55"/>
            <p:cNvGrpSpPr/>
            <p:nvPr/>
          </p:nvGrpSpPr>
          <p:grpSpPr>
            <a:xfrm>
              <a:off x="1793563" y="4178588"/>
              <a:ext cx="677150" cy="641600"/>
              <a:chOff x="1424075" y="4190575"/>
              <a:chExt cx="677150" cy="641600"/>
            </a:xfrm>
          </p:grpSpPr>
          <p:sp>
            <p:nvSpPr>
              <p:cNvPr id="4876" name="Google Shape;4876;p55"/>
              <p:cNvSpPr/>
              <p:nvPr/>
            </p:nvSpPr>
            <p:spPr>
              <a:xfrm>
                <a:off x="1424075" y="4190575"/>
                <a:ext cx="677150" cy="641600"/>
              </a:xfrm>
              <a:custGeom>
                <a:avLst/>
                <a:gdLst/>
                <a:ahLst/>
                <a:cxnLst/>
                <a:rect l="l" t="t" r="r" b="b"/>
                <a:pathLst>
                  <a:path w="27086" h="25664" extrusionOk="0">
                    <a:moveTo>
                      <a:pt x="14301" y="0"/>
                    </a:moveTo>
                    <a:cubicBezTo>
                      <a:pt x="14004" y="0"/>
                      <a:pt x="13701" y="12"/>
                      <a:pt x="13393" y="35"/>
                    </a:cubicBezTo>
                    <a:cubicBezTo>
                      <a:pt x="6346" y="574"/>
                      <a:pt x="1212" y="5791"/>
                      <a:pt x="597" y="12831"/>
                    </a:cubicBezTo>
                    <a:cubicBezTo>
                      <a:pt x="1" y="19658"/>
                      <a:pt x="5191" y="25663"/>
                      <a:pt x="12422" y="25663"/>
                    </a:cubicBezTo>
                    <a:cubicBezTo>
                      <a:pt x="12742" y="25663"/>
                      <a:pt x="13066" y="25652"/>
                      <a:pt x="13393" y="25628"/>
                    </a:cubicBezTo>
                    <a:cubicBezTo>
                      <a:pt x="20442" y="25113"/>
                      <a:pt x="27086" y="20349"/>
                      <a:pt x="26190" y="12831"/>
                    </a:cubicBezTo>
                    <a:cubicBezTo>
                      <a:pt x="25388" y="6106"/>
                      <a:pt x="21151" y="0"/>
                      <a:pt x="14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7" name="Google Shape;4877;p55"/>
              <p:cNvSpPr/>
              <p:nvPr/>
            </p:nvSpPr>
            <p:spPr>
              <a:xfrm>
                <a:off x="1595675" y="4242800"/>
                <a:ext cx="165225" cy="116075"/>
              </a:xfrm>
              <a:custGeom>
                <a:avLst/>
                <a:gdLst/>
                <a:ahLst/>
                <a:cxnLst/>
                <a:rect l="l" t="t" r="r" b="b"/>
                <a:pathLst>
                  <a:path w="6609" h="4643" extrusionOk="0">
                    <a:moveTo>
                      <a:pt x="4528" y="1"/>
                    </a:moveTo>
                    <a:cubicBezTo>
                      <a:pt x="3553" y="1"/>
                      <a:pt x="2455" y="410"/>
                      <a:pt x="1812" y="849"/>
                    </a:cubicBezTo>
                    <a:cubicBezTo>
                      <a:pt x="1345" y="1166"/>
                      <a:pt x="939" y="1564"/>
                      <a:pt x="615" y="2027"/>
                    </a:cubicBezTo>
                    <a:cubicBezTo>
                      <a:pt x="255" y="2542"/>
                      <a:pt x="1" y="3230"/>
                      <a:pt x="285" y="3791"/>
                    </a:cubicBezTo>
                    <a:cubicBezTo>
                      <a:pt x="465" y="4147"/>
                      <a:pt x="832" y="4377"/>
                      <a:pt x="1212" y="4501"/>
                    </a:cubicBezTo>
                    <a:cubicBezTo>
                      <a:pt x="1519" y="4601"/>
                      <a:pt x="1838" y="4642"/>
                      <a:pt x="2160" y="4642"/>
                    </a:cubicBezTo>
                    <a:cubicBezTo>
                      <a:pt x="2652" y="4642"/>
                      <a:pt x="3152" y="4547"/>
                      <a:pt x="3630" y="4423"/>
                    </a:cubicBezTo>
                    <a:cubicBezTo>
                      <a:pt x="4359" y="4233"/>
                      <a:pt x="5091" y="3968"/>
                      <a:pt x="5659" y="3474"/>
                    </a:cubicBezTo>
                    <a:cubicBezTo>
                      <a:pt x="6228" y="2979"/>
                      <a:pt x="6609" y="2214"/>
                      <a:pt x="6478" y="1472"/>
                    </a:cubicBezTo>
                    <a:cubicBezTo>
                      <a:pt x="6286" y="379"/>
                      <a:pt x="5464" y="1"/>
                      <a:pt x="4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8" name="Google Shape;4878;p55"/>
              <p:cNvSpPr/>
              <p:nvPr/>
            </p:nvSpPr>
            <p:spPr>
              <a:xfrm>
                <a:off x="1732800" y="4333675"/>
                <a:ext cx="56625" cy="63550"/>
              </a:xfrm>
              <a:custGeom>
                <a:avLst/>
                <a:gdLst/>
                <a:ahLst/>
                <a:cxnLst/>
                <a:rect l="l" t="t" r="r" b="b"/>
                <a:pathLst>
                  <a:path w="2265" h="2542" extrusionOk="0">
                    <a:moveTo>
                      <a:pt x="1571" y="0"/>
                    </a:moveTo>
                    <a:cubicBezTo>
                      <a:pt x="1453" y="0"/>
                      <a:pt x="1334" y="27"/>
                      <a:pt x="1225" y="72"/>
                    </a:cubicBezTo>
                    <a:cubicBezTo>
                      <a:pt x="527" y="358"/>
                      <a:pt x="1" y="982"/>
                      <a:pt x="10" y="1762"/>
                    </a:cubicBezTo>
                    <a:cubicBezTo>
                      <a:pt x="13" y="1969"/>
                      <a:pt x="58" y="2188"/>
                      <a:pt x="201" y="2337"/>
                    </a:cubicBezTo>
                    <a:cubicBezTo>
                      <a:pt x="332" y="2473"/>
                      <a:pt x="525" y="2534"/>
                      <a:pt x="712" y="2541"/>
                    </a:cubicBezTo>
                    <a:cubicBezTo>
                      <a:pt x="726" y="2542"/>
                      <a:pt x="740" y="2542"/>
                      <a:pt x="754" y="2542"/>
                    </a:cubicBezTo>
                    <a:cubicBezTo>
                      <a:pt x="1102" y="2542"/>
                      <a:pt x="1441" y="2379"/>
                      <a:pt x="1688" y="2134"/>
                    </a:cubicBezTo>
                    <a:cubicBezTo>
                      <a:pt x="1943" y="1877"/>
                      <a:pt x="2105" y="1538"/>
                      <a:pt x="2191" y="1186"/>
                    </a:cubicBezTo>
                    <a:cubicBezTo>
                      <a:pt x="2240" y="983"/>
                      <a:pt x="2264" y="767"/>
                      <a:pt x="2220" y="564"/>
                    </a:cubicBezTo>
                    <a:cubicBezTo>
                      <a:pt x="2175" y="359"/>
                      <a:pt x="2052" y="163"/>
                      <a:pt x="1866" y="68"/>
                    </a:cubicBezTo>
                    <a:cubicBezTo>
                      <a:pt x="1774" y="21"/>
                      <a:pt x="1673" y="0"/>
                      <a:pt x="1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79" name="Google Shape;4879;p55"/>
              <p:cNvSpPr/>
              <p:nvPr/>
            </p:nvSpPr>
            <p:spPr>
              <a:xfrm>
                <a:off x="1504700" y="4640225"/>
                <a:ext cx="124300" cy="107600"/>
              </a:xfrm>
              <a:custGeom>
                <a:avLst/>
                <a:gdLst/>
                <a:ahLst/>
                <a:cxnLst/>
                <a:rect l="l" t="t" r="r" b="b"/>
                <a:pathLst>
                  <a:path w="4972" h="4304" extrusionOk="0">
                    <a:moveTo>
                      <a:pt x="2133" y="1"/>
                    </a:moveTo>
                    <a:cubicBezTo>
                      <a:pt x="1926" y="1"/>
                      <a:pt x="1720" y="33"/>
                      <a:pt x="1524" y="102"/>
                    </a:cubicBezTo>
                    <a:cubicBezTo>
                      <a:pt x="400" y="499"/>
                      <a:pt x="1" y="1754"/>
                      <a:pt x="660" y="2680"/>
                    </a:cubicBezTo>
                    <a:cubicBezTo>
                      <a:pt x="1316" y="3601"/>
                      <a:pt x="2389" y="4232"/>
                      <a:pt x="3524" y="4298"/>
                    </a:cubicBezTo>
                    <a:cubicBezTo>
                      <a:pt x="3579" y="4301"/>
                      <a:pt x="3634" y="4303"/>
                      <a:pt x="3690" y="4303"/>
                    </a:cubicBezTo>
                    <a:cubicBezTo>
                      <a:pt x="3961" y="4303"/>
                      <a:pt x="4235" y="4259"/>
                      <a:pt x="4459" y="4112"/>
                    </a:cubicBezTo>
                    <a:cubicBezTo>
                      <a:pt x="4794" y="3894"/>
                      <a:pt x="4963" y="3480"/>
                      <a:pt x="4967" y="3081"/>
                    </a:cubicBezTo>
                    <a:cubicBezTo>
                      <a:pt x="4971" y="2681"/>
                      <a:pt x="4831" y="2294"/>
                      <a:pt x="4658" y="1936"/>
                    </a:cubicBezTo>
                    <a:cubicBezTo>
                      <a:pt x="4368" y="1338"/>
                      <a:pt x="3970" y="777"/>
                      <a:pt x="3418" y="407"/>
                    </a:cubicBezTo>
                    <a:cubicBezTo>
                      <a:pt x="3041" y="154"/>
                      <a:pt x="2584" y="1"/>
                      <a:pt x="2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0" name="Google Shape;4880;p55"/>
              <p:cNvSpPr/>
              <p:nvPr/>
            </p:nvSpPr>
            <p:spPr>
              <a:xfrm>
                <a:off x="1639300" y="4666675"/>
                <a:ext cx="38500" cy="62925"/>
              </a:xfrm>
              <a:custGeom>
                <a:avLst/>
                <a:gdLst/>
                <a:ahLst/>
                <a:cxnLst/>
                <a:rect l="l" t="t" r="r" b="b"/>
                <a:pathLst>
                  <a:path w="1540" h="2517" extrusionOk="0">
                    <a:moveTo>
                      <a:pt x="855" y="0"/>
                    </a:moveTo>
                    <a:cubicBezTo>
                      <a:pt x="584" y="0"/>
                      <a:pt x="348" y="259"/>
                      <a:pt x="209" y="485"/>
                    </a:cubicBezTo>
                    <a:cubicBezTo>
                      <a:pt x="13" y="801"/>
                      <a:pt x="1" y="1286"/>
                      <a:pt x="69" y="1640"/>
                    </a:cubicBezTo>
                    <a:cubicBezTo>
                      <a:pt x="140" y="2012"/>
                      <a:pt x="381" y="2375"/>
                      <a:pt x="743" y="2486"/>
                    </a:cubicBezTo>
                    <a:cubicBezTo>
                      <a:pt x="804" y="2505"/>
                      <a:pt x="868" y="2516"/>
                      <a:pt x="932" y="2516"/>
                    </a:cubicBezTo>
                    <a:cubicBezTo>
                      <a:pt x="1007" y="2516"/>
                      <a:pt x="1081" y="2501"/>
                      <a:pt x="1148" y="2466"/>
                    </a:cubicBezTo>
                    <a:cubicBezTo>
                      <a:pt x="1324" y="2371"/>
                      <a:pt x="1400" y="2160"/>
                      <a:pt x="1442" y="1964"/>
                    </a:cubicBezTo>
                    <a:cubicBezTo>
                      <a:pt x="1539" y="1498"/>
                      <a:pt x="1524" y="1017"/>
                      <a:pt x="1397" y="560"/>
                    </a:cubicBezTo>
                    <a:cubicBezTo>
                      <a:pt x="1344" y="369"/>
                      <a:pt x="1261" y="170"/>
                      <a:pt x="1092" y="69"/>
                    </a:cubicBezTo>
                    <a:cubicBezTo>
                      <a:pt x="1011" y="21"/>
                      <a:pt x="932" y="0"/>
                      <a:pt x="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1" name="Google Shape;4881;p55"/>
              <p:cNvSpPr/>
              <p:nvPr/>
            </p:nvSpPr>
            <p:spPr>
              <a:xfrm>
                <a:off x="1941300" y="4417725"/>
                <a:ext cx="107375" cy="158125"/>
              </a:xfrm>
              <a:custGeom>
                <a:avLst/>
                <a:gdLst/>
                <a:ahLst/>
                <a:cxnLst/>
                <a:rect l="l" t="t" r="r" b="b"/>
                <a:pathLst>
                  <a:path w="4295" h="6325" extrusionOk="0">
                    <a:moveTo>
                      <a:pt x="1670" y="0"/>
                    </a:moveTo>
                    <a:cubicBezTo>
                      <a:pt x="1220" y="0"/>
                      <a:pt x="769" y="159"/>
                      <a:pt x="470" y="489"/>
                    </a:cubicBezTo>
                    <a:cubicBezTo>
                      <a:pt x="45" y="959"/>
                      <a:pt x="1" y="1659"/>
                      <a:pt x="73" y="2287"/>
                    </a:cubicBezTo>
                    <a:cubicBezTo>
                      <a:pt x="214" y="3529"/>
                      <a:pt x="739" y="4740"/>
                      <a:pt x="1626" y="5619"/>
                    </a:cubicBezTo>
                    <a:cubicBezTo>
                      <a:pt x="1922" y="5912"/>
                      <a:pt x="2266" y="6172"/>
                      <a:pt x="2668" y="6278"/>
                    </a:cubicBezTo>
                    <a:cubicBezTo>
                      <a:pt x="2784" y="6308"/>
                      <a:pt x="2904" y="6324"/>
                      <a:pt x="3025" y="6324"/>
                    </a:cubicBezTo>
                    <a:cubicBezTo>
                      <a:pt x="3324" y="6324"/>
                      <a:pt x="3620" y="6226"/>
                      <a:pt x="3828" y="6016"/>
                    </a:cubicBezTo>
                    <a:cubicBezTo>
                      <a:pt x="4126" y="5711"/>
                      <a:pt x="4186" y="5252"/>
                      <a:pt x="4219" y="4828"/>
                    </a:cubicBezTo>
                    <a:cubicBezTo>
                      <a:pt x="4270" y="4162"/>
                      <a:pt x="4294" y="3489"/>
                      <a:pt x="4206" y="2827"/>
                    </a:cubicBezTo>
                    <a:cubicBezTo>
                      <a:pt x="4034" y="1523"/>
                      <a:pt x="3420" y="290"/>
                      <a:pt x="2012" y="31"/>
                    </a:cubicBezTo>
                    <a:cubicBezTo>
                      <a:pt x="1900" y="11"/>
                      <a:pt x="1785" y="0"/>
                      <a:pt x="1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2" name="Google Shape;4882;p55"/>
              <p:cNvSpPr/>
              <p:nvPr/>
            </p:nvSpPr>
            <p:spPr>
              <a:xfrm>
                <a:off x="1896875" y="4547800"/>
                <a:ext cx="81575" cy="74175"/>
              </a:xfrm>
              <a:custGeom>
                <a:avLst/>
                <a:gdLst/>
                <a:ahLst/>
                <a:cxnLst/>
                <a:rect l="l" t="t" r="r" b="b"/>
                <a:pathLst>
                  <a:path w="3263" h="2967" extrusionOk="0">
                    <a:moveTo>
                      <a:pt x="1155" y="0"/>
                    </a:moveTo>
                    <a:cubicBezTo>
                      <a:pt x="817" y="0"/>
                      <a:pt x="476" y="111"/>
                      <a:pt x="259" y="365"/>
                    </a:cubicBezTo>
                    <a:cubicBezTo>
                      <a:pt x="77" y="575"/>
                      <a:pt x="0" y="863"/>
                      <a:pt x="16" y="1139"/>
                    </a:cubicBezTo>
                    <a:cubicBezTo>
                      <a:pt x="33" y="1416"/>
                      <a:pt x="137" y="1683"/>
                      <a:pt x="284" y="1917"/>
                    </a:cubicBezTo>
                    <a:cubicBezTo>
                      <a:pt x="605" y="2422"/>
                      <a:pt x="1111" y="2782"/>
                      <a:pt x="1694" y="2919"/>
                    </a:cubicBezTo>
                    <a:cubicBezTo>
                      <a:pt x="1824" y="2949"/>
                      <a:pt x="1959" y="2966"/>
                      <a:pt x="2093" y="2966"/>
                    </a:cubicBezTo>
                    <a:cubicBezTo>
                      <a:pt x="2340" y="2966"/>
                      <a:pt x="2583" y="2908"/>
                      <a:pt x="2782" y="2765"/>
                    </a:cubicBezTo>
                    <a:cubicBezTo>
                      <a:pt x="3120" y="2523"/>
                      <a:pt x="3262" y="2068"/>
                      <a:pt x="3207" y="1654"/>
                    </a:cubicBezTo>
                    <a:cubicBezTo>
                      <a:pt x="3084" y="728"/>
                      <a:pt x="2285" y="164"/>
                      <a:pt x="1409" y="21"/>
                    </a:cubicBezTo>
                    <a:cubicBezTo>
                      <a:pt x="1326" y="7"/>
                      <a:pt x="1241" y="0"/>
                      <a:pt x="1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3" name="Google Shape;4883;p55"/>
              <p:cNvSpPr/>
              <p:nvPr/>
            </p:nvSpPr>
            <p:spPr>
              <a:xfrm>
                <a:off x="1606025" y="4570050"/>
                <a:ext cx="34550" cy="82450"/>
              </a:xfrm>
              <a:custGeom>
                <a:avLst/>
                <a:gdLst/>
                <a:ahLst/>
                <a:cxnLst/>
                <a:rect l="l" t="t" r="r" b="b"/>
                <a:pathLst>
                  <a:path w="1382" h="3298" extrusionOk="0">
                    <a:moveTo>
                      <a:pt x="784" y="1"/>
                    </a:moveTo>
                    <a:cubicBezTo>
                      <a:pt x="679" y="1"/>
                      <a:pt x="574" y="43"/>
                      <a:pt x="491" y="107"/>
                    </a:cubicBezTo>
                    <a:cubicBezTo>
                      <a:pt x="381" y="193"/>
                      <a:pt x="304" y="316"/>
                      <a:pt x="244" y="442"/>
                    </a:cubicBezTo>
                    <a:cubicBezTo>
                      <a:pt x="32" y="886"/>
                      <a:pt x="0" y="1400"/>
                      <a:pt x="76" y="1886"/>
                    </a:cubicBezTo>
                    <a:cubicBezTo>
                      <a:pt x="139" y="2291"/>
                      <a:pt x="257" y="3032"/>
                      <a:pt x="671" y="3242"/>
                    </a:cubicBezTo>
                    <a:cubicBezTo>
                      <a:pt x="748" y="3281"/>
                      <a:pt x="817" y="3298"/>
                      <a:pt x="879" y="3298"/>
                    </a:cubicBezTo>
                    <a:cubicBezTo>
                      <a:pt x="1234" y="3298"/>
                      <a:pt x="1347" y="2727"/>
                      <a:pt x="1354" y="2423"/>
                    </a:cubicBezTo>
                    <a:cubicBezTo>
                      <a:pt x="1368" y="1803"/>
                      <a:pt x="1382" y="1177"/>
                      <a:pt x="1256" y="569"/>
                    </a:cubicBezTo>
                    <a:cubicBezTo>
                      <a:pt x="1209" y="340"/>
                      <a:pt x="1109" y="82"/>
                      <a:pt x="886" y="15"/>
                    </a:cubicBezTo>
                    <a:cubicBezTo>
                      <a:pt x="852" y="5"/>
                      <a:pt x="818" y="1"/>
                      <a:pt x="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4" name="Google Shape;4884;p55"/>
              <p:cNvSpPr/>
              <p:nvPr/>
            </p:nvSpPr>
            <p:spPr>
              <a:xfrm>
                <a:off x="1780975" y="4274350"/>
                <a:ext cx="77775" cy="41200"/>
              </a:xfrm>
              <a:custGeom>
                <a:avLst/>
                <a:gdLst/>
                <a:ahLst/>
                <a:cxnLst/>
                <a:rect l="l" t="t" r="r" b="b"/>
                <a:pathLst>
                  <a:path w="3111" h="1648" extrusionOk="0">
                    <a:moveTo>
                      <a:pt x="1933" y="0"/>
                    </a:moveTo>
                    <a:cubicBezTo>
                      <a:pt x="1452" y="0"/>
                      <a:pt x="951" y="188"/>
                      <a:pt x="531" y="399"/>
                    </a:cubicBezTo>
                    <a:cubicBezTo>
                      <a:pt x="285" y="523"/>
                      <a:pt x="25" y="715"/>
                      <a:pt x="11" y="991"/>
                    </a:cubicBezTo>
                    <a:cubicBezTo>
                      <a:pt x="0" y="1209"/>
                      <a:pt x="159" y="1407"/>
                      <a:pt x="353" y="1508"/>
                    </a:cubicBezTo>
                    <a:cubicBezTo>
                      <a:pt x="548" y="1607"/>
                      <a:pt x="772" y="1627"/>
                      <a:pt x="989" y="1638"/>
                    </a:cubicBezTo>
                    <a:cubicBezTo>
                      <a:pt x="1105" y="1644"/>
                      <a:pt x="1221" y="1648"/>
                      <a:pt x="1337" y="1648"/>
                    </a:cubicBezTo>
                    <a:cubicBezTo>
                      <a:pt x="1788" y="1648"/>
                      <a:pt x="2240" y="1591"/>
                      <a:pt x="2635" y="1381"/>
                    </a:cubicBezTo>
                    <a:cubicBezTo>
                      <a:pt x="2852" y="1265"/>
                      <a:pt x="3059" y="1080"/>
                      <a:pt x="3086" y="836"/>
                    </a:cubicBezTo>
                    <a:cubicBezTo>
                      <a:pt x="3111" y="626"/>
                      <a:pt x="2991" y="420"/>
                      <a:pt x="2824" y="291"/>
                    </a:cubicBezTo>
                    <a:cubicBezTo>
                      <a:pt x="2555" y="82"/>
                      <a:pt x="2249" y="0"/>
                      <a:pt x="19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885" name="Google Shape;4885;p55"/>
          <p:cNvGrpSpPr/>
          <p:nvPr/>
        </p:nvGrpSpPr>
        <p:grpSpPr>
          <a:xfrm>
            <a:off x="7956499" y="2456440"/>
            <a:ext cx="948565" cy="1076517"/>
            <a:chOff x="2878925" y="449513"/>
            <a:chExt cx="883125" cy="1002250"/>
          </a:xfrm>
        </p:grpSpPr>
        <p:sp>
          <p:nvSpPr>
            <p:cNvPr id="4886" name="Google Shape;4886;p55"/>
            <p:cNvSpPr/>
            <p:nvPr/>
          </p:nvSpPr>
          <p:spPr>
            <a:xfrm>
              <a:off x="2881675" y="449513"/>
              <a:ext cx="877625" cy="1002250"/>
            </a:xfrm>
            <a:custGeom>
              <a:avLst/>
              <a:gdLst/>
              <a:ahLst/>
              <a:cxnLst/>
              <a:rect l="l" t="t" r="r" b="b"/>
              <a:pathLst>
                <a:path w="35105" h="40090" extrusionOk="0">
                  <a:moveTo>
                    <a:pt x="24660" y="2526"/>
                  </a:moveTo>
                  <a:cubicBezTo>
                    <a:pt x="30645" y="6216"/>
                    <a:pt x="34238" y="13930"/>
                    <a:pt x="29962" y="22500"/>
                  </a:cubicBezTo>
                  <a:cubicBezTo>
                    <a:pt x="27311" y="27814"/>
                    <a:pt x="22852" y="29904"/>
                    <a:pt x="18368" y="29904"/>
                  </a:cubicBezTo>
                  <a:cubicBezTo>
                    <a:pt x="16239" y="29904"/>
                    <a:pt x="14105" y="29433"/>
                    <a:pt x="12156" y="28612"/>
                  </a:cubicBezTo>
                  <a:cubicBezTo>
                    <a:pt x="12422" y="28102"/>
                    <a:pt x="12679" y="27589"/>
                    <a:pt x="12926" y="27071"/>
                  </a:cubicBezTo>
                  <a:cubicBezTo>
                    <a:pt x="14589" y="27597"/>
                    <a:pt x="16316" y="27873"/>
                    <a:pt x="18002" y="27873"/>
                  </a:cubicBezTo>
                  <a:cubicBezTo>
                    <a:pt x="19658" y="27873"/>
                    <a:pt x="21275" y="27606"/>
                    <a:pt x="22752" y="27047"/>
                  </a:cubicBezTo>
                  <a:cubicBezTo>
                    <a:pt x="25077" y="26164"/>
                    <a:pt x="27059" y="24557"/>
                    <a:pt x="28308" y="22119"/>
                  </a:cubicBezTo>
                  <a:cubicBezTo>
                    <a:pt x="28535" y="21677"/>
                    <a:pt x="28733" y="21219"/>
                    <a:pt x="28901" y="20750"/>
                  </a:cubicBezTo>
                  <a:cubicBezTo>
                    <a:pt x="30659" y="15839"/>
                    <a:pt x="30459" y="10357"/>
                    <a:pt x="27532" y="6649"/>
                  </a:cubicBezTo>
                  <a:cubicBezTo>
                    <a:pt x="26616" y="5485"/>
                    <a:pt x="25432" y="4500"/>
                    <a:pt x="23956" y="3757"/>
                  </a:cubicBezTo>
                  <a:cubicBezTo>
                    <a:pt x="24203" y="3355"/>
                    <a:pt x="24439" y="2944"/>
                    <a:pt x="24660" y="2526"/>
                  </a:cubicBezTo>
                  <a:close/>
                  <a:moveTo>
                    <a:pt x="24951" y="1"/>
                  </a:moveTo>
                  <a:cubicBezTo>
                    <a:pt x="24727" y="1"/>
                    <a:pt x="24513" y="133"/>
                    <a:pt x="24419" y="352"/>
                  </a:cubicBezTo>
                  <a:cubicBezTo>
                    <a:pt x="24338" y="542"/>
                    <a:pt x="24254" y="731"/>
                    <a:pt x="24167" y="918"/>
                  </a:cubicBezTo>
                  <a:cubicBezTo>
                    <a:pt x="24091" y="879"/>
                    <a:pt x="24016" y="841"/>
                    <a:pt x="23939" y="803"/>
                  </a:cubicBezTo>
                  <a:cubicBezTo>
                    <a:pt x="23856" y="761"/>
                    <a:pt x="23768" y="742"/>
                    <a:pt x="23681" y="742"/>
                  </a:cubicBezTo>
                  <a:cubicBezTo>
                    <a:pt x="23469" y="742"/>
                    <a:pt x="23264" y="859"/>
                    <a:pt x="23163" y="1063"/>
                  </a:cubicBezTo>
                  <a:cubicBezTo>
                    <a:pt x="23020" y="1348"/>
                    <a:pt x="23137" y="1695"/>
                    <a:pt x="23422" y="1838"/>
                  </a:cubicBezTo>
                  <a:cubicBezTo>
                    <a:pt x="23499" y="1877"/>
                    <a:pt x="23577" y="1916"/>
                    <a:pt x="23653" y="1956"/>
                  </a:cubicBezTo>
                  <a:cubicBezTo>
                    <a:pt x="23415" y="2408"/>
                    <a:pt x="23159" y="2850"/>
                    <a:pt x="22889" y="3284"/>
                  </a:cubicBezTo>
                  <a:cubicBezTo>
                    <a:pt x="22529" y="3143"/>
                    <a:pt x="22167" y="3016"/>
                    <a:pt x="21803" y="2906"/>
                  </a:cubicBezTo>
                  <a:cubicBezTo>
                    <a:pt x="20403" y="2476"/>
                    <a:pt x="18995" y="2267"/>
                    <a:pt x="17615" y="2267"/>
                  </a:cubicBezTo>
                  <a:cubicBezTo>
                    <a:pt x="12854" y="2267"/>
                    <a:pt x="8418" y="4750"/>
                    <a:pt x="5703" y="9177"/>
                  </a:cubicBezTo>
                  <a:cubicBezTo>
                    <a:pt x="4813" y="10630"/>
                    <a:pt x="4260" y="12197"/>
                    <a:pt x="4031" y="13783"/>
                  </a:cubicBezTo>
                  <a:cubicBezTo>
                    <a:pt x="3465" y="17710"/>
                    <a:pt x="4883" y="21749"/>
                    <a:pt x="8049" y="24460"/>
                  </a:cubicBezTo>
                  <a:cubicBezTo>
                    <a:pt x="9038" y="25302"/>
                    <a:pt x="10196" y="26020"/>
                    <a:pt x="11516" y="26562"/>
                  </a:cubicBezTo>
                  <a:cubicBezTo>
                    <a:pt x="11620" y="26604"/>
                    <a:pt x="11724" y="26645"/>
                    <a:pt x="11828" y="26686"/>
                  </a:cubicBezTo>
                  <a:cubicBezTo>
                    <a:pt x="11595" y="27171"/>
                    <a:pt x="11354" y="27652"/>
                    <a:pt x="11102" y="28131"/>
                  </a:cubicBezTo>
                  <a:cubicBezTo>
                    <a:pt x="11039" y="28108"/>
                    <a:pt x="10974" y="28098"/>
                    <a:pt x="10911" y="28098"/>
                  </a:cubicBezTo>
                  <a:cubicBezTo>
                    <a:pt x="10703" y="28098"/>
                    <a:pt x="10505" y="28210"/>
                    <a:pt x="10402" y="28401"/>
                  </a:cubicBezTo>
                  <a:cubicBezTo>
                    <a:pt x="10266" y="28651"/>
                    <a:pt x="10333" y="28963"/>
                    <a:pt x="10559" y="29136"/>
                  </a:cubicBezTo>
                  <a:cubicBezTo>
                    <a:pt x="10206" y="29769"/>
                    <a:pt x="9838" y="30395"/>
                    <a:pt x="9455" y="31011"/>
                  </a:cubicBezTo>
                  <a:cubicBezTo>
                    <a:pt x="5998" y="29472"/>
                    <a:pt x="2890" y="28159"/>
                    <a:pt x="2540" y="28144"/>
                  </a:cubicBezTo>
                  <a:cubicBezTo>
                    <a:pt x="2535" y="28144"/>
                    <a:pt x="2531" y="28144"/>
                    <a:pt x="2526" y="28144"/>
                  </a:cubicBezTo>
                  <a:cubicBezTo>
                    <a:pt x="1758" y="28144"/>
                    <a:pt x="32" y="30529"/>
                    <a:pt x="16" y="31219"/>
                  </a:cubicBezTo>
                  <a:cubicBezTo>
                    <a:pt x="0" y="31905"/>
                    <a:pt x="16957" y="40089"/>
                    <a:pt x="18409" y="40089"/>
                  </a:cubicBezTo>
                  <a:cubicBezTo>
                    <a:pt x="18425" y="40089"/>
                    <a:pt x="18439" y="40089"/>
                    <a:pt x="18451" y="40087"/>
                  </a:cubicBezTo>
                  <a:cubicBezTo>
                    <a:pt x="19575" y="39904"/>
                    <a:pt x="19984" y="36518"/>
                    <a:pt x="19422" y="35826"/>
                  </a:cubicBezTo>
                  <a:cubicBezTo>
                    <a:pt x="19129" y="35463"/>
                    <a:pt x="14749" y="33390"/>
                    <a:pt x="10520" y="31488"/>
                  </a:cubicBezTo>
                  <a:cubicBezTo>
                    <a:pt x="10896" y="30880"/>
                    <a:pt x="11257" y="30262"/>
                    <a:pt x="11605" y="29635"/>
                  </a:cubicBezTo>
                  <a:cubicBezTo>
                    <a:pt x="13733" y="30548"/>
                    <a:pt x="16073" y="31073"/>
                    <a:pt x="18409" y="31073"/>
                  </a:cubicBezTo>
                  <a:cubicBezTo>
                    <a:pt x="23269" y="31073"/>
                    <a:pt x="28112" y="28799"/>
                    <a:pt x="30997" y="23018"/>
                  </a:cubicBezTo>
                  <a:cubicBezTo>
                    <a:pt x="35105" y="14786"/>
                    <a:pt x="32639" y="5951"/>
                    <a:pt x="25181" y="1482"/>
                  </a:cubicBezTo>
                  <a:cubicBezTo>
                    <a:pt x="25285" y="1259"/>
                    <a:pt x="25385" y="1033"/>
                    <a:pt x="25483" y="806"/>
                  </a:cubicBezTo>
                  <a:cubicBezTo>
                    <a:pt x="25608" y="512"/>
                    <a:pt x="25472" y="173"/>
                    <a:pt x="25178" y="47"/>
                  </a:cubicBezTo>
                  <a:cubicBezTo>
                    <a:pt x="25104" y="16"/>
                    <a:pt x="25027" y="1"/>
                    <a:pt x="2495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87" name="Google Shape;4887;p55"/>
            <p:cNvGrpSpPr/>
            <p:nvPr/>
          </p:nvGrpSpPr>
          <p:grpSpPr>
            <a:xfrm>
              <a:off x="2878925" y="449513"/>
              <a:ext cx="883125" cy="1002250"/>
              <a:chOff x="2311500" y="598050"/>
              <a:chExt cx="883125" cy="1002250"/>
            </a:xfrm>
          </p:grpSpPr>
          <p:sp>
            <p:nvSpPr>
              <p:cNvPr id="4888" name="Google Shape;4888;p55"/>
              <p:cNvSpPr/>
              <p:nvPr/>
            </p:nvSpPr>
            <p:spPr>
              <a:xfrm>
                <a:off x="2567775" y="616575"/>
                <a:ext cx="626850" cy="758325"/>
              </a:xfrm>
              <a:custGeom>
                <a:avLst/>
                <a:gdLst/>
                <a:ahLst/>
                <a:cxnLst/>
                <a:rect l="l" t="t" r="r" b="b"/>
                <a:pathLst>
                  <a:path w="25074" h="30333" extrusionOk="0">
                    <a:moveTo>
                      <a:pt x="13430" y="1"/>
                    </a:moveTo>
                    <a:cubicBezTo>
                      <a:pt x="13218" y="1"/>
                      <a:pt x="13014" y="118"/>
                      <a:pt x="12913" y="321"/>
                    </a:cubicBezTo>
                    <a:cubicBezTo>
                      <a:pt x="12770" y="607"/>
                      <a:pt x="12886" y="955"/>
                      <a:pt x="13172" y="1097"/>
                    </a:cubicBezTo>
                    <a:cubicBezTo>
                      <a:pt x="19876" y="4442"/>
                      <a:pt x="24275" y="12614"/>
                      <a:pt x="19712" y="21759"/>
                    </a:cubicBezTo>
                    <a:cubicBezTo>
                      <a:pt x="17060" y="27073"/>
                      <a:pt x="12600" y="29163"/>
                      <a:pt x="8117" y="29163"/>
                    </a:cubicBezTo>
                    <a:cubicBezTo>
                      <a:pt x="5623" y="29163"/>
                      <a:pt x="3121" y="28516"/>
                      <a:pt x="919" y="27417"/>
                    </a:cubicBezTo>
                    <a:cubicBezTo>
                      <a:pt x="836" y="27376"/>
                      <a:pt x="748" y="27356"/>
                      <a:pt x="662" y="27356"/>
                    </a:cubicBezTo>
                    <a:cubicBezTo>
                      <a:pt x="449" y="27356"/>
                      <a:pt x="245" y="27474"/>
                      <a:pt x="143" y="27677"/>
                    </a:cubicBezTo>
                    <a:cubicBezTo>
                      <a:pt x="1" y="27962"/>
                      <a:pt x="116" y="28310"/>
                      <a:pt x="403" y="28453"/>
                    </a:cubicBezTo>
                    <a:cubicBezTo>
                      <a:pt x="2774" y="29636"/>
                      <a:pt x="5469" y="30332"/>
                      <a:pt x="8158" y="30332"/>
                    </a:cubicBezTo>
                    <a:cubicBezTo>
                      <a:pt x="13019" y="30332"/>
                      <a:pt x="17862" y="28059"/>
                      <a:pt x="20747" y="22277"/>
                    </a:cubicBezTo>
                    <a:cubicBezTo>
                      <a:pt x="25074" y="13604"/>
                      <a:pt x="22105" y="4262"/>
                      <a:pt x="13689" y="62"/>
                    </a:cubicBezTo>
                    <a:cubicBezTo>
                      <a:pt x="13606" y="20"/>
                      <a:pt x="13517" y="1"/>
                      <a:pt x="13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89" name="Google Shape;4889;p55"/>
              <p:cNvSpPr/>
              <p:nvPr/>
            </p:nvSpPr>
            <p:spPr>
              <a:xfrm>
                <a:off x="2537475" y="1248125"/>
                <a:ext cx="103450" cy="157225"/>
              </a:xfrm>
              <a:custGeom>
                <a:avLst/>
                <a:gdLst/>
                <a:ahLst/>
                <a:cxnLst/>
                <a:rect l="l" t="t" r="r" b="b"/>
                <a:pathLst>
                  <a:path w="4138" h="6289" extrusionOk="0">
                    <a:moveTo>
                      <a:pt x="3479" y="0"/>
                    </a:moveTo>
                    <a:cubicBezTo>
                      <a:pt x="3262" y="0"/>
                      <a:pt x="3053" y="124"/>
                      <a:pt x="2955" y="334"/>
                    </a:cubicBezTo>
                    <a:cubicBezTo>
                      <a:pt x="2135" y="2079"/>
                      <a:pt x="1205" y="3771"/>
                      <a:pt x="172" y="5399"/>
                    </a:cubicBezTo>
                    <a:cubicBezTo>
                      <a:pt x="0" y="5668"/>
                      <a:pt x="80" y="6027"/>
                      <a:pt x="350" y="6197"/>
                    </a:cubicBezTo>
                    <a:cubicBezTo>
                      <a:pt x="367" y="6209"/>
                      <a:pt x="385" y="6219"/>
                      <a:pt x="403" y="6227"/>
                    </a:cubicBezTo>
                    <a:cubicBezTo>
                      <a:pt x="485" y="6268"/>
                      <a:pt x="573" y="6288"/>
                      <a:pt x="660" y="6288"/>
                    </a:cubicBezTo>
                    <a:cubicBezTo>
                      <a:pt x="853" y="6288"/>
                      <a:pt x="1040" y="6192"/>
                      <a:pt x="1149" y="6019"/>
                    </a:cubicBezTo>
                    <a:cubicBezTo>
                      <a:pt x="2208" y="4350"/>
                      <a:pt x="3161" y="2614"/>
                      <a:pt x="4003" y="825"/>
                    </a:cubicBezTo>
                    <a:cubicBezTo>
                      <a:pt x="4138" y="535"/>
                      <a:pt x="4022" y="184"/>
                      <a:pt x="3724" y="55"/>
                    </a:cubicBezTo>
                    <a:cubicBezTo>
                      <a:pt x="3645" y="18"/>
                      <a:pt x="3562" y="0"/>
                      <a:pt x="3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0" name="Google Shape;4890;p55"/>
              <p:cNvSpPr/>
              <p:nvPr/>
            </p:nvSpPr>
            <p:spPr>
              <a:xfrm>
                <a:off x="2871450" y="598050"/>
                <a:ext cx="80275" cy="116775"/>
              </a:xfrm>
              <a:custGeom>
                <a:avLst/>
                <a:gdLst/>
                <a:ahLst/>
                <a:cxnLst/>
                <a:rect l="l" t="t" r="r" b="b"/>
                <a:pathLst>
                  <a:path w="3211" h="4671" extrusionOk="0">
                    <a:moveTo>
                      <a:pt x="2553" y="1"/>
                    </a:moveTo>
                    <a:cubicBezTo>
                      <a:pt x="2329" y="1"/>
                      <a:pt x="2115" y="132"/>
                      <a:pt x="2021" y="351"/>
                    </a:cubicBezTo>
                    <a:cubicBezTo>
                      <a:pt x="1511" y="1545"/>
                      <a:pt x="893" y="2690"/>
                      <a:pt x="177" y="3772"/>
                    </a:cubicBezTo>
                    <a:cubicBezTo>
                      <a:pt x="1" y="4039"/>
                      <a:pt x="73" y="4398"/>
                      <a:pt x="340" y="4575"/>
                    </a:cubicBezTo>
                    <a:cubicBezTo>
                      <a:pt x="359" y="4588"/>
                      <a:pt x="380" y="4599"/>
                      <a:pt x="401" y="4610"/>
                    </a:cubicBezTo>
                    <a:cubicBezTo>
                      <a:pt x="484" y="4651"/>
                      <a:pt x="572" y="4671"/>
                      <a:pt x="659" y="4671"/>
                    </a:cubicBezTo>
                    <a:cubicBezTo>
                      <a:pt x="848" y="4671"/>
                      <a:pt x="1031" y="4578"/>
                      <a:pt x="1141" y="4412"/>
                    </a:cubicBezTo>
                    <a:cubicBezTo>
                      <a:pt x="1897" y="3271"/>
                      <a:pt x="2547" y="2064"/>
                      <a:pt x="3086" y="806"/>
                    </a:cubicBezTo>
                    <a:cubicBezTo>
                      <a:pt x="3211" y="512"/>
                      <a:pt x="3074" y="172"/>
                      <a:pt x="2780" y="47"/>
                    </a:cubicBezTo>
                    <a:cubicBezTo>
                      <a:pt x="2706" y="16"/>
                      <a:pt x="2629"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1" name="Google Shape;4891;p55"/>
              <p:cNvSpPr/>
              <p:nvPr/>
            </p:nvSpPr>
            <p:spPr>
              <a:xfrm>
                <a:off x="2398175" y="654725"/>
                <a:ext cx="679850" cy="640175"/>
              </a:xfrm>
              <a:custGeom>
                <a:avLst/>
                <a:gdLst/>
                <a:ahLst/>
                <a:cxnLst/>
                <a:rect l="l" t="t" r="r" b="b"/>
                <a:pathLst>
                  <a:path w="27194" h="25607" extrusionOk="0">
                    <a:moveTo>
                      <a:pt x="14148" y="0"/>
                    </a:moveTo>
                    <a:cubicBezTo>
                      <a:pt x="9387" y="0"/>
                      <a:pt x="4952" y="2482"/>
                      <a:pt x="2237" y="6910"/>
                    </a:cubicBezTo>
                    <a:cubicBezTo>
                      <a:pt x="1346" y="8362"/>
                      <a:pt x="794" y="9929"/>
                      <a:pt x="565" y="11516"/>
                    </a:cubicBezTo>
                    <a:cubicBezTo>
                      <a:pt x="0" y="15442"/>
                      <a:pt x="1416" y="19482"/>
                      <a:pt x="4583" y="22192"/>
                    </a:cubicBezTo>
                    <a:cubicBezTo>
                      <a:pt x="5572" y="23035"/>
                      <a:pt x="6731" y="23752"/>
                      <a:pt x="8051" y="24295"/>
                    </a:cubicBezTo>
                    <a:cubicBezTo>
                      <a:pt x="10132" y="25150"/>
                      <a:pt x="12367" y="25606"/>
                      <a:pt x="14535" y="25606"/>
                    </a:cubicBezTo>
                    <a:cubicBezTo>
                      <a:pt x="16191" y="25606"/>
                      <a:pt x="17808" y="25340"/>
                      <a:pt x="19286" y="24780"/>
                    </a:cubicBezTo>
                    <a:cubicBezTo>
                      <a:pt x="21611" y="23897"/>
                      <a:pt x="23592" y="22291"/>
                      <a:pt x="24841" y="19853"/>
                    </a:cubicBezTo>
                    <a:cubicBezTo>
                      <a:pt x="25069" y="19410"/>
                      <a:pt x="25267" y="18953"/>
                      <a:pt x="25434" y="18484"/>
                    </a:cubicBezTo>
                    <a:cubicBezTo>
                      <a:pt x="27193" y="13573"/>
                      <a:pt x="26993" y="8091"/>
                      <a:pt x="24066" y="4384"/>
                    </a:cubicBezTo>
                    <a:cubicBezTo>
                      <a:pt x="22977" y="3000"/>
                      <a:pt x="21510" y="1867"/>
                      <a:pt x="19625" y="1097"/>
                    </a:cubicBezTo>
                    <a:cubicBezTo>
                      <a:pt x="19199" y="923"/>
                      <a:pt x="18769" y="771"/>
                      <a:pt x="18337" y="639"/>
                    </a:cubicBezTo>
                    <a:cubicBezTo>
                      <a:pt x="16936" y="209"/>
                      <a:pt x="15528" y="0"/>
                      <a:pt x="14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2" name="Google Shape;4892;p55"/>
              <p:cNvSpPr/>
              <p:nvPr/>
            </p:nvSpPr>
            <p:spPr>
              <a:xfrm>
                <a:off x="2412300" y="654725"/>
                <a:ext cx="449325" cy="444550"/>
              </a:xfrm>
              <a:custGeom>
                <a:avLst/>
                <a:gdLst/>
                <a:ahLst/>
                <a:cxnLst/>
                <a:rect l="l" t="t" r="r" b="b"/>
                <a:pathLst>
                  <a:path w="17973" h="17782" extrusionOk="0">
                    <a:moveTo>
                      <a:pt x="13584" y="1"/>
                    </a:moveTo>
                    <a:cubicBezTo>
                      <a:pt x="8823" y="1"/>
                      <a:pt x="4387" y="2483"/>
                      <a:pt x="1672" y="6910"/>
                    </a:cubicBezTo>
                    <a:cubicBezTo>
                      <a:pt x="781" y="8363"/>
                      <a:pt x="229" y="9930"/>
                      <a:pt x="0" y="11516"/>
                    </a:cubicBezTo>
                    <a:cubicBezTo>
                      <a:pt x="162" y="11654"/>
                      <a:pt x="337" y="11777"/>
                      <a:pt x="522" y="11883"/>
                    </a:cubicBezTo>
                    <a:cubicBezTo>
                      <a:pt x="973" y="12141"/>
                      <a:pt x="1496" y="12289"/>
                      <a:pt x="2012" y="12289"/>
                    </a:cubicBezTo>
                    <a:cubicBezTo>
                      <a:pt x="2365" y="12289"/>
                      <a:pt x="2715" y="12219"/>
                      <a:pt x="3037" y="12068"/>
                    </a:cubicBezTo>
                    <a:cubicBezTo>
                      <a:pt x="3828" y="11696"/>
                      <a:pt x="4370" y="10785"/>
                      <a:pt x="4187" y="9929"/>
                    </a:cubicBezTo>
                    <a:cubicBezTo>
                      <a:pt x="4041" y="9237"/>
                      <a:pt x="3487" y="8708"/>
                      <a:pt x="3166" y="8076"/>
                    </a:cubicBezTo>
                    <a:cubicBezTo>
                      <a:pt x="2844" y="7443"/>
                      <a:pt x="2888" y="6475"/>
                      <a:pt x="3556" y="6243"/>
                    </a:cubicBezTo>
                    <a:cubicBezTo>
                      <a:pt x="3656" y="6209"/>
                      <a:pt x="3758" y="6194"/>
                      <a:pt x="3863" y="6194"/>
                    </a:cubicBezTo>
                    <a:cubicBezTo>
                      <a:pt x="4368" y="6194"/>
                      <a:pt x="4916" y="6526"/>
                      <a:pt x="5384" y="6526"/>
                    </a:cubicBezTo>
                    <a:cubicBezTo>
                      <a:pt x="5549" y="6526"/>
                      <a:pt x="5705" y="6484"/>
                      <a:pt x="5845" y="6373"/>
                    </a:cubicBezTo>
                    <a:cubicBezTo>
                      <a:pt x="6176" y="6109"/>
                      <a:pt x="6170" y="5618"/>
                      <a:pt x="6291" y="5213"/>
                    </a:cubicBezTo>
                    <a:cubicBezTo>
                      <a:pt x="6509" y="4477"/>
                      <a:pt x="7267" y="3966"/>
                      <a:pt x="8027" y="3966"/>
                    </a:cubicBezTo>
                    <a:cubicBezTo>
                      <a:pt x="8140" y="3966"/>
                      <a:pt x="8252" y="3977"/>
                      <a:pt x="8363" y="4001"/>
                    </a:cubicBezTo>
                    <a:cubicBezTo>
                      <a:pt x="9225" y="4178"/>
                      <a:pt x="9886" y="5025"/>
                      <a:pt x="9890" y="5903"/>
                    </a:cubicBezTo>
                    <a:cubicBezTo>
                      <a:pt x="9897" y="6783"/>
                      <a:pt x="9276" y="7620"/>
                      <a:pt x="8447" y="7915"/>
                    </a:cubicBezTo>
                    <a:cubicBezTo>
                      <a:pt x="7964" y="8087"/>
                      <a:pt x="7433" y="8088"/>
                      <a:pt x="6920" y="8126"/>
                    </a:cubicBezTo>
                    <a:cubicBezTo>
                      <a:pt x="6403" y="8162"/>
                      <a:pt x="5869" y="8248"/>
                      <a:pt x="5454" y="8555"/>
                    </a:cubicBezTo>
                    <a:cubicBezTo>
                      <a:pt x="5039" y="8861"/>
                      <a:pt x="4795" y="9454"/>
                      <a:pt x="5028" y="9913"/>
                    </a:cubicBezTo>
                    <a:cubicBezTo>
                      <a:pt x="5469" y="10773"/>
                      <a:pt x="6994" y="10451"/>
                      <a:pt x="7478" y="11287"/>
                    </a:cubicBezTo>
                    <a:cubicBezTo>
                      <a:pt x="7850" y="11928"/>
                      <a:pt x="7290" y="12735"/>
                      <a:pt x="6636" y="13085"/>
                    </a:cubicBezTo>
                    <a:cubicBezTo>
                      <a:pt x="5988" y="13433"/>
                      <a:pt x="5209" y="13568"/>
                      <a:pt x="4660" y="14065"/>
                    </a:cubicBezTo>
                    <a:cubicBezTo>
                      <a:pt x="3861" y="14786"/>
                      <a:pt x="3854" y="16167"/>
                      <a:pt x="4562" y="16977"/>
                    </a:cubicBezTo>
                    <a:cubicBezTo>
                      <a:pt x="5029" y="17510"/>
                      <a:pt x="5739" y="17782"/>
                      <a:pt x="6450" y="17782"/>
                    </a:cubicBezTo>
                    <a:cubicBezTo>
                      <a:pt x="6817" y="17782"/>
                      <a:pt x="7185" y="17710"/>
                      <a:pt x="7521" y="17564"/>
                    </a:cubicBezTo>
                    <a:cubicBezTo>
                      <a:pt x="8507" y="17130"/>
                      <a:pt x="9191" y="16143"/>
                      <a:pt x="9391" y="15085"/>
                    </a:cubicBezTo>
                    <a:cubicBezTo>
                      <a:pt x="9451" y="14757"/>
                      <a:pt x="9469" y="14416"/>
                      <a:pt x="9592" y="14106"/>
                    </a:cubicBezTo>
                    <a:cubicBezTo>
                      <a:pt x="9716" y="13797"/>
                      <a:pt x="9975" y="13512"/>
                      <a:pt x="10308" y="13480"/>
                    </a:cubicBezTo>
                    <a:cubicBezTo>
                      <a:pt x="10330" y="13478"/>
                      <a:pt x="10352" y="13477"/>
                      <a:pt x="10374" y="13477"/>
                    </a:cubicBezTo>
                    <a:cubicBezTo>
                      <a:pt x="10739" y="13477"/>
                      <a:pt x="11048" y="13776"/>
                      <a:pt x="11333" y="14018"/>
                    </a:cubicBezTo>
                    <a:cubicBezTo>
                      <a:pt x="11860" y="14472"/>
                      <a:pt x="12477" y="14809"/>
                      <a:pt x="13142" y="15009"/>
                    </a:cubicBezTo>
                    <a:cubicBezTo>
                      <a:pt x="13412" y="15087"/>
                      <a:pt x="13695" y="15143"/>
                      <a:pt x="13973" y="15143"/>
                    </a:cubicBezTo>
                    <a:cubicBezTo>
                      <a:pt x="14147" y="15143"/>
                      <a:pt x="14319" y="15121"/>
                      <a:pt x="14486" y="15071"/>
                    </a:cubicBezTo>
                    <a:cubicBezTo>
                      <a:pt x="14918" y="14935"/>
                      <a:pt x="15299" y="14555"/>
                      <a:pt x="15322" y="14102"/>
                    </a:cubicBezTo>
                    <a:cubicBezTo>
                      <a:pt x="15360" y="13358"/>
                      <a:pt x="14532" y="12906"/>
                      <a:pt x="13833" y="12644"/>
                    </a:cubicBezTo>
                    <a:cubicBezTo>
                      <a:pt x="13047" y="12346"/>
                      <a:pt x="12263" y="12052"/>
                      <a:pt x="11477" y="11753"/>
                    </a:cubicBezTo>
                    <a:cubicBezTo>
                      <a:pt x="11131" y="11623"/>
                      <a:pt x="10776" y="11488"/>
                      <a:pt x="10512" y="11227"/>
                    </a:cubicBezTo>
                    <a:cubicBezTo>
                      <a:pt x="10246" y="10968"/>
                      <a:pt x="10099" y="10552"/>
                      <a:pt x="10259" y="10218"/>
                    </a:cubicBezTo>
                    <a:cubicBezTo>
                      <a:pt x="10435" y="9851"/>
                      <a:pt x="10860" y="9750"/>
                      <a:pt x="11292" y="9750"/>
                    </a:cubicBezTo>
                    <a:cubicBezTo>
                      <a:pt x="11452" y="9750"/>
                      <a:pt x="11613" y="9764"/>
                      <a:pt x="11763" y="9783"/>
                    </a:cubicBezTo>
                    <a:cubicBezTo>
                      <a:pt x="12489" y="9880"/>
                      <a:pt x="13219" y="9976"/>
                      <a:pt x="13944" y="10069"/>
                    </a:cubicBezTo>
                    <a:cubicBezTo>
                      <a:pt x="14100" y="10090"/>
                      <a:pt x="14266" y="10106"/>
                      <a:pt x="14431" y="10106"/>
                    </a:cubicBezTo>
                    <a:cubicBezTo>
                      <a:pt x="14831" y="10106"/>
                      <a:pt x="15219" y="10014"/>
                      <a:pt x="15407" y="9684"/>
                    </a:cubicBezTo>
                    <a:cubicBezTo>
                      <a:pt x="15622" y="9310"/>
                      <a:pt x="15435" y="8829"/>
                      <a:pt x="15156" y="8502"/>
                    </a:cubicBezTo>
                    <a:cubicBezTo>
                      <a:pt x="14877" y="8175"/>
                      <a:pt x="14506" y="7932"/>
                      <a:pt x="14259" y="7579"/>
                    </a:cubicBezTo>
                    <a:cubicBezTo>
                      <a:pt x="14013" y="7230"/>
                      <a:pt x="13931" y="6695"/>
                      <a:pt x="14244" y="6398"/>
                    </a:cubicBezTo>
                    <a:cubicBezTo>
                      <a:pt x="14408" y="6243"/>
                      <a:pt x="14617" y="6200"/>
                      <a:pt x="14846" y="6200"/>
                    </a:cubicBezTo>
                    <a:cubicBezTo>
                      <a:pt x="15131" y="6200"/>
                      <a:pt x="15444" y="6267"/>
                      <a:pt x="15732" y="6267"/>
                    </a:cubicBezTo>
                    <a:cubicBezTo>
                      <a:pt x="15953" y="6267"/>
                      <a:pt x="16158" y="6227"/>
                      <a:pt x="16324" y="6088"/>
                    </a:cubicBezTo>
                    <a:cubicBezTo>
                      <a:pt x="16665" y="5800"/>
                      <a:pt x="16601" y="5218"/>
                      <a:pt x="16298" y="4889"/>
                    </a:cubicBezTo>
                    <a:cubicBezTo>
                      <a:pt x="15997" y="4561"/>
                      <a:pt x="15537" y="4431"/>
                      <a:pt x="15099" y="4352"/>
                    </a:cubicBezTo>
                    <a:cubicBezTo>
                      <a:pt x="14607" y="4262"/>
                      <a:pt x="14107" y="4217"/>
                      <a:pt x="13606" y="4217"/>
                    </a:cubicBezTo>
                    <a:cubicBezTo>
                      <a:pt x="13408" y="4217"/>
                      <a:pt x="13210" y="4224"/>
                      <a:pt x="13012" y="4238"/>
                    </a:cubicBezTo>
                    <a:cubicBezTo>
                      <a:pt x="12785" y="4256"/>
                      <a:pt x="12555" y="4283"/>
                      <a:pt x="12328" y="4283"/>
                    </a:cubicBezTo>
                    <a:cubicBezTo>
                      <a:pt x="12144" y="4283"/>
                      <a:pt x="11963" y="4265"/>
                      <a:pt x="11788" y="4212"/>
                    </a:cubicBezTo>
                    <a:cubicBezTo>
                      <a:pt x="11391" y="4092"/>
                      <a:pt x="11032" y="3732"/>
                      <a:pt x="11080" y="3322"/>
                    </a:cubicBezTo>
                    <a:cubicBezTo>
                      <a:pt x="11135" y="2827"/>
                      <a:pt x="11699" y="2605"/>
                      <a:pt x="12221" y="2605"/>
                    </a:cubicBezTo>
                    <a:cubicBezTo>
                      <a:pt x="12306" y="2605"/>
                      <a:pt x="12389" y="2610"/>
                      <a:pt x="12468" y="2622"/>
                    </a:cubicBezTo>
                    <a:cubicBezTo>
                      <a:pt x="12849" y="2677"/>
                      <a:pt x="13245" y="2793"/>
                      <a:pt x="13622" y="2793"/>
                    </a:cubicBezTo>
                    <a:cubicBezTo>
                      <a:pt x="13813" y="2793"/>
                      <a:pt x="13998" y="2764"/>
                      <a:pt x="14174" y="2681"/>
                    </a:cubicBezTo>
                    <a:cubicBezTo>
                      <a:pt x="14652" y="2454"/>
                      <a:pt x="14873" y="1937"/>
                      <a:pt x="15270" y="1619"/>
                    </a:cubicBezTo>
                    <a:cubicBezTo>
                      <a:pt x="15510" y="1428"/>
                      <a:pt x="15749" y="1371"/>
                      <a:pt x="15995" y="1371"/>
                    </a:cubicBezTo>
                    <a:cubicBezTo>
                      <a:pt x="16287" y="1371"/>
                      <a:pt x="16590" y="1451"/>
                      <a:pt x="16915" y="1482"/>
                    </a:cubicBezTo>
                    <a:cubicBezTo>
                      <a:pt x="17008" y="1491"/>
                      <a:pt x="17092" y="1495"/>
                      <a:pt x="17170" y="1495"/>
                    </a:cubicBezTo>
                    <a:cubicBezTo>
                      <a:pt x="17890" y="1495"/>
                      <a:pt x="17973" y="1126"/>
                      <a:pt x="17772" y="639"/>
                    </a:cubicBezTo>
                    <a:cubicBezTo>
                      <a:pt x="16371" y="209"/>
                      <a:pt x="14964" y="1"/>
                      <a:pt x="13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3" name="Google Shape;4893;p55"/>
              <p:cNvSpPr/>
              <p:nvPr/>
            </p:nvSpPr>
            <p:spPr>
              <a:xfrm>
                <a:off x="2759325" y="764275"/>
                <a:ext cx="318700" cy="433000"/>
              </a:xfrm>
              <a:custGeom>
                <a:avLst/>
                <a:gdLst/>
                <a:ahLst/>
                <a:cxnLst/>
                <a:rect l="l" t="t" r="r" b="b"/>
                <a:pathLst>
                  <a:path w="12748" h="17320" extrusionOk="0">
                    <a:moveTo>
                      <a:pt x="9620" y="0"/>
                    </a:moveTo>
                    <a:cubicBezTo>
                      <a:pt x="9472" y="12"/>
                      <a:pt x="9326" y="40"/>
                      <a:pt x="9184" y="84"/>
                    </a:cubicBezTo>
                    <a:cubicBezTo>
                      <a:pt x="8548" y="277"/>
                      <a:pt x="7993" y="905"/>
                      <a:pt x="8116" y="1558"/>
                    </a:cubicBezTo>
                    <a:cubicBezTo>
                      <a:pt x="8156" y="1769"/>
                      <a:pt x="8261" y="1973"/>
                      <a:pt x="8241" y="2190"/>
                    </a:cubicBezTo>
                    <a:cubicBezTo>
                      <a:pt x="8213" y="2450"/>
                      <a:pt x="7999" y="2660"/>
                      <a:pt x="7753" y="2758"/>
                    </a:cubicBezTo>
                    <a:cubicBezTo>
                      <a:pt x="7511" y="2854"/>
                      <a:pt x="7242" y="2862"/>
                      <a:pt x="6980" y="2864"/>
                    </a:cubicBezTo>
                    <a:cubicBezTo>
                      <a:pt x="6164" y="2873"/>
                      <a:pt x="5303" y="2894"/>
                      <a:pt x="4602" y="3313"/>
                    </a:cubicBezTo>
                    <a:cubicBezTo>
                      <a:pt x="3902" y="3733"/>
                      <a:pt x="3465" y="4707"/>
                      <a:pt x="3904" y="5395"/>
                    </a:cubicBezTo>
                    <a:cubicBezTo>
                      <a:pt x="4192" y="5841"/>
                      <a:pt x="4758" y="6030"/>
                      <a:pt x="5296" y="6030"/>
                    </a:cubicBezTo>
                    <a:cubicBezTo>
                      <a:pt x="5342" y="6030"/>
                      <a:pt x="5389" y="6029"/>
                      <a:pt x="5434" y="6026"/>
                    </a:cubicBezTo>
                    <a:cubicBezTo>
                      <a:pt x="6013" y="5992"/>
                      <a:pt x="6565" y="5782"/>
                      <a:pt x="7131" y="5657"/>
                    </a:cubicBezTo>
                    <a:cubicBezTo>
                      <a:pt x="7369" y="5606"/>
                      <a:pt x="7619" y="5571"/>
                      <a:pt x="7866" y="5571"/>
                    </a:cubicBezTo>
                    <a:cubicBezTo>
                      <a:pt x="8203" y="5571"/>
                      <a:pt x="8533" y="5636"/>
                      <a:pt x="8819" y="5809"/>
                    </a:cubicBezTo>
                    <a:cubicBezTo>
                      <a:pt x="9314" y="6107"/>
                      <a:pt x="9582" y="6828"/>
                      <a:pt x="9234" y="7292"/>
                    </a:cubicBezTo>
                    <a:cubicBezTo>
                      <a:pt x="9020" y="7578"/>
                      <a:pt x="8663" y="7682"/>
                      <a:pt x="8297" y="7682"/>
                    </a:cubicBezTo>
                    <a:cubicBezTo>
                      <a:pt x="8126" y="7682"/>
                      <a:pt x="7953" y="7659"/>
                      <a:pt x="7792" y="7623"/>
                    </a:cubicBezTo>
                    <a:cubicBezTo>
                      <a:pt x="7515" y="7560"/>
                      <a:pt x="7238" y="7467"/>
                      <a:pt x="6953" y="7467"/>
                    </a:cubicBezTo>
                    <a:cubicBezTo>
                      <a:pt x="6945" y="7467"/>
                      <a:pt x="6937" y="7467"/>
                      <a:pt x="6929" y="7467"/>
                    </a:cubicBezTo>
                    <a:cubicBezTo>
                      <a:pt x="6637" y="7470"/>
                      <a:pt x="6322" y="7600"/>
                      <a:pt x="6202" y="7868"/>
                    </a:cubicBezTo>
                    <a:cubicBezTo>
                      <a:pt x="6049" y="8205"/>
                      <a:pt x="6270" y="8607"/>
                      <a:pt x="6568" y="8826"/>
                    </a:cubicBezTo>
                    <a:cubicBezTo>
                      <a:pt x="6867" y="9042"/>
                      <a:pt x="7235" y="9148"/>
                      <a:pt x="7547" y="9343"/>
                    </a:cubicBezTo>
                    <a:cubicBezTo>
                      <a:pt x="8038" y="9650"/>
                      <a:pt x="8388" y="10199"/>
                      <a:pt x="8371" y="10776"/>
                    </a:cubicBezTo>
                    <a:cubicBezTo>
                      <a:pt x="8355" y="11353"/>
                      <a:pt x="7926" y="11915"/>
                      <a:pt x="7359" y="12009"/>
                    </a:cubicBezTo>
                    <a:cubicBezTo>
                      <a:pt x="7293" y="12020"/>
                      <a:pt x="7229" y="12025"/>
                      <a:pt x="7165" y="12025"/>
                    </a:cubicBezTo>
                    <a:cubicBezTo>
                      <a:pt x="6491" y="12025"/>
                      <a:pt x="5907" y="11466"/>
                      <a:pt x="5313" y="11096"/>
                    </a:cubicBezTo>
                    <a:cubicBezTo>
                      <a:pt x="4721" y="10730"/>
                      <a:pt x="4027" y="10538"/>
                      <a:pt x="3332" y="10538"/>
                    </a:cubicBezTo>
                    <a:cubicBezTo>
                      <a:pt x="3043" y="10538"/>
                      <a:pt x="2754" y="10571"/>
                      <a:pt x="2473" y="10639"/>
                    </a:cubicBezTo>
                    <a:cubicBezTo>
                      <a:pt x="1448" y="10884"/>
                      <a:pt x="508" y="11643"/>
                      <a:pt x="256" y="12665"/>
                    </a:cubicBezTo>
                    <a:cubicBezTo>
                      <a:pt x="0" y="13688"/>
                      <a:pt x="614" y="14909"/>
                      <a:pt x="1638" y="15142"/>
                    </a:cubicBezTo>
                    <a:cubicBezTo>
                      <a:pt x="1778" y="15174"/>
                      <a:pt x="1917" y="15188"/>
                      <a:pt x="2055" y="15188"/>
                    </a:cubicBezTo>
                    <a:cubicBezTo>
                      <a:pt x="2994" y="15188"/>
                      <a:pt x="3901" y="14545"/>
                      <a:pt x="4865" y="14415"/>
                    </a:cubicBezTo>
                    <a:cubicBezTo>
                      <a:pt x="4937" y="14405"/>
                      <a:pt x="5011" y="14400"/>
                      <a:pt x="5086" y="14400"/>
                    </a:cubicBezTo>
                    <a:cubicBezTo>
                      <a:pt x="5403" y="14400"/>
                      <a:pt x="5728" y="14497"/>
                      <a:pt x="5873" y="14766"/>
                    </a:cubicBezTo>
                    <a:cubicBezTo>
                      <a:pt x="6225" y="15426"/>
                      <a:pt x="5148" y="16153"/>
                      <a:pt x="5383" y="16862"/>
                    </a:cubicBezTo>
                    <a:cubicBezTo>
                      <a:pt x="5482" y="17161"/>
                      <a:pt x="5799" y="17320"/>
                      <a:pt x="6118" y="17320"/>
                    </a:cubicBezTo>
                    <a:cubicBezTo>
                      <a:pt x="6242" y="17320"/>
                      <a:pt x="6366" y="17296"/>
                      <a:pt x="6478" y="17246"/>
                    </a:cubicBezTo>
                    <a:cubicBezTo>
                      <a:pt x="6875" y="17069"/>
                      <a:pt x="7130" y="16670"/>
                      <a:pt x="7293" y="16266"/>
                    </a:cubicBezTo>
                    <a:cubicBezTo>
                      <a:pt x="7453" y="15861"/>
                      <a:pt x="7549" y="15427"/>
                      <a:pt x="7758" y="15047"/>
                    </a:cubicBezTo>
                    <a:cubicBezTo>
                      <a:pt x="7969" y="14664"/>
                      <a:pt x="8329" y="14326"/>
                      <a:pt x="8764" y="14301"/>
                    </a:cubicBezTo>
                    <a:cubicBezTo>
                      <a:pt x="8782" y="14300"/>
                      <a:pt x="8799" y="14300"/>
                      <a:pt x="8817" y="14300"/>
                    </a:cubicBezTo>
                    <a:cubicBezTo>
                      <a:pt x="9238" y="14300"/>
                      <a:pt x="9612" y="14589"/>
                      <a:pt x="9898" y="14906"/>
                    </a:cubicBezTo>
                    <a:cubicBezTo>
                      <a:pt x="10065" y="15089"/>
                      <a:pt x="10221" y="15289"/>
                      <a:pt x="10395" y="15471"/>
                    </a:cubicBezTo>
                    <a:cubicBezTo>
                      <a:pt x="10623" y="15028"/>
                      <a:pt x="10821" y="14570"/>
                      <a:pt x="10988" y="14101"/>
                    </a:cubicBezTo>
                    <a:cubicBezTo>
                      <a:pt x="12747" y="9190"/>
                      <a:pt x="12548" y="3708"/>
                      <a:pt x="9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4" name="Google Shape;4894;p55"/>
              <p:cNvSpPr/>
              <p:nvPr/>
            </p:nvSpPr>
            <p:spPr>
              <a:xfrm>
                <a:off x="2512750" y="1146425"/>
                <a:ext cx="367575" cy="148475"/>
              </a:xfrm>
              <a:custGeom>
                <a:avLst/>
                <a:gdLst/>
                <a:ahLst/>
                <a:cxnLst/>
                <a:rect l="l" t="t" r="r" b="b"/>
                <a:pathLst>
                  <a:path w="14703" h="5939" extrusionOk="0">
                    <a:moveTo>
                      <a:pt x="9499" y="0"/>
                    </a:moveTo>
                    <a:cubicBezTo>
                      <a:pt x="9426" y="0"/>
                      <a:pt x="9356" y="14"/>
                      <a:pt x="9290" y="48"/>
                    </a:cubicBezTo>
                    <a:cubicBezTo>
                      <a:pt x="8993" y="196"/>
                      <a:pt x="8994" y="622"/>
                      <a:pt x="9070" y="947"/>
                    </a:cubicBezTo>
                    <a:cubicBezTo>
                      <a:pt x="9145" y="1278"/>
                      <a:pt x="9253" y="1606"/>
                      <a:pt x="9258" y="1946"/>
                    </a:cubicBezTo>
                    <a:cubicBezTo>
                      <a:pt x="9266" y="2286"/>
                      <a:pt x="9152" y="2653"/>
                      <a:pt x="8873" y="2847"/>
                    </a:cubicBezTo>
                    <a:cubicBezTo>
                      <a:pt x="8727" y="2950"/>
                      <a:pt x="8561" y="2993"/>
                      <a:pt x="8388" y="2993"/>
                    </a:cubicBezTo>
                    <a:cubicBezTo>
                      <a:pt x="8064" y="2993"/>
                      <a:pt x="7717" y="2843"/>
                      <a:pt x="7437" y="2663"/>
                    </a:cubicBezTo>
                    <a:cubicBezTo>
                      <a:pt x="7006" y="2383"/>
                      <a:pt x="6624" y="2038"/>
                      <a:pt x="6302" y="1638"/>
                    </a:cubicBezTo>
                    <a:cubicBezTo>
                      <a:pt x="5991" y="1253"/>
                      <a:pt x="5733" y="811"/>
                      <a:pt x="5338" y="507"/>
                    </a:cubicBezTo>
                    <a:cubicBezTo>
                      <a:pt x="5105" y="328"/>
                      <a:pt x="4801" y="211"/>
                      <a:pt x="4512" y="211"/>
                    </a:cubicBezTo>
                    <a:cubicBezTo>
                      <a:pt x="4312" y="211"/>
                      <a:pt x="4119" y="267"/>
                      <a:pt x="3962" y="396"/>
                    </a:cubicBezTo>
                    <a:cubicBezTo>
                      <a:pt x="3474" y="789"/>
                      <a:pt x="3577" y="1619"/>
                      <a:pt x="3109" y="2039"/>
                    </a:cubicBezTo>
                    <a:cubicBezTo>
                      <a:pt x="2900" y="2225"/>
                      <a:pt x="2623" y="2287"/>
                      <a:pt x="2337" y="2287"/>
                    </a:cubicBezTo>
                    <a:cubicBezTo>
                      <a:pt x="2177" y="2287"/>
                      <a:pt x="2015" y="2268"/>
                      <a:pt x="1861" y="2240"/>
                    </a:cubicBezTo>
                    <a:cubicBezTo>
                      <a:pt x="1557" y="2185"/>
                      <a:pt x="1246" y="2105"/>
                      <a:pt x="941" y="2105"/>
                    </a:cubicBezTo>
                    <a:cubicBezTo>
                      <a:pt x="815" y="2105"/>
                      <a:pt x="690" y="2119"/>
                      <a:pt x="566" y="2153"/>
                    </a:cubicBezTo>
                    <a:cubicBezTo>
                      <a:pt x="337" y="2218"/>
                      <a:pt x="148" y="2350"/>
                      <a:pt x="0" y="2524"/>
                    </a:cubicBezTo>
                    <a:cubicBezTo>
                      <a:pt x="989" y="3367"/>
                      <a:pt x="2147" y="4084"/>
                      <a:pt x="3467" y="4627"/>
                    </a:cubicBezTo>
                    <a:cubicBezTo>
                      <a:pt x="5548" y="5482"/>
                      <a:pt x="7784" y="5938"/>
                      <a:pt x="9951" y="5938"/>
                    </a:cubicBezTo>
                    <a:cubicBezTo>
                      <a:pt x="11608" y="5938"/>
                      <a:pt x="13225" y="5672"/>
                      <a:pt x="14703" y="5112"/>
                    </a:cubicBezTo>
                    <a:cubicBezTo>
                      <a:pt x="14448" y="4559"/>
                      <a:pt x="13965" y="4104"/>
                      <a:pt x="13368" y="4054"/>
                    </a:cubicBezTo>
                    <a:cubicBezTo>
                      <a:pt x="13328" y="4051"/>
                      <a:pt x="13287" y="4049"/>
                      <a:pt x="13246" y="4049"/>
                    </a:cubicBezTo>
                    <a:cubicBezTo>
                      <a:pt x="12907" y="4049"/>
                      <a:pt x="12559" y="4152"/>
                      <a:pt x="12228" y="4152"/>
                    </a:cubicBezTo>
                    <a:cubicBezTo>
                      <a:pt x="12075" y="4152"/>
                      <a:pt x="11925" y="4129"/>
                      <a:pt x="11782" y="4065"/>
                    </a:cubicBezTo>
                    <a:cubicBezTo>
                      <a:pt x="11376" y="3881"/>
                      <a:pt x="11179" y="3415"/>
                      <a:pt x="11125" y="2971"/>
                    </a:cubicBezTo>
                    <a:cubicBezTo>
                      <a:pt x="11072" y="2528"/>
                      <a:pt x="11126" y="2076"/>
                      <a:pt x="11044" y="1637"/>
                    </a:cubicBezTo>
                    <a:cubicBezTo>
                      <a:pt x="10919" y="994"/>
                      <a:pt x="10489" y="417"/>
                      <a:pt x="9906" y="116"/>
                    </a:cubicBezTo>
                    <a:cubicBezTo>
                      <a:pt x="9780" y="52"/>
                      <a:pt x="9637" y="0"/>
                      <a:pt x="94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895" name="Google Shape;4895;p55"/>
              <p:cNvSpPr/>
              <p:nvPr/>
            </p:nvSpPr>
            <p:spPr>
              <a:xfrm>
                <a:off x="2311500" y="1301650"/>
                <a:ext cx="499625" cy="298650"/>
              </a:xfrm>
              <a:custGeom>
                <a:avLst/>
                <a:gdLst/>
                <a:ahLst/>
                <a:cxnLst/>
                <a:rect l="l" t="t" r="r" b="b"/>
                <a:pathLst>
                  <a:path w="19985" h="11946" extrusionOk="0">
                    <a:moveTo>
                      <a:pt x="2526" y="0"/>
                    </a:moveTo>
                    <a:cubicBezTo>
                      <a:pt x="1759" y="0"/>
                      <a:pt x="32" y="2385"/>
                      <a:pt x="16" y="3074"/>
                    </a:cubicBezTo>
                    <a:cubicBezTo>
                      <a:pt x="1" y="3760"/>
                      <a:pt x="16957" y="11946"/>
                      <a:pt x="18411" y="11946"/>
                    </a:cubicBezTo>
                    <a:cubicBezTo>
                      <a:pt x="18427" y="11946"/>
                      <a:pt x="18441" y="11945"/>
                      <a:pt x="18453" y="11943"/>
                    </a:cubicBezTo>
                    <a:cubicBezTo>
                      <a:pt x="19576" y="11760"/>
                      <a:pt x="19985" y="8374"/>
                      <a:pt x="19423" y="7681"/>
                    </a:cubicBezTo>
                    <a:cubicBezTo>
                      <a:pt x="18861" y="6988"/>
                      <a:pt x="3349" y="33"/>
                      <a:pt x="2541" y="0"/>
                    </a:cubicBezTo>
                    <a:cubicBezTo>
                      <a:pt x="2536" y="0"/>
                      <a:pt x="2531" y="0"/>
                      <a:pt x="25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896" name="Google Shape;4896;p55"/>
          <p:cNvGrpSpPr/>
          <p:nvPr/>
        </p:nvGrpSpPr>
        <p:grpSpPr>
          <a:xfrm rot="-860851">
            <a:off x="332056" y="796582"/>
            <a:ext cx="1215012" cy="428320"/>
            <a:chOff x="4733863" y="244350"/>
            <a:chExt cx="1215025" cy="428325"/>
          </a:xfrm>
        </p:grpSpPr>
        <p:sp>
          <p:nvSpPr>
            <p:cNvPr id="4897" name="Google Shape;4897;p55"/>
            <p:cNvSpPr/>
            <p:nvPr/>
          </p:nvSpPr>
          <p:spPr>
            <a:xfrm>
              <a:off x="4733900" y="244388"/>
              <a:ext cx="1214950" cy="428250"/>
            </a:xfrm>
            <a:custGeom>
              <a:avLst/>
              <a:gdLst/>
              <a:ahLst/>
              <a:cxnLst/>
              <a:rect l="l" t="t" r="r" b="b"/>
              <a:pathLst>
                <a:path w="48598" h="17130" extrusionOk="0">
                  <a:moveTo>
                    <a:pt x="793" y="1"/>
                  </a:moveTo>
                  <a:cubicBezTo>
                    <a:pt x="551" y="1"/>
                    <a:pt x="417" y="180"/>
                    <a:pt x="398" y="370"/>
                  </a:cubicBezTo>
                  <a:cubicBezTo>
                    <a:pt x="259" y="543"/>
                    <a:pt x="238" y="822"/>
                    <a:pt x="475" y="984"/>
                  </a:cubicBezTo>
                  <a:cubicBezTo>
                    <a:pt x="1130" y="1426"/>
                    <a:pt x="1767" y="1892"/>
                    <a:pt x="2385" y="2381"/>
                  </a:cubicBezTo>
                  <a:cubicBezTo>
                    <a:pt x="2846" y="2745"/>
                    <a:pt x="3295" y="3120"/>
                    <a:pt x="3736" y="3508"/>
                  </a:cubicBezTo>
                  <a:cubicBezTo>
                    <a:pt x="3796" y="3561"/>
                    <a:pt x="3857" y="3614"/>
                    <a:pt x="3917" y="3669"/>
                  </a:cubicBezTo>
                  <a:cubicBezTo>
                    <a:pt x="3654" y="3737"/>
                    <a:pt x="3393" y="3814"/>
                    <a:pt x="3136" y="3899"/>
                  </a:cubicBezTo>
                  <a:cubicBezTo>
                    <a:pt x="2575" y="4085"/>
                    <a:pt x="2027" y="4310"/>
                    <a:pt x="1498" y="4571"/>
                  </a:cubicBezTo>
                  <a:cubicBezTo>
                    <a:pt x="1167" y="4734"/>
                    <a:pt x="844" y="4911"/>
                    <a:pt x="527" y="5103"/>
                  </a:cubicBezTo>
                  <a:cubicBezTo>
                    <a:pt x="262" y="5263"/>
                    <a:pt x="242" y="5633"/>
                    <a:pt x="506" y="5809"/>
                  </a:cubicBezTo>
                  <a:lnTo>
                    <a:pt x="1138" y="6231"/>
                  </a:lnTo>
                  <a:lnTo>
                    <a:pt x="2303" y="7007"/>
                  </a:lnTo>
                  <a:lnTo>
                    <a:pt x="3867" y="8050"/>
                  </a:lnTo>
                  <a:cubicBezTo>
                    <a:pt x="2712" y="8780"/>
                    <a:pt x="1518" y="9451"/>
                    <a:pt x="293" y="10059"/>
                  </a:cubicBezTo>
                  <a:cubicBezTo>
                    <a:pt x="1" y="10204"/>
                    <a:pt x="35" y="10593"/>
                    <a:pt x="271" y="10765"/>
                  </a:cubicBezTo>
                  <a:cubicBezTo>
                    <a:pt x="1518" y="11675"/>
                    <a:pt x="2728" y="12633"/>
                    <a:pt x="3900" y="13641"/>
                  </a:cubicBezTo>
                  <a:lnTo>
                    <a:pt x="3485" y="13992"/>
                  </a:lnTo>
                  <a:lnTo>
                    <a:pt x="2663" y="14688"/>
                  </a:lnTo>
                  <a:lnTo>
                    <a:pt x="1708" y="15496"/>
                  </a:lnTo>
                  <a:lnTo>
                    <a:pt x="1224" y="15906"/>
                  </a:lnTo>
                  <a:lnTo>
                    <a:pt x="921" y="16162"/>
                  </a:lnTo>
                  <a:cubicBezTo>
                    <a:pt x="764" y="16295"/>
                    <a:pt x="754" y="16467"/>
                    <a:pt x="825" y="16606"/>
                  </a:cubicBezTo>
                  <a:cubicBezTo>
                    <a:pt x="758" y="16840"/>
                    <a:pt x="876" y="17129"/>
                    <a:pt x="1188" y="17129"/>
                  </a:cubicBezTo>
                  <a:lnTo>
                    <a:pt x="3496" y="17129"/>
                  </a:lnTo>
                  <a:cubicBezTo>
                    <a:pt x="5108" y="17127"/>
                    <a:pt x="6720" y="17123"/>
                    <a:pt x="8333" y="17114"/>
                  </a:cubicBezTo>
                  <a:cubicBezTo>
                    <a:pt x="8732" y="17112"/>
                    <a:pt x="9132" y="17110"/>
                    <a:pt x="9532" y="17108"/>
                  </a:cubicBezTo>
                  <a:cubicBezTo>
                    <a:pt x="9776" y="17106"/>
                    <a:pt x="10021" y="17105"/>
                    <a:pt x="10266" y="17103"/>
                  </a:cubicBezTo>
                  <a:cubicBezTo>
                    <a:pt x="10968" y="17098"/>
                    <a:pt x="11671" y="17093"/>
                    <a:pt x="12374" y="17087"/>
                  </a:cubicBezTo>
                  <a:cubicBezTo>
                    <a:pt x="14436" y="17069"/>
                    <a:pt x="16498" y="17046"/>
                    <a:pt x="18560" y="17018"/>
                  </a:cubicBezTo>
                  <a:cubicBezTo>
                    <a:pt x="19763" y="17002"/>
                    <a:pt x="20966" y="16983"/>
                    <a:pt x="22169" y="16962"/>
                  </a:cubicBezTo>
                  <a:lnTo>
                    <a:pt x="22467" y="16957"/>
                  </a:lnTo>
                  <a:cubicBezTo>
                    <a:pt x="23892" y="16934"/>
                    <a:pt x="25316" y="16906"/>
                    <a:pt x="26740" y="16876"/>
                  </a:cubicBezTo>
                  <a:lnTo>
                    <a:pt x="27261" y="16866"/>
                  </a:lnTo>
                  <a:cubicBezTo>
                    <a:pt x="27714" y="16856"/>
                    <a:pt x="28167" y="16847"/>
                    <a:pt x="28620" y="16836"/>
                  </a:cubicBezTo>
                  <a:cubicBezTo>
                    <a:pt x="29031" y="16827"/>
                    <a:pt x="29443" y="16818"/>
                    <a:pt x="29854" y="16808"/>
                  </a:cubicBezTo>
                  <a:lnTo>
                    <a:pt x="30160" y="16801"/>
                  </a:lnTo>
                  <a:cubicBezTo>
                    <a:pt x="30528" y="16792"/>
                    <a:pt x="30897" y="16783"/>
                    <a:pt x="31266" y="16774"/>
                  </a:cubicBezTo>
                  <a:cubicBezTo>
                    <a:pt x="32820" y="16736"/>
                    <a:pt x="34374" y="16694"/>
                    <a:pt x="35928" y="16650"/>
                  </a:cubicBezTo>
                  <a:cubicBezTo>
                    <a:pt x="37468" y="16606"/>
                    <a:pt x="39006" y="16559"/>
                    <a:pt x="40544" y="16509"/>
                  </a:cubicBezTo>
                  <a:cubicBezTo>
                    <a:pt x="40938" y="16497"/>
                    <a:pt x="41332" y="16484"/>
                    <a:pt x="41726" y="16470"/>
                  </a:cubicBezTo>
                  <a:cubicBezTo>
                    <a:pt x="42935" y="16430"/>
                    <a:pt x="44145" y="16387"/>
                    <a:pt x="45355" y="16344"/>
                  </a:cubicBezTo>
                  <a:lnTo>
                    <a:pt x="45710" y="16330"/>
                  </a:lnTo>
                  <a:cubicBezTo>
                    <a:pt x="45786" y="16328"/>
                    <a:pt x="45859" y="16305"/>
                    <a:pt x="45923" y="16266"/>
                  </a:cubicBezTo>
                  <a:cubicBezTo>
                    <a:pt x="45958" y="16263"/>
                    <a:pt x="45992" y="16261"/>
                    <a:pt x="46027" y="16258"/>
                  </a:cubicBezTo>
                  <a:cubicBezTo>
                    <a:pt x="46712" y="16199"/>
                    <a:pt x="47361" y="16001"/>
                    <a:pt x="47957" y="15646"/>
                  </a:cubicBezTo>
                  <a:cubicBezTo>
                    <a:pt x="48169" y="15520"/>
                    <a:pt x="48261" y="15194"/>
                    <a:pt x="48060" y="15007"/>
                  </a:cubicBezTo>
                  <a:lnTo>
                    <a:pt x="44977" y="12124"/>
                  </a:lnTo>
                  <a:cubicBezTo>
                    <a:pt x="46000" y="11884"/>
                    <a:pt x="46996" y="11537"/>
                    <a:pt x="47946" y="11089"/>
                  </a:cubicBezTo>
                  <a:cubicBezTo>
                    <a:pt x="48228" y="10957"/>
                    <a:pt x="48219" y="10538"/>
                    <a:pt x="47968" y="10384"/>
                  </a:cubicBezTo>
                  <a:cubicBezTo>
                    <a:pt x="46941" y="9751"/>
                    <a:pt x="45899" y="9145"/>
                    <a:pt x="44843" y="8564"/>
                  </a:cubicBezTo>
                  <a:cubicBezTo>
                    <a:pt x="45975" y="7913"/>
                    <a:pt x="47133" y="7311"/>
                    <a:pt x="48318" y="6758"/>
                  </a:cubicBezTo>
                  <a:cubicBezTo>
                    <a:pt x="48596" y="6629"/>
                    <a:pt x="48598" y="6200"/>
                    <a:pt x="48342" y="6052"/>
                  </a:cubicBezTo>
                  <a:cubicBezTo>
                    <a:pt x="47759" y="5716"/>
                    <a:pt x="47169" y="5395"/>
                    <a:pt x="46571" y="5089"/>
                  </a:cubicBezTo>
                  <a:cubicBezTo>
                    <a:pt x="46393" y="4996"/>
                    <a:pt x="46214" y="4906"/>
                    <a:pt x="46034" y="4818"/>
                  </a:cubicBezTo>
                  <a:cubicBezTo>
                    <a:pt x="45906" y="4754"/>
                    <a:pt x="45777" y="4691"/>
                    <a:pt x="45649" y="4629"/>
                  </a:cubicBezTo>
                  <a:cubicBezTo>
                    <a:pt x="45537" y="4574"/>
                    <a:pt x="45424" y="4521"/>
                    <a:pt x="45313" y="4468"/>
                  </a:cubicBezTo>
                  <a:cubicBezTo>
                    <a:pt x="45271" y="4449"/>
                    <a:pt x="45230" y="4430"/>
                    <a:pt x="45189" y="4411"/>
                  </a:cubicBezTo>
                  <a:cubicBezTo>
                    <a:pt x="45097" y="4367"/>
                    <a:pt x="45003" y="4325"/>
                    <a:pt x="44911" y="4282"/>
                  </a:cubicBezTo>
                  <a:cubicBezTo>
                    <a:pt x="44786" y="4225"/>
                    <a:pt x="44662" y="4168"/>
                    <a:pt x="44538" y="4112"/>
                  </a:cubicBezTo>
                  <a:cubicBezTo>
                    <a:pt x="44467" y="4081"/>
                    <a:pt x="44397" y="4050"/>
                    <a:pt x="44327" y="4019"/>
                  </a:cubicBezTo>
                  <a:lnTo>
                    <a:pt x="44776" y="3636"/>
                  </a:lnTo>
                  <a:lnTo>
                    <a:pt x="45342" y="3151"/>
                  </a:lnTo>
                  <a:lnTo>
                    <a:pt x="46587" y="2083"/>
                  </a:lnTo>
                  <a:lnTo>
                    <a:pt x="47333" y="1445"/>
                  </a:lnTo>
                  <a:cubicBezTo>
                    <a:pt x="47485" y="1317"/>
                    <a:pt x="47498" y="1151"/>
                    <a:pt x="47436" y="1014"/>
                  </a:cubicBezTo>
                  <a:cubicBezTo>
                    <a:pt x="47611" y="776"/>
                    <a:pt x="47520" y="354"/>
                    <a:pt x="47142" y="354"/>
                  </a:cubicBezTo>
                  <a:cubicBezTo>
                    <a:pt x="47141" y="354"/>
                    <a:pt x="47140" y="354"/>
                    <a:pt x="47139" y="354"/>
                  </a:cubicBezTo>
                  <a:cubicBezTo>
                    <a:pt x="44676" y="366"/>
                    <a:pt x="42211" y="374"/>
                    <a:pt x="39748" y="377"/>
                  </a:cubicBezTo>
                  <a:lnTo>
                    <a:pt x="37104" y="377"/>
                  </a:lnTo>
                  <a:cubicBezTo>
                    <a:pt x="35190" y="377"/>
                    <a:pt x="33278" y="374"/>
                    <a:pt x="31364" y="366"/>
                  </a:cubicBezTo>
                  <a:cubicBezTo>
                    <a:pt x="31000" y="365"/>
                    <a:pt x="30637" y="364"/>
                    <a:pt x="30273" y="362"/>
                  </a:cubicBezTo>
                  <a:lnTo>
                    <a:pt x="29928" y="361"/>
                  </a:lnTo>
                  <a:cubicBezTo>
                    <a:pt x="29628" y="360"/>
                    <a:pt x="29328" y="358"/>
                    <a:pt x="29028" y="357"/>
                  </a:cubicBezTo>
                  <a:lnTo>
                    <a:pt x="28642" y="355"/>
                  </a:lnTo>
                  <a:lnTo>
                    <a:pt x="27614" y="349"/>
                  </a:lnTo>
                  <a:lnTo>
                    <a:pt x="27212" y="347"/>
                  </a:lnTo>
                  <a:lnTo>
                    <a:pt x="27190" y="347"/>
                  </a:lnTo>
                  <a:lnTo>
                    <a:pt x="26866" y="345"/>
                  </a:lnTo>
                  <a:cubicBezTo>
                    <a:pt x="24885" y="333"/>
                    <a:pt x="22904" y="319"/>
                    <a:pt x="20923" y="299"/>
                  </a:cubicBezTo>
                  <a:cubicBezTo>
                    <a:pt x="20667" y="297"/>
                    <a:pt x="20412" y="295"/>
                    <a:pt x="20156" y="292"/>
                  </a:cubicBezTo>
                  <a:cubicBezTo>
                    <a:pt x="19970" y="291"/>
                    <a:pt x="19784" y="289"/>
                    <a:pt x="19598" y="287"/>
                  </a:cubicBezTo>
                  <a:lnTo>
                    <a:pt x="18694" y="277"/>
                  </a:lnTo>
                  <a:lnTo>
                    <a:pt x="18267" y="273"/>
                  </a:lnTo>
                  <a:cubicBezTo>
                    <a:pt x="18153" y="272"/>
                    <a:pt x="18038" y="271"/>
                    <a:pt x="17925" y="270"/>
                  </a:cubicBezTo>
                  <a:lnTo>
                    <a:pt x="17201" y="261"/>
                  </a:lnTo>
                  <a:cubicBezTo>
                    <a:pt x="16959" y="258"/>
                    <a:pt x="16719" y="256"/>
                    <a:pt x="16479" y="253"/>
                  </a:cubicBezTo>
                  <a:cubicBezTo>
                    <a:pt x="15742" y="244"/>
                    <a:pt x="15005" y="235"/>
                    <a:pt x="14268" y="225"/>
                  </a:cubicBezTo>
                  <a:cubicBezTo>
                    <a:pt x="13909" y="221"/>
                    <a:pt x="13549" y="215"/>
                    <a:pt x="13189" y="211"/>
                  </a:cubicBezTo>
                  <a:lnTo>
                    <a:pt x="12869" y="207"/>
                  </a:lnTo>
                  <a:lnTo>
                    <a:pt x="12228" y="197"/>
                  </a:lnTo>
                  <a:lnTo>
                    <a:pt x="11792" y="192"/>
                  </a:lnTo>
                  <a:lnTo>
                    <a:pt x="11320" y="185"/>
                  </a:lnTo>
                  <a:lnTo>
                    <a:pt x="11290" y="185"/>
                  </a:lnTo>
                  <a:lnTo>
                    <a:pt x="11000" y="180"/>
                  </a:lnTo>
                  <a:cubicBezTo>
                    <a:pt x="10294" y="170"/>
                    <a:pt x="9588" y="159"/>
                    <a:pt x="8882" y="148"/>
                  </a:cubicBezTo>
                  <a:cubicBezTo>
                    <a:pt x="8031" y="135"/>
                    <a:pt x="7178" y="120"/>
                    <a:pt x="6325" y="105"/>
                  </a:cubicBezTo>
                  <a:lnTo>
                    <a:pt x="6047" y="101"/>
                  </a:lnTo>
                  <a:lnTo>
                    <a:pt x="5724" y="94"/>
                  </a:lnTo>
                  <a:cubicBezTo>
                    <a:pt x="5101" y="84"/>
                    <a:pt x="4479" y="72"/>
                    <a:pt x="3857" y="60"/>
                  </a:cubicBezTo>
                  <a:cubicBezTo>
                    <a:pt x="2839" y="41"/>
                    <a:pt x="1821" y="21"/>
                    <a:pt x="803" y="1"/>
                  </a:cubicBezTo>
                  <a:cubicBezTo>
                    <a:pt x="800" y="1"/>
                    <a:pt x="796" y="1"/>
                    <a:pt x="79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898" name="Google Shape;4898;p55"/>
            <p:cNvGrpSpPr/>
            <p:nvPr/>
          </p:nvGrpSpPr>
          <p:grpSpPr>
            <a:xfrm>
              <a:off x="4733863" y="244350"/>
              <a:ext cx="1215025" cy="428325"/>
              <a:chOff x="3883350" y="238100"/>
              <a:chExt cx="1215025" cy="428325"/>
            </a:xfrm>
          </p:grpSpPr>
          <p:sp>
            <p:nvSpPr>
              <p:cNvPr id="4899" name="Google Shape;4899;p55"/>
              <p:cNvSpPr/>
              <p:nvPr/>
            </p:nvSpPr>
            <p:spPr>
              <a:xfrm>
                <a:off x="4026425" y="240450"/>
                <a:ext cx="8150" cy="6275"/>
              </a:xfrm>
              <a:custGeom>
                <a:avLst/>
                <a:gdLst/>
                <a:ahLst/>
                <a:cxnLst/>
                <a:rect l="l" t="t" r="r" b="b"/>
                <a:pathLst>
                  <a:path w="326" h="251" extrusionOk="0">
                    <a:moveTo>
                      <a:pt x="1" y="1"/>
                    </a:moveTo>
                    <a:lnTo>
                      <a:pt x="1" y="1"/>
                    </a:lnTo>
                    <a:cubicBezTo>
                      <a:pt x="85" y="77"/>
                      <a:pt x="161" y="161"/>
                      <a:pt x="229" y="250"/>
                    </a:cubicBezTo>
                    <a:cubicBezTo>
                      <a:pt x="234" y="249"/>
                      <a:pt x="238" y="248"/>
                      <a:pt x="241" y="246"/>
                    </a:cubicBezTo>
                    <a:cubicBezTo>
                      <a:pt x="248" y="244"/>
                      <a:pt x="254" y="243"/>
                      <a:pt x="260" y="241"/>
                    </a:cubicBezTo>
                    <a:cubicBezTo>
                      <a:pt x="283" y="163"/>
                      <a:pt x="304" y="85"/>
                      <a:pt x="325" y="7"/>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0" name="Google Shape;4900;p55"/>
              <p:cNvSpPr/>
              <p:nvPr/>
            </p:nvSpPr>
            <p:spPr>
              <a:xfrm>
                <a:off x="4165625" y="242725"/>
                <a:ext cx="775" cy="300"/>
              </a:xfrm>
              <a:custGeom>
                <a:avLst/>
                <a:gdLst/>
                <a:ahLst/>
                <a:cxnLst/>
                <a:rect l="l" t="t" r="r" b="b"/>
                <a:pathLst>
                  <a:path w="31" h="12" extrusionOk="0">
                    <a:moveTo>
                      <a:pt x="1" y="1"/>
                    </a:moveTo>
                    <a:cubicBezTo>
                      <a:pt x="3" y="4"/>
                      <a:pt x="5" y="8"/>
                      <a:pt x="6" y="12"/>
                    </a:cubicBezTo>
                    <a:lnTo>
                      <a:pt x="3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1" name="Google Shape;4901;p55"/>
              <p:cNvSpPr/>
              <p:nvPr/>
            </p:nvSpPr>
            <p:spPr>
              <a:xfrm>
                <a:off x="3926100" y="605350"/>
                <a:ext cx="44950" cy="61050"/>
              </a:xfrm>
              <a:custGeom>
                <a:avLst/>
                <a:gdLst/>
                <a:ahLst/>
                <a:cxnLst/>
                <a:rect l="l" t="t" r="r" b="b"/>
                <a:pathLst>
                  <a:path w="1798" h="2442" extrusionOk="0">
                    <a:moveTo>
                      <a:pt x="955" y="1"/>
                    </a:moveTo>
                    <a:lnTo>
                      <a:pt x="0" y="809"/>
                    </a:lnTo>
                    <a:cubicBezTo>
                      <a:pt x="372" y="1273"/>
                      <a:pt x="541" y="1851"/>
                      <a:pt x="602" y="2442"/>
                    </a:cubicBezTo>
                    <a:lnTo>
                      <a:pt x="1452" y="2442"/>
                    </a:lnTo>
                    <a:cubicBezTo>
                      <a:pt x="1549" y="2317"/>
                      <a:pt x="1646" y="2192"/>
                      <a:pt x="1743" y="2066"/>
                    </a:cubicBezTo>
                    <a:cubicBezTo>
                      <a:pt x="1725" y="2038"/>
                      <a:pt x="1721" y="2004"/>
                      <a:pt x="1729" y="1972"/>
                    </a:cubicBezTo>
                    <a:cubicBezTo>
                      <a:pt x="1797" y="1669"/>
                      <a:pt x="1654" y="1390"/>
                      <a:pt x="1493" y="1142"/>
                    </a:cubicBezTo>
                    <a:cubicBezTo>
                      <a:pt x="1333" y="894"/>
                      <a:pt x="1169" y="655"/>
                      <a:pt x="1066" y="376"/>
                    </a:cubicBezTo>
                    <a:cubicBezTo>
                      <a:pt x="1020" y="253"/>
                      <a:pt x="984" y="127"/>
                      <a:pt x="9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2" name="Google Shape;4902;p55"/>
              <p:cNvSpPr/>
              <p:nvPr/>
            </p:nvSpPr>
            <p:spPr>
              <a:xfrm>
                <a:off x="3961775" y="323525"/>
                <a:ext cx="37725" cy="21125"/>
              </a:xfrm>
              <a:custGeom>
                <a:avLst/>
                <a:gdLst/>
                <a:ahLst/>
                <a:cxnLst/>
                <a:rect l="l" t="t" r="r" b="b"/>
                <a:pathLst>
                  <a:path w="1509" h="845" extrusionOk="0">
                    <a:moveTo>
                      <a:pt x="1465" y="1"/>
                    </a:moveTo>
                    <a:cubicBezTo>
                      <a:pt x="1387" y="1"/>
                      <a:pt x="1298" y="37"/>
                      <a:pt x="1235" y="55"/>
                    </a:cubicBezTo>
                    <a:cubicBezTo>
                      <a:pt x="1130" y="87"/>
                      <a:pt x="1022" y="105"/>
                      <a:pt x="912" y="109"/>
                    </a:cubicBezTo>
                    <a:cubicBezTo>
                      <a:pt x="898" y="110"/>
                      <a:pt x="883" y="110"/>
                      <a:pt x="869" y="110"/>
                    </a:cubicBezTo>
                    <a:cubicBezTo>
                      <a:pt x="779" y="110"/>
                      <a:pt x="690" y="104"/>
                      <a:pt x="601" y="91"/>
                    </a:cubicBezTo>
                    <a:lnTo>
                      <a:pt x="601" y="91"/>
                    </a:lnTo>
                    <a:cubicBezTo>
                      <a:pt x="660" y="145"/>
                      <a:pt x="721" y="198"/>
                      <a:pt x="782" y="252"/>
                    </a:cubicBezTo>
                    <a:cubicBezTo>
                      <a:pt x="518" y="321"/>
                      <a:pt x="258" y="398"/>
                      <a:pt x="0" y="483"/>
                    </a:cubicBezTo>
                    <a:cubicBezTo>
                      <a:pt x="245" y="560"/>
                      <a:pt x="481" y="670"/>
                      <a:pt x="710" y="777"/>
                    </a:cubicBezTo>
                    <a:cubicBezTo>
                      <a:pt x="740" y="791"/>
                      <a:pt x="764" y="814"/>
                      <a:pt x="776" y="844"/>
                    </a:cubicBezTo>
                    <a:lnTo>
                      <a:pt x="820" y="824"/>
                    </a:lnTo>
                    <a:cubicBezTo>
                      <a:pt x="898" y="788"/>
                      <a:pt x="982" y="747"/>
                      <a:pt x="1044" y="686"/>
                    </a:cubicBezTo>
                    <a:cubicBezTo>
                      <a:pt x="1208" y="466"/>
                      <a:pt x="1363" y="239"/>
                      <a:pt x="1509" y="5"/>
                    </a:cubicBezTo>
                    <a:cubicBezTo>
                      <a:pt x="1495" y="2"/>
                      <a:pt x="1480" y="1"/>
                      <a:pt x="146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3" name="Google Shape;4903;p55"/>
              <p:cNvSpPr/>
              <p:nvPr/>
            </p:nvSpPr>
            <p:spPr>
              <a:xfrm>
                <a:off x="3889425" y="352375"/>
                <a:ext cx="87950" cy="41525"/>
              </a:xfrm>
              <a:custGeom>
                <a:avLst/>
                <a:gdLst/>
                <a:ahLst/>
                <a:cxnLst/>
                <a:rect l="l" t="t" r="r" b="b"/>
                <a:pathLst>
                  <a:path w="3518" h="1661" extrusionOk="0">
                    <a:moveTo>
                      <a:pt x="1255" y="1"/>
                    </a:moveTo>
                    <a:cubicBezTo>
                      <a:pt x="924" y="163"/>
                      <a:pt x="601" y="341"/>
                      <a:pt x="285" y="532"/>
                    </a:cubicBezTo>
                    <a:cubicBezTo>
                      <a:pt x="20" y="693"/>
                      <a:pt x="0" y="1063"/>
                      <a:pt x="263" y="1238"/>
                    </a:cubicBezTo>
                    <a:lnTo>
                      <a:pt x="895" y="1660"/>
                    </a:lnTo>
                    <a:cubicBezTo>
                      <a:pt x="1271" y="1318"/>
                      <a:pt x="1715" y="1063"/>
                      <a:pt x="2200" y="913"/>
                    </a:cubicBezTo>
                    <a:cubicBezTo>
                      <a:pt x="2424" y="845"/>
                      <a:pt x="2661" y="813"/>
                      <a:pt x="2876" y="719"/>
                    </a:cubicBezTo>
                    <a:cubicBezTo>
                      <a:pt x="3102" y="509"/>
                      <a:pt x="3315" y="287"/>
                      <a:pt x="3517" y="53"/>
                    </a:cubicBezTo>
                    <a:lnTo>
                      <a:pt x="3517" y="53"/>
                    </a:lnTo>
                    <a:cubicBezTo>
                      <a:pt x="3278" y="163"/>
                      <a:pt x="3039" y="275"/>
                      <a:pt x="2776" y="315"/>
                    </a:cubicBezTo>
                    <a:cubicBezTo>
                      <a:pt x="2694" y="328"/>
                      <a:pt x="2613" y="333"/>
                      <a:pt x="2531" y="333"/>
                    </a:cubicBezTo>
                    <a:cubicBezTo>
                      <a:pt x="2091" y="333"/>
                      <a:pt x="1659" y="167"/>
                      <a:pt x="12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4" name="Google Shape;4904;p55"/>
              <p:cNvSpPr/>
              <p:nvPr/>
            </p:nvSpPr>
            <p:spPr>
              <a:xfrm>
                <a:off x="3889325" y="238100"/>
                <a:ext cx="141075" cy="79875"/>
              </a:xfrm>
              <a:custGeom>
                <a:avLst/>
                <a:gdLst/>
                <a:ahLst/>
                <a:cxnLst/>
                <a:rect l="l" t="t" r="r" b="b"/>
                <a:pathLst>
                  <a:path w="5643" h="3195" extrusionOk="0">
                    <a:moveTo>
                      <a:pt x="555" y="1"/>
                    </a:moveTo>
                    <a:cubicBezTo>
                      <a:pt x="312" y="1"/>
                      <a:pt x="179" y="180"/>
                      <a:pt x="161" y="370"/>
                    </a:cubicBezTo>
                    <a:cubicBezTo>
                      <a:pt x="21" y="543"/>
                      <a:pt x="0" y="823"/>
                      <a:pt x="237" y="983"/>
                    </a:cubicBezTo>
                    <a:cubicBezTo>
                      <a:pt x="892" y="1427"/>
                      <a:pt x="1529" y="1892"/>
                      <a:pt x="2148" y="2381"/>
                    </a:cubicBezTo>
                    <a:cubicBezTo>
                      <a:pt x="2317" y="2308"/>
                      <a:pt x="2486" y="2276"/>
                      <a:pt x="2653" y="2276"/>
                    </a:cubicBezTo>
                    <a:cubicBezTo>
                      <a:pt x="3264" y="2276"/>
                      <a:pt x="3845" y="2703"/>
                      <a:pt x="4309" y="3083"/>
                    </a:cubicBezTo>
                    <a:cubicBezTo>
                      <a:pt x="4333" y="3102"/>
                      <a:pt x="4349" y="3129"/>
                      <a:pt x="4356" y="3159"/>
                    </a:cubicBezTo>
                    <a:cubicBezTo>
                      <a:pt x="4359" y="3159"/>
                      <a:pt x="4361" y="3159"/>
                      <a:pt x="4364" y="3159"/>
                    </a:cubicBezTo>
                    <a:cubicBezTo>
                      <a:pt x="4426" y="3159"/>
                      <a:pt x="4487" y="3170"/>
                      <a:pt x="4544" y="3195"/>
                    </a:cubicBezTo>
                    <a:cubicBezTo>
                      <a:pt x="4696" y="2936"/>
                      <a:pt x="4837" y="2672"/>
                      <a:pt x="4967" y="2401"/>
                    </a:cubicBezTo>
                    <a:cubicBezTo>
                      <a:pt x="4913" y="2347"/>
                      <a:pt x="4840" y="2332"/>
                      <a:pt x="4764" y="2332"/>
                    </a:cubicBezTo>
                    <a:cubicBezTo>
                      <a:pt x="4696" y="2332"/>
                      <a:pt x="4625" y="2344"/>
                      <a:pt x="4564" y="2354"/>
                    </a:cubicBezTo>
                    <a:cubicBezTo>
                      <a:pt x="4456" y="2372"/>
                      <a:pt x="4346" y="2382"/>
                      <a:pt x="4235" y="2382"/>
                    </a:cubicBezTo>
                    <a:cubicBezTo>
                      <a:pt x="4224" y="2382"/>
                      <a:pt x="4213" y="2382"/>
                      <a:pt x="4202" y="2381"/>
                    </a:cubicBezTo>
                    <a:cubicBezTo>
                      <a:pt x="3435" y="2365"/>
                      <a:pt x="2773" y="1840"/>
                      <a:pt x="2582" y="1097"/>
                    </a:cubicBezTo>
                    <a:cubicBezTo>
                      <a:pt x="2565" y="1033"/>
                      <a:pt x="2585" y="945"/>
                      <a:pt x="2659" y="925"/>
                    </a:cubicBezTo>
                    <a:cubicBezTo>
                      <a:pt x="2821" y="880"/>
                      <a:pt x="2986" y="858"/>
                      <a:pt x="3151" y="858"/>
                    </a:cubicBezTo>
                    <a:cubicBezTo>
                      <a:pt x="3435" y="858"/>
                      <a:pt x="3717" y="923"/>
                      <a:pt x="3975" y="1052"/>
                    </a:cubicBezTo>
                    <a:cubicBezTo>
                      <a:pt x="4176" y="1153"/>
                      <a:pt x="4357" y="1291"/>
                      <a:pt x="4508" y="1459"/>
                    </a:cubicBezTo>
                    <a:cubicBezTo>
                      <a:pt x="4672" y="1641"/>
                      <a:pt x="4782" y="1869"/>
                      <a:pt x="4978" y="2022"/>
                    </a:cubicBezTo>
                    <a:cubicBezTo>
                      <a:pt x="5011" y="2045"/>
                      <a:pt x="5030" y="2085"/>
                      <a:pt x="5028" y="2125"/>
                    </a:cubicBezTo>
                    <a:cubicBezTo>
                      <a:pt x="5046" y="2135"/>
                      <a:pt x="5065" y="2145"/>
                      <a:pt x="5082" y="2156"/>
                    </a:cubicBezTo>
                    <a:cubicBezTo>
                      <a:pt x="5299" y="1675"/>
                      <a:pt x="5486" y="1182"/>
                      <a:pt x="5642" y="677"/>
                    </a:cubicBezTo>
                    <a:cubicBezTo>
                      <a:pt x="5632" y="673"/>
                      <a:pt x="5621" y="667"/>
                      <a:pt x="5612" y="658"/>
                    </a:cubicBezTo>
                    <a:cubicBezTo>
                      <a:pt x="5404" y="718"/>
                      <a:pt x="5189" y="752"/>
                      <a:pt x="4974" y="752"/>
                    </a:cubicBezTo>
                    <a:cubicBezTo>
                      <a:pt x="4804" y="752"/>
                      <a:pt x="4635" y="731"/>
                      <a:pt x="4470" y="682"/>
                    </a:cubicBezTo>
                    <a:cubicBezTo>
                      <a:pt x="4120" y="579"/>
                      <a:pt x="3815" y="364"/>
                      <a:pt x="3619" y="61"/>
                    </a:cubicBezTo>
                    <a:cubicBezTo>
                      <a:pt x="2602" y="41"/>
                      <a:pt x="1583" y="21"/>
                      <a:pt x="566" y="1"/>
                    </a:cubicBezTo>
                    <a:cubicBezTo>
                      <a:pt x="562" y="1"/>
                      <a:pt x="559" y="1"/>
                      <a:pt x="5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5" name="Google Shape;4905;p55"/>
              <p:cNvSpPr/>
              <p:nvPr/>
            </p:nvSpPr>
            <p:spPr>
              <a:xfrm>
                <a:off x="5010275" y="348400"/>
                <a:ext cx="5925" cy="3650"/>
              </a:xfrm>
              <a:custGeom>
                <a:avLst/>
                <a:gdLst/>
                <a:ahLst/>
                <a:cxnLst/>
                <a:rect l="l" t="t" r="r" b="b"/>
                <a:pathLst>
                  <a:path w="237" h="146" extrusionOk="0">
                    <a:moveTo>
                      <a:pt x="114" y="0"/>
                    </a:moveTo>
                    <a:cubicBezTo>
                      <a:pt x="87" y="27"/>
                      <a:pt x="59" y="53"/>
                      <a:pt x="34" y="81"/>
                    </a:cubicBezTo>
                    <a:cubicBezTo>
                      <a:pt x="23" y="103"/>
                      <a:pt x="13" y="124"/>
                      <a:pt x="1" y="146"/>
                    </a:cubicBezTo>
                    <a:cubicBezTo>
                      <a:pt x="78" y="116"/>
                      <a:pt x="158" y="86"/>
                      <a:pt x="237" y="57"/>
                    </a:cubicBezTo>
                    <a:cubicBezTo>
                      <a:pt x="196" y="38"/>
                      <a:pt x="155" y="19"/>
                      <a:pt x="11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6" name="Google Shape;4906;p55"/>
              <p:cNvSpPr/>
              <p:nvPr/>
            </p:nvSpPr>
            <p:spPr>
              <a:xfrm>
                <a:off x="5017800" y="353850"/>
                <a:ext cx="16450" cy="4750"/>
              </a:xfrm>
              <a:custGeom>
                <a:avLst/>
                <a:gdLst/>
                <a:ahLst/>
                <a:cxnLst/>
                <a:rect l="l" t="t" r="r" b="b"/>
                <a:pathLst>
                  <a:path w="658" h="190" extrusionOk="0">
                    <a:moveTo>
                      <a:pt x="273" y="0"/>
                    </a:moveTo>
                    <a:cubicBezTo>
                      <a:pt x="181" y="30"/>
                      <a:pt x="91" y="61"/>
                      <a:pt x="1" y="94"/>
                    </a:cubicBezTo>
                    <a:cubicBezTo>
                      <a:pt x="222" y="111"/>
                      <a:pt x="445" y="128"/>
                      <a:pt x="658" y="189"/>
                    </a:cubicBezTo>
                    <a:cubicBezTo>
                      <a:pt x="530" y="125"/>
                      <a:pt x="402" y="63"/>
                      <a:pt x="27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7" name="Google Shape;4907;p55"/>
              <p:cNvSpPr/>
              <p:nvPr/>
            </p:nvSpPr>
            <p:spPr>
              <a:xfrm>
                <a:off x="4847000" y="247525"/>
                <a:ext cx="23150" cy="14625"/>
              </a:xfrm>
              <a:custGeom>
                <a:avLst/>
                <a:gdLst/>
                <a:ahLst/>
                <a:cxnLst/>
                <a:rect l="l" t="t" r="r" b="b"/>
                <a:pathLst>
                  <a:path w="926" h="585" extrusionOk="0">
                    <a:moveTo>
                      <a:pt x="926" y="0"/>
                    </a:moveTo>
                    <a:cubicBezTo>
                      <a:pt x="617" y="0"/>
                      <a:pt x="309" y="0"/>
                      <a:pt x="1" y="1"/>
                    </a:cubicBezTo>
                    <a:cubicBezTo>
                      <a:pt x="294" y="129"/>
                      <a:pt x="551" y="330"/>
                      <a:pt x="745" y="584"/>
                    </a:cubicBezTo>
                    <a:lnTo>
                      <a:pt x="757" y="580"/>
                    </a:lnTo>
                    <a:cubicBezTo>
                      <a:pt x="763" y="578"/>
                      <a:pt x="770" y="576"/>
                      <a:pt x="776" y="574"/>
                    </a:cubicBezTo>
                    <a:cubicBezTo>
                      <a:pt x="829" y="384"/>
                      <a:pt x="880" y="193"/>
                      <a:pt x="92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8" name="Google Shape;4908;p55"/>
              <p:cNvSpPr/>
              <p:nvPr/>
            </p:nvSpPr>
            <p:spPr>
              <a:xfrm>
                <a:off x="4984900" y="340950"/>
                <a:ext cx="21250" cy="22450"/>
              </a:xfrm>
              <a:custGeom>
                <a:avLst/>
                <a:gdLst/>
                <a:ahLst/>
                <a:cxnLst/>
                <a:rect l="l" t="t" r="r" b="b"/>
                <a:pathLst>
                  <a:path w="850" h="898" extrusionOk="0">
                    <a:moveTo>
                      <a:pt x="477" y="0"/>
                    </a:moveTo>
                    <a:cubicBezTo>
                      <a:pt x="347" y="208"/>
                      <a:pt x="198" y="401"/>
                      <a:pt x="30" y="580"/>
                    </a:cubicBezTo>
                    <a:cubicBezTo>
                      <a:pt x="22" y="589"/>
                      <a:pt x="12" y="598"/>
                      <a:pt x="1" y="604"/>
                    </a:cubicBezTo>
                    <a:cubicBezTo>
                      <a:pt x="12" y="702"/>
                      <a:pt x="18" y="800"/>
                      <a:pt x="15" y="898"/>
                    </a:cubicBezTo>
                    <a:cubicBezTo>
                      <a:pt x="153" y="828"/>
                      <a:pt x="291" y="759"/>
                      <a:pt x="430" y="695"/>
                    </a:cubicBezTo>
                    <a:cubicBezTo>
                      <a:pt x="439" y="687"/>
                      <a:pt x="447" y="681"/>
                      <a:pt x="457" y="675"/>
                    </a:cubicBezTo>
                    <a:cubicBezTo>
                      <a:pt x="494" y="655"/>
                      <a:pt x="532" y="638"/>
                      <a:pt x="571" y="624"/>
                    </a:cubicBezTo>
                    <a:cubicBezTo>
                      <a:pt x="568" y="582"/>
                      <a:pt x="587" y="540"/>
                      <a:pt x="621" y="515"/>
                    </a:cubicBezTo>
                    <a:cubicBezTo>
                      <a:pt x="636" y="503"/>
                      <a:pt x="649" y="492"/>
                      <a:pt x="663" y="479"/>
                    </a:cubicBezTo>
                    <a:cubicBezTo>
                      <a:pt x="664" y="455"/>
                      <a:pt x="671" y="433"/>
                      <a:pt x="684" y="414"/>
                    </a:cubicBezTo>
                    <a:cubicBezTo>
                      <a:pt x="728" y="345"/>
                      <a:pt x="777" y="280"/>
                      <a:pt x="830" y="219"/>
                    </a:cubicBezTo>
                    <a:cubicBezTo>
                      <a:pt x="837" y="202"/>
                      <a:pt x="844" y="185"/>
                      <a:pt x="850" y="169"/>
                    </a:cubicBezTo>
                    <a:cubicBezTo>
                      <a:pt x="726" y="112"/>
                      <a:pt x="601" y="56"/>
                      <a:pt x="47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09" name="Google Shape;4909;p55"/>
              <p:cNvSpPr/>
              <p:nvPr/>
            </p:nvSpPr>
            <p:spPr>
              <a:xfrm>
                <a:off x="4313350" y="244650"/>
                <a:ext cx="18125" cy="3325"/>
              </a:xfrm>
              <a:custGeom>
                <a:avLst/>
                <a:gdLst/>
                <a:ahLst/>
                <a:cxnLst/>
                <a:rect l="l" t="t" r="r" b="b"/>
                <a:pathLst>
                  <a:path w="725" h="133" extrusionOk="0">
                    <a:moveTo>
                      <a:pt x="1" y="1"/>
                    </a:moveTo>
                    <a:cubicBezTo>
                      <a:pt x="170" y="22"/>
                      <a:pt x="337" y="54"/>
                      <a:pt x="501" y="85"/>
                    </a:cubicBezTo>
                    <a:cubicBezTo>
                      <a:pt x="533" y="90"/>
                      <a:pt x="562" y="107"/>
                      <a:pt x="582" y="132"/>
                    </a:cubicBezTo>
                    <a:cubicBezTo>
                      <a:pt x="595" y="122"/>
                      <a:pt x="608" y="112"/>
                      <a:pt x="619" y="102"/>
                    </a:cubicBezTo>
                    <a:cubicBezTo>
                      <a:pt x="655" y="73"/>
                      <a:pt x="691" y="42"/>
                      <a:pt x="725" y="9"/>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0" name="Google Shape;4910;p55"/>
              <p:cNvSpPr/>
              <p:nvPr/>
            </p:nvSpPr>
            <p:spPr>
              <a:xfrm>
                <a:off x="4562900" y="246800"/>
                <a:ext cx="775" cy="700"/>
              </a:xfrm>
              <a:custGeom>
                <a:avLst/>
                <a:gdLst/>
                <a:ahLst/>
                <a:cxnLst/>
                <a:rect l="l" t="t" r="r" b="b"/>
                <a:pathLst>
                  <a:path w="31" h="28" extrusionOk="0">
                    <a:moveTo>
                      <a:pt x="8" y="1"/>
                    </a:moveTo>
                    <a:cubicBezTo>
                      <a:pt x="6" y="9"/>
                      <a:pt x="3" y="19"/>
                      <a:pt x="1" y="27"/>
                    </a:cubicBezTo>
                    <a:cubicBezTo>
                      <a:pt x="11" y="18"/>
                      <a:pt x="21" y="9"/>
                      <a:pt x="3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1" name="Google Shape;4911;p55"/>
              <p:cNvSpPr/>
              <p:nvPr/>
            </p:nvSpPr>
            <p:spPr>
              <a:xfrm>
                <a:off x="4926525" y="624925"/>
                <a:ext cx="90775" cy="25000"/>
              </a:xfrm>
              <a:custGeom>
                <a:avLst/>
                <a:gdLst/>
                <a:ahLst/>
                <a:cxnLst/>
                <a:rect l="l" t="t" r="r" b="b"/>
                <a:pathLst>
                  <a:path w="3631" h="1000" extrusionOk="0">
                    <a:moveTo>
                      <a:pt x="2392" y="0"/>
                    </a:moveTo>
                    <a:cubicBezTo>
                      <a:pt x="2372" y="15"/>
                      <a:pt x="2347" y="23"/>
                      <a:pt x="2322" y="23"/>
                    </a:cubicBezTo>
                    <a:cubicBezTo>
                      <a:pt x="2315" y="23"/>
                      <a:pt x="2307" y="22"/>
                      <a:pt x="2299" y="20"/>
                    </a:cubicBezTo>
                    <a:cubicBezTo>
                      <a:pt x="2260" y="14"/>
                      <a:pt x="2222" y="11"/>
                      <a:pt x="2184" y="11"/>
                    </a:cubicBezTo>
                    <a:cubicBezTo>
                      <a:pt x="1924" y="11"/>
                      <a:pt x="1692" y="152"/>
                      <a:pt x="1484" y="305"/>
                    </a:cubicBezTo>
                    <a:cubicBezTo>
                      <a:pt x="1246" y="480"/>
                      <a:pt x="1017" y="657"/>
                      <a:pt x="745" y="778"/>
                    </a:cubicBezTo>
                    <a:cubicBezTo>
                      <a:pt x="506" y="884"/>
                      <a:pt x="257" y="952"/>
                      <a:pt x="1" y="1000"/>
                    </a:cubicBezTo>
                    <a:cubicBezTo>
                      <a:pt x="1211" y="958"/>
                      <a:pt x="2421" y="917"/>
                      <a:pt x="3630" y="872"/>
                    </a:cubicBezTo>
                    <a:cubicBezTo>
                      <a:pt x="3224" y="573"/>
                      <a:pt x="2811" y="282"/>
                      <a:pt x="239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2" name="Google Shape;4912;p55"/>
              <p:cNvSpPr/>
              <p:nvPr/>
            </p:nvSpPr>
            <p:spPr>
              <a:xfrm>
                <a:off x="4564525" y="637375"/>
                <a:ext cx="34900" cy="22450"/>
              </a:xfrm>
              <a:custGeom>
                <a:avLst/>
                <a:gdLst/>
                <a:ahLst/>
                <a:cxnLst/>
                <a:rect l="l" t="t" r="r" b="b"/>
                <a:pathLst>
                  <a:path w="1396" h="898" extrusionOk="0">
                    <a:moveTo>
                      <a:pt x="1327" y="1"/>
                    </a:moveTo>
                    <a:cubicBezTo>
                      <a:pt x="867" y="260"/>
                      <a:pt x="425" y="548"/>
                      <a:pt x="1" y="862"/>
                    </a:cubicBezTo>
                    <a:cubicBezTo>
                      <a:pt x="7" y="873"/>
                      <a:pt x="11" y="884"/>
                      <a:pt x="14" y="896"/>
                    </a:cubicBezTo>
                    <a:lnTo>
                      <a:pt x="17" y="897"/>
                    </a:lnTo>
                    <a:cubicBezTo>
                      <a:pt x="469" y="888"/>
                      <a:pt x="922" y="877"/>
                      <a:pt x="1375" y="867"/>
                    </a:cubicBezTo>
                    <a:cubicBezTo>
                      <a:pt x="1358" y="635"/>
                      <a:pt x="1395" y="399"/>
                      <a:pt x="1332" y="171"/>
                    </a:cubicBezTo>
                    <a:cubicBezTo>
                      <a:pt x="1319" y="132"/>
                      <a:pt x="1326" y="89"/>
                      <a:pt x="1353" y="58"/>
                    </a:cubicBezTo>
                    <a:cubicBezTo>
                      <a:pt x="1343" y="39"/>
                      <a:pt x="1334" y="20"/>
                      <a:pt x="13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3" name="Google Shape;4913;p55"/>
              <p:cNvSpPr/>
              <p:nvPr/>
            </p:nvSpPr>
            <p:spPr>
              <a:xfrm>
                <a:off x="4603600" y="624375"/>
                <a:ext cx="33825" cy="33975"/>
              </a:xfrm>
              <a:custGeom>
                <a:avLst/>
                <a:gdLst/>
                <a:ahLst/>
                <a:cxnLst/>
                <a:rect l="l" t="t" r="r" b="b"/>
                <a:pathLst>
                  <a:path w="1353" h="1359" extrusionOk="0">
                    <a:moveTo>
                      <a:pt x="811" y="1"/>
                    </a:moveTo>
                    <a:cubicBezTo>
                      <a:pt x="536" y="119"/>
                      <a:pt x="266" y="250"/>
                      <a:pt x="0" y="391"/>
                    </a:cubicBezTo>
                    <a:cubicBezTo>
                      <a:pt x="23" y="534"/>
                      <a:pt x="182" y="608"/>
                      <a:pt x="298" y="668"/>
                    </a:cubicBezTo>
                    <a:cubicBezTo>
                      <a:pt x="407" y="722"/>
                      <a:pt x="510" y="786"/>
                      <a:pt x="606" y="859"/>
                    </a:cubicBezTo>
                    <a:cubicBezTo>
                      <a:pt x="784" y="995"/>
                      <a:pt x="934" y="1165"/>
                      <a:pt x="1048" y="1359"/>
                    </a:cubicBezTo>
                    <a:lnTo>
                      <a:pt x="1353" y="1351"/>
                    </a:lnTo>
                    <a:cubicBezTo>
                      <a:pt x="1151" y="1008"/>
                      <a:pt x="1029" y="597"/>
                      <a:pt x="934" y="229"/>
                    </a:cubicBezTo>
                    <a:cubicBezTo>
                      <a:pt x="926" y="200"/>
                      <a:pt x="929" y="168"/>
                      <a:pt x="942" y="140"/>
                    </a:cubicBezTo>
                    <a:cubicBezTo>
                      <a:pt x="889" y="104"/>
                      <a:pt x="845" y="56"/>
                      <a:pt x="81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4" name="Google Shape;4914;p55"/>
              <p:cNvSpPr/>
              <p:nvPr/>
            </p:nvSpPr>
            <p:spPr>
              <a:xfrm>
                <a:off x="3902250" y="635800"/>
                <a:ext cx="17975" cy="30600"/>
              </a:xfrm>
              <a:custGeom>
                <a:avLst/>
                <a:gdLst/>
                <a:ahLst/>
                <a:cxnLst/>
                <a:rect l="l" t="t" r="r" b="b"/>
                <a:pathLst>
                  <a:path w="719" h="1224" extrusionOk="0">
                    <a:moveTo>
                      <a:pt x="471" y="0"/>
                    </a:moveTo>
                    <a:lnTo>
                      <a:pt x="168" y="256"/>
                    </a:lnTo>
                    <a:cubicBezTo>
                      <a:pt x="10" y="389"/>
                      <a:pt x="1" y="561"/>
                      <a:pt x="71" y="701"/>
                    </a:cubicBezTo>
                    <a:cubicBezTo>
                      <a:pt x="4" y="935"/>
                      <a:pt x="122" y="1224"/>
                      <a:pt x="435" y="1224"/>
                    </a:cubicBezTo>
                    <a:lnTo>
                      <a:pt x="718" y="1224"/>
                    </a:lnTo>
                    <a:cubicBezTo>
                      <a:pt x="682" y="1139"/>
                      <a:pt x="651" y="1052"/>
                      <a:pt x="626" y="962"/>
                    </a:cubicBezTo>
                    <a:cubicBezTo>
                      <a:pt x="539" y="664"/>
                      <a:pt x="499" y="352"/>
                      <a:pt x="475" y="43"/>
                    </a:cubicBezTo>
                    <a:cubicBezTo>
                      <a:pt x="474" y="29"/>
                      <a:pt x="473" y="14"/>
                      <a:pt x="47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5" name="Google Shape;4915;p55"/>
              <p:cNvSpPr/>
              <p:nvPr/>
            </p:nvSpPr>
            <p:spPr>
              <a:xfrm>
                <a:off x="3883350" y="240725"/>
                <a:ext cx="1215025" cy="425675"/>
              </a:xfrm>
              <a:custGeom>
                <a:avLst/>
                <a:gdLst/>
                <a:ahLst/>
                <a:cxnLst/>
                <a:rect l="l" t="t" r="r" b="b"/>
                <a:pathLst>
                  <a:path w="48601" h="17027" extrusionOk="0">
                    <a:moveTo>
                      <a:pt x="24309" y="424"/>
                    </a:moveTo>
                    <a:cubicBezTo>
                      <a:pt x="24394" y="424"/>
                      <a:pt x="24435" y="524"/>
                      <a:pt x="24423" y="595"/>
                    </a:cubicBezTo>
                    <a:cubicBezTo>
                      <a:pt x="24289" y="1373"/>
                      <a:pt x="23893" y="2082"/>
                      <a:pt x="23300" y="2604"/>
                    </a:cubicBezTo>
                    <a:cubicBezTo>
                      <a:pt x="23123" y="2758"/>
                      <a:pt x="22919" y="2882"/>
                      <a:pt x="22762" y="3057"/>
                    </a:cubicBezTo>
                    <a:cubicBezTo>
                      <a:pt x="22642" y="3341"/>
                      <a:pt x="22537" y="3631"/>
                      <a:pt x="22447" y="3926"/>
                    </a:cubicBezTo>
                    <a:cubicBezTo>
                      <a:pt x="22621" y="3729"/>
                      <a:pt x="22795" y="3528"/>
                      <a:pt x="23018" y="3384"/>
                    </a:cubicBezTo>
                    <a:cubicBezTo>
                      <a:pt x="23480" y="3088"/>
                      <a:pt x="24056" y="3064"/>
                      <a:pt x="24588" y="3050"/>
                    </a:cubicBezTo>
                    <a:cubicBezTo>
                      <a:pt x="24589" y="3050"/>
                      <a:pt x="24590" y="3050"/>
                      <a:pt x="24591" y="3050"/>
                    </a:cubicBezTo>
                    <a:cubicBezTo>
                      <a:pt x="24656" y="3050"/>
                      <a:pt x="24730" y="3114"/>
                      <a:pt x="24722" y="3183"/>
                    </a:cubicBezTo>
                    <a:cubicBezTo>
                      <a:pt x="24672" y="3603"/>
                      <a:pt x="24393" y="3941"/>
                      <a:pt x="24023" y="4132"/>
                    </a:cubicBezTo>
                    <a:cubicBezTo>
                      <a:pt x="23648" y="4326"/>
                      <a:pt x="23222" y="4357"/>
                      <a:pt x="22805" y="4357"/>
                    </a:cubicBezTo>
                    <a:cubicBezTo>
                      <a:pt x="22717" y="4357"/>
                      <a:pt x="22630" y="4355"/>
                      <a:pt x="22544" y="4354"/>
                    </a:cubicBezTo>
                    <a:cubicBezTo>
                      <a:pt x="22512" y="4354"/>
                      <a:pt x="22480" y="4342"/>
                      <a:pt x="22457" y="4320"/>
                    </a:cubicBezTo>
                    <a:cubicBezTo>
                      <a:pt x="22446" y="4332"/>
                      <a:pt x="22436" y="4343"/>
                      <a:pt x="22425" y="4356"/>
                    </a:cubicBezTo>
                    <a:cubicBezTo>
                      <a:pt x="22369" y="4421"/>
                      <a:pt x="22309" y="4492"/>
                      <a:pt x="22277" y="4574"/>
                    </a:cubicBezTo>
                    <a:cubicBezTo>
                      <a:pt x="22217" y="4842"/>
                      <a:pt x="22168" y="5112"/>
                      <a:pt x="22131" y="5384"/>
                    </a:cubicBezTo>
                    <a:cubicBezTo>
                      <a:pt x="22217" y="5367"/>
                      <a:pt x="22301" y="5277"/>
                      <a:pt x="22360" y="5227"/>
                    </a:cubicBezTo>
                    <a:cubicBezTo>
                      <a:pt x="22443" y="5155"/>
                      <a:pt x="22535" y="5094"/>
                      <a:pt x="22633" y="5046"/>
                    </a:cubicBezTo>
                    <a:cubicBezTo>
                      <a:pt x="22847" y="4943"/>
                      <a:pt x="23083" y="4887"/>
                      <a:pt x="23318" y="4851"/>
                    </a:cubicBezTo>
                    <a:cubicBezTo>
                      <a:pt x="23428" y="4835"/>
                      <a:pt x="23539" y="4826"/>
                      <a:pt x="23650" y="4826"/>
                    </a:cubicBezTo>
                    <a:cubicBezTo>
                      <a:pt x="24016" y="4826"/>
                      <a:pt x="24373" y="4925"/>
                      <a:pt x="24650" y="5187"/>
                    </a:cubicBezTo>
                    <a:cubicBezTo>
                      <a:pt x="24706" y="5241"/>
                      <a:pt x="24696" y="5322"/>
                      <a:pt x="24650" y="5377"/>
                    </a:cubicBezTo>
                    <a:cubicBezTo>
                      <a:pt x="24346" y="5732"/>
                      <a:pt x="23938" y="5847"/>
                      <a:pt x="23509" y="5847"/>
                    </a:cubicBezTo>
                    <a:cubicBezTo>
                      <a:pt x="23120" y="5847"/>
                      <a:pt x="22715" y="5752"/>
                      <a:pt x="22357" y="5654"/>
                    </a:cubicBezTo>
                    <a:cubicBezTo>
                      <a:pt x="22327" y="5647"/>
                      <a:pt x="22302" y="5629"/>
                      <a:pt x="22284" y="5604"/>
                    </a:cubicBezTo>
                    <a:cubicBezTo>
                      <a:pt x="22225" y="5632"/>
                      <a:pt x="22162" y="5647"/>
                      <a:pt x="22098" y="5649"/>
                    </a:cubicBezTo>
                    <a:cubicBezTo>
                      <a:pt x="22065" y="5946"/>
                      <a:pt x="22043" y="6245"/>
                      <a:pt x="22035" y="6545"/>
                    </a:cubicBezTo>
                    <a:cubicBezTo>
                      <a:pt x="22061" y="6555"/>
                      <a:pt x="22087" y="6559"/>
                      <a:pt x="22113" y="6559"/>
                    </a:cubicBezTo>
                    <a:cubicBezTo>
                      <a:pt x="22223" y="6559"/>
                      <a:pt x="22334" y="6481"/>
                      <a:pt x="22422" y="6424"/>
                    </a:cubicBezTo>
                    <a:cubicBezTo>
                      <a:pt x="22523" y="6357"/>
                      <a:pt x="22630" y="6299"/>
                      <a:pt x="22741" y="6252"/>
                    </a:cubicBezTo>
                    <a:cubicBezTo>
                      <a:pt x="22956" y="6161"/>
                      <a:pt x="23182" y="6117"/>
                      <a:pt x="23405" y="6117"/>
                    </a:cubicBezTo>
                    <a:cubicBezTo>
                      <a:pt x="23915" y="6117"/>
                      <a:pt x="24413" y="6346"/>
                      <a:pt x="24744" y="6764"/>
                    </a:cubicBezTo>
                    <a:cubicBezTo>
                      <a:pt x="24785" y="6815"/>
                      <a:pt x="24804" y="6903"/>
                      <a:pt x="24744" y="6952"/>
                    </a:cubicBezTo>
                    <a:cubicBezTo>
                      <a:pt x="24414" y="7225"/>
                      <a:pt x="23999" y="7374"/>
                      <a:pt x="23573" y="7374"/>
                    </a:cubicBezTo>
                    <a:cubicBezTo>
                      <a:pt x="23546" y="7374"/>
                      <a:pt x="23519" y="7373"/>
                      <a:pt x="23491" y="7372"/>
                    </a:cubicBezTo>
                    <a:cubicBezTo>
                      <a:pt x="23266" y="7363"/>
                      <a:pt x="23045" y="7311"/>
                      <a:pt x="22840" y="7219"/>
                    </a:cubicBezTo>
                    <a:cubicBezTo>
                      <a:pt x="22615" y="7119"/>
                      <a:pt x="22422" y="6956"/>
                      <a:pt x="22181" y="6896"/>
                    </a:cubicBezTo>
                    <a:cubicBezTo>
                      <a:pt x="22140" y="6888"/>
                      <a:pt x="22107" y="6860"/>
                      <a:pt x="22093" y="6821"/>
                    </a:cubicBezTo>
                    <a:cubicBezTo>
                      <a:pt x="22072" y="6821"/>
                      <a:pt x="22051" y="6819"/>
                      <a:pt x="22031" y="6816"/>
                    </a:cubicBezTo>
                    <a:lnTo>
                      <a:pt x="22031" y="6816"/>
                    </a:lnTo>
                    <a:cubicBezTo>
                      <a:pt x="22029" y="7343"/>
                      <a:pt x="22059" y="7871"/>
                      <a:pt x="22122" y="8395"/>
                    </a:cubicBezTo>
                    <a:cubicBezTo>
                      <a:pt x="22134" y="8395"/>
                      <a:pt x="22145" y="8396"/>
                      <a:pt x="22157" y="8400"/>
                    </a:cubicBezTo>
                    <a:cubicBezTo>
                      <a:pt x="22454" y="8150"/>
                      <a:pt x="22804" y="7964"/>
                      <a:pt x="23192" y="7912"/>
                    </a:cubicBezTo>
                    <a:cubicBezTo>
                      <a:pt x="23264" y="7902"/>
                      <a:pt x="23337" y="7897"/>
                      <a:pt x="23409" y="7897"/>
                    </a:cubicBezTo>
                    <a:cubicBezTo>
                      <a:pt x="23767" y="7897"/>
                      <a:pt x="24115" y="8018"/>
                      <a:pt x="24388" y="8259"/>
                    </a:cubicBezTo>
                    <a:cubicBezTo>
                      <a:pt x="24441" y="8306"/>
                      <a:pt x="24439" y="8401"/>
                      <a:pt x="24388" y="8448"/>
                    </a:cubicBezTo>
                    <a:cubicBezTo>
                      <a:pt x="24025" y="8783"/>
                      <a:pt x="23559" y="8957"/>
                      <a:pt x="23091" y="8957"/>
                    </a:cubicBezTo>
                    <a:cubicBezTo>
                      <a:pt x="22783" y="8957"/>
                      <a:pt x="22474" y="8882"/>
                      <a:pt x="22192" y="8729"/>
                    </a:cubicBezTo>
                    <a:lnTo>
                      <a:pt x="22184" y="8736"/>
                    </a:lnTo>
                    <a:cubicBezTo>
                      <a:pt x="22178" y="8742"/>
                      <a:pt x="22174" y="8746"/>
                      <a:pt x="22169" y="8750"/>
                    </a:cubicBezTo>
                    <a:cubicBezTo>
                      <a:pt x="22271" y="9449"/>
                      <a:pt x="22419" y="10139"/>
                      <a:pt x="22612" y="10817"/>
                    </a:cubicBezTo>
                    <a:cubicBezTo>
                      <a:pt x="22640" y="10917"/>
                      <a:pt x="22558" y="10982"/>
                      <a:pt x="22478" y="10982"/>
                    </a:cubicBezTo>
                    <a:cubicBezTo>
                      <a:pt x="22425" y="10982"/>
                      <a:pt x="22373" y="10954"/>
                      <a:pt x="22355" y="10888"/>
                    </a:cubicBezTo>
                    <a:cubicBezTo>
                      <a:pt x="22150" y="10170"/>
                      <a:pt x="21993" y="9440"/>
                      <a:pt x="21888" y="8702"/>
                    </a:cubicBezTo>
                    <a:cubicBezTo>
                      <a:pt x="21886" y="8702"/>
                      <a:pt x="21883" y="8702"/>
                      <a:pt x="21880" y="8702"/>
                    </a:cubicBezTo>
                    <a:cubicBezTo>
                      <a:pt x="21846" y="8702"/>
                      <a:pt x="21813" y="8690"/>
                      <a:pt x="21788" y="8665"/>
                    </a:cubicBezTo>
                    <a:cubicBezTo>
                      <a:pt x="21616" y="8500"/>
                      <a:pt x="21326" y="8513"/>
                      <a:pt x="21110" y="8439"/>
                    </a:cubicBezTo>
                    <a:cubicBezTo>
                      <a:pt x="20881" y="8358"/>
                      <a:pt x="20668" y="8241"/>
                      <a:pt x="20477" y="8091"/>
                    </a:cubicBezTo>
                    <a:cubicBezTo>
                      <a:pt x="20046" y="7759"/>
                      <a:pt x="19733" y="7307"/>
                      <a:pt x="19428" y="6861"/>
                    </a:cubicBezTo>
                    <a:cubicBezTo>
                      <a:pt x="19368" y="6775"/>
                      <a:pt x="19448" y="6663"/>
                      <a:pt x="19543" y="6660"/>
                    </a:cubicBezTo>
                    <a:cubicBezTo>
                      <a:pt x="19564" y="6659"/>
                      <a:pt x="19584" y="6659"/>
                      <a:pt x="19605" y="6659"/>
                    </a:cubicBezTo>
                    <a:cubicBezTo>
                      <a:pt x="20127" y="6659"/>
                      <a:pt x="20696" y="6813"/>
                      <a:pt x="21090" y="7167"/>
                    </a:cubicBezTo>
                    <a:cubicBezTo>
                      <a:pt x="21442" y="7484"/>
                      <a:pt x="21542" y="7976"/>
                      <a:pt x="21841" y="8330"/>
                    </a:cubicBezTo>
                    <a:cubicBezTo>
                      <a:pt x="21780" y="7792"/>
                      <a:pt x="21754" y="7251"/>
                      <a:pt x="21765" y="6711"/>
                    </a:cubicBezTo>
                    <a:lnTo>
                      <a:pt x="21765" y="6711"/>
                    </a:lnTo>
                    <a:cubicBezTo>
                      <a:pt x="21764" y="6711"/>
                      <a:pt x="21762" y="6711"/>
                      <a:pt x="21761" y="6711"/>
                    </a:cubicBezTo>
                    <a:cubicBezTo>
                      <a:pt x="21727" y="6711"/>
                      <a:pt x="21695" y="6698"/>
                      <a:pt x="21670" y="6675"/>
                    </a:cubicBezTo>
                    <a:cubicBezTo>
                      <a:pt x="21484" y="6507"/>
                      <a:pt x="21217" y="6486"/>
                      <a:pt x="20983" y="6428"/>
                    </a:cubicBezTo>
                    <a:cubicBezTo>
                      <a:pt x="20747" y="6371"/>
                      <a:pt x="20524" y="6268"/>
                      <a:pt x="20329" y="6124"/>
                    </a:cubicBezTo>
                    <a:cubicBezTo>
                      <a:pt x="19889" y="5803"/>
                      <a:pt x="19599" y="5340"/>
                      <a:pt x="19339" y="4873"/>
                    </a:cubicBezTo>
                    <a:cubicBezTo>
                      <a:pt x="19300" y="4805"/>
                      <a:pt x="19330" y="4690"/>
                      <a:pt x="19418" y="4676"/>
                    </a:cubicBezTo>
                    <a:cubicBezTo>
                      <a:pt x="19457" y="4670"/>
                      <a:pt x="19496" y="4667"/>
                      <a:pt x="19535" y="4667"/>
                    </a:cubicBezTo>
                    <a:cubicBezTo>
                      <a:pt x="19760" y="4667"/>
                      <a:pt x="19975" y="4760"/>
                      <a:pt x="20186" y="4839"/>
                    </a:cubicBezTo>
                    <a:cubicBezTo>
                      <a:pt x="20409" y="4922"/>
                      <a:pt x="20633" y="5015"/>
                      <a:pt x="20834" y="5144"/>
                    </a:cubicBezTo>
                    <a:cubicBezTo>
                      <a:pt x="21265" y="5419"/>
                      <a:pt x="21504" y="5843"/>
                      <a:pt x="21722" y="6293"/>
                    </a:cubicBezTo>
                    <a:cubicBezTo>
                      <a:pt x="21738" y="6323"/>
                      <a:pt x="21741" y="6358"/>
                      <a:pt x="21732" y="6391"/>
                    </a:cubicBezTo>
                    <a:cubicBezTo>
                      <a:pt x="21746" y="6399"/>
                      <a:pt x="21761" y="6409"/>
                      <a:pt x="21774" y="6419"/>
                    </a:cubicBezTo>
                    <a:cubicBezTo>
                      <a:pt x="21789" y="6097"/>
                      <a:pt x="21817" y="5777"/>
                      <a:pt x="21858" y="5458"/>
                    </a:cubicBezTo>
                    <a:cubicBezTo>
                      <a:pt x="21646" y="5241"/>
                      <a:pt x="21361" y="5129"/>
                      <a:pt x="21094" y="4993"/>
                    </a:cubicBezTo>
                    <a:cubicBezTo>
                      <a:pt x="20841" y="4863"/>
                      <a:pt x="20612" y="4698"/>
                      <a:pt x="20427" y="4479"/>
                    </a:cubicBezTo>
                    <a:cubicBezTo>
                      <a:pt x="20055" y="4039"/>
                      <a:pt x="19860" y="3485"/>
                      <a:pt x="19679" y="2945"/>
                    </a:cubicBezTo>
                    <a:cubicBezTo>
                      <a:pt x="19651" y="2861"/>
                      <a:pt x="19726" y="2778"/>
                      <a:pt x="19809" y="2776"/>
                    </a:cubicBezTo>
                    <a:cubicBezTo>
                      <a:pt x="19813" y="2776"/>
                      <a:pt x="19816" y="2776"/>
                      <a:pt x="19820" y="2776"/>
                    </a:cubicBezTo>
                    <a:cubicBezTo>
                      <a:pt x="20056" y="2776"/>
                      <a:pt x="20302" y="2900"/>
                      <a:pt x="20497" y="3024"/>
                    </a:cubicBezTo>
                    <a:cubicBezTo>
                      <a:pt x="20700" y="3154"/>
                      <a:pt x="20881" y="3315"/>
                      <a:pt x="21033" y="3501"/>
                    </a:cubicBezTo>
                    <a:cubicBezTo>
                      <a:pt x="21370" y="3915"/>
                      <a:pt x="21563" y="4420"/>
                      <a:pt x="21659" y="4941"/>
                    </a:cubicBezTo>
                    <a:cubicBezTo>
                      <a:pt x="21661" y="4953"/>
                      <a:pt x="21661" y="4966"/>
                      <a:pt x="21661" y="4979"/>
                    </a:cubicBezTo>
                    <a:cubicBezTo>
                      <a:pt x="21746" y="5028"/>
                      <a:pt x="21827" y="5082"/>
                      <a:pt x="21904" y="5143"/>
                    </a:cubicBezTo>
                    <a:cubicBezTo>
                      <a:pt x="21929" y="4991"/>
                      <a:pt x="21957" y="4839"/>
                      <a:pt x="21988" y="4688"/>
                    </a:cubicBezTo>
                    <a:cubicBezTo>
                      <a:pt x="21987" y="4677"/>
                      <a:pt x="21987" y="4666"/>
                      <a:pt x="21988" y="4656"/>
                    </a:cubicBezTo>
                    <a:cubicBezTo>
                      <a:pt x="21993" y="4614"/>
                      <a:pt x="22003" y="4574"/>
                      <a:pt x="22016" y="4534"/>
                    </a:cubicBezTo>
                    <a:cubicBezTo>
                      <a:pt x="21980" y="4510"/>
                      <a:pt x="21957" y="4471"/>
                      <a:pt x="21957" y="4427"/>
                    </a:cubicBezTo>
                    <a:cubicBezTo>
                      <a:pt x="21957" y="4409"/>
                      <a:pt x="21955" y="4391"/>
                      <a:pt x="21953" y="4373"/>
                    </a:cubicBezTo>
                    <a:cubicBezTo>
                      <a:pt x="21936" y="4358"/>
                      <a:pt x="21922" y="4339"/>
                      <a:pt x="21914" y="4317"/>
                    </a:cubicBezTo>
                    <a:cubicBezTo>
                      <a:pt x="21885" y="4241"/>
                      <a:pt x="21862" y="4162"/>
                      <a:pt x="21846" y="4083"/>
                    </a:cubicBezTo>
                    <a:cubicBezTo>
                      <a:pt x="21773" y="3962"/>
                      <a:pt x="21678" y="3850"/>
                      <a:pt x="21593" y="3741"/>
                    </a:cubicBezTo>
                    <a:cubicBezTo>
                      <a:pt x="21093" y="3111"/>
                      <a:pt x="20863" y="2308"/>
                      <a:pt x="20955" y="1509"/>
                    </a:cubicBezTo>
                    <a:cubicBezTo>
                      <a:pt x="20964" y="1434"/>
                      <a:pt x="21015" y="1376"/>
                      <a:pt x="21088" y="1376"/>
                    </a:cubicBezTo>
                    <a:cubicBezTo>
                      <a:pt x="21099" y="1376"/>
                      <a:pt x="21111" y="1377"/>
                      <a:pt x="21124" y="1380"/>
                    </a:cubicBezTo>
                    <a:cubicBezTo>
                      <a:pt x="21377" y="1441"/>
                      <a:pt x="21522" y="1667"/>
                      <a:pt x="21643" y="1880"/>
                    </a:cubicBezTo>
                    <a:cubicBezTo>
                      <a:pt x="21773" y="2110"/>
                      <a:pt x="21874" y="2355"/>
                      <a:pt x="21945" y="2610"/>
                    </a:cubicBezTo>
                    <a:cubicBezTo>
                      <a:pt x="22017" y="2875"/>
                      <a:pt x="22050" y="3146"/>
                      <a:pt x="22059" y="3419"/>
                    </a:cubicBezTo>
                    <a:cubicBezTo>
                      <a:pt x="22066" y="3616"/>
                      <a:pt x="22068" y="3813"/>
                      <a:pt x="22103" y="4004"/>
                    </a:cubicBezTo>
                    <a:cubicBezTo>
                      <a:pt x="22115" y="4025"/>
                      <a:pt x="22126" y="4047"/>
                      <a:pt x="22136" y="4069"/>
                    </a:cubicBezTo>
                    <a:cubicBezTo>
                      <a:pt x="22221" y="3760"/>
                      <a:pt x="22322" y="3454"/>
                      <a:pt x="22439" y="3155"/>
                    </a:cubicBezTo>
                    <a:cubicBezTo>
                      <a:pt x="22413" y="3138"/>
                      <a:pt x="22396" y="3111"/>
                      <a:pt x="22390" y="3080"/>
                    </a:cubicBezTo>
                    <a:cubicBezTo>
                      <a:pt x="22241" y="2483"/>
                      <a:pt x="22320" y="1793"/>
                      <a:pt x="22694" y="1288"/>
                    </a:cubicBezTo>
                    <a:cubicBezTo>
                      <a:pt x="22879" y="1040"/>
                      <a:pt x="23126" y="875"/>
                      <a:pt x="23401" y="742"/>
                    </a:cubicBezTo>
                    <a:cubicBezTo>
                      <a:pt x="23687" y="604"/>
                      <a:pt x="23976" y="467"/>
                      <a:pt x="24294" y="425"/>
                    </a:cubicBezTo>
                    <a:cubicBezTo>
                      <a:pt x="24299" y="425"/>
                      <a:pt x="24304" y="424"/>
                      <a:pt x="24309" y="424"/>
                    </a:cubicBezTo>
                    <a:close/>
                    <a:moveTo>
                      <a:pt x="34465" y="1101"/>
                    </a:moveTo>
                    <a:cubicBezTo>
                      <a:pt x="34576" y="1101"/>
                      <a:pt x="34667" y="1249"/>
                      <a:pt x="34558" y="1333"/>
                    </a:cubicBezTo>
                    <a:cubicBezTo>
                      <a:pt x="34206" y="1603"/>
                      <a:pt x="33859" y="1881"/>
                      <a:pt x="33519" y="2164"/>
                    </a:cubicBezTo>
                    <a:cubicBezTo>
                      <a:pt x="33520" y="2194"/>
                      <a:pt x="33511" y="2223"/>
                      <a:pt x="33493" y="2247"/>
                    </a:cubicBezTo>
                    <a:cubicBezTo>
                      <a:pt x="33311" y="2491"/>
                      <a:pt x="33535" y="2791"/>
                      <a:pt x="33658" y="3006"/>
                    </a:cubicBezTo>
                    <a:cubicBezTo>
                      <a:pt x="33808" y="3265"/>
                      <a:pt x="33896" y="3551"/>
                      <a:pt x="33931" y="3848"/>
                    </a:cubicBezTo>
                    <a:cubicBezTo>
                      <a:pt x="33968" y="4157"/>
                      <a:pt x="33956" y="4470"/>
                      <a:pt x="33928" y="4780"/>
                    </a:cubicBezTo>
                    <a:cubicBezTo>
                      <a:pt x="33907" y="5001"/>
                      <a:pt x="33934" y="5325"/>
                      <a:pt x="33718" y="5454"/>
                    </a:cubicBezTo>
                    <a:cubicBezTo>
                      <a:pt x="33702" y="5464"/>
                      <a:pt x="33683" y="5468"/>
                      <a:pt x="33664" y="5468"/>
                    </a:cubicBezTo>
                    <a:cubicBezTo>
                      <a:pt x="33624" y="5468"/>
                      <a:pt x="33581" y="5450"/>
                      <a:pt x="33559" y="5421"/>
                    </a:cubicBezTo>
                    <a:cubicBezTo>
                      <a:pt x="32993" y="4676"/>
                      <a:pt x="32976" y="3718"/>
                      <a:pt x="33126" y="2832"/>
                    </a:cubicBezTo>
                    <a:cubicBezTo>
                      <a:pt x="33133" y="2784"/>
                      <a:pt x="33166" y="2743"/>
                      <a:pt x="33212" y="2726"/>
                    </a:cubicBezTo>
                    <a:cubicBezTo>
                      <a:pt x="33180" y="2643"/>
                      <a:pt x="33161" y="2557"/>
                      <a:pt x="33155" y="2468"/>
                    </a:cubicBezTo>
                    <a:cubicBezTo>
                      <a:pt x="32716" y="2842"/>
                      <a:pt x="32287" y="3226"/>
                      <a:pt x="31867" y="3620"/>
                    </a:cubicBezTo>
                    <a:cubicBezTo>
                      <a:pt x="31880" y="3651"/>
                      <a:pt x="31880" y="3685"/>
                      <a:pt x="31866" y="3715"/>
                    </a:cubicBezTo>
                    <a:cubicBezTo>
                      <a:pt x="31749" y="4003"/>
                      <a:pt x="31845" y="4302"/>
                      <a:pt x="31962" y="4573"/>
                    </a:cubicBezTo>
                    <a:cubicBezTo>
                      <a:pt x="32080" y="4844"/>
                      <a:pt x="32201" y="5107"/>
                      <a:pt x="32258" y="5399"/>
                    </a:cubicBezTo>
                    <a:cubicBezTo>
                      <a:pt x="32374" y="6002"/>
                      <a:pt x="32280" y="6621"/>
                      <a:pt x="32183" y="7219"/>
                    </a:cubicBezTo>
                    <a:cubicBezTo>
                      <a:pt x="32170" y="7294"/>
                      <a:pt x="32111" y="7339"/>
                      <a:pt x="32048" y="7339"/>
                    </a:cubicBezTo>
                    <a:cubicBezTo>
                      <a:pt x="32013" y="7339"/>
                      <a:pt x="31977" y="7325"/>
                      <a:pt x="31948" y="7295"/>
                    </a:cubicBezTo>
                    <a:cubicBezTo>
                      <a:pt x="31577" y="6911"/>
                      <a:pt x="31343" y="6414"/>
                      <a:pt x="31285" y="5883"/>
                    </a:cubicBezTo>
                    <a:cubicBezTo>
                      <a:pt x="31257" y="5620"/>
                      <a:pt x="31273" y="5355"/>
                      <a:pt x="31331" y="5097"/>
                    </a:cubicBezTo>
                    <a:cubicBezTo>
                      <a:pt x="31398" y="4808"/>
                      <a:pt x="31512" y="4530"/>
                      <a:pt x="31547" y="4235"/>
                    </a:cubicBezTo>
                    <a:cubicBezTo>
                      <a:pt x="31549" y="4217"/>
                      <a:pt x="31554" y="4201"/>
                      <a:pt x="31562" y="4185"/>
                    </a:cubicBezTo>
                    <a:cubicBezTo>
                      <a:pt x="31547" y="4100"/>
                      <a:pt x="31541" y="4014"/>
                      <a:pt x="31546" y="3926"/>
                    </a:cubicBezTo>
                    <a:lnTo>
                      <a:pt x="31546" y="3926"/>
                    </a:lnTo>
                    <a:cubicBezTo>
                      <a:pt x="31166" y="4293"/>
                      <a:pt x="30794" y="4667"/>
                      <a:pt x="30432" y="5049"/>
                    </a:cubicBezTo>
                    <a:cubicBezTo>
                      <a:pt x="30434" y="5078"/>
                      <a:pt x="30427" y="5108"/>
                      <a:pt x="30413" y="5132"/>
                    </a:cubicBezTo>
                    <a:cubicBezTo>
                      <a:pt x="30238" y="5429"/>
                      <a:pt x="30256" y="5763"/>
                      <a:pt x="30407" y="6063"/>
                    </a:cubicBezTo>
                    <a:cubicBezTo>
                      <a:pt x="30561" y="6373"/>
                      <a:pt x="30729" y="6659"/>
                      <a:pt x="30835" y="6991"/>
                    </a:cubicBezTo>
                    <a:cubicBezTo>
                      <a:pt x="31040" y="7639"/>
                      <a:pt x="31058" y="8328"/>
                      <a:pt x="30903" y="8988"/>
                    </a:cubicBezTo>
                    <a:cubicBezTo>
                      <a:pt x="30889" y="9047"/>
                      <a:pt x="30837" y="9074"/>
                      <a:pt x="30783" y="9074"/>
                    </a:cubicBezTo>
                    <a:cubicBezTo>
                      <a:pt x="30743" y="9074"/>
                      <a:pt x="30702" y="9059"/>
                      <a:pt x="30676" y="9030"/>
                    </a:cubicBezTo>
                    <a:cubicBezTo>
                      <a:pt x="29972" y="8243"/>
                      <a:pt x="29719" y="7120"/>
                      <a:pt x="30006" y="6106"/>
                    </a:cubicBezTo>
                    <a:cubicBezTo>
                      <a:pt x="30021" y="6054"/>
                      <a:pt x="30055" y="6027"/>
                      <a:pt x="30095" y="6021"/>
                    </a:cubicBezTo>
                    <a:cubicBezTo>
                      <a:pt x="30077" y="5970"/>
                      <a:pt x="30060" y="5918"/>
                      <a:pt x="30047" y="5866"/>
                    </a:cubicBezTo>
                    <a:cubicBezTo>
                      <a:pt x="30018" y="5741"/>
                      <a:pt x="30010" y="5613"/>
                      <a:pt x="30023" y="5485"/>
                    </a:cubicBezTo>
                    <a:lnTo>
                      <a:pt x="30023" y="5485"/>
                    </a:lnTo>
                    <a:cubicBezTo>
                      <a:pt x="29677" y="5862"/>
                      <a:pt x="29339" y="6247"/>
                      <a:pt x="29008" y="6639"/>
                    </a:cubicBezTo>
                    <a:cubicBezTo>
                      <a:pt x="29016" y="6673"/>
                      <a:pt x="29007" y="6709"/>
                      <a:pt x="28986" y="6736"/>
                    </a:cubicBezTo>
                    <a:cubicBezTo>
                      <a:pt x="28507" y="7420"/>
                      <a:pt x="28995" y="8283"/>
                      <a:pt x="29254" y="8947"/>
                    </a:cubicBezTo>
                    <a:cubicBezTo>
                      <a:pt x="29416" y="9362"/>
                      <a:pt x="29522" y="9792"/>
                      <a:pt x="29460" y="10241"/>
                    </a:cubicBezTo>
                    <a:cubicBezTo>
                      <a:pt x="29403" y="10654"/>
                      <a:pt x="29242" y="11043"/>
                      <a:pt x="29079" y="11425"/>
                    </a:cubicBezTo>
                    <a:cubicBezTo>
                      <a:pt x="29056" y="11480"/>
                      <a:pt x="29003" y="11511"/>
                      <a:pt x="28951" y="11511"/>
                    </a:cubicBezTo>
                    <a:cubicBezTo>
                      <a:pt x="28904" y="11511"/>
                      <a:pt x="28859" y="11487"/>
                      <a:pt x="28834" y="11438"/>
                    </a:cubicBezTo>
                    <a:cubicBezTo>
                      <a:pt x="28265" y="10295"/>
                      <a:pt x="27861" y="8924"/>
                      <a:pt x="28518" y="7727"/>
                    </a:cubicBezTo>
                    <a:cubicBezTo>
                      <a:pt x="28526" y="7712"/>
                      <a:pt x="28536" y="7700"/>
                      <a:pt x="28548" y="7689"/>
                    </a:cubicBezTo>
                    <a:cubicBezTo>
                      <a:pt x="28523" y="7532"/>
                      <a:pt x="28518" y="7371"/>
                      <a:pt x="28534" y="7213"/>
                    </a:cubicBezTo>
                    <a:lnTo>
                      <a:pt x="28534" y="7213"/>
                    </a:lnTo>
                    <a:cubicBezTo>
                      <a:pt x="28131" y="7710"/>
                      <a:pt x="27742" y="8218"/>
                      <a:pt x="27366" y="8737"/>
                    </a:cubicBezTo>
                    <a:cubicBezTo>
                      <a:pt x="27307" y="8819"/>
                      <a:pt x="27248" y="8902"/>
                      <a:pt x="27189" y="8985"/>
                    </a:cubicBezTo>
                    <a:cubicBezTo>
                      <a:pt x="27110" y="9225"/>
                      <a:pt x="27170" y="9524"/>
                      <a:pt x="27203" y="9759"/>
                    </a:cubicBezTo>
                    <a:cubicBezTo>
                      <a:pt x="27257" y="10137"/>
                      <a:pt x="27272" y="10521"/>
                      <a:pt x="27249" y="10903"/>
                    </a:cubicBezTo>
                    <a:cubicBezTo>
                      <a:pt x="27194" y="11688"/>
                      <a:pt x="26972" y="12451"/>
                      <a:pt x="26598" y="13142"/>
                    </a:cubicBezTo>
                    <a:cubicBezTo>
                      <a:pt x="26576" y="13183"/>
                      <a:pt x="26539" y="13200"/>
                      <a:pt x="26502" y="13200"/>
                    </a:cubicBezTo>
                    <a:cubicBezTo>
                      <a:pt x="26450" y="13200"/>
                      <a:pt x="26394" y="13168"/>
                      <a:pt x="26367" y="13124"/>
                    </a:cubicBezTo>
                    <a:cubicBezTo>
                      <a:pt x="25694" y="12021"/>
                      <a:pt x="26240" y="10723"/>
                      <a:pt x="26931" y="9780"/>
                    </a:cubicBezTo>
                    <a:cubicBezTo>
                      <a:pt x="26920" y="9688"/>
                      <a:pt x="26909" y="9594"/>
                      <a:pt x="26901" y="9502"/>
                    </a:cubicBezTo>
                    <a:cubicBezTo>
                      <a:pt x="26898" y="9470"/>
                      <a:pt x="26896" y="9437"/>
                      <a:pt x="26894" y="9406"/>
                    </a:cubicBezTo>
                    <a:cubicBezTo>
                      <a:pt x="26441" y="10063"/>
                      <a:pt x="26009" y="10735"/>
                      <a:pt x="25600" y="11421"/>
                    </a:cubicBezTo>
                    <a:cubicBezTo>
                      <a:pt x="25603" y="11448"/>
                      <a:pt x="25596" y="11477"/>
                      <a:pt x="25583" y="11502"/>
                    </a:cubicBezTo>
                    <a:cubicBezTo>
                      <a:pt x="25422" y="11802"/>
                      <a:pt x="25578" y="12193"/>
                      <a:pt x="25543" y="12517"/>
                    </a:cubicBezTo>
                    <a:cubicBezTo>
                      <a:pt x="25506" y="12864"/>
                      <a:pt x="25351" y="13198"/>
                      <a:pt x="25178" y="13499"/>
                    </a:cubicBezTo>
                    <a:cubicBezTo>
                      <a:pt x="24838" y="14088"/>
                      <a:pt x="24332" y="14571"/>
                      <a:pt x="23737" y="14897"/>
                    </a:cubicBezTo>
                    <a:cubicBezTo>
                      <a:pt x="23720" y="14907"/>
                      <a:pt x="23701" y="14911"/>
                      <a:pt x="23683" y="14911"/>
                    </a:cubicBezTo>
                    <a:cubicBezTo>
                      <a:pt x="23609" y="14911"/>
                      <a:pt x="23532" y="14844"/>
                      <a:pt x="23546" y="14765"/>
                    </a:cubicBezTo>
                    <a:cubicBezTo>
                      <a:pt x="23766" y="13541"/>
                      <a:pt x="24054" y="12179"/>
                      <a:pt x="25189" y="11470"/>
                    </a:cubicBezTo>
                    <a:cubicBezTo>
                      <a:pt x="25208" y="11457"/>
                      <a:pt x="25231" y="11449"/>
                      <a:pt x="25254" y="11449"/>
                    </a:cubicBezTo>
                    <a:cubicBezTo>
                      <a:pt x="25259" y="11449"/>
                      <a:pt x="25265" y="11450"/>
                      <a:pt x="25270" y="11450"/>
                    </a:cubicBezTo>
                    <a:cubicBezTo>
                      <a:pt x="25351" y="11313"/>
                      <a:pt x="25433" y="11176"/>
                      <a:pt x="25516" y="11039"/>
                    </a:cubicBezTo>
                    <a:cubicBezTo>
                      <a:pt x="25705" y="10726"/>
                      <a:pt x="25899" y="10418"/>
                      <a:pt x="26098" y="10113"/>
                    </a:cubicBezTo>
                    <a:lnTo>
                      <a:pt x="26098" y="10113"/>
                    </a:lnTo>
                    <a:cubicBezTo>
                      <a:pt x="25704" y="10415"/>
                      <a:pt x="25440" y="10891"/>
                      <a:pt x="25074" y="11224"/>
                    </a:cubicBezTo>
                    <a:cubicBezTo>
                      <a:pt x="24787" y="11483"/>
                      <a:pt x="24434" y="11650"/>
                      <a:pt x="24076" y="11788"/>
                    </a:cubicBezTo>
                    <a:cubicBezTo>
                      <a:pt x="23802" y="11892"/>
                      <a:pt x="23520" y="12006"/>
                      <a:pt x="23229" y="12006"/>
                    </a:cubicBezTo>
                    <a:cubicBezTo>
                      <a:pt x="23149" y="12006"/>
                      <a:pt x="23069" y="11997"/>
                      <a:pt x="22987" y="11978"/>
                    </a:cubicBezTo>
                    <a:cubicBezTo>
                      <a:pt x="22898" y="11955"/>
                      <a:pt x="22883" y="11842"/>
                      <a:pt x="22924" y="11776"/>
                    </a:cubicBezTo>
                    <a:cubicBezTo>
                      <a:pt x="23497" y="10819"/>
                      <a:pt x="24540" y="10173"/>
                      <a:pt x="25653" y="10090"/>
                    </a:cubicBezTo>
                    <a:cubicBezTo>
                      <a:pt x="25657" y="10089"/>
                      <a:pt x="25661" y="10089"/>
                      <a:pt x="25664" y="10089"/>
                    </a:cubicBezTo>
                    <a:cubicBezTo>
                      <a:pt x="25683" y="10089"/>
                      <a:pt x="25700" y="10093"/>
                      <a:pt x="25718" y="10099"/>
                    </a:cubicBezTo>
                    <a:cubicBezTo>
                      <a:pt x="25901" y="9913"/>
                      <a:pt x="26105" y="9753"/>
                      <a:pt x="26363" y="9661"/>
                    </a:cubicBezTo>
                    <a:cubicBezTo>
                      <a:pt x="26375" y="9657"/>
                      <a:pt x="26387" y="9654"/>
                      <a:pt x="26401" y="9653"/>
                    </a:cubicBezTo>
                    <a:cubicBezTo>
                      <a:pt x="26587" y="9376"/>
                      <a:pt x="26777" y="9102"/>
                      <a:pt x="26969" y="8831"/>
                    </a:cubicBezTo>
                    <a:cubicBezTo>
                      <a:pt x="27008" y="8737"/>
                      <a:pt x="27063" y="8652"/>
                      <a:pt x="27132" y="8578"/>
                    </a:cubicBezTo>
                    <a:cubicBezTo>
                      <a:pt x="27143" y="8564"/>
                      <a:pt x="27158" y="8553"/>
                      <a:pt x="27175" y="8546"/>
                    </a:cubicBezTo>
                    <a:cubicBezTo>
                      <a:pt x="27252" y="8440"/>
                      <a:pt x="27331" y="8333"/>
                      <a:pt x="27409" y="8228"/>
                    </a:cubicBezTo>
                    <a:lnTo>
                      <a:pt x="27409" y="8228"/>
                    </a:lnTo>
                    <a:cubicBezTo>
                      <a:pt x="27069" y="8529"/>
                      <a:pt x="26739" y="8844"/>
                      <a:pt x="26334" y="9065"/>
                    </a:cubicBezTo>
                    <a:cubicBezTo>
                      <a:pt x="25770" y="9371"/>
                      <a:pt x="25140" y="9530"/>
                      <a:pt x="24501" y="9530"/>
                    </a:cubicBezTo>
                    <a:cubicBezTo>
                      <a:pt x="24382" y="9530"/>
                      <a:pt x="24262" y="9525"/>
                      <a:pt x="24142" y="9513"/>
                    </a:cubicBezTo>
                    <a:cubicBezTo>
                      <a:pt x="24024" y="9503"/>
                      <a:pt x="23984" y="9356"/>
                      <a:pt x="24067" y="9278"/>
                    </a:cubicBezTo>
                    <a:cubicBezTo>
                      <a:pt x="24942" y="8464"/>
                      <a:pt x="26065" y="7970"/>
                      <a:pt x="27257" y="7875"/>
                    </a:cubicBezTo>
                    <a:cubicBezTo>
                      <a:pt x="27262" y="7875"/>
                      <a:pt x="27266" y="7874"/>
                      <a:pt x="27270" y="7874"/>
                    </a:cubicBezTo>
                    <a:cubicBezTo>
                      <a:pt x="27309" y="7874"/>
                      <a:pt x="27346" y="7891"/>
                      <a:pt x="27372" y="7920"/>
                    </a:cubicBezTo>
                    <a:cubicBezTo>
                      <a:pt x="27572" y="7743"/>
                      <a:pt x="27778" y="7574"/>
                      <a:pt x="28007" y="7434"/>
                    </a:cubicBezTo>
                    <a:cubicBezTo>
                      <a:pt x="28012" y="7431"/>
                      <a:pt x="28017" y="7429"/>
                      <a:pt x="28023" y="7425"/>
                    </a:cubicBezTo>
                    <a:cubicBezTo>
                      <a:pt x="28285" y="7092"/>
                      <a:pt x="28554" y="6762"/>
                      <a:pt x="28829" y="6438"/>
                    </a:cubicBezTo>
                    <a:lnTo>
                      <a:pt x="28829" y="6438"/>
                    </a:lnTo>
                    <a:cubicBezTo>
                      <a:pt x="28555" y="6501"/>
                      <a:pt x="28310" y="6680"/>
                      <a:pt x="28076" y="6830"/>
                    </a:cubicBezTo>
                    <a:cubicBezTo>
                      <a:pt x="27795" y="7011"/>
                      <a:pt x="27491" y="7153"/>
                      <a:pt x="27172" y="7252"/>
                    </a:cubicBezTo>
                    <a:cubicBezTo>
                      <a:pt x="26848" y="7351"/>
                      <a:pt x="26511" y="7399"/>
                      <a:pt x="26174" y="7399"/>
                    </a:cubicBezTo>
                    <a:cubicBezTo>
                      <a:pt x="25844" y="7399"/>
                      <a:pt x="25514" y="7353"/>
                      <a:pt x="25195" y="7262"/>
                    </a:cubicBezTo>
                    <a:cubicBezTo>
                      <a:pt x="25100" y="7235"/>
                      <a:pt x="25077" y="7095"/>
                      <a:pt x="25153" y="7035"/>
                    </a:cubicBezTo>
                    <a:cubicBezTo>
                      <a:pt x="25816" y="6519"/>
                      <a:pt x="26635" y="6248"/>
                      <a:pt x="27462" y="6248"/>
                    </a:cubicBezTo>
                    <a:cubicBezTo>
                      <a:pt x="27757" y="6248"/>
                      <a:pt x="28053" y="6283"/>
                      <a:pt x="28344" y="6353"/>
                    </a:cubicBezTo>
                    <a:cubicBezTo>
                      <a:pt x="28561" y="6234"/>
                      <a:pt x="28789" y="6148"/>
                      <a:pt x="29042" y="6148"/>
                    </a:cubicBezTo>
                    <a:cubicBezTo>
                      <a:pt x="29054" y="6148"/>
                      <a:pt x="29065" y="6148"/>
                      <a:pt x="29077" y="6148"/>
                    </a:cubicBezTo>
                    <a:cubicBezTo>
                      <a:pt x="29215" y="5988"/>
                      <a:pt x="29355" y="5830"/>
                      <a:pt x="29496" y="5671"/>
                    </a:cubicBezTo>
                    <a:cubicBezTo>
                      <a:pt x="29739" y="5400"/>
                      <a:pt x="29985" y="5133"/>
                      <a:pt x="30236" y="4869"/>
                    </a:cubicBezTo>
                    <a:lnTo>
                      <a:pt x="30236" y="4869"/>
                    </a:lnTo>
                    <a:cubicBezTo>
                      <a:pt x="30013" y="4938"/>
                      <a:pt x="29815" y="5107"/>
                      <a:pt x="29625" y="5235"/>
                    </a:cubicBezTo>
                    <a:cubicBezTo>
                      <a:pt x="29379" y="5400"/>
                      <a:pt x="29114" y="5519"/>
                      <a:pt x="28823" y="5578"/>
                    </a:cubicBezTo>
                    <a:cubicBezTo>
                      <a:pt x="28652" y="5612"/>
                      <a:pt x="28480" y="5627"/>
                      <a:pt x="28307" y="5627"/>
                    </a:cubicBezTo>
                    <a:cubicBezTo>
                      <a:pt x="27864" y="5627"/>
                      <a:pt x="27420" y="5526"/>
                      <a:pt x="27005" y="5382"/>
                    </a:cubicBezTo>
                    <a:cubicBezTo>
                      <a:pt x="26919" y="5352"/>
                      <a:pt x="26878" y="5212"/>
                      <a:pt x="26964" y="5154"/>
                    </a:cubicBezTo>
                    <a:cubicBezTo>
                      <a:pt x="27567" y="4754"/>
                      <a:pt x="28269" y="4546"/>
                      <a:pt x="28980" y="4546"/>
                    </a:cubicBezTo>
                    <a:cubicBezTo>
                      <a:pt x="29297" y="4546"/>
                      <a:pt x="29615" y="4587"/>
                      <a:pt x="29927" y="4671"/>
                    </a:cubicBezTo>
                    <a:cubicBezTo>
                      <a:pt x="29943" y="4675"/>
                      <a:pt x="29959" y="4682"/>
                      <a:pt x="29974" y="4693"/>
                    </a:cubicBezTo>
                    <a:cubicBezTo>
                      <a:pt x="30117" y="4621"/>
                      <a:pt x="30269" y="4572"/>
                      <a:pt x="30434" y="4572"/>
                    </a:cubicBezTo>
                    <a:cubicBezTo>
                      <a:pt x="30461" y="4572"/>
                      <a:pt x="30489" y="4573"/>
                      <a:pt x="30518" y="4576"/>
                    </a:cubicBezTo>
                    <a:cubicBezTo>
                      <a:pt x="30839" y="4246"/>
                      <a:pt x="31165" y="3923"/>
                      <a:pt x="31498" y="3606"/>
                    </a:cubicBezTo>
                    <a:lnTo>
                      <a:pt x="31498" y="3606"/>
                    </a:lnTo>
                    <a:cubicBezTo>
                      <a:pt x="31003" y="3665"/>
                      <a:pt x="30539" y="3906"/>
                      <a:pt x="30049" y="4000"/>
                    </a:cubicBezTo>
                    <a:cubicBezTo>
                      <a:pt x="29927" y="4023"/>
                      <a:pt x="29809" y="4034"/>
                      <a:pt x="29692" y="4034"/>
                    </a:cubicBezTo>
                    <a:cubicBezTo>
                      <a:pt x="29244" y="4034"/>
                      <a:pt x="28830" y="3874"/>
                      <a:pt x="28423" y="3652"/>
                    </a:cubicBezTo>
                    <a:cubicBezTo>
                      <a:pt x="28328" y="3600"/>
                      <a:pt x="28364" y="3468"/>
                      <a:pt x="28442" y="3423"/>
                    </a:cubicBezTo>
                    <a:cubicBezTo>
                      <a:pt x="28856" y="3177"/>
                      <a:pt x="29333" y="3053"/>
                      <a:pt x="29810" y="3053"/>
                    </a:cubicBezTo>
                    <a:cubicBezTo>
                      <a:pt x="30205" y="3053"/>
                      <a:pt x="30599" y="3138"/>
                      <a:pt x="30958" y="3310"/>
                    </a:cubicBezTo>
                    <a:cubicBezTo>
                      <a:pt x="31007" y="3332"/>
                      <a:pt x="31039" y="3381"/>
                      <a:pt x="31038" y="3435"/>
                    </a:cubicBezTo>
                    <a:cubicBezTo>
                      <a:pt x="31261" y="3373"/>
                      <a:pt x="31489" y="3327"/>
                      <a:pt x="31726" y="3327"/>
                    </a:cubicBezTo>
                    <a:cubicBezTo>
                      <a:pt x="31744" y="3327"/>
                      <a:pt x="31761" y="3327"/>
                      <a:pt x="31779" y="3328"/>
                    </a:cubicBezTo>
                    <a:cubicBezTo>
                      <a:pt x="31783" y="3328"/>
                      <a:pt x="31787" y="3328"/>
                      <a:pt x="31793" y="3329"/>
                    </a:cubicBezTo>
                    <a:cubicBezTo>
                      <a:pt x="32204" y="2944"/>
                      <a:pt x="32625" y="2570"/>
                      <a:pt x="33055" y="2205"/>
                    </a:cubicBezTo>
                    <a:lnTo>
                      <a:pt x="33055" y="2205"/>
                    </a:lnTo>
                    <a:cubicBezTo>
                      <a:pt x="32803" y="2247"/>
                      <a:pt x="32568" y="2391"/>
                      <a:pt x="32332" y="2490"/>
                    </a:cubicBezTo>
                    <a:cubicBezTo>
                      <a:pt x="32067" y="2601"/>
                      <a:pt x="31786" y="2667"/>
                      <a:pt x="31500" y="2684"/>
                    </a:cubicBezTo>
                    <a:cubicBezTo>
                      <a:pt x="31447" y="2687"/>
                      <a:pt x="31394" y="2688"/>
                      <a:pt x="31341" y="2688"/>
                    </a:cubicBezTo>
                    <a:cubicBezTo>
                      <a:pt x="30809" y="2688"/>
                      <a:pt x="30287" y="2533"/>
                      <a:pt x="29846" y="2232"/>
                    </a:cubicBezTo>
                    <a:cubicBezTo>
                      <a:pt x="29775" y="2182"/>
                      <a:pt x="29769" y="2078"/>
                      <a:pt x="29834" y="2020"/>
                    </a:cubicBezTo>
                    <a:cubicBezTo>
                      <a:pt x="30235" y="1675"/>
                      <a:pt x="30712" y="1533"/>
                      <a:pt x="31199" y="1533"/>
                    </a:cubicBezTo>
                    <a:cubicBezTo>
                      <a:pt x="31734" y="1533"/>
                      <a:pt x="32281" y="1704"/>
                      <a:pt x="32754" y="1966"/>
                    </a:cubicBezTo>
                    <a:cubicBezTo>
                      <a:pt x="32769" y="1974"/>
                      <a:pt x="32782" y="1985"/>
                      <a:pt x="32793" y="1999"/>
                    </a:cubicBezTo>
                    <a:cubicBezTo>
                      <a:pt x="32923" y="1954"/>
                      <a:pt x="33054" y="1925"/>
                      <a:pt x="33190" y="1925"/>
                    </a:cubicBezTo>
                    <a:cubicBezTo>
                      <a:pt x="33240" y="1925"/>
                      <a:pt x="33290" y="1929"/>
                      <a:pt x="33341" y="1937"/>
                    </a:cubicBezTo>
                    <a:cubicBezTo>
                      <a:pt x="33349" y="1939"/>
                      <a:pt x="33358" y="1942"/>
                      <a:pt x="33366" y="1945"/>
                    </a:cubicBezTo>
                    <a:cubicBezTo>
                      <a:pt x="33700" y="1667"/>
                      <a:pt x="34039" y="1396"/>
                      <a:pt x="34384" y="1130"/>
                    </a:cubicBezTo>
                    <a:cubicBezTo>
                      <a:pt x="34410" y="1110"/>
                      <a:pt x="34438" y="1101"/>
                      <a:pt x="34465" y="1101"/>
                    </a:cubicBezTo>
                    <a:close/>
                    <a:moveTo>
                      <a:pt x="6326" y="0"/>
                    </a:moveTo>
                    <a:cubicBezTo>
                      <a:pt x="6292" y="130"/>
                      <a:pt x="6257" y="259"/>
                      <a:pt x="6219" y="387"/>
                    </a:cubicBezTo>
                    <a:cubicBezTo>
                      <a:pt x="6254" y="400"/>
                      <a:pt x="6282" y="428"/>
                      <a:pt x="6295" y="463"/>
                    </a:cubicBezTo>
                    <a:cubicBezTo>
                      <a:pt x="6385" y="683"/>
                      <a:pt x="6656" y="790"/>
                      <a:pt x="6822" y="945"/>
                    </a:cubicBezTo>
                    <a:cubicBezTo>
                      <a:pt x="6998" y="1112"/>
                      <a:pt x="7145" y="1307"/>
                      <a:pt x="7258" y="1521"/>
                    </a:cubicBezTo>
                    <a:cubicBezTo>
                      <a:pt x="7517" y="2001"/>
                      <a:pt x="7618" y="2541"/>
                      <a:pt x="7715" y="3072"/>
                    </a:cubicBezTo>
                    <a:cubicBezTo>
                      <a:pt x="7731" y="3157"/>
                      <a:pt x="7654" y="3219"/>
                      <a:pt x="7578" y="3219"/>
                    </a:cubicBezTo>
                    <a:cubicBezTo>
                      <a:pt x="7561" y="3219"/>
                      <a:pt x="7544" y="3215"/>
                      <a:pt x="7528" y="3209"/>
                    </a:cubicBezTo>
                    <a:cubicBezTo>
                      <a:pt x="7031" y="3002"/>
                      <a:pt x="6546" y="2618"/>
                      <a:pt x="6322" y="2116"/>
                    </a:cubicBezTo>
                    <a:cubicBezTo>
                      <a:pt x="6130" y="1682"/>
                      <a:pt x="6241" y="1192"/>
                      <a:pt x="6110" y="747"/>
                    </a:cubicBezTo>
                    <a:cubicBezTo>
                      <a:pt x="5946" y="1262"/>
                      <a:pt x="5748" y="1766"/>
                      <a:pt x="5519" y="2256"/>
                    </a:cubicBezTo>
                    <a:cubicBezTo>
                      <a:pt x="5552" y="2269"/>
                      <a:pt x="5577" y="2295"/>
                      <a:pt x="5591" y="2327"/>
                    </a:cubicBezTo>
                    <a:cubicBezTo>
                      <a:pt x="5693" y="2557"/>
                      <a:pt x="5927" y="2685"/>
                      <a:pt x="6117" y="2832"/>
                    </a:cubicBezTo>
                    <a:cubicBezTo>
                      <a:pt x="6310" y="2981"/>
                      <a:pt x="6470" y="3166"/>
                      <a:pt x="6591" y="3378"/>
                    </a:cubicBezTo>
                    <a:cubicBezTo>
                      <a:pt x="6860" y="3850"/>
                      <a:pt x="6937" y="4390"/>
                      <a:pt x="6985" y="4924"/>
                    </a:cubicBezTo>
                    <a:cubicBezTo>
                      <a:pt x="6990" y="4992"/>
                      <a:pt x="6933" y="5073"/>
                      <a:pt x="6860" y="5073"/>
                    </a:cubicBezTo>
                    <a:cubicBezTo>
                      <a:pt x="6851" y="5073"/>
                      <a:pt x="6841" y="5072"/>
                      <a:pt x="6832" y="5069"/>
                    </a:cubicBezTo>
                    <a:cubicBezTo>
                      <a:pt x="6570" y="4997"/>
                      <a:pt x="6385" y="4793"/>
                      <a:pt x="6197" y="4608"/>
                    </a:cubicBezTo>
                    <a:cubicBezTo>
                      <a:pt x="6027" y="4441"/>
                      <a:pt x="5861" y="4266"/>
                      <a:pt x="5730" y="4066"/>
                    </a:cubicBezTo>
                    <a:cubicBezTo>
                      <a:pt x="5449" y="3638"/>
                      <a:pt x="5403" y="3154"/>
                      <a:pt x="5387" y="2655"/>
                    </a:cubicBezTo>
                    <a:cubicBezTo>
                      <a:pt x="5386" y="2621"/>
                      <a:pt x="5396" y="2587"/>
                      <a:pt x="5419" y="2561"/>
                    </a:cubicBezTo>
                    <a:cubicBezTo>
                      <a:pt x="5409" y="2548"/>
                      <a:pt x="5400" y="2533"/>
                      <a:pt x="5391" y="2518"/>
                    </a:cubicBezTo>
                    <a:cubicBezTo>
                      <a:pt x="5247" y="2806"/>
                      <a:pt x="5091" y="3087"/>
                      <a:pt x="4923" y="3361"/>
                    </a:cubicBezTo>
                    <a:cubicBezTo>
                      <a:pt x="5029" y="3646"/>
                      <a:pt x="5242" y="3865"/>
                      <a:pt x="5430" y="4098"/>
                    </a:cubicBezTo>
                    <a:cubicBezTo>
                      <a:pt x="5609" y="4320"/>
                      <a:pt x="5750" y="4563"/>
                      <a:pt x="5830" y="4838"/>
                    </a:cubicBezTo>
                    <a:cubicBezTo>
                      <a:pt x="5991" y="5392"/>
                      <a:pt x="5943" y="5977"/>
                      <a:pt x="5888" y="6544"/>
                    </a:cubicBezTo>
                    <a:cubicBezTo>
                      <a:pt x="5881" y="6613"/>
                      <a:pt x="5817" y="6656"/>
                      <a:pt x="5753" y="6656"/>
                    </a:cubicBezTo>
                    <a:cubicBezTo>
                      <a:pt x="5735" y="6656"/>
                      <a:pt x="5718" y="6653"/>
                      <a:pt x="5702" y="6646"/>
                    </a:cubicBezTo>
                    <a:cubicBezTo>
                      <a:pt x="5480" y="6552"/>
                      <a:pt x="5303" y="6335"/>
                      <a:pt x="5173" y="6139"/>
                    </a:cubicBezTo>
                    <a:cubicBezTo>
                      <a:pt x="5041" y="5938"/>
                      <a:pt x="4941" y="5717"/>
                      <a:pt x="4879" y="5484"/>
                    </a:cubicBezTo>
                    <a:cubicBezTo>
                      <a:pt x="4739" y="4969"/>
                      <a:pt x="4770" y="4430"/>
                      <a:pt x="4895" y="3916"/>
                    </a:cubicBezTo>
                    <a:cubicBezTo>
                      <a:pt x="4898" y="3903"/>
                      <a:pt x="4903" y="3890"/>
                      <a:pt x="4910" y="3880"/>
                    </a:cubicBezTo>
                    <a:cubicBezTo>
                      <a:pt x="4851" y="3800"/>
                      <a:pt x="4799" y="3717"/>
                      <a:pt x="4752" y="3631"/>
                    </a:cubicBezTo>
                    <a:cubicBezTo>
                      <a:pt x="4668" y="3760"/>
                      <a:pt x="4581" y="3886"/>
                      <a:pt x="4491" y="4012"/>
                    </a:cubicBezTo>
                    <a:cubicBezTo>
                      <a:pt x="4487" y="4021"/>
                      <a:pt x="4483" y="4032"/>
                      <a:pt x="4477" y="4040"/>
                    </a:cubicBezTo>
                    <a:cubicBezTo>
                      <a:pt x="4456" y="4076"/>
                      <a:pt x="4430" y="4109"/>
                      <a:pt x="4402" y="4141"/>
                    </a:cubicBezTo>
                    <a:cubicBezTo>
                      <a:pt x="4426" y="4176"/>
                      <a:pt x="4429" y="4222"/>
                      <a:pt x="4412" y="4260"/>
                    </a:cubicBezTo>
                    <a:cubicBezTo>
                      <a:pt x="4406" y="4277"/>
                      <a:pt x="4399" y="4294"/>
                      <a:pt x="4394" y="4312"/>
                    </a:cubicBezTo>
                    <a:cubicBezTo>
                      <a:pt x="4405" y="4333"/>
                      <a:pt x="4409" y="4356"/>
                      <a:pt x="4408" y="4378"/>
                    </a:cubicBezTo>
                    <a:cubicBezTo>
                      <a:pt x="4403" y="4460"/>
                      <a:pt x="4392" y="4541"/>
                      <a:pt x="4375" y="4621"/>
                    </a:cubicBezTo>
                    <a:cubicBezTo>
                      <a:pt x="4391" y="4761"/>
                      <a:pt x="4433" y="4901"/>
                      <a:pt x="4466" y="5035"/>
                    </a:cubicBezTo>
                    <a:cubicBezTo>
                      <a:pt x="4666" y="5815"/>
                      <a:pt x="4548" y="6642"/>
                      <a:pt x="4138" y="7334"/>
                    </a:cubicBezTo>
                    <a:cubicBezTo>
                      <a:pt x="4109" y="7382"/>
                      <a:pt x="4063" y="7413"/>
                      <a:pt x="4013" y="7413"/>
                    </a:cubicBezTo>
                    <a:cubicBezTo>
                      <a:pt x="3986" y="7413"/>
                      <a:pt x="3958" y="7403"/>
                      <a:pt x="3931" y="7383"/>
                    </a:cubicBezTo>
                    <a:cubicBezTo>
                      <a:pt x="3726" y="7224"/>
                      <a:pt x="3685" y="6958"/>
                      <a:pt x="3661" y="6715"/>
                    </a:cubicBezTo>
                    <a:cubicBezTo>
                      <a:pt x="3636" y="6451"/>
                      <a:pt x="3643" y="6187"/>
                      <a:pt x="3684" y="5925"/>
                    </a:cubicBezTo>
                    <a:cubicBezTo>
                      <a:pt x="3724" y="5654"/>
                      <a:pt x="3805" y="5394"/>
                      <a:pt x="3908" y="5141"/>
                    </a:cubicBezTo>
                    <a:cubicBezTo>
                      <a:pt x="3982" y="4958"/>
                      <a:pt x="4061" y="4778"/>
                      <a:pt x="4107" y="4588"/>
                    </a:cubicBezTo>
                    <a:cubicBezTo>
                      <a:pt x="4105" y="4564"/>
                      <a:pt x="4104" y="4540"/>
                      <a:pt x="4104" y="4515"/>
                    </a:cubicBezTo>
                    <a:cubicBezTo>
                      <a:pt x="3900" y="4763"/>
                      <a:pt x="3683" y="5000"/>
                      <a:pt x="3454" y="5227"/>
                    </a:cubicBezTo>
                    <a:cubicBezTo>
                      <a:pt x="3470" y="5253"/>
                      <a:pt x="3475" y="5284"/>
                      <a:pt x="3469" y="5315"/>
                    </a:cubicBezTo>
                    <a:cubicBezTo>
                      <a:pt x="3359" y="5921"/>
                      <a:pt x="3008" y="6520"/>
                      <a:pt x="2460" y="6827"/>
                    </a:cubicBezTo>
                    <a:cubicBezTo>
                      <a:pt x="2409" y="6854"/>
                      <a:pt x="2357" y="6880"/>
                      <a:pt x="2304" y="6902"/>
                    </a:cubicBezTo>
                    <a:lnTo>
                      <a:pt x="3869" y="7945"/>
                    </a:lnTo>
                    <a:cubicBezTo>
                      <a:pt x="2712" y="8676"/>
                      <a:pt x="1519" y="9346"/>
                      <a:pt x="293" y="9955"/>
                    </a:cubicBezTo>
                    <a:cubicBezTo>
                      <a:pt x="1" y="10099"/>
                      <a:pt x="36" y="10488"/>
                      <a:pt x="272" y="10661"/>
                    </a:cubicBezTo>
                    <a:cubicBezTo>
                      <a:pt x="1520" y="11571"/>
                      <a:pt x="2730" y="12530"/>
                      <a:pt x="3903" y="13537"/>
                    </a:cubicBezTo>
                    <a:lnTo>
                      <a:pt x="3488" y="13888"/>
                    </a:lnTo>
                    <a:cubicBezTo>
                      <a:pt x="3678" y="14265"/>
                      <a:pt x="3766" y="14685"/>
                      <a:pt x="3740" y="15106"/>
                    </a:cubicBezTo>
                    <a:cubicBezTo>
                      <a:pt x="3722" y="15402"/>
                      <a:pt x="3655" y="15694"/>
                      <a:pt x="3669" y="15992"/>
                    </a:cubicBezTo>
                    <a:cubicBezTo>
                      <a:pt x="3670" y="16009"/>
                      <a:pt x="3668" y="16027"/>
                      <a:pt x="3662" y="16043"/>
                    </a:cubicBezTo>
                    <a:cubicBezTo>
                      <a:pt x="3692" y="16125"/>
                      <a:pt x="3711" y="16209"/>
                      <a:pt x="3721" y="16295"/>
                    </a:cubicBezTo>
                    <a:cubicBezTo>
                      <a:pt x="4036" y="15872"/>
                      <a:pt x="4340" y="15442"/>
                      <a:pt x="4635" y="15006"/>
                    </a:cubicBezTo>
                    <a:cubicBezTo>
                      <a:pt x="4628" y="14977"/>
                      <a:pt x="4630" y="14947"/>
                      <a:pt x="4641" y="14921"/>
                    </a:cubicBezTo>
                    <a:cubicBezTo>
                      <a:pt x="4764" y="14600"/>
                      <a:pt x="4692" y="14272"/>
                      <a:pt x="4494" y="14000"/>
                    </a:cubicBezTo>
                    <a:cubicBezTo>
                      <a:pt x="4290" y="13721"/>
                      <a:pt x="4078" y="13466"/>
                      <a:pt x="3920" y="13156"/>
                    </a:cubicBezTo>
                    <a:cubicBezTo>
                      <a:pt x="3610" y="12551"/>
                      <a:pt x="3480" y="11875"/>
                      <a:pt x="3523" y="11197"/>
                    </a:cubicBezTo>
                    <a:cubicBezTo>
                      <a:pt x="3528" y="11127"/>
                      <a:pt x="3592" y="11091"/>
                      <a:pt x="3654" y="11091"/>
                    </a:cubicBezTo>
                    <a:cubicBezTo>
                      <a:pt x="3685" y="11091"/>
                      <a:pt x="3717" y="11100"/>
                      <a:pt x="3740" y="11119"/>
                    </a:cubicBezTo>
                    <a:cubicBezTo>
                      <a:pt x="4564" y="11779"/>
                      <a:pt x="4998" y="12845"/>
                      <a:pt x="4882" y="13894"/>
                    </a:cubicBezTo>
                    <a:cubicBezTo>
                      <a:pt x="4879" y="13938"/>
                      <a:pt x="4850" y="13978"/>
                      <a:pt x="4807" y="13993"/>
                    </a:cubicBezTo>
                    <a:cubicBezTo>
                      <a:pt x="4835" y="14039"/>
                      <a:pt x="4860" y="14087"/>
                      <a:pt x="4881" y="14137"/>
                    </a:cubicBezTo>
                    <a:cubicBezTo>
                      <a:pt x="4930" y="14255"/>
                      <a:pt x="4959" y="14381"/>
                      <a:pt x="4966" y="14508"/>
                    </a:cubicBezTo>
                    <a:cubicBezTo>
                      <a:pt x="5247" y="14080"/>
                      <a:pt x="5517" y="13645"/>
                      <a:pt x="5779" y="13205"/>
                    </a:cubicBezTo>
                    <a:cubicBezTo>
                      <a:pt x="5766" y="13172"/>
                      <a:pt x="5769" y="13135"/>
                      <a:pt x="5784" y="13104"/>
                    </a:cubicBezTo>
                    <a:cubicBezTo>
                      <a:pt x="6143" y="12351"/>
                      <a:pt x="5522" y="11579"/>
                      <a:pt x="5157" y="10968"/>
                    </a:cubicBezTo>
                    <a:cubicBezTo>
                      <a:pt x="4929" y="10584"/>
                      <a:pt x="4754" y="10178"/>
                      <a:pt x="4742" y="9725"/>
                    </a:cubicBezTo>
                    <a:cubicBezTo>
                      <a:pt x="4730" y="9308"/>
                      <a:pt x="4824" y="8898"/>
                      <a:pt x="4922" y="8495"/>
                    </a:cubicBezTo>
                    <a:cubicBezTo>
                      <a:pt x="4938" y="8428"/>
                      <a:pt x="4998" y="8387"/>
                      <a:pt x="5058" y="8387"/>
                    </a:cubicBezTo>
                    <a:cubicBezTo>
                      <a:pt x="5096" y="8387"/>
                      <a:pt x="5135" y="8404"/>
                      <a:pt x="5163" y="8442"/>
                    </a:cubicBezTo>
                    <a:cubicBezTo>
                      <a:pt x="5911" y="9476"/>
                      <a:pt x="6535" y="10762"/>
                      <a:pt x="6083" y="12050"/>
                    </a:cubicBezTo>
                    <a:cubicBezTo>
                      <a:pt x="6078" y="12066"/>
                      <a:pt x="6070" y="12080"/>
                      <a:pt x="6060" y="12093"/>
                    </a:cubicBezTo>
                    <a:cubicBezTo>
                      <a:pt x="6111" y="12244"/>
                      <a:pt x="6142" y="12401"/>
                      <a:pt x="6152" y="12560"/>
                    </a:cubicBezTo>
                    <a:cubicBezTo>
                      <a:pt x="6467" y="12003"/>
                      <a:pt x="6768" y="11438"/>
                      <a:pt x="7054" y="10865"/>
                    </a:cubicBezTo>
                    <a:cubicBezTo>
                      <a:pt x="7099" y="10773"/>
                      <a:pt x="7143" y="10683"/>
                      <a:pt x="7188" y="10591"/>
                    </a:cubicBezTo>
                    <a:cubicBezTo>
                      <a:pt x="7226" y="10341"/>
                      <a:pt x="7119" y="10057"/>
                      <a:pt x="7048" y="9830"/>
                    </a:cubicBezTo>
                    <a:cubicBezTo>
                      <a:pt x="6932" y="9466"/>
                      <a:pt x="6853" y="9090"/>
                      <a:pt x="6815" y="8710"/>
                    </a:cubicBezTo>
                    <a:cubicBezTo>
                      <a:pt x="6738" y="7926"/>
                      <a:pt x="6832" y="7137"/>
                      <a:pt x="7088" y="6393"/>
                    </a:cubicBezTo>
                    <a:cubicBezTo>
                      <a:pt x="7106" y="6340"/>
                      <a:pt x="7150" y="6319"/>
                      <a:pt x="7196" y="6319"/>
                    </a:cubicBezTo>
                    <a:cubicBezTo>
                      <a:pt x="7241" y="6319"/>
                      <a:pt x="7289" y="6340"/>
                      <a:pt x="7318" y="6373"/>
                    </a:cubicBezTo>
                    <a:cubicBezTo>
                      <a:pt x="8163" y="7351"/>
                      <a:pt x="7839" y="8720"/>
                      <a:pt x="7312" y="9764"/>
                    </a:cubicBezTo>
                    <a:cubicBezTo>
                      <a:pt x="7338" y="9854"/>
                      <a:pt x="7363" y="9944"/>
                      <a:pt x="7387" y="10034"/>
                    </a:cubicBezTo>
                    <a:cubicBezTo>
                      <a:pt x="7395" y="10066"/>
                      <a:pt x="7403" y="10097"/>
                      <a:pt x="7410" y="10128"/>
                    </a:cubicBezTo>
                    <a:cubicBezTo>
                      <a:pt x="7749" y="9406"/>
                      <a:pt x="8064" y="8673"/>
                      <a:pt x="8354" y="7929"/>
                    </a:cubicBezTo>
                    <a:cubicBezTo>
                      <a:pt x="8348" y="7902"/>
                      <a:pt x="8349" y="7873"/>
                      <a:pt x="8357" y="7846"/>
                    </a:cubicBezTo>
                    <a:cubicBezTo>
                      <a:pt x="8467" y="7523"/>
                      <a:pt x="8249" y="7164"/>
                      <a:pt x="8230" y="6838"/>
                    </a:cubicBezTo>
                    <a:cubicBezTo>
                      <a:pt x="8210" y="6489"/>
                      <a:pt x="8307" y="6135"/>
                      <a:pt x="8430" y="5809"/>
                    </a:cubicBezTo>
                    <a:cubicBezTo>
                      <a:pt x="8668" y="5174"/>
                      <a:pt x="9087" y="4613"/>
                      <a:pt x="9620" y="4193"/>
                    </a:cubicBezTo>
                    <a:cubicBezTo>
                      <a:pt x="9641" y="4177"/>
                      <a:pt x="9667" y="4169"/>
                      <a:pt x="9693" y="4169"/>
                    </a:cubicBezTo>
                    <a:cubicBezTo>
                      <a:pt x="9761" y="4169"/>
                      <a:pt x="9832" y="4220"/>
                      <a:pt x="9831" y="4293"/>
                    </a:cubicBezTo>
                    <a:cubicBezTo>
                      <a:pt x="9815" y="5537"/>
                      <a:pt x="9754" y="6928"/>
                      <a:pt x="8751" y="7813"/>
                    </a:cubicBezTo>
                    <a:cubicBezTo>
                      <a:pt x="8731" y="7833"/>
                      <a:pt x="8703" y="7844"/>
                      <a:pt x="8674" y="7845"/>
                    </a:cubicBezTo>
                    <a:cubicBezTo>
                      <a:pt x="8617" y="7994"/>
                      <a:pt x="8558" y="8143"/>
                      <a:pt x="8499" y="8291"/>
                    </a:cubicBezTo>
                    <a:cubicBezTo>
                      <a:pt x="8364" y="8630"/>
                      <a:pt x="8223" y="8966"/>
                      <a:pt x="8078" y="9301"/>
                    </a:cubicBezTo>
                    <a:cubicBezTo>
                      <a:pt x="8417" y="8937"/>
                      <a:pt x="8599" y="8424"/>
                      <a:pt x="8905" y="8037"/>
                    </a:cubicBezTo>
                    <a:cubicBezTo>
                      <a:pt x="9145" y="7733"/>
                      <a:pt x="9466" y="7509"/>
                      <a:pt x="9798" y="7316"/>
                    </a:cubicBezTo>
                    <a:cubicBezTo>
                      <a:pt x="10100" y="7140"/>
                      <a:pt x="10411" y="6947"/>
                      <a:pt x="10767" y="6947"/>
                    </a:cubicBezTo>
                    <a:cubicBezTo>
                      <a:pt x="10791" y="6947"/>
                      <a:pt x="10815" y="6948"/>
                      <a:pt x="10840" y="6950"/>
                    </a:cubicBezTo>
                    <a:cubicBezTo>
                      <a:pt x="10931" y="6956"/>
                      <a:pt x="10964" y="7066"/>
                      <a:pt x="10937" y="7138"/>
                    </a:cubicBezTo>
                    <a:cubicBezTo>
                      <a:pt x="10528" y="8177"/>
                      <a:pt x="9605" y="8985"/>
                      <a:pt x="8521" y="9250"/>
                    </a:cubicBezTo>
                    <a:cubicBezTo>
                      <a:pt x="8510" y="9253"/>
                      <a:pt x="8498" y="9254"/>
                      <a:pt x="8487" y="9254"/>
                    </a:cubicBezTo>
                    <a:cubicBezTo>
                      <a:pt x="8476" y="9254"/>
                      <a:pt x="8466" y="9253"/>
                      <a:pt x="8455" y="9251"/>
                    </a:cubicBezTo>
                    <a:cubicBezTo>
                      <a:pt x="8305" y="9464"/>
                      <a:pt x="8130" y="9656"/>
                      <a:pt x="7892" y="9789"/>
                    </a:cubicBezTo>
                    <a:cubicBezTo>
                      <a:pt x="7880" y="9795"/>
                      <a:pt x="7867" y="9800"/>
                      <a:pt x="7854" y="9804"/>
                    </a:cubicBezTo>
                    <a:cubicBezTo>
                      <a:pt x="7716" y="10107"/>
                      <a:pt x="7575" y="10408"/>
                      <a:pt x="7429" y="10707"/>
                    </a:cubicBezTo>
                    <a:cubicBezTo>
                      <a:pt x="7407" y="10805"/>
                      <a:pt x="7366" y="10899"/>
                      <a:pt x="7311" y="10984"/>
                    </a:cubicBezTo>
                    <a:cubicBezTo>
                      <a:pt x="7302" y="10999"/>
                      <a:pt x="7289" y="11012"/>
                      <a:pt x="7273" y="11022"/>
                    </a:cubicBezTo>
                    <a:cubicBezTo>
                      <a:pt x="7214" y="11140"/>
                      <a:pt x="7155" y="11257"/>
                      <a:pt x="7094" y="11374"/>
                    </a:cubicBezTo>
                    <a:cubicBezTo>
                      <a:pt x="7380" y="11021"/>
                      <a:pt x="7654" y="10656"/>
                      <a:pt x="8017" y="10372"/>
                    </a:cubicBezTo>
                    <a:cubicBezTo>
                      <a:pt x="8619" y="9904"/>
                      <a:pt x="9346" y="9624"/>
                      <a:pt x="10106" y="9570"/>
                    </a:cubicBezTo>
                    <a:cubicBezTo>
                      <a:pt x="10110" y="9569"/>
                      <a:pt x="10113" y="9569"/>
                      <a:pt x="10117" y="9569"/>
                    </a:cubicBezTo>
                    <a:cubicBezTo>
                      <a:pt x="10228" y="9569"/>
                      <a:pt x="10286" y="9701"/>
                      <a:pt x="10219" y="9789"/>
                    </a:cubicBezTo>
                    <a:cubicBezTo>
                      <a:pt x="9491" y="10736"/>
                      <a:pt x="8462" y="11408"/>
                      <a:pt x="7302" y="11697"/>
                    </a:cubicBezTo>
                    <a:cubicBezTo>
                      <a:pt x="7290" y="11700"/>
                      <a:pt x="7278" y="11702"/>
                      <a:pt x="7266" y="11702"/>
                    </a:cubicBezTo>
                    <a:cubicBezTo>
                      <a:pt x="7236" y="11702"/>
                      <a:pt x="7206" y="11692"/>
                      <a:pt x="7181" y="11672"/>
                    </a:cubicBezTo>
                    <a:cubicBezTo>
                      <a:pt x="7014" y="11879"/>
                      <a:pt x="6838" y="12080"/>
                      <a:pt x="6635" y="12255"/>
                    </a:cubicBezTo>
                    <a:cubicBezTo>
                      <a:pt x="6631" y="12260"/>
                      <a:pt x="6625" y="12263"/>
                      <a:pt x="6620" y="12266"/>
                    </a:cubicBezTo>
                    <a:cubicBezTo>
                      <a:pt x="6416" y="12639"/>
                      <a:pt x="6206" y="13008"/>
                      <a:pt x="5988" y="13373"/>
                    </a:cubicBezTo>
                    <a:cubicBezTo>
                      <a:pt x="6247" y="13265"/>
                      <a:pt x="6461" y="13048"/>
                      <a:pt x="6667" y="12862"/>
                    </a:cubicBezTo>
                    <a:cubicBezTo>
                      <a:pt x="6914" y="12638"/>
                      <a:pt x="7190" y="12448"/>
                      <a:pt x="7489" y="12298"/>
                    </a:cubicBezTo>
                    <a:cubicBezTo>
                      <a:pt x="7970" y="12060"/>
                      <a:pt x="8501" y="11940"/>
                      <a:pt x="9035" y="11940"/>
                    </a:cubicBezTo>
                    <a:cubicBezTo>
                      <a:pt x="9169" y="11940"/>
                      <a:pt x="9304" y="11948"/>
                      <a:pt x="9438" y="11963"/>
                    </a:cubicBezTo>
                    <a:cubicBezTo>
                      <a:pt x="9536" y="11975"/>
                      <a:pt x="9582" y="12110"/>
                      <a:pt x="9516" y="12180"/>
                    </a:cubicBezTo>
                    <a:cubicBezTo>
                      <a:pt x="8804" y="12952"/>
                      <a:pt x="7789" y="13387"/>
                      <a:pt x="6746" y="13387"/>
                    </a:cubicBezTo>
                    <a:cubicBezTo>
                      <a:pt x="6658" y="13387"/>
                      <a:pt x="6569" y="13384"/>
                      <a:pt x="6481" y="13378"/>
                    </a:cubicBezTo>
                    <a:cubicBezTo>
                      <a:pt x="6277" y="13537"/>
                      <a:pt x="6056" y="13664"/>
                      <a:pt x="5791" y="13699"/>
                    </a:cubicBezTo>
                    <a:cubicBezTo>
                      <a:pt x="5680" y="13880"/>
                      <a:pt x="5569" y="14059"/>
                      <a:pt x="5456" y="14238"/>
                    </a:cubicBezTo>
                    <a:cubicBezTo>
                      <a:pt x="5261" y="14545"/>
                      <a:pt x="5062" y="14849"/>
                      <a:pt x="4857" y="15151"/>
                    </a:cubicBezTo>
                    <a:cubicBezTo>
                      <a:pt x="5068" y="15047"/>
                      <a:pt x="5234" y="14848"/>
                      <a:pt x="5401" y="14690"/>
                    </a:cubicBezTo>
                    <a:cubicBezTo>
                      <a:pt x="5617" y="14487"/>
                      <a:pt x="5858" y="14326"/>
                      <a:pt x="6135" y="14220"/>
                    </a:cubicBezTo>
                    <a:cubicBezTo>
                      <a:pt x="6469" y="14093"/>
                      <a:pt x="6823" y="14043"/>
                      <a:pt x="7179" y="14043"/>
                    </a:cubicBezTo>
                    <a:cubicBezTo>
                      <a:pt x="7442" y="14043"/>
                      <a:pt x="7705" y="14071"/>
                      <a:pt x="7961" y="14115"/>
                    </a:cubicBezTo>
                    <a:cubicBezTo>
                      <a:pt x="8051" y="14131"/>
                      <a:pt x="8115" y="14261"/>
                      <a:pt x="8039" y="14332"/>
                    </a:cubicBezTo>
                    <a:cubicBezTo>
                      <a:pt x="7361" y="14966"/>
                      <a:pt x="6471" y="15313"/>
                      <a:pt x="5552" y="15313"/>
                    </a:cubicBezTo>
                    <a:cubicBezTo>
                      <a:pt x="5434" y="15313"/>
                      <a:pt x="5315" y="15308"/>
                      <a:pt x="5197" y="15296"/>
                    </a:cubicBezTo>
                    <a:cubicBezTo>
                      <a:pt x="5180" y="15295"/>
                      <a:pt x="5163" y="15290"/>
                      <a:pt x="5147" y="15281"/>
                    </a:cubicBezTo>
                    <a:cubicBezTo>
                      <a:pt x="4995" y="15393"/>
                      <a:pt x="4827" y="15475"/>
                      <a:pt x="4628" y="15486"/>
                    </a:cubicBezTo>
                    <a:cubicBezTo>
                      <a:pt x="4366" y="15864"/>
                      <a:pt x="4097" y="16237"/>
                      <a:pt x="3821" y="16605"/>
                    </a:cubicBezTo>
                    <a:cubicBezTo>
                      <a:pt x="4300" y="16465"/>
                      <a:pt x="4718" y="16152"/>
                      <a:pt x="5185" y="15979"/>
                    </a:cubicBezTo>
                    <a:cubicBezTo>
                      <a:pt x="5409" y="15895"/>
                      <a:pt x="5631" y="15860"/>
                      <a:pt x="5852" y="15860"/>
                    </a:cubicBezTo>
                    <a:cubicBezTo>
                      <a:pt x="6184" y="15860"/>
                      <a:pt x="6514" y="15940"/>
                      <a:pt x="6846" y="16054"/>
                    </a:cubicBezTo>
                    <a:cubicBezTo>
                      <a:pt x="6950" y="16090"/>
                      <a:pt x="6935" y="16226"/>
                      <a:pt x="6866" y="16284"/>
                    </a:cubicBezTo>
                    <a:cubicBezTo>
                      <a:pt x="6382" y="16691"/>
                      <a:pt x="5756" y="16909"/>
                      <a:pt x="5128" y="16909"/>
                    </a:cubicBezTo>
                    <a:cubicBezTo>
                      <a:pt x="4883" y="16909"/>
                      <a:pt x="4638" y="16876"/>
                      <a:pt x="4401" y="16808"/>
                    </a:cubicBezTo>
                    <a:cubicBezTo>
                      <a:pt x="4349" y="16794"/>
                      <a:pt x="4311" y="16751"/>
                      <a:pt x="4302" y="16698"/>
                    </a:cubicBezTo>
                    <a:cubicBezTo>
                      <a:pt x="4076" y="16804"/>
                      <a:pt x="3843" y="16891"/>
                      <a:pt x="3589" y="16926"/>
                    </a:cubicBezTo>
                    <a:cubicBezTo>
                      <a:pt x="3585" y="16926"/>
                      <a:pt x="3581" y="16927"/>
                      <a:pt x="3576" y="16927"/>
                    </a:cubicBezTo>
                    <a:cubicBezTo>
                      <a:pt x="3551" y="16960"/>
                      <a:pt x="3524" y="16993"/>
                      <a:pt x="3499" y="17027"/>
                    </a:cubicBezTo>
                    <a:cubicBezTo>
                      <a:pt x="5110" y="17025"/>
                      <a:pt x="6722" y="17019"/>
                      <a:pt x="8334" y="17011"/>
                    </a:cubicBezTo>
                    <a:cubicBezTo>
                      <a:pt x="8235" y="16732"/>
                      <a:pt x="8162" y="16443"/>
                      <a:pt x="8089" y="16157"/>
                    </a:cubicBezTo>
                    <a:cubicBezTo>
                      <a:pt x="8068" y="16070"/>
                      <a:pt x="8146" y="16001"/>
                      <a:pt x="8226" y="16001"/>
                    </a:cubicBezTo>
                    <a:cubicBezTo>
                      <a:pt x="8240" y="16001"/>
                      <a:pt x="8254" y="16004"/>
                      <a:pt x="8268" y="16008"/>
                    </a:cubicBezTo>
                    <a:cubicBezTo>
                      <a:pt x="8772" y="16182"/>
                      <a:pt x="9276" y="16527"/>
                      <a:pt x="9534" y="17006"/>
                    </a:cubicBezTo>
                    <a:lnTo>
                      <a:pt x="10268" y="17000"/>
                    </a:lnTo>
                    <a:cubicBezTo>
                      <a:pt x="10289" y="16943"/>
                      <a:pt x="10311" y="16884"/>
                      <a:pt x="10334" y="16827"/>
                    </a:cubicBezTo>
                    <a:cubicBezTo>
                      <a:pt x="10301" y="16816"/>
                      <a:pt x="10273" y="16792"/>
                      <a:pt x="10257" y="16760"/>
                    </a:cubicBezTo>
                    <a:cubicBezTo>
                      <a:pt x="10141" y="16538"/>
                      <a:pt x="9899" y="16425"/>
                      <a:pt x="9699" y="16290"/>
                    </a:cubicBezTo>
                    <a:cubicBezTo>
                      <a:pt x="9498" y="16155"/>
                      <a:pt x="9325" y="15981"/>
                      <a:pt x="9191" y="15778"/>
                    </a:cubicBezTo>
                    <a:cubicBezTo>
                      <a:pt x="8891" y="15325"/>
                      <a:pt x="8778" y="14790"/>
                      <a:pt x="8696" y="14261"/>
                    </a:cubicBezTo>
                    <a:cubicBezTo>
                      <a:pt x="8686" y="14191"/>
                      <a:pt x="8741" y="14103"/>
                      <a:pt x="8818" y="14103"/>
                    </a:cubicBezTo>
                    <a:cubicBezTo>
                      <a:pt x="8825" y="14103"/>
                      <a:pt x="8832" y="14104"/>
                      <a:pt x="8839" y="14105"/>
                    </a:cubicBezTo>
                    <a:cubicBezTo>
                      <a:pt x="9105" y="14159"/>
                      <a:pt x="9304" y="14351"/>
                      <a:pt x="9503" y="14523"/>
                    </a:cubicBezTo>
                    <a:cubicBezTo>
                      <a:pt x="9684" y="14678"/>
                      <a:pt x="9861" y="14843"/>
                      <a:pt x="10005" y="15033"/>
                    </a:cubicBezTo>
                    <a:cubicBezTo>
                      <a:pt x="10315" y="15442"/>
                      <a:pt x="10392" y="15923"/>
                      <a:pt x="10440" y="16420"/>
                    </a:cubicBezTo>
                    <a:cubicBezTo>
                      <a:pt x="10444" y="16454"/>
                      <a:pt x="10435" y="16488"/>
                      <a:pt x="10415" y="16514"/>
                    </a:cubicBezTo>
                    <a:cubicBezTo>
                      <a:pt x="10425" y="16528"/>
                      <a:pt x="10435" y="16542"/>
                      <a:pt x="10445" y="16556"/>
                    </a:cubicBezTo>
                    <a:cubicBezTo>
                      <a:pt x="10570" y="16260"/>
                      <a:pt x="10707" y="15969"/>
                      <a:pt x="10857" y="15685"/>
                    </a:cubicBezTo>
                    <a:cubicBezTo>
                      <a:pt x="10734" y="15407"/>
                      <a:pt x="10505" y="15202"/>
                      <a:pt x="10302" y="14982"/>
                    </a:cubicBezTo>
                    <a:cubicBezTo>
                      <a:pt x="10109" y="14773"/>
                      <a:pt x="9952" y="14540"/>
                      <a:pt x="9854" y="14270"/>
                    </a:cubicBezTo>
                    <a:cubicBezTo>
                      <a:pt x="9658" y="13728"/>
                      <a:pt x="9667" y="13141"/>
                      <a:pt x="9685" y="12572"/>
                    </a:cubicBezTo>
                    <a:cubicBezTo>
                      <a:pt x="9687" y="12499"/>
                      <a:pt x="9753" y="12451"/>
                      <a:pt x="9820" y="12451"/>
                    </a:cubicBezTo>
                    <a:cubicBezTo>
                      <a:pt x="9835" y="12451"/>
                      <a:pt x="9850" y="12453"/>
                      <a:pt x="9864" y="12458"/>
                    </a:cubicBezTo>
                    <a:cubicBezTo>
                      <a:pt x="10090" y="12537"/>
                      <a:pt x="10282" y="12742"/>
                      <a:pt x="10424" y="12929"/>
                    </a:cubicBezTo>
                    <a:cubicBezTo>
                      <a:pt x="10570" y="13121"/>
                      <a:pt x="10684" y="13334"/>
                      <a:pt x="10761" y="13563"/>
                    </a:cubicBezTo>
                    <a:cubicBezTo>
                      <a:pt x="10934" y="14068"/>
                      <a:pt x="10940" y="14607"/>
                      <a:pt x="10849" y="15129"/>
                    </a:cubicBezTo>
                    <a:cubicBezTo>
                      <a:pt x="10847" y="15142"/>
                      <a:pt x="10843" y="15155"/>
                      <a:pt x="10838" y="15166"/>
                    </a:cubicBezTo>
                    <a:cubicBezTo>
                      <a:pt x="10900" y="15242"/>
                      <a:pt x="10958" y="15320"/>
                      <a:pt x="11010" y="15404"/>
                    </a:cubicBezTo>
                    <a:cubicBezTo>
                      <a:pt x="11086" y="15269"/>
                      <a:pt x="11165" y="15138"/>
                      <a:pt x="11246" y="15007"/>
                    </a:cubicBezTo>
                    <a:cubicBezTo>
                      <a:pt x="11249" y="14996"/>
                      <a:pt x="11253" y="14987"/>
                      <a:pt x="11258" y="14977"/>
                    </a:cubicBezTo>
                    <a:cubicBezTo>
                      <a:pt x="11278" y="14940"/>
                      <a:pt x="11300" y="14905"/>
                      <a:pt x="11326" y="14872"/>
                    </a:cubicBezTo>
                    <a:cubicBezTo>
                      <a:pt x="11300" y="14838"/>
                      <a:pt x="11294" y="14792"/>
                      <a:pt x="11309" y="14753"/>
                    </a:cubicBezTo>
                    <a:cubicBezTo>
                      <a:pt x="11314" y="14735"/>
                      <a:pt x="11318" y="14718"/>
                      <a:pt x="11322" y="14700"/>
                    </a:cubicBezTo>
                    <a:cubicBezTo>
                      <a:pt x="11312" y="14679"/>
                      <a:pt x="11305" y="14657"/>
                      <a:pt x="11305" y="14634"/>
                    </a:cubicBezTo>
                    <a:cubicBezTo>
                      <a:pt x="11304" y="14552"/>
                      <a:pt x="11310" y="14470"/>
                      <a:pt x="11322" y="14390"/>
                    </a:cubicBezTo>
                    <a:cubicBezTo>
                      <a:pt x="11297" y="14251"/>
                      <a:pt x="11246" y="14113"/>
                      <a:pt x="11204" y="13982"/>
                    </a:cubicBezTo>
                    <a:cubicBezTo>
                      <a:pt x="10954" y="13217"/>
                      <a:pt x="11017" y="12384"/>
                      <a:pt x="11380" y="11666"/>
                    </a:cubicBezTo>
                    <a:cubicBezTo>
                      <a:pt x="11407" y="11614"/>
                      <a:pt x="11455" y="11580"/>
                      <a:pt x="11507" y="11580"/>
                    </a:cubicBezTo>
                    <a:cubicBezTo>
                      <a:pt x="11532" y="11580"/>
                      <a:pt x="11558" y="11587"/>
                      <a:pt x="11583" y="11605"/>
                    </a:cubicBezTo>
                    <a:cubicBezTo>
                      <a:pt x="11799" y="11749"/>
                      <a:pt x="11857" y="12012"/>
                      <a:pt x="11897" y="12253"/>
                    </a:cubicBezTo>
                    <a:cubicBezTo>
                      <a:pt x="11939" y="12514"/>
                      <a:pt x="11950" y="12779"/>
                      <a:pt x="11926" y="13043"/>
                    </a:cubicBezTo>
                    <a:cubicBezTo>
                      <a:pt x="11903" y="13315"/>
                      <a:pt x="11840" y="13581"/>
                      <a:pt x="11754" y="13840"/>
                    </a:cubicBezTo>
                    <a:cubicBezTo>
                      <a:pt x="11691" y="14028"/>
                      <a:pt x="11625" y="14213"/>
                      <a:pt x="11593" y="14405"/>
                    </a:cubicBezTo>
                    <a:cubicBezTo>
                      <a:pt x="11596" y="14428"/>
                      <a:pt x="11599" y="14453"/>
                      <a:pt x="11600" y="14477"/>
                    </a:cubicBezTo>
                    <a:cubicBezTo>
                      <a:pt x="11788" y="14216"/>
                      <a:pt x="11988" y="13965"/>
                      <a:pt x="12202" y="13725"/>
                    </a:cubicBezTo>
                    <a:cubicBezTo>
                      <a:pt x="12184" y="13699"/>
                      <a:pt x="12176" y="13668"/>
                      <a:pt x="12182" y="13637"/>
                    </a:cubicBezTo>
                    <a:cubicBezTo>
                      <a:pt x="12250" y="13025"/>
                      <a:pt x="12562" y="12405"/>
                      <a:pt x="13088" y="12063"/>
                    </a:cubicBezTo>
                    <a:cubicBezTo>
                      <a:pt x="13348" y="11894"/>
                      <a:pt x="13636" y="11825"/>
                      <a:pt x="13941" y="11796"/>
                    </a:cubicBezTo>
                    <a:cubicBezTo>
                      <a:pt x="14110" y="11780"/>
                      <a:pt x="14280" y="11764"/>
                      <a:pt x="14449" y="11764"/>
                    </a:cubicBezTo>
                    <a:cubicBezTo>
                      <a:pt x="14596" y="11764"/>
                      <a:pt x="14743" y="11776"/>
                      <a:pt x="14888" y="11809"/>
                    </a:cubicBezTo>
                    <a:cubicBezTo>
                      <a:pt x="14981" y="11830"/>
                      <a:pt x="14988" y="11947"/>
                      <a:pt x="14950" y="12012"/>
                    </a:cubicBezTo>
                    <a:cubicBezTo>
                      <a:pt x="14556" y="12695"/>
                      <a:pt x="13938" y="13224"/>
                      <a:pt x="13200" y="13507"/>
                    </a:cubicBezTo>
                    <a:cubicBezTo>
                      <a:pt x="12981" y="13591"/>
                      <a:pt x="12747" y="13637"/>
                      <a:pt x="12539" y="13745"/>
                    </a:cubicBezTo>
                    <a:cubicBezTo>
                      <a:pt x="12327" y="13970"/>
                      <a:pt x="12128" y="14206"/>
                      <a:pt x="11942" y="14452"/>
                    </a:cubicBezTo>
                    <a:cubicBezTo>
                      <a:pt x="12174" y="14326"/>
                      <a:pt x="12406" y="14199"/>
                      <a:pt x="12665" y="14141"/>
                    </a:cubicBezTo>
                    <a:cubicBezTo>
                      <a:pt x="12786" y="14115"/>
                      <a:pt x="12907" y="14103"/>
                      <a:pt x="13028" y="14103"/>
                    </a:cubicBezTo>
                    <a:cubicBezTo>
                      <a:pt x="13446" y="14103"/>
                      <a:pt x="13863" y="14240"/>
                      <a:pt x="14254" y="14372"/>
                    </a:cubicBezTo>
                    <a:cubicBezTo>
                      <a:pt x="14315" y="14393"/>
                      <a:pt x="14365" y="14481"/>
                      <a:pt x="14332" y="14544"/>
                    </a:cubicBezTo>
                    <a:cubicBezTo>
                      <a:pt x="14140" y="14921"/>
                      <a:pt x="13762" y="15140"/>
                      <a:pt x="13348" y="15192"/>
                    </a:cubicBezTo>
                    <a:cubicBezTo>
                      <a:pt x="13280" y="15200"/>
                      <a:pt x="13212" y="15204"/>
                      <a:pt x="13144" y="15204"/>
                    </a:cubicBezTo>
                    <a:cubicBezTo>
                      <a:pt x="12709" y="15204"/>
                      <a:pt x="12286" y="15043"/>
                      <a:pt x="11885" y="14886"/>
                    </a:cubicBezTo>
                    <a:cubicBezTo>
                      <a:pt x="11854" y="14875"/>
                      <a:pt x="11829" y="14853"/>
                      <a:pt x="11815" y="14823"/>
                    </a:cubicBezTo>
                    <a:cubicBezTo>
                      <a:pt x="11800" y="14831"/>
                      <a:pt x="11786" y="14839"/>
                      <a:pt x="11772" y="14846"/>
                    </a:cubicBezTo>
                    <a:cubicBezTo>
                      <a:pt x="11697" y="14888"/>
                      <a:pt x="11616" y="14934"/>
                      <a:pt x="11557" y="14999"/>
                    </a:cubicBezTo>
                    <a:cubicBezTo>
                      <a:pt x="11408" y="15229"/>
                      <a:pt x="11268" y="15466"/>
                      <a:pt x="11139" y="15708"/>
                    </a:cubicBezTo>
                    <a:cubicBezTo>
                      <a:pt x="11148" y="15710"/>
                      <a:pt x="11158" y="15711"/>
                      <a:pt x="11168" y="15711"/>
                    </a:cubicBezTo>
                    <a:cubicBezTo>
                      <a:pt x="11249" y="15711"/>
                      <a:pt x="11343" y="15664"/>
                      <a:pt x="11409" y="15640"/>
                    </a:cubicBezTo>
                    <a:cubicBezTo>
                      <a:pt x="11512" y="15602"/>
                      <a:pt x="11619" y="15577"/>
                      <a:pt x="11728" y="15565"/>
                    </a:cubicBezTo>
                    <a:cubicBezTo>
                      <a:pt x="11782" y="15560"/>
                      <a:pt x="11836" y="15558"/>
                      <a:pt x="11890" y="15558"/>
                    </a:cubicBezTo>
                    <a:cubicBezTo>
                      <a:pt x="12074" y="15558"/>
                      <a:pt x="12259" y="15584"/>
                      <a:pt x="12437" y="15621"/>
                    </a:cubicBezTo>
                    <a:cubicBezTo>
                      <a:pt x="12907" y="15720"/>
                      <a:pt x="13351" y="15953"/>
                      <a:pt x="13570" y="16398"/>
                    </a:cubicBezTo>
                    <a:cubicBezTo>
                      <a:pt x="13604" y="16468"/>
                      <a:pt x="13567" y="16541"/>
                      <a:pt x="13504" y="16575"/>
                    </a:cubicBezTo>
                    <a:cubicBezTo>
                      <a:pt x="13296" y="16691"/>
                      <a:pt x="13085" y="16740"/>
                      <a:pt x="12874" y="16740"/>
                    </a:cubicBezTo>
                    <a:cubicBezTo>
                      <a:pt x="12294" y="16740"/>
                      <a:pt x="11722" y="16372"/>
                      <a:pt x="11258" y="16040"/>
                    </a:cubicBezTo>
                    <a:cubicBezTo>
                      <a:pt x="11232" y="16023"/>
                      <a:pt x="11214" y="15998"/>
                      <a:pt x="11207" y="15968"/>
                    </a:cubicBezTo>
                    <a:cubicBezTo>
                      <a:pt x="11192" y="15969"/>
                      <a:pt x="11178" y="15970"/>
                      <a:pt x="11164" y="15970"/>
                    </a:cubicBezTo>
                    <a:cubicBezTo>
                      <a:pt x="11114" y="15970"/>
                      <a:pt x="11064" y="15961"/>
                      <a:pt x="11016" y="15946"/>
                    </a:cubicBezTo>
                    <a:cubicBezTo>
                      <a:pt x="10881" y="16212"/>
                      <a:pt x="10758" y="16486"/>
                      <a:pt x="10646" y="16764"/>
                    </a:cubicBezTo>
                    <a:cubicBezTo>
                      <a:pt x="10696" y="16808"/>
                      <a:pt x="10758" y="16822"/>
                      <a:pt x="10822" y="16822"/>
                    </a:cubicBezTo>
                    <a:cubicBezTo>
                      <a:pt x="10901" y="16822"/>
                      <a:pt x="10983" y="16801"/>
                      <a:pt x="11051" y="16785"/>
                    </a:cubicBezTo>
                    <a:cubicBezTo>
                      <a:pt x="11169" y="16757"/>
                      <a:pt x="11290" y="16740"/>
                      <a:pt x="11411" y="16733"/>
                    </a:cubicBezTo>
                    <a:cubicBezTo>
                      <a:pt x="11435" y="16732"/>
                      <a:pt x="11459" y="16732"/>
                      <a:pt x="11483" y="16732"/>
                    </a:cubicBezTo>
                    <a:cubicBezTo>
                      <a:pt x="11715" y="16732"/>
                      <a:pt x="11944" y="16778"/>
                      <a:pt x="12158" y="16868"/>
                    </a:cubicBezTo>
                    <a:cubicBezTo>
                      <a:pt x="12234" y="16901"/>
                      <a:pt x="12307" y="16940"/>
                      <a:pt x="12377" y="16982"/>
                    </a:cubicBezTo>
                    <a:cubicBezTo>
                      <a:pt x="14440" y="16965"/>
                      <a:pt x="16502" y="16942"/>
                      <a:pt x="18564" y="16914"/>
                    </a:cubicBezTo>
                    <a:cubicBezTo>
                      <a:pt x="19767" y="16897"/>
                      <a:pt x="20970" y="16879"/>
                      <a:pt x="22172" y="16859"/>
                    </a:cubicBezTo>
                    <a:cubicBezTo>
                      <a:pt x="22022" y="16573"/>
                      <a:pt x="21868" y="16290"/>
                      <a:pt x="21711" y="16009"/>
                    </a:cubicBezTo>
                    <a:cubicBezTo>
                      <a:pt x="21682" y="16006"/>
                      <a:pt x="21654" y="15991"/>
                      <a:pt x="21635" y="15970"/>
                    </a:cubicBezTo>
                    <a:cubicBezTo>
                      <a:pt x="21558" y="15888"/>
                      <a:pt x="21464" y="15858"/>
                      <a:pt x="21364" y="15858"/>
                    </a:cubicBezTo>
                    <a:cubicBezTo>
                      <a:pt x="21194" y="15858"/>
                      <a:pt x="21006" y="15944"/>
                      <a:pt x="20858" y="15997"/>
                    </a:cubicBezTo>
                    <a:cubicBezTo>
                      <a:pt x="20626" y="16079"/>
                      <a:pt x="20383" y="16117"/>
                      <a:pt x="20138" y="16117"/>
                    </a:cubicBezTo>
                    <a:cubicBezTo>
                      <a:pt x="20086" y="16117"/>
                      <a:pt x="20033" y="16115"/>
                      <a:pt x="19981" y="16111"/>
                    </a:cubicBezTo>
                    <a:cubicBezTo>
                      <a:pt x="19669" y="16092"/>
                      <a:pt x="19363" y="16024"/>
                      <a:pt x="19063" y="15941"/>
                    </a:cubicBezTo>
                    <a:cubicBezTo>
                      <a:pt x="18850" y="15883"/>
                      <a:pt x="18526" y="15851"/>
                      <a:pt x="18439" y="15615"/>
                    </a:cubicBezTo>
                    <a:cubicBezTo>
                      <a:pt x="18419" y="15562"/>
                      <a:pt x="18452" y="15488"/>
                      <a:pt x="18500" y="15464"/>
                    </a:cubicBezTo>
                    <a:cubicBezTo>
                      <a:pt x="18863" y="15280"/>
                      <a:pt x="19247" y="15206"/>
                      <a:pt x="19634" y="15206"/>
                    </a:cubicBezTo>
                    <a:cubicBezTo>
                      <a:pt x="20137" y="15206"/>
                      <a:pt x="20647" y="15332"/>
                      <a:pt x="21124" y="15505"/>
                    </a:cubicBezTo>
                    <a:cubicBezTo>
                      <a:pt x="21171" y="15521"/>
                      <a:pt x="21205" y="15561"/>
                      <a:pt x="21213" y="15610"/>
                    </a:cubicBezTo>
                    <a:cubicBezTo>
                      <a:pt x="21268" y="15599"/>
                      <a:pt x="21323" y="15593"/>
                      <a:pt x="21379" y="15593"/>
                    </a:cubicBezTo>
                    <a:cubicBezTo>
                      <a:pt x="21412" y="15593"/>
                      <a:pt x="21444" y="15595"/>
                      <a:pt x="21477" y="15599"/>
                    </a:cubicBezTo>
                    <a:cubicBezTo>
                      <a:pt x="21188" y="15100"/>
                      <a:pt x="20888" y="14609"/>
                      <a:pt x="20575" y="14125"/>
                    </a:cubicBezTo>
                    <a:cubicBezTo>
                      <a:pt x="20567" y="14127"/>
                      <a:pt x="20559" y="14128"/>
                      <a:pt x="20551" y="14128"/>
                    </a:cubicBezTo>
                    <a:cubicBezTo>
                      <a:pt x="20527" y="14128"/>
                      <a:pt x="20503" y="14121"/>
                      <a:pt x="20483" y="14106"/>
                    </a:cubicBezTo>
                    <a:cubicBezTo>
                      <a:pt x="20346" y="14019"/>
                      <a:pt x="20196" y="13988"/>
                      <a:pt x="20043" y="13988"/>
                    </a:cubicBezTo>
                    <a:cubicBezTo>
                      <a:pt x="19902" y="13988"/>
                      <a:pt x="19759" y="14014"/>
                      <a:pt x="19622" y="14046"/>
                    </a:cubicBezTo>
                    <a:cubicBezTo>
                      <a:pt x="19333" y="14113"/>
                      <a:pt x="19054" y="14185"/>
                      <a:pt x="18756" y="14188"/>
                    </a:cubicBezTo>
                    <a:cubicBezTo>
                      <a:pt x="18747" y="14188"/>
                      <a:pt x="18737" y="14188"/>
                      <a:pt x="18728" y="14188"/>
                    </a:cubicBezTo>
                    <a:cubicBezTo>
                      <a:pt x="18125" y="14188"/>
                      <a:pt x="17542" y="13986"/>
                      <a:pt x="16980" y="13785"/>
                    </a:cubicBezTo>
                    <a:cubicBezTo>
                      <a:pt x="16870" y="13747"/>
                      <a:pt x="16849" y="13608"/>
                      <a:pt x="16948" y="13542"/>
                    </a:cubicBezTo>
                    <a:cubicBezTo>
                      <a:pt x="17343" y="13278"/>
                      <a:pt x="17807" y="13138"/>
                      <a:pt x="18280" y="13138"/>
                    </a:cubicBezTo>
                    <a:cubicBezTo>
                      <a:pt x="18339" y="13138"/>
                      <a:pt x="18397" y="13140"/>
                      <a:pt x="18456" y="13144"/>
                    </a:cubicBezTo>
                    <a:cubicBezTo>
                      <a:pt x="18720" y="13163"/>
                      <a:pt x="18978" y="13227"/>
                      <a:pt x="19221" y="13331"/>
                    </a:cubicBezTo>
                    <a:cubicBezTo>
                      <a:pt x="19493" y="13449"/>
                      <a:pt x="19745" y="13611"/>
                      <a:pt x="20030" y="13699"/>
                    </a:cubicBezTo>
                    <a:cubicBezTo>
                      <a:pt x="20047" y="13704"/>
                      <a:pt x="20063" y="13712"/>
                      <a:pt x="20077" y="13722"/>
                    </a:cubicBezTo>
                    <a:cubicBezTo>
                      <a:pt x="20163" y="13722"/>
                      <a:pt x="20249" y="13733"/>
                      <a:pt x="20333" y="13753"/>
                    </a:cubicBezTo>
                    <a:cubicBezTo>
                      <a:pt x="20041" y="13314"/>
                      <a:pt x="19741" y="12882"/>
                      <a:pt x="19430" y="12455"/>
                    </a:cubicBezTo>
                    <a:cubicBezTo>
                      <a:pt x="19401" y="12452"/>
                      <a:pt x="19374" y="12440"/>
                      <a:pt x="19353" y="12421"/>
                    </a:cubicBezTo>
                    <a:cubicBezTo>
                      <a:pt x="19177" y="12270"/>
                      <a:pt x="18969" y="12201"/>
                      <a:pt x="18752" y="12201"/>
                    </a:cubicBezTo>
                    <a:cubicBezTo>
                      <a:pt x="18648" y="12201"/>
                      <a:pt x="18541" y="12217"/>
                      <a:pt x="18436" y="12248"/>
                    </a:cubicBezTo>
                    <a:cubicBezTo>
                      <a:pt x="18105" y="12345"/>
                      <a:pt x="17793" y="12457"/>
                      <a:pt x="17447" y="12501"/>
                    </a:cubicBezTo>
                    <a:cubicBezTo>
                      <a:pt x="17295" y="12520"/>
                      <a:pt x="17143" y="12530"/>
                      <a:pt x="16990" y="12530"/>
                    </a:cubicBezTo>
                    <a:cubicBezTo>
                      <a:pt x="16469" y="12530"/>
                      <a:pt x="15952" y="12418"/>
                      <a:pt x="15471" y="12209"/>
                    </a:cubicBezTo>
                    <a:cubicBezTo>
                      <a:pt x="15374" y="12166"/>
                      <a:pt x="15393" y="12025"/>
                      <a:pt x="15471" y="11978"/>
                    </a:cubicBezTo>
                    <a:cubicBezTo>
                      <a:pt x="15961" y="11678"/>
                      <a:pt x="16524" y="11528"/>
                      <a:pt x="17088" y="11528"/>
                    </a:cubicBezTo>
                    <a:cubicBezTo>
                      <a:pt x="17562" y="11528"/>
                      <a:pt x="18036" y="11634"/>
                      <a:pt x="18468" y="11846"/>
                    </a:cubicBezTo>
                    <a:cubicBezTo>
                      <a:pt x="18516" y="11870"/>
                      <a:pt x="18536" y="11910"/>
                      <a:pt x="18536" y="11949"/>
                    </a:cubicBezTo>
                    <a:cubicBezTo>
                      <a:pt x="18589" y="11940"/>
                      <a:pt x="18643" y="11933"/>
                      <a:pt x="18697" y="11930"/>
                    </a:cubicBezTo>
                    <a:cubicBezTo>
                      <a:pt x="18716" y="11929"/>
                      <a:pt x="18735" y="11929"/>
                      <a:pt x="18754" y="11929"/>
                    </a:cubicBezTo>
                    <a:cubicBezTo>
                      <a:pt x="18862" y="11929"/>
                      <a:pt x="18971" y="11944"/>
                      <a:pt x="19075" y="11976"/>
                    </a:cubicBezTo>
                    <a:cubicBezTo>
                      <a:pt x="18767" y="11566"/>
                      <a:pt x="18450" y="11164"/>
                      <a:pt x="18125" y="10768"/>
                    </a:cubicBezTo>
                    <a:cubicBezTo>
                      <a:pt x="18123" y="10768"/>
                      <a:pt x="18122" y="10768"/>
                      <a:pt x="18121" y="10768"/>
                    </a:cubicBezTo>
                    <a:cubicBezTo>
                      <a:pt x="18086" y="10768"/>
                      <a:pt x="18055" y="10753"/>
                      <a:pt x="18031" y="10729"/>
                    </a:cubicBezTo>
                    <a:cubicBezTo>
                      <a:pt x="17773" y="10467"/>
                      <a:pt x="17447" y="10384"/>
                      <a:pt x="17102" y="10384"/>
                    </a:cubicBezTo>
                    <a:cubicBezTo>
                      <a:pt x="16666" y="10384"/>
                      <a:pt x="16200" y="10518"/>
                      <a:pt x="15809" y="10594"/>
                    </a:cubicBezTo>
                    <a:cubicBezTo>
                      <a:pt x="15592" y="10635"/>
                      <a:pt x="15374" y="10663"/>
                      <a:pt x="15158" y="10663"/>
                    </a:cubicBezTo>
                    <a:cubicBezTo>
                      <a:pt x="14937" y="10663"/>
                      <a:pt x="14717" y="10634"/>
                      <a:pt x="14499" y="10563"/>
                    </a:cubicBezTo>
                    <a:cubicBezTo>
                      <a:pt x="14103" y="10431"/>
                      <a:pt x="13750" y="10203"/>
                      <a:pt x="13403" y="9975"/>
                    </a:cubicBezTo>
                    <a:cubicBezTo>
                      <a:pt x="13308" y="9912"/>
                      <a:pt x="13321" y="9763"/>
                      <a:pt x="13435" y="9730"/>
                    </a:cubicBezTo>
                    <a:cubicBezTo>
                      <a:pt x="13994" y="9570"/>
                      <a:pt x="14594" y="9451"/>
                      <a:pt x="15181" y="9451"/>
                    </a:cubicBezTo>
                    <a:cubicBezTo>
                      <a:pt x="15883" y="9451"/>
                      <a:pt x="16566" y="9620"/>
                      <a:pt x="17143" y="10090"/>
                    </a:cubicBezTo>
                    <a:cubicBezTo>
                      <a:pt x="17156" y="10099"/>
                      <a:pt x="17167" y="10112"/>
                      <a:pt x="17174" y="10127"/>
                    </a:cubicBezTo>
                    <a:cubicBezTo>
                      <a:pt x="17334" y="10130"/>
                      <a:pt x="17492" y="10154"/>
                      <a:pt x="17646" y="10198"/>
                    </a:cubicBezTo>
                    <a:cubicBezTo>
                      <a:pt x="17228" y="9712"/>
                      <a:pt x="16799" y="9238"/>
                      <a:pt x="16357" y="8774"/>
                    </a:cubicBezTo>
                    <a:cubicBezTo>
                      <a:pt x="16286" y="8701"/>
                      <a:pt x="16216" y="8629"/>
                      <a:pt x="16145" y="8555"/>
                    </a:cubicBezTo>
                    <a:cubicBezTo>
                      <a:pt x="15923" y="8435"/>
                      <a:pt x="15619" y="8440"/>
                      <a:pt x="15382" y="8430"/>
                    </a:cubicBezTo>
                    <a:cubicBezTo>
                      <a:pt x="14999" y="8415"/>
                      <a:pt x="14619" y="8361"/>
                      <a:pt x="14248" y="8268"/>
                    </a:cubicBezTo>
                    <a:cubicBezTo>
                      <a:pt x="13486" y="8074"/>
                      <a:pt x="12774" y="7718"/>
                      <a:pt x="12161" y="7224"/>
                    </a:cubicBezTo>
                    <a:cubicBezTo>
                      <a:pt x="12075" y="7155"/>
                      <a:pt x="12138" y="7033"/>
                      <a:pt x="12221" y="7001"/>
                    </a:cubicBezTo>
                    <a:cubicBezTo>
                      <a:pt x="12471" y="6905"/>
                      <a:pt x="12721" y="6862"/>
                      <a:pt x="12966" y="6862"/>
                    </a:cubicBezTo>
                    <a:cubicBezTo>
                      <a:pt x="13901" y="6862"/>
                      <a:pt x="14772" y="7486"/>
                      <a:pt x="15408" y="8159"/>
                    </a:cubicBezTo>
                    <a:cubicBezTo>
                      <a:pt x="15501" y="8165"/>
                      <a:pt x="15594" y="8172"/>
                      <a:pt x="15688" y="8179"/>
                    </a:cubicBezTo>
                    <a:cubicBezTo>
                      <a:pt x="15720" y="8182"/>
                      <a:pt x="15752" y="8186"/>
                      <a:pt x="15784" y="8190"/>
                    </a:cubicBezTo>
                    <a:cubicBezTo>
                      <a:pt x="15219" y="7625"/>
                      <a:pt x="14636" y="7080"/>
                      <a:pt x="14035" y="6554"/>
                    </a:cubicBezTo>
                    <a:cubicBezTo>
                      <a:pt x="14007" y="6551"/>
                      <a:pt x="13980" y="6541"/>
                      <a:pt x="13958" y="6523"/>
                    </a:cubicBezTo>
                    <a:cubicBezTo>
                      <a:pt x="13691" y="6310"/>
                      <a:pt x="13279" y="6393"/>
                      <a:pt x="12967" y="6301"/>
                    </a:cubicBezTo>
                    <a:cubicBezTo>
                      <a:pt x="12631" y="6201"/>
                      <a:pt x="12331" y="5989"/>
                      <a:pt x="12067" y="5764"/>
                    </a:cubicBezTo>
                    <a:cubicBezTo>
                      <a:pt x="11549" y="5323"/>
                      <a:pt x="11165" y="4739"/>
                      <a:pt x="10951" y="4094"/>
                    </a:cubicBezTo>
                    <a:cubicBezTo>
                      <a:pt x="10925" y="4015"/>
                      <a:pt x="10997" y="3924"/>
                      <a:pt x="11078" y="3924"/>
                    </a:cubicBezTo>
                    <a:cubicBezTo>
                      <a:pt x="11091" y="3924"/>
                      <a:pt x="11104" y="3926"/>
                      <a:pt x="11116" y="3931"/>
                    </a:cubicBezTo>
                    <a:cubicBezTo>
                      <a:pt x="12280" y="4368"/>
                      <a:pt x="13568" y="4897"/>
                      <a:pt x="14060" y="6142"/>
                    </a:cubicBezTo>
                    <a:cubicBezTo>
                      <a:pt x="14072" y="6168"/>
                      <a:pt x="14073" y="6197"/>
                      <a:pt x="14064" y="6225"/>
                    </a:cubicBezTo>
                    <a:cubicBezTo>
                      <a:pt x="14185" y="6329"/>
                      <a:pt x="14305" y="6434"/>
                      <a:pt x="14425" y="6541"/>
                    </a:cubicBezTo>
                    <a:cubicBezTo>
                      <a:pt x="14697" y="6783"/>
                      <a:pt x="14966" y="7030"/>
                      <a:pt x="15231" y="7280"/>
                    </a:cubicBezTo>
                    <a:cubicBezTo>
                      <a:pt x="15004" y="6837"/>
                      <a:pt x="14583" y="6493"/>
                      <a:pt x="14323" y="6072"/>
                    </a:cubicBezTo>
                    <a:cubicBezTo>
                      <a:pt x="14119" y="5743"/>
                      <a:pt x="14018" y="5366"/>
                      <a:pt x="13949" y="4989"/>
                    </a:cubicBezTo>
                    <a:cubicBezTo>
                      <a:pt x="13880" y="4621"/>
                      <a:pt x="13800" y="4238"/>
                      <a:pt x="13958" y="3884"/>
                    </a:cubicBezTo>
                    <a:cubicBezTo>
                      <a:pt x="13978" y="3839"/>
                      <a:pt x="14020" y="3820"/>
                      <a:pt x="14064" y="3820"/>
                    </a:cubicBezTo>
                    <a:cubicBezTo>
                      <a:pt x="14102" y="3820"/>
                      <a:pt x="14140" y="3834"/>
                      <a:pt x="14168" y="3857"/>
                    </a:cubicBezTo>
                    <a:cubicBezTo>
                      <a:pt x="15005" y="4594"/>
                      <a:pt x="15453" y="5736"/>
                      <a:pt x="15334" y="6846"/>
                    </a:cubicBezTo>
                    <a:cubicBezTo>
                      <a:pt x="15332" y="6868"/>
                      <a:pt x="15324" y="6890"/>
                      <a:pt x="15311" y="6908"/>
                    </a:cubicBezTo>
                    <a:cubicBezTo>
                      <a:pt x="15462" y="7121"/>
                      <a:pt x="15583" y="7352"/>
                      <a:pt x="15626" y="7622"/>
                    </a:cubicBezTo>
                    <a:cubicBezTo>
                      <a:pt x="15628" y="7635"/>
                      <a:pt x="15629" y="7649"/>
                      <a:pt x="15627" y="7661"/>
                    </a:cubicBezTo>
                    <a:cubicBezTo>
                      <a:pt x="15866" y="7894"/>
                      <a:pt x="16101" y="8130"/>
                      <a:pt x="16333" y="8368"/>
                    </a:cubicBezTo>
                    <a:cubicBezTo>
                      <a:pt x="16418" y="8424"/>
                      <a:pt x="16493" y="8493"/>
                      <a:pt x="16554" y="8574"/>
                    </a:cubicBezTo>
                    <a:cubicBezTo>
                      <a:pt x="16565" y="8587"/>
                      <a:pt x="16572" y="8604"/>
                      <a:pt x="16578" y="8622"/>
                    </a:cubicBezTo>
                    <a:cubicBezTo>
                      <a:pt x="16668" y="8717"/>
                      <a:pt x="16758" y="8813"/>
                      <a:pt x="16848" y="8910"/>
                    </a:cubicBezTo>
                    <a:cubicBezTo>
                      <a:pt x="16612" y="8521"/>
                      <a:pt x="16363" y="8140"/>
                      <a:pt x="16218" y="7702"/>
                    </a:cubicBezTo>
                    <a:cubicBezTo>
                      <a:pt x="15981" y="6977"/>
                      <a:pt x="15966" y="6198"/>
                      <a:pt x="16173" y="5464"/>
                    </a:cubicBezTo>
                    <a:cubicBezTo>
                      <a:pt x="16190" y="5401"/>
                      <a:pt x="16245" y="5368"/>
                      <a:pt x="16300" y="5368"/>
                    </a:cubicBezTo>
                    <a:cubicBezTo>
                      <a:pt x="16344" y="5368"/>
                      <a:pt x="16390" y="5389"/>
                      <a:pt x="16417" y="5432"/>
                    </a:cubicBezTo>
                    <a:cubicBezTo>
                      <a:pt x="17060" y="6440"/>
                      <a:pt x="17344" y="7635"/>
                      <a:pt x="17222" y="8823"/>
                    </a:cubicBezTo>
                    <a:cubicBezTo>
                      <a:pt x="17219" y="8867"/>
                      <a:pt x="17194" y="8906"/>
                      <a:pt x="17157" y="8929"/>
                    </a:cubicBezTo>
                    <a:cubicBezTo>
                      <a:pt x="17294" y="9157"/>
                      <a:pt x="17424" y="9390"/>
                      <a:pt x="17521" y="9640"/>
                    </a:cubicBezTo>
                    <a:cubicBezTo>
                      <a:pt x="17523" y="9646"/>
                      <a:pt x="17525" y="9652"/>
                      <a:pt x="17526" y="9658"/>
                    </a:cubicBezTo>
                    <a:cubicBezTo>
                      <a:pt x="17808" y="9977"/>
                      <a:pt x="18083" y="10300"/>
                      <a:pt x="18352" y="10629"/>
                    </a:cubicBezTo>
                    <a:cubicBezTo>
                      <a:pt x="18339" y="10348"/>
                      <a:pt x="18208" y="10075"/>
                      <a:pt x="18103" y="9817"/>
                    </a:cubicBezTo>
                    <a:cubicBezTo>
                      <a:pt x="17975" y="9508"/>
                      <a:pt x="17890" y="9184"/>
                      <a:pt x="17850" y="8852"/>
                    </a:cubicBezTo>
                    <a:cubicBezTo>
                      <a:pt x="17774" y="8184"/>
                      <a:pt x="17900" y="7505"/>
                      <a:pt x="18197" y="6904"/>
                    </a:cubicBezTo>
                    <a:cubicBezTo>
                      <a:pt x="18218" y="6861"/>
                      <a:pt x="18264" y="6839"/>
                      <a:pt x="18311" y="6839"/>
                    </a:cubicBezTo>
                    <a:cubicBezTo>
                      <a:pt x="18358" y="6839"/>
                      <a:pt x="18405" y="6861"/>
                      <a:pt x="18428" y="6904"/>
                    </a:cubicBezTo>
                    <a:cubicBezTo>
                      <a:pt x="18953" y="7915"/>
                      <a:pt x="18986" y="9127"/>
                      <a:pt x="18523" y="10166"/>
                    </a:cubicBezTo>
                    <a:cubicBezTo>
                      <a:pt x="18604" y="10413"/>
                      <a:pt x="18648" y="10664"/>
                      <a:pt x="18592" y="10925"/>
                    </a:cubicBezTo>
                    <a:cubicBezTo>
                      <a:pt x="18725" y="11090"/>
                      <a:pt x="18856" y="11256"/>
                      <a:pt x="18986" y="11423"/>
                    </a:cubicBezTo>
                    <a:cubicBezTo>
                      <a:pt x="19208" y="11710"/>
                      <a:pt x="19427" y="12001"/>
                      <a:pt x="19641" y="12296"/>
                    </a:cubicBezTo>
                    <a:cubicBezTo>
                      <a:pt x="19614" y="12063"/>
                      <a:pt x="19483" y="11840"/>
                      <a:pt x="19392" y="11628"/>
                    </a:cubicBezTo>
                    <a:cubicBezTo>
                      <a:pt x="19273" y="11357"/>
                      <a:pt x="19204" y="11074"/>
                      <a:pt x="19199" y="10778"/>
                    </a:cubicBezTo>
                    <a:cubicBezTo>
                      <a:pt x="19189" y="10159"/>
                      <a:pt x="19417" y="9556"/>
                      <a:pt x="19719" y="9025"/>
                    </a:cubicBezTo>
                    <a:cubicBezTo>
                      <a:pt x="19743" y="8984"/>
                      <a:pt x="19794" y="8959"/>
                      <a:pt x="19843" y="8959"/>
                    </a:cubicBezTo>
                    <a:cubicBezTo>
                      <a:pt x="19888" y="8959"/>
                      <a:pt x="19931" y="8980"/>
                      <a:pt x="19950" y="9025"/>
                    </a:cubicBezTo>
                    <a:cubicBezTo>
                      <a:pt x="20363" y="9988"/>
                      <a:pt x="20342" y="11081"/>
                      <a:pt x="19892" y="12027"/>
                    </a:cubicBezTo>
                    <a:cubicBezTo>
                      <a:pt x="19884" y="12043"/>
                      <a:pt x="19875" y="12056"/>
                      <a:pt x="19861" y="12068"/>
                    </a:cubicBezTo>
                    <a:cubicBezTo>
                      <a:pt x="19914" y="12249"/>
                      <a:pt x="19934" y="12435"/>
                      <a:pt x="19878" y="12625"/>
                    </a:cubicBezTo>
                    <a:cubicBezTo>
                      <a:pt x="20145" y="13001"/>
                      <a:pt x="20403" y="13380"/>
                      <a:pt x="20655" y="13764"/>
                    </a:cubicBezTo>
                    <a:cubicBezTo>
                      <a:pt x="20687" y="13266"/>
                      <a:pt x="20534" y="12768"/>
                      <a:pt x="20529" y="12269"/>
                    </a:cubicBezTo>
                    <a:cubicBezTo>
                      <a:pt x="20524" y="11670"/>
                      <a:pt x="20798" y="11187"/>
                      <a:pt x="21164" y="10733"/>
                    </a:cubicBezTo>
                    <a:cubicBezTo>
                      <a:pt x="21188" y="10704"/>
                      <a:pt x="21218" y="10692"/>
                      <a:pt x="21249" y="10692"/>
                    </a:cubicBezTo>
                    <a:cubicBezTo>
                      <a:pt x="21307" y="10692"/>
                      <a:pt x="21367" y="10736"/>
                      <a:pt x="21387" y="10791"/>
                    </a:cubicBezTo>
                    <a:cubicBezTo>
                      <a:pt x="21692" y="11616"/>
                      <a:pt x="21561" y="12575"/>
                      <a:pt x="21044" y="13288"/>
                    </a:cubicBezTo>
                    <a:cubicBezTo>
                      <a:pt x="21018" y="13325"/>
                      <a:pt x="20976" y="13346"/>
                      <a:pt x="20931" y="13346"/>
                    </a:cubicBezTo>
                    <a:cubicBezTo>
                      <a:pt x="20923" y="13346"/>
                      <a:pt x="20915" y="13345"/>
                      <a:pt x="20907" y="13344"/>
                    </a:cubicBezTo>
                    <a:lnTo>
                      <a:pt x="20907" y="13344"/>
                    </a:lnTo>
                    <a:cubicBezTo>
                      <a:pt x="20929" y="13592"/>
                      <a:pt x="20932" y="13840"/>
                      <a:pt x="20879" y="14091"/>
                    </a:cubicBezTo>
                    <a:cubicBezTo>
                      <a:pt x="20878" y="14096"/>
                      <a:pt x="20877" y="14100"/>
                      <a:pt x="20875" y="14104"/>
                    </a:cubicBezTo>
                    <a:cubicBezTo>
                      <a:pt x="21179" y="14578"/>
                      <a:pt x="21471" y="15060"/>
                      <a:pt x="21752" y="15548"/>
                    </a:cubicBezTo>
                    <a:cubicBezTo>
                      <a:pt x="21757" y="15292"/>
                      <a:pt x="21657" y="15035"/>
                      <a:pt x="21602" y="14785"/>
                    </a:cubicBezTo>
                    <a:cubicBezTo>
                      <a:pt x="21542" y="14505"/>
                      <a:pt x="21528" y="14217"/>
                      <a:pt x="21563" y="13933"/>
                    </a:cubicBezTo>
                    <a:cubicBezTo>
                      <a:pt x="21634" y="13350"/>
                      <a:pt x="21891" y="12804"/>
                      <a:pt x="22306" y="12387"/>
                    </a:cubicBezTo>
                    <a:cubicBezTo>
                      <a:pt x="22332" y="12361"/>
                      <a:pt x="22366" y="12348"/>
                      <a:pt x="22399" y="12348"/>
                    </a:cubicBezTo>
                    <a:cubicBezTo>
                      <a:pt x="22444" y="12348"/>
                      <a:pt x="22489" y="12371"/>
                      <a:pt x="22515" y="12414"/>
                    </a:cubicBezTo>
                    <a:cubicBezTo>
                      <a:pt x="23076" y="13371"/>
                      <a:pt x="22697" y="14496"/>
                      <a:pt x="22042" y="15295"/>
                    </a:cubicBezTo>
                    <a:cubicBezTo>
                      <a:pt x="22031" y="15308"/>
                      <a:pt x="22018" y="15319"/>
                      <a:pt x="22003" y="15328"/>
                    </a:cubicBezTo>
                    <a:cubicBezTo>
                      <a:pt x="22030" y="15511"/>
                      <a:pt x="22030" y="15696"/>
                      <a:pt x="21965" y="15876"/>
                    </a:cubicBezTo>
                    <a:cubicBezTo>
                      <a:pt x="21962" y="15885"/>
                      <a:pt x="21957" y="15892"/>
                      <a:pt x="21953" y="15900"/>
                    </a:cubicBezTo>
                    <a:cubicBezTo>
                      <a:pt x="22131" y="16216"/>
                      <a:pt x="22302" y="16533"/>
                      <a:pt x="22469" y="16855"/>
                    </a:cubicBezTo>
                    <a:cubicBezTo>
                      <a:pt x="23893" y="16830"/>
                      <a:pt x="25318" y="16804"/>
                      <a:pt x="26743" y="16774"/>
                    </a:cubicBezTo>
                    <a:cubicBezTo>
                      <a:pt x="26783" y="16742"/>
                      <a:pt x="26823" y="16710"/>
                      <a:pt x="26865" y="16678"/>
                    </a:cubicBezTo>
                    <a:cubicBezTo>
                      <a:pt x="26844" y="16647"/>
                      <a:pt x="26837" y="16609"/>
                      <a:pt x="26848" y="16573"/>
                    </a:cubicBezTo>
                    <a:cubicBezTo>
                      <a:pt x="26904" y="16342"/>
                      <a:pt x="26750" y="16095"/>
                      <a:pt x="26707" y="15871"/>
                    </a:cubicBezTo>
                    <a:cubicBezTo>
                      <a:pt x="26665" y="15633"/>
                      <a:pt x="26661" y="15390"/>
                      <a:pt x="26696" y="15150"/>
                    </a:cubicBezTo>
                    <a:cubicBezTo>
                      <a:pt x="26770" y="14609"/>
                      <a:pt x="27008" y="14115"/>
                      <a:pt x="27243" y="13629"/>
                    </a:cubicBezTo>
                    <a:cubicBezTo>
                      <a:pt x="27266" y="13583"/>
                      <a:pt x="27309" y="13563"/>
                      <a:pt x="27353" y="13563"/>
                    </a:cubicBezTo>
                    <a:cubicBezTo>
                      <a:pt x="27400" y="13563"/>
                      <a:pt x="27450" y="13587"/>
                      <a:pt x="27475" y="13629"/>
                    </a:cubicBezTo>
                    <a:cubicBezTo>
                      <a:pt x="27755" y="14089"/>
                      <a:pt x="27920" y="14686"/>
                      <a:pt x="27803" y="15223"/>
                    </a:cubicBezTo>
                    <a:cubicBezTo>
                      <a:pt x="27702" y="15686"/>
                      <a:pt x="27324" y="16016"/>
                      <a:pt x="27165" y="16452"/>
                    </a:cubicBezTo>
                    <a:cubicBezTo>
                      <a:pt x="27601" y="16133"/>
                      <a:pt x="28058" y="15842"/>
                      <a:pt x="28533" y="15583"/>
                    </a:cubicBezTo>
                    <a:cubicBezTo>
                      <a:pt x="28515" y="15553"/>
                      <a:pt x="28508" y="15517"/>
                      <a:pt x="28517" y="15483"/>
                    </a:cubicBezTo>
                    <a:cubicBezTo>
                      <a:pt x="28570" y="15237"/>
                      <a:pt x="28457" y="14996"/>
                      <a:pt x="28390" y="14764"/>
                    </a:cubicBezTo>
                    <a:cubicBezTo>
                      <a:pt x="28324" y="14530"/>
                      <a:pt x="28303" y="14286"/>
                      <a:pt x="28331" y="14045"/>
                    </a:cubicBezTo>
                    <a:cubicBezTo>
                      <a:pt x="28392" y="13505"/>
                      <a:pt x="28650" y="13023"/>
                      <a:pt x="28926" y="12565"/>
                    </a:cubicBezTo>
                    <a:cubicBezTo>
                      <a:pt x="28950" y="12525"/>
                      <a:pt x="29001" y="12497"/>
                      <a:pt x="29051" y="12497"/>
                    </a:cubicBezTo>
                    <a:cubicBezTo>
                      <a:pt x="29083" y="12497"/>
                      <a:pt x="29115" y="12509"/>
                      <a:pt x="29137" y="12537"/>
                    </a:cubicBezTo>
                    <a:cubicBezTo>
                      <a:pt x="29305" y="12750"/>
                      <a:pt x="29334" y="13024"/>
                      <a:pt x="29376" y="13284"/>
                    </a:cubicBezTo>
                    <a:cubicBezTo>
                      <a:pt x="29414" y="13519"/>
                      <a:pt x="29444" y="13759"/>
                      <a:pt x="29431" y="13998"/>
                    </a:cubicBezTo>
                    <a:cubicBezTo>
                      <a:pt x="29407" y="14509"/>
                      <a:pt x="29157" y="14928"/>
                      <a:pt x="28874" y="15338"/>
                    </a:cubicBezTo>
                    <a:cubicBezTo>
                      <a:pt x="28856" y="15367"/>
                      <a:pt x="28827" y="15387"/>
                      <a:pt x="28793" y="15396"/>
                    </a:cubicBezTo>
                    <a:cubicBezTo>
                      <a:pt x="28793" y="15413"/>
                      <a:pt x="28792" y="15430"/>
                      <a:pt x="28790" y="15447"/>
                    </a:cubicBezTo>
                    <a:cubicBezTo>
                      <a:pt x="29077" y="15300"/>
                      <a:pt x="29369" y="15165"/>
                      <a:pt x="29666" y="15044"/>
                    </a:cubicBezTo>
                    <a:cubicBezTo>
                      <a:pt x="29750" y="14752"/>
                      <a:pt x="29706" y="14449"/>
                      <a:pt x="29693" y="14149"/>
                    </a:cubicBezTo>
                    <a:cubicBezTo>
                      <a:pt x="29679" y="13865"/>
                      <a:pt x="29709" y="13585"/>
                      <a:pt x="29808" y="13316"/>
                    </a:cubicBezTo>
                    <a:cubicBezTo>
                      <a:pt x="30005" y="12774"/>
                      <a:pt x="30390" y="12330"/>
                      <a:pt x="30769" y="11906"/>
                    </a:cubicBezTo>
                    <a:cubicBezTo>
                      <a:pt x="30793" y="11878"/>
                      <a:pt x="30825" y="11866"/>
                      <a:pt x="30858" y="11866"/>
                    </a:cubicBezTo>
                    <a:cubicBezTo>
                      <a:pt x="30906" y="11866"/>
                      <a:pt x="30954" y="11892"/>
                      <a:pt x="30979" y="11933"/>
                    </a:cubicBezTo>
                    <a:cubicBezTo>
                      <a:pt x="31103" y="12139"/>
                      <a:pt x="31116" y="12420"/>
                      <a:pt x="31106" y="12654"/>
                    </a:cubicBezTo>
                    <a:cubicBezTo>
                      <a:pt x="31094" y="12894"/>
                      <a:pt x="31044" y="13132"/>
                      <a:pt x="30957" y="13357"/>
                    </a:cubicBezTo>
                    <a:cubicBezTo>
                      <a:pt x="30765" y="13854"/>
                      <a:pt x="30422" y="14271"/>
                      <a:pt x="30017" y="14612"/>
                    </a:cubicBezTo>
                    <a:cubicBezTo>
                      <a:pt x="30008" y="14621"/>
                      <a:pt x="29996" y="14628"/>
                      <a:pt x="29984" y="14634"/>
                    </a:cubicBezTo>
                    <a:cubicBezTo>
                      <a:pt x="29984" y="14731"/>
                      <a:pt x="29978" y="14829"/>
                      <a:pt x="29964" y="14926"/>
                    </a:cubicBezTo>
                    <a:cubicBezTo>
                      <a:pt x="30109" y="14872"/>
                      <a:pt x="30253" y="14822"/>
                      <a:pt x="30400" y="14774"/>
                    </a:cubicBezTo>
                    <a:cubicBezTo>
                      <a:pt x="30408" y="14768"/>
                      <a:pt x="30418" y="14762"/>
                      <a:pt x="30429" y="14758"/>
                    </a:cubicBezTo>
                    <a:cubicBezTo>
                      <a:pt x="30467" y="14742"/>
                      <a:pt x="30507" y="14730"/>
                      <a:pt x="30548" y="14722"/>
                    </a:cubicBezTo>
                    <a:cubicBezTo>
                      <a:pt x="30550" y="14678"/>
                      <a:pt x="30573" y="14640"/>
                      <a:pt x="30610" y="14619"/>
                    </a:cubicBezTo>
                    <a:cubicBezTo>
                      <a:pt x="30626" y="14609"/>
                      <a:pt x="30641" y="14599"/>
                      <a:pt x="30656" y="14588"/>
                    </a:cubicBezTo>
                    <a:cubicBezTo>
                      <a:pt x="30660" y="14565"/>
                      <a:pt x="30670" y="14544"/>
                      <a:pt x="30685" y="14526"/>
                    </a:cubicBezTo>
                    <a:cubicBezTo>
                      <a:pt x="30737" y="14462"/>
                      <a:pt x="30793" y="14404"/>
                      <a:pt x="30855" y="14351"/>
                    </a:cubicBezTo>
                    <a:cubicBezTo>
                      <a:pt x="30924" y="14227"/>
                      <a:pt x="30974" y="14089"/>
                      <a:pt x="31026" y="13962"/>
                    </a:cubicBezTo>
                    <a:cubicBezTo>
                      <a:pt x="31325" y="13214"/>
                      <a:pt x="31908" y="12617"/>
                      <a:pt x="32648" y="12301"/>
                    </a:cubicBezTo>
                    <a:cubicBezTo>
                      <a:pt x="32671" y="12291"/>
                      <a:pt x="32695" y="12286"/>
                      <a:pt x="32717" y="12286"/>
                    </a:cubicBezTo>
                    <a:cubicBezTo>
                      <a:pt x="32774" y="12286"/>
                      <a:pt x="32825" y="12318"/>
                      <a:pt x="32844" y="12384"/>
                    </a:cubicBezTo>
                    <a:cubicBezTo>
                      <a:pt x="32916" y="12633"/>
                      <a:pt x="32792" y="12872"/>
                      <a:pt x="32668" y="13082"/>
                    </a:cubicBezTo>
                    <a:cubicBezTo>
                      <a:pt x="32533" y="13309"/>
                      <a:pt x="32370" y="13519"/>
                      <a:pt x="32183" y="13707"/>
                    </a:cubicBezTo>
                    <a:cubicBezTo>
                      <a:pt x="31989" y="13900"/>
                      <a:pt x="31771" y="14064"/>
                      <a:pt x="31537" y="14207"/>
                    </a:cubicBezTo>
                    <a:cubicBezTo>
                      <a:pt x="31369" y="14310"/>
                      <a:pt x="31199" y="14409"/>
                      <a:pt x="31052" y="14536"/>
                    </a:cubicBezTo>
                    <a:cubicBezTo>
                      <a:pt x="31038" y="14556"/>
                      <a:pt x="31025" y="14576"/>
                      <a:pt x="31010" y="14596"/>
                    </a:cubicBezTo>
                    <a:cubicBezTo>
                      <a:pt x="31322" y="14517"/>
                      <a:pt x="31636" y="14453"/>
                      <a:pt x="31954" y="14406"/>
                    </a:cubicBezTo>
                    <a:cubicBezTo>
                      <a:pt x="31957" y="14375"/>
                      <a:pt x="31971" y="14347"/>
                      <a:pt x="31994" y="14326"/>
                    </a:cubicBezTo>
                    <a:cubicBezTo>
                      <a:pt x="32391" y="13948"/>
                      <a:pt x="32939" y="13690"/>
                      <a:pt x="33495" y="13690"/>
                    </a:cubicBezTo>
                    <a:cubicBezTo>
                      <a:pt x="33564" y="13690"/>
                      <a:pt x="33633" y="13694"/>
                      <a:pt x="33702" y="13702"/>
                    </a:cubicBezTo>
                    <a:cubicBezTo>
                      <a:pt x="34008" y="13739"/>
                      <a:pt x="34274" y="13872"/>
                      <a:pt x="34526" y="14046"/>
                    </a:cubicBezTo>
                    <a:cubicBezTo>
                      <a:pt x="34788" y="14226"/>
                      <a:pt x="35049" y="14409"/>
                      <a:pt x="35244" y="14664"/>
                    </a:cubicBezTo>
                    <a:cubicBezTo>
                      <a:pt x="35301" y="14741"/>
                      <a:pt x="35231" y="14835"/>
                      <a:pt x="35161" y="14860"/>
                    </a:cubicBezTo>
                    <a:cubicBezTo>
                      <a:pt x="34779" y="14999"/>
                      <a:pt x="34379" y="15068"/>
                      <a:pt x="33979" y="15068"/>
                    </a:cubicBezTo>
                    <a:cubicBezTo>
                      <a:pt x="33601" y="15068"/>
                      <a:pt x="33222" y="15006"/>
                      <a:pt x="32859" y="14881"/>
                    </a:cubicBezTo>
                    <a:cubicBezTo>
                      <a:pt x="32637" y="14804"/>
                      <a:pt x="32427" y="14689"/>
                      <a:pt x="32199" y="14638"/>
                    </a:cubicBezTo>
                    <a:cubicBezTo>
                      <a:pt x="31893" y="14675"/>
                      <a:pt x="31588" y="14727"/>
                      <a:pt x="31288" y="14796"/>
                    </a:cubicBezTo>
                    <a:cubicBezTo>
                      <a:pt x="31546" y="14849"/>
                      <a:pt x="31806" y="14900"/>
                      <a:pt x="32040" y="15023"/>
                    </a:cubicBezTo>
                    <a:cubicBezTo>
                      <a:pt x="32527" y="15277"/>
                      <a:pt x="32833" y="15766"/>
                      <a:pt x="33110" y="16221"/>
                    </a:cubicBezTo>
                    <a:cubicBezTo>
                      <a:pt x="33144" y="16277"/>
                      <a:pt x="33125" y="16375"/>
                      <a:pt x="33060" y="16403"/>
                    </a:cubicBezTo>
                    <a:cubicBezTo>
                      <a:pt x="32916" y="16464"/>
                      <a:pt x="32767" y="16492"/>
                      <a:pt x="32618" y="16492"/>
                    </a:cubicBezTo>
                    <a:cubicBezTo>
                      <a:pt x="32364" y="16492"/>
                      <a:pt x="32111" y="16409"/>
                      <a:pt x="31890" y="16267"/>
                    </a:cubicBezTo>
                    <a:cubicBezTo>
                      <a:pt x="31462" y="15989"/>
                      <a:pt x="31204" y="15529"/>
                      <a:pt x="30965" y="15093"/>
                    </a:cubicBezTo>
                    <a:cubicBezTo>
                      <a:pt x="30948" y="15064"/>
                      <a:pt x="30944" y="15031"/>
                      <a:pt x="30952" y="14999"/>
                    </a:cubicBezTo>
                    <a:cubicBezTo>
                      <a:pt x="30936" y="14996"/>
                      <a:pt x="30920" y="14993"/>
                      <a:pt x="30904" y="14990"/>
                    </a:cubicBezTo>
                    <a:cubicBezTo>
                      <a:pt x="30840" y="14978"/>
                      <a:pt x="30773" y="14965"/>
                      <a:pt x="30706" y="14965"/>
                    </a:cubicBezTo>
                    <a:cubicBezTo>
                      <a:pt x="30684" y="14965"/>
                      <a:pt x="30663" y="14966"/>
                      <a:pt x="30641" y="14970"/>
                    </a:cubicBezTo>
                    <a:cubicBezTo>
                      <a:pt x="30379" y="15049"/>
                      <a:pt x="30119" y="15141"/>
                      <a:pt x="29864" y="15244"/>
                    </a:cubicBezTo>
                    <a:cubicBezTo>
                      <a:pt x="29922" y="15310"/>
                      <a:pt x="30042" y="15337"/>
                      <a:pt x="30115" y="15365"/>
                    </a:cubicBezTo>
                    <a:cubicBezTo>
                      <a:pt x="30218" y="15401"/>
                      <a:pt x="30317" y="15451"/>
                      <a:pt x="30407" y="15512"/>
                    </a:cubicBezTo>
                    <a:cubicBezTo>
                      <a:pt x="30603" y="15648"/>
                      <a:pt x="30769" y="15824"/>
                      <a:pt x="30915" y="16010"/>
                    </a:cubicBezTo>
                    <a:cubicBezTo>
                      <a:pt x="31072" y="16210"/>
                      <a:pt x="31198" y="16432"/>
                      <a:pt x="31266" y="16671"/>
                    </a:cubicBezTo>
                    <a:cubicBezTo>
                      <a:pt x="32821" y="16632"/>
                      <a:pt x="34375" y="16591"/>
                      <a:pt x="35928" y="16546"/>
                    </a:cubicBezTo>
                    <a:cubicBezTo>
                      <a:pt x="37468" y="16502"/>
                      <a:pt x="39006" y="16455"/>
                      <a:pt x="40545" y="16406"/>
                    </a:cubicBezTo>
                    <a:cubicBezTo>
                      <a:pt x="40521" y="16361"/>
                      <a:pt x="40525" y="16307"/>
                      <a:pt x="40553" y="16266"/>
                    </a:cubicBezTo>
                    <a:cubicBezTo>
                      <a:pt x="40844" y="15818"/>
                      <a:pt x="41277" y="15480"/>
                      <a:pt x="41782" y="15304"/>
                    </a:cubicBezTo>
                    <a:cubicBezTo>
                      <a:pt x="42028" y="15219"/>
                      <a:pt x="42287" y="15175"/>
                      <a:pt x="42549" y="15175"/>
                    </a:cubicBezTo>
                    <a:cubicBezTo>
                      <a:pt x="42552" y="15175"/>
                      <a:pt x="42555" y="15175"/>
                      <a:pt x="42558" y="15175"/>
                    </a:cubicBezTo>
                    <a:cubicBezTo>
                      <a:pt x="42781" y="15175"/>
                      <a:pt x="43004" y="15203"/>
                      <a:pt x="43226" y="15203"/>
                    </a:cubicBezTo>
                    <a:cubicBezTo>
                      <a:pt x="43300" y="15203"/>
                      <a:pt x="43373" y="15200"/>
                      <a:pt x="43447" y="15192"/>
                    </a:cubicBezTo>
                    <a:cubicBezTo>
                      <a:pt x="43452" y="15191"/>
                      <a:pt x="43456" y="15191"/>
                      <a:pt x="43461" y="15191"/>
                    </a:cubicBezTo>
                    <a:cubicBezTo>
                      <a:pt x="43474" y="15191"/>
                      <a:pt x="43487" y="15193"/>
                      <a:pt x="43499" y="15196"/>
                    </a:cubicBezTo>
                    <a:cubicBezTo>
                      <a:pt x="43579" y="15162"/>
                      <a:pt x="43662" y="15138"/>
                      <a:pt x="43747" y="15123"/>
                    </a:cubicBezTo>
                    <a:cubicBezTo>
                      <a:pt x="43306" y="14835"/>
                      <a:pt x="42858" y="14555"/>
                      <a:pt x="42404" y="14286"/>
                    </a:cubicBezTo>
                    <a:cubicBezTo>
                      <a:pt x="42390" y="14291"/>
                      <a:pt x="42376" y="14293"/>
                      <a:pt x="42361" y="14293"/>
                    </a:cubicBezTo>
                    <a:cubicBezTo>
                      <a:pt x="42347" y="14293"/>
                      <a:pt x="42333" y="14291"/>
                      <a:pt x="42319" y="14286"/>
                    </a:cubicBezTo>
                    <a:cubicBezTo>
                      <a:pt x="42227" y="14257"/>
                      <a:pt x="42136" y="14244"/>
                      <a:pt x="42047" y="14244"/>
                    </a:cubicBezTo>
                    <a:cubicBezTo>
                      <a:pt x="41816" y="14244"/>
                      <a:pt x="41597" y="14334"/>
                      <a:pt x="41410" y="14489"/>
                    </a:cubicBezTo>
                    <a:cubicBezTo>
                      <a:pt x="41144" y="14709"/>
                      <a:pt x="40902" y="14936"/>
                      <a:pt x="40602" y="15112"/>
                    </a:cubicBezTo>
                    <a:cubicBezTo>
                      <a:pt x="40023" y="15452"/>
                      <a:pt x="39365" y="15625"/>
                      <a:pt x="38695" y="15625"/>
                    </a:cubicBezTo>
                    <a:cubicBezTo>
                      <a:pt x="38687" y="15625"/>
                      <a:pt x="38678" y="15625"/>
                      <a:pt x="38670" y="15624"/>
                    </a:cubicBezTo>
                    <a:cubicBezTo>
                      <a:pt x="38565" y="15624"/>
                      <a:pt x="38527" y="15487"/>
                      <a:pt x="38579" y="15412"/>
                    </a:cubicBezTo>
                    <a:cubicBezTo>
                      <a:pt x="39159" y="14593"/>
                      <a:pt x="40126" y="14103"/>
                      <a:pt x="41125" y="14103"/>
                    </a:cubicBezTo>
                    <a:cubicBezTo>
                      <a:pt x="41177" y="14103"/>
                      <a:pt x="41228" y="14105"/>
                      <a:pt x="41279" y="14107"/>
                    </a:cubicBezTo>
                    <a:cubicBezTo>
                      <a:pt x="41333" y="14109"/>
                      <a:pt x="41367" y="14138"/>
                      <a:pt x="41383" y="14174"/>
                    </a:cubicBezTo>
                    <a:cubicBezTo>
                      <a:pt x="41428" y="14145"/>
                      <a:pt x="41475" y="14118"/>
                      <a:pt x="41524" y="14094"/>
                    </a:cubicBezTo>
                    <a:cubicBezTo>
                      <a:pt x="41639" y="14037"/>
                      <a:pt x="41762" y="14000"/>
                      <a:pt x="41888" y="13986"/>
                    </a:cubicBezTo>
                    <a:cubicBezTo>
                      <a:pt x="41444" y="13732"/>
                      <a:pt x="40993" y="13488"/>
                      <a:pt x="40538" y="13253"/>
                    </a:cubicBezTo>
                    <a:cubicBezTo>
                      <a:pt x="40522" y="13260"/>
                      <a:pt x="40505" y="13264"/>
                      <a:pt x="40488" y="13264"/>
                    </a:cubicBezTo>
                    <a:cubicBezTo>
                      <a:pt x="40470" y="13264"/>
                      <a:pt x="40453" y="13260"/>
                      <a:pt x="40437" y="13253"/>
                    </a:cubicBezTo>
                    <a:cubicBezTo>
                      <a:pt x="40298" y="13196"/>
                      <a:pt x="40160" y="13171"/>
                      <a:pt x="40023" y="13171"/>
                    </a:cubicBezTo>
                    <a:cubicBezTo>
                      <a:pt x="39405" y="13171"/>
                      <a:pt x="38825" y="13679"/>
                      <a:pt x="38343" y="14006"/>
                    </a:cubicBezTo>
                    <a:cubicBezTo>
                      <a:pt x="37974" y="14258"/>
                      <a:pt x="37578" y="14456"/>
                      <a:pt x="37128" y="14495"/>
                    </a:cubicBezTo>
                    <a:cubicBezTo>
                      <a:pt x="37048" y="14503"/>
                      <a:pt x="36969" y="14506"/>
                      <a:pt x="36889" y="14506"/>
                    </a:cubicBezTo>
                    <a:cubicBezTo>
                      <a:pt x="36553" y="14506"/>
                      <a:pt x="36218" y="14448"/>
                      <a:pt x="35888" y="14389"/>
                    </a:cubicBezTo>
                    <a:cubicBezTo>
                      <a:pt x="35776" y="14370"/>
                      <a:pt x="35728" y="14229"/>
                      <a:pt x="35821" y="14153"/>
                    </a:cubicBezTo>
                    <a:cubicBezTo>
                      <a:pt x="36621" y="13498"/>
                      <a:pt x="37590" y="12913"/>
                      <a:pt x="38628" y="12913"/>
                    </a:cubicBezTo>
                    <a:cubicBezTo>
                      <a:pt x="38872" y="12913"/>
                      <a:pt x="39119" y="12946"/>
                      <a:pt x="39369" y="13017"/>
                    </a:cubicBezTo>
                    <a:cubicBezTo>
                      <a:pt x="39384" y="13021"/>
                      <a:pt x="39398" y="13028"/>
                      <a:pt x="39412" y="13038"/>
                    </a:cubicBezTo>
                    <a:cubicBezTo>
                      <a:pt x="39560" y="12978"/>
                      <a:pt x="39715" y="12939"/>
                      <a:pt x="39874" y="12919"/>
                    </a:cubicBezTo>
                    <a:cubicBezTo>
                      <a:pt x="39299" y="12637"/>
                      <a:pt x="38716" y="12371"/>
                      <a:pt x="38127" y="12120"/>
                    </a:cubicBezTo>
                    <a:cubicBezTo>
                      <a:pt x="38033" y="12080"/>
                      <a:pt x="37940" y="12042"/>
                      <a:pt x="37846" y="12002"/>
                    </a:cubicBezTo>
                    <a:cubicBezTo>
                      <a:pt x="37826" y="12000"/>
                      <a:pt x="37805" y="12000"/>
                      <a:pt x="37785" y="12000"/>
                    </a:cubicBezTo>
                    <a:cubicBezTo>
                      <a:pt x="37549" y="12000"/>
                      <a:pt x="37298" y="12111"/>
                      <a:pt x="37095" y="12188"/>
                    </a:cubicBezTo>
                    <a:cubicBezTo>
                      <a:pt x="36737" y="12327"/>
                      <a:pt x="36367" y="12426"/>
                      <a:pt x="35990" y="12488"/>
                    </a:cubicBezTo>
                    <a:cubicBezTo>
                      <a:pt x="35706" y="12533"/>
                      <a:pt x="35421" y="12555"/>
                      <a:pt x="35135" y="12555"/>
                    </a:cubicBezTo>
                    <a:cubicBezTo>
                      <a:pt x="34638" y="12555"/>
                      <a:pt x="34142" y="12488"/>
                      <a:pt x="33662" y="12353"/>
                    </a:cubicBezTo>
                    <a:cubicBezTo>
                      <a:pt x="33555" y="12324"/>
                      <a:pt x="33564" y="12187"/>
                      <a:pt x="33628" y="12126"/>
                    </a:cubicBezTo>
                    <a:cubicBezTo>
                      <a:pt x="34083" y="11682"/>
                      <a:pt x="34650" y="11515"/>
                      <a:pt x="35236" y="11515"/>
                    </a:cubicBezTo>
                    <a:cubicBezTo>
                      <a:pt x="35842" y="11515"/>
                      <a:pt x="36468" y="11693"/>
                      <a:pt x="37013" y="11928"/>
                    </a:cubicBezTo>
                    <a:cubicBezTo>
                      <a:pt x="37101" y="11897"/>
                      <a:pt x="37189" y="11866"/>
                      <a:pt x="37279" y="11836"/>
                    </a:cubicBezTo>
                    <a:cubicBezTo>
                      <a:pt x="37309" y="11827"/>
                      <a:pt x="37339" y="11817"/>
                      <a:pt x="37370" y="11809"/>
                    </a:cubicBezTo>
                    <a:cubicBezTo>
                      <a:pt x="36628" y="11513"/>
                      <a:pt x="35877" y="11242"/>
                      <a:pt x="35117" y="10997"/>
                    </a:cubicBezTo>
                    <a:cubicBezTo>
                      <a:pt x="35102" y="11001"/>
                      <a:pt x="35087" y="11004"/>
                      <a:pt x="35072" y="11004"/>
                    </a:cubicBezTo>
                    <a:cubicBezTo>
                      <a:pt x="35059" y="11004"/>
                      <a:pt x="35047" y="11002"/>
                      <a:pt x="35034" y="10999"/>
                    </a:cubicBezTo>
                    <a:cubicBezTo>
                      <a:pt x="34983" y="10985"/>
                      <a:pt x="34931" y="10978"/>
                      <a:pt x="34879" y="10978"/>
                    </a:cubicBezTo>
                    <a:cubicBezTo>
                      <a:pt x="34598" y="10978"/>
                      <a:pt x="34309" y="11155"/>
                      <a:pt x="34036" y="11187"/>
                    </a:cubicBezTo>
                    <a:cubicBezTo>
                      <a:pt x="33971" y="11194"/>
                      <a:pt x="33906" y="11198"/>
                      <a:pt x="33840" y="11198"/>
                    </a:cubicBezTo>
                    <a:cubicBezTo>
                      <a:pt x="33555" y="11198"/>
                      <a:pt x="33267" y="11132"/>
                      <a:pt x="32997" y="11050"/>
                    </a:cubicBezTo>
                    <a:cubicBezTo>
                      <a:pt x="32348" y="10850"/>
                      <a:pt x="31764" y="10465"/>
                      <a:pt x="31313" y="9957"/>
                    </a:cubicBezTo>
                    <a:cubicBezTo>
                      <a:pt x="31249" y="9884"/>
                      <a:pt x="31298" y="9746"/>
                      <a:pt x="31399" y="9741"/>
                    </a:cubicBezTo>
                    <a:cubicBezTo>
                      <a:pt x="31667" y="9728"/>
                      <a:pt x="31941" y="9717"/>
                      <a:pt x="32216" y="9717"/>
                    </a:cubicBezTo>
                    <a:cubicBezTo>
                      <a:pt x="33220" y="9717"/>
                      <a:pt x="34237" y="9863"/>
                      <a:pt x="34978" y="10608"/>
                    </a:cubicBezTo>
                    <a:cubicBezTo>
                      <a:pt x="34999" y="10628"/>
                      <a:pt x="35012" y="10654"/>
                      <a:pt x="35014" y="10683"/>
                    </a:cubicBezTo>
                    <a:cubicBezTo>
                      <a:pt x="35166" y="10731"/>
                      <a:pt x="35318" y="10781"/>
                      <a:pt x="35470" y="10831"/>
                    </a:cubicBezTo>
                    <a:cubicBezTo>
                      <a:pt x="35816" y="10945"/>
                      <a:pt x="36160" y="11066"/>
                      <a:pt x="36502" y="11191"/>
                    </a:cubicBezTo>
                    <a:cubicBezTo>
                      <a:pt x="36120" y="10874"/>
                      <a:pt x="35597" y="10724"/>
                      <a:pt x="35192" y="10442"/>
                    </a:cubicBezTo>
                    <a:cubicBezTo>
                      <a:pt x="34874" y="10219"/>
                      <a:pt x="34632" y="9912"/>
                      <a:pt x="34419" y="9593"/>
                    </a:cubicBezTo>
                    <a:cubicBezTo>
                      <a:pt x="34211" y="9282"/>
                      <a:pt x="33986" y="8963"/>
                      <a:pt x="33991" y="8575"/>
                    </a:cubicBezTo>
                    <a:cubicBezTo>
                      <a:pt x="33992" y="8501"/>
                      <a:pt x="34062" y="8460"/>
                      <a:pt x="34128" y="8460"/>
                    </a:cubicBezTo>
                    <a:cubicBezTo>
                      <a:pt x="34144" y="8460"/>
                      <a:pt x="34159" y="8463"/>
                      <a:pt x="34173" y="8467"/>
                    </a:cubicBezTo>
                    <a:cubicBezTo>
                      <a:pt x="35234" y="8813"/>
                      <a:pt x="36096" y="9685"/>
                      <a:pt x="36426" y="10752"/>
                    </a:cubicBezTo>
                    <a:cubicBezTo>
                      <a:pt x="36432" y="10772"/>
                      <a:pt x="36433" y="10796"/>
                      <a:pt x="36430" y="10817"/>
                    </a:cubicBezTo>
                    <a:cubicBezTo>
                      <a:pt x="36653" y="10954"/>
                      <a:pt x="36854" y="11118"/>
                      <a:pt x="37002" y="11348"/>
                    </a:cubicBezTo>
                    <a:cubicBezTo>
                      <a:pt x="37008" y="11360"/>
                      <a:pt x="37015" y="11372"/>
                      <a:pt x="37018" y="11385"/>
                    </a:cubicBezTo>
                    <a:cubicBezTo>
                      <a:pt x="37330" y="11504"/>
                      <a:pt x="37639" y="11627"/>
                      <a:pt x="37946" y="11756"/>
                    </a:cubicBezTo>
                    <a:cubicBezTo>
                      <a:pt x="38046" y="11772"/>
                      <a:pt x="38142" y="11806"/>
                      <a:pt x="38229" y="11857"/>
                    </a:cubicBezTo>
                    <a:cubicBezTo>
                      <a:pt x="38245" y="11865"/>
                      <a:pt x="38259" y="11877"/>
                      <a:pt x="38270" y="11892"/>
                    </a:cubicBezTo>
                    <a:cubicBezTo>
                      <a:pt x="38392" y="11943"/>
                      <a:pt x="38512" y="11996"/>
                      <a:pt x="38632" y="12049"/>
                    </a:cubicBezTo>
                    <a:cubicBezTo>
                      <a:pt x="38262" y="11785"/>
                      <a:pt x="37882" y="11533"/>
                      <a:pt x="37577" y="11189"/>
                    </a:cubicBezTo>
                    <a:cubicBezTo>
                      <a:pt x="37073" y="10616"/>
                      <a:pt x="36750" y="9907"/>
                      <a:pt x="36650" y="9151"/>
                    </a:cubicBezTo>
                    <a:cubicBezTo>
                      <a:pt x="36639" y="9064"/>
                      <a:pt x="36710" y="9001"/>
                      <a:pt x="36786" y="9001"/>
                    </a:cubicBezTo>
                    <a:cubicBezTo>
                      <a:pt x="36812" y="9001"/>
                      <a:pt x="36839" y="9008"/>
                      <a:pt x="36863" y="9024"/>
                    </a:cubicBezTo>
                    <a:cubicBezTo>
                      <a:pt x="37853" y="9695"/>
                      <a:pt x="38586" y="10682"/>
                      <a:pt x="38944" y="11823"/>
                    </a:cubicBezTo>
                    <a:cubicBezTo>
                      <a:pt x="38958" y="11864"/>
                      <a:pt x="38951" y="11909"/>
                      <a:pt x="38926" y="11945"/>
                    </a:cubicBezTo>
                    <a:cubicBezTo>
                      <a:pt x="39142" y="12100"/>
                      <a:pt x="39354" y="12264"/>
                      <a:pt x="39541" y="12455"/>
                    </a:cubicBezTo>
                    <a:cubicBezTo>
                      <a:pt x="39545" y="12459"/>
                      <a:pt x="39549" y="12464"/>
                      <a:pt x="39553" y="12469"/>
                    </a:cubicBezTo>
                    <a:cubicBezTo>
                      <a:pt x="39937" y="12651"/>
                      <a:pt x="40318" y="12839"/>
                      <a:pt x="40696" y="13035"/>
                    </a:cubicBezTo>
                    <a:cubicBezTo>
                      <a:pt x="40572" y="12783"/>
                      <a:pt x="40344" y="12583"/>
                      <a:pt x="40146" y="12387"/>
                    </a:cubicBezTo>
                    <a:cubicBezTo>
                      <a:pt x="39907" y="12154"/>
                      <a:pt x="39700" y="11890"/>
                      <a:pt x="39533" y="11600"/>
                    </a:cubicBezTo>
                    <a:cubicBezTo>
                      <a:pt x="39199" y="11018"/>
                      <a:pt x="39047" y="10344"/>
                      <a:pt x="39082" y="9675"/>
                    </a:cubicBezTo>
                    <a:cubicBezTo>
                      <a:pt x="39085" y="9605"/>
                      <a:pt x="39153" y="9557"/>
                      <a:pt x="39218" y="9557"/>
                    </a:cubicBezTo>
                    <a:cubicBezTo>
                      <a:pt x="39245" y="9557"/>
                      <a:pt x="39272" y="9566"/>
                      <a:pt x="39294" y="9584"/>
                    </a:cubicBezTo>
                    <a:cubicBezTo>
                      <a:pt x="40176" y="10304"/>
                      <a:pt x="40684" y="11405"/>
                      <a:pt x="40671" y="12542"/>
                    </a:cubicBezTo>
                    <a:cubicBezTo>
                      <a:pt x="40842" y="12736"/>
                      <a:pt x="40981" y="12950"/>
                      <a:pt x="41034" y="13211"/>
                    </a:cubicBezTo>
                    <a:cubicBezTo>
                      <a:pt x="41221" y="13310"/>
                      <a:pt x="41407" y="13411"/>
                      <a:pt x="41592" y="13513"/>
                    </a:cubicBezTo>
                    <a:cubicBezTo>
                      <a:pt x="41910" y="13690"/>
                      <a:pt x="42225" y="13870"/>
                      <a:pt x="42538" y="14056"/>
                    </a:cubicBezTo>
                    <a:cubicBezTo>
                      <a:pt x="42422" y="13853"/>
                      <a:pt x="42214" y="13699"/>
                      <a:pt x="42047" y="13542"/>
                    </a:cubicBezTo>
                    <a:cubicBezTo>
                      <a:pt x="41831" y="13339"/>
                      <a:pt x="41656" y="13107"/>
                      <a:pt x="41533" y="12836"/>
                    </a:cubicBezTo>
                    <a:cubicBezTo>
                      <a:pt x="41279" y="12271"/>
                      <a:pt x="41252" y="11628"/>
                      <a:pt x="41320" y="11021"/>
                    </a:cubicBezTo>
                    <a:cubicBezTo>
                      <a:pt x="41326" y="10956"/>
                      <a:pt x="41394" y="10901"/>
                      <a:pt x="41459" y="10901"/>
                    </a:cubicBezTo>
                    <a:cubicBezTo>
                      <a:pt x="41485" y="10901"/>
                      <a:pt x="41511" y="10909"/>
                      <a:pt x="41532" y="10930"/>
                    </a:cubicBezTo>
                    <a:cubicBezTo>
                      <a:pt x="42291" y="11650"/>
                      <a:pt x="42704" y="12662"/>
                      <a:pt x="42664" y="13710"/>
                    </a:cubicBezTo>
                    <a:cubicBezTo>
                      <a:pt x="42664" y="13727"/>
                      <a:pt x="42660" y="13744"/>
                      <a:pt x="42653" y="13760"/>
                    </a:cubicBezTo>
                    <a:cubicBezTo>
                      <a:pt x="42773" y="13905"/>
                      <a:pt x="42864" y="14068"/>
                      <a:pt x="42889" y="14265"/>
                    </a:cubicBezTo>
                    <a:cubicBezTo>
                      <a:pt x="43281" y="14504"/>
                      <a:pt x="43669" y="14749"/>
                      <a:pt x="44053" y="15004"/>
                    </a:cubicBezTo>
                    <a:cubicBezTo>
                      <a:pt x="43885" y="14534"/>
                      <a:pt x="43547" y="14136"/>
                      <a:pt x="43346" y="13680"/>
                    </a:cubicBezTo>
                    <a:cubicBezTo>
                      <a:pt x="43105" y="13131"/>
                      <a:pt x="43165" y="12580"/>
                      <a:pt x="43323" y="12018"/>
                    </a:cubicBezTo>
                    <a:cubicBezTo>
                      <a:pt x="43338" y="11961"/>
                      <a:pt x="43386" y="11936"/>
                      <a:pt x="43436" y="11936"/>
                    </a:cubicBezTo>
                    <a:cubicBezTo>
                      <a:pt x="43478" y="11936"/>
                      <a:pt x="43522" y="11953"/>
                      <a:pt x="43550" y="11983"/>
                    </a:cubicBezTo>
                    <a:cubicBezTo>
                      <a:pt x="44155" y="12621"/>
                      <a:pt x="44414" y="13554"/>
                      <a:pt x="44221" y="14412"/>
                    </a:cubicBezTo>
                    <a:cubicBezTo>
                      <a:pt x="44210" y="14466"/>
                      <a:pt x="44170" y="14507"/>
                      <a:pt x="44117" y="14519"/>
                    </a:cubicBezTo>
                    <a:cubicBezTo>
                      <a:pt x="44236" y="14738"/>
                      <a:pt x="44337" y="14965"/>
                      <a:pt x="44387" y="15217"/>
                    </a:cubicBezTo>
                    <a:cubicBezTo>
                      <a:pt x="44388" y="15222"/>
                      <a:pt x="44389" y="15226"/>
                      <a:pt x="44389" y="15230"/>
                    </a:cubicBezTo>
                    <a:cubicBezTo>
                      <a:pt x="44856" y="15546"/>
                      <a:pt x="45314" y="15872"/>
                      <a:pt x="45766" y="16210"/>
                    </a:cubicBezTo>
                    <a:cubicBezTo>
                      <a:pt x="45669" y="15973"/>
                      <a:pt x="45475" y="15777"/>
                      <a:pt x="45327" y="15568"/>
                    </a:cubicBezTo>
                    <a:cubicBezTo>
                      <a:pt x="45159" y="15335"/>
                      <a:pt x="45032" y="15075"/>
                      <a:pt x="44951" y="14799"/>
                    </a:cubicBezTo>
                    <a:cubicBezTo>
                      <a:pt x="44787" y="14236"/>
                      <a:pt x="44807" y="13633"/>
                      <a:pt x="45023" y="13086"/>
                    </a:cubicBezTo>
                    <a:cubicBezTo>
                      <a:pt x="45044" y="13032"/>
                      <a:pt x="45095" y="13002"/>
                      <a:pt x="45148" y="13002"/>
                    </a:cubicBezTo>
                    <a:cubicBezTo>
                      <a:pt x="45174" y="13002"/>
                      <a:pt x="45202" y="13010"/>
                      <a:pt x="45226" y="13027"/>
                    </a:cubicBezTo>
                    <a:cubicBezTo>
                      <a:pt x="46119" y="13685"/>
                      <a:pt x="46217" y="14869"/>
                      <a:pt x="45931" y="15862"/>
                    </a:cubicBezTo>
                    <a:cubicBezTo>
                      <a:pt x="45925" y="15878"/>
                      <a:pt x="45918" y="15893"/>
                      <a:pt x="45907" y="15906"/>
                    </a:cubicBezTo>
                    <a:cubicBezTo>
                      <a:pt x="45957" y="15985"/>
                      <a:pt x="45997" y="16068"/>
                      <a:pt x="46030" y="16154"/>
                    </a:cubicBezTo>
                    <a:cubicBezTo>
                      <a:pt x="46716" y="16095"/>
                      <a:pt x="47365" y="15898"/>
                      <a:pt x="47961" y="15543"/>
                    </a:cubicBezTo>
                    <a:cubicBezTo>
                      <a:pt x="48174" y="15416"/>
                      <a:pt x="48264" y="15091"/>
                      <a:pt x="48064" y="14904"/>
                    </a:cubicBezTo>
                    <a:lnTo>
                      <a:pt x="44981" y="12020"/>
                    </a:lnTo>
                    <a:cubicBezTo>
                      <a:pt x="46004" y="11780"/>
                      <a:pt x="47000" y="11433"/>
                      <a:pt x="47951" y="10986"/>
                    </a:cubicBezTo>
                    <a:cubicBezTo>
                      <a:pt x="48231" y="10853"/>
                      <a:pt x="48223" y="10434"/>
                      <a:pt x="47973" y="10280"/>
                    </a:cubicBezTo>
                    <a:cubicBezTo>
                      <a:pt x="46946" y="9647"/>
                      <a:pt x="45904" y="9041"/>
                      <a:pt x="44847" y="8461"/>
                    </a:cubicBezTo>
                    <a:cubicBezTo>
                      <a:pt x="45978" y="7809"/>
                      <a:pt x="47137" y="7207"/>
                      <a:pt x="48322" y="6655"/>
                    </a:cubicBezTo>
                    <a:cubicBezTo>
                      <a:pt x="48598" y="6527"/>
                      <a:pt x="48600" y="6097"/>
                      <a:pt x="48344" y="5949"/>
                    </a:cubicBezTo>
                    <a:cubicBezTo>
                      <a:pt x="47761" y="5613"/>
                      <a:pt x="47171" y="5292"/>
                      <a:pt x="46574" y="4985"/>
                    </a:cubicBezTo>
                    <a:lnTo>
                      <a:pt x="46574" y="4985"/>
                    </a:lnTo>
                    <a:cubicBezTo>
                      <a:pt x="46880" y="5210"/>
                      <a:pt x="47127" y="5518"/>
                      <a:pt x="47358" y="5813"/>
                    </a:cubicBezTo>
                    <a:cubicBezTo>
                      <a:pt x="47399" y="5864"/>
                      <a:pt x="47392" y="5963"/>
                      <a:pt x="47331" y="6000"/>
                    </a:cubicBezTo>
                    <a:cubicBezTo>
                      <a:pt x="47151" y="6102"/>
                      <a:pt x="46955" y="6149"/>
                      <a:pt x="46757" y="6149"/>
                    </a:cubicBezTo>
                    <a:cubicBezTo>
                      <a:pt x="46551" y="6149"/>
                      <a:pt x="46344" y="6098"/>
                      <a:pt x="46153" y="6005"/>
                    </a:cubicBezTo>
                    <a:cubicBezTo>
                      <a:pt x="45693" y="5781"/>
                      <a:pt x="45382" y="5355"/>
                      <a:pt x="45093" y="4950"/>
                    </a:cubicBezTo>
                    <a:cubicBezTo>
                      <a:pt x="45073" y="4925"/>
                      <a:pt x="45064" y="4892"/>
                      <a:pt x="45067" y="4860"/>
                    </a:cubicBezTo>
                    <a:cubicBezTo>
                      <a:pt x="45051" y="4859"/>
                      <a:pt x="45035" y="4857"/>
                      <a:pt x="45019" y="4856"/>
                    </a:cubicBezTo>
                    <a:cubicBezTo>
                      <a:pt x="44982" y="4853"/>
                      <a:pt x="44943" y="4851"/>
                      <a:pt x="44904" y="4851"/>
                    </a:cubicBezTo>
                    <a:cubicBezTo>
                      <a:pt x="44854" y="4851"/>
                      <a:pt x="44804" y="4855"/>
                      <a:pt x="44757" y="4867"/>
                    </a:cubicBezTo>
                    <a:cubicBezTo>
                      <a:pt x="44505" y="4979"/>
                      <a:pt x="44259" y="5100"/>
                      <a:pt x="44018" y="5233"/>
                    </a:cubicBezTo>
                    <a:cubicBezTo>
                      <a:pt x="44084" y="5293"/>
                      <a:pt x="44206" y="5305"/>
                      <a:pt x="44282" y="5323"/>
                    </a:cubicBezTo>
                    <a:cubicBezTo>
                      <a:pt x="44389" y="5347"/>
                      <a:pt x="44492" y="5384"/>
                      <a:pt x="44590" y="5434"/>
                    </a:cubicBezTo>
                    <a:cubicBezTo>
                      <a:pt x="44799" y="5545"/>
                      <a:pt x="44986" y="5701"/>
                      <a:pt x="45153" y="5868"/>
                    </a:cubicBezTo>
                    <a:cubicBezTo>
                      <a:pt x="45494" y="6207"/>
                      <a:pt x="45738" y="6644"/>
                      <a:pt x="45680" y="7137"/>
                    </a:cubicBezTo>
                    <a:cubicBezTo>
                      <a:pt x="45671" y="7209"/>
                      <a:pt x="45607" y="7250"/>
                      <a:pt x="45540" y="7250"/>
                    </a:cubicBezTo>
                    <a:cubicBezTo>
                      <a:pt x="45536" y="7250"/>
                      <a:pt x="45532" y="7250"/>
                      <a:pt x="45528" y="7250"/>
                    </a:cubicBezTo>
                    <a:cubicBezTo>
                      <a:pt x="44637" y="7189"/>
                      <a:pt x="44220" y="6301"/>
                      <a:pt x="43937" y="5575"/>
                    </a:cubicBezTo>
                    <a:cubicBezTo>
                      <a:pt x="43924" y="5548"/>
                      <a:pt x="43923" y="5516"/>
                      <a:pt x="43933" y="5487"/>
                    </a:cubicBezTo>
                    <a:cubicBezTo>
                      <a:pt x="43876" y="5457"/>
                      <a:pt x="43827" y="5415"/>
                      <a:pt x="43786" y="5364"/>
                    </a:cubicBezTo>
                    <a:cubicBezTo>
                      <a:pt x="43528" y="5515"/>
                      <a:pt x="43275" y="5676"/>
                      <a:pt x="43029" y="5850"/>
                    </a:cubicBezTo>
                    <a:cubicBezTo>
                      <a:pt x="43068" y="5988"/>
                      <a:pt x="43235" y="6042"/>
                      <a:pt x="43357" y="6088"/>
                    </a:cubicBezTo>
                    <a:cubicBezTo>
                      <a:pt x="43471" y="6128"/>
                      <a:pt x="43581" y="6179"/>
                      <a:pt x="43686" y="6240"/>
                    </a:cubicBezTo>
                    <a:cubicBezTo>
                      <a:pt x="44347" y="6629"/>
                      <a:pt x="44669" y="7412"/>
                      <a:pt x="44471" y="8153"/>
                    </a:cubicBezTo>
                    <a:cubicBezTo>
                      <a:pt x="44456" y="8210"/>
                      <a:pt x="44408" y="8269"/>
                      <a:pt x="44345" y="8269"/>
                    </a:cubicBezTo>
                    <a:cubicBezTo>
                      <a:pt x="44336" y="8269"/>
                      <a:pt x="44328" y="8268"/>
                      <a:pt x="44319" y="8265"/>
                    </a:cubicBezTo>
                    <a:cubicBezTo>
                      <a:pt x="43876" y="8157"/>
                      <a:pt x="43489" y="7888"/>
                      <a:pt x="43234" y="7510"/>
                    </a:cubicBezTo>
                    <a:cubicBezTo>
                      <a:pt x="43108" y="7324"/>
                      <a:pt x="43017" y="7116"/>
                      <a:pt x="42969" y="6896"/>
                    </a:cubicBezTo>
                    <a:cubicBezTo>
                      <a:pt x="42915" y="6657"/>
                      <a:pt x="42930" y="6405"/>
                      <a:pt x="42834" y="6175"/>
                    </a:cubicBezTo>
                    <a:cubicBezTo>
                      <a:pt x="42817" y="6138"/>
                      <a:pt x="42820" y="6094"/>
                      <a:pt x="42841" y="6060"/>
                    </a:cubicBezTo>
                    <a:cubicBezTo>
                      <a:pt x="42829" y="6043"/>
                      <a:pt x="42819" y="6025"/>
                      <a:pt x="42809" y="6007"/>
                    </a:cubicBezTo>
                    <a:cubicBezTo>
                      <a:pt x="42384" y="6320"/>
                      <a:pt x="41980" y="6659"/>
                      <a:pt x="41597" y="7022"/>
                    </a:cubicBezTo>
                    <a:cubicBezTo>
                      <a:pt x="41603" y="7032"/>
                      <a:pt x="41610" y="7043"/>
                      <a:pt x="41613" y="7054"/>
                    </a:cubicBezTo>
                    <a:cubicBezTo>
                      <a:pt x="41990" y="7143"/>
                      <a:pt x="42349" y="7313"/>
                      <a:pt x="42623" y="7592"/>
                    </a:cubicBezTo>
                    <a:cubicBezTo>
                      <a:pt x="42926" y="7903"/>
                      <a:pt x="43095" y="8324"/>
                      <a:pt x="43058" y="8760"/>
                    </a:cubicBezTo>
                    <a:cubicBezTo>
                      <a:pt x="43052" y="8822"/>
                      <a:pt x="42988" y="8874"/>
                      <a:pt x="42926" y="8874"/>
                    </a:cubicBezTo>
                    <a:cubicBezTo>
                      <a:pt x="42919" y="8874"/>
                      <a:pt x="42912" y="8874"/>
                      <a:pt x="42906" y="8872"/>
                    </a:cubicBezTo>
                    <a:cubicBezTo>
                      <a:pt x="42102" y="8721"/>
                      <a:pt x="41485" y="8079"/>
                      <a:pt x="41371" y="7279"/>
                    </a:cubicBezTo>
                    <a:lnTo>
                      <a:pt x="41359" y="7275"/>
                    </a:lnTo>
                    <a:cubicBezTo>
                      <a:pt x="41353" y="7275"/>
                      <a:pt x="41346" y="7273"/>
                      <a:pt x="41340" y="7271"/>
                    </a:cubicBezTo>
                    <a:cubicBezTo>
                      <a:pt x="40840" y="7770"/>
                      <a:pt x="40374" y="8301"/>
                      <a:pt x="39946" y="8862"/>
                    </a:cubicBezTo>
                    <a:cubicBezTo>
                      <a:pt x="39918" y="8898"/>
                      <a:pt x="39883" y="8913"/>
                      <a:pt x="39848" y="8913"/>
                    </a:cubicBezTo>
                    <a:cubicBezTo>
                      <a:pt x="39751" y="8913"/>
                      <a:pt x="39658" y="8797"/>
                      <a:pt x="39735" y="8697"/>
                    </a:cubicBezTo>
                    <a:cubicBezTo>
                      <a:pt x="40188" y="8105"/>
                      <a:pt x="40681" y="7543"/>
                      <a:pt x="41210" y="7018"/>
                    </a:cubicBezTo>
                    <a:cubicBezTo>
                      <a:pt x="41186" y="6991"/>
                      <a:pt x="41175" y="6953"/>
                      <a:pt x="41180" y="6916"/>
                    </a:cubicBezTo>
                    <a:cubicBezTo>
                      <a:pt x="41209" y="6680"/>
                      <a:pt x="41026" y="6454"/>
                      <a:pt x="40957" y="6237"/>
                    </a:cubicBezTo>
                    <a:cubicBezTo>
                      <a:pt x="40886" y="6005"/>
                      <a:pt x="40852" y="5764"/>
                      <a:pt x="40858" y="5522"/>
                    </a:cubicBezTo>
                    <a:cubicBezTo>
                      <a:pt x="40867" y="4977"/>
                      <a:pt x="41043" y="4456"/>
                      <a:pt x="41219" y="3946"/>
                    </a:cubicBezTo>
                    <a:cubicBezTo>
                      <a:pt x="41237" y="3891"/>
                      <a:pt x="41286" y="3866"/>
                      <a:pt x="41337" y="3866"/>
                    </a:cubicBezTo>
                    <a:cubicBezTo>
                      <a:pt x="41379" y="3866"/>
                      <a:pt x="41423" y="3884"/>
                      <a:pt x="41449" y="3918"/>
                    </a:cubicBezTo>
                    <a:cubicBezTo>
                      <a:pt x="41781" y="4342"/>
                      <a:pt x="42017" y="4914"/>
                      <a:pt x="41966" y="5461"/>
                    </a:cubicBezTo>
                    <a:cubicBezTo>
                      <a:pt x="41921" y="5934"/>
                      <a:pt x="41585" y="6306"/>
                      <a:pt x="41481" y="6759"/>
                    </a:cubicBezTo>
                    <a:cubicBezTo>
                      <a:pt x="41876" y="6389"/>
                      <a:pt x="42295" y="6045"/>
                      <a:pt x="42735" y="5731"/>
                    </a:cubicBezTo>
                    <a:cubicBezTo>
                      <a:pt x="42712" y="5704"/>
                      <a:pt x="42703" y="5669"/>
                      <a:pt x="42707" y="5634"/>
                    </a:cubicBezTo>
                    <a:cubicBezTo>
                      <a:pt x="42730" y="5384"/>
                      <a:pt x="42589" y="5157"/>
                      <a:pt x="42494" y="4935"/>
                    </a:cubicBezTo>
                    <a:cubicBezTo>
                      <a:pt x="42400" y="4711"/>
                      <a:pt x="42351" y="4471"/>
                      <a:pt x="42349" y="4227"/>
                    </a:cubicBezTo>
                    <a:cubicBezTo>
                      <a:pt x="42344" y="3684"/>
                      <a:pt x="42542" y="3176"/>
                      <a:pt x="42761" y="2687"/>
                    </a:cubicBezTo>
                    <a:cubicBezTo>
                      <a:pt x="42783" y="2640"/>
                      <a:pt x="42839" y="2604"/>
                      <a:pt x="42893" y="2604"/>
                    </a:cubicBezTo>
                    <a:cubicBezTo>
                      <a:pt x="42920" y="2604"/>
                      <a:pt x="42946" y="2613"/>
                      <a:pt x="42966" y="2634"/>
                    </a:cubicBezTo>
                    <a:cubicBezTo>
                      <a:pt x="43160" y="2825"/>
                      <a:pt x="43222" y="3094"/>
                      <a:pt x="43295" y="3347"/>
                    </a:cubicBezTo>
                    <a:cubicBezTo>
                      <a:pt x="43361" y="3576"/>
                      <a:pt x="43419" y="3810"/>
                      <a:pt x="43436" y="4048"/>
                    </a:cubicBezTo>
                    <a:cubicBezTo>
                      <a:pt x="43474" y="4559"/>
                      <a:pt x="43276" y="5005"/>
                      <a:pt x="43045" y="5447"/>
                    </a:cubicBezTo>
                    <a:cubicBezTo>
                      <a:pt x="43030" y="5478"/>
                      <a:pt x="43004" y="5502"/>
                      <a:pt x="42972" y="5514"/>
                    </a:cubicBezTo>
                    <a:cubicBezTo>
                      <a:pt x="42974" y="5531"/>
                      <a:pt x="42974" y="5548"/>
                      <a:pt x="42975" y="5565"/>
                    </a:cubicBezTo>
                    <a:cubicBezTo>
                      <a:pt x="43242" y="5385"/>
                      <a:pt x="43515" y="5216"/>
                      <a:pt x="43796" y="5060"/>
                    </a:cubicBezTo>
                    <a:cubicBezTo>
                      <a:pt x="43844" y="4759"/>
                      <a:pt x="43764" y="4463"/>
                      <a:pt x="43714" y="4169"/>
                    </a:cubicBezTo>
                    <a:cubicBezTo>
                      <a:pt x="43666" y="3887"/>
                      <a:pt x="43662" y="3606"/>
                      <a:pt x="43727" y="3328"/>
                    </a:cubicBezTo>
                    <a:cubicBezTo>
                      <a:pt x="43857" y="2765"/>
                      <a:pt x="44186" y="2277"/>
                      <a:pt x="44511" y="1811"/>
                    </a:cubicBezTo>
                    <a:cubicBezTo>
                      <a:pt x="44536" y="1776"/>
                      <a:pt x="44573" y="1760"/>
                      <a:pt x="44612" y="1760"/>
                    </a:cubicBezTo>
                    <a:cubicBezTo>
                      <a:pt x="44654" y="1760"/>
                      <a:pt x="44697" y="1779"/>
                      <a:pt x="44724" y="1814"/>
                    </a:cubicBezTo>
                    <a:cubicBezTo>
                      <a:pt x="44871" y="2003"/>
                      <a:pt x="44918" y="2280"/>
                      <a:pt x="44936" y="2515"/>
                    </a:cubicBezTo>
                    <a:cubicBezTo>
                      <a:pt x="44953" y="2755"/>
                      <a:pt x="44932" y="2996"/>
                      <a:pt x="44873" y="3229"/>
                    </a:cubicBezTo>
                    <a:cubicBezTo>
                      <a:pt x="44847" y="3332"/>
                      <a:pt x="44814" y="3433"/>
                      <a:pt x="44776" y="3532"/>
                    </a:cubicBezTo>
                    <a:lnTo>
                      <a:pt x="45343" y="3047"/>
                    </a:lnTo>
                    <a:cubicBezTo>
                      <a:pt x="45607" y="2605"/>
                      <a:pt x="45979" y="2237"/>
                      <a:pt x="46425" y="1978"/>
                    </a:cubicBezTo>
                    <a:cubicBezTo>
                      <a:pt x="46452" y="1962"/>
                      <a:pt x="46481" y="1954"/>
                      <a:pt x="46508" y="1954"/>
                    </a:cubicBezTo>
                    <a:cubicBezTo>
                      <a:pt x="46537" y="1954"/>
                      <a:pt x="46565" y="1963"/>
                      <a:pt x="46588" y="1981"/>
                    </a:cubicBezTo>
                    <a:lnTo>
                      <a:pt x="47333" y="1343"/>
                    </a:lnTo>
                    <a:cubicBezTo>
                      <a:pt x="47485" y="1213"/>
                      <a:pt x="47499" y="1048"/>
                      <a:pt x="47436" y="910"/>
                    </a:cubicBezTo>
                    <a:cubicBezTo>
                      <a:pt x="47611" y="672"/>
                      <a:pt x="47520" y="250"/>
                      <a:pt x="47141" y="250"/>
                    </a:cubicBezTo>
                    <a:cubicBezTo>
                      <a:pt x="47140" y="250"/>
                      <a:pt x="47140" y="250"/>
                      <a:pt x="47139" y="250"/>
                    </a:cubicBezTo>
                    <a:cubicBezTo>
                      <a:pt x="44675" y="263"/>
                      <a:pt x="42212" y="271"/>
                      <a:pt x="39748" y="273"/>
                    </a:cubicBezTo>
                    <a:cubicBezTo>
                      <a:pt x="39690" y="519"/>
                      <a:pt x="39626" y="762"/>
                      <a:pt x="39557" y="1005"/>
                    </a:cubicBezTo>
                    <a:cubicBezTo>
                      <a:pt x="39592" y="1017"/>
                      <a:pt x="39620" y="1044"/>
                      <a:pt x="39632" y="1079"/>
                    </a:cubicBezTo>
                    <a:cubicBezTo>
                      <a:pt x="39723" y="1299"/>
                      <a:pt x="39994" y="1407"/>
                      <a:pt x="40160" y="1563"/>
                    </a:cubicBezTo>
                    <a:cubicBezTo>
                      <a:pt x="40335" y="1730"/>
                      <a:pt x="40483" y="1923"/>
                      <a:pt x="40596" y="2137"/>
                    </a:cubicBezTo>
                    <a:cubicBezTo>
                      <a:pt x="40855" y="2618"/>
                      <a:pt x="40956" y="3158"/>
                      <a:pt x="41053" y="3689"/>
                    </a:cubicBezTo>
                    <a:cubicBezTo>
                      <a:pt x="41067" y="3774"/>
                      <a:pt x="40991" y="3835"/>
                      <a:pt x="40916" y="3835"/>
                    </a:cubicBezTo>
                    <a:cubicBezTo>
                      <a:pt x="40899" y="3835"/>
                      <a:pt x="40882" y="3832"/>
                      <a:pt x="40866" y="3825"/>
                    </a:cubicBezTo>
                    <a:cubicBezTo>
                      <a:pt x="40368" y="3618"/>
                      <a:pt x="39883" y="3234"/>
                      <a:pt x="39660" y="2733"/>
                    </a:cubicBezTo>
                    <a:cubicBezTo>
                      <a:pt x="39468" y="2299"/>
                      <a:pt x="39578" y="1810"/>
                      <a:pt x="39447" y="1363"/>
                    </a:cubicBezTo>
                    <a:cubicBezTo>
                      <a:pt x="39284" y="1879"/>
                      <a:pt x="39086" y="2384"/>
                      <a:pt x="38856" y="2873"/>
                    </a:cubicBezTo>
                    <a:cubicBezTo>
                      <a:pt x="38889" y="2886"/>
                      <a:pt x="38915" y="2911"/>
                      <a:pt x="38929" y="2944"/>
                    </a:cubicBezTo>
                    <a:cubicBezTo>
                      <a:pt x="39031" y="3174"/>
                      <a:pt x="39264" y="3302"/>
                      <a:pt x="39455" y="3450"/>
                    </a:cubicBezTo>
                    <a:cubicBezTo>
                      <a:pt x="39647" y="3598"/>
                      <a:pt x="39808" y="3784"/>
                      <a:pt x="39929" y="3995"/>
                    </a:cubicBezTo>
                    <a:cubicBezTo>
                      <a:pt x="40198" y="4467"/>
                      <a:pt x="40274" y="5008"/>
                      <a:pt x="40322" y="5540"/>
                    </a:cubicBezTo>
                    <a:cubicBezTo>
                      <a:pt x="40328" y="5610"/>
                      <a:pt x="40270" y="5691"/>
                      <a:pt x="40196" y="5691"/>
                    </a:cubicBezTo>
                    <a:cubicBezTo>
                      <a:pt x="40188" y="5691"/>
                      <a:pt x="40178" y="5690"/>
                      <a:pt x="40169" y="5687"/>
                    </a:cubicBezTo>
                    <a:cubicBezTo>
                      <a:pt x="39908" y="5615"/>
                      <a:pt x="39723" y="5410"/>
                      <a:pt x="39535" y="5225"/>
                    </a:cubicBezTo>
                    <a:cubicBezTo>
                      <a:pt x="39364" y="5059"/>
                      <a:pt x="39199" y="4882"/>
                      <a:pt x="39068" y="4683"/>
                    </a:cubicBezTo>
                    <a:cubicBezTo>
                      <a:pt x="38786" y="4255"/>
                      <a:pt x="38740" y="3770"/>
                      <a:pt x="38724" y="3272"/>
                    </a:cubicBezTo>
                    <a:cubicBezTo>
                      <a:pt x="38723" y="3238"/>
                      <a:pt x="38734" y="3205"/>
                      <a:pt x="38756" y="3178"/>
                    </a:cubicBezTo>
                    <a:cubicBezTo>
                      <a:pt x="38747" y="3164"/>
                      <a:pt x="38737" y="3149"/>
                      <a:pt x="38729" y="3134"/>
                    </a:cubicBezTo>
                    <a:cubicBezTo>
                      <a:pt x="38584" y="3423"/>
                      <a:pt x="38428" y="3703"/>
                      <a:pt x="38261" y="3977"/>
                    </a:cubicBezTo>
                    <a:cubicBezTo>
                      <a:pt x="38366" y="4263"/>
                      <a:pt x="38580" y="4481"/>
                      <a:pt x="38768" y="4714"/>
                    </a:cubicBezTo>
                    <a:cubicBezTo>
                      <a:pt x="38947" y="4936"/>
                      <a:pt x="39088" y="5180"/>
                      <a:pt x="39168" y="5454"/>
                    </a:cubicBezTo>
                    <a:cubicBezTo>
                      <a:pt x="39328" y="6009"/>
                      <a:pt x="39280" y="6594"/>
                      <a:pt x="39225" y="7161"/>
                    </a:cubicBezTo>
                    <a:cubicBezTo>
                      <a:pt x="39218" y="7230"/>
                      <a:pt x="39154" y="7273"/>
                      <a:pt x="39091" y="7273"/>
                    </a:cubicBezTo>
                    <a:cubicBezTo>
                      <a:pt x="39073" y="7273"/>
                      <a:pt x="39055" y="7270"/>
                      <a:pt x="39039" y="7263"/>
                    </a:cubicBezTo>
                    <a:cubicBezTo>
                      <a:pt x="38818" y="7169"/>
                      <a:pt x="38640" y="6951"/>
                      <a:pt x="38511" y="6756"/>
                    </a:cubicBezTo>
                    <a:cubicBezTo>
                      <a:pt x="38379" y="6555"/>
                      <a:pt x="38279" y="6333"/>
                      <a:pt x="38216" y="6101"/>
                    </a:cubicBezTo>
                    <a:cubicBezTo>
                      <a:pt x="38077" y="5586"/>
                      <a:pt x="38108" y="5047"/>
                      <a:pt x="38232" y="4532"/>
                    </a:cubicBezTo>
                    <a:cubicBezTo>
                      <a:pt x="38235" y="4520"/>
                      <a:pt x="38241" y="4508"/>
                      <a:pt x="38246" y="4496"/>
                    </a:cubicBezTo>
                    <a:cubicBezTo>
                      <a:pt x="38189" y="4417"/>
                      <a:pt x="38136" y="4334"/>
                      <a:pt x="38090" y="4248"/>
                    </a:cubicBezTo>
                    <a:cubicBezTo>
                      <a:pt x="38006" y="4376"/>
                      <a:pt x="37919" y="4503"/>
                      <a:pt x="37828" y="4628"/>
                    </a:cubicBezTo>
                    <a:cubicBezTo>
                      <a:pt x="37825" y="4638"/>
                      <a:pt x="37821" y="4648"/>
                      <a:pt x="37814" y="4657"/>
                    </a:cubicBezTo>
                    <a:cubicBezTo>
                      <a:pt x="37793" y="4693"/>
                      <a:pt x="37768" y="4727"/>
                      <a:pt x="37740" y="4758"/>
                    </a:cubicBezTo>
                    <a:cubicBezTo>
                      <a:pt x="37763" y="4793"/>
                      <a:pt x="37766" y="4839"/>
                      <a:pt x="37749" y="4877"/>
                    </a:cubicBezTo>
                    <a:cubicBezTo>
                      <a:pt x="37743" y="4894"/>
                      <a:pt x="37737" y="4912"/>
                      <a:pt x="37731" y="4929"/>
                    </a:cubicBezTo>
                    <a:cubicBezTo>
                      <a:pt x="37742" y="4949"/>
                      <a:pt x="37746" y="4973"/>
                      <a:pt x="37745" y="4995"/>
                    </a:cubicBezTo>
                    <a:cubicBezTo>
                      <a:pt x="37741" y="5077"/>
                      <a:pt x="37729" y="5158"/>
                      <a:pt x="37712" y="5237"/>
                    </a:cubicBezTo>
                    <a:cubicBezTo>
                      <a:pt x="37728" y="5378"/>
                      <a:pt x="37771" y="5518"/>
                      <a:pt x="37804" y="5652"/>
                    </a:cubicBezTo>
                    <a:cubicBezTo>
                      <a:pt x="38004" y="6431"/>
                      <a:pt x="37886" y="7258"/>
                      <a:pt x="37475" y="7951"/>
                    </a:cubicBezTo>
                    <a:cubicBezTo>
                      <a:pt x="37446" y="7999"/>
                      <a:pt x="37400" y="8029"/>
                      <a:pt x="37351" y="8029"/>
                    </a:cubicBezTo>
                    <a:cubicBezTo>
                      <a:pt x="37324" y="8029"/>
                      <a:pt x="37295" y="8020"/>
                      <a:pt x="37269" y="7999"/>
                    </a:cubicBezTo>
                    <a:cubicBezTo>
                      <a:pt x="37063" y="7841"/>
                      <a:pt x="37022" y="7574"/>
                      <a:pt x="36999" y="7332"/>
                    </a:cubicBezTo>
                    <a:cubicBezTo>
                      <a:pt x="36973" y="7068"/>
                      <a:pt x="36981" y="6803"/>
                      <a:pt x="37020" y="6542"/>
                    </a:cubicBezTo>
                    <a:cubicBezTo>
                      <a:pt x="37062" y="6271"/>
                      <a:pt x="37142" y="6010"/>
                      <a:pt x="37246" y="5756"/>
                    </a:cubicBezTo>
                    <a:cubicBezTo>
                      <a:pt x="37320" y="5573"/>
                      <a:pt x="37399" y="5394"/>
                      <a:pt x="37444" y="5204"/>
                    </a:cubicBezTo>
                    <a:cubicBezTo>
                      <a:pt x="37442" y="5180"/>
                      <a:pt x="37441" y="5155"/>
                      <a:pt x="37441" y="5131"/>
                    </a:cubicBezTo>
                    <a:cubicBezTo>
                      <a:pt x="37237" y="5380"/>
                      <a:pt x="37020" y="5617"/>
                      <a:pt x="36792" y="5842"/>
                    </a:cubicBezTo>
                    <a:cubicBezTo>
                      <a:pt x="36808" y="5869"/>
                      <a:pt x="36813" y="5901"/>
                      <a:pt x="36806" y="5931"/>
                    </a:cubicBezTo>
                    <a:cubicBezTo>
                      <a:pt x="36697" y="6538"/>
                      <a:pt x="36345" y="7135"/>
                      <a:pt x="35796" y="7442"/>
                    </a:cubicBezTo>
                    <a:cubicBezTo>
                      <a:pt x="35526" y="7594"/>
                      <a:pt x="35234" y="7644"/>
                      <a:pt x="34928" y="7653"/>
                    </a:cubicBezTo>
                    <a:cubicBezTo>
                      <a:pt x="34837" y="7656"/>
                      <a:pt x="34746" y="7658"/>
                      <a:pt x="34655" y="7658"/>
                    </a:cubicBezTo>
                    <a:cubicBezTo>
                      <a:pt x="34429" y="7658"/>
                      <a:pt x="34202" y="7643"/>
                      <a:pt x="33984" y="7577"/>
                    </a:cubicBezTo>
                    <a:cubicBezTo>
                      <a:pt x="33892" y="7551"/>
                      <a:pt x="33893" y="7434"/>
                      <a:pt x="33935" y="7371"/>
                    </a:cubicBezTo>
                    <a:cubicBezTo>
                      <a:pt x="34375" y="6715"/>
                      <a:pt x="35027" y="6229"/>
                      <a:pt x="35782" y="5995"/>
                    </a:cubicBezTo>
                    <a:cubicBezTo>
                      <a:pt x="36006" y="5927"/>
                      <a:pt x="36242" y="5895"/>
                      <a:pt x="36458" y="5801"/>
                    </a:cubicBezTo>
                    <a:cubicBezTo>
                      <a:pt x="36683" y="5590"/>
                      <a:pt x="36897" y="5368"/>
                      <a:pt x="37099" y="5135"/>
                    </a:cubicBezTo>
                    <a:lnTo>
                      <a:pt x="37099" y="5135"/>
                    </a:lnTo>
                    <a:cubicBezTo>
                      <a:pt x="36860" y="5245"/>
                      <a:pt x="36619" y="5357"/>
                      <a:pt x="36358" y="5398"/>
                    </a:cubicBezTo>
                    <a:cubicBezTo>
                      <a:pt x="36276" y="5410"/>
                      <a:pt x="36195" y="5416"/>
                      <a:pt x="36114" y="5416"/>
                    </a:cubicBezTo>
                    <a:cubicBezTo>
                      <a:pt x="35655" y="5416"/>
                      <a:pt x="35205" y="5236"/>
                      <a:pt x="34788" y="5063"/>
                    </a:cubicBezTo>
                    <a:cubicBezTo>
                      <a:pt x="34727" y="5037"/>
                      <a:pt x="34683" y="4947"/>
                      <a:pt x="34719" y="4887"/>
                    </a:cubicBezTo>
                    <a:cubicBezTo>
                      <a:pt x="34936" y="4524"/>
                      <a:pt x="35329" y="4329"/>
                      <a:pt x="35744" y="4305"/>
                    </a:cubicBezTo>
                    <a:cubicBezTo>
                      <a:pt x="35776" y="4303"/>
                      <a:pt x="35807" y="4302"/>
                      <a:pt x="35839" y="4302"/>
                    </a:cubicBezTo>
                    <a:cubicBezTo>
                      <a:pt x="36314" y="4302"/>
                      <a:pt x="36762" y="4507"/>
                      <a:pt x="37185" y="4706"/>
                    </a:cubicBezTo>
                    <a:cubicBezTo>
                      <a:pt x="37215" y="4719"/>
                      <a:pt x="37238" y="4743"/>
                      <a:pt x="37251" y="4773"/>
                    </a:cubicBezTo>
                    <a:cubicBezTo>
                      <a:pt x="37266" y="4765"/>
                      <a:pt x="37281" y="4759"/>
                      <a:pt x="37296" y="4753"/>
                    </a:cubicBezTo>
                    <a:cubicBezTo>
                      <a:pt x="37372" y="4715"/>
                      <a:pt x="37456" y="4675"/>
                      <a:pt x="37519" y="4613"/>
                    </a:cubicBezTo>
                    <a:cubicBezTo>
                      <a:pt x="37684" y="4393"/>
                      <a:pt x="37839" y="4167"/>
                      <a:pt x="37984" y="3933"/>
                    </a:cubicBezTo>
                    <a:cubicBezTo>
                      <a:pt x="37971" y="3930"/>
                      <a:pt x="37957" y="3928"/>
                      <a:pt x="37942" y="3928"/>
                    </a:cubicBezTo>
                    <a:cubicBezTo>
                      <a:pt x="37863" y="3928"/>
                      <a:pt x="37773" y="3966"/>
                      <a:pt x="37710" y="3984"/>
                    </a:cubicBezTo>
                    <a:cubicBezTo>
                      <a:pt x="37605" y="4015"/>
                      <a:pt x="37496" y="4034"/>
                      <a:pt x="37387" y="4038"/>
                    </a:cubicBezTo>
                    <a:cubicBezTo>
                      <a:pt x="37374" y="4038"/>
                      <a:pt x="37361" y="4039"/>
                      <a:pt x="37348" y="4039"/>
                    </a:cubicBezTo>
                    <a:cubicBezTo>
                      <a:pt x="37124" y="4039"/>
                      <a:pt x="36898" y="3995"/>
                      <a:pt x="36683" y="3935"/>
                    </a:cubicBezTo>
                    <a:cubicBezTo>
                      <a:pt x="36221" y="3806"/>
                      <a:pt x="35792" y="3545"/>
                      <a:pt x="35603" y="3084"/>
                    </a:cubicBezTo>
                    <a:cubicBezTo>
                      <a:pt x="35574" y="3014"/>
                      <a:pt x="35617" y="2943"/>
                      <a:pt x="35681" y="2912"/>
                    </a:cubicBezTo>
                    <a:cubicBezTo>
                      <a:pt x="35865" y="2825"/>
                      <a:pt x="36050" y="2787"/>
                      <a:pt x="36231" y="2787"/>
                    </a:cubicBezTo>
                    <a:cubicBezTo>
                      <a:pt x="36843" y="2787"/>
                      <a:pt x="37424" y="3213"/>
                      <a:pt x="37887" y="3594"/>
                    </a:cubicBezTo>
                    <a:cubicBezTo>
                      <a:pt x="37911" y="3613"/>
                      <a:pt x="37927" y="3639"/>
                      <a:pt x="37933" y="3669"/>
                    </a:cubicBezTo>
                    <a:cubicBezTo>
                      <a:pt x="37936" y="3669"/>
                      <a:pt x="37939" y="3669"/>
                      <a:pt x="37941" y="3669"/>
                    </a:cubicBezTo>
                    <a:cubicBezTo>
                      <a:pt x="38003" y="3669"/>
                      <a:pt x="38065" y="3681"/>
                      <a:pt x="38122" y="3704"/>
                    </a:cubicBezTo>
                    <a:cubicBezTo>
                      <a:pt x="38274" y="3447"/>
                      <a:pt x="38414" y="3182"/>
                      <a:pt x="38545" y="2911"/>
                    </a:cubicBezTo>
                    <a:cubicBezTo>
                      <a:pt x="38491" y="2858"/>
                      <a:pt x="38417" y="2842"/>
                      <a:pt x="38342" y="2842"/>
                    </a:cubicBezTo>
                    <a:cubicBezTo>
                      <a:pt x="38273" y="2842"/>
                      <a:pt x="38202" y="2855"/>
                      <a:pt x="38142" y="2864"/>
                    </a:cubicBezTo>
                    <a:cubicBezTo>
                      <a:pt x="38033" y="2883"/>
                      <a:pt x="37923" y="2892"/>
                      <a:pt x="37812" y="2892"/>
                    </a:cubicBezTo>
                    <a:cubicBezTo>
                      <a:pt x="37801" y="2892"/>
                      <a:pt x="37790" y="2892"/>
                      <a:pt x="37779" y="2892"/>
                    </a:cubicBezTo>
                    <a:cubicBezTo>
                      <a:pt x="37012" y="2876"/>
                      <a:pt x="36349" y="2351"/>
                      <a:pt x="36159" y="1608"/>
                    </a:cubicBezTo>
                    <a:cubicBezTo>
                      <a:pt x="36143" y="1544"/>
                      <a:pt x="36162" y="1456"/>
                      <a:pt x="36237" y="1435"/>
                    </a:cubicBezTo>
                    <a:cubicBezTo>
                      <a:pt x="36398" y="1390"/>
                      <a:pt x="36564" y="1368"/>
                      <a:pt x="36729" y="1368"/>
                    </a:cubicBezTo>
                    <a:cubicBezTo>
                      <a:pt x="37012" y="1368"/>
                      <a:pt x="37294" y="1434"/>
                      <a:pt x="37552" y="1563"/>
                    </a:cubicBezTo>
                    <a:cubicBezTo>
                      <a:pt x="37754" y="1663"/>
                      <a:pt x="37934" y="1801"/>
                      <a:pt x="38084" y="1968"/>
                    </a:cubicBezTo>
                    <a:cubicBezTo>
                      <a:pt x="38249" y="2151"/>
                      <a:pt x="38359" y="2378"/>
                      <a:pt x="38555" y="2532"/>
                    </a:cubicBezTo>
                    <a:cubicBezTo>
                      <a:pt x="38588" y="2556"/>
                      <a:pt x="38606" y="2595"/>
                      <a:pt x="38604" y="2636"/>
                    </a:cubicBezTo>
                    <a:cubicBezTo>
                      <a:pt x="38623" y="2645"/>
                      <a:pt x="38641" y="2655"/>
                      <a:pt x="38660" y="2667"/>
                    </a:cubicBezTo>
                    <a:cubicBezTo>
                      <a:pt x="38876" y="2186"/>
                      <a:pt x="39064" y="1692"/>
                      <a:pt x="39220" y="1188"/>
                    </a:cubicBezTo>
                    <a:cubicBezTo>
                      <a:pt x="39209" y="1183"/>
                      <a:pt x="39199" y="1177"/>
                      <a:pt x="39190" y="1169"/>
                    </a:cubicBezTo>
                    <a:cubicBezTo>
                      <a:pt x="38982" y="1228"/>
                      <a:pt x="38766" y="1263"/>
                      <a:pt x="38551" y="1263"/>
                    </a:cubicBezTo>
                    <a:cubicBezTo>
                      <a:pt x="38381" y="1263"/>
                      <a:pt x="38211" y="1241"/>
                      <a:pt x="38046" y="1193"/>
                    </a:cubicBezTo>
                    <a:cubicBezTo>
                      <a:pt x="37629" y="1071"/>
                      <a:pt x="37276" y="786"/>
                      <a:pt x="37096" y="388"/>
                    </a:cubicBezTo>
                    <a:cubicBezTo>
                      <a:pt x="37081" y="350"/>
                      <a:pt x="37084" y="306"/>
                      <a:pt x="37106" y="272"/>
                    </a:cubicBezTo>
                    <a:cubicBezTo>
                      <a:pt x="35193" y="271"/>
                      <a:pt x="33279" y="268"/>
                      <a:pt x="31366" y="262"/>
                    </a:cubicBezTo>
                    <a:lnTo>
                      <a:pt x="31366" y="262"/>
                    </a:lnTo>
                    <a:cubicBezTo>
                      <a:pt x="31391" y="389"/>
                      <a:pt x="31396" y="520"/>
                      <a:pt x="31381" y="649"/>
                    </a:cubicBezTo>
                    <a:cubicBezTo>
                      <a:pt x="31372" y="722"/>
                      <a:pt x="31306" y="762"/>
                      <a:pt x="31239" y="762"/>
                    </a:cubicBezTo>
                    <a:cubicBezTo>
                      <a:pt x="31236" y="762"/>
                      <a:pt x="31232" y="762"/>
                      <a:pt x="31229" y="761"/>
                    </a:cubicBezTo>
                    <a:cubicBezTo>
                      <a:pt x="30823" y="734"/>
                      <a:pt x="30516" y="534"/>
                      <a:pt x="30274" y="256"/>
                    </a:cubicBezTo>
                    <a:lnTo>
                      <a:pt x="29929" y="255"/>
                    </a:lnTo>
                    <a:lnTo>
                      <a:pt x="29929" y="255"/>
                    </a:lnTo>
                    <a:cubicBezTo>
                      <a:pt x="29933" y="261"/>
                      <a:pt x="29937" y="266"/>
                      <a:pt x="29942" y="272"/>
                    </a:cubicBezTo>
                    <a:cubicBezTo>
                      <a:pt x="30213" y="683"/>
                      <a:pt x="30298" y="1190"/>
                      <a:pt x="30173" y="1666"/>
                    </a:cubicBezTo>
                    <a:cubicBezTo>
                      <a:pt x="30158" y="1723"/>
                      <a:pt x="30110" y="1782"/>
                      <a:pt x="30046" y="1782"/>
                    </a:cubicBezTo>
                    <a:cubicBezTo>
                      <a:pt x="30038" y="1782"/>
                      <a:pt x="30030" y="1781"/>
                      <a:pt x="30021" y="1779"/>
                    </a:cubicBezTo>
                    <a:cubicBezTo>
                      <a:pt x="29579" y="1669"/>
                      <a:pt x="29193" y="1400"/>
                      <a:pt x="28937" y="1024"/>
                    </a:cubicBezTo>
                    <a:cubicBezTo>
                      <a:pt x="28810" y="837"/>
                      <a:pt x="28720" y="629"/>
                      <a:pt x="28671" y="410"/>
                    </a:cubicBezTo>
                    <a:cubicBezTo>
                      <a:pt x="28659" y="356"/>
                      <a:pt x="28651" y="304"/>
                      <a:pt x="28645" y="251"/>
                    </a:cubicBezTo>
                    <a:cubicBezTo>
                      <a:pt x="28301" y="249"/>
                      <a:pt x="27959" y="248"/>
                      <a:pt x="27615" y="246"/>
                    </a:cubicBezTo>
                    <a:cubicBezTo>
                      <a:pt x="27509" y="340"/>
                      <a:pt x="27404" y="437"/>
                      <a:pt x="27300" y="535"/>
                    </a:cubicBezTo>
                    <a:cubicBezTo>
                      <a:pt x="27307" y="545"/>
                      <a:pt x="27312" y="555"/>
                      <a:pt x="27317" y="567"/>
                    </a:cubicBezTo>
                    <a:cubicBezTo>
                      <a:pt x="27693" y="655"/>
                      <a:pt x="28052" y="825"/>
                      <a:pt x="28326" y="1105"/>
                    </a:cubicBezTo>
                    <a:cubicBezTo>
                      <a:pt x="28630" y="1415"/>
                      <a:pt x="28799" y="1835"/>
                      <a:pt x="28760" y="2271"/>
                    </a:cubicBezTo>
                    <a:cubicBezTo>
                      <a:pt x="28756" y="2334"/>
                      <a:pt x="28692" y="2386"/>
                      <a:pt x="28630" y="2386"/>
                    </a:cubicBezTo>
                    <a:cubicBezTo>
                      <a:pt x="28623" y="2386"/>
                      <a:pt x="28616" y="2385"/>
                      <a:pt x="28609" y="2384"/>
                    </a:cubicBezTo>
                    <a:cubicBezTo>
                      <a:pt x="27805" y="2234"/>
                      <a:pt x="27188" y="1592"/>
                      <a:pt x="27074" y="790"/>
                    </a:cubicBezTo>
                    <a:cubicBezTo>
                      <a:pt x="27070" y="790"/>
                      <a:pt x="27066" y="789"/>
                      <a:pt x="27063" y="788"/>
                    </a:cubicBezTo>
                    <a:cubicBezTo>
                      <a:pt x="27055" y="787"/>
                      <a:pt x="27049" y="786"/>
                      <a:pt x="27042" y="784"/>
                    </a:cubicBezTo>
                    <a:cubicBezTo>
                      <a:pt x="26543" y="1282"/>
                      <a:pt x="26077" y="1814"/>
                      <a:pt x="25648" y="2374"/>
                    </a:cubicBezTo>
                    <a:cubicBezTo>
                      <a:pt x="25620" y="2411"/>
                      <a:pt x="25584" y="2426"/>
                      <a:pt x="25550" y="2426"/>
                    </a:cubicBezTo>
                    <a:cubicBezTo>
                      <a:pt x="25453" y="2426"/>
                      <a:pt x="25360" y="2309"/>
                      <a:pt x="25437" y="2209"/>
                    </a:cubicBezTo>
                    <a:cubicBezTo>
                      <a:pt x="25890" y="1617"/>
                      <a:pt x="26382" y="1056"/>
                      <a:pt x="26912" y="531"/>
                    </a:cubicBezTo>
                    <a:cubicBezTo>
                      <a:pt x="26887" y="503"/>
                      <a:pt x="26877" y="466"/>
                      <a:pt x="26882" y="429"/>
                    </a:cubicBezTo>
                    <a:cubicBezTo>
                      <a:pt x="26889" y="366"/>
                      <a:pt x="26883" y="302"/>
                      <a:pt x="26866" y="242"/>
                    </a:cubicBezTo>
                    <a:cubicBezTo>
                      <a:pt x="24885" y="230"/>
                      <a:pt x="22904" y="215"/>
                      <a:pt x="20923" y="196"/>
                    </a:cubicBezTo>
                    <a:lnTo>
                      <a:pt x="20923" y="196"/>
                    </a:lnTo>
                    <a:cubicBezTo>
                      <a:pt x="20931" y="220"/>
                      <a:pt x="20941" y="245"/>
                      <a:pt x="20949" y="269"/>
                    </a:cubicBezTo>
                    <a:cubicBezTo>
                      <a:pt x="20975" y="342"/>
                      <a:pt x="20928" y="450"/>
                      <a:pt x="20839" y="450"/>
                    </a:cubicBezTo>
                    <a:cubicBezTo>
                      <a:pt x="20839" y="450"/>
                      <a:pt x="20838" y="450"/>
                      <a:pt x="20838" y="450"/>
                    </a:cubicBezTo>
                    <a:cubicBezTo>
                      <a:pt x="20585" y="445"/>
                      <a:pt x="20369" y="314"/>
                      <a:pt x="20156" y="188"/>
                    </a:cubicBezTo>
                    <a:lnTo>
                      <a:pt x="19598" y="183"/>
                    </a:lnTo>
                    <a:lnTo>
                      <a:pt x="19598" y="183"/>
                    </a:lnTo>
                    <a:cubicBezTo>
                      <a:pt x="19678" y="272"/>
                      <a:pt x="19749" y="370"/>
                      <a:pt x="19811" y="473"/>
                    </a:cubicBezTo>
                    <a:cubicBezTo>
                      <a:pt x="20104" y="971"/>
                      <a:pt x="20203" y="1550"/>
                      <a:pt x="20290" y="2112"/>
                    </a:cubicBezTo>
                    <a:cubicBezTo>
                      <a:pt x="20303" y="2193"/>
                      <a:pt x="20229" y="2259"/>
                      <a:pt x="20153" y="2259"/>
                    </a:cubicBezTo>
                    <a:cubicBezTo>
                      <a:pt x="20147" y="2259"/>
                      <a:pt x="20141" y="2258"/>
                      <a:pt x="20135" y="2257"/>
                    </a:cubicBezTo>
                    <a:cubicBezTo>
                      <a:pt x="19898" y="2221"/>
                      <a:pt x="19671" y="2054"/>
                      <a:pt x="19497" y="1897"/>
                    </a:cubicBezTo>
                    <a:cubicBezTo>
                      <a:pt x="19319" y="1735"/>
                      <a:pt x="19168" y="1546"/>
                      <a:pt x="19050" y="1337"/>
                    </a:cubicBezTo>
                    <a:cubicBezTo>
                      <a:pt x="18846" y="977"/>
                      <a:pt x="18737" y="580"/>
                      <a:pt x="18696" y="173"/>
                    </a:cubicBezTo>
                    <a:lnTo>
                      <a:pt x="18268" y="169"/>
                    </a:lnTo>
                    <a:lnTo>
                      <a:pt x="18268" y="169"/>
                    </a:lnTo>
                    <a:cubicBezTo>
                      <a:pt x="18289" y="197"/>
                      <a:pt x="18299" y="233"/>
                      <a:pt x="18293" y="267"/>
                    </a:cubicBezTo>
                    <a:cubicBezTo>
                      <a:pt x="18290" y="286"/>
                      <a:pt x="18289" y="304"/>
                      <a:pt x="18288" y="321"/>
                    </a:cubicBezTo>
                    <a:cubicBezTo>
                      <a:pt x="18303" y="339"/>
                      <a:pt x="18313" y="361"/>
                      <a:pt x="18317" y="383"/>
                    </a:cubicBezTo>
                    <a:cubicBezTo>
                      <a:pt x="18333" y="464"/>
                      <a:pt x="18343" y="545"/>
                      <a:pt x="18346" y="626"/>
                    </a:cubicBezTo>
                    <a:cubicBezTo>
                      <a:pt x="18396" y="758"/>
                      <a:pt x="18471" y="884"/>
                      <a:pt x="18537" y="1005"/>
                    </a:cubicBezTo>
                    <a:cubicBezTo>
                      <a:pt x="18924" y="1711"/>
                      <a:pt x="19016" y="2540"/>
                      <a:pt x="18790" y="3313"/>
                    </a:cubicBezTo>
                    <a:cubicBezTo>
                      <a:pt x="18771" y="3378"/>
                      <a:pt x="18721" y="3424"/>
                      <a:pt x="18659" y="3424"/>
                    </a:cubicBezTo>
                    <a:cubicBezTo>
                      <a:pt x="18641" y="3424"/>
                      <a:pt x="18622" y="3420"/>
                      <a:pt x="18602" y="3412"/>
                    </a:cubicBezTo>
                    <a:cubicBezTo>
                      <a:pt x="18364" y="3310"/>
                      <a:pt x="18257" y="3061"/>
                      <a:pt x="18175" y="2832"/>
                    </a:cubicBezTo>
                    <a:cubicBezTo>
                      <a:pt x="18084" y="2584"/>
                      <a:pt x="18026" y="2324"/>
                      <a:pt x="17999" y="2062"/>
                    </a:cubicBezTo>
                    <a:cubicBezTo>
                      <a:pt x="17973" y="1788"/>
                      <a:pt x="17986" y="1516"/>
                      <a:pt x="18023" y="1245"/>
                    </a:cubicBezTo>
                    <a:cubicBezTo>
                      <a:pt x="18049" y="1050"/>
                      <a:pt x="18081" y="856"/>
                      <a:pt x="18078" y="660"/>
                    </a:cubicBezTo>
                    <a:cubicBezTo>
                      <a:pt x="18069" y="637"/>
                      <a:pt x="18063" y="614"/>
                      <a:pt x="18057" y="590"/>
                    </a:cubicBezTo>
                    <a:cubicBezTo>
                      <a:pt x="17920" y="882"/>
                      <a:pt x="17770" y="1165"/>
                      <a:pt x="17605" y="1441"/>
                    </a:cubicBezTo>
                    <a:cubicBezTo>
                      <a:pt x="17626" y="1462"/>
                      <a:pt x="17640" y="1492"/>
                      <a:pt x="17641" y="1523"/>
                    </a:cubicBezTo>
                    <a:cubicBezTo>
                      <a:pt x="17686" y="2137"/>
                      <a:pt x="17493" y="2804"/>
                      <a:pt x="17039" y="3238"/>
                    </a:cubicBezTo>
                    <a:cubicBezTo>
                      <a:pt x="16815" y="3451"/>
                      <a:pt x="16545" y="3572"/>
                      <a:pt x="16250" y="3657"/>
                    </a:cubicBezTo>
                    <a:cubicBezTo>
                      <a:pt x="15964" y="3739"/>
                      <a:pt x="15677" y="3820"/>
                      <a:pt x="15380" y="3820"/>
                    </a:cubicBezTo>
                    <a:cubicBezTo>
                      <a:pt x="15359" y="3820"/>
                      <a:pt x="15338" y="3820"/>
                      <a:pt x="15317" y="3819"/>
                    </a:cubicBezTo>
                    <a:cubicBezTo>
                      <a:pt x="15221" y="3816"/>
                      <a:pt x="15193" y="3702"/>
                      <a:pt x="15218" y="3631"/>
                    </a:cubicBezTo>
                    <a:cubicBezTo>
                      <a:pt x="15481" y="2886"/>
                      <a:pt x="15991" y="2254"/>
                      <a:pt x="16663" y="1839"/>
                    </a:cubicBezTo>
                    <a:cubicBezTo>
                      <a:pt x="16864" y="1717"/>
                      <a:pt x="17085" y="1628"/>
                      <a:pt x="17270" y="1483"/>
                    </a:cubicBezTo>
                    <a:cubicBezTo>
                      <a:pt x="17436" y="1223"/>
                      <a:pt x="17588" y="955"/>
                      <a:pt x="17726" y="678"/>
                    </a:cubicBezTo>
                    <a:lnTo>
                      <a:pt x="17726" y="678"/>
                    </a:lnTo>
                    <a:cubicBezTo>
                      <a:pt x="17521" y="844"/>
                      <a:pt x="17317" y="1013"/>
                      <a:pt x="17072" y="1117"/>
                    </a:cubicBezTo>
                    <a:cubicBezTo>
                      <a:pt x="16823" y="1223"/>
                      <a:pt x="16557" y="1258"/>
                      <a:pt x="16289" y="1258"/>
                    </a:cubicBezTo>
                    <a:cubicBezTo>
                      <a:pt x="16014" y="1258"/>
                      <a:pt x="15736" y="1221"/>
                      <a:pt x="15469" y="1182"/>
                    </a:cubicBezTo>
                    <a:cubicBezTo>
                      <a:pt x="15403" y="1173"/>
                      <a:pt x="15339" y="1096"/>
                      <a:pt x="15359" y="1028"/>
                    </a:cubicBezTo>
                    <a:cubicBezTo>
                      <a:pt x="15478" y="623"/>
                      <a:pt x="15810" y="337"/>
                      <a:pt x="16208" y="211"/>
                    </a:cubicBezTo>
                    <a:cubicBezTo>
                      <a:pt x="16296" y="183"/>
                      <a:pt x="16387" y="162"/>
                      <a:pt x="16480" y="149"/>
                    </a:cubicBezTo>
                    <a:cubicBezTo>
                      <a:pt x="15743" y="141"/>
                      <a:pt x="15006" y="131"/>
                      <a:pt x="14270" y="121"/>
                    </a:cubicBezTo>
                    <a:lnTo>
                      <a:pt x="14270" y="121"/>
                    </a:lnTo>
                    <a:cubicBezTo>
                      <a:pt x="14321" y="364"/>
                      <a:pt x="14349" y="613"/>
                      <a:pt x="14371" y="859"/>
                    </a:cubicBezTo>
                    <a:cubicBezTo>
                      <a:pt x="14377" y="928"/>
                      <a:pt x="14320" y="1010"/>
                      <a:pt x="14246" y="1010"/>
                    </a:cubicBezTo>
                    <a:cubicBezTo>
                      <a:pt x="14237" y="1010"/>
                      <a:pt x="14227" y="1009"/>
                      <a:pt x="14217" y="1006"/>
                    </a:cubicBezTo>
                    <a:cubicBezTo>
                      <a:pt x="13956" y="934"/>
                      <a:pt x="13771" y="730"/>
                      <a:pt x="13583" y="545"/>
                    </a:cubicBezTo>
                    <a:cubicBezTo>
                      <a:pt x="13444" y="407"/>
                      <a:pt x="13307" y="264"/>
                      <a:pt x="13189" y="108"/>
                    </a:cubicBezTo>
                    <a:lnTo>
                      <a:pt x="12870" y="102"/>
                    </a:lnTo>
                    <a:lnTo>
                      <a:pt x="12870" y="102"/>
                    </a:lnTo>
                    <a:cubicBezTo>
                      <a:pt x="13024" y="305"/>
                      <a:pt x="13145" y="526"/>
                      <a:pt x="13216" y="774"/>
                    </a:cubicBezTo>
                    <a:cubicBezTo>
                      <a:pt x="13377" y="1328"/>
                      <a:pt x="13329" y="1914"/>
                      <a:pt x="13273" y="2479"/>
                    </a:cubicBezTo>
                    <a:cubicBezTo>
                      <a:pt x="13267" y="2549"/>
                      <a:pt x="13203" y="2592"/>
                      <a:pt x="13139" y="2592"/>
                    </a:cubicBezTo>
                    <a:cubicBezTo>
                      <a:pt x="13122" y="2592"/>
                      <a:pt x="13104" y="2589"/>
                      <a:pt x="13087" y="2582"/>
                    </a:cubicBezTo>
                    <a:cubicBezTo>
                      <a:pt x="12866" y="2488"/>
                      <a:pt x="12689" y="2270"/>
                      <a:pt x="12559" y="2074"/>
                    </a:cubicBezTo>
                    <a:cubicBezTo>
                      <a:pt x="12427" y="1873"/>
                      <a:pt x="12327" y="1652"/>
                      <a:pt x="12264" y="1421"/>
                    </a:cubicBezTo>
                    <a:cubicBezTo>
                      <a:pt x="12148" y="985"/>
                      <a:pt x="12151" y="533"/>
                      <a:pt x="12229" y="94"/>
                    </a:cubicBezTo>
                    <a:lnTo>
                      <a:pt x="11793" y="87"/>
                    </a:lnTo>
                    <a:lnTo>
                      <a:pt x="11793" y="87"/>
                    </a:lnTo>
                    <a:cubicBezTo>
                      <a:pt x="11812" y="121"/>
                      <a:pt x="11814" y="162"/>
                      <a:pt x="11798" y="197"/>
                    </a:cubicBezTo>
                    <a:cubicBezTo>
                      <a:pt x="11791" y="214"/>
                      <a:pt x="11785" y="231"/>
                      <a:pt x="11780" y="248"/>
                    </a:cubicBezTo>
                    <a:cubicBezTo>
                      <a:pt x="11789" y="269"/>
                      <a:pt x="11795" y="291"/>
                      <a:pt x="11793" y="315"/>
                    </a:cubicBezTo>
                    <a:cubicBezTo>
                      <a:pt x="11789" y="396"/>
                      <a:pt x="11778" y="478"/>
                      <a:pt x="11761" y="556"/>
                    </a:cubicBezTo>
                    <a:cubicBezTo>
                      <a:pt x="11776" y="698"/>
                      <a:pt x="11819" y="838"/>
                      <a:pt x="11852" y="972"/>
                    </a:cubicBezTo>
                    <a:cubicBezTo>
                      <a:pt x="12052" y="1751"/>
                      <a:pt x="11934" y="2578"/>
                      <a:pt x="11523" y="3270"/>
                    </a:cubicBezTo>
                    <a:cubicBezTo>
                      <a:pt x="11495" y="3319"/>
                      <a:pt x="11448" y="3349"/>
                      <a:pt x="11399" y="3349"/>
                    </a:cubicBezTo>
                    <a:cubicBezTo>
                      <a:pt x="11371" y="3349"/>
                      <a:pt x="11343" y="3340"/>
                      <a:pt x="11316" y="3319"/>
                    </a:cubicBezTo>
                    <a:cubicBezTo>
                      <a:pt x="11111" y="3161"/>
                      <a:pt x="11071" y="2894"/>
                      <a:pt x="11047" y="2652"/>
                    </a:cubicBezTo>
                    <a:cubicBezTo>
                      <a:pt x="11022" y="2388"/>
                      <a:pt x="11029" y="2122"/>
                      <a:pt x="11068" y="1862"/>
                    </a:cubicBezTo>
                    <a:cubicBezTo>
                      <a:pt x="11110" y="1591"/>
                      <a:pt x="11191" y="1330"/>
                      <a:pt x="11294" y="1076"/>
                    </a:cubicBezTo>
                    <a:cubicBezTo>
                      <a:pt x="11368" y="893"/>
                      <a:pt x="11447" y="714"/>
                      <a:pt x="11493" y="524"/>
                    </a:cubicBezTo>
                    <a:cubicBezTo>
                      <a:pt x="11490" y="500"/>
                      <a:pt x="11489" y="475"/>
                      <a:pt x="11489" y="451"/>
                    </a:cubicBezTo>
                    <a:cubicBezTo>
                      <a:pt x="11285" y="699"/>
                      <a:pt x="11068" y="937"/>
                      <a:pt x="10840" y="1162"/>
                    </a:cubicBezTo>
                    <a:cubicBezTo>
                      <a:pt x="10856" y="1189"/>
                      <a:pt x="10861" y="1221"/>
                      <a:pt x="10855" y="1250"/>
                    </a:cubicBezTo>
                    <a:cubicBezTo>
                      <a:pt x="10745" y="1856"/>
                      <a:pt x="10393" y="2455"/>
                      <a:pt x="9845" y="2762"/>
                    </a:cubicBezTo>
                    <a:cubicBezTo>
                      <a:pt x="9575" y="2914"/>
                      <a:pt x="9282" y="2964"/>
                      <a:pt x="8976" y="2973"/>
                    </a:cubicBezTo>
                    <a:cubicBezTo>
                      <a:pt x="8885" y="2976"/>
                      <a:pt x="8794" y="2978"/>
                      <a:pt x="8704" y="2978"/>
                    </a:cubicBezTo>
                    <a:cubicBezTo>
                      <a:pt x="8477" y="2978"/>
                      <a:pt x="8251" y="2963"/>
                      <a:pt x="8032" y="2897"/>
                    </a:cubicBezTo>
                    <a:cubicBezTo>
                      <a:pt x="7941" y="2871"/>
                      <a:pt x="7942" y="2754"/>
                      <a:pt x="7983" y="2691"/>
                    </a:cubicBezTo>
                    <a:cubicBezTo>
                      <a:pt x="8422" y="2035"/>
                      <a:pt x="9073" y="1549"/>
                      <a:pt x="9827" y="1314"/>
                    </a:cubicBezTo>
                    <a:cubicBezTo>
                      <a:pt x="10052" y="1246"/>
                      <a:pt x="10288" y="1214"/>
                      <a:pt x="10504" y="1120"/>
                    </a:cubicBezTo>
                    <a:cubicBezTo>
                      <a:pt x="10728" y="910"/>
                      <a:pt x="10943" y="688"/>
                      <a:pt x="11145" y="454"/>
                    </a:cubicBezTo>
                    <a:lnTo>
                      <a:pt x="11145" y="454"/>
                    </a:lnTo>
                    <a:cubicBezTo>
                      <a:pt x="10906" y="565"/>
                      <a:pt x="10667" y="676"/>
                      <a:pt x="10403" y="717"/>
                    </a:cubicBezTo>
                    <a:cubicBezTo>
                      <a:pt x="10321" y="729"/>
                      <a:pt x="10240" y="735"/>
                      <a:pt x="10159" y="735"/>
                    </a:cubicBezTo>
                    <a:cubicBezTo>
                      <a:pt x="9701" y="735"/>
                      <a:pt x="9251" y="554"/>
                      <a:pt x="8833" y="382"/>
                    </a:cubicBezTo>
                    <a:cubicBezTo>
                      <a:pt x="8773" y="356"/>
                      <a:pt x="8729" y="266"/>
                      <a:pt x="8766" y="205"/>
                    </a:cubicBezTo>
                    <a:cubicBezTo>
                      <a:pt x="8800" y="148"/>
                      <a:pt x="8839" y="94"/>
                      <a:pt x="8884" y="43"/>
                    </a:cubicBezTo>
                    <a:cubicBezTo>
                      <a:pt x="8031" y="30"/>
                      <a:pt x="7178" y="15"/>
                      <a:pt x="63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6" name="Google Shape;4916;p55"/>
              <p:cNvSpPr/>
              <p:nvPr/>
            </p:nvSpPr>
            <p:spPr>
              <a:xfrm>
                <a:off x="4156475" y="336200"/>
                <a:ext cx="303800" cy="326000"/>
              </a:xfrm>
              <a:custGeom>
                <a:avLst/>
                <a:gdLst/>
                <a:ahLst/>
                <a:cxnLst/>
                <a:rect l="l" t="t" r="r" b="b"/>
                <a:pathLst>
                  <a:path w="12152" h="13040" extrusionOk="0">
                    <a:moveTo>
                      <a:pt x="3139" y="1"/>
                    </a:moveTo>
                    <a:cubicBezTo>
                      <a:pt x="3096" y="1"/>
                      <a:pt x="3053" y="20"/>
                      <a:pt x="3033" y="65"/>
                    </a:cubicBezTo>
                    <a:cubicBezTo>
                      <a:pt x="2875" y="419"/>
                      <a:pt x="2957" y="802"/>
                      <a:pt x="3024" y="1170"/>
                    </a:cubicBezTo>
                    <a:cubicBezTo>
                      <a:pt x="3094" y="1547"/>
                      <a:pt x="3194" y="1924"/>
                      <a:pt x="3398" y="2253"/>
                    </a:cubicBezTo>
                    <a:cubicBezTo>
                      <a:pt x="3658" y="2674"/>
                      <a:pt x="4080" y="3018"/>
                      <a:pt x="4306" y="3461"/>
                    </a:cubicBezTo>
                    <a:cubicBezTo>
                      <a:pt x="4041" y="3211"/>
                      <a:pt x="3772" y="2964"/>
                      <a:pt x="3500" y="2722"/>
                    </a:cubicBezTo>
                    <a:cubicBezTo>
                      <a:pt x="3381" y="2615"/>
                      <a:pt x="3261" y="2510"/>
                      <a:pt x="3139" y="2406"/>
                    </a:cubicBezTo>
                    <a:cubicBezTo>
                      <a:pt x="3149" y="2378"/>
                      <a:pt x="3148" y="2349"/>
                      <a:pt x="3136" y="2323"/>
                    </a:cubicBezTo>
                    <a:cubicBezTo>
                      <a:pt x="2644" y="1078"/>
                      <a:pt x="1356" y="549"/>
                      <a:pt x="191" y="112"/>
                    </a:cubicBezTo>
                    <a:cubicBezTo>
                      <a:pt x="179" y="107"/>
                      <a:pt x="166" y="105"/>
                      <a:pt x="154" y="105"/>
                    </a:cubicBezTo>
                    <a:cubicBezTo>
                      <a:pt x="72" y="105"/>
                      <a:pt x="1" y="196"/>
                      <a:pt x="26" y="275"/>
                    </a:cubicBezTo>
                    <a:cubicBezTo>
                      <a:pt x="239" y="920"/>
                      <a:pt x="625" y="1504"/>
                      <a:pt x="1143" y="1945"/>
                    </a:cubicBezTo>
                    <a:cubicBezTo>
                      <a:pt x="1406" y="2170"/>
                      <a:pt x="1706" y="2383"/>
                      <a:pt x="2042" y="2483"/>
                    </a:cubicBezTo>
                    <a:cubicBezTo>
                      <a:pt x="2354" y="2575"/>
                      <a:pt x="2766" y="2491"/>
                      <a:pt x="3033" y="2704"/>
                    </a:cubicBezTo>
                    <a:cubicBezTo>
                      <a:pt x="3055" y="2722"/>
                      <a:pt x="3082" y="2732"/>
                      <a:pt x="3110" y="2735"/>
                    </a:cubicBezTo>
                    <a:cubicBezTo>
                      <a:pt x="3710" y="3261"/>
                      <a:pt x="4293" y="3806"/>
                      <a:pt x="4859" y="4372"/>
                    </a:cubicBezTo>
                    <a:cubicBezTo>
                      <a:pt x="4827" y="4368"/>
                      <a:pt x="4795" y="4364"/>
                      <a:pt x="4763" y="4361"/>
                    </a:cubicBezTo>
                    <a:cubicBezTo>
                      <a:pt x="4669" y="4353"/>
                      <a:pt x="4576" y="4346"/>
                      <a:pt x="4483" y="4340"/>
                    </a:cubicBezTo>
                    <a:cubicBezTo>
                      <a:pt x="3848" y="3667"/>
                      <a:pt x="2976" y="3044"/>
                      <a:pt x="2042" y="3044"/>
                    </a:cubicBezTo>
                    <a:cubicBezTo>
                      <a:pt x="1797" y="3044"/>
                      <a:pt x="1547" y="3087"/>
                      <a:pt x="1296" y="3183"/>
                    </a:cubicBezTo>
                    <a:cubicBezTo>
                      <a:pt x="1213" y="3214"/>
                      <a:pt x="1150" y="3337"/>
                      <a:pt x="1236" y="3406"/>
                    </a:cubicBezTo>
                    <a:cubicBezTo>
                      <a:pt x="1849" y="3900"/>
                      <a:pt x="2560" y="4256"/>
                      <a:pt x="3321" y="4450"/>
                    </a:cubicBezTo>
                    <a:cubicBezTo>
                      <a:pt x="3693" y="4543"/>
                      <a:pt x="4073" y="4596"/>
                      <a:pt x="4455" y="4611"/>
                    </a:cubicBezTo>
                    <a:cubicBezTo>
                      <a:pt x="4692" y="4622"/>
                      <a:pt x="4996" y="4616"/>
                      <a:pt x="5219" y="4738"/>
                    </a:cubicBezTo>
                    <a:cubicBezTo>
                      <a:pt x="5290" y="4811"/>
                      <a:pt x="5360" y="4883"/>
                      <a:pt x="5431" y="4957"/>
                    </a:cubicBezTo>
                    <a:cubicBezTo>
                      <a:pt x="5873" y="5419"/>
                      <a:pt x="6302" y="5894"/>
                      <a:pt x="6719" y="6380"/>
                    </a:cubicBezTo>
                    <a:cubicBezTo>
                      <a:pt x="6566" y="6337"/>
                      <a:pt x="6408" y="6312"/>
                      <a:pt x="6248" y="6308"/>
                    </a:cubicBezTo>
                    <a:cubicBezTo>
                      <a:pt x="6240" y="6294"/>
                      <a:pt x="6229" y="6281"/>
                      <a:pt x="6216" y="6272"/>
                    </a:cubicBezTo>
                    <a:cubicBezTo>
                      <a:pt x="5640" y="5802"/>
                      <a:pt x="4956" y="5633"/>
                      <a:pt x="4255" y="5633"/>
                    </a:cubicBezTo>
                    <a:cubicBezTo>
                      <a:pt x="3668" y="5633"/>
                      <a:pt x="3068" y="5752"/>
                      <a:pt x="2509" y="5912"/>
                    </a:cubicBezTo>
                    <a:cubicBezTo>
                      <a:pt x="2394" y="5945"/>
                      <a:pt x="2381" y="6094"/>
                      <a:pt x="2477" y="6157"/>
                    </a:cubicBezTo>
                    <a:cubicBezTo>
                      <a:pt x="2824" y="6384"/>
                      <a:pt x="3177" y="6613"/>
                      <a:pt x="3573" y="6744"/>
                    </a:cubicBezTo>
                    <a:cubicBezTo>
                      <a:pt x="3790" y="6816"/>
                      <a:pt x="4011" y="6845"/>
                      <a:pt x="4232" y="6845"/>
                    </a:cubicBezTo>
                    <a:cubicBezTo>
                      <a:pt x="4449" y="6845"/>
                      <a:pt x="4666" y="6817"/>
                      <a:pt x="4883" y="6776"/>
                    </a:cubicBezTo>
                    <a:cubicBezTo>
                      <a:pt x="5274" y="6700"/>
                      <a:pt x="5739" y="6566"/>
                      <a:pt x="6176" y="6566"/>
                    </a:cubicBezTo>
                    <a:cubicBezTo>
                      <a:pt x="6520" y="6566"/>
                      <a:pt x="6847" y="6649"/>
                      <a:pt x="7105" y="6911"/>
                    </a:cubicBezTo>
                    <a:cubicBezTo>
                      <a:pt x="7128" y="6935"/>
                      <a:pt x="7160" y="6950"/>
                      <a:pt x="7194" y="6950"/>
                    </a:cubicBezTo>
                    <a:cubicBezTo>
                      <a:pt x="7195" y="6950"/>
                      <a:pt x="7196" y="6950"/>
                      <a:pt x="7197" y="6950"/>
                    </a:cubicBezTo>
                    <a:cubicBezTo>
                      <a:pt x="7523" y="7345"/>
                      <a:pt x="7840" y="7748"/>
                      <a:pt x="8149" y="8157"/>
                    </a:cubicBezTo>
                    <a:cubicBezTo>
                      <a:pt x="8044" y="8126"/>
                      <a:pt x="7936" y="8111"/>
                      <a:pt x="7828" y="8111"/>
                    </a:cubicBezTo>
                    <a:cubicBezTo>
                      <a:pt x="7809" y="8111"/>
                      <a:pt x="7790" y="8111"/>
                      <a:pt x="7771" y="8112"/>
                    </a:cubicBezTo>
                    <a:cubicBezTo>
                      <a:pt x="7716" y="8115"/>
                      <a:pt x="7662" y="8122"/>
                      <a:pt x="7609" y="8131"/>
                    </a:cubicBezTo>
                    <a:cubicBezTo>
                      <a:pt x="7609" y="8091"/>
                      <a:pt x="7590" y="8051"/>
                      <a:pt x="7541" y="8028"/>
                    </a:cubicBezTo>
                    <a:cubicBezTo>
                      <a:pt x="7110" y="7816"/>
                      <a:pt x="6636" y="7710"/>
                      <a:pt x="6162" y="7710"/>
                    </a:cubicBezTo>
                    <a:cubicBezTo>
                      <a:pt x="5598" y="7710"/>
                      <a:pt x="5034" y="7860"/>
                      <a:pt x="4544" y="8160"/>
                    </a:cubicBezTo>
                    <a:cubicBezTo>
                      <a:pt x="4467" y="8207"/>
                      <a:pt x="4448" y="8348"/>
                      <a:pt x="4544" y="8391"/>
                    </a:cubicBezTo>
                    <a:cubicBezTo>
                      <a:pt x="5025" y="8600"/>
                      <a:pt x="5542" y="8712"/>
                      <a:pt x="6064" y="8712"/>
                    </a:cubicBezTo>
                    <a:cubicBezTo>
                      <a:pt x="6216" y="8712"/>
                      <a:pt x="6369" y="8702"/>
                      <a:pt x="6521" y="8683"/>
                    </a:cubicBezTo>
                    <a:cubicBezTo>
                      <a:pt x="6867" y="8639"/>
                      <a:pt x="7178" y="8526"/>
                      <a:pt x="7510" y="8429"/>
                    </a:cubicBezTo>
                    <a:cubicBezTo>
                      <a:pt x="7615" y="8398"/>
                      <a:pt x="7721" y="8382"/>
                      <a:pt x="7826" y="8382"/>
                    </a:cubicBezTo>
                    <a:cubicBezTo>
                      <a:pt x="8042" y="8382"/>
                      <a:pt x="8250" y="8451"/>
                      <a:pt x="8425" y="8603"/>
                    </a:cubicBezTo>
                    <a:cubicBezTo>
                      <a:pt x="8448" y="8622"/>
                      <a:pt x="8474" y="8634"/>
                      <a:pt x="8504" y="8636"/>
                    </a:cubicBezTo>
                    <a:cubicBezTo>
                      <a:pt x="8813" y="9063"/>
                      <a:pt x="9114" y="9495"/>
                      <a:pt x="9407" y="9935"/>
                    </a:cubicBezTo>
                    <a:cubicBezTo>
                      <a:pt x="9323" y="9915"/>
                      <a:pt x="9237" y="9905"/>
                      <a:pt x="9151" y="9905"/>
                    </a:cubicBezTo>
                    <a:cubicBezTo>
                      <a:pt x="9137" y="9894"/>
                      <a:pt x="9121" y="9885"/>
                      <a:pt x="9104" y="9881"/>
                    </a:cubicBezTo>
                    <a:cubicBezTo>
                      <a:pt x="8819" y="9793"/>
                      <a:pt x="8567" y="9631"/>
                      <a:pt x="8294" y="9513"/>
                    </a:cubicBezTo>
                    <a:cubicBezTo>
                      <a:pt x="8051" y="9408"/>
                      <a:pt x="7793" y="9345"/>
                      <a:pt x="7529" y="9326"/>
                    </a:cubicBezTo>
                    <a:cubicBezTo>
                      <a:pt x="7470" y="9322"/>
                      <a:pt x="7412" y="9320"/>
                      <a:pt x="7353" y="9320"/>
                    </a:cubicBezTo>
                    <a:cubicBezTo>
                      <a:pt x="6881" y="9320"/>
                      <a:pt x="6417" y="9460"/>
                      <a:pt x="6022" y="9724"/>
                    </a:cubicBezTo>
                    <a:cubicBezTo>
                      <a:pt x="5923" y="9790"/>
                      <a:pt x="5943" y="9929"/>
                      <a:pt x="6054" y="9967"/>
                    </a:cubicBezTo>
                    <a:cubicBezTo>
                      <a:pt x="6617" y="10168"/>
                      <a:pt x="7201" y="10370"/>
                      <a:pt x="7807" y="10370"/>
                    </a:cubicBezTo>
                    <a:cubicBezTo>
                      <a:pt x="7814" y="10370"/>
                      <a:pt x="7822" y="10370"/>
                      <a:pt x="7830" y="10370"/>
                    </a:cubicBezTo>
                    <a:cubicBezTo>
                      <a:pt x="8127" y="10367"/>
                      <a:pt x="8407" y="10295"/>
                      <a:pt x="8695" y="10228"/>
                    </a:cubicBezTo>
                    <a:cubicBezTo>
                      <a:pt x="8832" y="10196"/>
                      <a:pt x="8975" y="10170"/>
                      <a:pt x="9115" y="10170"/>
                    </a:cubicBezTo>
                    <a:cubicBezTo>
                      <a:pt x="9268" y="10170"/>
                      <a:pt x="9419" y="10201"/>
                      <a:pt x="9556" y="10288"/>
                    </a:cubicBezTo>
                    <a:cubicBezTo>
                      <a:pt x="9576" y="10302"/>
                      <a:pt x="9599" y="10309"/>
                      <a:pt x="9623" y="10309"/>
                    </a:cubicBezTo>
                    <a:cubicBezTo>
                      <a:pt x="9632" y="10309"/>
                      <a:pt x="9640" y="10308"/>
                      <a:pt x="9649" y="10306"/>
                    </a:cubicBezTo>
                    <a:cubicBezTo>
                      <a:pt x="9962" y="10791"/>
                      <a:pt x="10262" y="11282"/>
                      <a:pt x="10550" y="11781"/>
                    </a:cubicBezTo>
                    <a:cubicBezTo>
                      <a:pt x="10517" y="11777"/>
                      <a:pt x="10484" y="11775"/>
                      <a:pt x="10452" y="11775"/>
                    </a:cubicBezTo>
                    <a:cubicBezTo>
                      <a:pt x="10396" y="11775"/>
                      <a:pt x="10341" y="11781"/>
                      <a:pt x="10286" y="11791"/>
                    </a:cubicBezTo>
                    <a:cubicBezTo>
                      <a:pt x="10277" y="11743"/>
                      <a:pt x="10244" y="11703"/>
                      <a:pt x="10198" y="11687"/>
                    </a:cubicBezTo>
                    <a:cubicBezTo>
                      <a:pt x="9720" y="11513"/>
                      <a:pt x="9211" y="11387"/>
                      <a:pt x="8707" y="11387"/>
                    </a:cubicBezTo>
                    <a:cubicBezTo>
                      <a:pt x="8320" y="11387"/>
                      <a:pt x="7936" y="11462"/>
                      <a:pt x="7574" y="11645"/>
                    </a:cubicBezTo>
                    <a:cubicBezTo>
                      <a:pt x="7525" y="11669"/>
                      <a:pt x="7493" y="11744"/>
                      <a:pt x="7512" y="11796"/>
                    </a:cubicBezTo>
                    <a:cubicBezTo>
                      <a:pt x="7600" y="12033"/>
                      <a:pt x="7925" y="12065"/>
                      <a:pt x="8137" y="12123"/>
                    </a:cubicBezTo>
                    <a:cubicBezTo>
                      <a:pt x="8436" y="12206"/>
                      <a:pt x="8742" y="12274"/>
                      <a:pt x="9054" y="12293"/>
                    </a:cubicBezTo>
                    <a:cubicBezTo>
                      <a:pt x="9105" y="12297"/>
                      <a:pt x="9157" y="12298"/>
                      <a:pt x="9209" y="12298"/>
                    </a:cubicBezTo>
                    <a:cubicBezTo>
                      <a:pt x="9454" y="12298"/>
                      <a:pt x="9698" y="12260"/>
                      <a:pt x="9931" y="12178"/>
                    </a:cubicBezTo>
                    <a:cubicBezTo>
                      <a:pt x="10078" y="12125"/>
                      <a:pt x="10266" y="12040"/>
                      <a:pt x="10437" y="12040"/>
                    </a:cubicBezTo>
                    <a:cubicBezTo>
                      <a:pt x="10537" y="12040"/>
                      <a:pt x="10631" y="12069"/>
                      <a:pt x="10708" y="12151"/>
                    </a:cubicBezTo>
                    <a:cubicBezTo>
                      <a:pt x="10728" y="12173"/>
                      <a:pt x="10755" y="12188"/>
                      <a:pt x="10785" y="12191"/>
                    </a:cubicBezTo>
                    <a:cubicBezTo>
                      <a:pt x="10942" y="12472"/>
                      <a:pt x="11096" y="12755"/>
                      <a:pt x="11246" y="13040"/>
                    </a:cubicBezTo>
                    <a:lnTo>
                      <a:pt x="11544" y="13034"/>
                    </a:lnTo>
                    <a:cubicBezTo>
                      <a:pt x="11377" y="12714"/>
                      <a:pt x="11205" y="12397"/>
                      <a:pt x="11028" y="12081"/>
                    </a:cubicBezTo>
                    <a:cubicBezTo>
                      <a:pt x="11032" y="12073"/>
                      <a:pt x="11037" y="12065"/>
                      <a:pt x="11040" y="12057"/>
                    </a:cubicBezTo>
                    <a:cubicBezTo>
                      <a:pt x="11106" y="11877"/>
                      <a:pt x="11106" y="11692"/>
                      <a:pt x="11079" y="11509"/>
                    </a:cubicBezTo>
                    <a:cubicBezTo>
                      <a:pt x="11094" y="11500"/>
                      <a:pt x="11107" y="11489"/>
                      <a:pt x="11117" y="11476"/>
                    </a:cubicBezTo>
                    <a:cubicBezTo>
                      <a:pt x="11773" y="10677"/>
                      <a:pt x="12152" y="9552"/>
                      <a:pt x="11592" y="8595"/>
                    </a:cubicBezTo>
                    <a:cubicBezTo>
                      <a:pt x="11565" y="8552"/>
                      <a:pt x="11521" y="8529"/>
                      <a:pt x="11475" y="8529"/>
                    </a:cubicBezTo>
                    <a:cubicBezTo>
                      <a:pt x="11442" y="8529"/>
                      <a:pt x="11408" y="8542"/>
                      <a:pt x="11381" y="8568"/>
                    </a:cubicBezTo>
                    <a:cubicBezTo>
                      <a:pt x="10967" y="8985"/>
                      <a:pt x="10710" y="9531"/>
                      <a:pt x="10638" y="10114"/>
                    </a:cubicBezTo>
                    <a:cubicBezTo>
                      <a:pt x="10604" y="10398"/>
                      <a:pt x="10617" y="10686"/>
                      <a:pt x="10678" y="10966"/>
                    </a:cubicBezTo>
                    <a:cubicBezTo>
                      <a:pt x="10732" y="11216"/>
                      <a:pt x="10833" y="11473"/>
                      <a:pt x="10828" y="11729"/>
                    </a:cubicBezTo>
                    <a:cubicBezTo>
                      <a:pt x="10547" y="11241"/>
                      <a:pt x="10255" y="10759"/>
                      <a:pt x="9951" y="10285"/>
                    </a:cubicBezTo>
                    <a:cubicBezTo>
                      <a:pt x="9952" y="10281"/>
                      <a:pt x="9953" y="10277"/>
                      <a:pt x="9954" y="10272"/>
                    </a:cubicBezTo>
                    <a:cubicBezTo>
                      <a:pt x="10007" y="10021"/>
                      <a:pt x="10005" y="9773"/>
                      <a:pt x="9983" y="9524"/>
                    </a:cubicBezTo>
                    <a:lnTo>
                      <a:pt x="9983" y="9524"/>
                    </a:lnTo>
                    <a:cubicBezTo>
                      <a:pt x="9992" y="9526"/>
                      <a:pt x="10000" y="9527"/>
                      <a:pt x="10009" y="9527"/>
                    </a:cubicBezTo>
                    <a:cubicBezTo>
                      <a:pt x="10052" y="9527"/>
                      <a:pt x="10094" y="9505"/>
                      <a:pt x="10120" y="9469"/>
                    </a:cubicBezTo>
                    <a:cubicBezTo>
                      <a:pt x="10636" y="8756"/>
                      <a:pt x="10768" y="7797"/>
                      <a:pt x="10464" y="6972"/>
                    </a:cubicBezTo>
                    <a:cubicBezTo>
                      <a:pt x="10443" y="6917"/>
                      <a:pt x="10383" y="6873"/>
                      <a:pt x="10325" y="6873"/>
                    </a:cubicBezTo>
                    <a:cubicBezTo>
                      <a:pt x="10294" y="6873"/>
                      <a:pt x="10264" y="6885"/>
                      <a:pt x="10240" y="6914"/>
                    </a:cubicBezTo>
                    <a:cubicBezTo>
                      <a:pt x="9873" y="7368"/>
                      <a:pt x="9600" y="7851"/>
                      <a:pt x="9606" y="8450"/>
                    </a:cubicBezTo>
                    <a:cubicBezTo>
                      <a:pt x="9610" y="8948"/>
                      <a:pt x="9763" y="9447"/>
                      <a:pt x="9731" y="9945"/>
                    </a:cubicBezTo>
                    <a:cubicBezTo>
                      <a:pt x="9479" y="9561"/>
                      <a:pt x="9220" y="9182"/>
                      <a:pt x="8954" y="8806"/>
                    </a:cubicBezTo>
                    <a:cubicBezTo>
                      <a:pt x="9009" y="8616"/>
                      <a:pt x="8990" y="8430"/>
                      <a:pt x="8937" y="8249"/>
                    </a:cubicBezTo>
                    <a:cubicBezTo>
                      <a:pt x="8950" y="8237"/>
                      <a:pt x="8960" y="8224"/>
                      <a:pt x="8968" y="8208"/>
                    </a:cubicBezTo>
                    <a:cubicBezTo>
                      <a:pt x="9417" y="7262"/>
                      <a:pt x="9439" y="6169"/>
                      <a:pt x="9026" y="5206"/>
                    </a:cubicBezTo>
                    <a:cubicBezTo>
                      <a:pt x="9007" y="5161"/>
                      <a:pt x="8964" y="5140"/>
                      <a:pt x="8919" y="5140"/>
                    </a:cubicBezTo>
                    <a:cubicBezTo>
                      <a:pt x="8870" y="5140"/>
                      <a:pt x="8819" y="5165"/>
                      <a:pt x="8795" y="5206"/>
                    </a:cubicBezTo>
                    <a:cubicBezTo>
                      <a:pt x="8492" y="5738"/>
                      <a:pt x="8264" y="6340"/>
                      <a:pt x="8274" y="6959"/>
                    </a:cubicBezTo>
                    <a:cubicBezTo>
                      <a:pt x="8280" y="7255"/>
                      <a:pt x="8349" y="7538"/>
                      <a:pt x="8467" y="7809"/>
                    </a:cubicBezTo>
                    <a:cubicBezTo>
                      <a:pt x="8559" y="8021"/>
                      <a:pt x="8689" y="8244"/>
                      <a:pt x="8716" y="8477"/>
                    </a:cubicBezTo>
                    <a:cubicBezTo>
                      <a:pt x="8502" y="8182"/>
                      <a:pt x="8284" y="7892"/>
                      <a:pt x="8061" y="7604"/>
                    </a:cubicBezTo>
                    <a:cubicBezTo>
                      <a:pt x="7931" y="7437"/>
                      <a:pt x="7800" y="7271"/>
                      <a:pt x="7667" y="7106"/>
                    </a:cubicBezTo>
                    <a:cubicBezTo>
                      <a:pt x="7724" y="6845"/>
                      <a:pt x="7680" y="6594"/>
                      <a:pt x="7599" y="6347"/>
                    </a:cubicBezTo>
                    <a:cubicBezTo>
                      <a:pt x="8061" y="5308"/>
                      <a:pt x="8029" y="4096"/>
                      <a:pt x="7504" y="3085"/>
                    </a:cubicBezTo>
                    <a:cubicBezTo>
                      <a:pt x="7481" y="3042"/>
                      <a:pt x="7434" y="3020"/>
                      <a:pt x="7387" y="3020"/>
                    </a:cubicBezTo>
                    <a:cubicBezTo>
                      <a:pt x="7340" y="3020"/>
                      <a:pt x="7295" y="3042"/>
                      <a:pt x="7273" y="3085"/>
                    </a:cubicBezTo>
                    <a:cubicBezTo>
                      <a:pt x="6975" y="3686"/>
                      <a:pt x="6850" y="4365"/>
                      <a:pt x="6926" y="5033"/>
                    </a:cubicBezTo>
                    <a:cubicBezTo>
                      <a:pt x="6966" y="5365"/>
                      <a:pt x="7051" y="5689"/>
                      <a:pt x="7178" y="5998"/>
                    </a:cubicBezTo>
                    <a:cubicBezTo>
                      <a:pt x="7284" y="6256"/>
                      <a:pt x="7414" y="6530"/>
                      <a:pt x="7428" y="6810"/>
                    </a:cubicBezTo>
                    <a:cubicBezTo>
                      <a:pt x="7158" y="6481"/>
                      <a:pt x="6883" y="6158"/>
                      <a:pt x="6602" y="5839"/>
                    </a:cubicBezTo>
                    <a:cubicBezTo>
                      <a:pt x="6600" y="5833"/>
                      <a:pt x="6599" y="5827"/>
                      <a:pt x="6597" y="5821"/>
                    </a:cubicBezTo>
                    <a:cubicBezTo>
                      <a:pt x="6500" y="5571"/>
                      <a:pt x="6370" y="5338"/>
                      <a:pt x="6233" y="5110"/>
                    </a:cubicBezTo>
                    <a:cubicBezTo>
                      <a:pt x="6270" y="5087"/>
                      <a:pt x="6294" y="5048"/>
                      <a:pt x="6298" y="5004"/>
                    </a:cubicBezTo>
                    <a:cubicBezTo>
                      <a:pt x="6420" y="3816"/>
                      <a:pt x="6136" y="2621"/>
                      <a:pt x="5493" y="1613"/>
                    </a:cubicBezTo>
                    <a:cubicBezTo>
                      <a:pt x="5466" y="1570"/>
                      <a:pt x="5421" y="1549"/>
                      <a:pt x="5376" y="1549"/>
                    </a:cubicBezTo>
                    <a:cubicBezTo>
                      <a:pt x="5321" y="1549"/>
                      <a:pt x="5266" y="1582"/>
                      <a:pt x="5249" y="1645"/>
                    </a:cubicBezTo>
                    <a:cubicBezTo>
                      <a:pt x="5041" y="2379"/>
                      <a:pt x="5057" y="3158"/>
                      <a:pt x="5293" y="3883"/>
                    </a:cubicBezTo>
                    <a:cubicBezTo>
                      <a:pt x="5438" y="4321"/>
                      <a:pt x="5688" y="4702"/>
                      <a:pt x="5923" y="5091"/>
                    </a:cubicBezTo>
                    <a:cubicBezTo>
                      <a:pt x="5833" y="4995"/>
                      <a:pt x="5743" y="4898"/>
                      <a:pt x="5653" y="4803"/>
                    </a:cubicBezTo>
                    <a:cubicBezTo>
                      <a:pt x="5648" y="4785"/>
                      <a:pt x="5641" y="4768"/>
                      <a:pt x="5629" y="4755"/>
                    </a:cubicBezTo>
                    <a:cubicBezTo>
                      <a:pt x="5569" y="4674"/>
                      <a:pt x="5494" y="4605"/>
                      <a:pt x="5409" y="4549"/>
                    </a:cubicBezTo>
                    <a:cubicBezTo>
                      <a:pt x="5177" y="4310"/>
                      <a:pt x="4941" y="4075"/>
                      <a:pt x="4703" y="3842"/>
                    </a:cubicBezTo>
                    <a:cubicBezTo>
                      <a:pt x="4704" y="3830"/>
                      <a:pt x="4704" y="3816"/>
                      <a:pt x="4702" y="3803"/>
                    </a:cubicBezTo>
                    <a:cubicBezTo>
                      <a:pt x="4659" y="3533"/>
                      <a:pt x="4539" y="3302"/>
                      <a:pt x="4388" y="3089"/>
                    </a:cubicBezTo>
                    <a:cubicBezTo>
                      <a:pt x="4399" y="3071"/>
                      <a:pt x="4407" y="3049"/>
                      <a:pt x="4409" y="3027"/>
                    </a:cubicBezTo>
                    <a:cubicBezTo>
                      <a:pt x="4529" y="1917"/>
                      <a:pt x="4081" y="775"/>
                      <a:pt x="3243" y="38"/>
                    </a:cubicBezTo>
                    <a:cubicBezTo>
                      <a:pt x="3216" y="15"/>
                      <a:pt x="3177" y="1"/>
                      <a:pt x="3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7" name="Google Shape;4917;p55"/>
              <p:cNvSpPr/>
              <p:nvPr/>
            </p:nvSpPr>
            <p:spPr>
              <a:xfrm>
                <a:off x="4664600" y="452250"/>
                <a:ext cx="374175" cy="198650"/>
              </a:xfrm>
              <a:custGeom>
                <a:avLst/>
                <a:gdLst/>
                <a:ahLst/>
                <a:cxnLst/>
                <a:rect l="l" t="t" r="r" b="b"/>
                <a:pathLst>
                  <a:path w="14967" h="7946" extrusionOk="0">
                    <a:moveTo>
                      <a:pt x="2879" y="0"/>
                    </a:moveTo>
                    <a:cubicBezTo>
                      <a:pt x="2813" y="0"/>
                      <a:pt x="2743" y="41"/>
                      <a:pt x="2742" y="115"/>
                    </a:cubicBezTo>
                    <a:cubicBezTo>
                      <a:pt x="2737" y="503"/>
                      <a:pt x="2963" y="822"/>
                      <a:pt x="3171" y="1133"/>
                    </a:cubicBezTo>
                    <a:cubicBezTo>
                      <a:pt x="3383" y="1452"/>
                      <a:pt x="3625" y="1759"/>
                      <a:pt x="3943" y="1982"/>
                    </a:cubicBezTo>
                    <a:cubicBezTo>
                      <a:pt x="4348" y="2264"/>
                      <a:pt x="4872" y="2414"/>
                      <a:pt x="5253" y="2731"/>
                    </a:cubicBezTo>
                    <a:cubicBezTo>
                      <a:pt x="4911" y="2607"/>
                      <a:pt x="4567" y="2486"/>
                      <a:pt x="4221" y="2371"/>
                    </a:cubicBezTo>
                    <a:cubicBezTo>
                      <a:pt x="4069" y="2321"/>
                      <a:pt x="3918" y="2271"/>
                      <a:pt x="3765" y="2223"/>
                    </a:cubicBezTo>
                    <a:cubicBezTo>
                      <a:pt x="3763" y="2194"/>
                      <a:pt x="3750" y="2168"/>
                      <a:pt x="3729" y="2149"/>
                    </a:cubicBezTo>
                    <a:cubicBezTo>
                      <a:pt x="2989" y="1403"/>
                      <a:pt x="1971" y="1257"/>
                      <a:pt x="967" y="1257"/>
                    </a:cubicBezTo>
                    <a:cubicBezTo>
                      <a:pt x="692" y="1257"/>
                      <a:pt x="418" y="1268"/>
                      <a:pt x="150" y="1281"/>
                    </a:cubicBezTo>
                    <a:cubicBezTo>
                      <a:pt x="49" y="1286"/>
                      <a:pt x="0" y="1425"/>
                      <a:pt x="64" y="1497"/>
                    </a:cubicBezTo>
                    <a:cubicBezTo>
                      <a:pt x="515" y="2004"/>
                      <a:pt x="1099" y="2390"/>
                      <a:pt x="1748" y="2590"/>
                    </a:cubicBezTo>
                    <a:cubicBezTo>
                      <a:pt x="2018" y="2672"/>
                      <a:pt x="2306" y="2738"/>
                      <a:pt x="2592" y="2738"/>
                    </a:cubicBezTo>
                    <a:cubicBezTo>
                      <a:pt x="2658" y="2738"/>
                      <a:pt x="2723" y="2734"/>
                      <a:pt x="2788" y="2727"/>
                    </a:cubicBezTo>
                    <a:cubicBezTo>
                      <a:pt x="3061" y="2695"/>
                      <a:pt x="3349" y="2519"/>
                      <a:pt x="3631" y="2519"/>
                    </a:cubicBezTo>
                    <a:cubicBezTo>
                      <a:pt x="3683" y="2519"/>
                      <a:pt x="3735" y="2525"/>
                      <a:pt x="3786" y="2539"/>
                    </a:cubicBezTo>
                    <a:cubicBezTo>
                      <a:pt x="3798" y="2542"/>
                      <a:pt x="3811" y="2544"/>
                      <a:pt x="3823" y="2544"/>
                    </a:cubicBezTo>
                    <a:cubicBezTo>
                      <a:pt x="3838" y="2544"/>
                      <a:pt x="3854" y="2541"/>
                      <a:pt x="3868" y="2537"/>
                    </a:cubicBezTo>
                    <a:cubicBezTo>
                      <a:pt x="4628" y="2782"/>
                      <a:pt x="5379" y="3053"/>
                      <a:pt x="6121" y="3349"/>
                    </a:cubicBezTo>
                    <a:cubicBezTo>
                      <a:pt x="6090" y="3357"/>
                      <a:pt x="6060" y="3367"/>
                      <a:pt x="6030" y="3376"/>
                    </a:cubicBezTo>
                    <a:cubicBezTo>
                      <a:pt x="5940" y="3406"/>
                      <a:pt x="5852" y="3437"/>
                      <a:pt x="5764" y="3468"/>
                    </a:cubicBezTo>
                    <a:cubicBezTo>
                      <a:pt x="5219" y="3233"/>
                      <a:pt x="4593" y="3055"/>
                      <a:pt x="3988" y="3055"/>
                    </a:cubicBezTo>
                    <a:cubicBezTo>
                      <a:pt x="3402" y="3055"/>
                      <a:pt x="2835" y="3222"/>
                      <a:pt x="2379" y="3666"/>
                    </a:cubicBezTo>
                    <a:cubicBezTo>
                      <a:pt x="2315" y="3727"/>
                      <a:pt x="2306" y="3864"/>
                      <a:pt x="2413" y="3893"/>
                    </a:cubicBezTo>
                    <a:cubicBezTo>
                      <a:pt x="2894" y="4028"/>
                      <a:pt x="3389" y="4095"/>
                      <a:pt x="3886" y="4095"/>
                    </a:cubicBezTo>
                    <a:cubicBezTo>
                      <a:pt x="4172" y="4095"/>
                      <a:pt x="4458" y="4073"/>
                      <a:pt x="4741" y="4028"/>
                    </a:cubicBezTo>
                    <a:cubicBezTo>
                      <a:pt x="5118" y="3967"/>
                      <a:pt x="5488" y="3867"/>
                      <a:pt x="5846" y="3728"/>
                    </a:cubicBezTo>
                    <a:cubicBezTo>
                      <a:pt x="6050" y="3651"/>
                      <a:pt x="6300" y="3540"/>
                      <a:pt x="6536" y="3540"/>
                    </a:cubicBezTo>
                    <a:cubicBezTo>
                      <a:pt x="6557" y="3540"/>
                      <a:pt x="6577" y="3541"/>
                      <a:pt x="6597" y="3542"/>
                    </a:cubicBezTo>
                    <a:cubicBezTo>
                      <a:pt x="6691" y="3582"/>
                      <a:pt x="6784" y="3620"/>
                      <a:pt x="6878" y="3660"/>
                    </a:cubicBezTo>
                    <a:cubicBezTo>
                      <a:pt x="7467" y="3910"/>
                      <a:pt x="8050" y="4177"/>
                      <a:pt x="8625" y="4459"/>
                    </a:cubicBezTo>
                    <a:cubicBezTo>
                      <a:pt x="8466" y="4479"/>
                      <a:pt x="8311" y="4518"/>
                      <a:pt x="8163" y="4578"/>
                    </a:cubicBezTo>
                    <a:cubicBezTo>
                      <a:pt x="8151" y="4568"/>
                      <a:pt x="8136" y="4561"/>
                      <a:pt x="8120" y="4557"/>
                    </a:cubicBezTo>
                    <a:cubicBezTo>
                      <a:pt x="7870" y="4486"/>
                      <a:pt x="7623" y="4454"/>
                      <a:pt x="7380" y="4454"/>
                    </a:cubicBezTo>
                    <a:cubicBezTo>
                      <a:pt x="6342" y="4454"/>
                      <a:pt x="5372" y="5038"/>
                      <a:pt x="4572" y="5693"/>
                    </a:cubicBezTo>
                    <a:cubicBezTo>
                      <a:pt x="4481" y="5769"/>
                      <a:pt x="4528" y="5910"/>
                      <a:pt x="4640" y="5929"/>
                    </a:cubicBezTo>
                    <a:cubicBezTo>
                      <a:pt x="4970" y="5988"/>
                      <a:pt x="5305" y="6046"/>
                      <a:pt x="5641" y="6046"/>
                    </a:cubicBezTo>
                    <a:cubicBezTo>
                      <a:pt x="5720" y="6046"/>
                      <a:pt x="5799" y="6043"/>
                      <a:pt x="5879" y="6035"/>
                    </a:cubicBezTo>
                    <a:cubicBezTo>
                      <a:pt x="6330" y="5996"/>
                      <a:pt x="6725" y="5798"/>
                      <a:pt x="7095" y="5546"/>
                    </a:cubicBezTo>
                    <a:cubicBezTo>
                      <a:pt x="7577" y="5219"/>
                      <a:pt x="8156" y="4711"/>
                      <a:pt x="8775" y="4711"/>
                    </a:cubicBezTo>
                    <a:cubicBezTo>
                      <a:pt x="8911" y="4711"/>
                      <a:pt x="9049" y="4736"/>
                      <a:pt x="9188" y="4793"/>
                    </a:cubicBezTo>
                    <a:cubicBezTo>
                      <a:pt x="9204" y="4800"/>
                      <a:pt x="9221" y="4804"/>
                      <a:pt x="9239" y="4804"/>
                    </a:cubicBezTo>
                    <a:cubicBezTo>
                      <a:pt x="9256" y="4804"/>
                      <a:pt x="9273" y="4800"/>
                      <a:pt x="9289" y="4793"/>
                    </a:cubicBezTo>
                    <a:cubicBezTo>
                      <a:pt x="9744" y="5028"/>
                      <a:pt x="10195" y="5272"/>
                      <a:pt x="10639" y="5526"/>
                    </a:cubicBezTo>
                    <a:cubicBezTo>
                      <a:pt x="10513" y="5541"/>
                      <a:pt x="10390" y="5577"/>
                      <a:pt x="10275" y="5634"/>
                    </a:cubicBezTo>
                    <a:cubicBezTo>
                      <a:pt x="10226" y="5658"/>
                      <a:pt x="10179" y="5685"/>
                      <a:pt x="10134" y="5715"/>
                    </a:cubicBezTo>
                    <a:cubicBezTo>
                      <a:pt x="10118" y="5678"/>
                      <a:pt x="10084" y="5650"/>
                      <a:pt x="10031" y="5647"/>
                    </a:cubicBezTo>
                    <a:cubicBezTo>
                      <a:pt x="9980" y="5645"/>
                      <a:pt x="9929" y="5644"/>
                      <a:pt x="9878" y="5644"/>
                    </a:cubicBezTo>
                    <a:cubicBezTo>
                      <a:pt x="8879" y="5644"/>
                      <a:pt x="7910" y="6133"/>
                      <a:pt x="7330" y="6953"/>
                    </a:cubicBezTo>
                    <a:cubicBezTo>
                      <a:pt x="7278" y="7026"/>
                      <a:pt x="7317" y="7163"/>
                      <a:pt x="7421" y="7166"/>
                    </a:cubicBezTo>
                    <a:cubicBezTo>
                      <a:pt x="7427" y="7166"/>
                      <a:pt x="7434" y="7166"/>
                      <a:pt x="7440" y="7166"/>
                    </a:cubicBezTo>
                    <a:cubicBezTo>
                      <a:pt x="8111" y="7166"/>
                      <a:pt x="8773" y="6994"/>
                      <a:pt x="9353" y="6652"/>
                    </a:cubicBezTo>
                    <a:cubicBezTo>
                      <a:pt x="9653" y="6476"/>
                      <a:pt x="9895" y="6249"/>
                      <a:pt x="10161" y="6029"/>
                    </a:cubicBezTo>
                    <a:cubicBezTo>
                      <a:pt x="10348" y="5875"/>
                      <a:pt x="10567" y="5785"/>
                      <a:pt x="10798" y="5785"/>
                    </a:cubicBezTo>
                    <a:cubicBezTo>
                      <a:pt x="10888" y="5785"/>
                      <a:pt x="10979" y="5798"/>
                      <a:pt x="11071" y="5827"/>
                    </a:cubicBezTo>
                    <a:cubicBezTo>
                      <a:pt x="11085" y="5831"/>
                      <a:pt x="11099" y="5833"/>
                      <a:pt x="11114" y="5833"/>
                    </a:cubicBezTo>
                    <a:cubicBezTo>
                      <a:pt x="11128" y="5833"/>
                      <a:pt x="11142" y="5831"/>
                      <a:pt x="11156" y="5827"/>
                    </a:cubicBezTo>
                    <a:cubicBezTo>
                      <a:pt x="11609" y="6095"/>
                      <a:pt x="12057" y="6375"/>
                      <a:pt x="12498" y="6663"/>
                    </a:cubicBezTo>
                    <a:cubicBezTo>
                      <a:pt x="12413" y="6678"/>
                      <a:pt x="12330" y="6702"/>
                      <a:pt x="12250" y="6736"/>
                    </a:cubicBezTo>
                    <a:cubicBezTo>
                      <a:pt x="12237" y="6733"/>
                      <a:pt x="12224" y="6731"/>
                      <a:pt x="12211" y="6731"/>
                    </a:cubicBezTo>
                    <a:cubicBezTo>
                      <a:pt x="12207" y="6731"/>
                      <a:pt x="12202" y="6732"/>
                      <a:pt x="12198" y="6732"/>
                    </a:cubicBezTo>
                    <a:cubicBezTo>
                      <a:pt x="12124" y="6740"/>
                      <a:pt x="12051" y="6743"/>
                      <a:pt x="11978" y="6743"/>
                    </a:cubicBezTo>
                    <a:cubicBezTo>
                      <a:pt x="11755" y="6743"/>
                      <a:pt x="11532" y="6715"/>
                      <a:pt x="11309" y="6715"/>
                    </a:cubicBezTo>
                    <a:cubicBezTo>
                      <a:pt x="11045" y="6715"/>
                      <a:pt x="10783" y="6758"/>
                      <a:pt x="10533" y="6845"/>
                    </a:cubicBezTo>
                    <a:cubicBezTo>
                      <a:pt x="10028" y="7020"/>
                      <a:pt x="9595" y="7358"/>
                      <a:pt x="9305" y="7806"/>
                    </a:cubicBezTo>
                    <a:cubicBezTo>
                      <a:pt x="9276" y="7847"/>
                      <a:pt x="9273" y="7901"/>
                      <a:pt x="9296" y="7946"/>
                    </a:cubicBezTo>
                    <a:cubicBezTo>
                      <a:pt x="9690" y="7933"/>
                      <a:pt x="10083" y="7919"/>
                      <a:pt x="10478" y="7907"/>
                    </a:cubicBezTo>
                    <a:cubicBezTo>
                      <a:pt x="10733" y="7860"/>
                      <a:pt x="10983" y="7791"/>
                      <a:pt x="11222" y="7685"/>
                    </a:cubicBezTo>
                    <a:cubicBezTo>
                      <a:pt x="11494" y="7565"/>
                      <a:pt x="11723" y="7388"/>
                      <a:pt x="11961" y="7212"/>
                    </a:cubicBezTo>
                    <a:cubicBezTo>
                      <a:pt x="12169" y="7059"/>
                      <a:pt x="12401" y="6918"/>
                      <a:pt x="12661" y="6918"/>
                    </a:cubicBezTo>
                    <a:cubicBezTo>
                      <a:pt x="12698" y="6918"/>
                      <a:pt x="12737" y="6921"/>
                      <a:pt x="12775" y="6927"/>
                    </a:cubicBezTo>
                    <a:cubicBezTo>
                      <a:pt x="12784" y="6929"/>
                      <a:pt x="12792" y="6930"/>
                      <a:pt x="12800" y="6930"/>
                    </a:cubicBezTo>
                    <a:cubicBezTo>
                      <a:pt x="12824" y="6930"/>
                      <a:pt x="12848" y="6923"/>
                      <a:pt x="12869" y="6908"/>
                    </a:cubicBezTo>
                    <a:cubicBezTo>
                      <a:pt x="13288" y="7190"/>
                      <a:pt x="13700" y="7480"/>
                      <a:pt x="14107" y="7779"/>
                    </a:cubicBezTo>
                    <a:lnTo>
                      <a:pt x="14463" y="7766"/>
                    </a:lnTo>
                    <a:cubicBezTo>
                      <a:pt x="14538" y="7764"/>
                      <a:pt x="14611" y="7742"/>
                      <a:pt x="14675" y="7703"/>
                    </a:cubicBezTo>
                    <a:cubicBezTo>
                      <a:pt x="14709" y="7699"/>
                      <a:pt x="14744" y="7697"/>
                      <a:pt x="14778" y="7694"/>
                    </a:cubicBezTo>
                    <a:cubicBezTo>
                      <a:pt x="14746" y="7608"/>
                      <a:pt x="14705" y="7525"/>
                      <a:pt x="14656" y="7446"/>
                    </a:cubicBezTo>
                    <a:cubicBezTo>
                      <a:pt x="14667" y="7434"/>
                      <a:pt x="14674" y="7418"/>
                      <a:pt x="14679" y="7401"/>
                    </a:cubicBezTo>
                    <a:cubicBezTo>
                      <a:pt x="14967" y="6409"/>
                      <a:pt x="14869" y="5225"/>
                      <a:pt x="13976" y="4567"/>
                    </a:cubicBezTo>
                    <a:cubicBezTo>
                      <a:pt x="13951" y="4550"/>
                      <a:pt x="13924" y="4542"/>
                      <a:pt x="13897" y="4542"/>
                    </a:cubicBezTo>
                    <a:cubicBezTo>
                      <a:pt x="13845" y="4542"/>
                      <a:pt x="13794" y="4572"/>
                      <a:pt x="13772" y="4626"/>
                    </a:cubicBezTo>
                    <a:cubicBezTo>
                      <a:pt x="13557" y="5172"/>
                      <a:pt x="13537" y="5776"/>
                      <a:pt x="13700" y="6340"/>
                    </a:cubicBezTo>
                    <a:cubicBezTo>
                      <a:pt x="13781" y="6615"/>
                      <a:pt x="13908" y="6873"/>
                      <a:pt x="14075" y="7106"/>
                    </a:cubicBezTo>
                    <a:cubicBezTo>
                      <a:pt x="14223" y="7314"/>
                      <a:pt x="14417" y="7511"/>
                      <a:pt x="14514" y="7748"/>
                    </a:cubicBezTo>
                    <a:cubicBezTo>
                      <a:pt x="14062" y="7411"/>
                      <a:pt x="13604" y="7084"/>
                      <a:pt x="13137" y="6768"/>
                    </a:cubicBezTo>
                    <a:cubicBezTo>
                      <a:pt x="13137" y="6764"/>
                      <a:pt x="13136" y="6759"/>
                      <a:pt x="13135" y="6755"/>
                    </a:cubicBezTo>
                    <a:cubicBezTo>
                      <a:pt x="13085" y="6503"/>
                      <a:pt x="12984" y="6277"/>
                      <a:pt x="12865" y="6057"/>
                    </a:cubicBezTo>
                    <a:cubicBezTo>
                      <a:pt x="12918" y="6045"/>
                      <a:pt x="12958" y="6004"/>
                      <a:pt x="12969" y="5950"/>
                    </a:cubicBezTo>
                    <a:cubicBezTo>
                      <a:pt x="13161" y="5092"/>
                      <a:pt x="12903" y="4160"/>
                      <a:pt x="12298" y="3522"/>
                    </a:cubicBezTo>
                    <a:cubicBezTo>
                      <a:pt x="12270" y="3492"/>
                      <a:pt x="12225" y="3475"/>
                      <a:pt x="12183" y="3475"/>
                    </a:cubicBezTo>
                    <a:cubicBezTo>
                      <a:pt x="12133" y="3475"/>
                      <a:pt x="12085" y="3499"/>
                      <a:pt x="12069" y="3556"/>
                    </a:cubicBezTo>
                    <a:cubicBezTo>
                      <a:pt x="11912" y="4118"/>
                      <a:pt x="11851" y="4669"/>
                      <a:pt x="12094" y="5218"/>
                    </a:cubicBezTo>
                    <a:cubicBezTo>
                      <a:pt x="12295" y="5674"/>
                      <a:pt x="12633" y="6072"/>
                      <a:pt x="12801" y="6542"/>
                    </a:cubicBezTo>
                    <a:cubicBezTo>
                      <a:pt x="12417" y="6288"/>
                      <a:pt x="12029" y="6043"/>
                      <a:pt x="11636" y="5804"/>
                    </a:cubicBezTo>
                    <a:cubicBezTo>
                      <a:pt x="11612" y="5606"/>
                      <a:pt x="11521" y="5443"/>
                      <a:pt x="11401" y="5299"/>
                    </a:cubicBezTo>
                    <a:cubicBezTo>
                      <a:pt x="11408" y="5283"/>
                      <a:pt x="11411" y="5265"/>
                      <a:pt x="11412" y="5248"/>
                    </a:cubicBezTo>
                    <a:cubicBezTo>
                      <a:pt x="11452" y="4201"/>
                      <a:pt x="11039" y="3188"/>
                      <a:pt x="10280" y="2467"/>
                    </a:cubicBezTo>
                    <a:cubicBezTo>
                      <a:pt x="10259" y="2448"/>
                      <a:pt x="10233" y="2439"/>
                      <a:pt x="10207" y="2439"/>
                    </a:cubicBezTo>
                    <a:cubicBezTo>
                      <a:pt x="10142" y="2439"/>
                      <a:pt x="10075" y="2493"/>
                      <a:pt x="10067" y="2559"/>
                    </a:cubicBezTo>
                    <a:cubicBezTo>
                      <a:pt x="9999" y="3166"/>
                      <a:pt x="10027" y="3810"/>
                      <a:pt x="10281" y="4375"/>
                    </a:cubicBezTo>
                    <a:cubicBezTo>
                      <a:pt x="10403" y="4646"/>
                      <a:pt x="10578" y="4878"/>
                      <a:pt x="10795" y="5080"/>
                    </a:cubicBezTo>
                    <a:cubicBezTo>
                      <a:pt x="10963" y="5237"/>
                      <a:pt x="11171" y="5391"/>
                      <a:pt x="11286" y="5594"/>
                    </a:cubicBezTo>
                    <a:cubicBezTo>
                      <a:pt x="10973" y="5409"/>
                      <a:pt x="10658" y="5229"/>
                      <a:pt x="10340" y="5052"/>
                    </a:cubicBezTo>
                    <a:cubicBezTo>
                      <a:pt x="10155" y="4949"/>
                      <a:pt x="9969" y="4849"/>
                      <a:pt x="9781" y="4749"/>
                    </a:cubicBezTo>
                    <a:cubicBezTo>
                      <a:pt x="9729" y="4487"/>
                      <a:pt x="9590" y="4274"/>
                      <a:pt x="9419" y="4080"/>
                    </a:cubicBezTo>
                    <a:cubicBezTo>
                      <a:pt x="9432" y="2943"/>
                      <a:pt x="8923" y="1843"/>
                      <a:pt x="8041" y="1122"/>
                    </a:cubicBezTo>
                    <a:cubicBezTo>
                      <a:pt x="8019" y="1104"/>
                      <a:pt x="7993" y="1096"/>
                      <a:pt x="7966" y="1096"/>
                    </a:cubicBezTo>
                    <a:cubicBezTo>
                      <a:pt x="7900" y="1096"/>
                      <a:pt x="7833" y="1143"/>
                      <a:pt x="7830" y="1213"/>
                    </a:cubicBezTo>
                    <a:cubicBezTo>
                      <a:pt x="7794" y="1883"/>
                      <a:pt x="7946" y="2556"/>
                      <a:pt x="8280" y="3138"/>
                    </a:cubicBezTo>
                    <a:cubicBezTo>
                      <a:pt x="8448" y="3428"/>
                      <a:pt x="8655" y="3692"/>
                      <a:pt x="8894" y="3925"/>
                    </a:cubicBezTo>
                    <a:cubicBezTo>
                      <a:pt x="9091" y="4121"/>
                      <a:pt x="9320" y="4321"/>
                      <a:pt x="9443" y="4573"/>
                    </a:cubicBezTo>
                    <a:cubicBezTo>
                      <a:pt x="9066" y="4378"/>
                      <a:pt x="8685" y="4190"/>
                      <a:pt x="8300" y="4007"/>
                    </a:cubicBezTo>
                    <a:cubicBezTo>
                      <a:pt x="8297" y="4003"/>
                      <a:pt x="8293" y="3997"/>
                      <a:pt x="8289" y="3993"/>
                    </a:cubicBezTo>
                    <a:cubicBezTo>
                      <a:pt x="8101" y="3802"/>
                      <a:pt x="7890" y="3639"/>
                      <a:pt x="7673" y="3483"/>
                    </a:cubicBezTo>
                    <a:cubicBezTo>
                      <a:pt x="7699" y="3448"/>
                      <a:pt x="7705" y="3402"/>
                      <a:pt x="7692" y="3362"/>
                    </a:cubicBezTo>
                    <a:cubicBezTo>
                      <a:pt x="7334" y="2221"/>
                      <a:pt x="6600" y="1235"/>
                      <a:pt x="5612" y="563"/>
                    </a:cubicBezTo>
                    <a:cubicBezTo>
                      <a:pt x="5588" y="547"/>
                      <a:pt x="5562" y="540"/>
                      <a:pt x="5536" y="540"/>
                    </a:cubicBezTo>
                    <a:cubicBezTo>
                      <a:pt x="5460" y="540"/>
                      <a:pt x="5388" y="603"/>
                      <a:pt x="5400" y="690"/>
                    </a:cubicBezTo>
                    <a:cubicBezTo>
                      <a:pt x="5500" y="1446"/>
                      <a:pt x="5822" y="2155"/>
                      <a:pt x="6326" y="2728"/>
                    </a:cubicBezTo>
                    <a:cubicBezTo>
                      <a:pt x="6632" y="3073"/>
                      <a:pt x="7012" y="3324"/>
                      <a:pt x="7382" y="3588"/>
                    </a:cubicBezTo>
                    <a:cubicBezTo>
                      <a:pt x="7261" y="3535"/>
                      <a:pt x="7141" y="3483"/>
                      <a:pt x="7019" y="3431"/>
                    </a:cubicBezTo>
                    <a:cubicBezTo>
                      <a:pt x="7009" y="3416"/>
                      <a:pt x="6995" y="3404"/>
                      <a:pt x="6979" y="3396"/>
                    </a:cubicBezTo>
                    <a:cubicBezTo>
                      <a:pt x="6892" y="3346"/>
                      <a:pt x="6796" y="3312"/>
                      <a:pt x="6697" y="3296"/>
                    </a:cubicBezTo>
                    <a:cubicBezTo>
                      <a:pt x="6390" y="3167"/>
                      <a:pt x="6081" y="3044"/>
                      <a:pt x="5770" y="2925"/>
                    </a:cubicBezTo>
                    <a:cubicBezTo>
                      <a:pt x="5766" y="2912"/>
                      <a:pt x="5760" y="2900"/>
                      <a:pt x="5753" y="2888"/>
                    </a:cubicBezTo>
                    <a:cubicBezTo>
                      <a:pt x="5606" y="2658"/>
                      <a:pt x="5404" y="2494"/>
                      <a:pt x="5181" y="2357"/>
                    </a:cubicBezTo>
                    <a:cubicBezTo>
                      <a:pt x="5185" y="2336"/>
                      <a:pt x="5183" y="2313"/>
                      <a:pt x="5177" y="2292"/>
                    </a:cubicBezTo>
                    <a:cubicBezTo>
                      <a:pt x="4847" y="1225"/>
                      <a:pt x="3985" y="353"/>
                      <a:pt x="2924" y="7"/>
                    </a:cubicBezTo>
                    <a:cubicBezTo>
                      <a:pt x="2910" y="3"/>
                      <a:pt x="2895"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8" name="Google Shape;4918;p55"/>
              <p:cNvSpPr/>
              <p:nvPr/>
            </p:nvSpPr>
            <p:spPr>
              <a:xfrm>
                <a:off x="3914000" y="625525"/>
                <a:ext cx="27175" cy="40875"/>
              </a:xfrm>
              <a:custGeom>
                <a:avLst/>
                <a:gdLst/>
                <a:ahLst/>
                <a:cxnLst/>
                <a:rect l="l" t="t" r="r" b="b"/>
                <a:pathLst>
                  <a:path w="1087" h="1635" extrusionOk="0">
                    <a:moveTo>
                      <a:pt x="484" y="1"/>
                    </a:moveTo>
                    <a:lnTo>
                      <a:pt x="1" y="411"/>
                    </a:lnTo>
                    <a:cubicBezTo>
                      <a:pt x="3" y="425"/>
                      <a:pt x="4" y="440"/>
                      <a:pt x="5" y="454"/>
                    </a:cubicBezTo>
                    <a:cubicBezTo>
                      <a:pt x="28" y="764"/>
                      <a:pt x="69" y="1075"/>
                      <a:pt x="156" y="1374"/>
                    </a:cubicBezTo>
                    <a:cubicBezTo>
                      <a:pt x="183" y="1463"/>
                      <a:pt x="213" y="1550"/>
                      <a:pt x="249" y="1635"/>
                    </a:cubicBezTo>
                    <a:lnTo>
                      <a:pt x="1086" y="1635"/>
                    </a:lnTo>
                    <a:cubicBezTo>
                      <a:pt x="1026" y="1043"/>
                      <a:pt x="856" y="466"/>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19" name="Google Shape;4919;p55"/>
              <p:cNvSpPr/>
              <p:nvPr/>
            </p:nvSpPr>
            <p:spPr>
              <a:xfrm>
                <a:off x="3949925" y="344975"/>
                <a:ext cx="207525" cy="321450"/>
              </a:xfrm>
              <a:custGeom>
                <a:avLst/>
                <a:gdLst/>
                <a:ahLst/>
                <a:cxnLst/>
                <a:rect l="l" t="t" r="r" b="b"/>
                <a:pathLst>
                  <a:path w="8301" h="12858" extrusionOk="0">
                    <a:moveTo>
                      <a:pt x="7029" y="0"/>
                    </a:moveTo>
                    <a:cubicBezTo>
                      <a:pt x="7003" y="0"/>
                      <a:pt x="6977" y="8"/>
                      <a:pt x="6956" y="24"/>
                    </a:cubicBezTo>
                    <a:cubicBezTo>
                      <a:pt x="6423" y="443"/>
                      <a:pt x="6004" y="1004"/>
                      <a:pt x="5766" y="1640"/>
                    </a:cubicBezTo>
                    <a:cubicBezTo>
                      <a:pt x="5643" y="1965"/>
                      <a:pt x="5545" y="2320"/>
                      <a:pt x="5566" y="2670"/>
                    </a:cubicBezTo>
                    <a:cubicBezTo>
                      <a:pt x="5585" y="2994"/>
                      <a:pt x="5803" y="3354"/>
                      <a:pt x="5693" y="3677"/>
                    </a:cubicBezTo>
                    <a:cubicBezTo>
                      <a:pt x="5685" y="3704"/>
                      <a:pt x="5684" y="3733"/>
                      <a:pt x="5691" y="3759"/>
                    </a:cubicBezTo>
                    <a:cubicBezTo>
                      <a:pt x="5400" y="4502"/>
                      <a:pt x="5085" y="5236"/>
                      <a:pt x="4745" y="5960"/>
                    </a:cubicBezTo>
                    <a:cubicBezTo>
                      <a:pt x="4739" y="5929"/>
                      <a:pt x="4730" y="5897"/>
                      <a:pt x="4723" y="5866"/>
                    </a:cubicBezTo>
                    <a:cubicBezTo>
                      <a:pt x="4698" y="5776"/>
                      <a:pt x="4673" y="5686"/>
                      <a:pt x="4647" y="5596"/>
                    </a:cubicBezTo>
                    <a:cubicBezTo>
                      <a:pt x="5173" y="4552"/>
                      <a:pt x="5498" y="3183"/>
                      <a:pt x="4654" y="2205"/>
                    </a:cubicBezTo>
                    <a:cubicBezTo>
                      <a:pt x="4625" y="2172"/>
                      <a:pt x="4577" y="2151"/>
                      <a:pt x="4531" y="2151"/>
                    </a:cubicBezTo>
                    <a:cubicBezTo>
                      <a:pt x="4485" y="2151"/>
                      <a:pt x="4441" y="2173"/>
                      <a:pt x="4423" y="2225"/>
                    </a:cubicBezTo>
                    <a:cubicBezTo>
                      <a:pt x="4167" y="2968"/>
                      <a:pt x="4074" y="3758"/>
                      <a:pt x="4150" y="4542"/>
                    </a:cubicBezTo>
                    <a:cubicBezTo>
                      <a:pt x="4188" y="4922"/>
                      <a:pt x="4267" y="5298"/>
                      <a:pt x="4382" y="5662"/>
                    </a:cubicBezTo>
                    <a:cubicBezTo>
                      <a:pt x="4454" y="5888"/>
                      <a:pt x="4561" y="6173"/>
                      <a:pt x="4523" y="6424"/>
                    </a:cubicBezTo>
                    <a:cubicBezTo>
                      <a:pt x="4478" y="6515"/>
                      <a:pt x="4434" y="6605"/>
                      <a:pt x="4389" y="6697"/>
                    </a:cubicBezTo>
                    <a:cubicBezTo>
                      <a:pt x="4104" y="7270"/>
                      <a:pt x="3803" y="7834"/>
                      <a:pt x="3487" y="8393"/>
                    </a:cubicBezTo>
                    <a:cubicBezTo>
                      <a:pt x="3477" y="8233"/>
                      <a:pt x="3446" y="8076"/>
                      <a:pt x="3395" y="7925"/>
                    </a:cubicBezTo>
                    <a:cubicBezTo>
                      <a:pt x="3405" y="7912"/>
                      <a:pt x="3414" y="7897"/>
                      <a:pt x="3419" y="7882"/>
                    </a:cubicBezTo>
                    <a:cubicBezTo>
                      <a:pt x="3870" y="6593"/>
                      <a:pt x="3246" y="5307"/>
                      <a:pt x="2497" y="4273"/>
                    </a:cubicBezTo>
                    <a:cubicBezTo>
                      <a:pt x="2470" y="4235"/>
                      <a:pt x="2431" y="4219"/>
                      <a:pt x="2393" y="4219"/>
                    </a:cubicBezTo>
                    <a:cubicBezTo>
                      <a:pt x="2333" y="4219"/>
                      <a:pt x="2273" y="4259"/>
                      <a:pt x="2257" y="4326"/>
                    </a:cubicBezTo>
                    <a:cubicBezTo>
                      <a:pt x="2160" y="4730"/>
                      <a:pt x="2066" y="5139"/>
                      <a:pt x="2076" y="5557"/>
                    </a:cubicBezTo>
                    <a:cubicBezTo>
                      <a:pt x="2089" y="6010"/>
                      <a:pt x="2264" y="6416"/>
                      <a:pt x="2492" y="6800"/>
                    </a:cubicBezTo>
                    <a:cubicBezTo>
                      <a:pt x="2857" y="7411"/>
                      <a:pt x="3479" y="8183"/>
                      <a:pt x="3119" y="8936"/>
                    </a:cubicBezTo>
                    <a:cubicBezTo>
                      <a:pt x="3103" y="8967"/>
                      <a:pt x="3101" y="9003"/>
                      <a:pt x="3114" y="9036"/>
                    </a:cubicBezTo>
                    <a:cubicBezTo>
                      <a:pt x="2853" y="9477"/>
                      <a:pt x="2581" y="9911"/>
                      <a:pt x="2302" y="10340"/>
                    </a:cubicBezTo>
                    <a:cubicBezTo>
                      <a:pt x="2294" y="10213"/>
                      <a:pt x="2266" y="10087"/>
                      <a:pt x="2216" y="9969"/>
                    </a:cubicBezTo>
                    <a:cubicBezTo>
                      <a:pt x="2194" y="9919"/>
                      <a:pt x="2170" y="9871"/>
                      <a:pt x="2143" y="9825"/>
                    </a:cubicBezTo>
                    <a:cubicBezTo>
                      <a:pt x="2185" y="9809"/>
                      <a:pt x="2215" y="9770"/>
                      <a:pt x="2217" y="9725"/>
                    </a:cubicBezTo>
                    <a:cubicBezTo>
                      <a:pt x="2333" y="8677"/>
                      <a:pt x="1899" y="7611"/>
                      <a:pt x="1076" y="6951"/>
                    </a:cubicBezTo>
                    <a:cubicBezTo>
                      <a:pt x="1052" y="6932"/>
                      <a:pt x="1021" y="6923"/>
                      <a:pt x="989" y="6923"/>
                    </a:cubicBezTo>
                    <a:cubicBezTo>
                      <a:pt x="926" y="6923"/>
                      <a:pt x="863" y="6959"/>
                      <a:pt x="858" y="7030"/>
                    </a:cubicBezTo>
                    <a:cubicBezTo>
                      <a:pt x="814" y="7706"/>
                      <a:pt x="945" y="8383"/>
                      <a:pt x="1255" y="8988"/>
                    </a:cubicBezTo>
                    <a:cubicBezTo>
                      <a:pt x="1413" y="9298"/>
                      <a:pt x="1625" y="9554"/>
                      <a:pt x="1829" y="9832"/>
                    </a:cubicBezTo>
                    <a:cubicBezTo>
                      <a:pt x="2026" y="10104"/>
                      <a:pt x="2099" y="10431"/>
                      <a:pt x="1976" y="10753"/>
                    </a:cubicBezTo>
                    <a:cubicBezTo>
                      <a:pt x="1965" y="10779"/>
                      <a:pt x="1964" y="10809"/>
                      <a:pt x="1971" y="10837"/>
                    </a:cubicBezTo>
                    <a:cubicBezTo>
                      <a:pt x="1676" y="11274"/>
                      <a:pt x="1370" y="11704"/>
                      <a:pt x="1056" y="12127"/>
                    </a:cubicBezTo>
                    <a:cubicBezTo>
                      <a:pt x="1046" y="12041"/>
                      <a:pt x="1027" y="11957"/>
                      <a:pt x="997" y="11875"/>
                    </a:cubicBezTo>
                    <a:cubicBezTo>
                      <a:pt x="1003" y="11860"/>
                      <a:pt x="1006" y="11841"/>
                      <a:pt x="1005" y="11824"/>
                    </a:cubicBezTo>
                    <a:cubicBezTo>
                      <a:pt x="990" y="11526"/>
                      <a:pt x="1058" y="11234"/>
                      <a:pt x="1075" y="10938"/>
                    </a:cubicBezTo>
                    <a:cubicBezTo>
                      <a:pt x="1100" y="10517"/>
                      <a:pt x="1013" y="10097"/>
                      <a:pt x="823" y="9720"/>
                    </a:cubicBezTo>
                    <a:lnTo>
                      <a:pt x="0" y="10417"/>
                    </a:lnTo>
                    <a:cubicBezTo>
                      <a:pt x="29" y="10544"/>
                      <a:pt x="66" y="10670"/>
                      <a:pt x="112" y="10792"/>
                    </a:cubicBezTo>
                    <a:cubicBezTo>
                      <a:pt x="215" y="11071"/>
                      <a:pt x="379" y="11310"/>
                      <a:pt x="539" y="11558"/>
                    </a:cubicBezTo>
                    <a:cubicBezTo>
                      <a:pt x="700" y="11805"/>
                      <a:pt x="843" y="12085"/>
                      <a:pt x="774" y="12388"/>
                    </a:cubicBezTo>
                    <a:cubicBezTo>
                      <a:pt x="766" y="12420"/>
                      <a:pt x="771" y="12454"/>
                      <a:pt x="789" y="12481"/>
                    </a:cubicBezTo>
                    <a:cubicBezTo>
                      <a:pt x="692" y="12608"/>
                      <a:pt x="595" y="12733"/>
                      <a:pt x="498" y="12858"/>
                    </a:cubicBezTo>
                    <a:lnTo>
                      <a:pt x="835" y="12858"/>
                    </a:lnTo>
                    <a:cubicBezTo>
                      <a:pt x="860" y="12825"/>
                      <a:pt x="887" y="12792"/>
                      <a:pt x="912" y="12758"/>
                    </a:cubicBezTo>
                    <a:cubicBezTo>
                      <a:pt x="918" y="12756"/>
                      <a:pt x="922" y="12756"/>
                      <a:pt x="926" y="12756"/>
                    </a:cubicBezTo>
                    <a:cubicBezTo>
                      <a:pt x="1180" y="12721"/>
                      <a:pt x="1413" y="12634"/>
                      <a:pt x="1639" y="12528"/>
                    </a:cubicBezTo>
                    <a:cubicBezTo>
                      <a:pt x="1648" y="12581"/>
                      <a:pt x="1686" y="12625"/>
                      <a:pt x="1738" y="12639"/>
                    </a:cubicBezTo>
                    <a:cubicBezTo>
                      <a:pt x="1975" y="12707"/>
                      <a:pt x="2220" y="12740"/>
                      <a:pt x="2465" y="12740"/>
                    </a:cubicBezTo>
                    <a:cubicBezTo>
                      <a:pt x="3093" y="12740"/>
                      <a:pt x="3719" y="12522"/>
                      <a:pt x="4203" y="12115"/>
                    </a:cubicBezTo>
                    <a:cubicBezTo>
                      <a:pt x="4272" y="12056"/>
                      <a:pt x="4286" y="11920"/>
                      <a:pt x="4183" y="11884"/>
                    </a:cubicBezTo>
                    <a:cubicBezTo>
                      <a:pt x="3851" y="11770"/>
                      <a:pt x="3521" y="11690"/>
                      <a:pt x="3189" y="11690"/>
                    </a:cubicBezTo>
                    <a:cubicBezTo>
                      <a:pt x="2968" y="11690"/>
                      <a:pt x="2746" y="11725"/>
                      <a:pt x="2522" y="11809"/>
                    </a:cubicBezTo>
                    <a:cubicBezTo>
                      <a:pt x="2054" y="11981"/>
                      <a:pt x="1637" y="12295"/>
                      <a:pt x="1158" y="12435"/>
                    </a:cubicBezTo>
                    <a:cubicBezTo>
                      <a:pt x="1434" y="12067"/>
                      <a:pt x="1703" y="11695"/>
                      <a:pt x="1965" y="11316"/>
                    </a:cubicBezTo>
                    <a:cubicBezTo>
                      <a:pt x="2165" y="11305"/>
                      <a:pt x="2332" y="11224"/>
                      <a:pt x="2484" y="11112"/>
                    </a:cubicBezTo>
                    <a:cubicBezTo>
                      <a:pt x="2498" y="11121"/>
                      <a:pt x="2515" y="11125"/>
                      <a:pt x="2534" y="11127"/>
                    </a:cubicBezTo>
                    <a:cubicBezTo>
                      <a:pt x="2652" y="11139"/>
                      <a:pt x="2770" y="11144"/>
                      <a:pt x="2888" y="11144"/>
                    </a:cubicBezTo>
                    <a:cubicBezTo>
                      <a:pt x="3807" y="11144"/>
                      <a:pt x="4698" y="10796"/>
                      <a:pt x="5376" y="10163"/>
                    </a:cubicBezTo>
                    <a:cubicBezTo>
                      <a:pt x="5452" y="10093"/>
                      <a:pt x="5388" y="9961"/>
                      <a:pt x="5298" y="9946"/>
                    </a:cubicBezTo>
                    <a:cubicBezTo>
                      <a:pt x="5042" y="9902"/>
                      <a:pt x="4779" y="9874"/>
                      <a:pt x="4516" y="9874"/>
                    </a:cubicBezTo>
                    <a:cubicBezTo>
                      <a:pt x="4161" y="9874"/>
                      <a:pt x="3806" y="9924"/>
                      <a:pt x="3472" y="10051"/>
                    </a:cubicBezTo>
                    <a:cubicBezTo>
                      <a:pt x="3195" y="10156"/>
                      <a:pt x="2952" y="10317"/>
                      <a:pt x="2738" y="10521"/>
                    </a:cubicBezTo>
                    <a:cubicBezTo>
                      <a:pt x="2571" y="10678"/>
                      <a:pt x="2404" y="10877"/>
                      <a:pt x="2194" y="10981"/>
                    </a:cubicBezTo>
                    <a:cubicBezTo>
                      <a:pt x="2399" y="10680"/>
                      <a:pt x="2597" y="10376"/>
                      <a:pt x="2793" y="10069"/>
                    </a:cubicBezTo>
                    <a:cubicBezTo>
                      <a:pt x="2906" y="9891"/>
                      <a:pt x="3017" y="9711"/>
                      <a:pt x="3128" y="9530"/>
                    </a:cubicBezTo>
                    <a:cubicBezTo>
                      <a:pt x="3392" y="9494"/>
                      <a:pt x="3614" y="9367"/>
                      <a:pt x="3818" y="9208"/>
                    </a:cubicBezTo>
                    <a:cubicBezTo>
                      <a:pt x="3907" y="9214"/>
                      <a:pt x="3997" y="9218"/>
                      <a:pt x="4086" y="9218"/>
                    </a:cubicBezTo>
                    <a:cubicBezTo>
                      <a:pt x="5128" y="9218"/>
                      <a:pt x="6141" y="8782"/>
                      <a:pt x="6853" y="8011"/>
                    </a:cubicBezTo>
                    <a:cubicBezTo>
                      <a:pt x="6919" y="7940"/>
                      <a:pt x="6872" y="7805"/>
                      <a:pt x="6775" y="7794"/>
                    </a:cubicBezTo>
                    <a:cubicBezTo>
                      <a:pt x="6640" y="7778"/>
                      <a:pt x="6504" y="7771"/>
                      <a:pt x="6369" y="7771"/>
                    </a:cubicBezTo>
                    <a:cubicBezTo>
                      <a:pt x="5836" y="7771"/>
                      <a:pt x="5306" y="7891"/>
                      <a:pt x="4826" y="8129"/>
                    </a:cubicBezTo>
                    <a:cubicBezTo>
                      <a:pt x="4527" y="8278"/>
                      <a:pt x="4251" y="8468"/>
                      <a:pt x="4003" y="8693"/>
                    </a:cubicBezTo>
                    <a:cubicBezTo>
                      <a:pt x="3797" y="8879"/>
                      <a:pt x="3584" y="9095"/>
                      <a:pt x="3325" y="9204"/>
                    </a:cubicBezTo>
                    <a:cubicBezTo>
                      <a:pt x="3541" y="8838"/>
                      <a:pt x="3753" y="8469"/>
                      <a:pt x="3957" y="8097"/>
                    </a:cubicBezTo>
                    <a:cubicBezTo>
                      <a:pt x="3962" y="8094"/>
                      <a:pt x="3968" y="8090"/>
                      <a:pt x="3972" y="8085"/>
                    </a:cubicBezTo>
                    <a:cubicBezTo>
                      <a:pt x="4175" y="7910"/>
                      <a:pt x="4349" y="7709"/>
                      <a:pt x="4518" y="7503"/>
                    </a:cubicBezTo>
                    <a:cubicBezTo>
                      <a:pt x="4543" y="7522"/>
                      <a:pt x="4574" y="7532"/>
                      <a:pt x="4605" y="7532"/>
                    </a:cubicBezTo>
                    <a:cubicBezTo>
                      <a:pt x="4616" y="7532"/>
                      <a:pt x="4627" y="7531"/>
                      <a:pt x="4639" y="7528"/>
                    </a:cubicBezTo>
                    <a:cubicBezTo>
                      <a:pt x="5799" y="7239"/>
                      <a:pt x="6827" y="6566"/>
                      <a:pt x="7556" y="5619"/>
                    </a:cubicBezTo>
                    <a:cubicBezTo>
                      <a:pt x="7623" y="5531"/>
                      <a:pt x="7564" y="5399"/>
                      <a:pt x="7453" y="5399"/>
                    </a:cubicBezTo>
                    <a:cubicBezTo>
                      <a:pt x="7449" y="5399"/>
                      <a:pt x="7446" y="5399"/>
                      <a:pt x="7442" y="5400"/>
                    </a:cubicBezTo>
                    <a:cubicBezTo>
                      <a:pt x="6682" y="5454"/>
                      <a:pt x="5955" y="5734"/>
                      <a:pt x="5353" y="6202"/>
                    </a:cubicBezTo>
                    <a:cubicBezTo>
                      <a:pt x="4991" y="6487"/>
                      <a:pt x="4716" y="6851"/>
                      <a:pt x="4430" y="7205"/>
                    </a:cubicBezTo>
                    <a:cubicBezTo>
                      <a:pt x="4491" y="7087"/>
                      <a:pt x="4550" y="6970"/>
                      <a:pt x="4609" y="6852"/>
                    </a:cubicBezTo>
                    <a:cubicBezTo>
                      <a:pt x="4625" y="6842"/>
                      <a:pt x="4638" y="6830"/>
                      <a:pt x="4647" y="6814"/>
                    </a:cubicBezTo>
                    <a:cubicBezTo>
                      <a:pt x="4702" y="6730"/>
                      <a:pt x="4743" y="6636"/>
                      <a:pt x="4765" y="6537"/>
                    </a:cubicBezTo>
                    <a:cubicBezTo>
                      <a:pt x="4911" y="6238"/>
                      <a:pt x="5052" y="5937"/>
                      <a:pt x="5190" y="5634"/>
                    </a:cubicBezTo>
                    <a:cubicBezTo>
                      <a:pt x="5203" y="5630"/>
                      <a:pt x="5216" y="5625"/>
                      <a:pt x="5228" y="5619"/>
                    </a:cubicBezTo>
                    <a:cubicBezTo>
                      <a:pt x="5467" y="5486"/>
                      <a:pt x="5641" y="5296"/>
                      <a:pt x="5791" y="5081"/>
                    </a:cubicBezTo>
                    <a:cubicBezTo>
                      <a:pt x="5801" y="5083"/>
                      <a:pt x="5811" y="5084"/>
                      <a:pt x="5821" y="5084"/>
                    </a:cubicBezTo>
                    <a:cubicBezTo>
                      <a:pt x="5833" y="5084"/>
                      <a:pt x="5845" y="5083"/>
                      <a:pt x="5857" y="5080"/>
                    </a:cubicBezTo>
                    <a:cubicBezTo>
                      <a:pt x="6941" y="4815"/>
                      <a:pt x="7863" y="4007"/>
                      <a:pt x="8273" y="2968"/>
                    </a:cubicBezTo>
                    <a:cubicBezTo>
                      <a:pt x="8300" y="2897"/>
                      <a:pt x="8267" y="2786"/>
                      <a:pt x="8176" y="2780"/>
                    </a:cubicBezTo>
                    <a:cubicBezTo>
                      <a:pt x="8152" y="2778"/>
                      <a:pt x="8128" y="2778"/>
                      <a:pt x="8105" y="2778"/>
                    </a:cubicBezTo>
                    <a:cubicBezTo>
                      <a:pt x="7748" y="2778"/>
                      <a:pt x="7436" y="2969"/>
                      <a:pt x="7134" y="3147"/>
                    </a:cubicBezTo>
                    <a:cubicBezTo>
                      <a:pt x="6802" y="3340"/>
                      <a:pt x="6481" y="3563"/>
                      <a:pt x="6241" y="3867"/>
                    </a:cubicBezTo>
                    <a:cubicBezTo>
                      <a:pt x="5935" y="4254"/>
                      <a:pt x="5753" y="4768"/>
                      <a:pt x="5414" y="5131"/>
                    </a:cubicBezTo>
                    <a:cubicBezTo>
                      <a:pt x="5559" y="4796"/>
                      <a:pt x="5700" y="4460"/>
                      <a:pt x="5836" y="4122"/>
                    </a:cubicBezTo>
                    <a:cubicBezTo>
                      <a:pt x="5894" y="3973"/>
                      <a:pt x="5953" y="3824"/>
                      <a:pt x="6010" y="3675"/>
                    </a:cubicBezTo>
                    <a:cubicBezTo>
                      <a:pt x="6039" y="3674"/>
                      <a:pt x="6066" y="3664"/>
                      <a:pt x="6087" y="3643"/>
                    </a:cubicBezTo>
                    <a:cubicBezTo>
                      <a:pt x="7090" y="2758"/>
                      <a:pt x="7151" y="1367"/>
                      <a:pt x="7167" y="123"/>
                    </a:cubicBezTo>
                    <a:cubicBezTo>
                      <a:pt x="7168" y="50"/>
                      <a:pt x="7097"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0" name="Google Shape;4920;p55"/>
              <p:cNvSpPr/>
              <p:nvPr/>
            </p:nvSpPr>
            <p:spPr>
              <a:xfrm>
                <a:off x="4455450" y="268250"/>
                <a:ext cx="294575" cy="345275"/>
              </a:xfrm>
              <a:custGeom>
                <a:avLst/>
                <a:gdLst/>
                <a:ahLst/>
                <a:cxnLst/>
                <a:rect l="l" t="t" r="r" b="b"/>
                <a:pathLst>
                  <a:path w="11783" h="13811" extrusionOk="0">
                    <a:moveTo>
                      <a:pt x="11580" y="1"/>
                    </a:moveTo>
                    <a:cubicBezTo>
                      <a:pt x="11553" y="1"/>
                      <a:pt x="11525" y="10"/>
                      <a:pt x="11498" y="30"/>
                    </a:cubicBezTo>
                    <a:cubicBezTo>
                      <a:pt x="11154" y="295"/>
                      <a:pt x="10815" y="566"/>
                      <a:pt x="10480" y="844"/>
                    </a:cubicBezTo>
                    <a:cubicBezTo>
                      <a:pt x="10471" y="841"/>
                      <a:pt x="10463" y="838"/>
                      <a:pt x="10454" y="836"/>
                    </a:cubicBezTo>
                    <a:cubicBezTo>
                      <a:pt x="10405" y="828"/>
                      <a:pt x="10355" y="824"/>
                      <a:pt x="10307" y="824"/>
                    </a:cubicBezTo>
                    <a:cubicBezTo>
                      <a:pt x="10170" y="824"/>
                      <a:pt x="10037" y="854"/>
                      <a:pt x="9908" y="898"/>
                    </a:cubicBezTo>
                    <a:cubicBezTo>
                      <a:pt x="9897" y="884"/>
                      <a:pt x="9884" y="873"/>
                      <a:pt x="9868" y="865"/>
                    </a:cubicBezTo>
                    <a:cubicBezTo>
                      <a:pt x="9395" y="603"/>
                      <a:pt x="8848" y="432"/>
                      <a:pt x="8314" y="432"/>
                    </a:cubicBezTo>
                    <a:cubicBezTo>
                      <a:pt x="7826" y="432"/>
                      <a:pt x="7349" y="574"/>
                      <a:pt x="6948" y="919"/>
                    </a:cubicBezTo>
                    <a:cubicBezTo>
                      <a:pt x="6883" y="977"/>
                      <a:pt x="6889" y="1081"/>
                      <a:pt x="6960" y="1131"/>
                    </a:cubicBezTo>
                    <a:cubicBezTo>
                      <a:pt x="7401" y="1432"/>
                      <a:pt x="7924" y="1587"/>
                      <a:pt x="8456" y="1587"/>
                    </a:cubicBezTo>
                    <a:cubicBezTo>
                      <a:pt x="8509" y="1587"/>
                      <a:pt x="8562" y="1586"/>
                      <a:pt x="8615" y="1583"/>
                    </a:cubicBezTo>
                    <a:cubicBezTo>
                      <a:pt x="8900" y="1566"/>
                      <a:pt x="9182" y="1501"/>
                      <a:pt x="9445" y="1389"/>
                    </a:cubicBezTo>
                    <a:cubicBezTo>
                      <a:pt x="9682" y="1290"/>
                      <a:pt x="9916" y="1146"/>
                      <a:pt x="10170" y="1104"/>
                    </a:cubicBezTo>
                    <a:lnTo>
                      <a:pt x="10170" y="1104"/>
                    </a:lnTo>
                    <a:cubicBezTo>
                      <a:pt x="9740" y="1469"/>
                      <a:pt x="9319" y="1843"/>
                      <a:pt x="8906" y="2228"/>
                    </a:cubicBezTo>
                    <a:cubicBezTo>
                      <a:pt x="8902" y="2228"/>
                      <a:pt x="8898" y="2227"/>
                      <a:pt x="8894" y="2227"/>
                    </a:cubicBezTo>
                    <a:cubicBezTo>
                      <a:pt x="8876" y="2226"/>
                      <a:pt x="8858" y="2226"/>
                      <a:pt x="8841" y="2226"/>
                    </a:cubicBezTo>
                    <a:cubicBezTo>
                      <a:pt x="8603" y="2226"/>
                      <a:pt x="8376" y="2272"/>
                      <a:pt x="8153" y="2334"/>
                    </a:cubicBezTo>
                    <a:cubicBezTo>
                      <a:pt x="8153" y="2280"/>
                      <a:pt x="8122" y="2231"/>
                      <a:pt x="8073" y="2209"/>
                    </a:cubicBezTo>
                    <a:cubicBezTo>
                      <a:pt x="7713" y="2037"/>
                      <a:pt x="7319" y="1953"/>
                      <a:pt x="6924" y="1953"/>
                    </a:cubicBezTo>
                    <a:cubicBezTo>
                      <a:pt x="6447" y="1953"/>
                      <a:pt x="5970" y="2077"/>
                      <a:pt x="5555" y="2322"/>
                    </a:cubicBezTo>
                    <a:cubicBezTo>
                      <a:pt x="5479" y="2367"/>
                      <a:pt x="5442" y="2499"/>
                      <a:pt x="5538" y="2552"/>
                    </a:cubicBezTo>
                    <a:cubicBezTo>
                      <a:pt x="5945" y="2773"/>
                      <a:pt x="6359" y="2933"/>
                      <a:pt x="6806" y="2933"/>
                    </a:cubicBezTo>
                    <a:cubicBezTo>
                      <a:pt x="6923" y="2933"/>
                      <a:pt x="7042" y="2922"/>
                      <a:pt x="7164" y="2899"/>
                    </a:cubicBezTo>
                    <a:cubicBezTo>
                      <a:pt x="7653" y="2805"/>
                      <a:pt x="8117" y="2564"/>
                      <a:pt x="8612" y="2505"/>
                    </a:cubicBezTo>
                    <a:lnTo>
                      <a:pt x="8612" y="2505"/>
                    </a:lnTo>
                    <a:cubicBezTo>
                      <a:pt x="8279" y="2823"/>
                      <a:pt x="7953" y="3147"/>
                      <a:pt x="7633" y="3476"/>
                    </a:cubicBezTo>
                    <a:cubicBezTo>
                      <a:pt x="7603" y="3473"/>
                      <a:pt x="7574" y="3471"/>
                      <a:pt x="7545" y="3471"/>
                    </a:cubicBezTo>
                    <a:cubicBezTo>
                      <a:pt x="7382" y="3471"/>
                      <a:pt x="7230" y="3521"/>
                      <a:pt x="7087" y="3592"/>
                    </a:cubicBezTo>
                    <a:cubicBezTo>
                      <a:pt x="7074" y="3582"/>
                      <a:pt x="7058" y="3574"/>
                      <a:pt x="7041" y="3570"/>
                    </a:cubicBezTo>
                    <a:cubicBezTo>
                      <a:pt x="6729" y="3486"/>
                      <a:pt x="6411" y="3445"/>
                      <a:pt x="6095" y="3445"/>
                    </a:cubicBezTo>
                    <a:cubicBezTo>
                      <a:pt x="5384" y="3445"/>
                      <a:pt x="4682" y="3653"/>
                      <a:pt x="4079" y="4054"/>
                    </a:cubicBezTo>
                    <a:cubicBezTo>
                      <a:pt x="3993" y="4111"/>
                      <a:pt x="4034" y="4251"/>
                      <a:pt x="4120" y="4281"/>
                    </a:cubicBezTo>
                    <a:cubicBezTo>
                      <a:pt x="4534" y="4426"/>
                      <a:pt x="4977" y="4527"/>
                      <a:pt x="5419" y="4527"/>
                    </a:cubicBezTo>
                    <a:cubicBezTo>
                      <a:pt x="5592" y="4527"/>
                      <a:pt x="5766" y="4511"/>
                      <a:pt x="5937" y="4477"/>
                    </a:cubicBezTo>
                    <a:cubicBezTo>
                      <a:pt x="6228" y="4418"/>
                      <a:pt x="6494" y="4300"/>
                      <a:pt x="6740" y="4134"/>
                    </a:cubicBezTo>
                    <a:cubicBezTo>
                      <a:pt x="6930" y="4006"/>
                      <a:pt x="7127" y="3837"/>
                      <a:pt x="7351" y="3768"/>
                    </a:cubicBezTo>
                    <a:lnTo>
                      <a:pt x="7351" y="3768"/>
                    </a:lnTo>
                    <a:cubicBezTo>
                      <a:pt x="7100" y="4032"/>
                      <a:pt x="6854" y="4300"/>
                      <a:pt x="6610" y="4571"/>
                    </a:cubicBezTo>
                    <a:cubicBezTo>
                      <a:pt x="6470" y="4729"/>
                      <a:pt x="6329" y="4887"/>
                      <a:pt x="6191" y="5047"/>
                    </a:cubicBezTo>
                    <a:cubicBezTo>
                      <a:pt x="6179" y="5047"/>
                      <a:pt x="6168" y="5047"/>
                      <a:pt x="6156" y="5047"/>
                    </a:cubicBezTo>
                    <a:cubicBezTo>
                      <a:pt x="5904" y="5047"/>
                      <a:pt x="5675" y="5133"/>
                      <a:pt x="5458" y="5252"/>
                    </a:cubicBezTo>
                    <a:cubicBezTo>
                      <a:pt x="5168" y="5182"/>
                      <a:pt x="4872" y="5147"/>
                      <a:pt x="4578" y="5147"/>
                    </a:cubicBezTo>
                    <a:cubicBezTo>
                      <a:pt x="3750" y="5147"/>
                      <a:pt x="2930" y="5419"/>
                      <a:pt x="2267" y="5934"/>
                    </a:cubicBezTo>
                    <a:cubicBezTo>
                      <a:pt x="2190" y="5994"/>
                      <a:pt x="2214" y="6134"/>
                      <a:pt x="2308" y="6162"/>
                    </a:cubicBezTo>
                    <a:cubicBezTo>
                      <a:pt x="2627" y="6252"/>
                      <a:pt x="2956" y="6299"/>
                      <a:pt x="3285" y="6299"/>
                    </a:cubicBezTo>
                    <a:cubicBezTo>
                      <a:pt x="3623" y="6299"/>
                      <a:pt x="3961" y="6250"/>
                      <a:pt x="4286" y="6151"/>
                    </a:cubicBezTo>
                    <a:cubicBezTo>
                      <a:pt x="4605" y="6052"/>
                      <a:pt x="4909" y="5910"/>
                      <a:pt x="5190" y="5729"/>
                    </a:cubicBezTo>
                    <a:cubicBezTo>
                      <a:pt x="5424" y="5579"/>
                      <a:pt x="5669" y="5400"/>
                      <a:pt x="5943" y="5337"/>
                    </a:cubicBezTo>
                    <a:lnTo>
                      <a:pt x="5943" y="5337"/>
                    </a:lnTo>
                    <a:cubicBezTo>
                      <a:pt x="5669" y="5662"/>
                      <a:pt x="5400" y="5991"/>
                      <a:pt x="5138" y="6324"/>
                    </a:cubicBezTo>
                    <a:cubicBezTo>
                      <a:pt x="5131" y="6328"/>
                      <a:pt x="5126" y="6330"/>
                      <a:pt x="5121" y="6334"/>
                    </a:cubicBezTo>
                    <a:cubicBezTo>
                      <a:pt x="4892" y="6473"/>
                      <a:pt x="4687" y="6643"/>
                      <a:pt x="4486" y="6819"/>
                    </a:cubicBezTo>
                    <a:cubicBezTo>
                      <a:pt x="4460" y="6790"/>
                      <a:pt x="4423" y="6773"/>
                      <a:pt x="4385" y="6773"/>
                    </a:cubicBezTo>
                    <a:cubicBezTo>
                      <a:pt x="4381" y="6773"/>
                      <a:pt x="4376" y="6774"/>
                      <a:pt x="4372" y="6774"/>
                    </a:cubicBezTo>
                    <a:cubicBezTo>
                      <a:pt x="3180" y="6869"/>
                      <a:pt x="2055" y="7364"/>
                      <a:pt x="1180" y="8179"/>
                    </a:cubicBezTo>
                    <a:cubicBezTo>
                      <a:pt x="1098" y="8256"/>
                      <a:pt x="1139" y="8402"/>
                      <a:pt x="1256" y="8412"/>
                    </a:cubicBezTo>
                    <a:cubicBezTo>
                      <a:pt x="1376" y="8424"/>
                      <a:pt x="1495" y="8429"/>
                      <a:pt x="1615" y="8429"/>
                    </a:cubicBezTo>
                    <a:cubicBezTo>
                      <a:pt x="2253" y="8429"/>
                      <a:pt x="2884" y="8270"/>
                      <a:pt x="3449" y="7964"/>
                    </a:cubicBezTo>
                    <a:cubicBezTo>
                      <a:pt x="3853" y="7743"/>
                      <a:pt x="4184" y="7429"/>
                      <a:pt x="4523" y="7127"/>
                    </a:cubicBezTo>
                    <a:lnTo>
                      <a:pt x="4523" y="7127"/>
                    </a:lnTo>
                    <a:cubicBezTo>
                      <a:pt x="4444" y="7232"/>
                      <a:pt x="4367" y="7339"/>
                      <a:pt x="4289" y="7445"/>
                    </a:cubicBezTo>
                    <a:cubicBezTo>
                      <a:pt x="4272" y="7452"/>
                      <a:pt x="4258" y="7463"/>
                      <a:pt x="4246" y="7477"/>
                    </a:cubicBezTo>
                    <a:cubicBezTo>
                      <a:pt x="4179" y="7551"/>
                      <a:pt x="4124" y="7637"/>
                      <a:pt x="4086" y="7730"/>
                    </a:cubicBezTo>
                    <a:cubicBezTo>
                      <a:pt x="3894" y="8002"/>
                      <a:pt x="3703" y="8275"/>
                      <a:pt x="3518" y="8553"/>
                    </a:cubicBezTo>
                    <a:cubicBezTo>
                      <a:pt x="3505" y="8554"/>
                      <a:pt x="3492" y="8556"/>
                      <a:pt x="3479" y="8560"/>
                    </a:cubicBezTo>
                    <a:cubicBezTo>
                      <a:pt x="3222" y="8653"/>
                      <a:pt x="3018" y="8812"/>
                      <a:pt x="2835" y="8999"/>
                    </a:cubicBezTo>
                    <a:cubicBezTo>
                      <a:pt x="2818" y="8992"/>
                      <a:pt x="2800" y="8989"/>
                      <a:pt x="2783" y="8989"/>
                    </a:cubicBezTo>
                    <a:cubicBezTo>
                      <a:pt x="2778" y="8989"/>
                      <a:pt x="2774" y="8989"/>
                      <a:pt x="2770" y="8990"/>
                    </a:cubicBezTo>
                    <a:cubicBezTo>
                      <a:pt x="1656" y="9073"/>
                      <a:pt x="614" y="9718"/>
                      <a:pt x="40" y="10676"/>
                    </a:cubicBezTo>
                    <a:cubicBezTo>
                      <a:pt x="0" y="10742"/>
                      <a:pt x="15" y="10856"/>
                      <a:pt x="105" y="10877"/>
                    </a:cubicBezTo>
                    <a:cubicBezTo>
                      <a:pt x="186" y="10896"/>
                      <a:pt x="266" y="10905"/>
                      <a:pt x="346" y="10905"/>
                    </a:cubicBezTo>
                    <a:cubicBezTo>
                      <a:pt x="637" y="10905"/>
                      <a:pt x="918" y="10791"/>
                      <a:pt x="1192" y="10687"/>
                    </a:cubicBezTo>
                    <a:cubicBezTo>
                      <a:pt x="1552" y="10550"/>
                      <a:pt x="1904" y="10384"/>
                      <a:pt x="2192" y="10123"/>
                    </a:cubicBezTo>
                    <a:cubicBezTo>
                      <a:pt x="2557" y="9791"/>
                      <a:pt x="2821" y="9314"/>
                      <a:pt x="3215" y="9012"/>
                    </a:cubicBezTo>
                    <a:lnTo>
                      <a:pt x="3215" y="9012"/>
                    </a:lnTo>
                    <a:cubicBezTo>
                      <a:pt x="3017" y="9318"/>
                      <a:pt x="2822" y="9627"/>
                      <a:pt x="2633" y="9938"/>
                    </a:cubicBezTo>
                    <a:cubicBezTo>
                      <a:pt x="2550" y="10075"/>
                      <a:pt x="2468" y="10212"/>
                      <a:pt x="2387" y="10351"/>
                    </a:cubicBezTo>
                    <a:cubicBezTo>
                      <a:pt x="2381" y="10350"/>
                      <a:pt x="2376" y="10349"/>
                      <a:pt x="2370" y="10349"/>
                    </a:cubicBezTo>
                    <a:cubicBezTo>
                      <a:pt x="2347" y="10349"/>
                      <a:pt x="2325" y="10356"/>
                      <a:pt x="2306" y="10369"/>
                    </a:cubicBezTo>
                    <a:cubicBezTo>
                      <a:pt x="1171" y="11078"/>
                      <a:pt x="883" y="12440"/>
                      <a:pt x="663" y="13664"/>
                    </a:cubicBezTo>
                    <a:cubicBezTo>
                      <a:pt x="648" y="13744"/>
                      <a:pt x="724" y="13810"/>
                      <a:pt x="799" y="13810"/>
                    </a:cubicBezTo>
                    <a:cubicBezTo>
                      <a:pt x="818" y="13810"/>
                      <a:pt x="837" y="13806"/>
                      <a:pt x="854" y="13796"/>
                    </a:cubicBezTo>
                    <a:cubicBezTo>
                      <a:pt x="1449" y="13471"/>
                      <a:pt x="1956" y="12987"/>
                      <a:pt x="2295" y="12398"/>
                    </a:cubicBezTo>
                    <a:cubicBezTo>
                      <a:pt x="2467" y="12098"/>
                      <a:pt x="2622" y="11765"/>
                      <a:pt x="2660" y="11416"/>
                    </a:cubicBezTo>
                    <a:cubicBezTo>
                      <a:pt x="2694" y="11093"/>
                      <a:pt x="2538" y="10701"/>
                      <a:pt x="2700" y="10401"/>
                    </a:cubicBezTo>
                    <a:cubicBezTo>
                      <a:pt x="2714" y="10376"/>
                      <a:pt x="2719" y="10348"/>
                      <a:pt x="2717" y="10320"/>
                    </a:cubicBezTo>
                    <a:cubicBezTo>
                      <a:pt x="3125" y="9634"/>
                      <a:pt x="3557" y="8963"/>
                      <a:pt x="4011" y="8305"/>
                    </a:cubicBezTo>
                    <a:cubicBezTo>
                      <a:pt x="4013" y="8337"/>
                      <a:pt x="4015" y="8369"/>
                      <a:pt x="4018" y="8401"/>
                    </a:cubicBezTo>
                    <a:cubicBezTo>
                      <a:pt x="4027" y="8494"/>
                      <a:pt x="4037" y="8587"/>
                      <a:pt x="4048" y="8680"/>
                    </a:cubicBezTo>
                    <a:cubicBezTo>
                      <a:pt x="3357" y="9622"/>
                      <a:pt x="2811" y="10920"/>
                      <a:pt x="3484" y="12024"/>
                    </a:cubicBezTo>
                    <a:cubicBezTo>
                      <a:pt x="3511" y="12068"/>
                      <a:pt x="3567" y="12099"/>
                      <a:pt x="3619" y="12099"/>
                    </a:cubicBezTo>
                    <a:cubicBezTo>
                      <a:pt x="3657" y="12099"/>
                      <a:pt x="3693" y="12083"/>
                      <a:pt x="3715" y="12042"/>
                    </a:cubicBezTo>
                    <a:cubicBezTo>
                      <a:pt x="4089" y="11350"/>
                      <a:pt x="4311" y="10587"/>
                      <a:pt x="4365" y="9802"/>
                    </a:cubicBezTo>
                    <a:cubicBezTo>
                      <a:pt x="4389" y="9420"/>
                      <a:pt x="4374" y="9036"/>
                      <a:pt x="4319" y="8658"/>
                    </a:cubicBezTo>
                    <a:cubicBezTo>
                      <a:pt x="4286" y="8423"/>
                      <a:pt x="4228" y="8125"/>
                      <a:pt x="4306" y="7884"/>
                    </a:cubicBezTo>
                    <a:cubicBezTo>
                      <a:pt x="4365" y="7801"/>
                      <a:pt x="4423" y="7719"/>
                      <a:pt x="4483" y="7637"/>
                    </a:cubicBezTo>
                    <a:cubicBezTo>
                      <a:pt x="4859" y="7119"/>
                      <a:pt x="5248" y="6610"/>
                      <a:pt x="5651" y="6113"/>
                    </a:cubicBezTo>
                    <a:lnTo>
                      <a:pt x="5651" y="6113"/>
                    </a:lnTo>
                    <a:cubicBezTo>
                      <a:pt x="5635" y="6271"/>
                      <a:pt x="5640" y="6431"/>
                      <a:pt x="5665" y="6589"/>
                    </a:cubicBezTo>
                    <a:cubicBezTo>
                      <a:pt x="5653" y="6600"/>
                      <a:pt x="5643" y="6612"/>
                      <a:pt x="5635" y="6626"/>
                    </a:cubicBezTo>
                    <a:cubicBezTo>
                      <a:pt x="4978" y="7823"/>
                      <a:pt x="5382" y="9194"/>
                      <a:pt x="5951" y="10338"/>
                    </a:cubicBezTo>
                    <a:cubicBezTo>
                      <a:pt x="5976" y="10387"/>
                      <a:pt x="6021" y="10411"/>
                      <a:pt x="6067" y="10411"/>
                    </a:cubicBezTo>
                    <a:cubicBezTo>
                      <a:pt x="6120" y="10411"/>
                      <a:pt x="6173" y="10380"/>
                      <a:pt x="6196" y="10324"/>
                    </a:cubicBezTo>
                    <a:cubicBezTo>
                      <a:pt x="6359" y="9942"/>
                      <a:pt x="6520" y="9553"/>
                      <a:pt x="6577" y="9140"/>
                    </a:cubicBezTo>
                    <a:cubicBezTo>
                      <a:pt x="6639" y="8691"/>
                      <a:pt x="6533" y="8262"/>
                      <a:pt x="6371" y="7846"/>
                    </a:cubicBezTo>
                    <a:cubicBezTo>
                      <a:pt x="6112" y="7182"/>
                      <a:pt x="5626" y="6319"/>
                      <a:pt x="6103" y="5636"/>
                    </a:cubicBezTo>
                    <a:cubicBezTo>
                      <a:pt x="6124" y="5608"/>
                      <a:pt x="6133" y="5573"/>
                      <a:pt x="6125" y="5538"/>
                    </a:cubicBezTo>
                    <a:cubicBezTo>
                      <a:pt x="6456" y="5146"/>
                      <a:pt x="6794" y="4763"/>
                      <a:pt x="7141" y="4385"/>
                    </a:cubicBezTo>
                    <a:lnTo>
                      <a:pt x="7141" y="4385"/>
                    </a:lnTo>
                    <a:cubicBezTo>
                      <a:pt x="7127" y="4512"/>
                      <a:pt x="7134" y="4640"/>
                      <a:pt x="7164" y="4765"/>
                    </a:cubicBezTo>
                    <a:cubicBezTo>
                      <a:pt x="7177" y="4818"/>
                      <a:pt x="7193" y="4869"/>
                      <a:pt x="7212" y="4920"/>
                    </a:cubicBezTo>
                    <a:cubicBezTo>
                      <a:pt x="7172" y="4927"/>
                      <a:pt x="7138" y="4954"/>
                      <a:pt x="7124" y="5006"/>
                    </a:cubicBezTo>
                    <a:cubicBezTo>
                      <a:pt x="6836" y="6019"/>
                      <a:pt x="7090" y="7143"/>
                      <a:pt x="7793" y="7930"/>
                    </a:cubicBezTo>
                    <a:cubicBezTo>
                      <a:pt x="7819" y="7958"/>
                      <a:pt x="7860" y="7974"/>
                      <a:pt x="7900" y="7974"/>
                    </a:cubicBezTo>
                    <a:cubicBezTo>
                      <a:pt x="7954" y="7974"/>
                      <a:pt x="8006" y="7946"/>
                      <a:pt x="8020" y="7887"/>
                    </a:cubicBezTo>
                    <a:cubicBezTo>
                      <a:pt x="8175" y="7227"/>
                      <a:pt x="8157" y="6538"/>
                      <a:pt x="7952" y="5891"/>
                    </a:cubicBezTo>
                    <a:cubicBezTo>
                      <a:pt x="7847" y="5558"/>
                      <a:pt x="7679" y="5272"/>
                      <a:pt x="7523" y="4963"/>
                    </a:cubicBezTo>
                    <a:cubicBezTo>
                      <a:pt x="7372" y="4663"/>
                      <a:pt x="7355" y="4329"/>
                      <a:pt x="7529" y="4031"/>
                    </a:cubicBezTo>
                    <a:cubicBezTo>
                      <a:pt x="7545" y="4007"/>
                      <a:pt x="7551" y="3978"/>
                      <a:pt x="7548" y="3949"/>
                    </a:cubicBezTo>
                    <a:cubicBezTo>
                      <a:pt x="7911" y="3566"/>
                      <a:pt x="8283" y="3192"/>
                      <a:pt x="8663" y="2827"/>
                    </a:cubicBezTo>
                    <a:lnTo>
                      <a:pt x="8663" y="2827"/>
                    </a:lnTo>
                    <a:cubicBezTo>
                      <a:pt x="8658" y="2913"/>
                      <a:pt x="8663" y="2999"/>
                      <a:pt x="8679" y="3084"/>
                    </a:cubicBezTo>
                    <a:cubicBezTo>
                      <a:pt x="8670" y="3100"/>
                      <a:pt x="8666" y="3117"/>
                      <a:pt x="8664" y="3134"/>
                    </a:cubicBezTo>
                    <a:cubicBezTo>
                      <a:pt x="8629" y="3430"/>
                      <a:pt x="8515" y="3708"/>
                      <a:pt x="8448" y="3997"/>
                    </a:cubicBezTo>
                    <a:cubicBezTo>
                      <a:pt x="8389" y="4254"/>
                      <a:pt x="8374" y="4520"/>
                      <a:pt x="8401" y="4783"/>
                    </a:cubicBezTo>
                    <a:cubicBezTo>
                      <a:pt x="8460" y="5313"/>
                      <a:pt x="8694" y="5811"/>
                      <a:pt x="9065" y="6195"/>
                    </a:cubicBezTo>
                    <a:cubicBezTo>
                      <a:pt x="9094" y="6225"/>
                      <a:pt x="9130" y="6239"/>
                      <a:pt x="9165" y="6239"/>
                    </a:cubicBezTo>
                    <a:cubicBezTo>
                      <a:pt x="9228" y="6239"/>
                      <a:pt x="9287" y="6193"/>
                      <a:pt x="9300" y="6119"/>
                    </a:cubicBezTo>
                    <a:cubicBezTo>
                      <a:pt x="9396" y="5521"/>
                      <a:pt x="9491" y="4902"/>
                      <a:pt x="9375" y="4298"/>
                    </a:cubicBezTo>
                    <a:cubicBezTo>
                      <a:pt x="9318" y="4006"/>
                      <a:pt x="9197" y="3743"/>
                      <a:pt x="9079" y="3472"/>
                    </a:cubicBezTo>
                    <a:cubicBezTo>
                      <a:pt x="8962" y="3202"/>
                      <a:pt x="8865" y="2903"/>
                      <a:pt x="8983" y="2615"/>
                    </a:cubicBezTo>
                    <a:cubicBezTo>
                      <a:pt x="8997" y="2585"/>
                      <a:pt x="8997" y="2550"/>
                      <a:pt x="8984" y="2519"/>
                    </a:cubicBezTo>
                    <a:cubicBezTo>
                      <a:pt x="9404" y="2125"/>
                      <a:pt x="9834" y="1741"/>
                      <a:pt x="10272" y="1368"/>
                    </a:cubicBezTo>
                    <a:cubicBezTo>
                      <a:pt x="10278" y="1456"/>
                      <a:pt x="10297" y="1543"/>
                      <a:pt x="10329" y="1625"/>
                    </a:cubicBezTo>
                    <a:cubicBezTo>
                      <a:pt x="10283" y="1642"/>
                      <a:pt x="10250" y="1684"/>
                      <a:pt x="10243" y="1731"/>
                    </a:cubicBezTo>
                    <a:cubicBezTo>
                      <a:pt x="10093" y="2618"/>
                      <a:pt x="10110" y="3575"/>
                      <a:pt x="10676" y="4320"/>
                    </a:cubicBezTo>
                    <a:cubicBezTo>
                      <a:pt x="10698" y="4349"/>
                      <a:pt x="10740" y="4367"/>
                      <a:pt x="10780" y="4367"/>
                    </a:cubicBezTo>
                    <a:cubicBezTo>
                      <a:pt x="10800" y="4367"/>
                      <a:pt x="10819" y="4363"/>
                      <a:pt x="10835" y="4353"/>
                    </a:cubicBezTo>
                    <a:cubicBezTo>
                      <a:pt x="11051" y="4224"/>
                      <a:pt x="11024" y="3900"/>
                      <a:pt x="11044" y="3679"/>
                    </a:cubicBezTo>
                    <a:cubicBezTo>
                      <a:pt x="11070" y="3370"/>
                      <a:pt x="11082" y="3056"/>
                      <a:pt x="11044" y="2747"/>
                    </a:cubicBezTo>
                    <a:cubicBezTo>
                      <a:pt x="11009" y="2451"/>
                      <a:pt x="10922" y="2164"/>
                      <a:pt x="10773" y="1906"/>
                    </a:cubicBezTo>
                    <a:cubicBezTo>
                      <a:pt x="10649" y="1690"/>
                      <a:pt x="10425" y="1391"/>
                      <a:pt x="10606" y="1146"/>
                    </a:cubicBezTo>
                    <a:cubicBezTo>
                      <a:pt x="10625" y="1122"/>
                      <a:pt x="10634" y="1094"/>
                      <a:pt x="10633" y="1064"/>
                    </a:cubicBezTo>
                    <a:cubicBezTo>
                      <a:pt x="10974" y="780"/>
                      <a:pt x="11321" y="502"/>
                      <a:pt x="11673" y="232"/>
                    </a:cubicBezTo>
                    <a:cubicBezTo>
                      <a:pt x="11782" y="149"/>
                      <a:pt x="11691" y="1"/>
                      <a:pt x="1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1" name="Google Shape;4921;p55"/>
              <p:cNvSpPr/>
              <p:nvPr/>
            </p:nvSpPr>
            <p:spPr>
              <a:xfrm>
                <a:off x="4365850" y="251325"/>
                <a:ext cx="137625" cy="263950"/>
              </a:xfrm>
              <a:custGeom>
                <a:avLst/>
                <a:gdLst/>
                <a:ahLst/>
                <a:cxnLst/>
                <a:rect l="l" t="t" r="r" b="b"/>
                <a:pathLst>
                  <a:path w="5505" h="10558" extrusionOk="0">
                    <a:moveTo>
                      <a:pt x="5008" y="1"/>
                    </a:moveTo>
                    <a:cubicBezTo>
                      <a:pt x="5004" y="1"/>
                      <a:pt x="4999" y="1"/>
                      <a:pt x="4994" y="1"/>
                    </a:cubicBezTo>
                    <a:cubicBezTo>
                      <a:pt x="4676" y="44"/>
                      <a:pt x="4387" y="180"/>
                      <a:pt x="4101" y="318"/>
                    </a:cubicBezTo>
                    <a:cubicBezTo>
                      <a:pt x="3825" y="451"/>
                      <a:pt x="3578" y="616"/>
                      <a:pt x="3394" y="865"/>
                    </a:cubicBezTo>
                    <a:cubicBezTo>
                      <a:pt x="3020" y="1369"/>
                      <a:pt x="2941" y="2059"/>
                      <a:pt x="3089" y="2656"/>
                    </a:cubicBezTo>
                    <a:cubicBezTo>
                      <a:pt x="3095" y="2687"/>
                      <a:pt x="3113" y="2714"/>
                      <a:pt x="3139" y="2731"/>
                    </a:cubicBezTo>
                    <a:cubicBezTo>
                      <a:pt x="3022" y="3030"/>
                      <a:pt x="2921" y="3336"/>
                      <a:pt x="2836" y="3645"/>
                    </a:cubicBezTo>
                    <a:cubicBezTo>
                      <a:pt x="2825" y="3624"/>
                      <a:pt x="2815" y="3601"/>
                      <a:pt x="2803" y="3580"/>
                    </a:cubicBezTo>
                    <a:cubicBezTo>
                      <a:pt x="2767" y="3389"/>
                      <a:pt x="2766" y="3192"/>
                      <a:pt x="2759" y="2995"/>
                    </a:cubicBezTo>
                    <a:cubicBezTo>
                      <a:pt x="2750" y="2722"/>
                      <a:pt x="2717" y="2450"/>
                      <a:pt x="2645" y="2186"/>
                    </a:cubicBezTo>
                    <a:cubicBezTo>
                      <a:pt x="2574" y="1931"/>
                      <a:pt x="2472" y="1686"/>
                      <a:pt x="2343" y="1456"/>
                    </a:cubicBezTo>
                    <a:cubicBezTo>
                      <a:pt x="2221" y="1243"/>
                      <a:pt x="2076" y="1017"/>
                      <a:pt x="1824" y="956"/>
                    </a:cubicBezTo>
                    <a:cubicBezTo>
                      <a:pt x="1811" y="953"/>
                      <a:pt x="1799" y="952"/>
                      <a:pt x="1787" y="952"/>
                    </a:cubicBezTo>
                    <a:cubicBezTo>
                      <a:pt x="1714" y="952"/>
                      <a:pt x="1663" y="1010"/>
                      <a:pt x="1655" y="1085"/>
                    </a:cubicBezTo>
                    <a:cubicBezTo>
                      <a:pt x="1563" y="1884"/>
                      <a:pt x="1793" y="2687"/>
                      <a:pt x="2293" y="3317"/>
                    </a:cubicBezTo>
                    <a:cubicBezTo>
                      <a:pt x="2377" y="3426"/>
                      <a:pt x="2472" y="3538"/>
                      <a:pt x="2545" y="3659"/>
                    </a:cubicBezTo>
                    <a:cubicBezTo>
                      <a:pt x="2562" y="3738"/>
                      <a:pt x="2585" y="3817"/>
                      <a:pt x="2614" y="3894"/>
                    </a:cubicBezTo>
                    <a:cubicBezTo>
                      <a:pt x="2622" y="3915"/>
                      <a:pt x="2635" y="3934"/>
                      <a:pt x="2653" y="3949"/>
                    </a:cubicBezTo>
                    <a:cubicBezTo>
                      <a:pt x="2655" y="3967"/>
                      <a:pt x="2656" y="3985"/>
                      <a:pt x="2657" y="4003"/>
                    </a:cubicBezTo>
                    <a:cubicBezTo>
                      <a:pt x="2657" y="4047"/>
                      <a:pt x="2680" y="4086"/>
                      <a:pt x="2716" y="4110"/>
                    </a:cubicBezTo>
                    <a:cubicBezTo>
                      <a:pt x="2703" y="4150"/>
                      <a:pt x="2693" y="4190"/>
                      <a:pt x="2688" y="4232"/>
                    </a:cubicBezTo>
                    <a:cubicBezTo>
                      <a:pt x="2687" y="4242"/>
                      <a:pt x="2687" y="4254"/>
                      <a:pt x="2688" y="4265"/>
                    </a:cubicBezTo>
                    <a:cubicBezTo>
                      <a:pt x="2657" y="4415"/>
                      <a:pt x="2629" y="4567"/>
                      <a:pt x="2604" y="4719"/>
                    </a:cubicBezTo>
                    <a:cubicBezTo>
                      <a:pt x="2527" y="4658"/>
                      <a:pt x="2445" y="4604"/>
                      <a:pt x="2360" y="4555"/>
                    </a:cubicBezTo>
                    <a:cubicBezTo>
                      <a:pt x="2361" y="4542"/>
                      <a:pt x="2361" y="4529"/>
                      <a:pt x="2357" y="4517"/>
                    </a:cubicBezTo>
                    <a:cubicBezTo>
                      <a:pt x="2262" y="3996"/>
                      <a:pt x="2069" y="3491"/>
                      <a:pt x="1732" y="3077"/>
                    </a:cubicBezTo>
                    <a:cubicBezTo>
                      <a:pt x="1580" y="2891"/>
                      <a:pt x="1400" y="2730"/>
                      <a:pt x="1197" y="2600"/>
                    </a:cubicBezTo>
                    <a:cubicBezTo>
                      <a:pt x="1003" y="2477"/>
                      <a:pt x="758" y="2353"/>
                      <a:pt x="522" y="2353"/>
                    </a:cubicBezTo>
                    <a:cubicBezTo>
                      <a:pt x="517" y="2353"/>
                      <a:pt x="512" y="2353"/>
                      <a:pt x="508" y="2353"/>
                    </a:cubicBezTo>
                    <a:cubicBezTo>
                      <a:pt x="426" y="2354"/>
                      <a:pt x="350" y="2437"/>
                      <a:pt x="379" y="2522"/>
                    </a:cubicBezTo>
                    <a:cubicBezTo>
                      <a:pt x="560" y="3061"/>
                      <a:pt x="755" y="3615"/>
                      <a:pt x="1127" y="4056"/>
                    </a:cubicBezTo>
                    <a:cubicBezTo>
                      <a:pt x="1312" y="4274"/>
                      <a:pt x="1540" y="4439"/>
                      <a:pt x="1794" y="4569"/>
                    </a:cubicBezTo>
                    <a:cubicBezTo>
                      <a:pt x="2061" y="4705"/>
                      <a:pt x="2346" y="4818"/>
                      <a:pt x="2558" y="5036"/>
                    </a:cubicBezTo>
                    <a:cubicBezTo>
                      <a:pt x="2516" y="5353"/>
                      <a:pt x="2488" y="5673"/>
                      <a:pt x="2474" y="5996"/>
                    </a:cubicBezTo>
                    <a:cubicBezTo>
                      <a:pt x="2460" y="5985"/>
                      <a:pt x="2446" y="5975"/>
                      <a:pt x="2431" y="5967"/>
                    </a:cubicBezTo>
                    <a:cubicBezTo>
                      <a:pt x="2441" y="5934"/>
                      <a:pt x="2437" y="5899"/>
                      <a:pt x="2422" y="5869"/>
                    </a:cubicBezTo>
                    <a:cubicBezTo>
                      <a:pt x="2204" y="5419"/>
                      <a:pt x="1965" y="4995"/>
                      <a:pt x="1534" y="4720"/>
                    </a:cubicBezTo>
                    <a:cubicBezTo>
                      <a:pt x="1333" y="4591"/>
                      <a:pt x="1109" y="4498"/>
                      <a:pt x="886" y="4415"/>
                    </a:cubicBezTo>
                    <a:cubicBezTo>
                      <a:pt x="676" y="4337"/>
                      <a:pt x="461" y="4244"/>
                      <a:pt x="236" y="4244"/>
                    </a:cubicBezTo>
                    <a:cubicBezTo>
                      <a:pt x="197" y="4244"/>
                      <a:pt x="158" y="4247"/>
                      <a:pt x="118" y="4253"/>
                    </a:cubicBezTo>
                    <a:cubicBezTo>
                      <a:pt x="30" y="4266"/>
                      <a:pt x="0" y="4382"/>
                      <a:pt x="39" y="4449"/>
                    </a:cubicBezTo>
                    <a:cubicBezTo>
                      <a:pt x="299" y="4916"/>
                      <a:pt x="589" y="5379"/>
                      <a:pt x="1029" y="5700"/>
                    </a:cubicBezTo>
                    <a:cubicBezTo>
                      <a:pt x="1224" y="5844"/>
                      <a:pt x="1446" y="5947"/>
                      <a:pt x="1682" y="6004"/>
                    </a:cubicBezTo>
                    <a:cubicBezTo>
                      <a:pt x="1917" y="6062"/>
                      <a:pt x="2183" y="6083"/>
                      <a:pt x="2370" y="6252"/>
                    </a:cubicBezTo>
                    <a:cubicBezTo>
                      <a:pt x="2395" y="6274"/>
                      <a:pt x="2427" y="6287"/>
                      <a:pt x="2461" y="6287"/>
                    </a:cubicBezTo>
                    <a:cubicBezTo>
                      <a:pt x="2462" y="6287"/>
                      <a:pt x="2464" y="6287"/>
                      <a:pt x="2465" y="6287"/>
                    </a:cubicBezTo>
                    <a:lnTo>
                      <a:pt x="2465" y="6287"/>
                    </a:lnTo>
                    <a:cubicBezTo>
                      <a:pt x="2454" y="6828"/>
                      <a:pt x="2480" y="7368"/>
                      <a:pt x="2540" y="7906"/>
                    </a:cubicBezTo>
                    <a:cubicBezTo>
                      <a:pt x="2241" y="7552"/>
                      <a:pt x="2142" y="7061"/>
                      <a:pt x="1789" y="6743"/>
                    </a:cubicBezTo>
                    <a:cubicBezTo>
                      <a:pt x="1397" y="6390"/>
                      <a:pt x="830" y="6236"/>
                      <a:pt x="310" y="6236"/>
                    </a:cubicBezTo>
                    <a:cubicBezTo>
                      <a:pt x="288" y="6236"/>
                      <a:pt x="265" y="6236"/>
                      <a:pt x="243" y="6237"/>
                    </a:cubicBezTo>
                    <a:cubicBezTo>
                      <a:pt x="148" y="6239"/>
                      <a:pt x="67" y="6351"/>
                      <a:pt x="127" y="6438"/>
                    </a:cubicBezTo>
                    <a:cubicBezTo>
                      <a:pt x="432" y="6883"/>
                      <a:pt x="745" y="7335"/>
                      <a:pt x="1177" y="7668"/>
                    </a:cubicBezTo>
                    <a:cubicBezTo>
                      <a:pt x="1368" y="7817"/>
                      <a:pt x="1581" y="7934"/>
                      <a:pt x="1810" y="8015"/>
                    </a:cubicBezTo>
                    <a:cubicBezTo>
                      <a:pt x="2025" y="8089"/>
                      <a:pt x="2316" y="8077"/>
                      <a:pt x="2488" y="8241"/>
                    </a:cubicBezTo>
                    <a:cubicBezTo>
                      <a:pt x="2512" y="8265"/>
                      <a:pt x="2544" y="8279"/>
                      <a:pt x="2578" y="8279"/>
                    </a:cubicBezTo>
                    <a:cubicBezTo>
                      <a:pt x="2581" y="8279"/>
                      <a:pt x="2585" y="8279"/>
                      <a:pt x="2588" y="8278"/>
                    </a:cubicBezTo>
                    <a:cubicBezTo>
                      <a:pt x="2693" y="9016"/>
                      <a:pt x="2850" y="9746"/>
                      <a:pt x="3054" y="10464"/>
                    </a:cubicBezTo>
                    <a:cubicBezTo>
                      <a:pt x="3072" y="10530"/>
                      <a:pt x="3124" y="10558"/>
                      <a:pt x="3177" y="10558"/>
                    </a:cubicBezTo>
                    <a:cubicBezTo>
                      <a:pt x="3258" y="10558"/>
                      <a:pt x="3340" y="10493"/>
                      <a:pt x="3312" y="10393"/>
                    </a:cubicBezTo>
                    <a:cubicBezTo>
                      <a:pt x="3119" y="9715"/>
                      <a:pt x="2970" y="9023"/>
                      <a:pt x="2868" y="8326"/>
                    </a:cubicBezTo>
                    <a:cubicBezTo>
                      <a:pt x="2874" y="8322"/>
                      <a:pt x="2878" y="8318"/>
                      <a:pt x="2884" y="8312"/>
                    </a:cubicBezTo>
                    <a:lnTo>
                      <a:pt x="2892" y="8305"/>
                    </a:lnTo>
                    <a:cubicBezTo>
                      <a:pt x="3174" y="8458"/>
                      <a:pt x="3484" y="8533"/>
                      <a:pt x="3792" y="8533"/>
                    </a:cubicBezTo>
                    <a:cubicBezTo>
                      <a:pt x="4260" y="8533"/>
                      <a:pt x="4725" y="8360"/>
                      <a:pt x="5088" y="8024"/>
                    </a:cubicBezTo>
                    <a:cubicBezTo>
                      <a:pt x="5138" y="7977"/>
                      <a:pt x="5141" y="7882"/>
                      <a:pt x="5088" y="7835"/>
                    </a:cubicBezTo>
                    <a:cubicBezTo>
                      <a:pt x="4815" y="7594"/>
                      <a:pt x="4466" y="7474"/>
                      <a:pt x="4108" y="7474"/>
                    </a:cubicBezTo>
                    <a:cubicBezTo>
                      <a:pt x="4036" y="7474"/>
                      <a:pt x="3964" y="7478"/>
                      <a:pt x="3892" y="7488"/>
                    </a:cubicBezTo>
                    <a:cubicBezTo>
                      <a:pt x="3504" y="7541"/>
                      <a:pt x="3153" y="7727"/>
                      <a:pt x="2857" y="7976"/>
                    </a:cubicBezTo>
                    <a:cubicBezTo>
                      <a:pt x="2845" y="7973"/>
                      <a:pt x="2834" y="7971"/>
                      <a:pt x="2822" y="7971"/>
                    </a:cubicBezTo>
                    <a:cubicBezTo>
                      <a:pt x="2758" y="7447"/>
                      <a:pt x="2729" y="6919"/>
                      <a:pt x="2731" y="6392"/>
                    </a:cubicBezTo>
                    <a:lnTo>
                      <a:pt x="2731" y="6392"/>
                    </a:lnTo>
                    <a:cubicBezTo>
                      <a:pt x="2751" y="6395"/>
                      <a:pt x="2772" y="6397"/>
                      <a:pt x="2793" y="6399"/>
                    </a:cubicBezTo>
                    <a:cubicBezTo>
                      <a:pt x="2807" y="6437"/>
                      <a:pt x="2840" y="6464"/>
                      <a:pt x="2881" y="6473"/>
                    </a:cubicBezTo>
                    <a:cubicBezTo>
                      <a:pt x="3122" y="6532"/>
                      <a:pt x="3315" y="6695"/>
                      <a:pt x="3540" y="6795"/>
                    </a:cubicBezTo>
                    <a:cubicBezTo>
                      <a:pt x="3745" y="6887"/>
                      <a:pt x="3966" y="6939"/>
                      <a:pt x="4190" y="6948"/>
                    </a:cubicBezTo>
                    <a:cubicBezTo>
                      <a:pt x="4218" y="6949"/>
                      <a:pt x="4245" y="6950"/>
                      <a:pt x="4272" y="6950"/>
                    </a:cubicBezTo>
                    <a:cubicBezTo>
                      <a:pt x="4699" y="6950"/>
                      <a:pt x="5113" y="6801"/>
                      <a:pt x="5444" y="6529"/>
                    </a:cubicBezTo>
                    <a:cubicBezTo>
                      <a:pt x="5504" y="6479"/>
                      <a:pt x="5485" y="6391"/>
                      <a:pt x="5444" y="6340"/>
                    </a:cubicBezTo>
                    <a:cubicBezTo>
                      <a:pt x="5112" y="5922"/>
                      <a:pt x="4614" y="5693"/>
                      <a:pt x="4104" y="5693"/>
                    </a:cubicBezTo>
                    <a:cubicBezTo>
                      <a:pt x="3881" y="5693"/>
                      <a:pt x="3656" y="5737"/>
                      <a:pt x="3441" y="5828"/>
                    </a:cubicBezTo>
                    <a:cubicBezTo>
                      <a:pt x="3330" y="5875"/>
                      <a:pt x="3223" y="5934"/>
                      <a:pt x="3122" y="6001"/>
                    </a:cubicBezTo>
                    <a:cubicBezTo>
                      <a:pt x="3034" y="6058"/>
                      <a:pt x="2923" y="6136"/>
                      <a:pt x="2812" y="6136"/>
                    </a:cubicBezTo>
                    <a:cubicBezTo>
                      <a:pt x="2786" y="6136"/>
                      <a:pt x="2760" y="6132"/>
                      <a:pt x="2735" y="6122"/>
                    </a:cubicBezTo>
                    <a:cubicBezTo>
                      <a:pt x="2744" y="5821"/>
                      <a:pt x="2765" y="5522"/>
                      <a:pt x="2798" y="5225"/>
                    </a:cubicBezTo>
                    <a:cubicBezTo>
                      <a:pt x="2862" y="5223"/>
                      <a:pt x="2925" y="5208"/>
                      <a:pt x="2984" y="5180"/>
                    </a:cubicBezTo>
                    <a:cubicBezTo>
                      <a:pt x="3002" y="5206"/>
                      <a:pt x="3027" y="5223"/>
                      <a:pt x="3057" y="5230"/>
                    </a:cubicBezTo>
                    <a:cubicBezTo>
                      <a:pt x="3415" y="5328"/>
                      <a:pt x="3820" y="5423"/>
                      <a:pt x="4209" y="5423"/>
                    </a:cubicBezTo>
                    <a:cubicBezTo>
                      <a:pt x="4637" y="5423"/>
                      <a:pt x="5046" y="5308"/>
                      <a:pt x="5350" y="4953"/>
                    </a:cubicBezTo>
                    <a:cubicBezTo>
                      <a:pt x="5396" y="4899"/>
                      <a:pt x="5406" y="4817"/>
                      <a:pt x="5350" y="4763"/>
                    </a:cubicBezTo>
                    <a:cubicBezTo>
                      <a:pt x="5073" y="4501"/>
                      <a:pt x="4716" y="4402"/>
                      <a:pt x="4349" y="4402"/>
                    </a:cubicBezTo>
                    <a:cubicBezTo>
                      <a:pt x="4239" y="4402"/>
                      <a:pt x="4127" y="4411"/>
                      <a:pt x="4017" y="4427"/>
                    </a:cubicBezTo>
                    <a:cubicBezTo>
                      <a:pt x="3783" y="4463"/>
                      <a:pt x="3547" y="4519"/>
                      <a:pt x="3332" y="4622"/>
                    </a:cubicBezTo>
                    <a:cubicBezTo>
                      <a:pt x="3235" y="4670"/>
                      <a:pt x="3143" y="4731"/>
                      <a:pt x="3060" y="4803"/>
                    </a:cubicBezTo>
                    <a:cubicBezTo>
                      <a:pt x="3001" y="4853"/>
                      <a:pt x="2917" y="4943"/>
                      <a:pt x="2831" y="4960"/>
                    </a:cubicBezTo>
                    <a:cubicBezTo>
                      <a:pt x="2868" y="4688"/>
                      <a:pt x="2917" y="4418"/>
                      <a:pt x="2976" y="4150"/>
                    </a:cubicBezTo>
                    <a:cubicBezTo>
                      <a:pt x="3009" y="4068"/>
                      <a:pt x="3070" y="3997"/>
                      <a:pt x="3125" y="3932"/>
                    </a:cubicBezTo>
                    <a:cubicBezTo>
                      <a:pt x="3135" y="3920"/>
                      <a:pt x="3146" y="3908"/>
                      <a:pt x="3156" y="3896"/>
                    </a:cubicBezTo>
                    <a:cubicBezTo>
                      <a:pt x="3180" y="3918"/>
                      <a:pt x="3212" y="3930"/>
                      <a:pt x="3244" y="3930"/>
                    </a:cubicBezTo>
                    <a:cubicBezTo>
                      <a:pt x="3332" y="3931"/>
                      <a:pt x="3421" y="3933"/>
                      <a:pt x="3510" y="3933"/>
                    </a:cubicBezTo>
                    <a:cubicBezTo>
                      <a:pt x="3926" y="3933"/>
                      <a:pt x="4349" y="3902"/>
                      <a:pt x="4723" y="3709"/>
                    </a:cubicBezTo>
                    <a:cubicBezTo>
                      <a:pt x="5093" y="3517"/>
                      <a:pt x="5372" y="3179"/>
                      <a:pt x="5422" y="2760"/>
                    </a:cubicBezTo>
                    <a:cubicBezTo>
                      <a:pt x="5430" y="2690"/>
                      <a:pt x="5356" y="2626"/>
                      <a:pt x="5291" y="2626"/>
                    </a:cubicBezTo>
                    <a:cubicBezTo>
                      <a:pt x="5290" y="2626"/>
                      <a:pt x="5289" y="2626"/>
                      <a:pt x="5288" y="2626"/>
                    </a:cubicBezTo>
                    <a:cubicBezTo>
                      <a:pt x="4756" y="2641"/>
                      <a:pt x="4180" y="2665"/>
                      <a:pt x="3717" y="2961"/>
                    </a:cubicBezTo>
                    <a:cubicBezTo>
                      <a:pt x="3494" y="3105"/>
                      <a:pt x="3321" y="3305"/>
                      <a:pt x="3147" y="3502"/>
                    </a:cubicBezTo>
                    <a:cubicBezTo>
                      <a:pt x="3237" y="3207"/>
                      <a:pt x="3342" y="2917"/>
                      <a:pt x="3461" y="2633"/>
                    </a:cubicBezTo>
                    <a:cubicBezTo>
                      <a:pt x="3619" y="2459"/>
                      <a:pt x="3823" y="2334"/>
                      <a:pt x="4000" y="2180"/>
                    </a:cubicBezTo>
                    <a:cubicBezTo>
                      <a:pt x="4593" y="1658"/>
                      <a:pt x="4989" y="949"/>
                      <a:pt x="5123" y="171"/>
                    </a:cubicBezTo>
                    <a:cubicBezTo>
                      <a:pt x="5135" y="101"/>
                      <a:pt x="5093" y="1"/>
                      <a:pt x="5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2" name="Google Shape;4922;p55"/>
              <p:cNvSpPr/>
              <p:nvPr/>
            </p:nvSpPr>
            <p:spPr>
              <a:xfrm>
                <a:off x="4730675" y="247575"/>
                <a:ext cx="179425" cy="193950"/>
              </a:xfrm>
              <a:custGeom>
                <a:avLst/>
                <a:gdLst/>
                <a:ahLst/>
                <a:cxnLst/>
                <a:rect l="l" t="t" r="r" b="b"/>
                <a:pathLst>
                  <a:path w="7177" h="7758" extrusionOk="0">
                    <a:moveTo>
                      <a:pt x="3214" y="0"/>
                    </a:moveTo>
                    <a:cubicBezTo>
                      <a:pt x="3192" y="36"/>
                      <a:pt x="3188" y="77"/>
                      <a:pt x="3203" y="115"/>
                    </a:cubicBezTo>
                    <a:cubicBezTo>
                      <a:pt x="3382" y="513"/>
                      <a:pt x="3736" y="798"/>
                      <a:pt x="4153" y="920"/>
                    </a:cubicBezTo>
                    <a:cubicBezTo>
                      <a:pt x="4319" y="969"/>
                      <a:pt x="4488" y="991"/>
                      <a:pt x="4658" y="991"/>
                    </a:cubicBezTo>
                    <a:cubicBezTo>
                      <a:pt x="4873" y="991"/>
                      <a:pt x="5088" y="956"/>
                      <a:pt x="5296" y="896"/>
                    </a:cubicBezTo>
                    <a:cubicBezTo>
                      <a:pt x="5306" y="904"/>
                      <a:pt x="5315" y="911"/>
                      <a:pt x="5327" y="915"/>
                    </a:cubicBezTo>
                    <a:cubicBezTo>
                      <a:pt x="5171" y="1419"/>
                      <a:pt x="4983" y="1913"/>
                      <a:pt x="4765" y="2394"/>
                    </a:cubicBezTo>
                    <a:cubicBezTo>
                      <a:pt x="4748" y="2383"/>
                      <a:pt x="4730" y="2372"/>
                      <a:pt x="4711" y="2363"/>
                    </a:cubicBezTo>
                    <a:cubicBezTo>
                      <a:pt x="4713" y="2322"/>
                      <a:pt x="4695" y="2283"/>
                      <a:pt x="4661" y="2260"/>
                    </a:cubicBezTo>
                    <a:cubicBezTo>
                      <a:pt x="4466" y="2107"/>
                      <a:pt x="4356" y="1879"/>
                      <a:pt x="4191" y="1696"/>
                    </a:cubicBezTo>
                    <a:cubicBezTo>
                      <a:pt x="4040" y="1528"/>
                      <a:pt x="3860" y="1391"/>
                      <a:pt x="3659" y="1290"/>
                    </a:cubicBezTo>
                    <a:cubicBezTo>
                      <a:pt x="3401" y="1161"/>
                      <a:pt x="3119" y="1096"/>
                      <a:pt x="2836" y="1096"/>
                    </a:cubicBezTo>
                    <a:cubicBezTo>
                      <a:pt x="2671" y="1096"/>
                      <a:pt x="2505" y="1118"/>
                      <a:pt x="2344" y="1163"/>
                    </a:cubicBezTo>
                    <a:cubicBezTo>
                      <a:pt x="2268" y="1183"/>
                      <a:pt x="2249" y="1271"/>
                      <a:pt x="2266" y="1335"/>
                    </a:cubicBezTo>
                    <a:cubicBezTo>
                      <a:pt x="2456" y="2078"/>
                      <a:pt x="3119" y="2603"/>
                      <a:pt x="3886" y="2619"/>
                    </a:cubicBezTo>
                    <a:cubicBezTo>
                      <a:pt x="3897" y="2619"/>
                      <a:pt x="3908" y="2619"/>
                      <a:pt x="3919" y="2619"/>
                    </a:cubicBezTo>
                    <a:cubicBezTo>
                      <a:pt x="4030" y="2619"/>
                      <a:pt x="4140" y="2610"/>
                      <a:pt x="4248" y="2591"/>
                    </a:cubicBezTo>
                    <a:cubicBezTo>
                      <a:pt x="4309" y="2582"/>
                      <a:pt x="4379" y="2569"/>
                      <a:pt x="4447" y="2569"/>
                    </a:cubicBezTo>
                    <a:cubicBezTo>
                      <a:pt x="4524" y="2569"/>
                      <a:pt x="4597" y="2585"/>
                      <a:pt x="4651" y="2638"/>
                    </a:cubicBezTo>
                    <a:cubicBezTo>
                      <a:pt x="4521" y="2909"/>
                      <a:pt x="4380" y="3173"/>
                      <a:pt x="4229" y="3432"/>
                    </a:cubicBezTo>
                    <a:cubicBezTo>
                      <a:pt x="4171" y="3408"/>
                      <a:pt x="4110" y="3396"/>
                      <a:pt x="4047" y="3396"/>
                    </a:cubicBezTo>
                    <a:cubicBezTo>
                      <a:pt x="4045" y="3396"/>
                      <a:pt x="4042" y="3396"/>
                      <a:pt x="4039" y="3396"/>
                    </a:cubicBezTo>
                    <a:cubicBezTo>
                      <a:pt x="4034" y="3366"/>
                      <a:pt x="4017" y="3340"/>
                      <a:pt x="3994" y="3321"/>
                    </a:cubicBezTo>
                    <a:cubicBezTo>
                      <a:pt x="3530" y="2940"/>
                      <a:pt x="2949" y="2514"/>
                      <a:pt x="2338" y="2514"/>
                    </a:cubicBezTo>
                    <a:cubicBezTo>
                      <a:pt x="2156" y="2514"/>
                      <a:pt x="1972" y="2552"/>
                      <a:pt x="1788" y="2639"/>
                    </a:cubicBezTo>
                    <a:cubicBezTo>
                      <a:pt x="1724" y="2670"/>
                      <a:pt x="1681" y="2741"/>
                      <a:pt x="1710" y="2813"/>
                    </a:cubicBezTo>
                    <a:cubicBezTo>
                      <a:pt x="1899" y="3271"/>
                      <a:pt x="2328" y="3533"/>
                      <a:pt x="2790" y="3663"/>
                    </a:cubicBezTo>
                    <a:cubicBezTo>
                      <a:pt x="3003" y="3723"/>
                      <a:pt x="3226" y="3766"/>
                      <a:pt x="3449" y="3766"/>
                    </a:cubicBezTo>
                    <a:cubicBezTo>
                      <a:pt x="3464" y="3766"/>
                      <a:pt x="3479" y="3766"/>
                      <a:pt x="3494" y="3765"/>
                    </a:cubicBezTo>
                    <a:cubicBezTo>
                      <a:pt x="3603" y="3761"/>
                      <a:pt x="3712" y="3743"/>
                      <a:pt x="3817" y="3711"/>
                    </a:cubicBezTo>
                    <a:cubicBezTo>
                      <a:pt x="3879" y="3693"/>
                      <a:pt x="3969" y="3656"/>
                      <a:pt x="4047" y="3656"/>
                    </a:cubicBezTo>
                    <a:cubicBezTo>
                      <a:pt x="4062" y="3656"/>
                      <a:pt x="4077" y="3658"/>
                      <a:pt x="4091" y="3661"/>
                    </a:cubicBezTo>
                    <a:cubicBezTo>
                      <a:pt x="3946" y="3894"/>
                      <a:pt x="3791" y="4120"/>
                      <a:pt x="3626" y="4341"/>
                    </a:cubicBezTo>
                    <a:cubicBezTo>
                      <a:pt x="3563" y="4402"/>
                      <a:pt x="3480" y="4442"/>
                      <a:pt x="3401" y="4480"/>
                    </a:cubicBezTo>
                    <a:cubicBezTo>
                      <a:pt x="3388" y="4486"/>
                      <a:pt x="3373" y="4492"/>
                      <a:pt x="3358" y="4500"/>
                    </a:cubicBezTo>
                    <a:cubicBezTo>
                      <a:pt x="3345" y="4470"/>
                      <a:pt x="3322" y="4446"/>
                      <a:pt x="3292" y="4433"/>
                    </a:cubicBezTo>
                    <a:cubicBezTo>
                      <a:pt x="2868" y="4234"/>
                      <a:pt x="2419" y="4029"/>
                      <a:pt x="1943" y="4029"/>
                    </a:cubicBezTo>
                    <a:cubicBezTo>
                      <a:pt x="1913" y="4029"/>
                      <a:pt x="1882" y="4030"/>
                      <a:pt x="1851" y="4032"/>
                    </a:cubicBezTo>
                    <a:cubicBezTo>
                      <a:pt x="1436" y="4056"/>
                      <a:pt x="1043" y="4251"/>
                      <a:pt x="826" y="4614"/>
                    </a:cubicBezTo>
                    <a:cubicBezTo>
                      <a:pt x="790" y="4674"/>
                      <a:pt x="834" y="4765"/>
                      <a:pt x="895" y="4790"/>
                    </a:cubicBezTo>
                    <a:cubicBezTo>
                      <a:pt x="1312" y="4963"/>
                      <a:pt x="1762" y="5143"/>
                      <a:pt x="2220" y="5143"/>
                    </a:cubicBezTo>
                    <a:cubicBezTo>
                      <a:pt x="2301" y="5143"/>
                      <a:pt x="2382" y="5137"/>
                      <a:pt x="2464" y="5125"/>
                    </a:cubicBezTo>
                    <a:cubicBezTo>
                      <a:pt x="2726" y="5085"/>
                      <a:pt x="2967" y="4973"/>
                      <a:pt x="3206" y="4862"/>
                    </a:cubicBezTo>
                    <a:lnTo>
                      <a:pt x="3206" y="4862"/>
                    </a:lnTo>
                    <a:cubicBezTo>
                      <a:pt x="3004" y="5096"/>
                      <a:pt x="2790" y="5318"/>
                      <a:pt x="2565" y="5529"/>
                    </a:cubicBezTo>
                    <a:cubicBezTo>
                      <a:pt x="2349" y="5623"/>
                      <a:pt x="2113" y="5654"/>
                      <a:pt x="1889" y="5722"/>
                    </a:cubicBezTo>
                    <a:cubicBezTo>
                      <a:pt x="1134" y="5957"/>
                      <a:pt x="483" y="6443"/>
                      <a:pt x="44" y="7099"/>
                    </a:cubicBezTo>
                    <a:cubicBezTo>
                      <a:pt x="1" y="7162"/>
                      <a:pt x="0" y="7279"/>
                      <a:pt x="92" y="7307"/>
                    </a:cubicBezTo>
                    <a:cubicBezTo>
                      <a:pt x="309" y="7371"/>
                      <a:pt x="532" y="7386"/>
                      <a:pt x="757" y="7386"/>
                    </a:cubicBezTo>
                    <a:cubicBezTo>
                      <a:pt x="850" y="7386"/>
                      <a:pt x="944" y="7384"/>
                      <a:pt x="1037" y="7381"/>
                    </a:cubicBezTo>
                    <a:cubicBezTo>
                      <a:pt x="1342" y="7372"/>
                      <a:pt x="1634" y="7323"/>
                      <a:pt x="1905" y="7172"/>
                    </a:cubicBezTo>
                    <a:cubicBezTo>
                      <a:pt x="2452" y="6863"/>
                      <a:pt x="2805" y="6266"/>
                      <a:pt x="2915" y="5659"/>
                    </a:cubicBezTo>
                    <a:cubicBezTo>
                      <a:pt x="2921" y="5629"/>
                      <a:pt x="2916" y="5597"/>
                      <a:pt x="2900" y="5570"/>
                    </a:cubicBezTo>
                    <a:cubicBezTo>
                      <a:pt x="3128" y="5345"/>
                      <a:pt x="3345" y="5108"/>
                      <a:pt x="3549" y="4859"/>
                    </a:cubicBezTo>
                    <a:cubicBezTo>
                      <a:pt x="3549" y="4884"/>
                      <a:pt x="3550" y="4908"/>
                      <a:pt x="3552" y="4933"/>
                    </a:cubicBezTo>
                    <a:cubicBezTo>
                      <a:pt x="3507" y="5123"/>
                      <a:pt x="3428" y="5302"/>
                      <a:pt x="3354" y="5485"/>
                    </a:cubicBezTo>
                    <a:cubicBezTo>
                      <a:pt x="3250" y="5738"/>
                      <a:pt x="3170" y="5999"/>
                      <a:pt x="3128" y="6270"/>
                    </a:cubicBezTo>
                    <a:cubicBezTo>
                      <a:pt x="3089" y="6532"/>
                      <a:pt x="3081" y="6797"/>
                      <a:pt x="3107" y="7060"/>
                    </a:cubicBezTo>
                    <a:cubicBezTo>
                      <a:pt x="3130" y="7303"/>
                      <a:pt x="3171" y="7570"/>
                      <a:pt x="3377" y="7728"/>
                    </a:cubicBezTo>
                    <a:cubicBezTo>
                      <a:pt x="3404" y="7748"/>
                      <a:pt x="3432" y="7758"/>
                      <a:pt x="3459" y="7758"/>
                    </a:cubicBezTo>
                    <a:cubicBezTo>
                      <a:pt x="3508" y="7758"/>
                      <a:pt x="3555" y="7728"/>
                      <a:pt x="3583" y="7680"/>
                    </a:cubicBezTo>
                    <a:cubicBezTo>
                      <a:pt x="3994" y="6987"/>
                      <a:pt x="4112" y="6159"/>
                      <a:pt x="3912" y="5380"/>
                    </a:cubicBezTo>
                    <a:cubicBezTo>
                      <a:pt x="3879" y="5247"/>
                      <a:pt x="3836" y="5106"/>
                      <a:pt x="3820" y="4965"/>
                    </a:cubicBezTo>
                    <a:cubicBezTo>
                      <a:pt x="3838" y="4886"/>
                      <a:pt x="3849" y="4805"/>
                      <a:pt x="3853" y="4723"/>
                    </a:cubicBezTo>
                    <a:cubicBezTo>
                      <a:pt x="3854" y="4701"/>
                      <a:pt x="3850" y="4677"/>
                      <a:pt x="3839" y="4657"/>
                    </a:cubicBezTo>
                    <a:cubicBezTo>
                      <a:pt x="3845" y="4640"/>
                      <a:pt x="3851" y="4623"/>
                      <a:pt x="3858" y="4606"/>
                    </a:cubicBezTo>
                    <a:cubicBezTo>
                      <a:pt x="3876" y="4567"/>
                      <a:pt x="3871" y="4522"/>
                      <a:pt x="3848" y="4486"/>
                    </a:cubicBezTo>
                    <a:cubicBezTo>
                      <a:pt x="3876" y="4455"/>
                      <a:pt x="3901" y="4421"/>
                      <a:pt x="3922" y="4386"/>
                    </a:cubicBezTo>
                    <a:cubicBezTo>
                      <a:pt x="3929" y="4376"/>
                      <a:pt x="3933" y="4367"/>
                      <a:pt x="3936" y="4356"/>
                    </a:cubicBezTo>
                    <a:cubicBezTo>
                      <a:pt x="4027" y="4232"/>
                      <a:pt x="4114" y="4104"/>
                      <a:pt x="4198" y="3976"/>
                    </a:cubicBezTo>
                    <a:cubicBezTo>
                      <a:pt x="4245" y="4062"/>
                      <a:pt x="4297" y="4146"/>
                      <a:pt x="4354" y="4224"/>
                    </a:cubicBezTo>
                    <a:cubicBezTo>
                      <a:pt x="4349" y="4236"/>
                      <a:pt x="4343" y="4248"/>
                      <a:pt x="4340" y="4261"/>
                    </a:cubicBezTo>
                    <a:cubicBezTo>
                      <a:pt x="4216" y="4775"/>
                      <a:pt x="4185" y="5314"/>
                      <a:pt x="4324" y="5830"/>
                    </a:cubicBezTo>
                    <a:cubicBezTo>
                      <a:pt x="4387" y="6062"/>
                      <a:pt x="4487" y="6283"/>
                      <a:pt x="4619" y="6484"/>
                    </a:cubicBezTo>
                    <a:cubicBezTo>
                      <a:pt x="4748" y="6679"/>
                      <a:pt x="4926" y="6897"/>
                      <a:pt x="5147" y="6991"/>
                    </a:cubicBezTo>
                    <a:cubicBezTo>
                      <a:pt x="5164" y="6998"/>
                      <a:pt x="5182" y="7002"/>
                      <a:pt x="5200" y="7002"/>
                    </a:cubicBezTo>
                    <a:cubicBezTo>
                      <a:pt x="5264" y="7002"/>
                      <a:pt x="5327" y="6958"/>
                      <a:pt x="5333" y="6889"/>
                    </a:cubicBezTo>
                    <a:cubicBezTo>
                      <a:pt x="5389" y="6323"/>
                      <a:pt x="5436" y="5737"/>
                      <a:pt x="5276" y="5183"/>
                    </a:cubicBezTo>
                    <a:cubicBezTo>
                      <a:pt x="5196" y="4908"/>
                      <a:pt x="5055" y="4665"/>
                      <a:pt x="4876" y="4443"/>
                    </a:cubicBezTo>
                    <a:cubicBezTo>
                      <a:pt x="4688" y="4210"/>
                      <a:pt x="4474" y="3992"/>
                      <a:pt x="4369" y="3706"/>
                    </a:cubicBezTo>
                    <a:cubicBezTo>
                      <a:pt x="4537" y="3432"/>
                      <a:pt x="4693" y="3152"/>
                      <a:pt x="4837" y="2864"/>
                    </a:cubicBezTo>
                    <a:cubicBezTo>
                      <a:pt x="4845" y="2878"/>
                      <a:pt x="4855" y="2892"/>
                      <a:pt x="4864" y="2907"/>
                    </a:cubicBezTo>
                    <a:cubicBezTo>
                      <a:pt x="4842" y="2933"/>
                      <a:pt x="4831" y="2966"/>
                      <a:pt x="4832" y="3000"/>
                    </a:cubicBezTo>
                    <a:cubicBezTo>
                      <a:pt x="4848" y="3498"/>
                      <a:pt x="4894" y="3984"/>
                      <a:pt x="5176" y="4412"/>
                    </a:cubicBezTo>
                    <a:cubicBezTo>
                      <a:pt x="5307" y="4610"/>
                      <a:pt x="5472" y="4787"/>
                      <a:pt x="5643" y="4954"/>
                    </a:cubicBezTo>
                    <a:cubicBezTo>
                      <a:pt x="5831" y="5139"/>
                      <a:pt x="6016" y="5343"/>
                      <a:pt x="6277" y="5415"/>
                    </a:cubicBezTo>
                    <a:cubicBezTo>
                      <a:pt x="6286" y="5418"/>
                      <a:pt x="6296" y="5419"/>
                      <a:pt x="6304" y="5419"/>
                    </a:cubicBezTo>
                    <a:cubicBezTo>
                      <a:pt x="6378" y="5419"/>
                      <a:pt x="6436" y="5337"/>
                      <a:pt x="6430" y="5268"/>
                    </a:cubicBezTo>
                    <a:cubicBezTo>
                      <a:pt x="6383" y="4736"/>
                      <a:pt x="6306" y="4195"/>
                      <a:pt x="6037" y="3723"/>
                    </a:cubicBezTo>
                    <a:cubicBezTo>
                      <a:pt x="5916" y="3512"/>
                      <a:pt x="5755" y="3327"/>
                      <a:pt x="5563" y="3178"/>
                    </a:cubicBezTo>
                    <a:cubicBezTo>
                      <a:pt x="5373" y="3031"/>
                      <a:pt x="5138" y="2902"/>
                      <a:pt x="5037" y="2672"/>
                    </a:cubicBezTo>
                    <a:cubicBezTo>
                      <a:pt x="5023" y="2640"/>
                      <a:pt x="4997" y="2614"/>
                      <a:pt x="4964" y="2601"/>
                    </a:cubicBezTo>
                    <a:cubicBezTo>
                      <a:pt x="5195" y="2111"/>
                      <a:pt x="5393" y="1606"/>
                      <a:pt x="5556" y="1090"/>
                    </a:cubicBezTo>
                    <a:cubicBezTo>
                      <a:pt x="5686" y="1536"/>
                      <a:pt x="5576" y="2025"/>
                      <a:pt x="5769" y="2459"/>
                    </a:cubicBezTo>
                    <a:cubicBezTo>
                      <a:pt x="5991" y="2960"/>
                      <a:pt x="6477" y="3345"/>
                      <a:pt x="6974" y="3551"/>
                    </a:cubicBezTo>
                    <a:cubicBezTo>
                      <a:pt x="6990" y="3558"/>
                      <a:pt x="7008" y="3562"/>
                      <a:pt x="7025" y="3562"/>
                    </a:cubicBezTo>
                    <a:cubicBezTo>
                      <a:pt x="7101" y="3562"/>
                      <a:pt x="7177" y="3500"/>
                      <a:pt x="7162" y="3415"/>
                    </a:cubicBezTo>
                    <a:cubicBezTo>
                      <a:pt x="7065" y="2884"/>
                      <a:pt x="6964" y="2344"/>
                      <a:pt x="6705" y="1864"/>
                    </a:cubicBezTo>
                    <a:cubicBezTo>
                      <a:pt x="6592" y="1651"/>
                      <a:pt x="6444" y="1456"/>
                      <a:pt x="6269" y="1289"/>
                    </a:cubicBezTo>
                    <a:cubicBezTo>
                      <a:pt x="6102" y="1134"/>
                      <a:pt x="5832" y="1025"/>
                      <a:pt x="5741" y="805"/>
                    </a:cubicBezTo>
                    <a:cubicBezTo>
                      <a:pt x="5729" y="771"/>
                      <a:pt x="5701" y="744"/>
                      <a:pt x="5666" y="731"/>
                    </a:cubicBezTo>
                    <a:cubicBezTo>
                      <a:pt x="5736" y="488"/>
                      <a:pt x="5799" y="245"/>
                      <a:pt x="5857" y="0"/>
                    </a:cubicBezTo>
                    <a:lnTo>
                      <a:pt x="5580" y="0"/>
                    </a:lnTo>
                    <a:cubicBezTo>
                      <a:pt x="5533" y="192"/>
                      <a:pt x="5483" y="383"/>
                      <a:pt x="5429" y="574"/>
                    </a:cubicBezTo>
                    <a:cubicBezTo>
                      <a:pt x="5423" y="576"/>
                      <a:pt x="5416" y="577"/>
                      <a:pt x="5410" y="580"/>
                    </a:cubicBezTo>
                    <a:lnTo>
                      <a:pt x="5399" y="583"/>
                    </a:lnTo>
                    <a:cubicBezTo>
                      <a:pt x="5205" y="329"/>
                      <a:pt x="4948" y="128"/>
                      <a:pt x="4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3" name="Google Shape;4923;p55"/>
              <p:cNvSpPr/>
              <p:nvPr/>
            </p:nvSpPr>
            <p:spPr>
              <a:xfrm>
                <a:off x="4081825" y="241800"/>
                <a:ext cx="102800" cy="82675"/>
              </a:xfrm>
              <a:custGeom>
                <a:avLst/>
                <a:gdLst/>
                <a:ahLst/>
                <a:cxnLst/>
                <a:rect l="l" t="t" r="r" b="b"/>
                <a:pathLst>
                  <a:path w="4112" h="3307" extrusionOk="0">
                    <a:moveTo>
                      <a:pt x="944" y="1"/>
                    </a:moveTo>
                    <a:cubicBezTo>
                      <a:pt x="900" y="51"/>
                      <a:pt x="861" y="105"/>
                      <a:pt x="827" y="162"/>
                    </a:cubicBezTo>
                    <a:cubicBezTo>
                      <a:pt x="790" y="223"/>
                      <a:pt x="834" y="313"/>
                      <a:pt x="895" y="339"/>
                    </a:cubicBezTo>
                    <a:cubicBezTo>
                      <a:pt x="1312" y="511"/>
                      <a:pt x="1762" y="692"/>
                      <a:pt x="2220" y="692"/>
                    </a:cubicBezTo>
                    <a:cubicBezTo>
                      <a:pt x="2301" y="692"/>
                      <a:pt x="2382" y="686"/>
                      <a:pt x="2464" y="674"/>
                    </a:cubicBezTo>
                    <a:cubicBezTo>
                      <a:pt x="2726" y="633"/>
                      <a:pt x="2967" y="522"/>
                      <a:pt x="3206" y="411"/>
                    </a:cubicBezTo>
                    <a:lnTo>
                      <a:pt x="3206" y="411"/>
                    </a:lnTo>
                    <a:cubicBezTo>
                      <a:pt x="3004" y="645"/>
                      <a:pt x="2790" y="867"/>
                      <a:pt x="2565" y="1077"/>
                    </a:cubicBezTo>
                    <a:cubicBezTo>
                      <a:pt x="2349" y="1171"/>
                      <a:pt x="2113" y="1203"/>
                      <a:pt x="1889" y="1271"/>
                    </a:cubicBezTo>
                    <a:cubicBezTo>
                      <a:pt x="1134" y="1506"/>
                      <a:pt x="483" y="1992"/>
                      <a:pt x="44" y="2648"/>
                    </a:cubicBezTo>
                    <a:cubicBezTo>
                      <a:pt x="2" y="2711"/>
                      <a:pt x="1" y="2828"/>
                      <a:pt x="92" y="2854"/>
                    </a:cubicBezTo>
                    <a:cubicBezTo>
                      <a:pt x="311" y="2920"/>
                      <a:pt x="537" y="2935"/>
                      <a:pt x="764" y="2935"/>
                    </a:cubicBezTo>
                    <a:cubicBezTo>
                      <a:pt x="855" y="2935"/>
                      <a:pt x="946" y="2933"/>
                      <a:pt x="1037" y="2930"/>
                    </a:cubicBezTo>
                    <a:cubicBezTo>
                      <a:pt x="1342" y="2921"/>
                      <a:pt x="1635" y="2871"/>
                      <a:pt x="1905" y="2719"/>
                    </a:cubicBezTo>
                    <a:cubicBezTo>
                      <a:pt x="2452" y="2412"/>
                      <a:pt x="2805" y="1815"/>
                      <a:pt x="2914" y="1207"/>
                    </a:cubicBezTo>
                    <a:cubicBezTo>
                      <a:pt x="2920" y="1178"/>
                      <a:pt x="2915" y="1146"/>
                      <a:pt x="2899" y="1119"/>
                    </a:cubicBezTo>
                    <a:cubicBezTo>
                      <a:pt x="3128" y="894"/>
                      <a:pt x="3345" y="657"/>
                      <a:pt x="3549" y="408"/>
                    </a:cubicBezTo>
                    <a:cubicBezTo>
                      <a:pt x="3549" y="432"/>
                      <a:pt x="3550" y="457"/>
                      <a:pt x="3553" y="481"/>
                    </a:cubicBezTo>
                    <a:cubicBezTo>
                      <a:pt x="3507" y="671"/>
                      <a:pt x="3428" y="850"/>
                      <a:pt x="3354" y="1034"/>
                    </a:cubicBezTo>
                    <a:cubicBezTo>
                      <a:pt x="3251" y="1287"/>
                      <a:pt x="3170" y="1548"/>
                      <a:pt x="3128" y="1819"/>
                    </a:cubicBezTo>
                    <a:cubicBezTo>
                      <a:pt x="3089" y="2080"/>
                      <a:pt x="3082" y="2345"/>
                      <a:pt x="3107" y="2609"/>
                    </a:cubicBezTo>
                    <a:cubicBezTo>
                      <a:pt x="3130" y="2851"/>
                      <a:pt x="3171" y="3118"/>
                      <a:pt x="3376" y="3276"/>
                    </a:cubicBezTo>
                    <a:cubicBezTo>
                      <a:pt x="3403" y="3297"/>
                      <a:pt x="3431" y="3306"/>
                      <a:pt x="3459" y="3306"/>
                    </a:cubicBezTo>
                    <a:cubicBezTo>
                      <a:pt x="3508" y="3306"/>
                      <a:pt x="3555" y="3276"/>
                      <a:pt x="3583" y="3227"/>
                    </a:cubicBezTo>
                    <a:cubicBezTo>
                      <a:pt x="3994" y="2535"/>
                      <a:pt x="4112" y="1708"/>
                      <a:pt x="3912" y="929"/>
                    </a:cubicBezTo>
                    <a:cubicBezTo>
                      <a:pt x="3879" y="796"/>
                      <a:pt x="3836" y="655"/>
                      <a:pt x="3820" y="514"/>
                    </a:cubicBezTo>
                    <a:cubicBezTo>
                      <a:pt x="3837" y="435"/>
                      <a:pt x="3849" y="354"/>
                      <a:pt x="3853" y="272"/>
                    </a:cubicBezTo>
                    <a:cubicBezTo>
                      <a:pt x="3854" y="250"/>
                      <a:pt x="3849" y="226"/>
                      <a:pt x="3840" y="206"/>
                    </a:cubicBezTo>
                    <a:cubicBezTo>
                      <a:pt x="3845" y="188"/>
                      <a:pt x="3851" y="171"/>
                      <a:pt x="3858" y="154"/>
                    </a:cubicBezTo>
                    <a:cubicBezTo>
                      <a:pt x="3874" y="119"/>
                      <a:pt x="3871" y="78"/>
                      <a:pt x="3853" y="44"/>
                    </a:cubicBezTo>
                    <a:lnTo>
                      <a:pt x="3381" y="38"/>
                    </a:lnTo>
                    <a:lnTo>
                      <a:pt x="3358" y="49"/>
                    </a:lnTo>
                    <a:cubicBezTo>
                      <a:pt x="3356" y="45"/>
                      <a:pt x="3354" y="41"/>
                      <a:pt x="3352" y="37"/>
                    </a:cubicBezTo>
                    <a:lnTo>
                      <a:pt x="3061" y="34"/>
                    </a:lnTo>
                    <a:cubicBezTo>
                      <a:pt x="2355" y="23"/>
                      <a:pt x="1649" y="1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4" name="Google Shape;4924;p55"/>
              <p:cNvSpPr/>
              <p:nvPr/>
            </p:nvSpPr>
            <p:spPr>
              <a:xfrm>
                <a:off x="4213075" y="243400"/>
                <a:ext cx="29700" cy="22575"/>
              </a:xfrm>
              <a:custGeom>
                <a:avLst/>
                <a:gdLst/>
                <a:ahLst/>
                <a:cxnLst/>
                <a:rect l="l" t="t" r="r" b="b"/>
                <a:pathLst>
                  <a:path w="1188" h="903" extrusionOk="0">
                    <a:moveTo>
                      <a:pt x="0" y="1"/>
                    </a:moveTo>
                    <a:cubicBezTo>
                      <a:pt x="117" y="157"/>
                      <a:pt x="253" y="300"/>
                      <a:pt x="393" y="438"/>
                    </a:cubicBezTo>
                    <a:cubicBezTo>
                      <a:pt x="582" y="623"/>
                      <a:pt x="767" y="827"/>
                      <a:pt x="1028" y="899"/>
                    </a:cubicBezTo>
                    <a:cubicBezTo>
                      <a:pt x="1038" y="901"/>
                      <a:pt x="1047" y="903"/>
                      <a:pt x="1055" y="903"/>
                    </a:cubicBezTo>
                    <a:cubicBezTo>
                      <a:pt x="1129" y="903"/>
                      <a:pt x="1187" y="821"/>
                      <a:pt x="1182" y="752"/>
                    </a:cubicBezTo>
                    <a:cubicBezTo>
                      <a:pt x="1159" y="506"/>
                      <a:pt x="1132" y="257"/>
                      <a:pt x="1081" y="1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5" name="Google Shape;4925;p55"/>
              <p:cNvSpPr/>
              <p:nvPr/>
            </p:nvSpPr>
            <p:spPr>
              <a:xfrm>
                <a:off x="4187000" y="243050"/>
                <a:ext cx="30750" cy="62475"/>
              </a:xfrm>
              <a:custGeom>
                <a:avLst/>
                <a:gdLst/>
                <a:ahLst/>
                <a:cxnLst/>
                <a:rect l="l" t="t" r="r" b="b"/>
                <a:pathLst>
                  <a:path w="1230" h="2499" extrusionOk="0">
                    <a:moveTo>
                      <a:pt x="82" y="1"/>
                    </a:moveTo>
                    <a:cubicBezTo>
                      <a:pt x="4" y="440"/>
                      <a:pt x="0" y="893"/>
                      <a:pt x="117" y="1328"/>
                    </a:cubicBezTo>
                    <a:cubicBezTo>
                      <a:pt x="180" y="1559"/>
                      <a:pt x="280" y="1780"/>
                      <a:pt x="413" y="1981"/>
                    </a:cubicBezTo>
                    <a:cubicBezTo>
                      <a:pt x="543" y="2177"/>
                      <a:pt x="720" y="2395"/>
                      <a:pt x="940" y="2489"/>
                    </a:cubicBezTo>
                    <a:cubicBezTo>
                      <a:pt x="957" y="2496"/>
                      <a:pt x="975" y="2499"/>
                      <a:pt x="993" y="2499"/>
                    </a:cubicBezTo>
                    <a:cubicBezTo>
                      <a:pt x="1057" y="2499"/>
                      <a:pt x="1121" y="2456"/>
                      <a:pt x="1126" y="2386"/>
                    </a:cubicBezTo>
                    <a:cubicBezTo>
                      <a:pt x="1182" y="1821"/>
                      <a:pt x="1229" y="1235"/>
                      <a:pt x="1069" y="681"/>
                    </a:cubicBezTo>
                    <a:cubicBezTo>
                      <a:pt x="998" y="433"/>
                      <a:pt x="876" y="212"/>
                      <a:pt x="723" y="9"/>
                    </a:cubicBez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6" name="Google Shape;4926;p55"/>
              <p:cNvSpPr/>
              <p:nvPr/>
            </p:nvSpPr>
            <p:spPr>
              <a:xfrm>
                <a:off x="3911775" y="239600"/>
                <a:ext cx="164875" cy="186475"/>
              </a:xfrm>
              <a:custGeom>
                <a:avLst/>
                <a:gdLst/>
                <a:ahLst/>
                <a:cxnLst/>
                <a:rect l="l" t="t" r="r" b="b"/>
                <a:pathLst>
                  <a:path w="6595" h="7459" extrusionOk="0">
                    <a:moveTo>
                      <a:pt x="2720" y="1"/>
                    </a:moveTo>
                    <a:lnTo>
                      <a:pt x="2720" y="1"/>
                    </a:lnTo>
                    <a:cubicBezTo>
                      <a:pt x="2916" y="302"/>
                      <a:pt x="3221" y="519"/>
                      <a:pt x="3571" y="622"/>
                    </a:cubicBezTo>
                    <a:cubicBezTo>
                      <a:pt x="3737" y="671"/>
                      <a:pt x="3907" y="693"/>
                      <a:pt x="4077" y="693"/>
                    </a:cubicBezTo>
                    <a:cubicBezTo>
                      <a:pt x="4291" y="693"/>
                      <a:pt x="4506" y="658"/>
                      <a:pt x="4713" y="598"/>
                    </a:cubicBezTo>
                    <a:cubicBezTo>
                      <a:pt x="4723" y="607"/>
                      <a:pt x="4733" y="613"/>
                      <a:pt x="4744" y="617"/>
                    </a:cubicBezTo>
                    <a:cubicBezTo>
                      <a:pt x="4588" y="1121"/>
                      <a:pt x="4400" y="1615"/>
                      <a:pt x="4183" y="2096"/>
                    </a:cubicBezTo>
                    <a:cubicBezTo>
                      <a:pt x="4166" y="2084"/>
                      <a:pt x="4148" y="2075"/>
                      <a:pt x="4129" y="2065"/>
                    </a:cubicBezTo>
                    <a:cubicBezTo>
                      <a:pt x="4131" y="2025"/>
                      <a:pt x="4113" y="1985"/>
                      <a:pt x="4079" y="1961"/>
                    </a:cubicBezTo>
                    <a:cubicBezTo>
                      <a:pt x="3883" y="1808"/>
                      <a:pt x="3774" y="1580"/>
                      <a:pt x="3609" y="1398"/>
                    </a:cubicBezTo>
                    <a:cubicBezTo>
                      <a:pt x="3458" y="1231"/>
                      <a:pt x="3277" y="1092"/>
                      <a:pt x="3076" y="992"/>
                    </a:cubicBezTo>
                    <a:cubicBezTo>
                      <a:pt x="2818" y="863"/>
                      <a:pt x="2536" y="798"/>
                      <a:pt x="2253" y="798"/>
                    </a:cubicBezTo>
                    <a:cubicBezTo>
                      <a:pt x="2088" y="798"/>
                      <a:pt x="1922" y="820"/>
                      <a:pt x="1761" y="865"/>
                    </a:cubicBezTo>
                    <a:cubicBezTo>
                      <a:pt x="1686" y="885"/>
                      <a:pt x="1666" y="973"/>
                      <a:pt x="1683" y="1037"/>
                    </a:cubicBezTo>
                    <a:cubicBezTo>
                      <a:pt x="1874" y="1780"/>
                      <a:pt x="2536" y="2305"/>
                      <a:pt x="3304" y="2321"/>
                    </a:cubicBezTo>
                    <a:cubicBezTo>
                      <a:pt x="3315" y="2322"/>
                      <a:pt x="3326" y="2322"/>
                      <a:pt x="3337" y="2322"/>
                    </a:cubicBezTo>
                    <a:cubicBezTo>
                      <a:pt x="3447" y="2322"/>
                      <a:pt x="3557" y="2312"/>
                      <a:pt x="3665" y="2294"/>
                    </a:cubicBezTo>
                    <a:cubicBezTo>
                      <a:pt x="3726" y="2284"/>
                      <a:pt x="3797" y="2271"/>
                      <a:pt x="3866" y="2271"/>
                    </a:cubicBezTo>
                    <a:cubicBezTo>
                      <a:pt x="3942" y="2271"/>
                      <a:pt x="4015" y="2287"/>
                      <a:pt x="4068" y="2341"/>
                    </a:cubicBezTo>
                    <a:cubicBezTo>
                      <a:pt x="3938" y="2612"/>
                      <a:pt x="3797" y="2875"/>
                      <a:pt x="3645" y="3134"/>
                    </a:cubicBezTo>
                    <a:cubicBezTo>
                      <a:pt x="3588" y="3110"/>
                      <a:pt x="3527" y="3099"/>
                      <a:pt x="3465" y="3099"/>
                    </a:cubicBezTo>
                    <a:cubicBezTo>
                      <a:pt x="3462" y="3099"/>
                      <a:pt x="3459" y="3099"/>
                      <a:pt x="3457" y="3099"/>
                    </a:cubicBezTo>
                    <a:cubicBezTo>
                      <a:pt x="3451" y="3069"/>
                      <a:pt x="3434" y="3042"/>
                      <a:pt x="3411" y="3023"/>
                    </a:cubicBezTo>
                    <a:cubicBezTo>
                      <a:pt x="2947" y="2643"/>
                      <a:pt x="2365" y="2216"/>
                      <a:pt x="1754" y="2216"/>
                    </a:cubicBezTo>
                    <a:cubicBezTo>
                      <a:pt x="1587" y="2216"/>
                      <a:pt x="1418" y="2248"/>
                      <a:pt x="1249" y="2321"/>
                    </a:cubicBezTo>
                    <a:cubicBezTo>
                      <a:pt x="1708" y="2685"/>
                      <a:pt x="2159" y="3060"/>
                      <a:pt x="2599" y="3448"/>
                    </a:cubicBezTo>
                    <a:cubicBezTo>
                      <a:pt x="2689" y="3460"/>
                      <a:pt x="2780" y="3467"/>
                      <a:pt x="2871" y="3467"/>
                    </a:cubicBezTo>
                    <a:cubicBezTo>
                      <a:pt x="2884" y="3467"/>
                      <a:pt x="2897" y="3467"/>
                      <a:pt x="2910" y="3466"/>
                    </a:cubicBezTo>
                    <a:cubicBezTo>
                      <a:pt x="3020" y="3462"/>
                      <a:pt x="3128" y="3444"/>
                      <a:pt x="3233" y="3412"/>
                    </a:cubicBezTo>
                    <a:cubicBezTo>
                      <a:pt x="3296" y="3394"/>
                      <a:pt x="3385" y="3357"/>
                      <a:pt x="3463" y="3357"/>
                    </a:cubicBezTo>
                    <a:cubicBezTo>
                      <a:pt x="3479" y="3357"/>
                      <a:pt x="3494" y="3359"/>
                      <a:pt x="3508" y="3362"/>
                    </a:cubicBezTo>
                    <a:cubicBezTo>
                      <a:pt x="3362" y="3595"/>
                      <a:pt x="3207" y="3822"/>
                      <a:pt x="3042" y="4043"/>
                    </a:cubicBezTo>
                    <a:cubicBezTo>
                      <a:pt x="2979" y="4103"/>
                      <a:pt x="2896" y="4145"/>
                      <a:pt x="2818" y="4181"/>
                    </a:cubicBezTo>
                    <a:lnTo>
                      <a:pt x="2774" y="4201"/>
                    </a:lnTo>
                    <a:cubicBezTo>
                      <a:pt x="2761" y="4171"/>
                      <a:pt x="2738" y="4148"/>
                      <a:pt x="2708" y="4135"/>
                    </a:cubicBezTo>
                    <a:cubicBezTo>
                      <a:pt x="2479" y="4027"/>
                      <a:pt x="2242" y="3918"/>
                      <a:pt x="1998" y="3841"/>
                    </a:cubicBezTo>
                    <a:cubicBezTo>
                      <a:pt x="1437" y="4026"/>
                      <a:pt x="889" y="4250"/>
                      <a:pt x="360" y="4512"/>
                    </a:cubicBezTo>
                    <a:cubicBezTo>
                      <a:pt x="763" y="4678"/>
                      <a:pt x="1195" y="4844"/>
                      <a:pt x="1635" y="4844"/>
                    </a:cubicBezTo>
                    <a:cubicBezTo>
                      <a:pt x="1716" y="4844"/>
                      <a:pt x="1798" y="4839"/>
                      <a:pt x="1880" y="4826"/>
                    </a:cubicBezTo>
                    <a:cubicBezTo>
                      <a:pt x="2143" y="4787"/>
                      <a:pt x="2383" y="4674"/>
                      <a:pt x="2622" y="4565"/>
                    </a:cubicBezTo>
                    <a:lnTo>
                      <a:pt x="2622" y="4565"/>
                    </a:lnTo>
                    <a:cubicBezTo>
                      <a:pt x="2420" y="4798"/>
                      <a:pt x="2206" y="5020"/>
                      <a:pt x="1981" y="5230"/>
                    </a:cubicBezTo>
                    <a:cubicBezTo>
                      <a:pt x="1765" y="5325"/>
                      <a:pt x="1529" y="5356"/>
                      <a:pt x="1305" y="5425"/>
                    </a:cubicBezTo>
                    <a:cubicBezTo>
                      <a:pt x="820" y="5575"/>
                      <a:pt x="375" y="5830"/>
                      <a:pt x="0" y="6172"/>
                    </a:cubicBezTo>
                    <a:lnTo>
                      <a:pt x="1166" y="6948"/>
                    </a:lnTo>
                    <a:cubicBezTo>
                      <a:pt x="1219" y="6926"/>
                      <a:pt x="1271" y="6900"/>
                      <a:pt x="1321" y="6873"/>
                    </a:cubicBezTo>
                    <a:cubicBezTo>
                      <a:pt x="1869" y="6566"/>
                      <a:pt x="2222" y="5967"/>
                      <a:pt x="2332" y="5360"/>
                    </a:cubicBezTo>
                    <a:cubicBezTo>
                      <a:pt x="2338" y="5330"/>
                      <a:pt x="2333" y="5298"/>
                      <a:pt x="2317" y="5272"/>
                    </a:cubicBezTo>
                    <a:cubicBezTo>
                      <a:pt x="2546" y="5046"/>
                      <a:pt x="2763" y="4809"/>
                      <a:pt x="2967" y="4560"/>
                    </a:cubicBezTo>
                    <a:cubicBezTo>
                      <a:pt x="2967" y="4585"/>
                      <a:pt x="2968" y="4609"/>
                      <a:pt x="2970" y="4634"/>
                    </a:cubicBezTo>
                    <a:cubicBezTo>
                      <a:pt x="2924" y="4824"/>
                      <a:pt x="2845" y="5004"/>
                      <a:pt x="2771" y="5187"/>
                    </a:cubicBezTo>
                    <a:cubicBezTo>
                      <a:pt x="2668" y="5439"/>
                      <a:pt x="2587" y="5700"/>
                      <a:pt x="2546" y="5970"/>
                    </a:cubicBezTo>
                    <a:cubicBezTo>
                      <a:pt x="2506" y="6232"/>
                      <a:pt x="2499" y="6498"/>
                      <a:pt x="2524" y="6761"/>
                    </a:cubicBezTo>
                    <a:cubicBezTo>
                      <a:pt x="2548" y="7004"/>
                      <a:pt x="2588" y="7270"/>
                      <a:pt x="2793" y="7429"/>
                    </a:cubicBezTo>
                    <a:cubicBezTo>
                      <a:pt x="2820" y="7449"/>
                      <a:pt x="2849" y="7459"/>
                      <a:pt x="2876" y="7459"/>
                    </a:cubicBezTo>
                    <a:cubicBezTo>
                      <a:pt x="2926" y="7459"/>
                      <a:pt x="2972" y="7429"/>
                      <a:pt x="3001" y="7380"/>
                    </a:cubicBezTo>
                    <a:cubicBezTo>
                      <a:pt x="3411" y="6688"/>
                      <a:pt x="3529" y="5861"/>
                      <a:pt x="3329" y="5081"/>
                    </a:cubicBezTo>
                    <a:cubicBezTo>
                      <a:pt x="3296" y="4949"/>
                      <a:pt x="3254" y="4807"/>
                      <a:pt x="3238" y="4666"/>
                    </a:cubicBezTo>
                    <a:cubicBezTo>
                      <a:pt x="3255" y="4587"/>
                      <a:pt x="3266" y="4506"/>
                      <a:pt x="3271" y="4425"/>
                    </a:cubicBezTo>
                    <a:cubicBezTo>
                      <a:pt x="3272" y="4403"/>
                      <a:pt x="3268" y="4380"/>
                      <a:pt x="3257" y="4360"/>
                    </a:cubicBezTo>
                    <a:cubicBezTo>
                      <a:pt x="3262" y="4343"/>
                      <a:pt x="3269" y="4324"/>
                      <a:pt x="3275" y="4307"/>
                    </a:cubicBezTo>
                    <a:cubicBezTo>
                      <a:pt x="3292" y="4269"/>
                      <a:pt x="3289" y="4223"/>
                      <a:pt x="3265" y="4188"/>
                    </a:cubicBezTo>
                    <a:cubicBezTo>
                      <a:pt x="3293" y="4158"/>
                      <a:pt x="3319" y="4123"/>
                      <a:pt x="3340" y="4087"/>
                    </a:cubicBezTo>
                    <a:cubicBezTo>
                      <a:pt x="3346" y="4079"/>
                      <a:pt x="3350" y="4068"/>
                      <a:pt x="3354" y="4059"/>
                    </a:cubicBezTo>
                    <a:cubicBezTo>
                      <a:pt x="3444" y="3933"/>
                      <a:pt x="3531" y="3807"/>
                      <a:pt x="3615" y="3678"/>
                    </a:cubicBezTo>
                    <a:cubicBezTo>
                      <a:pt x="3662" y="3764"/>
                      <a:pt x="3714" y="3846"/>
                      <a:pt x="3773" y="3925"/>
                    </a:cubicBezTo>
                    <a:cubicBezTo>
                      <a:pt x="3766" y="3936"/>
                      <a:pt x="3762" y="3948"/>
                      <a:pt x="3759" y="3961"/>
                    </a:cubicBezTo>
                    <a:cubicBezTo>
                      <a:pt x="3633" y="4475"/>
                      <a:pt x="3603" y="5014"/>
                      <a:pt x="3743" y="5530"/>
                    </a:cubicBezTo>
                    <a:cubicBezTo>
                      <a:pt x="3805" y="5763"/>
                      <a:pt x="3904" y="5983"/>
                      <a:pt x="4037" y="6184"/>
                    </a:cubicBezTo>
                    <a:cubicBezTo>
                      <a:pt x="4167" y="6380"/>
                      <a:pt x="4344" y="6597"/>
                      <a:pt x="4566" y="6691"/>
                    </a:cubicBezTo>
                    <a:cubicBezTo>
                      <a:pt x="4582" y="6698"/>
                      <a:pt x="4600" y="6702"/>
                      <a:pt x="4618" y="6702"/>
                    </a:cubicBezTo>
                    <a:cubicBezTo>
                      <a:pt x="4682" y="6702"/>
                      <a:pt x="4745" y="6659"/>
                      <a:pt x="4752" y="6589"/>
                    </a:cubicBezTo>
                    <a:cubicBezTo>
                      <a:pt x="4806" y="6023"/>
                      <a:pt x="4854" y="5438"/>
                      <a:pt x="4693" y="4884"/>
                    </a:cubicBezTo>
                    <a:cubicBezTo>
                      <a:pt x="4613" y="4608"/>
                      <a:pt x="4473" y="4365"/>
                      <a:pt x="4295" y="4144"/>
                    </a:cubicBezTo>
                    <a:cubicBezTo>
                      <a:pt x="4106" y="3910"/>
                      <a:pt x="3892" y="3692"/>
                      <a:pt x="3786" y="3406"/>
                    </a:cubicBezTo>
                    <a:cubicBezTo>
                      <a:pt x="3955" y="3133"/>
                      <a:pt x="4112" y="2852"/>
                      <a:pt x="4255" y="2564"/>
                    </a:cubicBezTo>
                    <a:cubicBezTo>
                      <a:pt x="4264" y="2579"/>
                      <a:pt x="4273" y="2593"/>
                      <a:pt x="4283" y="2607"/>
                    </a:cubicBezTo>
                    <a:cubicBezTo>
                      <a:pt x="4261" y="2633"/>
                      <a:pt x="4249" y="2666"/>
                      <a:pt x="4251" y="2700"/>
                    </a:cubicBezTo>
                    <a:cubicBezTo>
                      <a:pt x="4267" y="3199"/>
                      <a:pt x="4312" y="3684"/>
                      <a:pt x="4594" y="4112"/>
                    </a:cubicBezTo>
                    <a:cubicBezTo>
                      <a:pt x="4725" y="4312"/>
                      <a:pt x="4891" y="4487"/>
                      <a:pt x="5060" y="4654"/>
                    </a:cubicBezTo>
                    <a:cubicBezTo>
                      <a:pt x="5248" y="4839"/>
                      <a:pt x="5434" y="5043"/>
                      <a:pt x="5696" y="5115"/>
                    </a:cubicBezTo>
                    <a:cubicBezTo>
                      <a:pt x="5705" y="5118"/>
                      <a:pt x="5714" y="5119"/>
                      <a:pt x="5723" y="5119"/>
                    </a:cubicBezTo>
                    <a:cubicBezTo>
                      <a:pt x="5797" y="5119"/>
                      <a:pt x="5855" y="5037"/>
                      <a:pt x="5849" y="4969"/>
                    </a:cubicBezTo>
                    <a:cubicBezTo>
                      <a:pt x="5801" y="4436"/>
                      <a:pt x="5724" y="3895"/>
                      <a:pt x="5454" y="3423"/>
                    </a:cubicBezTo>
                    <a:cubicBezTo>
                      <a:pt x="5334" y="3212"/>
                      <a:pt x="5174" y="3027"/>
                      <a:pt x="4981" y="2879"/>
                    </a:cubicBezTo>
                    <a:cubicBezTo>
                      <a:pt x="4791" y="2731"/>
                      <a:pt x="4556" y="2602"/>
                      <a:pt x="4454" y="2372"/>
                    </a:cubicBezTo>
                    <a:cubicBezTo>
                      <a:pt x="4441" y="2341"/>
                      <a:pt x="4415" y="2314"/>
                      <a:pt x="4383" y="2301"/>
                    </a:cubicBezTo>
                    <a:cubicBezTo>
                      <a:pt x="4612" y="1812"/>
                      <a:pt x="4810" y="1308"/>
                      <a:pt x="4974" y="793"/>
                    </a:cubicBezTo>
                    <a:cubicBezTo>
                      <a:pt x="5104" y="1238"/>
                      <a:pt x="4993" y="1727"/>
                      <a:pt x="5187" y="2161"/>
                    </a:cubicBezTo>
                    <a:cubicBezTo>
                      <a:pt x="5409" y="2663"/>
                      <a:pt x="5895" y="3047"/>
                      <a:pt x="6391" y="3254"/>
                    </a:cubicBezTo>
                    <a:cubicBezTo>
                      <a:pt x="6407" y="3260"/>
                      <a:pt x="6424" y="3264"/>
                      <a:pt x="6442" y="3264"/>
                    </a:cubicBezTo>
                    <a:cubicBezTo>
                      <a:pt x="6518" y="3264"/>
                      <a:pt x="6594" y="3202"/>
                      <a:pt x="6579" y="3118"/>
                    </a:cubicBezTo>
                    <a:cubicBezTo>
                      <a:pt x="6481" y="2586"/>
                      <a:pt x="6382" y="2046"/>
                      <a:pt x="6122" y="1567"/>
                    </a:cubicBezTo>
                    <a:cubicBezTo>
                      <a:pt x="6009" y="1352"/>
                      <a:pt x="5862" y="1157"/>
                      <a:pt x="5686" y="990"/>
                    </a:cubicBezTo>
                    <a:cubicBezTo>
                      <a:pt x="5520" y="835"/>
                      <a:pt x="5249" y="728"/>
                      <a:pt x="5159" y="508"/>
                    </a:cubicBezTo>
                    <a:cubicBezTo>
                      <a:pt x="5146" y="473"/>
                      <a:pt x="5118" y="445"/>
                      <a:pt x="5083" y="432"/>
                    </a:cubicBezTo>
                    <a:cubicBezTo>
                      <a:pt x="5121" y="304"/>
                      <a:pt x="5156" y="175"/>
                      <a:pt x="5190" y="45"/>
                    </a:cubicBezTo>
                    <a:lnTo>
                      <a:pt x="4911" y="41"/>
                    </a:lnTo>
                    <a:cubicBezTo>
                      <a:pt x="4891" y="119"/>
                      <a:pt x="4869" y="197"/>
                      <a:pt x="4847" y="275"/>
                    </a:cubicBezTo>
                    <a:cubicBezTo>
                      <a:pt x="4841" y="277"/>
                      <a:pt x="4835" y="278"/>
                      <a:pt x="4828" y="280"/>
                    </a:cubicBezTo>
                    <a:cubicBezTo>
                      <a:pt x="4824" y="282"/>
                      <a:pt x="4821" y="283"/>
                      <a:pt x="4817" y="284"/>
                    </a:cubicBezTo>
                    <a:cubicBezTo>
                      <a:pt x="4747" y="195"/>
                      <a:pt x="4671" y="111"/>
                      <a:pt x="4587" y="35"/>
                    </a:cubicBezTo>
                    <a:cubicBezTo>
                      <a:pt x="3965" y="24"/>
                      <a:pt x="3342" y="12"/>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7" name="Google Shape;4927;p55"/>
              <p:cNvSpPr/>
              <p:nvPr/>
            </p:nvSpPr>
            <p:spPr>
              <a:xfrm>
                <a:off x="4263150" y="244450"/>
                <a:ext cx="95575" cy="91800"/>
              </a:xfrm>
              <a:custGeom>
                <a:avLst/>
                <a:gdLst/>
                <a:ahLst/>
                <a:cxnLst/>
                <a:rect l="l" t="t" r="r" b="b"/>
                <a:pathLst>
                  <a:path w="3823" h="3672" extrusionOk="0">
                    <a:moveTo>
                      <a:pt x="1287" y="0"/>
                    </a:moveTo>
                    <a:cubicBezTo>
                      <a:pt x="1194" y="13"/>
                      <a:pt x="1104" y="33"/>
                      <a:pt x="1015" y="62"/>
                    </a:cubicBezTo>
                    <a:cubicBezTo>
                      <a:pt x="618" y="188"/>
                      <a:pt x="286" y="474"/>
                      <a:pt x="166" y="879"/>
                    </a:cubicBezTo>
                    <a:cubicBezTo>
                      <a:pt x="146" y="947"/>
                      <a:pt x="211" y="1024"/>
                      <a:pt x="276" y="1033"/>
                    </a:cubicBezTo>
                    <a:cubicBezTo>
                      <a:pt x="543" y="1071"/>
                      <a:pt x="822" y="1109"/>
                      <a:pt x="1098" y="1109"/>
                    </a:cubicBezTo>
                    <a:cubicBezTo>
                      <a:pt x="1366" y="1109"/>
                      <a:pt x="1631" y="1073"/>
                      <a:pt x="1880" y="968"/>
                    </a:cubicBezTo>
                    <a:cubicBezTo>
                      <a:pt x="2124" y="863"/>
                      <a:pt x="2329" y="695"/>
                      <a:pt x="2533" y="529"/>
                    </a:cubicBezTo>
                    <a:lnTo>
                      <a:pt x="2533" y="529"/>
                    </a:lnTo>
                    <a:cubicBezTo>
                      <a:pt x="2396" y="806"/>
                      <a:pt x="2244" y="1074"/>
                      <a:pt x="2077" y="1333"/>
                    </a:cubicBezTo>
                    <a:cubicBezTo>
                      <a:pt x="1892" y="1479"/>
                      <a:pt x="1671" y="1568"/>
                      <a:pt x="1470" y="1690"/>
                    </a:cubicBezTo>
                    <a:cubicBezTo>
                      <a:pt x="798" y="2104"/>
                      <a:pt x="289" y="2737"/>
                      <a:pt x="26" y="3482"/>
                    </a:cubicBezTo>
                    <a:cubicBezTo>
                      <a:pt x="0" y="3552"/>
                      <a:pt x="29" y="3666"/>
                      <a:pt x="124" y="3670"/>
                    </a:cubicBezTo>
                    <a:cubicBezTo>
                      <a:pt x="143" y="3671"/>
                      <a:pt x="163" y="3671"/>
                      <a:pt x="183" y="3671"/>
                    </a:cubicBezTo>
                    <a:cubicBezTo>
                      <a:pt x="482" y="3671"/>
                      <a:pt x="771" y="3590"/>
                      <a:pt x="1057" y="3507"/>
                    </a:cubicBezTo>
                    <a:cubicBezTo>
                      <a:pt x="1352" y="3423"/>
                      <a:pt x="1623" y="3302"/>
                      <a:pt x="1846" y="3089"/>
                    </a:cubicBezTo>
                    <a:cubicBezTo>
                      <a:pt x="2300" y="2655"/>
                      <a:pt x="2494" y="1988"/>
                      <a:pt x="2448" y="1374"/>
                    </a:cubicBezTo>
                    <a:cubicBezTo>
                      <a:pt x="2447" y="1343"/>
                      <a:pt x="2434" y="1313"/>
                      <a:pt x="2412" y="1292"/>
                    </a:cubicBezTo>
                    <a:cubicBezTo>
                      <a:pt x="2576" y="1016"/>
                      <a:pt x="2727" y="733"/>
                      <a:pt x="2863" y="441"/>
                    </a:cubicBezTo>
                    <a:cubicBezTo>
                      <a:pt x="2870" y="465"/>
                      <a:pt x="2877" y="488"/>
                      <a:pt x="2885" y="511"/>
                    </a:cubicBezTo>
                    <a:cubicBezTo>
                      <a:pt x="2888" y="706"/>
                      <a:pt x="2857" y="899"/>
                      <a:pt x="2831" y="1096"/>
                    </a:cubicBezTo>
                    <a:cubicBezTo>
                      <a:pt x="2793" y="1366"/>
                      <a:pt x="2780" y="1639"/>
                      <a:pt x="2807" y="1912"/>
                    </a:cubicBezTo>
                    <a:cubicBezTo>
                      <a:pt x="2833" y="2175"/>
                      <a:pt x="2892" y="2434"/>
                      <a:pt x="2982" y="2682"/>
                    </a:cubicBezTo>
                    <a:cubicBezTo>
                      <a:pt x="3065" y="2912"/>
                      <a:pt x="3171" y="3160"/>
                      <a:pt x="3409" y="3263"/>
                    </a:cubicBezTo>
                    <a:cubicBezTo>
                      <a:pt x="3428" y="3271"/>
                      <a:pt x="3448" y="3275"/>
                      <a:pt x="3466" y="3275"/>
                    </a:cubicBezTo>
                    <a:cubicBezTo>
                      <a:pt x="3528" y="3275"/>
                      <a:pt x="3578" y="3229"/>
                      <a:pt x="3598" y="3164"/>
                    </a:cubicBezTo>
                    <a:cubicBezTo>
                      <a:pt x="3822" y="2391"/>
                      <a:pt x="3732" y="1562"/>
                      <a:pt x="3345" y="856"/>
                    </a:cubicBezTo>
                    <a:cubicBezTo>
                      <a:pt x="3279" y="735"/>
                      <a:pt x="3204" y="609"/>
                      <a:pt x="3154" y="477"/>
                    </a:cubicBezTo>
                    <a:cubicBezTo>
                      <a:pt x="3151" y="396"/>
                      <a:pt x="3141" y="315"/>
                      <a:pt x="3125" y="235"/>
                    </a:cubicBezTo>
                    <a:cubicBezTo>
                      <a:pt x="3121" y="212"/>
                      <a:pt x="3110" y="190"/>
                      <a:pt x="3096" y="173"/>
                    </a:cubicBezTo>
                    <a:cubicBezTo>
                      <a:pt x="3097" y="155"/>
                      <a:pt x="3098" y="137"/>
                      <a:pt x="3101" y="119"/>
                    </a:cubicBezTo>
                    <a:cubicBezTo>
                      <a:pt x="3106" y="84"/>
                      <a:pt x="3097" y="48"/>
                      <a:pt x="3075" y="20"/>
                    </a:cubicBezTo>
                    <a:lnTo>
                      <a:pt x="2733" y="17"/>
                    </a:lnTo>
                    <a:cubicBezTo>
                      <a:pt x="2699" y="50"/>
                      <a:pt x="2663" y="81"/>
                      <a:pt x="2627" y="110"/>
                    </a:cubicBezTo>
                    <a:cubicBezTo>
                      <a:pt x="2616" y="120"/>
                      <a:pt x="2603" y="130"/>
                      <a:pt x="2590" y="140"/>
                    </a:cubicBezTo>
                    <a:cubicBezTo>
                      <a:pt x="2570" y="115"/>
                      <a:pt x="2541" y="97"/>
                      <a:pt x="2509" y="91"/>
                    </a:cubicBezTo>
                    <a:cubicBezTo>
                      <a:pt x="2345" y="61"/>
                      <a:pt x="2177" y="30"/>
                      <a:pt x="2009" y="7"/>
                    </a:cubicBez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8" name="Google Shape;4928;p55"/>
              <p:cNvSpPr/>
              <p:nvPr/>
            </p:nvSpPr>
            <p:spPr>
              <a:xfrm>
                <a:off x="4350700" y="245050"/>
                <a:ext cx="40225" cy="52125"/>
              </a:xfrm>
              <a:custGeom>
                <a:avLst/>
                <a:gdLst/>
                <a:ahLst/>
                <a:cxnLst/>
                <a:rect l="l" t="t" r="r" b="b"/>
                <a:pathLst>
                  <a:path w="1609" h="2085" extrusionOk="0">
                    <a:moveTo>
                      <a:pt x="0" y="0"/>
                    </a:moveTo>
                    <a:lnTo>
                      <a:pt x="0" y="0"/>
                    </a:lnTo>
                    <a:cubicBezTo>
                      <a:pt x="43" y="407"/>
                      <a:pt x="151" y="804"/>
                      <a:pt x="354" y="1163"/>
                    </a:cubicBezTo>
                    <a:cubicBezTo>
                      <a:pt x="474" y="1373"/>
                      <a:pt x="625" y="1562"/>
                      <a:pt x="803" y="1724"/>
                    </a:cubicBezTo>
                    <a:cubicBezTo>
                      <a:pt x="977" y="1881"/>
                      <a:pt x="1203" y="2048"/>
                      <a:pt x="1441" y="2083"/>
                    </a:cubicBezTo>
                    <a:cubicBezTo>
                      <a:pt x="1448" y="2084"/>
                      <a:pt x="1454" y="2085"/>
                      <a:pt x="1461" y="2085"/>
                    </a:cubicBezTo>
                    <a:cubicBezTo>
                      <a:pt x="1535" y="2085"/>
                      <a:pt x="1609" y="2020"/>
                      <a:pt x="1596" y="1939"/>
                    </a:cubicBezTo>
                    <a:cubicBezTo>
                      <a:pt x="1509" y="1376"/>
                      <a:pt x="1410" y="797"/>
                      <a:pt x="1116" y="300"/>
                    </a:cubicBezTo>
                    <a:cubicBezTo>
                      <a:pt x="1055" y="197"/>
                      <a:pt x="984" y="99"/>
                      <a:pt x="903"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29" name="Google Shape;4929;p55"/>
              <p:cNvSpPr/>
              <p:nvPr/>
            </p:nvSpPr>
            <p:spPr>
              <a:xfrm>
                <a:off x="4387275" y="245425"/>
                <a:ext cx="20475" cy="6525"/>
              </a:xfrm>
              <a:custGeom>
                <a:avLst/>
                <a:gdLst/>
                <a:ahLst/>
                <a:cxnLst/>
                <a:rect l="l" t="t" r="r" b="b"/>
                <a:pathLst>
                  <a:path w="819" h="261" extrusionOk="0">
                    <a:moveTo>
                      <a:pt x="0" y="0"/>
                    </a:moveTo>
                    <a:lnTo>
                      <a:pt x="0" y="0"/>
                    </a:lnTo>
                    <a:cubicBezTo>
                      <a:pt x="213" y="125"/>
                      <a:pt x="429" y="257"/>
                      <a:pt x="681" y="261"/>
                    </a:cubicBezTo>
                    <a:cubicBezTo>
                      <a:pt x="682" y="261"/>
                      <a:pt x="683" y="261"/>
                      <a:pt x="683" y="261"/>
                    </a:cubicBezTo>
                    <a:cubicBezTo>
                      <a:pt x="771" y="261"/>
                      <a:pt x="819" y="154"/>
                      <a:pt x="793" y="81"/>
                    </a:cubicBezTo>
                    <a:cubicBezTo>
                      <a:pt x="784" y="57"/>
                      <a:pt x="775" y="32"/>
                      <a:pt x="767" y="8"/>
                    </a:cubicBezTo>
                    <a:cubicBezTo>
                      <a:pt x="511" y="5"/>
                      <a:pt x="256"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0" name="Google Shape;4930;p55"/>
              <p:cNvSpPr/>
              <p:nvPr/>
            </p:nvSpPr>
            <p:spPr>
              <a:xfrm>
                <a:off x="4549900" y="537375"/>
                <a:ext cx="216050" cy="122725"/>
              </a:xfrm>
              <a:custGeom>
                <a:avLst/>
                <a:gdLst/>
                <a:ahLst/>
                <a:cxnLst/>
                <a:rect l="l" t="t" r="r" b="b"/>
                <a:pathLst>
                  <a:path w="8642" h="4909" extrusionOk="0">
                    <a:moveTo>
                      <a:pt x="4199" y="1"/>
                    </a:moveTo>
                    <a:cubicBezTo>
                      <a:pt x="4166" y="1"/>
                      <a:pt x="4133" y="13"/>
                      <a:pt x="4109" y="41"/>
                    </a:cubicBezTo>
                    <a:cubicBezTo>
                      <a:pt x="3730" y="465"/>
                      <a:pt x="3346" y="909"/>
                      <a:pt x="3148" y="1450"/>
                    </a:cubicBezTo>
                    <a:cubicBezTo>
                      <a:pt x="3050" y="1719"/>
                      <a:pt x="3019" y="1999"/>
                      <a:pt x="3033" y="2284"/>
                    </a:cubicBezTo>
                    <a:cubicBezTo>
                      <a:pt x="3046" y="2583"/>
                      <a:pt x="3090" y="2886"/>
                      <a:pt x="3006" y="3179"/>
                    </a:cubicBezTo>
                    <a:cubicBezTo>
                      <a:pt x="2710" y="3300"/>
                      <a:pt x="2417" y="3434"/>
                      <a:pt x="2130" y="3582"/>
                    </a:cubicBezTo>
                    <a:cubicBezTo>
                      <a:pt x="2132" y="3565"/>
                      <a:pt x="2134" y="3547"/>
                      <a:pt x="2135" y="3530"/>
                    </a:cubicBezTo>
                    <a:cubicBezTo>
                      <a:pt x="2168" y="3522"/>
                      <a:pt x="2196" y="3502"/>
                      <a:pt x="2214" y="3474"/>
                    </a:cubicBezTo>
                    <a:cubicBezTo>
                      <a:pt x="2497" y="3062"/>
                      <a:pt x="2746" y="2643"/>
                      <a:pt x="2773" y="2132"/>
                    </a:cubicBezTo>
                    <a:cubicBezTo>
                      <a:pt x="2784" y="1893"/>
                      <a:pt x="2754" y="1653"/>
                      <a:pt x="2716" y="1420"/>
                    </a:cubicBezTo>
                    <a:cubicBezTo>
                      <a:pt x="2674" y="1159"/>
                      <a:pt x="2645" y="885"/>
                      <a:pt x="2477" y="672"/>
                    </a:cubicBezTo>
                    <a:cubicBezTo>
                      <a:pt x="2455" y="644"/>
                      <a:pt x="2423" y="633"/>
                      <a:pt x="2391" y="633"/>
                    </a:cubicBezTo>
                    <a:cubicBezTo>
                      <a:pt x="2342" y="633"/>
                      <a:pt x="2291" y="660"/>
                      <a:pt x="2266" y="700"/>
                    </a:cubicBezTo>
                    <a:cubicBezTo>
                      <a:pt x="1990" y="1158"/>
                      <a:pt x="1733" y="1640"/>
                      <a:pt x="1671" y="2180"/>
                    </a:cubicBezTo>
                    <a:cubicBezTo>
                      <a:pt x="1643" y="2421"/>
                      <a:pt x="1664" y="2666"/>
                      <a:pt x="1731" y="2898"/>
                    </a:cubicBezTo>
                    <a:cubicBezTo>
                      <a:pt x="1798" y="3130"/>
                      <a:pt x="1910" y="3373"/>
                      <a:pt x="1857" y="3618"/>
                    </a:cubicBezTo>
                    <a:cubicBezTo>
                      <a:pt x="1849" y="3652"/>
                      <a:pt x="1855" y="3688"/>
                      <a:pt x="1873" y="3718"/>
                    </a:cubicBezTo>
                    <a:cubicBezTo>
                      <a:pt x="1399" y="3977"/>
                      <a:pt x="942" y="4267"/>
                      <a:pt x="505" y="4587"/>
                    </a:cubicBezTo>
                    <a:cubicBezTo>
                      <a:pt x="663" y="4150"/>
                      <a:pt x="1041" y="3821"/>
                      <a:pt x="1143" y="3358"/>
                    </a:cubicBezTo>
                    <a:cubicBezTo>
                      <a:pt x="1260" y="2821"/>
                      <a:pt x="1095" y="2224"/>
                      <a:pt x="816" y="1763"/>
                    </a:cubicBezTo>
                    <a:cubicBezTo>
                      <a:pt x="790" y="1721"/>
                      <a:pt x="741" y="1697"/>
                      <a:pt x="693" y="1697"/>
                    </a:cubicBezTo>
                    <a:cubicBezTo>
                      <a:pt x="649" y="1697"/>
                      <a:pt x="606" y="1717"/>
                      <a:pt x="585" y="1763"/>
                    </a:cubicBezTo>
                    <a:cubicBezTo>
                      <a:pt x="348" y="2249"/>
                      <a:pt x="110" y="2744"/>
                      <a:pt x="36" y="3284"/>
                    </a:cubicBezTo>
                    <a:cubicBezTo>
                      <a:pt x="1" y="3525"/>
                      <a:pt x="5" y="3768"/>
                      <a:pt x="48" y="4006"/>
                    </a:cubicBezTo>
                    <a:cubicBezTo>
                      <a:pt x="90" y="4229"/>
                      <a:pt x="245" y="4477"/>
                      <a:pt x="188" y="4708"/>
                    </a:cubicBezTo>
                    <a:cubicBezTo>
                      <a:pt x="177" y="4743"/>
                      <a:pt x="184" y="4782"/>
                      <a:pt x="205" y="4812"/>
                    </a:cubicBezTo>
                    <a:cubicBezTo>
                      <a:pt x="164" y="4844"/>
                      <a:pt x="123" y="4876"/>
                      <a:pt x="83" y="4909"/>
                    </a:cubicBezTo>
                    <a:lnTo>
                      <a:pt x="603" y="4897"/>
                    </a:lnTo>
                    <a:lnTo>
                      <a:pt x="600" y="4896"/>
                    </a:lnTo>
                    <a:cubicBezTo>
                      <a:pt x="598" y="4884"/>
                      <a:pt x="593" y="4874"/>
                      <a:pt x="587" y="4863"/>
                    </a:cubicBezTo>
                    <a:cubicBezTo>
                      <a:pt x="1011" y="4548"/>
                      <a:pt x="1454" y="4261"/>
                      <a:pt x="1913" y="4001"/>
                    </a:cubicBezTo>
                    <a:cubicBezTo>
                      <a:pt x="1921" y="4021"/>
                      <a:pt x="1929" y="4040"/>
                      <a:pt x="1939" y="4058"/>
                    </a:cubicBezTo>
                    <a:cubicBezTo>
                      <a:pt x="1912" y="4090"/>
                      <a:pt x="1905" y="4133"/>
                      <a:pt x="1918" y="4171"/>
                    </a:cubicBezTo>
                    <a:cubicBezTo>
                      <a:pt x="1982" y="4400"/>
                      <a:pt x="1944" y="4636"/>
                      <a:pt x="1961" y="4867"/>
                    </a:cubicBezTo>
                    <a:cubicBezTo>
                      <a:pt x="2373" y="4859"/>
                      <a:pt x="2784" y="4849"/>
                      <a:pt x="3197" y="4840"/>
                    </a:cubicBezTo>
                    <a:cubicBezTo>
                      <a:pt x="3083" y="4646"/>
                      <a:pt x="2933" y="4476"/>
                      <a:pt x="2755" y="4339"/>
                    </a:cubicBezTo>
                    <a:cubicBezTo>
                      <a:pt x="2659" y="4267"/>
                      <a:pt x="2556" y="4202"/>
                      <a:pt x="2447" y="4148"/>
                    </a:cubicBezTo>
                    <a:cubicBezTo>
                      <a:pt x="2331" y="4088"/>
                      <a:pt x="2172" y="4015"/>
                      <a:pt x="2149" y="3872"/>
                    </a:cubicBezTo>
                    <a:cubicBezTo>
                      <a:pt x="2415" y="3731"/>
                      <a:pt x="2684" y="3601"/>
                      <a:pt x="2960" y="3482"/>
                    </a:cubicBezTo>
                    <a:cubicBezTo>
                      <a:pt x="2994" y="3536"/>
                      <a:pt x="3038" y="3584"/>
                      <a:pt x="3091" y="3621"/>
                    </a:cubicBezTo>
                    <a:cubicBezTo>
                      <a:pt x="3078" y="3649"/>
                      <a:pt x="3076" y="3680"/>
                      <a:pt x="3084" y="3710"/>
                    </a:cubicBezTo>
                    <a:cubicBezTo>
                      <a:pt x="3179" y="4077"/>
                      <a:pt x="3300" y="4489"/>
                      <a:pt x="3502" y="4832"/>
                    </a:cubicBezTo>
                    <a:cubicBezTo>
                      <a:pt x="3871" y="4824"/>
                      <a:pt x="4240" y="4814"/>
                      <a:pt x="4608" y="4806"/>
                    </a:cubicBezTo>
                    <a:cubicBezTo>
                      <a:pt x="4539" y="4569"/>
                      <a:pt x="4413" y="4345"/>
                      <a:pt x="4257" y="4147"/>
                    </a:cubicBezTo>
                    <a:cubicBezTo>
                      <a:pt x="4109" y="3959"/>
                      <a:pt x="3943" y="3782"/>
                      <a:pt x="3748" y="3647"/>
                    </a:cubicBezTo>
                    <a:cubicBezTo>
                      <a:pt x="3657" y="3585"/>
                      <a:pt x="3559" y="3536"/>
                      <a:pt x="3456" y="3500"/>
                    </a:cubicBezTo>
                    <a:cubicBezTo>
                      <a:pt x="3383" y="3474"/>
                      <a:pt x="3263" y="3445"/>
                      <a:pt x="3205" y="3379"/>
                    </a:cubicBezTo>
                    <a:cubicBezTo>
                      <a:pt x="3459" y="3277"/>
                      <a:pt x="3719" y="3184"/>
                      <a:pt x="3981" y="3104"/>
                    </a:cubicBezTo>
                    <a:cubicBezTo>
                      <a:pt x="4002" y="3101"/>
                      <a:pt x="4022" y="3100"/>
                      <a:pt x="4042" y="3100"/>
                    </a:cubicBezTo>
                    <a:cubicBezTo>
                      <a:pt x="4110" y="3100"/>
                      <a:pt x="4179" y="3113"/>
                      <a:pt x="4244" y="3125"/>
                    </a:cubicBezTo>
                    <a:cubicBezTo>
                      <a:pt x="4260" y="3128"/>
                      <a:pt x="4276" y="3131"/>
                      <a:pt x="4292" y="3134"/>
                    </a:cubicBezTo>
                    <a:cubicBezTo>
                      <a:pt x="4284" y="3166"/>
                      <a:pt x="4289" y="3199"/>
                      <a:pt x="4306" y="3227"/>
                    </a:cubicBezTo>
                    <a:cubicBezTo>
                      <a:pt x="4545" y="3664"/>
                      <a:pt x="4802" y="4124"/>
                      <a:pt x="5231" y="4402"/>
                    </a:cubicBezTo>
                    <a:cubicBezTo>
                      <a:pt x="5451" y="4544"/>
                      <a:pt x="5705" y="4627"/>
                      <a:pt x="5960" y="4627"/>
                    </a:cubicBezTo>
                    <a:cubicBezTo>
                      <a:pt x="6108" y="4627"/>
                      <a:pt x="6257" y="4598"/>
                      <a:pt x="6400" y="4538"/>
                    </a:cubicBezTo>
                    <a:cubicBezTo>
                      <a:pt x="6466" y="4510"/>
                      <a:pt x="6484" y="4411"/>
                      <a:pt x="6450" y="4355"/>
                    </a:cubicBezTo>
                    <a:cubicBezTo>
                      <a:pt x="6174" y="3901"/>
                      <a:pt x="5867" y="3412"/>
                      <a:pt x="5380" y="3158"/>
                    </a:cubicBezTo>
                    <a:cubicBezTo>
                      <a:pt x="5145" y="3036"/>
                      <a:pt x="4886" y="2983"/>
                      <a:pt x="4628" y="2931"/>
                    </a:cubicBezTo>
                    <a:cubicBezTo>
                      <a:pt x="4929" y="2862"/>
                      <a:pt x="5233" y="2809"/>
                      <a:pt x="5539" y="2773"/>
                    </a:cubicBezTo>
                    <a:cubicBezTo>
                      <a:pt x="5768" y="2824"/>
                      <a:pt x="5977" y="2938"/>
                      <a:pt x="6199" y="3015"/>
                    </a:cubicBezTo>
                    <a:cubicBezTo>
                      <a:pt x="6563" y="3141"/>
                      <a:pt x="6942" y="3203"/>
                      <a:pt x="7321" y="3203"/>
                    </a:cubicBezTo>
                    <a:cubicBezTo>
                      <a:pt x="7721" y="3203"/>
                      <a:pt x="8120" y="3134"/>
                      <a:pt x="8501" y="2995"/>
                    </a:cubicBezTo>
                    <a:cubicBezTo>
                      <a:pt x="8571" y="2969"/>
                      <a:pt x="8641" y="2875"/>
                      <a:pt x="8584" y="2800"/>
                    </a:cubicBezTo>
                    <a:cubicBezTo>
                      <a:pt x="8390" y="2544"/>
                      <a:pt x="8128" y="2360"/>
                      <a:pt x="7866" y="2181"/>
                    </a:cubicBezTo>
                    <a:cubicBezTo>
                      <a:pt x="7613" y="2007"/>
                      <a:pt x="7348" y="1875"/>
                      <a:pt x="7042" y="1837"/>
                    </a:cubicBezTo>
                    <a:cubicBezTo>
                      <a:pt x="6973" y="1829"/>
                      <a:pt x="6903" y="1825"/>
                      <a:pt x="6834" y="1825"/>
                    </a:cubicBezTo>
                    <a:cubicBezTo>
                      <a:pt x="6279" y="1825"/>
                      <a:pt x="5731" y="2084"/>
                      <a:pt x="5335" y="2461"/>
                    </a:cubicBezTo>
                    <a:cubicBezTo>
                      <a:pt x="5311" y="2482"/>
                      <a:pt x="5298" y="2510"/>
                      <a:pt x="5294" y="2541"/>
                    </a:cubicBezTo>
                    <a:cubicBezTo>
                      <a:pt x="4976" y="2588"/>
                      <a:pt x="4662" y="2652"/>
                      <a:pt x="4351" y="2731"/>
                    </a:cubicBezTo>
                    <a:cubicBezTo>
                      <a:pt x="4365" y="2711"/>
                      <a:pt x="4379" y="2691"/>
                      <a:pt x="4392" y="2670"/>
                    </a:cubicBezTo>
                    <a:cubicBezTo>
                      <a:pt x="4541" y="2544"/>
                      <a:pt x="4711" y="2445"/>
                      <a:pt x="4878" y="2341"/>
                    </a:cubicBezTo>
                    <a:cubicBezTo>
                      <a:pt x="5110" y="2198"/>
                      <a:pt x="5329" y="2036"/>
                      <a:pt x="5523" y="1842"/>
                    </a:cubicBezTo>
                    <a:cubicBezTo>
                      <a:pt x="5710" y="1653"/>
                      <a:pt x="5873" y="1444"/>
                      <a:pt x="6008" y="1216"/>
                    </a:cubicBezTo>
                    <a:cubicBezTo>
                      <a:pt x="6132" y="1007"/>
                      <a:pt x="6256" y="768"/>
                      <a:pt x="6184" y="518"/>
                    </a:cubicBezTo>
                    <a:cubicBezTo>
                      <a:pt x="6165" y="453"/>
                      <a:pt x="6114" y="421"/>
                      <a:pt x="6056" y="421"/>
                    </a:cubicBezTo>
                    <a:cubicBezTo>
                      <a:pt x="6034" y="421"/>
                      <a:pt x="6011" y="426"/>
                      <a:pt x="5989" y="435"/>
                    </a:cubicBezTo>
                    <a:cubicBezTo>
                      <a:pt x="5249" y="752"/>
                      <a:pt x="4665" y="1349"/>
                      <a:pt x="4366" y="2097"/>
                    </a:cubicBezTo>
                    <a:cubicBezTo>
                      <a:pt x="4314" y="2223"/>
                      <a:pt x="4264" y="2363"/>
                      <a:pt x="4195" y="2485"/>
                    </a:cubicBezTo>
                    <a:cubicBezTo>
                      <a:pt x="4133" y="2539"/>
                      <a:pt x="4077" y="2598"/>
                      <a:pt x="4025" y="2661"/>
                    </a:cubicBezTo>
                    <a:cubicBezTo>
                      <a:pt x="4011" y="2678"/>
                      <a:pt x="4000" y="2700"/>
                      <a:pt x="3996" y="2723"/>
                    </a:cubicBezTo>
                    <a:cubicBezTo>
                      <a:pt x="3981" y="2734"/>
                      <a:pt x="3966" y="2743"/>
                      <a:pt x="3952" y="2753"/>
                    </a:cubicBezTo>
                    <a:cubicBezTo>
                      <a:pt x="3914" y="2775"/>
                      <a:pt x="3890" y="2813"/>
                      <a:pt x="3888" y="2856"/>
                    </a:cubicBezTo>
                    <a:cubicBezTo>
                      <a:pt x="3847" y="2864"/>
                      <a:pt x="3807" y="2877"/>
                      <a:pt x="3769" y="2893"/>
                    </a:cubicBezTo>
                    <a:cubicBezTo>
                      <a:pt x="3759" y="2897"/>
                      <a:pt x="3750" y="2903"/>
                      <a:pt x="3740" y="2909"/>
                    </a:cubicBezTo>
                    <a:cubicBezTo>
                      <a:pt x="3594" y="2956"/>
                      <a:pt x="3449" y="3007"/>
                      <a:pt x="3304" y="3061"/>
                    </a:cubicBezTo>
                    <a:cubicBezTo>
                      <a:pt x="3318" y="2964"/>
                      <a:pt x="3325" y="2866"/>
                      <a:pt x="3325" y="2769"/>
                    </a:cubicBezTo>
                    <a:cubicBezTo>
                      <a:pt x="3337" y="2763"/>
                      <a:pt x="3348" y="2756"/>
                      <a:pt x="3357" y="2747"/>
                    </a:cubicBezTo>
                    <a:cubicBezTo>
                      <a:pt x="3762" y="2406"/>
                      <a:pt x="4106" y="1989"/>
                      <a:pt x="4297" y="1492"/>
                    </a:cubicBezTo>
                    <a:cubicBezTo>
                      <a:pt x="4384" y="1266"/>
                      <a:pt x="4434" y="1029"/>
                      <a:pt x="4446" y="789"/>
                    </a:cubicBezTo>
                    <a:cubicBezTo>
                      <a:pt x="4457" y="555"/>
                      <a:pt x="4443" y="274"/>
                      <a:pt x="4319" y="68"/>
                    </a:cubicBezTo>
                    <a:cubicBezTo>
                      <a:pt x="4294" y="26"/>
                      <a:pt x="4246"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1" name="Google Shape;4931;p55"/>
              <p:cNvSpPr/>
              <p:nvPr/>
            </p:nvSpPr>
            <p:spPr>
              <a:xfrm>
                <a:off x="4874825" y="284700"/>
                <a:ext cx="193525" cy="178850"/>
              </a:xfrm>
              <a:custGeom>
                <a:avLst/>
                <a:gdLst/>
                <a:ahLst/>
                <a:cxnLst/>
                <a:rect l="l" t="t" r="r" b="b"/>
                <a:pathLst>
                  <a:path w="7741" h="7154" extrusionOk="0">
                    <a:moveTo>
                      <a:pt x="4954" y="1"/>
                    </a:moveTo>
                    <a:cubicBezTo>
                      <a:pt x="4916" y="1"/>
                      <a:pt x="4878" y="17"/>
                      <a:pt x="4853" y="52"/>
                    </a:cubicBezTo>
                    <a:cubicBezTo>
                      <a:pt x="4529" y="518"/>
                      <a:pt x="4200" y="1005"/>
                      <a:pt x="4070" y="1568"/>
                    </a:cubicBezTo>
                    <a:cubicBezTo>
                      <a:pt x="4005" y="1846"/>
                      <a:pt x="4008" y="2128"/>
                      <a:pt x="4056" y="2409"/>
                    </a:cubicBezTo>
                    <a:cubicBezTo>
                      <a:pt x="4106" y="2704"/>
                      <a:pt x="4186" y="2999"/>
                      <a:pt x="4138" y="3300"/>
                    </a:cubicBezTo>
                    <a:cubicBezTo>
                      <a:pt x="3858" y="3456"/>
                      <a:pt x="3584" y="3625"/>
                      <a:pt x="3318" y="3805"/>
                    </a:cubicBezTo>
                    <a:cubicBezTo>
                      <a:pt x="3318" y="3788"/>
                      <a:pt x="3316" y="3771"/>
                      <a:pt x="3315" y="3754"/>
                    </a:cubicBezTo>
                    <a:cubicBezTo>
                      <a:pt x="3347" y="3742"/>
                      <a:pt x="3373" y="3718"/>
                      <a:pt x="3388" y="3688"/>
                    </a:cubicBezTo>
                    <a:cubicBezTo>
                      <a:pt x="3619" y="3244"/>
                      <a:pt x="3816" y="2799"/>
                      <a:pt x="3779" y="2289"/>
                    </a:cubicBezTo>
                    <a:cubicBezTo>
                      <a:pt x="3762" y="2051"/>
                      <a:pt x="3704" y="1816"/>
                      <a:pt x="3638" y="1587"/>
                    </a:cubicBezTo>
                    <a:cubicBezTo>
                      <a:pt x="3564" y="1334"/>
                      <a:pt x="3502" y="1065"/>
                      <a:pt x="3310" y="875"/>
                    </a:cubicBezTo>
                    <a:cubicBezTo>
                      <a:pt x="3288" y="853"/>
                      <a:pt x="3262" y="844"/>
                      <a:pt x="3235" y="844"/>
                    </a:cubicBezTo>
                    <a:cubicBezTo>
                      <a:pt x="3181" y="844"/>
                      <a:pt x="3126" y="880"/>
                      <a:pt x="3104" y="928"/>
                    </a:cubicBezTo>
                    <a:cubicBezTo>
                      <a:pt x="2884" y="1416"/>
                      <a:pt x="2688" y="1924"/>
                      <a:pt x="2692" y="2468"/>
                    </a:cubicBezTo>
                    <a:cubicBezTo>
                      <a:pt x="2693" y="2711"/>
                      <a:pt x="2743" y="2951"/>
                      <a:pt x="2838" y="3175"/>
                    </a:cubicBezTo>
                    <a:cubicBezTo>
                      <a:pt x="2931" y="3398"/>
                      <a:pt x="3072" y="3624"/>
                      <a:pt x="3049" y="3874"/>
                    </a:cubicBezTo>
                    <a:cubicBezTo>
                      <a:pt x="3045" y="3909"/>
                      <a:pt x="3055" y="3944"/>
                      <a:pt x="3078" y="3972"/>
                    </a:cubicBezTo>
                    <a:cubicBezTo>
                      <a:pt x="2638" y="4285"/>
                      <a:pt x="2219" y="4629"/>
                      <a:pt x="1824" y="4999"/>
                    </a:cubicBezTo>
                    <a:cubicBezTo>
                      <a:pt x="1929" y="4547"/>
                      <a:pt x="2264" y="4174"/>
                      <a:pt x="2308" y="3702"/>
                    </a:cubicBezTo>
                    <a:cubicBezTo>
                      <a:pt x="2359" y="3154"/>
                      <a:pt x="2124" y="2582"/>
                      <a:pt x="1791" y="2158"/>
                    </a:cubicBezTo>
                    <a:cubicBezTo>
                      <a:pt x="1765" y="2124"/>
                      <a:pt x="1721" y="2106"/>
                      <a:pt x="1679" y="2106"/>
                    </a:cubicBezTo>
                    <a:cubicBezTo>
                      <a:pt x="1629" y="2106"/>
                      <a:pt x="1580" y="2131"/>
                      <a:pt x="1562" y="2186"/>
                    </a:cubicBezTo>
                    <a:cubicBezTo>
                      <a:pt x="1386" y="2697"/>
                      <a:pt x="1210" y="3217"/>
                      <a:pt x="1201" y="3762"/>
                    </a:cubicBezTo>
                    <a:cubicBezTo>
                      <a:pt x="1195" y="4005"/>
                      <a:pt x="1228" y="4246"/>
                      <a:pt x="1300" y="4477"/>
                    </a:cubicBezTo>
                    <a:cubicBezTo>
                      <a:pt x="1369" y="4694"/>
                      <a:pt x="1552" y="4920"/>
                      <a:pt x="1523" y="5156"/>
                    </a:cubicBezTo>
                    <a:cubicBezTo>
                      <a:pt x="1517" y="5193"/>
                      <a:pt x="1529" y="5230"/>
                      <a:pt x="1553" y="5258"/>
                    </a:cubicBezTo>
                    <a:cubicBezTo>
                      <a:pt x="1024" y="5784"/>
                      <a:pt x="530" y="6345"/>
                      <a:pt x="78" y="6937"/>
                    </a:cubicBezTo>
                    <a:cubicBezTo>
                      <a:pt x="1" y="7037"/>
                      <a:pt x="94" y="7153"/>
                      <a:pt x="191" y="7153"/>
                    </a:cubicBezTo>
                    <a:cubicBezTo>
                      <a:pt x="226" y="7153"/>
                      <a:pt x="261" y="7138"/>
                      <a:pt x="289" y="7102"/>
                    </a:cubicBezTo>
                    <a:cubicBezTo>
                      <a:pt x="718" y="6541"/>
                      <a:pt x="1183" y="6010"/>
                      <a:pt x="1683" y="5512"/>
                    </a:cubicBezTo>
                    <a:cubicBezTo>
                      <a:pt x="1689" y="5513"/>
                      <a:pt x="1696" y="5515"/>
                      <a:pt x="1702" y="5516"/>
                    </a:cubicBezTo>
                    <a:lnTo>
                      <a:pt x="1714" y="5519"/>
                    </a:lnTo>
                    <a:cubicBezTo>
                      <a:pt x="1827" y="6319"/>
                      <a:pt x="2445" y="6961"/>
                      <a:pt x="3249" y="7112"/>
                    </a:cubicBezTo>
                    <a:cubicBezTo>
                      <a:pt x="3256" y="7113"/>
                      <a:pt x="3262" y="7114"/>
                      <a:pt x="3269" y="7114"/>
                    </a:cubicBezTo>
                    <a:cubicBezTo>
                      <a:pt x="3332" y="7114"/>
                      <a:pt x="3396" y="7063"/>
                      <a:pt x="3401" y="7000"/>
                    </a:cubicBezTo>
                    <a:cubicBezTo>
                      <a:pt x="3438" y="6564"/>
                      <a:pt x="3269" y="6144"/>
                      <a:pt x="2965" y="5832"/>
                    </a:cubicBezTo>
                    <a:cubicBezTo>
                      <a:pt x="2692" y="5553"/>
                      <a:pt x="2334" y="5382"/>
                      <a:pt x="1956" y="5294"/>
                    </a:cubicBezTo>
                    <a:cubicBezTo>
                      <a:pt x="1952" y="5283"/>
                      <a:pt x="1947" y="5272"/>
                      <a:pt x="1939" y="5262"/>
                    </a:cubicBezTo>
                    <a:cubicBezTo>
                      <a:pt x="2322" y="4900"/>
                      <a:pt x="2727" y="4561"/>
                      <a:pt x="3152" y="4247"/>
                    </a:cubicBezTo>
                    <a:cubicBezTo>
                      <a:pt x="3162" y="4265"/>
                      <a:pt x="3172" y="4283"/>
                      <a:pt x="3184" y="4300"/>
                    </a:cubicBezTo>
                    <a:cubicBezTo>
                      <a:pt x="3162" y="4334"/>
                      <a:pt x="3160" y="4378"/>
                      <a:pt x="3177" y="4415"/>
                    </a:cubicBezTo>
                    <a:cubicBezTo>
                      <a:pt x="3272" y="4645"/>
                      <a:pt x="3257" y="4897"/>
                      <a:pt x="3311" y="5137"/>
                    </a:cubicBezTo>
                    <a:cubicBezTo>
                      <a:pt x="3361" y="5356"/>
                      <a:pt x="3451" y="5564"/>
                      <a:pt x="3576" y="5751"/>
                    </a:cubicBezTo>
                    <a:cubicBezTo>
                      <a:pt x="3833" y="6128"/>
                      <a:pt x="4220" y="6397"/>
                      <a:pt x="4662" y="6506"/>
                    </a:cubicBezTo>
                    <a:cubicBezTo>
                      <a:pt x="4670" y="6508"/>
                      <a:pt x="4679" y="6509"/>
                      <a:pt x="4687" y="6509"/>
                    </a:cubicBezTo>
                    <a:cubicBezTo>
                      <a:pt x="4750" y="6509"/>
                      <a:pt x="4799" y="6450"/>
                      <a:pt x="4813" y="6394"/>
                    </a:cubicBezTo>
                    <a:cubicBezTo>
                      <a:pt x="5011" y="5651"/>
                      <a:pt x="4691" y="4870"/>
                      <a:pt x="4029" y="4481"/>
                    </a:cubicBezTo>
                    <a:cubicBezTo>
                      <a:pt x="3924" y="4419"/>
                      <a:pt x="3813" y="4368"/>
                      <a:pt x="3700" y="4328"/>
                    </a:cubicBezTo>
                    <a:cubicBezTo>
                      <a:pt x="3577" y="4282"/>
                      <a:pt x="3411" y="4228"/>
                      <a:pt x="3371" y="4090"/>
                    </a:cubicBezTo>
                    <a:cubicBezTo>
                      <a:pt x="3617" y="3917"/>
                      <a:pt x="3870" y="3756"/>
                      <a:pt x="4129" y="3605"/>
                    </a:cubicBezTo>
                    <a:cubicBezTo>
                      <a:pt x="4169" y="3655"/>
                      <a:pt x="4219" y="3697"/>
                      <a:pt x="4276" y="3727"/>
                    </a:cubicBezTo>
                    <a:cubicBezTo>
                      <a:pt x="4266" y="3756"/>
                      <a:pt x="4267" y="3788"/>
                      <a:pt x="4279" y="3816"/>
                    </a:cubicBezTo>
                    <a:cubicBezTo>
                      <a:pt x="4563" y="4540"/>
                      <a:pt x="4980" y="5429"/>
                      <a:pt x="5871" y="5491"/>
                    </a:cubicBezTo>
                    <a:cubicBezTo>
                      <a:pt x="5874" y="5491"/>
                      <a:pt x="5877" y="5491"/>
                      <a:pt x="5881" y="5491"/>
                    </a:cubicBezTo>
                    <a:cubicBezTo>
                      <a:pt x="5947" y="5491"/>
                      <a:pt x="6014" y="5450"/>
                      <a:pt x="6023" y="5378"/>
                    </a:cubicBezTo>
                    <a:cubicBezTo>
                      <a:pt x="6081" y="4885"/>
                      <a:pt x="5837" y="4448"/>
                      <a:pt x="5496" y="4108"/>
                    </a:cubicBezTo>
                    <a:cubicBezTo>
                      <a:pt x="5330" y="3941"/>
                      <a:pt x="5142" y="3786"/>
                      <a:pt x="4933" y="3675"/>
                    </a:cubicBezTo>
                    <a:cubicBezTo>
                      <a:pt x="4835" y="3625"/>
                      <a:pt x="4731" y="3588"/>
                      <a:pt x="4625" y="3563"/>
                    </a:cubicBezTo>
                    <a:cubicBezTo>
                      <a:pt x="4548" y="3545"/>
                      <a:pt x="4426" y="3533"/>
                      <a:pt x="4361" y="3473"/>
                    </a:cubicBezTo>
                    <a:cubicBezTo>
                      <a:pt x="4601" y="3341"/>
                      <a:pt x="4848" y="3219"/>
                      <a:pt x="5099" y="3107"/>
                    </a:cubicBezTo>
                    <a:cubicBezTo>
                      <a:pt x="5145" y="3095"/>
                      <a:pt x="5194" y="3091"/>
                      <a:pt x="5243" y="3091"/>
                    </a:cubicBezTo>
                    <a:cubicBezTo>
                      <a:pt x="5283" y="3091"/>
                      <a:pt x="5323" y="3094"/>
                      <a:pt x="5361" y="3097"/>
                    </a:cubicBezTo>
                    <a:cubicBezTo>
                      <a:pt x="5378" y="3098"/>
                      <a:pt x="5394" y="3099"/>
                      <a:pt x="5410" y="3100"/>
                    </a:cubicBezTo>
                    <a:cubicBezTo>
                      <a:pt x="5406" y="3133"/>
                      <a:pt x="5416" y="3165"/>
                      <a:pt x="5435" y="3191"/>
                    </a:cubicBezTo>
                    <a:cubicBezTo>
                      <a:pt x="5725" y="3595"/>
                      <a:pt x="6037" y="4021"/>
                      <a:pt x="6495" y="4245"/>
                    </a:cubicBezTo>
                    <a:cubicBezTo>
                      <a:pt x="6686" y="4338"/>
                      <a:pt x="6894" y="4390"/>
                      <a:pt x="7100" y="4390"/>
                    </a:cubicBezTo>
                    <a:cubicBezTo>
                      <a:pt x="7298" y="4390"/>
                      <a:pt x="7494" y="4343"/>
                      <a:pt x="7673" y="4240"/>
                    </a:cubicBezTo>
                    <a:cubicBezTo>
                      <a:pt x="7734" y="4204"/>
                      <a:pt x="7741" y="4103"/>
                      <a:pt x="7700" y="4052"/>
                    </a:cubicBezTo>
                    <a:cubicBezTo>
                      <a:pt x="7470" y="3759"/>
                      <a:pt x="7221" y="3450"/>
                      <a:pt x="6917" y="3225"/>
                    </a:cubicBezTo>
                    <a:cubicBezTo>
                      <a:pt x="6738" y="3134"/>
                      <a:pt x="6559" y="3044"/>
                      <a:pt x="6379" y="2954"/>
                    </a:cubicBezTo>
                    <a:cubicBezTo>
                      <a:pt x="6165" y="2893"/>
                      <a:pt x="5942" y="2876"/>
                      <a:pt x="5721" y="2859"/>
                    </a:cubicBezTo>
                    <a:cubicBezTo>
                      <a:pt x="5811" y="2826"/>
                      <a:pt x="5902" y="2795"/>
                      <a:pt x="5993" y="2765"/>
                    </a:cubicBezTo>
                    <a:cubicBezTo>
                      <a:pt x="5881" y="2711"/>
                      <a:pt x="5769" y="2658"/>
                      <a:pt x="5657" y="2604"/>
                    </a:cubicBezTo>
                    <a:cubicBezTo>
                      <a:pt x="5577" y="2633"/>
                      <a:pt x="5499" y="2663"/>
                      <a:pt x="5420" y="2693"/>
                    </a:cubicBezTo>
                    <a:cubicBezTo>
                      <a:pt x="5432" y="2671"/>
                      <a:pt x="5442" y="2650"/>
                      <a:pt x="5453" y="2628"/>
                    </a:cubicBezTo>
                    <a:cubicBezTo>
                      <a:pt x="5478" y="2600"/>
                      <a:pt x="5506" y="2574"/>
                      <a:pt x="5533" y="2547"/>
                    </a:cubicBezTo>
                    <a:cubicBezTo>
                      <a:pt x="5440" y="2503"/>
                      <a:pt x="5348" y="2461"/>
                      <a:pt x="5254" y="2417"/>
                    </a:cubicBezTo>
                    <a:cubicBezTo>
                      <a:pt x="5248" y="2434"/>
                      <a:pt x="5241" y="2451"/>
                      <a:pt x="5234" y="2467"/>
                    </a:cubicBezTo>
                    <a:cubicBezTo>
                      <a:pt x="5181" y="2529"/>
                      <a:pt x="5132" y="2594"/>
                      <a:pt x="5088" y="2663"/>
                    </a:cubicBezTo>
                    <a:cubicBezTo>
                      <a:pt x="5075" y="2682"/>
                      <a:pt x="5068" y="2704"/>
                      <a:pt x="5066" y="2727"/>
                    </a:cubicBezTo>
                    <a:cubicBezTo>
                      <a:pt x="5053" y="2739"/>
                      <a:pt x="5039" y="2752"/>
                      <a:pt x="5025" y="2763"/>
                    </a:cubicBezTo>
                    <a:cubicBezTo>
                      <a:pt x="4991" y="2789"/>
                      <a:pt x="4972" y="2830"/>
                      <a:pt x="4976" y="2873"/>
                    </a:cubicBezTo>
                    <a:cubicBezTo>
                      <a:pt x="4936" y="2886"/>
                      <a:pt x="4898" y="2903"/>
                      <a:pt x="4861" y="2924"/>
                    </a:cubicBezTo>
                    <a:cubicBezTo>
                      <a:pt x="4851" y="2930"/>
                      <a:pt x="4843" y="2936"/>
                      <a:pt x="4834" y="2943"/>
                    </a:cubicBezTo>
                    <a:cubicBezTo>
                      <a:pt x="4695" y="3007"/>
                      <a:pt x="4557" y="3075"/>
                      <a:pt x="4419" y="3147"/>
                    </a:cubicBezTo>
                    <a:cubicBezTo>
                      <a:pt x="4422" y="3049"/>
                      <a:pt x="4416" y="2951"/>
                      <a:pt x="4405" y="2853"/>
                    </a:cubicBezTo>
                    <a:cubicBezTo>
                      <a:pt x="4416" y="2847"/>
                      <a:pt x="4426" y="2838"/>
                      <a:pt x="4435" y="2829"/>
                    </a:cubicBezTo>
                    <a:cubicBezTo>
                      <a:pt x="4602" y="2650"/>
                      <a:pt x="4751" y="2457"/>
                      <a:pt x="4880" y="2249"/>
                    </a:cubicBezTo>
                    <a:cubicBezTo>
                      <a:pt x="4811" y="2218"/>
                      <a:pt x="4741" y="2188"/>
                      <a:pt x="4670" y="2157"/>
                    </a:cubicBezTo>
                    <a:lnTo>
                      <a:pt x="5119" y="1773"/>
                    </a:lnTo>
                    <a:cubicBezTo>
                      <a:pt x="5157" y="1673"/>
                      <a:pt x="5189" y="1572"/>
                      <a:pt x="5216" y="1469"/>
                    </a:cubicBezTo>
                    <a:cubicBezTo>
                      <a:pt x="5275" y="1236"/>
                      <a:pt x="5297" y="995"/>
                      <a:pt x="5279" y="755"/>
                    </a:cubicBezTo>
                    <a:cubicBezTo>
                      <a:pt x="5262" y="521"/>
                      <a:pt x="5214" y="243"/>
                      <a:pt x="5066" y="54"/>
                    </a:cubicBezTo>
                    <a:cubicBezTo>
                      <a:pt x="5040" y="20"/>
                      <a:pt x="4997"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2" name="Google Shape;4932;p55"/>
              <p:cNvSpPr/>
              <p:nvPr/>
            </p:nvSpPr>
            <p:spPr>
              <a:xfrm>
                <a:off x="5016925" y="289550"/>
                <a:ext cx="31150" cy="27375"/>
              </a:xfrm>
              <a:custGeom>
                <a:avLst/>
                <a:gdLst/>
                <a:ahLst/>
                <a:cxnLst/>
                <a:rect l="l" t="t" r="r" b="b"/>
                <a:pathLst>
                  <a:path w="1246" h="1095" extrusionOk="0">
                    <a:moveTo>
                      <a:pt x="1167" y="0"/>
                    </a:moveTo>
                    <a:cubicBezTo>
                      <a:pt x="1139" y="0"/>
                      <a:pt x="1110" y="8"/>
                      <a:pt x="1083" y="24"/>
                    </a:cubicBezTo>
                    <a:cubicBezTo>
                      <a:pt x="637" y="283"/>
                      <a:pt x="265" y="651"/>
                      <a:pt x="1" y="1094"/>
                    </a:cubicBezTo>
                    <a:lnTo>
                      <a:pt x="1246" y="27"/>
                    </a:lnTo>
                    <a:cubicBezTo>
                      <a:pt x="1223" y="9"/>
                      <a:pt x="1196" y="0"/>
                      <a:pt x="1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3" name="Google Shape;4933;p55"/>
              <p:cNvSpPr/>
              <p:nvPr/>
            </p:nvSpPr>
            <p:spPr>
              <a:xfrm>
                <a:off x="4599425" y="247000"/>
                <a:ext cx="41325" cy="38275"/>
              </a:xfrm>
              <a:custGeom>
                <a:avLst/>
                <a:gdLst/>
                <a:ahLst/>
                <a:cxnLst/>
                <a:rect l="l" t="t" r="r" b="b"/>
                <a:pathLst>
                  <a:path w="1653" h="1531" extrusionOk="0">
                    <a:moveTo>
                      <a:pt x="1" y="0"/>
                    </a:moveTo>
                    <a:lnTo>
                      <a:pt x="1" y="0"/>
                    </a:lnTo>
                    <a:cubicBezTo>
                      <a:pt x="7" y="53"/>
                      <a:pt x="15" y="106"/>
                      <a:pt x="27" y="159"/>
                    </a:cubicBezTo>
                    <a:cubicBezTo>
                      <a:pt x="76" y="378"/>
                      <a:pt x="166" y="586"/>
                      <a:pt x="293" y="773"/>
                    </a:cubicBezTo>
                    <a:cubicBezTo>
                      <a:pt x="549" y="1149"/>
                      <a:pt x="935" y="1418"/>
                      <a:pt x="1378" y="1528"/>
                    </a:cubicBezTo>
                    <a:cubicBezTo>
                      <a:pt x="1387" y="1530"/>
                      <a:pt x="1395" y="1531"/>
                      <a:pt x="1403" y="1531"/>
                    </a:cubicBezTo>
                    <a:cubicBezTo>
                      <a:pt x="1466" y="1531"/>
                      <a:pt x="1514" y="1472"/>
                      <a:pt x="1529" y="1415"/>
                    </a:cubicBezTo>
                    <a:cubicBezTo>
                      <a:pt x="1653" y="939"/>
                      <a:pt x="1569" y="433"/>
                      <a:pt x="1298" y="23"/>
                    </a:cubicBezTo>
                    <a:cubicBezTo>
                      <a:pt x="1293" y="17"/>
                      <a:pt x="1290" y="12"/>
                      <a:pt x="1286" y="5"/>
                    </a:cubicBezTo>
                    <a:cubicBezTo>
                      <a:pt x="986" y="4"/>
                      <a:pt x="686" y="3"/>
                      <a:pt x="386" y="2"/>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4" name="Google Shape;4934;p55"/>
              <p:cNvSpPr/>
              <p:nvPr/>
            </p:nvSpPr>
            <p:spPr>
              <a:xfrm>
                <a:off x="4517350" y="246750"/>
                <a:ext cx="85950" cy="54625"/>
              </a:xfrm>
              <a:custGeom>
                <a:avLst/>
                <a:gdLst/>
                <a:ahLst/>
                <a:cxnLst/>
                <a:rect l="l" t="t" r="r" b="b"/>
                <a:pathLst>
                  <a:path w="3438" h="2185" extrusionOk="0">
                    <a:moveTo>
                      <a:pt x="1507" y="1"/>
                    </a:moveTo>
                    <a:cubicBezTo>
                      <a:pt x="1524" y="61"/>
                      <a:pt x="1529" y="125"/>
                      <a:pt x="1523" y="188"/>
                    </a:cubicBezTo>
                    <a:cubicBezTo>
                      <a:pt x="1517" y="224"/>
                      <a:pt x="1528" y="262"/>
                      <a:pt x="1553" y="290"/>
                    </a:cubicBezTo>
                    <a:cubicBezTo>
                      <a:pt x="1023" y="815"/>
                      <a:pt x="530" y="1376"/>
                      <a:pt x="77" y="1968"/>
                    </a:cubicBezTo>
                    <a:cubicBezTo>
                      <a:pt x="0" y="2069"/>
                      <a:pt x="94" y="2184"/>
                      <a:pt x="190" y="2184"/>
                    </a:cubicBezTo>
                    <a:cubicBezTo>
                      <a:pt x="225" y="2184"/>
                      <a:pt x="260" y="2169"/>
                      <a:pt x="288" y="2133"/>
                    </a:cubicBezTo>
                    <a:cubicBezTo>
                      <a:pt x="717" y="1573"/>
                      <a:pt x="1183" y="1041"/>
                      <a:pt x="1681" y="543"/>
                    </a:cubicBezTo>
                    <a:cubicBezTo>
                      <a:pt x="1688" y="545"/>
                      <a:pt x="1695" y="546"/>
                      <a:pt x="1702" y="547"/>
                    </a:cubicBezTo>
                    <a:cubicBezTo>
                      <a:pt x="1705" y="547"/>
                      <a:pt x="1709" y="549"/>
                      <a:pt x="1713" y="549"/>
                    </a:cubicBezTo>
                    <a:cubicBezTo>
                      <a:pt x="1827" y="1351"/>
                      <a:pt x="2444" y="1993"/>
                      <a:pt x="3248" y="2143"/>
                    </a:cubicBezTo>
                    <a:cubicBezTo>
                      <a:pt x="3255" y="2144"/>
                      <a:pt x="3263" y="2145"/>
                      <a:pt x="3270" y="2145"/>
                    </a:cubicBezTo>
                    <a:cubicBezTo>
                      <a:pt x="3332" y="2145"/>
                      <a:pt x="3395" y="2093"/>
                      <a:pt x="3400" y="2030"/>
                    </a:cubicBezTo>
                    <a:cubicBezTo>
                      <a:pt x="3438" y="1595"/>
                      <a:pt x="3269" y="1174"/>
                      <a:pt x="2965" y="864"/>
                    </a:cubicBezTo>
                    <a:cubicBezTo>
                      <a:pt x="2691" y="584"/>
                      <a:pt x="2332" y="414"/>
                      <a:pt x="1956" y="325"/>
                    </a:cubicBezTo>
                    <a:cubicBezTo>
                      <a:pt x="1951" y="314"/>
                      <a:pt x="1946" y="304"/>
                      <a:pt x="1939" y="294"/>
                    </a:cubicBezTo>
                    <a:cubicBezTo>
                      <a:pt x="2043" y="196"/>
                      <a:pt x="2148" y="99"/>
                      <a:pt x="2255" y="5"/>
                    </a:cubicBezTo>
                    <a:lnTo>
                      <a:pt x="1854" y="3"/>
                    </a:lnTo>
                    <a:cubicBezTo>
                      <a:pt x="1844" y="11"/>
                      <a:pt x="1833" y="21"/>
                      <a:pt x="1824" y="29"/>
                    </a:cubicBezTo>
                    <a:cubicBezTo>
                      <a:pt x="1826" y="21"/>
                      <a:pt x="1828" y="11"/>
                      <a:pt x="1830" y="2"/>
                    </a:cubicBezTo>
                    <a:lnTo>
                      <a:pt x="15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5" name="Google Shape;4935;p55"/>
              <p:cNvSpPr/>
              <p:nvPr/>
            </p:nvSpPr>
            <p:spPr>
              <a:xfrm>
                <a:off x="4640200" y="247175"/>
                <a:ext cx="28075" cy="12625"/>
              </a:xfrm>
              <a:custGeom>
                <a:avLst/>
                <a:gdLst/>
                <a:ahLst/>
                <a:cxnLst/>
                <a:rect l="l" t="t" r="r" b="b"/>
                <a:pathLst>
                  <a:path w="1123" h="505" extrusionOk="0">
                    <a:moveTo>
                      <a:pt x="0" y="1"/>
                    </a:moveTo>
                    <a:cubicBezTo>
                      <a:pt x="242" y="278"/>
                      <a:pt x="549" y="477"/>
                      <a:pt x="955" y="504"/>
                    </a:cubicBezTo>
                    <a:cubicBezTo>
                      <a:pt x="959" y="505"/>
                      <a:pt x="963" y="505"/>
                      <a:pt x="967" y="505"/>
                    </a:cubicBezTo>
                    <a:cubicBezTo>
                      <a:pt x="1033" y="505"/>
                      <a:pt x="1098" y="464"/>
                      <a:pt x="1106" y="392"/>
                    </a:cubicBezTo>
                    <a:cubicBezTo>
                      <a:pt x="1122" y="263"/>
                      <a:pt x="1117" y="132"/>
                      <a:pt x="1091" y="5"/>
                    </a:cubicBezTo>
                    <a:cubicBezTo>
                      <a:pt x="728" y="4"/>
                      <a:pt x="364"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6" name="Google Shape;4936;p55"/>
              <p:cNvSpPr/>
              <p:nvPr/>
            </p:nvSpPr>
            <p:spPr>
              <a:xfrm>
                <a:off x="4085050" y="640775"/>
                <a:ext cx="36675" cy="25250"/>
              </a:xfrm>
              <a:custGeom>
                <a:avLst/>
                <a:gdLst/>
                <a:ahLst/>
                <a:cxnLst/>
                <a:rect l="l" t="t" r="r" b="b"/>
                <a:pathLst>
                  <a:path w="1467" h="1010" extrusionOk="0">
                    <a:moveTo>
                      <a:pt x="158" y="0"/>
                    </a:moveTo>
                    <a:cubicBezTo>
                      <a:pt x="79" y="0"/>
                      <a:pt x="1" y="69"/>
                      <a:pt x="22" y="156"/>
                    </a:cubicBezTo>
                    <a:cubicBezTo>
                      <a:pt x="94" y="442"/>
                      <a:pt x="167" y="731"/>
                      <a:pt x="267" y="1010"/>
                    </a:cubicBezTo>
                    <a:cubicBezTo>
                      <a:pt x="667" y="1008"/>
                      <a:pt x="1067" y="1006"/>
                      <a:pt x="1466" y="1004"/>
                    </a:cubicBezTo>
                    <a:cubicBezTo>
                      <a:pt x="1208" y="524"/>
                      <a:pt x="704" y="179"/>
                      <a:pt x="200" y="7"/>
                    </a:cubicBezTo>
                    <a:cubicBezTo>
                      <a:pt x="186" y="3"/>
                      <a:pt x="17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37" name="Google Shape;4937;p55"/>
              <p:cNvSpPr/>
              <p:nvPr/>
            </p:nvSpPr>
            <p:spPr>
              <a:xfrm>
                <a:off x="4100450" y="530225"/>
                <a:ext cx="157600" cy="135550"/>
              </a:xfrm>
              <a:custGeom>
                <a:avLst/>
                <a:gdLst/>
                <a:ahLst/>
                <a:cxnLst/>
                <a:rect l="l" t="t" r="r" b="b"/>
                <a:pathLst>
                  <a:path w="6304" h="5422" extrusionOk="0">
                    <a:moveTo>
                      <a:pt x="2821" y="1"/>
                    </a:moveTo>
                    <a:cubicBezTo>
                      <a:pt x="2769" y="1"/>
                      <a:pt x="2721" y="35"/>
                      <a:pt x="2695" y="87"/>
                    </a:cubicBezTo>
                    <a:cubicBezTo>
                      <a:pt x="2331" y="806"/>
                      <a:pt x="2269" y="1639"/>
                      <a:pt x="2519" y="2403"/>
                    </a:cubicBezTo>
                    <a:cubicBezTo>
                      <a:pt x="2561" y="2534"/>
                      <a:pt x="2612" y="2672"/>
                      <a:pt x="2637" y="2811"/>
                    </a:cubicBezTo>
                    <a:cubicBezTo>
                      <a:pt x="2625" y="2892"/>
                      <a:pt x="2619" y="2973"/>
                      <a:pt x="2620" y="3055"/>
                    </a:cubicBezTo>
                    <a:cubicBezTo>
                      <a:pt x="2620" y="3078"/>
                      <a:pt x="2627" y="3100"/>
                      <a:pt x="2637" y="3121"/>
                    </a:cubicBezTo>
                    <a:cubicBezTo>
                      <a:pt x="2633" y="3139"/>
                      <a:pt x="2629" y="3156"/>
                      <a:pt x="2623" y="3174"/>
                    </a:cubicBezTo>
                    <a:cubicBezTo>
                      <a:pt x="2609" y="3214"/>
                      <a:pt x="2615" y="3259"/>
                      <a:pt x="2641" y="3293"/>
                    </a:cubicBezTo>
                    <a:cubicBezTo>
                      <a:pt x="2615" y="3326"/>
                      <a:pt x="2593" y="3361"/>
                      <a:pt x="2573" y="3398"/>
                    </a:cubicBezTo>
                    <a:cubicBezTo>
                      <a:pt x="2567" y="3408"/>
                      <a:pt x="2564" y="3418"/>
                      <a:pt x="2561" y="3428"/>
                    </a:cubicBezTo>
                    <a:cubicBezTo>
                      <a:pt x="2479" y="3559"/>
                      <a:pt x="2400" y="3692"/>
                      <a:pt x="2325" y="3825"/>
                    </a:cubicBezTo>
                    <a:cubicBezTo>
                      <a:pt x="2273" y="3743"/>
                      <a:pt x="2215" y="3663"/>
                      <a:pt x="2153" y="3587"/>
                    </a:cubicBezTo>
                    <a:cubicBezTo>
                      <a:pt x="2158" y="3576"/>
                      <a:pt x="2162" y="3563"/>
                      <a:pt x="2164" y="3550"/>
                    </a:cubicBezTo>
                    <a:cubicBezTo>
                      <a:pt x="2255" y="3029"/>
                      <a:pt x="2249" y="2489"/>
                      <a:pt x="2076" y="1984"/>
                    </a:cubicBezTo>
                    <a:cubicBezTo>
                      <a:pt x="1998" y="1757"/>
                      <a:pt x="1885" y="1542"/>
                      <a:pt x="1739" y="1350"/>
                    </a:cubicBezTo>
                    <a:cubicBezTo>
                      <a:pt x="1597" y="1164"/>
                      <a:pt x="1405" y="958"/>
                      <a:pt x="1179" y="879"/>
                    </a:cubicBezTo>
                    <a:cubicBezTo>
                      <a:pt x="1165" y="875"/>
                      <a:pt x="1150" y="872"/>
                      <a:pt x="1136" y="872"/>
                    </a:cubicBezTo>
                    <a:cubicBezTo>
                      <a:pt x="1069" y="872"/>
                      <a:pt x="1002" y="920"/>
                      <a:pt x="999" y="993"/>
                    </a:cubicBezTo>
                    <a:cubicBezTo>
                      <a:pt x="982" y="1562"/>
                      <a:pt x="973" y="2149"/>
                      <a:pt x="1169" y="2692"/>
                    </a:cubicBezTo>
                    <a:cubicBezTo>
                      <a:pt x="1267" y="2961"/>
                      <a:pt x="1424" y="3194"/>
                      <a:pt x="1617" y="3403"/>
                    </a:cubicBezTo>
                    <a:cubicBezTo>
                      <a:pt x="1820" y="3625"/>
                      <a:pt x="2047" y="3828"/>
                      <a:pt x="2172" y="4106"/>
                    </a:cubicBezTo>
                    <a:cubicBezTo>
                      <a:pt x="2022" y="4390"/>
                      <a:pt x="1885" y="4680"/>
                      <a:pt x="1760" y="4978"/>
                    </a:cubicBezTo>
                    <a:cubicBezTo>
                      <a:pt x="1750" y="4963"/>
                      <a:pt x="1740" y="4949"/>
                      <a:pt x="1729" y="4936"/>
                    </a:cubicBezTo>
                    <a:cubicBezTo>
                      <a:pt x="1750" y="4909"/>
                      <a:pt x="1759" y="4875"/>
                      <a:pt x="1755" y="4841"/>
                    </a:cubicBezTo>
                    <a:cubicBezTo>
                      <a:pt x="1706" y="4344"/>
                      <a:pt x="1630" y="3863"/>
                      <a:pt x="1320" y="3454"/>
                    </a:cubicBezTo>
                    <a:cubicBezTo>
                      <a:pt x="1176" y="3264"/>
                      <a:pt x="999" y="3100"/>
                      <a:pt x="818" y="2945"/>
                    </a:cubicBezTo>
                    <a:cubicBezTo>
                      <a:pt x="620" y="2772"/>
                      <a:pt x="420" y="2580"/>
                      <a:pt x="154" y="2526"/>
                    </a:cubicBezTo>
                    <a:cubicBezTo>
                      <a:pt x="147" y="2525"/>
                      <a:pt x="140" y="2524"/>
                      <a:pt x="133" y="2524"/>
                    </a:cubicBezTo>
                    <a:cubicBezTo>
                      <a:pt x="56" y="2524"/>
                      <a:pt x="1" y="2612"/>
                      <a:pt x="11" y="2683"/>
                    </a:cubicBezTo>
                    <a:cubicBezTo>
                      <a:pt x="93" y="3211"/>
                      <a:pt x="206" y="3746"/>
                      <a:pt x="506" y="4199"/>
                    </a:cubicBezTo>
                    <a:cubicBezTo>
                      <a:pt x="640" y="4402"/>
                      <a:pt x="813" y="4576"/>
                      <a:pt x="1014" y="4711"/>
                    </a:cubicBezTo>
                    <a:cubicBezTo>
                      <a:pt x="1214" y="4846"/>
                      <a:pt x="1456" y="4959"/>
                      <a:pt x="1572" y="5182"/>
                    </a:cubicBezTo>
                    <a:cubicBezTo>
                      <a:pt x="1588" y="5213"/>
                      <a:pt x="1616" y="5237"/>
                      <a:pt x="1649" y="5248"/>
                    </a:cubicBezTo>
                    <a:cubicBezTo>
                      <a:pt x="1626" y="5305"/>
                      <a:pt x="1604" y="5364"/>
                      <a:pt x="1583" y="5421"/>
                    </a:cubicBezTo>
                    <a:cubicBezTo>
                      <a:pt x="2286" y="5417"/>
                      <a:pt x="2988" y="5412"/>
                      <a:pt x="3691" y="5405"/>
                    </a:cubicBezTo>
                    <a:cubicBezTo>
                      <a:pt x="3621" y="5363"/>
                      <a:pt x="3547" y="5325"/>
                      <a:pt x="3472" y="5292"/>
                    </a:cubicBezTo>
                    <a:cubicBezTo>
                      <a:pt x="3256" y="5200"/>
                      <a:pt x="3025" y="5153"/>
                      <a:pt x="2791" y="5153"/>
                    </a:cubicBezTo>
                    <a:cubicBezTo>
                      <a:pt x="2769" y="5153"/>
                      <a:pt x="2747" y="5154"/>
                      <a:pt x="2726" y="5154"/>
                    </a:cubicBezTo>
                    <a:cubicBezTo>
                      <a:pt x="2604" y="5161"/>
                      <a:pt x="2484" y="5179"/>
                      <a:pt x="2366" y="5207"/>
                    </a:cubicBezTo>
                    <a:cubicBezTo>
                      <a:pt x="2297" y="5222"/>
                      <a:pt x="2214" y="5243"/>
                      <a:pt x="2136" y="5243"/>
                    </a:cubicBezTo>
                    <a:cubicBezTo>
                      <a:pt x="2072" y="5243"/>
                      <a:pt x="2010" y="5229"/>
                      <a:pt x="1961" y="5186"/>
                    </a:cubicBezTo>
                    <a:cubicBezTo>
                      <a:pt x="2074" y="4908"/>
                      <a:pt x="2197" y="4635"/>
                      <a:pt x="2331" y="4367"/>
                    </a:cubicBezTo>
                    <a:cubicBezTo>
                      <a:pt x="2378" y="4383"/>
                      <a:pt x="2427" y="4391"/>
                      <a:pt x="2477" y="4391"/>
                    </a:cubicBezTo>
                    <a:cubicBezTo>
                      <a:pt x="2492" y="4391"/>
                      <a:pt x="2507" y="4390"/>
                      <a:pt x="2522" y="4389"/>
                    </a:cubicBezTo>
                    <a:cubicBezTo>
                      <a:pt x="2529" y="4419"/>
                      <a:pt x="2547" y="4444"/>
                      <a:pt x="2573" y="4461"/>
                    </a:cubicBezTo>
                    <a:cubicBezTo>
                      <a:pt x="3037" y="4794"/>
                      <a:pt x="3610" y="5161"/>
                      <a:pt x="4190" y="5161"/>
                    </a:cubicBezTo>
                    <a:cubicBezTo>
                      <a:pt x="4400" y="5161"/>
                      <a:pt x="4612" y="5113"/>
                      <a:pt x="4819" y="4997"/>
                    </a:cubicBezTo>
                    <a:cubicBezTo>
                      <a:pt x="4881" y="4962"/>
                      <a:pt x="4919" y="4889"/>
                      <a:pt x="4885" y="4820"/>
                    </a:cubicBezTo>
                    <a:cubicBezTo>
                      <a:pt x="4666" y="4374"/>
                      <a:pt x="4222" y="4141"/>
                      <a:pt x="3752" y="4042"/>
                    </a:cubicBezTo>
                    <a:cubicBezTo>
                      <a:pt x="3574" y="4005"/>
                      <a:pt x="3392" y="3979"/>
                      <a:pt x="3210" y="3979"/>
                    </a:cubicBezTo>
                    <a:cubicBezTo>
                      <a:pt x="3154" y="3979"/>
                      <a:pt x="3098" y="3982"/>
                      <a:pt x="3042" y="3987"/>
                    </a:cubicBezTo>
                    <a:cubicBezTo>
                      <a:pt x="2933" y="3998"/>
                      <a:pt x="2827" y="4023"/>
                      <a:pt x="2724" y="4061"/>
                    </a:cubicBezTo>
                    <a:cubicBezTo>
                      <a:pt x="2659" y="4085"/>
                      <a:pt x="2565" y="4132"/>
                      <a:pt x="2484" y="4132"/>
                    </a:cubicBezTo>
                    <a:cubicBezTo>
                      <a:pt x="2474" y="4132"/>
                      <a:pt x="2463" y="4131"/>
                      <a:pt x="2454" y="4130"/>
                    </a:cubicBezTo>
                    <a:cubicBezTo>
                      <a:pt x="2583" y="3888"/>
                      <a:pt x="2722" y="3651"/>
                      <a:pt x="2872" y="3420"/>
                    </a:cubicBezTo>
                    <a:cubicBezTo>
                      <a:pt x="2931" y="3356"/>
                      <a:pt x="3012" y="3310"/>
                      <a:pt x="3087" y="3267"/>
                    </a:cubicBezTo>
                    <a:cubicBezTo>
                      <a:pt x="3101" y="3260"/>
                      <a:pt x="3115" y="3252"/>
                      <a:pt x="3130" y="3245"/>
                    </a:cubicBezTo>
                    <a:cubicBezTo>
                      <a:pt x="3143" y="3274"/>
                      <a:pt x="3169" y="3296"/>
                      <a:pt x="3200" y="3307"/>
                    </a:cubicBezTo>
                    <a:cubicBezTo>
                      <a:pt x="3601" y="3464"/>
                      <a:pt x="4025" y="3625"/>
                      <a:pt x="4461" y="3625"/>
                    </a:cubicBezTo>
                    <a:cubicBezTo>
                      <a:pt x="4528" y="3625"/>
                      <a:pt x="4595" y="3621"/>
                      <a:pt x="4663" y="3613"/>
                    </a:cubicBezTo>
                    <a:cubicBezTo>
                      <a:pt x="5076" y="3562"/>
                      <a:pt x="5455" y="3342"/>
                      <a:pt x="5647" y="2965"/>
                    </a:cubicBezTo>
                    <a:cubicBezTo>
                      <a:pt x="5679" y="2902"/>
                      <a:pt x="5630" y="2814"/>
                      <a:pt x="5569" y="2793"/>
                    </a:cubicBezTo>
                    <a:cubicBezTo>
                      <a:pt x="5179" y="2662"/>
                      <a:pt x="4762" y="2525"/>
                      <a:pt x="4345" y="2525"/>
                    </a:cubicBezTo>
                    <a:cubicBezTo>
                      <a:pt x="4223" y="2525"/>
                      <a:pt x="4101" y="2537"/>
                      <a:pt x="3979" y="2563"/>
                    </a:cubicBezTo>
                    <a:cubicBezTo>
                      <a:pt x="3721" y="2620"/>
                      <a:pt x="3488" y="2747"/>
                      <a:pt x="3257" y="2873"/>
                    </a:cubicBezTo>
                    <a:cubicBezTo>
                      <a:pt x="3443" y="2627"/>
                      <a:pt x="3642" y="2391"/>
                      <a:pt x="3853" y="2167"/>
                    </a:cubicBezTo>
                    <a:cubicBezTo>
                      <a:pt x="4062" y="2058"/>
                      <a:pt x="4296" y="2012"/>
                      <a:pt x="4515" y="1928"/>
                    </a:cubicBezTo>
                    <a:cubicBezTo>
                      <a:pt x="5252" y="1645"/>
                      <a:pt x="5869" y="1118"/>
                      <a:pt x="6265" y="433"/>
                    </a:cubicBezTo>
                    <a:cubicBezTo>
                      <a:pt x="6303" y="368"/>
                      <a:pt x="6296" y="251"/>
                      <a:pt x="6203" y="230"/>
                    </a:cubicBezTo>
                    <a:cubicBezTo>
                      <a:pt x="6058" y="197"/>
                      <a:pt x="5912" y="186"/>
                      <a:pt x="5765" y="186"/>
                    </a:cubicBezTo>
                    <a:cubicBezTo>
                      <a:pt x="5595" y="186"/>
                      <a:pt x="5425" y="201"/>
                      <a:pt x="5256" y="217"/>
                    </a:cubicBezTo>
                    <a:cubicBezTo>
                      <a:pt x="4951" y="246"/>
                      <a:pt x="4663" y="315"/>
                      <a:pt x="4403" y="484"/>
                    </a:cubicBezTo>
                    <a:cubicBezTo>
                      <a:pt x="3877" y="826"/>
                      <a:pt x="3565" y="1446"/>
                      <a:pt x="3495" y="2058"/>
                    </a:cubicBezTo>
                    <a:cubicBezTo>
                      <a:pt x="3491" y="2089"/>
                      <a:pt x="3499" y="2121"/>
                      <a:pt x="3517" y="2146"/>
                    </a:cubicBezTo>
                    <a:cubicBezTo>
                      <a:pt x="3303" y="2386"/>
                      <a:pt x="3102" y="2638"/>
                      <a:pt x="2915" y="2898"/>
                    </a:cubicBezTo>
                    <a:cubicBezTo>
                      <a:pt x="2913" y="2874"/>
                      <a:pt x="2911" y="2849"/>
                      <a:pt x="2907" y="2826"/>
                    </a:cubicBezTo>
                    <a:cubicBezTo>
                      <a:pt x="2939" y="2634"/>
                      <a:pt x="3006" y="2449"/>
                      <a:pt x="3069" y="2262"/>
                    </a:cubicBezTo>
                    <a:cubicBezTo>
                      <a:pt x="3155" y="2002"/>
                      <a:pt x="3218" y="1736"/>
                      <a:pt x="3241" y="1464"/>
                    </a:cubicBezTo>
                    <a:cubicBezTo>
                      <a:pt x="3265" y="1201"/>
                      <a:pt x="3254" y="935"/>
                      <a:pt x="3212" y="674"/>
                    </a:cubicBezTo>
                    <a:cubicBezTo>
                      <a:pt x="3171" y="433"/>
                      <a:pt x="3114" y="170"/>
                      <a:pt x="2898" y="26"/>
                    </a:cubicBezTo>
                    <a:cubicBezTo>
                      <a:pt x="2872" y="9"/>
                      <a:pt x="2846" y="1"/>
                      <a:pt x="2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4938" name="Google Shape;4938;p55"/>
          <p:cNvGrpSpPr/>
          <p:nvPr/>
        </p:nvGrpSpPr>
        <p:grpSpPr>
          <a:xfrm rot="682034">
            <a:off x="587619" y="4203050"/>
            <a:ext cx="1285746" cy="434732"/>
            <a:chOff x="5933763" y="1319163"/>
            <a:chExt cx="1285725" cy="434725"/>
          </a:xfrm>
        </p:grpSpPr>
        <p:sp>
          <p:nvSpPr>
            <p:cNvPr id="4939" name="Google Shape;4939;p55"/>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4940" name="Google Shape;4940;p55"/>
            <p:cNvGrpSpPr/>
            <p:nvPr/>
          </p:nvGrpSpPr>
          <p:grpSpPr>
            <a:xfrm>
              <a:off x="5933788" y="1319163"/>
              <a:ext cx="1285675" cy="434725"/>
              <a:chOff x="3850775" y="1272350"/>
              <a:chExt cx="1285675" cy="434725"/>
            </a:xfrm>
          </p:grpSpPr>
          <p:sp>
            <p:nvSpPr>
              <p:cNvPr id="4941" name="Google Shape;4941;p55"/>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2" name="Google Shape;4942;p55"/>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3" name="Google Shape;4943;p55"/>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4" name="Google Shape;4944;p55"/>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5" name="Google Shape;4945;p55"/>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6" name="Google Shape;4946;p55"/>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7" name="Google Shape;4947;p55"/>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8" name="Google Shape;4948;p55"/>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49" name="Google Shape;4949;p55"/>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0" name="Google Shape;4950;p55"/>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1" name="Google Shape;4951;p55"/>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2" name="Google Shape;4952;p55"/>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3" name="Google Shape;4953;p55"/>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4" name="Google Shape;4954;p55"/>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5" name="Google Shape;4955;p55"/>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6" name="Google Shape;4956;p55"/>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7" name="Google Shape;4957;p55"/>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8" name="Google Shape;4958;p55"/>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59" name="Google Shape;4959;p55"/>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0" name="Google Shape;4960;p55"/>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1" name="Google Shape;4961;p55"/>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2" name="Google Shape;4962;p55"/>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3" name="Google Shape;4963;p55"/>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4" name="Google Shape;4964;p55"/>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5" name="Google Shape;4965;p55"/>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6" name="Google Shape;4966;p55"/>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7" name="Google Shape;4967;p55"/>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8" name="Google Shape;4968;p55"/>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69" name="Google Shape;4969;p55"/>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0" name="Google Shape;4970;p55"/>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1" name="Google Shape;4971;p55"/>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2" name="Google Shape;4972;p55"/>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3" name="Google Shape;4973;p55"/>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4" name="Google Shape;4974;p55"/>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5" name="Google Shape;4975;p55"/>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6" name="Google Shape;4976;p55"/>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7" name="Google Shape;4977;p55"/>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8" name="Google Shape;4978;p55"/>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79" name="Google Shape;4979;p55"/>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0" name="Google Shape;4980;p55"/>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1" name="Google Shape;4981;p55"/>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2" name="Google Shape;4982;p55"/>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3" name="Google Shape;4983;p55"/>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4" name="Google Shape;4984;p55"/>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4985" name="Google Shape;4985;p55"/>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5175" name="Shape 5175"/>
        <p:cNvGrpSpPr/>
        <p:nvPr/>
      </p:nvGrpSpPr>
      <p:grpSpPr>
        <a:xfrm>
          <a:off x="0" y="0"/>
          <a:ext cx="0" cy="0"/>
          <a:chOff x="0" y="0"/>
          <a:chExt cx="0" cy="0"/>
        </a:xfrm>
      </p:grpSpPr>
      <p:sp>
        <p:nvSpPr>
          <p:cNvPr id="5177" name="Google Shape;5177;p57"/>
          <p:cNvSpPr txBox="1"/>
          <p:nvPr>
            <p:ph type="title"/>
          </p:nvPr>
        </p:nvSpPr>
        <p:spPr>
          <a:xfrm>
            <a:off x="713225" y="1040638"/>
            <a:ext cx="3442800" cy="2252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A picture always reinforces the concept</a:t>
            </a:r>
            <a:endParaRPr lang="en-GB"/>
          </a:p>
        </p:txBody>
      </p:sp>
      <p:sp>
        <p:nvSpPr>
          <p:cNvPr id="5178" name="Google Shape;5178;p57"/>
          <p:cNvSpPr txBox="1"/>
          <p:nvPr>
            <p:ph type="subTitle" idx="1"/>
          </p:nvPr>
        </p:nvSpPr>
        <p:spPr>
          <a:xfrm>
            <a:off x="713225" y="3293200"/>
            <a:ext cx="3442800" cy="1275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Images reveal large amounts of data, so remember: use an image instead of a long text. Your audience will appreciate it</a:t>
            </a:r>
            <a:endParaRPr lang="en-GB"/>
          </a:p>
        </p:txBody>
      </p:sp>
      <p:grpSp>
        <p:nvGrpSpPr>
          <p:cNvPr id="5179" name="Google Shape;5179;p57"/>
          <p:cNvGrpSpPr/>
          <p:nvPr/>
        </p:nvGrpSpPr>
        <p:grpSpPr>
          <a:xfrm>
            <a:off x="8156381" y="815575"/>
            <a:ext cx="548785" cy="486487"/>
            <a:chOff x="1564481" y="594138"/>
            <a:chExt cx="510925" cy="452925"/>
          </a:xfrm>
        </p:grpSpPr>
        <p:sp>
          <p:nvSpPr>
            <p:cNvPr id="5180" name="Google Shape;5180;p57"/>
            <p:cNvSpPr/>
            <p:nvPr/>
          </p:nvSpPr>
          <p:spPr>
            <a:xfrm>
              <a:off x="1573006" y="594138"/>
              <a:ext cx="493875" cy="452925"/>
            </a:xfrm>
            <a:custGeom>
              <a:avLst/>
              <a:gdLst/>
              <a:ahLst/>
              <a:cxnLst/>
              <a:rect l="l" t="t" r="r" b="b"/>
              <a:pathLst>
                <a:path w="19755" h="18117" extrusionOk="0">
                  <a:moveTo>
                    <a:pt x="14875" y="1"/>
                  </a:moveTo>
                  <a:lnTo>
                    <a:pt x="4051" y="8084"/>
                  </a:lnTo>
                  <a:lnTo>
                    <a:pt x="3320" y="12235"/>
                  </a:lnTo>
                  <a:lnTo>
                    <a:pt x="1609" y="13798"/>
                  </a:lnTo>
                  <a:cubicBezTo>
                    <a:pt x="1609" y="13798"/>
                    <a:pt x="1671" y="13914"/>
                    <a:pt x="1805" y="14114"/>
                  </a:cubicBezTo>
                  <a:cubicBezTo>
                    <a:pt x="1259" y="14564"/>
                    <a:pt x="51" y="15586"/>
                    <a:pt x="29" y="15859"/>
                  </a:cubicBezTo>
                  <a:cubicBezTo>
                    <a:pt x="0" y="16212"/>
                    <a:pt x="2495" y="18109"/>
                    <a:pt x="2813" y="18116"/>
                  </a:cubicBezTo>
                  <a:cubicBezTo>
                    <a:pt x="2814" y="18116"/>
                    <a:pt x="2814" y="18116"/>
                    <a:pt x="2815" y="18116"/>
                  </a:cubicBezTo>
                  <a:cubicBezTo>
                    <a:pt x="3060" y="18116"/>
                    <a:pt x="3952" y="17248"/>
                    <a:pt x="4362" y="16834"/>
                  </a:cubicBezTo>
                  <a:cubicBezTo>
                    <a:pt x="4486" y="16934"/>
                    <a:pt x="4614" y="17034"/>
                    <a:pt x="4748" y="17133"/>
                  </a:cubicBezTo>
                  <a:lnTo>
                    <a:pt x="6189" y="15631"/>
                  </a:lnTo>
                  <a:lnTo>
                    <a:pt x="10549" y="15730"/>
                  </a:lnTo>
                  <a:lnTo>
                    <a:pt x="19608" y="5571"/>
                  </a:lnTo>
                  <a:cubicBezTo>
                    <a:pt x="19608" y="5571"/>
                    <a:pt x="19498" y="5419"/>
                    <a:pt x="19306" y="5165"/>
                  </a:cubicBezTo>
                  <a:cubicBezTo>
                    <a:pt x="19576" y="4679"/>
                    <a:pt x="19755" y="3686"/>
                    <a:pt x="18393" y="2084"/>
                  </a:cubicBezTo>
                  <a:cubicBezTo>
                    <a:pt x="17227" y="711"/>
                    <a:pt x="16288" y="417"/>
                    <a:pt x="15697" y="417"/>
                  </a:cubicBezTo>
                  <a:cubicBezTo>
                    <a:pt x="15562" y="417"/>
                    <a:pt x="15446" y="432"/>
                    <a:pt x="15349" y="454"/>
                  </a:cubicBezTo>
                  <a:cubicBezTo>
                    <a:pt x="15188" y="292"/>
                    <a:pt x="15029" y="141"/>
                    <a:pt x="14875"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181" name="Google Shape;5181;p57"/>
            <p:cNvGrpSpPr/>
            <p:nvPr/>
          </p:nvGrpSpPr>
          <p:grpSpPr>
            <a:xfrm>
              <a:off x="1564481" y="594150"/>
              <a:ext cx="510925" cy="452900"/>
              <a:chOff x="1386275" y="371600"/>
              <a:chExt cx="510925" cy="452900"/>
            </a:xfrm>
          </p:grpSpPr>
          <p:sp>
            <p:nvSpPr>
              <p:cNvPr id="5182" name="Google Shape;5182;p57"/>
              <p:cNvSpPr/>
              <p:nvPr/>
            </p:nvSpPr>
            <p:spPr>
              <a:xfrm>
                <a:off x="1386275" y="719075"/>
                <a:ext cx="114325" cy="105425"/>
              </a:xfrm>
              <a:custGeom>
                <a:avLst/>
                <a:gdLst/>
                <a:ahLst/>
                <a:cxnLst/>
                <a:rect l="l" t="t" r="r" b="b"/>
                <a:pathLst>
                  <a:path w="4573" h="4217" extrusionOk="0">
                    <a:moveTo>
                      <a:pt x="2070" y="1"/>
                    </a:moveTo>
                    <a:cubicBezTo>
                      <a:pt x="2070" y="1"/>
                      <a:pt x="58" y="1606"/>
                      <a:pt x="30" y="1959"/>
                    </a:cubicBezTo>
                    <a:cubicBezTo>
                      <a:pt x="1" y="2313"/>
                      <a:pt x="2495" y="4209"/>
                      <a:pt x="2813" y="4216"/>
                    </a:cubicBezTo>
                    <a:cubicBezTo>
                      <a:pt x="2814" y="4216"/>
                      <a:pt x="2815" y="4216"/>
                      <a:pt x="2816" y="4216"/>
                    </a:cubicBezTo>
                    <a:cubicBezTo>
                      <a:pt x="3137" y="4216"/>
                      <a:pt x="4572" y="2721"/>
                      <a:pt x="4572" y="2721"/>
                    </a:cubicBez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3" name="Google Shape;5183;p57"/>
              <p:cNvSpPr/>
              <p:nvPr/>
            </p:nvSpPr>
            <p:spPr>
              <a:xfrm>
                <a:off x="1426500" y="573700"/>
                <a:ext cx="223525" cy="226225"/>
              </a:xfrm>
              <a:custGeom>
                <a:avLst/>
                <a:gdLst/>
                <a:ahLst/>
                <a:cxnLst/>
                <a:rect l="l" t="t" r="r" b="b"/>
                <a:pathLst>
                  <a:path w="8941" h="9049" extrusionOk="0">
                    <a:moveTo>
                      <a:pt x="2443" y="0"/>
                    </a:moveTo>
                    <a:lnTo>
                      <a:pt x="1711" y="4149"/>
                    </a:lnTo>
                    <a:lnTo>
                      <a:pt x="0" y="5713"/>
                    </a:lnTo>
                    <a:cubicBezTo>
                      <a:pt x="0" y="5713"/>
                      <a:pt x="915" y="7389"/>
                      <a:pt x="3139" y="9048"/>
                    </a:cubicBezTo>
                    <a:lnTo>
                      <a:pt x="4580" y="7546"/>
                    </a:lnTo>
                    <a:lnTo>
                      <a:pt x="8940" y="7645"/>
                    </a:lnTo>
                    <a:lnTo>
                      <a:pt x="8940" y="7645"/>
                    </a:lnTo>
                    <a:lnTo>
                      <a:pt x="24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4" name="Google Shape;5184;p57"/>
              <p:cNvSpPr/>
              <p:nvPr/>
            </p:nvSpPr>
            <p:spPr>
              <a:xfrm>
                <a:off x="1761425" y="382025"/>
                <a:ext cx="135775" cy="127625"/>
              </a:xfrm>
              <a:custGeom>
                <a:avLst/>
                <a:gdLst/>
                <a:ahLst/>
                <a:cxnLst/>
                <a:rect l="l" t="t" r="r" b="b"/>
                <a:pathLst>
                  <a:path w="5431" h="5105" extrusionOk="0">
                    <a:moveTo>
                      <a:pt x="693" y="1"/>
                    </a:moveTo>
                    <a:cubicBezTo>
                      <a:pt x="249" y="1"/>
                      <a:pt x="1" y="167"/>
                      <a:pt x="1" y="167"/>
                    </a:cubicBezTo>
                    <a:lnTo>
                      <a:pt x="4008" y="5105"/>
                    </a:lnTo>
                    <a:cubicBezTo>
                      <a:pt x="4008" y="5105"/>
                      <a:pt x="5431" y="4069"/>
                      <a:pt x="3389" y="1667"/>
                    </a:cubicBezTo>
                    <a:cubicBezTo>
                      <a:pt x="2223" y="295"/>
                      <a:pt x="1284"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5" name="Google Shape;5185;p57"/>
              <p:cNvSpPr/>
              <p:nvPr/>
            </p:nvSpPr>
            <p:spPr>
              <a:xfrm>
                <a:off x="1487550" y="371600"/>
                <a:ext cx="388950" cy="393225"/>
              </a:xfrm>
              <a:custGeom>
                <a:avLst/>
                <a:gdLst/>
                <a:ahLst/>
                <a:cxnLst/>
                <a:rect l="l" t="t" r="r" b="b"/>
                <a:pathLst>
                  <a:path w="15558" h="15729" extrusionOk="0">
                    <a:moveTo>
                      <a:pt x="10825" y="1"/>
                    </a:moveTo>
                    <a:lnTo>
                      <a:pt x="1" y="8084"/>
                    </a:lnTo>
                    <a:cubicBezTo>
                      <a:pt x="1155" y="10298"/>
                      <a:pt x="6498" y="15729"/>
                      <a:pt x="6498" y="15729"/>
                    </a:cubicBezTo>
                    <a:lnTo>
                      <a:pt x="15558" y="5571"/>
                    </a:lnTo>
                    <a:cubicBezTo>
                      <a:pt x="15558" y="5571"/>
                      <a:pt x="12795" y="1790"/>
                      <a:pt x="10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6" name="Google Shape;5186;p57"/>
              <p:cNvSpPr/>
              <p:nvPr/>
            </p:nvSpPr>
            <p:spPr>
              <a:xfrm>
                <a:off x="1502550" y="618325"/>
                <a:ext cx="106650" cy="121900"/>
              </a:xfrm>
              <a:custGeom>
                <a:avLst/>
                <a:gdLst/>
                <a:ahLst/>
                <a:cxnLst/>
                <a:rect l="l" t="t" r="r" b="b"/>
                <a:pathLst>
                  <a:path w="4266" h="4876" fill="none" extrusionOk="0">
                    <a:moveTo>
                      <a:pt x="4265" y="4876"/>
                    </a:moveTo>
                    <a:cubicBezTo>
                      <a:pt x="1739" y="2454"/>
                      <a:pt x="1" y="0"/>
                      <a:pt x="1"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7" name="Google Shape;5187;p57"/>
              <p:cNvSpPr/>
              <p:nvPr/>
            </p:nvSpPr>
            <p:spPr>
              <a:xfrm>
                <a:off x="1475025" y="687225"/>
                <a:ext cx="61950" cy="69350"/>
              </a:xfrm>
              <a:custGeom>
                <a:avLst/>
                <a:gdLst/>
                <a:ahLst/>
                <a:cxnLst/>
                <a:rect l="l" t="t" r="r" b="b"/>
                <a:pathLst>
                  <a:path w="2478" h="2774" fill="none" extrusionOk="0">
                    <a:moveTo>
                      <a:pt x="2478" y="2774"/>
                    </a:moveTo>
                    <a:cubicBezTo>
                      <a:pt x="1401" y="1751"/>
                      <a:pt x="0" y="1"/>
                      <a:pt x="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88" name="Google Shape;5188;p57"/>
              <p:cNvSpPr/>
              <p:nvPr/>
            </p:nvSpPr>
            <p:spPr>
              <a:xfrm>
                <a:off x="1535125" y="408800"/>
                <a:ext cx="213950" cy="162825"/>
              </a:xfrm>
              <a:custGeom>
                <a:avLst/>
                <a:gdLst/>
                <a:ahLst/>
                <a:cxnLst/>
                <a:rect l="l" t="t" r="r" b="b"/>
                <a:pathLst>
                  <a:path w="8558" h="6513" fill="none" extrusionOk="0">
                    <a:moveTo>
                      <a:pt x="1" y="6512"/>
                    </a:moveTo>
                    <a:lnTo>
                      <a:pt x="8558" y="0"/>
                    </a:ln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189" name="Google Shape;5189;p57"/>
          <p:cNvGrpSpPr/>
          <p:nvPr/>
        </p:nvGrpSpPr>
        <p:grpSpPr>
          <a:xfrm rot="-603008">
            <a:off x="4016980" y="920541"/>
            <a:ext cx="1236955" cy="387953"/>
            <a:chOff x="1672044" y="2722325"/>
            <a:chExt cx="1237025" cy="387975"/>
          </a:xfrm>
        </p:grpSpPr>
        <p:sp>
          <p:nvSpPr>
            <p:cNvPr id="5190" name="Google Shape;5190;p57"/>
            <p:cNvSpPr/>
            <p:nvPr/>
          </p:nvSpPr>
          <p:spPr>
            <a:xfrm>
              <a:off x="1672056" y="2722325"/>
              <a:ext cx="1237000" cy="387975"/>
            </a:xfrm>
            <a:custGeom>
              <a:avLst/>
              <a:gdLst/>
              <a:ahLst/>
              <a:cxnLst/>
              <a:rect l="l" t="t" r="r" b="b"/>
              <a:pathLst>
                <a:path w="49480" h="15519" extrusionOk="0">
                  <a:moveTo>
                    <a:pt x="47994" y="1"/>
                  </a:moveTo>
                  <a:cubicBezTo>
                    <a:pt x="47992" y="1"/>
                    <a:pt x="47990" y="1"/>
                    <a:pt x="47988" y="1"/>
                  </a:cubicBezTo>
                  <a:lnTo>
                    <a:pt x="45233" y="43"/>
                  </a:lnTo>
                  <a:lnTo>
                    <a:pt x="41910" y="94"/>
                  </a:lnTo>
                  <a:lnTo>
                    <a:pt x="38259" y="150"/>
                  </a:lnTo>
                  <a:lnTo>
                    <a:pt x="36260" y="180"/>
                  </a:lnTo>
                  <a:lnTo>
                    <a:pt x="31810" y="248"/>
                  </a:lnTo>
                  <a:lnTo>
                    <a:pt x="29662" y="281"/>
                  </a:lnTo>
                  <a:lnTo>
                    <a:pt x="29456" y="285"/>
                  </a:lnTo>
                  <a:lnTo>
                    <a:pt x="25345" y="347"/>
                  </a:lnTo>
                  <a:lnTo>
                    <a:pt x="23960" y="369"/>
                  </a:lnTo>
                  <a:lnTo>
                    <a:pt x="21027" y="414"/>
                  </a:lnTo>
                  <a:lnTo>
                    <a:pt x="20447" y="423"/>
                  </a:lnTo>
                  <a:lnTo>
                    <a:pt x="17915" y="462"/>
                  </a:lnTo>
                  <a:lnTo>
                    <a:pt x="17245" y="472"/>
                  </a:lnTo>
                  <a:lnTo>
                    <a:pt x="14558" y="513"/>
                  </a:lnTo>
                  <a:lnTo>
                    <a:pt x="13765" y="526"/>
                  </a:lnTo>
                  <a:lnTo>
                    <a:pt x="11560" y="559"/>
                  </a:lnTo>
                  <a:lnTo>
                    <a:pt x="11020" y="567"/>
                  </a:lnTo>
                  <a:lnTo>
                    <a:pt x="9888" y="584"/>
                  </a:lnTo>
                  <a:lnTo>
                    <a:pt x="7035" y="628"/>
                  </a:lnTo>
                  <a:lnTo>
                    <a:pt x="6764" y="632"/>
                  </a:lnTo>
                  <a:lnTo>
                    <a:pt x="4934" y="661"/>
                  </a:lnTo>
                  <a:lnTo>
                    <a:pt x="2701" y="695"/>
                  </a:lnTo>
                  <a:lnTo>
                    <a:pt x="620" y="727"/>
                  </a:lnTo>
                  <a:cubicBezTo>
                    <a:pt x="502" y="729"/>
                    <a:pt x="443" y="820"/>
                    <a:pt x="441" y="912"/>
                  </a:cubicBezTo>
                  <a:cubicBezTo>
                    <a:pt x="436" y="911"/>
                    <a:pt x="431" y="911"/>
                    <a:pt x="427" y="911"/>
                  </a:cubicBezTo>
                  <a:cubicBezTo>
                    <a:pt x="297" y="911"/>
                    <a:pt x="172" y="1096"/>
                    <a:pt x="285" y="1237"/>
                  </a:cubicBezTo>
                  <a:cubicBezTo>
                    <a:pt x="538" y="1553"/>
                    <a:pt x="800" y="1861"/>
                    <a:pt x="1071" y="2161"/>
                  </a:cubicBezTo>
                  <a:cubicBezTo>
                    <a:pt x="1233" y="2341"/>
                    <a:pt x="1396" y="2517"/>
                    <a:pt x="1564" y="2692"/>
                  </a:cubicBezTo>
                  <a:cubicBezTo>
                    <a:pt x="986" y="3308"/>
                    <a:pt x="479" y="3988"/>
                    <a:pt x="49" y="4716"/>
                  </a:cubicBezTo>
                  <a:cubicBezTo>
                    <a:pt x="0" y="4799"/>
                    <a:pt x="27" y="4923"/>
                    <a:pt x="115" y="4969"/>
                  </a:cubicBezTo>
                  <a:cubicBezTo>
                    <a:pt x="216" y="5022"/>
                    <a:pt x="316" y="5076"/>
                    <a:pt x="416" y="5132"/>
                  </a:cubicBezTo>
                  <a:cubicBezTo>
                    <a:pt x="497" y="5177"/>
                    <a:pt x="578" y="5224"/>
                    <a:pt x="657" y="5272"/>
                  </a:cubicBezTo>
                  <a:cubicBezTo>
                    <a:pt x="1004" y="5478"/>
                    <a:pt x="1339" y="5705"/>
                    <a:pt x="1660" y="5950"/>
                  </a:cubicBezTo>
                  <a:cubicBezTo>
                    <a:pt x="1467" y="6284"/>
                    <a:pt x="1258" y="6607"/>
                    <a:pt x="1035" y="6922"/>
                  </a:cubicBezTo>
                  <a:cubicBezTo>
                    <a:pt x="800" y="7254"/>
                    <a:pt x="549" y="7575"/>
                    <a:pt x="282" y="7883"/>
                  </a:cubicBezTo>
                  <a:cubicBezTo>
                    <a:pt x="209" y="7969"/>
                    <a:pt x="207" y="8116"/>
                    <a:pt x="319" y="8174"/>
                  </a:cubicBezTo>
                  <a:lnTo>
                    <a:pt x="1341" y="8703"/>
                  </a:lnTo>
                  <a:lnTo>
                    <a:pt x="1936" y="9012"/>
                  </a:lnTo>
                  <a:lnTo>
                    <a:pt x="594" y="11236"/>
                  </a:lnTo>
                  <a:cubicBezTo>
                    <a:pt x="533" y="11336"/>
                    <a:pt x="588" y="11482"/>
                    <a:pt x="704" y="11508"/>
                  </a:cubicBezTo>
                  <a:cubicBezTo>
                    <a:pt x="892" y="11553"/>
                    <a:pt x="1077" y="11604"/>
                    <a:pt x="1260" y="11661"/>
                  </a:cubicBezTo>
                  <a:cubicBezTo>
                    <a:pt x="1358" y="11691"/>
                    <a:pt x="1454" y="11723"/>
                    <a:pt x="1549" y="11757"/>
                  </a:cubicBezTo>
                  <a:cubicBezTo>
                    <a:pt x="1803" y="11848"/>
                    <a:pt x="2051" y="11951"/>
                    <a:pt x="2295" y="12065"/>
                  </a:cubicBezTo>
                  <a:cubicBezTo>
                    <a:pt x="2159" y="12524"/>
                    <a:pt x="2005" y="12976"/>
                    <a:pt x="1832" y="13421"/>
                  </a:cubicBezTo>
                  <a:cubicBezTo>
                    <a:pt x="1593" y="14042"/>
                    <a:pt x="1318" y="14649"/>
                    <a:pt x="1008" y="15238"/>
                  </a:cubicBezTo>
                  <a:cubicBezTo>
                    <a:pt x="932" y="15384"/>
                    <a:pt x="1061" y="15518"/>
                    <a:pt x="1184" y="15518"/>
                  </a:cubicBezTo>
                  <a:cubicBezTo>
                    <a:pt x="1230" y="15518"/>
                    <a:pt x="1275" y="15499"/>
                    <a:pt x="1309" y="15456"/>
                  </a:cubicBezTo>
                  <a:cubicBezTo>
                    <a:pt x="1339" y="15474"/>
                    <a:pt x="1372" y="15485"/>
                    <a:pt x="1407" y="15485"/>
                  </a:cubicBezTo>
                  <a:cubicBezTo>
                    <a:pt x="1409" y="15485"/>
                    <a:pt x="1411" y="15485"/>
                    <a:pt x="1412" y="15485"/>
                  </a:cubicBezTo>
                  <a:lnTo>
                    <a:pt x="1934" y="15477"/>
                  </a:lnTo>
                  <a:cubicBezTo>
                    <a:pt x="3208" y="15459"/>
                    <a:pt x="4481" y="15441"/>
                    <a:pt x="5754" y="15422"/>
                  </a:cubicBezTo>
                  <a:cubicBezTo>
                    <a:pt x="6846" y="15404"/>
                    <a:pt x="7937" y="15384"/>
                    <a:pt x="9029" y="15361"/>
                  </a:cubicBezTo>
                  <a:cubicBezTo>
                    <a:pt x="10072" y="15339"/>
                    <a:pt x="11115" y="15313"/>
                    <a:pt x="12158" y="15284"/>
                  </a:cubicBezTo>
                  <a:cubicBezTo>
                    <a:pt x="13613" y="15241"/>
                    <a:pt x="15070" y="15189"/>
                    <a:pt x="16524" y="15127"/>
                  </a:cubicBezTo>
                  <a:cubicBezTo>
                    <a:pt x="17155" y="15100"/>
                    <a:pt x="17785" y="15070"/>
                    <a:pt x="18415" y="15037"/>
                  </a:cubicBezTo>
                  <a:cubicBezTo>
                    <a:pt x="18655" y="15025"/>
                    <a:pt x="18893" y="15013"/>
                    <a:pt x="19132" y="14999"/>
                  </a:cubicBezTo>
                  <a:cubicBezTo>
                    <a:pt x="20640" y="14917"/>
                    <a:pt x="22146" y="14823"/>
                    <a:pt x="23654" y="14741"/>
                  </a:cubicBezTo>
                  <a:cubicBezTo>
                    <a:pt x="24283" y="14709"/>
                    <a:pt x="24912" y="14677"/>
                    <a:pt x="25541" y="14649"/>
                  </a:cubicBezTo>
                  <a:cubicBezTo>
                    <a:pt x="26335" y="14614"/>
                    <a:pt x="27129" y="14586"/>
                    <a:pt x="27923" y="14566"/>
                  </a:cubicBezTo>
                  <a:cubicBezTo>
                    <a:pt x="28453" y="14554"/>
                    <a:pt x="28982" y="14545"/>
                    <a:pt x="29511" y="14539"/>
                  </a:cubicBezTo>
                  <a:cubicBezTo>
                    <a:pt x="29945" y="14535"/>
                    <a:pt x="30379" y="14533"/>
                    <a:pt x="30813" y="14533"/>
                  </a:cubicBezTo>
                  <a:cubicBezTo>
                    <a:pt x="31219" y="14533"/>
                    <a:pt x="31624" y="14535"/>
                    <a:pt x="32030" y="14538"/>
                  </a:cubicBezTo>
                  <a:cubicBezTo>
                    <a:pt x="33324" y="14550"/>
                    <a:pt x="34618" y="14577"/>
                    <a:pt x="35911" y="14620"/>
                  </a:cubicBezTo>
                  <a:cubicBezTo>
                    <a:pt x="36183" y="14629"/>
                    <a:pt x="36455" y="14638"/>
                    <a:pt x="36726" y="14647"/>
                  </a:cubicBezTo>
                  <a:cubicBezTo>
                    <a:pt x="37402" y="14671"/>
                    <a:pt x="38078" y="14699"/>
                    <a:pt x="38753" y="14730"/>
                  </a:cubicBezTo>
                  <a:cubicBezTo>
                    <a:pt x="39619" y="14768"/>
                    <a:pt x="40485" y="14811"/>
                    <a:pt x="41350" y="14856"/>
                  </a:cubicBezTo>
                  <a:cubicBezTo>
                    <a:pt x="42953" y="14941"/>
                    <a:pt x="44556" y="15035"/>
                    <a:pt x="46159" y="15131"/>
                  </a:cubicBezTo>
                  <a:lnTo>
                    <a:pt x="46601" y="15157"/>
                  </a:lnTo>
                  <a:cubicBezTo>
                    <a:pt x="46606" y="15158"/>
                    <a:pt x="46610" y="15158"/>
                    <a:pt x="46615" y="15158"/>
                  </a:cubicBezTo>
                  <a:cubicBezTo>
                    <a:pt x="46649" y="15158"/>
                    <a:pt x="46682" y="15147"/>
                    <a:pt x="46710" y="15128"/>
                  </a:cubicBezTo>
                  <a:cubicBezTo>
                    <a:pt x="47527" y="15066"/>
                    <a:pt x="48338" y="14943"/>
                    <a:pt x="49137" y="14761"/>
                  </a:cubicBezTo>
                  <a:cubicBezTo>
                    <a:pt x="49199" y="14746"/>
                    <a:pt x="49262" y="14732"/>
                    <a:pt x="49324" y="14716"/>
                  </a:cubicBezTo>
                  <a:cubicBezTo>
                    <a:pt x="49421" y="14693"/>
                    <a:pt x="49480" y="14582"/>
                    <a:pt x="49453" y="14487"/>
                  </a:cubicBezTo>
                  <a:cubicBezTo>
                    <a:pt x="49450" y="14475"/>
                    <a:pt x="49446" y="14461"/>
                    <a:pt x="49442" y="14448"/>
                  </a:cubicBezTo>
                  <a:cubicBezTo>
                    <a:pt x="49408" y="14339"/>
                    <a:pt x="49363" y="14233"/>
                    <a:pt x="49308" y="14133"/>
                  </a:cubicBezTo>
                  <a:cubicBezTo>
                    <a:pt x="49324" y="14086"/>
                    <a:pt x="49317" y="14032"/>
                    <a:pt x="49291" y="13990"/>
                  </a:cubicBezTo>
                  <a:lnTo>
                    <a:pt x="48567" y="12847"/>
                  </a:lnTo>
                  <a:cubicBezTo>
                    <a:pt x="48371" y="12538"/>
                    <a:pt x="48175" y="12228"/>
                    <a:pt x="47980" y="11920"/>
                  </a:cubicBezTo>
                  <a:cubicBezTo>
                    <a:pt x="48037" y="11855"/>
                    <a:pt x="48093" y="11790"/>
                    <a:pt x="48148" y="11724"/>
                  </a:cubicBezTo>
                  <a:cubicBezTo>
                    <a:pt x="48205" y="11655"/>
                    <a:pt x="48261" y="11586"/>
                    <a:pt x="48316" y="11516"/>
                  </a:cubicBezTo>
                  <a:cubicBezTo>
                    <a:pt x="48643" y="11099"/>
                    <a:pt x="48931" y="10653"/>
                    <a:pt x="49175" y="10182"/>
                  </a:cubicBezTo>
                  <a:cubicBezTo>
                    <a:pt x="49209" y="10115"/>
                    <a:pt x="49211" y="10008"/>
                    <a:pt x="49145" y="9956"/>
                  </a:cubicBezTo>
                  <a:lnTo>
                    <a:pt x="47840" y="8911"/>
                  </a:lnTo>
                  <a:cubicBezTo>
                    <a:pt x="48019" y="8684"/>
                    <a:pt x="48195" y="8451"/>
                    <a:pt x="48364" y="8215"/>
                  </a:cubicBezTo>
                  <a:cubicBezTo>
                    <a:pt x="48403" y="8158"/>
                    <a:pt x="48442" y="8103"/>
                    <a:pt x="48481" y="8048"/>
                  </a:cubicBezTo>
                  <a:cubicBezTo>
                    <a:pt x="48689" y="7745"/>
                    <a:pt x="49044" y="7349"/>
                    <a:pt x="49005" y="6956"/>
                  </a:cubicBezTo>
                  <a:cubicBezTo>
                    <a:pt x="48969" y="6589"/>
                    <a:pt x="48558" y="6320"/>
                    <a:pt x="48296" y="6110"/>
                  </a:cubicBezTo>
                  <a:cubicBezTo>
                    <a:pt x="48225" y="6053"/>
                    <a:pt x="48154" y="5999"/>
                    <a:pt x="48083" y="5945"/>
                  </a:cubicBezTo>
                  <a:cubicBezTo>
                    <a:pt x="47867" y="5784"/>
                    <a:pt x="47643" y="5633"/>
                    <a:pt x="47412" y="5495"/>
                  </a:cubicBezTo>
                  <a:lnTo>
                    <a:pt x="48194" y="4447"/>
                  </a:lnTo>
                  <a:lnTo>
                    <a:pt x="48353" y="4233"/>
                  </a:lnTo>
                  <a:lnTo>
                    <a:pt x="48820" y="3606"/>
                  </a:lnTo>
                  <a:cubicBezTo>
                    <a:pt x="48870" y="3539"/>
                    <a:pt x="48844" y="3436"/>
                    <a:pt x="48791" y="3380"/>
                  </a:cubicBezTo>
                  <a:lnTo>
                    <a:pt x="47526" y="2067"/>
                  </a:lnTo>
                  <a:lnTo>
                    <a:pt x="47295" y="1828"/>
                  </a:lnTo>
                  <a:lnTo>
                    <a:pt x="48252" y="307"/>
                  </a:lnTo>
                  <a:cubicBezTo>
                    <a:pt x="48338" y="171"/>
                    <a:pt x="48221" y="42"/>
                    <a:pt x="48097" y="34"/>
                  </a:cubicBezTo>
                  <a:cubicBezTo>
                    <a:pt x="48067" y="11"/>
                    <a:pt x="48031" y="1"/>
                    <a:pt x="47994"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191" name="Google Shape;5191;p57"/>
            <p:cNvGrpSpPr/>
            <p:nvPr/>
          </p:nvGrpSpPr>
          <p:grpSpPr>
            <a:xfrm>
              <a:off x="1672044" y="2722325"/>
              <a:ext cx="1237025" cy="387975"/>
              <a:chOff x="1132775" y="3141300"/>
              <a:chExt cx="1237025" cy="387975"/>
            </a:xfrm>
          </p:grpSpPr>
          <p:sp>
            <p:nvSpPr>
              <p:cNvPr id="5192" name="Google Shape;5192;p57"/>
              <p:cNvSpPr/>
              <p:nvPr/>
            </p:nvSpPr>
            <p:spPr>
              <a:xfrm>
                <a:off x="1146150" y="3260350"/>
                <a:ext cx="1216950" cy="204275"/>
              </a:xfrm>
              <a:custGeom>
                <a:avLst/>
                <a:gdLst/>
                <a:ahLst/>
                <a:cxnLst/>
                <a:rect l="l" t="t" r="r" b="b"/>
                <a:pathLst>
                  <a:path w="48678" h="8171" extrusionOk="0">
                    <a:moveTo>
                      <a:pt x="43024" y="0"/>
                    </a:moveTo>
                    <a:cubicBezTo>
                      <a:pt x="43029" y="38"/>
                      <a:pt x="43018" y="76"/>
                      <a:pt x="42993" y="106"/>
                    </a:cubicBezTo>
                    <a:lnTo>
                      <a:pt x="39664" y="4222"/>
                    </a:lnTo>
                    <a:cubicBezTo>
                      <a:pt x="39641" y="4250"/>
                      <a:pt x="39609" y="4262"/>
                      <a:pt x="39575" y="4262"/>
                    </a:cubicBezTo>
                    <a:cubicBezTo>
                      <a:pt x="39526" y="4262"/>
                      <a:pt x="39476" y="4237"/>
                      <a:pt x="39453" y="4196"/>
                    </a:cubicBezTo>
                    <a:cubicBezTo>
                      <a:pt x="38797" y="2994"/>
                      <a:pt x="37548" y="2243"/>
                      <a:pt x="36878" y="1063"/>
                    </a:cubicBezTo>
                    <a:cubicBezTo>
                      <a:pt x="36437" y="1471"/>
                      <a:pt x="36010" y="1893"/>
                      <a:pt x="35595" y="2329"/>
                    </a:cubicBezTo>
                    <a:cubicBezTo>
                      <a:pt x="35130" y="2818"/>
                      <a:pt x="34684" y="3323"/>
                      <a:pt x="34254" y="3844"/>
                    </a:cubicBezTo>
                    <a:cubicBezTo>
                      <a:pt x="34104" y="4025"/>
                      <a:pt x="33943" y="4301"/>
                      <a:pt x="33687" y="4301"/>
                    </a:cubicBezTo>
                    <a:cubicBezTo>
                      <a:pt x="33657" y="4301"/>
                      <a:pt x="33627" y="4297"/>
                      <a:pt x="33595" y="4289"/>
                    </a:cubicBezTo>
                    <a:cubicBezTo>
                      <a:pt x="33449" y="4253"/>
                      <a:pt x="33335" y="4145"/>
                      <a:pt x="33223" y="4050"/>
                    </a:cubicBezTo>
                    <a:cubicBezTo>
                      <a:pt x="33097" y="3944"/>
                      <a:pt x="32972" y="3836"/>
                      <a:pt x="32848" y="3729"/>
                    </a:cubicBezTo>
                    <a:cubicBezTo>
                      <a:pt x="31887" y="2892"/>
                      <a:pt x="30979" y="1996"/>
                      <a:pt x="30129" y="1047"/>
                    </a:cubicBezTo>
                    <a:lnTo>
                      <a:pt x="29250" y="2141"/>
                    </a:lnTo>
                    <a:lnTo>
                      <a:pt x="27981" y="3720"/>
                    </a:lnTo>
                    <a:lnTo>
                      <a:pt x="27379" y="4469"/>
                    </a:lnTo>
                    <a:cubicBezTo>
                      <a:pt x="27296" y="4572"/>
                      <a:pt x="27213" y="4691"/>
                      <a:pt x="27072" y="4709"/>
                    </a:cubicBezTo>
                    <a:cubicBezTo>
                      <a:pt x="27060" y="4711"/>
                      <a:pt x="27048" y="4711"/>
                      <a:pt x="27037" y="4711"/>
                    </a:cubicBezTo>
                    <a:cubicBezTo>
                      <a:pt x="26931" y="4711"/>
                      <a:pt x="26848" y="4647"/>
                      <a:pt x="26774" y="4572"/>
                    </a:cubicBezTo>
                    <a:cubicBezTo>
                      <a:pt x="26323" y="4108"/>
                      <a:pt x="25898" y="3615"/>
                      <a:pt x="25472" y="3128"/>
                    </a:cubicBezTo>
                    <a:cubicBezTo>
                      <a:pt x="25046" y="2641"/>
                      <a:pt x="24626" y="2145"/>
                      <a:pt x="24215" y="1645"/>
                    </a:cubicBezTo>
                    <a:cubicBezTo>
                      <a:pt x="24208" y="1637"/>
                      <a:pt x="24202" y="1627"/>
                      <a:pt x="24197" y="1616"/>
                    </a:cubicBezTo>
                    <a:lnTo>
                      <a:pt x="20571" y="5201"/>
                    </a:lnTo>
                    <a:cubicBezTo>
                      <a:pt x="20545" y="5228"/>
                      <a:pt x="20514" y="5239"/>
                      <a:pt x="20482" y="5239"/>
                    </a:cubicBezTo>
                    <a:cubicBezTo>
                      <a:pt x="20447" y="5239"/>
                      <a:pt x="20412" y="5225"/>
                      <a:pt x="20382" y="5201"/>
                    </a:cubicBezTo>
                    <a:cubicBezTo>
                      <a:pt x="19218" y="4269"/>
                      <a:pt x="18119" y="3257"/>
                      <a:pt x="17093" y="2175"/>
                    </a:cubicBezTo>
                    <a:lnTo>
                      <a:pt x="15211" y="3699"/>
                    </a:lnTo>
                    <a:cubicBezTo>
                      <a:pt x="14876" y="3970"/>
                      <a:pt x="14541" y="4241"/>
                      <a:pt x="14206" y="4512"/>
                    </a:cubicBezTo>
                    <a:cubicBezTo>
                      <a:pt x="14005" y="4675"/>
                      <a:pt x="13763" y="4858"/>
                      <a:pt x="13501" y="4858"/>
                    </a:cubicBezTo>
                    <a:cubicBezTo>
                      <a:pt x="13451" y="4858"/>
                      <a:pt x="13400" y="4852"/>
                      <a:pt x="13348" y="4837"/>
                    </a:cubicBezTo>
                    <a:cubicBezTo>
                      <a:pt x="13326" y="4885"/>
                      <a:pt x="13276" y="4921"/>
                      <a:pt x="13225" y="4921"/>
                    </a:cubicBezTo>
                    <a:cubicBezTo>
                      <a:pt x="13195" y="4921"/>
                      <a:pt x="13164" y="4909"/>
                      <a:pt x="13137" y="4879"/>
                    </a:cubicBezTo>
                    <a:lnTo>
                      <a:pt x="10324" y="1801"/>
                    </a:lnTo>
                    <a:lnTo>
                      <a:pt x="8760" y="3085"/>
                    </a:lnTo>
                    <a:cubicBezTo>
                      <a:pt x="8271" y="3485"/>
                      <a:pt x="7785" y="3888"/>
                      <a:pt x="7294" y="4287"/>
                    </a:cubicBezTo>
                    <a:cubicBezTo>
                      <a:pt x="7146" y="4407"/>
                      <a:pt x="6983" y="4519"/>
                      <a:pt x="6798" y="4519"/>
                    </a:cubicBezTo>
                    <a:cubicBezTo>
                      <a:pt x="6749" y="4519"/>
                      <a:pt x="6700" y="4511"/>
                      <a:pt x="6648" y="4494"/>
                    </a:cubicBezTo>
                    <a:cubicBezTo>
                      <a:pt x="6405" y="4416"/>
                      <a:pt x="6201" y="4187"/>
                      <a:pt x="6010" y="4027"/>
                    </a:cubicBezTo>
                    <a:lnTo>
                      <a:pt x="3209" y="1672"/>
                    </a:lnTo>
                    <a:cubicBezTo>
                      <a:pt x="2443" y="2464"/>
                      <a:pt x="1643" y="3221"/>
                      <a:pt x="807" y="3942"/>
                    </a:cubicBezTo>
                    <a:lnTo>
                      <a:pt x="1404" y="4250"/>
                    </a:lnTo>
                    <a:lnTo>
                      <a:pt x="60" y="6475"/>
                    </a:lnTo>
                    <a:cubicBezTo>
                      <a:pt x="0" y="6574"/>
                      <a:pt x="55" y="6720"/>
                      <a:pt x="170" y="6747"/>
                    </a:cubicBezTo>
                    <a:cubicBezTo>
                      <a:pt x="359" y="6791"/>
                      <a:pt x="544" y="6842"/>
                      <a:pt x="726" y="6899"/>
                    </a:cubicBezTo>
                    <a:lnTo>
                      <a:pt x="796" y="6836"/>
                    </a:lnTo>
                    <a:lnTo>
                      <a:pt x="2367" y="5389"/>
                    </a:lnTo>
                    <a:cubicBezTo>
                      <a:pt x="2611" y="5164"/>
                      <a:pt x="2846" y="4915"/>
                      <a:pt x="3109" y="4713"/>
                    </a:cubicBezTo>
                    <a:cubicBezTo>
                      <a:pt x="3214" y="4633"/>
                      <a:pt x="3318" y="4598"/>
                      <a:pt x="3420" y="4598"/>
                    </a:cubicBezTo>
                    <a:cubicBezTo>
                      <a:pt x="3552" y="4598"/>
                      <a:pt x="3682" y="4656"/>
                      <a:pt x="3809" y="4755"/>
                    </a:cubicBezTo>
                    <a:cubicBezTo>
                      <a:pt x="4827" y="5544"/>
                      <a:pt x="5786" y="6421"/>
                      <a:pt x="6696" y="7333"/>
                    </a:cubicBezTo>
                    <a:lnTo>
                      <a:pt x="10027" y="4471"/>
                    </a:lnTo>
                    <a:cubicBezTo>
                      <a:pt x="10053" y="4448"/>
                      <a:pt x="10091" y="4431"/>
                      <a:pt x="10128" y="4431"/>
                    </a:cubicBezTo>
                    <a:cubicBezTo>
                      <a:pt x="10150" y="4431"/>
                      <a:pt x="10170" y="4437"/>
                      <a:pt x="10189" y="4450"/>
                    </a:cubicBezTo>
                    <a:lnTo>
                      <a:pt x="14062" y="7272"/>
                    </a:lnTo>
                    <a:cubicBezTo>
                      <a:pt x="15095" y="6312"/>
                      <a:pt x="16187" y="5416"/>
                      <a:pt x="17330" y="4590"/>
                    </a:cubicBezTo>
                    <a:cubicBezTo>
                      <a:pt x="17348" y="4577"/>
                      <a:pt x="17369" y="4572"/>
                      <a:pt x="17390" y="4572"/>
                    </a:cubicBezTo>
                    <a:cubicBezTo>
                      <a:pt x="17427" y="4572"/>
                      <a:pt x="17465" y="4588"/>
                      <a:pt x="17491" y="4611"/>
                    </a:cubicBezTo>
                    <a:cubicBezTo>
                      <a:pt x="18765" y="5711"/>
                      <a:pt x="19959" y="6900"/>
                      <a:pt x="21062" y="8171"/>
                    </a:cubicBezTo>
                    <a:lnTo>
                      <a:pt x="23905" y="4810"/>
                    </a:lnTo>
                    <a:cubicBezTo>
                      <a:pt x="23932" y="4779"/>
                      <a:pt x="23963" y="4766"/>
                      <a:pt x="23993" y="4766"/>
                    </a:cubicBezTo>
                    <a:cubicBezTo>
                      <a:pt x="24020" y="4766"/>
                      <a:pt x="24045" y="4776"/>
                      <a:pt x="24067" y="4792"/>
                    </a:cubicBezTo>
                    <a:cubicBezTo>
                      <a:pt x="24093" y="4765"/>
                      <a:pt x="24128" y="4747"/>
                      <a:pt x="24164" y="4747"/>
                    </a:cubicBezTo>
                    <a:cubicBezTo>
                      <a:pt x="24194" y="4747"/>
                      <a:pt x="24226" y="4759"/>
                      <a:pt x="24253" y="4789"/>
                    </a:cubicBezTo>
                    <a:cubicBezTo>
                      <a:pt x="25022" y="5620"/>
                      <a:pt x="25861" y="6384"/>
                      <a:pt x="26762" y="7069"/>
                    </a:cubicBezTo>
                    <a:lnTo>
                      <a:pt x="28236" y="5695"/>
                    </a:lnTo>
                    <a:lnTo>
                      <a:pt x="29600" y="4423"/>
                    </a:lnTo>
                    <a:cubicBezTo>
                      <a:pt x="29760" y="4273"/>
                      <a:pt x="29946" y="4089"/>
                      <a:pt x="30177" y="4089"/>
                    </a:cubicBezTo>
                    <a:cubicBezTo>
                      <a:pt x="30201" y="4089"/>
                      <a:pt x="30226" y="4091"/>
                      <a:pt x="30252" y="4096"/>
                    </a:cubicBezTo>
                    <a:cubicBezTo>
                      <a:pt x="30503" y="4140"/>
                      <a:pt x="30716" y="4392"/>
                      <a:pt x="30902" y="4551"/>
                    </a:cubicBezTo>
                    <a:lnTo>
                      <a:pt x="33631" y="6870"/>
                    </a:lnTo>
                    <a:cubicBezTo>
                      <a:pt x="34633" y="5720"/>
                      <a:pt x="35713" y="4642"/>
                      <a:pt x="36864" y="3642"/>
                    </a:cubicBezTo>
                    <a:cubicBezTo>
                      <a:pt x="36894" y="3616"/>
                      <a:pt x="36925" y="3604"/>
                      <a:pt x="36957" y="3604"/>
                    </a:cubicBezTo>
                    <a:cubicBezTo>
                      <a:pt x="36990" y="3604"/>
                      <a:pt x="37023" y="3617"/>
                      <a:pt x="37054" y="3642"/>
                    </a:cubicBezTo>
                    <a:cubicBezTo>
                      <a:pt x="38037" y="4433"/>
                      <a:pt x="38883" y="5381"/>
                      <a:pt x="39558" y="6447"/>
                    </a:cubicBezTo>
                    <a:lnTo>
                      <a:pt x="41301" y="4971"/>
                    </a:lnTo>
                    <a:lnTo>
                      <a:pt x="42114" y="4282"/>
                    </a:lnTo>
                    <a:lnTo>
                      <a:pt x="42541" y="3920"/>
                    </a:lnTo>
                    <a:cubicBezTo>
                      <a:pt x="42650" y="3827"/>
                      <a:pt x="42760" y="3716"/>
                      <a:pt x="42889" y="3650"/>
                    </a:cubicBezTo>
                    <a:cubicBezTo>
                      <a:pt x="42962" y="3613"/>
                      <a:pt x="43032" y="3598"/>
                      <a:pt x="43100" y="3598"/>
                    </a:cubicBezTo>
                    <a:cubicBezTo>
                      <a:pt x="43323" y="3598"/>
                      <a:pt x="43525" y="3766"/>
                      <a:pt x="43711" y="3897"/>
                    </a:cubicBezTo>
                    <a:lnTo>
                      <a:pt x="44600" y="4520"/>
                    </a:lnTo>
                    <a:lnTo>
                      <a:pt x="47782" y="6753"/>
                    </a:lnTo>
                    <a:cubicBezTo>
                      <a:pt x="48109" y="6336"/>
                      <a:pt x="48396" y="5889"/>
                      <a:pt x="48641" y="5418"/>
                    </a:cubicBezTo>
                    <a:cubicBezTo>
                      <a:pt x="48675" y="5351"/>
                      <a:pt x="48677" y="5245"/>
                      <a:pt x="48611" y="5193"/>
                    </a:cubicBezTo>
                    <a:lnTo>
                      <a:pt x="47305" y="4148"/>
                    </a:lnTo>
                    <a:cubicBezTo>
                      <a:pt x="47485" y="3920"/>
                      <a:pt x="47661" y="3687"/>
                      <a:pt x="47830" y="3450"/>
                    </a:cubicBezTo>
                    <a:lnTo>
                      <a:pt x="47830" y="3450"/>
                    </a:lnTo>
                    <a:cubicBezTo>
                      <a:pt x="47705" y="3563"/>
                      <a:pt x="47579" y="3673"/>
                      <a:pt x="47447" y="3777"/>
                    </a:cubicBezTo>
                    <a:cubicBezTo>
                      <a:pt x="47311" y="3884"/>
                      <a:pt x="47167" y="4010"/>
                      <a:pt x="47005" y="4073"/>
                    </a:cubicBezTo>
                    <a:cubicBezTo>
                      <a:pt x="46949" y="4095"/>
                      <a:pt x="46896" y="4105"/>
                      <a:pt x="46845" y="4105"/>
                    </a:cubicBezTo>
                    <a:cubicBezTo>
                      <a:pt x="46547" y="4105"/>
                      <a:pt x="46315" y="3781"/>
                      <a:pt x="46118" y="3582"/>
                    </a:cubicBezTo>
                    <a:cubicBezTo>
                      <a:pt x="45010" y="2456"/>
                      <a:pt x="43977" y="1260"/>
                      <a:pt x="430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3" name="Google Shape;5193;p57"/>
              <p:cNvSpPr/>
              <p:nvPr/>
            </p:nvSpPr>
            <p:spPr>
              <a:xfrm>
                <a:off x="1643950" y="3151650"/>
                <a:ext cx="14525" cy="8000"/>
              </a:xfrm>
              <a:custGeom>
                <a:avLst/>
                <a:gdLst/>
                <a:ahLst/>
                <a:cxnLst/>
                <a:rect l="l" t="t" r="r" b="b"/>
                <a:pathLst>
                  <a:path w="581" h="320" extrusionOk="0">
                    <a:moveTo>
                      <a:pt x="581" y="0"/>
                    </a:moveTo>
                    <a:lnTo>
                      <a:pt x="0" y="9"/>
                    </a:lnTo>
                    <a:lnTo>
                      <a:pt x="239" y="319"/>
                    </a:lnTo>
                    <a:cubicBezTo>
                      <a:pt x="354" y="213"/>
                      <a:pt x="467" y="106"/>
                      <a:pt x="5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4" name="Google Shape;5194;p57"/>
              <p:cNvSpPr/>
              <p:nvPr/>
            </p:nvSpPr>
            <p:spPr>
              <a:xfrm>
                <a:off x="1149200" y="3174150"/>
                <a:ext cx="1188450" cy="158150"/>
              </a:xfrm>
              <a:custGeom>
                <a:avLst/>
                <a:gdLst/>
                <a:ahLst/>
                <a:cxnLst/>
                <a:rect l="l" t="t" r="r" b="b"/>
                <a:pathLst>
                  <a:path w="47538" h="6326" extrusionOk="0">
                    <a:moveTo>
                      <a:pt x="42991" y="0"/>
                    </a:moveTo>
                    <a:cubicBezTo>
                      <a:pt x="42850" y="0"/>
                      <a:pt x="42727" y="145"/>
                      <a:pt x="42627" y="228"/>
                    </a:cubicBezTo>
                    <a:lnTo>
                      <a:pt x="39499" y="2880"/>
                    </a:lnTo>
                    <a:cubicBezTo>
                      <a:pt x="39470" y="2904"/>
                      <a:pt x="39435" y="2917"/>
                      <a:pt x="39401" y="2917"/>
                    </a:cubicBezTo>
                    <a:cubicBezTo>
                      <a:pt x="39358" y="2917"/>
                      <a:pt x="39316" y="2896"/>
                      <a:pt x="39290" y="2853"/>
                    </a:cubicBezTo>
                    <a:cubicBezTo>
                      <a:pt x="38634" y="1789"/>
                      <a:pt x="37806" y="840"/>
                      <a:pt x="36840" y="48"/>
                    </a:cubicBezTo>
                    <a:cubicBezTo>
                      <a:pt x="35692" y="1052"/>
                      <a:pt x="34615" y="2134"/>
                      <a:pt x="33617" y="3288"/>
                    </a:cubicBezTo>
                    <a:cubicBezTo>
                      <a:pt x="33593" y="3315"/>
                      <a:pt x="33562" y="3326"/>
                      <a:pt x="33530" y="3326"/>
                    </a:cubicBezTo>
                    <a:cubicBezTo>
                      <a:pt x="33494" y="3326"/>
                      <a:pt x="33456" y="3311"/>
                      <a:pt x="33428" y="3288"/>
                    </a:cubicBezTo>
                    <a:lnTo>
                      <a:pt x="31940" y="2022"/>
                    </a:lnTo>
                    <a:lnTo>
                      <a:pt x="30612" y="893"/>
                    </a:lnTo>
                    <a:cubicBezTo>
                      <a:pt x="30494" y="793"/>
                      <a:pt x="30378" y="687"/>
                      <a:pt x="30257" y="592"/>
                    </a:cubicBezTo>
                    <a:cubicBezTo>
                      <a:pt x="30189" y="537"/>
                      <a:pt x="30123" y="497"/>
                      <a:pt x="30049" y="497"/>
                    </a:cubicBezTo>
                    <a:cubicBezTo>
                      <a:pt x="30015" y="497"/>
                      <a:pt x="29980" y="506"/>
                      <a:pt x="29941" y="525"/>
                    </a:cubicBezTo>
                    <a:cubicBezTo>
                      <a:pt x="29822" y="585"/>
                      <a:pt x="29726" y="695"/>
                      <a:pt x="29629" y="784"/>
                    </a:cubicBezTo>
                    <a:lnTo>
                      <a:pt x="29316" y="1078"/>
                    </a:lnTo>
                    <a:lnTo>
                      <a:pt x="26743" y="3475"/>
                    </a:lnTo>
                    <a:cubicBezTo>
                      <a:pt x="26718" y="3499"/>
                      <a:pt x="26680" y="3515"/>
                      <a:pt x="26642" y="3515"/>
                    </a:cubicBezTo>
                    <a:cubicBezTo>
                      <a:pt x="26621" y="3515"/>
                      <a:pt x="26599" y="3510"/>
                      <a:pt x="26582" y="3496"/>
                    </a:cubicBezTo>
                    <a:cubicBezTo>
                      <a:pt x="25642" y="2791"/>
                      <a:pt x="24767" y="2004"/>
                      <a:pt x="23966" y="1145"/>
                    </a:cubicBezTo>
                    <a:lnTo>
                      <a:pt x="21035" y="4608"/>
                    </a:lnTo>
                    <a:cubicBezTo>
                      <a:pt x="21013" y="4634"/>
                      <a:pt x="20977" y="4647"/>
                      <a:pt x="20941" y="4647"/>
                    </a:cubicBezTo>
                    <a:cubicBezTo>
                      <a:pt x="20904" y="4647"/>
                      <a:pt x="20868" y="4634"/>
                      <a:pt x="20846" y="4608"/>
                    </a:cubicBezTo>
                    <a:cubicBezTo>
                      <a:pt x="19741" y="3326"/>
                      <a:pt x="18545" y="2125"/>
                      <a:pt x="17267" y="1015"/>
                    </a:cubicBezTo>
                    <a:cubicBezTo>
                      <a:pt x="16174" y="1810"/>
                      <a:pt x="15130" y="2670"/>
                      <a:pt x="14141" y="3590"/>
                    </a:cubicBezTo>
                    <a:cubicBezTo>
                      <a:pt x="14167" y="3674"/>
                      <a:pt x="14106" y="3776"/>
                      <a:pt x="14024" y="3776"/>
                    </a:cubicBezTo>
                    <a:cubicBezTo>
                      <a:pt x="14002" y="3776"/>
                      <a:pt x="13978" y="3769"/>
                      <a:pt x="13955" y="3751"/>
                    </a:cubicBezTo>
                    <a:lnTo>
                      <a:pt x="10006" y="873"/>
                    </a:lnTo>
                    <a:lnTo>
                      <a:pt x="6661" y="3748"/>
                    </a:lnTo>
                    <a:cubicBezTo>
                      <a:pt x="6633" y="3772"/>
                      <a:pt x="6598" y="3786"/>
                      <a:pt x="6563" y="3786"/>
                    </a:cubicBezTo>
                    <a:cubicBezTo>
                      <a:pt x="6531" y="3786"/>
                      <a:pt x="6498" y="3774"/>
                      <a:pt x="6472" y="3748"/>
                    </a:cubicBezTo>
                    <a:cubicBezTo>
                      <a:pt x="5979" y="3250"/>
                      <a:pt x="5469" y="2768"/>
                      <a:pt x="4946" y="2301"/>
                    </a:cubicBezTo>
                    <a:cubicBezTo>
                      <a:pt x="4709" y="2090"/>
                      <a:pt x="4470" y="1882"/>
                      <a:pt x="4227" y="1678"/>
                    </a:cubicBezTo>
                    <a:cubicBezTo>
                      <a:pt x="3986" y="1476"/>
                      <a:pt x="3747" y="1261"/>
                      <a:pt x="3491" y="1079"/>
                    </a:cubicBezTo>
                    <a:cubicBezTo>
                      <a:pt x="3423" y="1030"/>
                      <a:pt x="3365" y="1005"/>
                      <a:pt x="3307" y="1005"/>
                    </a:cubicBezTo>
                    <a:cubicBezTo>
                      <a:pt x="3244" y="1005"/>
                      <a:pt x="3182" y="1035"/>
                      <a:pt x="3111" y="1095"/>
                    </a:cubicBezTo>
                    <a:cubicBezTo>
                      <a:pt x="3000" y="1188"/>
                      <a:pt x="2895" y="1292"/>
                      <a:pt x="2787" y="1391"/>
                    </a:cubicBezTo>
                    <a:lnTo>
                      <a:pt x="2041" y="2078"/>
                    </a:lnTo>
                    <a:lnTo>
                      <a:pt x="1" y="3957"/>
                    </a:lnTo>
                    <a:cubicBezTo>
                      <a:pt x="348" y="4164"/>
                      <a:pt x="683" y="4390"/>
                      <a:pt x="1004" y="4637"/>
                    </a:cubicBezTo>
                    <a:cubicBezTo>
                      <a:pt x="810" y="4970"/>
                      <a:pt x="601" y="5294"/>
                      <a:pt x="379" y="5609"/>
                    </a:cubicBezTo>
                    <a:cubicBezTo>
                      <a:pt x="1331" y="4640"/>
                      <a:pt x="2312" y="3700"/>
                      <a:pt x="3322" y="2791"/>
                    </a:cubicBezTo>
                    <a:cubicBezTo>
                      <a:pt x="3348" y="2767"/>
                      <a:pt x="3387" y="2752"/>
                      <a:pt x="3424" y="2752"/>
                    </a:cubicBezTo>
                    <a:cubicBezTo>
                      <a:pt x="3457" y="2752"/>
                      <a:pt x="3489" y="2764"/>
                      <a:pt x="3511" y="2791"/>
                    </a:cubicBezTo>
                    <a:lnTo>
                      <a:pt x="6208" y="6218"/>
                    </a:lnTo>
                    <a:cubicBezTo>
                      <a:pt x="7577" y="5190"/>
                      <a:pt x="8872" y="4066"/>
                      <a:pt x="10084" y="2857"/>
                    </a:cubicBezTo>
                    <a:cubicBezTo>
                      <a:pt x="10108" y="2832"/>
                      <a:pt x="10146" y="2818"/>
                      <a:pt x="10183" y="2818"/>
                    </a:cubicBezTo>
                    <a:cubicBezTo>
                      <a:pt x="10217" y="2818"/>
                      <a:pt x="10251" y="2830"/>
                      <a:pt x="10273" y="2857"/>
                    </a:cubicBezTo>
                    <a:cubicBezTo>
                      <a:pt x="11272" y="4067"/>
                      <a:pt x="12333" y="5225"/>
                      <a:pt x="13452" y="6325"/>
                    </a:cubicBezTo>
                    <a:cubicBezTo>
                      <a:pt x="14819" y="5277"/>
                      <a:pt x="16090" y="4111"/>
                      <a:pt x="17252" y="2839"/>
                    </a:cubicBezTo>
                    <a:cubicBezTo>
                      <a:pt x="17278" y="2812"/>
                      <a:pt x="17309" y="2800"/>
                      <a:pt x="17339" y="2800"/>
                    </a:cubicBezTo>
                    <a:cubicBezTo>
                      <a:pt x="17386" y="2800"/>
                      <a:pt x="17433" y="2827"/>
                      <a:pt x="17463" y="2866"/>
                    </a:cubicBezTo>
                    <a:lnTo>
                      <a:pt x="20031" y="6192"/>
                    </a:lnTo>
                    <a:cubicBezTo>
                      <a:pt x="21419" y="4895"/>
                      <a:pt x="22767" y="3557"/>
                      <a:pt x="24077" y="2178"/>
                    </a:cubicBezTo>
                    <a:cubicBezTo>
                      <a:pt x="24100" y="2153"/>
                      <a:pt x="24138" y="2139"/>
                      <a:pt x="24174" y="2139"/>
                    </a:cubicBezTo>
                    <a:cubicBezTo>
                      <a:pt x="24209" y="2139"/>
                      <a:pt x="24244" y="2152"/>
                      <a:pt x="24266" y="2178"/>
                    </a:cubicBezTo>
                    <a:lnTo>
                      <a:pt x="26761" y="5172"/>
                    </a:lnTo>
                    <a:cubicBezTo>
                      <a:pt x="27754" y="4003"/>
                      <a:pt x="28794" y="2876"/>
                      <a:pt x="29880" y="1791"/>
                    </a:cubicBezTo>
                    <a:cubicBezTo>
                      <a:pt x="29903" y="1767"/>
                      <a:pt x="29942" y="1751"/>
                      <a:pt x="29980" y="1751"/>
                    </a:cubicBezTo>
                    <a:cubicBezTo>
                      <a:pt x="30003" y="1751"/>
                      <a:pt x="30025" y="1757"/>
                      <a:pt x="30042" y="1771"/>
                    </a:cubicBezTo>
                    <a:cubicBezTo>
                      <a:pt x="31379" y="2801"/>
                      <a:pt x="32638" y="3929"/>
                      <a:pt x="33807" y="5146"/>
                    </a:cubicBezTo>
                    <a:cubicBezTo>
                      <a:pt x="34772" y="3903"/>
                      <a:pt x="35807" y="2716"/>
                      <a:pt x="36905" y="1589"/>
                    </a:cubicBezTo>
                    <a:cubicBezTo>
                      <a:pt x="36931" y="1562"/>
                      <a:pt x="36963" y="1550"/>
                      <a:pt x="36995" y="1550"/>
                    </a:cubicBezTo>
                    <a:cubicBezTo>
                      <a:pt x="37041" y="1550"/>
                      <a:pt x="37087" y="1575"/>
                      <a:pt x="37114" y="1616"/>
                    </a:cubicBezTo>
                    <a:lnTo>
                      <a:pt x="39366" y="4922"/>
                    </a:lnTo>
                    <a:cubicBezTo>
                      <a:pt x="40552" y="3572"/>
                      <a:pt x="41792" y="2274"/>
                      <a:pt x="43088" y="1028"/>
                    </a:cubicBezTo>
                    <a:cubicBezTo>
                      <a:pt x="43115" y="1003"/>
                      <a:pt x="43149" y="990"/>
                      <a:pt x="43183" y="990"/>
                    </a:cubicBezTo>
                    <a:cubicBezTo>
                      <a:pt x="43217" y="990"/>
                      <a:pt x="43251" y="1003"/>
                      <a:pt x="43277" y="1028"/>
                    </a:cubicBezTo>
                    <a:cubicBezTo>
                      <a:pt x="44608" y="2249"/>
                      <a:pt x="45751" y="3660"/>
                      <a:pt x="46670" y="5214"/>
                    </a:cubicBezTo>
                    <a:cubicBezTo>
                      <a:pt x="46925" y="5023"/>
                      <a:pt x="47177" y="4827"/>
                      <a:pt x="47426" y="4629"/>
                    </a:cubicBezTo>
                    <a:cubicBezTo>
                      <a:pt x="47210" y="4467"/>
                      <a:pt x="46987" y="4317"/>
                      <a:pt x="46756" y="4179"/>
                    </a:cubicBezTo>
                    <a:lnTo>
                      <a:pt x="47538" y="3129"/>
                    </a:lnTo>
                    <a:cubicBezTo>
                      <a:pt x="47007" y="2757"/>
                      <a:pt x="46478" y="2385"/>
                      <a:pt x="45947" y="2013"/>
                    </a:cubicBezTo>
                    <a:lnTo>
                      <a:pt x="44299" y="857"/>
                    </a:lnTo>
                    <a:lnTo>
                      <a:pt x="43454" y="264"/>
                    </a:lnTo>
                    <a:cubicBezTo>
                      <a:pt x="43331" y="177"/>
                      <a:pt x="43180" y="30"/>
                      <a:pt x="43028" y="4"/>
                    </a:cubicBezTo>
                    <a:cubicBezTo>
                      <a:pt x="43015" y="1"/>
                      <a:pt x="43003" y="0"/>
                      <a:pt x="4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5" name="Google Shape;5195;p57"/>
              <p:cNvSpPr/>
              <p:nvPr/>
            </p:nvSpPr>
            <p:spPr>
              <a:xfrm>
                <a:off x="1476925" y="3154100"/>
                <a:ext cx="19850" cy="8850"/>
              </a:xfrm>
              <a:custGeom>
                <a:avLst/>
                <a:gdLst/>
                <a:ahLst/>
                <a:cxnLst/>
                <a:rect l="l" t="t" r="r" b="b"/>
                <a:pathLst>
                  <a:path w="794" h="354" extrusionOk="0">
                    <a:moveTo>
                      <a:pt x="793" y="1"/>
                    </a:moveTo>
                    <a:lnTo>
                      <a:pt x="0" y="13"/>
                    </a:lnTo>
                    <a:cubicBezTo>
                      <a:pt x="113" y="127"/>
                      <a:pt x="228" y="241"/>
                      <a:pt x="343" y="354"/>
                    </a:cubicBezTo>
                    <a:cubicBezTo>
                      <a:pt x="494" y="238"/>
                      <a:pt x="644" y="120"/>
                      <a:pt x="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6" name="Google Shape;5196;p57"/>
              <p:cNvSpPr/>
              <p:nvPr/>
            </p:nvSpPr>
            <p:spPr>
              <a:xfrm>
                <a:off x="1181150" y="3484550"/>
                <a:ext cx="95525" cy="43675"/>
              </a:xfrm>
              <a:custGeom>
                <a:avLst/>
                <a:gdLst/>
                <a:ahLst/>
                <a:cxnLst/>
                <a:rect l="l" t="t" r="r" b="b"/>
                <a:pathLst>
                  <a:path w="3821" h="1747" extrusionOk="0">
                    <a:moveTo>
                      <a:pt x="1808" y="0"/>
                    </a:moveTo>
                    <a:cubicBezTo>
                      <a:pt x="1225" y="604"/>
                      <a:pt x="624" y="1186"/>
                      <a:pt x="1" y="1747"/>
                    </a:cubicBezTo>
                    <a:cubicBezTo>
                      <a:pt x="1273" y="1730"/>
                      <a:pt x="2547" y="1711"/>
                      <a:pt x="3820" y="1692"/>
                    </a:cubicBezTo>
                    <a:lnTo>
                      <a:pt x="18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7" name="Google Shape;5197;p57"/>
              <p:cNvSpPr/>
              <p:nvPr/>
            </p:nvSpPr>
            <p:spPr>
              <a:xfrm>
                <a:off x="1301900" y="3156975"/>
                <a:ext cx="6775" cy="3275"/>
              </a:xfrm>
              <a:custGeom>
                <a:avLst/>
                <a:gdLst/>
                <a:ahLst/>
                <a:cxnLst/>
                <a:rect l="l" t="t" r="r" b="b"/>
                <a:pathLst>
                  <a:path w="271" h="131" extrusionOk="0">
                    <a:moveTo>
                      <a:pt x="270" y="1"/>
                    </a:moveTo>
                    <a:lnTo>
                      <a:pt x="0" y="5"/>
                    </a:lnTo>
                    <a:cubicBezTo>
                      <a:pt x="33" y="48"/>
                      <a:pt x="66" y="89"/>
                      <a:pt x="99" y="130"/>
                    </a:cubicBezTo>
                    <a:cubicBezTo>
                      <a:pt x="157" y="88"/>
                      <a:pt x="214" y="44"/>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8" name="Google Shape;5198;p57"/>
              <p:cNvSpPr/>
              <p:nvPr/>
            </p:nvSpPr>
            <p:spPr>
              <a:xfrm>
                <a:off x="1132775" y="3142325"/>
                <a:ext cx="1221750" cy="139575"/>
              </a:xfrm>
              <a:custGeom>
                <a:avLst/>
                <a:gdLst/>
                <a:ahLst/>
                <a:cxnLst/>
                <a:rect l="l" t="t" r="r" b="b"/>
                <a:pathLst>
                  <a:path w="48870" h="5583" extrusionOk="0">
                    <a:moveTo>
                      <a:pt x="45234" y="1"/>
                    </a:moveTo>
                    <a:lnTo>
                      <a:pt x="41911" y="52"/>
                    </a:lnTo>
                    <a:lnTo>
                      <a:pt x="40199" y="2170"/>
                    </a:lnTo>
                    <a:cubicBezTo>
                      <a:pt x="40176" y="2197"/>
                      <a:pt x="40143" y="2209"/>
                      <a:pt x="40110" y="2209"/>
                    </a:cubicBezTo>
                    <a:cubicBezTo>
                      <a:pt x="40061" y="2209"/>
                      <a:pt x="40011" y="2184"/>
                      <a:pt x="39989" y="2143"/>
                    </a:cubicBezTo>
                    <a:cubicBezTo>
                      <a:pt x="39558" y="1354"/>
                      <a:pt x="38871" y="759"/>
                      <a:pt x="38261" y="109"/>
                    </a:cubicBezTo>
                    <a:lnTo>
                      <a:pt x="36261" y="139"/>
                    </a:lnTo>
                    <a:cubicBezTo>
                      <a:pt x="36217" y="185"/>
                      <a:pt x="36174" y="230"/>
                      <a:pt x="36131" y="275"/>
                    </a:cubicBezTo>
                    <a:cubicBezTo>
                      <a:pt x="35666" y="764"/>
                      <a:pt x="35219" y="1269"/>
                      <a:pt x="34789" y="1790"/>
                    </a:cubicBezTo>
                    <a:cubicBezTo>
                      <a:pt x="34641" y="1971"/>
                      <a:pt x="34478" y="2247"/>
                      <a:pt x="34223" y="2247"/>
                    </a:cubicBezTo>
                    <a:cubicBezTo>
                      <a:pt x="34194" y="2247"/>
                      <a:pt x="34163" y="2244"/>
                      <a:pt x="34131" y="2236"/>
                    </a:cubicBezTo>
                    <a:cubicBezTo>
                      <a:pt x="33984" y="2201"/>
                      <a:pt x="33870" y="2091"/>
                      <a:pt x="33758" y="1997"/>
                    </a:cubicBezTo>
                    <a:cubicBezTo>
                      <a:pt x="33633" y="1890"/>
                      <a:pt x="33507" y="1784"/>
                      <a:pt x="33383" y="1675"/>
                    </a:cubicBezTo>
                    <a:cubicBezTo>
                      <a:pt x="32842" y="1204"/>
                      <a:pt x="32319" y="715"/>
                      <a:pt x="31811" y="207"/>
                    </a:cubicBezTo>
                    <a:lnTo>
                      <a:pt x="29663" y="240"/>
                    </a:lnTo>
                    <a:lnTo>
                      <a:pt x="28517" y="1667"/>
                    </a:lnTo>
                    <a:cubicBezTo>
                      <a:pt x="28316" y="1917"/>
                      <a:pt x="28115" y="2166"/>
                      <a:pt x="27915" y="2415"/>
                    </a:cubicBezTo>
                    <a:cubicBezTo>
                      <a:pt x="27832" y="2519"/>
                      <a:pt x="27749" y="2638"/>
                      <a:pt x="27608" y="2657"/>
                    </a:cubicBezTo>
                    <a:cubicBezTo>
                      <a:pt x="27596" y="2658"/>
                      <a:pt x="27584" y="2659"/>
                      <a:pt x="27573" y="2659"/>
                    </a:cubicBezTo>
                    <a:cubicBezTo>
                      <a:pt x="27467" y="2659"/>
                      <a:pt x="27383" y="2594"/>
                      <a:pt x="27310" y="2519"/>
                    </a:cubicBezTo>
                    <a:cubicBezTo>
                      <a:pt x="26858" y="2055"/>
                      <a:pt x="26434" y="1562"/>
                      <a:pt x="26008" y="1075"/>
                    </a:cubicBezTo>
                    <a:cubicBezTo>
                      <a:pt x="25785" y="821"/>
                      <a:pt x="25564" y="564"/>
                      <a:pt x="25346" y="306"/>
                    </a:cubicBezTo>
                    <a:lnTo>
                      <a:pt x="23960" y="327"/>
                    </a:lnTo>
                    <a:lnTo>
                      <a:pt x="21107" y="3149"/>
                    </a:lnTo>
                    <a:cubicBezTo>
                      <a:pt x="21081" y="3175"/>
                      <a:pt x="21049" y="3187"/>
                      <a:pt x="21018" y="3187"/>
                    </a:cubicBezTo>
                    <a:cubicBezTo>
                      <a:pt x="20983" y="3187"/>
                      <a:pt x="20948" y="3173"/>
                      <a:pt x="20918" y="3149"/>
                    </a:cubicBezTo>
                    <a:cubicBezTo>
                      <a:pt x="19861" y="2303"/>
                      <a:pt x="18859" y="1391"/>
                      <a:pt x="17915" y="420"/>
                    </a:cubicBezTo>
                    <a:lnTo>
                      <a:pt x="17246" y="430"/>
                    </a:lnTo>
                    <a:lnTo>
                      <a:pt x="15746" y="1646"/>
                    </a:lnTo>
                    <a:cubicBezTo>
                      <a:pt x="15411" y="1917"/>
                      <a:pt x="15076" y="2188"/>
                      <a:pt x="14741" y="2459"/>
                    </a:cubicBezTo>
                    <a:cubicBezTo>
                      <a:pt x="14540" y="2621"/>
                      <a:pt x="14298" y="2805"/>
                      <a:pt x="14036" y="2805"/>
                    </a:cubicBezTo>
                    <a:cubicBezTo>
                      <a:pt x="13986" y="2805"/>
                      <a:pt x="13935" y="2798"/>
                      <a:pt x="13883" y="2783"/>
                    </a:cubicBezTo>
                    <a:cubicBezTo>
                      <a:pt x="13860" y="2832"/>
                      <a:pt x="13811" y="2868"/>
                      <a:pt x="13760" y="2868"/>
                    </a:cubicBezTo>
                    <a:cubicBezTo>
                      <a:pt x="13730" y="2868"/>
                      <a:pt x="13699" y="2856"/>
                      <a:pt x="13672" y="2826"/>
                    </a:cubicBezTo>
                    <a:lnTo>
                      <a:pt x="11561" y="518"/>
                    </a:lnTo>
                    <a:lnTo>
                      <a:pt x="11020" y="526"/>
                    </a:lnTo>
                    <a:lnTo>
                      <a:pt x="9889" y="543"/>
                    </a:lnTo>
                    <a:lnTo>
                      <a:pt x="9295" y="1031"/>
                    </a:lnTo>
                    <a:cubicBezTo>
                      <a:pt x="8806" y="1432"/>
                      <a:pt x="8320" y="1836"/>
                      <a:pt x="7829" y="2234"/>
                    </a:cubicBezTo>
                    <a:cubicBezTo>
                      <a:pt x="7681" y="2354"/>
                      <a:pt x="7518" y="2466"/>
                      <a:pt x="7331" y="2466"/>
                    </a:cubicBezTo>
                    <a:cubicBezTo>
                      <a:pt x="7284" y="2466"/>
                      <a:pt x="7234" y="2458"/>
                      <a:pt x="7183" y="2442"/>
                    </a:cubicBezTo>
                    <a:cubicBezTo>
                      <a:pt x="6940" y="2363"/>
                      <a:pt x="6736" y="2134"/>
                      <a:pt x="6545" y="1973"/>
                    </a:cubicBezTo>
                    <a:lnTo>
                      <a:pt x="4935" y="620"/>
                    </a:lnTo>
                    <a:lnTo>
                      <a:pt x="2702" y="654"/>
                    </a:lnTo>
                    <a:cubicBezTo>
                      <a:pt x="2174" y="1159"/>
                      <a:pt x="1630" y="1648"/>
                      <a:pt x="1071" y="2120"/>
                    </a:cubicBezTo>
                    <a:cubicBezTo>
                      <a:pt x="1233" y="2298"/>
                      <a:pt x="1398" y="2476"/>
                      <a:pt x="1564" y="2649"/>
                    </a:cubicBezTo>
                    <a:cubicBezTo>
                      <a:pt x="987" y="3267"/>
                      <a:pt x="479" y="3945"/>
                      <a:pt x="49" y="4674"/>
                    </a:cubicBezTo>
                    <a:cubicBezTo>
                      <a:pt x="1" y="4756"/>
                      <a:pt x="28" y="4881"/>
                      <a:pt x="116" y="4928"/>
                    </a:cubicBezTo>
                    <a:cubicBezTo>
                      <a:pt x="217" y="4980"/>
                      <a:pt x="317" y="5034"/>
                      <a:pt x="416" y="5089"/>
                    </a:cubicBezTo>
                    <a:lnTo>
                      <a:pt x="1332" y="4247"/>
                    </a:lnTo>
                    <a:lnTo>
                      <a:pt x="2902" y="2800"/>
                    </a:lnTo>
                    <a:cubicBezTo>
                      <a:pt x="3146" y="2576"/>
                      <a:pt x="3381" y="2327"/>
                      <a:pt x="3644" y="2125"/>
                    </a:cubicBezTo>
                    <a:cubicBezTo>
                      <a:pt x="3749" y="2045"/>
                      <a:pt x="3853" y="2009"/>
                      <a:pt x="3955" y="2009"/>
                    </a:cubicBezTo>
                    <a:cubicBezTo>
                      <a:pt x="4087" y="2009"/>
                      <a:pt x="4217" y="2068"/>
                      <a:pt x="4344" y="2167"/>
                    </a:cubicBezTo>
                    <a:cubicBezTo>
                      <a:pt x="5362" y="2955"/>
                      <a:pt x="6321" y="3833"/>
                      <a:pt x="7231" y="4745"/>
                    </a:cubicBezTo>
                    <a:lnTo>
                      <a:pt x="10562" y="1883"/>
                    </a:lnTo>
                    <a:cubicBezTo>
                      <a:pt x="10588" y="1860"/>
                      <a:pt x="10626" y="1843"/>
                      <a:pt x="10663" y="1843"/>
                    </a:cubicBezTo>
                    <a:cubicBezTo>
                      <a:pt x="10685" y="1843"/>
                      <a:pt x="10705" y="1848"/>
                      <a:pt x="10724" y="1861"/>
                    </a:cubicBezTo>
                    <a:lnTo>
                      <a:pt x="14597" y="4684"/>
                    </a:lnTo>
                    <a:cubicBezTo>
                      <a:pt x="15630" y="3724"/>
                      <a:pt x="16722" y="2828"/>
                      <a:pt x="17865" y="2002"/>
                    </a:cubicBezTo>
                    <a:cubicBezTo>
                      <a:pt x="17883" y="1989"/>
                      <a:pt x="17904" y="1984"/>
                      <a:pt x="17925" y="1984"/>
                    </a:cubicBezTo>
                    <a:cubicBezTo>
                      <a:pt x="17962" y="1984"/>
                      <a:pt x="18000" y="2000"/>
                      <a:pt x="18026" y="2023"/>
                    </a:cubicBezTo>
                    <a:cubicBezTo>
                      <a:pt x="19300" y="3122"/>
                      <a:pt x="20494" y="4312"/>
                      <a:pt x="21597" y="5583"/>
                    </a:cubicBezTo>
                    <a:lnTo>
                      <a:pt x="24440" y="2222"/>
                    </a:lnTo>
                    <a:cubicBezTo>
                      <a:pt x="24467" y="2191"/>
                      <a:pt x="24498" y="2178"/>
                      <a:pt x="24528" y="2178"/>
                    </a:cubicBezTo>
                    <a:cubicBezTo>
                      <a:pt x="24555" y="2178"/>
                      <a:pt x="24580" y="2188"/>
                      <a:pt x="24602" y="2204"/>
                    </a:cubicBezTo>
                    <a:cubicBezTo>
                      <a:pt x="24628" y="2177"/>
                      <a:pt x="24663" y="2159"/>
                      <a:pt x="24699" y="2159"/>
                    </a:cubicBezTo>
                    <a:cubicBezTo>
                      <a:pt x="24729" y="2159"/>
                      <a:pt x="24761" y="2171"/>
                      <a:pt x="24788" y="2201"/>
                    </a:cubicBezTo>
                    <a:cubicBezTo>
                      <a:pt x="25557" y="3032"/>
                      <a:pt x="26396" y="3795"/>
                      <a:pt x="27297" y="4481"/>
                    </a:cubicBezTo>
                    <a:lnTo>
                      <a:pt x="28771" y="3106"/>
                    </a:lnTo>
                    <a:lnTo>
                      <a:pt x="30135" y="1835"/>
                    </a:lnTo>
                    <a:cubicBezTo>
                      <a:pt x="30295" y="1685"/>
                      <a:pt x="30481" y="1502"/>
                      <a:pt x="30711" y="1502"/>
                    </a:cubicBezTo>
                    <a:cubicBezTo>
                      <a:pt x="30736" y="1502"/>
                      <a:pt x="30761" y="1504"/>
                      <a:pt x="30787" y="1509"/>
                    </a:cubicBezTo>
                    <a:cubicBezTo>
                      <a:pt x="31038" y="1552"/>
                      <a:pt x="31251" y="1804"/>
                      <a:pt x="31437" y="1962"/>
                    </a:cubicBezTo>
                    <a:lnTo>
                      <a:pt x="34166" y="4281"/>
                    </a:lnTo>
                    <a:cubicBezTo>
                      <a:pt x="35168" y="3132"/>
                      <a:pt x="36248" y="2054"/>
                      <a:pt x="37399" y="1053"/>
                    </a:cubicBezTo>
                    <a:cubicBezTo>
                      <a:pt x="37429" y="1028"/>
                      <a:pt x="37460" y="1016"/>
                      <a:pt x="37492" y="1016"/>
                    </a:cubicBezTo>
                    <a:cubicBezTo>
                      <a:pt x="37525" y="1016"/>
                      <a:pt x="37558" y="1029"/>
                      <a:pt x="37589" y="1053"/>
                    </a:cubicBezTo>
                    <a:cubicBezTo>
                      <a:pt x="38572" y="1844"/>
                      <a:pt x="39418" y="2793"/>
                      <a:pt x="40093" y="3859"/>
                    </a:cubicBezTo>
                    <a:lnTo>
                      <a:pt x="41836" y="2382"/>
                    </a:lnTo>
                    <a:lnTo>
                      <a:pt x="42649" y="1694"/>
                    </a:lnTo>
                    <a:lnTo>
                      <a:pt x="43076" y="1332"/>
                    </a:lnTo>
                    <a:cubicBezTo>
                      <a:pt x="43185" y="1238"/>
                      <a:pt x="43295" y="1128"/>
                      <a:pt x="43424" y="1062"/>
                    </a:cubicBezTo>
                    <a:cubicBezTo>
                      <a:pt x="43497" y="1025"/>
                      <a:pt x="43567" y="1009"/>
                      <a:pt x="43635" y="1009"/>
                    </a:cubicBezTo>
                    <a:cubicBezTo>
                      <a:pt x="43858" y="1009"/>
                      <a:pt x="44060" y="1177"/>
                      <a:pt x="44246" y="1309"/>
                    </a:cubicBezTo>
                    <a:lnTo>
                      <a:pt x="45135" y="1932"/>
                    </a:lnTo>
                    <a:lnTo>
                      <a:pt x="48353" y="4191"/>
                    </a:lnTo>
                    <a:lnTo>
                      <a:pt x="48821" y="3564"/>
                    </a:lnTo>
                    <a:cubicBezTo>
                      <a:pt x="48870" y="3498"/>
                      <a:pt x="48844" y="3394"/>
                      <a:pt x="48792" y="3339"/>
                    </a:cubicBezTo>
                    <a:lnTo>
                      <a:pt x="47527" y="2026"/>
                    </a:lnTo>
                    <a:cubicBezTo>
                      <a:pt x="47476" y="2045"/>
                      <a:pt x="47427" y="2053"/>
                      <a:pt x="47380" y="2053"/>
                    </a:cubicBezTo>
                    <a:cubicBezTo>
                      <a:pt x="47082" y="2053"/>
                      <a:pt x="46849" y="1729"/>
                      <a:pt x="46653" y="1529"/>
                    </a:cubicBezTo>
                    <a:cubicBezTo>
                      <a:pt x="46165" y="1034"/>
                      <a:pt x="45691" y="525"/>
                      <a:pt x="452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199" name="Google Shape;5199;p57"/>
              <p:cNvSpPr/>
              <p:nvPr/>
            </p:nvSpPr>
            <p:spPr>
              <a:xfrm>
                <a:off x="1171525" y="3356925"/>
                <a:ext cx="1175450" cy="157800"/>
              </a:xfrm>
              <a:custGeom>
                <a:avLst/>
                <a:gdLst/>
                <a:ahLst/>
                <a:cxnLst/>
                <a:rect l="l" t="t" r="r" b="b"/>
                <a:pathLst>
                  <a:path w="47018" h="6312" extrusionOk="0">
                    <a:moveTo>
                      <a:pt x="42097" y="1"/>
                    </a:moveTo>
                    <a:cubicBezTo>
                      <a:pt x="41956" y="1"/>
                      <a:pt x="41833" y="145"/>
                      <a:pt x="41734" y="230"/>
                    </a:cubicBezTo>
                    <a:lnTo>
                      <a:pt x="38606" y="2880"/>
                    </a:lnTo>
                    <a:cubicBezTo>
                      <a:pt x="38577" y="2905"/>
                      <a:pt x="38542" y="2918"/>
                      <a:pt x="38508" y="2918"/>
                    </a:cubicBezTo>
                    <a:cubicBezTo>
                      <a:pt x="38465" y="2918"/>
                      <a:pt x="38423" y="2897"/>
                      <a:pt x="38397" y="2853"/>
                    </a:cubicBezTo>
                    <a:cubicBezTo>
                      <a:pt x="37741" y="1789"/>
                      <a:pt x="36913" y="842"/>
                      <a:pt x="35946" y="49"/>
                    </a:cubicBezTo>
                    <a:cubicBezTo>
                      <a:pt x="34798" y="1052"/>
                      <a:pt x="33722" y="2135"/>
                      <a:pt x="32724" y="3288"/>
                    </a:cubicBezTo>
                    <a:cubicBezTo>
                      <a:pt x="32700" y="3316"/>
                      <a:pt x="32669" y="3327"/>
                      <a:pt x="32637" y="3327"/>
                    </a:cubicBezTo>
                    <a:cubicBezTo>
                      <a:pt x="32600" y="3327"/>
                      <a:pt x="32562" y="3312"/>
                      <a:pt x="32534" y="3288"/>
                    </a:cubicBezTo>
                    <a:lnTo>
                      <a:pt x="31046" y="2023"/>
                    </a:lnTo>
                    <a:lnTo>
                      <a:pt x="29718" y="894"/>
                    </a:lnTo>
                    <a:cubicBezTo>
                      <a:pt x="29600" y="793"/>
                      <a:pt x="29485" y="689"/>
                      <a:pt x="29364" y="592"/>
                    </a:cubicBezTo>
                    <a:cubicBezTo>
                      <a:pt x="29297" y="538"/>
                      <a:pt x="29231" y="498"/>
                      <a:pt x="29157" y="498"/>
                    </a:cubicBezTo>
                    <a:cubicBezTo>
                      <a:pt x="29123" y="498"/>
                      <a:pt x="29087" y="507"/>
                      <a:pt x="29048" y="526"/>
                    </a:cubicBezTo>
                    <a:cubicBezTo>
                      <a:pt x="28929" y="586"/>
                      <a:pt x="28831" y="695"/>
                      <a:pt x="28735" y="786"/>
                    </a:cubicBezTo>
                    <a:lnTo>
                      <a:pt x="28423" y="1076"/>
                    </a:lnTo>
                    <a:lnTo>
                      <a:pt x="25850" y="3473"/>
                    </a:lnTo>
                    <a:cubicBezTo>
                      <a:pt x="25825" y="3497"/>
                      <a:pt x="25787" y="3513"/>
                      <a:pt x="25749" y="3513"/>
                    </a:cubicBezTo>
                    <a:cubicBezTo>
                      <a:pt x="25728" y="3513"/>
                      <a:pt x="25706" y="3508"/>
                      <a:pt x="25689" y="3495"/>
                    </a:cubicBezTo>
                    <a:cubicBezTo>
                      <a:pt x="24749" y="2790"/>
                      <a:pt x="23874" y="2002"/>
                      <a:pt x="23073" y="1143"/>
                    </a:cubicBezTo>
                    <a:lnTo>
                      <a:pt x="20142" y="4607"/>
                    </a:lnTo>
                    <a:cubicBezTo>
                      <a:pt x="20120" y="4633"/>
                      <a:pt x="20084" y="4646"/>
                      <a:pt x="20048" y="4646"/>
                    </a:cubicBezTo>
                    <a:cubicBezTo>
                      <a:pt x="20011" y="4646"/>
                      <a:pt x="19975" y="4633"/>
                      <a:pt x="19953" y="4607"/>
                    </a:cubicBezTo>
                    <a:cubicBezTo>
                      <a:pt x="18848" y="3324"/>
                      <a:pt x="17652" y="2123"/>
                      <a:pt x="16374" y="1013"/>
                    </a:cubicBezTo>
                    <a:cubicBezTo>
                      <a:pt x="15281" y="1808"/>
                      <a:pt x="14237" y="2668"/>
                      <a:pt x="13248" y="3588"/>
                    </a:cubicBezTo>
                    <a:cubicBezTo>
                      <a:pt x="13274" y="3673"/>
                      <a:pt x="13213" y="3775"/>
                      <a:pt x="13131" y="3775"/>
                    </a:cubicBezTo>
                    <a:cubicBezTo>
                      <a:pt x="13109" y="3775"/>
                      <a:pt x="13085" y="3767"/>
                      <a:pt x="13062" y="3750"/>
                    </a:cubicBezTo>
                    <a:lnTo>
                      <a:pt x="9113" y="872"/>
                    </a:lnTo>
                    <a:lnTo>
                      <a:pt x="5768" y="3746"/>
                    </a:lnTo>
                    <a:cubicBezTo>
                      <a:pt x="5740" y="3771"/>
                      <a:pt x="5705" y="3784"/>
                      <a:pt x="5670" y="3784"/>
                    </a:cubicBezTo>
                    <a:cubicBezTo>
                      <a:pt x="5638" y="3784"/>
                      <a:pt x="5605" y="3772"/>
                      <a:pt x="5579" y="3746"/>
                    </a:cubicBezTo>
                    <a:cubicBezTo>
                      <a:pt x="5086" y="3248"/>
                      <a:pt x="4576" y="2766"/>
                      <a:pt x="4053" y="2300"/>
                    </a:cubicBezTo>
                    <a:cubicBezTo>
                      <a:pt x="3816" y="2088"/>
                      <a:pt x="3577" y="1881"/>
                      <a:pt x="3334" y="1677"/>
                    </a:cubicBezTo>
                    <a:cubicBezTo>
                      <a:pt x="3093" y="1475"/>
                      <a:pt x="2854" y="1260"/>
                      <a:pt x="2598" y="1077"/>
                    </a:cubicBezTo>
                    <a:cubicBezTo>
                      <a:pt x="2530" y="1028"/>
                      <a:pt x="2472" y="1003"/>
                      <a:pt x="2414" y="1003"/>
                    </a:cubicBezTo>
                    <a:cubicBezTo>
                      <a:pt x="2351" y="1003"/>
                      <a:pt x="2289" y="1033"/>
                      <a:pt x="2218" y="1093"/>
                    </a:cubicBezTo>
                    <a:cubicBezTo>
                      <a:pt x="2107" y="1187"/>
                      <a:pt x="2002" y="1291"/>
                      <a:pt x="1894" y="1389"/>
                    </a:cubicBezTo>
                    <a:lnTo>
                      <a:pt x="1148" y="2076"/>
                    </a:lnTo>
                    <a:lnTo>
                      <a:pt x="1" y="3133"/>
                    </a:lnTo>
                    <a:cubicBezTo>
                      <a:pt x="255" y="3222"/>
                      <a:pt x="502" y="3325"/>
                      <a:pt x="746" y="3440"/>
                    </a:cubicBezTo>
                    <a:cubicBezTo>
                      <a:pt x="610" y="3899"/>
                      <a:pt x="457" y="4350"/>
                      <a:pt x="285" y="4796"/>
                    </a:cubicBezTo>
                    <a:cubicBezTo>
                      <a:pt x="984" y="4108"/>
                      <a:pt x="1699" y="3435"/>
                      <a:pt x="2428" y="2777"/>
                    </a:cubicBezTo>
                    <a:cubicBezTo>
                      <a:pt x="2454" y="2754"/>
                      <a:pt x="2493" y="2738"/>
                      <a:pt x="2531" y="2738"/>
                    </a:cubicBezTo>
                    <a:cubicBezTo>
                      <a:pt x="2564" y="2738"/>
                      <a:pt x="2595" y="2750"/>
                      <a:pt x="2617" y="2777"/>
                    </a:cubicBezTo>
                    <a:lnTo>
                      <a:pt x="5314" y="6205"/>
                    </a:lnTo>
                    <a:cubicBezTo>
                      <a:pt x="6684" y="5175"/>
                      <a:pt x="7979" y="4053"/>
                      <a:pt x="9190" y="2843"/>
                    </a:cubicBezTo>
                    <a:cubicBezTo>
                      <a:pt x="9214" y="2818"/>
                      <a:pt x="9252" y="2804"/>
                      <a:pt x="9289" y="2804"/>
                    </a:cubicBezTo>
                    <a:cubicBezTo>
                      <a:pt x="9323" y="2804"/>
                      <a:pt x="9357" y="2816"/>
                      <a:pt x="9379" y="2843"/>
                    </a:cubicBezTo>
                    <a:cubicBezTo>
                      <a:pt x="10378" y="4054"/>
                      <a:pt x="11439" y="5212"/>
                      <a:pt x="12559" y="6312"/>
                    </a:cubicBezTo>
                    <a:cubicBezTo>
                      <a:pt x="13925" y="5264"/>
                      <a:pt x="15197" y="4096"/>
                      <a:pt x="16359" y="2825"/>
                    </a:cubicBezTo>
                    <a:cubicBezTo>
                      <a:pt x="16385" y="2797"/>
                      <a:pt x="16415" y="2785"/>
                      <a:pt x="16446" y="2785"/>
                    </a:cubicBezTo>
                    <a:cubicBezTo>
                      <a:pt x="16492" y="2785"/>
                      <a:pt x="16539" y="2813"/>
                      <a:pt x="16569" y="2851"/>
                    </a:cubicBezTo>
                    <a:lnTo>
                      <a:pt x="19138" y="6179"/>
                    </a:lnTo>
                    <a:cubicBezTo>
                      <a:pt x="20526" y="4881"/>
                      <a:pt x="21874" y="3542"/>
                      <a:pt x="23184" y="2163"/>
                    </a:cubicBezTo>
                    <a:cubicBezTo>
                      <a:pt x="23207" y="2138"/>
                      <a:pt x="23245" y="2125"/>
                      <a:pt x="23281" y="2125"/>
                    </a:cubicBezTo>
                    <a:cubicBezTo>
                      <a:pt x="23316" y="2125"/>
                      <a:pt x="23351" y="2137"/>
                      <a:pt x="23373" y="2163"/>
                    </a:cubicBezTo>
                    <a:lnTo>
                      <a:pt x="25868" y="5157"/>
                    </a:lnTo>
                    <a:cubicBezTo>
                      <a:pt x="26861" y="3988"/>
                      <a:pt x="27901" y="2862"/>
                      <a:pt x="28987" y="1776"/>
                    </a:cubicBezTo>
                    <a:cubicBezTo>
                      <a:pt x="29010" y="1753"/>
                      <a:pt x="29049" y="1737"/>
                      <a:pt x="29087" y="1737"/>
                    </a:cubicBezTo>
                    <a:cubicBezTo>
                      <a:pt x="29110" y="1737"/>
                      <a:pt x="29132" y="1743"/>
                      <a:pt x="29149" y="1756"/>
                    </a:cubicBezTo>
                    <a:cubicBezTo>
                      <a:pt x="30486" y="2786"/>
                      <a:pt x="31745" y="3914"/>
                      <a:pt x="32913" y="5132"/>
                    </a:cubicBezTo>
                    <a:cubicBezTo>
                      <a:pt x="33879" y="3889"/>
                      <a:pt x="34914" y="2701"/>
                      <a:pt x="36012" y="1574"/>
                    </a:cubicBezTo>
                    <a:cubicBezTo>
                      <a:pt x="36038" y="1548"/>
                      <a:pt x="36070" y="1536"/>
                      <a:pt x="36102" y="1536"/>
                    </a:cubicBezTo>
                    <a:cubicBezTo>
                      <a:pt x="36148" y="1536"/>
                      <a:pt x="36194" y="1560"/>
                      <a:pt x="36221" y="1601"/>
                    </a:cubicBezTo>
                    <a:lnTo>
                      <a:pt x="38473" y="4907"/>
                    </a:lnTo>
                    <a:cubicBezTo>
                      <a:pt x="39659" y="3557"/>
                      <a:pt x="40899" y="2259"/>
                      <a:pt x="42195" y="1013"/>
                    </a:cubicBezTo>
                    <a:cubicBezTo>
                      <a:pt x="42221" y="988"/>
                      <a:pt x="42255" y="976"/>
                      <a:pt x="42289" y="976"/>
                    </a:cubicBezTo>
                    <a:cubicBezTo>
                      <a:pt x="42323" y="976"/>
                      <a:pt x="42358" y="988"/>
                      <a:pt x="42384" y="1013"/>
                    </a:cubicBezTo>
                    <a:cubicBezTo>
                      <a:pt x="43715" y="2235"/>
                      <a:pt x="44858" y="3645"/>
                      <a:pt x="45777" y="5200"/>
                    </a:cubicBezTo>
                    <a:cubicBezTo>
                      <a:pt x="46198" y="4883"/>
                      <a:pt x="46612" y="4556"/>
                      <a:pt x="47018" y="4219"/>
                    </a:cubicBezTo>
                    <a:lnTo>
                      <a:pt x="46430" y="3294"/>
                    </a:lnTo>
                    <a:cubicBezTo>
                      <a:pt x="46487" y="3229"/>
                      <a:pt x="46544" y="3164"/>
                      <a:pt x="46598" y="3098"/>
                    </a:cubicBezTo>
                    <a:lnTo>
                      <a:pt x="45054" y="2015"/>
                    </a:lnTo>
                    <a:lnTo>
                      <a:pt x="43406" y="858"/>
                    </a:lnTo>
                    <a:lnTo>
                      <a:pt x="42561" y="265"/>
                    </a:lnTo>
                    <a:cubicBezTo>
                      <a:pt x="42438" y="179"/>
                      <a:pt x="42286" y="32"/>
                      <a:pt x="42134" y="4"/>
                    </a:cubicBezTo>
                    <a:cubicBezTo>
                      <a:pt x="42121" y="2"/>
                      <a:pt x="42109" y="1"/>
                      <a:pt x="42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0" name="Google Shape;5200;p57"/>
              <p:cNvSpPr/>
              <p:nvPr/>
            </p:nvSpPr>
            <p:spPr>
              <a:xfrm>
                <a:off x="2166550" y="3442775"/>
                <a:ext cx="120225" cy="76775"/>
              </a:xfrm>
              <a:custGeom>
                <a:avLst/>
                <a:gdLst/>
                <a:ahLst/>
                <a:cxnLst/>
                <a:rect l="l" t="t" r="r" b="b"/>
                <a:pathLst>
                  <a:path w="4809" h="3071" extrusionOk="0">
                    <a:moveTo>
                      <a:pt x="2208" y="1"/>
                    </a:moveTo>
                    <a:lnTo>
                      <a:pt x="2208" y="1"/>
                    </a:lnTo>
                    <a:cubicBezTo>
                      <a:pt x="2213" y="38"/>
                      <a:pt x="2202" y="76"/>
                      <a:pt x="2177" y="105"/>
                    </a:cubicBezTo>
                    <a:lnTo>
                      <a:pt x="0" y="2797"/>
                    </a:lnTo>
                    <a:cubicBezTo>
                      <a:pt x="1603" y="2882"/>
                      <a:pt x="3207" y="2976"/>
                      <a:pt x="4809" y="3070"/>
                    </a:cubicBezTo>
                    <a:cubicBezTo>
                      <a:pt x="3886" y="2095"/>
                      <a:pt x="3018" y="1071"/>
                      <a:pt x="22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1" name="Google Shape;5201;p57"/>
              <p:cNvSpPr/>
              <p:nvPr/>
            </p:nvSpPr>
            <p:spPr>
              <a:xfrm>
                <a:off x="1358500" y="3487800"/>
                <a:ext cx="78250" cy="37550"/>
              </a:xfrm>
              <a:custGeom>
                <a:avLst/>
                <a:gdLst/>
                <a:ahLst/>
                <a:cxnLst/>
                <a:rect l="l" t="t" r="r" b="b"/>
                <a:pathLst>
                  <a:path w="3130" h="1502" extrusionOk="0">
                    <a:moveTo>
                      <a:pt x="1830" y="1"/>
                    </a:moveTo>
                    <a:lnTo>
                      <a:pt x="266" y="1283"/>
                    </a:lnTo>
                    <a:lnTo>
                      <a:pt x="1" y="1501"/>
                    </a:lnTo>
                    <a:cubicBezTo>
                      <a:pt x="1044" y="1479"/>
                      <a:pt x="2087" y="1453"/>
                      <a:pt x="3130" y="1424"/>
                    </a:cubicBezTo>
                    <a:lnTo>
                      <a:pt x="18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2" name="Google Shape;5202;p57"/>
              <p:cNvSpPr/>
              <p:nvPr/>
            </p:nvSpPr>
            <p:spPr>
              <a:xfrm>
                <a:off x="2361200" y="3502450"/>
                <a:ext cx="8600" cy="7850"/>
              </a:xfrm>
              <a:custGeom>
                <a:avLst/>
                <a:gdLst/>
                <a:ahLst/>
                <a:cxnLst/>
                <a:rect l="l" t="t" r="r" b="b"/>
                <a:pathLst>
                  <a:path w="344" h="314" extrusionOk="0">
                    <a:moveTo>
                      <a:pt x="305" y="1"/>
                    </a:moveTo>
                    <a:cubicBezTo>
                      <a:pt x="204" y="106"/>
                      <a:pt x="103" y="210"/>
                      <a:pt x="1" y="313"/>
                    </a:cubicBezTo>
                    <a:cubicBezTo>
                      <a:pt x="62" y="300"/>
                      <a:pt x="125" y="285"/>
                      <a:pt x="188" y="270"/>
                    </a:cubicBezTo>
                    <a:cubicBezTo>
                      <a:pt x="285" y="246"/>
                      <a:pt x="343" y="136"/>
                      <a:pt x="316" y="41"/>
                    </a:cubicBezTo>
                    <a:cubicBezTo>
                      <a:pt x="313" y="28"/>
                      <a:pt x="310" y="15"/>
                      <a:pt x="30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3" name="Google Shape;5203;p57"/>
              <p:cNvSpPr/>
              <p:nvPr/>
            </p:nvSpPr>
            <p:spPr>
              <a:xfrm>
                <a:off x="1870550" y="3468925"/>
                <a:ext cx="63025" cy="35875"/>
              </a:xfrm>
              <a:custGeom>
                <a:avLst/>
                <a:gdLst/>
                <a:ahLst/>
                <a:cxnLst/>
                <a:rect l="l" t="t" r="r" b="b"/>
                <a:pathLst>
                  <a:path w="2521" h="1435" extrusionOk="0">
                    <a:moveTo>
                      <a:pt x="1153" y="0"/>
                    </a:moveTo>
                    <a:lnTo>
                      <a:pt x="274" y="1094"/>
                    </a:lnTo>
                    <a:lnTo>
                      <a:pt x="1" y="1434"/>
                    </a:lnTo>
                    <a:cubicBezTo>
                      <a:pt x="447" y="1430"/>
                      <a:pt x="893" y="1427"/>
                      <a:pt x="1339" y="1427"/>
                    </a:cubicBezTo>
                    <a:cubicBezTo>
                      <a:pt x="1733" y="1427"/>
                      <a:pt x="2127" y="1429"/>
                      <a:pt x="2520" y="1433"/>
                    </a:cubicBezTo>
                    <a:cubicBezTo>
                      <a:pt x="2049" y="970"/>
                      <a:pt x="1593" y="492"/>
                      <a:pt x="11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4" name="Google Shape;5204;p57"/>
              <p:cNvSpPr/>
              <p:nvPr/>
            </p:nvSpPr>
            <p:spPr>
              <a:xfrm>
                <a:off x="2030575" y="3469325"/>
                <a:ext cx="71050" cy="40200"/>
              </a:xfrm>
              <a:custGeom>
                <a:avLst/>
                <a:gdLst/>
                <a:ahLst/>
                <a:cxnLst/>
                <a:rect l="l" t="t" r="r" b="b"/>
                <a:pathLst>
                  <a:path w="2842" h="1608" extrusionOk="0">
                    <a:moveTo>
                      <a:pt x="1500" y="0"/>
                    </a:moveTo>
                    <a:cubicBezTo>
                      <a:pt x="1060" y="408"/>
                      <a:pt x="633" y="830"/>
                      <a:pt x="218" y="1266"/>
                    </a:cubicBezTo>
                    <a:cubicBezTo>
                      <a:pt x="145" y="1343"/>
                      <a:pt x="72" y="1420"/>
                      <a:pt x="0" y="1498"/>
                    </a:cubicBezTo>
                    <a:cubicBezTo>
                      <a:pt x="272" y="1508"/>
                      <a:pt x="543" y="1516"/>
                      <a:pt x="815" y="1526"/>
                    </a:cubicBezTo>
                    <a:cubicBezTo>
                      <a:pt x="1492" y="1550"/>
                      <a:pt x="2167" y="1578"/>
                      <a:pt x="2842" y="1608"/>
                    </a:cubicBezTo>
                    <a:cubicBezTo>
                      <a:pt x="2349" y="1106"/>
                      <a:pt x="1847" y="610"/>
                      <a:pt x="1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5" name="Google Shape;5205;p57"/>
              <p:cNvSpPr/>
              <p:nvPr/>
            </p:nvSpPr>
            <p:spPr>
              <a:xfrm>
                <a:off x="1724125" y="3483175"/>
                <a:ext cx="47200" cy="26675"/>
              </a:xfrm>
              <a:custGeom>
                <a:avLst/>
                <a:gdLst/>
                <a:ahLst/>
                <a:cxnLst/>
                <a:rect l="l" t="t" r="r" b="b"/>
                <a:pathLst>
                  <a:path w="1888" h="1067" extrusionOk="0">
                    <a:moveTo>
                      <a:pt x="1079" y="1"/>
                    </a:moveTo>
                    <a:lnTo>
                      <a:pt x="1" y="1066"/>
                    </a:lnTo>
                    <a:cubicBezTo>
                      <a:pt x="630" y="1033"/>
                      <a:pt x="1259" y="1001"/>
                      <a:pt x="1888" y="974"/>
                    </a:cubicBezTo>
                    <a:cubicBezTo>
                      <a:pt x="1621" y="661"/>
                      <a:pt x="1357" y="347"/>
                      <a:pt x="1097" y="29"/>
                    </a:cubicBezTo>
                    <a:cubicBezTo>
                      <a:pt x="1089" y="20"/>
                      <a:pt x="1083" y="1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6" name="Google Shape;5206;p57"/>
              <p:cNvSpPr/>
              <p:nvPr/>
            </p:nvSpPr>
            <p:spPr>
              <a:xfrm>
                <a:off x="1545900" y="3497150"/>
                <a:ext cx="47275" cy="22350"/>
              </a:xfrm>
              <a:custGeom>
                <a:avLst/>
                <a:gdLst/>
                <a:ahLst/>
                <a:cxnLst/>
                <a:rect l="l" t="t" r="r" b="b"/>
                <a:pathLst>
                  <a:path w="1891" h="894" extrusionOk="0">
                    <a:moveTo>
                      <a:pt x="1103" y="0"/>
                    </a:moveTo>
                    <a:lnTo>
                      <a:pt x="0" y="893"/>
                    </a:lnTo>
                    <a:cubicBezTo>
                      <a:pt x="630" y="866"/>
                      <a:pt x="1260" y="836"/>
                      <a:pt x="1891" y="803"/>
                    </a:cubicBezTo>
                    <a:cubicBezTo>
                      <a:pt x="1624" y="540"/>
                      <a:pt x="1361" y="272"/>
                      <a:pt x="1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7" name="Google Shape;5207;p57"/>
              <p:cNvSpPr/>
              <p:nvPr/>
            </p:nvSpPr>
            <p:spPr>
              <a:xfrm>
                <a:off x="1137975" y="3198925"/>
                <a:ext cx="1220950" cy="192425"/>
              </a:xfrm>
              <a:custGeom>
                <a:avLst/>
                <a:gdLst/>
                <a:ahLst/>
                <a:cxnLst/>
                <a:rect l="l" t="t" r="r" b="b"/>
                <a:pathLst>
                  <a:path w="48838" h="7697" extrusionOk="0">
                    <a:moveTo>
                      <a:pt x="43632" y="0"/>
                    </a:moveTo>
                    <a:cubicBezTo>
                      <a:pt x="43598" y="0"/>
                      <a:pt x="43564" y="13"/>
                      <a:pt x="43537" y="38"/>
                    </a:cubicBezTo>
                    <a:cubicBezTo>
                      <a:pt x="42242" y="1283"/>
                      <a:pt x="41002" y="2581"/>
                      <a:pt x="39816" y="3932"/>
                    </a:cubicBezTo>
                    <a:lnTo>
                      <a:pt x="37565" y="626"/>
                    </a:lnTo>
                    <a:cubicBezTo>
                      <a:pt x="37536" y="585"/>
                      <a:pt x="37490" y="560"/>
                      <a:pt x="37444" y="560"/>
                    </a:cubicBezTo>
                    <a:cubicBezTo>
                      <a:pt x="37413" y="560"/>
                      <a:pt x="37381" y="572"/>
                      <a:pt x="37355" y="599"/>
                    </a:cubicBezTo>
                    <a:cubicBezTo>
                      <a:pt x="36257" y="1727"/>
                      <a:pt x="35222" y="2914"/>
                      <a:pt x="34256" y="4156"/>
                    </a:cubicBezTo>
                    <a:cubicBezTo>
                      <a:pt x="33087" y="2939"/>
                      <a:pt x="31829" y="1811"/>
                      <a:pt x="30491" y="781"/>
                    </a:cubicBezTo>
                    <a:cubicBezTo>
                      <a:pt x="30474" y="767"/>
                      <a:pt x="30453" y="761"/>
                      <a:pt x="30430" y="761"/>
                    </a:cubicBezTo>
                    <a:cubicBezTo>
                      <a:pt x="30393" y="761"/>
                      <a:pt x="30354" y="778"/>
                      <a:pt x="30330" y="801"/>
                    </a:cubicBezTo>
                    <a:cubicBezTo>
                      <a:pt x="29244" y="1884"/>
                      <a:pt x="28204" y="3011"/>
                      <a:pt x="27210" y="4181"/>
                    </a:cubicBezTo>
                    <a:lnTo>
                      <a:pt x="24715" y="1187"/>
                    </a:lnTo>
                    <a:cubicBezTo>
                      <a:pt x="24693" y="1161"/>
                      <a:pt x="24659" y="1148"/>
                      <a:pt x="24624" y="1148"/>
                    </a:cubicBezTo>
                    <a:cubicBezTo>
                      <a:pt x="24587" y="1148"/>
                      <a:pt x="24550" y="1162"/>
                      <a:pt x="24526" y="1187"/>
                    </a:cubicBezTo>
                    <a:cubicBezTo>
                      <a:pt x="23218" y="2566"/>
                      <a:pt x="21869" y="3904"/>
                      <a:pt x="20480" y="5203"/>
                    </a:cubicBezTo>
                    <a:lnTo>
                      <a:pt x="17911" y="1875"/>
                    </a:lnTo>
                    <a:cubicBezTo>
                      <a:pt x="17881" y="1836"/>
                      <a:pt x="17833" y="1809"/>
                      <a:pt x="17787" y="1809"/>
                    </a:cubicBezTo>
                    <a:cubicBezTo>
                      <a:pt x="17756" y="1809"/>
                      <a:pt x="17726" y="1821"/>
                      <a:pt x="17700" y="1848"/>
                    </a:cubicBezTo>
                    <a:cubicBezTo>
                      <a:pt x="16538" y="3121"/>
                      <a:pt x="15267" y="4287"/>
                      <a:pt x="13900" y="5335"/>
                    </a:cubicBezTo>
                    <a:cubicBezTo>
                      <a:pt x="12781" y="4235"/>
                      <a:pt x="11720" y="3076"/>
                      <a:pt x="10721" y="1866"/>
                    </a:cubicBezTo>
                    <a:cubicBezTo>
                      <a:pt x="10699" y="1839"/>
                      <a:pt x="10665" y="1827"/>
                      <a:pt x="10631" y="1827"/>
                    </a:cubicBezTo>
                    <a:cubicBezTo>
                      <a:pt x="10595" y="1827"/>
                      <a:pt x="10557" y="1841"/>
                      <a:pt x="10533" y="1866"/>
                    </a:cubicBezTo>
                    <a:cubicBezTo>
                      <a:pt x="9321" y="3075"/>
                      <a:pt x="8026" y="4199"/>
                      <a:pt x="6656" y="5228"/>
                    </a:cubicBezTo>
                    <a:lnTo>
                      <a:pt x="3959" y="1800"/>
                    </a:lnTo>
                    <a:cubicBezTo>
                      <a:pt x="3937" y="1773"/>
                      <a:pt x="3905" y="1761"/>
                      <a:pt x="3873" y="1761"/>
                    </a:cubicBezTo>
                    <a:cubicBezTo>
                      <a:pt x="3835" y="1761"/>
                      <a:pt x="3796" y="1776"/>
                      <a:pt x="3770" y="1800"/>
                    </a:cubicBezTo>
                    <a:cubicBezTo>
                      <a:pt x="2761" y="2709"/>
                      <a:pt x="1781" y="3648"/>
                      <a:pt x="828" y="4618"/>
                    </a:cubicBezTo>
                    <a:cubicBezTo>
                      <a:pt x="593" y="4949"/>
                      <a:pt x="343" y="5269"/>
                      <a:pt x="76" y="5579"/>
                    </a:cubicBezTo>
                    <a:cubicBezTo>
                      <a:pt x="2" y="5664"/>
                      <a:pt x="1" y="5812"/>
                      <a:pt x="114" y="5870"/>
                    </a:cubicBezTo>
                    <a:lnTo>
                      <a:pt x="1134" y="6399"/>
                    </a:lnTo>
                    <a:cubicBezTo>
                      <a:pt x="1968" y="5679"/>
                      <a:pt x="2768" y="4922"/>
                      <a:pt x="3535" y="4129"/>
                    </a:cubicBezTo>
                    <a:lnTo>
                      <a:pt x="6336" y="6483"/>
                    </a:lnTo>
                    <a:cubicBezTo>
                      <a:pt x="6528" y="6643"/>
                      <a:pt x="6732" y="6873"/>
                      <a:pt x="6974" y="6951"/>
                    </a:cubicBezTo>
                    <a:cubicBezTo>
                      <a:pt x="7025" y="6968"/>
                      <a:pt x="7075" y="6975"/>
                      <a:pt x="7123" y="6975"/>
                    </a:cubicBezTo>
                    <a:cubicBezTo>
                      <a:pt x="7309" y="6975"/>
                      <a:pt x="7472" y="6864"/>
                      <a:pt x="7621" y="6743"/>
                    </a:cubicBezTo>
                    <a:cubicBezTo>
                      <a:pt x="8111" y="6344"/>
                      <a:pt x="8598" y="5941"/>
                      <a:pt x="9086" y="5541"/>
                    </a:cubicBezTo>
                    <a:lnTo>
                      <a:pt x="10650" y="4258"/>
                    </a:lnTo>
                    <a:lnTo>
                      <a:pt x="13464" y="7335"/>
                    </a:lnTo>
                    <a:cubicBezTo>
                      <a:pt x="13491" y="7365"/>
                      <a:pt x="13522" y="7377"/>
                      <a:pt x="13553" y="7377"/>
                    </a:cubicBezTo>
                    <a:cubicBezTo>
                      <a:pt x="13604" y="7377"/>
                      <a:pt x="13653" y="7342"/>
                      <a:pt x="13675" y="7294"/>
                    </a:cubicBezTo>
                    <a:cubicBezTo>
                      <a:pt x="13727" y="7309"/>
                      <a:pt x="13778" y="7315"/>
                      <a:pt x="13828" y="7315"/>
                    </a:cubicBezTo>
                    <a:cubicBezTo>
                      <a:pt x="14090" y="7315"/>
                      <a:pt x="14332" y="7132"/>
                      <a:pt x="14533" y="6969"/>
                    </a:cubicBezTo>
                    <a:cubicBezTo>
                      <a:pt x="14868" y="6698"/>
                      <a:pt x="15203" y="6427"/>
                      <a:pt x="15538" y="6155"/>
                    </a:cubicBezTo>
                    <a:lnTo>
                      <a:pt x="17419" y="4632"/>
                    </a:lnTo>
                    <a:cubicBezTo>
                      <a:pt x="18446" y="5714"/>
                      <a:pt x="19545" y="6726"/>
                      <a:pt x="20709" y="7658"/>
                    </a:cubicBezTo>
                    <a:cubicBezTo>
                      <a:pt x="20739" y="7682"/>
                      <a:pt x="20774" y="7696"/>
                      <a:pt x="20808" y="7696"/>
                    </a:cubicBezTo>
                    <a:cubicBezTo>
                      <a:pt x="20840" y="7696"/>
                      <a:pt x="20872" y="7685"/>
                      <a:pt x="20898" y="7658"/>
                    </a:cubicBezTo>
                    <a:lnTo>
                      <a:pt x="24524" y="4073"/>
                    </a:lnTo>
                    <a:cubicBezTo>
                      <a:pt x="24529" y="4084"/>
                      <a:pt x="24534" y="4093"/>
                      <a:pt x="24542" y="4101"/>
                    </a:cubicBezTo>
                    <a:cubicBezTo>
                      <a:pt x="24953" y="4602"/>
                      <a:pt x="25372" y="5096"/>
                      <a:pt x="25799" y="5584"/>
                    </a:cubicBezTo>
                    <a:cubicBezTo>
                      <a:pt x="26224" y="6071"/>
                      <a:pt x="26649" y="6565"/>
                      <a:pt x="27101" y="7028"/>
                    </a:cubicBezTo>
                    <a:cubicBezTo>
                      <a:pt x="27174" y="7104"/>
                      <a:pt x="27258" y="7168"/>
                      <a:pt x="27364" y="7168"/>
                    </a:cubicBezTo>
                    <a:cubicBezTo>
                      <a:pt x="27375" y="7168"/>
                      <a:pt x="27387" y="7168"/>
                      <a:pt x="27399" y="7166"/>
                    </a:cubicBezTo>
                    <a:cubicBezTo>
                      <a:pt x="27540" y="7148"/>
                      <a:pt x="27623" y="7029"/>
                      <a:pt x="27706" y="6926"/>
                    </a:cubicBezTo>
                    <a:lnTo>
                      <a:pt x="28308" y="6177"/>
                    </a:lnTo>
                    <a:lnTo>
                      <a:pt x="29577" y="4598"/>
                    </a:lnTo>
                    <a:lnTo>
                      <a:pt x="30456" y="3504"/>
                    </a:lnTo>
                    <a:cubicBezTo>
                      <a:pt x="31306" y="4453"/>
                      <a:pt x="32214" y="5349"/>
                      <a:pt x="33175" y="6186"/>
                    </a:cubicBezTo>
                    <a:cubicBezTo>
                      <a:pt x="33298" y="6294"/>
                      <a:pt x="33424" y="6401"/>
                      <a:pt x="33549" y="6507"/>
                    </a:cubicBezTo>
                    <a:cubicBezTo>
                      <a:pt x="33662" y="6602"/>
                      <a:pt x="33776" y="6710"/>
                      <a:pt x="33922" y="6746"/>
                    </a:cubicBezTo>
                    <a:cubicBezTo>
                      <a:pt x="33954" y="6754"/>
                      <a:pt x="33984" y="6758"/>
                      <a:pt x="34014" y="6758"/>
                    </a:cubicBezTo>
                    <a:cubicBezTo>
                      <a:pt x="34270" y="6758"/>
                      <a:pt x="34431" y="6482"/>
                      <a:pt x="34581" y="6301"/>
                    </a:cubicBezTo>
                    <a:cubicBezTo>
                      <a:pt x="35010" y="5780"/>
                      <a:pt x="35457" y="5275"/>
                      <a:pt x="35922" y="4786"/>
                    </a:cubicBezTo>
                    <a:cubicBezTo>
                      <a:pt x="36336" y="4350"/>
                      <a:pt x="36763" y="3928"/>
                      <a:pt x="37204" y="3520"/>
                    </a:cubicBezTo>
                    <a:cubicBezTo>
                      <a:pt x="37875" y="4700"/>
                      <a:pt x="39124" y="5452"/>
                      <a:pt x="39780" y="6653"/>
                    </a:cubicBezTo>
                    <a:cubicBezTo>
                      <a:pt x="39803" y="6694"/>
                      <a:pt x="39853" y="6720"/>
                      <a:pt x="39901" y="6720"/>
                    </a:cubicBezTo>
                    <a:cubicBezTo>
                      <a:pt x="39935" y="6720"/>
                      <a:pt x="39968" y="6707"/>
                      <a:pt x="39990" y="6679"/>
                    </a:cubicBezTo>
                    <a:lnTo>
                      <a:pt x="43320" y="2563"/>
                    </a:lnTo>
                    <a:cubicBezTo>
                      <a:pt x="43345" y="2533"/>
                      <a:pt x="43356" y="2495"/>
                      <a:pt x="43351" y="2457"/>
                    </a:cubicBezTo>
                    <a:lnTo>
                      <a:pt x="43351" y="2457"/>
                    </a:lnTo>
                    <a:cubicBezTo>
                      <a:pt x="44304" y="3717"/>
                      <a:pt x="45337" y="4913"/>
                      <a:pt x="46446" y="6038"/>
                    </a:cubicBezTo>
                    <a:cubicBezTo>
                      <a:pt x="46642" y="6238"/>
                      <a:pt x="46874" y="6562"/>
                      <a:pt x="47172" y="6562"/>
                    </a:cubicBezTo>
                    <a:cubicBezTo>
                      <a:pt x="47223" y="6562"/>
                      <a:pt x="47276" y="6552"/>
                      <a:pt x="47332" y="6530"/>
                    </a:cubicBezTo>
                    <a:cubicBezTo>
                      <a:pt x="47496" y="6467"/>
                      <a:pt x="47638" y="6340"/>
                      <a:pt x="47774" y="6233"/>
                    </a:cubicBezTo>
                    <a:cubicBezTo>
                      <a:pt x="47906" y="6130"/>
                      <a:pt x="48032" y="6020"/>
                      <a:pt x="48157" y="5907"/>
                    </a:cubicBezTo>
                    <a:cubicBezTo>
                      <a:pt x="48196" y="5852"/>
                      <a:pt x="48235" y="5797"/>
                      <a:pt x="48274" y="5740"/>
                    </a:cubicBezTo>
                    <a:cubicBezTo>
                      <a:pt x="48482" y="5439"/>
                      <a:pt x="48837" y="5043"/>
                      <a:pt x="48798" y="4650"/>
                    </a:cubicBezTo>
                    <a:cubicBezTo>
                      <a:pt x="48762" y="4283"/>
                      <a:pt x="48351" y="4014"/>
                      <a:pt x="48089" y="3803"/>
                    </a:cubicBezTo>
                    <a:cubicBezTo>
                      <a:pt x="48019" y="3747"/>
                      <a:pt x="47947" y="3692"/>
                      <a:pt x="47876" y="3639"/>
                    </a:cubicBezTo>
                    <a:cubicBezTo>
                      <a:pt x="47626" y="3837"/>
                      <a:pt x="47374" y="4033"/>
                      <a:pt x="47119" y="4224"/>
                    </a:cubicBezTo>
                    <a:cubicBezTo>
                      <a:pt x="46200" y="2670"/>
                      <a:pt x="45057" y="1259"/>
                      <a:pt x="43727" y="38"/>
                    </a:cubicBezTo>
                    <a:cubicBezTo>
                      <a:pt x="43700" y="13"/>
                      <a:pt x="43666" y="0"/>
                      <a:pt x="43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8" name="Google Shape;5208;p57"/>
              <p:cNvSpPr/>
              <p:nvPr/>
            </p:nvSpPr>
            <p:spPr>
              <a:xfrm>
                <a:off x="1156100" y="3381375"/>
                <a:ext cx="1212750" cy="147900"/>
              </a:xfrm>
              <a:custGeom>
                <a:avLst/>
                <a:gdLst/>
                <a:ahLst/>
                <a:cxnLst/>
                <a:rect l="l" t="t" r="r" b="b"/>
                <a:pathLst>
                  <a:path w="48510" h="5916" extrusionOk="0">
                    <a:moveTo>
                      <a:pt x="42907" y="0"/>
                    </a:moveTo>
                    <a:cubicBezTo>
                      <a:pt x="42873" y="0"/>
                      <a:pt x="42839" y="13"/>
                      <a:pt x="42813" y="38"/>
                    </a:cubicBezTo>
                    <a:cubicBezTo>
                      <a:pt x="41517" y="1283"/>
                      <a:pt x="40277" y="2580"/>
                      <a:pt x="39091" y="3932"/>
                    </a:cubicBezTo>
                    <a:lnTo>
                      <a:pt x="36840" y="626"/>
                    </a:lnTo>
                    <a:cubicBezTo>
                      <a:pt x="36812" y="585"/>
                      <a:pt x="36767" y="560"/>
                      <a:pt x="36721" y="560"/>
                    </a:cubicBezTo>
                    <a:cubicBezTo>
                      <a:pt x="36689" y="560"/>
                      <a:pt x="36656" y="572"/>
                      <a:pt x="36630" y="600"/>
                    </a:cubicBezTo>
                    <a:cubicBezTo>
                      <a:pt x="35532" y="1727"/>
                      <a:pt x="34497" y="2913"/>
                      <a:pt x="33531" y="4155"/>
                    </a:cubicBezTo>
                    <a:cubicBezTo>
                      <a:pt x="32362" y="2939"/>
                      <a:pt x="31103" y="1810"/>
                      <a:pt x="29766" y="779"/>
                    </a:cubicBezTo>
                    <a:cubicBezTo>
                      <a:pt x="29749" y="766"/>
                      <a:pt x="29727" y="761"/>
                      <a:pt x="29705" y="761"/>
                    </a:cubicBezTo>
                    <a:cubicBezTo>
                      <a:pt x="29667" y="761"/>
                      <a:pt x="29628" y="777"/>
                      <a:pt x="29604" y="801"/>
                    </a:cubicBezTo>
                    <a:cubicBezTo>
                      <a:pt x="28519" y="1884"/>
                      <a:pt x="27479" y="3011"/>
                      <a:pt x="26485" y="4181"/>
                    </a:cubicBezTo>
                    <a:lnTo>
                      <a:pt x="23990" y="1185"/>
                    </a:lnTo>
                    <a:cubicBezTo>
                      <a:pt x="23968" y="1159"/>
                      <a:pt x="23934" y="1147"/>
                      <a:pt x="23899" y="1147"/>
                    </a:cubicBezTo>
                    <a:cubicBezTo>
                      <a:pt x="23862" y="1147"/>
                      <a:pt x="23825" y="1161"/>
                      <a:pt x="23801" y="1185"/>
                    </a:cubicBezTo>
                    <a:cubicBezTo>
                      <a:pt x="22493" y="2564"/>
                      <a:pt x="21144" y="3903"/>
                      <a:pt x="19755" y="5201"/>
                    </a:cubicBezTo>
                    <a:lnTo>
                      <a:pt x="17186" y="1874"/>
                    </a:lnTo>
                    <a:cubicBezTo>
                      <a:pt x="17156" y="1836"/>
                      <a:pt x="17108" y="1808"/>
                      <a:pt x="17061" y="1808"/>
                    </a:cubicBezTo>
                    <a:cubicBezTo>
                      <a:pt x="17031" y="1808"/>
                      <a:pt x="17001" y="1820"/>
                      <a:pt x="16975" y="1848"/>
                    </a:cubicBezTo>
                    <a:cubicBezTo>
                      <a:pt x="15813" y="3119"/>
                      <a:pt x="14542" y="4286"/>
                      <a:pt x="13175" y="5334"/>
                    </a:cubicBezTo>
                    <a:cubicBezTo>
                      <a:pt x="12056" y="4234"/>
                      <a:pt x="10995" y="3076"/>
                      <a:pt x="9996" y="1866"/>
                    </a:cubicBezTo>
                    <a:cubicBezTo>
                      <a:pt x="9974" y="1839"/>
                      <a:pt x="9941" y="1827"/>
                      <a:pt x="9907" y="1827"/>
                    </a:cubicBezTo>
                    <a:cubicBezTo>
                      <a:pt x="9870" y="1827"/>
                      <a:pt x="9832" y="1841"/>
                      <a:pt x="9807" y="1866"/>
                    </a:cubicBezTo>
                    <a:cubicBezTo>
                      <a:pt x="8595" y="3075"/>
                      <a:pt x="7300" y="4198"/>
                      <a:pt x="5931" y="5228"/>
                    </a:cubicBezTo>
                    <a:lnTo>
                      <a:pt x="3234" y="1800"/>
                    </a:lnTo>
                    <a:cubicBezTo>
                      <a:pt x="3212" y="1773"/>
                      <a:pt x="3180" y="1761"/>
                      <a:pt x="3147" y="1761"/>
                    </a:cubicBezTo>
                    <a:cubicBezTo>
                      <a:pt x="3110" y="1761"/>
                      <a:pt x="3070" y="1777"/>
                      <a:pt x="3045" y="1800"/>
                    </a:cubicBezTo>
                    <a:cubicBezTo>
                      <a:pt x="2316" y="2457"/>
                      <a:pt x="1601" y="3130"/>
                      <a:pt x="900" y="3819"/>
                    </a:cubicBezTo>
                    <a:cubicBezTo>
                      <a:pt x="661" y="4440"/>
                      <a:pt x="386" y="5046"/>
                      <a:pt x="76" y="5636"/>
                    </a:cubicBezTo>
                    <a:cubicBezTo>
                      <a:pt x="1" y="5781"/>
                      <a:pt x="129" y="5915"/>
                      <a:pt x="252" y="5915"/>
                    </a:cubicBezTo>
                    <a:cubicBezTo>
                      <a:pt x="298" y="5915"/>
                      <a:pt x="344" y="5897"/>
                      <a:pt x="377" y="5853"/>
                    </a:cubicBezTo>
                    <a:cubicBezTo>
                      <a:pt x="407" y="5872"/>
                      <a:pt x="440" y="5882"/>
                      <a:pt x="475" y="5882"/>
                    </a:cubicBezTo>
                    <a:cubicBezTo>
                      <a:pt x="477" y="5882"/>
                      <a:pt x="479" y="5881"/>
                      <a:pt x="480" y="5881"/>
                    </a:cubicBezTo>
                    <a:lnTo>
                      <a:pt x="1003" y="5875"/>
                    </a:lnTo>
                    <a:cubicBezTo>
                      <a:pt x="1624" y="5314"/>
                      <a:pt x="2227" y="4731"/>
                      <a:pt x="2810" y="4128"/>
                    </a:cubicBezTo>
                    <a:lnTo>
                      <a:pt x="4821" y="5820"/>
                    </a:lnTo>
                    <a:cubicBezTo>
                      <a:pt x="5913" y="5802"/>
                      <a:pt x="7005" y="5782"/>
                      <a:pt x="8096" y="5759"/>
                    </a:cubicBezTo>
                    <a:lnTo>
                      <a:pt x="8361" y="5541"/>
                    </a:lnTo>
                    <a:lnTo>
                      <a:pt x="9925" y="4259"/>
                    </a:lnTo>
                    <a:lnTo>
                      <a:pt x="11225" y="5681"/>
                    </a:lnTo>
                    <a:cubicBezTo>
                      <a:pt x="12681" y="5639"/>
                      <a:pt x="14137" y="5586"/>
                      <a:pt x="15592" y="5524"/>
                    </a:cubicBezTo>
                    <a:lnTo>
                      <a:pt x="16695" y="4631"/>
                    </a:lnTo>
                    <a:cubicBezTo>
                      <a:pt x="16953" y="4903"/>
                      <a:pt x="17216" y="5171"/>
                      <a:pt x="17484" y="5434"/>
                    </a:cubicBezTo>
                    <a:cubicBezTo>
                      <a:pt x="17723" y="5422"/>
                      <a:pt x="17961" y="5409"/>
                      <a:pt x="18200" y="5397"/>
                    </a:cubicBezTo>
                    <a:cubicBezTo>
                      <a:pt x="19707" y="5314"/>
                      <a:pt x="21214" y="5220"/>
                      <a:pt x="22722" y="5139"/>
                    </a:cubicBezTo>
                    <a:lnTo>
                      <a:pt x="23800" y="4073"/>
                    </a:lnTo>
                    <a:cubicBezTo>
                      <a:pt x="23804" y="4084"/>
                      <a:pt x="23810" y="4093"/>
                      <a:pt x="23818" y="4102"/>
                    </a:cubicBezTo>
                    <a:cubicBezTo>
                      <a:pt x="24078" y="4419"/>
                      <a:pt x="24342" y="4733"/>
                      <a:pt x="24609" y="5046"/>
                    </a:cubicBezTo>
                    <a:cubicBezTo>
                      <a:pt x="25403" y="5011"/>
                      <a:pt x="26197" y="4983"/>
                      <a:pt x="26991" y="4964"/>
                    </a:cubicBezTo>
                    <a:cubicBezTo>
                      <a:pt x="27521" y="4951"/>
                      <a:pt x="28050" y="4942"/>
                      <a:pt x="28579" y="4937"/>
                    </a:cubicBezTo>
                    <a:lnTo>
                      <a:pt x="28852" y="4597"/>
                    </a:lnTo>
                    <a:lnTo>
                      <a:pt x="29731" y="3503"/>
                    </a:lnTo>
                    <a:cubicBezTo>
                      <a:pt x="30171" y="3995"/>
                      <a:pt x="30627" y="4473"/>
                      <a:pt x="31098" y="4935"/>
                    </a:cubicBezTo>
                    <a:cubicBezTo>
                      <a:pt x="32392" y="4947"/>
                      <a:pt x="33686" y="4973"/>
                      <a:pt x="34979" y="5017"/>
                    </a:cubicBezTo>
                    <a:cubicBezTo>
                      <a:pt x="35051" y="4939"/>
                      <a:pt x="35125" y="4862"/>
                      <a:pt x="35197" y="4784"/>
                    </a:cubicBezTo>
                    <a:cubicBezTo>
                      <a:pt x="35612" y="4349"/>
                      <a:pt x="36039" y="3927"/>
                      <a:pt x="36480" y="3519"/>
                    </a:cubicBezTo>
                    <a:cubicBezTo>
                      <a:pt x="36826" y="4128"/>
                      <a:pt x="37328" y="4625"/>
                      <a:pt x="37821" y="5127"/>
                    </a:cubicBezTo>
                    <a:cubicBezTo>
                      <a:pt x="38687" y="5165"/>
                      <a:pt x="39553" y="5207"/>
                      <a:pt x="40418" y="5254"/>
                    </a:cubicBezTo>
                    <a:lnTo>
                      <a:pt x="42595" y="2561"/>
                    </a:lnTo>
                    <a:cubicBezTo>
                      <a:pt x="42620" y="2532"/>
                      <a:pt x="42631" y="2494"/>
                      <a:pt x="42626" y="2457"/>
                    </a:cubicBezTo>
                    <a:lnTo>
                      <a:pt x="42626" y="2457"/>
                    </a:lnTo>
                    <a:cubicBezTo>
                      <a:pt x="43436" y="3527"/>
                      <a:pt x="44304" y="4551"/>
                      <a:pt x="45227" y="5526"/>
                    </a:cubicBezTo>
                    <a:lnTo>
                      <a:pt x="45669" y="5553"/>
                    </a:lnTo>
                    <a:cubicBezTo>
                      <a:pt x="45674" y="5553"/>
                      <a:pt x="45679" y="5554"/>
                      <a:pt x="45683" y="5554"/>
                    </a:cubicBezTo>
                    <a:cubicBezTo>
                      <a:pt x="45717" y="5554"/>
                      <a:pt x="45751" y="5544"/>
                      <a:pt x="45779" y="5524"/>
                    </a:cubicBezTo>
                    <a:cubicBezTo>
                      <a:pt x="46595" y="5463"/>
                      <a:pt x="47406" y="5339"/>
                      <a:pt x="48205" y="5156"/>
                    </a:cubicBezTo>
                    <a:cubicBezTo>
                      <a:pt x="48307" y="5053"/>
                      <a:pt x="48409" y="4949"/>
                      <a:pt x="48510" y="4844"/>
                    </a:cubicBezTo>
                    <a:cubicBezTo>
                      <a:pt x="48476" y="4735"/>
                      <a:pt x="48431" y="4630"/>
                      <a:pt x="48376" y="4530"/>
                    </a:cubicBezTo>
                    <a:cubicBezTo>
                      <a:pt x="48392" y="4481"/>
                      <a:pt x="48387" y="4429"/>
                      <a:pt x="48359" y="4386"/>
                    </a:cubicBezTo>
                    <a:lnTo>
                      <a:pt x="47636" y="3243"/>
                    </a:lnTo>
                    <a:cubicBezTo>
                      <a:pt x="47230" y="3580"/>
                      <a:pt x="46816" y="3907"/>
                      <a:pt x="46395" y="4224"/>
                    </a:cubicBezTo>
                    <a:cubicBezTo>
                      <a:pt x="45476" y="2670"/>
                      <a:pt x="44332" y="1260"/>
                      <a:pt x="43002" y="38"/>
                    </a:cubicBezTo>
                    <a:cubicBezTo>
                      <a:pt x="42975" y="13"/>
                      <a:pt x="42941" y="0"/>
                      <a:pt x="429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09" name="Google Shape;5209;p57"/>
              <p:cNvSpPr/>
              <p:nvPr/>
            </p:nvSpPr>
            <p:spPr>
              <a:xfrm>
                <a:off x="1766425" y="3148325"/>
                <a:ext cx="107925" cy="60500"/>
              </a:xfrm>
              <a:custGeom>
                <a:avLst/>
                <a:gdLst/>
                <a:ahLst/>
                <a:cxnLst/>
                <a:rect l="l" t="t" r="r" b="b"/>
                <a:pathLst>
                  <a:path w="4317" h="2420" extrusionOk="0">
                    <a:moveTo>
                      <a:pt x="4317" y="0"/>
                    </a:moveTo>
                    <a:lnTo>
                      <a:pt x="4112" y="3"/>
                    </a:lnTo>
                    <a:lnTo>
                      <a:pt x="0" y="66"/>
                    </a:lnTo>
                    <a:cubicBezTo>
                      <a:pt x="218" y="324"/>
                      <a:pt x="439" y="581"/>
                      <a:pt x="662" y="835"/>
                    </a:cubicBezTo>
                    <a:cubicBezTo>
                      <a:pt x="1087" y="1322"/>
                      <a:pt x="1512" y="1815"/>
                      <a:pt x="1963" y="2279"/>
                    </a:cubicBezTo>
                    <a:cubicBezTo>
                      <a:pt x="2037" y="2354"/>
                      <a:pt x="2120" y="2419"/>
                      <a:pt x="2226" y="2419"/>
                    </a:cubicBezTo>
                    <a:cubicBezTo>
                      <a:pt x="2237" y="2419"/>
                      <a:pt x="2249" y="2418"/>
                      <a:pt x="2261" y="2417"/>
                    </a:cubicBezTo>
                    <a:cubicBezTo>
                      <a:pt x="2402" y="2399"/>
                      <a:pt x="2485" y="2279"/>
                      <a:pt x="2568" y="2175"/>
                    </a:cubicBezTo>
                    <a:cubicBezTo>
                      <a:pt x="2769" y="1927"/>
                      <a:pt x="2969" y="1677"/>
                      <a:pt x="3170" y="1427"/>
                    </a:cubicBezTo>
                    <a:lnTo>
                      <a:pt x="4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0" name="Google Shape;5210;p57"/>
              <p:cNvSpPr/>
              <p:nvPr/>
            </p:nvSpPr>
            <p:spPr>
              <a:xfrm>
                <a:off x="2263600" y="3141300"/>
                <a:ext cx="77650" cy="52325"/>
              </a:xfrm>
              <a:custGeom>
                <a:avLst/>
                <a:gdLst/>
                <a:ahLst/>
                <a:cxnLst/>
                <a:rect l="l" t="t" r="r" b="b"/>
                <a:pathLst>
                  <a:path w="3106" h="2093" extrusionOk="0">
                    <a:moveTo>
                      <a:pt x="2765" y="0"/>
                    </a:moveTo>
                    <a:cubicBezTo>
                      <a:pt x="2762" y="0"/>
                      <a:pt x="2759" y="0"/>
                      <a:pt x="2755" y="0"/>
                    </a:cubicBezTo>
                    <a:lnTo>
                      <a:pt x="1" y="42"/>
                    </a:lnTo>
                    <a:cubicBezTo>
                      <a:pt x="459" y="565"/>
                      <a:pt x="932" y="1074"/>
                      <a:pt x="1420" y="1570"/>
                    </a:cubicBezTo>
                    <a:cubicBezTo>
                      <a:pt x="1616" y="1769"/>
                      <a:pt x="1849" y="2093"/>
                      <a:pt x="2147" y="2093"/>
                    </a:cubicBezTo>
                    <a:cubicBezTo>
                      <a:pt x="2194" y="2093"/>
                      <a:pt x="2243" y="2084"/>
                      <a:pt x="2294" y="2066"/>
                    </a:cubicBezTo>
                    <a:lnTo>
                      <a:pt x="2063" y="1827"/>
                    </a:lnTo>
                    <a:lnTo>
                      <a:pt x="3020" y="306"/>
                    </a:lnTo>
                    <a:cubicBezTo>
                      <a:pt x="3105" y="170"/>
                      <a:pt x="2989" y="41"/>
                      <a:pt x="2865" y="32"/>
                    </a:cubicBezTo>
                    <a:cubicBezTo>
                      <a:pt x="2836" y="12"/>
                      <a:pt x="2801" y="0"/>
                      <a:pt x="2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1" name="Google Shape;5211;p57"/>
              <p:cNvSpPr/>
              <p:nvPr/>
            </p:nvSpPr>
            <p:spPr>
              <a:xfrm>
                <a:off x="2089275" y="3143600"/>
                <a:ext cx="91275" cy="53975"/>
              </a:xfrm>
              <a:custGeom>
                <a:avLst/>
                <a:gdLst/>
                <a:ahLst/>
                <a:cxnLst/>
                <a:rect l="l" t="t" r="r" b="b"/>
                <a:pathLst>
                  <a:path w="3651" h="2159" extrusionOk="0">
                    <a:moveTo>
                      <a:pt x="3650" y="1"/>
                    </a:moveTo>
                    <a:lnTo>
                      <a:pt x="1" y="57"/>
                    </a:lnTo>
                    <a:cubicBezTo>
                      <a:pt x="612" y="708"/>
                      <a:pt x="1298" y="1303"/>
                      <a:pt x="1728" y="2091"/>
                    </a:cubicBezTo>
                    <a:cubicBezTo>
                      <a:pt x="1751" y="2133"/>
                      <a:pt x="1801" y="2158"/>
                      <a:pt x="1850" y="2158"/>
                    </a:cubicBezTo>
                    <a:cubicBezTo>
                      <a:pt x="1884" y="2158"/>
                      <a:pt x="1917" y="2146"/>
                      <a:pt x="1939" y="2119"/>
                    </a:cubicBezTo>
                    <a:lnTo>
                      <a:pt x="3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2" name="Google Shape;5212;p57"/>
              <p:cNvSpPr/>
              <p:nvPr/>
            </p:nvSpPr>
            <p:spPr>
              <a:xfrm>
                <a:off x="1137100" y="3158650"/>
                <a:ext cx="63200" cy="36675"/>
              </a:xfrm>
              <a:custGeom>
                <a:avLst/>
                <a:gdLst/>
                <a:ahLst/>
                <a:cxnLst/>
                <a:rect l="l" t="t" r="r" b="b"/>
                <a:pathLst>
                  <a:path w="2528" h="1467" extrusionOk="0">
                    <a:moveTo>
                      <a:pt x="2528" y="1"/>
                    </a:moveTo>
                    <a:lnTo>
                      <a:pt x="447" y="33"/>
                    </a:lnTo>
                    <a:cubicBezTo>
                      <a:pt x="330" y="35"/>
                      <a:pt x="270" y="126"/>
                      <a:pt x="269" y="218"/>
                    </a:cubicBezTo>
                    <a:cubicBezTo>
                      <a:pt x="264" y="217"/>
                      <a:pt x="259" y="217"/>
                      <a:pt x="255" y="217"/>
                    </a:cubicBezTo>
                    <a:cubicBezTo>
                      <a:pt x="124" y="217"/>
                      <a:pt x="1" y="402"/>
                      <a:pt x="112" y="542"/>
                    </a:cubicBezTo>
                    <a:cubicBezTo>
                      <a:pt x="366" y="858"/>
                      <a:pt x="628" y="1166"/>
                      <a:pt x="898" y="1467"/>
                    </a:cubicBezTo>
                    <a:cubicBezTo>
                      <a:pt x="1456" y="995"/>
                      <a:pt x="2000" y="506"/>
                      <a:pt x="2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3" name="Google Shape;5213;p57"/>
              <p:cNvSpPr/>
              <p:nvPr/>
            </p:nvSpPr>
            <p:spPr>
              <a:xfrm>
                <a:off x="1928050" y="3145800"/>
                <a:ext cx="111250" cy="52750"/>
              </a:xfrm>
              <a:custGeom>
                <a:avLst/>
                <a:gdLst/>
                <a:ahLst/>
                <a:cxnLst/>
                <a:rect l="l" t="t" r="r" b="b"/>
                <a:pathLst>
                  <a:path w="4450" h="2110" extrusionOk="0">
                    <a:moveTo>
                      <a:pt x="4450" y="0"/>
                    </a:moveTo>
                    <a:lnTo>
                      <a:pt x="0" y="69"/>
                    </a:lnTo>
                    <a:cubicBezTo>
                      <a:pt x="506" y="576"/>
                      <a:pt x="1031" y="1065"/>
                      <a:pt x="1572" y="1536"/>
                    </a:cubicBezTo>
                    <a:cubicBezTo>
                      <a:pt x="1695" y="1645"/>
                      <a:pt x="1821" y="1752"/>
                      <a:pt x="1946" y="1859"/>
                    </a:cubicBezTo>
                    <a:cubicBezTo>
                      <a:pt x="2059" y="1952"/>
                      <a:pt x="2173" y="2061"/>
                      <a:pt x="2319" y="2098"/>
                    </a:cubicBezTo>
                    <a:cubicBezTo>
                      <a:pt x="2351" y="2106"/>
                      <a:pt x="2381" y="2109"/>
                      <a:pt x="2410" y="2109"/>
                    </a:cubicBezTo>
                    <a:cubicBezTo>
                      <a:pt x="2667" y="2109"/>
                      <a:pt x="2828" y="1833"/>
                      <a:pt x="2978" y="1651"/>
                    </a:cubicBezTo>
                    <a:cubicBezTo>
                      <a:pt x="3407" y="1130"/>
                      <a:pt x="3854" y="625"/>
                      <a:pt x="4319" y="136"/>
                    </a:cubicBezTo>
                    <a:cubicBezTo>
                      <a:pt x="4363" y="91"/>
                      <a:pt x="4406" y="46"/>
                      <a:pt x="4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4" name="Google Shape;5214;p57"/>
              <p:cNvSpPr/>
              <p:nvPr/>
            </p:nvSpPr>
            <p:spPr>
              <a:xfrm>
                <a:off x="1580650" y="3150500"/>
                <a:ext cx="151125" cy="71500"/>
              </a:xfrm>
              <a:custGeom>
                <a:avLst/>
                <a:gdLst/>
                <a:ahLst/>
                <a:cxnLst/>
                <a:rect l="l" t="t" r="r" b="b"/>
                <a:pathLst>
                  <a:path w="6045" h="2860" extrusionOk="0">
                    <a:moveTo>
                      <a:pt x="6045" y="0"/>
                    </a:moveTo>
                    <a:lnTo>
                      <a:pt x="3113" y="46"/>
                    </a:lnTo>
                    <a:cubicBezTo>
                      <a:pt x="2999" y="152"/>
                      <a:pt x="2886" y="259"/>
                      <a:pt x="2773" y="365"/>
                    </a:cubicBezTo>
                    <a:lnTo>
                      <a:pt x="2533" y="54"/>
                    </a:lnTo>
                    <a:lnTo>
                      <a:pt x="1" y="93"/>
                    </a:lnTo>
                    <a:cubicBezTo>
                      <a:pt x="944" y="1064"/>
                      <a:pt x="1946" y="1975"/>
                      <a:pt x="3003" y="2822"/>
                    </a:cubicBezTo>
                    <a:cubicBezTo>
                      <a:pt x="3033" y="2846"/>
                      <a:pt x="3068" y="2860"/>
                      <a:pt x="3102" y="2860"/>
                    </a:cubicBezTo>
                    <a:cubicBezTo>
                      <a:pt x="3134" y="2860"/>
                      <a:pt x="3165" y="2848"/>
                      <a:pt x="3191" y="2822"/>
                    </a:cubicBezTo>
                    <a:lnTo>
                      <a:pt x="60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5" name="Google Shape;5215;p57"/>
              <p:cNvSpPr/>
              <p:nvPr/>
            </p:nvSpPr>
            <p:spPr>
              <a:xfrm>
                <a:off x="1256125" y="3155900"/>
                <a:ext cx="123900" cy="48075"/>
              </a:xfrm>
              <a:custGeom>
                <a:avLst/>
                <a:gdLst/>
                <a:ahLst/>
                <a:cxnLst/>
                <a:rect l="l" t="t" r="r" b="b"/>
                <a:pathLst>
                  <a:path w="4956" h="1923" extrusionOk="0">
                    <a:moveTo>
                      <a:pt x="4955" y="0"/>
                    </a:moveTo>
                    <a:lnTo>
                      <a:pt x="2101" y="44"/>
                    </a:lnTo>
                    <a:cubicBezTo>
                      <a:pt x="2045" y="87"/>
                      <a:pt x="1988" y="131"/>
                      <a:pt x="1930" y="175"/>
                    </a:cubicBezTo>
                    <a:cubicBezTo>
                      <a:pt x="1897" y="132"/>
                      <a:pt x="1864" y="91"/>
                      <a:pt x="1831" y="48"/>
                    </a:cubicBezTo>
                    <a:lnTo>
                      <a:pt x="1" y="77"/>
                    </a:lnTo>
                    <a:lnTo>
                      <a:pt x="1610" y="1430"/>
                    </a:lnTo>
                    <a:cubicBezTo>
                      <a:pt x="1802" y="1591"/>
                      <a:pt x="2006" y="1820"/>
                      <a:pt x="2249" y="1899"/>
                    </a:cubicBezTo>
                    <a:cubicBezTo>
                      <a:pt x="2300" y="1915"/>
                      <a:pt x="2350" y="1923"/>
                      <a:pt x="2397" y="1923"/>
                    </a:cubicBezTo>
                    <a:cubicBezTo>
                      <a:pt x="2584" y="1923"/>
                      <a:pt x="2747" y="1811"/>
                      <a:pt x="2895" y="1691"/>
                    </a:cubicBezTo>
                    <a:cubicBezTo>
                      <a:pt x="3386" y="1292"/>
                      <a:pt x="3872" y="889"/>
                      <a:pt x="4361" y="488"/>
                    </a:cubicBezTo>
                    <a:lnTo>
                      <a:pt x="4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6" name="Google Shape;5216;p57"/>
              <p:cNvSpPr/>
              <p:nvPr/>
            </p:nvSpPr>
            <p:spPr>
              <a:xfrm>
                <a:off x="1421800" y="3153075"/>
                <a:ext cx="142150" cy="60975"/>
              </a:xfrm>
              <a:custGeom>
                <a:avLst/>
                <a:gdLst/>
                <a:ahLst/>
                <a:cxnLst/>
                <a:rect l="l" t="t" r="r" b="b"/>
                <a:pathLst>
                  <a:path w="5686" h="2439" extrusionOk="0">
                    <a:moveTo>
                      <a:pt x="5685" y="0"/>
                    </a:moveTo>
                    <a:lnTo>
                      <a:pt x="2997" y="42"/>
                    </a:lnTo>
                    <a:cubicBezTo>
                      <a:pt x="2849" y="161"/>
                      <a:pt x="2699" y="279"/>
                      <a:pt x="2547" y="395"/>
                    </a:cubicBezTo>
                    <a:cubicBezTo>
                      <a:pt x="2433" y="282"/>
                      <a:pt x="2318" y="168"/>
                      <a:pt x="2204" y="54"/>
                    </a:cubicBezTo>
                    <a:lnTo>
                      <a:pt x="0" y="88"/>
                    </a:lnTo>
                    <a:lnTo>
                      <a:pt x="2111" y="2396"/>
                    </a:lnTo>
                    <a:cubicBezTo>
                      <a:pt x="2138" y="2426"/>
                      <a:pt x="2169" y="2438"/>
                      <a:pt x="2199" y="2438"/>
                    </a:cubicBezTo>
                    <a:cubicBezTo>
                      <a:pt x="2251" y="2438"/>
                      <a:pt x="2300" y="2402"/>
                      <a:pt x="2322" y="2353"/>
                    </a:cubicBezTo>
                    <a:cubicBezTo>
                      <a:pt x="2374" y="2368"/>
                      <a:pt x="2426" y="2375"/>
                      <a:pt x="2477" y="2375"/>
                    </a:cubicBezTo>
                    <a:cubicBezTo>
                      <a:pt x="2739" y="2375"/>
                      <a:pt x="2980" y="2192"/>
                      <a:pt x="3181" y="2030"/>
                    </a:cubicBezTo>
                    <a:cubicBezTo>
                      <a:pt x="3516" y="1759"/>
                      <a:pt x="3851" y="1488"/>
                      <a:pt x="4185" y="1216"/>
                    </a:cubicBezTo>
                    <a:lnTo>
                      <a:pt x="5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7" name="Google Shape;5217;p57"/>
              <p:cNvSpPr/>
              <p:nvPr/>
            </p:nvSpPr>
            <p:spPr>
              <a:xfrm>
                <a:off x="1143175" y="3167550"/>
                <a:ext cx="1198475" cy="122825"/>
              </a:xfrm>
              <a:custGeom>
                <a:avLst/>
                <a:gdLst/>
                <a:ahLst/>
                <a:cxnLst/>
                <a:rect l="l" t="t" r="r" b="b"/>
                <a:pathLst>
                  <a:path w="47939" h="4913" extrusionOk="0">
                    <a:moveTo>
                      <a:pt x="43218" y="0"/>
                    </a:moveTo>
                    <a:cubicBezTo>
                      <a:pt x="43150" y="0"/>
                      <a:pt x="43079" y="16"/>
                      <a:pt x="43007" y="53"/>
                    </a:cubicBezTo>
                    <a:cubicBezTo>
                      <a:pt x="42879" y="119"/>
                      <a:pt x="42768" y="229"/>
                      <a:pt x="42659" y="323"/>
                    </a:cubicBezTo>
                    <a:lnTo>
                      <a:pt x="42232" y="685"/>
                    </a:lnTo>
                    <a:lnTo>
                      <a:pt x="41420" y="1373"/>
                    </a:lnTo>
                    <a:lnTo>
                      <a:pt x="39677" y="2850"/>
                    </a:lnTo>
                    <a:cubicBezTo>
                      <a:pt x="39001" y="1784"/>
                      <a:pt x="38155" y="835"/>
                      <a:pt x="37172" y="44"/>
                    </a:cubicBezTo>
                    <a:cubicBezTo>
                      <a:pt x="37141" y="20"/>
                      <a:pt x="37108" y="7"/>
                      <a:pt x="37075" y="7"/>
                    </a:cubicBezTo>
                    <a:cubicBezTo>
                      <a:pt x="37044" y="7"/>
                      <a:pt x="37013" y="19"/>
                      <a:pt x="36983" y="44"/>
                    </a:cubicBezTo>
                    <a:cubicBezTo>
                      <a:pt x="35832" y="1045"/>
                      <a:pt x="34752" y="2123"/>
                      <a:pt x="33750" y="3272"/>
                    </a:cubicBezTo>
                    <a:lnTo>
                      <a:pt x="31021" y="952"/>
                    </a:lnTo>
                    <a:cubicBezTo>
                      <a:pt x="30835" y="794"/>
                      <a:pt x="30622" y="542"/>
                      <a:pt x="30371" y="498"/>
                    </a:cubicBezTo>
                    <a:cubicBezTo>
                      <a:pt x="30345" y="494"/>
                      <a:pt x="30320" y="492"/>
                      <a:pt x="30296" y="492"/>
                    </a:cubicBezTo>
                    <a:cubicBezTo>
                      <a:pt x="30065" y="492"/>
                      <a:pt x="29879" y="676"/>
                      <a:pt x="29719" y="825"/>
                    </a:cubicBezTo>
                    <a:lnTo>
                      <a:pt x="28355" y="2097"/>
                    </a:lnTo>
                    <a:lnTo>
                      <a:pt x="26881" y="3472"/>
                    </a:lnTo>
                    <a:cubicBezTo>
                      <a:pt x="25980" y="2786"/>
                      <a:pt x="25140" y="2023"/>
                      <a:pt x="24371" y="1193"/>
                    </a:cubicBezTo>
                    <a:cubicBezTo>
                      <a:pt x="24344" y="1163"/>
                      <a:pt x="24313" y="1151"/>
                      <a:pt x="24283" y="1151"/>
                    </a:cubicBezTo>
                    <a:cubicBezTo>
                      <a:pt x="24246" y="1151"/>
                      <a:pt x="24211" y="1169"/>
                      <a:pt x="24185" y="1196"/>
                    </a:cubicBezTo>
                    <a:cubicBezTo>
                      <a:pt x="24163" y="1180"/>
                      <a:pt x="24138" y="1170"/>
                      <a:pt x="24111" y="1170"/>
                    </a:cubicBezTo>
                    <a:cubicBezTo>
                      <a:pt x="24081" y="1170"/>
                      <a:pt x="24050" y="1183"/>
                      <a:pt x="24023" y="1214"/>
                    </a:cubicBezTo>
                    <a:lnTo>
                      <a:pt x="21179" y="4575"/>
                    </a:lnTo>
                    <a:cubicBezTo>
                      <a:pt x="20077" y="3303"/>
                      <a:pt x="18883" y="2113"/>
                      <a:pt x="17609" y="1014"/>
                    </a:cubicBezTo>
                    <a:cubicBezTo>
                      <a:pt x="17583" y="991"/>
                      <a:pt x="17545" y="974"/>
                      <a:pt x="17508" y="974"/>
                    </a:cubicBezTo>
                    <a:cubicBezTo>
                      <a:pt x="17487" y="974"/>
                      <a:pt x="17466" y="980"/>
                      <a:pt x="17448" y="993"/>
                    </a:cubicBezTo>
                    <a:cubicBezTo>
                      <a:pt x="16305" y="1819"/>
                      <a:pt x="15213" y="2715"/>
                      <a:pt x="14180" y="3675"/>
                    </a:cubicBezTo>
                    <a:lnTo>
                      <a:pt x="10308" y="852"/>
                    </a:lnTo>
                    <a:cubicBezTo>
                      <a:pt x="10289" y="839"/>
                      <a:pt x="10269" y="834"/>
                      <a:pt x="10247" y="834"/>
                    </a:cubicBezTo>
                    <a:cubicBezTo>
                      <a:pt x="10210" y="834"/>
                      <a:pt x="10172" y="851"/>
                      <a:pt x="10146" y="874"/>
                    </a:cubicBezTo>
                    <a:lnTo>
                      <a:pt x="6815" y="3736"/>
                    </a:lnTo>
                    <a:cubicBezTo>
                      <a:pt x="5905" y="2824"/>
                      <a:pt x="4946" y="1946"/>
                      <a:pt x="3928" y="1158"/>
                    </a:cubicBezTo>
                    <a:cubicBezTo>
                      <a:pt x="3800" y="1059"/>
                      <a:pt x="3671" y="1000"/>
                      <a:pt x="3539" y="1000"/>
                    </a:cubicBezTo>
                    <a:cubicBezTo>
                      <a:pt x="3437" y="1000"/>
                      <a:pt x="3333" y="1036"/>
                      <a:pt x="3228" y="1116"/>
                    </a:cubicBezTo>
                    <a:cubicBezTo>
                      <a:pt x="2965" y="1318"/>
                      <a:pt x="2730" y="1567"/>
                      <a:pt x="2486" y="1791"/>
                    </a:cubicBezTo>
                    <a:lnTo>
                      <a:pt x="915" y="3238"/>
                    </a:lnTo>
                    <a:lnTo>
                      <a:pt x="0" y="4080"/>
                    </a:lnTo>
                    <a:cubicBezTo>
                      <a:pt x="81" y="4126"/>
                      <a:pt x="162" y="4173"/>
                      <a:pt x="242" y="4221"/>
                    </a:cubicBezTo>
                    <a:lnTo>
                      <a:pt x="2282" y="2342"/>
                    </a:lnTo>
                    <a:lnTo>
                      <a:pt x="3028" y="1655"/>
                    </a:lnTo>
                    <a:cubicBezTo>
                      <a:pt x="3136" y="1556"/>
                      <a:pt x="3241" y="1452"/>
                      <a:pt x="3352" y="1357"/>
                    </a:cubicBezTo>
                    <a:cubicBezTo>
                      <a:pt x="3423" y="1298"/>
                      <a:pt x="3484" y="1269"/>
                      <a:pt x="3547" y="1269"/>
                    </a:cubicBezTo>
                    <a:cubicBezTo>
                      <a:pt x="3605" y="1269"/>
                      <a:pt x="3664" y="1294"/>
                      <a:pt x="3732" y="1343"/>
                    </a:cubicBezTo>
                    <a:cubicBezTo>
                      <a:pt x="3988" y="1525"/>
                      <a:pt x="4227" y="1739"/>
                      <a:pt x="4468" y="1942"/>
                    </a:cubicBezTo>
                    <a:cubicBezTo>
                      <a:pt x="4710" y="2146"/>
                      <a:pt x="4950" y="2354"/>
                      <a:pt x="5187" y="2564"/>
                    </a:cubicBezTo>
                    <a:cubicBezTo>
                      <a:pt x="5712" y="3031"/>
                      <a:pt x="6220" y="3514"/>
                      <a:pt x="6713" y="4011"/>
                    </a:cubicBezTo>
                    <a:cubicBezTo>
                      <a:pt x="6739" y="4037"/>
                      <a:pt x="6771" y="4049"/>
                      <a:pt x="6804" y="4049"/>
                    </a:cubicBezTo>
                    <a:cubicBezTo>
                      <a:pt x="6839" y="4049"/>
                      <a:pt x="6874" y="4036"/>
                      <a:pt x="6902" y="4011"/>
                    </a:cubicBezTo>
                    <a:lnTo>
                      <a:pt x="10247" y="1137"/>
                    </a:lnTo>
                    <a:lnTo>
                      <a:pt x="14196" y="4014"/>
                    </a:lnTo>
                    <a:cubicBezTo>
                      <a:pt x="14220" y="4032"/>
                      <a:pt x="14243" y="4039"/>
                      <a:pt x="14266" y="4039"/>
                    </a:cubicBezTo>
                    <a:cubicBezTo>
                      <a:pt x="14347" y="4039"/>
                      <a:pt x="14408" y="3938"/>
                      <a:pt x="14382" y="3853"/>
                    </a:cubicBezTo>
                    <a:cubicBezTo>
                      <a:pt x="15371" y="2933"/>
                      <a:pt x="16415" y="2074"/>
                      <a:pt x="17508" y="1279"/>
                    </a:cubicBezTo>
                    <a:cubicBezTo>
                      <a:pt x="18786" y="2389"/>
                      <a:pt x="19982" y="3590"/>
                      <a:pt x="21087" y="4873"/>
                    </a:cubicBezTo>
                    <a:cubicBezTo>
                      <a:pt x="21109" y="4899"/>
                      <a:pt x="21146" y="4912"/>
                      <a:pt x="21182" y="4912"/>
                    </a:cubicBezTo>
                    <a:cubicBezTo>
                      <a:pt x="21218" y="4912"/>
                      <a:pt x="21254" y="4899"/>
                      <a:pt x="21276" y="4873"/>
                    </a:cubicBezTo>
                    <a:lnTo>
                      <a:pt x="24208" y="1409"/>
                    </a:lnTo>
                    <a:cubicBezTo>
                      <a:pt x="25009" y="2269"/>
                      <a:pt x="25884" y="3055"/>
                      <a:pt x="26823" y="3761"/>
                    </a:cubicBezTo>
                    <a:cubicBezTo>
                      <a:pt x="26840" y="3775"/>
                      <a:pt x="26862" y="3780"/>
                      <a:pt x="26883" y="3780"/>
                    </a:cubicBezTo>
                    <a:cubicBezTo>
                      <a:pt x="26921" y="3780"/>
                      <a:pt x="26959" y="3764"/>
                      <a:pt x="26984" y="3740"/>
                    </a:cubicBezTo>
                    <a:lnTo>
                      <a:pt x="29557" y="1342"/>
                    </a:lnTo>
                    <a:lnTo>
                      <a:pt x="29869" y="1050"/>
                    </a:lnTo>
                    <a:cubicBezTo>
                      <a:pt x="29965" y="960"/>
                      <a:pt x="30062" y="851"/>
                      <a:pt x="30182" y="791"/>
                    </a:cubicBezTo>
                    <a:cubicBezTo>
                      <a:pt x="30221" y="772"/>
                      <a:pt x="30256" y="763"/>
                      <a:pt x="30290" y="763"/>
                    </a:cubicBezTo>
                    <a:cubicBezTo>
                      <a:pt x="30364" y="763"/>
                      <a:pt x="30430" y="803"/>
                      <a:pt x="30498" y="857"/>
                    </a:cubicBezTo>
                    <a:cubicBezTo>
                      <a:pt x="30618" y="953"/>
                      <a:pt x="30734" y="1058"/>
                      <a:pt x="30852" y="1159"/>
                    </a:cubicBezTo>
                    <a:lnTo>
                      <a:pt x="32180" y="2288"/>
                    </a:lnTo>
                    <a:lnTo>
                      <a:pt x="33668" y="3554"/>
                    </a:lnTo>
                    <a:cubicBezTo>
                      <a:pt x="33696" y="3577"/>
                      <a:pt x="33734" y="3592"/>
                      <a:pt x="33771" y="3592"/>
                    </a:cubicBezTo>
                    <a:cubicBezTo>
                      <a:pt x="33803" y="3592"/>
                      <a:pt x="33834" y="3581"/>
                      <a:pt x="33858" y="3554"/>
                    </a:cubicBezTo>
                    <a:cubicBezTo>
                      <a:pt x="34855" y="2400"/>
                      <a:pt x="35932" y="1318"/>
                      <a:pt x="37080" y="313"/>
                    </a:cubicBezTo>
                    <a:cubicBezTo>
                      <a:pt x="38047" y="1107"/>
                      <a:pt x="38875" y="2055"/>
                      <a:pt x="39530" y="3119"/>
                    </a:cubicBezTo>
                    <a:cubicBezTo>
                      <a:pt x="39557" y="3163"/>
                      <a:pt x="39599" y="3183"/>
                      <a:pt x="39642" y="3183"/>
                    </a:cubicBezTo>
                    <a:cubicBezTo>
                      <a:pt x="39676" y="3183"/>
                      <a:pt x="39711" y="3171"/>
                      <a:pt x="39740" y="3146"/>
                    </a:cubicBezTo>
                    <a:lnTo>
                      <a:pt x="42869" y="495"/>
                    </a:lnTo>
                    <a:cubicBezTo>
                      <a:pt x="42968" y="411"/>
                      <a:pt x="43092" y="267"/>
                      <a:pt x="43233" y="267"/>
                    </a:cubicBezTo>
                    <a:cubicBezTo>
                      <a:pt x="43245" y="267"/>
                      <a:pt x="43257" y="268"/>
                      <a:pt x="43269" y="270"/>
                    </a:cubicBezTo>
                    <a:cubicBezTo>
                      <a:pt x="43421" y="296"/>
                      <a:pt x="43573" y="444"/>
                      <a:pt x="43695" y="530"/>
                    </a:cubicBezTo>
                    <a:lnTo>
                      <a:pt x="44541" y="1124"/>
                    </a:lnTo>
                    <a:lnTo>
                      <a:pt x="46189" y="2280"/>
                    </a:lnTo>
                    <a:cubicBezTo>
                      <a:pt x="46719" y="2652"/>
                      <a:pt x="47249" y="3025"/>
                      <a:pt x="47779" y="3397"/>
                    </a:cubicBezTo>
                    <a:lnTo>
                      <a:pt x="47938" y="3183"/>
                    </a:lnTo>
                    <a:lnTo>
                      <a:pt x="44720" y="924"/>
                    </a:lnTo>
                    <a:lnTo>
                      <a:pt x="43830" y="300"/>
                    </a:lnTo>
                    <a:cubicBezTo>
                      <a:pt x="43644" y="168"/>
                      <a:pt x="43441" y="0"/>
                      <a:pt x="43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18" name="Google Shape;5218;p57"/>
              <p:cNvSpPr/>
              <p:nvPr/>
            </p:nvSpPr>
            <p:spPr>
              <a:xfrm>
                <a:off x="1164300" y="3350275"/>
                <a:ext cx="1176400" cy="122825"/>
              </a:xfrm>
              <a:custGeom>
                <a:avLst/>
                <a:gdLst/>
                <a:ahLst/>
                <a:cxnLst/>
                <a:rect l="l" t="t" r="r" b="b"/>
                <a:pathLst>
                  <a:path w="47056" h="4913" extrusionOk="0">
                    <a:moveTo>
                      <a:pt x="42373" y="1"/>
                    </a:moveTo>
                    <a:cubicBezTo>
                      <a:pt x="42305" y="1"/>
                      <a:pt x="42234" y="16"/>
                      <a:pt x="42162" y="53"/>
                    </a:cubicBezTo>
                    <a:cubicBezTo>
                      <a:pt x="42034" y="120"/>
                      <a:pt x="41923" y="230"/>
                      <a:pt x="41814" y="323"/>
                    </a:cubicBezTo>
                    <a:lnTo>
                      <a:pt x="41387" y="685"/>
                    </a:lnTo>
                    <a:lnTo>
                      <a:pt x="40575" y="1374"/>
                    </a:lnTo>
                    <a:lnTo>
                      <a:pt x="38832" y="2850"/>
                    </a:lnTo>
                    <a:cubicBezTo>
                      <a:pt x="38156" y="1784"/>
                      <a:pt x="37310" y="837"/>
                      <a:pt x="36327" y="45"/>
                    </a:cubicBezTo>
                    <a:cubicBezTo>
                      <a:pt x="36296" y="20"/>
                      <a:pt x="36264" y="8"/>
                      <a:pt x="36231" y="8"/>
                    </a:cubicBezTo>
                    <a:cubicBezTo>
                      <a:pt x="36199" y="8"/>
                      <a:pt x="36168" y="20"/>
                      <a:pt x="36138" y="45"/>
                    </a:cubicBezTo>
                    <a:cubicBezTo>
                      <a:pt x="34987" y="1045"/>
                      <a:pt x="33907" y="2123"/>
                      <a:pt x="32905" y="3273"/>
                    </a:cubicBezTo>
                    <a:lnTo>
                      <a:pt x="30176" y="953"/>
                    </a:lnTo>
                    <a:cubicBezTo>
                      <a:pt x="29990" y="794"/>
                      <a:pt x="29777" y="542"/>
                      <a:pt x="29526" y="499"/>
                    </a:cubicBezTo>
                    <a:cubicBezTo>
                      <a:pt x="29500" y="494"/>
                      <a:pt x="29475" y="492"/>
                      <a:pt x="29451" y="492"/>
                    </a:cubicBezTo>
                    <a:cubicBezTo>
                      <a:pt x="29220" y="492"/>
                      <a:pt x="29034" y="676"/>
                      <a:pt x="28874" y="825"/>
                    </a:cubicBezTo>
                    <a:lnTo>
                      <a:pt x="27510" y="2098"/>
                    </a:lnTo>
                    <a:lnTo>
                      <a:pt x="26036" y="3472"/>
                    </a:lnTo>
                    <a:cubicBezTo>
                      <a:pt x="25135" y="2787"/>
                      <a:pt x="24295" y="2023"/>
                      <a:pt x="23526" y="1192"/>
                    </a:cubicBezTo>
                    <a:cubicBezTo>
                      <a:pt x="23499" y="1163"/>
                      <a:pt x="23468" y="1151"/>
                      <a:pt x="23438" y="1151"/>
                    </a:cubicBezTo>
                    <a:cubicBezTo>
                      <a:pt x="23402" y="1151"/>
                      <a:pt x="23366" y="1169"/>
                      <a:pt x="23340" y="1196"/>
                    </a:cubicBezTo>
                    <a:cubicBezTo>
                      <a:pt x="23318" y="1179"/>
                      <a:pt x="23293" y="1170"/>
                      <a:pt x="23267" y="1170"/>
                    </a:cubicBezTo>
                    <a:cubicBezTo>
                      <a:pt x="23236" y="1170"/>
                      <a:pt x="23205" y="1183"/>
                      <a:pt x="23178" y="1214"/>
                    </a:cubicBezTo>
                    <a:lnTo>
                      <a:pt x="20334" y="4575"/>
                    </a:lnTo>
                    <a:cubicBezTo>
                      <a:pt x="19232" y="3303"/>
                      <a:pt x="18038" y="2114"/>
                      <a:pt x="16764" y="1014"/>
                    </a:cubicBezTo>
                    <a:cubicBezTo>
                      <a:pt x="16738" y="991"/>
                      <a:pt x="16700" y="974"/>
                      <a:pt x="16663" y="974"/>
                    </a:cubicBezTo>
                    <a:cubicBezTo>
                      <a:pt x="16642" y="974"/>
                      <a:pt x="16621" y="980"/>
                      <a:pt x="16603" y="993"/>
                    </a:cubicBezTo>
                    <a:cubicBezTo>
                      <a:pt x="15460" y="1819"/>
                      <a:pt x="14369" y="2715"/>
                      <a:pt x="13336" y="3675"/>
                    </a:cubicBezTo>
                    <a:lnTo>
                      <a:pt x="9463" y="853"/>
                    </a:lnTo>
                    <a:cubicBezTo>
                      <a:pt x="9444" y="840"/>
                      <a:pt x="9424" y="834"/>
                      <a:pt x="9402" y="834"/>
                    </a:cubicBezTo>
                    <a:cubicBezTo>
                      <a:pt x="9365" y="834"/>
                      <a:pt x="9327" y="851"/>
                      <a:pt x="9301" y="874"/>
                    </a:cubicBezTo>
                    <a:lnTo>
                      <a:pt x="5970" y="3736"/>
                    </a:lnTo>
                    <a:cubicBezTo>
                      <a:pt x="5060" y="2824"/>
                      <a:pt x="4101" y="1947"/>
                      <a:pt x="3083" y="1158"/>
                    </a:cubicBezTo>
                    <a:cubicBezTo>
                      <a:pt x="2955" y="1059"/>
                      <a:pt x="2825" y="1000"/>
                      <a:pt x="2694" y="1000"/>
                    </a:cubicBezTo>
                    <a:cubicBezTo>
                      <a:pt x="2591" y="1000"/>
                      <a:pt x="2488" y="1036"/>
                      <a:pt x="2383" y="1116"/>
                    </a:cubicBezTo>
                    <a:cubicBezTo>
                      <a:pt x="2120" y="1318"/>
                      <a:pt x="1885" y="1567"/>
                      <a:pt x="1641" y="1792"/>
                    </a:cubicBezTo>
                    <a:lnTo>
                      <a:pt x="70" y="3239"/>
                    </a:lnTo>
                    <a:lnTo>
                      <a:pt x="0" y="3302"/>
                    </a:lnTo>
                    <a:cubicBezTo>
                      <a:pt x="98" y="3333"/>
                      <a:pt x="194" y="3365"/>
                      <a:pt x="290" y="3399"/>
                    </a:cubicBezTo>
                    <a:lnTo>
                      <a:pt x="1437" y="2342"/>
                    </a:lnTo>
                    <a:lnTo>
                      <a:pt x="2183" y="1655"/>
                    </a:lnTo>
                    <a:cubicBezTo>
                      <a:pt x="2291" y="1557"/>
                      <a:pt x="2396" y="1452"/>
                      <a:pt x="2507" y="1359"/>
                    </a:cubicBezTo>
                    <a:cubicBezTo>
                      <a:pt x="2578" y="1299"/>
                      <a:pt x="2640" y="1269"/>
                      <a:pt x="2703" y="1269"/>
                    </a:cubicBezTo>
                    <a:cubicBezTo>
                      <a:pt x="2761" y="1269"/>
                      <a:pt x="2819" y="1294"/>
                      <a:pt x="2887" y="1343"/>
                    </a:cubicBezTo>
                    <a:cubicBezTo>
                      <a:pt x="3143" y="1526"/>
                      <a:pt x="3382" y="1741"/>
                      <a:pt x="3623" y="1943"/>
                    </a:cubicBezTo>
                    <a:cubicBezTo>
                      <a:pt x="3865" y="2147"/>
                      <a:pt x="4105" y="2354"/>
                      <a:pt x="4342" y="2566"/>
                    </a:cubicBezTo>
                    <a:cubicBezTo>
                      <a:pt x="4867" y="3031"/>
                      <a:pt x="5375" y="3514"/>
                      <a:pt x="5868" y="4011"/>
                    </a:cubicBezTo>
                    <a:cubicBezTo>
                      <a:pt x="5894" y="4038"/>
                      <a:pt x="5926" y="4050"/>
                      <a:pt x="5959" y="4050"/>
                    </a:cubicBezTo>
                    <a:cubicBezTo>
                      <a:pt x="5994" y="4050"/>
                      <a:pt x="6029" y="4036"/>
                      <a:pt x="6057" y="4011"/>
                    </a:cubicBezTo>
                    <a:lnTo>
                      <a:pt x="9402" y="1138"/>
                    </a:lnTo>
                    <a:lnTo>
                      <a:pt x="13351" y="4015"/>
                    </a:lnTo>
                    <a:cubicBezTo>
                      <a:pt x="13375" y="4032"/>
                      <a:pt x="13398" y="4040"/>
                      <a:pt x="13421" y="4040"/>
                    </a:cubicBezTo>
                    <a:cubicBezTo>
                      <a:pt x="13502" y="4040"/>
                      <a:pt x="13563" y="3938"/>
                      <a:pt x="13537" y="3853"/>
                    </a:cubicBezTo>
                    <a:cubicBezTo>
                      <a:pt x="14526" y="2933"/>
                      <a:pt x="15570" y="2074"/>
                      <a:pt x="16663" y="1279"/>
                    </a:cubicBezTo>
                    <a:cubicBezTo>
                      <a:pt x="17941" y="2390"/>
                      <a:pt x="19137" y="3590"/>
                      <a:pt x="20242" y="4874"/>
                    </a:cubicBezTo>
                    <a:cubicBezTo>
                      <a:pt x="20264" y="4899"/>
                      <a:pt x="20301" y="4912"/>
                      <a:pt x="20337" y="4912"/>
                    </a:cubicBezTo>
                    <a:cubicBezTo>
                      <a:pt x="20373" y="4912"/>
                      <a:pt x="20409" y="4900"/>
                      <a:pt x="20431" y="4874"/>
                    </a:cubicBezTo>
                    <a:lnTo>
                      <a:pt x="23363" y="1409"/>
                    </a:lnTo>
                    <a:cubicBezTo>
                      <a:pt x="24164" y="2269"/>
                      <a:pt x="25039" y="3056"/>
                      <a:pt x="25978" y="3762"/>
                    </a:cubicBezTo>
                    <a:cubicBezTo>
                      <a:pt x="25995" y="3775"/>
                      <a:pt x="26017" y="3781"/>
                      <a:pt x="26038" y="3781"/>
                    </a:cubicBezTo>
                    <a:cubicBezTo>
                      <a:pt x="26076" y="3781"/>
                      <a:pt x="26114" y="3764"/>
                      <a:pt x="26139" y="3740"/>
                    </a:cubicBezTo>
                    <a:lnTo>
                      <a:pt x="28712" y="1342"/>
                    </a:lnTo>
                    <a:lnTo>
                      <a:pt x="29024" y="1051"/>
                    </a:lnTo>
                    <a:cubicBezTo>
                      <a:pt x="29120" y="960"/>
                      <a:pt x="29217" y="852"/>
                      <a:pt x="29337" y="791"/>
                    </a:cubicBezTo>
                    <a:cubicBezTo>
                      <a:pt x="29376" y="772"/>
                      <a:pt x="29411" y="764"/>
                      <a:pt x="29445" y="764"/>
                    </a:cubicBezTo>
                    <a:cubicBezTo>
                      <a:pt x="29519" y="764"/>
                      <a:pt x="29585" y="803"/>
                      <a:pt x="29653" y="857"/>
                    </a:cubicBezTo>
                    <a:cubicBezTo>
                      <a:pt x="29773" y="954"/>
                      <a:pt x="29889" y="1058"/>
                      <a:pt x="30007" y="1159"/>
                    </a:cubicBezTo>
                    <a:lnTo>
                      <a:pt x="31335" y="2288"/>
                    </a:lnTo>
                    <a:lnTo>
                      <a:pt x="32823" y="3553"/>
                    </a:lnTo>
                    <a:cubicBezTo>
                      <a:pt x="32851" y="3577"/>
                      <a:pt x="32889" y="3592"/>
                      <a:pt x="32926" y="3592"/>
                    </a:cubicBezTo>
                    <a:cubicBezTo>
                      <a:pt x="32958" y="3592"/>
                      <a:pt x="32989" y="3581"/>
                      <a:pt x="33013" y="3553"/>
                    </a:cubicBezTo>
                    <a:cubicBezTo>
                      <a:pt x="34010" y="2401"/>
                      <a:pt x="35087" y="1317"/>
                      <a:pt x="36235" y="314"/>
                    </a:cubicBezTo>
                    <a:cubicBezTo>
                      <a:pt x="37202" y="1107"/>
                      <a:pt x="38030" y="2054"/>
                      <a:pt x="38685" y="3118"/>
                    </a:cubicBezTo>
                    <a:cubicBezTo>
                      <a:pt x="38712" y="3162"/>
                      <a:pt x="38754" y="3183"/>
                      <a:pt x="38797" y="3183"/>
                    </a:cubicBezTo>
                    <a:cubicBezTo>
                      <a:pt x="38831" y="3183"/>
                      <a:pt x="38866" y="3170"/>
                      <a:pt x="38895" y="3145"/>
                    </a:cubicBezTo>
                    <a:lnTo>
                      <a:pt x="42024" y="496"/>
                    </a:lnTo>
                    <a:cubicBezTo>
                      <a:pt x="42123" y="411"/>
                      <a:pt x="42247" y="267"/>
                      <a:pt x="42388" y="267"/>
                    </a:cubicBezTo>
                    <a:cubicBezTo>
                      <a:pt x="42400" y="267"/>
                      <a:pt x="42412" y="268"/>
                      <a:pt x="42424" y="270"/>
                    </a:cubicBezTo>
                    <a:cubicBezTo>
                      <a:pt x="42576" y="298"/>
                      <a:pt x="42728" y="445"/>
                      <a:pt x="42850" y="531"/>
                    </a:cubicBezTo>
                    <a:lnTo>
                      <a:pt x="43696" y="1124"/>
                    </a:lnTo>
                    <a:lnTo>
                      <a:pt x="45344" y="2281"/>
                    </a:lnTo>
                    <a:lnTo>
                      <a:pt x="46888" y="3364"/>
                    </a:lnTo>
                    <a:cubicBezTo>
                      <a:pt x="46945" y="3296"/>
                      <a:pt x="47002" y="3227"/>
                      <a:pt x="47056" y="3157"/>
                    </a:cubicBezTo>
                    <a:lnTo>
                      <a:pt x="43875" y="924"/>
                    </a:lnTo>
                    <a:lnTo>
                      <a:pt x="42985" y="300"/>
                    </a:lnTo>
                    <a:cubicBezTo>
                      <a:pt x="42799" y="169"/>
                      <a:pt x="42596" y="1"/>
                      <a:pt x="42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219" name="Google Shape;5219;p57"/>
          <p:cNvGrpSpPr/>
          <p:nvPr/>
        </p:nvGrpSpPr>
        <p:grpSpPr>
          <a:xfrm rot="-872942">
            <a:off x="7054003" y="4306668"/>
            <a:ext cx="1829013" cy="354588"/>
            <a:chOff x="2353000" y="4729563"/>
            <a:chExt cx="1829075" cy="354600"/>
          </a:xfrm>
        </p:grpSpPr>
        <p:sp>
          <p:nvSpPr>
            <p:cNvPr id="5220" name="Google Shape;5220;p57"/>
            <p:cNvSpPr/>
            <p:nvPr/>
          </p:nvSpPr>
          <p:spPr>
            <a:xfrm>
              <a:off x="2353000" y="4729613"/>
              <a:ext cx="1829075" cy="354500"/>
            </a:xfrm>
            <a:custGeom>
              <a:avLst/>
              <a:gdLst/>
              <a:ahLst/>
              <a:cxnLst/>
              <a:rect l="l" t="t" r="r" b="b"/>
              <a:pathLst>
                <a:path w="73163" h="14180" extrusionOk="0">
                  <a:moveTo>
                    <a:pt x="1" y="0"/>
                  </a:moveTo>
                  <a:lnTo>
                    <a:pt x="1448" y="1190"/>
                  </a:lnTo>
                  <a:lnTo>
                    <a:pt x="2027" y="1666"/>
                  </a:lnTo>
                  <a:lnTo>
                    <a:pt x="2452" y="2015"/>
                  </a:lnTo>
                  <a:lnTo>
                    <a:pt x="3063" y="2518"/>
                  </a:lnTo>
                  <a:lnTo>
                    <a:pt x="4114" y="3382"/>
                  </a:lnTo>
                  <a:lnTo>
                    <a:pt x="4312" y="3545"/>
                  </a:lnTo>
                  <a:lnTo>
                    <a:pt x="3375" y="4316"/>
                  </a:lnTo>
                  <a:lnTo>
                    <a:pt x="2670" y="4895"/>
                  </a:lnTo>
                  <a:lnTo>
                    <a:pt x="0" y="7090"/>
                  </a:lnTo>
                  <a:lnTo>
                    <a:pt x="4312" y="10635"/>
                  </a:lnTo>
                  <a:lnTo>
                    <a:pt x="0" y="14180"/>
                  </a:lnTo>
                  <a:lnTo>
                    <a:pt x="73161" y="14180"/>
                  </a:lnTo>
                  <a:lnTo>
                    <a:pt x="68850" y="10635"/>
                  </a:lnTo>
                  <a:lnTo>
                    <a:pt x="70081" y="9623"/>
                  </a:lnTo>
                  <a:lnTo>
                    <a:pt x="70547" y="9239"/>
                  </a:lnTo>
                  <a:lnTo>
                    <a:pt x="73161" y="7090"/>
                  </a:lnTo>
                  <a:lnTo>
                    <a:pt x="71837" y="6000"/>
                  </a:lnTo>
                  <a:lnTo>
                    <a:pt x="70525" y="4922"/>
                  </a:lnTo>
                  <a:lnTo>
                    <a:pt x="69814" y="4337"/>
                  </a:lnTo>
                  <a:lnTo>
                    <a:pt x="68855" y="3548"/>
                  </a:lnTo>
                  <a:lnTo>
                    <a:pt x="68850" y="3545"/>
                  </a:lnTo>
                  <a:lnTo>
                    <a:pt x="69412" y="3085"/>
                  </a:lnTo>
                  <a:lnTo>
                    <a:pt x="70594" y="2112"/>
                  </a:lnTo>
                  <a:lnTo>
                    <a:pt x="70666" y="2052"/>
                  </a:lnTo>
                  <a:lnTo>
                    <a:pt x="71229" y="1590"/>
                  </a:lnTo>
                  <a:lnTo>
                    <a:pt x="73163" y="0"/>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221" name="Google Shape;5221;p57"/>
            <p:cNvGrpSpPr/>
            <p:nvPr/>
          </p:nvGrpSpPr>
          <p:grpSpPr>
            <a:xfrm>
              <a:off x="2353013" y="4729563"/>
              <a:ext cx="1829050" cy="354600"/>
              <a:chOff x="1394875" y="4742000"/>
              <a:chExt cx="1829050" cy="354600"/>
            </a:xfrm>
          </p:grpSpPr>
          <p:sp>
            <p:nvSpPr>
              <p:cNvPr id="5222" name="Google Shape;5222;p57"/>
              <p:cNvSpPr/>
              <p:nvPr/>
            </p:nvSpPr>
            <p:spPr>
              <a:xfrm>
                <a:off x="3116950" y="4742025"/>
                <a:ext cx="106975" cy="39775"/>
              </a:xfrm>
              <a:custGeom>
                <a:avLst/>
                <a:gdLst/>
                <a:ahLst/>
                <a:cxnLst/>
                <a:rect l="l" t="t" r="r" b="b"/>
                <a:pathLst>
                  <a:path w="4279" h="1591" extrusionOk="0">
                    <a:moveTo>
                      <a:pt x="1" y="1"/>
                    </a:moveTo>
                    <a:cubicBezTo>
                      <a:pt x="746" y="491"/>
                      <a:pt x="1553" y="1036"/>
                      <a:pt x="2345" y="1590"/>
                    </a:cubicBezTo>
                    <a:lnTo>
                      <a:pt x="4279" y="1"/>
                    </a:ln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3" name="Google Shape;5223;p57"/>
              <p:cNvSpPr/>
              <p:nvPr/>
            </p:nvSpPr>
            <p:spPr>
              <a:xfrm>
                <a:off x="1394875" y="4742000"/>
                <a:ext cx="1829025" cy="354600"/>
              </a:xfrm>
              <a:custGeom>
                <a:avLst/>
                <a:gdLst/>
                <a:ahLst/>
                <a:cxnLst/>
                <a:rect l="l" t="t" r="r" b="b"/>
                <a:pathLst>
                  <a:path w="73161" h="14184" extrusionOk="0">
                    <a:moveTo>
                      <a:pt x="3900" y="1"/>
                    </a:moveTo>
                    <a:cubicBezTo>
                      <a:pt x="5426" y="1003"/>
                      <a:pt x="7211" y="2241"/>
                      <a:pt x="8596" y="3304"/>
                    </a:cubicBezTo>
                    <a:cubicBezTo>
                      <a:pt x="8645" y="3306"/>
                      <a:pt x="8695" y="3311"/>
                      <a:pt x="8743" y="3322"/>
                    </a:cubicBezTo>
                    <a:cubicBezTo>
                      <a:pt x="9223" y="3420"/>
                      <a:pt x="9628" y="3892"/>
                      <a:pt x="9836" y="4299"/>
                    </a:cubicBezTo>
                    <a:cubicBezTo>
                      <a:pt x="9982" y="4591"/>
                      <a:pt x="10054" y="4820"/>
                      <a:pt x="9972" y="5131"/>
                    </a:cubicBezTo>
                    <a:cubicBezTo>
                      <a:pt x="9975" y="5145"/>
                      <a:pt x="9978" y="5160"/>
                      <a:pt x="9981" y="5174"/>
                    </a:cubicBezTo>
                    <a:cubicBezTo>
                      <a:pt x="10751" y="5411"/>
                      <a:pt x="11206" y="6099"/>
                      <a:pt x="11017" y="7191"/>
                    </a:cubicBezTo>
                    <a:cubicBezTo>
                      <a:pt x="10998" y="7301"/>
                      <a:pt x="11064" y="7231"/>
                      <a:pt x="11269" y="7370"/>
                    </a:cubicBezTo>
                    <a:cubicBezTo>
                      <a:pt x="11399" y="7460"/>
                      <a:pt x="11509" y="7577"/>
                      <a:pt x="11592" y="7711"/>
                    </a:cubicBezTo>
                    <a:cubicBezTo>
                      <a:pt x="11853" y="8120"/>
                      <a:pt x="11927" y="8713"/>
                      <a:pt x="11672" y="9199"/>
                    </a:cubicBezTo>
                    <a:cubicBezTo>
                      <a:pt x="11637" y="9267"/>
                      <a:pt x="11606" y="9294"/>
                      <a:pt x="11642" y="9331"/>
                    </a:cubicBezTo>
                    <a:cubicBezTo>
                      <a:pt x="11867" y="9556"/>
                      <a:pt x="11946" y="9844"/>
                      <a:pt x="11971" y="10150"/>
                    </a:cubicBezTo>
                    <a:cubicBezTo>
                      <a:pt x="12022" y="10782"/>
                      <a:pt x="11769" y="11219"/>
                      <a:pt x="11644" y="11564"/>
                    </a:cubicBezTo>
                    <a:cubicBezTo>
                      <a:pt x="11437" y="12146"/>
                      <a:pt x="11656" y="12533"/>
                      <a:pt x="11567" y="12533"/>
                    </a:cubicBezTo>
                    <a:cubicBezTo>
                      <a:pt x="11559" y="12533"/>
                      <a:pt x="11550" y="12531"/>
                      <a:pt x="11539" y="12526"/>
                    </a:cubicBezTo>
                    <a:cubicBezTo>
                      <a:pt x="11294" y="12418"/>
                      <a:pt x="11084" y="12318"/>
                      <a:pt x="10725" y="12318"/>
                    </a:cubicBezTo>
                    <a:cubicBezTo>
                      <a:pt x="10608" y="12318"/>
                      <a:pt x="10476" y="12328"/>
                      <a:pt x="10323" y="12352"/>
                    </a:cubicBezTo>
                    <a:cubicBezTo>
                      <a:pt x="10227" y="12367"/>
                      <a:pt x="10129" y="12377"/>
                      <a:pt x="10032" y="12379"/>
                    </a:cubicBezTo>
                    <a:cubicBezTo>
                      <a:pt x="10004" y="12380"/>
                      <a:pt x="9976" y="12381"/>
                      <a:pt x="9948" y="12381"/>
                    </a:cubicBezTo>
                    <a:cubicBezTo>
                      <a:pt x="9517" y="12381"/>
                      <a:pt x="9062" y="12264"/>
                      <a:pt x="8716" y="11984"/>
                    </a:cubicBezTo>
                    <a:cubicBezTo>
                      <a:pt x="8529" y="11832"/>
                      <a:pt x="8526" y="11688"/>
                      <a:pt x="8423" y="11688"/>
                    </a:cubicBezTo>
                    <a:cubicBezTo>
                      <a:pt x="8411" y="11688"/>
                      <a:pt x="8397" y="11690"/>
                      <a:pt x="8381" y="11694"/>
                    </a:cubicBezTo>
                    <a:cubicBezTo>
                      <a:pt x="8288" y="11720"/>
                      <a:pt x="8188" y="11733"/>
                      <a:pt x="8087" y="11733"/>
                    </a:cubicBezTo>
                    <a:cubicBezTo>
                      <a:pt x="7676" y="11733"/>
                      <a:pt x="7225" y="11532"/>
                      <a:pt x="6944" y="11222"/>
                    </a:cubicBezTo>
                    <a:cubicBezTo>
                      <a:pt x="6780" y="11042"/>
                      <a:pt x="6675" y="10825"/>
                      <a:pt x="6669" y="10589"/>
                    </a:cubicBezTo>
                    <a:cubicBezTo>
                      <a:pt x="6666" y="10526"/>
                      <a:pt x="6665" y="10526"/>
                      <a:pt x="6598" y="10523"/>
                    </a:cubicBezTo>
                    <a:cubicBezTo>
                      <a:pt x="5842" y="10494"/>
                      <a:pt x="5067" y="10004"/>
                      <a:pt x="4966" y="9179"/>
                    </a:cubicBezTo>
                    <a:cubicBezTo>
                      <a:pt x="4960" y="9123"/>
                      <a:pt x="4956" y="9066"/>
                      <a:pt x="4954" y="9010"/>
                    </a:cubicBezTo>
                    <a:cubicBezTo>
                      <a:pt x="4944" y="9005"/>
                      <a:pt x="4935" y="9000"/>
                      <a:pt x="4926" y="8995"/>
                    </a:cubicBezTo>
                    <a:cubicBezTo>
                      <a:pt x="4917" y="8995"/>
                      <a:pt x="4909" y="8995"/>
                      <a:pt x="4900" y="8995"/>
                    </a:cubicBezTo>
                    <a:cubicBezTo>
                      <a:pt x="4440" y="8995"/>
                      <a:pt x="4085" y="8607"/>
                      <a:pt x="3824" y="8226"/>
                    </a:cubicBezTo>
                    <a:cubicBezTo>
                      <a:pt x="3624" y="7939"/>
                      <a:pt x="3392" y="7509"/>
                      <a:pt x="3498" y="7143"/>
                    </a:cubicBezTo>
                    <a:cubicBezTo>
                      <a:pt x="3422" y="6943"/>
                      <a:pt x="3343" y="6741"/>
                      <a:pt x="3266" y="6535"/>
                    </a:cubicBezTo>
                    <a:cubicBezTo>
                      <a:pt x="3067" y="6003"/>
                      <a:pt x="2867" y="5450"/>
                      <a:pt x="2671" y="4896"/>
                    </a:cubicBezTo>
                    <a:lnTo>
                      <a:pt x="3" y="7091"/>
                    </a:lnTo>
                    <a:lnTo>
                      <a:pt x="4313" y="10638"/>
                    </a:lnTo>
                    <a:lnTo>
                      <a:pt x="0" y="14183"/>
                    </a:lnTo>
                    <a:lnTo>
                      <a:pt x="22227" y="14183"/>
                    </a:lnTo>
                    <a:cubicBezTo>
                      <a:pt x="22085" y="14093"/>
                      <a:pt x="21941" y="14000"/>
                      <a:pt x="21792" y="13904"/>
                    </a:cubicBezTo>
                    <a:cubicBezTo>
                      <a:pt x="20156" y="12849"/>
                      <a:pt x="18082" y="11428"/>
                      <a:pt x="16514" y="10227"/>
                    </a:cubicBezTo>
                    <a:cubicBezTo>
                      <a:pt x="16466" y="10225"/>
                      <a:pt x="16417" y="10220"/>
                      <a:pt x="16368" y="10209"/>
                    </a:cubicBezTo>
                    <a:cubicBezTo>
                      <a:pt x="15887" y="10112"/>
                      <a:pt x="15482" y="9640"/>
                      <a:pt x="15275" y="9233"/>
                    </a:cubicBezTo>
                    <a:cubicBezTo>
                      <a:pt x="15199" y="9082"/>
                      <a:pt x="15144" y="8949"/>
                      <a:pt x="15119" y="8812"/>
                    </a:cubicBezTo>
                    <a:cubicBezTo>
                      <a:pt x="14625" y="8585"/>
                      <a:pt x="14537" y="7831"/>
                      <a:pt x="14689" y="7292"/>
                    </a:cubicBezTo>
                    <a:cubicBezTo>
                      <a:pt x="14703" y="7247"/>
                      <a:pt x="14699" y="7243"/>
                      <a:pt x="14650" y="7229"/>
                    </a:cubicBezTo>
                    <a:cubicBezTo>
                      <a:pt x="14247" y="7111"/>
                      <a:pt x="13878" y="6901"/>
                      <a:pt x="13571" y="6615"/>
                    </a:cubicBezTo>
                    <a:cubicBezTo>
                      <a:pt x="12376" y="5506"/>
                      <a:pt x="12128" y="3363"/>
                      <a:pt x="13363" y="1931"/>
                    </a:cubicBezTo>
                    <a:cubicBezTo>
                      <a:pt x="13375" y="1917"/>
                      <a:pt x="13388" y="1904"/>
                      <a:pt x="13400" y="1890"/>
                    </a:cubicBezTo>
                    <a:lnTo>
                      <a:pt x="13413" y="1875"/>
                    </a:lnTo>
                    <a:lnTo>
                      <a:pt x="13437" y="1848"/>
                    </a:lnTo>
                    <a:lnTo>
                      <a:pt x="13454" y="1830"/>
                    </a:lnTo>
                    <a:lnTo>
                      <a:pt x="13475" y="1808"/>
                    </a:lnTo>
                    <a:lnTo>
                      <a:pt x="13492" y="1789"/>
                    </a:lnTo>
                    <a:lnTo>
                      <a:pt x="13513" y="1768"/>
                    </a:lnTo>
                    <a:lnTo>
                      <a:pt x="13531" y="1750"/>
                    </a:lnTo>
                    <a:lnTo>
                      <a:pt x="13551" y="1729"/>
                    </a:lnTo>
                    <a:lnTo>
                      <a:pt x="13570" y="1711"/>
                    </a:lnTo>
                    <a:lnTo>
                      <a:pt x="13591" y="1691"/>
                    </a:lnTo>
                    <a:lnTo>
                      <a:pt x="13609" y="1673"/>
                    </a:lnTo>
                    <a:lnTo>
                      <a:pt x="13630" y="1654"/>
                    </a:lnTo>
                    <a:lnTo>
                      <a:pt x="13649" y="1637"/>
                    </a:lnTo>
                    <a:cubicBezTo>
                      <a:pt x="13656" y="1630"/>
                      <a:pt x="13663" y="1623"/>
                      <a:pt x="13671" y="1617"/>
                    </a:cubicBezTo>
                    <a:cubicBezTo>
                      <a:pt x="13678" y="1611"/>
                      <a:pt x="13682" y="1606"/>
                      <a:pt x="13689" y="1601"/>
                    </a:cubicBezTo>
                    <a:lnTo>
                      <a:pt x="13712" y="1580"/>
                    </a:lnTo>
                    <a:lnTo>
                      <a:pt x="13729" y="1566"/>
                    </a:lnTo>
                    <a:lnTo>
                      <a:pt x="13756" y="1543"/>
                    </a:lnTo>
                    <a:lnTo>
                      <a:pt x="13769" y="1532"/>
                    </a:lnTo>
                    <a:cubicBezTo>
                      <a:pt x="13783" y="1520"/>
                      <a:pt x="13797" y="1509"/>
                      <a:pt x="13811" y="1498"/>
                    </a:cubicBezTo>
                    <a:lnTo>
                      <a:pt x="13814" y="1495"/>
                    </a:lnTo>
                    <a:cubicBezTo>
                      <a:pt x="13827" y="1485"/>
                      <a:pt x="13840" y="1475"/>
                      <a:pt x="13852" y="1465"/>
                    </a:cubicBezTo>
                    <a:lnTo>
                      <a:pt x="13864" y="1456"/>
                    </a:lnTo>
                    <a:lnTo>
                      <a:pt x="13895" y="1433"/>
                    </a:lnTo>
                    <a:lnTo>
                      <a:pt x="13909" y="1422"/>
                    </a:lnTo>
                    <a:lnTo>
                      <a:pt x="13937" y="1401"/>
                    </a:lnTo>
                    <a:lnTo>
                      <a:pt x="13951" y="1391"/>
                    </a:lnTo>
                    <a:lnTo>
                      <a:pt x="13980" y="1370"/>
                    </a:lnTo>
                    <a:lnTo>
                      <a:pt x="13994" y="1360"/>
                    </a:lnTo>
                    <a:lnTo>
                      <a:pt x="14023" y="1340"/>
                    </a:lnTo>
                    <a:lnTo>
                      <a:pt x="14037" y="1332"/>
                    </a:lnTo>
                    <a:cubicBezTo>
                      <a:pt x="14047" y="1324"/>
                      <a:pt x="14057" y="1318"/>
                      <a:pt x="14068" y="1310"/>
                    </a:cubicBezTo>
                    <a:lnTo>
                      <a:pt x="14080" y="1303"/>
                    </a:lnTo>
                    <a:cubicBezTo>
                      <a:pt x="14092" y="1296"/>
                      <a:pt x="14103" y="1288"/>
                      <a:pt x="14114" y="1282"/>
                    </a:cubicBezTo>
                    <a:lnTo>
                      <a:pt x="14123" y="1275"/>
                    </a:lnTo>
                    <a:lnTo>
                      <a:pt x="14162" y="1252"/>
                    </a:lnTo>
                    <a:lnTo>
                      <a:pt x="14167" y="1249"/>
                    </a:lnTo>
                    <a:cubicBezTo>
                      <a:pt x="14702" y="927"/>
                      <a:pt x="15298" y="777"/>
                      <a:pt x="15890" y="777"/>
                    </a:cubicBezTo>
                    <a:cubicBezTo>
                      <a:pt x="15968" y="777"/>
                      <a:pt x="16047" y="780"/>
                      <a:pt x="16125" y="785"/>
                    </a:cubicBezTo>
                    <a:cubicBezTo>
                      <a:pt x="16518" y="812"/>
                      <a:pt x="16905" y="902"/>
                      <a:pt x="17268" y="1054"/>
                    </a:cubicBezTo>
                    <a:lnTo>
                      <a:pt x="17269" y="1054"/>
                    </a:lnTo>
                    <a:cubicBezTo>
                      <a:pt x="17283" y="1061"/>
                      <a:pt x="17298" y="1066"/>
                      <a:pt x="17313" y="1072"/>
                    </a:cubicBezTo>
                    <a:lnTo>
                      <a:pt x="17317" y="1074"/>
                    </a:lnTo>
                    <a:lnTo>
                      <a:pt x="17359" y="1092"/>
                    </a:lnTo>
                    <a:lnTo>
                      <a:pt x="17364" y="1096"/>
                    </a:lnTo>
                    <a:cubicBezTo>
                      <a:pt x="17378" y="1101"/>
                      <a:pt x="17391" y="1107"/>
                      <a:pt x="17404" y="1114"/>
                    </a:cubicBezTo>
                    <a:lnTo>
                      <a:pt x="17411" y="1117"/>
                    </a:lnTo>
                    <a:lnTo>
                      <a:pt x="17450" y="1135"/>
                    </a:lnTo>
                    <a:lnTo>
                      <a:pt x="17456" y="1138"/>
                    </a:lnTo>
                    <a:lnTo>
                      <a:pt x="17496" y="1157"/>
                    </a:lnTo>
                    <a:lnTo>
                      <a:pt x="17500" y="1161"/>
                    </a:lnTo>
                    <a:cubicBezTo>
                      <a:pt x="17554" y="1187"/>
                      <a:pt x="17608" y="1217"/>
                      <a:pt x="17661" y="1247"/>
                    </a:cubicBezTo>
                    <a:lnTo>
                      <a:pt x="17673" y="1254"/>
                    </a:lnTo>
                    <a:lnTo>
                      <a:pt x="17700" y="1269"/>
                    </a:lnTo>
                    <a:cubicBezTo>
                      <a:pt x="17706" y="1273"/>
                      <a:pt x="17712" y="1276"/>
                      <a:pt x="17718" y="1281"/>
                    </a:cubicBezTo>
                    <a:lnTo>
                      <a:pt x="17742" y="1294"/>
                    </a:lnTo>
                    <a:lnTo>
                      <a:pt x="17763" y="1308"/>
                    </a:lnTo>
                    <a:lnTo>
                      <a:pt x="17785" y="1321"/>
                    </a:lnTo>
                    <a:lnTo>
                      <a:pt x="17807" y="1336"/>
                    </a:lnTo>
                    <a:cubicBezTo>
                      <a:pt x="17815" y="1340"/>
                      <a:pt x="17821" y="1344"/>
                      <a:pt x="17829" y="1349"/>
                    </a:cubicBezTo>
                    <a:cubicBezTo>
                      <a:pt x="17836" y="1353"/>
                      <a:pt x="17843" y="1358"/>
                      <a:pt x="17852" y="1364"/>
                    </a:cubicBezTo>
                    <a:lnTo>
                      <a:pt x="17871" y="1377"/>
                    </a:lnTo>
                    <a:lnTo>
                      <a:pt x="17896" y="1393"/>
                    </a:lnTo>
                    <a:lnTo>
                      <a:pt x="17914" y="1406"/>
                    </a:lnTo>
                    <a:lnTo>
                      <a:pt x="17939" y="1424"/>
                    </a:lnTo>
                    <a:lnTo>
                      <a:pt x="17956" y="1436"/>
                    </a:lnTo>
                    <a:lnTo>
                      <a:pt x="17983" y="1455"/>
                    </a:lnTo>
                    <a:lnTo>
                      <a:pt x="17999" y="1467"/>
                    </a:lnTo>
                    <a:cubicBezTo>
                      <a:pt x="18008" y="1474"/>
                      <a:pt x="18017" y="1481"/>
                      <a:pt x="18026" y="1488"/>
                    </a:cubicBezTo>
                    <a:lnTo>
                      <a:pt x="18040" y="1498"/>
                    </a:lnTo>
                    <a:lnTo>
                      <a:pt x="18073" y="1524"/>
                    </a:lnTo>
                    <a:lnTo>
                      <a:pt x="18080" y="1529"/>
                    </a:lnTo>
                    <a:cubicBezTo>
                      <a:pt x="18122" y="1562"/>
                      <a:pt x="18163" y="1596"/>
                      <a:pt x="18203" y="1631"/>
                    </a:cubicBezTo>
                    <a:lnTo>
                      <a:pt x="18209" y="1637"/>
                    </a:lnTo>
                    <a:lnTo>
                      <a:pt x="18242" y="1666"/>
                    </a:lnTo>
                    <a:lnTo>
                      <a:pt x="18251" y="1674"/>
                    </a:lnTo>
                    <a:cubicBezTo>
                      <a:pt x="18260" y="1684"/>
                      <a:pt x="18271" y="1692"/>
                      <a:pt x="18280" y="1702"/>
                    </a:cubicBezTo>
                    <a:lnTo>
                      <a:pt x="18290" y="1711"/>
                    </a:lnTo>
                    <a:lnTo>
                      <a:pt x="18319" y="1738"/>
                    </a:lnTo>
                    <a:lnTo>
                      <a:pt x="18328" y="1747"/>
                    </a:lnTo>
                    <a:lnTo>
                      <a:pt x="18356" y="1774"/>
                    </a:lnTo>
                    <a:cubicBezTo>
                      <a:pt x="18359" y="1777"/>
                      <a:pt x="18362" y="1780"/>
                      <a:pt x="18366" y="1785"/>
                    </a:cubicBezTo>
                    <a:cubicBezTo>
                      <a:pt x="18375" y="1793"/>
                      <a:pt x="18385" y="1803"/>
                      <a:pt x="18393" y="1812"/>
                    </a:cubicBezTo>
                    <a:lnTo>
                      <a:pt x="18403" y="1822"/>
                    </a:lnTo>
                    <a:lnTo>
                      <a:pt x="18429" y="1851"/>
                    </a:lnTo>
                    <a:lnTo>
                      <a:pt x="18438" y="1860"/>
                    </a:lnTo>
                    <a:cubicBezTo>
                      <a:pt x="18447" y="1870"/>
                      <a:pt x="18457" y="1880"/>
                      <a:pt x="18465" y="1890"/>
                    </a:cubicBezTo>
                    <a:lnTo>
                      <a:pt x="18473" y="1898"/>
                    </a:lnTo>
                    <a:cubicBezTo>
                      <a:pt x="18483" y="1910"/>
                      <a:pt x="18493" y="1921"/>
                      <a:pt x="18503" y="1932"/>
                    </a:cubicBezTo>
                    <a:lnTo>
                      <a:pt x="18508" y="1938"/>
                    </a:lnTo>
                    <a:cubicBezTo>
                      <a:pt x="18555" y="1991"/>
                      <a:pt x="18599" y="2046"/>
                      <a:pt x="18642" y="2104"/>
                    </a:cubicBezTo>
                    <a:lnTo>
                      <a:pt x="18645" y="2109"/>
                    </a:lnTo>
                    <a:cubicBezTo>
                      <a:pt x="18655" y="2121"/>
                      <a:pt x="18663" y="2133"/>
                      <a:pt x="18673" y="2145"/>
                    </a:cubicBezTo>
                    <a:lnTo>
                      <a:pt x="18679" y="2155"/>
                    </a:lnTo>
                    <a:lnTo>
                      <a:pt x="18702" y="2188"/>
                    </a:lnTo>
                    <a:lnTo>
                      <a:pt x="18711" y="2199"/>
                    </a:lnTo>
                    <a:lnTo>
                      <a:pt x="18732" y="2231"/>
                    </a:lnTo>
                    <a:lnTo>
                      <a:pt x="18742" y="2244"/>
                    </a:lnTo>
                    <a:cubicBezTo>
                      <a:pt x="18748" y="2255"/>
                      <a:pt x="18755" y="2265"/>
                      <a:pt x="18761" y="2275"/>
                    </a:cubicBezTo>
                    <a:lnTo>
                      <a:pt x="18770" y="2290"/>
                    </a:lnTo>
                    <a:cubicBezTo>
                      <a:pt x="18777" y="2299"/>
                      <a:pt x="18784" y="2309"/>
                      <a:pt x="18790" y="2319"/>
                    </a:cubicBezTo>
                    <a:cubicBezTo>
                      <a:pt x="18793" y="2325"/>
                      <a:pt x="18796" y="2329"/>
                      <a:pt x="18799" y="2334"/>
                    </a:cubicBezTo>
                    <a:lnTo>
                      <a:pt x="18817" y="2364"/>
                    </a:lnTo>
                    <a:lnTo>
                      <a:pt x="18826" y="2380"/>
                    </a:lnTo>
                    <a:lnTo>
                      <a:pt x="18844" y="2411"/>
                    </a:lnTo>
                    <a:lnTo>
                      <a:pt x="18852" y="2426"/>
                    </a:lnTo>
                    <a:cubicBezTo>
                      <a:pt x="18859" y="2436"/>
                      <a:pt x="18865" y="2447"/>
                      <a:pt x="18870" y="2458"/>
                    </a:cubicBezTo>
                    <a:cubicBezTo>
                      <a:pt x="18874" y="2463"/>
                      <a:pt x="18876" y="2467"/>
                      <a:pt x="18879" y="2472"/>
                    </a:cubicBezTo>
                    <a:cubicBezTo>
                      <a:pt x="18884" y="2483"/>
                      <a:pt x="18891" y="2495"/>
                      <a:pt x="18897" y="2506"/>
                    </a:cubicBezTo>
                    <a:lnTo>
                      <a:pt x="18903" y="2519"/>
                    </a:lnTo>
                    <a:cubicBezTo>
                      <a:pt x="18912" y="2534"/>
                      <a:pt x="18919" y="2550"/>
                      <a:pt x="18928" y="2566"/>
                    </a:cubicBezTo>
                    <a:cubicBezTo>
                      <a:pt x="19100" y="2915"/>
                      <a:pt x="19202" y="3293"/>
                      <a:pt x="19228" y="3681"/>
                    </a:cubicBezTo>
                    <a:cubicBezTo>
                      <a:pt x="19233" y="3766"/>
                      <a:pt x="19219" y="3815"/>
                      <a:pt x="19271" y="3819"/>
                    </a:cubicBezTo>
                    <a:cubicBezTo>
                      <a:pt x="19459" y="3834"/>
                      <a:pt x="19893" y="3810"/>
                      <a:pt x="20323" y="4136"/>
                    </a:cubicBezTo>
                    <a:cubicBezTo>
                      <a:pt x="20486" y="4262"/>
                      <a:pt x="20601" y="4399"/>
                      <a:pt x="20623" y="4641"/>
                    </a:cubicBezTo>
                    <a:cubicBezTo>
                      <a:pt x="20888" y="4783"/>
                      <a:pt x="21107" y="5043"/>
                      <a:pt x="21285" y="5299"/>
                    </a:cubicBezTo>
                    <a:cubicBezTo>
                      <a:pt x="21485" y="5586"/>
                      <a:pt x="21717" y="6018"/>
                      <a:pt x="21610" y="6384"/>
                    </a:cubicBezTo>
                    <a:cubicBezTo>
                      <a:pt x="21688" y="6583"/>
                      <a:pt x="21765" y="6785"/>
                      <a:pt x="21843" y="6992"/>
                    </a:cubicBezTo>
                    <a:cubicBezTo>
                      <a:pt x="22815" y="9570"/>
                      <a:pt x="23781" y="12610"/>
                      <a:pt x="24203" y="14181"/>
                    </a:cubicBezTo>
                    <a:lnTo>
                      <a:pt x="43889" y="14181"/>
                    </a:lnTo>
                    <a:cubicBezTo>
                      <a:pt x="43747" y="14092"/>
                      <a:pt x="43603" y="13998"/>
                      <a:pt x="43454" y="13903"/>
                    </a:cubicBezTo>
                    <a:cubicBezTo>
                      <a:pt x="41818" y="12847"/>
                      <a:pt x="39743" y="11426"/>
                      <a:pt x="38177" y="10226"/>
                    </a:cubicBezTo>
                    <a:cubicBezTo>
                      <a:pt x="38127" y="10224"/>
                      <a:pt x="38079" y="10218"/>
                      <a:pt x="38030" y="10208"/>
                    </a:cubicBezTo>
                    <a:cubicBezTo>
                      <a:pt x="37549" y="10110"/>
                      <a:pt x="37144" y="9639"/>
                      <a:pt x="36937" y="9231"/>
                    </a:cubicBezTo>
                    <a:cubicBezTo>
                      <a:pt x="36861" y="9081"/>
                      <a:pt x="36806" y="8947"/>
                      <a:pt x="36780" y="8811"/>
                    </a:cubicBezTo>
                    <a:cubicBezTo>
                      <a:pt x="36287" y="8584"/>
                      <a:pt x="36199" y="7830"/>
                      <a:pt x="36351" y="7291"/>
                    </a:cubicBezTo>
                    <a:cubicBezTo>
                      <a:pt x="36365" y="7245"/>
                      <a:pt x="36362" y="7242"/>
                      <a:pt x="36312" y="7227"/>
                    </a:cubicBezTo>
                    <a:cubicBezTo>
                      <a:pt x="35909" y="7110"/>
                      <a:pt x="35540" y="6899"/>
                      <a:pt x="35234" y="6612"/>
                    </a:cubicBezTo>
                    <a:cubicBezTo>
                      <a:pt x="34037" y="5504"/>
                      <a:pt x="33790" y="3362"/>
                      <a:pt x="35025" y="1930"/>
                    </a:cubicBezTo>
                    <a:lnTo>
                      <a:pt x="35062" y="1888"/>
                    </a:lnTo>
                    <a:lnTo>
                      <a:pt x="35076" y="1873"/>
                    </a:lnTo>
                    <a:cubicBezTo>
                      <a:pt x="35084" y="1864"/>
                      <a:pt x="35091" y="1856"/>
                      <a:pt x="35100" y="1847"/>
                    </a:cubicBezTo>
                    <a:lnTo>
                      <a:pt x="35116" y="1829"/>
                    </a:lnTo>
                    <a:lnTo>
                      <a:pt x="35137" y="1807"/>
                    </a:lnTo>
                    <a:lnTo>
                      <a:pt x="35155" y="1788"/>
                    </a:lnTo>
                    <a:lnTo>
                      <a:pt x="35175" y="1768"/>
                    </a:lnTo>
                    <a:lnTo>
                      <a:pt x="35193" y="1748"/>
                    </a:lnTo>
                    <a:lnTo>
                      <a:pt x="35213" y="1728"/>
                    </a:lnTo>
                    <a:lnTo>
                      <a:pt x="35232" y="1710"/>
                    </a:lnTo>
                    <a:lnTo>
                      <a:pt x="35253" y="1690"/>
                    </a:lnTo>
                    <a:lnTo>
                      <a:pt x="35272" y="1672"/>
                    </a:lnTo>
                    <a:lnTo>
                      <a:pt x="35292" y="1653"/>
                    </a:lnTo>
                    <a:lnTo>
                      <a:pt x="35311" y="1636"/>
                    </a:lnTo>
                    <a:lnTo>
                      <a:pt x="35332" y="1617"/>
                    </a:lnTo>
                    <a:lnTo>
                      <a:pt x="35352" y="1600"/>
                    </a:lnTo>
                    <a:lnTo>
                      <a:pt x="35374" y="1580"/>
                    </a:lnTo>
                    <a:lnTo>
                      <a:pt x="35392" y="1565"/>
                    </a:lnTo>
                    <a:cubicBezTo>
                      <a:pt x="35399" y="1557"/>
                      <a:pt x="35408" y="1551"/>
                      <a:pt x="35416" y="1543"/>
                    </a:cubicBezTo>
                    <a:lnTo>
                      <a:pt x="35432" y="1530"/>
                    </a:lnTo>
                    <a:cubicBezTo>
                      <a:pt x="35445" y="1519"/>
                      <a:pt x="35459" y="1508"/>
                      <a:pt x="35473" y="1496"/>
                    </a:cubicBezTo>
                    <a:lnTo>
                      <a:pt x="35479" y="1492"/>
                    </a:lnTo>
                    <a:cubicBezTo>
                      <a:pt x="35491" y="1483"/>
                      <a:pt x="35503" y="1473"/>
                      <a:pt x="35515" y="1464"/>
                    </a:cubicBezTo>
                    <a:lnTo>
                      <a:pt x="35528" y="1454"/>
                    </a:lnTo>
                    <a:lnTo>
                      <a:pt x="35557" y="1432"/>
                    </a:lnTo>
                    <a:lnTo>
                      <a:pt x="35572" y="1421"/>
                    </a:lnTo>
                    <a:cubicBezTo>
                      <a:pt x="35581" y="1414"/>
                      <a:pt x="35591" y="1407"/>
                      <a:pt x="35599" y="1401"/>
                    </a:cubicBezTo>
                    <a:lnTo>
                      <a:pt x="35615" y="1389"/>
                    </a:lnTo>
                    <a:lnTo>
                      <a:pt x="35643" y="1370"/>
                    </a:lnTo>
                    <a:cubicBezTo>
                      <a:pt x="35648" y="1366"/>
                      <a:pt x="35652" y="1363"/>
                      <a:pt x="35658" y="1359"/>
                    </a:cubicBezTo>
                    <a:cubicBezTo>
                      <a:pt x="35667" y="1353"/>
                      <a:pt x="35677" y="1347"/>
                      <a:pt x="35686" y="1339"/>
                    </a:cubicBezTo>
                    <a:lnTo>
                      <a:pt x="35700" y="1330"/>
                    </a:lnTo>
                    <a:lnTo>
                      <a:pt x="35731" y="1309"/>
                    </a:lnTo>
                    <a:lnTo>
                      <a:pt x="35745" y="1302"/>
                    </a:lnTo>
                    <a:lnTo>
                      <a:pt x="35778" y="1281"/>
                    </a:lnTo>
                    <a:lnTo>
                      <a:pt x="35789" y="1274"/>
                    </a:lnTo>
                    <a:cubicBezTo>
                      <a:pt x="35800" y="1266"/>
                      <a:pt x="35813" y="1258"/>
                      <a:pt x="35826" y="1251"/>
                    </a:cubicBezTo>
                    <a:lnTo>
                      <a:pt x="35832" y="1247"/>
                    </a:lnTo>
                    <a:cubicBezTo>
                      <a:pt x="36366" y="926"/>
                      <a:pt x="36962" y="776"/>
                      <a:pt x="37554" y="776"/>
                    </a:cubicBezTo>
                    <a:cubicBezTo>
                      <a:pt x="37632" y="776"/>
                      <a:pt x="37711" y="779"/>
                      <a:pt x="37789" y="784"/>
                    </a:cubicBezTo>
                    <a:cubicBezTo>
                      <a:pt x="38182" y="811"/>
                      <a:pt x="38568" y="901"/>
                      <a:pt x="38932" y="1053"/>
                    </a:cubicBezTo>
                    <a:cubicBezTo>
                      <a:pt x="38947" y="1060"/>
                      <a:pt x="38962" y="1065"/>
                      <a:pt x="38977" y="1071"/>
                    </a:cubicBezTo>
                    <a:lnTo>
                      <a:pt x="38980" y="1073"/>
                    </a:lnTo>
                    <a:cubicBezTo>
                      <a:pt x="38994" y="1080"/>
                      <a:pt x="39008" y="1085"/>
                      <a:pt x="39022" y="1091"/>
                    </a:cubicBezTo>
                    <a:lnTo>
                      <a:pt x="39028" y="1095"/>
                    </a:lnTo>
                    <a:cubicBezTo>
                      <a:pt x="39041" y="1100"/>
                      <a:pt x="39055" y="1106"/>
                      <a:pt x="39067" y="1113"/>
                    </a:cubicBezTo>
                    <a:lnTo>
                      <a:pt x="39074" y="1116"/>
                    </a:lnTo>
                    <a:cubicBezTo>
                      <a:pt x="39087" y="1121"/>
                      <a:pt x="39100" y="1128"/>
                      <a:pt x="39113" y="1134"/>
                    </a:cubicBezTo>
                    <a:lnTo>
                      <a:pt x="39119" y="1137"/>
                    </a:lnTo>
                    <a:cubicBezTo>
                      <a:pt x="39133" y="1144"/>
                      <a:pt x="39146" y="1151"/>
                      <a:pt x="39160" y="1156"/>
                    </a:cubicBezTo>
                    <a:lnTo>
                      <a:pt x="39163" y="1158"/>
                    </a:lnTo>
                    <a:cubicBezTo>
                      <a:pt x="39218" y="1186"/>
                      <a:pt x="39272" y="1216"/>
                      <a:pt x="39327" y="1247"/>
                    </a:cubicBezTo>
                    <a:lnTo>
                      <a:pt x="39337" y="1252"/>
                    </a:lnTo>
                    <a:cubicBezTo>
                      <a:pt x="39346" y="1257"/>
                      <a:pt x="39355" y="1264"/>
                      <a:pt x="39365" y="1269"/>
                    </a:cubicBezTo>
                    <a:lnTo>
                      <a:pt x="39382" y="1279"/>
                    </a:lnTo>
                    <a:cubicBezTo>
                      <a:pt x="39390" y="1284"/>
                      <a:pt x="39399" y="1289"/>
                      <a:pt x="39406" y="1293"/>
                    </a:cubicBezTo>
                    <a:lnTo>
                      <a:pt x="39427" y="1306"/>
                    </a:lnTo>
                    <a:lnTo>
                      <a:pt x="39450" y="1320"/>
                    </a:lnTo>
                    <a:lnTo>
                      <a:pt x="39471" y="1334"/>
                    </a:lnTo>
                    <a:lnTo>
                      <a:pt x="39493" y="1347"/>
                    </a:lnTo>
                    <a:lnTo>
                      <a:pt x="39515" y="1361"/>
                    </a:lnTo>
                    <a:lnTo>
                      <a:pt x="39536" y="1375"/>
                    </a:lnTo>
                    <a:cubicBezTo>
                      <a:pt x="39544" y="1381"/>
                      <a:pt x="39551" y="1386"/>
                      <a:pt x="39558" y="1391"/>
                    </a:cubicBezTo>
                    <a:lnTo>
                      <a:pt x="39579" y="1404"/>
                    </a:lnTo>
                    <a:lnTo>
                      <a:pt x="39602" y="1421"/>
                    </a:lnTo>
                    <a:lnTo>
                      <a:pt x="39620" y="1435"/>
                    </a:lnTo>
                    <a:lnTo>
                      <a:pt x="39646" y="1453"/>
                    </a:lnTo>
                    <a:lnTo>
                      <a:pt x="39662" y="1465"/>
                    </a:lnTo>
                    <a:lnTo>
                      <a:pt x="39689" y="1486"/>
                    </a:lnTo>
                    <a:cubicBezTo>
                      <a:pt x="39695" y="1489"/>
                      <a:pt x="39699" y="1492"/>
                      <a:pt x="39703" y="1496"/>
                    </a:cubicBezTo>
                    <a:lnTo>
                      <a:pt x="39735" y="1521"/>
                    </a:lnTo>
                    <a:lnTo>
                      <a:pt x="39743" y="1528"/>
                    </a:lnTo>
                    <a:cubicBezTo>
                      <a:pt x="39771" y="1550"/>
                      <a:pt x="39799" y="1572"/>
                      <a:pt x="39826" y="1595"/>
                    </a:cubicBezTo>
                    <a:cubicBezTo>
                      <a:pt x="39839" y="1606"/>
                      <a:pt x="39853" y="1618"/>
                      <a:pt x="39866" y="1629"/>
                    </a:cubicBezTo>
                    <a:lnTo>
                      <a:pt x="39873" y="1636"/>
                    </a:lnTo>
                    <a:cubicBezTo>
                      <a:pt x="39884" y="1645"/>
                      <a:pt x="39894" y="1654"/>
                      <a:pt x="39905" y="1663"/>
                    </a:cubicBezTo>
                    <a:lnTo>
                      <a:pt x="39915" y="1673"/>
                    </a:lnTo>
                    <a:cubicBezTo>
                      <a:pt x="39924" y="1681"/>
                      <a:pt x="39934" y="1690"/>
                      <a:pt x="39943" y="1700"/>
                    </a:cubicBezTo>
                    <a:lnTo>
                      <a:pt x="39954" y="1709"/>
                    </a:lnTo>
                    <a:lnTo>
                      <a:pt x="39982" y="1736"/>
                    </a:lnTo>
                    <a:cubicBezTo>
                      <a:pt x="39985" y="1739"/>
                      <a:pt x="39989" y="1743"/>
                      <a:pt x="39992" y="1746"/>
                    </a:cubicBezTo>
                    <a:cubicBezTo>
                      <a:pt x="40002" y="1755"/>
                      <a:pt x="40010" y="1763"/>
                      <a:pt x="40019" y="1773"/>
                    </a:cubicBezTo>
                    <a:lnTo>
                      <a:pt x="40029" y="1784"/>
                    </a:lnTo>
                    <a:cubicBezTo>
                      <a:pt x="40039" y="1793"/>
                      <a:pt x="40048" y="1802"/>
                      <a:pt x="40056" y="1810"/>
                    </a:cubicBezTo>
                    <a:lnTo>
                      <a:pt x="40067" y="1821"/>
                    </a:lnTo>
                    <a:lnTo>
                      <a:pt x="40093" y="1848"/>
                    </a:lnTo>
                    <a:cubicBezTo>
                      <a:pt x="40096" y="1853"/>
                      <a:pt x="40100" y="1856"/>
                      <a:pt x="40103" y="1859"/>
                    </a:cubicBezTo>
                    <a:cubicBezTo>
                      <a:pt x="40112" y="1869"/>
                      <a:pt x="40121" y="1879"/>
                      <a:pt x="40130" y="1889"/>
                    </a:cubicBezTo>
                    <a:lnTo>
                      <a:pt x="40138" y="1897"/>
                    </a:lnTo>
                    <a:cubicBezTo>
                      <a:pt x="40147" y="1909"/>
                      <a:pt x="40157" y="1920"/>
                      <a:pt x="40167" y="1930"/>
                    </a:cubicBezTo>
                    <a:cubicBezTo>
                      <a:pt x="40169" y="1932"/>
                      <a:pt x="40171" y="1934"/>
                      <a:pt x="40173" y="1937"/>
                    </a:cubicBezTo>
                    <a:cubicBezTo>
                      <a:pt x="40219" y="1990"/>
                      <a:pt x="40263" y="2045"/>
                      <a:pt x="40306" y="2102"/>
                    </a:cubicBezTo>
                    <a:lnTo>
                      <a:pt x="40310" y="2108"/>
                    </a:lnTo>
                    <a:cubicBezTo>
                      <a:pt x="40320" y="2119"/>
                      <a:pt x="40328" y="2132"/>
                      <a:pt x="40337" y="2144"/>
                    </a:cubicBezTo>
                    <a:lnTo>
                      <a:pt x="40344" y="2154"/>
                    </a:lnTo>
                    <a:cubicBezTo>
                      <a:pt x="40352" y="2165"/>
                      <a:pt x="40360" y="2176"/>
                      <a:pt x="40368" y="2186"/>
                    </a:cubicBezTo>
                    <a:lnTo>
                      <a:pt x="40376" y="2199"/>
                    </a:lnTo>
                    <a:lnTo>
                      <a:pt x="40397" y="2230"/>
                    </a:lnTo>
                    <a:cubicBezTo>
                      <a:pt x="40400" y="2234"/>
                      <a:pt x="40404" y="2239"/>
                      <a:pt x="40406" y="2243"/>
                    </a:cubicBezTo>
                    <a:cubicBezTo>
                      <a:pt x="40413" y="2253"/>
                      <a:pt x="40420" y="2263"/>
                      <a:pt x="40426" y="2274"/>
                    </a:cubicBezTo>
                    <a:cubicBezTo>
                      <a:pt x="40429" y="2278"/>
                      <a:pt x="40432" y="2283"/>
                      <a:pt x="40436" y="2287"/>
                    </a:cubicBezTo>
                    <a:cubicBezTo>
                      <a:pt x="40442" y="2298"/>
                      <a:pt x="40448" y="2308"/>
                      <a:pt x="40455" y="2318"/>
                    </a:cubicBezTo>
                    <a:lnTo>
                      <a:pt x="40463" y="2333"/>
                    </a:lnTo>
                    <a:cubicBezTo>
                      <a:pt x="40470" y="2343"/>
                      <a:pt x="40476" y="2353"/>
                      <a:pt x="40481" y="2363"/>
                    </a:cubicBezTo>
                    <a:lnTo>
                      <a:pt x="40491" y="2379"/>
                    </a:lnTo>
                    <a:cubicBezTo>
                      <a:pt x="40497" y="2388"/>
                      <a:pt x="40503" y="2399"/>
                      <a:pt x="40509" y="2409"/>
                    </a:cubicBezTo>
                    <a:lnTo>
                      <a:pt x="40517" y="2425"/>
                    </a:lnTo>
                    <a:cubicBezTo>
                      <a:pt x="40524" y="2435"/>
                      <a:pt x="40529" y="2446"/>
                      <a:pt x="40536" y="2457"/>
                    </a:cubicBezTo>
                    <a:lnTo>
                      <a:pt x="40543" y="2470"/>
                    </a:lnTo>
                    <a:cubicBezTo>
                      <a:pt x="40549" y="2482"/>
                      <a:pt x="40556" y="2494"/>
                      <a:pt x="40561" y="2505"/>
                    </a:cubicBezTo>
                    <a:cubicBezTo>
                      <a:pt x="40564" y="2510"/>
                      <a:pt x="40566" y="2514"/>
                      <a:pt x="40568" y="2517"/>
                    </a:cubicBezTo>
                    <a:cubicBezTo>
                      <a:pt x="40576" y="2533"/>
                      <a:pt x="40584" y="2549"/>
                      <a:pt x="40592" y="2565"/>
                    </a:cubicBezTo>
                    <a:cubicBezTo>
                      <a:pt x="40765" y="2914"/>
                      <a:pt x="40867" y="3292"/>
                      <a:pt x="40892" y="3680"/>
                    </a:cubicBezTo>
                    <a:cubicBezTo>
                      <a:pt x="40898" y="3765"/>
                      <a:pt x="40883" y="3814"/>
                      <a:pt x="40936" y="3818"/>
                    </a:cubicBezTo>
                    <a:cubicBezTo>
                      <a:pt x="41123" y="3833"/>
                      <a:pt x="41557" y="3809"/>
                      <a:pt x="41988" y="4135"/>
                    </a:cubicBezTo>
                    <a:cubicBezTo>
                      <a:pt x="42152" y="4261"/>
                      <a:pt x="42266" y="4398"/>
                      <a:pt x="42288" y="4639"/>
                    </a:cubicBezTo>
                    <a:cubicBezTo>
                      <a:pt x="42553" y="4782"/>
                      <a:pt x="42772" y="5042"/>
                      <a:pt x="42950" y="5298"/>
                    </a:cubicBezTo>
                    <a:cubicBezTo>
                      <a:pt x="43149" y="5585"/>
                      <a:pt x="43382" y="6017"/>
                      <a:pt x="43275" y="6382"/>
                    </a:cubicBezTo>
                    <a:cubicBezTo>
                      <a:pt x="43352" y="6582"/>
                      <a:pt x="43431" y="6785"/>
                      <a:pt x="43507" y="6990"/>
                    </a:cubicBezTo>
                    <a:cubicBezTo>
                      <a:pt x="44479" y="9568"/>
                      <a:pt x="45445" y="12609"/>
                      <a:pt x="45868" y="14180"/>
                    </a:cubicBezTo>
                    <a:lnTo>
                      <a:pt x="65550" y="14180"/>
                    </a:lnTo>
                    <a:cubicBezTo>
                      <a:pt x="65408" y="14091"/>
                      <a:pt x="65264" y="13997"/>
                      <a:pt x="65115" y="13900"/>
                    </a:cubicBezTo>
                    <a:cubicBezTo>
                      <a:pt x="63479" y="12846"/>
                      <a:pt x="61403" y="11425"/>
                      <a:pt x="59837" y="10224"/>
                    </a:cubicBezTo>
                    <a:cubicBezTo>
                      <a:pt x="59788" y="10223"/>
                      <a:pt x="59738" y="10217"/>
                      <a:pt x="59690" y="10207"/>
                    </a:cubicBezTo>
                    <a:cubicBezTo>
                      <a:pt x="59210" y="10109"/>
                      <a:pt x="58805" y="9638"/>
                      <a:pt x="58598" y="9230"/>
                    </a:cubicBezTo>
                    <a:cubicBezTo>
                      <a:pt x="58522" y="9080"/>
                      <a:pt x="58466" y="8946"/>
                      <a:pt x="58441" y="8809"/>
                    </a:cubicBezTo>
                    <a:cubicBezTo>
                      <a:pt x="57948" y="8582"/>
                      <a:pt x="57860" y="7829"/>
                      <a:pt x="58012" y="7289"/>
                    </a:cubicBezTo>
                    <a:cubicBezTo>
                      <a:pt x="58026" y="7244"/>
                      <a:pt x="58021" y="7240"/>
                      <a:pt x="57972" y="7226"/>
                    </a:cubicBezTo>
                    <a:cubicBezTo>
                      <a:pt x="57569" y="7109"/>
                      <a:pt x="57201" y="6898"/>
                      <a:pt x="56893" y="6611"/>
                    </a:cubicBezTo>
                    <a:cubicBezTo>
                      <a:pt x="55698" y="5502"/>
                      <a:pt x="55451" y="3360"/>
                      <a:pt x="56686" y="1929"/>
                    </a:cubicBezTo>
                    <a:cubicBezTo>
                      <a:pt x="56698" y="1914"/>
                      <a:pt x="56710" y="1900"/>
                      <a:pt x="56722" y="1887"/>
                    </a:cubicBezTo>
                    <a:lnTo>
                      <a:pt x="56736" y="1872"/>
                    </a:lnTo>
                    <a:lnTo>
                      <a:pt x="56759" y="1845"/>
                    </a:lnTo>
                    <a:lnTo>
                      <a:pt x="56775" y="1827"/>
                    </a:lnTo>
                    <a:lnTo>
                      <a:pt x="56798" y="1805"/>
                    </a:lnTo>
                    <a:lnTo>
                      <a:pt x="56815" y="1787"/>
                    </a:lnTo>
                    <a:cubicBezTo>
                      <a:pt x="56821" y="1779"/>
                      <a:pt x="56827" y="1772"/>
                      <a:pt x="56836" y="1765"/>
                    </a:cubicBezTo>
                    <a:lnTo>
                      <a:pt x="56853" y="1747"/>
                    </a:lnTo>
                    <a:lnTo>
                      <a:pt x="56874" y="1726"/>
                    </a:lnTo>
                    <a:lnTo>
                      <a:pt x="56892" y="1708"/>
                    </a:lnTo>
                    <a:lnTo>
                      <a:pt x="56914" y="1688"/>
                    </a:lnTo>
                    <a:cubicBezTo>
                      <a:pt x="56920" y="1683"/>
                      <a:pt x="56925" y="1676"/>
                      <a:pt x="56932" y="1671"/>
                    </a:cubicBezTo>
                    <a:cubicBezTo>
                      <a:pt x="56939" y="1663"/>
                      <a:pt x="56945" y="1657"/>
                      <a:pt x="56953" y="1651"/>
                    </a:cubicBezTo>
                    <a:lnTo>
                      <a:pt x="56971" y="1634"/>
                    </a:lnTo>
                    <a:lnTo>
                      <a:pt x="56993" y="1613"/>
                    </a:lnTo>
                    <a:lnTo>
                      <a:pt x="57011" y="1597"/>
                    </a:lnTo>
                    <a:cubicBezTo>
                      <a:pt x="57019" y="1591"/>
                      <a:pt x="57027" y="1585"/>
                      <a:pt x="57035" y="1577"/>
                    </a:cubicBezTo>
                    <a:lnTo>
                      <a:pt x="57052" y="1562"/>
                    </a:lnTo>
                    <a:lnTo>
                      <a:pt x="57079" y="1539"/>
                    </a:lnTo>
                    <a:lnTo>
                      <a:pt x="57092" y="1528"/>
                    </a:lnTo>
                    <a:cubicBezTo>
                      <a:pt x="57106" y="1517"/>
                      <a:pt x="57120" y="1506"/>
                      <a:pt x="57134" y="1494"/>
                    </a:cubicBezTo>
                    <a:cubicBezTo>
                      <a:pt x="57147" y="1484"/>
                      <a:pt x="57161" y="1473"/>
                      <a:pt x="57176" y="1462"/>
                    </a:cubicBezTo>
                    <a:lnTo>
                      <a:pt x="57186" y="1454"/>
                    </a:lnTo>
                    <a:cubicBezTo>
                      <a:pt x="57196" y="1445"/>
                      <a:pt x="57207" y="1438"/>
                      <a:pt x="57218" y="1429"/>
                    </a:cubicBezTo>
                    <a:lnTo>
                      <a:pt x="57231" y="1420"/>
                    </a:lnTo>
                    <a:cubicBezTo>
                      <a:pt x="57241" y="1412"/>
                      <a:pt x="57252" y="1405"/>
                      <a:pt x="57261" y="1399"/>
                    </a:cubicBezTo>
                    <a:lnTo>
                      <a:pt x="57274" y="1389"/>
                    </a:lnTo>
                    <a:lnTo>
                      <a:pt x="57305" y="1368"/>
                    </a:lnTo>
                    <a:lnTo>
                      <a:pt x="57318" y="1358"/>
                    </a:lnTo>
                    <a:cubicBezTo>
                      <a:pt x="57328" y="1351"/>
                      <a:pt x="57338" y="1344"/>
                      <a:pt x="57348" y="1337"/>
                    </a:cubicBezTo>
                    <a:lnTo>
                      <a:pt x="57361" y="1328"/>
                    </a:lnTo>
                    <a:lnTo>
                      <a:pt x="57393" y="1307"/>
                    </a:lnTo>
                    <a:lnTo>
                      <a:pt x="57405" y="1301"/>
                    </a:lnTo>
                    <a:cubicBezTo>
                      <a:pt x="57415" y="1292"/>
                      <a:pt x="57427" y="1285"/>
                      <a:pt x="57439" y="1279"/>
                    </a:cubicBezTo>
                    <a:lnTo>
                      <a:pt x="57447" y="1272"/>
                    </a:lnTo>
                    <a:cubicBezTo>
                      <a:pt x="57461" y="1265"/>
                      <a:pt x="57474" y="1256"/>
                      <a:pt x="57488" y="1249"/>
                    </a:cubicBezTo>
                    <a:lnTo>
                      <a:pt x="57492" y="1246"/>
                    </a:lnTo>
                    <a:cubicBezTo>
                      <a:pt x="58027" y="923"/>
                      <a:pt x="58625" y="774"/>
                      <a:pt x="59217" y="774"/>
                    </a:cubicBezTo>
                    <a:cubicBezTo>
                      <a:pt x="59294" y="774"/>
                      <a:pt x="59372" y="777"/>
                      <a:pt x="59449" y="782"/>
                    </a:cubicBezTo>
                    <a:cubicBezTo>
                      <a:pt x="59843" y="809"/>
                      <a:pt x="60228" y="900"/>
                      <a:pt x="60592" y="1051"/>
                    </a:cubicBezTo>
                    <a:lnTo>
                      <a:pt x="60593" y="1051"/>
                    </a:lnTo>
                    <a:cubicBezTo>
                      <a:pt x="60608" y="1057"/>
                      <a:pt x="60622" y="1064"/>
                      <a:pt x="60637" y="1069"/>
                    </a:cubicBezTo>
                    <a:lnTo>
                      <a:pt x="60641" y="1071"/>
                    </a:lnTo>
                    <a:lnTo>
                      <a:pt x="60682" y="1089"/>
                    </a:lnTo>
                    <a:lnTo>
                      <a:pt x="60689" y="1092"/>
                    </a:lnTo>
                    <a:cubicBezTo>
                      <a:pt x="60702" y="1098"/>
                      <a:pt x="60715" y="1104"/>
                      <a:pt x="60728" y="1111"/>
                    </a:cubicBezTo>
                    <a:lnTo>
                      <a:pt x="60736" y="1114"/>
                    </a:lnTo>
                    <a:cubicBezTo>
                      <a:pt x="60748" y="1120"/>
                      <a:pt x="60761" y="1125"/>
                      <a:pt x="60774" y="1132"/>
                    </a:cubicBezTo>
                    <a:lnTo>
                      <a:pt x="60781" y="1136"/>
                    </a:lnTo>
                    <a:lnTo>
                      <a:pt x="60820" y="1155"/>
                    </a:lnTo>
                    <a:lnTo>
                      <a:pt x="60825" y="1157"/>
                    </a:lnTo>
                    <a:cubicBezTo>
                      <a:pt x="60878" y="1185"/>
                      <a:pt x="60931" y="1213"/>
                      <a:pt x="60983" y="1242"/>
                    </a:cubicBezTo>
                    <a:lnTo>
                      <a:pt x="60997" y="1251"/>
                    </a:lnTo>
                    <a:lnTo>
                      <a:pt x="61023" y="1266"/>
                    </a:lnTo>
                    <a:lnTo>
                      <a:pt x="61042" y="1277"/>
                    </a:lnTo>
                    <a:lnTo>
                      <a:pt x="61065" y="1291"/>
                    </a:lnTo>
                    <a:lnTo>
                      <a:pt x="61086" y="1305"/>
                    </a:lnTo>
                    <a:cubicBezTo>
                      <a:pt x="61094" y="1309"/>
                      <a:pt x="61101" y="1314"/>
                      <a:pt x="61109" y="1318"/>
                    </a:cubicBezTo>
                    <a:cubicBezTo>
                      <a:pt x="61116" y="1322"/>
                      <a:pt x="61124" y="1327"/>
                      <a:pt x="61131" y="1333"/>
                    </a:cubicBezTo>
                    <a:lnTo>
                      <a:pt x="61152" y="1346"/>
                    </a:lnTo>
                    <a:lnTo>
                      <a:pt x="61176" y="1361"/>
                    </a:lnTo>
                    <a:lnTo>
                      <a:pt x="61195" y="1374"/>
                    </a:lnTo>
                    <a:lnTo>
                      <a:pt x="61219" y="1391"/>
                    </a:lnTo>
                    <a:lnTo>
                      <a:pt x="61237" y="1404"/>
                    </a:lnTo>
                    <a:lnTo>
                      <a:pt x="61263" y="1421"/>
                    </a:lnTo>
                    <a:lnTo>
                      <a:pt x="61280" y="1434"/>
                    </a:lnTo>
                    <a:lnTo>
                      <a:pt x="61306" y="1453"/>
                    </a:lnTo>
                    <a:lnTo>
                      <a:pt x="61321" y="1464"/>
                    </a:lnTo>
                    <a:lnTo>
                      <a:pt x="61350" y="1486"/>
                    </a:lnTo>
                    <a:lnTo>
                      <a:pt x="61363" y="1495"/>
                    </a:lnTo>
                    <a:cubicBezTo>
                      <a:pt x="61375" y="1504"/>
                      <a:pt x="61385" y="1512"/>
                      <a:pt x="61397" y="1522"/>
                    </a:cubicBezTo>
                    <a:lnTo>
                      <a:pt x="61403" y="1527"/>
                    </a:lnTo>
                    <a:cubicBezTo>
                      <a:pt x="61446" y="1560"/>
                      <a:pt x="61486" y="1594"/>
                      <a:pt x="61526" y="1628"/>
                    </a:cubicBezTo>
                    <a:lnTo>
                      <a:pt x="61532" y="1634"/>
                    </a:lnTo>
                    <a:cubicBezTo>
                      <a:pt x="61543" y="1643"/>
                      <a:pt x="61554" y="1654"/>
                      <a:pt x="61565" y="1663"/>
                    </a:cubicBezTo>
                    <a:lnTo>
                      <a:pt x="61573" y="1671"/>
                    </a:lnTo>
                    <a:lnTo>
                      <a:pt x="61603" y="1698"/>
                    </a:lnTo>
                    <a:lnTo>
                      <a:pt x="61613" y="1708"/>
                    </a:lnTo>
                    <a:lnTo>
                      <a:pt x="61641" y="1735"/>
                    </a:lnTo>
                    <a:lnTo>
                      <a:pt x="61651" y="1744"/>
                    </a:lnTo>
                    <a:lnTo>
                      <a:pt x="61679" y="1772"/>
                    </a:lnTo>
                    <a:lnTo>
                      <a:pt x="61689" y="1781"/>
                    </a:lnTo>
                    <a:lnTo>
                      <a:pt x="61716" y="1809"/>
                    </a:lnTo>
                    <a:lnTo>
                      <a:pt x="61725" y="1819"/>
                    </a:lnTo>
                    <a:cubicBezTo>
                      <a:pt x="61734" y="1828"/>
                      <a:pt x="61743" y="1838"/>
                      <a:pt x="61752" y="1848"/>
                    </a:cubicBezTo>
                    <a:lnTo>
                      <a:pt x="61762" y="1857"/>
                    </a:lnTo>
                    <a:lnTo>
                      <a:pt x="61789" y="1888"/>
                    </a:lnTo>
                    <a:lnTo>
                      <a:pt x="61797" y="1896"/>
                    </a:lnTo>
                    <a:cubicBezTo>
                      <a:pt x="61806" y="1907"/>
                      <a:pt x="61817" y="1919"/>
                      <a:pt x="61826" y="1929"/>
                    </a:cubicBezTo>
                    <a:lnTo>
                      <a:pt x="61831" y="1934"/>
                    </a:lnTo>
                    <a:cubicBezTo>
                      <a:pt x="61877" y="1989"/>
                      <a:pt x="61922" y="2044"/>
                      <a:pt x="61965" y="2100"/>
                    </a:cubicBezTo>
                    <a:lnTo>
                      <a:pt x="61969" y="2106"/>
                    </a:lnTo>
                    <a:cubicBezTo>
                      <a:pt x="61977" y="2117"/>
                      <a:pt x="61987" y="2130"/>
                      <a:pt x="61995" y="2143"/>
                    </a:cubicBezTo>
                    <a:lnTo>
                      <a:pt x="62002" y="2151"/>
                    </a:lnTo>
                    <a:cubicBezTo>
                      <a:pt x="62010" y="2163"/>
                      <a:pt x="62018" y="2174"/>
                      <a:pt x="62025" y="2185"/>
                    </a:cubicBezTo>
                    <a:cubicBezTo>
                      <a:pt x="62028" y="2189"/>
                      <a:pt x="62031" y="2193"/>
                      <a:pt x="62034" y="2197"/>
                    </a:cubicBezTo>
                    <a:cubicBezTo>
                      <a:pt x="62041" y="2208"/>
                      <a:pt x="62049" y="2218"/>
                      <a:pt x="62055" y="2228"/>
                    </a:cubicBezTo>
                    <a:lnTo>
                      <a:pt x="62063" y="2242"/>
                    </a:lnTo>
                    <a:cubicBezTo>
                      <a:pt x="62071" y="2252"/>
                      <a:pt x="62077" y="2262"/>
                      <a:pt x="62084" y="2273"/>
                    </a:cubicBezTo>
                    <a:lnTo>
                      <a:pt x="62093" y="2286"/>
                    </a:lnTo>
                    <a:lnTo>
                      <a:pt x="62112" y="2317"/>
                    </a:lnTo>
                    <a:lnTo>
                      <a:pt x="62122" y="2332"/>
                    </a:lnTo>
                    <a:lnTo>
                      <a:pt x="62140" y="2362"/>
                    </a:lnTo>
                    <a:cubicBezTo>
                      <a:pt x="62143" y="2367"/>
                      <a:pt x="62146" y="2373"/>
                      <a:pt x="62149" y="2377"/>
                    </a:cubicBezTo>
                    <a:lnTo>
                      <a:pt x="62167" y="2408"/>
                    </a:lnTo>
                    <a:lnTo>
                      <a:pt x="62175" y="2424"/>
                    </a:lnTo>
                    <a:cubicBezTo>
                      <a:pt x="62181" y="2434"/>
                      <a:pt x="62188" y="2445"/>
                      <a:pt x="62193" y="2455"/>
                    </a:cubicBezTo>
                    <a:cubicBezTo>
                      <a:pt x="62196" y="2460"/>
                      <a:pt x="62198" y="2465"/>
                      <a:pt x="62201" y="2469"/>
                    </a:cubicBezTo>
                    <a:cubicBezTo>
                      <a:pt x="62207" y="2481"/>
                      <a:pt x="62213" y="2493"/>
                      <a:pt x="62220" y="2504"/>
                    </a:cubicBezTo>
                    <a:cubicBezTo>
                      <a:pt x="62222" y="2509"/>
                      <a:pt x="62224" y="2512"/>
                      <a:pt x="62226" y="2516"/>
                    </a:cubicBezTo>
                    <a:cubicBezTo>
                      <a:pt x="62235" y="2532"/>
                      <a:pt x="62242" y="2548"/>
                      <a:pt x="62250" y="2564"/>
                    </a:cubicBezTo>
                    <a:cubicBezTo>
                      <a:pt x="62423" y="2912"/>
                      <a:pt x="62525" y="3291"/>
                      <a:pt x="62549" y="3679"/>
                    </a:cubicBezTo>
                    <a:cubicBezTo>
                      <a:pt x="62556" y="3764"/>
                      <a:pt x="62541" y="3813"/>
                      <a:pt x="62594" y="3817"/>
                    </a:cubicBezTo>
                    <a:cubicBezTo>
                      <a:pt x="62781" y="3832"/>
                      <a:pt x="63216" y="3807"/>
                      <a:pt x="63645" y="4134"/>
                    </a:cubicBezTo>
                    <a:cubicBezTo>
                      <a:pt x="63809" y="4260"/>
                      <a:pt x="63924" y="4397"/>
                      <a:pt x="63945" y="4638"/>
                    </a:cubicBezTo>
                    <a:cubicBezTo>
                      <a:pt x="64211" y="4781"/>
                      <a:pt x="64430" y="5041"/>
                      <a:pt x="64608" y="5297"/>
                    </a:cubicBezTo>
                    <a:cubicBezTo>
                      <a:pt x="64807" y="5584"/>
                      <a:pt x="65039" y="6015"/>
                      <a:pt x="64933" y="6381"/>
                    </a:cubicBezTo>
                    <a:cubicBezTo>
                      <a:pt x="65011" y="6579"/>
                      <a:pt x="65088" y="6783"/>
                      <a:pt x="65166" y="6989"/>
                    </a:cubicBezTo>
                    <a:cubicBezTo>
                      <a:pt x="66137" y="9567"/>
                      <a:pt x="67104" y="12608"/>
                      <a:pt x="67526" y="14179"/>
                    </a:cubicBezTo>
                    <a:lnTo>
                      <a:pt x="73161" y="14179"/>
                    </a:lnTo>
                    <a:lnTo>
                      <a:pt x="68849" y="10633"/>
                    </a:lnTo>
                    <a:lnTo>
                      <a:pt x="70081" y="9625"/>
                    </a:lnTo>
                    <a:cubicBezTo>
                      <a:pt x="70013" y="9485"/>
                      <a:pt x="69968" y="9335"/>
                      <a:pt x="69950" y="9181"/>
                    </a:cubicBezTo>
                    <a:cubicBezTo>
                      <a:pt x="69943" y="9124"/>
                      <a:pt x="69938" y="9067"/>
                      <a:pt x="69936" y="9011"/>
                    </a:cubicBezTo>
                    <a:lnTo>
                      <a:pt x="69909" y="8997"/>
                    </a:lnTo>
                    <a:cubicBezTo>
                      <a:pt x="69900" y="8997"/>
                      <a:pt x="69892" y="8997"/>
                      <a:pt x="69884" y="8997"/>
                    </a:cubicBezTo>
                    <a:cubicBezTo>
                      <a:pt x="69423" y="8997"/>
                      <a:pt x="69068" y="8609"/>
                      <a:pt x="68806" y="8228"/>
                    </a:cubicBezTo>
                    <a:cubicBezTo>
                      <a:pt x="68606" y="7941"/>
                      <a:pt x="68374" y="7510"/>
                      <a:pt x="68481" y="7144"/>
                    </a:cubicBezTo>
                    <a:cubicBezTo>
                      <a:pt x="68404" y="6945"/>
                      <a:pt x="68327" y="6742"/>
                      <a:pt x="68249" y="6536"/>
                    </a:cubicBezTo>
                    <a:cubicBezTo>
                      <a:pt x="67401" y="4281"/>
                      <a:pt x="66556" y="1672"/>
                      <a:pt x="66076" y="2"/>
                    </a:cubicBezTo>
                    <a:lnTo>
                      <a:pt x="47223" y="2"/>
                    </a:lnTo>
                    <a:cubicBezTo>
                      <a:pt x="48748" y="1004"/>
                      <a:pt x="50532" y="2242"/>
                      <a:pt x="51919" y="3305"/>
                    </a:cubicBezTo>
                    <a:cubicBezTo>
                      <a:pt x="51968" y="3307"/>
                      <a:pt x="52018" y="3312"/>
                      <a:pt x="52066" y="3323"/>
                    </a:cubicBezTo>
                    <a:cubicBezTo>
                      <a:pt x="52546" y="3421"/>
                      <a:pt x="52951" y="3893"/>
                      <a:pt x="53157" y="4300"/>
                    </a:cubicBezTo>
                    <a:cubicBezTo>
                      <a:pt x="53305" y="4592"/>
                      <a:pt x="53376" y="4821"/>
                      <a:pt x="53293" y="5132"/>
                    </a:cubicBezTo>
                    <a:cubicBezTo>
                      <a:pt x="53298" y="5146"/>
                      <a:pt x="53301" y="5161"/>
                      <a:pt x="53304" y="5175"/>
                    </a:cubicBezTo>
                    <a:cubicBezTo>
                      <a:pt x="54074" y="5412"/>
                      <a:pt x="54529" y="6100"/>
                      <a:pt x="54340" y="7192"/>
                    </a:cubicBezTo>
                    <a:cubicBezTo>
                      <a:pt x="54319" y="7302"/>
                      <a:pt x="54385" y="7232"/>
                      <a:pt x="54591" y="7372"/>
                    </a:cubicBezTo>
                    <a:cubicBezTo>
                      <a:pt x="54721" y="7461"/>
                      <a:pt x="54832" y="7578"/>
                      <a:pt x="54915" y="7712"/>
                    </a:cubicBezTo>
                    <a:cubicBezTo>
                      <a:pt x="55175" y="8121"/>
                      <a:pt x="55249" y="8714"/>
                      <a:pt x="54995" y="9200"/>
                    </a:cubicBezTo>
                    <a:cubicBezTo>
                      <a:pt x="54958" y="9268"/>
                      <a:pt x="54928" y="9295"/>
                      <a:pt x="54964" y="9332"/>
                    </a:cubicBezTo>
                    <a:cubicBezTo>
                      <a:pt x="55190" y="9557"/>
                      <a:pt x="55269" y="9846"/>
                      <a:pt x="55293" y="10151"/>
                    </a:cubicBezTo>
                    <a:cubicBezTo>
                      <a:pt x="55343" y="10783"/>
                      <a:pt x="55090" y="11220"/>
                      <a:pt x="54967" y="11565"/>
                    </a:cubicBezTo>
                    <a:cubicBezTo>
                      <a:pt x="54759" y="12147"/>
                      <a:pt x="54978" y="12534"/>
                      <a:pt x="54889" y="12534"/>
                    </a:cubicBezTo>
                    <a:cubicBezTo>
                      <a:pt x="54882" y="12534"/>
                      <a:pt x="54873" y="12532"/>
                      <a:pt x="54862" y="12527"/>
                    </a:cubicBezTo>
                    <a:cubicBezTo>
                      <a:pt x="54617" y="12419"/>
                      <a:pt x="54406" y="12319"/>
                      <a:pt x="54047" y="12319"/>
                    </a:cubicBezTo>
                    <a:cubicBezTo>
                      <a:pt x="53931" y="12319"/>
                      <a:pt x="53799" y="12329"/>
                      <a:pt x="53645" y="12354"/>
                    </a:cubicBezTo>
                    <a:cubicBezTo>
                      <a:pt x="53549" y="12368"/>
                      <a:pt x="53452" y="12378"/>
                      <a:pt x="53355" y="12380"/>
                    </a:cubicBezTo>
                    <a:cubicBezTo>
                      <a:pt x="53327" y="12381"/>
                      <a:pt x="53299" y="12382"/>
                      <a:pt x="53271" y="12382"/>
                    </a:cubicBezTo>
                    <a:cubicBezTo>
                      <a:pt x="52839" y="12382"/>
                      <a:pt x="52384" y="12265"/>
                      <a:pt x="52038" y="11985"/>
                    </a:cubicBezTo>
                    <a:cubicBezTo>
                      <a:pt x="51851" y="11833"/>
                      <a:pt x="51848" y="11689"/>
                      <a:pt x="51745" y="11689"/>
                    </a:cubicBezTo>
                    <a:cubicBezTo>
                      <a:pt x="51732" y="11689"/>
                      <a:pt x="51719" y="11691"/>
                      <a:pt x="51703" y="11695"/>
                    </a:cubicBezTo>
                    <a:cubicBezTo>
                      <a:pt x="51610" y="11721"/>
                      <a:pt x="51510" y="11734"/>
                      <a:pt x="51409" y="11734"/>
                    </a:cubicBezTo>
                    <a:cubicBezTo>
                      <a:pt x="50999" y="11734"/>
                      <a:pt x="50547" y="11533"/>
                      <a:pt x="50266" y="11223"/>
                    </a:cubicBezTo>
                    <a:cubicBezTo>
                      <a:pt x="50103" y="11043"/>
                      <a:pt x="49998" y="10826"/>
                      <a:pt x="49990" y="10589"/>
                    </a:cubicBezTo>
                    <a:cubicBezTo>
                      <a:pt x="49989" y="10527"/>
                      <a:pt x="49987" y="10527"/>
                      <a:pt x="49921" y="10524"/>
                    </a:cubicBezTo>
                    <a:cubicBezTo>
                      <a:pt x="49164" y="10495"/>
                      <a:pt x="48389" y="10005"/>
                      <a:pt x="48289" y="9180"/>
                    </a:cubicBezTo>
                    <a:cubicBezTo>
                      <a:pt x="48282" y="9124"/>
                      <a:pt x="48277" y="9066"/>
                      <a:pt x="48275" y="9011"/>
                    </a:cubicBezTo>
                    <a:lnTo>
                      <a:pt x="48248" y="8996"/>
                    </a:lnTo>
                    <a:cubicBezTo>
                      <a:pt x="48239" y="8996"/>
                      <a:pt x="48230" y="8996"/>
                      <a:pt x="48222" y="8996"/>
                    </a:cubicBezTo>
                    <a:cubicBezTo>
                      <a:pt x="47761" y="8996"/>
                      <a:pt x="47407" y="8608"/>
                      <a:pt x="47144" y="8227"/>
                    </a:cubicBezTo>
                    <a:cubicBezTo>
                      <a:pt x="46945" y="7940"/>
                      <a:pt x="46714" y="7510"/>
                      <a:pt x="46820" y="7144"/>
                    </a:cubicBezTo>
                    <a:cubicBezTo>
                      <a:pt x="46743" y="6944"/>
                      <a:pt x="46666" y="6742"/>
                      <a:pt x="46588" y="6536"/>
                    </a:cubicBezTo>
                    <a:cubicBezTo>
                      <a:pt x="45740" y="4280"/>
                      <a:pt x="44896" y="1672"/>
                      <a:pt x="44415" y="2"/>
                    </a:cubicBezTo>
                    <a:lnTo>
                      <a:pt x="25562" y="2"/>
                    </a:lnTo>
                    <a:cubicBezTo>
                      <a:pt x="27088" y="1004"/>
                      <a:pt x="28872" y="2241"/>
                      <a:pt x="30257" y="3305"/>
                    </a:cubicBezTo>
                    <a:cubicBezTo>
                      <a:pt x="30307" y="3306"/>
                      <a:pt x="30356" y="3312"/>
                      <a:pt x="30405" y="3323"/>
                    </a:cubicBezTo>
                    <a:cubicBezTo>
                      <a:pt x="30885" y="3420"/>
                      <a:pt x="31290" y="3892"/>
                      <a:pt x="31497" y="4300"/>
                    </a:cubicBezTo>
                    <a:cubicBezTo>
                      <a:pt x="31644" y="4592"/>
                      <a:pt x="31714" y="4821"/>
                      <a:pt x="31633" y="5132"/>
                    </a:cubicBezTo>
                    <a:cubicBezTo>
                      <a:pt x="31636" y="5146"/>
                      <a:pt x="31639" y="5160"/>
                      <a:pt x="31642" y="5174"/>
                    </a:cubicBezTo>
                    <a:cubicBezTo>
                      <a:pt x="32412" y="5411"/>
                      <a:pt x="32867" y="6100"/>
                      <a:pt x="32678" y="7191"/>
                    </a:cubicBezTo>
                    <a:cubicBezTo>
                      <a:pt x="32659" y="7302"/>
                      <a:pt x="32724" y="7232"/>
                      <a:pt x="32930" y="7370"/>
                    </a:cubicBezTo>
                    <a:cubicBezTo>
                      <a:pt x="33060" y="7461"/>
                      <a:pt x="33170" y="7577"/>
                      <a:pt x="33254" y="7712"/>
                    </a:cubicBezTo>
                    <a:cubicBezTo>
                      <a:pt x="33514" y="8121"/>
                      <a:pt x="33588" y="8714"/>
                      <a:pt x="33334" y="9200"/>
                    </a:cubicBezTo>
                    <a:cubicBezTo>
                      <a:pt x="33298" y="9268"/>
                      <a:pt x="33267" y="9295"/>
                      <a:pt x="33303" y="9331"/>
                    </a:cubicBezTo>
                    <a:cubicBezTo>
                      <a:pt x="33529" y="9557"/>
                      <a:pt x="33607" y="9846"/>
                      <a:pt x="33631" y="10150"/>
                    </a:cubicBezTo>
                    <a:cubicBezTo>
                      <a:pt x="33682" y="10782"/>
                      <a:pt x="33429" y="11219"/>
                      <a:pt x="33306" y="11565"/>
                    </a:cubicBezTo>
                    <a:cubicBezTo>
                      <a:pt x="33098" y="12146"/>
                      <a:pt x="33318" y="12534"/>
                      <a:pt x="33228" y="12534"/>
                    </a:cubicBezTo>
                    <a:cubicBezTo>
                      <a:pt x="33221" y="12534"/>
                      <a:pt x="33212" y="12532"/>
                      <a:pt x="33201" y="12527"/>
                    </a:cubicBezTo>
                    <a:cubicBezTo>
                      <a:pt x="32955" y="12418"/>
                      <a:pt x="32745" y="12318"/>
                      <a:pt x="32384" y="12318"/>
                    </a:cubicBezTo>
                    <a:cubicBezTo>
                      <a:pt x="32268" y="12318"/>
                      <a:pt x="32137" y="12329"/>
                      <a:pt x="31983" y="12352"/>
                    </a:cubicBezTo>
                    <a:cubicBezTo>
                      <a:pt x="31888" y="12368"/>
                      <a:pt x="31791" y="12377"/>
                      <a:pt x="31693" y="12380"/>
                    </a:cubicBezTo>
                    <a:cubicBezTo>
                      <a:pt x="31665" y="12381"/>
                      <a:pt x="31637" y="12382"/>
                      <a:pt x="31609" y="12382"/>
                    </a:cubicBezTo>
                    <a:cubicBezTo>
                      <a:pt x="31177" y="12382"/>
                      <a:pt x="30722" y="12265"/>
                      <a:pt x="30377" y="11985"/>
                    </a:cubicBezTo>
                    <a:cubicBezTo>
                      <a:pt x="30190" y="11832"/>
                      <a:pt x="30187" y="11689"/>
                      <a:pt x="30084" y="11689"/>
                    </a:cubicBezTo>
                    <a:cubicBezTo>
                      <a:pt x="30072" y="11689"/>
                      <a:pt x="30058" y="11691"/>
                      <a:pt x="30042" y="11695"/>
                    </a:cubicBezTo>
                    <a:cubicBezTo>
                      <a:pt x="29949" y="11721"/>
                      <a:pt x="29850" y="11733"/>
                      <a:pt x="29749" y="11733"/>
                    </a:cubicBezTo>
                    <a:cubicBezTo>
                      <a:pt x="29338" y="11733"/>
                      <a:pt x="28886" y="11534"/>
                      <a:pt x="28605" y="11222"/>
                    </a:cubicBezTo>
                    <a:cubicBezTo>
                      <a:pt x="28442" y="11043"/>
                      <a:pt x="28336" y="10825"/>
                      <a:pt x="28329" y="10589"/>
                    </a:cubicBezTo>
                    <a:cubicBezTo>
                      <a:pt x="28327" y="10527"/>
                      <a:pt x="28326" y="10527"/>
                      <a:pt x="28260" y="10524"/>
                    </a:cubicBezTo>
                    <a:cubicBezTo>
                      <a:pt x="27503" y="10495"/>
                      <a:pt x="26728" y="10005"/>
                      <a:pt x="26627" y="9180"/>
                    </a:cubicBezTo>
                    <a:cubicBezTo>
                      <a:pt x="26621" y="9123"/>
                      <a:pt x="26617" y="9066"/>
                      <a:pt x="26613" y="9010"/>
                    </a:cubicBezTo>
                    <a:lnTo>
                      <a:pt x="26587" y="8996"/>
                    </a:lnTo>
                    <a:cubicBezTo>
                      <a:pt x="26579" y="8996"/>
                      <a:pt x="26571" y="8996"/>
                      <a:pt x="26563" y="8996"/>
                    </a:cubicBezTo>
                    <a:cubicBezTo>
                      <a:pt x="26100" y="8996"/>
                      <a:pt x="25747" y="8608"/>
                      <a:pt x="25483" y="8227"/>
                    </a:cubicBezTo>
                    <a:cubicBezTo>
                      <a:pt x="25284" y="7940"/>
                      <a:pt x="25053" y="7509"/>
                      <a:pt x="25159" y="7143"/>
                    </a:cubicBezTo>
                    <a:cubicBezTo>
                      <a:pt x="25081" y="6944"/>
                      <a:pt x="25004" y="6741"/>
                      <a:pt x="24926" y="6535"/>
                    </a:cubicBezTo>
                    <a:cubicBezTo>
                      <a:pt x="24079" y="4280"/>
                      <a:pt x="23235" y="1671"/>
                      <a:pt x="22754" y="1"/>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4" name="Google Shape;5224;p57"/>
              <p:cNvSpPr/>
              <p:nvPr/>
            </p:nvSpPr>
            <p:spPr>
              <a:xfrm>
                <a:off x="1394875" y="4742025"/>
                <a:ext cx="36200" cy="29800"/>
              </a:xfrm>
              <a:custGeom>
                <a:avLst/>
                <a:gdLst/>
                <a:ahLst/>
                <a:cxnLst/>
                <a:rect l="l" t="t" r="r" b="b"/>
                <a:pathLst>
                  <a:path w="1448" h="1192" extrusionOk="0">
                    <a:moveTo>
                      <a:pt x="0" y="1"/>
                    </a:moveTo>
                    <a:lnTo>
                      <a:pt x="1447" y="1191"/>
                    </a:lnTo>
                    <a:cubicBezTo>
                      <a:pt x="1314" y="760"/>
                      <a:pt x="1195" y="359"/>
                      <a:pt x="1092" y="1"/>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5" name="Google Shape;5225;p57"/>
              <p:cNvSpPr/>
              <p:nvPr/>
            </p:nvSpPr>
            <p:spPr>
              <a:xfrm>
                <a:off x="1447550" y="4742025"/>
                <a:ext cx="8375" cy="4175"/>
              </a:xfrm>
              <a:custGeom>
                <a:avLst/>
                <a:gdLst/>
                <a:ahLst/>
                <a:cxnLst/>
                <a:rect l="l" t="t" r="r" b="b"/>
                <a:pathLst>
                  <a:path w="335" h="167" extrusionOk="0">
                    <a:moveTo>
                      <a:pt x="1" y="1"/>
                    </a:moveTo>
                    <a:lnTo>
                      <a:pt x="124"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6" name="Google Shape;5226;p57"/>
              <p:cNvSpPr/>
              <p:nvPr/>
            </p:nvSpPr>
            <p:spPr>
              <a:xfrm>
                <a:off x="1461600" y="4742025"/>
                <a:ext cx="148200" cy="178575"/>
              </a:xfrm>
              <a:custGeom>
                <a:avLst/>
                <a:gdLst/>
                <a:ahLst/>
                <a:cxnLst/>
                <a:rect l="l" t="t" r="r" b="b"/>
                <a:pathLst>
                  <a:path w="5928" h="7143" extrusionOk="0">
                    <a:moveTo>
                      <a:pt x="1179" y="259"/>
                    </a:moveTo>
                    <a:cubicBezTo>
                      <a:pt x="1134" y="307"/>
                      <a:pt x="1089" y="355"/>
                      <a:pt x="1043" y="402"/>
                    </a:cubicBezTo>
                    <a:lnTo>
                      <a:pt x="1043" y="402"/>
                    </a:lnTo>
                    <a:cubicBezTo>
                      <a:pt x="1089" y="355"/>
                      <a:pt x="1134" y="307"/>
                      <a:pt x="1179" y="259"/>
                    </a:cubicBezTo>
                    <a:close/>
                    <a:moveTo>
                      <a:pt x="3878" y="2837"/>
                    </a:moveTo>
                    <a:cubicBezTo>
                      <a:pt x="4300" y="3164"/>
                      <a:pt x="4594" y="3389"/>
                      <a:pt x="4650" y="3431"/>
                    </a:cubicBezTo>
                    <a:cubicBezTo>
                      <a:pt x="4593" y="3389"/>
                      <a:pt x="4300" y="3164"/>
                      <a:pt x="3878" y="2837"/>
                    </a:cubicBezTo>
                    <a:close/>
                    <a:moveTo>
                      <a:pt x="213" y="1"/>
                    </a:moveTo>
                    <a:lnTo>
                      <a:pt x="907" y="538"/>
                    </a:lnTo>
                    <a:lnTo>
                      <a:pt x="1916" y="1319"/>
                    </a:lnTo>
                    <a:lnTo>
                      <a:pt x="2950" y="2121"/>
                    </a:lnTo>
                    <a:cubicBezTo>
                      <a:pt x="3294" y="2386"/>
                      <a:pt x="3610" y="2631"/>
                      <a:pt x="3876" y="2836"/>
                    </a:cubicBezTo>
                    <a:cubicBezTo>
                      <a:pt x="3558" y="3229"/>
                      <a:pt x="3042" y="3683"/>
                      <a:pt x="2510" y="4083"/>
                    </a:cubicBezTo>
                    <a:cubicBezTo>
                      <a:pt x="1949" y="4505"/>
                      <a:pt x="1370" y="4866"/>
                      <a:pt x="990" y="5028"/>
                    </a:cubicBezTo>
                    <a:cubicBezTo>
                      <a:pt x="905" y="4816"/>
                      <a:pt x="809" y="4577"/>
                      <a:pt x="705" y="4317"/>
                    </a:cubicBezTo>
                    <a:lnTo>
                      <a:pt x="1" y="4897"/>
                    </a:lnTo>
                    <a:cubicBezTo>
                      <a:pt x="196" y="5450"/>
                      <a:pt x="395" y="6003"/>
                      <a:pt x="595" y="6535"/>
                    </a:cubicBezTo>
                    <a:cubicBezTo>
                      <a:pt x="673" y="6741"/>
                      <a:pt x="751" y="6944"/>
                      <a:pt x="828" y="7143"/>
                    </a:cubicBezTo>
                    <a:cubicBezTo>
                      <a:pt x="836" y="7119"/>
                      <a:pt x="844" y="7094"/>
                      <a:pt x="855" y="7071"/>
                    </a:cubicBezTo>
                    <a:cubicBezTo>
                      <a:pt x="1426" y="5751"/>
                      <a:pt x="4556" y="3514"/>
                      <a:pt x="5754" y="3315"/>
                    </a:cubicBezTo>
                    <a:cubicBezTo>
                      <a:pt x="5801" y="3308"/>
                      <a:pt x="5849" y="3303"/>
                      <a:pt x="5897" y="3303"/>
                    </a:cubicBezTo>
                    <a:cubicBezTo>
                      <a:pt x="5907" y="3303"/>
                      <a:pt x="5917" y="3304"/>
                      <a:pt x="5927" y="3304"/>
                    </a:cubicBezTo>
                    <a:cubicBezTo>
                      <a:pt x="4541" y="2241"/>
                      <a:pt x="2757" y="1003"/>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7" name="Google Shape;5227;p57"/>
              <p:cNvSpPr/>
              <p:nvPr/>
            </p:nvSpPr>
            <p:spPr>
              <a:xfrm>
                <a:off x="1450625" y="4742025"/>
                <a:ext cx="33650" cy="27350"/>
              </a:xfrm>
              <a:custGeom>
                <a:avLst/>
                <a:gdLst/>
                <a:ahLst/>
                <a:cxnLst/>
                <a:rect l="l" t="t" r="r" b="b"/>
                <a:pathLst>
                  <a:path w="1346" h="1094" extrusionOk="0">
                    <a:moveTo>
                      <a:pt x="211" y="1"/>
                    </a:moveTo>
                    <a:cubicBezTo>
                      <a:pt x="141" y="56"/>
                      <a:pt x="71" y="111"/>
                      <a:pt x="1" y="165"/>
                    </a:cubicBezTo>
                    <a:cubicBezTo>
                      <a:pt x="217" y="456"/>
                      <a:pt x="452" y="769"/>
                      <a:pt x="696" y="1094"/>
                    </a:cubicBezTo>
                    <a:cubicBezTo>
                      <a:pt x="924" y="921"/>
                      <a:pt x="1141" y="735"/>
                      <a:pt x="1346" y="538"/>
                    </a:cubicBezTo>
                    <a:lnTo>
                      <a:pt x="6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8" name="Google Shape;5228;p57"/>
              <p:cNvSpPr/>
              <p:nvPr/>
            </p:nvSpPr>
            <p:spPr>
              <a:xfrm>
                <a:off x="1479225" y="4820300"/>
                <a:ext cx="45175" cy="47450"/>
              </a:xfrm>
              <a:custGeom>
                <a:avLst/>
                <a:gdLst/>
                <a:ahLst/>
                <a:cxnLst/>
                <a:rect l="l" t="t" r="r" b="b"/>
                <a:pathLst>
                  <a:path w="1807" h="1898" extrusionOk="0">
                    <a:moveTo>
                      <a:pt x="1088" y="1"/>
                    </a:moveTo>
                    <a:cubicBezTo>
                      <a:pt x="973" y="88"/>
                      <a:pt x="856" y="172"/>
                      <a:pt x="741" y="254"/>
                    </a:cubicBezTo>
                    <a:lnTo>
                      <a:pt x="939" y="416"/>
                    </a:lnTo>
                    <a:lnTo>
                      <a:pt x="1" y="1187"/>
                    </a:lnTo>
                    <a:cubicBezTo>
                      <a:pt x="105" y="1446"/>
                      <a:pt x="200" y="1686"/>
                      <a:pt x="286" y="1897"/>
                    </a:cubicBezTo>
                    <a:cubicBezTo>
                      <a:pt x="665" y="1735"/>
                      <a:pt x="1244" y="1374"/>
                      <a:pt x="1806" y="952"/>
                    </a:cubicBezTo>
                    <a:lnTo>
                      <a:pt x="108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29" name="Google Shape;5229;p57"/>
              <p:cNvSpPr/>
              <p:nvPr/>
            </p:nvSpPr>
            <p:spPr>
              <a:xfrm>
                <a:off x="1471450" y="4794475"/>
                <a:ext cx="34975" cy="32125"/>
              </a:xfrm>
              <a:custGeom>
                <a:avLst/>
                <a:gdLst/>
                <a:ahLst/>
                <a:cxnLst/>
                <a:rect l="l" t="t" r="r" b="b"/>
                <a:pathLst>
                  <a:path w="1399" h="1285" extrusionOk="0">
                    <a:moveTo>
                      <a:pt x="620" y="0"/>
                    </a:moveTo>
                    <a:cubicBezTo>
                      <a:pt x="419" y="150"/>
                      <a:pt x="213" y="291"/>
                      <a:pt x="0" y="421"/>
                    </a:cubicBezTo>
                    <a:lnTo>
                      <a:pt x="1051" y="1285"/>
                    </a:lnTo>
                    <a:cubicBezTo>
                      <a:pt x="1167" y="1205"/>
                      <a:pt x="1283" y="1120"/>
                      <a:pt x="1398" y="1033"/>
                    </a:cubicBezTo>
                    <a:cubicBezTo>
                      <a:pt x="1149" y="702"/>
                      <a:pt x="885" y="353"/>
                      <a:pt x="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0" name="Google Shape;5230;p57"/>
              <p:cNvSpPr/>
              <p:nvPr/>
            </p:nvSpPr>
            <p:spPr>
              <a:xfrm>
                <a:off x="1435925" y="4742025"/>
                <a:ext cx="14725" cy="11275"/>
              </a:xfrm>
              <a:custGeom>
                <a:avLst/>
                <a:gdLst/>
                <a:ahLst/>
                <a:cxnLst/>
                <a:rect l="l" t="t" r="r" b="b"/>
                <a:pathLst>
                  <a:path w="589" h="451" extrusionOk="0">
                    <a:moveTo>
                      <a:pt x="1" y="1"/>
                    </a:moveTo>
                    <a:cubicBezTo>
                      <a:pt x="54" y="134"/>
                      <a:pt x="115" y="285"/>
                      <a:pt x="181" y="450"/>
                    </a:cubicBezTo>
                    <a:cubicBezTo>
                      <a:pt x="321" y="362"/>
                      <a:pt x="457" y="268"/>
                      <a:pt x="589" y="167"/>
                    </a:cubicBezTo>
                    <a:lnTo>
                      <a:pt x="466"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1" name="Google Shape;5231;p57"/>
              <p:cNvSpPr/>
              <p:nvPr/>
            </p:nvSpPr>
            <p:spPr>
              <a:xfrm>
                <a:off x="1440425" y="4746175"/>
                <a:ext cx="27625" cy="34300"/>
              </a:xfrm>
              <a:custGeom>
                <a:avLst/>
                <a:gdLst/>
                <a:ahLst/>
                <a:cxnLst/>
                <a:rect l="l" t="t" r="r" b="b"/>
                <a:pathLst>
                  <a:path w="1105" h="1372" extrusionOk="0">
                    <a:moveTo>
                      <a:pt x="409" y="1"/>
                    </a:moveTo>
                    <a:cubicBezTo>
                      <a:pt x="277" y="102"/>
                      <a:pt x="141" y="196"/>
                      <a:pt x="1" y="284"/>
                    </a:cubicBezTo>
                    <a:lnTo>
                      <a:pt x="438" y="1372"/>
                    </a:lnTo>
                    <a:cubicBezTo>
                      <a:pt x="668" y="1237"/>
                      <a:pt x="891" y="1089"/>
                      <a:pt x="1104" y="928"/>
                    </a:cubicBezTo>
                    <a:cubicBezTo>
                      <a:pt x="860" y="603"/>
                      <a:pt x="625" y="290"/>
                      <a:pt x="4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2" name="Google Shape;5232;p57"/>
              <p:cNvSpPr/>
              <p:nvPr/>
            </p:nvSpPr>
            <p:spPr>
              <a:xfrm>
                <a:off x="1445525" y="4780450"/>
                <a:ext cx="10625" cy="12000"/>
              </a:xfrm>
              <a:custGeom>
                <a:avLst/>
                <a:gdLst/>
                <a:ahLst/>
                <a:cxnLst/>
                <a:rect l="l" t="t" r="r" b="b"/>
                <a:pathLst>
                  <a:path w="425" h="480" extrusionOk="0">
                    <a:moveTo>
                      <a:pt x="233" y="1"/>
                    </a:moveTo>
                    <a:cubicBezTo>
                      <a:pt x="157" y="46"/>
                      <a:pt x="79" y="88"/>
                      <a:pt x="1" y="131"/>
                    </a:cubicBezTo>
                    <a:lnTo>
                      <a:pt x="425" y="479"/>
                    </a:lnTo>
                    <a:lnTo>
                      <a:pt x="233"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3" name="Google Shape;5233;p57"/>
              <p:cNvSpPr/>
              <p:nvPr/>
            </p:nvSpPr>
            <p:spPr>
              <a:xfrm>
                <a:off x="1451350" y="4769350"/>
                <a:ext cx="35600" cy="35650"/>
              </a:xfrm>
              <a:custGeom>
                <a:avLst/>
                <a:gdLst/>
                <a:ahLst/>
                <a:cxnLst/>
                <a:rect l="l" t="t" r="r" b="b"/>
                <a:pathLst>
                  <a:path w="1424" h="1426" extrusionOk="0">
                    <a:moveTo>
                      <a:pt x="667" y="1"/>
                    </a:moveTo>
                    <a:cubicBezTo>
                      <a:pt x="454" y="161"/>
                      <a:pt x="231" y="309"/>
                      <a:pt x="1" y="444"/>
                    </a:cubicBezTo>
                    <a:lnTo>
                      <a:pt x="192" y="922"/>
                    </a:lnTo>
                    <a:lnTo>
                      <a:pt x="803" y="1425"/>
                    </a:lnTo>
                    <a:cubicBezTo>
                      <a:pt x="1016" y="1294"/>
                      <a:pt x="1222" y="1154"/>
                      <a:pt x="1423" y="1005"/>
                    </a:cubicBezTo>
                    <a:cubicBezTo>
                      <a:pt x="1170" y="668"/>
                      <a:pt x="914" y="329"/>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4" name="Google Shape;5234;p57"/>
              <p:cNvSpPr/>
              <p:nvPr/>
            </p:nvSpPr>
            <p:spPr>
              <a:xfrm>
                <a:off x="1517975" y="4966850"/>
                <a:ext cx="725" cy="425"/>
              </a:xfrm>
              <a:custGeom>
                <a:avLst/>
                <a:gdLst/>
                <a:ahLst/>
                <a:cxnLst/>
                <a:rect l="l" t="t" r="r" b="b"/>
                <a:pathLst>
                  <a:path w="29" h="17" extrusionOk="0">
                    <a:moveTo>
                      <a:pt x="28" y="1"/>
                    </a:moveTo>
                    <a:cubicBezTo>
                      <a:pt x="19" y="2"/>
                      <a:pt x="9" y="2"/>
                      <a:pt x="1" y="3"/>
                    </a:cubicBezTo>
                    <a:cubicBezTo>
                      <a:pt x="9" y="7"/>
                      <a:pt x="19" y="13"/>
                      <a:pt x="29" y="17"/>
                    </a:cubicBezTo>
                    <a:cubicBezTo>
                      <a:pt x="29" y="12"/>
                      <a:pt x="29" y="6"/>
                      <a:pt x="28"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5" name="Google Shape;5235;p57"/>
              <p:cNvSpPr/>
              <p:nvPr/>
            </p:nvSpPr>
            <p:spPr>
              <a:xfrm>
                <a:off x="1643900" y="4870300"/>
                <a:ext cx="525" cy="1050"/>
              </a:xfrm>
              <a:custGeom>
                <a:avLst/>
                <a:gdLst/>
                <a:ahLst/>
                <a:cxnLst/>
                <a:rect l="l" t="t" r="r" b="b"/>
                <a:pathLst>
                  <a:path w="21" h="42" extrusionOk="0">
                    <a:moveTo>
                      <a:pt x="11" y="0"/>
                    </a:moveTo>
                    <a:cubicBezTo>
                      <a:pt x="8" y="12"/>
                      <a:pt x="4" y="24"/>
                      <a:pt x="0" y="37"/>
                    </a:cubicBezTo>
                    <a:lnTo>
                      <a:pt x="20" y="42"/>
                    </a:lnTo>
                    <a:cubicBezTo>
                      <a:pt x="17" y="28"/>
                      <a:pt x="14" y="14"/>
                      <a:pt x="1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6" name="Google Shape;5236;p57"/>
              <p:cNvSpPr/>
              <p:nvPr/>
            </p:nvSpPr>
            <p:spPr>
              <a:xfrm>
                <a:off x="1422175" y="4742025"/>
                <a:ext cx="29200" cy="41700"/>
              </a:xfrm>
              <a:custGeom>
                <a:avLst/>
                <a:gdLst/>
                <a:ahLst/>
                <a:cxnLst/>
                <a:rect l="l" t="t" r="r" b="b"/>
                <a:pathLst>
                  <a:path w="1168" h="1668" extrusionOk="0">
                    <a:moveTo>
                      <a:pt x="0" y="1"/>
                    </a:moveTo>
                    <a:cubicBezTo>
                      <a:pt x="103" y="359"/>
                      <a:pt x="222" y="760"/>
                      <a:pt x="355" y="1191"/>
                    </a:cubicBezTo>
                    <a:lnTo>
                      <a:pt x="935" y="1668"/>
                    </a:lnTo>
                    <a:cubicBezTo>
                      <a:pt x="1013" y="1625"/>
                      <a:pt x="1091" y="1583"/>
                      <a:pt x="1168" y="1538"/>
                    </a:cubicBezTo>
                    <a:lnTo>
                      <a:pt x="731" y="450"/>
                    </a:lnTo>
                    <a:cubicBezTo>
                      <a:pt x="665" y="285"/>
                      <a:pt x="604" y="134"/>
                      <a:pt x="5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7" name="Google Shape;5237;p57"/>
              <p:cNvSpPr/>
              <p:nvPr/>
            </p:nvSpPr>
            <p:spPr>
              <a:xfrm>
                <a:off x="1468025" y="4755450"/>
                <a:ext cx="41475" cy="39050"/>
              </a:xfrm>
              <a:custGeom>
                <a:avLst/>
                <a:gdLst/>
                <a:ahLst/>
                <a:cxnLst/>
                <a:rect l="l" t="t" r="r" b="b"/>
                <a:pathLst>
                  <a:path w="1659" h="1562" extrusionOk="0">
                    <a:moveTo>
                      <a:pt x="650" y="1"/>
                    </a:moveTo>
                    <a:cubicBezTo>
                      <a:pt x="445" y="199"/>
                      <a:pt x="228" y="385"/>
                      <a:pt x="0" y="557"/>
                    </a:cubicBezTo>
                    <a:cubicBezTo>
                      <a:pt x="247" y="885"/>
                      <a:pt x="503" y="1224"/>
                      <a:pt x="757" y="1561"/>
                    </a:cubicBezTo>
                    <a:cubicBezTo>
                      <a:pt x="1076" y="1325"/>
                      <a:pt x="1378" y="1064"/>
                      <a:pt x="1659" y="782"/>
                    </a:cubicBezTo>
                    <a:lnTo>
                      <a:pt x="65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8" name="Google Shape;5238;p57"/>
              <p:cNvSpPr/>
              <p:nvPr/>
            </p:nvSpPr>
            <p:spPr>
              <a:xfrm>
                <a:off x="1486950" y="4774975"/>
                <a:ext cx="48450" cy="45350"/>
              </a:xfrm>
              <a:custGeom>
                <a:avLst/>
                <a:gdLst/>
                <a:ahLst/>
                <a:cxnLst/>
                <a:rect l="l" t="t" r="r" b="b"/>
                <a:pathLst>
                  <a:path w="1938" h="1814" extrusionOk="0">
                    <a:moveTo>
                      <a:pt x="902" y="1"/>
                    </a:moveTo>
                    <a:cubicBezTo>
                      <a:pt x="621" y="283"/>
                      <a:pt x="319" y="544"/>
                      <a:pt x="0" y="780"/>
                    </a:cubicBezTo>
                    <a:cubicBezTo>
                      <a:pt x="266" y="1133"/>
                      <a:pt x="529" y="1482"/>
                      <a:pt x="778" y="1814"/>
                    </a:cubicBezTo>
                    <a:cubicBezTo>
                      <a:pt x="1207" y="1492"/>
                      <a:pt x="1625" y="1134"/>
                      <a:pt x="1937"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39" name="Google Shape;5239;p57"/>
              <p:cNvSpPr/>
              <p:nvPr/>
            </p:nvSpPr>
            <p:spPr>
              <a:xfrm>
                <a:off x="1506400" y="4795025"/>
                <a:ext cx="52100" cy="49100"/>
              </a:xfrm>
              <a:custGeom>
                <a:avLst/>
                <a:gdLst/>
                <a:ahLst/>
                <a:cxnLst/>
                <a:rect l="l" t="t" r="r" b="b"/>
                <a:pathLst>
                  <a:path w="2084" h="1964" extrusionOk="0">
                    <a:moveTo>
                      <a:pt x="1158" y="1"/>
                    </a:moveTo>
                    <a:cubicBezTo>
                      <a:pt x="847" y="332"/>
                      <a:pt x="429" y="691"/>
                      <a:pt x="0" y="1012"/>
                    </a:cubicBezTo>
                    <a:lnTo>
                      <a:pt x="718" y="1963"/>
                    </a:lnTo>
                    <a:cubicBezTo>
                      <a:pt x="1250" y="1563"/>
                      <a:pt x="1766" y="1109"/>
                      <a:pt x="2083" y="716"/>
                    </a:cubicBezTo>
                    <a:cubicBezTo>
                      <a:pt x="1817" y="511"/>
                      <a:pt x="1501"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0" name="Google Shape;5240;p57"/>
              <p:cNvSpPr/>
              <p:nvPr/>
            </p:nvSpPr>
            <p:spPr>
              <a:xfrm>
                <a:off x="1609775" y="4824600"/>
                <a:ext cx="36450" cy="45725"/>
              </a:xfrm>
              <a:custGeom>
                <a:avLst/>
                <a:gdLst/>
                <a:ahLst/>
                <a:cxnLst/>
                <a:rect l="l" t="t" r="r" b="b"/>
                <a:pathLst>
                  <a:path w="1458" h="1829" extrusionOk="0">
                    <a:moveTo>
                      <a:pt x="0" y="1"/>
                    </a:moveTo>
                    <a:lnTo>
                      <a:pt x="0" y="1"/>
                    </a:lnTo>
                    <a:cubicBezTo>
                      <a:pt x="77" y="60"/>
                      <a:pt x="152" y="119"/>
                      <a:pt x="226" y="176"/>
                    </a:cubicBezTo>
                    <a:cubicBezTo>
                      <a:pt x="726" y="565"/>
                      <a:pt x="1172" y="1209"/>
                      <a:pt x="1275" y="1493"/>
                    </a:cubicBezTo>
                    <a:cubicBezTo>
                      <a:pt x="1314" y="1603"/>
                      <a:pt x="1348" y="1715"/>
                      <a:pt x="1376" y="1828"/>
                    </a:cubicBezTo>
                    <a:cubicBezTo>
                      <a:pt x="1458" y="1517"/>
                      <a:pt x="1386" y="1288"/>
                      <a:pt x="1239" y="996"/>
                    </a:cubicBezTo>
                    <a:cubicBezTo>
                      <a:pt x="1032" y="589"/>
                      <a:pt x="627" y="117"/>
                      <a:pt x="147" y="19"/>
                    </a:cubicBezTo>
                    <a:cubicBezTo>
                      <a:pt x="99" y="8"/>
                      <a:pt x="49" y="3"/>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1" name="Google Shape;5241;p57"/>
              <p:cNvSpPr/>
              <p:nvPr/>
            </p:nvSpPr>
            <p:spPr>
              <a:xfrm>
                <a:off x="1479625" y="4920600"/>
                <a:ext cx="38350" cy="46350"/>
              </a:xfrm>
              <a:custGeom>
                <a:avLst/>
                <a:gdLst/>
                <a:ahLst/>
                <a:cxnLst/>
                <a:rect l="l" t="t" r="r" b="b"/>
                <a:pathLst>
                  <a:path w="1534" h="1854" extrusionOk="0">
                    <a:moveTo>
                      <a:pt x="107" y="0"/>
                    </a:moveTo>
                    <a:lnTo>
                      <a:pt x="107" y="0"/>
                    </a:lnTo>
                    <a:cubicBezTo>
                      <a:pt x="1" y="366"/>
                      <a:pt x="233" y="797"/>
                      <a:pt x="431" y="1084"/>
                    </a:cubicBezTo>
                    <a:cubicBezTo>
                      <a:pt x="695" y="1465"/>
                      <a:pt x="1050" y="1853"/>
                      <a:pt x="1510" y="1853"/>
                    </a:cubicBezTo>
                    <a:cubicBezTo>
                      <a:pt x="1518" y="1853"/>
                      <a:pt x="1526" y="1853"/>
                      <a:pt x="1534" y="1853"/>
                    </a:cubicBezTo>
                    <a:cubicBezTo>
                      <a:pt x="1500" y="1834"/>
                      <a:pt x="1466" y="1816"/>
                      <a:pt x="1432" y="1796"/>
                    </a:cubicBezTo>
                    <a:cubicBezTo>
                      <a:pt x="876" y="1471"/>
                      <a:pt x="420" y="800"/>
                      <a:pt x="176" y="178"/>
                    </a:cubicBezTo>
                    <a:cubicBezTo>
                      <a:pt x="153" y="119"/>
                      <a:pt x="129"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2" name="Google Shape;5242;p57"/>
              <p:cNvSpPr/>
              <p:nvPr/>
            </p:nvSpPr>
            <p:spPr>
              <a:xfrm>
                <a:off x="1482275" y="4824600"/>
                <a:ext cx="161875" cy="142350"/>
              </a:xfrm>
              <a:custGeom>
                <a:avLst/>
                <a:gdLst/>
                <a:ahLst/>
                <a:cxnLst/>
                <a:rect l="l" t="t" r="r" b="b"/>
                <a:pathLst>
                  <a:path w="6475" h="5694" extrusionOk="0">
                    <a:moveTo>
                      <a:pt x="5069" y="0"/>
                    </a:moveTo>
                    <a:cubicBezTo>
                      <a:pt x="5022" y="0"/>
                      <a:pt x="4973" y="5"/>
                      <a:pt x="4927" y="12"/>
                    </a:cubicBezTo>
                    <a:cubicBezTo>
                      <a:pt x="3727" y="211"/>
                      <a:pt x="598" y="2448"/>
                      <a:pt x="27" y="3768"/>
                    </a:cubicBezTo>
                    <a:cubicBezTo>
                      <a:pt x="17" y="3791"/>
                      <a:pt x="7" y="3816"/>
                      <a:pt x="0" y="3840"/>
                    </a:cubicBezTo>
                    <a:cubicBezTo>
                      <a:pt x="23" y="3900"/>
                      <a:pt x="47" y="3959"/>
                      <a:pt x="70" y="4018"/>
                    </a:cubicBezTo>
                    <a:cubicBezTo>
                      <a:pt x="313" y="4640"/>
                      <a:pt x="770" y="5311"/>
                      <a:pt x="1326" y="5636"/>
                    </a:cubicBezTo>
                    <a:cubicBezTo>
                      <a:pt x="1360" y="5656"/>
                      <a:pt x="1394" y="5675"/>
                      <a:pt x="1429" y="5693"/>
                    </a:cubicBezTo>
                    <a:cubicBezTo>
                      <a:pt x="1437" y="5693"/>
                      <a:pt x="1446" y="5692"/>
                      <a:pt x="1456" y="5692"/>
                    </a:cubicBezTo>
                    <a:cubicBezTo>
                      <a:pt x="1418" y="4705"/>
                      <a:pt x="2046" y="3843"/>
                      <a:pt x="2786" y="3164"/>
                    </a:cubicBezTo>
                    <a:cubicBezTo>
                      <a:pt x="3811" y="2224"/>
                      <a:pt x="4929" y="1777"/>
                      <a:pt x="5826" y="1777"/>
                    </a:cubicBezTo>
                    <a:cubicBezTo>
                      <a:pt x="6052" y="1777"/>
                      <a:pt x="6264" y="1805"/>
                      <a:pt x="6457" y="1861"/>
                    </a:cubicBezTo>
                    <a:lnTo>
                      <a:pt x="6465" y="1865"/>
                    </a:lnTo>
                    <a:cubicBezTo>
                      <a:pt x="6468" y="1852"/>
                      <a:pt x="6472" y="1840"/>
                      <a:pt x="6475" y="1828"/>
                    </a:cubicBezTo>
                    <a:cubicBezTo>
                      <a:pt x="6448" y="1715"/>
                      <a:pt x="6414" y="1602"/>
                      <a:pt x="6375" y="1493"/>
                    </a:cubicBezTo>
                    <a:cubicBezTo>
                      <a:pt x="6272" y="1208"/>
                      <a:pt x="5826" y="564"/>
                      <a:pt x="5326" y="176"/>
                    </a:cubicBezTo>
                    <a:cubicBezTo>
                      <a:pt x="5252" y="119"/>
                      <a:pt x="5177" y="60"/>
                      <a:pt x="5099" y="1"/>
                    </a:cubicBezTo>
                    <a:cubicBezTo>
                      <a:pt x="5089" y="1"/>
                      <a:pt x="5079" y="0"/>
                      <a:pt x="50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3" name="Google Shape;5243;p57"/>
              <p:cNvSpPr/>
              <p:nvPr/>
            </p:nvSpPr>
            <p:spPr>
              <a:xfrm>
                <a:off x="1518675" y="4871375"/>
                <a:ext cx="165975" cy="151225"/>
              </a:xfrm>
              <a:custGeom>
                <a:avLst/>
                <a:gdLst/>
                <a:ahLst/>
                <a:cxnLst/>
                <a:rect l="l" t="t" r="r" b="b"/>
                <a:pathLst>
                  <a:path w="6639" h="6049" extrusionOk="0">
                    <a:moveTo>
                      <a:pt x="5028" y="0"/>
                    </a:moveTo>
                    <a:cubicBezTo>
                      <a:pt x="5089" y="266"/>
                      <a:pt x="5107" y="540"/>
                      <a:pt x="5082" y="811"/>
                    </a:cubicBezTo>
                    <a:cubicBezTo>
                      <a:pt x="4978" y="1930"/>
                      <a:pt x="4155" y="3001"/>
                      <a:pt x="3331" y="3517"/>
                    </a:cubicBezTo>
                    <a:cubicBezTo>
                      <a:pt x="2702" y="3909"/>
                      <a:pt x="1938" y="4122"/>
                      <a:pt x="1381" y="4143"/>
                    </a:cubicBezTo>
                    <a:cubicBezTo>
                      <a:pt x="1343" y="4145"/>
                      <a:pt x="1306" y="4145"/>
                      <a:pt x="1270" y="4145"/>
                    </a:cubicBezTo>
                    <a:cubicBezTo>
                      <a:pt x="821" y="4145"/>
                      <a:pt x="399" y="4043"/>
                      <a:pt x="1" y="3836"/>
                    </a:cubicBezTo>
                    <a:lnTo>
                      <a:pt x="1" y="3836"/>
                    </a:lnTo>
                    <a:cubicBezTo>
                      <a:pt x="3" y="3892"/>
                      <a:pt x="7" y="3949"/>
                      <a:pt x="13" y="4006"/>
                    </a:cubicBezTo>
                    <a:cubicBezTo>
                      <a:pt x="113" y="4831"/>
                      <a:pt x="889" y="5321"/>
                      <a:pt x="1645" y="5350"/>
                    </a:cubicBezTo>
                    <a:cubicBezTo>
                      <a:pt x="1712" y="5353"/>
                      <a:pt x="1713" y="5353"/>
                      <a:pt x="1715" y="5415"/>
                    </a:cubicBezTo>
                    <a:cubicBezTo>
                      <a:pt x="1722" y="5651"/>
                      <a:pt x="1827" y="5869"/>
                      <a:pt x="1990" y="6048"/>
                    </a:cubicBezTo>
                    <a:cubicBezTo>
                      <a:pt x="2455" y="5929"/>
                      <a:pt x="2701" y="5626"/>
                      <a:pt x="2752" y="5286"/>
                    </a:cubicBezTo>
                    <a:cubicBezTo>
                      <a:pt x="2792" y="5026"/>
                      <a:pt x="2766" y="4689"/>
                      <a:pt x="2999" y="4414"/>
                    </a:cubicBezTo>
                    <a:cubicBezTo>
                      <a:pt x="3128" y="4262"/>
                      <a:pt x="3262" y="4220"/>
                      <a:pt x="3391" y="4220"/>
                    </a:cubicBezTo>
                    <a:cubicBezTo>
                      <a:pt x="3514" y="4220"/>
                      <a:pt x="3633" y="4258"/>
                      <a:pt x="3742" y="4274"/>
                    </a:cubicBezTo>
                    <a:cubicBezTo>
                      <a:pt x="3770" y="4278"/>
                      <a:pt x="3801" y="4280"/>
                      <a:pt x="3833" y="4280"/>
                    </a:cubicBezTo>
                    <a:cubicBezTo>
                      <a:pt x="4001" y="4280"/>
                      <a:pt x="4209" y="4221"/>
                      <a:pt x="4307" y="4082"/>
                    </a:cubicBezTo>
                    <a:cubicBezTo>
                      <a:pt x="4468" y="3854"/>
                      <a:pt x="4447" y="3741"/>
                      <a:pt x="4484" y="3478"/>
                    </a:cubicBezTo>
                    <a:cubicBezTo>
                      <a:pt x="4533" y="3122"/>
                      <a:pt x="4824" y="2987"/>
                      <a:pt x="5165" y="2987"/>
                    </a:cubicBezTo>
                    <a:cubicBezTo>
                      <a:pt x="5285" y="2987"/>
                      <a:pt x="5413" y="3004"/>
                      <a:pt x="5538" y="3034"/>
                    </a:cubicBezTo>
                    <a:cubicBezTo>
                      <a:pt x="5623" y="3055"/>
                      <a:pt x="5707" y="3065"/>
                      <a:pt x="5790" y="3065"/>
                    </a:cubicBezTo>
                    <a:cubicBezTo>
                      <a:pt x="6109" y="3065"/>
                      <a:pt x="6402" y="2914"/>
                      <a:pt x="6594" y="2612"/>
                    </a:cubicBezTo>
                    <a:cubicBezTo>
                      <a:pt x="6611" y="2587"/>
                      <a:pt x="6626" y="2561"/>
                      <a:pt x="6639" y="2537"/>
                    </a:cubicBezTo>
                    <a:cubicBezTo>
                      <a:pt x="6556" y="2403"/>
                      <a:pt x="6447" y="2286"/>
                      <a:pt x="6316" y="2195"/>
                    </a:cubicBezTo>
                    <a:cubicBezTo>
                      <a:pt x="6111" y="2057"/>
                      <a:pt x="6045" y="2127"/>
                      <a:pt x="6064" y="2017"/>
                    </a:cubicBezTo>
                    <a:cubicBezTo>
                      <a:pt x="6253" y="925"/>
                      <a:pt x="5798" y="237"/>
                      <a:pt x="5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4" name="Google Shape;5244;p57"/>
              <p:cNvSpPr/>
              <p:nvPr/>
            </p:nvSpPr>
            <p:spPr>
              <a:xfrm>
                <a:off x="1518650" y="4871200"/>
                <a:ext cx="127700" cy="103800"/>
              </a:xfrm>
              <a:custGeom>
                <a:avLst/>
                <a:gdLst/>
                <a:ahLst/>
                <a:cxnLst/>
                <a:rect l="l" t="t" r="r" b="b"/>
                <a:pathLst>
                  <a:path w="5108" h="4152" extrusionOk="0">
                    <a:moveTo>
                      <a:pt x="5010" y="1"/>
                    </a:moveTo>
                    <a:cubicBezTo>
                      <a:pt x="5008" y="10"/>
                      <a:pt x="5005" y="20"/>
                      <a:pt x="5002" y="30"/>
                    </a:cubicBezTo>
                    <a:cubicBezTo>
                      <a:pt x="4736" y="862"/>
                      <a:pt x="3674" y="1592"/>
                      <a:pt x="2110" y="2755"/>
                    </a:cubicBezTo>
                    <a:cubicBezTo>
                      <a:pt x="1653" y="3096"/>
                      <a:pt x="1173" y="3408"/>
                      <a:pt x="655" y="3627"/>
                    </a:cubicBezTo>
                    <a:cubicBezTo>
                      <a:pt x="507" y="3691"/>
                      <a:pt x="355" y="3745"/>
                      <a:pt x="200" y="3792"/>
                    </a:cubicBezTo>
                    <a:cubicBezTo>
                      <a:pt x="136" y="3811"/>
                      <a:pt x="69" y="3823"/>
                      <a:pt x="1" y="3827"/>
                    </a:cubicBezTo>
                    <a:cubicBezTo>
                      <a:pt x="1" y="3832"/>
                      <a:pt x="1" y="3838"/>
                      <a:pt x="2" y="3843"/>
                    </a:cubicBezTo>
                    <a:cubicBezTo>
                      <a:pt x="399" y="4049"/>
                      <a:pt x="819" y="4151"/>
                      <a:pt x="1266" y="4151"/>
                    </a:cubicBezTo>
                    <a:cubicBezTo>
                      <a:pt x="1305" y="4151"/>
                      <a:pt x="1344" y="4151"/>
                      <a:pt x="1383" y="4149"/>
                    </a:cubicBezTo>
                    <a:cubicBezTo>
                      <a:pt x="1939" y="4129"/>
                      <a:pt x="2703" y="3916"/>
                      <a:pt x="3332" y="3524"/>
                    </a:cubicBezTo>
                    <a:cubicBezTo>
                      <a:pt x="4156" y="3008"/>
                      <a:pt x="4979" y="1937"/>
                      <a:pt x="5083" y="818"/>
                    </a:cubicBezTo>
                    <a:cubicBezTo>
                      <a:pt x="5108" y="547"/>
                      <a:pt x="5090" y="273"/>
                      <a:pt x="5030" y="7"/>
                    </a:cubicBezTo>
                    <a:lnTo>
                      <a:pt x="50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5" name="Google Shape;5245;p57"/>
              <p:cNvSpPr/>
              <p:nvPr/>
            </p:nvSpPr>
            <p:spPr>
              <a:xfrm>
                <a:off x="1517725" y="4869025"/>
                <a:ext cx="126200" cy="97900"/>
              </a:xfrm>
              <a:custGeom>
                <a:avLst/>
                <a:gdLst/>
                <a:ahLst/>
                <a:cxnLst/>
                <a:rect l="l" t="t" r="r" b="b"/>
                <a:pathLst>
                  <a:path w="5048" h="3916" extrusionOk="0">
                    <a:moveTo>
                      <a:pt x="4407" y="1"/>
                    </a:moveTo>
                    <a:cubicBezTo>
                      <a:pt x="3511" y="1"/>
                      <a:pt x="2394" y="448"/>
                      <a:pt x="1369" y="1388"/>
                    </a:cubicBezTo>
                    <a:cubicBezTo>
                      <a:pt x="629" y="2066"/>
                      <a:pt x="0" y="2929"/>
                      <a:pt x="38" y="3915"/>
                    </a:cubicBezTo>
                    <a:cubicBezTo>
                      <a:pt x="106" y="3911"/>
                      <a:pt x="171" y="3898"/>
                      <a:pt x="236" y="3879"/>
                    </a:cubicBezTo>
                    <a:cubicBezTo>
                      <a:pt x="392" y="3833"/>
                      <a:pt x="544" y="3778"/>
                      <a:pt x="692" y="3714"/>
                    </a:cubicBezTo>
                    <a:cubicBezTo>
                      <a:pt x="1210" y="3495"/>
                      <a:pt x="1690" y="3183"/>
                      <a:pt x="2147" y="2842"/>
                    </a:cubicBezTo>
                    <a:cubicBezTo>
                      <a:pt x="3711" y="1679"/>
                      <a:pt x="4773" y="949"/>
                      <a:pt x="5039" y="117"/>
                    </a:cubicBezTo>
                    <a:cubicBezTo>
                      <a:pt x="5042" y="108"/>
                      <a:pt x="5045" y="97"/>
                      <a:pt x="5047" y="88"/>
                    </a:cubicBezTo>
                    <a:lnTo>
                      <a:pt x="5040" y="86"/>
                    </a:lnTo>
                    <a:cubicBezTo>
                      <a:pt x="4846" y="29"/>
                      <a:pt x="4634" y="1"/>
                      <a:pt x="44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6" name="Google Shape;5246;p57"/>
              <p:cNvSpPr/>
              <p:nvPr/>
            </p:nvSpPr>
            <p:spPr>
              <a:xfrm>
                <a:off x="1568425" y="4934800"/>
                <a:ext cx="126975" cy="120600"/>
              </a:xfrm>
              <a:custGeom>
                <a:avLst/>
                <a:gdLst/>
                <a:ahLst/>
                <a:cxnLst/>
                <a:rect l="l" t="t" r="r" b="b"/>
                <a:pathLst>
                  <a:path w="5079" h="4824" extrusionOk="0">
                    <a:moveTo>
                      <a:pt x="4650" y="1"/>
                    </a:moveTo>
                    <a:cubicBezTo>
                      <a:pt x="4636" y="24"/>
                      <a:pt x="4621" y="50"/>
                      <a:pt x="4605" y="76"/>
                    </a:cubicBezTo>
                    <a:cubicBezTo>
                      <a:pt x="4413" y="377"/>
                      <a:pt x="4120" y="528"/>
                      <a:pt x="3802" y="528"/>
                    </a:cubicBezTo>
                    <a:cubicBezTo>
                      <a:pt x="3719" y="528"/>
                      <a:pt x="3634" y="518"/>
                      <a:pt x="3549" y="497"/>
                    </a:cubicBezTo>
                    <a:cubicBezTo>
                      <a:pt x="3424" y="467"/>
                      <a:pt x="3297" y="450"/>
                      <a:pt x="3176" y="450"/>
                    </a:cubicBezTo>
                    <a:cubicBezTo>
                      <a:pt x="2835" y="450"/>
                      <a:pt x="2544" y="585"/>
                      <a:pt x="2495" y="941"/>
                    </a:cubicBezTo>
                    <a:cubicBezTo>
                      <a:pt x="2458" y="1204"/>
                      <a:pt x="2479" y="1317"/>
                      <a:pt x="2319" y="1545"/>
                    </a:cubicBezTo>
                    <a:cubicBezTo>
                      <a:pt x="2220" y="1684"/>
                      <a:pt x="2012" y="1743"/>
                      <a:pt x="1843" y="1743"/>
                    </a:cubicBezTo>
                    <a:cubicBezTo>
                      <a:pt x="1811" y="1743"/>
                      <a:pt x="1780" y="1741"/>
                      <a:pt x="1752" y="1737"/>
                    </a:cubicBezTo>
                    <a:cubicBezTo>
                      <a:pt x="1643" y="1721"/>
                      <a:pt x="1524" y="1683"/>
                      <a:pt x="1402" y="1683"/>
                    </a:cubicBezTo>
                    <a:cubicBezTo>
                      <a:pt x="1273" y="1683"/>
                      <a:pt x="1139" y="1725"/>
                      <a:pt x="1010" y="1877"/>
                    </a:cubicBezTo>
                    <a:cubicBezTo>
                      <a:pt x="776" y="2152"/>
                      <a:pt x="804" y="2489"/>
                      <a:pt x="763" y="2749"/>
                    </a:cubicBezTo>
                    <a:cubicBezTo>
                      <a:pt x="712" y="3089"/>
                      <a:pt x="465" y="3392"/>
                      <a:pt x="1" y="3511"/>
                    </a:cubicBezTo>
                    <a:cubicBezTo>
                      <a:pt x="282" y="3823"/>
                      <a:pt x="735" y="4022"/>
                      <a:pt x="1145" y="4022"/>
                    </a:cubicBezTo>
                    <a:cubicBezTo>
                      <a:pt x="1246" y="4022"/>
                      <a:pt x="1345" y="4010"/>
                      <a:pt x="1438" y="3984"/>
                    </a:cubicBezTo>
                    <a:cubicBezTo>
                      <a:pt x="1454" y="3980"/>
                      <a:pt x="1468" y="3978"/>
                      <a:pt x="1480" y="3978"/>
                    </a:cubicBezTo>
                    <a:cubicBezTo>
                      <a:pt x="1583" y="3978"/>
                      <a:pt x="1586" y="4121"/>
                      <a:pt x="1773" y="4274"/>
                    </a:cubicBezTo>
                    <a:cubicBezTo>
                      <a:pt x="2119" y="4554"/>
                      <a:pt x="2574" y="4671"/>
                      <a:pt x="3005" y="4671"/>
                    </a:cubicBezTo>
                    <a:cubicBezTo>
                      <a:pt x="3033" y="4671"/>
                      <a:pt x="3061" y="4670"/>
                      <a:pt x="3089" y="4669"/>
                    </a:cubicBezTo>
                    <a:cubicBezTo>
                      <a:pt x="3187" y="4666"/>
                      <a:pt x="3284" y="4657"/>
                      <a:pt x="3381" y="4642"/>
                    </a:cubicBezTo>
                    <a:cubicBezTo>
                      <a:pt x="3534" y="4618"/>
                      <a:pt x="3665" y="4607"/>
                      <a:pt x="3781" y="4607"/>
                    </a:cubicBezTo>
                    <a:cubicBezTo>
                      <a:pt x="4141" y="4607"/>
                      <a:pt x="4352" y="4707"/>
                      <a:pt x="4597" y="4816"/>
                    </a:cubicBezTo>
                    <a:cubicBezTo>
                      <a:pt x="4608" y="4821"/>
                      <a:pt x="4617" y="4823"/>
                      <a:pt x="4624" y="4823"/>
                    </a:cubicBezTo>
                    <a:cubicBezTo>
                      <a:pt x="4714" y="4823"/>
                      <a:pt x="4494" y="4435"/>
                      <a:pt x="4702" y="3854"/>
                    </a:cubicBezTo>
                    <a:cubicBezTo>
                      <a:pt x="4825" y="3508"/>
                      <a:pt x="5078" y="3071"/>
                      <a:pt x="5029" y="2439"/>
                    </a:cubicBezTo>
                    <a:cubicBezTo>
                      <a:pt x="5004" y="2135"/>
                      <a:pt x="4925" y="1846"/>
                      <a:pt x="4699" y="1620"/>
                    </a:cubicBezTo>
                    <a:cubicBezTo>
                      <a:pt x="4663" y="1584"/>
                      <a:pt x="4694" y="1557"/>
                      <a:pt x="4730" y="1489"/>
                    </a:cubicBezTo>
                    <a:cubicBezTo>
                      <a:pt x="4984" y="1002"/>
                      <a:pt x="4911" y="409"/>
                      <a:pt x="4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7" name="Google Shape;5247;p57"/>
              <p:cNvSpPr/>
              <p:nvPr/>
            </p:nvSpPr>
            <p:spPr>
              <a:xfrm>
                <a:off x="1930600" y="5012300"/>
                <a:ext cx="35625" cy="40575"/>
              </a:xfrm>
              <a:custGeom>
                <a:avLst/>
                <a:gdLst/>
                <a:ahLst/>
                <a:cxnLst/>
                <a:rect l="l" t="t" r="r" b="b"/>
                <a:pathLst>
                  <a:path w="1425" h="1623" extrusionOk="0">
                    <a:moveTo>
                      <a:pt x="951" y="1"/>
                    </a:moveTo>
                    <a:cubicBezTo>
                      <a:pt x="621" y="186"/>
                      <a:pt x="303" y="392"/>
                      <a:pt x="0" y="618"/>
                    </a:cubicBezTo>
                    <a:cubicBezTo>
                      <a:pt x="255" y="955"/>
                      <a:pt x="510" y="1294"/>
                      <a:pt x="757" y="1622"/>
                    </a:cubicBezTo>
                    <a:cubicBezTo>
                      <a:pt x="970" y="1461"/>
                      <a:pt x="1193" y="1313"/>
                      <a:pt x="1424" y="1178"/>
                    </a:cubicBezTo>
                    <a:lnTo>
                      <a:pt x="95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8" name="Google Shape;5248;p57"/>
              <p:cNvSpPr/>
              <p:nvPr/>
            </p:nvSpPr>
            <p:spPr>
              <a:xfrm>
                <a:off x="1911125" y="4981700"/>
                <a:ext cx="43250" cy="46050"/>
              </a:xfrm>
              <a:custGeom>
                <a:avLst/>
                <a:gdLst/>
                <a:ahLst/>
                <a:cxnLst/>
                <a:rect l="l" t="t" r="r" b="b"/>
                <a:pathLst>
                  <a:path w="1730" h="1842" extrusionOk="0">
                    <a:moveTo>
                      <a:pt x="1239" y="0"/>
                    </a:moveTo>
                    <a:cubicBezTo>
                      <a:pt x="883" y="191"/>
                      <a:pt x="436" y="481"/>
                      <a:pt x="0" y="809"/>
                    </a:cubicBezTo>
                    <a:cubicBezTo>
                      <a:pt x="250" y="1140"/>
                      <a:pt x="514" y="1490"/>
                      <a:pt x="779" y="1842"/>
                    </a:cubicBezTo>
                    <a:cubicBezTo>
                      <a:pt x="1082" y="1616"/>
                      <a:pt x="1400" y="1410"/>
                      <a:pt x="1730" y="1225"/>
                    </a:cubicBezTo>
                    <a:cubicBezTo>
                      <a:pt x="1562" y="807"/>
                      <a:pt x="1394" y="389"/>
                      <a:pt x="12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49" name="Google Shape;5249;p57"/>
              <p:cNvSpPr/>
              <p:nvPr/>
            </p:nvSpPr>
            <p:spPr>
              <a:xfrm>
                <a:off x="1949525" y="5041700"/>
                <a:ext cx="27600" cy="34325"/>
              </a:xfrm>
              <a:custGeom>
                <a:avLst/>
                <a:gdLst/>
                <a:ahLst/>
                <a:cxnLst/>
                <a:rect l="l" t="t" r="r" b="b"/>
                <a:pathLst>
                  <a:path w="1104" h="1373" extrusionOk="0">
                    <a:moveTo>
                      <a:pt x="667" y="1"/>
                    </a:moveTo>
                    <a:cubicBezTo>
                      <a:pt x="436" y="136"/>
                      <a:pt x="213" y="285"/>
                      <a:pt x="0" y="445"/>
                    </a:cubicBezTo>
                    <a:cubicBezTo>
                      <a:pt x="244" y="771"/>
                      <a:pt x="480" y="1084"/>
                      <a:pt x="697" y="1372"/>
                    </a:cubicBezTo>
                    <a:cubicBezTo>
                      <a:pt x="828" y="1271"/>
                      <a:pt x="964" y="1177"/>
                      <a:pt x="1104" y="1088"/>
                    </a:cubicBezTo>
                    <a:cubicBezTo>
                      <a:pt x="976" y="771"/>
                      <a:pt x="827" y="400"/>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0" name="Google Shape;5250;p57"/>
              <p:cNvSpPr/>
              <p:nvPr/>
            </p:nvSpPr>
            <p:spPr>
              <a:xfrm>
                <a:off x="1893125" y="4954475"/>
                <a:ext cx="48950" cy="47475"/>
              </a:xfrm>
              <a:custGeom>
                <a:avLst/>
                <a:gdLst/>
                <a:ahLst/>
                <a:cxnLst/>
                <a:rect l="l" t="t" r="r" b="b"/>
                <a:pathLst>
                  <a:path w="1958" h="1899" extrusionOk="0">
                    <a:moveTo>
                      <a:pt x="1521" y="1"/>
                    </a:moveTo>
                    <a:cubicBezTo>
                      <a:pt x="1140" y="164"/>
                      <a:pt x="562" y="525"/>
                      <a:pt x="0" y="947"/>
                    </a:cubicBezTo>
                    <a:lnTo>
                      <a:pt x="719" y="1898"/>
                    </a:lnTo>
                    <a:cubicBezTo>
                      <a:pt x="1155" y="1570"/>
                      <a:pt x="1602" y="1280"/>
                      <a:pt x="1958" y="1089"/>
                    </a:cubicBezTo>
                    <a:cubicBezTo>
                      <a:pt x="1795" y="685"/>
                      <a:pt x="1645" y="313"/>
                      <a:pt x="1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1" name="Google Shape;5251;p57"/>
              <p:cNvSpPr/>
              <p:nvPr/>
            </p:nvSpPr>
            <p:spPr>
              <a:xfrm>
                <a:off x="1933275" y="5052825"/>
                <a:ext cx="33675" cy="31775"/>
              </a:xfrm>
              <a:custGeom>
                <a:avLst/>
                <a:gdLst/>
                <a:ahLst/>
                <a:cxnLst/>
                <a:rect l="l" t="t" r="r" b="b"/>
                <a:pathLst>
                  <a:path w="1347" h="1271" extrusionOk="0">
                    <a:moveTo>
                      <a:pt x="650" y="0"/>
                    </a:moveTo>
                    <a:cubicBezTo>
                      <a:pt x="423" y="172"/>
                      <a:pt x="206" y="359"/>
                      <a:pt x="1" y="557"/>
                    </a:cubicBezTo>
                    <a:cubicBezTo>
                      <a:pt x="339" y="818"/>
                      <a:pt x="655" y="1062"/>
                      <a:pt x="925" y="1271"/>
                    </a:cubicBezTo>
                    <a:cubicBezTo>
                      <a:pt x="959" y="1239"/>
                      <a:pt x="993" y="1208"/>
                      <a:pt x="1028" y="1179"/>
                    </a:cubicBezTo>
                    <a:cubicBezTo>
                      <a:pt x="1133" y="1095"/>
                      <a:pt x="1239" y="1010"/>
                      <a:pt x="1347" y="927"/>
                    </a:cubicBezTo>
                    <a:cubicBezTo>
                      <a:pt x="1130" y="639"/>
                      <a:pt x="895" y="326"/>
                      <a:pt x="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2" name="Google Shape;5252;p57"/>
              <p:cNvSpPr/>
              <p:nvPr/>
            </p:nvSpPr>
            <p:spPr>
              <a:xfrm>
                <a:off x="1807750" y="4901600"/>
                <a:ext cx="192225" cy="195000"/>
              </a:xfrm>
              <a:custGeom>
                <a:avLst/>
                <a:gdLst/>
                <a:ahLst/>
                <a:cxnLst/>
                <a:rect l="l" t="t" r="r" b="b"/>
                <a:pathLst>
                  <a:path w="7689" h="7800" extrusionOk="0">
                    <a:moveTo>
                      <a:pt x="5022" y="6608"/>
                    </a:moveTo>
                    <a:cubicBezTo>
                      <a:pt x="4929" y="6697"/>
                      <a:pt x="4839" y="6790"/>
                      <a:pt x="4750" y="6886"/>
                    </a:cubicBezTo>
                    <a:cubicBezTo>
                      <a:pt x="4838" y="6790"/>
                      <a:pt x="4929" y="6697"/>
                      <a:pt x="5022" y="6608"/>
                    </a:cubicBezTo>
                    <a:close/>
                    <a:moveTo>
                      <a:pt x="5096" y="1"/>
                    </a:moveTo>
                    <a:cubicBezTo>
                      <a:pt x="5089" y="25"/>
                      <a:pt x="5080" y="50"/>
                      <a:pt x="5070" y="74"/>
                    </a:cubicBezTo>
                    <a:cubicBezTo>
                      <a:pt x="4500" y="1394"/>
                      <a:pt x="1372" y="3633"/>
                      <a:pt x="173" y="3833"/>
                    </a:cubicBezTo>
                    <a:cubicBezTo>
                      <a:pt x="127" y="3840"/>
                      <a:pt x="80" y="3844"/>
                      <a:pt x="34" y="3844"/>
                    </a:cubicBezTo>
                    <a:cubicBezTo>
                      <a:pt x="23" y="3844"/>
                      <a:pt x="12" y="3844"/>
                      <a:pt x="1" y="3843"/>
                    </a:cubicBezTo>
                    <a:lnTo>
                      <a:pt x="1" y="3843"/>
                    </a:lnTo>
                    <a:cubicBezTo>
                      <a:pt x="1567" y="5045"/>
                      <a:pt x="3642" y="6465"/>
                      <a:pt x="5277" y="7520"/>
                    </a:cubicBezTo>
                    <a:cubicBezTo>
                      <a:pt x="5426" y="7616"/>
                      <a:pt x="5570" y="7709"/>
                      <a:pt x="5712" y="7799"/>
                    </a:cubicBezTo>
                    <a:lnTo>
                      <a:pt x="6567" y="7799"/>
                    </a:lnTo>
                    <a:cubicBezTo>
                      <a:pt x="6414" y="7681"/>
                      <a:pt x="6200" y="7516"/>
                      <a:pt x="5946" y="7321"/>
                    </a:cubicBezTo>
                    <a:cubicBezTo>
                      <a:pt x="5676" y="7112"/>
                      <a:pt x="5360" y="6868"/>
                      <a:pt x="5023" y="6607"/>
                    </a:cubicBezTo>
                    <a:lnTo>
                      <a:pt x="4013" y="5826"/>
                    </a:lnTo>
                    <a:lnTo>
                      <a:pt x="2976" y="5025"/>
                    </a:lnTo>
                    <a:cubicBezTo>
                      <a:pt x="2633" y="4761"/>
                      <a:pt x="2316" y="4516"/>
                      <a:pt x="2050" y="4311"/>
                    </a:cubicBezTo>
                    <a:cubicBezTo>
                      <a:pt x="2367" y="3917"/>
                      <a:pt x="2884" y="3463"/>
                      <a:pt x="3414" y="3062"/>
                    </a:cubicBezTo>
                    <a:cubicBezTo>
                      <a:pt x="3976" y="2640"/>
                      <a:pt x="4554" y="2279"/>
                      <a:pt x="4935" y="2117"/>
                    </a:cubicBezTo>
                    <a:cubicBezTo>
                      <a:pt x="5059" y="2428"/>
                      <a:pt x="5209" y="2801"/>
                      <a:pt x="5372" y="3204"/>
                    </a:cubicBezTo>
                    <a:cubicBezTo>
                      <a:pt x="5528" y="3593"/>
                      <a:pt x="5696" y="4011"/>
                      <a:pt x="5863" y="4429"/>
                    </a:cubicBezTo>
                    <a:cubicBezTo>
                      <a:pt x="5916" y="4399"/>
                      <a:pt x="5969" y="4370"/>
                      <a:pt x="6023" y="4341"/>
                    </a:cubicBezTo>
                    <a:lnTo>
                      <a:pt x="6023" y="4341"/>
                    </a:lnTo>
                    <a:cubicBezTo>
                      <a:pt x="5969" y="4370"/>
                      <a:pt x="5916" y="4399"/>
                      <a:pt x="5863" y="4429"/>
                    </a:cubicBezTo>
                    <a:lnTo>
                      <a:pt x="6336" y="5606"/>
                    </a:lnTo>
                    <a:cubicBezTo>
                      <a:pt x="6495" y="6004"/>
                      <a:pt x="6645" y="6376"/>
                      <a:pt x="6773" y="6694"/>
                    </a:cubicBezTo>
                    <a:cubicBezTo>
                      <a:pt x="6633" y="6782"/>
                      <a:pt x="6496" y="6876"/>
                      <a:pt x="6366" y="6977"/>
                    </a:cubicBezTo>
                    <a:cubicBezTo>
                      <a:pt x="6596" y="7285"/>
                      <a:pt x="6805" y="7564"/>
                      <a:pt x="6979" y="7799"/>
                    </a:cubicBezTo>
                    <a:lnTo>
                      <a:pt x="7688" y="7799"/>
                    </a:lnTo>
                    <a:cubicBezTo>
                      <a:pt x="7265" y="6228"/>
                      <a:pt x="6299" y="3187"/>
                      <a:pt x="5328" y="609"/>
                    </a:cubicBezTo>
                    <a:cubicBezTo>
                      <a:pt x="5251" y="403"/>
                      <a:pt x="5174" y="201"/>
                      <a:pt x="5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3" name="Google Shape;5253;p57"/>
              <p:cNvSpPr/>
              <p:nvPr/>
            </p:nvSpPr>
            <p:spPr>
              <a:xfrm>
                <a:off x="1908050" y="5027725"/>
                <a:ext cx="41500" cy="39050"/>
              </a:xfrm>
              <a:custGeom>
                <a:avLst/>
                <a:gdLst/>
                <a:ahLst/>
                <a:cxnLst/>
                <a:rect l="l" t="t" r="r" b="b"/>
                <a:pathLst>
                  <a:path w="1660" h="1562" extrusionOk="0">
                    <a:moveTo>
                      <a:pt x="902" y="1"/>
                    </a:moveTo>
                    <a:cubicBezTo>
                      <a:pt x="582" y="238"/>
                      <a:pt x="282" y="498"/>
                      <a:pt x="1" y="781"/>
                    </a:cubicBezTo>
                    <a:lnTo>
                      <a:pt x="1011" y="1561"/>
                    </a:lnTo>
                    <a:cubicBezTo>
                      <a:pt x="1215" y="1363"/>
                      <a:pt x="1432" y="1176"/>
                      <a:pt x="1659" y="1005"/>
                    </a:cubicBezTo>
                    <a:cubicBezTo>
                      <a:pt x="1412" y="677"/>
                      <a:pt x="1157" y="338"/>
                      <a:pt x="9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4" name="Google Shape;5254;p57"/>
              <p:cNvSpPr/>
              <p:nvPr/>
            </p:nvSpPr>
            <p:spPr>
              <a:xfrm>
                <a:off x="1956375" y="5076025"/>
                <a:ext cx="25900" cy="20575"/>
              </a:xfrm>
              <a:custGeom>
                <a:avLst/>
                <a:gdLst/>
                <a:ahLst/>
                <a:cxnLst/>
                <a:rect l="l" t="t" r="r" b="b"/>
                <a:pathLst>
                  <a:path w="1036" h="823" extrusionOk="0">
                    <a:moveTo>
                      <a:pt x="422" y="0"/>
                    </a:moveTo>
                    <a:cubicBezTo>
                      <a:pt x="315" y="82"/>
                      <a:pt x="209" y="167"/>
                      <a:pt x="104" y="252"/>
                    </a:cubicBezTo>
                    <a:cubicBezTo>
                      <a:pt x="69" y="281"/>
                      <a:pt x="35" y="312"/>
                      <a:pt x="1" y="344"/>
                    </a:cubicBezTo>
                    <a:cubicBezTo>
                      <a:pt x="255" y="539"/>
                      <a:pt x="467" y="704"/>
                      <a:pt x="621" y="822"/>
                    </a:cubicBezTo>
                    <a:lnTo>
                      <a:pt x="1035" y="822"/>
                    </a:lnTo>
                    <a:cubicBezTo>
                      <a:pt x="861" y="587"/>
                      <a:pt x="652" y="308"/>
                      <a:pt x="422"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5" name="Google Shape;5255;p57"/>
              <p:cNvSpPr/>
              <p:nvPr/>
            </p:nvSpPr>
            <p:spPr>
              <a:xfrm>
                <a:off x="1882175" y="5001925"/>
                <a:ext cx="48450" cy="45325"/>
              </a:xfrm>
              <a:custGeom>
                <a:avLst/>
                <a:gdLst/>
                <a:ahLst/>
                <a:cxnLst/>
                <a:rect l="l" t="t" r="r" b="b"/>
                <a:pathLst>
                  <a:path w="1938" h="1813" extrusionOk="0">
                    <a:moveTo>
                      <a:pt x="1158" y="0"/>
                    </a:moveTo>
                    <a:cubicBezTo>
                      <a:pt x="730" y="322"/>
                      <a:pt x="312" y="680"/>
                      <a:pt x="0" y="1012"/>
                    </a:cubicBezTo>
                    <a:lnTo>
                      <a:pt x="1037" y="1813"/>
                    </a:lnTo>
                    <a:cubicBezTo>
                      <a:pt x="1317" y="1530"/>
                      <a:pt x="1617" y="1270"/>
                      <a:pt x="1937" y="1033"/>
                    </a:cubicBezTo>
                    <a:cubicBezTo>
                      <a:pt x="1672"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6" name="Google Shape;5256;p57"/>
              <p:cNvSpPr/>
              <p:nvPr/>
            </p:nvSpPr>
            <p:spPr>
              <a:xfrm>
                <a:off x="1859025" y="4978125"/>
                <a:ext cx="52100" cy="49125"/>
              </a:xfrm>
              <a:custGeom>
                <a:avLst/>
                <a:gdLst/>
                <a:ahLst/>
                <a:cxnLst/>
                <a:rect l="l" t="t" r="r" b="b"/>
                <a:pathLst>
                  <a:path w="2084" h="1965" extrusionOk="0">
                    <a:moveTo>
                      <a:pt x="1364" y="1"/>
                    </a:moveTo>
                    <a:cubicBezTo>
                      <a:pt x="833" y="401"/>
                      <a:pt x="317" y="856"/>
                      <a:pt x="0" y="1249"/>
                    </a:cubicBezTo>
                    <a:cubicBezTo>
                      <a:pt x="266" y="1454"/>
                      <a:pt x="583" y="1699"/>
                      <a:pt x="926" y="1964"/>
                    </a:cubicBezTo>
                    <a:cubicBezTo>
                      <a:pt x="1238" y="1632"/>
                      <a:pt x="1656" y="1274"/>
                      <a:pt x="2083" y="952"/>
                    </a:cubicBezTo>
                    <a:lnTo>
                      <a:pt x="13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7" name="Google Shape;5257;p57"/>
              <p:cNvSpPr/>
              <p:nvPr/>
            </p:nvSpPr>
            <p:spPr>
              <a:xfrm>
                <a:off x="1772825" y="4962300"/>
                <a:ext cx="34925" cy="35400"/>
              </a:xfrm>
              <a:custGeom>
                <a:avLst/>
                <a:gdLst/>
                <a:ahLst/>
                <a:cxnLst/>
                <a:rect l="l" t="t" r="r" b="b"/>
                <a:pathLst>
                  <a:path w="1397" h="1416" extrusionOk="0">
                    <a:moveTo>
                      <a:pt x="1" y="0"/>
                    </a:moveTo>
                    <a:lnTo>
                      <a:pt x="1" y="0"/>
                    </a:lnTo>
                    <a:cubicBezTo>
                      <a:pt x="26" y="137"/>
                      <a:pt x="81" y="271"/>
                      <a:pt x="157" y="421"/>
                    </a:cubicBezTo>
                    <a:cubicBezTo>
                      <a:pt x="364" y="829"/>
                      <a:pt x="769" y="1300"/>
                      <a:pt x="1250" y="1397"/>
                    </a:cubicBezTo>
                    <a:cubicBezTo>
                      <a:pt x="1299" y="1408"/>
                      <a:pt x="1348" y="1414"/>
                      <a:pt x="1396" y="1415"/>
                    </a:cubicBezTo>
                    <a:cubicBezTo>
                      <a:pt x="1320" y="1357"/>
                      <a:pt x="1244" y="1298"/>
                      <a:pt x="1170" y="1240"/>
                    </a:cubicBezTo>
                    <a:cubicBezTo>
                      <a:pt x="736" y="904"/>
                      <a:pt x="344" y="375"/>
                      <a:pt x="180" y="55"/>
                    </a:cubicBezTo>
                    <a:cubicBezTo>
                      <a:pt x="117" y="45"/>
                      <a:pt x="58" y="27"/>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8" name="Google Shape;5258;p57"/>
              <p:cNvSpPr/>
              <p:nvPr/>
            </p:nvSpPr>
            <p:spPr>
              <a:xfrm>
                <a:off x="1910425" y="4858050"/>
                <a:ext cx="27400" cy="43575"/>
              </a:xfrm>
              <a:custGeom>
                <a:avLst/>
                <a:gdLst/>
                <a:ahLst/>
                <a:cxnLst/>
                <a:rect l="l" t="t" r="r" b="b"/>
                <a:pathLst>
                  <a:path w="1096" h="1743" extrusionOk="0">
                    <a:moveTo>
                      <a:pt x="3" y="0"/>
                    </a:moveTo>
                    <a:lnTo>
                      <a:pt x="3" y="0"/>
                    </a:lnTo>
                    <a:cubicBezTo>
                      <a:pt x="7" y="65"/>
                      <a:pt x="7" y="131"/>
                      <a:pt x="1" y="196"/>
                    </a:cubicBezTo>
                    <a:cubicBezTo>
                      <a:pt x="402" y="553"/>
                      <a:pt x="728" y="1075"/>
                      <a:pt x="920" y="1565"/>
                    </a:cubicBezTo>
                    <a:cubicBezTo>
                      <a:pt x="944" y="1624"/>
                      <a:pt x="966" y="1683"/>
                      <a:pt x="989" y="1743"/>
                    </a:cubicBezTo>
                    <a:cubicBezTo>
                      <a:pt x="1096" y="1377"/>
                      <a:pt x="864" y="947"/>
                      <a:pt x="664" y="660"/>
                    </a:cubicBezTo>
                    <a:cubicBezTo>
                      <a:pt x="486" y="402"/>
                      <a:pt x="267" y="143"/>
                      <a:pt x="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59" name="Google Shape;5259;p57"/>
              <p:cNvSpPr/>
              <p:nvPr/>
            </p:nvSpPr>
            <p:spPr>
              <a:xfrm>
                <a:off x="1777325" y="4862950"/>
                <a:ext cx="157875" cy="134750"/>
              </a:xfrm>
              <a:custGeom>
                <a:avLst/>
                <a:gdLst/>
                <a:ahLst/>
                <a:cxnLst/>
                <a:rect l="l" t="t" r="r" b="b"/>
                <a:pathLst>
                  <a:path w="6315" h="5390" extrusionOk="0">
                    <a:moveTo>
                      <a:pt x="5325" y="0"/>
                    </a:moveTo>
                    <a:cubicBezTo>
                      <a:pt x="5325" y="5"/>
                      <a:pt x="5323" y="11"/>
                      <a:pt x="5323" y="17"/>
                    </a:cubicBezTo>
                    <a:cubicBezTo>
                      <a:pt x="5282" y="413"/>
                      <a:pt x="4968" y="836"/>
                      <a:pt x="4333" y="990"/>
                    </a:cubicBezTo>
                    <a:cubicBezTo>
                      <a:pt x="4155" y="1033"/>
                      <a:pt x="4010" y="1044"/>
                      <a:pt x="3899" y="1044"/>
                    </a:cubicBezTo>
                    <a:cubicBezTo>
                      <a:pt x="3792" y="1044"/>
                      <a:pt x="3716" y="1034"/>
                      <a:pt x="3674" y="1034"/>
                    </a:cubicBezTo>
                    <a:cubicBezTo>
                      <a:pt x="3632" y="1034"/>
                      <a:pt x="3621" y="1043"/>
                      <a:pt x="3643" y="1079"/>
                    </a:cubicBezTo>
                    <a:cubicBezTo>
                      <a:pt x="4168" y="1968"/>
                      <a:pt x="3679" y="3157"/>
                      <a:pt x="2629" y="3172"/>
                    </a:cubicBezTo>
                    <a:cubicBezTo>
                      <a:pt x="2622" y="3173"/>
                      <a:pt x="2615" y="3173"/>
                      <a:pt x="2608" y="3173"/>
                    </a:cubicBezTo>
                    <a:cubicBezTo>
                      <a:pt x="1922" y="3173"/>
                      <a:pt x="1558" y="2717"/>
                      <a:pt x="1459" y="2689"/>
                    </a:cubicBezTo>
                    <a:cubicBezTo>
                      <a:pt x="1439" y="2766"/>
                      <a:pt x="1421" y="2845"/>
                      <a:pt x="1399" y="2923"/>
                    </a:cubicBezTo>
                    <a:cubicBezTo>
                      <a:pt x="1257" y="3436"/>
                      <a:pt x="890" y="3928"/>
                      <a:pt x="337" y="4025"/>
                    </a:cubicBezTo>
                    <a:cubicBezTo>
                      <a:pt x="280" y="4035"/>
                      <a:pt x="221" y="4041"/>
                      <a:pt x="163" y="4042"/>
                    </a:cubicBezTo>
                    <a:cubicBezTo>
                      <a:pt x="157" y="4042"/>
                      <a:pt x="152" y="4042"/>
                      <a:pt x="147" y="4042"/>
                    </a:cubicBezTo>
                    <a:cubicBezTo>
                      <a:pt x="98" y="4042"/>
                      <a:pt x="48" y="4038"/>
                      <a:pt x="0" y="4029"/>
                    </a:cubicBezTo>
                    <a:lnTo>
                      <a:pt x="0" y="4029"/>
                    </a:lnTo>
                    <a:cubicBezTo>
                      <a:pt x="164" y="4348"/>
                      <a:pt x="557" y="4878"/>
                      <a:pt x="991" y="5215"/>
                    </a:cubicBezTo>
                    <a:cubicBezTo>
                      <a:pt x="1064" y="5272"/>
                      <a:pt x="1140" y="5331"/>
                      <a:pt x="1218" y="5389"/>
                    </a:cubicBezTo>
                    <a:cubicBezTo>
                      <a:pt x="1229" y="5390"/>
                      <a:pt x="1240" y="5390"/>
                      <a:pt x="1251" y="5390"/>
                    </a:cubicBezTo>
                    <a:cubicBezTo>
                      <a:pt x="1298" y="5390"/>
                      <a:pt x="1345" y="5386"/>
                      <a:pt x="1391" y="5379"/>
                    </a:cubicBezTo>
                    <a:cubicBezTo>
                      <a:pt x="2589" y="5180"/>
                      <a:pt x="5718" y="2940"/>
                      <a:pt x="6288" y="1620"/>
                    </a:cubicBezTo>
                    <a:cubicBezTo>
                      <a:pt x="6297" y="1596"/>
                      <a:pt x="6307" y="1571"/>
                      <a:pt x="6314" y="1547"/>
                    </a:cubicBezTo>
                    <a:cubicBezTo>
                      <a:pt x="6291" y="1487"/>
                      <a:pt x="6268" y="1428"/>
                      <a:pt x="6244" y="1369"/>
                    </a:cubicBezTo>
                    <a:cubicBezTo>
                      <a:pt x="6052" y="879"/>
                      <a:pt x="5727" y="357"/>
                      <a:pt x="53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0" name="Google Shape;5260;p57"/>
              <p:cNvSpPr/>
              <p:nvPr/>
            </p:nvSpPr>
            <p:spPr>
              <a:xfrm>
                <a:off x="1735100" y="4783350"/>
                <a:ext cx="550" cy="525"/>
              </a:xfrm>
              <a:custGeom>
                <a:avLst/>
                <a:gdLst/>
                <a:ahLst/>
                <a:cxnLst/>
                <a:rect l="l" t="t" r="r" b="b"/>
                <a:pathLst>
                  <a:path w="22" h="21" extrusionOk="0">
                    <a:moveTo>
                      <a:pt x="1" y="20"/>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1" name="Google Shape;5261;p57"/>
              <p:cNvSpPr/>
              <p:nvPr/>
            </p:nvSpPr>
            <p:spPr>
              <a:xfrm>
                <a:off x="1736100" y="4782425"/>
                <a:ext cx="575" cy="525"/>
              </a:xfrm>
              <a:custGeom>
                <a:avLst/>
                <a:gdLst/>
                <a:ahLst/>
                <a:cxnLst/>
                <a:rect l="l" t="t" r="r" b="b"/>
                <a:pathLst>
                  <a:path w="23" h="21" extrusionOk="0">
                    <a:moveTo>
                      <a:pt x="0" y="21"/>
                    </a:moveTo>
                    <a:cubicBezTo>
                      <a:pt x="8" y="13"/>
                      <a:pt x="15" y="7"/>
                      <a:pt x="23" y="1"/>
                    </a:cubicBezTo>
                    <a:cubicBezTo>
                      <a:pt x="15" y="7"/>
                      <a:pt x="8" y="13"/>
                      <a:pt x="0"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2" name="Google Shape;5262;p57"/>
              <p:cNvSpPr/>
              <p:nvPr/>
            </p:nvSpPr>
            <p:spPr>
              <a:xfrm>
                <a:off x="1739125" y="4779450"/>
                <a:ext cx="1050" cy="875"/>
              </a:xfrm>
              <a:custGeom>
                <a:avLst/>
                <a:gdLst/>
                <a:ahLst/>
                <a:cxnLst/>
                <a:rect l="l" t="t" r="r" b="b"/>
                <a:pathLst>
                  <a:path w="42" h="35" extrusionOk="0">
                    <a:moveTo>
                      <a:pt x="0" y="35"/>
                    </a:moveTo>
                    <a:cubicBezTo>
                      <a:pt x="14" y="23"/>
                      <a:pt x="27" y="11"/>
                      <a:pt x="42" y="1"/>
                    </a:cubicBezTo>
                    <a:cubicBezTo>
                      <a:pt x="27" y="11"/>
                      <a:pt x="14" y="23"/>
                      <a:pt x="0" y="35"/>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3" name="Google Shape;5263;p57"/>
              <p:cNvSpPr/>
              <p:nvPr/>
            </p:nvSpPr>
            <p:spPr>
              <a:xfrm>
                <a:off x="1749100" y="4761425"/>
                <a:ext cx="77525" cy="11800"/>
              </a:xfrm>
              <a:custGeom>
                <a:avLst/>
                <a:gdLst/>
                <a:ahLst/>
                <a:cxnLst/>
                <a:rect l="l" t="t" r="r" b="b"/>
                <a:pathLst>
                  <a:path w="3101" h="472" extrusionOk="0">
                    <a:moveTo>
                      <a:pt x="2952" y="219"/>
                    </a:moveTo>
                    <a:cubicBezTo>
                      <a:pt x="3002" y="238"/>
                      <a:pt x="3051" y="257"/>
                      <a:pt x="3100" y="277"/>
                    </a:cubicBezTo>
                    <a:cubicBezTo>
                      <a:pt x="3051" y="257"/>
                      <a:pt x="3002" y="238"/>
                      <a:pt x="2952" y="219"/>
                    </a:cubicBezTo>
                    <a:close/>
                    <a:moveTo>
                      <a:pt x="1725" y="1"/>
                    </a:moveTo>
                    <a:cubicBezTo>
                      <a:pt x="1133" y="1"/>
                      <a:pt x="535" y="149"/>
                      <a:pt x="0" y="472"/>
                    </a:cubicBezTo>
                    <a:cubicBezTo>
                      <a:pt x="534" y="150"/>
                      <a:pt x="1130" y="1"/>
                      <a:pt x="1722" y="1"/>
                    </a:cubicBezTo>
                    <a:cubicBezTo>
                      <a:pt x="2143" y="1"/>
                      <a:pt x="2561" y="77"/>
                      <a:pt x="2952" y="219"/>
                    </a:cubicBezTo>
                    <a:lnTo>
                      <a:pt x="2952" y="219"/>
                    </a:lnTo>
                    <a:cubicBezTo>
                      <a:pt x="2632" y="103"/>
                      <a:pt x="2298" y="31"/>
                      <a:pt x="1957" y="8"/>
                    </a:cubicBezTo>
                    <a:cubicBezTo>
                      <a:pt x="1880" y="3"/>
                      <a:pt x="1803" y="1"/>
                      <a:pt x="1725"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4" name="Google Shape;5264;p57"/>
              <p:cNvSpPr/>
              <p:nvPr/>
            </p:nvSpPr>
            <p:spPr>
              <a:xfrm>
                <a:off x="1737100" y="4781525"/>
                <a:ext cx="575" cy="525"/>
              </a:xfrm>
              <a:custGeom>
                <a:avLst/>
                <a:gdLst/>
                <a:ahLst/>
                <a:cxnLst/>
                <a:rect l="l" t="t" r="r" b="b"/>
                <a:pathLst>
                  <a:path w="23" h="21" extrusionOk="0">
                    <a:moveTo>
                      <a:pt x="1" y="21"/>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5" name="Google Shape;5265;p57"/>
              <p:cNvSpPr/>
              <p:nvPr/>
            </p:nvSpPr>
            <p:spPr>
              <a:xfrm>
                <a:off x="1734150" y="4847125"/>
                <a:ext cx="55025" cy="115200"/>
              </a:xfrm>
              <a:custGeom>
                <a:avLst/>
                <a:gdLst/>
                <a:ahLst/>
                <a:cxnLst/>
                <a:rect l="l" t="t" r="r" b="b"/>
                <a:pathLst>
                  <a:path w="2201" h="4608" extrusionOk="0">
                    <a:moveTo>
                      <a:pt x="1245" y="1"/>
                    </a:moveTo>
                    <a:cubicBezTo>
                      <a:pt x="1036" y="1"/>
                      <a:pt x="876" y="289"/>
                      <a:pt x="964" y="914"/>
                    </a:cubicBezTo>
                    <a:cubicBezTo>
                      <a:pt x="1075" y="1705"/>
                      <a:pt x="788" y="2317"/>
                      <a:pt x="1" y="2410"/>
                    </a:cubicBezTo>
                    <a:cubicBezTo>
                      <a:pt x="307" y="2697"/>
                      <a:pt x="676" y="2907"/>
                      <a:pt x="1079" y="3024"/>
                    </a:cubicBezTo>
                    <a:cubicBezTo>
                      <a:pt x="1129" y="3038"/>
                      <a:pt x="1132" y="3042"/>
                      <a:pt x="1119" y="3087"/>
                    </a:cubicBezTo>
                    <a:cubicBezTo>
                      <a:pt x="967" y="3627"/>
                      <a:pt x="1055" y="4381"/>
                      <a:pt x="1548" y="4607"/>
                    </a:cubicBezTo>
                    <a:cubicBezTo>
                      <a:pt x="1523" y="4470"/>
                      <a:pt x="1529" y="4330"/>
                      <a:pt x="1568" y="4196"/>
                    </a:cubicBezTo>
                    <a:cubicBezTo>
                      <a:pt x="1500" y="3916"/>
                      <a:pt x="1478" y="3628"/>
                      <a:pt x="1504" y="3342"/>
                    </a:cubicBezTo>
                    <a:cubicBezTo>
                      <a:pt x="1560" y="2731"/>
                      <a:pt x="1831" y="2133"/>
                      <a:pt x="2200" y="1633"/>
                    </a:cubicBezTo>
                    <a:cubicBezTo>
                      <a:pt x="2016" y="1381"/>
                      <a:pt x="1883" y="1065"/>
                      <a:pt x="1804" y="739"/>
                    </a:cubicBezTo>
                    <a:cubicBezTo>
                      <a:pt x="1687" y="260"/>
                      <a:pt x="1444" y="1"/>
                      <a:pt x="1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6" name="Google Shape;5266;p57"/>
              <p:cNvSpPr/>
              <p:nvPr/>
            </p:nvSpPr>
            <p:spPr>
              <a:xfrm>
                <a:off x="1738125" y="4780600"/>
                <a:ext cx="675" cy="575"/>
              </a:xfrm>
              <a:custGeom>
                <a:avLst/>
                <a:gdLst/>
                <a:ahLst/>
                <a:cxnLst/>
                <a:rect l="l" t="t" r="r" b="b"/>
                <a:pathLst>
                  <a:path w="27" h="23" extrusionOk="0">
                    <a:moveTo>
                      <a:pt x="0" y="23"/>
                    </a:moveTo>
                    <a:lnTo>
                      <a:pt x="27"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7" name="Google Shape;5267;p57"/>
              <p:cNvSpPr/>
              <p:nvPr/>
            </p:nvSpPr>
            <p:spPr>
              <a:xfrm>
                <a:off x="1740225" y="4778625"/>
                <a:ext cx="1000" cy="800"/>
              </a:xfrm>
              <a:custGeom>
                <a:avLst/>
                <a:gdLst/>
                <a:ahLst/>
                <a:cxnLst/>
                <a:rect l="l" t="t" r="r" b="b"/>
                <a:pathLst>
                  <a:path w="40" h="32" extrusionOk="0">
                    <a:moveTo>
                      <a:pt x="39" y="1"/>
                    </a:moveTo>
                    <a:cubicBezTo>
                      <a:pt x="27" y="10"/>
                      <a:pt x="14" y="21"/>
                      <a:pt x="0" y="31"/>
                    </a:cubicBezTo>
                    <a:cubicBezTo>
                      <a:pt x="14" y="21"/>
                      <a:pt x="27" y="11"/>
                      <a:pt x="39"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8" name="Google Shape;5268;p57"/>
              <p:cNvSpPr/>
              <p:nvPr/>
            </p:nvSpPr>
            <p:spPr>
              <a:xfrm>
                <a:off x="1836725" y="4773375"/>
                <a:ext cx="675" cy="400"/>
              </a:xfrm>
              <a:custGeom>
                <a:avLst/>
                <a:gdLst/>
                <a:ahLst/>
                <a:cxnLst/>
                <a:rect l="l" t="t" r="r" b="b"/>
                <a:pathLst>
                  <a:path w="27" h="16" extrusionOk="0">
                    <a:moveTo>
                      <a:pt x="0" y="0"/>
                    </a:moveTo>
                    <a:lnTo>
                      <a:pt x="27"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69" name="Google Shape;5269;p57"/>
              <p:cNvSpPr/>
              <p:nvPr/>
            </p:nvSpPr>
            <p:spPr>
              <a:xfrm>
                <a:off x="1837850" y="4774025"/>
                <a:ext cx="625" cy="375"/>
              </a:xfrm>
              <a:custGeom>
                <a:avLst/>
                <a:gdLst/>
                <a:ahLst/>
                <a:cxnLst/>
                <a:rect l="l" t="t" r="r" b="b"/>
                <a:pathLst>
                  <a:path w="25" h="15" extrusionOk="0">
                    <a:moveTo>
                      <a:pt x="0" y="1"/>
                    </a:moveTo>
                    <a:lnTo>
                      <a:pt x="24"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0" name="Google Shape;5270;p57"/>
              <p:cNvSpPr/>
              <p:nvPr/>
            </p:nvSpPr>
            <p:spPr>
              <a:xfrm>
                <a:off x="1838950" y="4774700"/>
                <a:ext cx="575" cy="375"/>
              </a:xfrm>
              <a:custGeom>
                <a:avLst/>
                <a:gdLst/>
                <a:ahLst/>
                <a:cxnLst/>
                <a:rect l="l" t="t" r="r" b="b"/>
                <a:pathLst>
                  <a:path w="23" h="15" extrusionOk="0">
                    <a:moveTo>
                      <a:pt x="1" y="0"/>
                    </a:moveTo>
                    <a:lnTo>
                      <a:pt x="23"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1" name="Google Shape;5271;p57"/>
              <p:cNvSpPr/>
              <p:nvPr/>
            </p:nvSpPr>
            <p:spPr>
              <a:xfrm>
                <a:off x="1849925" y="4782800"/>
                <a:ext cx="200" cy="150"/>
              </a:xfrm>
              <a:custGeom>
                <a:avLst/>
                <a:gdLst/>
                <a:ahLst/>
                <a:cxnLst/>
                <a:rect l="l" t="t" r="r" b="b"/>
                <a:pathLst>
                  <a:path w="8" h="6" extrusionOk="0">
                    <a:moveTo>
                      <a:pt x="1" y="1"/>
                    </a:moveTo>
                    <a:lnTo>
                      <a:pt x="7"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2" name="Google Shape;5272;p57"/>
              <p:cNvSpPr/>
              <p:nvPr/>
            </p:nvSpPr>
            <p:spPr>
              <a:xfrm>
                <a:off x="1846700" y="4780125"/>
                <a:ext cx="225" cy="150"/>
              </a:xfrm>
              <a:custGeom>
                <a:avLst/>
                <a:gdLst/>
                <a:ahLst/>
                <a:cxnLst/>
                <a:rect l="l" t="t" r="r" b="b"/>
                <a:pathLst>
                  <a:path w="9" h="6" extrusionOk="0">
                    <a:moveTo>
                      <a:pt x="0" y="0"/>
                    </a:moveTo>
                    <a:lnTo>
                      <a:pt x="9"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3" name="Google Shape;5273;p57"/>
              <p:cNvSpPr/>
              <p:nvPr/>
            </p:nvSpPr>
            <p:spPr>
              <a:xfrm>
                <a:off x="1831300" y="4770475"/>
                <a:ext cx="1000" cy="525"/>
              </a:xfrm>
              <a:custGeom>
                <a:avLst/>
                <a:gdLst/>
                <a:ahLst/>
                <a:cxnLst/>
                <a:rect l="l" t="t" r="r" b="b"/>
                <a:pathLst>
                  <a:path w="40" h="21" extrusionOk="0">
                    <a:moveTo>
                      <a:pt x="0" y="0"/>
                    </a:moveTo>
                    <a:lnTo>
                      <a:pt x="40" y="2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4" name="Google Shape;5274;p57"/>
              <p:cNvSpPr/>
              <p:nvPr/>
            </p:nvSpPr>
            <p:spPr>
              <a:xfrm>
                <a:off x="1832400" y="4771000"/>
                <a:ext cx="4025" cy="2200"/>
              </a:xfrm>
              <a:custGeom>
                <a:avLst/>
                <a:gdLst/>
                <a:ahLst/>
                <a:cxnLst/>
                <a:rect l="l" t="t" r="r" b="b"/>
                <a:pathLst>
                  <a:path w="161" h="88" extrusionOk="0">
                    <a:moveTo>
                      <a:pt x="0" y="1"/>
                    </a:moveTo>
                    <a:lnTo>
                      <a:pt x="0" y="1"/>
                    </a:lnTo>
                    <a:cubicBezTo>
                      <a:pt x="54" y="28"/>
                      <a:pt x="109" y="58"/>
                      <a:pt x="161" y="88"/>
                    </a:cubicBezTo>
                    <a:cubicBezTo>
                      <a:pt x="109" y="57"/>
                      <a:pt x="54" y="28"/>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5" name="Google Shape;5275;p57"/>
              <p:cNvSpPr/>
              <p:nvPr/>
            </p:nvSpPr>
            <p:spPr>
              <a:xfrm>
                <a:off x="1845550" y="4779225"/>
                <a:ext cx="350" cy="250"/>
              </a:xfrm>
              <a:custGeom>
                <a:avLst/>
                <a:gdLst/>
                <a:ahLst/>
                <a:cxnLst/>
                <a:rect l="l" t="t" r="r" b="b"/>
                <a:pathLst>
                  <a:path w="14" h="10" extrusionOk="0">
                    <a:moveTo>
                      <a:pt x="0" y="0"/>
                    </a:moveTo>
                    <a:lnTo>
                      <a:pt x="13"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6" name="Google Shape;5276;p57"/>
              <p:cNvSpPr/>
              <p:nvPr/>
            </p:nvSpPr>
            <p:spPr>
              <a:xfrm>
                <a:off x="1840075" y="4775400"/>
                <a:ext cx="550" cy="350"/>
              </a:xfrm>
              <a:custGeom>
                <a:avLst/>
                <a:gdLst/>
                <a:ahLst/>
                <a:cxnLst/>
                <a:rect l="l" t="t" r="r" b="b"/>
                <a:pathLst>
                  <a:path w="22" h="14" extrusionOk="0">
                    <a:moveTo>
                      <a:pt x="0" y="1"/>
                    </a:moveTo>
                    <a:cubicBezTo>
                      <a:pt x="8" y="5"/>
                      <a:pt x="14" y="10"/>
                      <a:pt x="22" y="14"/>
                    </a:cubicBezTo>
                    <a:cubicBezTo>
                      <a:pt x="14" y="10"/>
                      <a:pt x="8"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7" name="Google Shape;5277;p57"/>
              <p:cNvSpPr/>
              <p:nvPr/>
            </p:nvSpPr>
            <p:spPr>
              <a:xfrm>
                <a:off x="1842275" y="4776850"/>
                <a:ext cx="475" cy="375"/>
              </a:xfrm>
              <a:custGeom>
                <a:avLst/>
                <a:gdLst/>
                <a:ahLst/>
                <a:cxnLst/>
                <a:rect l="l" t="t" r="r" b="b"/>
                <a:pathLst>
                  <a:path w="19" h="15" extrusionOk="0">
                    <a:moveTo>
                      <a:pt x="1" y="0"/>
                    </a:moveTo>
                    <a:lnTo>
                      <a:pt x="19"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8" name="Google Shape;5278;p57"/>
              <p:cNvSpPr/>
              <p:nvPr/>
            </p:nvSpPr>
            <p:spPr>
              <a:xfrm>
                <a:off x="1841175" y="4776125"/>
                <a:ext cx="525" cy="350"/>
              </a:xfrm>
              <a:custGeom>
                <a:avLst/>
                <a:gdLst/>
                <a:ahLst/>
                <a:cxnLst/>
                <a:rect l="l" t="t" r="r" b="b"/>
                <a:pathLst>
                  <a:path w="21" h="14" extrusionOk="0">
                    <a:moveTo>
                      <a:pt x="1" y="1"/>
                    </a:moveTo>
                    <a:lnTo>
                      <a:pt x="20"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79" name="Google Shape;5279;p57"/>
              <p:cNvSpPr/>
              <p:nvPr/>
            </p:nvSpPr>
            <p:spPr>
              <a:xfrm>
                <a:off x="1798275" y="4806200"/>
                <a:ext cx="112225" cy="51875"/>
              </a:xfrm>
              <a:custGeom>
                <a:avLst/>
                <a:gdLst/>
                <a:ahLst/>
                <a:cxnLst/>
                <a:rect l="l" t="t" r="r" b="b"/>
                <a:pathLst>
                  <a:path w="4489" h="2075" extrusionOk="0">
                    <a:moveTo>
                      <a:pt x="2793" y="0"/>
                    </a:moveTo>
                    <a:cubicBezTo>
                      <a:pt x="2639" y="352"/>
                      <a:pt x="2358" y="622"/>
                      <a:pt x="1960" y="674"/>
                    </a:cubicBezTo>
                    <a:cubicBezTo>
                      <a:pt x="1910" y="681"/>
                      <a:pt x="1861" y="684"/>
                      <a:pt x="1812" y="684"/>
                    </a:cubicBezTo>
                    <a:cubicBezTo>
                      <a:pt x="1437" y="684"/>
                      <a:pt x="1087" y="507"/>
                      <a:pt x="734" y="398"/>
                    </a:cubicBezTo>
                    <a:cubicBezTo>
                      <a:pt x="673" y="379"/>
                      <a:pt x="594" y="368"/>
                      <a:pt x="514" y="368"/>
                    </a:cubicBezTo>
                    <a:cubicBezTo>
                      <a:pt x="266" y="368"/>
                      <a:pt x="0" y="472"/>
                      <a:pt x="169" y="769"/>
                    </a:cubicBezTo>
                    <a:cubicBezTo>
                      <a:pt x="449" y="1258"/>
                      <a:pt x="903" y="1301"/>
                      <a:pt x="1279" y="1705"/>
                    </a:cubicBezTo>
                    <a:cubicBezTo>
                      <a:pt x="1338" y="1768"/>
                      <a:pt x="1397" y="1833"/>
                      <a:pt x="1450" y="1901"/>
                    </a:cubicBezTo>
                    <a:cubicBezTo>
                      <a:pt x="1872" y="1745"/>
                      <a:pt x="2294" y="1659"/>
                      <a:pt x="2638" y="1645"/>
                    </a:cubicBezTo>
                    <a:cubicBezTo>
                      <a:pt x="2674" y="1644"/>
                      <a:pt x="2711" y="1643"/>
                      <a:pt x="2747" y="1643"/>
                    </a:cubicBezTo>
                    <a:cubicBezTo>
                      <a:pt x="3207" y="1643"/>
                      <a:pt x="3639" y="1749"/>
                      <a:pt x="4046" y="1965"/>
                    </a:cubicBezTo>
                    <a:cubicBezTo>
                      <a:pt x="4052" y="1965"/>
                      <a:pt x="4058" y="1965"/>
                      <a:pt x="4064" y="1965"/>
                    </a:cubicBezTo>
                    <a:cubicBezTo>
                      <a:pt x="4212" y="1965"/>
                      <a:pt x="4359" y="2003"/>
                      <a:pt x="4489" y="2074"/>
                    </a:cubicBezTo>
                    <a:cubicBezTo>
                      <a:pt x="4467" y="1833"/>
                      <a:pt x="4353" y="1695"/>
                      <a:pt x="4188" y="1570"/>
                    </a:cubicBezTo>
                    <a:cubicBezTo>
                      <a:pt x="3758" y="1243"/>
                      <a:pt x="3324" y="1267"/>
                      <a:pt x="3137" y="1254"/>
                    </a:cubicBezTo>
                    <a:cubicBezTo>
                      <a:pt x="3084" y="1249"/>
                      <a:pt x="3099" y="1200"/>
                      <a:pt x="3093" y="1115"/>
                    </a:cubicBezTo>
                    <a:cubicBezTo>
                      <a:pt x="3067" y="727"/>
                      <a:pt x="2965" y="348"/>
                      <a:pt x="2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0" name="Google Shape;5280;p57"/>
              <p:cNvSpPr/>
              <p:nvPr/>
            </p:nvSpPr>
            <p:spPr>
              <a:xfrm>
                <a:off x="1844450" y="4778400"/>
                <a:ext cx="400" cy="300"/>
              </a:xfrm>
              <a:custGeom>
                <a:avLst/>
                <a:gdLst/>
                <a:ahLst/>
                <a:cxnLst/>
                <a:rect l="l" t="t" r="r" b="b"/>
                <a:pathLst>
                  <a:path w="16" h="12" extrusionOk="0">
                    <a:moveTo>
                      <a:pt x="1" y="0"/>
                    </a:moveTo>
                    <a:lnTo>
                      <a:pt x="16"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1" name="Google Shape;5281;p57"/>
              <p:cNvSpPr/>
              <p:nvPr/>
            </p:nvSpPr>
            <p:spPr>
              <a:xfrm>
                <a:off x="1850925" y="4783675"/>
                <a:ext cx="225" cy="225"/>
              </a:xfrm>
              <a:custGeom>
                <a:avLst/>
                <a:gdLst/>
                <a:ahLst/>
                <a:cxnLst/>
                <a:rect l="l" t="t" r="r" b="b"/>
                <a:pathLst>
                  <a:path w="9" h="9" extrusionOk="0">
                    <a:moveTo>
                      <a:pt x="0" y="1"/>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2" name="Google Shape;5282;p57"/>
              <p:cNvSpPr/>
              <p:nvPr/>
            </p:nvSpPr>
            <p:spPr>
              <a:xfrm>
                <a:off x="1744725" y="4775525"/>
                <a:ext cx="800" cy="525"/>
              </a:xfrm>
              <a:custGeom>
                <a:avLst/>
                <a:gdLst/>
                <a:ahLst/>
                <a:cxnLst/>
                <a:rect l="l" t="t" r="r" b="b"/>
                <a:pathLst>
                  <a:path w="32" h="21" extrusionOk="0">
                    <a:moveTo>
                      <a:pt x="1" y="20"/>
                    </a:moveTo>
                    <a:lnTo>
                      <a:pt x="32"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3" name="Google Shape;5283;p57"/>
              <p:cNvSpPr/>
              <p:nvPr/>
            </p:nvSpPr>
            <p:spPr>
              <a:xfrm>
                <a:off x="1746900" y="4774025"/>
                <a:ext cx="875" cy="600"/>
              </a:xfrm>
              <a:custGeom>
                <a:avLst/>
                <a:gdLst/>
                <a:ahLst/>
                <a:cxnLst/>
                <a:rect l="l" t="t" r="r" b="b"/>
                <a:pathLst>
                  <a:path w="35" h="24" extrusionOk="0">
                    <a:moveTo>
                      <a:pt x="35" y="1"/>
                    </a:moveTo>
                    <a:cubicBezTo>
                      <a:pt x="23" y="8"/>
                      <a:pt x="12" y="16"/>
                      <a:pt x="1" y="23"/>
                    </a:cubicBezTo>
                    <a:cubicBezTo>
                      <a:pt x="13" y="16"/>
                      <a:pt x="23" y="8"/>
                      <a:pt x="35"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4" name="Google Shape;5284;p57"/>
              <p:cNvSpPr/>
              <p:nvPr/>
            </p:nvSpPr>
            <p:spPr>
              <a:xfrm>
                <a:off x="1745825" y="4774775"/>
                <a:ext cx="825" cy="525"/>
              </a:xfrm>
              <a:custGeom>
                <a:avLst/>
                <a:gdLst/>
                <a:ahLst/>
                <a:cxnLst/>
                <a:rect l="l" t="t" r="r" b="b"/>
                <a:pathLst>
                  <a:path w="33" h="21" extrusionOk="0">
                    <a:moveTo>
                      <a:pt x="32" y="0"/>
                    </a:moveTo>
                    <a:cubicBezTo>
                      <a:pt x="22" y="7"/>
                      <a:pt x="11" y="14"/>
                      <a:pt x="0" y="21"/>
                    </a:cubicBezTo>
                    <a:cubicBezTo>
                      <a:pt x="11" y="14"/>
                      <a:pt x="22" y="8"/>
                      <a:pt x="32"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5" name="Google Shape;5285;p57"/>
              <p:cNvSpPr/>
              <p:nvPr/>
            </p:nvSpPr>
            <p:spPr>
              <a:xfrm>
                <a:off x="1743675" y="4776275"/>
                <a:ext cx="725" cy="550"/>
              </a:xfrm>
              <a:custGeom>
                <a:avLst/>
                <a:gdLst/>
                <a:ahLst/>
                <a:cxnLst/>
                <a:rect l="l" t="t" r="r" b="b"/>
                <a:pathLst>
                  <a:path w="29" h="22" extrusionOk="0">
                    <a:moveTo>
                      <a:pt x="0" y="21"/>
                    </a:moveTo>
                    <a:lnTo>
                      <a:pt x="29"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6" name="Google Shape;5286;p57"/>
              <p:cNvSpPr/>
              <p:nvPr/>
            </p:nvSpPr>
            <p:spPr>
              <a:xfrm>
                <a:off x="1742600" y="4777025"/>
                <a:ext cx="750" cy="575"/>
              </a:xfrm>
              <a:custGeom>
                <a:avLst/>
                <a:gdLst/>
                <a:ahLst/>
                <a:cxnLst/>
                <a:rect l="l" t="t" r="r" b="b"/>
                <a:pathLst>
                  <a:path w="30" h="23" extrusionOk="0">
                    <a:moveTo>
                      <a:pt x="1" y="22"/>
                    </a:moveTo>
                    <a:lnTo>
                      <a:pt x="29"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7" name="Google Shape;5287;p57"/>
              <p:cNvSpPr/>
              <p:nvPr/>
            </p:nvSpPr>
            <p:spPr>
              <a:xfrm>
                <a:off x="1830150" y="4769925"/>
                <a:ext cx="1025" cy="500"/>
              </a:xfrm>
              <a:custGeom>
                <a:avLst/>
                <a:gdLst/>
                <a:ahLst/>
                <a:cxnLst/>
                <a:rect l="l" t="t" r="r" b="b"/>
                <a:pathLst>
                  <a:path w="41" h="20" extrusionOk="0">
                    <a:moveTo>
                      <a:pt x="1" y="1"/>
                    </a:moveTo>
                    <a:lnTo>
                      <a:pt x="40"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8" name="Google Shape;5288;p57"/>
              <p:cNvSpPr/>
              <p:nvPr/>
            </p:nvSpPr>
            <p:spPr>
              <a:xfrm>
                <a:off x="1828975" y="4769400"/>
                <a:ext cx="1025" cy="475"/>
              </a:xfrm>
              <a:custGeom>
                <a:avLst/>
                <a:gdLst/>
                <a:ahLst/>
                <a:cxnLst/>
                <a:rect l="l" t="t" r="r" b="b"/>
                <a:pathLst>
                  <a:path w="41" h="19" extrusionOk="0">
                    <a:moveTo>
                      <a:pt x="1" y="1"/>
                    </a:moveTo>
                    <a:cubicBezTo>
                      <a:pt x="14" y="6"/>
                      <a:pt x="28" y="12"/>
                      <a:pt x="40" y="19"/>
                    </a:cubicBezTo>
                    <a:cubicBezTo>
                      <a:pt x="28"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89" name="Google Shape;5289;p57"/>
              <p:cNvSpPr/>
              <p:nvPr/>
            </p:nvSpPr>
            <p:spPr>
              <a:xfrm>
                <a:off x="1741500" y="4777825"/>
                <a:ext cx="775" cy="625"/>
              </a:xfrm>
              <a:custGeom>
                <a:avLst/>
                <a:gdLst/>
                <a:ahLst/>
                <a:cxnLst/>
                <a:rect l="l" t="t" r="r" b="b"/>
                <a:pathLst>
                  <a:path w="31" h="25" extrusionOk="0">
                    <a:moveTo>
                      <a:pt x="0" y="24"/>
                    </a:moveTo>
                    <a:lnTo>
                      <a:pt x="3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0" name="Google Shape;5290;p57"/>
              <p:cNvSpPr/>
              <p:nvPr/>
            </p:nvSpPr>
            <p:spPr>
              <a:xfrm>
                <a:off x="1843375" y="4777625"/>
                <a:ext cx="450" cy="325"/>
              </a:xfrm>
              <a:custGeom>
                <a:avLst/>
                <a:gdLst/>
                <a:ahLst/>
                <a:cxnLst/>
                <a:rect l="l" t="t" r="r" b="b"/>
                <a:pathLst>
                  <a:path w="18" h="13" extrusionOk="0">
                    <a:moveTo>
                      <a:pt x="0" y="0"/>
                    </a:moveTo>
                    <a:lnTo>
                      <a:pt x="17"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1" name="Google Shape;5291;p57"/>
              <p:cNvSpPr/>
              <p:nvPr/>
            </p:nvSpPr>
            <p:spPr>
              <a:xfrm>
                <a:off x="1748000" y="4773275"/>
                <a:ext cx="975" cy="650"/>
              </a:xfrm>
              <a:custGeom>
                <a:avLst/>
                <a:gdLst/>
                <a:ahLst/>
                <a:cxnLst/>
                <a:rect l="l" t="t" r="r" b="b"/>
                <a:pathLst>
                  <a:path w="39" h="26" extrusionOk="0">
                    <a:moveTo>
                      <a:pt x="1" y="25"/>
                    </a:moveTo>
                    <a:lnTo>
                      <a:pt x="39"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2" name="Google Shape;5292;p57"/>
              <p:cNvSpPr/>
              <p:nvPr/>
            </p:nvSpPr>
            <p:spPr>
              <a:xfrm>
                <a:off x="1826600" y="4768375"/>
                <a:ext cx="1100" cy="475"/>
              </a:xfrm>
              <a:custGeom>
                <a:avLst/>
                <a:gdLst/>
                <a:ahLst/>
                <a:cxnLst/>
                <a:rect l="l" t="t" r="r" b="b"/>
                <a:pathLst>
                  <a:path w="44" h="19" extrusionOk="0">
                    <a:moveTo>
                      <a:pt x="0" y="0"/>
                    </a:moveTo>
                    <a:lnTo>
                      <a:pt x="0" y="0"/>
                    </a:lnTo>
                    <a:cubicBezTo>
                      <a:pt x="5" y="2"/>
                      <a:pt x="9" y="4"/>
                      <a:pt x="14" y="6"/>
                    </a:cubicBezTo>
                    <a:lnTo>
                      <a:pt x="14" y="6"/>
                    </a:lnTo>
                    <a:cubicBezTo>
                      <a:pt x="9" y="4"/>
                      <a:pt x="5" y="2"/>
                      <a:pt x="0" y="0"/>
                    </a:cubicBezTo>
                    <a:close/>
                    <a:moveTo>
                      <a:pt x="14" y="6"/>
                    </a:moveTo>
                    <a:cubicBezTo>
                      <a:pt x="24" y="10"/>
                      <a:pt x="34" y="15"/>
                      <a:pt x="44" y="18"/>
                    </a:cubicBezTo>
                    <a:cubicBezTo>
                      <a:pt x="34" y="14"/>
                      <a:pt x="24" y="10"/>
                      <a:pt x="14" y="6"/>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3" name="Google Shape;5293;p57"/>
              <p:cNvSpPr/>
              <p:nvPr/>
            </p:nvSpPr>
            <p:spPr>
              <a:xfrm>
                <a:off x="1827825" y="4768875"/>
                <a:ext cx="1050" cy="475"/>
              </a:xfrm>
              <a:custGeom>
                <a:avLst/>
                <a:gdLst/>
                <a:ahLst/>
                <a:cxnLst/>
                <a:rect l="l" t="t" r="r" b="b"/>
                <a:pathLst>
                  <a:path w="42" h="19" extrusionOk="0">
                    <a:moveTo>
                      <a:pt x="0" y="0"/>
                    </a:moveTo>
                    <a:lnTo>
                      <a:pt x="42"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4" name="Google Shape;5294;p57"/>
              <p:cNvSpPr/>
              <p:nvPr/>
            </p:nvSpPr>
            <p:spPr>
              <a:xfrm>
                <a:off x="1862475" y="4796725"/>
                <a:ext cx="250" cy="325"/>
              </a:xfrm>
              <a:custGeom>
                <a:avLst/>
                <a:gdLst/>
                <a:ahLst/>
                <a:cxnLst/>
                <a:rect l="l" t="t" r="r" b="b"/>
                <a:pathLst>
                  <a:path w="10" h="13" extrusionOk="0">
                    <a:moveTo>
                      <a:pt x="1" y="1"/>
                    </a:moveTo>
                    <a:lnTo>
                      <a:pt x="9"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5" name="Google Shape;5295;p57"/>
              <p:cNvSpPr/>
              <p:nvPr/>
            </p:nvSpPr>
            <p:spPr>
              <a:xfrm>
                <a:off x="1861700" y="4795675"/>
                <a:ext cx="200" cy="225"/>
              </a:xfrm>
              <a:custGeom>
                <a:avLst/>
                <a:gdLst/>
                <a:ahLst/>
                <a:cxnLst/>
                <a:rect l="l" t="t" r="r" b="b"/>
                <a:pathLst>
                  <a:path w="8" h="9" extrusionOk="0">
                    <a:moveTo>
                      <a:pt x="1" y="0"/>
                    </a:moveTo>
                    <a:lnTo>
                      <a:pt x="7"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6" name="Google Shape;5296;p57"/>
              <p:cNvSpPr/>
              <p:nvPr/>
            </p:nvSpPr>
            <p:spPr>
              <a:xfrm>
                <a:off x="1863200" y="4797800"/>
                <a:ext cx="250" cy="350"/>
              </a:xfrm>
              <a:custGeom>
                <a:avLst/>
                <a:gdLst/>
                <a:ahLst/>
                <a:cxnLst/>
                <a:rect l="l" t="t" r="r" b="b"/>
                <a:pathLst>
                  <a:path w="10" h="14" extrusionOk="0">
                    <a:moveTo>
                      <a:pt x="0" y="0"/>
                    </a:moveTo>
                    <a:lnTo>
                      <a:pt x="1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7" name="Google Shape;5297;p57"/>
              <p:cNvSpPr/>
              <p:nvPr/>
            </p:nvSpPr>
            <p:spPr>
              <a:xfrm>
                <a:off x="1734125" y="4784300"/>
                <a:ext cx="525" cy="500"/>
              </a:xfrm>
              <a:custGeom>
                <a:avLst/>
                <a:gdLst/>
                <a:ahLst/>
                <a:cxnLst/>
                <a:rect l="l" t="t" r="r" b="b"/>
                <a:pathLst>
                  <a:path w="21" h="20" extrusionOk="0">
                    <a:moveTo>
                      <a:pt x="1" y="19"/>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8" name="Google Shape;5298;p57"/>
              <p:cNvSpPr/>
              <p:nvPr/>
            </p:nvSpPr>
            <p:spPr>
              <a:xfrm>
                <a:off x="1866000" y="4802275"/>
                <a:ext cx="225" cy="400"/>
              </a:xfrm>
              <a:custGeom>
                <a:avLst/>
                <a:gdLst/>
                <a:ahLst/>
                <a:cxnLst/>
                <a:rect l="l" t="t" r="r" b="b"/>
                <a:pathLst>
                  <a:path w="9" h="16" extrusionOk="0">
                    <a:moveTo>
                      <a:pt x="1" y="1"/>
                    </a:moveTo>
                    <a:lnTo>
                      <a:pt x="8"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299" name="Google Shape;5299;p57"/>
              <p:cNvSpPr/>
              <p:nvPr/>
            </p:nvSpPr>
            <p:spPr>
              <a:xfrm>
                <a:off x="1864625" y="4800000"/>
                <a:ext cx="275" cy="400"/>
              </a:xfrm>
              <a:custGeom>
                <a:avLst/>
                <a:gdLst/>
                <a:ahLst/>
                <a:cxnLst/>
                <a:rect l="l" t="t" r="r" b="b"/>
                <a:pathLst>
                  <a:path w="11" h="16" extrusionOk="0">
                    <a:moveTo>
                      <a:pt x="1" y="0"/>
                    </a:moveTo>
                    <a:lnTo>
                      <a:pt x="1" y="0"/>
                    </a:lnTo>
                    <a:cubicBezTo>
                      <a:pt x="4" y="6"/>
                      <a:pt x="7" y="11"/>
                      <a:pt x="10" y="15"/>
                    </a:cubicBezTo>
                    <a:cubicBezTo>
                      <a:pt x="7" y="10"/>
                      <a:pt x="4" y="6"/>
                      <a:pt x="1"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0" name="Google Shape;5300;p57"/>
              <p:cNvSpPr/>
              <p:nvPr/>
            </p:nvSpPr>
            <p:spPr>
              <a:xfrm>
                <a:off x="1860925" y="4794600"/>
                <a:ext cx="150" cy="150"/>
              </a:xfrm>
              <a:custGeom>
                <a:avLst/>
                <a:gdLst/>
                <a:ahLst/>
                <a:cxnLst/>
                <a:rect l="l" t="t" r="r" b="b"/>
                <a:pathLst>
                  <a:path w="6" h="6" extrusionOk="0">
                    <a:moveTo>
                      <a:pt x="1" y="1"/>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1" name="Google Shape;5301;p57"/>
              <p:cNvSpPr/>
              <p:nvPr/>
            </p:nvSpPr>
            <p:spPr>
              <a:xfrm>
                <a:off x="1865325" y="4801150"/>
                <a:ext cx="250" cy="400"/>
              </a:xfrm>
              <a:custGeom>
                <a:avLst/>
                <a:gdLst/>
                <a:ahLst/>
                <a:cxnLst/>
                <a:rect l="l" t="t" r="r" b="b"/>
                <a:pathLst>
                  <a:path w="10" h="16" extrusionOk="0">
                    <a:moveTo>
                      <a:pt x="0" y="0"/>
                    </a:moveTo>
                    <a:cubicBezTo>
                      <a:pt x="2" y="3"/>
                      <a:pt x="4" y="5"/>
                      <a:pt x="5" y="8"/>
                    </a:cubicBezTo>
                    <a:lnTo>
                      <a:pt x="0" y="0"/>
                    </a:lnTo>
                    <a:close/>
                    <a:moveTo>
                      <a:pt x="5" y="8"/>
                    </a:moveTo>
                    <a:lnTo>
                      <a:pt x="10" y="15"/>
                    </a:lnTo>
                    <a:cubicBezTo>
                      <a:pt x="8" y="12"/>
                      <a:pt x="7" y="10"/>
                      <a:pt x="5" y="8"/>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2" name="Google Shape;5302;p57"/>
              <p:cNvSpPr/>
              <p:nvPr/>
            </p:nvSpPr>
            <p:spPr>
              <a:xfrm>
                <a:off x="1852825" y="4785450"/>
                <a:ext cx="300" cy="275"/>
              </a:xfrm>
              <a:custGeom>
                <a:avLst/>
                <a:gdLst/>
                <a:ahLst/>
                <a:cxnLst/>
                <a:rect l="l" t="t" r="r" b="b"/>
                <a:pathLst>
                  <a:path w="12" h="11" extrusionOk="0">
                    <a:moveTo>
                      <a:pt x="1"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3" name="Google Shape;5303;p57"/>
              <p:cNvSpPr/>
              <p:nvPr/>
            </p:nvSpPr>
            <p:spPr>
              <a:xfrm>
                <a:off x="1851875" y="4784550"/>
                <a:ext cx="275" cy="275"/>
              </a:xfrm>
              <a:custGeom>
                <a:avLst/>
                <a:gdLst/>
                <a:ahLst/>
                <a:cxnLst/>
                <a:rect l="l" t="t" r="r" b="b"/>
                <a:pathLst>
                  <a:path w="11" h="11" extrusionOk="0">
                    <a:moveTo>
                      <a:pt x="0"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4" name="Google Shape;5304;p57"/>
              <p:cNvSpPr/>
              <p:nvPr/>
            </p:nvSpPr>
            <p:spPr>
              <a:xfrm>
                <a:off x="1853750" y="4786400"/>
                <a:ext cx="300" cy="250"/>
              </a:xfrm>
              <a:custGeom>
                <a:avLst/>
                <a:gdLst/>
                <a:ahLst/>
                <a:cxnLst/>
                <a:rect l="l" t="t" r="r" b="b"/>
                <a:pathLst>
                  <a:path w="12" h="10" extrusionOk="0">
                    <a:moveTo>
                      <a:pt x="1" y="0"/>
                    </a:moveTo>
                    <a:cubicBezTo>
                      <a:pt x="4" y="3"/>
                      <a:pt x="8" y="6"/>
                      <a:pt x="11" y="10"/>
                    </a:cubicBezTo>
                    <a:cubicBezTo>
                      <a:pt x="8" y="6"/>
                      <a:pt x="5" y="3"/>
                      <a:pt x="1"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5" name="Google Shape;5305;p57"/>
              <p:cNvSpPr/>
              <p:nvPr/>
            </p:nvSpPr>
            <p:spPr>
              <a:xfrm>
                <a:off x="1856550" y="4789275"/>
                <a:ext cx="200" cy="225"/>
              </a:xfrm>
              <a:custGeom>
                <a:avLst/>
                <a:gdLst/>
                <a:ahLst/>
                <a:cxnLst/>
                <a:rect l="l" t="t" r="r" b="b"/>
                <a:pathLst>
                  <a:path w="8" h="9" extrusionOk="0">
                    <a:moveTo>
                      <a:pt x="0" y="1"/>
                    </a:moveTo>
                    <a:lnTo>
                      <a:pt x="8"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6" name="Google Shape;5306;p57"/>
              <p:cNvSpPr/>
              <p:nvPr/>
            </p:nvSpPr>
            <p:spPr>
              <a:xfrm>
                <a:off x="1857475" y="4790325"/>
                <a:ext cx="125" cy="150"/>
              </a:xfrm>
              <a:custGeom>
                <a:avLst/>
                <a:gdLst/>
                <a:ahLst/>
                <a:cxnLst/>
                <a:rect l="l" t="t" r="r" b="b"/>
                <a:pathLst>
                  <a:path w="5" h="6" extrusionOk="0">
                    <a:moveTo>
                      <a:pt x="1" y="0"/>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7" name="Google Shape;5307;p57"/>
              <p:cNvSpPr/>
              <p:nvPr/>
            </p:nvSpPr>
            <p:spPr>
              <a:xfrm>
                <a:off x="1854700" y="4787325"/>
                <a:ext cx="275" cy="250"/>
              </a:xfrm>
              <a:custGeom>
                <a:avLst/>
                <a:gdLst/>
                <a:ahLst/>
                <a:cxnLst/>
                <a:rect l="l" t="t" r="r" b="b"/>
                <a:pathLst>
                  <a:path w="11" h="10" extrusionOk="0">
                    <a:moveTo>
                      <a:pt x="0" y="0"/>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8" name="Google Shape;5308;p57"/>
              <p:cNvSpPr/>
              <p:nvPr/>
            </p:nvSpPr>
            <p:spPr>
              <a:xfrm>
                <a:off x="1855625" y="4788275"/>
                <a:ext cx="225" cy="275"/>
              </a:xfrm>
              <a:custGeom>
                <a:avLst/>
                <a:gdLst/>
                <a:ahLst/>
                <a:cxnLst/>
                <a:rect l="l" t="t" r="r" b="b"/>
                <a:pathLst>
                  <a:path w="9" h="11" extrusionOk="0">
                    <a:moveTo>
                      <a:pt x="0" y="1"/>
                    </a:moveTo>
                    <a:lnTo>
                      <a:pt x="9"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09" name="Google Shape;5309;p57"/>
              <p:cNvSpPr/>
              <p:nvPr/>
            </p:nvSpPr>
            <p:spPr>
              <a:xfrm>
                <a:off x="1863950" y="4798900"/>
                <a:ext cx="225" cy="400"/>
              </a:xfrm>
              <a:custGeom>
                <a:avLst/>
                <a:gdLst/>
                <a:ahLst/>
                <a:cxnLst/>
                <a:rect l="l" t="t" r="r" b="b"/>
                <a:pathLst>
                  <a:path w="9" h="16" extrusionOk="0">
                    <a:moveTo>
                      <a:pt x="0"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0" name="Google Shape;5310;p57"/>
              <p:cNvSpPr/>
              <p:nvPr/>
            </p:nvSpPr>
            <p:spPr>
              <a:xfrm>
                <a:off x="1867325" y="4804700"/>
                <a:ext cx="175" cy="325"/>
              </a:xfrm>
              <a:custGeom>
                <a:avLst/>
                <a:gdLst/>
                <a:ahLst/>
                <a:cxnLst/>
                <a:rect l="l" t="t" r="r" b="b"/>
                <a:pathLst>
                  <a:path w="7" h="13" extrusionOk="0">
                    <a:moveTo>
                      <a:pt x="0" y="1"/>
                    </a:moveTo>
                    <a:lnTo>
                      <a:pt x="6"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1" name="Google Shape;5311;p57"/>
              <p:cNvSpPr/>
              <p:nvPr/>
            </p:nvSpPr>
            <p:spPr>
              <a:xfrm>
                <a:off x="1733150" y="4785250"/>
                <a:ext cx="525" cy="525"/>
              </a:xfrm>
              <a:custGeom>
                <a:avLst/>
                <a:gdLst/>
                <a:ahLst/>
                <a:cxnLst/>
                <a:rect l="l" t="t" r="r" b="b"/>
                <a:pathLst>
                  <a:path w="21" h="21" extrusionOk="0">
                    <a:moveTo>
                      <a:pt x="0" y="21"/>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2" name="Google Shape;5312;p57"/>
              <p:cNvSpPr/>
              <p:nvPr/>
            </p:nvSpPr>
            <p:spPr>
              <a:xfrm>
                <a:off x="1730225" y="4788200"/>
                <a:ext cx="600" cy="675"/>
              </a:xfrm>
              <a:custGeom>
                <a:avLst/>
                <a:gdLst/>
                <a:ahLst/>
                <a:cxnLst/>
                <a:rect l="l" t="t" r="r" b="b"/>
                <a:pathLst>
                  <a:path w="24" h="27" extrusionOk="0">
                    <a:moveTo>
                      <a:pt x="0" y="27"/>
                    </a:moveTo>
                    <a:lnTo>
                      <a:pt x="24"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3" name="Google Shape;5313;p57"/>
              <p:cNvSpPr/>
              <p:nvPr/>
            </p:nvSpPr>
            <p:spPr>
              <a:xfrm>
                <a:off x="1732175" y="4786200"/>
                <a:ext cx="550" cy="550"/>
              </a:xfrm>
              <a:custGeom>
                <a:avLst/>
                <a:gdLst/>
                <a:ahLst/>
                <a:cxnLst/>
                <a:rect l="l" t="t" r="r" b="b"/>
                <a:pathLst>
                  <a:path w="22" h="22" extrusionOk="0">
                    <a:moveTo>
                      <a:pt x="1" y="22"/>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4" name="Google Shape;5314;p57"/>
              <p:cNvSpPr/>
              <p:nvPr/>
            </p:nvSpPr>
            <p:spPr>
              <a:xfrm>
                <a:off x="1728950" y="4789225"/>
                <a:ext cx="950" cy="1075"/>
              </a:xfrm>
              <a:custGeom>
                <a:avLst/>
                <a:gdLst/>
                <a:ahLst/>
                <a:cxnLst/>
                <a:rect l="l" t="t" r="r" b="b"/>
                <a:pathLst>
                  <a:path w="38" h="43" extrusionOk="0">
                    <a:moveTo>
                      <a:pt x="37" y="1"/>
                    </a:moveTo>
                    <a:cubicBezTo>
                      <a:pt x="25" y="15"/>
                      <a:pt x="13" y="29"/>
                      <a:pt x="0" y="42"/>
                    </a:cubicBezTo>
                    <a:cubicBezTo>
                      <a:pt x="13" y="30"/>
                      <a:pt x="25" y="15"/>
                      <a:pt x="37"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5" name="Google Shape;5315;p57"/>
              <p:cNvSpPr/>
              <p:nvPr/>
            </p:nvSpPr>
            <p:spPr>
              <a:xfrm>
                <a:off x="1866650" y="4803475"/>
                <a:ext cx="225" cy="375"/>
              </a:xfrm>
              <a:custGeom>
                <a:avLst/>
                <a:gdLst/>
                <a:ahLst/>
                <a:cxnLst/>
                <a:rect l="l" t="t" r="r" b="b"/>
                <a:pathLst>
                  <a:path w="9" h="15" extrusionOk="0">
                    <a:moveTo>
                      <a:pt x="1" y="1"/>
                    </a:moveTo>
                    <a:cubicBezTo>
                      <a:pt x="4" y="5"/>
                      <a:pt x="6" y="10"/>
                      <a:pt x="9" y="15"/>
                    </a:cubicBezTo>
                    <a:cubicBezTo>
                      <a:pt x="7" y="10"/>
                      <a:pt x="4" y="5"/>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6" name="Google Shape;5316;p57"/>
              <p:cNvSpPr/>
              <p:nvPr/>
            </p:nvSpPr>
            <p:spPr>
              <a:xfrm>
                <a:off x="1731200" y="4787175"/>
                <a:ext cx="550" cy="625"/>
              </a:xfrm>
              <a:custGeom>
                <a:avLst/>
                <a:gdLst/>
                <a:ahLst/>
                <a:cxnLst/>
                <a:rect l="l" t="t" r="r" b="b"/>
                <a:pathLst>
                  <a:path w="22" h="25" extrusionOk="0">
                    <a:moveTo>
                      <a:pt x="1"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7" name="Google Shape;5317;p57"/>
              <p:cNvSpPr/>
              <p:nvPr/>
            </p:nvSpPr>
            <p:spPr>
              <a:xfrm>
                <a:off x="1832475" y="4847275"/>
                <a:ext cx="66975" cy="45025"/>
              </a:xfrm>
              <a:custGeom>
                <a:avLst/>
                <a:gdLst/>
                <a:ahLst/>
                <a:cxnLst/>
                <a:rect l="l" t="t" r="r" b="b"/>
                <a:pathLst>
                  <a:path w="2679" h="1801" extrusionOk="0">
                    <a:moveTo>
                      <a:pt x="1385" y="1"/>
                    </a:moveTo>
                    <a:cubicBezTo>
                      <a:pt x="1346" y="1"/>
                      <a:pt x="1308" y="1"/>
                      <a:pt x="1270" y="3"/>
                    </a:cubicBezTo>
                    <a:cubicBezTo>
                      <a:pt x="925" y="16"/>
                      <a:pt x="503" y="102"/>
                      <a:pt x="82" y="259"/>
                    </a:cubicBezTo>
                    <a:cubicBezTo>
                      <a:pt x="160" y="354"/>
                      <a:pt x="224" y="460"/>
                      <a:pt x="272" y="573"/>
                    </a:cubicBezTo>
                    <a:cubicBezTo>
                      <a:pt x="470" y="1058"/>
                      <a:pt x="315" y="1506"/>
                      <a:pt x="0" y="1801"/>
                    </a:cubicBezTo>
                    <a:cubicBezTo>
                      <a:pt x="174" y="1672"/>
                      <a:pt x="354" y="1537"/>
                      <a:pt x="544" y="1398"/>
                    </a:cubicBezTo>
                    <a:cubicBezTo>
                      <a:pt x="1000" y="1057"/>
                      <a:pt x="1479" y="744"/>
                      <a:pt x="1997" y="525"/>
                    </a:cubicBezTo>
                    <a:cubicBezTo>
                      <a:pt x="2146" y="461"/>
                      <a:pt x="2298" y="406"/>
                      <a:pt x="2452" y="360"/>
                    </a:cubicBezTo>
                    <a:cubicBezTo>
                      <a:pt x="2525" y="338"/>
                      <a:pt x="2602" y="325"/>
                      <a:pt x="2678" y="323"/>
                    </a:cubicBezTo>
                    <a:cubicBezTo>
                      <a:pt x="2272" y="107"/>
                      <a:pt x="1842"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8" name="Google Shape;5318;p57"/>
              <p:cNvSpPr/>
              <p:nvPr/>
            </p:nvSpPr>
            <p:spPr>
              <a:xfrm>
                <a:off x="1771100" y="4887950"/>
                <a:ext cx="55750" cy="64100"/>
              </a:xfrm>
              <a:custGeom>
                <a:avLst/>
                <a:gdLst/>
                <a:ahLst/>
                <a:cxnLst/>
                <a:rect l="l" t="t" r="r" b="b"/>
                <a:pathLst>
                  <a:path w="2230" h="2564" extrusionOk="0">
                    <a:moveTo>
                      <a:pt x="722" y="0"/>
                    </a:moveTo>
                    <a:cubicBezTo>
                      <a:pt x="353" y="501"/>
                      <a:pt x="82" y="1099"/>
                      <a:pt x="26" y="1709"/>
                    </a:cubicBezTo>
                    <a:cubicBezTo>
                      <a:pt x="0" y="1995"/>
                      <a:pt x="22" y="2284"/>
                      <a:pt x="90" y="2564"/>
                    </a:cubicBezTo>
                    <a:cubicBezTo>
                      <a:pt x="95" y="2541"/>
                      <a:pt x="101" y="2520"/>
                      <a:pt x="109" y="2498"/>
                    </a:cubicBezTo>
                    <a:cubicBezTo>
                      <a:pt x="328" y="1810"/>
                      <a:pt x="1090" y="1192"/>
                      <a:pt x="2230" y="341"/>
                    </a:cubicBezTo>
                    <a:lnTo>
                      <a:pt x="2230" y="341"/>
                    </a:lnTo>
                    <a:cubicBezTo>
                      <a:pt x="2099" y="418"/>
                      <a:pt x="1956" y="472"/>
                      <a:pt x="1807" y="500"/>
                    </a:cubicBezTo>
                    <a:cubicBezTo>
                      <a:pt x="1741" y="513"/>
                      <a:pt x="1677" y="518"/>
                      <a:pt x="1616" y="518"/>
                    </a:cubicBezTo>
                    <a:cubicBezTo>
                      <a:pt x="1248" y="518"/>
                      <a:pt x="948" y="309"/>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19" name="Google Shape;5319;p57"/>
              <p:cNvSpPr/>
              <p:nvPr/>
            </p:nvSpPr>
            <p:spPr>
              <a:xfrm>
                <a:off x="1772225" y="4952000"/>
                <a:ext cx="5125" cy="11700"/>
              </a:xfrm>
              <a:custGeom>
                <a:avLst/>
                <a:gdLst/>
                <a:ahLst/>
                <a:cxnLst/>
                <a:rect l="l" t="t" r="r" b="b"/>
                <a:pathLst>
                  <a:path w="205" h="468" extrusionOk="0">
                    <a:moveTo>
                      <a:pt x="45" y="1"/>
                    </a:moveTo>
                    <a:cubicBezTo>
                      <a:pt x="6" y="135"/>
                      <a:pt x="0" y="276"/>
                      <a:pt x="25" y="413"/>
                    </a:cubicBezTo>
                    <a:cubicBezTo>
                      <a:pt x="82" y="439"/>
                      <a:pt x="141" y="458"/>
                      <a:pt x="204" y="467"/>
                    </a:cubicBezTo>
                    <a:cubicBezTo>
                      <a:pt x="182" y="426"/>
                      <a:pt x="162" y="381"/>
                      <a:pt x="145" y="337"/>
                    </a:cubicBezTo>
                    <a:cubicBezTo>
                      <a:pt x="105" y="227"/>
                      <a:pt x="71" y="114"/>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0" name="Google Shape;5320;p57"/>
              <p:cNvSpPr/>
              <p:nvPr/>
            </p:nvSpPr>
            <p:spPr>
              <a:xfrm>
                <a:off x="1899425" y="4855325"/>
                <a:ext cx="11175" cy="7625"/>
              </a:xfrm>
              <a:custGeom>
                <a:avLst/>
                <a:gdLst/>
                <a:ahLst/>
                <a:cxnLst/>
                <a:rect l="l" t="t" r="r" b="b"/>
                <a:pathLst>
                  <a:path w="447" h="305" extrusionOk="0">
                    <a:moveTo>
                      <a:pt x="24" y="1"/>
                    </a:moveTo>
                    <a:cubicBezTo>
                      <a:pt x="16" y="1"/>
                      <a:pt x="8" y="1"/>
                      <a:pt x="0" y="1"/>
                    </a:cubicBezTo>
                    <a:cubicBezTo>
                      <a:pt x="34" y="19"/>
                      <a:pt x="68" y="37"/>
                      <a:pt x="102" y="57"/>
                    </a:cubicBezTo>
                    <a:cubicBezTo>
                      <a:pt x="224" y="129"/>
                      <a:pt x="336" y="211"/>
                      <a:pt x="441" y="305"/>
                    </a:cubicBezTo>
                    <a:cubicBezTo>
                      <a:pt x="447" y="240"/>
                      <a:pt x="447" y="174"/>
                      <a:pt x="443" y="109"/>
                    </a:cubicBezTo>
                    <a:cubicBezTo>
                      <a:pt x="314" y="39"/>
                      <a:pt x="170"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1" name="Google Shape;5321;p57"/>
              <p:cNvSpPr/>
              <p:nvPr/>
            </p:nvSpPr>
            <p:spPr>
              <a:xfrm>
                <a:off x="1773325" y="4855325"/>
                <a:ext cx="137125" cy="108700"/>
              </a:xfrm>
              <a:custGeom>
                <a:avLst/>
                <a:gdLst/>
                <a:ahLst/>
                <a:cxnLst/>
                <a:rect l="l" t="t" r="r" b="b"/>
                <a:pathLst>
                  <a:path w="5485" h="4348" extrusionOk="0">
                    <a:moveTo>
                      <a:pt x="5044" y="1"/>
                    </a:moveTo>
                    <a:cubicBezTo>
                      <a:pt x="4968" y="3"/>
                      <a:pt x="4892" y="16"/>
                      <a:pt x="4818" y="38"/>
                    </a:cubicBezTo>
                    <a:cubicBezTo>
                      <a:pt x="4664" y="84"/>
                      <a:pt x="4512" y="139"/>
                      <a:pt x="4364" y="203"/>
                    </a:cubicBezTo>
                    <a:cubicBezTo>
                      <a:pt x="3845" y="422"/>
                      <a:pt x="3366" y="735"/>
                      <a:pt x="2910" y="1075"/>
                    </a:cubicBezTo>
                    <a:cubicBezTo>
                      <a:pt x="2721" y="1215"/>
                      <a:pt x="2540" y="1350"/>
                      <a:pt x="2366" y="1478"/>
                    </a:cubicBezTo>
                    <a:cubicBezTo>
                      <a:pt x="2297" y="1543"/>
                      <a:pt x="2222" y="1599"/>
                      <a:pt x="2141" y="1646"/>
                    </a:cubicBezTo>
                    <a:cubicBezTo>
                      <a:pt x="1001" y="2496"/>
                      <a:pt x="239" y="3115"/>
                      <a:pt x="20" y="3802"/>
                    </a:cubicBezTo>
                    <a:cubicBezTo>
                      <a:pt x="12" y="3824"/>
                      <a:pt x="6" y="3846"/>
                      <a:pt x="1" y="3868"/>
                    </a:cubicBezTo>
                    <a:cubicBezTo>
                      <a:pt x="27" y="3981"/>
                      <a:pt x="61" y="4094"/>
                      <a:pt x="102" y="4204"/>
                    </a:cubicBezTo>
                    <a:cubicBezTo>
                      <a:pt x="119" y="4248"/>
                      <a:pt x="138" y="4292"/>
                      <a:pt x="160" y="4334"/>
                    </a:cubicBezTo>
                    <a:cubicBezTo>
                      <a:pt x="208" y="4343"/>
                      <a:pt x="258" y="4347"/>
                      <a:pt x="307" y="4347"/>
                    </a:cubicBezTo>
                    <a:cubicBezTo>
                      <a:pt x="312" y="4347"/>
                      <a:pt x="317" y="4347"/>
                      <a:pt x="323" y="4347"/>
                    </a:cubicBezTo>
                    <a:cubicBezTo>
                      <a:pt x="381" y="4346"/>
                      <a:pt x="440" y="4340"/>
                      <a:pt x="497" y="4330"/>
                    </a:cubicBezTo>
                    <a:cubicBezTo>
                      <a:pt x="1050" y="4233"/>
                      <a:pt x="1417" y="3741"/>
                      <a:pt x="1559" y="3228"/>
                    </a:cubicBezTo>
                    <a:cubicBezTo>
                      <a:pt x="1581" y="3150"/>
                      <a:pt x="1599" y="3071"/>
                      <a:pt x="1618" y="2994"/>
                    </a:cubicBezTo>
                    <a:cubicBezTo>
                      <a:pt x="1718" y="3022"/>
                      <a:pt x="2082" y="3478"/>
                      <a:pt x="2768" y="3478"/>
                    </a:cubicBezTo>
                    <a:cubicBezTo>
                      <a:pt x="2775" y="3478"/>
                      <a:pt x="2782" y="3478"/>
                      <a:pt x="2789" y="3477"/>
                    </a:cubicBezTo>
                    <a:cubicBezTo>
                      <a:pt x="3839" y="3462"/>
                      <a:pt x="4328" y="2273"/>
                      <a:pt x="3803" y="1384"/>
                    </a:cubicBezTo>
                    <a:cubicBezTo>
                      <a:pt x="3781" y="1348"/>
                      <a:pt x="3792" y="1339"/>
                      <a:pt x="3834" y="1339"/>
                    </a:cubicBezTo>
                    <a:cubicBezTo>
                      <a:pt x="3877" y="1339"/>
                      <a:pt x="3953" y="1349"/>
                      <a:pt x="4061" y="1349"/>
                    </a:cubicBezTo>
                    <a:cubicBezTo>
                      <a:pt x="4172" y="1349"/>
                      <a:pt x="4316" y="1338"/>
                      <a:pt x="4493" y="1295"/>
                    </a:cubicBezTo>
                    <a:cubicBezTo>
                      <a:pt x="5128" y="1140"/>
                      <a:pt x="5442" y="718"/>
                      <a:pt x="5483" y="322"/>
                    </a:cubicBezTo>
                    <a:cubicBezTo>
                      <a:pt x="5483" y="316"/>
                      <a:pt x="5483" y="310"/>
                      <a:pt x="5485" y="305"/>
                    </a:cubicBezTo>
                    <a:cubicBezTo>
                      <a:pt x="5380" y="211"/>
                      <a:pt x="5268" y="129"/>
                      <a:pt x="5147" y="57"/>
                    </a:cubicBezTo>
                    <a:cubicBezTo>
                      <a:pt x="5112" y="38"/>
                      <a:pt x="5078"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2" name="Google Shape;5322;p57"/>
              <p:cNvSpPr/>
              <p:nvPr/>
            </p:nvSpPr>
            <p:spPr>
              <a:xfrm>
                <a:off x="1854950" y="4787550"/>
                <a:ext cx="700" cy="750"/>
              </a:xfrm>
              <a:custGeom>
                <a:avLst/>
                <a:gdLst/>
                <a:ahLst/>
                <a:cxnLst/>
                <a:rect l="l" t="t" r="r" b="b"/>
                <a:pathLst>
                  <a:path w="28" h="30" extrusionOk="0">
                    <a:moveTo>
                      <a:pt x="1" y="1"/>
                    </a:moveTo>
                    <a:lnTo>
                      <a:pt x="27" y="3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3" name="Google Shape;5323;p57"/>
              <p:cNvSpPr/>
              <p:nvPr/>
            </p:nvSpPr>
            <p:spPr>
              <a:xfrm>
                <a:off x="1845875" y="4779450"/>
                <a:ext cx="875" cy="700"/>
              </a:xfrm>
              <a:custGeom>
                <a:avLst/>
                <a:gdLst/>
                <a:ahLst/>
                <a:cxnLst/>
                <a:rect l="l" t="t" r="r" b="b"/>
                <a:pathLst>
                  <a:path w="35" h="28" extrusionOk="0">
                    <a:moveTo>
                      <a:pt x="0" y="1"/>
                    </a:moveTo>
                    <a:lnTo>
                      <a:pt x="34"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4" name="Google Shape;5324;p57"/>
              <p:cNvSpPr/>
              <p:nvPr/>
            </p:nvSpPr>
            <p:spPr>
              <a:xfrm>
                <a:off x="1854025" y="4786625"/>
                <a:ext cx="700" cy="725"/>
              </a:xfrm>
              <a:custGeom>
                <a:avLst/>
                <a:gdLst/>
                <a:ahLst/>
                <a:cxnLst/>
                <a:rect l="l" t="t" r="r" b="b"/>
                <a:pathLst>
                  <a:path w="28" h="29" extrusionOk="0">
                    <a:moveTo>
                      <a:pt x="0" y="1"/>
                    </a:moveTo>
                    <a:cubicBezTo>
                      <a:pt x="9" y="10"/>
                      <a:pt x="19" y="19"/>
                      <a:pt x="27" y="28"/>
                    </a:cubicBezTo>
                    <a:cubicBezTo>
                      <a:pt x="19" y="19"/>
                      <a:pt x="9" y="9"/>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5" name="Google Shape;5325;p57"/>
              <p:cNvSpPr/>
              <p:nvPr/>
            </p:nvSpPr>
            <p:spPr>
              <a:xfrm>
                <a:off x="1855825" y="4788525"/>
                <a:ext cx="725" cy="775"/>
              </a:xfrm>
              <a:custGeom>
                <a:avLst/>
                <a:gdLst/>
                <a:ahLst/>
                <a:cxnLst/>
                <a:rect l="l" t="t" r="r" b="b"/>
                <a:pathLst>
                  <a:path w="29" h="31" extrusionOk="0">
                    <a:moveTo>
                      <a:pt x="1" y="0"/>
                    </a:moveTo>
                    <a:cubicBezTo>
                      <a:pt x="10" y="11"/>
                      <a:pt x="20" y="20"/>
                      <a:pt x="28" y="31"/>
                    </a:cubicBezTo>
                    <a:cubicBezTo>
                      <a:pt x="20" y="20"/>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6" name="Google Shape;5326;p57"/>
              <p:cNvSpPr/>
              <p:nvPr/>
            </p:nvSpPr>
            <p:spPr>
              <a:xfrm>
                <a:off x="1843800" y="4777925"/>
                <a:ext cx="675" cy="500"/>
              </a:xfrm>
              <a:custGeom>
                <a:avLst/>
                <a:gdLst/>
                <a:ahLst/>
                <a:cxnLst/>
                <a:rect l="l" t="t" r="r" b="b"/>
                <a:pathLst>
                  <a:path w="27" h="20" extrusionOk="0">
                    <a:moveTo>
                      <a:pt x="0" y="1"/>
                    </a:moveTo>
                    <a:lnTo>
                      <a:pt x="27" y="1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7" name="Google Shape;5327;p57"/>
              <p:cNvSpPr/>
              <p:nvPr/>
            </p:nvSpPr>
            <p:spPr>
              <a:xfrm>
                <a:off x="1852150" y="4784800"/>
                <a:ext cx="700" cy="675"/>
              </a:xfrm>
              <a:custGeom>
                <a:avLst/>
                <a:gdLst/>
                <a:ahLst/>
                <a:cxnLst/>
                <a:rect l="l" t="t" r="r" b="b"/>
                <a:pathLst>
                  <a:path w="28" h="27" extrusionOk="0">
                    <a:moveTo>
                      <a:pt x="0" y="0"/>
                    </a:moveTo>
                    <a:lnTo>
                      <a:pt x="28"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8" name="Google Shape;5328;p57"/>
              <p:cNvSpPr/>
              <p:nvPr/>
            </p:nvSpPr>
            <p:spPr>
              <a:xfrm>
                <a:off x="1844825" y="4778675"/>
                <a:ext cx="750" cy="575"/>
              </a:xfrm>
              <a:custGeom>
                <a:avLst/>
                <a:gdLst/>
                <a:ahLst/>
                <a:cxnLst/>
                <a:rect l="l" t="t" r="r" b="b"/>
                <a:pathLst>
                  <a:path w="30" h="23" extrusionOk="0">
                    <a:moveTo>
                      <a:pt x="1" y="1"/>
                    </a:moveTo>
                    <a:cubicBezTo>
                      <a:pt x="10" y="8"/>
                      <a:pt x="20" y="16"/>
                      <a:pt x="29" y="22"/>
                    </a:cubicBezTo>
                    <a:cubicBezTo>
                      <a:pt x="20" y="16"/>
                      <a:pt x="10" y="8"/>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29" name="Google Shape;5329;p57"/>
              <p:cNvSpPr/>
              <p:nvPr/>
            </p:nvSpPr>
            <p:spPr>
              <a:xfrm>
                <a:off x="1853100" y="4785700"/>
                <a:ext cx="675" cy="700"/>
              </a:xfrm>
              <a:custGeom>
                <a:avLst/>
                <a:gdLst/>
                <a:ahLst/>
                <a:cxnLst/>
                <a:rect l="l" t="t" r="r" b="b"/>
                <a:pathLst>
                  <a:path w="27" h="28" extrusionOk="0">
                    <a:moveTo>
                      <a:pt x="0" y="0"/>
                    </a:moveTo>
                    <a:lnTo>
                      <a:pt x="27"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0" name="Google Shape;5330;p57"/>
              <p:cNvSpPr/>
              <p:nvPr/>
            </p:nvSpPr>
            <p:spPr>
              <a:xfrm>
                <a:off x="1866850" y="4803825"/>
                <a:ext cx="500" cy="900"/>
              </a:xfrm>
              <a:custGeom>
                <a:avLst/>
                <a:gdLst/>
                <a:ahLst/>
                <a:cxnLst/>
                <a:rect l="l" t="t" r="r" b="b"/>
                <a:pathLst>
                  <a:path w="20" h="36" extrusionOk="0">
                    <a:moveTo>
                      <a:pt x="1" y="1"/>
                    </a:moveTo>
                    <a:cubicBezTo>
                      <a:pt x="7" y="12"/>
                      <a:pt x="13" y="24"/>
                      <a:pt x="19" y="36"/>
                    </a:cubicBezTo>
                    <a:cubicBezTo>
                      <a:pt x="13" y="24"/>
                      <a:pt x="7"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1" name="Google Shape;5331;p57"/>
              <p:cNvSpPr/>
              <p:nvPr/>
            </p:nvSpPr>
            <p:spPr>
              <a:xfrm>
                <a:off x="1864150" y="4799250"/>
                <a:ext cx="500" cy="775"/>
              </a:xfrm>
              <a:custGeom>
                <a:avLst/>
                <a:gdLst/>
                <a:ahLst/>
                <a:cxnLst/>
                <a:rect l="l" t="t" r="r" b="b"/>
                <a:pathLst>
                  <a:path w="20" h="31" extrusionOk="0">
                    <a:moveTo>
                      <a:pt x="1" y="1"/>
                    </a:moveTo>
                    <a:cubicBezTo>
                      <a:pt x="7" y="10"/>
                      <a:pt x="13" y="21"/>
                      <a:pt x="20" y="30"/>
                    </a:cubicBezTo>
                    <a:cubicBezTo>
                      <a:pt x="13" y="21"/>
                      <a:pt x="7"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2" name="Google Shape;5332;p57"/>
              <p:cNvSpPr/>
              <p:nvPr/>
            </p:nvSpPr>
            <p:spPr>
              <a:xfrm>
                <a:off x="1863425" y="4798150"/>
                <a:ext cx="550" cy="775"/>
              </a:xfrm>
              <a:custGeom>
                <a:avLst/>
                <a:gdLst/>
                <a:ahLst/>
                <a:cxnLst/>
                <a:rect l="l" t="t" r="r" b="b"/>
                <a:pathLst>
                  <a:path w="22" h="31" extrusionOk="0">
                    <a:moveTo>
                      <a:pt x="1" y="0"/>
                    </a:moveTo>
                    <a:cubicBezTo>
                      <a:pt x="7" y="10"/>
                      <a:pt x="14" y="20"/>
                      <a:pt x="21" y="31"/>
                    </a:cubicBezTo>
                    <a:cubicBezTo>
                      <a:pt x="14" y="20"/>
                      <a:pt x="7"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3" name="Google Shape;5333;p57"/>
              <p:cNvSpPr/>
              <p:nvPr/>
            </p:nvSpPr>
            <p:spPr>
              <a:xfrm>
                <a:off x="1866200" y="4802650"/>
                <a:ext cx="475" cy="850"/>
              </a:xfrm>
              <a:custGeom>
                <a:avLst/>
                <a:gdLst/>
                <a:ahLst/>
                <a:cxnLst/>
                <a:rect l="l" t="t" r="r" b="b"/>
                <a:pathLst>
                  <a:path w="19" h="34" extrusionOk="0">
                    <a:moveTo>
                      <a:pt x="0" y="1"/>
                    </a:moveTo>
                    <a:cubicBezTo>
                      <a:pt x="7" y="11"/>
                      <a:pt x="13" y="22"/>
                      <a:pt x="18" y="34"/>
                    </a:cubicBezTo>
                    <a:cubicBezTo>
                      <a:pt x="13"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4" name="Google Shape;5334;p57"/>
              <p:cNvSpPr/>
              <p:nvPr/>
            </p:nvSpPr>
            <p:spPr>
              <a:xfrm>
                <a:off x="1864875" y="4800375"/>
                <a:ext cx="475" cy="800"/>
              </a:xfrm>
              <a:custGeom>
                <a:avLst/>
                <a:gdLst/>
                <a:ahLst/>
                <a:cxnLst/>
                <a:rect l="l" t="t" r="r" b="b"/>
                <a:pathLst>
                  <a:path w="19" h="32" extrusionOk="0">
                    <a:moveTo>
                      <a:pt x="0" y="0"/>
                    </a:moveTo>
                    <a:lnTo>
                      <a:pt x="18"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5" name="Google Shape;5335;p57"/>
              <p:cNvSpPr/>
              <p:nvPr/>
            </p:nvSpPr>
            <p:spPr>
              <a:xfrm>
                <a:off x="1865550" y="4801525"/>
                <a:ext cx="475" cy="775"/>
              </a:xfrm>
              <a:custGeom>
                <a:avLst/>
                <a:gdLst/>
                <a:ahLst/>
                <a:cxnLst/>
                <a:rect l="l" t="t" r="r" b="b"/>
                <a:pathLst>
                  <a:path w="19" h="31" extrusionOk="0">
                    <a:moveTo>
                      <a:pt x="1" y="0"/>
                    </a:moveTo>
                    <a:lnTo>
                      <a:pt x="1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6" name="Google Shape;5336;p57"/>
              <p:cNvSpPr/>
              <p:nvPr/>
            </p:nvSpPr>
            <p:spPr>
              <a:xfrm>
                <a:off x="1867475" y="4805000"/>
                <a:ext cx="600" cy="1225"/>
              </a:xfrm>
              <a:custGeom>
                <a:avLst/>
                <a:gdLst/>
                <a:ahLst/>
                <a:cxnLst/>
                <a:rect l="l" t="t" r="r" b="b"/>
                <a:pathLst>
                  <a:path w="24" h="49" extrusionOk="0">
                    <a:moveTo>
                      <a:pt x="0" y="0"/>
                    </a:moveTo>
                    <a:cubicBezTo>
                      <a:pt x="8" y="16"/>
                      <a:pt x="16" y="32"/>
                      <a:pt x="24" y="48"/>
                    </a:cubicBezTo>
                    <a:cubicBezTo>
                      <a:pt x="16" y="32"/>
                      <a:pt x="9"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7" name="Google Shape;5337;p57"/>
              <p:cNvSpPr/>
              <p:nvPr/>
            </p:nvSpPr>
            <p:spPr>
              <a:xfrm>
                <a:off x="1856725" y="4789500"/>
                <a:ext cx="750" cy="850"/>
              </a:xfrm>
              <a:custGeom>
                <a:avLst/>
                <a:gdLst/>
                <a:ahLst/>
                <a:cxnLst/>
                <a:rect l="l" t="t" r="r" b="b"/>
                <a:pathLst>
                  <a:path w="30" h="34" extrusionOk="0">
                    <a:moveTo>
                      <a:pt x="1" y="0"/>
                    </a:moveTo>
                    <a:cubicBezTo>
                      <a:pt x="10" y="11"/>
                      <a:pt x="20" y="23"/>
                      <a:pt x="30" y="33"/>
                    </a:cubicBezTo>
                    <a:cubicBezTo>
                      <a:pt x="20" y="23"/>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8" name="Google Shape;5338;p57"/>
              <p:cNvSpPr/>
              <p:nvPr/>
            </p:nvSpPr>
            <p:spPr>
              <a:xfrm>
                <a:off x="1850100" y="4782925"/>
                <a:ext cx="850" cy="775"/>
              </a:xfrm>
              <a:custGeom>
                <a:avLst/>
                <a:gdLst/>
                <a:ahLst/>
                <a:cxnLst/>
                <a:rect l="l" t="t" r="r" b="b"/>
                <a:pathLst>
                  <a:path w="34" h="31" extrusionOk="0">
                    <a:moveTo>
                      <a:pt x="0" y="1"/>
                    </a:moveTo>
                    <a:lnTo>
                      <a:pt x="33"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39" name="Google Shape;5339;p57"/>
              <p:cNvSpPr/>
              <p:nvPr/>
            </p:nvSpPr>
            <p:spPr>
              <a:xfrm>
                <a:off x="1857575" y="4790450"/>
                <a:ext cx="3375" cy="4175"/>
              </a:xfrm>
              <a:custGeom>
                <a:avLst/>
                <a:gdLst/>
                <a:ahLst/>
                <a:cxnLst/>
                <a:rect l="l" t="t" r="r" b="b"/>
                <a:pathLst>
                  <a:path w="135" h="167" extrusionOk="0">
                    <a:moveTo>
                      <a:pt x="1" y="1"/>
                    </a:moveTo>
                    <a:lnTo>
                      <a:pt x="1" y="1"/>
                    </a:lnTo>
                    <a:cubicBezTo>
                      <a:pt x="48" y="55"/>
                      <a:pt x="92" y="110"/>
                      <a:pt x="135" y="167"/>
                    </a:cubicBezTo>
                    <a:cubicBezTo>
                      <a:pt x="92" y="109"/>
                      <a:pt x="48" y="54"/>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0" name="Google Shape;5340;p57"/>
              <p:cNvSpPr/>
              <p:nvPr/>
            </p:nvSpPr>
            <p:spPr>
              <a:xfrm>
                <a:off x="1846900" y="4780250"/>
                <a:ext cx="3050" cy="2575"/>
              </a:xfrm>
              <a:custGeom>
                <a:avLst/>
                <a:gdLst/>
                <a:ahLst/>
                <a:cxnLst/>
                <a:rect l="l" t="t" r="r" b="b"/>
                <a:pathLst>
                  <a:path w="122" h="103" extrusionOk="0">
                    <a:moveTo>
                      <a:pt x="1" y="0"/>
                    </a:moveTo>
                    <a:cubicBezTo>
                      <a:pt x="41" y="33"/>
                      <a:pt x="82" y="67"/>
                      <a:pt x="122" y="103"/>
                    </a:cubicBezTo>
                    <a:cubicBezTo>
                      <a:pt x="82" y="67"/>
                      <a:pt x="41" y="33"/>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1" name="Google Shape;5341;p57"/>
              <p:cNvSpPr/>
              <p:nvPr/>
            </p:nvSpPr>
            <p:spPr>
              <a:xfrm>
                <a:off x="1862675" y="4797025"/>
                <a:ext cx="550" cy="800"/>
              </a:xfrm>
              <a:custGeom>
                <a:avLst/>
                <a:gdLst/>
                <a:ahLst/>
                <a:cxnLst/>
                <a:rect l="l" t="t" r="r" b="b"/>
                <a:pathLst>
                  <a:path w="22" h="32" extrusionOk="0">
                    <a:moveTo>
                      <a:pt x="0" y="0"/>
                    </a:moveTo>
                    <a:lnTo>
                      <a:pt x="21"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2" name="Google Shape;5342;p57"/>
              <p:cNvSpPr/>
              <p:nvPr/>
            </p:nvSpPr>
            <p:spPr>
              <a:xfrm>
                <a:off x="1861875" y="4795875"/>
                <a:ext cx="625" cy="875"/>
              </a:xfrm>
              <a:custGeom>
                <a:avLst/>
                <a:gdLst/>
                <a:ahLst/>
                <a:cxnLst/>
                <a:rect l="l" t="t" r="r" b="b"/>
                <a:pathLst>
                  <a:path w="25" h="35" extrusionOk="0">
                    <a:moveTo>
                      <a:pt x="0" y="1"/>
                    </a:moveTo>
                    <a:lnTo>
                      <a:pt x="25" y="3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3" name="Google Shape;5343;p57"/>
              <p:cNvSpPr/>
              <p:nvPr/>
            </p:nvSpPr>
            <p:spPr>
              <a:xfrm>
                <a:off x="1861050" y="4794725"/>
                <a:ext cx="675" cy="975"/>
              </a:xfrm>
              <a:custGeom>
                <a:avLst/>
                <a:gdLst/>
                <a:ahLst/>
                <a:cxnLst/>
                <a:rect l="l" t="t" r="r" b="b"/>
                <a:pathLst>
                  <a:path w="27" h="39" extrusionOk="0">
                    <a:moveTo>
                      <a:pt x="0" y="1"/>
                    </a:moveTo>
                    <a:cubicBezTo>
                      <a:pt x="9" y="14"/>
                      <a:pt x="18" y="25"/>
                      <a:pt x="27" y="38"/>
                    </a:cubicBezTo>
                    <a:cubicBezTo>
                      <a:pt x="18" y="25"/>
                      <a:pt x="9" y="14"/>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4" name="Google Shape;5344;p57"/>
              <p:cNvSpPr/>
              <p:nvPr/>
            </p:nvSpPr>
            <p:spPr>
              <a:xfrm>
                <a:off x="1839525" y="4775050"/>
                <a:ext cx="575" cy="375"/>
              </a:xfrm>
              <a:custGeom>
                <a:avLst/>
                <a:gdLst/>
                <a:ahLst/>
                <a:cxnLst/>
                <a:rect l="l" t="t" r="r" b="b"/>
                <a:pathLst>
                  <a:path w="23" h="15" extrusionOk="0">
                    <a:moveTo>
                      <a:pt x="0" y="0"/>
                    </a:moveTo>
                    <a:lnTo>
                      <a:pt x="22" y="1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5" name="Google Shape;5345;p57"/>
              <p:cNvSpPr/>
              <p:nvPr/>
            </p:nvSpPr>
            <p:spPr>
              <a:xfrm>
                <a:off x="1735650" y="4782925"/>
                <a:ext cx="475" cy="450"/>
              </a:xfrm>
              <a:custGeom>
                <a:avLst/>
                <a:gdLst/>
                <a:ahLst/>
                <a:cxnLst/>
                <a:rect l="l" t="t" r="r" b="b"/>
                <a:pathLst>
                  <a:path w="19" h="18" extrusionOk="0">
                    <a:moveTo>
                      <a:pt x="0" y="18"/>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6" name="Google Shape;5346;p57"/>
              <p:cNvSpPr/>
              <p:nvPr/>
            </p:nvSpPr>
            <p:spPr>
              <a:xfrm>
                <a:off x="1736650" y="4782025"/>
                <a:ext cx="475" cy="425"/>
              </a:xfrm>
              <a:custGeom>
                <a:avLst/>
                <a:gdLst/>
                <a:ahLst/>
                <a:cxnLst/>
                <a:rect l="l" t="t" r="r" b="b"/>
                <a:pathLst>
                  <a:path w="19" h="17" extrusionOk="0">
                    <a:moveTo>
                      <a:pt x="1" y="17"/>
                    </a:moveTo>
                    <a:cubicBezTo>
                      <a:pt x="6" y="11"/>
                      <a:pt x="12" y="6"/>
                      <a:pt x="19" y="1"/>
                    </a:cubicBezTo>
                    <a:cubicBezTo>
                      <a:pt x="12" y="6"/>
                      <a:pt x="6" y="11"/>
                      <a:pt x="1" y="17"/>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7" name="Google Shape;5347;p57"/>
              <p:cNvSpPr/>
              <p:nvPr/>
            </p:nvSpPr>
            <p:spPr>
              <a:xfrm>
                <a:off x="1741200" y="4778425"/>
                <a:ext cx="325" cy="225"/>
              </a:xfrm>
              <a:custGeom>
                <a:avLst/>
                <a:gdLst/>
                <a:ahLst/>
                <a:cxnLst/>
                <a:rect l="l" t="t" r="r" b="b"/>
                <a:pathLst>
                  <a:path w="13" h="9" extrusionOk="0">
                    <a:moveTo>
                      <a:pt x="0" y="9"/>
                    </a:moveTo>
                    <a:lnTo>
                      <a:pt x="12"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8" name="Google Shape;5348;p57"/>
              <p:cNvSpPr/>
              <p:nvPr/>
            </p:nvSpPr>
            <p:spPr>
              <a:xfrm>
                <a:off x="1740150" y="4779400"/>
                <a:ext cx="100" cy="75"/>
              </a:xfrm>
              <a:custGeom>
                <a:avLst/>
                <a:gdLst/>
                <a:ahLst/>
                <a:cxnLst/>
                <a:rect l="l" t="t" r="r" b="b"/>
                <a:pathLst>
                  <a:path w="4" h="3" extrusionOk="0">
                    <a:moveTo>
                      <a:pt x="1" y="3"/>
                    </a:moveTo>
                    <a:lnTo>
                      <a:pt x="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49" name="Google Shape;5349;p57"/>
              <p:cNvSpPr/>
              <p:nvPr/>
            </p:nvSpPr>
            <p:spPr>
              <a:xfrm>
                <a:off x="1738775" y="4780300"/>
                <a:ext cx="375" cy="325"/>
              </a:xfrm>
              <a:custGeom>
                <a:avLst/>
                <a:gdLst/>
                <a:ahLst/>
                <a:cxnLst/>
                <a:rect l="l" t="t" r="r" b="b"/>
                <a:pathLst>
                  <a:path w="15" h="13" extrusionOk="0">
                    <a:moveTo>
                      <a:pt x="1" y="12"/>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0" name="Google Shape;5350;p57"/>
              <p:cNvSpPr/>
              <p:nvPr/>
            </p:nvSpPr>
            <p:spPr>
              <a:xfrm>
                <a:off x="1737650" y="4781150"/>
                <a:ext cx="500" cy="400"/>
              </a:xfrm>
              <a:custGeom>
                <a:avLst/>
                <a:gdLst/>
                <a:ahLst/>
                <a:cxnLst/>
                <a:rect l="l" t="t" r="r" b="b"/>
                <a:pathLst>
                  <a:path w="20" h="16" extrusionOk="0">
                    <a:moveTo>
                      <a:pt x="1" y="16"/>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1" name="Google Shape;5351;p57"/>
              <p:cNvSpPr/>
              <p:nvPr/>
            </p:nvSpPr>
            <p:spPr>
              <a:xfrm>
                <a:off x="1731725" y="4786725"/>
                <a:ext cx="475" cy="475"/>
              </a:xfrm>
              <a:custGeom>
                <a:avLst/>
                <a:gdLst/>
                <a:ahLst/>
                <a:cxnLst/>
                <a:rect l="l" t="t" r="r" b="b"/>
                <a:pathLst>
                  <a:path w="19" h="19" extrusionOk="0">
                    <a:moveTo>
                      <a:pt x="1"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2" name="Google Shape;5352;p57"/>
              <p:cNvSpPr/>
              <p:nvPr/>
            </p:nvSpPr>
            <p:spPr>
              <a:xfrm>
                <a:off x="1730800" y="4787775"/>
                <a:ext cx="425" cy="450"/>
              </a:xfrm>
              <a:custGeom>
                <a:avLst/>
                <a:gdLst/>
                <a:ahLst/>
                <a:cxnLst/>
                <a:rect l="l" t="t" r="r" b="b"/>
                <a:pathLst>
                  <a:path w="17" h="18" extrusionOk="0">
                    <a:moveTo>
                      <a:pt x="1" y="17"/>
                    </a:moveTo>
                    <a:lnTo>
                      <a:pt x="17"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3" name="Google Shape;5353;p57"/>
              <p:cNvSpPr/>
              <p:nvPr/>
            </p:nvSpPr>
            <p:spPr>
              <a:xfrm>
                <a:off x="1734625" y="4783850"/>
                <a:ext cx="500" cy="475"/>
              </a:xfrm>
              <a:custGeom>
                <a:avLst/>
                <a:gdLst/>
                <a:ahLst/>
                <a:cxnLst/>
                <a:rect l="l" t="t" r="r" b="b"/>
                <a:pathLst>
                  <a:path w="20" h="19" extrusionOk="0">
                    <a:moveTo>
                      <a:pt x="1" y="18"/>
                    </a:moveTo>
                    <a:lnTo>
                      <a:pt x="2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4" name="Google Shape;5354;p57"/>
              <p:cNvSpPr/>
              <p:nvPr/>
            </p:nvSpPr>
            <p:spPr>
              <a:xfrm>
                <a:off x="1733650" y="4784775"/>
                <a:ext cx="500" cy="500"/>
              </a:xfrm>
              <a:custGeom>
                <a:avLst/>
                <a:gdLst/>
                <a:ahLst/>
                <a:cxnLst/>
                <a:rect l="l" t="t" r="r" b="b"/>
                <a:pathLst>
                  <a:path w="20" h="20" extrusionOk="0">
                    <a:moveTo>
                      <a:pt x="0" y="19"/>
                    </a:moveTo>
                    <a:lnTo>
                      <a:pt x="2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5" name="Google Shape;5355;p57"/>
              <p:cNvSpPr/>
              <p:nvPr/>
            </p:nvSpPr>
            <p:spPr>
              <a:xfrm>
                <a:off x="1732700" y="4785750"/>
                <a:ext cx="475" cy="475"/>
              </a:xfrm>
              <a:custGeom>
                <a:avLst/>
                <a:gdLst/>
                <a:ahLst/>
                <a:cxnLst/>
                <a:rect l="l" t="t" r="r" b="b"/>
                <a:pathLst>
                  <a:path w="19" h="19" extrusionOk="0">
                    <a:moveTo>
                      <a:pt x="0"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6" name="Google Shape;5356;p57"/>
              <p:cNvSpPr/>
              <p:nvPr/>
            </p:nvSpPr>
            <p:spPr>
              <a:xfrm>
                <a:off x="1747750" y="4773900"/>
                <a:ext cx="275" cy="150"/>
              </a:xfrm>
              <a:custGeom>
                <a:avLst/>
                <a:gdLst/>
                <a:ahLst/>
                <a:cxnLst/>
                <a:rect l="l" t="t" r="r" b="b"/>
                <a:pathLst>
                  <a:path w="11" h="6" extrusionOk="0">
                    <a:moveTo>
                      <a:pt x="1" y="6"/>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7" name="Google Shape;5357;p57"/>
              <p:cNvSpPr/>
              <p:nvPr/>
            </p:nvSpPr>
            <p:spPr>
              <a:xfrm>
                <a:off x="1748950" y="4773200"/>
                <a:ext cx="175" cy="100"/>
              </a:xfrm>
              <a:custGeom>
                <a:avLst/>
                <a:gdLst/>
                <a:ahLst/>
                <a:cxnLst/>
                <a:rect l="l" t="t" r="r" b="b"/>
                <a:pathLst>
                  <a:path w="7" h="4" extrusionOk="0">
                    <a:moveTo>
                      <a:pt x="1" y="4"/>
                    </a:moveTo>
                    <a:lnTo>
                      <a:pt x="6"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8" name="Google Shape;5358;p57"/>
              <p:cNvSpPr/>
              <p:nvPr/>
            </p:nvSpPr>
            <p:spPr>
              <a:xfrm>
                <a:off x="1826600" y="4768350"/>
                <a:ext cx="50" cy="25"/>
              </a:xfrm>
              <a:custGeom>
                <a:avLst/>
                <a:gdLst/>
                <a:ahLst/>
                <a:cxnLst/>
                <a:rect l="l" t="t" r="r" b="b"/>
                <a:pathLst>
                  <a:path w="2" h="1" extrusionOk="0">
                    <a:moveTo>
                      <a:pt x="0" y="0"/>
                    </a:moveTo>
                    <a:lnTo>
                      <a:pt x="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59" name="Google Shape;5359;p57"/>
              <p:cNvSpPr/>
              <p:nvPr/>
            </p:nvSpPr>
            <p:spPr>
              <a:xfrm>
                <a:off x="1842725" y="4777200"/>
                <a:ext cx="675" cy="450"/>
              </a:xfrm>
              <a:custGeom>
                <a:avLst/>
                <a:gdLst/>
                <a:ahLst/>
                <a:cxnLst/>
                <a:rect l="l" t="t" r="r" b="b"/>
                <a:pathLst>
                  <a:path w="27" h="18" extrusionOk="0">
                    <a:moveTo>
                      <a:pt x="1" y="0"/>
                    </a:moveTo>
                    <a:lnTo>
                      <a:pt x="26"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0" name="Google Shape;5360;p57"/>
              <p:cNvSpPr/>
              <p:nvPr/>
            </p:nvSpPr>
            <p:spPr>
              <a:xfrm>
                <a:off x="1827700" y="4768825"/>
                <a:ext cx="150" cy="75"/>
              </a:xfrm>
              <a:custGeom>
                <a:avLst/>
                <a:gdLst/>
                <a:ahLst/>
                <a:cxnLst/>
                <a:rect l="l" t="t" r="r" b="b"/>
                <a:pathLst>
                  <a:path w="6" h="3" extrusionOk="0">
                    <a:moveTo>
                      <a:pt x="1" y="0"/>
                    </a:moveTo>
                    <a:lnTo>
                      <a:pt x="5"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1" name="Google Shape;5361;p57"/>
              <p:cNvSpPr/>
              <p:nvPr/>
            </p:nvSpPr>
            <p:spPr>
              <a:xfrm>
                <a:off x="1745500" y="4775275"/>
                <a:ext cx="350" cy="275"/>
              </a:xfrm>
              <a:custGeom>
                <a:avLst/>
                <a:gdLst/>
                <a:ahLst/>
                <a:cxnLst/>
                <a:rect l="l" t="t" r="r" b="b"/>
                <a:pathLst>
                  <a:path w="14" h="11" extrusionOk="0">
                    <a:moveTo>
                      <a:pt x="1" y="10"/>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2" name="Google Shape;5362;p57"/>
              <p:cNvSpPr/>
              <p:nvPr/>
            </p:nvSpPr>
            <p:spPr>
              <a:xfrm>
                <a:off x="1743325" y="4776800"/>
                <a:ext cx="375" cy="250"/>
              </a:xfrm>
              <a:custGeom>
                <a:avLst/>
                <a:gdLst/>
                <a:ahLst/>
                <a:cxnLst/>
                <a:rect l="l" t="t" r="r" b="b"/>
                <a:pathLst>
                  <a:path w="15" h="10" extrusionOk="0">
                    <a:moveTo>
                      <a:pt x="0" y="10"/>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3" name="Google Shape;5363;p57"/>
              <p:cNvSpPr/>
              <p:nvPr/>
            </p:nvSpPr>
            <p:spPr>
              <a:xfrm>
                <a:off x="1744375" y="4776025"/>
                <a:ext cx="375" cy="275"/>
              </a:xfrm>
              <a:custGeom>
                <a:avLst/>
                <a:gdLst/>
                <a:ahLst/>
                <a:cxnLst/>
                <a:rect l="l" t="t" r="r" b="b"/>
                <a:pathLst>
                  <a:path w="15" h="11" extrusionOk="0">
                    <a:moveTo>
                      <a:pt x="1" y="10"/>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4" name="Google Shape;5364;p57"/>
              <p:cNvSpPr/>
              <p:nvPr/>
            </p:nvSpPr>
            <p:spPr>
              <a:xfrm>
                <a:off x="1746625" y="4774600"/>
                <a:ext cx="300" cy="200"/>
              </a:xfrm>
              <a:custGeom>
                <a:avLst/>
                <a:gdLst/>
                <a:ahLst/>
                <a:cxnLst/>
                <a:rect l="l" t="t" r="r" b="b"/>
                <a:pathLst>
                  <a:path w="12" h="8" extrusionOk="0">
                    <a:moveTo>
                      <a:pt x="0" y="7"/>
                    </a:moveTo>
                    <a:lnTo>
                      <a:pt x="12"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5" name="Google Shape;5365;p57"/>
              <p:cNvSpPr/>
              <p:nvPr/>
            </p:nvSpPr>
            <p:spPr>
              <a:xfrm>
                <a:off x="1742250" y="4777575"/>
                <a:ext cx="350" cy="275"/>
              </a:xfrm>
              <a:custGeom>
                <a:avLst/>
                <a:gdLst/>
                <a:ahLst/>
                <a:cxnLst/>
                <a:rect l="l" t="t" r="r" b="b"/>
                <a:pathLst>
                  <a:path w="14" h="11" extrusionOk="0">
                    <a:moveTo>
                      <a:pt x="1" y="11"/>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6" name="Google Shape;5366;p57"/>
              <p:cNvSpPr/>
              <p:nvPr/>
            </p:nvSpPr>
            <p:spPr>
              <a:xfrm>
                <a:off x="1729875" y="4788850"/>
                <a:ext cx="350" cy="400"/>
              </a:xfrm>
              <a:custGeom>
                <a:avLst/>
                <a:gdLst/>
                <a:ahLst/>
                <a:cxnLst/>
                <a:rect l="l" t="t" r="r" b="b"/>
                <a:pathLst>
                  <a:path w="14" h="16" extrusionOk="0">
                    <a:moveTo>
                      <a:pt x="0" y="16"/>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7" name="Google Shape;5367;p57"/>
              <p:cNvSpPr/>
              <p:nvPr/>
            </p:nvSpPr>
            <p:spPr>
              <a:xfrm>
                <a:off x="1832275" y="4770975"/>
                <a:ext cx="150" cy="75"/>
              </a:xfrm>
              <a:custGeom>
                <a:avLst/>
                <a:gdLst/>
                <a:ahLst/>
                <a:cxnLst/>
                <a:rect l="l" t="t" r="r" b="b"/>
                <a:pathLst>
                  <a:path w="6" h="3" extrusionOk="0">
                    <a:moveTo>
                      <a:pt x="1" y="0"/>
                    </a:moveTo>
                    <a:lnTo>
                      <a:pt x="5"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8" name="Google Shape;5368;p57"/>
              <p:cNvSpPr/>
              <p:nvPr/>
            </p:nvSpPr>
            <p:spPr>
              <a:xfrm>
                <a:off x="1837375" y="4773750"/>
                <a:ext cx="500" cy="300"/>
              </a:xfrm>
              <a:custGeom>
                <a:avLst/>
                <a:gdLst/>
                <a:ahLst/>
                <a:cxnLst/>
                <a:rect l="l" t="t" r="r" b="b"/>
                <a:pathLst>
                  <a:path w="20" h="12" extrusionOk="0">
                    <a:moveTo>
                      <a:pt x="1" y="0"/>
                    </a:moveTo>
                    <a:cubicBezTo>
                      <a:pt x="7" y="4"/>
                      <a:pt x="13" y="7"/>
                      <a:pt x="19" y="12"/>
                    </a:cubicBezTo>
                    <a:cubicBezTo>
                      <a:pt x="14" y="7"/>
                      <a:pt x="7" y="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69" name="Google Shape;5369;p57"/>
              <p:cNvSpPr/>
              <p:nvPr/>
            </p:nvSpPr>
            <p:spPr>
              <a:xfrm>
                <a:off x="1831150" y="4770400"/>
                <a:ext cx="175" cy="100"/>
              </a:xfrm>
              <a:custGeom>
                <a:avLst/>
                <a:gdLst/>
                <a:ahLst/>
                <a:cxnLst/>
                <a:rect l="l" t="t" r="r" b="b"/>
                <a:pathLst>
                  <a:path w="7" h="4" extrusionOk="0">
                    <a:moveTo>
                      <a:pt x="0" y="0"/>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0" name="Google Shape;5370;p57"/>
              <p:cNvSpPr/>
              <p:nvPr/>
            </p:nvSpPr>
            <p:spPr>
              <a:xfrm>
                <a:off x="1829975" y="4769850"/>
                <a:ext cx="200" cy="100"/>
              </a:xfrm>
              <a:custGeom>
                <a:avLst/>
                <a:gdLst/>
                <a:ahLst/>
                <a:cxnLst/>
                <a:rect l="l" t="t" r="r" b="b"/>
                <a:pathLst>
                  <a:path w="8" h="4" extrusionOk="0">
                    <a:moveTo>
                      <a:pt x="0" y="1"/>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1" name="Google Shape;5371;p57"/>
              <p:cNvSpPr/>
              <p:nvPr/>
            </p:nvSpPr>
            <p:spPr>
              <a:xfrm>
                <a:off x="1840600" y="4775725"/>
                <a:ext cx="600" cy="425"/>
              </a:xfrm>
              <a:custGeom>
                <a:avLst/>
                <a:gdLst/>
                <a:ahLst/>
                <a:cxnLst/>
                <a:rect l="l" t="t" r="r" b="b"/>
                <a:pathLst>
                  <a:path w="24" h="17" extrusionOk="0">
                    <a:moveTo>
                      <a:pt x="1" y="1"/>
                    </a:moveTo>
                    <a:cubicBezTo>
                      <a:pt x="8" y="6"/>
                      <a:pt x="15" y="11"/>
                      <a:pt x="24" y="17"/>
                    </a:cubicBezTo>
                    <a:cubicBezTo>
                      <a:pt x="15" y="11"/>
                      <a:pt x="8" y="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2" name="Google Shape;5372;p57"/>
              <p:cNvSpPr/>
              <p:nvPr/>
            </p:nvSpPr>
            <p:spPr>
              <a:xfrm>
                <a:off x="1841675" y="4776450"/>
                <a:ext cx="625" cy="425"/>
              </a:xfrm>
              <a:custGeom>
                <a:avLst/>
                <a:gdLst/>
                <a:ahLst/>
                <a:cxnLst/>
                <a:rect l="l" t="t" r="r" b="b"/>
                <a:pathLst>
                  <a:path w="25" h="17" extrusionOk="0">
                    <a:moveTo>
                      <a:pt x="0" y="0"/>
                    </a:moveTo>
                    <a:lnTo>
                      <a:pt x="25" y="16"/>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3" name="Google Shape;5373;p57"/>
              <p:cNvSpPr/>
              <p:nvPr/>
            </p:nvSpPr>
            <p:spPr>
              <a:xfrm>
                <a:off x="1838450" y="4774375"/>
                <a:ext cx="525" cy="375"/>
              </a:xfrm>
              <a:custGeom>
                <a:avLst/>
                <a:gdLst/>
                <a:ahLst/>
                <a:cxnLst/>
                <a:rect l="l" t="t" r="r" b="b"/>
                <a:pathLst>
                  <a:path w="21" h="15" extrusionOk="0">
                    <a:moveTo>
                      <a:pt x="0" y="1"/>
                    </a:moveTo>
                    <a:lnTo>
                      <a:pt x="21" y="1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4" name="Google Shape;5374;p57"/>
              <p:cNvSpPr/>
              <p:nvPr/>
            </p:nvSpPr>
            <p:spPr>
              <a:xfrm>
                <a:off x="1828825" y="4769350"/>
                <a:ext cx="175" cy="75"/>
              </a:xfrm>
              <a:custGeom>
                <a:avLst/>
                <a:gdLst/>
                <a:ahLst/>
                <a:cxnLst/>
                <a:rect l="l" t="t" r="r" b="b"/>
                <a:pathLst>
                  <a:path w="7" h="3" extrusionOk="0">
                    <a:moveTo>
                      <a:pt x="1" y="1"/>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5" name="Google Shape;5375;p57"/>
              <p:cNvSpPr/>
              <p:nvPr/>
            </p:nvSpPr>
            <p:spPr>
              <a:xfrm>
                <a:off x="1851125" y="4783875"/>
                <a:ext cx="775" cy="700"/>
              </a:xfrm>
              <a:custGeom>
                <a:avLst/>
                <a:gdLst/>
                <a:ahLst/>
                <a:cxnLst/>
                <a:rect l="l" t="t" r="r" b="b"/>
                <a:pathLst>
                  <a:path w="31" h="28" extrusionOk="0">
                    <a:moveTo>
                      <a:pt x="1" y="0"/>
                    </a:moveTo>
                    <a:cubicBezTo>
                      <a:pt x="11" y="10"/>
                      <a:pt x="21" y="18"/>
                      <a:pt x="30" y="28"/>
                    </a:cubicBezTo>
                    <a:cubicBezTo>
                      <a:pt x="21" y="18"/>
                      <a:pt x="11"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6" name="Google Shape;5376;p57"/>
              <p:cNvSpPr/>
              <p:nvPr/>
            </p:nvSpPr>
            <p:spPr>
              <a:xfrm>
                <a:off x="1836400" y="4773175"/>
                <a:ext cx="350" cy="225"/>
              </a:xfrm>
              <a:custGeom>
                <a:avLst/>
                <a:gdLst/>
                <a:ahLst/>
                <a:cxnLst/>
                <a:rect l="l" t="t" r="r" b="b"/>
                <a:pathLst>
                  <a:path w="14" h="9" extrusionOk="0">
                    <a:moveTo>
                      <a:pt x="1" y="1"/>
                    </a:moveTo>
                    <a:lnTo>
                      <a:pt x="13" y="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7" name="Google Shape;5377;p57"/>
              <p:cNvSpPr/>
              <p:nvPr/>
            </p:nvSpPr>
            <p:spPr>
              <a:xfrm>
                <a:off x="1698075" y="4761475"/>
                <a:ext cx="170025" cy="145925"/>
              </a:xfrm>
              <a:custGeom>
                <a:avLst/>
                <a:gdLst/>
                <a:ahLst/>
                <a:cxnLst/>
                <a:rect l="l" t="t" r="r" b="b"/>
                <a:pathLst>
                  <a:path w="6801" h="5837" extrusionOk="0">
                    <a:moveTo>
                      <a:pt x="3763" y="0"/>
                    </a:moveTo>
                    <a:cubicBezTo>
                      <a:pt x="3172" y="0"/>
                      <a:pt x="2575" y="149"/>
                      <a:pt x="2041" y="471"/>
                    </a:cubicBezTo>
                    <a:lnTo>
                      <a:pt x="2036" y="474"/>
                    </a:lnTo>
                    <a:lnTo>
                      <a:pt x="1998" y="497"/>
                    </a:lnTo>
                    <a:lnTo>
                      <a:pt x="1988" y="504"/>
                    </a:lnTo>
                    <a:cubicBezTo>
                      <a:pt x="1976" y="511"/>
                      <a:pt x="1966" y="519"/>
                      <a:pt x="1954" y="525"/>
                    </a:cubicBezTo>
                    <a:lnTo>
                      <a:pt x="1942" y="534"/>
                    </a:lnTo>
                    <a:cubicBezTo>
                      <a:pt x="1932" y="540"/>
                      <a:pt x="1921" y="546"/>
                      <a:pt x="1910" y="554"/>
                    </a:cubicBezTo>
                    <a:lnTo>
                      <a:pt x="1898" y="563"/>
                    </a:lnTo>
                    <a:lnTo>
                      <a:pt x="1867" y="584"/>
                    </a:lnTo>
                    <a:lnTo>
                      <a:pt x="1854" y="593"/>
                    </a:lnTo>
                    <a:lnTo>
                      <a:pt x="1825" y="613"/>
                    </a:lnTo>
                    <a:lnTo>
                      <a:pt x="1810" y="624"/>
                    </a:lnTo>
                    <a:lnTo>
                      <a:pt x="1782" y="645"/>
                    </a:lnTo>
                    <a:lnTo>
                      <a:pt x="1769" y="656"/>
                    </a:lnTo>
                    <a:lnTo>
                      <a:pt x="1738" y="678"/>
                    </a:lnTo>
                    <a:lnTo>
                      <a:pt x="1726" y="688"/>
                    </a:lnTo>
                    <a:cubicBezTo>
                      <a:pt x="1713" y="697"/>
                      <a:pt x="1700" y="708"/>
                      <a:pt x="1688" y="719"/>
                    </a:cubicBezTo>
                    <a:lnTo>
                      <a:pt x="1685" y="721"/>
                    </a:lnTo>
                    <a:cubicBezTo>
                      <a:pt x="1671" y="731"/>
                      <a:pt x="1657" y="743"/>
                      <a:pt x="1644" y="754"/>
                    </a:cubicBezTo>
                    <a:lnTo>
                      <a:pt x="1630" y="765"/>
                    </a:lnTo>
                    <a:lnTo>
                      <a:pt x="1603" y="789"/>
                    </a:lnTo>
                    <a:lnTo>
                      <a:pt x="1585" y="804"/>
                    </a:lnTo>
                    <a:lnTo>
                      <a:pt x="1563" y="824"/>
                    </a:lnTo>
                    <a:cubicBezTo>
                      <a:pt x="1556" y="829"/>
                      <a:pt x="1550" y="834"/>
                      <a:pt x="1545" y="840"/>
                    </a:cubicBezTo>
                    <a:cubicBezTo>
                      <a:pt x="1538" y="845"/>
                      <a:pt x="1530" y="852"/>
                      <a:pt x="1522" y="859"/>
                    </a:cubicBezTo>
                    <a:lnTo>
                      <a:pt x="1504" y="877"/>
                    </a:lnTo>
                    <a:lnTo>
                      <a:pt x="1483" y="896"/>
                    </a:lnTo>
                    <a:lnTo>
                      <a:pt x="1464" y="914"/>
                    </a:lnTo>
                    <a:lnTo>
                      <a:pt x="1444" y="933"/>
                    </a:lnTo>
                    <a:lnTo>
                      <a:pt x="1424" y="951"/>
                    </a:lnTo>
                    <a:lnTo>
                      <a:pt x="1404" y="973"/>
                    </a:lnTo>
                    <a:lnTo>
                      <a:pt x="1386" y="991"/>
                    </a:lnTo>
                    <a:lnTo>
                      <a:pt x="1366" y="1012"/>
                    </a:lnTo>
                    <a:lnTo>
                      <a:pt x="1348" y="1030"/>
                    </a:lnTo>
                    <a:lnTo>
                      <a:pt x="1327" y="1053"/>
                    </a:lnTo>
                    <a:lnTo>
                      <a:pt x="1311" y="1070"/>
                    </a:lnTo>
                    <a:lnTo>
                      <a:pt x="1287" y="1097"/>
                    </a:lnTo>
                    <a:lnTo>
                      <a:pt x="1274" y="1112"/>
                    </a:lnTo>
                    <a:cubicBezTo>
                      <a:pt x="1262" y="1126"/>
                      <a:pt x="1249" y="1141"/>
                      <a:pt x="1237" y="1154"/>
                    </a:cubicBezTo>
                    <a:cubicBezTo>
                      <a:pt x="1" y="2587"/>
                      <a:pt x="250" y="4728"/>
                      <a:pt x="1445" y="5837"/>
                    </a:cubicBezTo>
                    <a:cubicBezTo>
                      <a:pt x="2231" y="5743"/>
                      <a:pt x="2518" y="5131"/>
                      <a:pt x="2407" y="4340"/>
                    </a:cubicBezTo>
                    <a:cubicBezTo>
                      <a:pt x="2319" y="3715"/>
                      <a:pt x="2479" y="3427"/>
                      <a:pt x="2688" y="3427"/>
                    </a:cubicBezTo>
                    <a:cubicBezTo>
                      <a:pt x="2887" y="3427"/>
                      <a:pt x="3130" y="3686"/>
                      <a:pt x="3247" y="4165"/>
                    </a:cubicBezTo>
                    <a:cubicBezTo>
                      <a:pt x="3326" y="4490"/>
                      <a:pt x="3459" y="4807"/>
                      <a:pt x="3643" y="5059"/>
                    </a:cubicBezTo>
                    <a:cubicBezTo>
                      <a:pt x="3950" y="4644"/>
                      <a:pt x="4323" y="4296"/>
                      <a:pt x="4696" y="4062"/>
                    </a:cubicBezTo>
                    <a:cubicBezTo>
                      <a:pt x="4937" y="3913"/>
                      <a:pt x="5192" y="3788"/>
                      <a:pt x="5458" y="3690"/>
                    </a:cubicBezTo>
                    <a:cubicBezTo>
                      <a:pt x="5405" y="3622"/>
                      <a:pt x="5346" y="3557"/>
                      <a:pt x="5287" y="3494"/>
                    </a:cubicBezTo>
                    <a:cubicBezTo>
                      <a:pt x="4911" y="3090"/>
                      <a:pt x="4456" y="3048"/>
                      <a:pt x="4177" y="2558"/>
                    </a:cubicBezTo>
                    <a:cubicBezTo>
                      <a:pt x="4008" y="2262"/>
                      <a:pt x="4274" y="2158"/>
                      <a:pt x="4522" y="2158"/>
                    </a:cubicBezTo>
                    <a:cubicBezTo>
                      <a:pt x="4602" y="2158"/>
                      <a:pt x="4681" y="2169"/>
                      <a:pt x="4742" y="2188"/>
                    </a:cubicBezTo>
                    <a:cubicBezTo>
                      <a:pt x="5095" y="2297"/>
                      <a:pt x="5445" y="2474"/>
                      <a:pt x="5820" y="2474"/>
                    </a:cubicBezTo>
                    <a:cubicBezTo>
                      <a:pt x="5869" y="2474"/>
                      <a:pt x="5918" y="2471"/>
                      <a:pt x="5968" y="2464"/>
                    </a:cubicBezTo>
                    <a:cubicBezTo>
                      <a:pt x="6366" y="2411"/>
                      <a:pt x="6647" y="2141"/>
                      <a:pt x="6801" y="1789"/>
                    </a:cubicBezTo>
                    <a:cubicBezTo>
                      <a:pt x="6792" y="1773"/>
                      <a:pt x="6785" y="1757"/>
                      <a:pt x="6776" y="1741"/>
                    </a:cubicBezTo>
                    <a:lnTo>
                      <a:pt x="6770" y="1730"/>
                    </a:lnTo>
                    <a:cubicBezTo>
                      <a:pt x="6764" y="1718"/>
                      <a:pt x="6758" y="1706"/>
                      <a:pt x="6752" y="1695"/>
                    </a:cubicBezTo>
                    <a:cubicBezTo>
                      <a:pt x="6749" y="1690"/>
                      <a:pt x="6747" y="1685"/>
                      <a:pt x="6743" y="1681"/>
                    </a:cubicBezTo>
                    <a:cubicBezTo>
                      <a:pt x="6738" y="1670"/>
                      <a:pt x="6732" y="1659"/>
                      <a:pt x="6725" y="1649"/>
                    </a:cubicBezTo>
                    <a:lnTo>
                      <a:pt x="6717" y="1633"/>
                    </a:lnTo>
                    <a:lnTo>
                      <a:pt x="6700" y="1602"/>
                    </a:lnTo>
                    <a:cubicBezTo>
                      <a:pt x="6697" y="1598"/>
                      <a:pt x="6694" y="1592"/>
                      <a:pt x="6690" y="1587"/>
                    </a:cubicBezTo>
                    <a:lnTo>
                      <a:pt x="6672" y="1557"/>
                    </a:lnTo>
                    <a:cubicBezTo>
                      <a:pt x="6669" y="1552"/>
                      <a:pt x="6666" y="1547"/>
                      <a:pt x="6663" y="1542"/>
                    </a:cubicBezTo>
                    <a:cubicBezTo>
                      <a:pt x="6656" y="1532"/>
                      <a:pt x="6650" y="1522"/>
                      <a:pt x="6644" y="1512"/>
                    </a:cubicBezTo>
                    <a:lnTo>
                      <a:pt x="6635" y="1498"/>
                    </a:lnTo>
                    <a:cubicBezTo>
                      <a:pt x="6628" y="1487"/>
                      <a:pt x="6621" y="1478"/>
                      <a:pt x="6615" y="1467"/>
                    </a:cubicBezTo>
                    <a:lnTo>
                      <a:pt x="6605" y="1454"/>
                    </a:lnTo>
                    <a:lnTo>
                      <a:pt x="6584" y="1422"/>
                    </a:lnTo>
                    <a:lnTo>
                      <a:pt x="6577" y="1411"/>
                    </a:lnTo>
                    <a:lnTo>
                      <a:pt x="6552" y="1378"/>
                    </a:lnTo>
                    <a:lnTo>
                      <a:pt x="6546" y="1368"/>
                    </a:lnTo>
                    <a:cubicBezTo>
                      <a:pt x="6537" y="1355"/>
                      <a:pt x="6528" y="1344"/>
                      <a:pt x="6518" y="1331"/>
                    </a:cubicBezTo>
                    <a:lnTo>
                      <a:pt x="6515" y="1326"/>
                    </a:lnTo>
                    <a:cubicBezTo>
                      <a:pt x="6472" y="1269"/>
                      <a:pt x="6428" y="1214"/>
                      <a:pt x="6381" y="1161"/>
                    </a:cubicBezTo>
                    <a:lnTo>
                      <a:pt x="6376" y="1154"/>
                    </a:lnTo>
                    <a:cubicBezTo>
                      <a:pt x="6366" y="1144"/>
                      <a:pt x="6356" y="1132"/>
                      <a:pt x="6346" y="1121"/>
                    </a:cubicBezTo>
                    <a:lnTo>
                      <a:pt x="6338" y="1113"/>
                    </a:lnTo>
                    <a:cubicBezTo>
                      <a:pt x="6330" y="1102"/>
                      <a:pt x="6320" y="1093"/>
                      <a:pt x="6311" y="1082"/>
                    </a:cubicBezTo>
                    <a:lnTo>
                      <a:pt x="6302" y="1073"/>
                    </a:lnTo>
                    <a:lnTo>
                      <a:pt x="6276" y="1045"/>
                    </a:lnTo>
                    <a:lnTo>
                      <a:pt x="6266" y="1034"/>
                    </a:lnTo>
                    <a:cubicBezTo>
                      <a:pt x="6257" y="1025"/>
                      <a:pt x="6248" y="1016"/>
                      <a:pt x="6240" y="1007"/>
                    </a:cubicBezTo>
                    <a:cubicBezTo>
                      <a:pt x="6236" y="1003"/>
                      <a:pt x="6232" y="1000"/>
                      <a:pt x="6229" y="997"/>
                    </a:cubicBezTo>
                    <a:lnTo>
                      <a:pt x="6202" y="971"/>
                    </a:lnTo>
                    <a:lnTo>
                      <a:pt x="6192" y="960"/>
                    </a:lnTo>
                    <a:lnTo>
                      <a:pt x="6163" y="933"/>
                    </a:lnTo>
                    <a:lnTo>
                      <a:pt x="6153" y="924"/>
                    </a:lnTo>
                    <a:cubicBezTo>
                      <a:pt x="6144" y="915"/>
                      <a:pt x="6133" y="906"/>
                      <a:pt x="6124" y="897"/>
                    </a:cubicBezTo>
                    <a:lnTo>
                      <a:pt x="6115" y="889"/>
                    </a:lnTo>
                    <a:lnTo>
                      <a:pt x="6082" y="859"/>
                    </a:lnTo>
                    <a:lnTo>
                      <a:pt x="6076" y="854"/>
                    </a:lnTo>
                    <a:cubicBezTo>
                      <a:pt x="6036" y="820"/>
                      <a:pt x="5995" y="786"/>
                      <a:pt x="5954" y="753"/>
                    </a:cubicBezTo>
                    <a:lnTo>
                      <a:pt x="5946" y="746"/>
                    </a:lnTo>
                    <a:lnTo>
                      <a:pt x="5913" y="721"/>
                    </a:lnTo>
                    <a:lnTo>
                      <a:pt x="5899" y="711"/>
                    </a:lnTo>
                    <a:cubicBezTo>
                      <a:pt x="5891" y="704"/>
                      <a:pt x="5881" y="696"/>
                      <a:pt x="5872" y="690"/>
                    </a:cubicBezTo>
                    <a:lnTo>
                      <a:pt x="5856" y="678"/>
                    </a:lnTo>
                    <a:lnTo>
                      <a:pt x="5829" y="659"/>
                    </a:lnTo>
                    <a:lnTo>
                      <a:pt x="5812" y="646"/>
                    </a:lnTo>
                    <a:lnTo>
                      <a:pt x="5787" y="629"/>
                    </a:lnTo>
                    <a:lnTo>
                      <a:pt x="5769" y="615"/>
                    </a:lnTo>
                    <a:lnTo>
                      <a:pt x="5744" y="599"/>
                    </a:lnTo>
                    <a:lnTo>
                      <a:pt x="5725" y="587"/>
                    </a:lnTo>
                    <a:cubicBezTo>
                      <a:pt x="5716" y="581"/>
                      <a:pt x="5709" y="576"/>
                      <a:pt x="5702" y="572"/>
                    </a:cubicBezTo>
                    <a:cubicBezTo>
                      <a:pt x="5693" y="567"/>
                      <a:pt x="5688" y="562"/>
                      <a:pt x="5680" y="558"/>
                    </a:cubicBezTo>
                    <a:lnTo>
                      <a:pt x="5658" y="544"/>
                    </a:lnTo>
                    <a:lnTo>
                      <a:pt x="5636" y="530"/>
                    </a:lnTo>
                    <a:lnTo>
                      <a:pt x="5615" y="518"/>
                    </a:lnTo>
                    <a:lnTo>
                      <a:pt x="5591" y="503"/>
                    </a:lnTo>
                    <a:cubicBezTo>
                      <a:pt x="5586" y="500"/>
                      <a:pt x="5579" y="495"/>
                      <a:pt x="5573" y="492"/>
                    </a:cubicBezTo>
                    <a:lnTo>
                      <a:pt x="5546" y="476"/>
                    </a:lnTo>
                    <a:lnTo>
                      <a:pt x="5535" y="470"/>
                    </a:lnTo>
                    <a:cubicBezTo>
                      <a:pt x="5482" y="439"/>
                      <a:pt x="5427" y="410"/>
                      <a:pt x="5373" y="383"/>
                    </a:cubicBezTo>
                    <a:lnTo>
                      <a:pt x="5369" y="380"/>
                    </a:lnTo>
                    <a:lnTo>
                      <a:pt x="5329" y="361"/>
                    </a:lnTo>
                    <a:lnTo>
                      <a:pt x="5323" y="358"/>
                    </a:lnTo>
                    <a:lnTo>
                      <a:pt x="5284" y="339"/>
                    </a:lnTo>
                    <a:lnTo>
                      <a:pt x="5277" y="336"/>
                    </a:lnTo>
                    <a:cubicBezTo>
                      <a:pt x="5264" y="329"/>
                      <a:pt x="5251" y="324"/>
                      <a:pt x="5237" y="318"/>
                    </a:cubicBezTo>
                    <a:lnTo>
                      <a:pt x="5232" y="316"/>
                    </a:lnTo>
                    <a:lnTo>
                      <a:pt x="5190" y="296"/>
                    </a:lnTo>
                    <a:lnTo>
                      <a:pt x="5186" y="295"/>
                    </a:lnTo>
                    <a:cubicBezTo>
                      <a:pt x="5171" y="289"/>
                      <a:pt x="5157" y="283"/>
                      <a:pt x="5142" y="276"/>
                    </a:cubicBezTo>
                    <a:lnTo>
                      <a:pt x="5141" y="276"/>
                    </a:lnTo>
                    <a:cubicBezTo>
                      <a:pt x="4709" y="96"/>
                      <a:pt x="4238" y="0"/>
                      <a:pt x="37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8" name="Google Shape;5378;p57"/>
              <p:cNvSpPr/>
              <p:nvPr/>
            </p:nvSpPr>
            <p:spPr>
              <a:xfrm>
                <a:off x="1789150" y="4853725"/>
                <a:ext cx="55100" cy="47200"/>
              </a:xfrm>
              <a:custGeom>
                <a:avLst/>
                <a:gdLst/>
                <a:ahLst/>
                <a:cxnLst/>
                <a:rect l="l" t="t" r="r" b="b"/>
                <a:pathLst>
                  <a:path w="2204" h="1888" extrusionOk="0">
                    <a:moveTo>
                      <a:pt x="1815" y="0"/>
                    </a:moveTo>
                    <a:cubicBezTo>
                      <a:pt x="1549" y="98"/>
                      <a:pt x="1294" y="222"/>
                      <a:pt x="1053" y="372"/>
                    </a:cubicBezTo>
                    <a:cubicBezTo>
                      <a:pt x="680" y="606"/>
                      <a:pt x="307" y="954"/>
                      <a:pt x="0" y="1368"/>
                    </a:cubicBezTo>
                    <a:cubicBezTo>
                      <a:pt x="226" y="1678"/>
                      <a:pt x="527" y="1887"/>
                      <a:pt x="895" y="1887"/>
                    </a:cubicBezTo>
                    <a:cubicBezTo>
                      <a:pt x="956" y="1887"/>
                      <a:pt x="1020" y="1881"/>
                      <a:pt x="1085" y="1869"/>
                    </a:cubicBezTo>
                    <a:cubicBezTo>
                      <a:pt x="1234" y="1840"/>
                      <a:pt x="1377" y="1787"/>
                      <a:pt x="1508" y="1710"/>
                    </a:cubicBezTo>
                    <a:cubicBezTo>
                      <a:pt x="1581" y="1654"/>
                      <a:pt x="1657" y="1599"/>
                      <a:pt x="1733" y="1542"/>
                    </a:cubicBezTo>
                    <a:cubicBezTo>
                      <a:pt x="2048" y="1248"/>
                      <a:pt x="2203" y="800"/>
                      <a:pt x="2005" y="315"/>
                    </a:cubicBezTo>
                    <a:cubicBezTo>
                      <a:pt x="1958"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79" name="Google Shape;5379;p57"/>
              <p:cNvSpPr/>
              <p:nvPr/>
            </p:nvSpPr>
            <p:spPr>
              <a:xfrm>
                <a:off x="1826825" y="4892275"/>
                <a:ext cx="5675" cy="4225"/>
              </a:xfrm>
              <a:custGeom>
                <a:avLst/>
                <a:gdLst/>
                <a:ahLst/>
                <a:cxnLst/>
                <a:rect l="l" t="t" r="r" b="b"/>
                <a:pathLst>
                  <a:path w="227" h="169" extrusionOk="0">
                    <a:moveTo>
                      <a:pt x="226" y="1"/>
                    </a:moveTo>
                    <a:lnTo>
                      <a:pt x="226" y="1"/>
                    </a:lnTo>
                    <a:cubicBezTo>
                      <a:pt x="150" y="57"/>
                      <a:pt x="74" y="113"/>
                      <a:pt x="1" y="169"/>
                    </a:cubicBezTo>
                    <a:cubicBezTo>
                      <a:pt x="82" y="121"/>
                      <a:pt x="157" y="65"/>
                      <a:pt x="22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0" name="Google Shape;5380;p57"/>
              <p:cNvSpPr/>
              <p:nvPr/>
            </p:nvSpPr>
            <p:spPr>
              <a:xfrm>
                <a:off x="1981975" y="4746175"/>
                <a:ext cx="27625" cy="34300"/>
              </a:xfrm>
              <a:custGeom>
                <a:avLst/>
                <a:gdLst/>
                <a:ahLst/>
                <a:cxnLst/>
                <a:rect l="l" t="t" r="r" b="b"/>
                <a:pathLst>
                  <a:path w="1105" h="1372" extrusionOk="0">
                    <a:moveTo>
                      <a:pt x="408" y="1"/>
                    </a:moveTo>
                    <a:cubicBezTo>
                      <a:pt x="277" y="102"/>
                      <a:pt x="141" y="196"/>
                      <a:pt x="1" y="284"/>
                    </a:cubicBezTo>
                    <a:cubicBezTo>
                      <a:pt x="128" y="602"/>
                      <a:pt x="277" y="973"/>
                      <a:pt x="436" y="1372"/>
                    </a:cubicBezTo>
                    <a:cubicBezTo>
                      <a:pt x="667" y="1237"/>
                      <a:pt x="890" y="1089"/>
                      <a:pt x="1104" y="928"/>
                    </a:cubicBezTo>
                    <a:cubicBezTo>
                      <a:pt x="860" y="603"/>
                      <a:pt x="625" y="290"/>
                      <a:pt x="4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1" name="Google Shape;5381;p57"/>
              <p:cNvSpPr/>
              <p:nvPr/>
            </p:nvSpPr>
            <p:spPr>
              <a:xfrm>
                <a:off x="2004675" y="4794475"/>
                <a:ext cx="43300" cy="46050"/>
              </a:xfrm>
              <a:custGeom>
                <a:avLst/>
                <a:gdLst/>
                <a:ahLst/>
                <a:cxnLst/>
                <a:rect l="l" t="t" r="r" b="b"/>
                <a:pathLst>
                  <a:path w="1732" h="1842" extrusionOk="0">
                    <a:moveTo>
                      <a:pt x="952" y="0"/>
                    </a:moveTo>
                    <a:cubicBezTo>
                      <a:pt x="648" y="226"/>
                      <a:pt x="330" y="432"/>
                      <a:pt x="0" y="617"/>
                    </a:cubicBezTo>
                    <a:cubicBezTo>
                      <a:pt x="168" y="1035"/>
                      <a:pt x="336" y="1453"/>
                      <a:pt x="493" y="1842"/>
                    </a:cubicBezTo>
                    <a:cubicBezTo>
                      <a:pt x="849" y="1652"/>
                      <a:pt x="1295" y="1361"/>
                      <a:pt x="1731" y="1034"/>
                    </a:cubicBezTo>
                    <a:cubicBezTo>
                      <a:pt x="1481" y="702"/>
                      <a:pt x="1218" y="353"/>
                      <a:pt x="9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2" name="Google Shape;5382;p57"/>
              <p:cNvSpPr/>
              <p:nvPr/>
            </p:nvSpPr>
            <p:spPr>
              <a:xfrm>
                <a:off x="1977475" y="4742025"/>
                <a:ext cx="14700" cy="11275"/>
              </a:xfrm>
              <a:custGeom>
                <a:avLst/>
                <a:gdLst/>
                <a:ahLst/>
                <a:cxnLst/>
                <a:rect l="l" t="t" r="r" b="b"/>
                <a:pathLst>
                  <a:path w="588" h="451" extrusionOk="0">
                    <a:moveTo>
                      <a:pt x="1" y="1"/>
                    </a:moveTo>
                    <a:lnTo>
                      <a:pt x="181" y="450"/>
                    </a:lnTo>
                    <a:cubicBezTo>
                      <a:pt x="321" y="362"/>
                      <a:pt x="457" y="268"/>
                      <a:pt x="588" y="167"/>
                    </a:cubicBezTo>
                    <a:lnTo>
                      <a:pt x="464"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3" name="Google Shape;5383;p57"/>
              <p:cNvSpPr/>
              <p:nvPr/>
            </p:nvSpPr>
            <p:spPr>
              <a:xfrm>
                <a:off x="1992875" y="4769350"/>
                <a:ext cx="35625" cy="40525"/>
              </a:xfrm>
              <a:custGeom>
                <a:avLst/>
                <a:gdLst/>
                <a:ahLst/>
                <a:cxnLst/>
                <a:rect l="l" t="t" r="r" b="b"/>
                <a:pathLst>
                  <a:path w="1425" h="1621" extrusionOk="0">
                    <a:moveTo>
                      <a:pt x="668" y="1"/>
                    </a:moveTo>
                    <a:cubicBezTo>
                      <a:pt x="454" y="161"/>
                      <a:pt x="231" y="309"/>
                      <a:pt x="0" y="444"/>
                    </a:cubicBezTo>
                    <a:cubicBezTo>
                      <a:pt x="151" y="821"/>
                      <a:pt x="313" y="1221"/>
                      <a:pt x="472" y="1621"/>
                    </a:cubicBezTo>
                    <a:cubicBezTo>
                      <a:pt x="803" y="1436"/>
                      <a:pt x="1120" y="1231"/>
                      <a:pt x="1424" y="1005"/>
                    </a:cubicBezTo>
                    <a:cubicBezTo>
                      <a:pt x="1170" y="668"/>
                      <a:pt x="915"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4" name="Google Shape;5384;p57"/>
              <p:cNvSpPr/>
              <p:nvPr/>
            </p:nvSpPr>
            <p:spPr>
              <a:xfrm>
                <a:off x="2185450" y="4870300"/>
                <a:ext cx="500" cy="1050"/>
              </a:xfrm>
              <a:custGeom>
                <a:avLst/>
                <a:gdLst/>
                <a:ahLst/>
                <a:cxnLst/>
                <a:rect l="l" t="t" r="r" b="b"/>
                <a:pathLst>
                  <a:path w="20" h="42" extrusionOk="0">
                    <a:moveTo>
                      <a:pt x="10" y="0"/>
                    </a:moveTo>
                    <a:cubicBezTo>
                      <a:pt x="6" y="12"/>
                      <a:pt x="3" y="24"/>
                      <a:pt x="0" y="37"/>
                    </a:cubicBezTo>
                    <a:lnTo>
                      <a:pt x="19" y="42"/>
                    </a:lnTo>
                    <a:cubicBezTo>
                      <a:pt x="16" y="28"/>
                      <a:pt x="13" y="14"/>
                      <a:pt x="1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5" name="Google Shape;5385;p57"/>
              <p:cNvSpPr/>
              <p:nvPr/>
            </p:nvSpPr>
            <p:spPr>
              <a:xfrm>
                <a:off x="2059500" y="4966850"/>
                <a:ext cx="725" cy="425"/>
              </a:xfrm>
              <a:custGeom>
                <a:avLst/>
                <a:gdLst/>
                <a:ahLst/>
                <a:cxnLst/>
                <a:rect l="l" t="t" r="r" b="b"/>
                <a:pathLst>
                  <a:path w="29" h="17" extrusionOk="0">
                    <a:moveTo>
                      <a:pt x="28" y="1"/>
                    </a:moveTo>
                    <a:cubicBezTo>
                      <a:pt x="19" y="2"/>
                      <a:pt x="9" y="2"/>
                      <a:pt x="1" y="3"/>
                    </a:cubicBezTo>
                    <a:lnTo>
                      <a:pt x="28" y="17"/>
                    </a:lnTo>
                    <a:lnTo>
                      <a:pt x="28"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6" name="Google Shape;5386;p57"/>
              <p:cNvSpPr/>
              <p:nvPr/>
            </p:nvSpPr>
            <p:spPr>
              <a:xfrm>
                <a:off x="1963700" y="4742025"/>
                <a:ext cx="187625" cy="178575"/>
              </a:xfrm>
              <a:custGeom>
                <a:avLst/>
                <a:gdLst/>
                <a:ahLst/>
                <a:cxnLst/>
                <a:rect l="l" t="t" r="r" b="b"/>
                <a:pathLst>
                  <a:path w="7505" h="7143" extrusionOk="0">
                    <a:moveTo>
                      <a:pt x="2757" y="259"/>
                    </a:moveTo>
                    <a:cubicBezTo>
                      <a:pt x="2712" y="307"/>
                      <a:pt x="2667" y="355"/>
                      <a:pt x="2621" y="402"/>
                    </a:cubicBezTo>
                    <a:lnTo>
                      <a:pt x="2621" y="402"/>
                    </a:lnTo>
                    <a:cubicBezTo>
                      <a:pt x="2667" y="355"/>
                      <a:pt x="2712" y="307"/>
                      <a:pt x="2757" y="259"/>
                    </a:cubicBezTo>
                    <a:close/>
                    <a:moveTo>
                      <a:pt x="0" y="1"/>
                    </a:moveTo>
                    <a:cubicBezTo>
                      <a:pt x="481" y="1672"/>
                      <a:pt x="1325" y="4280"/>
                      <a:pt x="2173" y="6535"/>
                    </a:cubicBezTo>
                    <a:cubicBezTo>
                      <a:pt x="2250" y="6741"/>
                      <a:pt x="2328" y="6944"/>
                      <a:pt x="2405" y="7143"/>
                    </a:cubicBezTo>
                    <a:cubicBezTo>
                      <a:pt x="2412" y="7119"/>
                      <a:pt x="2421" y="7094"/>
                      <a:pt x="2432" y="7071"/>
                    </a:cubicBezTo>
                    <a:cubicBezTo>
                      <a:pt x="3002" y="5751"/>
                      <a:pt x="6132" y="3514"/>
                      <a:pt x="7331" y="3315"/>
                    </a:cubicBezTo>
                    <a:cubicBezTo>
                      <a:pt x="7378" y="3308"/>
                      <a:pt x="7426" y="3303"/>
                      <a:pt x="7475" y="3303"/>
                    </a:cubicBezTo>
                    <a:cubicBezTo>
                      <a:pt x="7485" y="3303"/>
                      <a:pt x="7495" y="3304"/>
                      <a:pt x="7505" y="3304"/>
                    </a:cubicBezTo>
                    <a:cubicBezTo>
                      <a:pt x="6119" y="2241"/>
                      <a:pt x="4335" y="1003"/>
                      <a:pt x="2809" y="1"/>
                    </a:cubicBezTo>
                    <a:lnTo>
                      <a:pt x="1790" y="1"/>
                    </a:lnTo>
                    <a:lnTo>
                      <a:pt x="2484" y="538"/>
                    </a:lnTo>
                    <a:lnTo>
                      <a:pt x="3493" y="1319"/>
                    </a:lnTo>
                    <a:lnTo>
                      <a:pt x="4528" y="2121"/>
                    </a:lnTo>
                    <a:cubicBezTo>
                      <a:pt x="4871" y="2386"/>
                      <a:pt x="5187" y="2631"/>
                      <a:pt x="5453" y="2836"/>
                    </a:cubicBezTo>
                    <a:cubicBezTo>
                      <a:pt x="5136" y="3229"/>
                      <a:pt x="4620" y="3683"/>
                      <a:pt x="4088" y="4083"/>
                    </a:cubicBezTo>
                    <a:cubicBezTo>
                      <a:pt x="3527" y="4505"/>
                      <a:pt x="2948" y="4866"/>
                      <a:pt x="2568" y="5028"/>
                    </a:cubicBezTo>
                    <a:cubicBezTo>
                      <a:pt x="2443" y="4717"/>
                      <a:pt x="2293" y="4344"/>
                      <a:pt x="2132" y="3940"/>
                    </a:cubicBezTo>
                    <a:cubicBezTo>
                      <a:pt x="1975" y="3551"/>
                      <a:pt x="1809" y="3133"/>
                      <a:pt x="1639" y="2715"/>
                    </a:cubicBezTo>
                    <a:cubicBezTo>
                      <a:pt x="1479" y="2315"/>
                      <a:pt x="1318" y="1914"/>
                      <a:pt x="1167" y="1538"/>
                    </a:cubicBezTo>
                    <a:cubicBezTo>
                      <a:pt x="1008" y="1139"/>
                      <a:pt x="858" y="768"/>
                      <a:pt x="732" y="450"/>
                    </a:cubicBezTo>
                    <a:lnTo>
                      <a:pt x="5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7" name="Google Shape;5387;p57"/>
              <p:cNvSpPr/>
              <p:nvPr/>
            </p:nvSpPr>
            <p:spPr>
              <a:xfrm>
                <a:off x="2016975" y="4820300"/>
                <a:ext cx="48925" cy="47450"/>
              </a:xfrm>
              <a:custGeom>
                <a:avLst/>
                <a:gdLst/>
                <a:ahLst/>
                <a:cxnLst/>
                <a:rect l="l" t="t" r="r" b="b"/>
                <a:pathLst>
                  <a:path w="1957" h="1898" extrusionOk="0">
                    <a:moveTo>
                      <a:pt x="1239" y="1"/>
                    </a:moveTo>
                    <a:cubicBezTo>
                      <a:pt x="802" y="328"/>
                      <a:pt x="357" y="619"/>
                      <a:pt x="1" y="809"/>
                    </a:cubicBezTo>
                    <a:cubicBezTo>
                      <a:pt x="162" y="1213"/>
                      <a:pt x="312" y="1586"/>
                      <a:pt x="437" y="1897"/>
                    </a:cubicBezTo>
                    <a:cubicBezTo>
                      <a:pt x="817" y="1735"/>
                      <a:pt x="1396" y="1374"/>
                      <a:pt x="1957" y="952"/>
                    </a:cubicBezTo>
                    <a:lnTo>
                      <a:pt x="12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8" name="Google Shape;5388;p57"/>
              <p:cNvSpPr/>
              <p:nvPr/>
            </p:nvSpPr>
            <p:spPr>
              <a:xfrm>
                <a:off x="1989075" y="4742025"/>
                <a:ext cx="8375" cy="4175"/>
              </a:xfrm>
              <a:custGeom>
                <a:avLst/>
                <a:gdLst/>
                <a:ahLst/>
                <a:cxnLst/>
                <a:rect l="l" t="t" r="r" b="b"/>
                <a:pathLst>
                  <a:path w="335" h="167" extrusionOk="0">
                    <a:moveTo>
                      <a:pt x="0" y="1"/>
                    </a:moveTo>
                    <a:lnTo>
                      <a:pt x="124"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89" name="Google Shape;5389;p57"/>
              <p:cNvSpPr/>
              <p:nvPr/>
            </p:nvSpPr>
            <p:spPr>
              <a:xfrm>
                <a:off x="2047950" y="4795025"/>
                <a:ext cx="52100" cy="49100"/>
              </a:xfrm>
              <a:custGeom>
                <a:avLst/>
                <a:gdLst/>
                <a:ahLst/>
                <a:cxnLst/>
                <a:rect l="l" t="t" r="r" b="b"/>
                <a:pathLst>
                  <a:path w="2084" h="1964" extrusionOk="0">
                    <a:moveTo>
                      <a:pt x="1158" y="1"/>
                    </a:moveTo>
                    <a:cubicBezTo>
                      <a:pt x="846" y="332"/>
                      <a:pt x="428" y="691"/>
                      <a:pt x="0" y="1012"/>
                    </a:cubicBezTo>
                    <a:lnTo>
                      <a:pt x="718" y="1963"/>
                    </a:lnTo>
                    <a:cubicBezTo>
                      <a:pt x="1250" y="1563"/>
                      <a:pt x="1765" y="1109"/>
                      <a:pt x="2083" y="716"/>
                    </a:cubicBezTo>
                    <a:cubicBezTo>
                      <a:pt x="1817" y="511"/>
                      <a:pt x="1500"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0" name="Google Shape;5390;p57"/>
              <p:cNvSpPr/>
              <p:nvPr/>
            </p:nvSpPr>
            <p:spPr>
              <a:xfrm>
                <a:off x="2028475" y="4774975"/>
                <a:ext cx="48450" cy="45350"/>
              </a:xfrm>
              <a:custGeom>
                <a:avLst/>
                <a:gdLst/>
                <a:ahLst/>
                <a:cxnLst/>
                <a:rect l="l" t="t" r="r" b="b"/>
                <a:pathLst>
                  <a:path w="1938" h="1814" extrusionOk="0">
                    <a:moveTo>
                      <a:pt x="902" y="1"/>
                    </a:moveTo>
                    <a:cubicBezTo>
                      <a:pt x="621" y="283"/>
                      <a:pt x="320" y="544"/>
                      <a:pt x="0" y="780"/>
                    </a:cubicBezTo>
                    <a:cubicBezTo>
                      <a:pt x="266" y="1133"/>
                      <a:pt x="529" y="1482"/>
                      <a:pt x="779" y="1814"/>
                    </a:cubicBezTo>
                    <a:cubicBezTo>
                      <a:pt x="1207" y="1492"/>
                      <a:pt x="1625" y="1134"/>
                      <a:pt x="1937"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1" name="Google Shape;5391;p57"/>
              <p:cNvSpPr/>
              <p:nvPr/>
            </p:nvSpPr>
            <p:spPr>
              <a:xfrm>
                <a:off x="1992150" y="4742025"/>
                <a:ext cx="33650" cy="27350"/>
              </a:xfrm>
              <a:custGeom>
                <a:avLst/>
                <a:gdLst/>
                <a:ahLst/>
                <a:cxnLst/>
                <a:rect l="l" t="t" r="r" b="b"/>
                <a:pathLst>
                  <a:path w="1346" h="1094" extrusionOk="0">
                    <a:moveTo>
                      <a:pt x="211" y="1"/>
                    </a:moveTo>
                    <a:cubicBezTo>
                      <a:pt x="142" y="56"/>
                      <a:pt x="72" y="111"/>
                      <a:pt x="1" y="165"/>
                    </a:cubicBezTo>
                    <a:cubicBezTo>
                      <a:pt x="218" y="456"/>
                      <a:pt x="453" y="769"/>
                      <a:pt x="697" y="1094"/>
                    </a:cubicBezTo>
                    <a:cubicBezTo>
                      <a:pt x="925" y="921"/>
                      <a:pt x="1142" y="735"/>
                      <a:pt x="1346" y="538"/>
                    </a:cubicBezTo>
                    <a:lnTo>
                      <a:pt x="6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2" name="Google Shape;5392;p57"/>
              <p:cNvSpPr/>
              <p:nvPr/>
            </p:nvSpPr>
            <p:spPr>
              <a:xfrm>
                <a:off x="2009575" y="4755450"/>
                <a:ext cx="41450" cy="39050"/>
              </a:xfrm>
              <a:custGeom>
                <a:avLst/>
                <a:gdLst/>
                <a:ahLst/>
                <a:cxnLst/>
                <a:rect l="l" t="t" r="r" b="b"/>
                <a:pathLst>
                  <a:path w="1658" h="1562" extrusionOk="0">
                    <a:moveTo>
                      <a:pt x="649" y="1"/>
                    </a:moveTo>
                    <a:cubicBezTo>
                      <a:pt x="445" y="199"/>
                      <a:pt x="228" y="385"/>
                      <a:pt x="0" y="557"/>
                    </a:cubicBezTo>
                    <a:cubicBezTo>
                      <a:pt x="247" y="885"/>
                      <a:pt x="502" y="1224"/>
                      <a:pt x="756" y="1561"/>
                    </a:cubicBezTo>
                    <a:cubicBezTo>
                      <a:pt x="1076" y="1325"/>
                      <a:pt x="1377" y="1064"/>
                      <a:pt x="1658" y="782"/>
                    </a:cubicBezTo>
                    <a:lnTo>
                      <a:pt x="6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3" name="Google Shape;5393;p57"/>
              <p:cNvSpPr/>
              <p:nvPr/>
            </p:nvSpPr>
            <p:spPr>
              <a:xfrm>
                <a:off x="2151275" y="4824600"/>
                <a:ext cx="36475" cy="45725"/>
              </a:xfrm>
              <a:custGeom>
                <a:avLst/>
                <a:gdLst/>
                <a:ahLst/>
                <a:cxnLst/>
                <a:rect l="l" t="t" r="r" b="b"/>
                <a:pathLst>
                  <a:path w="1459" h="1829" extrusionOk="0">
                    <a:moveTo>
                      <a:pt x="1" y="1"/>
                    </a:moveTo>
                    <a:lnTo>
                      <a:pt x="1" y="1"/>
                    </a:lnTo>
                    <a:cubicBezTo>
                      <a:pt x="78" y="60"/>
                      <a:pt x="154" y="119"/>
                      <a:pt x="228" y="176"/>
                    </a:cubicBezTo>
                    <a:cubicBezTo>
                      <a:pt x="728" y="565"/>
                      <a:pt x="1174" y="1209"/>
                      <a:pt x="1276" y="1493"/>
                    </a:cubicBezTo>
                    <a:cubicBezTo>
                      <a:pt x="1316" y="1603"/>
                      <a:pt x="1349" y="1715"/>
                      <a:pt x="1377" y="1828"/>
                    </a:cubicBezTo>
                    <a:cubicBezTo>
                      <a:pt x="1458" y="1517"/>
                      <a:pt x="1388" y="1288"/>
                      <a:pt x="1241" y="996"/>
                    </a:cubicBezTo>
                    <a:cubicBezTo>
                      <a:pt x="1034" y="589"/>
                      <a:pt x="629" y="117"/>
                      <a:pt x="149" y="19"/>
                    </a:cubicBezTo>
                    <a:cubicBezTo>
                      <a:pt x="100" y="8"/>
                      <a:pt x="51" y="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4" name="Google Shape;5394;p57"/>
              <p:cNvSpPr/>
              <p:nvPr/>
            </p:nvSpPr>
            <p:spPr>
              <a:xfrm>
                <a:off x="2021150" y="4920600"/>
                <a:ext cx="38375" cy="46350"/>
              </a:xfrm>
              <a:custGeom>
                <a:avLst/>
                <a:gdLst/>
                <a:ahLst/>
                <a:cxnLst/>
                <a:rect l="l" t="t" r="r" b="b"/>
                <a:pathLst>
                  <a:path w="1535" h="1854" extrusionOk="0">
                    <a:moveTo>
                      <a:pt x="107" y="0"/>
                    </a:moveTo>
                    <a:lnTo>
                      <a:pt x="107" y="0"/>
                    </a:lnTo>
                    <a:cubicBezTo>
                      <a:pt x="1" y="366"/>
                      <a:pt x="232" y="797"/>
                      <a:pt x="431" y="1084"/>
                    </a:cubicBezTo>
                    <a:cubicBezTo>
                      <a:pt x="696" y="1465"/>
                      <a:pt x="1049" y="1853"/>
                      <a:pt x="1511" y="1853"/>
                    </a:cubicBezTo>
                    <a:cubicBezTo>
                      <a:pt x="1519" y="1853"/>
                      <a:pt x="1527" y="1853"/>
                      <a:pt x="1535" y="1853"/>
                    </a:cubicBezTo>
                    <a:cubicBezTo>
                      <a:pt x="1501" y="1835"/>
                      <a:pt x="1467" y="1816"/>
                      <a:pt x="1433" y="1796"/>
                    </a:cubicBezTo>
                    <a:cubicBezTo>
                      <a:pt x="876" y="1471"/>
                      <a:pt x="420" y="800"/>
                      <a:pt x="176" y="178"/>
                    </a:cubicBezTo>
                    <a:cubicBezTo>
                      <a:pt x="154" y="119"/>
                      <a:pt x="130"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5" name="Google Shape;5395;p57"/>
              <p:cNvSpPr/>
              <p:nvPr/>
            </p:nvSpPr>
            <p:spPr>
              <a:xfrm>
                <a:off x="2023800" y="4824600"/>
                <a:ext cx="161900" cy="142350"/>
              </a:xfrm>
              <a:custGeom>
                <a:avLst/>
                <a:gdLst/>
                <a:ahLst/>
                <a:cxnLst/>
                <a:rect l="l" t="t" r="r" b="b"/>
                <a:pathLst>
                  <a:path w="6476" h="5694" extrusionOk="0">
                    <a:moveTo>
                      <a:pt x="5070" y="0"/>
                    </a:moveTo>
                    <a:cubicBezTo>
                      <a:pt x="5022" y="0"/>
                      <a:pt x="4974" y="5"/>
                      <a:pt x="4927" y="12"/>
                    </a:cubicBezTo>
                    <a:cubicBezTo>
                      <a:pt x="3728" y="211"/>
                      <a:pt x="598" y="2448"/>
                      <a:pt x="28" y="3768"/>
                    </a:cubicBezTo>
                    <a:cubicBezTo>
                      <a:pt x="17" y="3791"/>
                      <a:pt x="8" y="3816"/>
                      <a:pt x="1" y="3840"/>
                    </a:cubicBezTo>
                    <a:cubicBezTo>
                      <a:pt x="24" y="3900"/>
                      <a:pt x="47" y="3959"/>
                      <a:pt x="70" y="4018"/>
                    </a:cubicBezTo>
                    <a:cubicBezTo>
                      <a:pt x="314" y="4640"/>
                      <a:pt x="770" y="5311"/>
                      <a:pt x="1327" y="5636"/>
                    </a:cubicBezTo>
                    <a:cubicBezTo>
                      <a:pt x="1361" y="5656"/>
                      <a:pt x="1395" y="5675"/>
                      <a:pt x="1429" y="5693"/>
                    </a:cubicBezTo>
                    <a:cubicBezTo>
                      <a:pt x="1437" y="5693"/>
                      <a:pt x="1447" y="5692"/>
                      <a:pt x="1455" y="5692"/>
                    </a:cubicBezTo>
                    <a:cubicBezTo>
                      <a:pt x="1418" y="4705"/>
                      <a:pt x="2046" y="3843"/>
                      <a:pt x="2786" y="3164"/>
                    </a:cubicBezTo>
                    <a:cubicBezTo>
                      <a:pt x="3812" y="2224"/>
                      <a:pt x="4930" y="1777"/>
                      <a:pt x="5827" y="1777"/>
                    </a:cubicBezTo>
                    <a:cubicBezTo>
                      <a:pt x="6053" y="1777"/>
                      <a:pt x="6265" y="1805"/>
                      <a:pt x="6458" y="1861"/>
                    </a:cubicBezTo>
                    <a:lnTo>
                      <a:pt x="6465" y="1865"/>
                    </a:lnTo>
                    <a:cubicBezTo>
                      <a:pt x="6469" y="1852"/>
                      <a:pt x="6472" y="1840"/>
                      <a:pt x="6476" y="1828"/>
                    </a:cubicBezTo>
                    <a:cubicBezTo>
                      <a:pt x="6448" y="1715"/>
                      <a:pt x="6414" y="1602"/>
                      <a:pt x="6375" y="1493"/>
                    </a:cubicBezTo>
                    <a:cubicBezTo>
                      <a:pt x="6271" y="1208"/>
                      <a:pt x="5826" y="564"/>
                      <a:pt x="5326" y="176"/>
                    </a:cubicBezTo>
                    <a:cubicBezTo>
                      <a:pt x="5252" y="119"/>
                      <a:pt x="5176" y="60"/>
                      <a:pt x="5100" y="1"/>
                    </a:cubicBezTo>
                    <a:cubicBezTo>
                      <a:pt x="5090" y="1"/>
                      <a:pt x="5080" y="0"/>
                      <a:pt x="50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6" name="Google Shape;5396;p57"/>
              <p:cNvSpPr/>
              <p:nvPr/>
            </p:nvSpPr>
            <p:spPr>
              <a:xfrm>
                <a:off x="2060200" y="4871375"/>
                <a:ext cx="166025" cy="151225"/>
              </a:xfrm>
              <a:custGeom>
                <a:avLst/>
                <a:gdLst/>
                <a:ahLst/>
                <a:cxnLst/>
                <a:rect l="l" t="t" r="r" b="b"/>
                <a:pathLst>
                  <a:path w="6641" h="6049" extrusionOk="0">
                    <a:moveTo>
                      <a:pt x="5029" y="0"/>
                    </a:moveTo>
                    <a:lnTo>
                      <a:pt x="5029" y="0"/>
                    </a:lnTo>
                    <a:cubicBezTo>
                      <a:pt x="5090" y="266"/>
                      <a:pt x="5107" y="540"/>
                      <a:pt x="5082" y="811"/>
                    </a:cubicBezTo>
                    <a:cubicBezTo>
                      <a:pt x="4978" y="1930"/>
                      <a:pt x="4155" y="3001"/>
                      <a:pt x="3331" y="3517"/>
                    </a:cubicBezTo>
                    <a:cubicBezTo>
                      <a:pt x="2702" y="3909"/>
                      <a:pt x="1938" y="4122"/>
                      <a:pt x="1381" y="4143"/>
                    </a:cubicBezTo>
                    <a:cubicBezTo>
                      <a:pt x="1344" y="4145"/>
                      <a:pt x="1307" y="4145"/>
                      <a:pt x="1270" y="4145"/>
                    </a:cubicBezTo>
                    <a:cubicBezTo>
                      <a:pt x="821" y="4145"/>
                      <a:pt x="399" y="4043"/>
                      <a:pt x="0" y="3836"/>
                    </a:cubicBezTo>
                    <a:lnTo>
                      <a:pt x="0" y="3836"/>
                    </a:lnTo>
                    <a:cubicBezTo>
                      <a:pt x="3" y="3892"/>
                      <a:pt x="8" y="3949"/>
                      <a:pt x="14" y="4006"/>
                    </a:cubicBezTo>
                    <a:cubicBezTo>
                      <a:pt x="114" y="4831"/>
                      <a:pt x="890" y="5321"/>
                      <a:pt x="1646" y="5350"/>
                    </a:cubicBezTo>
                    <a:cubicBezTo>
                      <a:pt x="1713" y="5353"/>
                      <a:pt x="1714" y="5353"/>
                      <a:pt x="1716" y="5415"/>
                    </a:cubicBezTo>
                    <a:cubicBezTo>
                      <a:pt x="1723" y="5651"/>
                      <a:pt x="1828" y="5869"/>
                      <a:pt x="1992" y="6048"/>
                    </a:cubicBezTo>
                    <a:cubicBezTo>
                      <a:pt x="2456" y="5929"/>
                      <a:pt x="2702" y="5626"/>
                      <a:pt x="2754" y="5286"/>
                    </a:cubicBezTo>
                    <a:cubicBezTo>
                      <a:pt x="2793" y="5026"/>
                      <a:pt x="2767" y="4689"/>
                      <a:pt x="3000" y="4414"/>
                    </a:cubicBezTo>
                    <a:cubicBezTo>
                      <a:pt x="3129" y="4262"/>
                      <a:pt x="3263" y="4220"/>
                      <a:pt x="3392" y="4220"/>
                    </a:cubicBezTo>
                    <a:cubicBezTo>
                      <a:pt x="3515" y="4220"/>
                      <a:pt x="3634" y="4258"/>
                      <a:pt x="3743" y="4274"/>
                    </a:cubicBezTo>
                    <a:cubicBezTo>
                      <a:pt x="3771" y="4278"/>
                      <a:pt x="3802" y="4280"/>
                      <a:pt x="3834" y="4280"/>
                    </a:cubicBezTo>
                    <a:cubicBezTo>
                      <a:pt x="4002" y="4280"/>
                      <a:pt x="4210" y="4221"/>
                      <a:pt x="4308" y="4082"/>
                    </a:cubicBezTo>
                    <a:cubicBezTo>
                      <a:pt x="4470" y="3854"/>
                      <a:pt x="4448" y="3741"/>
                      <a:pt x="4485" y="3478"/>
                    </a:cubicBezTo>
                    <a:cubicBezTo>
                      <a:pt x="4535" y="3122"/>
                      <a:pt x="4825" y="2987"/>
                      <a:pt x="5166" y="2987"/>
                    </a:cubicBezTo>
                    <a:cubicBezTo>
                      <a:pt x="5286" y="2987"/>
                      <a:pt x="5413" y="3004"/>
                      <a:pt x="5538" y="3034"/>
                    </a:cubicBezTo>
                    <a:cubicBezTo>
                      <a:pt x="5624" y="3055"/>
                      <a:pt x="5708" y="3065"/>
                      <a:pt x="5791" y="3065"/>
                    </a:cubicBezTo>
                    <a:cubicBezTo>
                      <a:pt x="6110" y="3065"/>
                      <a:pt x="6403" y="2914"/>
                      <a:pt x="6596" y="2612"/>
                    </a:cubicBezTo>
                    <a:cubicBezTo>
                      <a:pt x="6612" y="2587"/>
                      <a:pt x="6627" y="2561"/>
                      <a:pt x="6641" y="2537"/>
                    </a:cubicBezTo>
                    <a:cubicBezTo>
                      <a:pt x="6557" y="2403"/>
                      <a:pt x="6447" y="2286"/>
                      <a:pt x="6317" y="2195"/>
                    </a:cubicBezTo>
                    <a:cubicBezTo>
                      <a:pt x="6111" y="2057"/>
                      <a:pt x="6046" y="2127"/>
                      <a:pt x="6065" y="2017"/>
                    </a:cubicBezTo>
                    <a:cubicBezTo>
                      <a:pt x="6254" y="925"/>
                      <a:pt x="5799" y="237"/>
                      <a:pt x="50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7" name="Google Shape;5397;p57"/>
              <p:cNvSpPr/>
              <p:nvPr/>
            </p:nvSpPr>
            <p:spPr>
              <a:xfrm>
                <a:off x="2060200" y="4871200"/>
                <a:ext cx="127675" cy="103800"/>
              </a:xfrm>
              <a:custGeom>
                <a:avLst/>
                <a:gdLst/>
                <a:ahLst/>
                <a:cxnLst/>
                <a:rect l="l" t="t" r="r" b="b"/>
                <a:pathLst>
                  <a:path w="5107" h="4152" extrusionOk="0">
                    <a:moveTo>
                      <a:pt x="5009" y="1"/>
                    </a:moveTo>
                    <a:cubicBezTo>
                      <a:pt x="5007" y="10"/>
                      <a:pt x="5004" y="20"/>
                      <a:pt x="5000" y="30"/>
                    </a:cubicBezTo>
                    <a:cubicBezTo>
                      <a:pt x="4735" y="862"/>
                      <a:pt x="3674" y="1592"/>
                      <a:pt x="2109" y="2755"/>
                    </a:cubicBezTo>
                    <a:cubicBezTo>
                      <a:pt x="1653" y="3096"/>
                      <a:pt x="1172" y="3408"/>
                      <a:pt x="654" y="3627"/>
                    </a:cubicBezTo>
                    <a:cubicBezTo>
                      <a:pt x="505" y="3691"/>
                      <a:pt x="354" y="3745"/>
                      <a:pt x="199" y="3792"/>
                    </a:cubicBezTo>
                    <a:cubicBezTo>
                      <a:pt x="134" y="3811"/>
                      <a:pt x="67" y="3823"/>
                      <a:pt x="0" y="3827"/>
                    </a:cubicBezTo>
                    <a:lnTo>
                      <a:pt x="0" y="3843"/>
                    </a:lnTo>
                    <a:cubicBezTo>
                      <a:pt x="398" y="4049"/>
                      <a:pt x="818" y="4151"/>
                      <a:pt x="1264" y="4151"/>
                    </a:cubicBezTo>
                    <a:cubicBezTo>
                      <a:pt x="1303" y="4151"/>
                      <a:pt x="1341" y="4151"/>
                      <a:pt x="1380" y="4149"/>
                    </a:cubicBezTo>
                    <a:cubicBezTo>
                      <a:pt x="1938" y="4129"/>
                      <a:pt x="2702" y="3916"/>
                      <a:pt x="3331" y="3524"/>
                    </a:cubicBezTo>
                    <a:cubicBezTo>
                      <a:pt x="4155" y="3008"/>
                      <a:pt x="4978" y="1937"/>
                      <a:pt x="5082" y="818"/>
                    </a:cubicBezTo>
                    <a:cubicBezTo>
                      <a:pt x="5107" y="547"/>
                      <a:pt x="5089" y="273"/>
                      <a:pt x="5029" y="7"/>
                    </a:cubicBezTo>
                    <a:lnTo>
                      <a:pt x="50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8" name="Google Shape;5398;p57"/>
              <p:cNvSpPr/>
              <p:nvPr/>
            </p:nvSpPr>
            <p:spPr>
              <a:xfrm>
                <a:off x="2059275" y="4869025"/>
                <a:ext cx="126200" cy="97900"/>
              </a:xfrm>
              <a:custGeom>
                <a:avLst/>
                <a:gdLst/>
                <a:ahLst/>
                <a:cxnLst/>
                <a:rect l="l" t="t" r="r" b="b"/>
                <a:pathLst>
                  <a:path w="5048" h="3916" extrusionOk="0">
                    <a:moveTo>
                      <a:pt x="4406" y="1"/>
                    </a:moveTo>
                    <a:cubicBezTo>
                      <a:pt x="3510" y="1"/>
                      <a:pt x="2393" y="448"/>
                      <a:pt x="1367" y="1388"/>
                    </a:cubicBezTo>
                    <a:cubicBezTo>
                      <a:pt x="627" y="2066"/>
                      <a:pt x="0" y="2929"/>
                      <a:pt x="36" y="3915"/>
                    </a:cubicBezTo>
                    <a:cubicBezTo>
                      <a:pt x="104" y="3911"/>
                      <a:pt x="171" y="3898"/>
                      <a:pt x="236" y="3879"/>
                    </a:cubicBezTo>
                    <a:cubicBezTo>
                      <a:pt x="390" y="3833"/>
                      <a:pt x="542" y="3778"/>
                      <a:pt x="691" y="3714"/>
                    </a:cubicBezTo>
                    <a:cubicBezTo>
                      <a:pt x="1210" y="3495"/>
                      <a:pt x="1690" y="3183"/>
                      <a:pt x="2146" y="2842"/>
                    </a:cubicBezTo>
                    <a:cubicBezTo>
                      <a:pt x="3711" y="1679"/>
                      <a:pt x="4772" y="949"/>
                      <a:pt x="5037" y="117"/>
                    </a:cubicBezTo>
                    <a:cubicBezTo>
                      <a:pt x="5041" y="108"/>
                      <a:pt x="5044" y="97"/>
                      <a:pt x="5047" y="88"/>
                    </a:cubicBezTo>
                    <a:lnTo>
                      <a:pt x="5039" y="86"/>
                    </a:lnTo>
                    <a:cubicBezTo>
                      <a:pt x="4845" y="29"/>
                      <a:pt x="4633" y="1"/>
                      <a:pt x="44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399" name="Google Shape;5399;p57"/>
              <p:cNvSpPr/>
              <p:nvPr/>
            </p:nvSpPr>
            <p:spPr>
              <a:xfrm>
                <a:off x="2109950" y="4934800"/>
                <a:ext cx="126975" cy="120600"/>
              </a:xfrm>
              <a:custGeom>
                <a:avLst/>
                <a:gdLst/>
                <a:ahLst/>
                <a:cxnLst/>
                <a:rect l="l" t="t" r="r" b="b"/>
                <a:pathLst>
                  <a:path w="5079" h="4824" extrusionOk="0">
                    <a:moveTo>
                      <a:pt x="4650" y="1"/>
                    </a:moveTo>
                    <a:cubicBezTo>
                      <a:pt x="4637" y="24"/>
                      <a:pt x="4622" y="50"/>
                      <a:pt x="4605" y="76"/>
                    </a:cubicBezTo>
                    <a:cubicBezTo>
                      <a:pt x="4413" y="377"/>
                      <a:pt x="4120" y="528"/>
                      <a:pt x="3802" y="528"/>
                    </a:cubicBezTo>
                    <a:cubicBezTo>
                      <a:pt x="3718" y="528"/>
                      <a:pt x="3634" y="518"/>
                      <a:pt x="3548" y="497"/>
                    </a:cubicBezTo>
                    <a:cubicBezTo>
                      <a:pt x="3423" y="467"/>
                      <a:pt x="3296" y="450"/>
                      <a:pt x="3176" y="450"/>
                    </a:cubicBezTo>
                    <a:cubicBezTo>
                      <a:pt x="2835" y="450"/>
                      <a:pt x="2545" y="585"/>
                      <a:pt x="2495" y="941"/>
                    </a:cubicBezTo>
                    <a:cubicBezTo>
                      <a:pt x="2458" y="1204"/>
                      <a:pt x="2479" y="1317"/>
                      <a:pt x="2318" y="1545"/>
                    </a:cubicBezTo>
                    <a:cubicBezTo>
                      <a:pt x="2220" y="1684"/>
                      <a:pt x="2012" y="1743"/>
                      <a:pt x="1844" y="1743"/>
                    </a:cubicBezTo>
                    <a:cubicBezTo>
                      <a:pt x="1812" y="1743"/>
                      <a:pt x="1781" y="1741"/>
                      <a:pt x="1753" y="1737"/>
                    </a:cubicBezTo>
                    <a:cubicBezTo>
                      <a:pt x="1644" y="1721"/>
                      <a:pt x="1525" y="1683"/>
                      <a:pt x="1402" y="1683"/>
                    </a:cubicBezTo>
                    <a:cubicBezTo>
                      <a:pt x="1273" y="1683"/>
                      <a:pt x="1139" y="1725"/>
                      <a:pt x="1010" y="1877"/>
                    </a:cubicBezTo>
                    <a:cubicBezTo>
                      <a:pt x="777" y="2152"/>
                      <a:pt x="803" y="2489"/>
                      <a:pt x="764" y="2749"/>
                    </a:cubicBezTo>
                    <a:cubicBezTo>
                      <a:pt x="712" y="3089"/>
                      <a:pt x="466" y="3392"/>
                      <a:pt x="1" y="3511"/>
                    </a:cubicBezTo>
                    <a:cubicBezTo>
                      <a:pt x="283" y="3823"/>
                      <a:pt x="735" y="4022"/>
                      <a:pt x="1145" y="4022"/>
                    </a:cubicBezTo>
                    <a:cubicBezTo>
                      <a:pt x="1246" y="4022"/>
                      <a:pt x="1345" y="4010"/>
                      <a:pt x="1438" y="3984"/>
                    </a:cubicBezTo>
                    <a:cubicBezTo>
                      <a:pt x="1454" y="3980"/>
                      <a:pt x="1468" y="3978"/>
                      <a:pt x="1480" y="3978"/>
                    </a:cubicBezTo>
                    <a:cubicBezTo>
                      <a:pt x="1583" y="3978"/>
                      <a:pt x="1586" y="4121"/>
                      <a:pt x="1774" y="4274"/>
                    </a:cubicBezTo>
                    <a:cubicBezTo>
                      <a:pt x="2119" y="4554"/>
                      <a:pt x="2574" y="4671"/>
                      <a:pt x="3006" y="4671"/>
                    </a:cubicBezTo>
                    <a:cubicBezTo>
                      <a:pt x="3034" y="4671"/>
                      <a:pt x="3062" y="4670"/>
                      <a:pt x="3090" y="4669"/>
                    </a:cubicBezTo>
                    <a:cubicBezTo>
                      <a:pt x="3187" y="4666"/>
                      <a:pt x="3285" y="4657"/>
                      <a:pt x="3380" y="4642"/>
                    </a:cubicBezTo>
                    <a:cubicBezTo>
                      <a:pt x="3534" y="4618"/>
                      <a:pt x="3665" y="4607"/>
                      <a:pt x="3781" y="4607"/>
                    </a:cubicBezTo>
                    <a:cubicBezTo>
                      <a:pt x="4142" y="4607"/>
                      <a:pt x="4351" y="4707"/>
                      <a:pt x="4597" y="4816"/>
                    </a:cubicBezTo>
                    <a:cubicBezTo>
                      <a:pt x="4608" y="4821"/>
                      <a:pt x="4617" y="4823"/>
                      <a:pt x="4624" y="4823"/>
                    </a:cubicBezTo>
                    <a:cubicBezTo>
                      <a:pt x="4715" y="4823"/>
                      <a:pt x="4495" y="4435"/>
                      <a:pt x="4702" y="3854"/>
                    </a:cubicBezTo>
                    <a:cubicBezTo>
                      <a:pt x="4826" y="3508"/>
                      <a:pt x="5078" y="3071"/>
                      <a:pt x="5028" y="2439"/>
                    </a:cubicBezTo>
                    <a:cubicBezTo>
                      <a:pt x="5004" y="2135"/>
                      <a:pt x="4925" y="1846"/>
                      <a:pt x="4700" y="1620"/>
                    </a:cubicBezTo>
                    <a:cubicBezTo>
                      <a:pt x="4664" y="1584"/>
                      <a:pt x="4695" y="1557"/>
                      <a:pt x="4730" y="1489"/>
                    </a:cubicBezTo>
                    <a:cubicBezTo>
                      <a:pt x="4985" y="1002"/>
                      <a:pt x="4911" y="409"/>
                      <a:pt x="4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0" name="Google Shape;5400;p57"/>
              <p:cNvSpPr/>
              <p:nvPr/>
            </p:nvSpPr>
            <p:spPr>
              <a:xfrm>
                <a:off x="2349275" y="4901600"/>
                <a:ext cx="192250" cy="195000"/>
              </a:xfrm>
              <a:custGeom>
                <a:avLst/>
                <a:gdLst/>
                <a:ahLst/>
                <a:cxnLst/>
                <a:rect l="l" t="t" r="r" b="b"/>
                <a:pathLst>
                  <a:path w="7690" h="7800" extrusionOk="0">
                    <a:moveTo>
                      <a:pt x="5023" y="6607"/>
                    </a:moveTo>
                    <a:cubicBezTo>
                      <a:pt x="4930" y="6697"/>
                      <a:pt x="4839" y="6790"/>
                      <a:pt x="4751" y="6886"/>
                    </a:cubicBezTo>
                    <a:cubicBezTo>
                      <a:pt x="4839" y="6790"/>
                      <a:pt x="4929" y="6697"/>
                      <a:pt x="5023" y="6607"/>
                    </a:cubicBezTo>
                    <a:close/>
                    <a:moveTo>
                      <a:pt x="5097" y="1"/>
                    </a:moveTo>
                    <a:cubicBezTo>
                      <a:pt x="5090" y="25"/>
                      <a:pt x="5080" y="50"/>
                      <a:pt x="5071" y="74"/>
                    </a:cubicBezTo>
                    <a:cubicBezTo>
                      <a:pt x="4501" y="1394"/>
                      <a:pt x="1372" y="3633"/>
                      <a:pt x="174" y="3833"/>
                    </a:cubicBezTo>
                    <a:cubicBezTo>
                      <a:pt x="128" y="3840"/>
                      <a:pt x="81" y="3844"/>
                      <a:pt x="35" y="3844"/>
                    </a:cubicBezTo>
                    <a:cubicBezTo>
                      <a:pt x="23" y="3844"/>
                      <a:pt x="12" y="3844"/>
                      <a:pt x="0" y="3843"/>
                    </a:cubicBezTo>
                    <a:lnTo>
                      <a:pt x="0" y="3843"/>
                    </a:lnTo>
                    <a:cubicBezTo>
                      <a:pt x="1566" y="5045"/>
                      <a:pt x="3642" y="6465"/>
                      <a:pt x="5278" y="7520"/>
                    </a:cubicBezTo>
                    <a:cubicBezTo>
                      <a:pt x="5427" y="7616"/>
                      <a:pt x="5571" y="7709"/>
                      <a:pt x="5712" y="7799"/>
                    </a:cubicBezTo>
                    <a:lnTo>
                      <a:pt x="6566" y="7799"/>
                    </a:lnTo>
                    <a:cubicBezTo>
                      <a:pt x="6413" y="7681"/>
                      <a:pt x="6201" y="7516"/>
                      <a:pt x="5947" y="7321"/>
                    </a:cubicBezTo>
                    <a:cubicBezTo>
                      <a:pt x="5677" y="7112"/>
                      <a:pt x="5361" y="6868"/>
                      <a:pt x="5023" y="6607"/>
                    </a:cubicBezTo>
                    <a:lnTo>
                      <a:pt x="4013" y="5826"/>
                    </a:lnTo>
                    <a:lnTo>
                      <a:pt x="2977" y="5025"/>
                    </a:lnTo>
                    <a:cubicBezTo>
                      <a:pt x="2634" y="4761"/>
                      <a:pt x="2317" y="4516"/>
                      <a:pt x="2051" y="4311"/>
                    </a:cubicBezTo>
                    <a:cubicBezTo>
                      <a:pt x="2369" y="3917"/>
                      <a:pt x="2885" y="3463"/>
                      <a:pt x="3416" y="3062"/>
                    </a:cubicBezTo>
                    <a:cubicBezTo>
                      <a:pt x="3977" y="2640"/>
                      <a:pt x="4555" y="2279"/>
                      <a:pt x="4936" y="2117"/>
                    </a:cubicBezTo>
                    <a:cubicBezTo>
                      <a:pt x="5061" y="2428"/>
                      <a:pt x="5210" y="2801"/>
                      <a:pt x="5373" y="3204"/>
                    </a:cubicBezTo>
                    <a:cubicBezTo>
                      <a:pt x="5529" y="3593"/>
                      <a:pt x="5697" y="4011"/>
                      <a:pt x="5864" y="4429"/>
                    </a:cubicBezTo>
                    <a:cubicBezTo>
                      <a:pt x="6025" y="4829"/>
                      <a:pt x="6186" y="5230"/>
                      <a:pt x="6338" y="5606"/>
                    </a:cubicBezTo>
                    <a:cubicBezTo>
                      <a:pt x="6497" y="6004"/>
                      <a:pt x="6647" y="6376"/>
                      <a:pt x="6775" y="6694"/>
                    </a:cubicBezTo>
                    <a:cubicBezTo>
                      <a:pt x="6633" y="6782"/>
                      <a:pt x="6497" y="6876"/>
                      <a:pt x="6367" y="6977"/>
                    </a:cubicBezTo>
                    <a:cubicBezTo>
                      <a:pt x="6597" y="7285"/>
                      <a:pt x="6806" y="7564"/>
                      <a:pt x="6980" y="7799"/>
                    </a:cubicBezTo>
                    <a:lnTo>
                      <a:pt x="7689" y="7799"/>
                    </a:lnTo>
                    <a:cubicBezTo>
                      <a:pt x="7266" y="6228"/>
                      <a:pt x="6300" y="3187"/>
                      <a:pt x="5329" y="609"/>
                    </a:cubicBezTo>
                    <a:cubicBezTo>
                      <a:pt x="5252" y="403"/>
                      <a:pt x="5174" y="200"/>
                      <a:pt x="50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1" name="Google Shape;5401;p57"/>
              <p:cNvSpPr/>
              <p:nvPr/>
            </p:nvSpPr>
            <p:spPr>
              <a:xfrm>
                <a:off x="2497925" y="5076025"/>
                <a:ext cx="25900" cy="20575"/>
              </a:xfrm>
              <a:custGeom>
                <a:avLst/>
                <a:gdLst/>
                <a:ahLst/>
                <a:cxnLst/>
                <a:rect l="l" t="t" r="r" b="b"/>
                <a:pathLst>
                  <a:path w="1036" h="823" extrusionOk="0">
                    <a:moveTo>
                      <a:pt x="422" y="0"/>
                    </a:moveTo>
                    <a:cubicBezTo>
                      <a:pt x="314" y="82"/>
                      <a:pt x="209" y="167"/>
                      <a:pt x="104" y="252"/>
                    </a:cubicBezTo>
                    <a:cubicBezTo>
                      <a:pt x="68" y="281"/>
                      <a:pt x="34" y="312"/>
                      <a:pt x="1" y="344"/>
                    </a:cubicBezTo>
                    <a:cubicBezTo>
                      <a:pt x="254" y="539"/>
                      <a:pt x="467" y="704"/>
                      <a:pt x="620" y="822"/>
                    </a:cubicBezTo>
                    <a:lnTo>
                      <a:pt x="1035" y="822"/>
                    </a:lnTo>
                    <a:cubicBezTo>
                      <a:pt x="861" y="587"/>
                      <a:pt x="652" y="308"/>
                      <a:pt x="422"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2" name="Google Shape;5402;p57"/>
              <p:cNvSpPr/>
              <p:nvPr/>
            </p:nvSpPr>
            <p:spPr>
              <a:xfrm>
                <a:off x="2474825" y="5052825"/>
                <a:ext cx="33650" cy="31775"/>
              </a:xfrm>
              <a:custGeom>
                <a:avLst/>
                <a:gdLst/>
                <a:ahLst/>
                <a:cxnLst/>
                <a:rect l="l" t="t" r="r" b="b"/>
                <a:pathLst>
                  <a:path w="1346" h="1271" extrusionOk="0">
                    <a:moveTo>
                      <a:pt x="649" y="0"/>
                    </a:moveTo>
                    <a:cubicBezTo>
                      <a:pt x="422" y="172"/>
                      <a:pt x="205" y="359"/>
                      <a:pt x="1" y="557"/>
                    </a:cubicBezTo>
                    <a:cubicBezTo>
                      <a:pt x="339" y="818"/>
                      <a:pt x="655" y="1062"/>
                      <a:pt x="925" y="1271"/>
                    </a:cubicBezTo>
                    <a:cubicBezTo>
                      <a:pt x="958" y="1239"/>
                      <a:pt x="992" y="1208"/>
                      <a:pt x="1028" y="1179"/>
                    </a:cubicBezTo>
                    <a:cubicBezTo>
                      <a:pt x="1133" y="1095"/>
                      <a:pt x="1238" y="1010"/>
                      <a:pt x="1346" y="927"/>
                    </a:cubicBezTo>
                    <a:cubicBezTo>
                      <a:pt x="1129" y="639"/>
                      <a:pt x="894" y="326"/>
                      <a:pt x="6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3" name="Google Shape;5403;p57"/>
              <p:cNvSpPr/>
              <p:nvPr/>
            </p:nvSpPr>
            <p:spPr>
              <a:xfrm>
                <a:off x="2434675" y="4954475"/>
                <a:ext cx="48925" cy="47475"/>
              </a:xfrm>
              <a:custGeom>
                <a:avLst/>
                <a:gdLst/>
                <a:ahLst/>
                <a:cxnLst/>
                <a:rect l="l" t="t" r="r" b="b"/>
                <a:pathLst>
                  <a:path w="1957" h="1899" extrusionOk="0">
                    <a:moveTo>
                      <a:pt x="1520" y="1"/>
                    </a:moveTo>
                    <a:cubicBezTo>
                      <a:pt x="1140" y="164"/>
                      <a:pt x="562" y="525"/>
                      <a:pt x="0" y="947"/>
                    </a:cubicBezTo>
                    <a:lnTo>
                      <a:pt x="719" y="1898"/>
                    </a:lnTo>
                    <a:cubicBezTo>
                      <a:pt x="1155" y="1570"/>
                      <a:pt x="1600" y="1280"/>
                      <a:pt x="1957" y="1089"/>
                    </a:cubicBezTo>
                    <a:cubicBezTo>
                      <a:pt x="1795" y="685"/>
                      <a:pt x="1645" y="313"/>
                      <a:pt x="15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4" name="Google Shape;5404;p57"/>
              <p:cNvSpPr/>
              <p:nvPr/>
            </p:nvSpPr>
            <p:spPr>
              <a:xfrm>
                <a:off x="2452625" y="4981700"/>
                <a:ext cx="43275" cy="46050"/>
              </a:xfrm>
              <a:custGeom>
                <a:avLst/>
                <a:gdLst/>
                <a:ahLst/>
                <a:cxnLst/>
                <a:rect l="l" t="t" r="r" b="b"/>
                <a:pathLst>
                  <a:path w="1731" h="1842" extrusionOk="0">
                    <a:moveTo>
                      <a:pt x="1240" y="0"/>
                    </a:moveTo>
                    <a:cubicBezTo>
                      <a:pt x="883" y="191"/>
                      <a:pt x="437" y="481"/>
                      <a:pt x="1" y="809"/>
                    </a:cubicBezTo>
                    <a:cubicBezTo>
                      <a:pt x="251" y="1140"/>
                      <a:pt x="515" y="1490"/>
                      <a:pt x="780" y="1842"/>
                    </a:cubicBezTo>
                    <a:cubicBezTo>
                      <a:pt x="1083" y="1616"/>
                      <a:pt x="1401" y="1410"/>
                      <a:pt x="1731" y="1225"/>
                    </a:cubicBezTo>
                    <a:cubicBezTo>
                      <a:pt x="1563" y="807"/>
                      <a:pt x="1395" y="389"/>
                      <a:pt x="1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5" name="Google Shape;5405;p57"/>
              <p:cNvSpPr/>
              <p:nvPr/>
            </p:nvSpPr>
            <p:spPr>
              <a:xfrm>
                <a:off x="2491050" y="5041700"/>
                <a:ext cx="27600" cy="34325"/>
              </a:xfrm>
              <a:custGeom>
                <a:avLst/>
                <a:gdLst/>
                <a:ahLst/>
                <a:cxnLst/>
                <a:rect l="l" t="t" r="r" b="b"/>
                <a:pathLst>
                  <a:path w="1104" h="1373" extrusionOk="0">
                    <a:moveTo>
                      <a:pt x="667" y="1"/>
                    </a:moveTo>
                    <a:cubicBezTo>
                      <a:pt x="436" y="136"/>
                      <a:pt x="214" y="285"/>
                      <a:pt x="0" y="445"/>
                    </a:cubicBezTo>
                    <a:cubicBezTo>
                      <a:pt x="245" y="771"/>
                      <a:pt x="480" y="1084"/>
                      <a:pt x="697" y="1372"/>
                    </a:cubicBezTo>
                    <a:cubicBezTo>
                      <a:pt x="827" y="1271"/>
                      <a:pt x="963" y="1177"/>
                      <a:pt x="1104" y="1088"/>
                    </a:cubicBezTo>
                    <a:cubicBezTo>
                      <a:pt x="976" y="771"/>
                      <a:pt x="827" y="400"/>
                      <a:pt x="6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6" name="Google Shape;5406;p57"/>
              <p:cNvSpPr/>
              <p:nvPr/>
            </p:nvSpPr>
            <p:spPr>
              <a:xfrm>
                <a:off x="2400550" y="4978125"/>
                <a:ext cx="52100" cy="49125"/>
              </a:xfrm>
              <a:custGeom>
                <a:avLst/>
                <a:gdLst/>
                <a:ahLst/>
                <a:cxnLst/>
                <a:rect l="l" t="t" r="r" b="b"/>
                <a:pathLst>
                  <a:path w="2084" h="1965" extrusionOk="0">
                    <a:moveTo>
                      <a:pt x="1365" y="1"/>
                    </a:moveTo>
                    <a:cubicBezTo>
                      <a:pt x="834" y="401"/>
                      <a:pt x="318" y="856"/>
                      <a:pt x="0" y="1249"/>
                    </a:cubicBezTo>
                    <a:cubicBezTo>
                      <a:pt x="266" y="1454"/>
                      <a:pt x="583" y="1699"/>
                      <a:pt x="926" y="1964"/>
                    </a:cubicBezTo>
                    <a:cubicBezTo>
                      <a:pt x="1239" y="1632"/>
                      <a:pt x="1656" y="1274"/>
                      <a:pt x="2084" y="952"/>
                    </a:cubicBezTo>
                    <a:lnTo>
                      <a:pt x="136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7" name="Google Shape;5407;p57"/>
              <p:cNvSpPr/>
              <p:nvPr/>
            </p:nvSpPr>
            <p:spPr>
              <a:xfrm>
                <a:off x="2472125" y="5012300"/>
                <a:ext cx="35600" cy="40575"/>
              </a:xfrm>
              <a:custGeom>
                <a:avLst/>
                <a:gdLst/>
                <a:ahLst/>
                <a:cxnLst/>
                <a:rect l="l" t="t" r="r" b="b"/>
                <a:pathLst>
                  <a:path w="1424" h="1623" extrusionOk="0">
                    <a:moveTo>
                      <a:pt x="951" y="1"/>
                    </a:moveTo>
                    <a:cubicBezTo>
                      <a:pt x="621" y="186"/>
                      <a:pt x="303" y="392"/>
                      <a:pt x="0" y="618"/>
                    </a:cubicBezTo>
                    <a:cubicBezTo>
                      <a:pt x="254" y="955"/>
                      <a:pt x="511" y="1294"/>
                      <a:pt x="757" y="1622"/>
                    </a:cubicBezTo>
                    <a:cubicBezTo>
                      <a:pt x="971" y="1461"/>
                      <a:pt x="1193" y="1313"/>
                      <a:pt x="1424" y="1178"/>
                    </a:cubicBezTo>
                    <a:cubicBezTo>
                      <a:pt x="1273" y="800"/>
                      <a:pt x="1111" y="401"/>
                      <a:pt x="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8" name="Google Shape;5408;p57"/>
              <p:cNvSpPr/>
              <p:nvPr/>
            </p:nvSpPr>
            <p:spPr>
              <a:xfrm>
                <a:off x="2423700" y="5001925"/>
                <a:ext cx="48450" cy="45325"/>
              </a:xfrm>
              <a:custGeom>
                <a:avLst/>
                <a:gdLst/>
                <a:ahLst/>
                <a:cxnLst/>
                <a:rect l="l" t="t" r="r" b="b"/>
                <a:pathLst>
                  <a:path w="1938" h="1813" extrusionOk="0">
                    <a:moveTo>
                      <a:pt x="1158" y="0"/>
                    </a:moveTo>
                    <a:cubicBezTo>
                      <a:pt x="730" y="322"/>
                      <a:pt x="313" y="680"/>
                      <a:pt x="0" y="1012"/>
                    </a:cubicBezTo>
                    <a:lnTo>
                      <a:pt x="1036" y="1813"/>
                    </a:lnTo>
                    <a:cubicBezTo>
                      <a:pt x="1316" y="1530"/>
                      <a:pt x="1617" y="1270"/>
                      <a:pt x="1937" y="1033"/>
                    </a:cubicBezTo>
                    <a:cubicBezTo>
                      <a:pt x="1672"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09" name="Google Shape;5409;p57"/>
              <p:cNvSpPr/>
              <p:nvPr/>
            </p:nvSpPr>
            <p:spPr>
              <a:xfrm>
                <a:off x="2449575" y="5027725"/>
                <a:ext cx="41500" cy="39050"/>
              </a:xfrm>
              <a:custGeom>
                <a:avLst/>
                <a:gdLst/>
                <a:ahLst/>
                <a:cxnLst/>
                <a:rect l="l" t="t" r="r" b="b"/>
                <a:pathLst>
                  <a:path w="1660" h="1562" extrusionOk="0">
                    <a:moveTo>
                      <a:pt x="902" y="1"/>
                    </a:moveTo>
                    <a:cubicBezTo>
                      <a:pt x="582" y="238"/>
                      <a:pt x="281" y="498"/>
                      <a:pt x="1" y="781"/>
                    </a:cubicBezTo>
                    <a:lnTo>
                      <a:pt x="1011" y="1561"/>
                    </a:lnTo>
                    <a:cubicBezTo>
                      <a:pt x="1216" y="1363"/>
                      <a:pt x="1432" y="1176"/>
                      <a:pt x="1659" y="1005"/>
                    </a:cubicBezTo>
                    <a:cubicBezTo>
                      <a:pt x="1413" y="677"/>
                      <a:pt x="1156" y="338"/>
                      <a:pt x="9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0" name="Google Shape;5410;p57"/>
              <p:cNvSpPr/>
              <p:nvPr/>
            </p:nvSpPr>
            <p:spPr>
              <a:xfrm>
                <a:off x="2451950" y="4858050"/>
                <a:ext cx="27425" cy="43575"/>
              </a:xfrm>
              <a:custGeom>
                <a:avLst/>
                <a:gdLst/>
                <a:ahLst/>
                <a:cxnLst/>
                <a:rect l="l" t="t" r="r" b="b"/>
                <a:pathLst>
                  <a:path w="1097" h="1743" extrusionOk="0">
                    <a:moveTo>
                      <a:pt x="2" y="0"/>
                    </a:moveTo>
                    <a:lnTo>
                      <a:pt x="2" y="0"/>
                    </a:lnTo>
                    <a:cubicBezTo>
                      <a:pt x="8" y="65"/>
                      <a:pt x="7" y="131"/>
                      <a:pt x="0" y="196"/>
                    </a:cubicBezTo>
                    <a:cubicBezTo>
                      <a:pt x="403" y="553"/>
                      <a:pt x="728" y="1075"/>
                      <a:pt x="920" y="1565"/>
                    </a:cubicBezTo>
                    <a:lnTo>
                      <a:pt x="990" y="1743"/>
                    </a:lnTo>
                    <a:cubicBezTo>
                      <a:pt x="1096" y="1377"/>
                      <a:pt x="864" y="947"/>
                      <a:pt x="665" y="660"/>
                    </a:cubicBezTo>
                    <a:cubicBezTo>
                      <a:pt x="487" y="402"/>
                      <a:pt x="268" y="143"/>
                      <a:pt x="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1" name="Google Shape;5411;p57"/>
              <p:cNvSpPr/>
              <p:nvPr/>
            </p:nvSpPr>
            <p:spPr>
              <a:xfrm>
                <a:off x="2314350" y="4962300"/>
                <a:ext cx="34950" cy="35400"/>
              </a:xfrm>
              <a:custGeom>
                <a:avLst/>
                <a:gdLst/>
                <a:ahLst/>
                <a:cxnLst/>
                <a:rect l="l" t="t" r="r" b="b"/>
                <a:pathLst>
                  <a:path w="1398" h="1416" extrusionOk="0">
                    <a:moveTo>
                      <a:pt x="0" y="0"/>
                    </a:moveTo>
                    <a:lnTo>
                      <a:pt x="0" y="0"/>
                    </a:lnTo>
                    <a:cubicBezTo>
                      <a:pt x="26" y="137"/>
                      <a:pt x="81" y="271"/>
                      <a:pt x="158" y="421"/>
                    </a:cubicBezTo>
                    <a:cubicBezTo>
                      <a:pt x="364" y="829"/>
                      <a:pt x="770" y="1300"/>
                      <a:pt x="1250" y="1397"/>
                    </a:cubicBezTo>
                    <a:cubicBezTo>
                      <a:pt x="1298" y="1408"/>
                      <a:pt x="1347" y="1414"/>
                      <a:pt x="1397" y="1415"/>
                    </a:cubicBezTo>
                    <a:cubicBezTo>
                      <a:pt x="1321" y="1357"/>
                      <a:pt x="1245" y="1298"/>
                      <a:pt x="1171" y="1240"/>
                    </a:cubicBezTo>
                    <a:cubicBezTo>
                      <a:pt x="737" y="904"/>
                      <a:pt x="344" y="375"/>
                      <a:pt x="180" y="55"/>
                    </a:cubicBezTo>
                    <a:cubicBezTo>
                      <a:pt x="118" y="45"/>
                      <a:pt x="58" y="2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2" name="Google Shape;5412;p57"/>
              <p:cNvSpPr/>
              <p:nvPr/>
            </p:nvSpPr>
            <p:spPr>
              <a:xfrm>
                <a:off x="2318850" y="4862950"/>
                <a:ext cx="157875" cy="134750"/>
              </a:xfrm>
              <a:custGeom>
                <a:avLst/>
                <a:gdLst/>
                <a:ahLst/>
                <a:cxnLst/>
                <a:rect l="l" t="t" r="r" b="b"/>
                <a:pathLst>
                  <a:path w="6315" h="5390" extrusionOk="0">
                    <a:moveTo>
                      <a:pt x="5324" y="0"/>
                    </a:moveTo>
                    <a:cubicBezTo>
                      <a:pt x="5324" y="5"/>
                      <a:pt x="5323" y="11"/>
                      <a:pt x="5323" y="17"/>
                    </a:cubicBezTo>
                    <a:cubicBezTo>
                      <a:pt x="5282" y="413"/>
                      <a:pt x="4969" y="836"/>
                      <a:pt x="4332" y="990"/>
                    </a:cubicBezTo>
                    <a:cubicBezTo>
                      <a:pt x="4155" y="1033"/>
                      <a:pt x="4010" y="1044"/>
                      <a:pt x="3898" y="1044"/>
                    </a:cubicBezTo>
                    <a:cubicBezTo>
                      <a:pt x="3792" y="1044"/>
                      <a:pt x="3716" y="1034"/>
                      <a:pt x="3673" y="1034"/>
                    </a:cubicBezTo>
                    <a:cubicBezTo>
                      <a:pt x="3632" y="1034"/>
                      <a:pt x="3621" y="1043"/>
                      <a:pt x="3642" y="1079"/>
                    </a:cubicBezTo>
                    <a:cubicBezTo>
                      <a:pt x="4168" y="1968"/>
                      <a:pt x="3679" y="3157"/>
                      <a:pt x="2629" y="3172"/>
                    </a:cubicBezTo>
                    <a:cubicBezTo>
                      <a:pt x="2622" y="3173"/>
                      <a:pt x="2615" y="3173"/>
                      <a:pt x="2608" y="3173"/>
                    </a:cubicBezTo>
                    <a:cubicBezTo>
                      <a:pt x="1923" y="3173"/>
                      <a:pt x="1558" y="2717"/>
                      <a:pt x="1459" y="2689"/>
                    </a:cubicBezTo>
                    <a:cubicBezTo>
                      <a:pt x="1439" y="2766"/>
                      <a:pt x="1420" y="2845"/>
                      <a:pt x="1399" y="2923"/>
                    </a:cubicBezTo>
                    <a:cubicBezTo>
                      <a:pt x="1257" y="3436"/>
                      <a:pt x="890" y="3928"/>
                      <a:pt x="337" y="4025"/>
                    </a:cubicBezTo>
                    <a:cubicBezTo>
                      <a:pt x="280" y="4035"/>
                      <a:pt x="221" y="4041"/>
                      <a:pt x="163" y="4042"/>
                    </a:cubicBezTo>
                    <a:cubicBezTo>
                      <a:pt x="157" y="4042"/>
                      <a:pt x="152" y="4042"/>
                      <a:pt x="146" y="4042"/>
                    </a:cubicBezTo>
                    <a:cubicBezTo>
                      <a:pt x="98" y="4042"/>
                      <a:pt x="49" y="4038"/>
                      <a:pt x="0" y="4029"/>
                    </a:cubicBezTo>
                    <a:lnTo>
                      <a:pt x="0" y="4029"/>
                    </a:lnTo>
                    <a:cubicBezTo>
                      <a:pt x="164" y="4348"/>
                      <a:pt x="557" y="4878"/>
                      <a:pt x="991" y="5215"/>
                    </a:cubicBezTo>
                    <a:cubicBezTo>
                      <a:pt x="1065" y="5272"/>
                      <a:pt x="1141" y="5331"/>
                      <a:pt x="1217" y="5389"/>
                    </a:cubicBezTo>
                    <a:cubicBezTo>
                      <a:pt x="1229" y="5390"/>
                      <a:pt x="1240" y="5390"/>
                      <a:pt x="1252" y="5390"/>
                    </a:cubicBezTo>
                    <a:cubicBezTo>
                      <a:pt x="1298" y="5390"/>
                      <a:pt x="1345" y="5386"/>
                      <a:pt x="1391" y="5379"/>
                    </a:cubicBezTo>
                    <a:cubicBezTo>
                      <a:pt x="2589" y="5180"/>
                      <a:pt x="5718" y="2940"/>
                      <a:pt x="6288" y="1620"/>
                    </a:cubicBezTo>
                    <a:cubicBezTo>
                      <a:pt x="6298" y="1596"/>
                      <a:pt x="6307" y="1571"/>
                      <a:pt x="6314" y="1547"/>
                    </a:cubicBezTo>
                    <a:lnTo>
                      <a:pt x="6245" y="1369"/>
                    </a:lnTo>
                    <a:cubicBezTo>
                      <a:pt x="6053" y="879"/>
                      <a:pt x="5727" y="357"/>
                      <a:pt x="53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3" name="Google Shape;5413;p57"/>
              <p:cNvSpPr/>
              <p:nvPr/>
            </p:nvSpPr>
            <p:spPr>
              <a:xfrm>
                <a:off x="2287375" y="4774775"/>
                <a:ext cx="800" cy="525"/>
              </a:xfrm>
              <a:custGeom>
                <a:avLst/>
                <a:gdLst/>
                <a:ahLst/>
                <a:cxnLst/>
                <a:rect l="l" t="t" r="r" b="b"/>
                <a:pathLst>
                  <a:path w="32" h="21" extrusionOk="0">
                    <a:moveTo>
                      <a:pt x="0" y="21"/>
                    </a:moveTo>
                    <a:lnTo>
                      <a:pt x="3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4" name="Google Shape;5414;p57"/>
              <p:cNvSpPr/>
              <p:nvPr/>
            </p:nvSpPr>
            <p:spPr>
              <a:xfrm>
                <a:off x="2286275" y="4775525"/>
                <a:ext cx="775" cy="525"/>
              </a:xfrm>
              <a:custGeom>
                <a:avLst/>
                <a:gdLst/>
                <a:ahLst/>
                <a:cxnLst/>
                <a:rect l="l" t="t" r="r" b="b"/>
                <a:pathLst>
                  <a:path w="31" h="21" extrusionOk="0">
                    <a:moveTo>
                      <a:pt x="1" y="20"/>
                    </a:moveTo>
                    <a:cubicBezTo>
                      <a:pt x="10" y="13"/>
                      <a:pt x="21" y="7"/>
                      <a:pt x="30" y="0"/>
                    </a:cubicBezTo>
                    <a:cubicBezTo>
                      <a:pt x="21" y="7"/>
                      <a:pt x="10" y="13"/>
                      <a:pt x="1" y="2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5" name="Google Shape;5415;p57"/>
              <p:cNvSpPr/>
              <p:nvPr/>
            </p:nvSpPr>
            <p:spPr>
              <a:xfrm>
                <a:off x="2373900" y="4771000"/>
                <a:ext cx="4100" cy="2225"/>
              </a:xfrm>
              <a:custGeom>
                <a:avLst/>
                <a:gdLst/>
                <a:ahLst/>
                <a:cxnLst/>
                <a:rect l="l" t="t" r="r" b="b"/>
                <a:pathLst>
                  <a:path w="164" h="89" extrusionOk="0">
                    <a:moveTo>
                      <a:pt x="1" y="1"/>
                    </a:moveTo>
                    <a:cubicBezTo>
                      <a:pt x="56" y="29"/>
                      <a:pt x="110" y="58"/>
                      <a:pt x="164" y="89"/>
                    </a:cubicBezTo>
                    <a:cubicBezTo>
                      <a:pt x="110" y="58"/>
                      <a:pt x="55" y="28"/>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6" name="Google Shape;5416;p57"/>
              <p:cNvSpPr/>
              <p:nvPr/>
            </p:nvSpPr>
            <p:spPr>
              <a:xfrm>
                <a:off x="2289525" y="4773325"/>
                <a:ext cx="975" cy="575"/>
              </a:xfrm>
              <a:custGeom>
                <a:avLst/>
                <a:gdLst/>
                <a:ahLst/>
                <a:cxnLst/>
                <a:rect l="l" t="t" r="r" b="b"/>
                <a:pathLst>
                  <a:path w="39" h="23" extrusionOk="0">
                    <a:moveTo>
                      <a:pt x="0" y="22"/>
                    </a:moveTo>
                    <a:cubicBezTo>
                      <a:pt x="13" y="15"/>
                      <a:pt x="26" y="7"/>
                      <a:pt x="39" y="0"/>
                    </a:cubicBezTo>
                    <a:cubicBezTo>
                      <a:pt x="26" y="7"/>
                      <a:pt x="13" y="15"/>
                      <a:pt x="0"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7" name="Google Shape;5417;p57"/>
              <p:cNvSpPr/>
              <p:nvPr/>
            </p:nvSpPr>
            <p:spPr>
              <a:xfrm>
                <a:off x="2285225" y="4776275"/>
                <a:ext cx="700" cy="525"/>
              </a:xfrm>
              <a:custGeom>
                <a:avLst/>
                <a:gdLst/>
                <a:ahLst/>
                <a:cxnLst/>
                <a:rect l="l" t="t" r="r" b="b"/>
                <a:pathLst>
                  <a:path w="28" h="21" extrusionOk="0">
                    <a:moveTo>
                      <a:pt x="0" y="20"/>
                    </a:moveTo>
                    <a:lnTo>
                      <a:pt x="28"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8" name="Google Shape;5418;p57"/>
              <p:cNvSpPr/>
              <p:nvPr/>
            </p:nvSpPr>
            <p:spPr>
              <a:xfrm>
                <a:off x="2283025" y="4777825"/>
                <a:ext cx="775" cy="600"/>
              </a:xfrm>
              <a:custGeom>
                <a:avLst/>
                <a:gdLst/>
                <a:ahLst/>
                <a:cxnLst/>
                <a:rect l="l" t="t" r="r" b="b"/>
                <a:pathLst>
                  <a:path w="31" h="24" extrusionOk="0">
                    <a:moveTo>
                      <a:pt x="1" y="23"/>
                    </a:moveTo>
                    <a:lnTo>
                      <a:pt x="3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19" name="Google Shape;5419;p57"/>
              <p:cNvSpPr/>
              <p:nvPr/>
            </p:nvSpPr>
            <p:spPr>
              <a:xfrm>
                <a:off x="2284150" y="4777025"/>
                <a:ext cx="725" cy="575"/>
              </a:xfrm>
              <a:custGeom>
                <a:avLst/>
                <a:gdLst/>
                <a:ahLst/>
                <a:cxnLst/>
                <a:rect l="l" t="t" r="r" b="b"/>
                <a:pathLst>
                  <a:path w="29" h="23" extrusionOk="0">
                    <a:moveTo>
                      <a:pt x="1" y="22"/>
                    </a:moveTo>
                    <a:cubicBezTo>
                      <a:pt x="9" y="15"/>
                      <a:pt x="19" y="8"/>
                      <a:pt x="28" y="1"/>
                    </a:cubicBezTo>
                    <a:cubicBezTo>
                      <a:pt x="19" y="8"/>
                      <a:pt x="9" y="15"/>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0" name="Google Shape;5420;p57"/>
              <p:cNvSpPr/>
              <p:nvPr/>
            </p:nvSpPr>
            <p:spPr>
              <a:xfrm>
                <a:off x="2372825" y="4770475"/>
                <a:ext cx="1025" cy="525"/>
              </a:xfrm>
              <a:custGeom>
                <a:avLst/>
                <a:gdLst/>
                <a:ahLst/>
                <a:cxnLst/>
                <a:rect l="l" t="t" r="r" b="b"/>
                <a:pathLst>
                  <a:path w="41" h="21" extrusionOk="0">
                    <a:moveTo>
                      <a:pt x="0" y="0"/>
                    </a:moveTo>
                    <a:lnTo>
                      <a:pt x="0" y="0"/>
                    </a:lnTo>
                    <a:cubicBezTo>
                      <a:pt x="7" y="4"/>
                      <a:pt x="14" y="7"/>
                      <a:pt x="21" y="10"/>
                    </a:cubicBezTo>
                    <a:lnTo>
                      <a:pt x="21" y="10"/>
                    </a:lnTo>
                    <a:cubicBezTo>
                      <a:pt x="14" y="7"/>
                      <a:pt x="7" y="3"/>
                      <a:pt x="0" y="0"/>
                    </a:cubicBezTo>
                    <a:close/>
                    <a:moveTo>
                      <a:pt x="21" y="10"/>
                    </a:moveTo>
                    <a:cubicBezTo>
                      <a:pt x="27" y="14"/>
                      <a:pt x="34" y="17"/>
                      <a:pt x="41" y="20"/>
                    </a:cubicBezTo>
                    <a:cubicBezTo>
                      <a:pt x="34" y="17"/>
                      <a:pt x="27" y="14"/>
                      <a:pt x="21" y="1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1" name="Google Shape;5421;p57"/>
              <p:cNvSpPr/>
              <p:nvPr/>
            </p:nvSpPr>
            <p:spPr>
              <a:xfrm>
                <a:off x="2368150" y="4768375"/>
                <a:ext cx="1125" cy="475"/>
              </a:xfrm>
              <a:custGeom>
                <a:avLst/>
                <a:gdLst/>
                <a:ahLst/>
                <a:cxnLst/>
                <a:rect l="l" t="t" r="r" b="b"/>
                <a:pathLst>
                  <a:path w="45" h="19" extrusionOk="0">
                    <a:moveTo>
                      <a:pt x="0" y="0"/>
                    </a:moveTo>
                    <a:lnTo>
                      <a:pt x="0" y="0"/>
                    </a:lnTo>
                    <a:cubicBezTo>
                      <a:pt x="15" y="7"/>
                      <a:pt x="30" y="13"/>
                      <a:pt x="45" y="18"/>
                    </a:cubicBezTo>
                    <a:cubicBezTo>
                      <a:pt x="30" y="12"/>
                      <a:pt x="15"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2" name="Google Shape;5422;p57"/>
              <p:cNvSpPr/>
              <p:nvPr/>
            </p:nvSpPr>
            <p:spPr>
              <a:xfrm>
                <a:off x="2371675" y="4769925"/>
                <a:ext cx="1000" cy="500"/>
              </a:xfrm>
              <a:custGeom>
                <a:avLst/>
                <a:gdLst/>
                <a:ahLst/>
                <a:cxnLst/>
                <a:rect l="l" t="t" r="r" b="b"/>
                <a:pathLst>
                  <a:path w="40" h="20" extrusionOk="0">
                    <a:moveTo>
                      <a:pt x="1" y="1"/>
                    </a:moveTo>
                    <a:cubicBezTo>
                      <a:pt x="14" y="7"/>
                      <a:pt x="27" y="13"/>
                      <a:pt x="40" y="19"/>
                    </a:cubicBezTo>
                    <a:cubicBezTo>
                      <a:pt x="27" y="13"/>
                      <a:pt x="14" y="7"/>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3" name="Google Shape;5423;p57"/>
              <p:cNvSpPr/>
              <p:nvPr/>
            </p:nvSpPr>
            <p:spPr>
              <a:xfrm>
                <a:off x="2369350" y="4768875"/>
                <a:ext cx="1050" cy="475"/>
              </a:xfrm>
              <a:custGeom>
                <a:avLst/>
                <a:gdLst/>
                <a:ahLst/>
                <a:cxnLst/>
                <a:rect l="l" t="t" r="r" b="b"/>
                <a:pathLst>
                  <a:path w="42" h="19" extrusionOk="0">
                    <a:moveTo>
                      <a:pt x="0" y="0"/>
                    </a:moveTo>
                    <a:cubicBezTo>
                      <a:pt x="14" y="7"/>
                      <a:pt x="28" y="12"/>
                      <a:pt x="42" y="19"/>
                    </a:cubicBezTo>
                    <a:cubicBezTo>
                      <a:pt x="28" y="12"/>
                      <a:pt x="14"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4" name="Google Shape;5424;p57"/>
              <p:cNvSpPr/>
              <p:nvPr/>
            </p:nvSpPr>
            <p:spPr>
              <a:xfrm>
                <a:off x="2370500" y="4769400"/>
                <a:ext cx="1050" cy="475"/>
              </a:xfrm>
              <a:custGeom>
                <a:avLst/>
                <a:gdLst/>
                <a:ahLst/>
                <a:cxnLst/>
                <a:rect l="l" t="t" r="r" b="b"/>
                <a:pathLst>
                  <a:path w="42" h="19" extrusionOk="0">
                    <a:moveTo>
                      <a:pt x="1" y="1"/>
                    </a:moveTo>
                    <a:cubicBezTo>
                      <a:pt x="15" y="6"/>
                      <a:pt x="27" y="12"/>
                      <a:pt x="41" y="19"/>
                    </a:cubicBezTo>
                    <a:cubicBezTo>
                      <a:pt x="28"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5" name="Google Shape;5425;p57"/>
              <p:cNvSpPr/>
              <p:nvPr/>
            </p:nvSpPr>
            <p:spPr>
              <a:xfrm>
                <a:off x="2272750" y="4787175"/>
                <a:ext cx="550" cy="625"/>
              </a:xfrm>
              <a:custGeom>
                <a:avLst/>
                <a:gdLst/>
                <a:ahLst/>
                <a:cxnLst/>
                <a:rect l="l" t="t" r="r" b="b"/>
                <a:pathLst>
                  <a:path w="22" h="25" extrusionOk="0">
                    <a:moveTo>
                      <a:pt x="1"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6" name="Google Shape;5426;p57"/>
              <p:cNvSpPr/>
              <p:nvPr/>
            </p:nvSpPr>
            <p:spPr>
              <a:xfrm>
                <a:off x="2273700" y="4786200"/>
                <a:ext cx="525" cy="550"/>
              </a:xfrm>
              <a:custGeom>
                <a:avLst/>
                <a:gdLst/>
                <a:ahLst/>
                <a:cxnLst/>
                <a:rect l="l" t="t" r="r" b="b"/>
                <a:pathLst>
                  <a:path w="21" h="22" extrusionOk="0">
                    <a:moveTo>
                      <a:pt x="1" y="22"/>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7" name="Google Shape;5427;p57"/>
              <p:cNvSpPr/>
              <p:nvPr/>
            </p:nvSpPr>
            <p:spPr>
              <a:xfrm>
                <a:off x="2274700" y="4785250"/>
                <a:ext cx="525" cy="525"/>
              </a:xfrm>
              <a:custGeom>
                <a:avLst/>
                <a:gdLst/>
                <a:ahLst/>
                <a:cxnLst/>
                <a:rect l="l" t="t" r="r" b="b"/>
                <a:pathLst>
                  <a:path w="21" h="21" extrusionOk="0">
                    <a:moveTo>
                      <a:pt x="0" y="21"/>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8" name="Google Shape;5428;p57"/>
              <p:cNvSpPr/>
              <p:nvPr/>
            </p:nvSpPr>
            <p:spPr>
              <a:xfrm>
                <a:off x="2271750" y="4788200"/>
                <a:ext cx="600" cy="650"/>
              </a:xfrm>
              <a:custGeom>
                <a:avLst/>
                <a:gdLst/>
                <a:ahLst/>
                <a:cxnLst/>
                <a:rect l="l" t="t" r="r" b="b"/>
                <a:pathLst>
                  <a:path w="24" h="26" extrusionOk="0">
                    <a:moveTo>
                      <a:pt x="0" y="26"/>
                    </a:moveTo>
                    <a:cubicBezTo>
                      <a:pt x="9" y="17"/>
                      <a:pt x="16" y="9"/>
                      <a:pt x="24" y="0"/>
                    </a:cubicBezTo>
                    <a:cubicBezTo>
                      <a:pt x="16" y="9"/>
                      <a:pt x="9" y="17"/>
                      <a:pt x="0" y="26"/>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29" name="Google Shape;5429;p57"/>
              <p:cNvSpPr/>
              <p:nvPr/>
            </p:nvSpPr>
            <p:spPr>
              <a:xfrm>
                <a:off x="2275675" y="4784300"/>
                <a:ext cx="500" cy="500"/>
              </a:xfrm>
              <a:custGeom>
                <a:avLst/>
                <a:gdLst/>
                <a:ahLst/>
                <a:cxnLst/>
                <a:rect l="l" t="t" r="r" b="b"/>
                <a:pathLst>
                  <a:path w="20" h="20" extrusionOk="0">
                    <a:moveTo>
                      <a:pt x="0" y="19"/>
                    </a:moveTo>
                    <a:lnTo>
                      <a:pt x="20"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0" name="Google Shape;5430;p57"/>
              <p:cNvSpPr/>
              <p:nvPr/>
            </p:nvSpPr>
            <p:spPr>
              <a:xfrm>
                <a:off x="2281825" y="4778625"/>
                <a:ext cx="925" cy="750"/>
              </a:xfrm>
              <a:custGeom>
                <a:avLst/>
                <a:gdLst/>
                <a:ahLst/>
                <a:cxnLst/>
                <a:rect l="l" t="t" r="r" b="b"/>
                <a:pathLst>
                  <a:path w="37" h="30" extrusionOk="0">
                    <a:moveTo>
                      <a:pt x="0" y="29"/>
                    </a:moveTo>
                    <a:cubicBezTo>
                      <a:pt x="13" y="20"/>
                      <a:pt x="25" y="10"/>
                      <a:pt x="36" y="1"/>
                    </a:cubicBezTo>
                    <a:cubicBezTo>
                      <a:pt x="25" y="10"/>
                      <a:pt x="13" y="20"/>
                      <a:pt x="0" y="29"/>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1" name="Google Shape;5431;p57"/>
              <p:cNvSpPr/>
              <p:nvPr/>
            </p:nvSpPr>
            <p:spPr>
              <a:xfrm>
                <a:off x="2270475" y="4789225"/>
                <a:ext cx="950" cy="1075"/>
              </a:xfrm>
              <a:custGeom>
                <a:avLst/>
                <a:gdLst/>
                <a:ahLst/>
                <a:cxnLst/>
                <a:rect l="l" t="t" r="r" b="b"/>
                <a:pathLst>
                  <a:path w="38" h="43" extrusionOk="0">
                    <a:moveTo>
                      <a:pt x="0" y="42"/>
                    </a:moveTo>
                    <a:lnTo>
                      <a:pt x="37"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2" name="Google Shape;5432;p57"/>
              <p:cNvSpPr/>
              <p:nvPr/>
            </p:nvSpPr>
            <p:spPr>
              <a:xfrm>
                <a:off x="2378250" y="4773375"/>
                <a:ext cx="700" cy="425"/>
              </a:xfrm>
              <a:custGeom>
                <a:avLst/>
                <a:gdLst/>
                <a:ahLst/>
                <a:cxnLst/>
                <a:rect l="l" t="t" r="r" b="b"/>
                <a:pathLst>
                  <a:path w="28" h="17" extrusionOk="0">
                    <a:moveTo>
                      <a:pt x="0" y="0"/>
                    </a:moveTo>
                    <a:cubicBezTo>
                      <a:pt x="10" y="5"/>
                      <a:pt x="18" y="11"/>
                      <a:pt x="28" y="16"/>
                    </a:cubicBezTo>
                    <a:cubicBezTo>
                      <a:pt x="18" y="11"/>
                      <a:pt x="10" y="5"/>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3" name="Google Shape;5433;p57"/>
              <p:cNvSpPr/>
              <p:nvPr/>
            </p:nvSpPr>
            <p:spPr>
              <a:xfrm>
                <a:off x="2280650" y="4779450"/>
                <a:ext cx="1050" cy="850"/>
              </a:xfrm>
              <a:custGeom>
                <a:avLst/>
                <a:gdLst/>
                <a:ahLst/>
                <a:cxnLst/>
                <a:rect l="l" t="t" r="r" b="b"/>
                <a:pathLst>
                  <a:path w="42" h="34" extrusionOk="0">
                    <a:moveTo>
                      <a:pt x="42" y="1"/>
                    </a:moveTo>
                    <a:lnTo>
                      <a:pt x="42" y="1"/>
                    </a:lnTo>
                    <a:cubicBezTo>
                      <a:pt x="27" y="11"/>
                      <a:pt x="14" y="23"/>
                      <a:pt x="0" y="34"/>
                    </a:cubicBezTo>
                    <a:cubicBezTo>
                      <a:pt x="14" y="23"/>
                      <a:pt x="28" y="11"/>
                      <a:pt x="42"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4" name="Google Shape;5434;p57"/>
              <p:cNvSpPr/>
              <p:nvPr/>
            </p:nvSpPr>
            <p:spPr>
              <a:xfrm>
                <a:off x="2279625" y="4780625"/>
                <a:ext cx="675" cy="550"/>
              </a:xfrm>
              <a:custGeom>
                <a:avLst/>
                <a:gdLst/>
                <a:ahLst/>
                <a:cxnLst/>
                <a:rect l="l" t="t" r="r" b="b"/>
                <a:pathLst>
                  <a:path w="27" h="22" extrusionOk="0">
                    <a:moveTo>
                      <a:pt x="1" y="22"/>
                    </a:moveTo>
                    <a:cubicBezTo>
                      <a:pt x="9" y="14"/>
                      <a:pt x="18" y="7"/>
                      <a:pt x="26" y="0"/>
                    </a:cubicBezTo>
                    <a:cubicBezTo>
                      <a:pt x="18" y="7"/>
                      <a:pt x="9" y="14"/>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5" name="Google Shape;5435;p57"/>
              <p:cNvSpPr/>
              <p:nvPr/>
            </p:nvSpPr>
            <p:spPr>
              <a:xfrm>
                <a:off x="2278625" y="4781525"/>
                <a:ext cx="575" cy="500"/>
              </a:xfrm>
              <a:custGeom>
                <a:avLst/>
                <a:gdLst/>
                <a:ahLst/>
                <a:cxnLst/>
                <a:rect l="l" t="t" r="r" b="b"/>
                <a:pathLst>
                  <a:path w="23" h="20" extrusionOk="0">
                    <a:moveTo>
                      <a:pt x="0" y="20"/>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6" name="Google Shape;5436;p57"/>
              <p:cNvSpPr/>
              <p:nvPr/>
            </p:nvSpPr>
            <p:spPr>
              <a:xfrm>
                <a:off x="2277650" y="4782450"/>
                <a:ext cx="525" cy="475"/>
              </a:xfrm>
              <a:custGeom>
                <a:avLst/>
                <a:gdLst/>
                <a:ahLst/>
                <a:cxnLst/>
                <a:rect l="l" t="t" r="r" b="b"/>
                <a:pathLst>
                  <a:path w="21" h="19" extrusionOk="0">
                    <a:moveTo>
                      <a:pt x="0" y="19"/>
                    </a:moveTo>
                    <a:lnTo>
                      <a:pt x="20"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7" name="Google Shape;5437;p57"/>
              <p:cNvSpPr/>
              <p:nvPr/>
            </p:nvSpPr>
            <p:spPr>
              <a:xfrm>
                <a:off x="2276650" y="4783350"/>
                <a:ext cx="550" cy="525"/>
              </a:xfrm>
              <a:custGeom>
                <a:avLst/>
                <a:gdLst/>
                <a:ahLst/>
                <a:cxnLst/>
                <a:rect l="l" t="t" r="r" b="b"/>
                <a:pathLst>
                  <a:path w="22" h="21" extrusionOk="0">
                    <a:moveTo>
                      <a:pt x="1" y="20"/>
                    </a:moveTo>
                    <a:lnTo>
                      <a:pt x="21"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8" name="Google Shape;5438;p57"/>
              <p:cNvSpPr/>
              <p:nvPr/>
            </p:nvSpPr>
            <p:spPr>
              <a:xfrm>
                <a:off x="2288450" y="4774025"/>
                <a:ext cx="850" cy="550"/>
              </a:xfrm>
              <a:custGeom>
                <a:avLst/>
                <a:gdLst/>
                <a:ahLst/>
                <a:cxnLst/>
                <a:rect l="l" t="t" r="r" b="b"/>
                <a:pathLst>
                  <a:path w="34" h="22" extrusionOk="0">
                    <a:moveTo>
                      <a:pt x="1" y="22"/>
                    </a:moveTo>
                    <a:lnTo>
                      <a:pt x="34"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39" name="Google Shape;5439;p57"/>
              <p:cNvSpPr/>
              <p:nvPr/>
            </p:nvSpPr>
            <p:spPr>
              <a:xfrm>
                <a:off x="2397150" y="4788275"/>
                <a:ext cx="250" cy="300"/>
              </a:xfrm>
              <a:custGeom>
                <a:avLst/>
                <a:gdLst/>
                <a:ahLst/>
                <a:cxnLst/>
                <a:rect l="l" t="t" r="r" b="b"/>
                <a:pathLst>
                  <a:path w="10" h="12" extrusionOk="0">
                    <a:moveTo>
                      <a:pt x="0" y="1"/>
                    </a:moveTo>
                    <a:cubicBezTo>
                      <a:pt x="3" y="5"/>
                      <a:pt x="6" y="8"/>
                      <a:pt x="10" y="11"/>
                    </a:cubicBezTo>
                    <a:cubicBezTo>
                      <a:pt x="6" y="7"/>
                      <a:pt x="3" y="4"/>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0" name="Google Shape;5440;p57"/>
              <p:cNvSpPr/>
              <p:nvPr/>
            </p:nvSpPr>
            <p:spPr>
              <a:xfrm>
                <a:off x="2396200" y="4787325"/>
                <a:ext cx="300" cy="275"/>
              </a:xfrm>
              <a:custGeom>
                <a:avLst/>
                <a:gdLst/>
                <a:ahLst/>
                <a:cxnLst/>
                <a:rect l="l" t="t" r="r" b="b"/>
                <a:pathLst>
                  <a:path w="12" h="11" extrusionOk="0">
                    <a:moveTo>
                      <a:pt x="1" y="0"/>
                    </a:moveTo>
                    <a:lnTo>
                      <a:pt x="12"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1" name="Google Shape;5441;p57"/>
              <p:cNvSpPr/>
              <p:nvPr/>
            </p:nvSpPr>
            <p:spPr>
              <a:xfrm>
                <a:off x="2393400" y="4784550"/>
                <a:ext cx="275" cy="275"/>
              </a:xfrm>
              <a:custGeom>
                <a:avLst/>
                <a:gdLst/>
                <a:ahLst/>
                <a:cxnLst/>
                <a:rect l="l" t="t" r="r" b="b"/>
                <a:pathLst>
                  <a:path w="11" h="11" extrusionOk="0">
                    <a:moveTo>
                      <a:pt x="0"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2" name="Google Shape;5442;p57"/>
              <p:cNvSpPr/>
              <p:nvPr/>
            </p:nvSpPr>
            <p:spPr>
              <a:xfrm>
                <a:off x="2394350" y="4785425"/>
                <a:ext cx="325" cy="300"/>
              </a:xfrm>
              <a:custGeom>
                <a:avLst/>
                <a:gdLst/>
                <a:ahLst/>
                <a:cxnLst/>
                <a:rect l="l" t="t" r="r" b="b"/>
                <a:pathLst>
                  <a:path w="13" h="12" extrusionOk="0">
                    <a:moveTo>
                      <a:pt x="0" y="1"/>
                    </a:moveTo>
                    <a:cubicBezTo>
                      <a:pt x="5" y="5"/>
                      <a:pt x="8" y="8"/>
                      <a:pt x="12" y="11"/>
                    </a:cubicBezTo>
                    <a:cubicBezTo>
                      <a:pt x="8" y="8"/>
                      <a:pt x="5"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3" name="Google Shape;5443;p57"/>
              <p:cNvSpPr/>
              <p:nvPr/>
            </p:nvSpPr>
            <p:spPr>
              <a:xfrm>
                <a:off x="2398975" y="4790325"/>
                <a:ext cx="175" cy="175"/>
              </a:xfrm>
              <a:custGeom>
                <a:avLst/>
                <a:gdLst/>
                <a:ahLst/>
                <a:cxnLst/>
                <a:rect l="l" t="t" r="r" b="b"/>
                <a:pathLst>
                  <a:path w="7" h="7" extrusionOk="0">
                    <a:moveTo>
                      <a:pt x="0" y="0"/>
                    </a:moveTo>
                    <a:cubicBezTo>
                      <a:pt x="3" y="3"/>
                      <a:pt x="5" y="5"/>
                      <a:pt x="7" y="7"/>
                    </a:cubicBezTo>
                    <a:cubicBezTo>
                      <a:pt x="5" y="5"/>
                      <a:pt x="4" y="3"/>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4" name="Google Shape;5444;p57"/>
              <p:cNvSpPr/>
              <p:nvPr/>
            </p:nvSpPr>
            <p:spPr>
              <a:xfrm>
                <a:off x="2402450" y="4794600"/>
                <a:ext cx="125" cy="150"/>
              </a:xfrm>
              <a:custGeom>
                <a:avLst/>
                <a:gdLst/>
                <a:ahLst/>
                <a:cxnLst/>
                <a:rect l="l" t="t" r="r" b="b"/>
                <a:pathLst>
                  <a:path w="5" h="6" extrusionOk="0">
                    <a:moveTo>
                      <a:pt x="1" y="1"/>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5" name="Google Shape;5445;p57"/>
              <p:cNvSpPr/>
              <p:nvPr/>
            </p:nvSpPr>
            <p:spPr>
              <a:xfrm>
                <a:off x="2398050" y="4789275"/>
                <a:ext cx="225" cy="250"/>
              </a:xfrm>
              <a:custGeom>
                <a:avLst/>
                <a:gdLst/>
                <a:ahLst/>
                <a:cxnLst/>
                <a:rect l="l" t="t" r="r" b="b"/>
                <a:pathLst>
                  <a:path w="9" h="10" extrusionOk="0">
                    <a:moveTo>
                      <a:pt x="0" y="1"/>
                    </a:moveTo>
                    <a:lnTo>
                      <a:pt x="9"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6" name="Google Shape;5446;p57"/>
              <p:cNvSpPr/>
              <p:nvPr/>
            </p:nvSpPr>
            <p:spPr>
              <a:xfrm>
                <a:off x="2387075" y="4779225"/>
                <a:ext cx="325" cy="275"/>
              </a:xfrm>
              <a:custGeom>
                <a:avLst/>
                <a:gdLst/>
                <a:ahLst/>
                <a:cxnLst/>
                <a:rect l="l" t="t" r="r" b="b"/>
                <a:pathLst>
                  <a:path w="13" h="11" extrusionOk="0">
                    <a:moveTo>
                      <a:pt x="0" y="0"/>
                    </a:moveTo>
                    <a:lnTo>
                      <a:pt x="0" y="0"/>
                    </a:lnTo>
                    <a:cubicBezTo>
                      <a:pt x="4" y="4"/>
                      <a:pt x="9" y="6"/>
                      <a:pt x="13" y="11"/>
                    </a:cubicBezTo>
                    <a:cubicBezTo>
                      <a:pt x="9" y="6"/>
                      <a:pt x="4" y="3"/>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7" name="Google Shape;5447;p57"/>
              <p:cNvSpPr/>
              <p:nvPr/>
            </p:nvSpPr>
            <p:spPr>
              <a:xfrm>
                <a:off x="2388200" y="4780100"/>
                <a:ext cx="250" cy="200"/>
              </a:xfrm>
              <a:custGeom>
                <a:avLst/>
                <a:gdLst/>
                <a:ahLst/>
                <a:cxnLst/>
                <a:rect l="l" t="t" r="r" b="b"/>
                <a:pathLst>
                  <a:path w="10" h="8" extrusionOk="0">
                    <a:moveTo>
                      <a:pt x="1" y="0"/>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8" name="Google Shape;5448;p57"/>
              <p:cNvSpPr/>
              <p:nvPr/>
            </p:nvSpPr>
            <p:spPr>
              <a:xfrm>
                <a:off x="2390475" y="4781950"/>
                <a:ext cx="25" cy="25"/>
              </a:xfrm>
              <a:custGeom>
                <a:avLst/>
                <a:gdLst/>
                <a:ahLst/>
                <a:cxnLst/>
                <a:rect l="l" t="t" r="r" b="b"/>
                <a:pathLst>
                  <a:path w="1" h="1" extrusionOk="0">
                    <a:moveTo>
                      <a:pt x="0" y="1"/>
                    </a:move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49" name="Google Shape;5449;p57"/>
              <p:cNvSpPr/>
              <p:nvPr/>
            </p:nvSpPr>
            <p:spPr>
              <a:xfrm>
                <a:off x="2391475" y="4782800"/>
                <a:ext cx="200" cy="175"/>
              </a:xfrm>
              <a:custGeom>
                <a:avLst/>
                <a:gdLst/>
                <a:ahLst/>
                <a:cxnLst/>
                <a:rect l="l" t="t" r="r" b="b"/>
                <a:pathLst>
                  <a:path w="8" h="7" extrusionOk="0">
                    <a:moveTo>
                      <a:pt x="1" y="1"/>
                    </a:moveTo>
                    <a:lnTo>
                      <a:pt x="7" y="7"/>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0" name="Google Shape;5450;p57"/>
              <p:cNvSpPr/>
              <p:nvPr/>
            </p:nvSpPr>
            <p:spPr>
              <a:xfrm>
                <a:off x="2392425" y="4783650"/>
                <a:ext cx="275" cy="275"/>
              </a:xfrm>
              <a:custGeom>
                <a:avLst/>
                <a:gdLst/>
                <a:ahLst/>
                <a:cxnLst/>
                <a:rect l="l" t="t" r="r" b="b"/>
                <a:pathLst>
                  <a:path w="11" h="11" extrusionOk="0">
                    <a:moveTo>
                      <a:pt x="1" y="1"/>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1" name="Google Shape;5451;p57"/>
              <p:cNvSpPr/>
              <p:nvPr/>
            </p:nvSpPr>
            <p:spPr>
              <a:xfrm>
                <a:off x="2408200" y="4803450"/>
                <a:ext cx="200" cy="400"/>
              </a:xfrm>
              <a:custGeom>
                <a:avLst/>
                <a:gdLst/>
                <a:ahLst/>
                <a:cxnLst/>
                <a:rect l="l" t="t" r="r" b="b"/>
                <a:pathLst>
                  <a:path w="8" h="16" extrusionOk="0">
                    <a:moveTo>
                      <a:pt x="0" y="1"/>
                    </a:moveTo>
                    <a:lnTo>
                      <a:pt x="8"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2" name="Google Shape;5452;p57"/>
              <p:cNvSpPr/>
              <p:nvPr/>
            </p:nvSpPr>
            <p:spPr>
              <a:xfrm>
                <a:off x="2407525" y="4802275"/>
                <a:ext cx="250" cy="400"/>
              </a:xfrm>
              <a:custGeom>
                <a:avLst/>
                <a:gdLst/>
                <a:ahLst/>
                <a:cxnLst/>
                <a:rect l="l" t="t" r="r" b="b"/>
                <a:pathLst>
                  <a:path w="10" h="16" extrusionOk="0">
                    <a:moveTo>
                      <a:pt x="1"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3" name="Google Shape;5453;p57"/>
              <p:cNvSpPr/>
              <p:nvPr/>
            </p:nvSpPr>
            <p:spPr>
              <a:xfrm>
                <a:off x="2385975" y="4778400"/>
                <a:ext cx="425" cy="300"/>
              </a:xfrm>
              <a:custGeom>
                <a:avLst/>
                <a:gdLst/>
                <a:ahLst/>
                <a:cxnLst/>
                <a:rect l="l" t="t" r="r" b="b"/>
                <a:pathLst>
                  <a:path w="17" h="12" extrusionOk="0">
                    <a:moveTo>
                      <a:pt x="1" y="0"/>
                    </a:moveTo>
                    <a:lnTo>
                      <a:pt x="17"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4" name="Google Shape;5454;p57"/>
              <p:cNvSpPr/>
              <p:nvPr/>
            </p:nvSpPr>
            <p:spPr>
              <a:xfrm>
                <a:off x="2403225" y="4795675"/>
                <a:ext cx="225" cy="250"/>
              </a:xfrm>
              <a:custGeom>
                <a:avLst/>
                <a:gdLst/>
                <a:ahLst/>
                <a:cxnLst/>
                <a:rect l="l" t="t" r="r" b="b"/>
                <a:pathLst>
                  <a:path w="9" h="10" extrusionOk="0">
                    <a:moveTo>
                      <a:pt x="1" y="0"/>
                    </a:moveTo>
                    <a:lnTo>
                      <a:pt x="8"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5" name="Google Shape;5455;p57"/>
              <p:cNvSpPr/>
              <p:nvPr/>
            </p:nvSpPr>
            <p:spPr>
              <a:xfrm>
                <a:off x="2408825" y="4804700"/>
                <a:ext cx="200" cy="325"/>
              </a:xfrm>
              <a:custGeom>
                <a:avLst/>
                <a:gdLst/>
                <a:ahLst/>
                <a:cxnLst/>
                <a:rect l="l" t="t" r="r" b="b"/>
                <a:pathLst>
                  <a:path w="8" h="13" extrusionOk="0">
                    <a:moveTo>
                      <a:pt x="1" y="1"/>
                    </a:moveTo>
                    <a:cubicBezTo>
                      <a:pt x="4" y="4"/>
                      <a:pt x="6" y="8"/>
                      <a:pt x="7" y="12"/>
                    </a:cubicBezTo>
                    <a:cubicBezTo>
                      <a:pt x="6" y="8"/>
                      <a:pt x="4" y="4"/>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6" name="Google Shape;5456;p57"/>
              <p:cNvSpPr/>
              <p:nvPr/>
            </p:nvSpPr>
            <p:spPr>
              <a:xfrm>
                <a:off x="2275675" y="4847125"/>
                <a:ext cx="55050" cy="115200"/>
              </a:xfrm>
              <a:custGeom>
                <a:avLst/>
                <a:gdLst/>
                <a:ahLst/>
                <a:cxnLst/>
                <a:rect l="l" t="t" r="r" b="b"/>
                <a:pathLst>
                  <a:path w="2202" h="4608" extrusionOk="0">
                    <a:moveTo>
                      <a:pt x="1246" y="1"/>
                    </a:moveTo>
                    <a:cubicBezTo>
                      <a:pt x="1037" y="1"/>
                      <a:pt x="877" y="289"/>
                      <a:pt x="965" y="914"/>
                    </a:cubicBezTo>
                    <a:cubicBezTo>
                      <a:pt x="1075" y="1705"/>
                      <a:pt x="788" y="2317"/>
                      <a:pt x="0" y="2410"/>
                    </a:cubicBezTo>
                    <a:cubicBezTo>
                      <a:pt x="307" y="2697"/>
                      <a:pt x="677" y="2907"/>
                      <a:pt x="1080" y="3024"/>
                    </a:cubicBezTo>
                    <a:cubicBezTo>
                      <a:pt x="1128" y="3038"/>
                      <a:pt x="1133" y="3042"/>
                      <a:pt x="1119" y="3087"/>
                    </a:cubicBezTo>
                    <a:cubicBezTo>
                      <a:pt x="967" y="3627"/>
                      <a:pt x="1055" y="4381"/>
                      <a:pt x="1548" y="4607"/>
                    </a:cubicBezTo>
                    <a:cubicBezTo>
                      <a:pt x="1523" y="4470"/>
                      <a:pt x="1530" y="4330"/>
                      <a:pt x="1568" y="4196"/>
                    </a:cubicBezTo>
                    <a:cubicBezTo>
                      <a:pt x="1500" y="3916"/>
                      <a:pt x="1478" y="3628"/>
                      <a:pt x="1505" y="3342"/>
                    </a:cubicBezTo>
                    <a:cubicBezTo>
                      <a:pt x="1561" y="2731"/>
                      <a:pt x="1832" y="2133"/>
                      <a:pt x="2201" y="1633"/>
                    </a:cubicBezTo>
                    <a:cubicBezTo>
                      <a:pt x="2017" y="1381"/>
                      <a:pt x="1883" y="1065"/>
                      <a:pt x="1804" y="739"/>
                    </a:cubicBezTo>
                    <a:cubicBezTo>
                      <a:pt x="1687" y="260"/>
                      <a:pt x="1444" y="1"/>
                      <a:pt x="1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7" name="Google Shape;5457;p57"/>
              <p:cNvSpPr/>
              <p:nvPr/>
            </p:nvSpPr>
            <p:spPr>
              <a:xfrm>
                <a:off x="2290600" y="4761425"/>
                <a:ext cx="77550" cy="11800"/>
              </a:xfrm>
              <a:custGeom>
                <a:avLst/>
                <a:gdLst/>
                <a:ahLst/>
                <a:cxnLst/>
                <a:rect l="l" t="t" r="r" b="b"/>
                <a:pathLst>
                  <a:path w="3102" h="472" extrusionOk="0">
                    <a:moveTo>
                      <a:pt x="2830" y="177"/>
                    </a:moveTo>
                    <a:cubicBezTo>
                      <a:pt x="2922" y="207"/>
                      <a:pt x="3012" y="240"/>
                      <a:pt x="3101" y="277"/>
                    </a:cubicBezTo>
                    <a:cubicBezTo>
                      <a:pt x="3012" y="240"/>
                      <a:pt x="2922" y="207"/>
                      <a:pt x="2830" y="177"/>
                    </a:cubicBezTo>
                    <a:close/>
                    <a:moveTo>
                      <a:pt x="1726" y="1"/>
                    </a:moveTo>
                    <a:cubicBezTo>
                      <a:pt x="1134" y="1"/>
                      <a:pt x="536" y="149"/>
                      <a:pt x="1" y="472"/>
                    </a:cubicBezTo>
                    <a:cubicBezTo>
                      <a:pt x="535" y="150"/>
                      <a:pt x="1132" y="1"/>
                      <a:pt x="1723" y="1"/>
                    </a:cubicBezTo>
                    <a:cubicBezTo>
                      <a:pt x="2100" y="1"/>
                      <a:pt x="2475" y="62"/>
                      <a:pt x="2830" y="177"/>
                    </a:cubicBezTo>
                    <a:lnTo>
                      <a:pt x="2830" y="177"/>
                    </a:lnTo>
                    <a:cubicBezTo>
                      <a:pt x="2548" y="85"/>
                      <a:pt x="2255" y="28"/>
                      <a:pt x="1958" y="8"/>
                    </a:cubicBezTo>
                    <a:cubicBezTo>
                      <a:pt x="1881" y="3"/>
                      <a:pt x="1804" y="1"/>
                      <a:pt x="1726"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8" name="Google Shape;5458;p57"/>
              <p:cNvSpPr/>
              <p:nvPr/>
            </p:nvSpPr>
            <p:spPr>
              <a:xfrm>
                <a:off x="2339825" y="4806200"/>
                <a:ext cx="112200" cy="51875"/>
              </a:xfrm>
              <a:custGeom>
                <a:avLst/>
                <a:gdLst/>
                <a:ahLst/>
                <a:cxnLst/>
                <a:rect l="l" t="t" r="r" b="b"/>
                <a:pathLst>
                  <a:path w="4488" h="2075" extrusionOk="0">
                    <a:moveTo>
                      <a:pt x="2792" y="0"/>
                    </a:moveTo>
                    <a:cubicBezTo>
                      <a:pt x="2639" y="352"/>
                      <a:pt x="2357" y="622"/>
                      <a:pt x="1960" y="674"/>
                    </a:cubicBezTo>
                    <a:cubicBezTo>
                      <a:pt x="1910" y="681"/>
                      <a:pt x="1861" y="684"/>
                      <a:pt x="1811" y="684"/>
                    </a:cubicBezTo>
                    <a:cubicBezTo>
                      <a:pt x="1437" y="684"/>
                      <a:pt x="1086" y="507"/>
                      <a:pt x="733" y="398"/>
                    </a:cubicBezTo>
                    <a:cubicBezTo>
                      <a:pt x="673" y="379"/>
                      <a:pt x="594" y="368"/>
                      <a:pt x="514" y="368"/>
                    </a:cubicBezTo>
                    <a:cubicBezTo>
                      <a:pt x="266" y="368"/>
                      <a:pt x="0" y="472"/>
                      <a:pt x="169" y="769"/>
                    </a:cubicBezTo>
                    <a:cubicBezTo>
                      <a:pt x="447" y="1258"/>
                      <a:pt x="903" y="1301"/>
                      <a:pt x="1279" y="1705"/>
                    </a:cubicBezTo>
                    <a:cubicBezTo>
                      <a:pt x="1337" y="1768"/>
                      <a:pt x="1396" y="1833"/>
                      <a:pt x="1450" y="1901"/>
                    </a:cubicBezTo>
                    <a:cubicBezTo>
                      <a:pt x="1871" y="1745"/>
                      <a:pt x="2294" y="1659"/>
                      <a:pt x="2638" y="1645"/>
                    </a:cubicBezTo>
                    <a:cubicBezTo>
                      <a:pt x="2674" y="1644"/>
                      <a:pt x="2711" y="1643"/>
                      <a:pt x="2747" y="1643"/>
                    </a:cubicBezTo>
                    <a:cubicBezTo>
                      <a:pt x="3207" y="1643"/>
                      <a:pt x="3638" y="1749"/>
                      <a:pt x="4046" y="1965"/>
                    </a:cubicBezTo>
                    <a:cubicBezTo>
                      <a:pt x="4052" y="1965"/>
                      <a:pt x="4058" y="1965"/>
                      <a:pt x="4064" y="1965"/>
                    </a:cubicBezTo>
                    <a:cubicBezTo>
                      <a:pt x="4212" y="1965"/>
                      <a:pt x="4358" y="2003"/>
                      <a:pt x="4487" y="2074"/>
                    </a:cubicBezTo>
                    <a:cubicBezTo>
                      <a:pt x="4467" y="1833"/>
                      <a:pt x="4351" y="1695"/>
                      <a:pt x="4188" y="1570"/>
                    </a:cubicBezTo>
                    <a:cubicBezTo>
                      <a:pt x="3758" y="1243"/>
                      <a:pt x="3323" y="1267"/>
                      <a:pt x="3136" y="1254"/>
                    </a:cubicBezTo>
                    <a:cubicBezTo>
                      <a:pt x="3083" y="1249"/>
                      <a:pt x="3098" y="1200"/>
                      <a:pt x="3092" y="1115"/>
                    </a:cubicBezTo>
                    <a:cubicBezTo>
                      <a:pt x="3067" y="727"/>
                      <a:pt x="2965" y="348"/>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59" name="Google Shape;5459;p57"/>
              <p:cNvSpPr/>
              <p:nvPr/>
            </p:nvSpPr>
            <p:spPr>
              <a:xfrm>
                <a:off x="2404750" y="4797800"/>
                <a:ext cx="225" cy="350"/>
              </a:xfrm>
              <a:custGeom>
                <a:avLst/>
                <a:gdLst/>
                <a:ahLst/>
                <a:cxnLst/>
                <a:rect l="l" t="t" r="r" b="b"/>
                <a:pathLst>
                  <a:path w="9" h="14" extrusionOk="0">
                    <a:moveTo>
                      <a:pt x="0" y="0"/>
                    </a:moveTo>
                    <a:lnTo>
                      <a:pt x="0" y="0"/>
                    </a:lnTo>
                    <a:cubicBezTo>
                      <a:pt x="3" y="5"/>
                      <a:pt x="7" y="10"/>
                      <a:pt x="9" y="14"/>
                    </a:cubicBezTo>
                    <a:cubicBezTo>
                      <a:pt x="7" y="10"/>
                      <a:pt x="3" y="4"/>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0" name="Google Shape;5460;p57"/>
              <p:cNvSpPr/>
              <p:nvPr/>
            </p:nvSpPr>
            <p:spPr>
              <a:xfrm>
                <a:off x="2406850" y="4801150"/>
                <a:ext cx="250" cy="400"/>
              </a:xfrm>
              <a:custGeom>
                <a:avLst/>
                <a:gdLst/>
                <a:ahLst/>
                <a:cxnLst/>
                <a:rect l="l" t="t" r="r" b="b"/>
                <a:pathLst>
                  <a:path w="10" h="16" extrusionOk="0">
                    <a:moveTo>
                      <a:pt x="0" y="0"/>
                    </a:moveTo>
                    <a:lnTo>
                      <a:pt x="10"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1" name="Google Shape;5461;p57"/>
              <p:cNvSpPr/>
              <p:nvPr/>
            </p:nvSpPr>
            <p:spPr>
              <a:xfrm>
                <a:off x="2404000" y="4796725"/>
                <a:ext cx="225" cy="325"/>
              </a:xfrm>
              <a:custGeom>
                <a:avLst/>
                <a:gdLst/>
                <a:ahLst/>
                <a:cxnLst/>
                <a:rect l="l" t="t" r="r" b="b"/>
                <a:pathLst>
                  <a:path w="9" h="13" extrusionOk="0">
                    <a:moveTo>
                      <a:pt x="0" y="1"/>
                    </a:moveTo>
                    <a:lnTo>
                      <a:pt x="9"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2" name="Google Shape;5462;p57"/>
              <p:cNvSpPr/>
              <p:nvPr/>
            </p:nvSpPr>
            <p:spPr>
              <a:xfrm>
                <a:off x="2406175" y="4800000"/>
                <a:ext cx="250" cy="425"/>
              </a:xfrm>
              <a:custGeom>
                <a:avLst/>
                <a:gdLst/>
                <a:ahLst/>
                <a:cxnLst/>
                <a:rect l="l" t="t" r="r" b="b"/>
                <a:pathLst>
                  <a:path w="10" h="17" extrusionOk="0">
                    <a:moveTo>
                      <a:pt x="1" y="0"/>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3" name="Google Shape;5463;p57"/>
              <p:cNvSpPr/>
              <p:nvPr/>
            </p:nvSpPr>
            <p:spPr>
              <a:xfrm>
                <a:off x="2405450" y="4798875"/>
                <a:ext cx="275" cy="400"/>
              </a:xfrm>
              <a:custGeom>
                <a:avLst/>
                <a:gdLst/>
                <a:ahLst/>
                <a:cxnLst/>
                <a:rect l="l" t="t" r="r" b="b"/>
                <a:pathLst>
                  <a:path w="11" h="16" extrusionOk="0">
                    <a:moveTo>
                      <a:pt x="1" y="1"/>
                    </a:moveTo>
                    <a:cubicBezTo>
                      <a:pt x="4" y="6"/>
                      <a:pt x="7" y="11"/>
                      <a:pt x="10" y="16"/>
                    </a:cubicBezTo>
                    <a:cubicBezTo>
                      <a:pt x="7" y="11"/>
                      <a:pt x="4"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4" name="Google Shape;5464;p57"/>
              <p:cNvSpPr/>
              <p:nvPr/>
            </p:nvSpPr>
            <p:spPr>
              <a:xfrm>
                <a:off x="2395300" y="4786375"/>
                <a:ext cx="300" cy="275"/>
              </a:xfrm>
              <a:custGeom>
                <a:avLst/>
                <a:gdLst/>
                <a:ahLst/>
                <a:cxnLst/>
                <a:rect l="l" t="t" r="r" b="b"/>
                <a:pathLst>
                  <a:path w="12" h="11" extrusionOk="0">
                    <a:moveTo>
                      <a:pt x="1" y="0"/>
                    </a:moveTo>
                    <a:lnTo>
                      <a:pt x="11"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5" name="Google Shape;5465;p57"/>
              <p:cNvSpPr/>
              <p:nvPr/>
            </p:nvSpPr>
            <p:spPr>
              <a:xfrm>
                <a:off x="2380500" y="4774700"/>
                <a:ext cx="575" cy="400"/>
              </a:xfrm>
              <a:custGeom>
                <a:avLst/>
                <a:gdLst/>
                <a:ahLst/>
                <a:cxnLst/>
                <a:rect l="l" t="t" r="r" b="b"/>
                <a:pathLst>
                  <a:path w="23" h="16" extrusionOk="0">
                    <a:moveTo>
                      <a:pt x="1" y="0"/>
                    </a:moveTo>
                    <a:lnTo>
                      <a:pt x="23"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6" name="Google Shape;5466;p57"/>
              <p:cNvSpPr/>
              <p:nvPr/>
            </p:nvSpPr>
            <p:spPr>
              <a:xfrm>
                <a:off x="2382700" y="4776100"/>
                <a:ext cx="550" cy="375"/>
              </a:xfrm>
              <a:custGeom>
                <a:avLst/>
                <a:gdLst/>
                <a:ahLst/>
                <a:cxnLst/>
                <a:rect l="l" t="t" r="r" b="b"/>
                <a:pathLst>
                  <a:path w="22" h="15" extrusionOk="0">
                    <a:moveTo>
                      <a:pt x="1" y="1"/>
                    </a:moveTo>
                    <a:lnTo>
                      <a:pt x="21"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7" name="Google Shape;5467;p57"/>
              <p:cNvSpPr/>
              <p:nvPr/>
            </p:nvSpPr>
            <p:spPr>
              <a:xfrm>
                <a:off x="2384900" y="4777625"/>
                <a:ext cx="475" cy="325"/>
              </a:xfrm>
              <a:custGeom>
                <a:avLst/>
                <a:gdLst/>
                <a:ahLst/>
                <a:cxnLst/>
                <a:rect l="l" t="t" r="r" b="b"/>
                <a:pathLst>
                  <a:path w="19" h="13" extrusionOk="0">
                    <a:moveTo>
                      <a:pt x="0" y="0"/>
                    </a:moveTo>
                    <a:lnTo>
                      <a:pt x="18"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8" name="Google Shape;5468;p57"/>
              <p:cNvSpPr/>
              <p:nvPr/>
            </p:nvSpPr>
            <p:spPr>
              <a:xfrm>
                <a:off x="2383800" y="4776850"/>
                <a:ext cx="500" cy="375"/>
              </a:xfrm>
              <a:custGeom>
                <a:avLst/>
                <a:gdLst/>
                <a:ahLst/>
                <a:cxnLst/>
                <a:rect l="l" t="t" r="r" b="b"/>
                <a:pathLst>
                  <a:path w="20" h="15" extrusionOk="0">
                    <a:moveTo>
                      <a:pt x="0" y="0"/>
                    </a:moveTo>
                    <a:lnTo>
                      <a:pt x="2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69" name="Google Shape;5469;p57"/>
              <p:cNvSpPr/>
              <p:nvPr/>
            </p:nvSpPr>
            <p:spPr>
              <a:xfrm>
                <a:off x="2381600" y="4775375"/>
                <a:ext cx="575" cy="375"/>
              </a:xfrm>
              <a:custGeom>
                <a:avLst/>
                <a:gdLst/>
                <a:ahLst/>
                <a:cxnLst/>
                <a:rect l="l" t="t" r="r" b="b"/>
                <a:pathLst>
                  <a:path w="23" h="15" extrusionOk="0">
                    <a:moveTo>
                      <a:pt x="0" y="1"/>
                    </a:moveTo>
                    <a:lnTo>
                      <a:pt x="22"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0" name="Google Shape;5470;p57"/>
              <p:cNvSpPr/>
              <p:nvPr/>
            </p:nvSpPr>
            <p:spPr>
              <a:xfrm>
                <a:off x="2379350" y="4774000"/>
                <a:ext cx="675" cy="425"/>
              </a:xfrm>
              <a:custGeom>
                <a:avLst/>
                <a:gdLst/>
                <a:ahLst/>
                <a:cxnLst/>
                <a:rect l="l" t="t" r="r" b="b"/>
                <a:pathLst>
                  <a:path w="27" h="17" extrusionOk="0">
                    <a:moveTo>
                      <a:pt x="1" y="1"/>
                    </a:moveTo>
                    <a:cubicBezTo>
                      <a:pt x="9" y="6"/>
                      <a:pt x="18" y="11"/>
                      <a:pt x="26" y="17"/>
                    </a:cubicBezTo>
                    <a:cubicBezTo>
                      <a:pt x="18" y="11"/>
                      <a:pt x="9"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1" name="Google Shape;5471;p57"/>
              <p:cNvSpPr/>
              <p:nvPr/>
            </p:nvSpPr>
            <p:spPr>
              <a:xfrm>
                <a:off x="2374000" y="4847275"/>
                <a:ext cx="66975" cy="45025"/>
              </a:xfrm>
              <a:custGeom>
                <a:avLst/>
                <a:gdLst/>
                <a:ahLst/>
                <a:cxnLst/>
                <a:rect l="l" t="t" r="r" b="b"/>
                <a:pathLst>
                  <a:path w="2679" h="1801" extrusionOk="0">
                    <a:moveTo>
                      <a:pt x="1385" y="1"/>
                    </a:moveTo>
                    <a:cubicBezTo>
                      <a:pt x="1346" y="1"/>
                      <a:pt x="1308" y="1"/>
                      <a:pt x="1270" y="3"/>
                    </a:cubicBezTo>
                    <a:cubicBezTo>
                      <a:pt x="926" y="16"/>
                      <a:pt x="503" y="102"/>
                      <a:pt x="82" y="258"/>
                    </a:cubicBezTo>
                    <a:cubicBezTo>
                      <a:pt x="161" y="354"/>
                      <a:pt x="224" y="460"/>
                      <a:pt x="272" y="573"/>
                    </a:cubicBezTo>
                    <a:cubicBezTo>
                      <a:pt x="470" y="1058"/>
                      <a:pt x="316" y="1506"/>
                      <a:pt x="0" y="1801"/>
                    </a:cubicBezTo>
                    <a:cubicBezTo>
                      <a:pt x="173" y="1672"/>
                      <a:pt x="355" y="1537"/>
                      <a:pt x="543" y="1398"/>
                    </a:cubicBezTo>
                    <a:cubicBezTo>
                      <a:pt x="999" y="1057"/>
                      <a:pt x="1480" y="744"/>
                      <a:pt x="1998" y="525"/>
                    </a:cubicBezTo>
                    <a:cubicBezTo>
                      <a:pt x="2146" y="461"/>
                      <a:pt x="2298" y="406"/>
                      <a:pt x="2453" y="360"/>
                    </a:cubicBezTo>
                    <a:cubicBezTo>
                      <a:pt x="2526" y="338"/>
                      <a:pt x="2602" y="325"/>
                      <a:pt x="2678" y="323"/>
                    </a:cubicBezTo>
                    <a:cubicBezTo>
                      <a:pt x="2273" y="107"/>
                      <a:pt x="1843" y="1"/>
                      <a:pt x="1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2" name="Google Shape;5472;p57"/>
              <p:cNvSpPr/>
              <p:nvPr/>
            </p:nvSpPr>
            <p:spPr>
              <a:xfrm>
                <a:off x="2312625" y="4887950"/>
                <a:ext cx="55750" cy="64075"/>
              </a:xfrm>
              <a:custGeom>
                <a:avLst/>
                <a:gdLst/>
                <a:ahLst/>
                <a:cxnLst/>
                <a:rect l="l" t="t" r="r" b="b"/>
                <a:pathLst>
                  <a:path w="2230" h="2563" extrusionOk="0">
                    <a:moveTo>
                      <a:pt x="723" y="0"/>
                    </a:moveTo>
                    <a:cubicBezTo>
                      <a:pt x="354" y="501"/>
                      <a:pt x="83" y="1099"/>
                      <a:pt x="27" y="1709"/>
                    </a:cubicBezTo>
                    <a:cubicBezTo>
                      <a:pt x="0" y="1995"/>
                      <a:pt x="22" y="2284"/>
                      <a:pt x="90" y="2563"/>
                    </a:cubicBezTo>
                    <a:cubicBezTo>
                      <a:pt x="95" y="2541"/>
                      <a:pt x="101" y="2520"/>
                      <a:pt x="109" y="2498"/>
                    </a:cubicBezTo>
                    <a:cubicBezTo>
                      <a:pt x="328" y="1810"/>
                      <a:pt x="1090" y="1192"/>
                      <a:pt x="2230" y="341"/>
                    </a:cubicBezTo>
                    <a:lnTo>
                      <a:pt x="2230" y="341"/>
                    </a:lnTo>
                    <a:cubicBezTo>
                      <a:pt x="2099" y="418"/>
                      <a:pt x="1955" y="472"/>
                      <a:pt x="1807" y="500"/>
                    </a:cubicBezTo>
                    <a:cubicBezTo>
                      <a:pt x="1741" y="513"/>
                      <a:pt x="1677" y="518"/>
                      <a:pt x="1615" y="518"/>
                    </a:cubicBezTo>
                    <a:cubicBezTo>
                      <a:pt x="1248" y="518"/>
                      <a:pt x="948" y="309"/>
                      <a:pt x="7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3" name="Google Shape;5473;p57"/>
              <p:cNvSpPr/>
              <p:nvPr/>
            </p:nvSpPr>
            <p:spPr>
              <a:xfrm>
                <a:off x="2440950" y="4855325"/>
                <a:ext cx="11200" cy="7625"/>
              </a:xfrm>
              <a:custGeom>
                <a:avLst/>
                <a:gdLst/>
                <a:ahLst/>
                <a:cxnLst/>
                <a:rect l="l" t="t" r="r" b="b"/>
                <a:pathLst>
                  <a:path w="448" h="305" extrusionOk="0">
                    <a:moveTo>
                      <a:pt x="24" y="1"/>
                    </a:moveTo>
                    <a:cubicBezTo>
                      <a:pt x="16" y="1"/>
                      <a:pt x="8" y="1"/>
                      <a:pt x="0" y="1"/>
                    </a:cubicBezTo>
                    <a:cubicBezTo>
                      <a:pt x="35" y="19"/>
                      <a:pt x="69" y="37"/>
                      <a:pt x="103" y="57"/>
                    </a:cubicBezTo>
                    <a:cubicBezTo>
                      <a:pt x="223" y="129"/>
                      <a:pt x="336" y="211"/>
                      <a:pt x="440" y="305"/>
                    </a:cubicBezTo>
                    <a:cubicBezTo>
                      <a:pt x="447" y="240"/>
                      <a:pt x="448" y="174"/>
                      <a:pt x="442" y="109"/>
                    </a:cubicBezTo>
                    <a:cubicBezTo>
                      <a:pt x="314" y="39"/>
                      <a:pt x="171"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4" name="Google Shape;5474;p57"/>
              <p:cNvSpPr/>
              <p:nvPr/>
            </p:nvSpPr>
            <p:spPr>
              <a:xfrm>
                <a:off x="2313725" y="4952000"/>
                <a:ext cx="5150" cy="11700"/>
              </a:xfrm>
              <a:custGeom>
                <a:avLst/>
                <a:gdLst/>
                <a:ahLst/>
                <a:cxnLst/>
                <a:rect l="l" t="t" r="r" b="b"/>
                <a:pathLst>
                  <a:path w="206" h="468" extrusionOk="0">
                    <a:moveTo>
                      <a:pt x="46" y="1"/>
                    </a:moveTo>
                    <a:cubicBezTo>
                      <a:pt x="8" y="135"/>
                      <a:pt x="1" y="276"/>
                      <a:pt x="25" y="412"/>
                    </a:cubicBezTo>
                    <a:cubicBezTo>
                      <a:pt x="83" y="439"/>
                      <a:pt x="143" y="457"/>
                      <a:pt x="205" y="467"/>
                    </a:cubicBezTo>
                    <a:cubicBezTo>
                      <a:pt x="183" y="425"/>
                      <a:pt x="164" y="381"/>
                      <a:pt x="147" y="337"/>
                    </a:cubicBezTo>
                    <a:cubicBezTo>
                      <a:pt x="106" y="227"/>
                      <a:pt x="73" y="114"/>
                      <a:pt x="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5" name="Google Shape;5475;p57"/>
              <p:cNvSpPr/>
              <p:nvPr/>
            </p:nvSpPr>
            <p:spPr>
              <a:xfrm>
                <a:off x="2314850" y="4855325"/>
                <a:ext cx="137125" cy="108700"/>
              </a:xfrm>
              <a:custGeom>
                <a:avLst/>
                <a:gdLst/>
                <a:ahLst/>
                <a:cxnLst/>
                <a:rect l="l" t="t" r="r" b="b"/>
                <a:pathLst>
                  <a:path w="5485" h="4348" extrusionOk="0">
                    <a:moveTo>
                      <a:pt x="5044" y="1"/>
                    </a:moveTo>
                    <a:cubicBezTo>
                      <a:pt x="4968" y="3"/>
                      <a:pt x="4892" y="16"/>
                      <a:pt x="4819" y="38"/>
                    </a:cubicBezTo>
                    <a:cubicBezTo>
                      <a:pt x="4664" y="84"/>
                      <a:pt x="4513" y="139"/>
                      <a:pt x="4364" y="203"/>
                    </a:cubicBezTo>
                    <a:cubicBezTo>
                      <a:pt x="3846" y="422"/>
                      <a:pt x="3367" y="735"/>
                      <a:pt x="2909" y="1075"/>
                    </a:cubicBezTo>
                    <a:cubicBezTo>
                      <a:pt x="2721" y="1215"/>
                      <a:pt x="2540" y="1350"/>
                      <a:pt x="2367" y="1478"/>
                    </a:cubicBezTo>
                    <a:cubicBezTo>
                      <a:pt x="2298" y="1543"/>
                      <a:pt x="2222" y="1599"/>
                      <a:pt x="2141" y="1646"/>
                    </a:cubicBezTo>
                    <a:cubicBezTo>
                      <a:pt x="1001" y="2496"/>
                      <a:pt x="239" y="3115"/>
                      <a:pt x="20" y="3803"/>
                    </a:cubicBezTo>
                    <a:cubicBezTo>
                      <a:pt x="12" y="3824"/>
                      <a:pt x="6" y="3846"/>
                      <a:pt x="1" y="3868"/>
                    </a:cubicBezTo>
                    <a:cubicBezTo>
                      <a:pt x="28" y="3981"/>
                      <a:pt x="61" y="4094"/>
                      <a:pt x="102" y="4204"/>
                    </a:cubicBezTo>
                    <a:cubicBezTo>
                      <a:pt x="119" y="4248"/>
                      <a:pt x="138" y="4292"/>
                      <a:pt x="160" y="4334"/>
                    </a:cubicBezTo>
                    <a:cubicBezTo>
                      <a:pt x="208" y="4343"/>
                      <a:pt x="257" y="4347"/>
                      <a:pt x="306" y="4347"/>
                    </a:cubicBezTo>
                    <a:cubicBezTo>
                      <a:pt x="312" y="4347"/>
                      <a:pt x="317" y="4347"/>
                      <a:pt x="323" y="4347"/>
                    </a:cubicBezTo>
                    <a:cubicBezTo>
                      <a:pt x="381" y="4346"/>
                      <a:pt x="440" y="4340"/>
                      <a:pt x="497" y="4330"/>
                    </a:cubicBezTo>
                    <a:cubicBezTo>
                      <a:pt x="1050" y="4233"/>
                      <a:pt x="1417" y="3741"/>
                      <a:pt x="1559" y="3228"/>
                    </a:cubicBezTo>
                    <a:cubicBezTo>
                      <a:pt x="1580" y="3150"/>
                      <a:pt x="1599" y="3071"/>
                      <a:pt x="1619" y="2994"/>
                    </a:cubicBezTo>
                    <a:cubicBezTo>
                      <a:pt x="1718" y="3022"/>
                      <a:pt x="2082" y="3478"/>
                      <a:pt x="2768" y="3478"/>
                    </a:cubicBezTo>
                    <a:cubicBezTo>
                      <a:pt x="2775" y="3478"/>
                      <a:pt x="2782" y="3478"/>
                      <a:pt x="2789" y="3477"/>
                    </a:cubicBezTo>
                    <a:cubicBezTo>
                      <a:pt x="3839" y="3462"/>
                      <a:pt x="4328" y="2273"/>
                      <a:pt x="3802" y="1384"/>
                    </a:cubicBezTo>
                    <a:cubicBezTo>
                      <a:pt x="3781" y="1348"/>
                      <a:pt x="3792" y="1339"/>
                      <a:pt x="3833" y="1339"/>
                    </a:cubicBezTo>
                    <a:cubicBezTo>
                      <a:pt x="3876" y="1339"/>
                      <a:pt x="3952" y="1349"/>
                      <a:pt x="4058" y="1349"/>
                    </a:cubicBezTo>
                    <a:cubicBezTo>
                      <a:pt x="4170" y="1349"/>
                      <a:pt x="4315" y="1338"/>
                      <a:pt x="4492" y="1295"/>
                    </a:cubicBezTo>
                    <a:cubicBezTo>
                      <a:pt x="5129" y="1141"/>
                      <a:pt x="5442" y="718"/>
                      <a:pt x="5483" y="322"/>
                    </a:cubicBezTo>
                    <a:cubicBezTo>
                      <a:pt x="5483" y="316"/>
                      <a:pt x="5484" y="310"/>
                      <a:pt x="5484" y="305"/>
                    </a:cubicBezTo>
                    <a:cubicBezTo>
                      <a:pt x="5380" y="211"/>
                      <a:pt x="5267" y="129"/>
                      <a:pt x="5147" y="57"/>
                    </a:cubicBezTo>
                    <a:cubicBezTo>
                      <a:pt x="5113" y="38"/>
                      <a:pt x="5079"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6" name="Google Shape;5476;p57"/>
              <p:cNvSpPr/>
              <p:nvPr/>
            </p:nvSpPr>
            <p:spPr>
              <a:xfrm>
                <a:off x="2290475" y="4773200"/>
                <a:ext cx="200" cy="125"/>
              </a:xfrm>
              <a:custGeom>
                <a:avLst/>
                <a:gdLst/>
                <a:ahLst/>
                <a:cxnLst/>
                <a:rect l="l" t="t" r="r" b="b"/>
                <a:pathLst>
                  <a:path w="8" h="5" extrusionOk="0">
                    <a:moveTo>
                      <a:pt x="1" y="5"/>
                    </a:moveTo>
                    <a:lnTo>
                      <a:pt x="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7" name="Google Shape;5477;p57"/>
              <p:cNvSpPr/>
              <p:nvPr/>
            </p:nvSpPr>
            <p:spPr>
              <a:xfrm>
                <a:off x="2369225" y="4768825"/>
                <a:ext cx="150" cy="75"/>
              </a:xfrm>
              <a:custGeom>
                <a:avLst/>
                <a:gdLst/>
                <a:ahLst/>
                <a:cxnLst/>
                <a:rect l="l" t="t" r="r" b="b"/>
                <a:pathLst>
                  <a:path w="6" h="3" extrusionOk="0">
                    <a:moveTo>
                      <a:pt x="1" y="0"/>
                    </a:moveTo>
                    <a:lnTo>
                      <a:pt x="5"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8" name="Google Shape;5478;p57"/>
              <p:cNvSpPr/>
              <p:nvPr/>
            </p:nvSpPr>
            <p:spPr>
              <a:xfrm>
                <a:off x="2398250" y="4789500"/>
                <a:ext cx="750" cy="850"/>
              </a:xfrm>
              <a:custGeom>
                <a:avLst/>
                <a:gdLst/>
                <a:ahLst/>
                <a:cxnLst/>
                <a:rect l="l" t="t" r="r" b="b"/>
                <a:pathLst>
                  <a:path w="30" h="34" extrusionOk="0">
                    <a:moveTo>
                      <a:pt x="1" y="0"/>
                    </a:moveTo>
                    <a:cubicBezTo>
                      <a:pt x="10" y="11"/>
                      <a:pt x="20" y="22"/>
                      <a:pt x="29" y="33"/>
                    </a:cubicBezTo>
                    <a:cubicBezTo>
                      <a:pt x="20" y="22"/>
                      <a:pt x="10"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79" name="Google Shape;5479;p57"/>
              <p:cNvSpPr/>
              <p:nvPr/>
            </p:nvSpPr>
            <p:spPr>
              <a:xfrm>
                <a:off x="2404200" y="4797025"/>
                <a:ext cx="575" cy="800"/>
              </a:xfrm>
              <a:custGeom>
                <a:avLst/>
                <a:gdLst/>
                <a:ahLst/>
                <a:cxnLst/>
                <a:rect l="l" t="t" r="r" b="b"/>
                <a:pathLst>
                  <a:path w="23" h="32" extrusionOk="0">
                    <a:moveTo>
                      <a:pt x="1" y="0"/>
                    </a:moveTo>
                    <a:lnTo>
                      <a:pt x="22"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0" name="Google Shape;5480;p57"/>
              <p:cNvSpPr/>
              <p:nvPr/>
            </p:nvSpPr>
            <p:spPr>
              <a:xfrm>
                <a:off x="2404950" y="4798150"/>
                <a:ext cx="525" cy="750"/>
              </a:xfrm>
              <a:custGeom>
                <a:avLst/>
                <a:gdLst/>
                <a:ahLst/>
                <a:cxnLst/>
                <a:rect l="l" t="t" r="r" b="b"/>
                <a:pathLst>
                  <a:path w="21" h="30" extrusionOk="0">
                    <a:moveTo>
                      <a:pt x="1" y="0"/>
                    </a:moveTo>
                    <a:cubicBezTo>
                      <a:pt x="8" y="11"/>
                      <a:pt x="15" y="20"/>
                      <a:pt x="21" y="30"/>
                    </a:cubicBezTo>
                    <a:cubicBezTo>
                      <a:pt x="15" y="20"/>
                      <a:pt x="8"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1" name="Google Shape;5481;p57"/>
              <p:cNvSpPr/>
              <p:nvPr/>
            </p:nvSpPr>
            <p:spPr>
              <a:xfrm>
                <a:off x="2399150" y="4790500"/>
                <a:ext cx="3325" cy="4125"/>
              </a:xfrm>
              <a:custGeom>
                <a:avLst/>
                <a:gdLst/>
                <a:ahLst/>
                <a:cxnLst/>
                <a:rect l="l" t="t" r="r" b="b"/>
                <a:pathLst>
                  <a:path w="133" h="165" extrusionOk="0">
                    <a:moveTo>
                      <a:pt x="0" y="0"/>
                    </a:moveTo>
                    <a:cubicBezTo>
                      <a:pt x="46" y="53"/>
                      <a:pt x="90" y="108"/>
                      <a:pt x="133" y="165"/>
                    </a:cubicBezTo>
                    <a:cubicBezTo>
                      <a:pt x="90" y="107"/>
                      <a:pt x="46" y="53"/>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2" name="Google Shape;5482;p57"/>
              <p:cNvSpPr/>
              <p:nvPr/>
            </p:nvSpPr>
            <p:spPr>
              <a:xfrm>
                <a:off x="2368125" y="4768350"/>
                <a:ext cx="50" cy="25"/>
              </a:xfrm>
              <a:custGeom>
                <a:avLst/>
                <a:gdLst/>
                <a:ahLst/>
                <a:cxnLst/>
                <a:rect l="l" t="t" r="r" b="b"/>
                <a:pathLst>
                  <a:path w="2" h="1" extrusionOk="0">
                    <a:moveTo>
                      <a:pt x="0" y="0"/>
                    </a:moveTo>
                    <a:lnTo>
                      <a:pt x="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3" name="Google Shape;5483;p57"/>
              <p:cNvSpPr/>
              <p:nvPr/>
            </p:nvSpPr>
            <p:spPr>
              <a:xfrm>
                <a:off x="2403425" y="4795900"/>
                <a:ext cx="600" cy="850"/>
              </a:xfrm>
              <a:custGeom>
                <a:avLst/>
                <a:gdLst/>
                <a:ahLst/>
                <a:cxnLst/>
                <a:rect l="l" t="t" r="r" b="b"/>
                <a:pathLst>
                  <a:path w="24" h="34" extrusionOk="0">
                    <a:moveTo>
                      <a:pt x="0" y="1"/>
                    </a:moveTo>
                    <a:cubicBezTo>
                      <a:pt x="7" y="11"/>
                      <a:pt x="16" y="22"/>
                      <a:pt x="23" y="34"/>
                    </a:cubicBezTo>
                    <a:cubicBezTo>
                      <a:pt x="16"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4" name="Google Shape;5484;p57"/>
              <p:cNvSpPr/>
              <p:nvPr/>
            </p:nvSpPr>
            <p:spPr>
              <a:xfrm>
                <a:off x="2382150" y="4775750"/>
                <a:ext cx="575" cy="375"/>
              </a:xfrm>
              <a:custGeom>
                <a:avLst/>
                <a:gdLst/>
                <a:ahLst/>
                <a:cxnLst/>
                <a:rect l="l" t="t" r="r" b="b"/>
                <a:pathLst>
                  <a:path w="23" h="15" extrusionOk="0">
                    <a:moveTo>
                      <a:pt x="0" y="1"/>
                    </a:moveTo>
                    <a:lnTo>
                      <a:pt x="23" y="15"/>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5" name="Google Shape;5485;p57"/>
              <p:cNvSpPr/>
              <p:nvPr/>
            </p:nvSpPr>
            <p:spPr>
              <a:xfrm>
                <a:off x="2402575" y="4794775"/>
                <a:ext cx="675" cy="925"/>
              </a:xfrm>
              <a:custGeom>
                <a:avLst/>
                <a:gdLst/>
                <a:ahLst/>
                <a:cxnLst/>
                <a:rect l="l" t="t" r="r" b="b"/>
                <a:pathLst>
                  <a:path w="27" h="37" extrusionOk="0">
                    <a:moveTo>
                      <a:pt x="0" y="0"/>
                    </a:moveTo>
                    <a:lnTo>
                      <a:pt x="0" y="0"/>
                    </a:lnTo>
                    <a:cubicBezTo>
                      <a:pt x="10" y="12"/>
                      <a:pt x="18" y="23"/>
                      <a:pt x="27" y="36"/>
                    </a:cubicBezTo>
                    <a:cubicBezTo>
                      <a:pt x="19" y="23"/>
                      <a:pt x="10" y="12"/>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6" name="Google Shape;5486;p57"/>
              <p:cNvSpPr/>
              <p:nvPr/>
            </p:nvSpPr>
            <p:spPr>
              <a:xfrm>
                <a:off x="2407075" y="4801525"/>
                <a:ext cx="475" cy="775"/>
              </a:xfrm>
              <a:custGeom>
                <a:avLst/>
                <a:gdLst/>
                <a:ahLst/>
                <a:cxnLst/>
                <a:rect l="l" t="t" r="r" b="b"/>
                <a:pathLst>
                  <a:path w="19" h="31" extrusionOk="0">
                    <a:moveTo>
                      <a:pt x="1" y="0"/>
                    </a:moveTo>
                    <a:cubicBezTo>
                      <a:pt x="7" y="11"/>
                      <a:pt x="12" y="20"/>
                      <a:pt x="19" y="31"/>
                    </a:cubicBezTo>
                    <a:cubicBezTo>
                      <a:pt x="12" y="20"/>
                      <a:pt x="7"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7" name="Google Shape;5487;p57"/>
              <p:cNvSpPr/>
              <p:nvPr/>
            </p:nvSpPr>
            <p:spPr>
              <a:xfrm>
                <a:off x="2380000" y="4774400"/>
                <a:ext cx="525" cy="325"/>
              </a:xfrm>
              <a:custGeom>
                <a:avLst/>
                <a:gdLst/>
                <a:ahLst/>
                <a:cxnLst/>
                <a:rect l="l" t="t" r="r" b="b"/>
                <a:pathLst>
                  <a:path w="21" h="13" extrusionOk="0">
                    <a:moveTo>
                      <a:pt x="0" y="1"/>
                    </a:moveTo>
                    <a:lnTo>
                      <a:pt x="21" y="1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8" name="Google Shape;5488;p57"/>
              <p:cNvSpPr/>
              <p:nvPr/>
            </p:nvSpPr>
            <p:spPr>
              <a:xfrm>
                <a:off x="2372650" y="4770400"/>
                <a:ext cx="200" cy="100"/>
              </a:xfrm>
              <a:custGeom>
                <a:avLst/>
                <a:gdLst/>
                <a:ahLst/>
                <a:cxnLst/>
                <a:rect l="l" t="t" r="r" b="b"/>
                <a:pathLst>
                  <a:path w="8" h="4" extrusionOk="0">
                    <a:moveTo>
                      <a:pt x="1" y="0"/>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89" name="Google Shape;5489;p57"/>
              <p:cNvSpPr/>
              <p:nvPr/>
            </p:nvSpPr>
            <p:spPr>
              <a:xfrm>
                <a:off x="2408375" y="4803825"/>
                <a:ext cx="475" cy="900"/>
              </a:xfrm>
              <a:custGeom>
                <a:avLst/>
                <a:gdLst/>
                <a:ahLst/>
                <a:cxnLst/>
                <a:rect l="l" t="t" r="r" b="b"/>
                <a:pathLst>
                  <a:path w="19" h="36" extrusionOk="0">
                    <a:moveTo>
                      <a:pt x="1" y="1"/>
                    </a:moveTo>
                    <a:cubicBezTo>
                      <a:pt x="7" y="12"/>
                      <a:pt x="14" y="24"/>
                      <a:pt x="19" y="36"/>
                    </a:cubicBezTo>
                    <a:cubicBezTo>
                      <a:pt x="14" y="24"/>
                      <a:pt x="7"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0" name="Google Shape;5490;p57"/>
              <p:cNvSpPr/>
              <p:nvPr/>
            </p:nvSpPr>
            <p:spPr>
              <a:xfrm>
                <a:off x="2409025" y="4805000"/>
                <a:ext cx="600" cy="1225"/>
              </a:xfrm>
              <a:custGeom>
                <a:avLst/>
                <a:gdLst/>
                <a:ahLst/>
                <a:cxnLst/>
                <a:rect l="l" t="t" r="r" b="b"/>
                <a:pathLst>
                  <a:path w="24" h="49" extrusionOk="0">
                    <a:moveTo>
                      <a:pt x="0" y="0"/>
                    </a:moveTo>
                    <a:cubicBezTo>
                      <a:pt x="8" y="16"/>
                      <a:pt x="16" y="32"/>
                      <a:pt x="24" y="48"/>
                    </a:cubicBezTo>
                    <a:cubicBezTo>
                      <a:pt x="16" y="32"/>
                      <a:pt x="8"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1" name="Google Shape;5491;p57"/>
              <p:cNvSpPr/>
              <p:nvPr/>
            </p:nvSpPr>
            <p:spPr>
              <a:xfrm>
                <a:off x="2373800" y="4770975"/>
                <a:ext cx="100" cy="50"/>
              </a:xfrm>
              <a:custGeom>
                <a:avLst/>
                <a:gdLst/>
                <a:ahLst/>
                <a:cxnLst/>
                <a:rect l="l" t="t" r="r" b="b"/>
                <a:pathLst>
                  <a:path w="4" h="2" extrusionOk="0">
                    <a:moveTo>
                      <a:pt x="1" y="0"/>
                    </a:moveTo>
                    <a:lnTo>
                      <a:pt x="4"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2" name="Google Shape;5492;p57"/>
              <p:cNvSpPr/>
              <p:nvPr/>
            </p:nvSpPr>
            <p:spPr>
              <a:xfrm>
                <a:off x="2377975" y="4773200"/>
                <a:ext cx="300" cy="200"/>
              </a:xfrm>
              <a:custGeom>
                <a:avLst/>
                <a:gdLst/>
                <a:ahLst/>
                <a:cxnLst/>
                <a:rect l="l" t="t" r="r" b="b"/>
                <a:pathLst>
                  <a:path w="12" h="8" extrusionOk="0">
                    <a:moveTo>
                      <a:pt x="1" y="1"/>
                    </a:moveTo>
                    <a:lnTo>
                      <a:pt x="11" y="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3" name="Google Shape;5493;p57"/>
              <p:cNvSpPr/>
              <p:nvPr/>
            </p:nvSpPr>
            <p:spPr>
              <a:xfrm>
                <a:off x="2371525" y="4769850"/>
                <a:ext cx="175" cy="100"/>
              </a:xfrm>
              <a:custGeom>
                <a:avLst/>
                <a:gdLst/>
                <a:ahLst/>
                <a:cxnLst/>
                <a:rect l="l" t="t" r="r" b="b"/>
                <a:pathLst>
                  <a:path w="7" h="4" extrusionOk="0">
                    <a:moveTo>
                      <a:pt x="0" y="1"/>
                    </a:moveTo>
                    <a:lnTo>
                      <a:pt x="7"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4" name="Google Shape;5494;p57"/>
              <p:cNvSpPr/>
              <p:nvPr/>
            </p:nvSpPr>
            <p:spPr>
              <a:xfrm>
                <a:off x="2405700" y="4799250"/>
                <a:ext cx="500" cy="775"/>
              </a:xfrm>
              <a:custGeom>
                <a:avLst/>
                <a:gdLst/>
                <a:ahLst/>
                <a:cxnLst/>
                <a:rect l="l" t="t" r="r" b="b"/>
                <a:pathLst>
                  <a:path w="20" h="31" extrusionOk="0">
                    <a:moveTo>
                      <a:pt x="0" y="1"/>
                    </a:moveTo>
                    <a:lnTo>
                      <a:pt x="0" y="1"/>
                    </a:lnTo>
                    <a:cubicBezTo>
                      <a:pt x="7" y="11"/>
                      <a:pt x="13" y="21"/>
                      <a:pt x="20" y="30"/>
                    </a:cubicBezTo>
                    <a:cubicBezTo>
                      <a:pt x="13" y="21"/>
                      <a:pt x="7"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5" name="Google Shape;5495;p57"/>
              <p:cNvSpPr/>
              <p:nvPr/>
            </p:nvSpPr>
            <p:spPr>
              <a:xfrm>
                <a:off x="2381050" y="4775075"/>
                <a:ext cx="575" cy="325"/>
              </a:xfrm>
              <a:custGeom>
                <a:avLst/>
                <a:gdLst/>
                <a:ahLst/>
                <a:cxnLst/>
                <a:rect l="l" t="t" r="r" b="b"/>
                <a:pathLst>
                  <a:path w="23" h="13" extrusionOk="0">
                    <a:moveTo>
                      <a:pt x="1" y="0"/>
                    </a:moveTo>
                    <a:lnTo>
                      <a:pt x="22" y="1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6" name="Google Shape;5496;p57"/>
              <p:cNvSpPr/>
              <p:nvPr/>
            </p:nvSpPr>
            <p:spPr>
              <a:xfrm>
                <a:off x="2406400" y="4800400"/>
                <a:ext cx="475" cy="775"/>
              </a:xfrm>
              <a:custGeom>
                <a:avLst/>
                <a:gdLst/>
                <a:ahLst/>
                <a:cxnLst/>
                <a:rect l="l" t="t" r="r" b="b"/>
                <a:pathLst>
                  <a:path w="19" h="31" extrusionOk="0">
                    <a:moveTo>
                      <a:pt x="0" y="0"/>
                    </a:moveTo>
                    <a:lnTo>
                      <a:pt x="0" y="0"/>
                    </a:lnTo>
                    <a:cubicBezTo>
                      <a:pt x="6" y="10"/>
                      <a:pt x="12" y="20"/>
                      <a:pt x="18" y="30"/>
                    </a:cubicBezTo>
                    <a:cubicBezTo>
                      <a:pt x="13" y="20"/>
                      <a:pt x="7" y="10"/>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7" name="Google Shape;5497;p57"/>
              <p:cNvSpPr/>
              <p:nvPr/>
            </p:nvSpPr>
            <p:spPr>
              <a:xfrm>
                <a:off x="2407750" y="4802650"/>
                <a:ext cx="475" cy="825"/>
              </a:xfrm>
              <a:custGeom>
                <a:avLst/>
                <a:gdLst/>
                <a:ahLst/>
                <a:cxnLst/>
                <a:rect l="l" t="t" r="r" b="b"/>
                <a:pathLst>
                  <a:path w="19" h="33" extrusionOk="0">
                    <a:moveTo>
                      <a:pt x="0" y="1"/>
                    </a:moveTo>
                    <a:cubicBezTo>
                      <a:pt x="7" y="11"/>
                      <a:pt x="12" y="22"/>
                      <a:pt x="18" y="33"/>
                    </a:cubicBezTo>
                    <a:cubicBezTo>
                      <a:pt x="12"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8" name="Google Shape;5498;p57"/>
              <p:cNvSpPr/>
              <p:nvPr/>
            </p:nvSpPr>
            <p:spPr>
              <a:xfrm>
                <a:off x="2370375" y="4769350"/>
                <a:ext cx="150" cy="75"/>
              </a:xfrm>
              <a:custGeom>
                <a:avLst/>
                <a:gdLst/>
                <a:ahLst/>
                <a:cxnLst/>
                <a:rect l="l" t="t" r="r" b="b"/>
                <a:pathLst>
                  <a:path w="6" h="3" extrusionOk="0">
                    <a:moveTo>
                      <a:pt x="1" y="1"/>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499" name="Google Shape;5499;p57"/>
              <p:cNvSpPr/>
              <p:nvPr/>
            </p:nvSpPr>
            <p:spPr>
              <a:xfrm>
                <a:off x="2391650" y="4782950"/>
                <a:ext cx="800" cy="750"/>
              </a:xfrm>
              <a:custGeom>
                <a:avLst/>
                <a:gdLst/>
                <a:ahLst/>
                <a:cxnLst/>
                <a:rect l="l" t="t" r="r" b="b"/>
                <a:pathLst>
                  <a:path w="32" h="30" extrusionOk="0">
                    <a:moveTo>
                      <a:pt x="0" y="1"/>
                    </a:moveTo>
                    <a:cubicBezTo>
                      <a:pt x="11" y="11"/>
                      <a:pt x="21" y="20"/>
                      <a:pt x="32" y="30"/>
                    </a:cubicBezTo>
                    <a:cubicBezTo>
                      <a:pt x="21" y="19"/>
                      <a:pt x="11"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0" name="Google Shape;5500;p57"/>
              <p:cNvSpPr/>
              <p:nvPr/>
            </p:nvSpPr>
            <p:spPr>
              <a:xfrm>
                <a:off x="2388425" y="4780275"/>
                <a:ext cx="2075" cy="1700"/>
              </a:xfrm>
              <a:custGeom>
                <a:avLst/>
                <a:gdLst/>
                <a:ahLst/>
                <a:cxnLst/>
                <a:rect l="l" t="t" r="r" b="b"/>
                <a:pathLst>
                  <a:path w="83" h="68" extrusionOk="0">
                    <a:moveTo>
                      <a:pt x="0" y="1"/>
                    </a:moveTo>
                    <a:cubicBezTo>
                      <a:pt x="28" y="22"/>
                      <a:pt x="56" y="44"/>
                      <a:pt x="82" y="68"/>
                    </a:cubicBezTo>
                    <a:cubicBezTo>
                      <a:pt x="56" y="44"/>
                      <a:pt x="28" y="22"/>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1" name="Google Shape;5501;p57"/>
              <p:cNvSpPr/>
              <p:nvPr/>
            </p:nvSpPr>
            <p:spPr>
              <a:xfrm>
                <a:off x="2285900" y="4776025"/>
                <a:ext cx="400" cy="275"/>
              </a:xfrm>
              <a:custGeom>
                <a:avLst/>
                <a:gdLst/>
                <a:ahLst/>
                <a:cxnLst/>
                <a:rect l="l" t="t" r="r" b="b"/>
                <a:pathLst>
                  <a:path w="16" h="11" extrusionOk="0">
                    <a:moveTo>
                      <a:pt x="1" y="10"/>
                    </a:moveTo>
                    <a:cubicBezTo>
                      <a:pt x="6" y="7"/>
                      <a:pt x="11" y="4"/>
                      <a:pt x="16" y="0"/>
                    </a:cubicBezTo>
                    <a:cubicBezTo>
                      <a:pt x="11" y="4"/>
                      <a:pt x="6" y="7"/>
                      <a:pt x="1" y="1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2" name="Google Shape;5502;p57"/>
              <p:cNvSpPr/>
              <p:nvPr/>
            </p:nvSpPr>
            <p:spPr>
              <a:xfrm>
                <a:off x="2277175" y="4782900"/>
                <a:ext cx="500" cy="475"/>
              </a:xfrm>
              <a:custGeom>
                <a:avLst/>
                <a:gdLst/>
                <a:ahLst/>
                <a:cxnLst/>
                <a:rect l="l" t="t" r="r" b="b"/>
                <a:pathLst>
                  <a:path w="20" h="19" extrusionOk="0">
                    <a:moveTo>
                      <a:pt x="0"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3" name="Google Shape;5503;p57"/>
              <p:cNvSpPr/>
              <p:nvPr/>
            </p:nvSpPr>
            <p:spPr>
              <a:xfrm>
                <a:off x="2278150" y="4782000"/>
                <a:ext cx="500" cy="475"/>
              </a:xfrm>
              <a:custGeom>
                <a:avLst/>
                <a:gdLst/>
                <a:ahLst/>
                <a:cxnLst/>
                <a:rect l="l" t="t" r="r" b="b"/>
                <a:pathLst>
                  <a:path w="20" h="19" extrusionOk="0">
                    <a:moveTo>
                      <a:pt x="0"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4" name="Google Shape;5504;p57"/>
              <p:cNvSpPr/>
              <p:nvPr/>
            </p:nvSpPr>
            <p:spPr>
              <a:xfrm>
                <a:off x="2390475" y="4781950"/>
                <a:ext cx="1025" cy="875"/>
              </a:xfrm>
              <a:custGeom>
                <a:avLst/>
                <a:gdLst/>
                <a:ahLst/>
                <a:cxnLst/>
                <a:rect l="l" t="t" r="r" b="b"/>
                <a:pathLst>
                  <a:path w="41" h="35" extrusionOk="0">
                    <a:moveTo>
                      <a:pt x="0" y="1"/>
                    </a:moveTo>
                    <a:cubicBezTo>
                      <a:pt x="14" y="11"/>
                      <a:pt x="27" y="23"/>
                      <a:pt x="41" y="35"/>
                    </a:cubicBezTo>
                    <a:cubicBezTo>
                      <a:pt x="27" y="23"/>
                      <a:pt x="14"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5" name="Google Shape;5505;p57"/>
              <p:cNvSpPr/>
              <p:nvPr/>
            </p:nvSpPr>
            <p:spPr>
              <a:xfrm>
                <a:off x="2275200" y="4784775"/>
                <a:ext cx="500" cy="500"/>
              </a:xfrm>
              <a:custGeom>
                <a:avLst/>
                <a:gdLst/>
                <a:ahLst/>
                <a:cxnLst/>
                <a:rect l="l" t="t" r="r" b="b"/>
                <a:pathLst>
                  <a:path w="20" h="20" extrusionOk="0">
                    <a:moveTo>
                      <a:pt x="0" y="19"/>
                    </a:moveTo>
                    <a:lnTo>
                      <a:pt x="1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6" name="Google Shape;5506;p57"/>
              <p:cNvSpPr/>
              <p:nvPr/>
            </p:nvSpPr>
            <p:spPr>
              <a:xfrm>
                <a:off x="2279175" y="4781150"/>
                <a:ext cx="475" cy="400"/>
              </a:xfrm>
              <a:custGeom>
                <a:avLst/>
                <a:gdLst/>
                <a:ahLst/>
                <a:cxnLst/>
                <a:rect l="l" t="t" r="r" b="b"/>
                <a:pathLst>
                  <a:path w="19" h="16" extrusionOk="0">
                    <a:moveTo>
                      <a:pt x="1" y="16"/>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7" name="Google Shape;5507;p57"/>
              <p:cNvSpPr/>
              <p:nvPr/>
            </p:nvSpPr>
            <p:spPr>
              <a:xfrm>
                <a:off x="2384275" y="4777200"/>
                <a:ext cx="625" cy="450"/>
              </a:xfrm>
              <a:custGeom>
                <a:avLst/>
                <a:gdLst/>
                <a:ahLst/>
                <a:cxnLst/>
                <a:rect l="l" t="t" r="r" b="b"/>
                <a:pathLst>
                  <a:path w="25" h="18" extrusionOk="0">
                    <a:moveTo>
                      <a:pt x="1" y="0"/>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8" name="Google Shape;5508;p57"/>
              <p:cNvSpPr/>
              <p:nvPr/>
            </p:nvSpPr>
            <p:spPr>
              <a:xfrm>
                <a:off x="2276150" y="4783850"/>
                <a:ext cx="525" cy="475"/>
              </a:xfrm>
              <a:custGeom>
                <a:avLst/>
                <a:gdLst/>
                <a:ahLst/>
                <a:cxnLst/>
                <a:rect l="l" t="t" r="r" b="b"/>
                <a:pathLst>
                  <a:path w="21" h="19" extrusionOk="0">
                    <a:moveTo>
                      <a:pt x="1" y="18"/>
                    </a:moveTo>
                    <a:lnTo>
                      <a:pt x="2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09" name="Google Shape;5509;p57"/>
              <p:cNvSpPr/>
              <p:nvPr/>
            </p:nvSpPr>
            <p:spPr>
              <a:xfrm>
                <a:off x="2282725" y="4778400"/>
                <a:ext cx="375" cy="275"/>
              </a:xfrm>
              <a:custGeom>
                <a:avLst/>
                <a:gdLst/>
                <a:ahLst/>
                <a:cxnLst/>
                <a:rect l="l" t="t" r="r" b="b"/>
                <a:pathLst>
                  <a:path w="15" h="11" extrusionOk="0">
                    <a:moveTo>
                      <a:pt x="0" y="11"/>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0" name="Google Shape;5510;p57"/>
              <p:cNvSpPr/>
              <p:nvPr/>
            </p:nvSpPr>
            <p:spPr>
              <a:xfrm>
                <a:off x="2386375" y="4778675"/>
                <a:ext cx="725" cy="575"/>
              </a:xfrm>
              <a:custGeom>
                <a:avLst/>
                <a:gdLst/>
                <a:ahLst/>
                <a:cxnLst/>
                <a:rect l="l" t="t" r="r" b="b"/>
                <a:pathLst>
                  <a:path w="29" h="23" extrusionOk="0">
                    <a:moveTo>
                      <a:pt x="1" y="1"/>
                    </a:moveTo>
                    <a:lnTo>
                      <a:pt x="28" y="2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1" name="Google Shape;5511;p57"/>
              <p:cNvSpPr/>
              <p:nvPr/>
            </p:nvSpPr>
            <p:spPr>
              <a:xfrm>
                <a:off x="2387425" y="4779450"/>
                <a:ext cx="800" cy="675"/>
              </a:xfrm>
              <a:custGeom>
                <a:avLst/>
                <a:gdLst/>
                <a:ahLst/>
                <a:cxnLst/>
                <a:rect l="l" t="t" r="r" b="b"/>
                <a:pathLst>
                  <a:path w="32" h="27" extrusionOk="0">
                    <a:moveTo>
                      <a:pt x="0" y="1"/>
                    </a:moveTo>
                    <a:lnTo>
                      <a:pt x="32" y="26"/>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2" name="Google Shape;5512;p57"/>
              <p:cNvSpPr/>
              <p:nvPr/>
            </p:nvSpPr>
            <p:spPr>
              <a:xfrm>
                <a:off x="2385350" y="4777925"/>
                <a:ext cx="650" cy="500"/>
              </a:xfrm>
              <a:custGeom>
                <a:avLst/>
                <a:gdLst/>
                <a:ahLst/>
                <a:cxnLst/>
                <a:rect l="l" t="t" r="r" b="b"/>
                <a:pathLst>
                  <a:path w="26" h="20" extrusionOk="0">
                    <a:moveTo>
                      <a:pt x="0" y="1"/>
                    </a:moveTo>
                    <a:lnTo>
                      <a:pt x="26" y="1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3" name="Google Shape;5513;p57"/>
              <p:cNvSpPr/>
              <p:nvPr/>
            </p:nvSpPr>
            <p:spPr>
              <a:xfrm>
                <a:off x="2281675" y="4779350"/>
                <a:ext cx="175" cy="125"/>
              </a:xfrm>
              <a:custGeom>
                <a:avLst/>
                <a:gdLst/>
                <a:ahLst/>
                <a:cxnLst/>
                <a:rect l="l" t="t" r="r" b="b"/>
                <a:pathLst>
                  <a:path w="7" h="5" extrusionOk="0">
                    <a:moveTo>
                      <a:pt x="1" y="5"/>
                    </a:moveTo>
                    <a:lnTo>
                      <a:pt x="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4" name="Google Shape;5514;p57"/>
              <p:cNvSpPr/>
              <p:nvPr/>
            </p:nvSpPr>
            <p:spPr>
              <a:xfrm>
                <a:off x="2280275" y="4780275"/>
                <a:ext cx="400" cy="375"/>
              </a:xfrm>
              <a:custGeom>
                <a:avLst/>
                <a:gdLst/>
                <a:ahLst/>
                <a:cxnLst/>
                <a:rect l="l" t="t" r="r" b="b"/>
                <a:pathLst>
                  <a:path w="16" h="15" extrusionOk="0">
                    <a:moveTo>
                      <a:pt x="0" y="14"/>
                    </a:moveTo>
                    <a:lnTo>
                      <a:pt x="15"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5" name="Google Shape;5515;p57"/>
              <p:cNvSpPr/>
              <p:nvPr/>
            </p:nvSpPr>
            <p:spPr>
              <a:xfrm>
                <a:off x="2284850" y="4776775"/>
                <a:ext cx="400" cy="275"/>
              </a:xfrm>
              <a:custGeom>
                <a:avLst/>
                <a:gdLst/>
                <a:ahLst/>
                <a:cxnLst/>
                <a:rect l="l" t="t" r="r" b="b"/>
                <a:pathLst>
                  <a:path w="16" h="11" extrusionOk="0">
                    <a:moveTo>
                      <a:pt x="0" y="11"/>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6" name="Google Shape;5516;p57"/>
              <p:cNvSpPr/>
              <p:nvPr/>
            </p:nvSpPr>
            <p:spPr>
              <a:xfrm>
                <a:off x="2395575" y="4786625"/>
                <a:ext cx="675" cy="700"/>
              </a:xfrm>
              <a:custGeom>
                <a:avLst/>
                <a:gdLst/>
                <a:ahLst/>
                <a:cxnLst/>
                <a:rect l="l" t="t" r="r" b="b"/>
                <a:pathLst>
                  <a:path w="27" h="28" extrusionOk="0">
                    <a:moveTo>
                      <a:pt x="0" y="1"/>
                    </a:moveTo>
                    <a:cubicBezTo>
                      <a:pt x="9" y="10"/>
                      <a:pt x="17" y="19"/>
                      <a:pt x="27" y="27"/>
                    </a:cubicBezTo>
                    <a:cubicBezTo>
                      <a:pt x="17" y="19"/>
                      <a:pt x="9"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7" name="Google Shape;5517;p57"/>
              <p:cNvSpPr/>
              <p:nvPr/>
            </p:nvSpPr>
            <p:spPr>
              <a:xfrm>
                <a:off x="2378925" y="4773775"/>
                <a:ext cx="450" cy="275"/>
              </a:xfrm>
              <a:custGeom>
                <a:avLst/>
                <a:gdLst/>
                <a:ahLst/>
                <a:cxnLst/>
                <a:rect l="l" t="t" r="r" b="b"/>
                <a:pathLst>
                  <a:path w="18" h="11" extrusionOk="0">
                    <a:moveTo>
                      <a:pt x="1" y="0"/>
                    </a:moveTo>
                    <a:lnTo>
                      <a:pt x="18" y="1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8" name="Google Shape;5518;p57"/>
              <p:cNvSpPr/>
              <p:nvPr/>
            </p:nvSpPr>
            <p:spPr>
              <a:xfrm>
                <a:off x="2394650" y="4785725"/>
                <a:ext cx="675" cy="700"/>
              </a:xfrm>
              <a:custGeom>
                <a:avLst/>
                <a:gdLst/>
                <a:ahLst/>
                <a:cxnLst/>
                <a:rect l="l" t="t" r="r" b="b"/>
                <a:pathLst>
                  <a:path w="27" h="28" extrusionOk="0">
                    <a:moveTo>
                      <a:pt x="0" y="1"/>
                    </a:moveTo>
                    <a:cubicBezTo>
                      <a:pt x="9" y="9"/>
                      <a:pt x="17" y="18"/>
                      <a:pt x="27" y="27"/>
                    </a:cubicBezTo>
                    <a:cubicBezTo>
                      <a:pt x="17" y="18"/>
                      <a:pt x="9" y="9"/>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19" name="Google Shape;5519;p57"/>
              <p:cNvSpPr/>
              <p:nvPr/>
            </p:nvSpPr>
            <p:spPr>
              <a:xfrm>
                <a:off x="2288150" y="4774550"/>
                <a:ext cx="325" cy="250"/>
              </a:xfrm>
              <a:custGeom>
                <a:avLst/>
                <a:gdLst/>
                <a:ahLst/>
                <a:cxnLst/>
                <a:rect l="l" t="t" r="r" b="b"/>
                <a:pathLst>
                  <a:path w="13" h="10" extrusionOk="0">
                    <a:moveTo>
                      <a:pt x="0" y="9"/>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0" name="Google Shape;5520;p57"/>
              <p:cNvSpPr/>
              <p:nvPr/>
            </p:nvSpPr>
            <p:spPr>
              <a:xfrm>
                <a:off x="2397375" y="4788550"/>
                <a:ext cx="725" cy="725"/>
              </a:xfrm>
              <a:custGeom>
                <a:avLst/>
                <a:gdLst/>
                <a:ahLst/>
                <a:cxnLst/>
                <a:rect l="l" t="t" r="r" b="b"/>
                <a:pathLst>
                  <a:path w="29" h="29" extrusionOk="0">
                    <a:moveTo>
                      <a:pt x="1" y="0"/>
                    </a:moveTo>
                    <a:cubicBezTo>
                      <a:pt x="10" y="10"/>
                      <a:pt x="19" y="19"/>
                      <a:pt x="28" y="29"/>
                    </a:cubicBezTo>
                    <a:cubicBezTo>
                      <a:pt x="19" y="19"/>
                      <a:pt x="10"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1" name="Google Shape;5521;p57"/>
              <p:cNvSpPr/>
              <p:nvPr/>
            </p:nvSpPr>
            <p:spPr>
              <a:xfrm>
                <a:off x="2289275" y="4773875"/>
                <a:ext cx="275" cy="175"/>
              </a:xfrm>
              <a:custGeom>
                <a:avLst/>
                <a:gdLst/>
                <a:ahLst/>
                <a:cxnLst/>
                <a:rect l="l" t="t" r="r" b="b"/>
                <a:pathLst>
                  <a:path w="11" h="7" extrusionOk="0">
                    <a:moveTo>
                      <a:pt x="1" y="7"/>
                    </a:moveTo>
                    <a:lnTo>
                      <a:pt x="10"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2" name="Google Shape;5522;p57"/>
              <p:cNvSpPr/>
              <p:nvPr/>
            </p:nvSpPr>
            <p:spPr>
              <a:xfrm>
                <a:off x="2393675" y="4784800"/>
                <a:ext cx="700" cy="675"/>
              </a:xfrm>
              <a:custGeom>
                <a:avLst/>
                <a:gdLst/>
                <a:ahLst/>
                <a:cxnLst/>
                <a:rect l="l" t="t" r="r" b="b"/>
                <a:pathLst>
                  <a:path w="28" h="27" extrusionOk="0">
                    <a:moveTo>
                      <a:pt x="1" y="0"/>
                    </a:moveTo>
                    <a:lnTo>
                      <a:pt x="27"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3" name="Google Shape;5523;p57"/>
              <p:cNvSpPr/>
              <p:nvPr/>
            </p:nvSpPr>
            <p:spPr>
              <a:xfrm>
                <a:off x="2383225" y="4776450"/>
                <a:ext cx="600" cy="425"/>
              </a:xfrm>
              <a:custGeom>
                <a:avLst/>
                <a:gdLst/>
                <a:ahLst/>
                <a:cxnLst/>
                <a:rect l="l" t="t" r="r" b="b"/>
                <a:pathLst>
                  <a:path w="24" h="17" extrusionOk="0">
                    <a:moveTo>
                      <a:pt x="0" y="0"/>
                    </a:moveTo>
                    <a:cubicBezTo>
                      <a:pt x="7" y="6"/>
                      <a:pt x="16" y="11"/>
                      <a:pt x="23" y="16"/>
                    </a:cubicBezTo>
                    <a:cubicBezTo>
                      <a:pt x="16" y="11"/>
                      <a:pt x="7" y="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4" name="Google Shape;5524;p57"/>
              <p:cNvSpPr/>
              <p:nvPr/>
            </p:nvSpPr>
            <p:spPr>
              <a:xfrm>
                <a:off x="2396475" y="4787575"/>
                <a:ext cx="700" cy="725"/>
              </a:xfrm>
              <a:custGeom>
                <a:avLst/>
                <a:gdLst/>
                <a:ahLst/>
                <a:cxnLst/>
                <a:rect l="l" t="t" r="r" b="b"/>
                <a:pathLst>
                  <a:path w="28" h="29" extrusionOk="0">
                    <a:moveTo>
                      <a:pt x="1" y="1"/>
                    </a:moveTo>
                    <a:lnTo>
                      <a:pt x="27" y="2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5" name="Google Shape;5525;p57"/>
              <p:cNvSpPr/>
              <p:nvPr/>
            </p:nvSpPr>
            <p:spPr>
              <a:xfrm>
                <a:off x="2283750" y="4777575"/>
                <a:ext cx="400" cy="275"/>
              </a:xfrm>
              <a:custGeom>
                <a:avLst/>
                <a:gdLst/>
                <a:ahLst/>
                <a:cxnLst/>
                <a:rect l="l" t="t" r="r" b="b"/>
                <a:pathLst>
                  <a:path w="16" h="11" extrusionOk="0">
                    <a:moveTo>
                      <a:pt x="1" y="11"/>
                    </a:moveTo>
                    <a:lnTo>
                      <a:pt x="1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6" name="Google Shape;5526;p57"/>
              <p:cNvSpPr/>
              <p:nvPr/>
            </p:nvSpPr>
            <p:spPr>
              <a:xfrm>
                <a:off x="2287025" y="4775275"/>
                <a:ext cx="375" cy="275"/>
              </a:xfrm>
              <a:custGeom>
                <a:avLst/>
                <a:gdLst/>
                <a:ahLst/>
                <a:cxnLst/>
                <a:rect l="l" t="t" r="r" b="b"/>
                <a:pathLst>
                  <a:path w="15" h="11" extrusionOk="0">
                    <a:moveTo>
                      <a:pt x="0" y="10"/>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7" name="Google Shape;5527;p57"/>
              <p:cNvSpPr/>
              <p:nvPr/>
            </p:nvSpPr>
            <p:spPr>
              <a:xfrm>
                <a:off x="2273275" y="4786725"/>
                <a:ext cx="450" cy="475"/>
              </a:xfrm>
              <a:custGeom>
                <a:avLst/>
                <a:gdLst/>
                <a:ahLst/>
                <a:cxnLst/>
                <a:rect l="l" t="t" r="r" b="b"/>
                <a:pathLst>
                  <a:path w="18" h="19" extrusionOk="0">
                    <a:moveTo>
                      <a:pt x="1"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8" name="Google Shape;5528;p57"/>
              <p:cNvSpPr/>
              <p:nvPr/>
            </p:nvSpPr>
            <p:spPr>
              <a:xfrm>
                <a:off x="2272325" y="4787775"/>
                <a:ext cx="450" cy="450"/>
              </a:xfrm>
              <a:custGeom>
                <a:avLst/>
                <a:gdLst/>
                <a:ahLst/>
                <a:cxnLst/>
                <a:rect l="l" t="t" r="r" b="b"/>
                <a:pathLst>
                  <a:path w="18" h="18" extrusionOk="0">
                    <a:moveTo>
                      <a:pt x="1" y="17"/>
                    </a:moveTo>
                    <a:lnTo>
                      <a:pt x="18"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29" name="Google Shape;5529;p57"/>
              <p:cNvSpPr/>
              <p:nvPr/>
            </p:nvSpPr>
            <p:spPr>
              <a:xfrm>
                <a:off x="2274200" y="4785750"/>
                <a:ext cx="525" cy="475"/>
              </a:xfrm>
              <a:custGeom>
                <a:avLst/>
                <a:gdLst/>
                <a:ahLst/>
                <a:cxnLst/>
                <a:rect l="l" t="t" r="r" b="b"/>
                <a:pathLst>
                  <a:path w="21" h="19" extrusionOk="0">
                    <a:moveTo>
                      <a:pt x="1" y="19"/>
                    </a:moveTo>
                    <a:lnTo>
                      <a:pt x="2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0" name="Google Shape;5530;p57"/>
              <p:cNvSpPr/>
              <p:nvPr/>
            </p:nvSpPr>
            <p:spPr>
              <a:xfrm>
                <a:off x="2392675" y="4783900"/>
                <a:ext cx="750" cy="675"/>
              </a:xfrm>
              <a:custGeom>
                <a:avLst/>
                <a:gdLst/>
                <a:ahLst/>
                <a:cxnLst/>
                <a:rect l="l" t="t" r="r" b="b"/>
                <a:pathLst>
                  <a:path w="30" h="27" extrusionOk="0">
                    <a:moveTo>
                      <a:pt x="1" y="0"/>
                    </a:moveTo>
                    <a:cubicBezTo>
                      <a:pt x="10" y="9"/>
                      <a:pt x="21" y="17"/>
                      <a:pt x="29" y="27"/>
                    </a:cubicBezTo>
                    <a:cubicBezTo>
                      <a:pt x="21" y="17"/>
                      <a:pt x="10" y="9"/>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1" name="Google Shape;5531;p57"/>
              <p:cNvSpPr/>
              <p:nvPr/>
            </p:nvSpPr>
            <p:spPr>
              <a:xfrm>
                <a:off x="2271400" y="4788825"/>
                <a:ext cx="375" cy="425"/>
              </a:xfrm>
              <a:custGeom>
                <a:avLst/>
                <a:gdLst/>
                <a:ahLst/>
                <a:cxnLst/>
                <a:rect l="l" t="t" r="r" b="b"/>
                <a:pathLst>
                  <a:path w="15" h="17" extrusionOk="0">
                    <a:moveTo>
                      <a:pt x="0" y="17"/>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2" name="Google Shape;5532;p57"/>
              <p:cNvSpPr/>
              <p:nvPr/>
            </p:nvSpPr>
            <p:spPr>
              <a:xfrm>
                <a:off x="2239575" y="4761475"/>
                <a:ext cx="170050" cy="145900"/>
              </a:xfrm>
              <a:custGeom>
                <a:avLst/>
                <a:gdLst/>
                <a:ahLst/>
                <a:cxnLst/>
                <a:rect l="l" t="t" r="r" b="b"/>
                <a:pathLst>
                  <a:path w="6802" h="5836" extrusionOk="0">
                    <a:moveTo>
                      <a:pt x="3763" y="1"/>
                    </a:moveTo>
                    <a:cubicBezTo>
                      <a:pt x="3172" y="1"/>
                      <a:pt x="2575" y="150"/>
                      <a:pt x="2042" y="471"/>
                    </a:cubicBezTo>
                    <a:lnTo>
                      <a:pt x="2036" y="475"/>
                    </a:lnTo>
                    <a:cubicBezTo>
                      <a:pt x="2022" y="483"/>
                      <a:pt x="2010" y="490"/>
                      <a:pt x="1998" y="497"/>
                    </a:cubicBezTo>
                    <a:lnTo>
                      <a:pt x="1988" y="505"/>
                    </a:lnTo>
                    <a:lnTo>
                      <a:pt x="1955" y="525"/>
                    </a:lnTo>
                    <a:lnTo>
                      <a:pt x="1941" y="534"/>
                    </a:lnTo>
                    <a:lnTo>
                      <a:pt x="1911" y="554"/>
                    </a:lnTo>
                    <a:lnTo>
                      <a:pt x="1896" y="563"/>
                    </a:lnTo>
                    <a:cubicBezTo>
                      <a:pt x="1887" y="570"/>
                      <a:pt x="1877" y="577"/>
                      <a:pt x="1868" y="584"/>
                    </a:cubicBezTo>
                    <a:cubicBezTo>
                      <a:pt x="1862" y="587"/>
                      <a:pt x="1858" y="590"/>
                      <a:pt x="1853" y="593"/>
                    </a:cubicBezTo>
                    <a:lnTo>
                      <a:pt x="1825" y="613"/>
                    </a:lnTo>
                    <a:lnTo>
                      <a:pt x="1810" y="624"/>
                    </a:lnTo>
                    <a:cubicBezTo>
                      <a:pt x="1801" y="631"/>
                      <a:pt x="1791" y="638"/>
                      <a:pt x="1781" y="645"/>
                    </a:cubicBezTo>
                    <a:lnTo>
                      <a:pt x="1767" y="656"/>
                    </a:lnTo>
                    <a:lnTo>
                      <a:pt x="1738" y="678"/>
                    </a:lnTo>
                    <a:lnTo>
                      <a:pt x="1725" y="688"/>
                    </a:lnTo>
                    <a:cubicBezTo>
                      <a:pt x="1712" y="697"/>
                      <a:pt x="1701" y="707"/>
                      <a:pt x="1689" y="716"/>
                    </a:cubicBezTo>
                    <a:lnTo>
                      <a:pt x="1683" y="721"/>
                    </a:lnTo>
                    <a:cubicBezTo>
                      <a:pt x="1670" y="731"/>
                      <a:pt x="1656" y="743"/>
                      <a:pt x="1642" y="754"/>
                    </a:cubicBezTo>
                    <a:lnTo>
                      <a:pt x="1626" y="767"/>
                    </a:lnTo>
                    <a:cubicBezTo>
                      <a:pt x="1618" y="774"/>
                      <a:pt x="1610" y="780"/>
                      <a:pt x="1602" y="789"/>
                    </a:cubicBezTo>
                    <a:lnTo>
                      <a:pt x="1584" y="804"/>
                    </a:lnTo>
                    <a:lnTo>
                      <a:pt x="1561" y="824"/>
                    </a:lnTo>
                    <a:lnTo>
                      <a:pt x="1542" y="841"/>
                    </a:lnTo>
                    <a:lnTo>
                      <a:pt x="1521" y="859"/>
                    </a:lnTo>
                    <a:lnTo>
                      <a:pt x="1502" y="877"/>
                    </a:lnTo>
                    <a:lnTo>
                      <a:pt x="1482" y="896"/>
                    </a:lnTo>
                    <a:lnTo>
                      <a:pt x="1463" y="914"/>
                    </a:lnTo>
                    <a:lnTo>
                      <a:pt x="1442" y="933"/>
                    </a:lnTo>
                    <a:lnTo>
                      <a:pt x="1423" y="952"/>
                    </a:lnTo>
                    <a:lnTo>
                      <a:pt x="1404" y="973"/>
                    </a:lnTo>
                    <a:lnTo>
                      <a:pt x="1385" y="991"/>
                    </a:lnTo>
                    <a:lnTo>
                      <a:pt x="1365" y="1012"/>
                    </a:lnTo>
                    <a:lnTo>
                      <a:pt x="1347" y="1030"/>
                    </a:lnTo>
                    <a:lnTo>
                      <a:pt x="1325" y="1053"/>
                    </a:lnTo>
                    <a:lnTo>
                      <a:pt x="1309" y="1070"/>
                    </a:lnTo>
                    <a:cubicBezTo>
                      <a:pt x="1301" y="1079"/>
                      <a:pt x="1294" y="1087"/>
                      <a:pt x="1286" y="1096"/>
                    </a:cubicBezTo>
                    <a:lnTo>
                      <a:pt x="1272" y="1112"/>
                    </a:lnTo>
                    <a:lnTo>
                      <a:pt x="1236" y="1152"/>
                    </a:lnTo>
                    <a:cubicBezTo>
                      <a:pt x="1" y="2584"/>
                      <a:pt x="249" y="4726"/>
                      <a:pt x="1444" y="5836"/>
                    </a:cubicBezTo>
                    <a:cubicBezTo>
                      <a:pt x="2233" y="5743"/>
                      <a:pt x="2519" y="5131"/>
                      <a:pt x="2409" y="4340"/>
                    </a:cubicBezTo>
                    <a:cubicBezTo>
                      <a:pt x="2321" y="3715"/>
                      <a:pt x="2481" y="3427"/>
                      <a:pt x="2690" y="3427"/>
                    </a:cubicBezTo>
                    <a:cubicBezTo>
                      <a:pt x="2888" y="3427"/>
                      <a:pt x="3131" y="3686"/>
                      <a:pt x="3248" y="4165"/>
                    </a:cubicBezTo>
                    <a:cubicBezTo>
                      <a:pt x="3327" y="4490"/>
                      <a:pt x="3460" y="4807"/>
                      <a:pt x="3645" y="5059"/>
                    </a:cubicBezTo>
                    <a:cubicBezTo>
                      <a:pt x="3950" y="4644"/>
                      <a:pt x="4324" y="4296"/>
                      <a:pt x="4698" y="4062"/>
                    </a:cubicBezTo>
                    <a:cubicBezTo>
                      <a:pt x="4938" y="3913"/>
                      <a:pt x="5194" y="3788"/>
                      <a:pt x="5460" y="3690"/>
                    </a:cubicBezTo>
                    <a:cubicBezTo>
                      <a:pt x="5406" y="3622"/>
                      <a:pt x="5347" y="3557"/>
                      <a:pt x="5289" y="3494"/>
                    </a:cubicBezTo>
                    <a:cubicBezTo>
                      <a:pt x="4913" y="3090"/>
                      <a:pt x="4456" y="3048"/>
                      <a:pt x="4178" y="2558"/>
                    </a:cubicBezTo>
                    <a:cubicBezTo>
                      <a:pt x="4009" y="2262"/>
                      <a:pt x="4276" y="2158"/>
                      <a:pt x="4524" y="2158"/>
                    </a:cubicBezTo>
                    <a:cubicBezTo>
                      <a:pt x="4604" y="2158"/>
                      <a:pt x="4682" y="2169"/>
                      <a:pt x="4743" y="2188"/>
                    </a:cubicBezTo>
                    <a:cubicBezTo>
                      <a:pt x="5096" y="2297"/>
                      <a:pt x="5447" y="2474"/>
                      <a:pt x="5821" y="2474"/>
                    </a:cubicBezTo>
                    <a:cubicBezTo>
                      <a:pt x="5871" y="2474"/>
                      <a:pt x="5920" y="2471"/>
                      <a:pt x="5970" y="2464"/>
                    </a:cubicBezTo>
                    <a:cubicBezTo>
                      <a:pt x="6367" y="2411"/>
                      <a:pt x="6648" y="2141"/>
                      <a:pt x="6802" y="1789"/>
                    </a:cubicBezTo>
                    <a:cubicBezTo>
                      <a:pt x="6794" y="1773"/>
                      <a:pt x="6786" y="1757"/>
                      <a:pt x="6777" y="1741"/>
                    </a:cubicBezTo>
                    <a:cubicBezTo>
                      <a:pt x="6776" y="1737"/>
                      <a:pt x="6773" y="1734"/>
                      <a:pt x="6771" y="1730"/>
                    </a:cubicBezTo>
                    <a:cubicBezTo>
                      <a:pt x="6766" y="1718"/>
                      <a:pt x="6759" y="1706"/>
                      <a:pt x="6753" y="1695"/>
                    </a:cubicBezTo>
                    <a:lnTo>
                      <a:pt x="6745" y="1680"/>
                    </a:lnTo>
                    <a:cubicBezTo>
                      <a:pt x="6739" y="1669"/>
                      <a:pt x="6734" y="1658"/>
                      <a:pt x="6727" y="1649"/>
                    </a:cubicBezTo>
                    <a:lnTo>
                      <a:pt x="6719" y="1633"/>
                    </a:lnTo>
                    <a:cubicBezTo>
                      <a:pt x="6712" y="1623"/>
                      <a:pt x="6707" y="1613"/>
                      <a:pt x="6701" y="1602"/>
                    </a:cubicBezTo>
                    <a:lnTo>
                      <a:pt x="6691" y="1587"/>
                    </a:lnTo>
                    <a:cubicBezTo>
                      <a:pt x="6686" y="1577"/>
                      <a:pt x="6679" y="1567"/>
                      <a:pt x="6673" y="1557"/>
                    </a:cubicBezTo>
                    <a:lnTo>
                      <a:pt x="6665" y="1541"/>
                    </a:lnTo>
                    <a:cubicBezTo>
                      <a:pt x="6658" y="1532"/>
                      <a:pt x="6652" y="1522"/>
                      <a:pt x="6645" y="1512"/>
                    </a:cubicBezTo>
                    <a:cubicBezTo>
                      <a:pt x="6642" y="1507"/>
                      <a:pt x="6639" y="1502"/>
                      <a:pt x="6636" y="1498"/>
                    </a:cubicBezTo>
                    <a:cubicBezTo>
                      <a:pt x="6630" y="1487"/>
                      <a:pt x="6622" y="1478"/>
                      <a:pt x="6616" y="1467"/>
                    </a:cubicBezTo>
                    <a:cubicBezTo>
                      <a:pt x="6614" y="1463"/>
                      <a:pt x="6610" y="1458"/>
                      <a:pt x="6607" y="1454"/>
                    </a:cubicBezTo>
                    <a:lnTo>
                      <a:pt x="6586" y="1423"/>
                    </a:lnTo>
                    <a:lnTo>
                      <a:pt x="6577" y="1411"/>
                    </a:lnTo>
                    <a:cubicBezTo>
                      <a:pt x="6570" y="1400"/>
                      <a:pt x="6561" y="1389"/>
                      <a:pt x="6554" y="1378"/>
                    </a:cubicBezTo>
                    <a:lnTo>
                      <a:pt x="6547" y="1368"/>
                    </a:lnTo>
                    <a:cubicBezTo>
                      <a:pt x="6538" y="1356"/>
                      <a:pt x="6530" y="1344"/>
                      <a:pt x="6520" y="1332"/>
                    </a:cubicBezTo>
                    <a:lnTo>
                      <a:pt x="6516" y="1326"/>
                    </a:lnTo>
                    <a:cubicBezTo>
                      <a:pt x="6473" y="1269"/>
                      <a:pt x="6429" y="1214"/>
                      <a:pt x="6383" y="1161"/>
                    </a:cubicBezTo>
                    <a:cubicBezTo>
                      <a:pt x="6381" y="1159"/>
                      <a:pt x="6379" y="1157"/>
                      <a:pt x="6376" y="1154"/>
                    </a:cubicBezTo>
                    <a:cubicBezTo>
                      <a:pt x="6367" y="1144"/>
                      <a:pt x="6357" y="1132"/>
                      <a:pt x="6348" y="1121"/>
                    </a:cubicBezTo>
                    <a:lnTo>
                      <a:pt x="6340" y="1113"/>
                    </a:lnTo>
                    <a:cubicBezTo>
                      <a:pt x="6331" y="1102"/>
                      <a:pt x="6322" y="1093"/>
                      <a:pt x="6313" y="1083"/>
                    </a:cubicBezTo>
                    <a:cubicBezTo>
                      <a:pt x="6309" y="1080"/>
                      <a:pt x="6306" y="1077"/>
                      <a:pt x="6303" y="1073"/>
                    </a:cubicBezTo>
                    <a:lnTo>
                      <a:pt x="6277" y="1045"/>
                    </a:lnTo>
                    <a:lnTo>
                      <a:pt x="6266" y="1034"/>
                    </a:lnTo>
                    <a:cubicBezTo>
                      <a:pt x="6257" y="1026"/>
                      <a:pt x="6249" y="1016"/>
                      <a:pt x="6239" y="1008"/>
                    </a:cubicBezTo>
                    <a:lnTo>
                      <a:pt x="6229" y="997"/>
                    </a:lnTo>
                    <a:cubicBezTo>
                      <a:pt x="6220" y="989"/>
                      <a:pt x="6212" y="979"/>
                      <a:pt x="6202" y="971"/>
                    </a:cubicBezTo>
                    <a:cubicBezTo>
                      <a:pt x="6199" y="967"/>
                      <a:pt x="6195" y="963"/>
                      <a:pt x="6191" y="960"/>
                    </a:cubicBezTo>
                    <a:lnTo>
                      <a:pt x="6164" y="933"/>
                    </a:lnTo>
                    <a:lnTo>
                      <a:pt x="6153" y="924"/>
                    </a:lnTo>
                    <a:cubicBezTo>
                      <a:pt x="6144" y="914"/>
                      <a:pt x="6134" y="906"/>
                      <a:pt x="6125" y="897"/>
                    </a:cubicBezTo>
                    <a:lnTo>
                      <a:pt x="6115" y="888"/>
                    </a:lnTo>
                    <a:cubicBezTo>
                      <a:pt x="6104" y="878"/>
                      <a:pt x="6094" y="870"/>
                      <a:pt x="6083" y="860"/>
                    </a:cubicBezTo>
                    <a:lnTo>
                      <a:pt x="6076" y="854"/>
                    </a:lnTo>
                    <a:cubicBezTo>
                      <a:pt x="6063" y="842"/>
                      <a:pt x="6049" y="830"/>
                      <a:pt x="6036" y="820"/>
                    </a:cubicBezTo>
                    <a:cubicBezTo>
                      <a:pt x="6010" y="796"/>
                      <a:pt x="5981" y="774"/>
                      <a:pt x="5953" y="751"/>
                    </a:cubicBezTo>
                    <a:lnTo>
                      <a:pt x="5945" y="745"/>
                    </a:lnTo>
                    <a:lnTo>
                      <a:pt x="5913" y="720"/>
                    </a:lnTo>
                    <a:cubicBezTo>
                      <a:pt x="5909" y="716"/>
                      <a:pt x="5903" y="713"/>
                      <a:pt x="5899" y="710"/>
                    </a:cubicBezTo>
                    <a:lnTo>
                      <a:pt x="5871" y="689"/>
                    </a:lnTo>
                    <a:lnTo>
                      <a:pt x="5856" y="677"/>
                    </a:lnTo>
                    <a:lnTo>
                      <a:pt x="5830" y="659"/>
                    </a:lnTo>
                    <a:lnTo>
                      <a:pt x="5812" y="645"/>
                    </a:lnTo>
                    <a:lnTo>
                      <a:pt x="5787" y="628"/>
                    </a:lnTo>
                    <a:lnTo>
                      <a:pt x="5768" y="615"/>
                    </a:lnTo>
                    <a:cubicBezTo>
                      <a:pt x="5761" y="610"/>
                      <a:pt x="5753" y="605"/>
                      <a:pt x="5745" y="599"/>
                    </a:cubicBezTo>
                    <a:lnTo>
                      <a:pt x="5725" y="586"/>
                    </a:lnTo>
                    <a:lnTo>
                      <a:pt x="5702" y="571"/>
                    </a:lnTo>
                    <a:lnTo>
                      <a:pt x="5681" y="558"/>
                    </a:lnTo>
                    <a:lnTo>
                      <a:pt x="5660" y="544"/>
                    </a:lnTo>
                    <a:lnTo>
                      <a:pt x="5637" y="530"/>
                    </a:lnTo>
                    <a:lnTo>
                      <a:pt x="5616" y="518"/>
                    </a:lnTo>
                    <a:cubicBezTo>
                      <a:pt x="5609" y="513"/>
                      <a:pt x="5600" y="508"/>
                      <a:pt x="5592" y="503"/>
                    </a:cubicBezTo>
                    <a:lnTo>
                      <a:pt x="5575" y="493"/>
                    </a:lnTo>
                    <a:cubicBezTo>
                      <a:pt x="5565" y="487"/>
                      <a:pt x="5556" y="481"/>
                      <a:pt x="5547" y="476"/>
                    </a:cubicBezTo>
                    <a:lnTo>
                      <a:pt x="5536" y="470"/>
                    </a:lnTo>
                    <a:cubicBezTo>
                      <a:pt x="5482" y="440"/>
                      <a:pt x="5428" y="410"/>
                      <a:pt x="5373" y="383"/>
                    </a:cubicBezTo>
                    <a:lnTo>
                      <a:pt x="5370" y="380"/>
                    </a:lnTo>
                    <a:cubicBezTo>
                      <a:pt x="5356" y="374"/>
                      <a:pt x="5343" y="368"/>
                      <a:pt x="5329" y="361"/>
                    </a:cubicBezTo>
                    <a:lnTo>
                      <a:pt x="5323" y="358"/>
                    </a:lnTo>
                    <a:cubicBezTo>
                      <a:pt x="5310" y="352"/>
                      <a:pt x="5296" y="345"/>
                      <a:pt x="5284" y="339"/>
                    </a:cubicBezTo>
                    <a:lnTo>
                      <a:pt x="5277" y="337"/>
                    </a:lnTo>
                    <a:cubicBezTo>
                      <a:pt x="5264" y="330"/>
                      <a:pt x="5251" y="324"/>
                      <a:pt x="5238" y="318"/>
                    </a:cubicBezTo>
                    <a:lnTo>
                      <a:pt x="5231" y="316"/>
                    </a:lnTo>
                    <a:cubicBezTo>
                      <a:pt x="5218" y="309"/>
                      <a:pt x="5204" y="303"/>
                      <a:pt x="5190" y="298"/>
                    </a:cubicBezTo>
                    <a:lnTo>
                      <a:pt x="5187" y="295"/>
                    </a:lnTo>
                    <a:cubicBezTo>
                      <a:pt x="5172" y="289"/>
                      <a:pt x="5157" y="283"/>
                      <a:pt x="5142" y="277"/>
                    </a:cubicBezTo>
                    <a:cubicBezTo>
                      <a:pt x="4709" y="97"/>
                      <a:pt x="4238" y="1"/>
                      <a:pt x="3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3" name="Google Shape;5533;p57"/>
              <p:cNvSpPr/>
              <p:nvPr/>
            </p:nvSpPr>
            <p:spPr>
              <a:xfrm>
                <a:off x="2330700" y="4853725"/>
                <a:ext cx="55075" cy="47200"/>
              </a:xfrm>
              <a:custGeom>
                <a:avLst/>
                <a:gdLst/>
                <a:ahLst/>
                <a:cxnLst/>
                <a:rect l="l" t="t" r="r" b="b"/>
                <a:pathLst>
                  <a:path w="2203" h="1888" extrusionOk="0">
                    <a:moveTo>
                      <a:pt x="1815" y="0"/>
                    </a:moveTo>
                    <a:cubicBezTo>
                      <a:pt x="1549" y="98"/>
                      <a:pt x="1294" y="222"/>
                      <a:pt x="1053" y="372"/>
                    </a:cubicBezTo>
                    <a:cubicBezTo>
                      <a:pt x="680" y="606"/>
                      <a:pt x="306" y="954"/>
                      <a:pt x="0" y="1368"/>
                    </a:cubicBezTo>
                    <a:cubicBezTo>
                      <a:pt x="225" y="1678"/>
                      <a:pt x="526" y="1887"/>
                      <a:pt x="894" y="1887"/>
                    </a:cubicBezTo>
                    <a:cubicBezTo>
                      <a:pt x="955" y="1887"/>
                      <a:pt x="1018" y="1881"/>
                      <a:pt x="1084" y="1869"/>
                    </a:cubicBezTo>
                    <a:cubicBezTo>
                      <a:pt x="1232" y="1840"/>
                      <a:pt x="1376" y="1787"/>
                      <a:pt x="1507" y="1710"/>
                    </a:cubicBezTo>
                    <a:cubicBezTo>
                      <a:pt x="1580" y="1654"/>
                      <a:pt x="1656" y="1599"/>
                      <a:pt x="1733" y="1542"/>
                    </a:cubicBezTo>
                    <a:cubicBezTo>
                      <a:pt x="2048" y="1248"/>
                      <a:pt x="2202" y="800"/>
                      <a:pt x="2005" y="315"/>
                    </a:cubicBezTo>
                    <a:cubicBezTo>
                      <a:pt x="1957"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4" name="Google Shape;5534;p57"/>
              <p:cNvSpPr/>
              <p:nvPr/>
            </p:nvSpPr>
            <p:spPr>
              <a:xfrm>
                <a:off x="2368350" y="4892275"/>
                <a:ext cx="5675" cy="4225"/>
              </a:xfrm>
              <a:custGeom>
                <a:avLst/>
                <a:gdLst/>
                <a:ahLst/>
                <a:cxnLst/>
                <a:rect l="l" t="t" r="r" b="b"/>
                <a:pathLst>
                  <a:path w="227" h="169" extrusionOk="0">
                    <a:moveTo>
                      <a:pt x="226" y="1"/>
                    </a:moveTo>
                    <a:cubicBezTo>
                      <a:pt x="150" y="57"/>
                      <a:pt x="74" y="113"/>
                      <a:pt x="1" y="169"/>
                    </a:cubicBezTo>
                    <a:cubicBezTo>
                      <a:pt x="82" y="121"/>
                      <a:pt x="157" y="65"/>
                      <a:pt x="22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5" name="Google Shape;5535;p57"/>
              <p:cNvSpPr/>
              <p:nvPr/>
            </p:nvSpPr>
            <p:spPr>
              <a:xfrm>
                <a:off x="2546225" y="4794475"/>
                <a:ext cx="43300" cy="46050"/>
              </a:xfrm>
              <a:custGeom>
                <a:avLst/>
                <a:gdLst/>
                <a:ahLst/>
                <a:cxnLst/>
                <a:rect l="l" t="t" r="r" b="b"/>
                <a:pathLst>
                  <a:path w="1732" h="1842" extrusionOk="0">
                    <a:moveTo>
                      <a:pt x="951" y="0"/>
                    </a:moveTo>
                    <a:cubicBezTo>
                      <a:pt x="648" y="226"/>
                      <a:pt x="330" y="432"/>
                      <a:pt x="0" y="617"/>
                    </a:cubicBezTo>
                    <a:cubicBezTo>
                      <a:pt x="168" y="1035"/>
                      <a:pt x="336" y="1453"/>
                      <a:pt x="493" y="1842"/>
                    </a:cubicBezTo>
                    <a:cubicBezTo>
                      <a:pt x="849" y="1652"/>
                      <a:pt x="1295" y="1361"/>
                      <a:pt x="1731" y="1034"/>
                    </a:cubicBezTo>
                    <a:cubicBezTo>
                      <a:pt x="1480" y="702"/>
                      <a:pt x="1217" y="353"/>
                      <a:pt x="9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6" name="Google Shape;5536;p57"/>
              <p:cNvSpPr/>
              <p:nvPr/>
            </p:nvSpPr>
            <p:spPr>
              <a:xfrm>
                <a:off x="2558500" y="4820300"/>
                <a:ext cx="48925" cy="47450"/>
              </a:xfrm>
              <a:custGeom>
                <a:avLst/>
                <a:gdLst/>
                <a:ahLst/>
                <a:cxnLst/>
                <a:rect l="l" t="t" r="r" b="b"/>
                <a:pathLst>
                  <a:path w="1957" h="1898" extrusionOk="0">
                    <a:moveTo>
                      <a:pt x="1239" y="1"/>
                    </a:moveTo>
                    <a:cubicBezTo>
                      <a:pt x="803" y="328"/>
                      <a:pt x="357" y="619"/>
                      <a:pt x="1" y="809"/>
                    </a:cubicBezTo>
                    <a:cubicBezTo>
                      <a:pt x="162" y="1213"/>
                      <a:pt x="312" y="1586"/>
                      <a:pt x="436" y="1897"/>
                    </a:cubicBezTo>
                    <a:cubicBezTo>
                      <a:pt x="817" y="1735"/>
                      <a:pt x="1395" y="1374"/>
                      <a:pt x="1957" y="952"/>
                    </a:cubicBezTo>
                    <a:cubicBezTo>
                      <a:pt x="1742" y="666"/>
                      <a:pt x="1497" y="344"/>
                      <a:pt x="12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7" name="Google Shape;5537;p57"/>
              <p:cNvSpPr/>
              <p:nvPr/>
            </p:nvSpPr>
            <p:spPr>
              <a:xfrm>
                <a:off x="2589475" y="4795025"/>
                <a:ext cx="52075" cy="49100"/>
              </a:xfrm>
              <a:custGeom>
                <a:avLst/>
                <a:gdLst/>
                <a:ahLst/>
                <a:cxnLst/>
                <a:rect l="l" t="t" r="r" b="b"/>
                <a:pathLst>
                  <a:path w="2083" h="1964" extrusionOk="0">
                    <a:moveTo>
                      <a:pt x="1158" y="1"/>
                    </a:moveTo>
                    <a:cubicBezTo>
                      <a:pt x="846" y="332"/>
                      <a:pt x="429" y="691"/>
                      <a:pt x="0" y="1012"/>
                    </a:cubicBezTo>
                    <a:cubicBezTo>
                      <a:pt x="258" y="1354"/>
                      <a:pt x="503" y="1677"/>
                      <a:pt x="718" y="1963"/>
                    </a:cubicBezTo>
                    <a:cubicBezTo>
                      <a:pt x="1249" y="1563"/>
                      <a:pt x="1766" y="1109"/>
                      <a:pt x="2083" y="716"/>
                    </a:cubicBezTo>
                    <a:cubicBezTo>
                      <a:pt x="1817" y="511"/>
                      <a:pt x="1500" y="265"/>
                      <a:pt x="1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8" name="Google Shape;5538;p57"/>
              <p:cNvSpPr/>
              <p:nvPr/>
            </p:nvSpPr>
            <p:spPr>
              <a:xfrm>
                <a:off x="2601050" y="4966850"/>
                <a:ext cx="725" cy="425"/>
              </a:xfrm>
              <a:custGeom>
                <a:avLst/>
                <a:gdLst/>
                <a:ahLst/>
                <a:cxnLst/>
                <a:rect l="l" t="t" r="r" b="b"/>
                <a:pathLst>
                  <a:path w="29" h="17" extrusionOk="0">
                    <a:moveTo>
                      <a:pt x="27" y="1"/>
                    </a:moveTo>
                    <a:cubicBezTo>
                      <a:pt x="18" y="2"/>
                      <a:pt x="9" y="2"/>
                      <a:pt x="1" y="3"/>
                    </a:cubicBezTo>
                    <a:lnTo>
                      <a:pt x="28" y="17"/>
                    </a:lnTo>
                    <a:cubicBezTo>
                      <a:pt x="28" y="12"/>
                      <a:pt x="28" y="6"/>
                      <a:pt x="27"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39" name="Google Shape;5539;p57"/>
              <p:cNvSpPr/>
              <p:nvPr/>
            </p:nvSpPr>
            <p:spPr>
              <a:xfrm>
                <a:off x="2523500" y="4746175"/>
                <a:ext cx="27600" cy="34300"/>
              </a:xfrm>
              <a:custGeom>
                <a:avLst/>
                <a:gdLst/>
                <a:ahLst/>
                <a:cxnLst/>
                <a:rect l="l" t="t" r="r" b="b"/>
                <a:pathLst>
                  <a:path w="1104" h="1372" extrusionOk="0">
                    <a:moveTo>
                      <a:pt x="409" y="1"/>
                    </a:moveTo>
                    <a:cubicBezTo>
                      <a:pt x="277" y="102"/>
                      <a:pt x="141" y="196"/>
                      <a:pt x="0" y="284"/>
                    </a:cubicBezTo>
                    <a:cubicBezTo>
                      <a:pt x="128" y="602"/>
                      <a:pt x="277" y="973"/>
                      <a:pt x="436" y="1372"/>
                    </a:cubicBezTo>
                    <a:cubicBezTo>
                      <a:pt x="668" y="1237"/>
                      <a:pt x="890" y="1089"/>
                      <a:pt x="1104" y="928"/>
                    </a:cubicBezTo>
                    <a:cubicBezTo>
                      <a:pt x="859" y="603"/>
                      <a:pt x="624" y="290"/>
                      <a:pt x="4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0" name="Google Shape;5540;p57"/>
              <p:cNvSpPr/>
              <p:nvPr/>
            </p:nvSpPr>
            <p:spPr>
              <a:xfrm>
                <a:off x="2726950" y="4870300"/>
                <a:ext cx="550" cy="1050"/>
              </a:xfrm>
              <a:custGeom>
                <a:avLst/>
                <a:gdLst/>
                <a:ahLst/>
                <a:cxnLst/>
                <a:rect l="l" t="t" r="r" b="b"/>
                <a:pathLst>
                  <a:path w="22" h="42" extrusionOk="0">
                    <a:moveTo>
                      <a:pt x="10" y="0"/>
                    </a:moveTo>
                    <a:cubicBezTo>
                      <a:pt x="8" y="12"/>
                      <a:pt x="4" y="24"/>
                      <a:pt x="1" y="37"/>
                    </a:cubicBezTo>
                    <a:lnTo>
                      <a:pt x="21" y="42"/>
                    </a:lnTo>
                    <a:cubicBezTo>
                      <a:pt x="18" y="28"/>
                      <a:pt x="15" y="14"/>
                      <a:pt x="1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1" name="Google Shape;5541;p57"/>
              <p:cNvSpPr/>
              <p:nvPr/>
            </p:nvSpPr>
            <p:spPr>
              <a:xfrm>
                <a:off x="2534400" y="4769350"/>
                <a:ext cx="35625" cy="40550"/>
              </a:xfrm>
              <a:custGeom>
                <a:avLst/>
                <a:gdLst/>
                <a:ahLst/>
                <a:cxnLst/>
                <a:rect l="l" t="t" r="r" b="b"/>
                <a:pathLst>
                  <a:path w="1425" h="1622" extrusionOk="0">
                    <a:moveTo>
                      <a:pt x="668" y="1"/>
                    </a:moveTo>
                    <a:cubicBezTo>
                      <a:pt x="454" y="161"/>
                      <a:pt x="232" y="309"/>
                      <a:pt x="0" y="444"/>
                    </a:cubicBezTo>
                    <a:lnTo>
                      <a:pt x="473" y="1622"/>
                    </a:lnTo>
                    <a:cubicBezTo>
                      <a:pt x="803" y="1437"/>
                      <a:pt x="1121" y="1231"/>
                      <a:pt x="1425" y="1005"/>
                    </a:cubicBezTo>
                    <a:cubicBezTo>
                      <a:pt x="1170" y="668"/>
                      <a:pt x="915"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2" name="Google Shape;5542;p57"/>
              <p:cNvSpPr/>
              <p:nvPr/>
            </p:nvSpPr>
            <p:spPr>
              <a:xfrm>
                <a:off x="2530625" y="4742025"/>
                <a:ext cx="8375" cy="4175"/>
              </a:xfrm>
              <a:custGeom>
                <a:avLst/>
                <a:gdLst/>
                <a:ahLst/>
                <a:cxnLst/>
                <a:rect l="l" t="t" r="r" b="b"/>
                <a:pathLst>
                  <a:path w="335" h="167" extrusionOk="0">
                    <a:moveTo>
                      <a:pt x="0" y="1"/>
                    </a:moveTo>
                    <a:lnTo>
                      <a:pt x="124" y="167"/>
                    </a:lnTo>
                    <a:cubicBezTo>
                      <a:pt x="194" y="112"/>
                      <a:pt x="264"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3" name="Google Shape;5543;p57"/>
              <p:cNvSpPr/>
              <p:nvPr/>
            </p:nvSpPr>
            <p:spPr>
              <a:xfrm>
                <a:off x="2519000" y="4742025"/>
                <a:ext cx="14725" cy="11275"/>
              </a:xfrm>
              <a:custGeom>
                <a:avLst/>
                <a:gdLst/>
                <a:ahLst/>
                <a:cxnLst/>
                <a:rect l="l" t="t" r="r" b="b"/>
                <a:pathLst>
                  <a:path w="589" h="451" extrusionOk="0">
                    <a:moveTo>
                      <a:pt x="1" y="1"/>
                    </a:moveTo>
                    <a:cubicBezTo>
                      <a:pt x="54" y="134"/>
                      <a:pt x="114" y="285"/>
                      <a:pt x="180" y="450"/>
                    </a:cubicBezTo>
                    <a:cubicBezTo>
                      <a:pt x="321" y="362"/>
                      <a:pt x="457" y="268"/>
                      <a:pt x="589" y="167"/>
                    </a:cubicBezTo>
                    <a:lnTo>
                      <a:pt x="464"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4" name="Google Shape;5544;p57"/>
              <p:cNvSpPr/>
              <p:nvPr/>
            </p:nvSpPr>
            <p:spPr>
              <a:xfrm>
                <a:off x="2505200" y="4742025"/>
                <a:ext cx="187625" cy="178575"/>
              </a:xfrm>
              <a:custGeom>
                <a:avLst/>
                <a:gdLst/>
                <a:ahLst/>
                <a:cxnLst/>
                <a:rect l="l" t="t" r="r" b="b"/>
                <a:pathLst>
                  <a:path w="7505" h="7143" extrusionOk="0">
                    <a:moveTo>
                      <a:pt x="2758" y="259"/>
                    </a:moveTo>
                    <a:cubicBezTo>
                      <a:pt x="2713" y="307"/>
                      <a:pt x="2668" y="355"/>
                      <a:pt x="2622" y="402"/>
                    </a:cubicBezTo>
                    <a:lnTo>
                      <a:pt x="2622" y="402"/>
                    </a:lnTo>
                    <a:cubicBezTo>
                      <a:pt x="2667" y="355"/>
                      <a:pt x="2713" y="307"/>
                      <a:pt x="2758" y="259"/>
                    </a:cubicBezTo>
                    <a:close/>
                    <a:moveTo>
                      <a:pt x="2812" y="5637"/>
                    </a:moveTo>
                    <a:cubicBezTo>
                      <a:pt x="2873" y="5791"/>
                      <a:pt x="2913" y="5893"/>
                      <a:pt x="2926" y="5926"/>
                    </a:cubicBezTo>
                    <a:cubicBezTo>
                      <a:pt x="2913" y="5893"/>
                      <a:pt x="2873" y="5791"/>
                      <a:pt x="2812" y="5637"/>
                    </a:cubicBezTo>
                    <a:close/>
                    <a:moveTo>
                      <a:pt x="1" y="1"/>
                    </a:moveTo>
                    <a:cubicBezTo>
                      <a:pt x="481" y="1672"/>
                      <a:pt x="1326" y="4280"/>
                      <a:pt x="2174" y="6535"/>
                    </a:cubicBezTo>
                    <a:cubicBezTo>
                      <a:pt x="2252" y="6741"/>
                      <a:pt x="2329" y="6944"/>
                      <a:pt x="2407" y="7143"/>
                    </a:cubicBezTo>
                    <a:cubicBezTo>
                      <a:pt x="2413" y="7119"/>
                      <a:pt x="2423" y="7094"/>
                      <a:pt x="2433" y="7071"/>
                    </a:cubicBezTo>
                    <a:cubicBezTo>
                      <a:pt x="3003" y="5751"/>
                      <a:pt x="6133" y="3514"/>
                      <a:pt x="7332" y="3315"/>
                    </a:cubicBezTo>
                    <a:cubicBezTo>
                      <a:pt x="7380" y="3308"/>
                      <a:pt x="7428" y="3303"/>
                      <a:pt x="7475" y="3303"/>
                    </a:cubicBezTo>
                    <a:cubicBezTo>
                      <a:pt x="7485" y="3303"/>
                      <a:pt x="7495" y="3304"/>
                      <a:pt x="7505" y="3304"/>
                    </a:cubicBezTo>
                    <a:cubicBezTo>
                      <a:pt x="6119" y="2241"/>
                      <a:pt x="4335" y="1003"/>
                      <a:pt x="2810" y="1"/>
                    </a:cubicBezTo>
                    <a:lnTo>
                      <a:pt x="1791" y="1"/>
                    </a:lnTo>
                    <a:cubicBezTo>
                      <a:pt x="2005" y="167"/>
                      <a:pt x="2239" y="347"/>
                      <a:pt x="2484" y="538"/>
                    </a:cubicBezTo>
                    <a:lnTo>
                      <a:pt x="3493" y="1319"/>
                    </a:lnTo>
                    <a:lnTo>
                      <a:pt x="4529" y="2121"/>
                    </a:lnTo>
                    <a:cubicBezTo>
                      <a:pt x="4871" y="2386"/>
                      <a:pt x="5189" y="2631"/>
                      <a:pt x="5454" y="2836"/>
                    </a:cubicBezTo>
                    <a:cubicBezTo>
                      <a:pt x="5137" y="3229"/>
                      <a:pt x="4620" y="3683"/>
                      <a:pt x="4089" y="4083"/>
                    </a:cubicBezTo>
                    <a:cubicBezTo>
                      <a:pt x="3527" y="4505"/>
                      <a:pt x="2949" y="4866"/>
                      <a:pt x="2568" y="5028"/>
                    </a:cubicBezTo>
                    <a:cubicBezTo>
                      <a:pt x="2444" y="4717"/>
                      <a:pt x="2294" y="4344"/>
                      <a:pt x="2133" y="3940"/>
                    </a:cubicBezTo>
                    <a:cubicBezTo>
                      <a:pt x="1976" y="3551"/>
                      <a:pt x="1808" y="3133"/>
                      <a:pt x="1640" y="2715"/>
                    </a:cubicBezTo>
                    <a:lnTo>
                      <a:pt x="1168" y="1538"/>
                    </a:lnTo>
                    <a:cubicBezTo>
                      <a:pt x="1009" y="1139"/>
                      <a:pt x="859" y="768"/>
                      <a:pt x="732" y="450"/>
                    </a:cubicBezTo>
                    <a:cubicBezTo>
                      <a:pt x="665" y="285"/>
                      <a:pt x="605" y="134"/>
                      <a:pt x="5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5" name="Google Shape;5545;p57"/>
              <p:cNvSpPr/>
              <p:nvPr/>
            </p:nvSpPr>
            <p:spPr>
              <a:xfrm>
                <a:off x="2551075" y="4755450"/>
                <a:ext cx="41500" cy="39050"/>
              </a:xfrm>
              <a:custGeom>
                <a:avLst/>
                <a:gdLst/>
                <a:ahLst/>
                <a:cxnLst/>
                <a:rect l="l" t="t" r="r" b="b"/>
                <a:pathLst>
                  <a:path w="1660" h="1562" extrusionOk="0">
                    <a:moveTo>
                      <a:pt x="651" y="1"/>
                    </a:moveTo>
                    <a:cubicBezTo>
                      <a:pt x="445" y="199"/>
                      <a:pt x="228" y="385"/>
                      <a:pt x="1" y="557"/>
                    </a:cubicBezTo>
                    <a:cubicBezTo>
                      <a:pt x="248" y="885"/>
                      <a:pt x="503" y="1224"/>
                      <a:pt x="757" y="1561"/>
                    </a:cubicBezTo>
                    <a:cubicBezTo>
                      <a:pt x="1077" y="1325"/>
                      <a:pt x="1379" y="1064"/>
                      <a:pt x="1659" y="782"/>
                    </a:cubicBezTo>
                    <a:lnTo>
                      <a:pt x="65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6" name="Google Shape;5546;p57"/>
              <p:cNvSpPr/>
              <p:nvPr/>
            </p:nvSpPr>
            <p:spPr>
              <a:xfrm>
                <a:off x="2533700" y="4742025"/>
                <a:ext cx="33650" cy="27350"/>
              </a:xfrm>
              <a:custGeom>
                <a:avLst/>
                <a:gdLst/>
                <a:ahLst/>
                <a:cxnLst/>
                <a:rect l="l" t="t" r="r" b="b"/>
                <a:pathLst>
                  <a:path w="1346" h="1094" extrusionOk="0">
                    <a:moveTo>
                      <a:pt x="211" y="1"/>
                    </a:moveTo>
                    <a:cubicBezTo>
                      <a:pt x="141" y="56"/>
                      <a:pt x="71" y="111"/>
                      <a:pt x="1" y="165"/>
                    </a:cubicBezTo>
                    <a:cubicBezTo>
                      <a:pt x="216" y="456"/>
                      <a:pt x="451" y="769"/>
                      <a:pt x="696" y="1094"/>
                    </a:cubicBezTo>
                    <a:cubicBezTo>
                      <a:pt x="923" y="921"/>
                      <a:pt x="1140" y="735"/>
                      <a:pt x="1346" y="538"/>
                    </a:cubicBezTo>
                    <a:cubicBezTo>
                      <a:pt x="1099" y="347"/>
                      <a:pt x="865" y="165"/>
                      <a:pt x="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7" name="Google Shape;5547;p57"/>
              <p:cNvSpPr/>
              <p:nvPr/>
            </p:nvSpPr>
            <p:spPr>
              <a:xfrm>
                <a:off x="2569975" y="4774975"/>
                <a:ext cx="48450" cy="45350"/>
              </a:xfrm>
              <a:custGeom>
                <a:avLst/>
                <a:gdLst/>
                <a:ahLst/>
                <a:cxnLst/>
                <a:rect l="l" t="t" r="r" b="b"/>
                <a:pathLst>
                  <a:path w="1938" h="1814" extrusionOk="0">
                    <a:moveTo>
                      <a:pt x="902" y="1"/>
                    </a:moveTo>
                    <a:cubicBezTo>
                      <a:pt x="623" y="283"/>
                      <a:pt x="321" y="544"/>
                      <a:pt x="1" y="780"/>
                    </a:cubicBezTo>
                    <a:cubicBezTo>
                      <a:pt x="267" y="1133"/>
                      <a:pt x="530" y="1482"/>
                      <a:pt x="780" y="1814"/>
                    </a:cubicBezTo>
                    <a:cubicBezTo>
                      <a:pt x="1208" y="1492"/>
                      <a:pt x="1626" y="1134"/>
                      <a:pt x="1938" y="803"/>
                    </a:cubicBez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8" name="Google Shape;5548;p57"/>
              <p:cNvSpPr/>
              <p:nvPr/>
            </p:nvSpPr>
            <p:spPr>
              <a:xfrm>
                <a:off x="2562700" y="4920600"/>
                <a:ext cx="38350" cy="46350"/>
              </a:xfrm>
              <a:custGeom>
                <a:avLst/>
                <a:gdLst/>
                <a:ahLst/>
                <a:cxnLst/>
                <a:rect l="l" t="t" r="r" b="b"/>
                <a:pathLst>
                  <a:path w="1534" h="1854" extrusionOk="0">
                    <a:moveTo>
                      <a:pt x="107" y="0"/>
                    </a:moveTo>
                    <a:lnTo>
                      <a:pt x="107" y="0"/>
                    </a:lnTo>
                    <a:cubicBezTo>
                      <a:pt x="1" y="366"/>
                      <a:pt x="231" y="797"/>
                      <a:pt x="431" y="1084"/>
                    </a:cubicBezTo>
                    <a:cubicBezTo>
                      <a:pt x="694" y="1465"/>
                      <a:pt x="1049" y="1853"/>
                      <a:pt x="1510" y="1853"/>
                    </a:cubicBezTo>
                    <a:cubicBezTo>
                      <a:pt x="1518" y="1853"/>
                      <a:pt x="1526" y="1853"/>
                      <a:pt x="1534" y="1853"/>
                    </a:cubicBezTo>
                    <a:cubicBezTo>
                      <a:pt x="1500" y="1835"/>
                      <a:pt x="1466" y="1816"/>
                      <a:pt x="1432" y="1796"/>
                    </a:cubicBezTo>
                    <a:cubicBezTo>
                      <a:pt x="876" y="1471"/>
                      <a:pt x="419" y="800"/>
                      <a:pt x="176" y="178"/>
                    </a:cubicBezTo>
                    <a:cubicBezTo>
                      <a:pt x="153" y="119"/>
                      <a:pt x="129"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49" name="Google Shape;5549;p57"/>
              <p:cNvSpPr/>
              <p:nvPr/>
            </p:nvSpPr>
            <p:spPr>
              <a:xfrm>
                <a:off x="2692825" y="4824600"/>
                <a:ext cx="36450" cy="45725"/>
              </a:xfrm>
              <a:custGeom>
                <a:avLst/>
                <a:gdLst/>
                <a:ahLst/>
                <a:cxnLst/>
                <a:rect l="l" t="t" r="r" b="b"/>
                <a:pathLst>
                  <a:path w="1458" h="1829" extrusionOk="0">
                    <a:moveTo>
                      <a:pt x="1" y="1"/>
                    </a:moveTo>
                    <a:lnTo>
                      <a:pt x="1" y="1"/>
                    </a:lnTo>
                    <a:cubicBezTo>
                      <a:pt x="77" y="60"/>
                      <a:pt x="153" y="119"/>
                      <a:pt x="227" y="176"/>
                    </a:cubicBezTo>
                    <a:cubicBezTo>
                      <a:pt x="727" y="565"/>
                      <a:pt x="1172" y="1209"/>
                      <a:pt x="1276" y="1493"/>
                    </a:cubicBezTo>
                    <a:cubicBezTo>
                      <a:pt x="1315" y="1603"/>
                      <a:pt x="1349" y="1715"/>
                      <a:pt x="1375" y="1828"/>
                    </a:cubicBezTo>
                    <a:cubicBezTo>
                      <a:pt x="1457" y="1517"/>
                      <a:pt x="1387" y="1288"/>
                      <a:pt x="1239" y="996"/>
                    </a:cubicBezTo>
                    <a:cubicBezTo>
                      <a:pt x="1033" y="589"/>
                      <a:pt x="628" y="117"/>
                      <a:pt x="148" y="19"/>
                    </a:cubicBezTo>
                    <a:cubicBezTo>
                      <a:pt x="100" y="8"/>
                      <a:pt x="50" y="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0" name="Google Shape;5550;p57"/>
              <p:cNvSpPr/>
              <p:nvPr/>
            </p:nvSpPr>
            <p:spPr>
              <a:xfrm>
                <a:off x="2565325" y="4824600"/>
                <a:ext cx="161900" cy="142350"/>
              </a:xfrm>
              <a:custGeom>
                <a:avLst/>
                <a:gdLst/>
                <a:ahLst/>
                <a:cxnLst/>
                <a:rect l="l" t="t" r="r" b="b"/>
                <a:pathLst>
                  <a:path w="6476" h="5694" extrusionOk="0">
                    <a:moveTo>
                      <a:pt x="5070" y="0"/>
                    </a:moveTo>
                    <a:cubicBezTo>
                      <a:pt x="5022" y="0"/>
                      <a:pt x="4974" y="5"/>
                      <a:pt x="4927" y="12"/>
                    </a:cubicBezTo>
                    <a:cubicBezTo>
                      <a:pt x="3728" y="211"/>
                      <a:pt x="598" y="2448"/>
                      <a:pt x="27" y="3768"/>
                    </a:cubicBezTo>
                    <a:cubicBezTo>
                      <a:pt x="18" y="3791"/>
                      <a:pt x="8" y="3816"/>
                      <a:pt x="1" y="3840"/>
                    </a:cubicBezTo>
                    <a:cubicBezTo>
                      <a:pt x="24" y="3900"/>
                      <a:pt x="48" y="3959"/>
                      <a:pt x="70" y="4018"/>
                    </a:cubicBezTo>
                    <a:cubicBezTo>
                      <a:pt x="313" y="4640"/>
                      <a:pt x="769" y="5311"/>
                      <a:pt x="1327" y="5636"/>
                    </a:cubicBezTo>
                    <a:cubicBezTo>
                      <a:pt x="1361" y="5656"/>
                      <a:pt x="1395" y="5675"/>
                      <a:pt x="1429" y="5693"/>
                    </a:cubicBezTo>
                    <a:cubicBezTo>
                      <a:pt x="1438" y="5693"/>
                      <a:pt x="1447" y="5692"/>
                      <a:pt x="1455" y="5692"/>
                    </a:cubicBezTo>
                    <a:cubicBezTo>
                      <a:pt x="1419" y="4705"/>
                      <a:pt x="2046" y="3843"/>
                      <a:pt x="2786" y="3164"/>
                    </a:cubicBezTo>
                    <a:cubicBezTo>
                      <a:pt x="3812" y="2224"/>
                      <a:pt x="4930" y="1777"/>
                      <a:pt x="5826" y="1777"/>
                    </a:cubicBezTo>
                    <a:cubicBezTo>
                      <a:pt x="6053" y="1777"/>
                      <a:pt x="6264" y="1805"/>
                      <a:pt x="6457" y="1861"/>
                    </a:cubicBezTo>
                    <a:lnTo>
                      <a:pt x="6466" y="1865"/>
                    </a:lnTo>
                    <a:cubicBezTo>
                      <a:pt x="6469" y="1852"/>
                      <a:pt x="6472" y="1840"/>
                      <a:pt x="6475" y="1828"/>
                    </a:cubicBezTo>
                    <a:cubicBezTo>
                      <a:pt x="6449" y="1715"/>
                      <a:pt x="6415" y="1602"/>
                      <a:pt x="6374" y="1493"/>
                    </a:cubicBezTo>
                    <a:cubicBezTo>
                      <a:pt x="6272" y="1208"/>
                      <a:pt x="5827" y="564"/>
                      <a:pt x="5326" y="176"/>
                    </a:cubicBezTo>
                    <a:cubicBezTo>
                      <a:pt x="5253" y="119"/>
                      <a:pt x="5176" y="60"/>
                      <a:pt x="5100" y="1"/>
                    </a:cubicBezTo>
                    <a:cubicBezTo>
                      <a:pt x="5090" y="1"/>
                      <a:pt x="5080" y="0"/>
                      <a:pt x="50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1" name="Google Shape;5551;p57"/>
              <p:cNvSpPr/>
              <p:nvPr/>
            </p:nvSpPr>
            <p:spPr>
              <a:xfrm>
                <a:off x="2601725" y="4871375"/>
                <a:ext cx="166025" cy="151225"/>
              </a:xfrm>
              <a:custGeom>
                <a:avLst/>
                <a:gdLst/>
                <a:ahLst/>
                <a:cxnLst/>
                <a:rect l="l" t="t" r="r" b="b"/>
                <a:pathLst>
                  <a:path w="6641" h="6049" extrusionOk="0">
                    <a:moveTo>
                      <a:pt x="5030" y="0"/>
                    </a:moveTo>
                    <a:cubicBezTo>
                      <a:pt x="5090" y="266"/>
                      <a:pt x="5108" y="540"/>
                      <a:pt x="5082" y="811"/>
                    </a:cubicBezTo>
                    <a:cubicBezTo>
                      <a:pt x="4979" y="1930"/>
                      <a:pt x="4155" y="3001"/>
                      <a:pt x="3332" y="3517"/>
                    </a:cubicBezTo>
                    <a:cubicBezTo>
                      <a:pt x="2703" y="3909"/>
                      <a:pt x="1938" y="4122"/>
                      <a:pt x="1381" y="4143"/>
                    </a:cubicBezTo>
                    <a:cubicBezTo>
                      <a:pt x="1344" y="4145"/>
                      <a:pt x="1307" y="4145"/>
                      <a:pt x="1270" y="4145"/>
                    </a:cubicBezTo>
                    <a:cubicBezTo>
                      <a:pt x="822" y="4145"/>
                      <a:pt x="399" y="4043"/>
                      <a:pt x="0" y="3836"/>
                    </a:cubicBezTo>
                    <a:lnTo>
                      <a:pt x="0" y="3836"/>
                    </a:lnTo>
                    <a:cubicBezTo>
                      <a:pt x="3" y="3892"/>
                      <a:pt x="8" y="3949"/>
                      <a:pt x="15" y="4006"/>
                    </a:cubicBezTo>
                    <a:cubicBezTo>
                      <a:pt x="115" y="4831"/>
                      <a:pt x="890" y="5321"/>
                      <a:pt x="1647" y="5350"/>
                    </a:cubicBezTo>
                    <a:cubicBezTo>
                      <a:pt x="1713" y="5353"/>
                      <a:pt x="1714" y="5353"/>
                      <a:pt x="1716" y="5415"/>
                    </a:cubicBezTo>
                    <a:cubicBezTo>
                      <a:pt x="1723" y="5651"/>
                      <a:pt x="1829" y="5869"/>
                      <a:pt x="1992" y="6048"/>
                    </a:cubicBezTo>
                    <a:cubicBezTo>
                      <a:pt x="2456" y="5929"/>
                      <a:pt x="2703" y="5626"/>
                      <a:pt x="2754" y="5286"/>
                    </a:cubicBezTo>
                    <a:cubicBezTo>
                      <a:pt x="2794" y="5026"/>
                      <a:pt x="2768" y="4689"/>
                      <a:pt x="2999" y="4414"/>
                    </a:cubicBezTo>
                    <a:cubicBezTo>
                      <a:pt x="3130" y="4262"/>
                      <a:pt x="3263" y="4220"/>
                      <a:pt x="3392" y="4220"/>
                    </a:cubicBezTo>
                    <a:cubicBezTo>
                      <a:pt x="3515" y="4220"/>
                      <a:pt x="3634" y="4258"/>
                      <a:pt x="3743" y="4274"/>
                    </a:cubicBezTo>
                    <a:cubicBezTo>
                      <a:pt x="3771" y="4278"/>
                      <a:pt x="3801" y="4280"/>
                      <a:pt x="3834" y="4280"/>
                    </a:cubicBezTo>
                    <a:cubicBezTo>
                      <a:pt x="4001" y="4280"/>
                      <a:pt x="4210" y="4221"/>
                      <a:pt x="4309" y="4082"/>
                    </a:cubicBezTo>
                    <a:cubicBezTo>
                      <a:pt x="4470" y="3854"/>
                      <a:pt x="4449" y="3741"/>
                      <a:pt x="4485" y="3478"/>
                    </a:cubicBezTo>
                    <a:cubicBezTo>
                      <a:pt x="4535" y="3122"/>
                      <a:pt x="4826" y="2987"/>
                      <a:pt x="5166" y="2987"/>
                    </a:cubicBezTo>
                    <a:cubicBezTo>
                      <a:pt x="5287" y="2987"/>
                      <a:pt x="5414" y="3004"/>
                      <a:pt x="5539" y="3034"/>
                    </a:cubicBezTo>
                    <a:cubicBezTo>
                      <a:pt x="5625" y="3055"/>
                      <a:pt x="5709" y="3065"/>
                      <a:pt x="5792" y="3065"/>
                    </a:cubicBezTo>
                    <a:cubicBezTo>
                      <a:pt x="6111" y="3065"/>
                      <a:pt x="6404" y="2914"/>
                      <a:pt x="6596" y="2612"/>
                    </a:cubicBezTo>
                    <a:cubicBezTo>
                      <a:pt x="6612" y="2587"/>
                      <a:pt x="6628" y="2561"/>
                      <a:pt x="6641" y="2537"/>
                    </a:cubicBezTo>
                    <a:cubicBezTo>
                      <a:pt x="6558" y="2403"/>
                      <a:pt x="6447" y="2286"/>
                      <a:pt x="6317" y="2195"/>
                    </a:cubicBezTo>
                    <a:cubicBezTo>
                      <a:pt x="6111" y="2057"/>
                      <a:pt x="6045" y="2127"/>
                      <a:pt x="6066" y="2017"/>
                    </a:cubicBezTo>
                    <a:cubicBezTo>
                      <a:pt x="6255" y="925"/>
                      <a:pt x="5800" y="237"/>
                      <a:pt x="50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2" name="Google Shape;5552;p57"/>
              <p:cNvSpPr/>
              <p:nvPr/>
            </p:nvSpPr>
            <p:spPr>
              <a:xfrm>
                <a:off x="2601725" y="4871200"/>
                <a:ext cx="127700" cy="103800"/>
              </a:xfrm>
              <a:custGeom>
                <a:avLst/>
                <a:gdLst/>
                <a:ahLst/>
                <a:cxnLst/>
                <a:rect l="l" t="t" r="r" b="b"/>
                <a:pathLst>
                  <a:path w="5108" h="4152" extrusionOk="0">
                    <a:moveTo>
                      <a:pt x="5010" y="1"/>
                    </a:moveTo>
                    <a:cubicBezTo>
                      <a:pt x="5007" y="10"/>
                      <a:pt x="5004" y="20"/>
                      <a:pt x="5000" y="30"/>
                    </a:cubicBezTo>
                    <a:cubicBezTo>
                      <a:pt x="4735" y="862"/>
                      <a:pt x="3673" y="1592"/>
                      <a:pt x="2110" y="2755"/>
                    </a:cubicBezTo>
                    <a:cubicBezTo>
                      <a:pt x="1652" y="3096"/>
                      <a:pt x="1173" y="3408"/>
                      <a:pt x="654" y="3627"/>
                    </a:cubicBezTo>
                    <a:cubicBezTo>
                      <a:pt x="506" y="3691"/>
                      <a:pt x="354" y="3745"/>
                      <a:pt x="200" y="3792"/>
                    </a:cubicBezTo>
                    <a:cubicBezTo>
                      <a:pt x="134" y="3811"/>
                      <a:pt x="68" y="3823"/>
                      <a:pt x="0" y="3827"/>
                    </a:cubicBezTo>
                    <a:cubicBezTo>
                      <a:pt x="0" y="3832"/>
                      <a:pt x="0" y="3838"/>
                      <a:pt x="1" y="3843"/>
                    </a:cubicBezTo>
                    <a:cubicBezTo>
                      <a:pt x="399" y="4049"/>
                      <a:pt x="818" y="4151"/>
                      <a:pt x="1265" y="4151"/>
                    </a:cubicBezTo>
                    <a:cubicBezTo>
                      <a:pt x="1304" y="4151"/>
                      <a:pt x="1342" y="4151"/>
                      <a:pt x="1381" y="4149"/>
                    </a:cubicBezTo>
                    <a:cubicBezTo>
                      <a:pt x="1938" y="4129"/>
                      <a:pt x="2703" y="3916"/>
                      <a:pt x="3332" y="3524"/>
                    </a:cubicBezTo>
                    <a:cubicBezTo>
                      <a:pt x="4156" y="3008"/>
                      <a:pt x="4979" y="1937"/>
                      <a:pt x="5083" y="818"/>
                    </a:cubicBezTo>
                    <a:cubicBezTo>
                      <a:pt x="5108" y="547"/>
                      <a:pt x="5090" y="273"/>
                      <a:pt x="5030" y="7"/>
                    </a:cubicBezTo>
                    <a:lnTo>
                      <a:pt x="50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3" name="Google Shape;5553;p57"/>
              <p:cNvSpPr/>
              <p:nvPr/>
            </p:nvSpPr>
            <p:spPr>
              <a:xfrm>
                <a:off x="2600800" y="4869025"/>
                <a:ext cx="126175" cy="97900"/>
              </a:xfrm>
              <a:custGeom>
                <a:avLst/>
                <a:gdLst/>
                <a:ahLst/>
                <a:cxnLst/>
                <a:rect l="l" t="t" r="r" b="b"/>
                <a:pathLst>
                  <a:path w="5047" h="3916" extrusionOk="0">
                    <a:moveTo>
                      <a:pt x="4406" y="1"/>
                    </a:moveTo>
                    <a:cubicBezTo>
                      <a:pt x="3511" y="1"/>
                      <a:pt x="2393" y="448"/>
                      <a:pt x="1368" y="1388"/>
                    </a:cubicBezTo>
                    <a:cubicBezTo>
                      <a:pt x="627" y="2066"/>
                      <a:pt x="0" y="2929"/>
                      <a:pt x="37" y="3915"/>
                    </a:cubicBezTo>
                    <a:cubicBezTo>
                      <a:pt x="104" y="3911"/>
                      <a:pt x="171" y="3898"/>
                      <a:pt x="236" y="3879"/>
                    </a:cubicBezTo>
                    <a:cubicBezTo>
                      <a:pt x="391" y="3833"/>
                      <a:pt x="543" y="3778"/>
                      <a:pt x="691" y="3714"/>
                    </a:cubicBezTo>
                    <a:cubicBezTo>
                      <a:pt x="1210" y="3495"/>
                      <a:pt x="1689" y="3183"/>
                      <a:pt x="2147" y="2842"/>
                    </a:cubicBezTo>
                    <a:cubicBezTo>
                      <a:pt x="3710" y="1679"/>
                      <a:pt x="4773" y="949"/>
                      <a:pt x="5037" y="117"/>
                    </a:cubicBezTo>
                    <a:cubicBezTo>
                      <a:pt x="5041" y="107"/>
                      <a:pt x="5044" y="97"/>
                      <a:pt x="5047" y="88"/>
                    </a:cubicBezTo>
                    <a:lnTo>
                      <a:pt x="5038" y="86"/>
                    </a:lnTo>
                    <a:cubicBezTo>
                      <a:pt x="4845" y="29"/>
                      <a:pt x="4633" y="1"/>
                      <a:pt x="44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4" name="Google Shape;5554;p57"/>
              <p:cNvSpPr/>
              <p:nvPr/>
            </p:nvSpPr>
            <p:spPr>
              <a:xfrm>
                <a:off x="2651500" y="4934800"/>
                <a:ext cx="126975" cy="120600"/>
              </a:xfrm>
              <a:custGeom>
                <a:avLst/>
                <a:gdLst/>
                <a:ahLst/>
                <a:cxnLst/>
                <a:rect l="l" t="t" r="r" b="b"/>
                <a:pathLst>
                  <a:path w="5079" h="4824" extrusionOk="0">
                    <a:moveTo>
                      <a:pt x="4649" y="1"/>
                    </a:moveTo>
                    <a:cubicBezTo>
                      <a:pt x="4636" y="24"/>
                      <a:pt x="4621" y="50"/>
                      <a:pt x="4605" y="76"/>
                    </a:cubicBezTo>
                    <a:cubicBezTo>
                      <a:pt x="4413" y="377"/>
                      <a:pt x="4120" y="528"/>
                      <a:pt x="3801" y="528"/>
                    </a:cubicBezTo>
                    <a:cubicBezTo>
                      <a:pt x="3718" y="528"/>
                      <a:pt x="3634" y="518"/>
                      <a:pt x="3548" y="497"/>
                    </a:cubicBezTo>
                    <a:cubicBezTo>
                      <a:pt x="3423" y="467"/>
                      <a:pt x="3296" y="450"/>
                      <a:pt x="3175" y="450"/>
                    </a:cubicBezTo>
                    <a:cubicBezTo>
                      <a:pt x="2835" y="450"/>
                      <a:pt x="2544" y="585"/>
                      <a:pt x="2494" y="941"/>
                    </a:cubicBezTo>
                    <a:cubicBezTo>
                      <a:pt x="2458" y="1204"/>
                      <a:pt x="2479" y="1317"/>
                      <a:pt x="2318" y="1545"/>
                    </a:cubicBezTo>
                    <a:cubicBezTo>
                      <a:pt x="2219" y="1684"/>
                      <a:pt x="2010" y="1743"/>
                      <a:pt x="1843" y="1743"/>
                    </a:cubicBezTo>
                    <a:cubicBezTo>
                      <a:pt x="1810" y="1743"/>
                      <a:pt x="1780" y="1741"/>
                      <a:pt x="1752" y="1737"/>
                    </a:cubicBezTo>
                    <a:cubicBezTo>
                      <a:pt x="1643" y="1721"/>
                      <a:pt x="1524" y="1683"/>
                      <a:pt x="1401" y="1683"/>
                    </a:cubicBezTo>
                    <a:cubicBezTo>
                      <a:pt x="1272" y="1683"/>
                      <a:pt x="1139" y="1725"/>
                      <a:pt x="1008" y="1877"/>
                    </a:cubicBezTo>
                    <a:cubicBezTo>
                      <a:pt x="776" y="2152"/>
                      <a:pt x="803" y="2489"/>
                      <a:pt x="763" y="2749"/>
                    </a:cubicBezTo>
                    <a:cubicBezTo>
                      <a:pt x="712" y="3089"/>
                      <a:pt x="465" y="3392"/>
                      <a:pt x="1" y="3511"/>
                    </a:cubicBezTo>
                    <a:cubicBezTo>
                      <a:pt x="282" y="3823"/>
                      <a:pt x="734" y="4022"/>
                      <a:pt x="1144" y="4022"/>
                    </a:cubicBezTo>
                    <a:cubicBezTo>
                      <a:pt x="1246" y="4022"/>
                      <a:pt x="1345" y="4010"/>
                      <a:pt x="1438" y="3984"/>
                    </a:cubicBezTo>
                    <a:cubicBezTo>
                      <a:pt x="1454" y="3980"/>
                      <a:pt x="1467" y="3978"/>
                      <a:pt x="1480" y="3978"/>
                    </a:cubicBezTo>
                    <a:cubicBezTo>
                      <a:pt x="1583" y="3978"/>
                      <a:pt x="1586" y="4121"/>
                      <a:pt x="1773" y="4274"/>
                    </a:cubicBezTo>
                    <a:cubicBezTo>
                      <a:pt x="2118" y="4554"/>
                      <a:pt x="2573" y="4671"/>
                      <a:pt x="3005" y="4671"/>
                    </a:cubicBezTo>
                    <a:cubicBezTo>
                      <a:pt x="3033" y="4671"/>
                      <a:pt x="3061" y="4670"/>
                      <a:pt x="3089" y="4669"/>
                    </a:cubicBezTo>
                    <a:cubicBezTo>
                      <a:pt x="3187" y="4666"/>
                      <a:pt x="3284" y="4657"/>
                      <a:pt x="3379" y="4642"/>
                    </a:cubicBezTo>
                    <a:cubicBezTo>
                      <a:pt x="3533" y="4618"/>
                      <a:pt x="3664" y="4607"/>
                      <a:pt x="3780" y="4607"/>
                    </a:cubicBezTo>
                    <a:cubicBezTo>
                      <a:pt x="4140" y="4607"/>
                      <a:pt x="4350" y="4707"/>
                      <a:pt x="4596" y="4816"/>
                    </a:cubicBezTo>
                    <a:cubicBezTo>
                      <a:pt x="4607" y="4821"/>
                      <a:pt x="4616" y="4823"/>
                      <a:pt x="4623" y="4823"/>
                    </a:cubicBezTo>
                    <a:cubicBezTo>
                      <a:pt x="4714" y="4823"/>
                      <a:pt x="4494" y="4435"/>
                      <a:pt x="4702" y="3854"/>
                    </a:cubicBezTo>
                    <a:cubicBezTo>
                      <a:pt x="4825" y="3508"/>
                      <a:pt x="5078" y="3071"/>
                      <a:pt x="5027" y="2439"/>
                    </a:cubicBezTo>
                    <a:cubicBezTo>
                      <a:pt x="5003" y="2135"/>
                      <a:pt x="4925" y="1846"/>
                      <a:pt x="4699" y="1620"/>
                    </a:cubicBezTo>
                    <a:cubicBezTo>
                      <a:pt x="4663" y="1584"/>
                      <a:pt x="4693" y="1557"/>
                      <a:pt x="4728" y="1489"/>
                    </a:cubicBezTo>
                    <a:cubicBezTo>
                      <a:pt x="4984" y="1002"/>
                      <a:pt x="4910" y="409"/>
                      <a:pt x="4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5" name="Google Shape;5555;p57"/>
              <p:cNvSpPr/>
              <p:nvPr/>
            </p:nvSpPr>
            <p:spPr>
              <a:xfrm>
                <a:off x="3032575" y="5041700"/>
                <a:ext cx="27625" cy="34325"/>
              </a:xfrm>
              <a:custGeom>
                <a:avLst/>
                <a:gdLst/>
                <a:ahLst/>
                <a:cxnLst/>
                <a:rect l="l" t="t" r="r" b="b"/>
                <a:pathLst>
                  <a:path w="1105" h="1373" extrusionOk="0">
                    <a:moveTo>
                      <a:pt x="668" y="1"/>
                    </a:moveTo>
                    <a:cubicBezTo>
                      <a:pt x="437" y="136"/>
                      <a:pt x="214" y="285"/>
                      <a:pt x="0" y="445"/>
                    </a:cubicBezTo>
                    <a:cubicBezTo>
                      <a:pt x="245" y="771"/>
                      <a:pt x="481" y="1084"/>
                      <a:pt x="696" y="1372"/>
                    </a:cubicBezTo>
                    <a:cubicBezTo>
                      <a:pt x="827" y="1271"/>
                      <a:pt x="963" y="1177"/>
                      <a:pt x="1105" y="1088"/>
                    </a:cubicBezTo>
                    <a:cubicBezTo>
                      <a:pt x="977" y="771"/>
                      <a:pt x="827" y="400"/>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6" name="Google Shape;5556;p57"/>
              <p:cNvSpPr/>
              <p:nvPr/>
            </p:nvSpPr>
            <p:spPr>
              <a:xfrm>
                <a:off x="2994150" y="4981700"/>
                <a:ext cx="43300" cy="46050"/>
              </a:xfrm>
              <a:custGeom>
                <a:avLst/>
                <a:gdLst/>
                <a:ahLst/>
                <a:cxnLst/>
                <a:rect l="l" t="t" r="r" b="b"/>
                <a:pathLst>
                  <a:path w="1732" h="1842" extrusionOk="0">
                    <a:moveTo>
                      <a:pt x="1239" y="0"/>
                    </a:moveTo>
                    <a:cubicBezTo>
                      <a:pt x="883" y="191"/>
                      <a:pt x="437" y="481"/>
                      <a:pt x="1" y="809"/>
                    </a:cubicBezTo>
                    <a:cubicBezTo>
                      <a:pt x="251" y="1140"/>
                      <a:pt x="515" y="1490"/>
                      <a:pt x="780" y="1842"/>
                    </a:cubicBezTo>
                    <a:cubicBezTo>
                      <a:pt x="1084" y="1616"/>
                      <a:pt x="1401" y="1410"/>
                      <a:pt x="1732" y="1225"/>
                    </a:cubicBezTo>
                    <a:cubicBezTo>
                      <a:pt x="1563" y="807"/>
                      <a:pt x="1396" y="389"/>
                      <a:pt x="1239"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7" name="Google Shape;5557;p57"/>
              <p:cNvSpPr/>
              <p:nvPr/>
            </p:nvSpPr>
            <p:spPr>
              <a:xfrm>
                <a:off x="2976200" y="4954475"/>
                <a:ext cx="48950" cy="47475"/>
              </a:xfrm>
              <a:custGeom>
                <a:avLst/>
                <a:gdLst/>
                <a:ahLst/>
                <a:cxnLst/>
                <a:rect l="l" t="t" r="r" b="b"/>
                <a:pathLst>
                  <a:path w="1958" h="1899" extrusionOk="0">
                    <a:moveTo>
                      <a:pt x="1520" y="1"/>
                    </a:moveTo>
                    <a:cubicBezTo>
                      <a:pt x="1140" y="164"/>
                      <a:pt x="561" y="525"/>
                      <a:pt x="0" y="947"/>
                    </a:cubicBezTo>
                    <a:lnTo>
                      <a:pt x="719" y="1898"/>
                    </a:lnTo>
                    <a:cubicBezTo>
                      <a:pt x="1155" y="1570"/>
                      <a:pt x="1601" y="1280"/>
                      <a:pt x="1957" y="1089"/>
                    </a:cubicBezTo>
                    <a:cubicBezTo>
                      <a:pt x="1795" y="685"/>
                      <a:pt x="1645" y="313"/>
                      <a:pt x="15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8" name="Google Shape;5558;p57"/>
              <p:cNvSpPr/>
              <p:nvPr/>
            </p:nvSpPr>
            <p:spPr>
              <a:xfrm>
                <a:off x="3013650" y="5012300"/>
                <a:ext cx="35625" cy="40575"/>
              </a:xfrm>
              <a:custGeom>
                <a:avLst/>
                <a:gdLst/>
                <a:ahLst/>
                <a:cxnLst/>
                <a:rect l="l" t="t" r="r" b="b"/>
                <a:pathLst>
                  <a:path w="1425" h="1623" extrusionOk="0">
                    <a:moveTo>
                      <a:pt x="952" y="1"/>
                    </a:moveTo>
                    <a:cubicBezTo>
                      <a:pt x="621" y="186"/>
                      <a:pt x="304" y="392"/>
                      <a:pt x="0" y="618"/>
                    </a:cubicBezTo>
                    <a:cubicBezTo>
                      <a:pt x="254" y="955"/>
                      <a:pt x="510" y="1294"/>
                      <a:pt x="757" y="1622"/>
                    </a:cubicBezTo>
                    <a:cubicBezTo>
                      <a:pt x="971" y="1461"/>
                      <a:pt x="1194" y="1313"/>
                      <a:pt x="1425" y="1178"/>
                    </a:cubicBezTo>
                    <a:lnTo>
                      <a:pt x="95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59" name="Google Shape;5559;p57"/>
              <p:cNvSpPr/>
              <p:nvPr/>
            </p:nvSpPr>
            <p:spPr>
              <a:xfrm>
                <a:off x="2965225" y="5001925"/>
                <a:ext cx="48450" cy="45325"/>
              </a:xfrm>
              <a:custGeom>
                <a:avLst/>
                <a:gdLst/>
                <a:ahLst/>
                <a:cxnLst/>
                <a:rect l="l" t="t" r="r" b="b"/>
                <a:pathLst>
                  <a:path w="1938" h="1813" extrusionOk="0">
                    <a:moveTo>
                      <a:pt x="1158" y="0"/>
                    </a:moveTo>
                    <a:cubicBezTo>
                      <a:pt x="730" y="322"/>
                      <a:pt x="313" y="680"/>
                      <a:pt x="0" y="1012"/>
                    </a:cubicBezTo>
                    <a:lnTo>
                      <a:pt x="1037" y="1813"/>
                    </a:lnTo>
                    <a:cubicBezTo>
                      <a:pt x="1316" y="1530"/>
                      <a:pt x="1618" y="1270"/>
                      <a:pt x="1937" y="1033"/>
                    </a:cubicBezTo>
                    <a:cubicBezTo>
                      <a:pt x="1671" y="681"/>
                      <a:pt x="1408" y="331"/>
                      <a:pt x="11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0" name="Google Shape;5560;p57"/>
              <p:cNvSpPr/>
              <p:nvPr/>
            </p:nvSpPr>
            <p:spPr>
              <a:xfrm>
                <a:off x="2942100" y="4978125"/>
                <a:ext cx="52075" cy="49125"/>
              </a:xfrm>
              <a:custGeom>
                <a:avLst/>
                <a:gdLst/>
                <a:ahLst/>
                <a:cxnLst/>
                <a:rect l="l" t="t" r="r" b="b"/>
                <a:pathLst>
                  <a:path w="2083" h="1965" extrusionOk="0">
                    <a:moveTo>
                      <a:pt x="1364" y="1"/>
                    </a:moveTo>
                    <a:cubicBezTo>
                      <a:pt x="833" y="401"/>
                      <a:pt x="317" y="856"/>
                      <a:pt x="0" y="1249"/>
                    </a:cubicBezTo>
                    <a:lnTo>
                      <a:pt x="925" y="1964"/>
                    </a:lnTo>
                    <a:cubicBezTo>
                      <a:pt x="1238" y="1632"/>
                      <a:pt x="1654" y="1274"/>
                      <a:pt x="2083" y="952"/>
                    </a:cubicBezTo>
                    <a:lnTo>
                      <a:pt x="136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1" name="Google Shape;5561;p57"/>
              <p:cNvSpPr/>
              <p:nvPr/>
            </p:nvSpPr>
            <p:spPr>
              <a:xfrm>
                <a:off x="3039450" y="5076025"/>
                <a:ext cx="25875" cy="20575"/>
              </a:xfrm>
              <a:custGeom>
                <a:avLst/>
                <a:gdLst/>
                <a:ahLst/>
                <a:cxnLst/>
                <a:rect l="l" t="t" r="r" b="b"/>
                <a:pathLst>
                  <a:path w="1035" h="823" extrusionOk="0">
                    <a:moveTo>
                      <a:pt x="421" y="0"/>
                    </a:moveTo>
                    <a:cubicBezTo>
                      <a:pt x="314" y="82"/>
                      <a:pt x="209" y="167"/>
                      <a:pt x="104" y="252"/>
                    </a:cubicBezTo>
                    <a:cubicBezTo>
                      <a:pt x="69" y="281"/>
                      <a:pt x="34" y="312"/>
                      <a:pt x="0" y="344"/>
                    </a:cubicBezTo>
                    <a:cubicBezTo>
                      <a:pt x="255" y="539"/>
                      <a:pt x="467" y="704"/>
                      <a:pt x="620" y="822"/>
                    </a:cubicBezTo>
                    <a:lnTo>
                      <a:pt x="1035" y="822"/>
                    </a:lnTo>
                    <a:cubicBezTo>
                      <a:pt x="861" y="587"/>
                      <a:pt x="652" y="308"/>
                      <a:pt x="42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2" name="Google Shape;5562;p57"/>
              <p:cNvSpPr/>
              <p:nvPr/>
            </p:nvSpPr>
            <p:spPr>
              <a:xfrm>
                <a:off x="2991125" y="5027725"/>
                <a:ext cx="41500" cy="39050"/>
              </a:xfrm>
              <a:custGeom>
                <a:avLst/>
                <a:gdLst/>
                <a:ahLst/>
                <a:cxnLst/>
                <a:rect l="l" t="t" r="r" b="b"/>
                <a:pathLst>
                  <a:path w="1660" h="1562" extrusionOk="0">
                    <a:moveTo>
                      <a:pt x="901" y="1"/>
                    </a:moveTo>
                    <a:cubicBezTo>
                      <a:pt x="582" y="238"/>
                      <a:pt x="280" y="498"/>
                      <a:pt x="1" y="781"/>
                    </a:cubicBezTo>
                    <a:lnTo>
                      <a:pt x="1011" y="1561"/>
                    </a:lnTo>
                    <a:cubicBezTo>
                      <a:pt x="1215" y="1363"/>
                      <a:pt x="1432" y="1176"/>
                      <a:pt x="1659" y="1005"/>
                    </a:cubicBezTo>
                    <a:cubicBezTo>
                      <a:pt x="1411" y="677"/>
                      <a:pt x="1155" y="338"/>
                      <a:pt x="9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3" name="Google Shape;5563;p57"/>
              <p:cNvSpPr/>
              <p:nvPr/>
            </p:nvSpPr>
            <p:spPr>
              <a:xfrm>
                <a:off x="2890825" y="4901600"/>
                <a:ext cx="192250" cy="195000"/>
              </a:xfrm>
              <a:custGeom>
                <a:avLst/>
                <a:gdLst/>
                <a:ahLst/>
                <a:cxnLst/>
                <a:rect l="l" t="t" r="r" b="b"/>
                <a:pathLst>
                  <a:path w="7690" h="7800" extrusionOk="0">
                    <a:moveTo>
                      <a:pt x="5021" y="6608"/>
                    </a:moveTo>
                    <a:cubicBezTo>
                      <a:pt x="4929" y="6697"/>
                      <a:pt x="4839" y="6790"/>
                      <a:pt x="4749" y="6886"/>
                    </a:cubicBezTo>
                    <a:cubicBezTo>
                      <a:pt x="4837" y="6790"/>
                      <a:pt x="4929" y="6697"/>
                      <a:pt x="5021" y="6608"/>
                    </a:cubicBezTo>
                    <a:close/>
                    <a:moveTo>
                      <a:pt x="5096" y="1"/>
                    </a:moveTo>
                    <a:cubicBezTo>
                      <a:pt x="5089" y="25"/>
                      <a:pt x="5080" y="50"/>
                      <a:pt x="5069" y="74"/>
                    </a:cubicBezTo>
                    <a:cubicBezTo>
                      <a:pt x="4500" y="1394"/>
                      <a:pt x="1371" y="3633"/>
                      <a:pt x="173" y="3833"/>
                    </a:cubicBezTo>
                    <a:cubicBezTo>
                      <a:pt x="126" y="3840"/>
                      <a:pt x="80" y="3844"/>
                      <a:pt x="34" y="3844"/>
                    </a:cubicBezTo>
                    <a:cubicBezTo>
                      <a:pt x="23" y="3844"/>
                      <a:pt x="12" y="3844"/>
                      <a:pt x="0" y="3843"/>
                    </a:cubicBezTo>
                    <a:lnTo>
                      <a:pt x="0" y="3843"/>
                    </a:lnTo>
                    <a:cubicBezTo>
                      <a:pt x="1566" y="5045"/>
                      <a:pt x="3642" y="6465"/>
                      <a:pt x="5277" y="7520"/>
                    </a:cubicBezTo>
                    <a:cubicBezTo>
                      <a:pt x="5426" y="7616"/>
                      <a:pt x="5570" y="7709"/>
                      <a:pt x="5712" y="7799"/>
                    </a:cubicBezTo>
                    <a:lnTo>
                      <a:pt x="6565" y="7799"/>
                    </a:lnTo>
                    <a:cubicBezTo>
                      <a:pt x="6412" y="7681"/>
                      <a:pt x="6200" y="7516"/>
                      <a:pt x="5945" y="7321"/>
                    </a:cubicBezTo>
                    <a:lnTo>
                      <a:pt x="5022" y="6607"/>
                    </a:lnTo>
                    <a:lnTo>
                      <a:pt x="4012" y="5826"/>
                    </a:lnTo>
                    <a:lnTo>
                      <a:pt x="2976" y="5025"/>
                    </a:lnTo>
                    <a:lnTo>
                      <a:pt x="2051" y="4311"/>
                    </a:lnTo>
                    <a:cubicBezTo>
                      <a:pt x="2368" y="3917"/>
                      <a:pt x="2884" y="3463"/>
                      <a:pt x="3415" y="3062"/>
                    </a:cubicBezTo>
                    <a:cubicBezTo>
                      <a:pt x="3976" y="2640"/>
                      <a:pt x="4555" y="2279"/>
                      <a:pt x="4934" y="2117"/>
                    </a:cubicBezTo>
                    <a:cubicBezTo>
                      <a:pt x="5060" y="2428"/>
                      <a:pt x="5210" y="2801"/>
                      <a:pt x="5371" y="3204"/>
                    </a:cubicBezTo>
                    <a:cubicBezTo>
                      <a:pt x="5528" y="3593"/>
                      <a:pt x="5696" y="4011"/>
                      <a:pt x="5864" y="4429"/>
                    </a:cubicBezTo>
                    <a:cubicBezTo>
                      <a:pt x="5943" y="4384"/>
                      <a:pt x="6024" y="4341"/>
                      <a:pt x="6104" y="4299"/>
                    </a:cubicBezTo>
                    <a:lnTo>
                      <a:pt x="6104" y="4299"/>
                    </a:lnTo>
                    <a:cubicBezTo>
                      <a:pt x="6024" y="4341"/>
                      <a:pt x="5944" y="4385"/>
                      <a:pt x="5864" y="4429"/>
                    </a:cubicBezTo>
                    <a:lnTo>
                      <a:pt x="6338" y="5606"/>
                    </a:lnTo>
                    <a:cubicBezTo>
                      <a:pt x="6497" y="6004"/>
                      <a:pt x="6646" y="6376"/>
                      <a:pt x="6774" y="6694"/>
                    </a:cubicBezTo>
                    <a:cubicBezTo>
                      <a:pt x="6633" y="6782"/>
                      <a:pt x="6497" y="6876"/>
                      <a:pt x="6366" y="6977"/>
                    </a:cubicBezTo>
                    <a:cubicBezTo>
                      <a:pt x="6597" y="7285"/>
                      <a:pt x="6806" y="7564"/>
                      <a:pt x="6980" y="7799"/>
                    </a:cubicBezTo>
                    <a:lnTo>
                      <a:pt x="7689" y="7799"/>
                    </a:lnTo>
                    <a:cubicBezTo>
                      <a:pt x="7266" y="6228"/>
                      <a:pt x="6299" y="3187"/>
                      <a:pt x="5329" y="609"/>
                    </a:cubicBezTo>
                    <a:cubicBezTo>
                      <a:pt x="5251" y="403"/>
                      <a:pt x="5174" y="201"/>
                      <a:pt x="5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4" name="Google Shape;5564;p57"/>
              <p:cNvSpPr/>
              <p:nvPr/>
            </p:nvSpPr>
            <p:spPr>
              <a:xfrm>
                <a:off x="3016350" y="5052825"/>
                <a:ext cx="33650" cy="31775"/>
              </a:xfrm>
              <a:custGeom>
                <a:avLst/>
                <a:gdLst/>
                <a:ahLst/>
                <a:cxnLst/>
                <a:rect l="l" t="t" r="r" b="b"/>
                <a:pathLst>
                  <a:path w="1346" h="1271" extrusionOk="0">
                    <a:moveTo>
                      <a:pt x="649" y="0"/>
                    </a:moveTo>
                    <a:cubicBezTo>
                      <a:pt x="422" y="172"/>
                      <a:pt x="206" y="359"/>
                      <a:pt x="1" y="557"/>
                    </a:cubicBezTo>
                    <a:lnTo>
                      <a:pt x="924" y="1271"/>
                    </a:lnTo>
                    <a:cubicBezTo>
                      <a:pt x="958" y="1239"/>
                      <a:pt x="993" y="1208"/>
                      <a:pt x="1028" y="1179"/>
                    </a:cubicBezTo>
                    <a:cubicBezTo>
                      <a:pt x="1133" y="1095"/>
                      <a:pt x="1238" y="1010"/>
                      <a:pt x="1345" y="927"/>
                    </a:cubicBezTo>
                    <a:cubicBezTo>
                      <a:pt x="1130" y="639"/>
                      <a:pt x="894" y="326"/>
                      <a:pt x="6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5" name="Google Shape;5565;p57"/>
              <p:cNvSpPr/>
              <p:nvPr/>
            </p:nvSpPr>
            <p:spPr>
              <a:xfrm>
                <a:off x="2855900" y="4962300"/>
                <a:ext cx="34925" cy="35400"/>
              </a:xfrm>
              <a:custGeom>
                <a:avLst/>
                <a:gdLst/>
                <a:ahLst/>
                <a:cxnLst/>
                <a:rect l="l" t="t" r="r" b="b"/>
                <a:pathLst>
                  <a:path w="1397" h="1416" extrusionOk="0">
                    <a:moveTo>
                      <a:pt x="0" y="0"/>
                    </a:moveTo>
                    <a:cubicBezTo>
                      <a:pt x="25" y="137"/>
                      <a:pt x="81" y="271"/>
                      <a:pt x="157" y="421"/>
                    </a:cubicBezTo>
                    <a:cubicBezTo>
                      <a:pt x="364" y="829"/>
                      <a:pt x="769" y="1300"/>
                      <a:pt x="1249" y="1397"/>
                    </a:cubicBezTo>
                    <a:cubicBezTo>
                      <a:pt x="1297" y="1408"/>
                      <a:pt x="1347" y="1414"/>
                      <a:pt x="1396" y="1415"/>
                    </a:cubicBezTo>
                    <a:cubicBezTo>
                      <a:pt x="1320" y="1357"/>
                      <a:pt x="1244" y="1298"/>
                      <a:pt x="1170" y="1240"/>
                    </a:cubicBezTo>
                    <a:cubicBezTo>
                      <a:pt x="736" y="904"/>
                      <a:pt x="343" y="375"/>
                      <a:pt x="179" y="55"/>
                    </a:cubicBezTo>
                    <a:cubicBezTo>
                      <a:pt x="117" y="45"/>
                      <a:pt x="57" y="2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6" name="Google Shape;5566;p57"/>
              <p:cNvSpPr/>
              <p:nvPr/>
            </p:nvSpPr>
            <p:spPr>
              <a:xfrm>
                <a:off x="2993500" y="4858050"/>
                <a:ext cx="27400" cy="43575"/>
              </a:xfrm>
              <a:custGeom>
                <a:avLst/>
                <a:gdLst/>
                <a:ahLst/>
                <a:cxnLst/>
                <a:rect l="l" t="t" r="r" b="b"/>
                <a:pathLst>
                  <a:path w="1096" h="1743" extrusionOk="0">
                    <a:moveTo>
                      <a:pt x="1" y="0"/>
                    </a:moveTo>
                    <a:lnTo>
                      <a:pt x="1" y="0"/>
                    </a:lnTo>
                    <a:cubicBezTo>
                      <a:pt x="7" y="65"/>
                      <a:pt x="7" y="131"/>
                      <a:pt x="0" y="196"/>
                    </a:cubicBezTo>
                    <a:cubicBezTo>
                      <a:pt x="402" y="553"/>
                      <a:pt x="727" y="1075"/>
                      <a:pt x="920" y="1565"/>
                    </a:cubicBezTo>
                    <a:cubicBezTo>
                      <a:pt x="943" y="1624"/>
                      <a:pt x="966" y="1683"/>
                      <a:pt x="989" y="1743"/>
                    </a:cubicBezTo>
                    <a:cubicBezTo>
                      <a:pt x="1095" y="1377"/>
                      <a:pt x="864" y="947"/>
                      <a:pt x="664" y="660"/>
                    </a:cubicBezTo>
                    <a:cubicBezTo>
                      <a:pt x="486" y="402"/>
                      <a:pt x="267" y="143"/>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7" name="Google Shape;5567;p57"/>
              <p:cNvSpPr/>
              <p:nvPr/>
            </p:nvSpPr>
            <p:spPr>
              <a:xfrm>
                <a:off x="2860375" y="4862950"/>
                <a:ext cx="157850" cy="134750"/>
              </a:xfrm>
              <a:custGeom>
                <a:avLst/>
                <a:gdLst/>
                <a:ahLst/>
                <a:cxnLst/>
                <a:rect l="l" t="t" r="r" b="b"/>
                <a:pathLst>
                  <a:path w="6314" h="5390" extrusionOk="0">
                    <a:moveTo>
                      <a:pt x="5325" y="0"/>
                    </a:moveTo>
                    <a:cubicBezTo>
                      <a:pt x="5325" y="5"/>
                      <a:pt x="5324" y="11"/>
                      <a:pt x="5323" y="17"/>
                    </a:cubicBezTo>
                    <a:cubicBezTo>
                      <a:pt x="5282" y="413"/>
                      <a:pt x="4969" y="836"/>
                      <a:pt x="4333" y="990"/>
                    </a:cubicBezTo>
                    <a:cubicBezTo>
                      <a:pt x="4156" y="1033"/>
                      <a:pt x="4011" y="1044"/>
                      <a:pt x="3899" y="1044"/>
                    </a:cubicBezTo>
                    <a:cubicBezTo>
                      <a:pt x="3793" y="1044"/>
                      <a:pt x="3717" y="1034"/>
                      <a:pt x="3674" y="1034"/>
                    </a:cubicBezTo>
                    <a:cubicBezTo>
                      <a:pt x="3633" y="1034"/>
                      <a:pt x="3622" y="1043"/>
                      <a:pt x="3643" y="1079"/>
                    </a:cubicBezTo>
                    <a:cubicBezTo>
                      <a:pt x="4169" y="1968"/>
                      <a:pt x="3679" y="3157"/>
                      <a:pt x="2630" y="3172"/>
                    </a:cubicBezTo>
                    <a:cubicBezTo>
                      <a:pt x="2623" y="3173"/>
                      <a:pt x="2616" y="3173"/>
                      <a:pt x="2609" y="3173"/>
                    </a:cubicBezTo>
                    <a:cubicBezTo>
                      <a:pt x="1923" y="3173"/>
                      <a:pt x="1557" y="2717"/>
                      <a:pt x="1459" y="2689"/>
                    </a:cubicBezTo>
                    <a:cubicBezTo>
                      <a:pt x="1439" y="2766"/>
                      <a:pt x="1421" y="2845"/>
                      <a:pt x="1399" y="2923"/>
                    </a:cubicBezTo>
                    <a:cubicBezTo>
                      <a:pt x="1257" y="3436"/>
                      <a:pt x="891" y="3928"/>
                      <a:pt x="337" y="4025"/>
                    </a:cubicBezTo>
                    <a:cubicBezTo>
                      <a:pt x="279" y="4035"/>
                      <a:pt x="222" y="4041"/>
                      <a:pt x="164" y="4042"/>
                    </a:cubicBezTo>
                    <a:cubicBezTo>
                      <a:pt x="158" y="4042"/>
                      <a:pt x="153" y="4042"/>
                      <a:pt x="147" y="4042"/>
                    </a:cubicBezTo>
                    <a:cubicBezTo>
                      <a:pt x="98" y="4042"/>
                      <a:pt x="49" y="4038"/>
                      <a:pt x="1" y="4029"/>
                    </a:cubicBezTo>
                    <a:lnTo>
                      <a:pt x="1" y="4029"/>
                    </a:lnTo>
                    <a:cubicBezTo>
                      <a:pt x="165" y="4348"/>
                      <a:pt x="557" y="4878"/>
                      <a:pt x="991" y="5215"/>
                    </a:cubicBezTo>
                    <a:cubicBezTo>
                      <a:pt x="1065" y="5272"/>
                      <a:pt x="1141" y="5331"/>
                      <a:pt x="1218" y="5389"/>
                    </a:cubicBezTo>
                    <a:cubicBezTo>
                      <a:pt x="1230" y="5390"/>
                      <a:pt x="1241" y="5390"/>
                      <a:pt x="1252" y="5390"/>
                    </a:cubicBezTo>
                    <a:cubicBezTo>
                      <a:pt x="1299" y="5390"/>
                      <a:pt x="1345" y="5386"/>
                      <a:pt x="1391" y="5379"/>
                    </a:cubicBezTo>
                    <a:cubicBezTo>
                      <a:pt x="2590" y="5180"/>
                      <a:pt x="5718" y="2940"/>
                      <a:pt x="6287" y="1620"/>
                    </a:cubicBezTo>
                    <a:cubicBezTo>
                      <a:pt x="6298" y="1596"/>
                      <a:pt x="6307" y="1571"/>
                      <a:pt x="6314" y="1547"/>
                    </a:cubicBezTo>
                    <a:cubicBezTo>
                      <a:pt x="6292" y="1487"/>
                      <a:pt x="6268" y="1428"/>
                      <a:pt x="6245" y="1369"/>
                    </a:cubicBezTo>
                    <a:cubicBezTo>
                      <a:pt x="6052" y="879"/>
                      <a:pt x="5727" y="357"/>
                      <a:pt x="53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8" name="Google Shape;5568;p57"/>
              <p:cNvSpPr/>
              <p:nvPr/>
            </p:nvSpPr>
            <p:spPr>
              <a:xfrm>
                <a:off x="2924250" y="4776125"/>
                <a:ext cx="500" cy="350"/>
              </a:xfrm>
              <a:custGeom>
                <a:avLst/>
                <a:gdLst/>
                <a:ahLst/>
                <a:cxnLst/>
                <a:rect l="l" t="t" r="r" b="b"/>
                <a:pathLst>
                  <a:path w="20" h="14" extrusionOk="0">
                    <a:moveTo>
                      <a:pt x="1" y="1"/>
                    </a:moveTo>
                    <a:lnTo>
                      <a:pt x="20" y="13"/>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69" name="Google Shape;5569;p57"/>
              <p:cNvSpPr/>
              <p:nvPr/>
            </p:nvSpPr>
            <p:spPr>
              <a:xfrm>
                <a:off x="2939600" y="4789275"/>
                <a:ext cx="200" cy="225"/>
              </a:xfrm>
              <a:custGeom>
                <a:avLst/>
                <a:gdLst/>
                <a:ahLst/>
                <a:cxnLst/>
                <a:rect l="l" t="t" r="r" b="b"/>
                <a:pathLst>
                  <a:path w="8" h="9" extrusionOk="0">
                    <a:moveTo>
                      <a:pt x="0" y="1"/>
                    </a:moveTo>
                    <a:lnTo>
                      <a:pt x="8"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0" name="Google Shape;5570;p57"/>
              <p:cNvSpPr/>
              <p:nvPr/>
            </p:nvSpPr>
            <p:spPr>
              <a:xfrm>
                <a:off x="2949725" y="4803475"/>
                <a:ext cx="225" cy="375"/>
              </a:xfrm>
              <a:custGeom>
                <a:avLst/>
                <a:gdLst/>
                <a:ahLst/>
                <a:cxnLst/>
                <a:rect l="l" t="t" r="r" b="b"/>
                <a:pathLst>
                  <a:path w="9" h="15" extrusionOk="0">
                    <a:moveTo>
                      <a:pt x="0" y="1"/>
                    </a:moveTo>
                    <a:cubicBezTo>
                      <a:pt x="3" y="5"/>
                      <a:pt x="6" y="10"/>
                      <a:pt x="9" y="15"/>
                    </a:cubicBezTo>
                    <a:cubicBezTo>
                      <a:pt x="6" y="10"/>
                      <a:pt x="3" y="5"/>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1" name="Google Shape;5571;p57"/>
              <p:cNvSpPr/>
              <p:nvPr/>
            </p:nvSpPr>
            <p:spPr>
              <a:xfrm>
                <a:off x="2925350" y="4776875"/>
                <a:ext cx="475" cy="325"/>
              </a:xfrm>
              <a:custGeom>
                <a:avLst/>
                <a:gdLst/>
                <a:ahLst/>
                <a:cxnLst/>
                <a:rect l="l" t="t" r="r" b="b"/>
                <a:pathLst>
                  <a:path w="19" h="13" extrusionOk="0">
                    <a:moveTo>
                      <a:pt x="0" y="0"/>
                    </a:moveTo>
                    <a:lnTo>
                      <a:pt x="18"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2" name="Google Shape;5572;p57"/>
              <p:cNvSpPr/>
              <p:nvPr/>
            </p:nvSpPr>
            <p:spPr>
              <a:xfrm>
                <a:off x="2926425" y="4777625"/>
                <a:ext cx="450" cy="300"/>
              </a:xfrm>
              <a:custGeom>
                <a:avLst/>
                <a:gdLst/>
                <a:ahLst/>
                <a:cxnLst/>
                <a:rect l="l" t="t" r="r" b="b"/>
                <a:pathLst>
                  <a:path w="18" h="12" extrusionOk="0">
                    <a:moveTo>
                      <a:pt x="1" y="0"/>
                    </a:moveTo>
                    <a:lnTo>
                      <a:pt x="18" y="12"/>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3" name="Google Shape;5573;p57"/>
              <p:cNvSpPr/>
              <p:nvPr/>
            </p:nvSpPr>
            <p:spPr>
              <a:xfrm>
                <a:off x="2949050" y="4802275"/>
                <a:ext cx="250" cy="400"/>
              </a:xfrm>
              <a:custGeom>
                <a:avLst/>
                <a:gdLst/>
                <a:ahLst/>
                <a:cxnLst/>
                <a:rect l="l" t="t" r="r" b="b"/>
                <a:pathLst>
                  <a:path w="10" h="16" extrusionOk="0">
                    <a:moveTo>
                      <a:pt x="1" y="1"/>
                    </a:moveTo>
                    <a:lnTo>
                      <a:pt x="9" y="1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4" name="Google Shape;5574;p57"/>
              <p:cNvSpPr/>
              <p:nvPr/>
            </p:nvSpPr>
            <p:spPr>
              <a:xfrm>
                <a:off x="2920900" y="4774025"/>
                <a:ext cx="625" cy="375"/>
              </a:xfrm>
              <a:custGeom>
                <a:avLst/>
                <a:gdLst/>
                <a:ahLst/>
                <a:cxnLst/>
                <a:rect l="l" t="t" r="r" b="b"/>
                <a:pathLst>
                  <a:path w="25" h="15" extrusionOk="0">
                    <a:moveTo>
                      <a:pt x="1" y="1"/>
                    </a:moveTo>
                    <a:lnTo>
                      <a:pt x="24"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5" name="Google Shape;5575;p57"/>
              <p:cNvSpPr/>
              <p:nvPr/>
            </p:nvSpPr>
            <p:spPr>
              <a:xfrm>
                <a:off x="2940550" y="4790325"/>
                <a:ext cx="125" cy="150"/>
              </a:xfrm>
              <a:custGeom>
                <a:avLst/>
                <a:gdLst/>
                <a:ahLst/>
                <a:cxnLst/>
                <a:rect l="l" t="t" r="r" b="b"/>
                <a:pathLst>
                  <a:path w="5" h="6" extrusionOk="0">
                    <a:moveTo>
                      <a:pt x="0" y="0"/>
                    </a:moveTo>
                    <a:lnTo>
                      <a:pt x="5"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6" name="Google Shape;5576;p57"/>
              <p:cNvSpPr/>
              <p:nvPr/>
            </p:nvSpPr>
            <p:spPr>
              <a:xfrm>
                <a:off x="2950375" y="4804700"/>
                <a:ext cx="200" cy="325"/>
              </a:xfrm>
              <a:custGeom>
                <a:avLst/>
                <a:gdLst/>
                <a:ahLst/>
                <a:cxnLst/>
                <a:rect l="l" t="t" r="r" b="b"/>
                <a:pathLst>
                  <a:path w="8" h="13" extrusionOk="0">
                    <a:moveTo>
                      <a:pt x="1" y="1"/>
                    </a:moveTo>
                    <a:lnTo>
                      <a:pt x="1" y="1"/>
                    </a:lnTo>
                    <a:cubicBezTo>
                      <a:pt x="3" y="5"/>
                      <a:pt x="5" y="8"/>
                      <a:pt x="7" y="12"/>
                    </a:cubicBezTo>
                    <a:cubicBezTo>
                      <a:pt x="5" y="8"/>
                      <a:pt x="3" y="4"/>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7" name="Google Shape;5577;p57"/>
              <p:cNvSpPr/>
              <p:nvPr/>
            </p:nvSpPr>
            <p:spPr>
              <a:xfrm>
                <a:off x="2919800" y="4773375"/>
                <a:ext cx="650" cy="400"/>
              </a:xfrm>
              <a:custGeom>
                <a:avLst/>
                <a:gdLst/>
                <a:ahLst/>
                <a:cxnLst/>
                <a:rect l="l" t="t" r="r" b="b"/>
                <a:pathLst>
                  <a:path w="26" h="16" extrusionOk="0">
                    <a:moveTo>
                      <a:pt x="0" y="0"/>
                    </a:moveTo>
                    <a:lnTo>
                      <a:pt x="26"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8" name="Google Shape;5578;p57"/>
              <p:cNvSpPr/>
              <p:nvPr/>
            </p:nvSpPr>
            <p:spPr>
              <a:xfrm>
                <a:off x="2923150" y="4775400"/>
                <a:ext cx="525" cy="350"/>
              </a:xfrm>
              <a:custGeom>
                <a:avLst/>
                <a:gdLst/>
                <a:ahLst/>
                <a:cxnLst/>
                <a:rect l="l" t="t" r="r" b="b"/>
                <a:pathLst>
                  <a:path w="21" h="14" extrusionOk="0">
                    <a:moveTo>
                      <a:pt x="0" y="1"/>
                    </a:moveTo>
                    <a:lnTo>
                      <a:pt x="2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79" name="Google Shape;5579;p57"/>
              <p:cNvSpPr/>
              <p:nvPr/>
            </p:nvSpPr>
            <p:spPr>
              <a:xfrm>
                <a:off x="2922025" y="4774700"/>
                <a:ext cx="575" cy="375"/>
              </a:xfrm>
              <a:custGeom>
                <a:avLst/>
                <a:gdLst/>
                <a:ahLst/>
                <a:cxnLst/>
                <a:rect l="l" t="t" r="r" b="b"/>
                <a:pathLst>
                  <a:path w="23" h="15" extrusionOk="0">
                    <a:moveTo>
                      <a:pt x="0" y="0"/>
                    </a:moveTo>
                    <a:cubicBezTo>
                      <a:pt x="8" y="6"/>
                      <a:pt x="15" y="10"/>
                      <a:pt x="23" y="14"/>
                    </a:cubicBezTo>
                    <a:cubicBezTo>
                      <a:pt x="15" y="10"/>
                      <a:pt x="8" y="6"/>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0" name="Google Shape;5580;p57"/>
              <p:cNvSpPr/>
              <p:nvPr/>
            </p:nvSpPr>
            <p:spPr>
              <a:xfrm>
                <a:off x="2944775" y="4795675"/>
                <a:ext cx="175" cy="225"/>
              </a:xfrm>
              <a:custGeom>
                <a:avLst/>
                <a:gdLst/>
                <a:ahLst/>
                <a:cxnLst/>
                <a:rect l="l" t="t" r="r" b="b"/>
                <a:pathLst>
                  <a:path w="7" h="9" extrusionOk="0">
                    <a:moveTo>
                      <a:pt x="0" y="0"/>
                    </a:moveTo>
                    <a:lnTo>
                      <a:pt x="7"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1" name="Google Shape;5581;p57"/>
              <p:cNvSpPr/>
              <p:nvPr/>
            </p:nvSpPr>
            <p:spPr>
              <a:xfrm>
                <a:off x="2934950" y="4784550"/>
                <a:ext cx="250" cy="250"/>
              </a:xfrm>
              <a:custGeom>
                <a:avLst/>
                <a:gdLst/>
                <a:ahLst/>
                <a:cxnLst/>
                <a:rect l="l" t="t" r="r" b="b"/>
                <a:pathLst>
                  <a:path w="10" h="10" extrusionOk="0">
                    <a:moveTo>
                      <a:pt x="0" y="1"/>
                    </a:moveTo>
                    <a:lnTo>
                      <a:pt x="10"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2" name="Google Shape;5582;p57"/>
              <p:cNvSpPr/>
              <p:nvPr/>
            </p:nvSpPr>
            <p:spPr>
              <a:xfrm>
                <a:off x="2915500" y="4771025"/>
                <a:ext cx="3975" cy="2150"/>
              </a:xfrm>
              <a:custGeom>
                <a:avLst/>
                <a:gdLst/>
                <a:ahLst/>
                <a:cxnLst/>
                <a:rect l="l" t="t" r="r" b="b"/>
                <a:pathLst>
                  <a:path w="159" h="86" extrusionOk="0">
                    <a:moveTo>
                      <a:pt x="0" y="1"/>
                    </a:moveTo>
                    <a:lnTo>
                      <a:pt x="0" y="1"/>
                    </a:lnTo>
                    <a:cubicBezTo>
                      <a:pt x="53" y="28"/>
                      <a:pt x="105" y="56"/>
                      <a:pt x="158" y="86"/>
                    </a:cubicBezTo>
                    <a:cubicBezTo>
                      <a:pt x="106" y="56"/>
                      <a:pt x="53" y="28"/>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3" name="Google Shape;5583;p57"/>
              <p:cNvSpPr/>
              <p:nvPr/>
            </p:nvSpPr>
            <p:spPr>
              <a:xfrm>
                <a:off x="2947000" y="4798900"/>
                <a:ext cx="250" cy="375"/>
              </a:xfrm>
              <a:custGeom>
                <a:avLst/>
                <a:gdLst/>
                <a:ahLst/>
                <a:cxnLst/>
                <a:rect l="l" t="t" r="r" b="b"/>
                <a:pathLst>
                  <a:path w="10" h="15" extrusionOk="0">
                    <a:moveTo>
                      <a:pt x="1" y="1"/>
                    </a:moveTo>
                    <a:lnTo>
                      <a:pt x="9"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4" name="Google Shape;5584;p57"/>
              <p:cNvSpPr/>
              <p:nvPr/>
            </p:nvSpPr>
            <p:spPr>
              <a:xfrm>
                <a:off x="2933975" y="4783675"/>
                <a:ext cx="250" cy="225"/>
              </a:xfrm>
              <a:custGeom>
                <a:avLst/>
                <a:gdLst/>
                <a:ahLst/>
                <a:cxnLst/>
                <a:rect l="l" t="t" r="r" b="b"/>
                <a:pathLst>
                  <a:path w="10" h="9" extrusionOk="0">
                    <a:moveTo>
                      <a:pt x="1" y="1"/>
                    </a:moveTo>
                    <a:lnTo>
                      <a:pt x="9" y="8"/>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5" name="Google Shape;5585;p57"/>
              <p:cNvSpPr/>
              <p:nvPr/>
            </p:nvSpPr>
            <p:spPr>
              <a:xfrm>
                <a:off x="2812000" y="4789250"/>
                <a:ext cx="950" cy="1050"/>
              </a:xfrm>
              <a:custGeom>
                <a:avLst/>
                <a:gdLst/>
                <a:ahLst/>
                <a:cxnLst/>
                <a:rect l="l" t="t" r="r" b="b"/>
                <a:pathLst>
                  <a:path w="38" h="42" extrusionOk="0">
                    <a:moveTo>
                      <a:pt x="38" y="0"/>
                    </a:moveTo>
                    <a:cubicBezTo>
                      <a:pt x="25" y="14"/>
                      <a:pt x="13" y="29"/>
                      <a:pt x="1" y="41"/>
                    </a:cubicBezTo>
                    <a:cubicBezTo>
                      <a:pt x="14" y="28"/>
                      <a:pt x="25" y="14"/>
                      <a:pt x="38"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6" name="Google Shape;5586;p57"/>
              <p:cNvSpPr/>
              <p:nvPr/>
            </p:nvSpPr>
            <p:spPr>
              <a:xfrm>
                <a:off x="2937750" y="4787325"/>
                <a:ext cx="275" cy="250"/>
              </a:xfrm>
              <a:custGeom>
                <a:avLst/>
                <a:gdLst/>
                <a:ahLst/>
                <a:cxnLst/>
                <a:rect l="l" t="t" r="r" b="b"/>
                <a:pathLst>
                  <a:path w="11" h="10" extrusionOk="0">
                    <a:moveTo>
                      <a:pt x="1" y="0"/>
                    </a:moveTo>
                    <a:lnTo>
                      <a:pt x="10"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7" name="Google Shape;5587;p57"/>
              <p:cNvSpPr/>
              <p:nvPr/>
            </p:nvSpPr>
            <p:spPr>
              <a:xfrm>
                <a:off x="2946275" y="4797800"/>
                <a:ext cx="250" cy="350"/>
              </a:xfrm>
              <a:custGeom>
                <a:avLst/>
                <a:gdLst/>
                <a:ahLst/>
                <a:cxnLst/>
                <a:rect l="l" t="t" r="r" b="b"/>
                <a:pathLst>
                  <a:path w="10" h="14" extrusionOk="0">
                    <a:moveTo>
                      <a:pt x="0" y="0"/>
                    </a:moveTo>
                    <a:lnTo>
                      <a:pt x="10" y="14"/>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8" name="Google Shape;5588;p57"/>
              <p:cNvSpPr/>
              <p:nvPr/>
            </p:nvSpPr>
            <p:spPr>
              <a:xfrm>
                <a:off x="2935900" y="4785450"/>
                <a:ext cx="250" cy="275"/>
              </a:xfrm>
              <a:custGeom>
                <a:avLst/>
                <a:gdLst/>
                <a:ahLst/>
                <a:cxnLst/>
                <a:rect l="l" t="t" r="r" b="b"/>
                <a:pathLst>
                  <a:path w="10" h="11" extrusionOk="0">
                    <a:moveTo>
                      <a:pt x="0" y="1"/>
                    </a:moveTo>
                    <a:lnTo>
                      <a:pt x="10"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89" name="Google Shape;5589;p57"/>
              <p:cNvSpPr/>
              <p:nvPr/>
            </p:nvSpPr>
            <p:spPr>
              <a:xfrm>
                <a:off x="2933000" y="4782800"/>
                <a:ext cx="175" cy="150"/>
              </a:xfrm>
              <a:custGeom>
                <a:avLst/>
                <a:gdLst/>
                <a:ahLst/>
                <a:cxnLst/>
                <a:rect l="l" t="t" r="r" b="b"/>
                <a:pathLst>
                  <a:path w="7" h="6" extrusionOk="0">
                    <a:moveTo>
                      <a:pt x="1" y="1"/>
                    </a:moveTo>
                    <a:lnTo>
                      <a:pt x="7" y="6"/>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0" name="Google Shape;5590;p57"/>
              <p:cNvSpPr/>
              <p:nvPr/>
            </p:nvSpPr>
            <p:spPr>
              <a:xfrm>
                <a:off x="2948400" y="4801150"/>
                <a:ext cx="225" cy="400"/>
              </a:xfrm>
              <a:custGeom>
                <a:avLst/>
                <a:gdLst/>
                <a:ahLst/>
                <a:cxnLst/>
                <a:rect l="l" t="t" r="r" b="b"/>
                <a:pathLst>
                  <a:path w="9" h="16" extrusionOk="0">
                    <a:moveTo>
                      <a:pt x="0" y="0"/>
                    </a:moveTo>
                    <a:cubicBezTo>
                      <a:pt x="3" y="5"/>
                      <a:pt x="6" y="10"/>
                      <a:pt x="9" y="15"/>
                    </a:cubicBezTo>
                    <a:cubicBezTo>
                      <a:pt x="6" y="10"/>
                      <a:pt x="3" y="5"/>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1" name="Google Shape;5591;p57"/>
              <p:cNvSpPr/>
              <p:nvPr/>
            </p:nvSpPr>
            <p:spPr>
              <a:xfrm>
                <a:off x="2928650" y="4779250"/>
                <a:ext cx="300" cy="225"/>
              </a:xfrm>
              <a:custGeom>
                <a:avLst/>
                <a:gdLst/>
                <a:ahLst/>
                <a:cxnLst/>
                <a:rect l="l" t="t" r="r" b="b"/>
                <a:pathLst>
                  <a:path w="12" h="9" extrusionOk="0">
                    <a:moveTo>
                      <a:pt x="0" y="0"/>
                    </a:moveTo>
                    <a:lnTo>
                      <a:pt x="12" y="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2" name="Google Shape;5592;p57"/>
              <p:cNvSpPr/>
              <p:nvPr/>
            </p:nvSpPr>
            <p:spPr>
              <a:xfrm>
                <a:off x="2938700" y="4788275"/>
                <a:ext cx="225" cy="275"/>
              </a:xfrm>
              <a:custGeom>
                <a:avLst/>
                <a:gdLst/>
                <a:ahLst/>
                <a:cxnLst/>
                <a:rect l="l" t="t" r="r" b="b"/>
                <a:pathLst>
                  <a:path w="9" h="11" extrusionOk="0">
                    <a:moveTo>
                      <a:pt x="0" y="1"/>
                    </a:moveTo>
                    <a:lnTo>
                      <a:pt x="9"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3" name="Google Shape;5593;p57"/>
              <p:cNvSpPr/>
              <p:nvPr/>
            </p:nvSpPr>
            <p:spPr>
              <a:xfrm>
                <a:off x="2927525" y="4778425"/>
                <a:ext cx="400" cy="275"/>
              </a:xfrm>
              <a:custGeom>
                <a:avLst/>
                <a:gdLst/>
                <a:ahLst/>
                <a:cxnLst/>
                <a:rect l="l" t="t" r="r" b="b"/>
                <a:pathLst>
                  <a:path w="16" h="11" extrusionOk="0">
                    <a:moveTo>
                      <a:pt x="0" y="0"/>
                    </a:moveTo>
                    <a:lnTo>
                      <a:pt x="15" y="1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4" name="Google Shape;5594;p57"/>
              <p:cNvSpPr/>
              <p:nvPr/>
            </p:nvSpPr>
            <p:spPr>
              <a:xfrm>
                <a:off x="2945525" y="4796725"/>
                <a:ext cx="225" cy="325"/>
              </a:xfrm>
              <a:custGeom>
                <a:avLst/>
                <a:gdLst/>
                <a:ahLst/>
                <a:cxnLst/>
                <a:rect l="l" t="t" r="r" b="b"/>
                <a:pathLst>
                  <a:path w="9" h="13" extrusionOk="0">
                    <a:moveTo>
                      <a:pt x="0" y="1"/>
                    </a:moveTo>
                    <a:cubicBezTo>
                      <a:pt x="3" y="4"/>
                      <a:pt x="7" y="8"/>
                      <a:pt x="9" y="12"/>
                    </a:cubicBezTo>
                    <a:cubicBezTo>
                      <a:pt x="7" y="8"/>
                      <a:pt x="3" y="4"/>
                      <a:pt x="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5" name="Google Shape;5595;p57"/>
              <p:cNvSpPr/>
              <p:nvPr/>
            </p:nvSpPr>
            <p:spPr>
              <a:xfrm>
                <a:off x="2947700" y="4800000"/>
                <a:ext cx="250" cy="400"/>
              </a:xfrm>
              <a:custGeom>
                <a:avLst/>
                <a:gdLst/>
                <a:ahLst/>
                <a:cxnLst/>
                <a:rect l="l" t="t" r="r" b="b"/>
                <a:pathLst>
                  <a:path w="10" h="16" extrusionOk="0">
                    <a:moveTo>
                      <a:pt x="0" y="0"/>
                    </a:moveTo>
                    <a:lnTo>
                      <a:pt x="10" y="1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6" name="Google Shape;5596;p57"/>
              <p:cNvSpPr/>
              <p:nvPr/>
            </p:nvSpPr>
            <p:spPr>
              <a:xfrm>
                <a:off x="2929775" y="4780125"/>
                <a:ext cx="200" cy="150"/>
              </a:xfrm>
              <a:custGeom>
                <a:avLst/>
                <a:gdLst/>
                <a:ahLst/>
                <a:cxnLst/>
                <a:rect l="l" t="t" r="r" b="b"/>
                <a:pathLst>
                  <a:path w="8" h="6" extrusionOk="0">
                    <a:moveTo>
                      <a:pt x="1" y="0"/>
                    </a:moveTo>
                    <a:lnTo>
                      <a:pt x="7"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7" name="Google Shape;5597;p57"/>
              <p:cNvSpPr/>
              <p:nvPr/>
            </p:nvSpPr>
            <p:spPr>
              <a:xfrm>
                <a:off x="2912050" y="4769400"/>
                <a:ext cx="1025" cy="475"/>
              </a:xfrm>
              <a:custGeom>
                <a:avLst/>
                <a:gdLst/>
                <a:ahLst/>
                <a:cxnLst/>
                <a:rect l="l" t="t" r="r" b="b"/>
                <a:pathLst>
                  <a:path w="41" h="19" extrusionOk="0">
                    <a:moveTo>
                      <a:pt x="1" y="1"/>
                    </a:moveTo>
                    <a:cubicBezTo>
                      <a:pt x="15" y="6"/>
                      <a:pt x="27" y="12"/>
                      <a:pt x="40" y="19"/>
                    </a:cubicBezTo>
                    <a:cubicBezTo>
                      <a:pt x="27" y="12"/>
                      <a:pt x="15" y="6"/>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8" name="Google Shape;5598;p57"/>
              <p:cNvSpPr/>
              <p:nvPr/>
            </p:nvSpPr>
            <p:spPr>
              <a:xfrm>
                <a:off x="2825650" y="4777025"/>
                <a:ext cx="775" cy="600"/>
              </a:xfrm>
              <a:custGeom>
                <a:avLst/>
                <a:gdLst/>
                <a:ahLst/>
                <a:cxnLst/>
                <a:rect l="l" t="t" r="r" b="b"/>
                <a:pathLst>
                  <a:path w="31" h="24" extrusionOk="0">
                    <a:moveTo>
                      <a:pt x="30" y="1"/>
                    </a:moveTo>
                    <a:cubicBezTo>
                      <a:pt x="20" y="8"/>
                      <a:pt x="10" y="16"/>
                      <a:pt x="0" y="23"/>
                    </a:cubicBezTo>
                    <a:cubicBezTo>
                      <a:pt x="10" y="16"/>
                      <a:pt x="21" y="8"/>
                      <a:pt x="30"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599" name="Google Shape;5599;p57"/>
              <p:cNvSpPr/>
              <p:nvPr/>
            </p:nvSpPr>
            <p:spPr>
              <a:xfrm>
                <a:off x="2816200" y="4785250"/>
                <a:ext cx="550" cy="525"/>
              </a:xfrm>
              <a:custGeom>
                <a:avLst/>
                <a:gdLst/>
                <a:ahLst/>
                <a:cxnLst/>
                <a:rect l="l" t="t" r="r" b="b"/>
                <a:pathLst>
                  <a:path w="22" h="21" extrusionOk="0">
                    <a:moveTo>
                      <a:pt x="1" y="21"/>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0" name="Google Shape;5600;p57"/>
              <p:cNvSpPr/>
              <p:nvPr/>
            </p:nvSpPr>
            <p:spPr>
              <a:xfrm>
                <a:off x="2813250" y="4788200"/>
                <a:ext cx="650" cy="675"/>
              </a:xfrm>
              <a:custGeom>
                <a:avLst/>
                <a:gdLst/>
                <a:ahLst/>
                <a:cxnLst/>
                <a:rect l="l" t="t" r="r" b="b"/>
                <a:pathLst>
                  <a:path w="26" h="27" extrusionOk="0">
                    <a:moveTo>
                      <a:pt x="1" y="27"/>
                    </a:moveTo>
                    <a:lnTo>
                      <a:pt x="25"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1" name="Google Shape;5601;p57"/>
              <p:cNvSpPr/>
              <p:nvPr/>
            </p:nvSpPr>
            <p:spPr>
              <a:xfrm>
                <a:off x="2827800" y="4775500"/>
                <a:ext cx="800" cy="550"/>
              </a:xfrm>
              <a:custGeom>
                <a:avLst/>
                <a:gdLst/>
                <a:ahLst/>
                <a:cxnLst/>
                <a:rect l="l" t="t" r="r" b="b"/>
                <a:pathLst>
                  <a:path w="32" h="22" extrusionOk="0">
                    <a:moveTo>
                      <a:pt x="1" y="21"/>
                    </a:moveTo>
                    <a:cubicBezTo>
                      <a:pt x="10" y="15"/>
                      <a:pt x="21" y="8"/>
                      <a:pt x="31" y="0"/>
                    </a:cubicBezTo>
                    <a:cubicBezTo>
                      <a:pt x="21" y="8"/>
                      <a:pt x="10" y="15"/>
                      <a:pt x="1"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2" name="Google Shape;5602;p57"/>
              <p:cNvSpPr/>
              <p:nvPr/>
            </p:nvSpPr>
            <p:spPr>
              <a:xfrm>
                <a:off x="2824525" y="4777825"/>
                <a:ext cx="800" cy="625"/>
              </a:xfrm>
              <a:custGeom>
                <a:avLst/>
                <a:gdLst/>
                <a:ahLst/>
                <a:cxnLst/>
                <a:rect l="l" t="t" r="r" b="b"/>
                <a:pathLst>
                  <a:path w="32" h="25" extrusionOk="0">
                    <a:moveTo>
                      <a:pt x="1" y="24"/>
                    </a:moveTo>
                    <a:cubicBezTo>
                      <a:pt x="11" y="17"/>
                      <a:pt x="21" y="8"/>
                      <a:pt x="32" y="1"/>
                    </a:cubicBezTo>
                    <a:cubicBezTo>
                      <a:pt x="21" y="8"/>
                      <a:pt x="11" y="17"/>
                      <a:pt x="1" y="24"/>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3" name="Google Shape;5603;p57"/>
              <p:cNvSpPr/>
              <p:nvPr/>
            </p:nvSpPr>
            <p:spPr>
              <a:xfrm>
                <a:off x="2826700" y="4776275"/>
                <a:ext cx="775" cy="550"/>
              </a:xfrm>
              <a:custGeom>
                <a:avLst/>
                <a:gdLst/>
                <a:ahLst/>
                <a:cxnLst/>
                <a:rect l="l" t="t" r="r" b="b"/>
                <a:pathLst>
                  <a:path w="31" h="22" extrusionOk="0">
                    <a:moveTo>
                      <a:pt x="1" y="21"/>
                    </a:moveTo>
                    <a:lnTo>
                      <a:pt x="3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4" name="Google Shape;5604;p57"/>
              <p:cNvSpPr/>
              <p:nvPr/>
            </p:nvSpPr>
            <p:spPr>
              <a:xfrm>
                <a:off x="2818175" y="4783325"/>
                <a:ext cx="550" cy="550"/>
              </a:xfrm>
              <a:custGeom>
                <a:avLst/>
                <a:gdLst/>
                <a:ahLst/>
                <a:cxnLst/>
                <a:rect l="l" t="t" r="r" b="b"/>
                <a:pathLst>
                  <a:path w="22" h="22" extrusionOk="0">
                    <a:moveTo>
                      <a:pt x="1" y="21"/>
                    </a:moveTo>
                    <a:cubicBezTo>
                      <a:pt x="7" y="15"/>
                      <a:pt x="14" y="8"/>
                      <a:pt x="22" y="1"/>
                    </a:cubicBezTo>
                    <a:cubicBezTo>
                      <a:pt x="14" y="8"/>
                      <a:pt x="7" y="15"/>
                      <a:pt x="1" y="2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5" name="Google Shape;5605;p57"/>
              <p:cNvSpPr/>
              <p:nvPr/>
            </p:nvSpPr>
            <p:spPr>
              <a:xfrm>
                <a:off x="2823225" y="4778625"/>
                <a:ext cx="1075" cy="850"/>
              </a:xfrm>
              <a:custGeom>
                <a:avLst/>
                <a:gdLst/>
                <a:ahLst/>
                <a:cxnLst/>
                <a:rect l="l" t="t" r="r" b="b"/>
                <a:pathLst>
                  <a:path w="43" h="34" extrusionOk="0">
                    <a:moveTo>
                      <a:pt x="42" y="1"/>
                    </a:moveTo>
                    <a:lnTo>
                      <a:pt x="42" y="1"/>
                    </a:lnTo>
                    <a:cubicBezTo>
                      <a:pt x="28" y="11"/>
                      <a:pt x="13" y="22"/>
                      <a:pt x="1" y="34"/>
                    </a:cubicBezTo>
                    <a:cubicBezTo>
                      <a:pt x="14" y="22"/>
                      <a:pt x="28" y="11"/>
                      <a:pt x="42"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6" name="Google Shape;5606;p57"/>
              <p:cNvSpPr/>
              <p:nvPr/>
            </p:nvSpPr>
            <p:spPr>
              <a:xfrm>
                <a:off x="2814275" y="4787175"/>
                <a:ext cx="550" cy="625"/>
              </a:xfrm>
              <a:custGeom>
                <a:avLst/>
                <a:gdLst/>
                <a:ahLst/>
                <a:cxnLst/>
                <a:rect l="l" t="t" r="r" b="b"/>
                <a:pathLst>
                  <a:path w="22" h="25" extrusionOk="0">
                    <a:moveTo>
                      <a:pt x="0" y="24"/>
                    </a:moveTo>
                    <a:lnTo>
                      <a:pt x="22"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7" name="Google Shape;5607;p57"/>
              <p:cNvSpPr/>
              <p:nvPr/>
            </p:nvSpPr>
            <p:spPr>
              <a:xfrm>
                <a:off x="2815225" y="4786200"/>
                <a:ext cx="550" cy="550"/>
              </a:xfrm>
              <a:custGeom>
                <a:avLst/>
                <a:gdLst/>
                <a:ahLst/>
                <a:cxnLst/>
                <a:rect l="l" t="t" r="r" b="b"/>
                <a:pathLst>
                  <a:path w="22" h="22" extrusionOk="0">
                    <a:moveTo>
                      <a:pt x="1" y="22"/>
                    </a:moveTo>
                    <a:cubicBezTo>
                      <a:pt x="8" y="16"/>
                      <a:pt x="14" y="8"/>
                      <a:pt x="22" y="1"/>
                    </a:cubicBezTo>
                    <a:cubicBezTo>
                      <a:pt x="14" y="8"/>
                      <a:pt x="8" y="16"/>
                      <a:pt x="1"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8" name="Google Shape;5608;p57"/>
              <p:cNvSpPr/>
              <p:nvPr/>
            </p:nvSpPr>
            <p:spPr>
              <a:xfrm>
                <a:off x="2944000" y="4794600"/>
                <a:ext cx="100" cy="125"/>
              </a:xfrm>
              <a:custGeom>
                <a:avLst/>
                <a:gdLst/>
                <a:ahLst/>
                <a:cxnLst/>
                <a:rect l="l" t="t" r="r" b="b"/>
                <a:pathLst>
                  <a:path w="4" h="5" extrusionOk="0">
                    <a:moveTo>
                      <a:pt x="1" y="1"/>
                    </a:moveTo>
                    <a:lnTo>
                      <a:pt x="4" y="5"/>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09" name="Google Shape;5609;p57"/>
              <p:cNvSpPr/>
              <p:nvPr/>
            </p:nvSpPr>
            <p:spPr>
              <a:xfrm>
                <a:off x="2821150" y="4780575"/>
                <a:ext cx="725" cy="600"/>
              </a:xfrm>
              <a:custGeom>
                <a:avLst/>
                <a:gdLst/>
                <a:ahLst/>
                <a:cxnLst/>
                <a:rect l="l" t="t" r="r" b="b"/>
                <a:pathLst>
                  <a:path w="29" h="24" extrusionOk="0">
                    <a:moveTo>
                      <a:pt x="1" y="24"/>
                    </a:moveTo>
                    <a:lnTo>
                      <a:pt x="28"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0" name="Google Shape;5610;p57"/>
              <p:cNvSpPr/>
              <p:nvPr/>
            </p:nvSpPr>
            <p:spPr>
              <a:xfrm>
                <a:off x="2828875" y="4774750"/>
                <a:ext cx="825" cy="575"/>
              </a:xfrm>
              <a:custGeom>
                <a:avLst/>
                <a:gdLst/>
                <a:ahLst/>
                <a:cxnLst/>
                <a:rect l="l" t="t" r="r" b="b"/>
                <a:pathLst>
                  <a:path w="33" h="23" extrusionOk="0">
                    <a:moveTo>
                      <a:pt x="0" y="23"/>
                    </a:moveTo>
                    <a:lnTo>
                      <a:pt x="33"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1" name="Google Shape;5611;p57"/>
              <p:cNvSpPr/>
              <p:nvPr/>
            </p:nvSpPr>
            <p:spPr>
              <a:xfrm>
                <a:off x="2822200" y="4779450"/>
                <a:ext cx="1025" cy="875"/>
              </a:xfrm>
              <a:custGeom>
                <a:avLst/>
                <a:gdLst/>
                <a:ahLst/>
                <a:cxnLst/>
                <a:rect l="l" t="t" r="r" b="b"/>
                <a:pathLst>
                  <a:path w="41" h="35" extrusionOk="0">
                    <a:moveTo>
                      <a:pt x="41" y="1"/>
                    </a:moveTo>
                    <a:lnTo>
                      <a:pt x="41" y="1"/>
                    </a:lnTo>
                    <a:cubicBezTo>
                      <a:pt x="27" y="11"/>
                      <a:pt x="13" y="23"/>
                      <a:pt x="0" y="35"/>
                    </a:cubicBezTo>
                    <a:cubicBezTo>
                      <a:pt x="13" y="23"/>
                      <a:pt x="27" y="12"/>
                      <a:pt x="4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2" name="Google Shape;5612;p57"/>
              <p:cNvSpPr/>
              <p:nvPr/>
            </p:nvSpPr>
            <p:spPr>
              <a:xfrm>
                <a:off x="2817200" y="4784300"/>
                <a:ext cx="525" cy="525"/>
              </a:xfrm>
              <a:custGeom>
                <a:avLst/>
                <a:gdLst/>
                <a:ahLst/>
                <a:cxnLst/>
                <a:rect l="l" t="t" r="r" b="b"/>
                <a:pathLst>
                  <a:path w="21" h="21" extrusionOk="0">
                    <a:moveTo>
                      <a:pt x="0" y="20"/>
                    </a:moveTo>
                    <a:lnTo>
                      <a:pt x="21" y="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3" name="Google Shape;5613;p57"/>
              <p:cNvSpPr/>
              <p:nvPr/>
            </p:nvSpPr>
            <p:spPr>
              <a:xfrm>
                <a:off x="2820150" y="4781500"/>
                <a:ext cx="625" cy="550"/>
              </a:xfrm>
              <a:custGeom>
                <a:avLst/>
                <a:gdLst/>
                <a:ahLst/>
                <a:cxnLst/>
                <a:rect l="l" t="t" r="r" b="b"/>
                <a:pathLst>
                  <a:path w="25" h="22" extrusionOk="0">
                    <a:moveTo>
                      <a:pt x="0" y="22"/>
                    </a:moveTo>
                    <a:cubicBezTo>
                      <a:pt x="9" y="14"/>
                      <a:pt x="16" y="8"/>
                      <a:pt x="25" y="0"/>
                    </a:cubicBezTo>
                    <a:cubicBezTo>
                      <a:pt x="16" y="8"/>
                      <a:pt x="9" y="14"/>
                      <a:pt x="0" y="22"/>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4" name="Google Shape;5614;p57"/>
              <p:cNvSpPr/>
              <p:nvPr/>
            </p:nvSpPr>
            <p:spPr>
              <a:xfrm>
                <a:off x="2829950" y="4774025"/>
                <a:ext cx="900" cy="600"/>
              </a:xfrm>
              <a:custGeom>
                <a:avLst/>
                <a:gdLst/>
                <a:ahLst/>
                <a:cxnLst/>
                <a:rect l="l" t="t" r="r" b="b"/>
                <a:pathLst>
                  <a:path w="36" h="24" extrusionOk="0">
                    <a:moveTo>
                      <a:pt x="1" y="23"/>
                    </a:moveTo>
                    <a:cubicBezTo>
                      <a:pt x="12" y="16"/>
                      <a:pt x="24" y="8"/>
                      <a:pt x="36" y="1"/>
                    </a:cubicBezTo>
                    <a:cubicBezTo>
                      <a:pt x="24" y="8"/>
                      <a:pt x="12" y="16"/>
                      <a:pt x="1" y="23"/>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5" name="Google Shape;5615;p57"/>
              <p:cNvSpPr/>
              <p:nvPr/>
            </p:nvSpPr>
            <p:spPr>
              <a:xfrm>
                <a:off x="2910875" y="4768875"/>
                <a:ext cx="1050" cy="475"/>
              </a:xfrm>
              <a:custGeom>
                <a:avLst/>
                <a:gdLst/>
                <a:ahLst/>
                <a:cxnLst/>
                <a:rect l="l" t="t" r="r" b="b"/>
                <a:pathLst>
                  <a:path w="42" h="19" extrusionOk="0">
                    <a:moveTo>
                      <a:pt x="1" y="0"/>
                    </a:moveTo>
                    <a:lnTo>
                      <a:pt x="41"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6" name="Google Shape;5616;p57"/>
              <p:cNvSpPr/>
              <p:nvPr/>
            </p:nvSpPr>
            <p:spPr>
              <a:xfrm>
                <a:off x="2936825" y="4786400"/>
                <a:ext cx="300" cy="250"/>
              </a:xfrm>
              <a:custGeom>
                <a:avLst/>
                <a:gdLst/>
                <a:ahLst/>
                <a:cxnLst/>
                <a:rect l="l" t="t" r="r" b="b"/>
                <a:pathLst>
                  <a:path w="12" h="10" extrusionOk="0">
                    <a:moveTo>
                      <a:pt x="1" y="0"/>
                    </a:moveTo>
                    <a:lnTo>
                      <a:pt x="11" y="10"/>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7" name="Google Shape;5617;p57"/>
              <p:cNvSpPr/>
              <p:nvPr/>
            </p:nvSpPr>
            <p:spPr>
              <a:xfrm>
                <a:off x="2819150" y="4782425"/>
                <a:ext cx="600" cy="525"/>
              </a:xfrm>
              <a:custGeom>
                <a:avLst/>
                <a:gdLst/>
                <a:ahLst/>
                <a:cxnLst/>
                <a:rect l="l" t="t" r="r" b="b"/>
                <a:pathLst>
                  <a:path w="24" h="21" extrusionOk="0">
                    <a:moveTo>
                      <a:pt x="1" y="21"/>
                    </a:moveTo>
                    <a:lnTo>
                      <a:pt x="23" y="1"/>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8" name="Google Shape;5618;p57"/>
              <p:cNvSpPr/>
              <p:nvPr/>
            </p:nvSpPr>
            <p:spPr>
              <a:xfrm>
                <a:off x="2881350" y="4806200"/>
                <a:ext cx="112225" cy="51875"/>
              </a:xfrm>
              <a:custGeom>
                <a:avLst/>
                <a:gdLst/>
                <a:ahLst/>
                <a:cxnLst/>
                <a:rect l="l" t="t" r="r" b="b"/>
                <a:pathLst>
                  <a:path w="4489" h="2075" extrusionOk="0">
                    <a:moveTo>
                      <a:pt x="2793" y="0"/>
                    </a:moveTo>
                    <a:cubicBezTo>
                      <a:pt x="2638" y="352"/>
                      <a:pt x="2357" y="622"/>
                      <a:pt x="1960" y="674"/>
                    </a:cubicBezTo>
                    <a:cubicBezTo>
                      <a:pt x="1910" y="681"/>
                      <a:pt x="1860" y="684"/>
                      <a:pt x="1811" y="684"/>
                    </a:cubicBezTo>
                    <a:cubicBezTo>
                      <a:pt x="1437" y="684"/>
                      <a:pt x="1087" y="507"/>
                      <a:pt x="733" y="398"/>
                    </a:cubicBezTo>
                    <a:cubicBezTo>
                      <a:pt x="672" y="379"/>
                      <a:pt x="594" y="368"/>
                      <a:pt x="514" y="368"/>
                    </a:cubicBezTo>
                    <a:cubicBezTo>
                      <a:pt x="266" y="368"/>
                      <a:pt x="0" y="472"/>
                      <a:pt x="169" y="769"/>
                    </a:cubicBezTo>
                    <a:cubicBezTo>
                      <a:pt x="447" y="1258"/>
                      <a:pt x="902" y="1301"/>
                      <a:pt x="1279" y="1705"/>
                    </a:cubicBezTo>
                    <a:cubicBezTo>
                      <a:pt x="1338" y="1768"/>
                      <a:pt x="1396" y="1833"/>
                      <a:pt x="1450" y="1901"/>
                    </a:cubicBezTo>
                    <a:cubicBezTo>
                      <a:pt x="1871" y="1745"/>
                      <a:pt x="2294" y="1659"/>
                      <a:pt x="2637" y="1645"/>
                    </a:cubicBezTo>
                    <a:cubicBezTo>
                      <a:pt x="2674" y="1644"/>
                      <a:pt x="2711" y="1643"/>
                      <a:pt x="2747" y="1643"/>
                    </a:cubicBezTo>
                    <a:cubicBezTo>
                      <a:pt x="3206" y="1643"/>
                      <a:pt x="3638" y="1749"/>
                      <a:pt x="4046" y="1965"/>
                    </a:cubicBezTo>
                    <a:cubicBezTo>
                      <a:pt x="4052" y="1965"/>
                      <a:pt x="4058" y="1965"/>
                      <a:pt x="4064" y="1965"/>
                    </a:cubicBezTo>
                    <a:cubicBezTo>
                      <a:pt x="4212" y="1965"/>
                      <a:pt x="4359" y="2003"/>
                      <a:pt x="4488" y="2074"/>
                    </a:cubicBezTo>
                    <a:cubicBezTo>
                      <a:pt x="4467" y="1833"/>
                      <a:pt x="4352" y="1695"/>
                      <a:pt x="4188" y="1570"/>
                    </a:cubicBezTo>
                    <a:cubicBezTo>
                      <a:pt x="3758" y="1243"/>
                      <a:pt x="3324" y="1267"/>
                      <a:pt x="3137" y="1254"/>
                    </a:cubicBezTo>
                    <a:cubicBezTo>
                      <a:pt x="3084" y="1249"/>
                      <a:pt x="3098" y="1200"/>
                      <a:pt x="3092" y="1115"/>
                    </a:cubicBezTo>
                    <a:cubicBezTo>
                      <a:pt x="3067" y="727"/>
                      <a:pt x="2965" y="348"/>
                      <a:pt x="2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19" name="Google Shape;5619;p57"/>
              <p:cNvSpPr/>
              <p:nvPr/>
            </p:nvSpPr>
            <p:spPr>
              <a:xfrm>
                <a:off x="2913225" y="4769925"/>
                <a:ext cx="975" cy="500"/>
              </a:xfrm>
              <a:custGeom>
                <a:avLst/>
                <a:gdLst/>
                <a:ahLst/>
                <a:cxnLst/>
                <a:rect l="l" t="t" r="r" b="b"/>
                <a:pathLst>
                  <a:path w="39" h="20" extrusionOk="0">
                    <a:moveTo>
                      <a:pt x="1" y="1"/>
                    </a:moveTo>
                    <a:cubicBezTo>
                      <a:pt x="13" y="7"/>
                      <a:pt x="26" y="13"/>
                      <a:pt x="39" y="19"/>
                    </a:cubicBezTo>
                    <a:cubicBezTo>
                      <a:pt x="26" y="13"/>
                      <a:pt x="14" y="7"/>
                      <a:pt x="1" y="1"/>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0" name="Google Shape;5620;p57"/>
              <p:cNvSpPr/>
              <p:nvPr/>
            </p:nvSpPr>
            <p:spPr>
              <a:xfrm>
                <a:off x="2831050" y="4773275"/>
                <a:ext cx="1025" cy="650"/>
              </a:xfrm>
              <a:custGeom>
                <a:avLst/>
                <a:gdLst/>
                <a:ahLst/>
                <a:cxnLst/>
                <a:rect l="l" t="t" r="r" b="b"/>
                <a:pathLst>
                  <a:path w="41" h="26" extrusionOk="0">
                    <a:moveTo>
                      <a:pt x="0" y="25"/>
                    </a:moveTo>
                    <a:cubicBezTo>
                      <a:pt x="14" y="17"/>
                      <a:pt x="27" y="8"/>
                      <a:pt x="41" y="1"/>
                    </a:cubicBezTo>
                    <a:cubicBezTo>
                      <a:pt x="27" y="8"/>
                      <a:pt x="14" y="17"/>
                      <a:pt x="0" y="25"/>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1" name="Google Shape;5621;p57"/>
              <p:cNvSpPr/>
              <p:nvPr/>
            </p:nvSpPr>
            <p:spPr>
              <a:xfrm>
                <a:off x="2914375" y="4770500"/>
                <a:ext cx="975" cy="500"/>
              </a:xfrm>
              <a:custGeom>
                <a:avLst/>
                <a:gdLst/>
                <a:ahLst/>
                <a:cxnLst/>
                <a:rect l="l" t="t" r="r" b="b"/>
                <a:pathLst>
                  <a:path w="39" h="20" extrusionOk="0">
                    <a:moveTo>
                      <a:pt x="0" y="0"/>
                    </a:moveTo>
                    <a:lnTo>
                      <a:pt x="39" y="19"/>
                    </a:ln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2" name="Google Shape;5622;p57"/>
              <p:cNvSpPr/>
              <p:nvPr/>
            </p:nvSpPr>
            <p:spPr>
              <a:xfrm>
                <a:off x="2909700" y="4768375"/>
                <a:ext cx="1100" cy="475"/>
              </a:xfrm>
              <a:custGeom>
                <a:avLst/>
                <a:gdLst/>
                <a:ahLst/>
                <a:cxnLst/>
                <a:rect l="l" t="t" r="r" b="b"/>
                <a:pathLst>
                  <a:path w="44" h="19" extrusionOk="0">
                    <a:moveTo>
                      <a:pt x="0" y="0"/>
                    </a:moveTo>
                    <a:cubicBezTo>
                      <a:pt x="15" y="7"/>
                      <a:pt x="29" y="12"/>
                      <a:pt x="44" y="18"/>
                    </a:cubicBezTo>
                    <a:cubicBezTo>
                      <a:pt x="29" y="12"/>
                      <a:pt x="15" y="7"/>
                      <a:pt x="0"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3" name="Google Shape;5623;p57"/>
              <p:cNvSpPr/>
              <p:nvPr/>
            </p:nvSpPr>
            <p:spPr>
              <a:xfrm>
                <a:off x="2817200" y="4847125"/>
                <a:ext cx="55050" cy="115200"/>
              </a:xfrm>
              <a:custGeom>
                <a:avLst/>
                <a:gdLst/>
                <a:ahLst/>
                <a:cxnLst/>
                <a:rect l="l" t="t" r="r" b="b"/>
                <a:pathLst>
                  <a:path w="2202" h="4608" extrusionOk="0">
                    <a:moveTo>
                      <a:pt x="1246" y="1"/>
                    </a:moveTo>
                    <a:cubicBezTo>
                      <a:pt x="1037" y="1"/>
                      <a:pt x="877" y="289"/>
                      <a:pt x="965" y="914"/>
                    </a:cubicBezTo>
                    <a:cubicBezTo>
                      <a:pt x="1075" y="1705"/>
                      <a:pt x="789" y="2317"/>
                      <a:pt x="0" y="2410"/>
                    </a:cubicBezTo>
                    <a:cubicBezTo>
                      <a:pt x="308" y="2697"/>
                      <a:pt x="676" y="2907"/>
                      <a:pt x="1079" y="3024"/>
                    </a:cubicBezTo>
                    <a:cubicBezTo>
                      <a:pt x="1128" y="3038"/>
                      <a:pt x="1133" y="3042"/>
                      <a:pt x="1119" y="3087"/>
                    </a:cubicBezTo>
                    <a:cubicBezTo>
                      <a:pt x="967" y="3627"/>
                      <a:pt x="1055" y="4381"/>
                      <a:pt x="1548" y="4607"/>
                    </a:cubicBezTo>
                    <a:cubicBezTo>
                      <a:pt x="1524" y="4470"/>
                      <a:pt x="1530" y="4330"/>
                      <a:pt x="1567" y="4196"/>
                    </a:cubicBezTo>
                    <a:cubicBezTo>
                      <a:pt x="1500" y="3916"/>
                      <a:pt x="1479" y="3628"/>
                      <a:pt x="1505" y="3342"/>
                    </a:cubicBezTo>
                    <a:cubicBezTo>
                      <a:pt x="1561" y="2731"/>
                      <a:pt x="1832" y="2133"/>
                      <a:pt x="2201" y="1633"/>
                    </a:cubicBezTo>
                    <a:cubicBezTo>
                      <a:pt x="2017" y="1381"/>
                      <a:pt x="1883" y="1065"/>
                      <a:pt x="1804" y="739"/>
                    </a:cubicBezTo>
                    <a:cubicBezTo>
                      <a:pt x="1687" y="260"/>
                      <a:pt x="1444" y="1"/>
                      <a:pt x="1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4" name="Google Shape;5624;p57"/>
              <p:cNvSpPr/>
              <p:nvPr/>
            </p:nvSpPr>
            <p:spPr>
              <a:xfrm>
                <a:off x="2832125" y="4761450"/>
                <a:ext cx="77525" cy="11775"/>
              </a:xfrm>
              <a:custGeom>
                <a:avLst/>
                <a:gdLst/>
                <a:ahLst/>
                <a:cxnLst/>
                <a:rect l="l" t="t" r="r" b="b"/>
                <a:pathLst>
                  <a:path w="3101" h="471" extrusionOk="0">
                    <a:moveTo>
                      <a:pt x="1723" y="0"/>
                    </a:moveTo>
                    <a:cubicBezTo>
                      <a:pt x="1132" y="0"/>
                      <a:pt x="535" y="149"/>
                      <a:pt x="1" y="471"/>
                    </a:cubicBezTo>
                    <a:cubicBezTo>
                      <a:pt x="536" y="150"/>
                      <a:pt x="1133" y="0"/>
                      <a:pt x="1724" y="0"/>
                    </a:cubicBezTo>
                    <a:cubicBezTo>
                      <a:pt x="1802" y="0"/>
                      <a:pt x="1881" y="3"/>
                      <a:pt x="1959" y="8"/>
                    </a:cubicBezTo>
                    <a:cubicBezTo>
                      <a:pt x="2351" y="35"/>
                      <a:pt x="2737" y="125"/>
                      <a:pt x="3101" y="276"/>
                    </a:cubicBezTo>
                    <a:cubicBezTo>
                      <a:pt x="2669" y="96"/>
                      <a:pt x="2198" y="0"/>
                      <a:pt x="1723" y="0"/>
                    </a:cubicBezTo>
                    <a:close/>
                  </a:path>
                </a:pathLst>
              </a:custGeom>
              <a:solidFill>
                <a:srgbClr val="4F4A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5" name="Google Shape;5625;p57"/>
              <p:cNvSpPr/>
              <p:nvPr/>
            </p:nvSpPr>
            <p:spPr>
              <a:xfrm>
                <a:off x="2915550" y="4847275"/>
                <a:ext cx="66950" cy="45025"/>
              </a:xfrm>
              <a:custGeom>
                <a:avLst/>
                <a:gdLst/>
                <a:ahLst/>
                <a:cxnLst/>
                <a:rect l="l" t="t" r="r" b="b"/>
                <a:pathLst>
                  <a:path w="2678" h="1801" extrusionOk="0">
                    <a:moveTo>
                      <a:pt x="1383" y="1"/>
                    </a:moveTo>
                    <a:cubicBezTo>
                      <a:pt x="1345" y="1"/>
                      <a:pt x="1307" y="1"/>
                      <a:pt x="1268" y="3"/>
                    </a:cubicBezTo>
                    <a:cubicBezTo>
                      <a:pt x="925" y="16"/>
                      <a:pt x="503" y="102"/>
                      <a:pt x="82" y="259"/>
                    </a:cubicBezTo>
                    <a:cubicBezTo>
                      <a:pt x="159" y="354"/>
                      <a:pt x="223" y="460"/>
                      <a:pt x="271" y="573"/>
                    </a:cubicBezTo>
                    <a:cubicBezTo>
                      <a:pt x="469" y="1058"/>
                      <a:pt x="315" y="1506"/>
                      <a:pt x="0" y="1801"/>
                    </a:cubicBezTo>
                    <a:cubicBezTo>
                      <a:pt x="173" y="1672"/>
                      <a:pt x="354" y="1537"/>
                      <a:pt x="542" y="1398"/>
                    </a:cubicBezTo>
                    <a:cubicBezTo>
                      <a:pt x="999" y="1057"/>
                      <a:pt x="1479" y="744"/>
                      <a:pt x="1997" y="525"/>
                    </a:cubicBezTo>
                    <a:cubicBezTo>
                      <a:pt x="2145" y="461"/>
                      <a:pt x="2296" y="406"/>
                      <a:pt x="2452" y="360"/>
                    </a:cubicBezTo>
                    <a:cubicBezTo>
                      <a:pt x="2525" y="338"/>
                      <a:pt x="2601" y="325"/>
                      <a:pt x="2677" y="323"/>
                    </a:cubicBezTo>
                    <a:cubicBezTo>
                      <a:pt x="2272" y="107"/>
                      <a:pt x="1842" y="1"/>
                      <a:pt x="1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6" name="Google Shape;5626;p57"/>
              <p:cNvSpPr/>
              <p:nvPr/>
            </p:nvSpPr>
            <p:spPr>
              <a:xfrm>
                <a:off x="2854175" y="4887950"/>
                <a:ext cx="55725" cy="64100"/>
              </a:xfrm>
              <a:custGeom>
                <a:avLst/>
                <a:gdLst/>
                <a:ahLst/>
                <a:cxnLst/>
                <a:rect l="l" t="t" r="r" b="b"/>
                <a:pathLst>
                  <a:path w="2229" h="2564" extrusionOk="0">
                    <a:moveTo>
                      <a:pt x="722" y="0"/>
                    </a:moveTo>
                    <a:cubicBezTo>
                      <a:pt x="353" y="501"/>
                      <a:pt x="82" y="1099"/>
                      <a:pt x="26" y="1709"/>
                    </a:cubicBezTo>
                    <a:cubicBezTo>
                      <a:pt x="0" y="1995"/>
                      <a:pt x="21" y="2284"/>
                      <a:pt x="88" y="2564"/>
                    </a:cubicBezTo>
                    <a:cubicBezTo>
                      <a:pt x="95" y="2541"/>
                      <a:pt x="101" y="2520"/>
                      <a:pt x="108" y="2498"/>
                    </a:cubicBezTo>
                    <a:cubicBezTo>
                      <a:pt x="327" y="1810"/>
                      <a:pt x="1089" y="1192"/>
                      <a:pt x="2229" y="341"/>
                    </a:cubicBezTo>
                    <a:lnTo>
                      <a:pt x="2229" y="341"/>
                    </a:lnTo>
                    <a:cubicBezTo>
                      <a:pt x="2098" y="418"/>
                      <a:pt x="1955" y="472"/>
                      <a:pt x="1805" y="500"/>
                    </a:cubicBezTo>
                    <a:cubicBezTo>
                      <a:pt x="1740" y="513"/>
                      <a:pt x="1676" y="518"/>
                      <a:pt x="1614" y="518"/>
                    </a:cubicBezTo>
                    <a:cubicBezTo>
                      <a:pt x="1247" y="518"/>
                      <a:pt x="948" y="309"/>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7" name="Google Shape;5627;p57"/>
              <p:cNvSpPr/>
              <p:nvPr/>
            </p:nvSpPr>
            <p:spPr>
              <a:xfrm>
                <a:off x="2982500" y="4855325"/>
                <a:ext cx="11175" cy="7625"/>
              </a:xfrm>
              <a:custGeom>
                <a:avLst/>
                <a:gdLst/>
                <a:ahLst/>
                <a:cxnLst/>
                <a:rect l="l" t="t" r="r" b="b"/>
                <a:pathLst>
                  <a:path w="447" h="305" extrusionOk="0">
                    <a:moveTo>
                      <a:pt x="23" y="1"/>
                    </a:moveTo>
                    <a:cubicBezTo>
                      <a:pt x="16" y="1"/>
                      <a:pt x="8" y="1"/>
                      <a:pt x="0" y="1"/>
                    </a:cubicBezTo>
                    <a:cubicBezTo>
                      <a:pt x="34" y="19"/>
                      <a:pt x="68" y="38"/>
                      <a:pt x="102" y="57"/>
                    </a:cubicBezTo>
                    <a:cubicBezTo>
                      <a:pt x="222" y="129"/>
                      <a:pt x="336" y="211"/>
                      <a:pt x="440" y="305"/>
                    </a:cubicBezTo>
                    <a:cubicBezTo>
                      <a:pt x="447" y="240"/>
                      <a:pt x="447" y="174"/>
                      <a:pt x="441" y="109"/>
                    </a:cubicBezTo>
                    <a:cubicBezTo>
                      <a:pt x="313" y="39"/>
                      <a:pt x="169" y="1"/>
                      <a:pt x="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8" name="Google Shape;5628;p57"/>
              <p:cNvSpPr/>
              <p:nvPr/>
            </p:nvSpPr>
            <p:spPr>
              <a:xfrm>
                <a:off x="2855275" y="4952000"/>
                <a:ext cx="5100" cy="11700"/>
              </a:xfrm>
              <a:custGeom>
                <a:avLst/>
                <a:gdLst/>
                <a:ahLst/>
                <a:cxnLst/>
                <a:rect l="l" t="t" r="r" b="b"/>
                <a:pathLst>
                  <a:path w="204" h="468" extrusionOk="0">
                    <a:moveTo>
                      <a:pt x="44" y="1"/>
                    </a:moveTo>
                    <a:cubicBezTo>
                      <a:pt x="7" y="135"/>
                      <a:pt x="1" y="276"/>
                      <a:pt x="25" y="413"/>
                    </a:cubicBezTo>
                    <a:cubicBezTo>
                      <a:pt x="82" y="439"/>
                      <a:pt x="142" y="458"/>
                      <a:pt x="204" y="467"/>
                    </a:cubicBezTo>
                    <a:cubicBezTo>
                      <a:pt x="182" y="426"/>
                      <a:pt x="162" y="381"/>
                      <a:pt x="145" y="337"/>
                    </a:cubicBezTo>
                    <a:cubicBezTo>
                      <a:pt x="106" y="227"/>
                      <a:pt x="72" y="114"/>
                      <a:pt x="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29" name="Google Shape;5629;p57"/>
              <p:cNvSpPr/>
              <p:nvPr/>
            </p:nvSpPr>
            <p:spPr>
              <a:xfrm>
                <a:off x="2856400" y="4855325"/>
                <a:ext cx="137125" cy="108700"/>
              </a:xfrm>
              <a:custGeom>
                <a:avLst/>
                <a:gdLst/>
                <a:ahLst/>
                <a:cxnLst/>
                <a:rect l="l" t="t" r="r" b="b"/>
                <a:pathLst>
                  <a:path w="5485" h="4348" extrusionOk="0">
                    <a:moveTo>
                      <a:pt x="5044" y="1"/>
                    </a:moveTo>
                    <a:cubicBezTo>
                      <a:pt x="4968" y="3"/>
                      <a:pt x="4891" y="16"/>
                      <a:pt x="4818" y="38"/>
                    </a:cubicBezTo>
                    <a:cubicBezTo>
                      <a:pt x="4664" y="84"/>
                      <a:pt x="4511" y="139"/>
                      <a:pt x="4364" y="203"/>
                    </a:cubicBezTo>
                    <a:cubicBezTo>
                      <a:pt x="3845" y="422"/>
                      <a:pt x="3365" y="735"/>
                      <a:pt x="2909" y="1075"/>
                    </a:cubicBezTo>
                    <a:cubicBezTo>
                      <a:pt x="2720" y="1215"/>
                      <a:pt x="2539" y="1350"/>
                      <a:pt x="2366" y="1478"/>
                    </a:cubicBezTo>
                    <a:cubicBezTo>
                      <a:pt x="2297" y="1543"/>
                      <a:pt x="2221" y="1599"/>
                      <a:pt x="2141" y="1646"/>
                    </a:cubicBezTo>
                    <a:cubicBezTo>
                      <a:pt x="1001" y="2496"/>
                      <a:pt x="238" y="3115"/>
                      <a:pt x="20" y="3802"/>
                    </a:cubicBezTo>
                    <a:cubicBezTo>
                      <a:pt x="12" y="3824"/>
                      <a:pt x="6" y="3846"/>
                      <a:pt x="0" y="3868"/>
                    </a:cubicBezTo>
                    <a:cubicBezTo>
                      <a:pt x="27" y="3981"/>
                      <a:pt x="61" y="4094"/>
                      <a:pt x="100" y="4204"/>
                    </a:cubicBezTo>
                    <a:cubicBezTo>
                      <a:pt x="117" y="4248"/>
                      <a:pt x="138" y="4292"/>
                      <a:pt x="160" y="4334"/>
                    </a:cubicBezTo>
                    <a:cubicBezTo>
                      <a:pt x="208" y="4343"/>
                      <a:pt x="257" y="4347"/>
                      <a:pt x="306" y="4347"/>
                    </a:cubicBezTo>
                    <a:cubicBezTo>
                      <a:pt x="312" y="4347"/>
                      <a:pt x="317" y="4347"/>
                      <a:pt x="323" y="4347"/>
                    </a:cubicBezTo>
                    <a:cubicBezTo>
                      <a:pt x="381" y="4346"/>
                      <a:pt x="438" y="4340"/>
                      <a:pt x="496" y="4330"/>
                    </a:cubicBezTo>
                    <a:cubicBezTo>
                      <a:pt x="1050" y="4233"/>
                      <a:pt x="1416" y="3741"/>
                      <a:pt x="1558" y="3228"/>
                    </a:cubicBezTo>
                    <a:cubicBezTo>
                      <a:pt x="1580" y="3150"/>
                      <a:pt x="1598" y="3071"/>
                      <a:pt x="1618" y="2994"/>
                    </a:cubicBezTo>
                    <a:cubicBezTo>
                      <a:pt x="1716" y="3022"/>
                      <a:pt x="2082" y="3478"/>
                      <a:pt x="2768" y="3478"/>
                    </a:cubicBezTo>
                    <a:cubicBezTo>
                      <a:pt x="2775" y="3478"/>
                      <a:pt x="2782" y="3478"/>
                      <a:pt x="2789" y="3477"/>
                    </a:cubicBezTo>
                    <a:cubicBezTo>
                      <a:pt x="3838" y="3462"/>
                      <a:pt x="4328" y="2273"/>
                      <a:pt x="3802" y="1384"/>
                    </a:cubicBezTo>
                    <a:cubicBezTo>
                      <a:pt x="3781" y="1348"/>
                      <a:pt x="3792" y="1339"/>
                      <a:pt x="3833" y="1339"/>
                    </a:cubicBezTo>
                    <a:cubicBezTo>
                      <a:pt x="3876" y="1339"/>
                      <a:pt x="3952" y="1349"/>
                      <a:pt x="4060" y="1349"/>
                    </a:cubicBezTo>
                    <a:cubicBezTo>
                      <a:pt x="4171" y="1349"/>
                      <a:pt x="4316" y="1338"/>
                      <a:pt x="4492" y="1295"/>
                    </a:cubicBezTo>
                    <a:cubicBezTo>
                      <a:pt x="5128" y="1140"/>
                      <a:pt x="5441" y="718"/>
                      <a:pt x="5482" y="322"/>
                    </a:cubicBezTo>
                    <a:cubicBezTo>
                      <a:pt x="5482" y="316"/>
                      <a:pt x="5483" y="310"/>
                      <a:pt x="5484" y="305"/>
                    </a:cubicBezTo>
                    <a:cubicBezTo>
                      <a:pt x="5380" y="211"/>
                      <a:pt x="5267" y="129"/>
                      <a:pt x="5146" y="57"/>
                    </a:cubicBezTo>
                    <a:cubicBezTo>
                      <a:pt x="5112" y="38"/>
                      <a:pt x="5078" y="19"/>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0" name="Google Shape;5630;p57"/>
              <p:cNvSpPr/>
              <p:nvPr/>
            </p:nvSpPr>
            <p:spPr>
              <a:xfrm>
                <a:off x="2950550" y="4805000"/>
                <a:ext cx="625" cy="1225"/>
              </a:xfrm>
              <a:custGeom>
                <a:avLst/>
                <a:gdLst/>
                <a:ahLst/>
                <a:cxnLst/>
                <a:rect l="l" t="t" r="r" b="b"/>
                <a:pathLst>
                  <a:path w="25" h="49" extrusionOk="0">
                    <a:moveTo>
                      <a:pt x="0" y="0"/>
                    </a:moveTo>
                    <a:cubicBezTo>
                      <a:pt x="9" y="16"/>
                      <a:pt x="16" y="32"/>
                      <a:pt x="25" y="48"/>
                    </a:cubicBezTo>
                    <a:cubicBezTo>
                      <a:pt x="16" y="32"/>
                      <a:pt x="9" y="16"/>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1" name="Google Shape;5631;p57"/>
              <p:cNvSpPr/>
              <p:nvPr/>
            </p:nvSpPr>
            <p:spPr>
              <a:xfrm>
                <a:off x="2949925" y="4803825"/>
                <a:ext cx="475" cy="900"/>
              </a:xfrm>
              <a:custGeom>
                <a:avLst/>
                <a:gdLst/>
                <a:ahLst/>
                <a:cxnLst/>
                <a:rect l="l" t="t" r="r" b="b"/>
                <a:pathLst>
                  <a:path w="19" h="36" extrusionOk="0">
                    <a:moveTo>
                      <a:pt x="1" y="1"/>
                    </a:moveTo>
                    <a:cubicBezTo>
                      <a:pt x="6" y="12"/>
                      <a:pt x="12" y="24"/>
                      <a:pt x="19" y="36"/>
                    </a:cubicBezTo>
                    <a:cubicBezTo>
                      <a:pt x="12" y="24"/>
                      <a:pt x="6"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2" name="Google Shape;5632;p57"/>
              <p:cNvSpPr/>
              <p:nvPr/>
            </p:nvSpPr>
            <p:spPr>
              <a:xfrm>
                <a:off x="2949275" y="4802650"/>
                <a:ext cx="475" cy="850"/>
              </a:xfrm>
              <a:custGeom>
                <a:avLst/>
                <a:gdLst/>
                <a:ahLst/>
                <a:cxnLst/>
                <a:rect l="l" t="t" r="r" b="b"/>
                <a:pathLst>
                  <a:path w="19" h="34" extrusionOk="0">
                    <a:moveTo>
                      <a:pt x="0" y="1"/>
                    </a:moveTo>
                    <a:cubicBezTo>
                      <a:pt x="7" y="11"/>
                      <a:pt x="12" y="22"/>
                      <a:pt x="18" y="34"/>
                    </a:cubicBezTo>
                    <a:cubicBezTo>
                      <a:pt x="13" y="22"/>
                      <a:pt x="7" y="11"/>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3" name="Google Shape;5633;p57"/>
              <p:cNvSpPr/>
              <p:nvPr/>
            </p:nvSpPr>
            <p:spPr>
              <a:xfrm>
                <a:off x="2944075" y="4794725"/>
                <a:ext cx="700" cy="975"/>
              </a:xfrm>
              <a:custGeom>
                <a:avLst/>
                <a:gdLst/>
                <a:ahLst/>
                <a:cxnLst/>
                <a:rect l="l" t="t" r="r" b="b"/>
                <a:pathLst>
                  <a:path w="28" h="39" extrusionOk="0">
                    <a:moveTo>
                      <a:pt x="1" y="1"/>
                    </a:moveTo>
                    <a:cubicBezTo>
                      <a:pt x="10" y="13"/>
                      <a:pt x="20" y="25"/>
                      <a:pt x="27" y="38"/>
                    </a:cubicBezTo>
                    <a:cubicBezTo>
                      <a:pt x="20" y="25"/>
                      <a:pt x="10" y="13"/>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4" name="Google Shape;5634;p57"/>
              <p:cNvSpPr/>
              <p:nvPr/>
            </p:nvSpPr>
            <p:spPr>
              <a:xfrm>
                <a:off x="2944925" y="4795875"/>
                <a:ext cx="625" cy="875"/>
              </a:xfrm>
              <a:custGeom>
                <a:avLst/>
                <a:gdLst/>
                <a:ahLst/>
                <a:cxnLst/>
                <a:rect l="l" t="t" r="r" b="b"/>
                <a:pathLst>
                  <a:path w="25" h="35" extrusionOk="0">
                    <a:moveTo>
                      <a:pt x="1" y="1"/>
                    </a:moveTo>
                    <a:cubicBezTo>
                      <a:pt x="9" y="12"/>
                      <a:pt x="17" y="23"/>
                      <a:pt x="24" y="35"/>
                    </a:cubicBezTo>
                    <a:cubicBezTo>
                      <a:pt x="17" y="23"/>
                      <a:pt x="9" y="12"/>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5" name="Google Shape;5635;p57"/>
              <p:cNvSpPr/>
              <p:nvPr/>
            </p:nvSpPr>
            <p:spPr>
              <a:xfrm>
                <a:off x="2946500" y="4798150"/>
                <a:ext cx="525" cy="775"/>
              </a:xfrm>
              <a:custGeom>
                <a:avLst/>
                <a:gdLst/>
                <a:ahLst/>
                <a:cxnLst/>
                <a:rect l="l" t="t" r="r" b="b"/>
                <a:pathLst>
                  <a:path w="21" h="31" extrusionOk="0">
                    <a:moveTo>
                      <a:pt x="1" y="0"/>
                    </a:moveTo>
                    <a:cubicBezTo>
                      <a:pt x="7" y="10"/>
                      <a:pt x="13" y="20"/>
                      <a:pt x="21" y="31"/>
                    </a:cubicBezTo>
                    <a:cubicBezTo>
                      <a:pt x="13" y="20"/>
                      <a:pt x="7" y="10"/>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6" name="Google Shape;5636;p57"/>
              <p:cNvSpPr/>
              <p:nvPr/>
            </p:nvSpPr>
            <p:spPr>
              <a:xfrm>
                <a:off x="2945725" y="4797025"/>
                <a:ext cx="575" cy="800"/>
              </a:xfrm>
              <a:custGeom>
                <a:avLst/>
                <a:gdLst/>
                <a:ahLst/>
                <a:cxnLst/>
                <a:rect l="l" t="t" r="r" b="b"/>
                <a:pathLst>
                  <a:path w="23" h="32" extrusionOk="0">
                    <a:moveTo>
                      <a:pt x="1" y="0"/>
                    </a:moveTo>
                    <a:cubicBezTo>
                      <a:pt x="8" y="11"/>
                      <a:pt x="16" y="22"/>
                      <a:pt x="22" y="31"/>
                    </a:cubicBezTo>
                    <a:cubicBezTo>
                      <a:pt x="16" y="22"/>
                      <a:pt x="8"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7" name="Google Shape;5637;p57"/>
              <p:cNvSpPr/>
              <p:nvPr/>
            </p:nvSpPr>
            <p:spPr>
              <a:xfrm>
                <a:off x="2947950" y="4800375"/>
                <a:ext cx="475" cy="800"/>
              </a:xfrm>
              <a:custGeom>
                <a:avLst/>
                <a:gdLst/>
                <a:ahLst/>
                <a:cxnLst/>
                <a:rect l="l" t="t" r="r" b="b"/>
                <a:pathLst>
                  <a:path w="19" h="32" extrusionOk="0">
                    <a:moveTo>
                      <a:pt x="0" y="0"/>
                    </a:moveTo>
                    <a:lnTo>
                      <a:pt x="18"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8" name="Google Shape;5638;p57"/>
              <p:cNvSpPr/>
              <p:nvPr/>
            </p:nvSpPr>
            <p:spPr>
              <a:xfrm>
                <a:off x="2948600" y="4801525"/>
                <a:ext cx="475" cy="775"/>
              </a:xfrm>
              <a:custGeom>
                <a:avLst/>
                <a:gdLst/>
                <a:ahLst/>
                <a:cxnLst/>
                <a:rect l="l" t="t" r="r" b="b"/>
                <a:pathLst>
                  <a:path w="19" h="31" extrusionOk="0">
                    <a:moveTo>
                      <a:pt x="1" y="0"/>
                    </a:moveTo>
                    <a:lnTo>
                      <a:pt x="1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39" name="Google Shape;5639;p57"/>
              <p:cNvSpPr/>
              <p:nvPr/>
            </p:nvSpPr>
            <p:spPr>
              <a:xfrm>
                <a:off x="2947225" y="4799250"/>
                <a:ext cx="500" cy="775"/>
              </a:xfrm>
              <a:custGeom>
                <a:avLst/>
                <a:gdLst/>
                <a:ahLst/>
                <a:cxnLst/>
                <a:rect l="l" t="t" r="r" b="b"/>
                <a:pathLst>
                  <a:path w="20" h="31" extrusionOk="0">
                    <a:moveTo>
                      <a:pt x="0" y="1"/>
                    </a:moveTo>
                    <a:lnTo>
                      <a:pt x="19" y="3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0" name="Google Shape;5640;p57"/>
              <p:cNvSpPr/>
              <p:nvPr/>
            </p:nvSpPr>
            <p:spPr>
              <a:xfrm>
                <a:off x="2824275" y="4778425"/>
                <a:ext cx="275" cy="225"/>
              </a:xfrm>
              <a:custGeom>
                <a:avLst/>
                <a:gdLst/>
                <a:ahLst/>
                <a:cxnLst/>
                <a:rect l="l" t="t" r="r" b="b"/>
                <a:pathLst>
                  <a:path w="11" h="9" extrusionOk="0">
                    <a:moveTo>
                      <a:pt x="0" y="9"/>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1" name="Google Shape;5641;p57"/>
              <p:cNvSpPr/>
              <p:nvPr/>
            </p:nvSpPr>
            <p:spPr>
              <a:xfrm>
                <a:off x="2828575" y="4775300"/>
                <a:ext cx="325" cy="250"/>
              </a:xfrm>
              <a:custGeom>
                <a:avLst/>
                <a:gdLst/>
                <a:ahLst/>
                <a:cxnLst/>
                <a:rect l="l" t="t" r="r" b="b"/>
                <a:pathLst>
                  <a:path w="13" h="10" extrusionOk="0">
                    <a:moveTo>
                      <a:pt x="0" y="9"/>
                    </a:moveTo>
                    <a:lnTo>
                      <a:pt x="12"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2" name="Google Shape;5642;p57"/>
              <p:cNvSpPr/>
              <p:nvPr/>
            </p:nvSpPr>
            <p:spPr>
              <a:xfrm>
                <a:off x="2825300" y="4777600"/>
                <a:ext cx="375" cy="250"/>
              </a:xfrm>
              <a:custGeom>
                <a:avLst/>
                <a:gdLst/>
                <a:ahLst/>
                <a:cxnLst/>
                <a:rect l="l" t="t" r="r" b="b"/>
                <a:pathLst>
                  <a:path w="15" h="10" extrusionOk="0">
                    <a:moveTo>
                      <a:pt x="1" y="10"/>
                    </a:moveTo>
                    <a:lnTo>
                      <a:pt x="14"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3" name="Google Shape;5643;p57"/>
              <p:cNvSpPr/>
              <p:nvPr/>
            </p:nvSpPr>
            <p:spPr>
              <a:xfrm>
                <a:off x="2826400" y="4776800"/>
                <a:ext cx="325" cy="250"/>
              </a:xfrm>
              <a:custGeom>
                <a:avLst/>
                <a:gdLst/>
                <a:ahLst/>
                <a:cxnLst/>
                <a:rect l="l" t="t" r="r" b="b"/>
                <a:pathLst>
                  <a:path w="13" h="10" extrusionOk="0">
                    <a:moveTo>
                      <a:pt x="0" y="10"/>
                    </a:moveTo>
                    <a:lnTo>
                      <a:pt x="1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4" name="Google Shape;5644;p57"/>
              <p:cNvSpPr/>
              <p:nvPr/>
            </p:nvSpPr>
            <p:spPr>
              <a:xfrm>
                <a:off x="2913050" y="4769850"/>
                <a:ext cx="200" cy="100"/>
              </a:xfrm>
              <a:custGeom>
                <a:avLst/>
                <a:gdLst/>
                <a:ahLst/>
                <a:cxnLst/>
                <a:rect l="l" t="t" r="r" b="b"/>
                <a:pathLst>
                  <a:path w="8" h="4" extrusionOk="0">
                    <a:moveTo>
                      <a:pt x="0" y="1"/>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5" name="Google Shape;5645;p57"/>
              <p:cNvSpPr/>
              <p:nvPr/>
            </p:nvSpPr>
            <p:spPr>
              <a:xfrm>
                <a:off x="2827450" y="4776025"/>
                <a:ext cx="375" cy="275"/>
              </a:xfrm>
              <a:custGeom>
                <a:avLst/>
                <a:gdLst/>
                <a:ahLst/>
                <a:cxnLst/>
                <a:rect l="l" t="t" r="r" b="b"/>
                <a:pathLst>
                  <a:path w="15" h="11" extrusionOk="0">
                    <a:moveTo>
                      <a:pt x="1" y="10"/>
                    </a:moveTo>
                    <a:lnTo>
                      <a:pt x="15"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6" name="Google Shape;5646;p57"/>
              <p:cNvSpPr/>
              <p:nvPr/>
            </p:nvSpPr>
            <p:spPr>
              <a:xfrm>
                <a:off x="2940650" y="4790450"/>
                <a:ext cx="3375" cy="4175"/>
              </a:xfrm>
              <a:custGeom>
                <a:avLst/>
                <a:gdLst/>
                <a:ahLst/>
                <a:cxnLst/>
                <a:rect l="l" t="t" r="r" b="b"/>
                <a:pathLst>
                  <a:path w="135" h="167" extrusionOk="0">
                    <a:moveTo>
                      <a:pt x="1" y="1"/>
                    </a:moveTo>
                    <a:cubicBezTo>
                      <a:pt x="47" y="55"/>
                      <a:pt x="92" y="110"/>
                      <a:pt x="135" y="167"/>
                    </a:cubicBezTo>
                    <a:cubicBezTo>
                      <a:pt x="92" y="110"/>
                      <a:pt x="47" y="55"/>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7" name="Google Shape;5647;p57"/>
              <p:cNvSpPr/>
              <p:nvPr/>
            </p:nvSpPr>
            <p:spPr>
              <a:xfrm>
                <a:off x="2830825" y="4773900"/>
                <a:ext cx="250" cy="150"/>
              </a:xfrm>
              <a:custGeom>
                <a:avLst/>
                <a:gdLst/>
                <a:ahLst/>
                <a:cxnLst/>
                <a:rect l="l" t="t" r="r" b="b"/>
                <a:pathLst>
                  <a:path w="10" h="6" extrusionOk="0">
                    <a:moveTo>
                      <a:pt x="1" y="6"/>
                    </a:moveTo>
                    <a:lnTo>
                      <a:pt x="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8" name="Google Shape;5648;p57"/>
              <p:cNvSpPr/>
              <p:nvPr/>
            </p:nvSpPr>
            <p:spPr>
              <a:xfrm>
                <a:off x="2911900" y="4769350"/>
                <a:ext cx="175" cy="75"/>
              </a:xfrm>
              <a:custGeom>
                <a:avLst/>
                <a:gdLst/>
                <a:ahLst/>
                <a:cxnLst/>
                <a:rect l="l" t="t" r="r" b="b"/>
                <a:pathLst>
                  <a:path w="7" h="3" extrusionOk="0">
                    <a:moveTo>
                      <a:pt x="0" y="1"/>
                    </a:moveTo>
                    <a:lnTo>
                      <a:pt x="7"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49" name="Google Shape;5649;p57"/>
              <p:cNvSpPr/>
              <p:nvPr/>
            </p:nvSpPr>
            <p:spPr>
              <a:xfrm>
                <a:off x="2909625" y="4768350"/>
                <a:ext cx="100" cy="25"/>
              </a:xfrm>
              <a:custGeom>
                <a:avLst/>
                <a:gdLst/>
                <a:ahLst/>
                <a:cxnLst/>
                <a:rect l="l" t="t" r="r" b="b"/>
                <a:pathLst>
                  <a:path w="4" h="1" extrusionOk="0">
                    <a:moveTo>
                      <a:pt x="1" y="0"/>
                    </a:moveTo>
                    <a:lnTo>
                      <a:pt x="3"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0" name="Google Shape;5650;p57"/>
              <p:cNvSpPr/>
              <p:nvPr/>
            </p:nvSpPr>
            <p:spPr>
              <a:xfrm>
                <a:off x="2832050" y="4773225"/>
                <a:ext cx="100" cy="75"/>
              </a:xfrm>
              <a:custGeom>
                <a:avLst/>
                <a:gdLst/>
                <a:ahLst/>
                <a:cxnLst/>
                <a:rect l="l" t="t" r="r" b="b"/>
                <a:pathLst>
                  <a:path w="4" h="3" extrusionOk="0">
                    <a:moveTo>
                      <a:pt x="1" y="3"/>
                    </a:moveTo>
                    <a:lnTo>
                      <a:pt x="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1" name="Google Shape;5651;p57"/>
              <p:cNvSpPr/>
              <p:nvPr/>
            </p:nvSpPr>
            <p:spPr>
              <a:xfrm>
                <a:off x="2829700" y="4774600"/>
                <a:ext cx="275" cy="175"/>
              </a:xfrm>
              <a:custGeom>
                <a:avLst/>
                <a:gdLst/>
                <a:ahLst/>
                <a:cxnLst/>
                <a:rect l="l" t="t" r="r" b="b"/>
                <a:pathLst>
                  <a:path w="11" h="7" extrusionOk="0">
                    <a:moveTo>
                      <a:pt x="0" y="6"/>
                    </a:moveTo>
                    <a:lnTo>
                      <a:pt x="11"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2" name="Google Shape;5652;p57"/>
              <p:cNvSpPr/>
              <p:nvPr/>
            </p:nvSpPr>
            <p:spPr>
              <a:xfrm>
                <a:off x="2815750" y="4785750"/>
                <a:ext cx="475" cy="475"/>
              </a:xfrm>
              <a:custGeom>
                <a:avLst/>
                <a:gdLst/>
                <a:ahLst/>
                <a:cxnLst/>
                <a:rect l="l" t="t" r="r" b="b"/>
                <a:pathLst>
                  <a:path w="19" h="19" extrusionOk="0">
                    <a:moveTo>
                      <a:pt x="1" y="19"/>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3" name="Google Shape;5653;p57"/>
              <p:cNvSpPr/>
              <p:nvPr/>
            </p:nvSpPr>
            <p:spPr>
              <a:xfrm>
                <a:off x="2814800" y="4786725"/>
                <a:ext cx="450" cy="475"/>
              </a:xfrm>
              <a:custGeom>
                <a:avLst/>
                <a:gdLst/>
                <a:ahLst/>
                <a:cxnLst/>
                <a:rect l="l" t="t" r="r" b="b"/>
                <a:pathLst>
                  <a:path w="18" h="19" extrusionOk="0">
                    <a:moveTo>
                      <a:pt x="1" y="19"/>
                    </a:moveTo>
                    <a:lnTo>
                      <a:pt x="18"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4" name="Google Shape;5654;p57"/>
              <p:cNvSpPr/>
              <p:nvPr/>
            </p:nvSpPr>
            <p:spPr>
              <a:xfrm>
                <a:off x="2812950" y="4788850"/>
                <a:ext cx="325" cy="400"/>
              </a:xfrm>
              <a:custGeom>
                <a:avLst/>
                <a:gdLst/>
                <a:ahLst/>
                <a:cxnLst/>
                <a:rect l="l" t="t" r="r" b="b"/>
                <a:pathLst>
                  <a:path w="13" h="16" extrusionOk="0">
                    <a:moveTo>
                      <a:pt x="0" y="16"/>
                    </a:moveTo>
                    <a:lnTo>
                      <a:pt x="13"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5" name="Google Shape;5655;p57"/>
              <p:cNvSpPr/>
              <p:nvPr/>
            </p:nvSpPr>
            <p:spPr>
              <a:xfrm>
                <a:off x="2823200" y="4779450"/>
                <a:ext cx="25" cy="25"/>
              </a:xfrm>
              <a:custGeom>
                <a:avLst/>
                <a:gdLst/>
                <a:ahLst/>
                <a:cxnLst/>
                <a:rect l="l" t="t" r="r" b="b"/>
                <a:pathLst>
                  <a:path w="1" h="1" extrusionOk="0">
                    <a:moveTo>
                      <a:pt x="1" y="1"/>
                    </a:move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6" name="Google Shape;5656;p57"/>
              <p:cNvSpPr/>
              <p:nvPr/>
            </p:nvSpPr>
            <p:spPr>
              <a:xfrm>
                <a:off x="2816725" y="4784800"/>
                <a:ext cx="500" cy="475"/>
              </a:xfrm>
              <a:custGeom>
                <a:avLst/>
                <a:gdLst/>
                <a:ahLst/>
                <a:cxnLst/>
                <a:rect l="l" t="t" r="r" b="b"/>
                <a:pathLst>
                  <a:path w="20" h="19" extrusionOk="0">
                    <a:moveTo>
                      <a:pt x="0" y="18"/>
                    </a:moveTo>
                    <a:lnTo>
                      <a:pt x="19"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7" name="Google Shape;5657;p57"/>
              <p:cNvSpPr/>
              <p:nvPr/>
            </p:nvSpPr>
            <p:spPr>
              <a:xfrm>
                <a:off x="2813875" y="4787775"/>
                <a:ext cx="425" cy="450"/>
              </a:xfrm>
              <a:custGeom>
                <a:avLst/>
                <a:gdLst/>
                <a:ahLst/>
                <a:cxnLst/>
                <a:rect l="l" t="t" r="r" b="b"/>
                <a:pathLst>
                  <a:path w="17" h="18" extrusionOk="0">
                    <a:moveTo>
                      <a:pt x="0" y="17"/>
                    </a:moveTo>
                    <a:lnTo>
                      <a:pt x="16" y="0"/>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8" name="Google Shape;5658;p57"/>
              <p:cNvSpPr/>
              <p:nvPr/>
            </p:nvSpPr>
            <p:spPr>
              <a:xfrm>
                <a:off x="2820750" y="4781150"/>
                <a:ext cx="425" cy="375"/>
              </a:xfrm>
              <a:custGeom>
                <a:avLst/>
                <a:gdLst/>
                <a:ahLst/>
                <a:cxnLst/>
                <a:rect l="l" t="t" r="r" b="b"/>
                <a:pathLst>
                  <a:path w="17" h="15" extrusionOk="0">
                    <a:moveTo>
                      <a:pt x="1" y="14"/>
                    </a:moveTo>
                    <a:lnTo>
                      <a:pt x="1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59" name="Google Shape;5659;p57"/>
              <p:cNvSpPr/>
              <p:nvPr/>
            </p:nvSpPr>
            <p:spPr>
              <a:xfrm>
                <a:off x="2817700" y="4783875"/>
                <a:ext cx="500" cy="450"/>
              </a:xfrm>
              <a:custGeom>
                <a:avLst/>
                <a:gdLst/>
                <a:ahLst/>
                <a:cxnLst/>
                <a:rect l="l" t="t" r="r" b="b"/>
                <a:pathLst>
                  <a:path w="20" h="18" extrusionOk="0">
                    <a:moveTo>
                      <a:pt x="20" y="0"/>
                    </a:moveTo>
                    <a:cubicBezTo>
                      <a:pt x="13" y="5"/>
                      <a:pt x="7" y="11"/>
                      <a:pt x="1" y="17"/>
                    </a:cubicBezTo>
                    <a:cubicBezTo>
                      <a:pt x="7" y="12"/>
                      <a:pt x="13" y="5"/>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0" name="Google Shape;5660;p57"/>
              <p:cNvSpPr/>
              <p:nvPr/>
            </p:nvSpPr>
            <p:spPr>
              <a:xfrm>
                <a:off x="2821850" y="4780300"/>
                <a:ext cx="375" cy="300"/>
              </a:xfrm>
              <a:custGeom>
                <a:avLst/>
                <a:gdLst/>
                <a:ahLst/>
                <a:cxnLst/>
                <a:rect l="l" t="t" r="r" b="b"/>
                <a:pathLst>
                  <a:path w="15" h="12" extrusionOk="0">
                    <a:moveTo>
                      <a:pt x="0" y="11"/>
                    </a:moveTo>
                    <a:lnTo>
                      <a:pt x="14"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1" name="Google Shape;5661;p57"/>
              <p:cNvSpPr/>
              <p:nvPr/>
            </p:nvSpPr>
            <p:spPr>
              <a:xfrm>
                <a:off x="2819725" y="4782025"/>
                <a:ext cx="450" cy="425"/>
              </a:xfrm>
              <a:custGeom>
                <a:avLst/>
                <a:gdLst/>
                <a:ahLst/>
                <a:cxnLst/>
                <a:rect l="l" t="t" r="r" b="b"/>
                <a:pathLst>
                  <a:path w="18" h="17" extrusionOk="0">
                    <a:moveTo>
                      <a:pt x="0" y="17"/>
                    </a:moveTo>
                    <a:lnTo>
                      <a:pt x="17"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2" name="Google Shape;5662;p57"/>
              <p:cNvSpPr/>
              <p:nvPr/>
            </p:nvSpPr>
            <p:spPr>
              <a:xfrm>
                <a:off x="2818700" y="4782925"/>
                <a:ext cx="475" cy="425"/>
              </a:xfrm>
              <a:custGeom>
                <a:avLst/>
                <a:gdLst/>
                <a:ahLst/>
                <a:cxnLst/>
                <a:rect l="l" t="t" r="r" b="b"/>
                <a:pathLst>
                  <a:path w="19" h="17" extrusionOk="0">
                    <a:moveTo>
                      <a:pt x="1" y="17"/>
                    </a:moveTo>
                    <a:lnTo>
                      <a:pt x="19"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3" name="Google Shape;5663;p57"/>
              <p:cNvSpPr/>
              <p:nvPr/>
            </p:nvSpPr>
            <p:spPr>
              <a:xfrm>
                <a:off x="2910750" y="4768825"/>
                <a:ext cx="150" cy="75"/>
              </a:xfrm>
              <a:custGeom>
                <a:avLst/>
                <a:gdLst/>
                <a:ahLst/>
                <a:cxnLst/>
                <a:rect l="l" t="t" r="r" b="b"/>
                <a:pathLst>
                  <a:path w="6" h="3" extrusionOk="0">
                    <a:moveTo>
                      <a:pt x="1" y="0"/>
                    </a:moveTo>
                    <a:lnTo>
                      <a:pt x="6" y="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4" name="Google Shape;5664;p57"/>
              <p:cNvSpPr/>
              <p:nvPr/>
            </p:nvSpPr>
            <p:spPr>
              <a:xfrm>
                <a:off x="2933150" y="4782925"/>
                <a:ext cx="850" cy="775"/>
              </a:xfrm>
              <a:custGeom>
                <a:avLst/>
                <a:gdLst/>
                <a:ahLst/>
                <a:cxnLst/>
                <a:rect l="l" t="t" r="r" b="b"/>
                <a:pathLst>
                  <a:path w="34" h="31" extrusionOk="0">
                    <a:moveTo>
                      <a:pt x="1" y="1"/>
                    </a:moveTo>
                    <a:cubicBezTo>
                      <a:pt x="12" y="10"/>
                      <a:pt x="23" y="20"/>
                      <a:pt x="34" y="31"/>
                    </a:cubicBezTo>
                    <a:cubicBezTo>
                      <a:pt x="23" y="20"/>
                      <a:pt x="12"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5" name="Google Shape;5665;p57"/>
              <p:cNvSpPr/>
              <p:nvPr/>
            </p:nvSpPr>
            <p:spPr>
              <a:xfrm>
                <a:off x="2914175" y="4770400"/>
                <a:ext cx="225" cy="125"/>
              </a:xfrm>
              <a:custGeom>
                <a:avLst/>
                <a:gdLst/>
                <a:ahLst/>
                <a:cxnLst/>
                <a:rect l="l" t="t" r="r" b="b"/>
                <a:pathLst>
                  <a:path w="9" h="5" extrusionOk="0">
                    <a:moveTo>
                      <a:pt x="1" y="0"/>
                    </a:moveTo>
                    <a:lnTo>
                      <a:pt x="8" y="4"/>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6" name="Google Shape;5666;p57"/>
              <p:cNvSpPr/>
              <p:nvPr/>
            </p:nvSpPr>
            <p:spPr>
              <a:xfrm>
                <a:off x="2934200" y="4783875"/>
                <a:ext cx="775" cy="700"/>
              </a:xfrm>
              <a:custGeom>
                <a:avLst/>
                <a:gdLst/>
                <a:ahLst/>
                <a:cxnLst/>
                <a:rect l="l" t="t" r="r" b="b"/>
                <a:pathLst>
                  <a:path w="31" h="28" extrusionOk="0">
                    <a:moveTo>
                      <a:pt x="0" y="0"/>
                    </a:moveTo>
                    <a:lnTo>
                      <a:pt x="30"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7" name="Google Shape;5667;p57"/>
              <p:cNvSpPr/>
              <p:nvPr/>
            </p:nvSpPr>
            <p:spPr>
              <a:xfrm>
                <a:off x="2927900" y="4778675"/>
                <a:ext cx="750" cy="600"/>
              </a:xfrm>
              <a:custGeom>
                <a:avLst/>
                <a:gdLst/>
                <a:ahLst/>
                <a:cxnLst/>
                <a:rect l="l" t="t" r="r" b="b"/>
                <a:pathLst>
                  <a:path w="30" h="24" extrusionOk="0">
                    <a:moveTo>
                      <a:pt x="0" y="1"/>
                    </a:moveTo>
                    <a:lnTo>
                      <a:pt x="29" y="2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8" name="Google Shape;5668;p57"/>
              <p:cNvSpPr/>
              <p:nvPr/>
            </p:nvSpPr>
            <p:spPr>
              <a:xfrm>
                <a:off x="2928925" y="4779450"/>
                <a:ext cx="875" cy="700"/>
              </a:xfrm>
              <a:custGeom>
                <a:avLst/>
                <a:gdLst/>
                <a:ahLst/>
                <a:cxnLst/>
                <a:rect l="l" t="t" r="r" b="b"/>
                <a:pathLst>
                  <a:path w="35" h="28" extrusionOk="0">
                    <a:moveTo>
                      <a:pt x="1" y="1"/>
                    </a:moveTo>
                    <a:cubicBezTo>
                      <a:pt x="13" y="10"/>
                      <a:pt x="23" y="19"/>
                      <a:pt x="35" y="27"/>
                    </a:cubicBezTo>
                    <a:cubicBezTo>
                      <a:pt x="23" y="19"/>
                      <a:pt x="13" y="10"/>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69" name="Google Shape;5669;p57"/>
              <p:cNvSpPr/>
              <p:nvPr/>
            </p:nvSpPr>
            <p:spPr>
              <a:xfrm>
                <a:off x="2935175" y="4784775"/>
                <a:ext cx="750" cy="675"/>
              </a:xfrm>
              <a:custGeom>
                <a:avLst/>
                <a:gdLst/>
                <a:ahLst/>
                <a:cxnLst/>
                <a:rect l="l" t="t" r="r" b="b"/>
                <a:pathLst>
                  <a:path w="30" h="27" extrusionOk="0">
                    <a:moveTo>
                      <a:pt x="1" y="0"/>
                    </a:moveTo>
                    <a:lnTo>
                      <a:pt x="29" y="2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0" name="Google Shape;5670;p57"/>
              <p:cNvSpPr/>
              <p:nvPr/>
            </p:nvSpPr>
            <p:spPr>
              <a:xfrm>
                <a:off x="2939775" y="4789500"/>
                <a:ext cx="800" cy="850"/>
              </a:xfrm>
              <a:custGeom>
                <a:avLst/>
                <a:gdLst/>
                <a:ahLst/>
                <a:cxnLst/>
                <a:rect l="l" t="t" r="r" b="b"/>
                <a:pathLst>
                  <a:path w="32" h="34" extrusionOk="0">
                    <a:moveTo>
                      <a:pt x="1" y="0"/>
                    </a:moveTo>
                    <a:cubicBezTo>
                      <a:pt x="11" y="11"/>
                      <a:pt x="21" y="23"/>
                      <a:pt x="31" y="33"/>
                    </a:cubicBezTo>
                    <a:cubicBezTo>
                      <a:pt x="21" y="23"/>
                      <a:pt x="11" y="11"/>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1" name="Google Shape;5671;p57"/>
              <p:cNvSpPr/>
              <p:nvPr/>
            </p:nvSpPr>
            <p:spPr>
              <a:xfrm>
                <a:off x="2938900" y="4788525"/>
                <a:ext cx="750" cy="775"/>
              </a:xfrm>
              <a:custGeom>
                <a:avLst/>
                <a:gdLst/>
                <a:ahLst/>
                <a:cxnLst/>
                <a:rect l="l" t="t" r="r" b="b"/>
                <a:pathLst>
                  <a:path w="30" h="31" extrusionOk="0">
                    <a:moveTo>
                      <a:pt x="1" y="0"/>
                    </a:moveTo>
                    <a:lnTo>
                      <a:pt x="29" y="3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2" name="Google Shape;5672;p57"/>
              <p:cNvSpPr/>
              <p:nvPr/>
            </p:nvSpPr>
            <p:spPr>
              <a:xfrm>
                <a:off x="2926850" y="4777900"/>
                <a:ext cx="700" cy="550"/>
              </a:xfrm>
              <a:custGeom>
                <a:avLst/>
                <a:gdLst/>
                <a:ahLst/>
                <a:cxnLst/>
                <a:rect l="l" t="t" r="r" b="b"/>
                <a:pathLst>
                  <a:path w="28" h="22" extrusionOk="0">
                    <a:moveTo>
                      <a:pt x="1" y="1"/>
                    </a:moveTo>
                    <a:lnTo>
                      <a:pt x="27" y="2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3" name="Google Shape;5673;p57"/>
              <p:cNvSpPr/>
              <p:nvPr/>
            </p:nvSpPr>
            <p:spPr>
              <a:xfrm>
                <a:off x="2937100" y="4786625"/>
                <a:ext cx="675" cy="725"/>
              </a:xfrm>
              <a:custGeom>
                <a:avLst/>
                <a:gdLst/>
                <a:ahLst/>
                <a:cxnLst/>
                <a:rect l="l" t="t" r="r" b="b"/>
                <a:pathLst>
                  <a:path w="27" h="29" extrusionOk="0">
                    <a:moveTo>
                      <a:pt x="0" y="1"/>
                    </a:moveTo>
                    <a:lnTo>
                      <a:pt x="27"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4" name="Google Shape;5674;p57"/>
              <p:cNvSpPr/>
              <p:nvPr/>
            </p:nvSpPr>
            <p:spPr>
              <a:xfrm>
                <a:off x="2936125" y="4785700"/>
                <a:ext cx="725" cy="725"/>
              </a:xfrm>
              <a:custGeom>
                <a:avLst/>
                <a:gdLst/>
                <a:ahLst/>
                <a:cxnLst/>
                <a:rect l="l" t="t" r="r" b="b"/>
                <a:pathLst>
                  <a:path w="29" h="29" extrusionOk="0">
                    <a:moveTo>
                      <a:pt x="1" y="0"/>
                    </a:moveTo>
                    <a:lnTo>
                      <a:pt x="29" y="2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5" name="Google Shape;5675;p57"/>
              <p:cNvSpPr/>
              <p:nvPr/>
            </p:nvSpPr>
            <p:spPr>
              <a:xfrm>
                <a:off x="2938000" y="4787550"/>
                <a:ext cx="725" cy="775"/>
              </a:xfrm>
              <a:custGeom>
                <a:avLst/>
                <a:gdLst/>
                <a:ahLst/>
                <a:cxnLst/>
                <a:rect l="l" t="t" r="r" b="b"/>
                <a:pathLst>
                  <a:path w="29" h="31" extrusionOk="0">
                    <a:moveTo>
                      <a:pt x="0" y="1"/>
                    </a:moveTo>
                    <a:cubicBezTo>
                      <a:pt x="10" y="10"/>
                      <a:pt x="18" y="20"/>
                      <a:pt x="28" y="31"/>
                    </a:cubicBezTo>
                    <a:cubicBezTo>
                      <a:pt x="18" y="20"/>
                      <a:pt x="10" y="10"/>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6" name="Google Shape;5676;p57"/>
              <p:cNvSpPr/>
              <p:nvPr/>
            </p:nvSpPr>
            <p:spPr>
              <a:xfrm>
                <a:off x="2929975" y="4780250"/>
                <a:ext cx="3075" cy="2575"/>
              </a:xfrm>
              <a:custGeom>
                <a:avLst/>
                <a:gdLst/>
                <a:ahLst/>
                <a:cxnLst/>
                <a:rect l="l" t="t" r="r" b="b"/>
                <a:pathLst>
                  <a:path w="123" h="103" extrusionOk="0">
                    <a:moveTo>
                      <a:pt x="0" y="0"/>
                    </a:moveTo>
                    <a:cubicBezTo>
                      <a:pt x="42" y="33"/>
                      <a:pt x="82" y="67"/>
                      <a:pt x="123" y="103"/>
                    </a:cubicBezTo>
                    <a:cubicBezTo>
                      <a:pt x="82" y="67"/>
                      <a:pt x="42" y="33"/>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7" name="Google Shape;5677;p57"/>
              <p:cNvSpPr/>
              <p:nvPr/>
            </p:nvSpPr>
            <p:spPr>
              <a:xfrm>
                <a:off x="2919450" y="4773150"/>
                <a:ext cx="350" cy="250"/>
              </a:xfrm>
              <a:custGeom>
                <a:avLst/>
                <a:gdLst/>
                <a:ahLst/>
                <a:cxnLst/>
                <a:rect l="l" t="t" r="r" b="b"/>
                <a:pathLst>
                  <a:path w="14" h="10" extrusionOk="0">
                    <a:moveTo>
                      <a:pt x="0" y="1"/>
                    </a:moveTo>
                    <a:lnTo>
                      <a:pt x="13" y="9"/>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8" name="Google Shape;5678;p57"/>
              <p:cNvSpPr/>
              <p:nvPr/>
            </p:nvSpPr>
            <p:spPr>
              <a:xfrm>
                <a:off x="2920425" y="4773750"/>
                <a:ext cx="500" cy="300"/>
              </a:xfrm>
              <a:custGeom>
                <a:avLst/>
                <a:gdLst/>
                <a:ahLst/>
                <a:cxnLst/>
                <a:rect l="l" t="t" r="r" b="b"/>
                <a:pathLst>
                  <a:path w="20" h="12" extrusionOk="0">
                    <a:moveTo>
                      <a:pt x="1" y="0"/>
                    </a:moveTo>
                    <a:lnTo>
                      <a:pt x="20" y="12"/>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79" name="Google Shape;5679;p57"/>
              <p:cNvSpPr/>
              <p:nvPr/>
            </p:nvSpPr>
            <p:spPr>
              <a:xfrm>
                <a:off x="2921500" y="4774375"/>
                <a:ext cx="550" cy="350"/>
              </a:xfrm>
              <a:custGeom>
                <a:avLst/>
                <a:gdLst/>
                <a:ahLst/>
                <a:cxnLst/>
                <a:rect l="l" t="t" r="r" b="b"/>
                <a:pathLst>
                  <a:path w="22" h="14" extrusionOk="0">
                    <a:moveTo>
                      <a:pt x="0" y="1"/>
                    </a:moveTo>
                    <a:lnTo>
                      <a:pt x="21" y="1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0" name="Google Shape;5680;p57"/>
              <p:cNvSpPr/>
              <p:nvPr/>
            </p:nvSpPr>
            <p:spPr>
              <a:xfrm>
                <a:off x="2915350" y="4770975"/>
                <a:ext cx="150" cy="75"/>
              </a:xfrm>
              <a:custGeom>
                <a:avLst/>
                <a:gdLst/>
                <a:ahLst/>
                <a:cxnLst/>
                <a:rect l="l" t="t" r="r" b="b"/>
                <a:pathLst>
                  <a:path w="6" h="3" extrusionOk="0">
                    <a:moveTo>
                      <a:pt x="1" y="0"/>
                    </a:moveTo>
                    <a:lnTo>
                      <a:pt x="6" y="3"/>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1" name="Google Shape;5681;p57"/>
              <p:cNvSpPr/>
              <p:nvPr/>
            </p:nvSpPr>
            <p:spPr>
              <a:xfrm>
                <a:off x="2922575" y="4775050"/>
                <a:ext cx="600" cy="375"/>
              </a:xfrm>
              <a:custGeom>
                <a:avLst/>
                <a:gdLst/>
                <a:ahLst/>
                <a:cxnLst/>
                <a:rect l="l" t="t" r="r" b="b"/>
                <a:pathLst>
                  <a:path w="24" h="15" extrusionOk="0">
                    <a:moveTo>
                      <a:pt x="1" y="0"/>
                    </a:moveTo>
                    <a:cubicBezTo>
                      <a:pt x="8" y="5"/>
                      <a:pt x="16" y="10"/>
                      <a:pt x="23" y="15"/>
                    </a:cubicBezTo>
                    <a:cubicBezTo>
                      <a:pt x="16" y="10"/>
                      <a:pt x="8" y="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2" name="Google Shape;5682;p57"/>
              <p:cNvSpPr/>
              <p:nvPr/>
            </p:nvSpPr>
            <p:spPr>
              <a:xfrm>
                <a:off x="2924725" y="4776450"/>
                <a:ext cx="650" cy="450"/>
              </a:xfrm>
              <a:custGeom>
                <a:avLst/>
                <a:gdLst/>
                <a:ahLst/>
                <a:cxnLst/>
                <a:rect l="l" t="t" r="r" b="b"/>
                <a:pathLst>
                  <a:path w="26" h="18" extrusionOk="0">
                    <a:moveTo>
                      <a:pt x="1" y="0"/>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3" name="Google Shape;5683;p57"/>
              <p:cNvSpPr/>
              <p:nvPr/>
            </p:nvSpPr>
            <p:spPr>
              <a:xfrm>
                <a:off x="2925800" y="4777175"/>
                <a:ext cx="650" cy="475"/>
              </a:xfrm>
              <a:custGeom>
                <a:avLst/>
                <a:gdLst/>
                <a:ahLst/>
                <a:cxnLst/>
                <a:rect l="l" t="t" r="r" b="b"/>
                <a:pathLst>
                  <a:path w="26" h="19" extrusionOk="0">
                    <a:moveTo>
                      <a:pt x="0" y="0"/>
                    </a:moveTo>
                    <a:lnTo>
                      <a:pt x="26" y="18"/>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4" name="Google Shape;5684;p57"/>
              <p:cNvSpPr/>
              <p:nvPr/>
            </p:nvSpPr>
            <p:spPr>
              <a:xfrm>
                <a:off x="2923650" y="4775725"/>
                <a:ext cx="625" cy="425"/>
              </a:xfrm>
              <a:custGeom>
                <a:avLst/>
                <a:gdLst/>
                <a:ahLst/>
                <a:cxnLst/>
                <a:rect l="l" t="t" r="r" b="b"/>
                <a:pathLst>
                  <a:path w="25" h="17" extrusionOk="0">
                    <a:moveTo>
                      <a:pt x="0" y="1"/>
                    </a:moveTo>
                    <a:lnTo>
                      <a:pt x="25" y="17"/>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5" name="Google Shape;5685;p57"/>
              <p:cNvSpPr/>
              <p:nvPr/>
            </p:nvSpPr>
            <p:spPr>
              <a:xfrm>
                <a:off x="2781150" y="4761475"/>
                <a:ext cx="170025" cy="145925"/>
              </a:xfrm>
              <a:custGeom>
                <a:avLst/>
                <a:gdLst/>
                <a:ahLst/>
                <a:cxnLst/>
                <a:rect l="l" t="t" r="r" b="b"/>
                <a:pathLst>
                  <a:path w="6801" h="5837" extrusionOk="0">
                    <a:moveTo>
                      <a:pt x="3764" y="0"/>
                    </a:moveTo>
                    <a:cubicBezTo>
                      <a:pt x="3172" y="0"/>
                      <a:pt x="2576" y="149"/>
                      <a:pt x="2042" y="471"/>
                    </a:cubicBezTo>
                    <a:lnTo>
                      <a:pt x="2038" y="474"/>
                    </a:lnTo>
                    <a:cubicBezTo>
                      <a:pt x="2025" y="481"/>
                      <a:pt x="2011" y="490"/>
                      <a:pt x="1998" y="497"/>
                    </a:cubicBezTo>
                    <a:lnTo>
                      <a:pt x="1990" y="504"/>
                    </a:lnTo>
                    <a:cubicBezTo>
                      <a:pt x="1978" y="510"/>
                      <a:pt x="1966" y="518"/>
                      <a:pt x="1955" y="526"/>
                    </a:cubicBezTo>
                    <a:lnTo>
                      <a:pt x="1943" y="532"/>
                    </a:lnTo>
                    <a:lnTo>
                      <a:pt x="1911" y="554"/>
                    </a:lnTo>
                    <a:lnTo>
                      <a:pt x="1898" y="562"/>
                    </a:lnTo>
                    <a:cubicBezTo>
                      <a:pt x="1888" y="570"/>
                      <a:pt x="1878" y="576"/>
                      <a:pt x="1868" y="584"/>
                    </a:cubicBezTo>
                    <a:lnTo>
                      <a:pt x="1855" y="593"/>
                    </a:lnTo>
                    <a:lnTo>
                      <a:pt x="1825" y="614"/>
                    </a:lnTo>
                    <a:lnTo>
                      <a:pt x="1811" y="624"/>
                    </a:lnTo>
                    <a:cubicBezTo>
                      <a:pt x="1802" y="630"/>
                      <a:pt x="1791" y="638"/>
                      <a:pt x="1781" y="645"/>
                    </a:cubicBezTo>
                    <a:lnTo>
                      <a:pt x="1768" y="655"/>
                    </a:lnTo>
                    <a:cubicBezTo>
                      <a:pt x="1757" y="663"/>
                      <a:pt x="1746" y="671"/>
                      <a:pt x="1736" y="679"/>
                    </a:cubicBezTo>
                    <a:lnTo>
                      <a:pt x="1726" y="688"/>
                    </a:lnTo>
                    <a:cubicBezTo>
                      <a:pt x="1712" y="698"/>
                      <a:pt x="1697" y="709"/>
                      <a:pt x="1684" y="720"/>
                    </a:cubicBezTo>
                    <a:cubicBezTo>
                      <a:pt x="1671" y="731"/>
                      <a:pt x="1656" y="742"/>
                      <a:pt x="1643" y="754"/>
                    </a:cubicBezTo>
                    <a:lnTo>
                      <a:pt x="1629" y="764"/>
                    </a:lnTo>
                    <a:lnTo>
                      <a:pt x="1602" y="788"/>
                    </a:lnTo>
                    <a:lnTo>
                      <a:pt x="1585" y="803"/>
                    </a:lnTo>
                    <a:cubicBezTo>
                      <a:pt x="1577" y="809"/>
                      <a:pt x="1569" y="815"/>
                      <a:pt x="1561" y="823"/>
                    </a:cubicBezTo>
                    <a:lnTo>
                      <a:pt x="1543" y="839"/>
                    </a:lnTo>
                    <a:lnTo>
                      <a:pt x="1521" y="859"/>
                    </a:lnTo>
                    <a:lnTo>
                      <a:pt x="1503" y="876"/>
                    </a:lnTo>
                    <a:cubicBezTo>
                      <a:pt x="1497" y="882"/>
                      <a:pt x="1489" y="890"/>
                      <a:pt x="1482" y="896"/>
                    </a:cubicBezTo>
                    <a:cubicBezTo>
                      <a:pt x="1474" y="902"/>
                      <a:pt x="1470" y="908"/>
                      <a:pt x="1464" y="913"/>
                    </a:cubicBezTo>
                    <a:lnTo>
                      <a:pt x="1442" y="933"/>
                    </a:lnTo>
                    <a:lnTo>
                      <a:pt x="1424" y="951"/>
                    </a:lnTo>
                    <a:lnTo>
                      <a:pt x="1404" y="973"/>
                    </a:lnTo>
                    <a:lnTo>
                      <a:pt x="1386" y="991"/>
                    </a:lnTo>
                    <a:cubicBezTo>
                      <a:pt x="1379" y="997"/>
                      <a:pt x="1372" y="1005"/>
                      <a:pt x="1365" y="1012"/>
                    </a:cubicBezTo>
                    <a:lnTo>
                      <a:pt x="1348" y="1030"/>
                    </a:lnTo>
                    <a:lnTo>
                      <a:pt x="1326" y="1052"/>
                    </a:lnTo>
                    <a:lnTo>
                      <a:pt x="1309" y="1070"/>
                    </a:lnTo>
                    <a:lnTo>
                      <a:pt x="1286" y="1097"/>
                    </a:lnTo>
                    <a:lnTo>
                      <a:pt x="1273" y="1112"/>
                    </a:lnTo>
                    <a:cubicBezTo>
                      <a:pt x="1261" y="1126"/>
                      <a:pt x="1248" y="1140"/>
                      <a:pt x="1236" y="1154"/>
                    </a:cubicBezTo>
                    <a:cubicBezTo>
                      <a:pt x="1" y="2585"/>
                      <a:pt x="248" y="4728"/>
                      <a:pt x="1443" y="5837"/>
                    </a:cubicBezTo>
                    <a:cubicBezTo>
                      <a:pt x="2231" y="5743"/>
                      <a:pt x="2518" y="5131"/>
                      <a:pt x="2407" y="4340"/>
                    </a:cubicBezTo>
                    <a:cubicBezTo>
                      <a:pt x="2319" y="3715"/>
                      <a:pt x="2479" y="3427"/>
                      <a:pt x="2688" y="3427"/>
                    </a:cubicBezTo>
                    <a:cubicBezTo>
                      <a:pt x="2886" y="3427"/>
                      <a:pt x="3129" y="3686"/>
                      <a:pt x="3246" y="4165"/>
                    </a:cubicBezTo>
                    <a:cubicBezTo>
                      <a:pt x="3326" y="4490"/>
                      <a:pt x="3459" y="4807"/>
                      <a:pt x="3643" y="5059"/>
                    </a:cubicBezTo>
                    <a:cubicBezTo>
                      <a:pt x="3948" y="4644"/>
                      <a:pt x="4322" y="4296"/>
                      <a:pt x="4696" y="4062"/>
                    </a:cubicBezTo>
                    <a:cubicBezTo>
                      <a:pt x="4937" y="3913"/>
                      <a:pt x="5192" y="3788"/>
                      <a:pt x="5458" y="3690"/>
                    </a:cubicBezTo>
                    <a:cubicBezTo>
                      <a:pt x="5404" y="3622"/>
                      <a:pt x="5346" y="3557"/>
                      <a:pt x="5287" y="3494"/>
                    </a:cubicBezTo>
                    <a:cubicBezTo>
                      <a:pt x="4910" y="3090"/>
                      <a:pt x="4455" y="3048"/>
                      <a:pt x="4177" y="2558"/>
                    </a:cubicBezTo>
                    <a:cubicBezTo>
                      <a:pt x="4008" y="2262"/>
                      <a:pt x="4274" y="2158"/>
                      <a:pt x="4522" y="2158"/>
                    </a:cubicBezTo>
                    <a:cubicBezTo>
                      <a:pt x="4602" y="2158"/>
                      <a:pt x="4680" y="2169"/>
                      <a:pt x="4741" y="2188"/>
                    </a:cubicBezTo>
                    <a:cubicBezTo>
                      <a:pt x="5095" y="2297"/>
                      <a:pt x="5445" y="2474"/>
                      <a:pt x="5819" y="2474"/>
                    </a:cubicBezTo>
                    <a:cubicBezTo>
                      <a:pt x="5868" y="2474"/>
                      <a:pt x="5918" y="2471"/>
                      <a:pt x="5968" y="2464"/>
                    </a:cubicBezTo>
                    <a:cubicBezTo>
                      <a:pt x="6366" y="2411"/>
                      <a:pt x="6646" y="2141"/>
                      <a:pt x="6801" y="1789"/>
                    </a:cubicBezTo>
                    <a:cubicBezTo>
                      <a:pt x="6792" y="1773"/>
                      <a:pt x="6785" y="1757"/>
                      <a:pt x="6776" y="1741"/>
                    </a:cubicBezTo>
                    <a:cubicBezTo>
                      <a:pt x="6774" y="1737"/>
                      <a:pt x="6772" y="1734"/>
                      <a:pt x="6770" y="1730"/>
                    </a:cubicBezTo>
                    <a:cubicBezTo>
                      <a:pt x="6763" y="1718"/>
                      <a:pt x="6757" y="1706"/>
                      <a:pt x="6752" y="1695"/>
                    </a:cubicBezTo>
                    <a:cubicBezTo>
                      <a:pt x="6749" y="1690"/>
                      <a:pt x="6746" y="1685"/>
                      <a:pt x="6743" y="1681"/>
                    </a:cubicBezTo>
                    <a:cubicBezTo>
                      <a:pt x="6738" y="1670"/>
                      <a:pt x="6732" y="1659"/>
                      <a:pt x="6725" y="1649"/>
                    </a:cubicBezTo>
                    <a:lnTo>
                      <a:pt x="6717" y="1633"/>
                    </a:lnTo>
                    <a:lnTo>
                      <a:pt x="6699" y="1602"/>
                    </a:lnTo>
                    <a:cubicBezTo>
                      <a:pt x="6696" y="1598"/>
                      <a:pt x="6693" y="1592"/>
                      <a:pt x="6690" y="1587"/>
                    </a:cubicBezTo>
                    <a:lnTo>
                      <a:pt x="6672" y="1557"/>
                    </a:lnTo>
                    <a:lnTo>
                      <a:pt x="6662" y="1542"/>
                    </a:lnTo>
                    <a:lnTo>
                      <a:pt x="6643" y="1512"/>
                    </a:lnTo>
                    <a:lnTo>
                      <a:pt x="6634" y="1498"/>
                    </a:lnTo>
                    <a:cubicBezTo>
                      <a:pt x="6627" y="1487"/>
                      <a:pt x="6621" y="1478"/>
                      <a:pt x="6614" y="1467"/>
                    </a:cubicBezTo>
                    <a:lnTo>
                      <a:pt x="6605" y="1453"/>
                    </a:lnTo>
                    <a:cubicBezTo>
                      <a:pt x="6599" y="1444"/>
                      <a:pt x="6591" y="1433"/>
                      <a:pt x="6584" y="1422"/>
                    </a:cubicBezTo>
                    <a:cubicBezTo>
                      <a:pt x="6581" y="1418"/>
                      <a:pt x="6578" y="1414"/>
                      <a:pt x="6575" y="1411"/>
                    </a:cubicBezTo>
                    <a:cubicBezTo>
                      <a:pt x="6568" y="1399"/>
                      <a:pt x="6560" y="1388"/>
                      <a:pt x="6552" y="1377"/>
                    </a:cubicBezTo>
                    <a:lnTo>
                      <a:pt x="6545" y="1368"/>
                    </a:lnTo>
                    <a:cubicBezTo>
                      <a:pt x="6537" y="1355"/>
                      <a:pt x="6527" y="1343"/>
                      <a:pt x="6519" y="1331"/>
                    </a:cubicBezTo>
                    <a:lnTo>
                      <a:pt x="6515" y="1326"/>
                    </a:lnTo>
                    <a:cubicBezTo>
                      <a:pt x="6472" y="1269"/>
                      <a:pt x="6427" y="1214"/>
                      <a:pt x="6381" y="1160"/>
                    </a:cubicBezTo>
                    <a:lnTo>
                      <a:pt x="6376" y="1154"/>
                    </a:lnTo>
                    <a:cubicBezTo>
                      <a:pt x="6367" y="1144"/>
                      <a:pt x="6356" y="1132"/>
                      <a:pt x="6347" y="1121"/>
                    </a:cubicBezTo>
                    <a:lnTo>
                      <a:pt x="6339" y="1113"/>
                    </a:lnTo>
                    <a:lnTo>
                      <a:pt x="6312" y="1082"/>
                    </a:lnTo>
                    <a:lnTo>
                      <a:pt x="6303" y="1074"/>
                    </a:lnTo>
                    <a:cubicBezTo>
                      <a:pt x="6294" y="1063"/>
                      <a:pt x="6285" y="1053"/>
                      <a:pt x="6275" y="1044"/>
                    </a:cubicBezTo>
                    <a:lnTo>
                      <a:pt x="6266" y="1034"/>
                    </a:lnTo>
                    <a:lnTo>
                      <a:pt x="6239" y="1007"/>
                    </a:lnTo>
                    <a:lnTo>
                      <a:pt x="6229" y="997"/>
                    </a:lnTo>
                    <a:lnTo>
                      <a:pt x="6202" y="969"/>
                    </a:lnTo>
                    <a:lnTo>
                      <a:pt x="6191" y="960"/>
                    </a:lnTo>
                    <a:lnTo>
                      <a:pt x="6163" y="933"/>
                    </a:lnTo>
                    <a:lnTo>
                      <a:pt x="6153" y="924"/>
                    </a:lnTo>
                    <a:lnTo>
                      <a:pt x="6123" y="896"/>
                    </a:lnTo>
                    <a:lnTo>
                      <a:pt x="6115" y="889"/>
                    </a:lnTo>
                    <a:cubicBezTo>
                      <a:pt x="6104" y="879"/>
                      <a:pt x="6093" y="868"/>
                      <a:pt x="6082" y="859"/>
                    </a:cubicBezTo>
                    <a:lnTo>
                      <a:pt x="6076" y="854"/>
                    </a:lnTo>
                    <a:cubicBezTo>
                      <a:pt x="6036" y="820"/>
                      <a:pt x="5995" y="786"/>
                      <a:pt x="5953" y="753"/>
                    </a:cubicBezTo>
                    <a:lnTo>
                      <a:pt x="5947" y="747"/>
                    </a:lnTo>
                    <a:cubicBezTo>
                      <a:pt x="5935" y="738"/>
                      <a:pt x="5925" y="729"/>
                      <a:pt x="5913" y="721"/>
                    </a:cubicBezTo>
                    <a:lnTo>
                      <a:pt x="5901" y="711"/>
                    </a:lnTo>
                    <a:lnTo>
                      <a:pt x="5871" y="689"/>
                    </a:lnTo>
                    <a:lnTo>
                      <a:pt x="5857" y="678"/>
                    </a:lnTo>
                    <a:lnTo>
                      <a:pt x="5830" y="659"/>
                    </a:lnTo>
                    <a:lnTo>
                      <a:pt x="5813" y="646"/>
                    </a:lnTo>
                    <a:lnTo>
                      <a:pt x="5787" y="629"/>
                    </a:lnTo>
                    <a:lnTo>
                      <a:pt x="5769" y="616"/>
                    </a:lnTo>
                    <a:lnTo>
                      <a:pt x="5745" y="599"/>
                    </a:lnTo>
                    <a:lnTo>
                      <a:pt x="5726" y="587"/>
                    </a:lnTo>
                    <a:lnTo>
                      <a:pt x="5702" y="571"/>
                    </a:lnTo>
                    <a:lnTo>
                      <a:pt x="5681" y="558"/>
                    </a:lnTo>
                    <a:cubicBezTo>
                      <a:pt x="5674" y="553"/>
                      <a:pt x="5666" y="547"/>
                      <a:pt x="5659" y="543"/>
                    </a:cubicBezTo>
                    <a:cubicBezTo>
                      <a:pt x="5651" y="539"/>
                      <a:pt x="5644" y="534"/>
                      <a:pt x="5636" y="530"/>
                    </a:cubicBezTo>
                    <a:lnTo>
                      <a:pt x="5615" y="517"/>
                    </a:lnTo>
                    <a:lnTo>
                      <a:pt x="5592" y="503"/>
                    </a:lnTo>
                    <a:lnTo>
                      <a:pt x="5573" y="491"/>
                    </a:lnTo>
                    <a:lnTo>
                      <a:pt x="5547" y="476"/>
                    </a:lnTo>
                    <a:lnTo>
                      <a:pt x="5533" y="468"/>
                    </a:lnTo>
                    <a:cubicBezTo>
                      <a:pt x="5481" y="438"/>
                      <a:pt x="5429" y="410"/>
                      <a:pt x="5375" y="383"/>
                    </a:cubicBezTo>
                    <a:lnTo>
                      <a:pt x="5370" y="380"/>
                    </a:lnTo>
                    <a:lnTo>
                      <a:pt x="5331" y="361"/>
                    </a:lnTo>
                    <a:lnTo>
                      <a:pt x="5324" y="357"/>
                    </a:lnTo>
                    <a:cubicBezTo>
                      <a:pt x="5311" y="351"/>
                      <a:pt x="5298" y="345"/>
                      <a:pt x="5286" y="339"/>
                    </a:cubicBezTo>
                    <a:lnTo>
                      <a:pt x="5278" y="336"/>
                    </a:lnTo>
                    <a:cubicBezTo>
                      <a:pt x="5264" y="329"/>
                      <a:pt x="5252" y="323"/>
                      <a:pt x="5239" y="318"/>
                    </a:cubicBezTo>
                    <a:lnTo>
                      <a:pt x="5232" y="315"/>
                    </a:lnTo>
                    <a:lnTo>
                      <a:pt x="5191" y="296"/>
                    </a:lnTo>
                    <a:lnTo>
                      <a:pt x="5187" y="294"/>
                    </a:lnTo>
                    <a:cubicBezTo>
                      <a:pt x="5172" y="288"/>
                      <a:pt x="5158" y="283"/>
                      <a:pt x="5143" y="276"/>
                    </a:cubicBezTo>
                    <a:lnTo>
                      <a:pt x="5142" y="276"/>
                    </a:lnTo>
                    <a:cubicBezTo>
                      <a:pt x="4709" y="96"/>
                      <a:pt x="4238" y="0"/>
                      <a:pt x="37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6" name="Google Shape;5686;p57"/>
              <p:cNvSpPr/>
              <p:nvPr/>
            </p:nvSpPr>
            <p:spPr>
              <a:xfrm>
                <a:off x="2872225" y="4853725"/>
                <a:ext cx="55075" cy="47200"/>
              </a:xfrm>
              <a:custGeom>
                <a:avLst/>
                <a:gdLst/>
                <a:ahLst/>
                <a:cxnLst/>
                <a:rect l="l" t="t" r="r" b="b"/>
                <a:pathLst>
                  <a:path w="2203" h="1888" extrusionOk="0">
                    <a:moveTo>
                      <a:pt x="1815" y="0"/>
                    </a:moveTo>
                    <a:cubicBezTo>
                      <a:pt x="1549" y="98"/>
                      <a:pt x="1294" y="222"/>
                      <a:pt x="1053" y="372"/>
                    </a:cubicBezTo>
                    <a:cubicBezTo>
                      <a:pt x="679" y="606"/>
                      <a:pt x="306" y="954"/>
                      <a:pt x="0" y="1368"/>
                    </a:cubicBezTo>
                    <a:cubicBezTo>
                      <a:pt x="226" y="1678"/>
                      <a:pt x="527" y="1887"/>
                      <a:pt x="894" y="1887"/>
                    </a:cubicBezTo>
                    <a:cubicBezTo>
                      <a:pt x="955" y="1887"/>
                      <a:pt x="1018" y="1881"/>
                      <a:pt x="1083" y="1869"/>
                    </a:cubicBezTo>
                    <a:cubicBezTo>
                      <a:pt x="1233" y="1840"/>
                      <a:pt x="1376" y="1787"/>
                      <a:pt x="1507" y="1710"/>
                    </a:cubicBezTo>
                    <a:cubicBezTo>
                      <a:pt x="1581" y="1654"/>
                      <a:pt x="1656" y="1599"/>
                      <a:pt x="1733" y="1542"/>
                    </a:cubicBezTo>
                    <a:cubicBezTo>
                      <a:pt x="2048" y="1248"/>
                      <a:pt x="2203" y="800"/>
                      <a:pt x="2005" y="315"/>
                    </a:cubicBezTo>
                    <a:cubicBezTo>
                      <a:pt x="1957" y="201"/>
                      <a:pt x="1894" y="95"/>
                      <a:pt x="181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7" name="Google Shape;5687;p57"/>
              <p:cNvSpPr/>
              <p:nvPr/>
            </p:nvSpPr>
            <p:spPr>
              <a:xfrm>
                <a:off x="2909875" y="4892275"/>
                <a:ext cx="5700" cy="4225"/>
              </a:xfrm>
              <a:custGeom>
                <a:avLst/>
                <a:gdLst/>
                <a:ahLst/>
                <a:cxnLst/>
                <a:rect l="l" t="t" r="r" b="b"/>
                <a:pathLst>
                  <a:path w="228" h="169" extrusionOk="0">
                    <a:moveTo>
                      <a:pt x="227" y="1"/>
                    </a:moveTo>
                    <a:lnTo>
                      <a:pt x="227" y="1"/>
                    </a:lnTo>
                    <a:cubicBezTo>
                      <a:pt x="150" y="57"/>
                      <a:pt x="75" y="113"/>
                      <a:pt x="1" y="169"/>
                    </a:cubicBezTo>
                    <a:cubicBezTo>
                      <a:pt x="82" y="121"/>
                      <a:pt x="158" y="65"/>
                      <a:pt x="2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8" name="Google Shape;5688;p57"/>
              <p:cNvSpPr/>
              <p:nvPr/>
            </p:nvSpPr>
            <p:spPr>
              <a:xfrm>
                <a:off x="3092625" y="4755450"/>
                <a:ext cx="41475" cy="39075"/>
              </a:xfrm>
              <a:custGeom>
                <a:avLst/>
                <a:gdLst/>
                <a:ahLst/>
                <a:cxnLst/>
                <a:rect l="l" t="t" r="r" b="b"/>
                <a:pathLst>
                  <a:path w="1659" h="1563" extrusionOk="0">
                    <a:moveTo>
                      <a:pt x="649" y="1"/>
                    </a:moveTo>
                    <a:cubicBezTo>
                      <a:pt x="444" y="199"/>
                      <a:pt x="228" y="385"/>
                      <a:pt x="1" y="557"/>
                    </a:cubicBezTo>
                    <a:cubicBezTo>
                      <a:pt x="246" y="885"/>
                      <a:pt x="503" y="1224"/>
                      <a:pt x="757" y="1562"/>
                    </a:cubicBezTo>
                    <a:cubicBezTo>
                      <a:pt x="1076" y="1325"/>
                      <a:pt x="1378" y="1065"/>
                      <a:pt x="1658" y="782"/>
                    </a:cubicBezTo>
                    <a:lnTo>
                      <a:pt x="6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89" name="Google Shape;5689;p57"/>
              <p:cNvSpPr/>
              <p:nvPr/>
            </p:nvSpPr>
            <p:spPr>
              <a:xfrm>
                <a:off x="3075950" y="4769350"/>
                <a:ext cx="35600" cy="40525"/>
              </a:xfrm>
              <a:custGeom>
                <a:avLst/>
                <a:gdLst/>
                <a:ahLst/>
                <a:cxnLst/>
                <a:rect l="l" t="t" r="r" b="b"/>
                <a:pathLst>
                  <a:path w="1424" h="1621" extrusionOk="0">
                    <a:moveTo>
                      <a:pt x="668" y="1"/>
                    </a:moveTo>
                    <a:cubicBezTo>
                      <a:pt x="454" y="161"/>
                      <a:pt x="231" y="309"/>
                      <a:pt x="0" y="444"/>
                    </a:cubicBezTo>
                    <a:lnTo>
                      <a:pt x="472" y="1621"/>
                    </a:lnTo>
                    <a:cubicBezTo>
                      <a:pt x="802" y="1436"/>
                      <a:pt x="1120" y="1231"/>
                      <a:pt x="1424" y="1005"/>
                    </a:cubicBezTo>
                    <a:cubicBezTo>
                      <a:pt x="1170" y="668"/>
                      <a:pt x="913" y="329"/>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0" name="Google Shape;5690;p57"/>
              <p:cNvSpPr/>
              <p:nvPr/>
            </p:nvSpPr>
            <p:spPr>
              <a:xfrm>
                <a:off x="3065050" y="4746175"/>
                <a:ext cx="27600" cy="34300"/>
              </a:xfrm>
              <a:custGeom>
                <a:avLst/>
                <a:gdLst/>
                <a:ahLst/>
                <a:cxnLst/>
                <a:rect l="l" t="t" r="r" b="b"/>
                <a:pathLst>
                  <a:path w="1104" h="1372" extrusionOk="0">
                    <a:moveTo>
                      <a:pt x="407" y="1"/>
                    </a:moveTo>
                    <a:cubicBezTo>
                      <a:pt x="277" y="102"/>
                      <a:pt x="141" y="196"/>
                      <a:pt x="0" y="284"/>
                    </a:cubicBezTo>
                    <a:cubicBezTo>
                      <a:pt x="127" y="602"/>
                      <a:pt x="277" y="973"/>
                      <a:pt x="436" y="1372"/>
                    </a:cubicBezTo>
                    <a:cubicBezTo>
                      <a:pt x="667" y="1237"/>
                      <a:pt x="890" y="1088"/>
                      <a:pt x="1104" y="928"/>
                    </a:cubicBezTo>
                    <a:cubicBezTo>
                      <a:pt x="859" y="603"/>
                      <a:pt x="623" y="290"/>
                      <a:pt x="4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1" name="Google Shape;5691;p57"/>
              <p:cNvSpPr/>
              <p:nvPr/>
            </p:nvSpPr>
            <p:spPr>
              <a:xfrm>
                <a:off x="3142575" y="4966850"/>
                <a:ext cx="725" cy="425"/>
              </a:xfrm>
              <a:custGeom>
                <a:avLst/>
                <a:gdLst/>
                <a:ahLst/>
                <a:cxnLst/>
                <a:rect l="l" t="t" r="r" b="b"/>
                <a:pathLst>
                  <a:path w="29" h="17" extrusionOk="0">
                    <a:moveTo>
                      <a:pt x="27" y="1"/>
                    </a:moveTo>
                    <a:cubicBezTo>
                      <a:pt x="19" y="2"/>
                      <a:pt x="9" y="2"/>
                      <a:pt x="1" y="3"/>
                    </a:cubicBezTo>
                    <a:lnTo>
                      <a:pt x="28" y="17"/>
                    </a:lnTo>
                    <a:cubicBezTo>
                      <a:pt x="28" y="12"/>
                      <a:pt x="28" y="6"/>
                      <a:pt x="27"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2" name="Google Shape;5692;p57"/>
              <p:cNvSpPr/>
              <p:nvPr/>
            </p:nvSpPr>
            <p:spPr>
              <a:xfrm>
                <a:off x="3100050" y="4830750"/>
                <a:ext cx="40150" cy="37000"/>
              </a:xfrm>
              <a:custGeom>
                <a:avLst/>
                <a:gdLst/>
                <a:ahLst/>
                <a:cxnLst/>
                <a:rect l="l" t="t" r="r" b="b"/>
                <a:pathLst>
                  <a:path w="1606" h="1480" extrusionOk="0">
                    <a:moveTo>
                      <a:pt x="647" y="1"/>
                    </a:moveTo>
                    <a:cubicBezTo>
                      <a:pt x="415" y="154"/>
                      <a:pt x="194" y="288"/>
                      <a:pt x="0" y="391"/>
                    </a:cubicBezTo>
                    <a:cubicBezTo>
                      <a:pt x="162" y="795"/>
                      <a:pt x="311" y="1168"/>
                      <a:pt x="436" y="1479"/>
                    </a:cubicBezTo>
                    <a:cubicBezTo>
                      <a:pt x="737" y="1351"/>
                      <a:pt x="1163" y="1098"/>
                      <a:pt x="1606" y="788"/>
                    </a:cubicBezTo>
                    <a:lnTo>
                      <a:pt x="647"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3" name="Google Shape;5693;p57"/>
              <p:cNvSpPr/>
              <p:nvPr/>
            </p:nvSpPr>
            <p:spPr>
              <a:xfrm>
                <a:off x="3087750" y="4794475"/>
                <a:ext cx="42400" cy="46050"/>
              </a:xfrm>
              <a:custGeom>
                <a:avLst/>
                <a:gdLst/>
                <a:ahLst/>
                <a:cxnLst/>
                <a:rect l="l" t="t" r="r" b="b"/>
                <a:pathLst>
                  <a:path w="1696" h="1842" extrusionOk="0">
                    <a:moveTo>
                      <a:pt x="952" y="0"/>
                    </a:moveTo>
                    <a:cubicBezTo>
                      <a:pt x="648" y="226"/>
                      <a:pt x="330" y="432"/>
                      <a:pt x="0" y="617"/>
                    </a:cubicBezTo>
                    <a:lnTo>
                      <a:pt x="492" y="1842"/>
                    </a:lnTo>
                    <a:cubicBezTo>
                      <a:pt x="686" y="1739"/>
                      <a:pt x="907" y="1605"/>
                      <a:pt x="1139" y="1452"/>
                    </a:cubicBezTo>
                    <a:lnTo>
                      <a:pt x="1135" y="1448"/>
                    </a:lnTo>
                    <a:lnTo>
                      <a:pt x="1696" y="987"/>
                    </a:lnTo>
                    <a:cubicBezTo>
                      <a:pt x="1457" y="670"/>
                      <a:pt x="1205" y="336"/>
                      <a:pt x="9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4" name="Google Shape;5694;p57"/>
              <p:cNvSpPr/>
              <p:nvPr/>
            </p:nvSpPr>
            <p:spPr>
              <a:xfrm>
                <a:off x="3072150" y="4742025"/>
                <a:ext cx="8350" cy="4175"/>
              </a:xfrm>
              <a:custGeom>
                <a:avLst/>
                <a:gdLst/>
                <a:ahLst/>
                <a:cxnLst/>
                <a:rect l="l" t="t" r="r" b="b"/>
                <a:pathLst>
                  <a:path w="334" h="167" extrusionOk="0">
                    <a:moveTo>
                      <a:pt x="0" y="1"/>
                    </a:moveTo>
                    <a:lnTo>
                      <a:pt x="123" y="167"/>
                    </a:lnTo>
                    <a:cubicBezTo>
                      <a:pt x="195" y="112"/>
                      <a:pt x="265" y="57"/>
                      <a:pt x="334"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5" name="Google Shape;5695;p57"/>
              <p:cNvSpPr/>
              <p:nvPr/>
            </p:nvSpPr>
            <p:spPr>
              <a:xfrm>
                <a:off x="3046750" y="4742050"/>
                <a:ext cx="111250" cy="178550"/>
              </a:xfrm>
              <a:custGeom>
                <a:avLst/>
                <a:gdLst/>
                <a:ahLst/>
                <a:cxnLst/>
                <a:rect l="l" t="t" r="r" b="b"/>
                <a:pathLst>
                  <a:path w="4450" h="7142" extrusionOk="0">
                    <a:moveTo>
                      <a:pt x="1" y="1"/>
                    </a:moveTo>
                    <a:cubicBezTo>
                      <a:pt x="481" y="1671"/>
                      <a:pt x="1326" y="4280"/>
                      <a:pt x="2174" y="6534"/>
                    </a:cubicBezTo>
                    <a:cubicBezTo>
                      <a:pt x="2250" y="6740"/>
                      <a:pt x="2328" y="6943"/>
                      <a:pt x="2406" y="7142"/>
                    </a:cubicBezTo>
                    <a:cubicBezTo>
                      <a:pt x="2413" y="7118"/>
                      <a:pt x="2422" y="7093"/>
                      <a:pt x="2432" y="7070"/>
                    </a:cubicBezTo>
                    <a:cubicBezTo>
                      <a:pt x="2699" y="6453"/>
                      <a:pt x="3523" y="5637"/>
                      <a:pt x="4449" y="4921"/>
                    </a:cubicBezTo>
                    <a:lnTo>
                      <a:pt x="3738" y="4336"/>
                    </a:lnTo>
                    <a:cubicBezTo>
                      <a:pt x="3295" y="4646"/>
                      <a:pt x="2869" y="4899"/>
                      <a:pt x="2568" y="5027"/>
                    </a:cubicBezTo>
                    <a:cubicBezTo>
                      <a:pt x="2443" y="4716"/>
                      <a:pt x="2294" y="4343"/>
                      <a:pt x="2132" y="3940"/>
                    </a:cubicBezTo>
                    <a:lnTo>
                      <a:pt x="1640" y="2714"/>
                    </a:lnTo>
                    <a:lnTo>
                      <a:pt x="1168" y="1537"/>
                    </a:lnTo>
                    <a:cubicBezTo>
                      <a:pt x="1009" y="1139"/>
                      <a:pt x="859" y="767"/>
                      <a:pt x="732" y="449"/>
                    </a:cubicBezTo>
                    <a:cubicBezTo>
                      <a:pt x="665" y="284"/>
                      <a:pt x="605" y="133"/>
                      <a:pt x="5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6" name="Google Shape;5696;p57"/>
              <p:cNvSpPr/>
              <p:nvPr/>
            </p:nvSpPr>
            <p:spPr>
              <a:xfrm>
                <a:off x="3060525" y="4742025"/>
                <a:ext cx="14725" cy="11275"/>
              </a:xfrm>
              <a:custGeom>
                <a:avLst/>
                <a:gdLst/>
                <a:ahLst/>
                <a:cxnLst/>
                <a:rect l="l" t="t" r="r" b="b"/>
                <a:pathLst>
                  <a:path w="589" h="451" extrusionOk="0">
                    <a:moveTo>
                      <a:pt x="1" y="1"/>
                    </a:moveTo>
                    <a:cubicBezTo>
                      <a:pt x="54" y="134"/>
                      <a:pt x="114" y="285"/>
                      <a:pt x="180" y="450"/>
                    </a:cubicBezTo>
                    <a:cubicBezTo>
                      <a:pt x="322" y="362"/>
                      <a:pt x="458" y="268"/>
                      <a:pt x="588" y="167"/>
                    </a:cubicBezTo>
                    <a:lnTo>
                      <a:pt x="465"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7" name="Google Shape;5697;p57"/>
              <p:cNvSpPr/>
              <p:nvPr/>
            </p:nvSpPr>
            <p:spPr>
              <a:xfrm>
                <a:off x="3111525" y="4774975"/>
                <a:ext cx="48200" cy="44175"/>
              </a:xfrm>
              <a:custGeom>
                <a:avLst/>
                <a:gdLst/>
                <a:ahLst/>
                <a:cxnLst/>
                <a:rect l="l" t="t" r="r" b="b"/>
                <a:pathLst>
                  <a:path w="1928" h="1767" extrusionOk="0">
                    <a:moveTo>
                      <a:pt x="902" y="1"/>
                    </a:moveTo>
                    <a:cubicBezTo>
                      <a:pt x="622" y="283"/>
                      <a:pt x="320" y="543"/>
                      <a:pt x="1" y="780"/>
                    </a:cubicBezTo>
                    <a:cubicBezTo>
                      <a:pt x="253" y="1116"/>
                      <a:pt x="506" y="1450"/>
                      <a:pt x="745" y="1767"/>
                    </a:cubicBezTo>
                    <a:lnTo>
                      <a:pt x="1927" y="794"/>
                    </a:lnTo>
                    <a:lnTo>
                      <a:pt x="90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8" name="Google Shape;5698;p57"/>
              <p:cNvSpPr/>
              <p:nvPr/>
            </p:nvSpPr>
            <p:spPr>
              <a:xfrm>
                <a:off x="3091525" y="4742050"/>
                <a:ext cx="84050" cy="52825"/>
              </a:xfrm>
              <a:custGeom>
                <a:avLst/>
                <a:gdLst/>
                <a:ahLst/>
                <a:cxnLst/>
                <a:rect l="l" t="t" r="r" b="b"/>
                <a:pathLst>
                  <a:path w="3362" h="2113" extrusionOk="0">
                    <a:moveTo>
                      <a:pt x="0" y="1"/>
                    </a:moveTo>
                    <a:cubicBezTo>
                      <a:pt x="213" y="166"/>
                      <a:pt x="448" y="347"/>
                      <a:pt x="693" y="538"/>
                    </a:cubicBezTo>
                    <a:cubicBezTo>
                      <a:pt x="786" y="446"/>
                      <a:pt x="877" y="354"/>
                      <a:pt x="966" y="258"/>
                    </a:cubicBezTo>
                    <a:lnTo>
                      <a:pt x="966" y="258"/>
                    </a:lnTo>
                    <a:cubicBezTo>
                      <a:pt x="877" y="354"/>
                      <a:pt x="787" y="447"/>
                      <a:pt x="693" y="538"/>
                    </a:cubicBezTo>
                    <a:lnTo>
                      <a:pt x="1702" y="1319"/>
                    </a:lnTo>
                    <a:lnTo>
                      <a:pt x="2727" y="2112"/>
                    </a:lnTo>
                    <a:lnTo>
                      <a:pt x="2801" y="2053"/>
                    </a:lnTo>
                    <a:lnTo>
                      <a:pt x="3362" y="1590"/>
                    </a:lnTo>
                    <a:cubicBezTo>
                      <a:pt x="2570" y="1036"/>
                      <a:pt x="1763" y="491"/>
                      <a:pt x="10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699" name="Google Shape;5699;p57"/>
              <p:cNvSpPr/>
              <p:nvPr/>
            </p:nvSpPr>
            <p:spPr>
              <a:xfrm>
                <a:off x="3075225" y="4742025"/>
                <a:ext cx="33650" cy="27350"/>
              </a:xfrm>
              <a:custGeom>
                <a:avLst/>
                <a:gdLst/>
                <a:ahLst/>
                <a:cxnLst/>
                <a:rect l="l" t="t" r="r" b="b"/>
                <a:pathLst>
                  <a:path w="1346" h="1094" extrusionOk="0">
                    <a:moveTo>
                      <a:pt x="211" y="1"/>
                    </a:moveTo>
                    <a:cubicBezTo>
                      <a:pt x="142" y="56"/>
                      <a:pt x="72" y="111"/>
                      <a:pt x="0" y="165"/>
                    </a:cubicBezTo>
                    <a:cubicBezTo>
                      <a:pt x="216" y="456"/>
                      <a:pt x="452" y="769"/>
                      <a:pt x="697" y="1094"/>
                    </a:cubicBezTo>
                    <a:cubicBezTo>
                      <a:pt x="924" y="921"/>
                      <a:pt x="1140" y="735"/>
                      <a:pt x="1345" y="538"/>
                    </a:cubicBezTo>
                    <a:cubicBezTo>
                      <a:pt x="1100" y="347"/>
                      <a:pt x="865" y="165"/>
                      <a:pt x="6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0" name="Google Shape;5700;p57"/>
              <p:cNvSpPr/>
              <p:nvPr/>
            </p:nvSpPr>
            <p:spPr>
              <a:xfrm>
                <a:off x="3104225" y="4920600"/>
                <a:ext cx="38375" cy="46350"/>
              </a:xfrm>
              <a:custGeom>
                <a:avLst/>
                <a:gdLst/>
                <a:ahLst/>
                <a:cxnLst/>
                <a:rect l="l" t="t" r="r" b="b"/>
                <a:pathLst>
                  <a:path w="1535" h="1854" extrusionOk="0">
                    <a:moveTo>
                      <a:pt x="107" y="0"/>
                    </a:moveTo>
                    <a:lnTo>
                      <a:pt x="107" y="0"/>
                    </a:lnTo>
                    <a:cubicBezTo>
                      <a:pt x="0" y="366"/>
                      <a:pt x="232" y="797"/>
                      <a:pt x="431" y="1084"/>
                    </a:cubicBezTo>
                    <a:cubicBezTo>
                      <a:pt x="694" y="1465"/>
                      <a:pt x="1049" y="1853"/>
                      <a:pt x="1510" y="1853"/>
                    </a:cubicBezTo>
                    <a:cubicBezTo>
                      <a:pt x="1518" y="1853"/>
                      <a:pt x="1526" y="1853"/>
                      <a:pt x="1535" y="1853"/>
                    </a:cubicBezTo>
                    <a:cubicBezTo>
                      <a:pt x="1499" y="1835"/>
                      <a:pt x="1465" y="1816"/>
                      <a:pt x="1431" y="1796"/>
                    </a:cubicBezTo>
                    <a:cubicBezTo>
                      <a:pt x="875" y="1471"/>
                      <a:pt x="419" y="800"/>
                      <a:pt x="176" y="178"/>
                    </a:cubicBezTo>
                    <a:cubicBezTo>
                      <a:pt x="152" y="119"/>
                      <a:pt x="130" y="60"/>
                      <a:pt x="1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1" name="Google Shape;5701;p57"/>
              <p:cNvSpPr/>
              <p:nvPr/>
            </p:nvSpPr>
            <p:spPr>
              <a:xfrm>
                <a:off x="3106875" y="4865100"/>
                <a:ext cx="83875" cy="101850"/>
              </a:xfrm>
              <a:custGeom>
                <a:avLst/>
                <a:gdLst/>
                <a:ahLst/>
                <a:cxnLst/>
                <a:rect l="l" t="t" r="r" b="b"/>
                <a:pathLst>
                  <a:path w="3355" h="4074" extrusionOk="0">
                    <a:moveTo>
                      <a:pt x="2043" y="0"/>
                    </a:moveTo>
                    <a:cubicBezTo>
                      <a:pt x="1118" y="716"/>
                      <a:pt x="293" y="1531"/>
                      <a:pt x="27" y="2148"/>
                    </a:cubicBezTo>
                    <a:cubicBezTo>
                      <a:pt x="17" y="2171"/>
                      <a:pt x="8" y="2196"/>
                      <a:pt x="1" y="2220"/>
                    </a:cubicBezTo>
                    <a:cubicBezTo>
                      <a:pt x="23" y="2280"/>
                      <a:pt x="46" y="2339"/>
                      <a:pt x="70" y="2398"/>
                    </a:cubicBezTo>
                    <a:cubicBezTo>
                      <a:pt x="313" y="3020"/>
                      <a:pt x="769" y="3691"/>
                      <a:pt x="1325" y="4016"/>
                    </a:cubicBezTo>
                    <a:cubicBezTo>
                      <a:pt x="1359" y="4036"/>
                      <a:pt x="1393" y="4055"/>
                      <a:pt x="1429" y="4073"/>
                    </a:cubicBezTo>
                    <a:cubicBezTo>
                      <a:pt x="1437" y="4073"/>
                      <a:pt x="1446" y="4072"/>
                      <a:pt x="1455" y="4072"/>
                    </a:cubicBezTo>
                    <a:cubicBezTo>
                      <a:pt x="1418" y="3085"/>
                      <a:pt x="2045" y="2223"/>
                      <a:pt x="2786" y="1544"/>
                    </a:cubicBezTo>
                    <a:cubicBezTo>
                      <a:pt x="2967" y="1378"/>
                      <a:pt x="3156" y="1223"/>
                      <a:pt x="3355" y="1078"/>
                    </a:cubicBezTo>
                    <a:lnTo>
                      <a:pt x="204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2" name="Google Shape;5702;p57"/>
              <p:cNvSpPr/>
              <p:nvPr/>
            </p:nvSpPr>
            <p:spPr>
              <a:xfrm>
                <a:off x="3143275" y="4967250"/>
                <a:ext cx="15300" cy="15400"/>
              </a:xfrm>
              <a:custGeom>
                <a:avLst/>
                <a:gdLst/>
                <a:ahLst/>
                <a:cxnLst/>
                <a:rect l="l" t="t" r="r" b="b"/>
                <a:pathLst>
                  <a:path w="612" h="616" extrusionOk="0">
                    <a:moveTo>
                      <a:pt x="0" y="1"/>
                    </a:moveTo>
                    <a:cubicBezTo>
                      <a:pt x="2" y="57"/>
                      <a:pt x="7" y="114"/>
                      <a:pt x="14" y="171"/>
                    </a:cubicBezTo>
                    <a:cubicBezTo>
                      <a:pt x="32" y="325"/>
                      <a:pt x="77" y="475"/>
                      <a:pt x="145" y="615"/>
                    </a:cubicBezTo>
                    <a:lnTo>
                      <a:pt x="611" y="232"/>
                    </a:lnTo>
                    <a:cubicBezTo>
                      <a:pt x="399" y="180"/>
                      <a:pt x="194" y="10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3" name="Google Shape;5703;p57"/>
              <p:cNvSpPr/>
              <p:nvPr/>
            </p:nvSpPr>
            <p:spPr>
              <a:xfrm>
                <a:off x="3143275" y="4919300"/>
                <a:ext cx="80650" cy="53750"/>
              </a:xfrm>
              <a:custGeom>
                <a:avLst/>
                <a:gdLst/>
                <a:ahLst/>
                <a:cxnLst/>
                <a:rect l="l" t="t" r="r" b="b"/>
                <a:pathLst>
                  <a:path w="3226" h="2150" extrusionOk="0">
                    <a:moveTo>
                      <a:pt x="3226" y="1"/>
                    </a:moveTo>
                    <a:cubicBezTo>
                      <a:pt x="2891" y="254"/>
                      <a:pt x="2518" y="528"/>
                      <a:pt x="2109" y="832"/>
                    </a:cubicBezTo>
                    <a:cubicBezTo>
                      <a:pt x="1651" y="1172"/>
                      <a:pt x="1172" y="1484"/>
                      <a:pt x="654" y="1703"/>
                    </a:cubicBezTo>
                    <a:cubicBezTo>
                      <a:pt x="505" y="1767"/>
                      <a:pt x="353" y="1821"/>
                      <a:pt x="199" y="1868"/>
                    </a:cubicBezTo>
                    <a:cubicBezTo>
                      <a:pt x="134" y="1887"/>
                      <a:pt x="67" y="1899"/>
                      <a:pt x="0" y="1903"/>
                    </a:cubicBezTo>
                    <a:cubicBezTo>
                      <a:pt x="0" y="1908"/>
                      <a:pt x="0" y="1914"/>
                      <a:pt x="0" y="1919"/>
                    </a:cubicBezTo>
                    <a:cubicBezTo>
                      <a:pt x="194" y="2020"/>
                      <a:pt x="399" y="2098"/>
                      <a:pt x="611" y="2150"/>
                    </a:cubicBezTo>
                    <a:lnTo>
                      <a:pt x="32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04" name="Google Shape;5704;p57"/>
              <p:cNvSpPr/>
              <p:nvPr/>
            </p:nvSpPr>
            <p:spPr>
              <a:xfrm>
                <a:off x="3142325" y="4892050"/>
                <a:ext cx="81575" cy="74875"/>
              </a:xfrm>
              <a:custGeom>
                <a:avLst/>
                <a:gdLst/>
                <a:ahLst/>
                <a:cxnLst/>
                <a:rect l="l" t="t" r="r" b="b"/>
                <a:pathLst>
                  <a:path w="3263" h="2995" extrusionOk="0">
                    <a:moveTo>
                      <a:pt x="1938" y="0"/>
                    </a:moveTo>
                    <a:cubicBezTo>
                      <a:pt x="1739" y="145"/>
                      <a:pt x="1549" y="300"/>
                      <a:pt x="1368" y="466"/>
                    </a:cubicBezTo>
                    <a:cubicBezTo>
                      <a:pt x="628" y="1145"/>
                      <a:pt x="1" y="2007"/>
                      <a:pt x="38" y="2994"/>
                    </a:cubicBezTo>
                    <a:cubicBezTo>
                      <a:pt x="105" y="2989"/>
                      <a:pt x="172" y="2977"/>
                      <a:pt x="237" y="2958"/>
                    </a:cubicBezTo>
                    <a:cubicBezTo>
                      <a:pt x="392" y="2911"/>
                      <a:pt x="544" y="2857"/>
                      <a:pt x="692" y="2793"/>
                    </a:cubicBezTo>
                    <a:cubicBezTo>
                      <a:pt x="1211" y="2574"/>
                      <a:pt x="1690" y="2262"/>
                      <a:pt x="2146" y="1921"/>
                    </a:cubicBezTo>
                    <a:cubicBezTo>
                      <a:pt x="2555" y="1618"/>
                      <a:pt x="2929" y="1344"/>
                      <a:pt x="3263" y="1090"/>
                    </a:cubicBezTo>
                    <a:lnTo>
                      <a:pt x="19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5708" name="Shape 5708"/>
        <p:cNvGrpSpPr/>
        <p:nvPr/>
      </p:nvGrpSpPr>
      <p:grpSpPr>
        <a:xfrm>
          <a:off x="0" y="0"/>
          <a:ext cx="0" cy="0"/>
          <a:chOff x="0" y="0"/>
          <a:chExt cx="0" cy="0"/>
        </a:xfrm>
      </p:grpSpPr>
      <p:sp>
        <p:nvSpPr>
          <p:cNvPr id="5709" name="Google Shape;5709;p58"/>
          <p:cNvSpPr txBox="1"/>
          <p:nvPr>
            <p:ph type="title"/>
          </p:nvPr>
        </p:nvSpPr>
        <p:spPr>
          <a:xfrm>
            <a:off x="1525774" y="2689750"/>
            <a:ext cx="4907700" cy="841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Activities</a:t>
            </a:r>
            <a:endParaRPr lang="en-GB"/>
          </a:p>
        </p:txBody>
      </p:sp>
      <p:sp>
        <p:nvSpPr>
          <p:cNvPr id="5710" name="Google Shape;5710;p58"/>
          <p:cNvSpPr txBox="1"/>
          <p:nvPr>
            <p:ph type="title" idx="2"/>
          </p:nvPr>
        </p:nvSpPr>
        <p:spPr>
          <a:xfrm>
            <a:off x="6793943" y="2689750"/>
            <a:ext cx="13068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02</a:t>
            </a:r>
            <a:endParaRPr lang="en-GB"/>
          </a:p>
        </p:txBody>
      </p:sp>
      <p:sp>
        <p:nvSpPr>
          <p:cNvPr id="5711" name="Google Shape;5711;p58"/>
          <p:cNvSpPr txBox="1"/>
          <p:nvPr>
            <p:ph type="subTitle" idx="1"/>
          </p:nvPr>
        </p:nvSpPr>
        <p:spPr>
          <a:xfrm>
            <a:off x="1525774" y="3491875"/>
            <a:ext cx="4907700" cy="375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You can enter a subtitle here if you need it</a:t>
            </a:r>
            <a:endParaRPr lang="en-GB"/>
          </a:p>
        </p:txBody>
      </p:sp>
      <p:sp>
        <p:nvSpPr>
          <p:cNvPr id="5712" name="Google Shape;5712;p58"/>
          <p:cNvSpPr/>
          <p:nvPr/>
        </p:nvSpPr>
        <p:spPr>
          <a:xfrm>
            <a:off x="6748860" y="2213208"/>
            <a:ext cx="1537714" cy="1655600"/>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p>
        </p:txBody>
      </p:sp>
      <p:sp>
        <p:nvSpPr>
          <p:cNvPr id="5713" name="Google Shape;5713;p58"/>
          <p:cNvSpPr/>
          <p:nvPr/>
        </p:nvSpPr>
        <p:spPr>
          <a:xfrm>
            <a:off x="5688572" y="1455510"/>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4" name="Google Shape;5714;p58"/>
          <p:cNvGrpSpPr/>
          <p:nvPr/>
        </p:nvGrpSpPr>
        <p:grpSpPr>
          <a:xfrm>
            <a:off x="414335" y="1988785"/>
            <a:ext cx="949155" cy="1165936"/>
            <a:chOff x="1690088" y="1781313"/>
            <a:chExt cx="883675" cy="1085500"/>
          </a:xfrm>
        </p:grpSpPr>
        <p:sp>
          <p:nvSpPr>
            <p:cNvPr id="5715" name="Google Shape;5715;p58"/>
            <p:cNvSpPr/>
            <p:nvPr/>
          </p:nvSpPr>
          <p:spPr>
            <a:xfrm>
              <a:off x="1690088" y="1781313"/>
              <a:ext cx="883675" cy="1085500"/>
            </a:xfrm>
            <a:custGeom>
              <a:avLst/>
              <a:gdLst/>
              <a:ahLst/>
              <a:cxnLst/>
              <a:rect l="l" t="t" r="r" b="b"/>
              <a:pathLst>
                <a:path w="35347" h="43420" extrusionOk="0">
                  <a:moveTo>
                    <a:pt x="17209" y="1"/>
                  </a:moveTo>
                  <a:cubicBezTo>
                    <a:pt x="15741" y="1"/>
                    <a:pt x="14125" y="403"/>
                    <a:pt x="13889" y="1072"/>
                  </a:cubicBezTo>
                  <a:cubicBezTo>
                    <a:pt x="13607" y="1874"/>
                    <a:pt x="14099" y="4009"/>
                    <a:pt x="15150" y="5139"/>
                  </a:cubicBezTo>
                  <a:cubicBezTo>
                    <a:pt x="14443" y="5896"/>
                    <a:pt x="14219" y="6946"/>
                    <a:pt x="14719" y="7214"/>
                  </a:cubicBezTo>
                  <a:cubicBezTo>
                    <a:pt x="5018" y="10468"/>
                    <a:pt x="5008" y="29036"/>
                    <a:pt x="5008" y="29036"/>
                  </a:cubicBezTo>
                  <a:lnTo>
                    <a:pt x="1518" y="30715"/>
                  </a:lnTo>
                  <a:cubicBezTo>
                    <a:pt x="542" y="31184"/>
                    <a:pt x="1" y="32245"/>
                    <a:pt x="191" y="33309"/>
                  </a:cubicBezTo>
                  <a:lnTo>
                    <a:pt x="586" y="35523"/>
                  </a:lnTo>
                  <a:cubicBezTo>
                    <a:pt x="858" y="37042"/>
                    <a:pt x="2086" y="38218"/>
                    <a:pt x="3619" y="38401"/>
                  </a:cubicBezTo>
                  <a:cubicBezTo>
                    <a:pt x="6612" y="38760"/>
                    <a:pt x="9736" y="38902"/>
                    <a:pt x="12801" y="38902"/>
                  </a:cubicBezTo>
                  <a:cubicBezTo>
                    <a:pt x="13857" y="38902"/>
                    <a:pt x="14906" y="38885"/>
                    <a:pt x="15941" y="38855"/>
                  </a:cubicBezTo>
                  <a:lnTo>
                    <a:pt x="15941" y="38855"/>
                  </a:lnTo>
                  <a:cubicBezTo>
                    <a:pt x="15730" y="39336"/>
                    <a:pt x="15639" y="39861"/>
                    <a:pt x="15676" y="40384"/>
                  </a:cubicBezTo>
                  <a:cubicBezTo>
                    <a:pt x="15794" y="42104"/>
                    <a:pt x="17227" y="43420"/>
                    <a:pt x="18925" y="43420"/>
                  </a:cubicBezTo>
                  <a:cubicBezTo>
                    <a:pt x="19000" y="43420"/>
                    <a:pt x="19076" y="43417"/>
                    <a:pt x="19153" y="43412"/>
                  </a:cubicBezTo>
                  <a:cubicBezTo>
                    <a:pt x="20949" y="43287"/>
                    <a:pt x="22303" y="41731"/>
                    <a:pt x="22179" y="39935"/>
                  </a:cubicBezTo>
                  <a:cubicBezTo>
                    <a:pt x="22147" y="39445"/>
                    <a:pt x="22003" y="38969"/>
                    <a:pt x="21760" y="38543"/>
                  </a:cubicBezTo>
                  <a:cubicBezTo>
                    <a:pt x="26028" y="38218"/>
                    <a:pt x="29694" y="37737"/>
                    <a:pt x="32053" y="37384"/>
                  </a:cubicBezTo>
                  <a:cubicBezTo>
                    <a:pt x="33691" y="37139"/>
                    <a:pt x="34937" y="35787"/>
                    <a:pt x="35046" y="34135"/>
                  </a:cubicBezTo>
                  <a:cubicBezTo>
                    <a:pt x="35126" y="32950"/>
                    <a:pt x="35216" y="31613"/>
                    <a:pt x="35282" y="30608"/>
                  </a:cubicBezTo>
                  <a:cubicBezTo>
                    <a:pt x="35346" y="29661"/>
                    <a:pt x="34847" y="28766"/>
                    <a:pt x="34009" y="28321"/>
                  </a:cubicBezTo>
                  <a:lnTo>
                    <a:pt x="31094" y="26773"/>
                  </a:lnTo>
                  <a:cubicBezTo>
                    <a:pt x="31094" y="26773"/>
                    <a:pt x="28689" y="8892"/>
                    <a:pt x="19361" y="6913"/>
                  </a:cubicBezTo>
                  <a:cubicBezTo>
                    <a:pt x="19374" y="6906"/>
                    <a:pt x="19386" y="6899"/>
                    <a:pt x="19398" y="6891"/>
                  </a:cubicBezTo>
                  <a:cubicBezTo>
                    <a:pt x="19807" y="6621"/>
                    <a:pt x="19339" y="5545"/>
                    <a:pt x="18449" y="4875"/>
                  </a:cubicBezTo>
                  <a:cubicBezTo>
                    <a:pt x="19576" y="3606"/>
                    <a:pt x="20143" y="1474"/>
                    <a:pt x="19581" y="679"/>
                  </a:cubicBezTo>
                  <a:cubicBezTo>
                    <a:pt x="19249" y="210"/>
                    <a:pt x="18268" y="1"/>
                    <a:pt x="17209" y="1"/>
                  </a:cubicBezTo>
                  <a:close/>
                </a:path>
              </a:pathLst>
            </a:custGeom>
            <a:solidFill>
              <a:srgbClr val="FFFFFF"/>
            </a:solidFill>
            <a:ln w="762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16" name="Google Shape;5716;p58"/>
            <p:cNvGrpSpPr/>
            <p:nvPr/>
          </p:nvGrpSpPr>
          <p:grpSpPr>
            <a:xfrm>
              <a:off x="1690100" y="1781313"/>
              <a:ext cx="883650" cy="1085500"/>
              <a:chOff x="1225975" y="1797650"/>
              <a:chExt cx="883650" cy="1085500"/>
            </a:xfrm>
          </p:grpSpPr>
          <p:sp>
            <p:nvSpPr>
              <p:cNvPr id="5717" name="Google Shape;5717;p58"/>
              <p:cNvSpPr/>
              <p:nvPr/>
            </p:nvSpPr>
            <p:spPr>
              <a:xfrm>
                <a:off x="1614750" y="2720125"/>
                <a:ext cx="168850" cy="163025"/>
              </a:xfrm>
              <a:custGeom>
                <a:avLst/>
                <a:gdLst/>
                <a:ahLst/>
                <a:cxnLst/>
                <a:rect l="l" t="t" r="r" b="b"/>
                <a:pathLst>
                  <a:path w="6754" h="6521" extrusionOk="0">
                    <a:moveTo>
                      <a:pt x="3380" y="0"/>
                    </a:moveTo>
                    <a:cubicBezTo>
                      <a:pt x="3304" y="0"/>
                      <a:pt x="3228" y="3"/>
                      <a:pt x="3152" y="8"/>
                    </a:cubicBezTo>
                    <a:cubicBezTo>
                      <a:pt x="1356" y="132"/>
                      <a:pt x="0" y="1690"/>
                      <a:pt x="125" y="3486"/>
                    </a:cubicBezTo>
                    <a:cubicBezTo>
                      <a:pt x="244" y="5205"/>
                      <a:pt x="1676" y="6520"/>
                      <a:pt x="3373" y="6520"/>
                    </a:cubicBezTo>
                    <a:cubicBezTo>
                      <a:pt x="3449" y="6520"/>
                      <a:pt x="3525" y="6517"/>
                      <a:pt x="3601" y="6512"/>
                    </a:cubicBezTo>
                    <a:cubicBezTo>
                      <a:pt x="5397" y="6388"/>
                      <a:pt x="6753" y="4832"/>
                      <a:pt x="6629" y="3036"/>
                    </a:cubicBezTo>
                    <a:cubicBezTo>
                      <a:pt x="6510" y="1317"/>
                      <a:pt x="5078" y="0"/>
                      <a:pt x="3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8" name="Google Shape;5718;p58"/>
              <p:cNvSpPr/>
              <p:nvPr/>
            </p:nvSpPr>
            <p:spPr>
              <a:xfrm>
                <a:off x="1225975" y="1966050"/>
                <a:ext cx="883650" cy="804150"/>
              </a:xfrm>
              <a:custGeom>
                <a:avLst/>
                <a:gdLst/>
                <a:ahLst/>
                <a:cxnLst/>
                <a:rect l="l" t="t" r="r" b="b"/>
                <a:pathLst>
                  <a:path w="35346" h="32166" extrusionOk="0">
                    <a:moveTo>
                      <a:pt x="17650" y="0"/>
                    </a:moveTo>
                    <a:cubicBezTo>
                      <a:pt x="17370" y="0"/>
                      <a:pt x="17085" y="14"/>
                      <a:pt x="16794" y="42"/>
                    </a:cubicBezTo>
                    <a:cubicBezTo>
                      <a:pt x="5020" y="1171"/>
                      <a:pt x="5007" y="22300"/>
                      <a:pt x="5007" y="22300"/>
                    </a:cubicBezTo>
                    <a:lnTo>
                      <a:pt x="1517" y="23979"/>
                    </a:lnTo>
                    <a:cubicBezTo>
                      <a:pt x="543" y="24448"/>
                      <a:pt x="0" y="25509"/>
                      <a:pt x="190" y="26573"/>
                    </a:cubicBezTo>
                    <a:lnTo>
                      <a:pt x="585" y="28786"/>
                    </a:lnTo>
                    <a:cubicBezTo>
                      <a:pt x="858" y="30306"/>
                      <a:pt x="2086" y="31481"/>
                      <a:pt x="3618" y="31665"/>
                    </a:cubicBezTo>
                    <a:cubicBezTo>
                      <a:pt x="6610" y="32024"/>
                      <a:pt x="9731" y="32166"/>
                      <a:pt x="12794" y="32166"/>
                    </a:cubicBezTo>
                    <a:cubicBezTo>
                      <a:pt x="20663" y="32166"/>
                      <a:pt x="28147" y="31231"/>
                      <a:pt x="32052" y="30648"/>
                    </a:cubicBezTo>
                    <a:cubicBezTo>
                      <a:pt x="33690" y="30402"/>
                      <a:pt x="34935" y="29050"/>
                      <a:pt x="35046" y="27398"/>
                    </a:cubicBezTo>
                    <a:cubicBezTo>
                      <a:pt x="35125" y="26213"/>
                      <a:pt x="35214" y="24876"/>
                      <a:pt x="35282" y="23872"/>
                    </a:cubicBezTo>
                    <a:cubicBezTo>
                      <a:pt x="35346" y="22924"/>
                      <a:pt x="34846" y="22030"/>
                      <a:pt x="34009" y="21584"/>
                    </a:cubicBezTo>
                    <a:lnTo>
                      <a:pt x="31093" y="20036"/>
                    </a:lnTo>
                    <a:cubicBezTo>
                      <a:pt x="31093" y="20036"/>
                      <a:pt x="28398" y="0"/>
                      <a:pt x="17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19" name="Google Shape;5719;p58"/>
              <p:cNvSpPr/>
              <p:nvPr/>
            </p:nvSpPr>
            <p:spPr>
              <a:xfrm>
                <a:off x="1563400" y="1797650"/>
                <a:ext cx="171900" cy="146550"/>
              </a:xfrm>
              <a:custGeom>
                <a:avLst/>
                <a:gdLst/>
                <a:ahLst/>
                <a:cxnLst/>
                <a:rect l="l" t="t" r="r" b="b"/>
                <a:pathLst>
                  <a:path w="6876" h="5862" extrusionOk="0">
                    <a:moveTo>
                      <a:pt x="3713" y="0"/>
                    </a:moveTo>
                    <a:cubicBezTo>
                      <a:pt x="2244" y="0"/>
                      <a:pt x="627" y="403"/>
                      <a:pt x="392" y="1072"/>
                    </a:cubicBezTo>
                    <a:cubicBezTo>
                      <a:pt x="1" y="2184"/>
                      <a:pt x="1100" y="5861"/>
                      <a:pt x="3109" y="5861"/>
                    </a:cubicBezTo>
                    <a:cubicBezTo>
                      <a:pt x="3180" y="5861"/>
                      <a:pt x="3253" y="5857"/>
                      <a:pt x="3326" y="5847"/>
                    </a:cubicBezTo>
                    <a:cubicBezTo>
                      <a:pt x="5426" y="5574"/>
                      <a:pt x="6876" y="1797"/>
                      <a:pt x="6083" y="678"/>
                    </a:cubicBezTo>
                    <a:cubicBezTo>
                      <a:pt x="5751" y="209"/>
                      <a:pt x="4771" y="0"/>
                      <a:pt x="3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0" name="Google Shape;5720;p58"/>
              <p:cNvSpPr/>
              <p:nvPr/>
            </p:nvSpPr>
            <p:spPr>
              <a:xfrm>
                <a:off x="1574325" y="1905700"/>
                <a:ext cx="151725" cy="76925"/>
              </a:xfrm>
              <a:custGeom>
                <a:avLst/>
                <a:gdLst/>
                <a:ahLst/>
                <a:cxnLst/>
                <a:rect l="l" t="t" r="r" b="b"/>
                <a:pathLst>
                  <a:path w="6069" h="3077" extrusionOk="0">
                    <a:moveTo>
                      <a:pt x="2984" y="1"/>
                    </a:moveTo>
                    <a:cubicBezTo>
                      <a:pt x="2935" y="1"/>
                      <a:pt x="2885" y="2"/>
                      <a:pt x="2835" y="6"/>
                    </a:cubicBezTo>
                    <a:cubicBezTo>
                      <a:pt x="993" y="133"/>
                      <a:pt x="0" y="2472"/>
                      <a:pt x="785" y="2893"/>
                    </a:cubicBezTo>
                    <a:cubicBezTo>
                      <a:pt x="1027" y="3022"/>
                      <a:pt x="1544" y="3076"/>
                      <a:pt x="2152" y="3076"/>
                    </a:cubicBezTo>
                    <a:cubicBezTo>
                      <a:pt x="3405" y="3076"/>
                      <a:pt x="5044" y="2846"/>
                      <a:pt x="5463" y="2568"/>
                    </a:cubicBezTo>
                    <a:cubicBezTo>
                      <a:pt x="6069" y="2167"/>
                      <a:pt x="4752" y="1"/>
                      <a:pt x="29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1" name="Google Shape;5721;p58"/>
              <p:cNvSpPr/>
              <p:nvPr/>
            </p:nvSpPr>
            <p:spPr>
              <a:xfrm>
                <a:off x="1268100" y="2548775"/>
                <a:ext cx="797450" cy="93975"/>
              </a:xfrm>
              <a:custGeom>
                <a:avLst/>
                <a:gdLst/>
                <a:ahLst/>
                <a:cxnLst/>
                <a:rect l="l" t="t" r="r" b="b"/>
                <a:pathLst>
                  <a:path w="31898" h="3759" fill="none" extrusionOk="0">
                    <a:moveTo>
                      <a:pt x="1" y="2206"/>
                    </a:moveTo>
                    <a:cubicBezTo>
                      <a:pt x="16879" y="3758"/>
                      <a:pt x="31898" y="0"/>
                      <a:pt x="3189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2" name="Google Shape;5722;p58"/>
              <p:cNvSpPr/>
              <p:nvPr/>
            </p:nvSpPr>
            <p:spPr>
              <a:xfrm>
                <a:off x="1382700" y="2479425"/>
                <a:ext cx="591925" cy="70275"/>
              </a:xfrm>
              <a:custGeom>
                <a:avLst/>
                <a:gdLst/>
                <a:ahLst/>
                <a:cxnLst/>
                <a:rect l="l" t="t" r="r" b="b"/>
                <a:pathLst>
                  <a:path w="23677" h="2811" fill="none" extrusionOk="0">
                    <a:moveTo>
                      <a:pt x="1" y="2060"/>
                    </a:moveTo>
                    <a:cubicBezTo>
                      <a:pt x="10737" y="2810"/>
                      <a:pt x="23676" y="1"/>
                      <a:pt x="2367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723" name="Google Shape;5723;p58"/>
          <p:cNvGrpSpPr/>
          <p:nvPr/>
        </p:nvGrpSpPr>
        <p:grpSpPr>
          <a:xfrm>
            <a:off x="1525771" y="680978"/>
            <a:ext cx="1189754" cy="941153"/>
            <a:chOff x="4742000" y="673763"/>
            <a:chExt cx="1107675" cy="876225"/>
          </a:xfrm>
        </p:grpSpPr>
        <p:sp>
          <p:nvSpPr>
            <p:cNvPr id="5724" name="Google Shape;5724;p58"/>
            <p:cNvSpPr/>
            <p:nvPr/>
          </p:nvSpPr>
          <p:spPr>
            <a:xfrm>
              <a:off x="4743200" y="673775"/>
              <a:ext cx="1105275" cy="876200"/>
            </a:xfrm>
            <a:custGeom>
              <a:avLst/>
              <a:gdLst/>
              <a:ahLst/>
              <a:cxnLst/>
              <a:rect l="l" t="t" r="r" b="b"/>
              <a:pathLst>
                <a:path w="44211" h="35048" extrusionOk="0">
                  <a:moveTo>
                    <a:pt x="41930" y="12385"/>
                  </a:moveTo>
                  <a:lnTo>
                    <a:pt x="41274" y="12620"/>
                  </a:lnTo>
                  <a:cubicBezTo>
                    <a:pt x="41687" y="12454"/>
                    <a:pt x="41930" y="12385"/>
                    <a:pt x="41930" y="12385"/>
                  </a:cubicBezTo>
                  <a:close/>
                  <a:moveTo>
                    <a:pt x="33506" y="1"/>
                  </a:moveTo>
                  <a:cubicBezTo>
                    <a:pt x="23134" y="3872"/>
                    <a:pt x="24406" y="13621"/>
                    <a:pt x="24406" y="13621"/>
                  </a:cubicBezTo>
                  <a:cubicBezTo>
                    <a:pt x="20710" y="12497"/>
                    <a:pt x="17611" y="12100"/>
                    <a:pt x="15077" y="12100"/>
                  </a:cubicBezTo>
                  <a:cubicBezTo>
                    <a:pt x="13037" y="12100"/>
                    <a:pt x="11363" y="12357"/>
                    <a:pt x="10037" y="12700"/>
                  </a:cubicBezTo>
                  <a:lnTo>
                    <a:pt x="6865" y="12146"/>
                  </a:lnTo>
                  <a:cubicBezTo>
                    <a:pt x="6788" y="11976"/>
                    <a:pt x="6602" y="11882"/>
                    <a:pt x="6418" y="11882"/>
                  </a:cubicBezTo>
                  <a:cubicBezTo>
                    <a:pt x="6289" y="11882"/>
                    <a:pt x="6160" y="11929"/>
                    <a:pt x="6072" y="12030"/>
                  </a:cubicBezTo>
                  <a:cubicBezTo>
                    <a:pt x="5999" y="11850"/>
                    <a:pt x="5807" y="11751"/>
                    <a:pt x="5619" y="11751"/>
                  </a:cubicBezTo>
                  <a:cubicBezTo>
                    <a:pt x="5489" y="11751"/>
                    <a:pt x="5361" y="11798"/>
                    <a:pt x="5273" y="11898"/>
                  </a:cubicBezTo>
                  <a:cubicBezTo>
                    <a:pt x="5200" y="11719"/>
                    <a:pt x="5008" y="11620"/>
                    <a:pt x="4820" y="11620"/>
                  </a:cubicBezTo>
                  <a:cubicBezTo>
                    <a:pt x="4657" y="11620"/>
                    <a:pt x="4496" y="11694"/>
                    <a:pt x="4415" y="11856"/>
                  </a:cubicBezTo>
                  <a:cubicBezTo>
                    <a:pt x="3860" y="11668"/>
                    <a:pt x="2369" y="11188"/>
                    <a:pt x="1674" y="11188"/>
                  </a:cubicBezTo>
                  <a:cubicBezTo>
                    <a:pt x="1583" y="11188"/>
                    <a:pt x="1506" y="11196"/>
                    <a:pt x="1446" y="11215"/>
                  </a:cubicBezTo>
                  <a:cubicBezTo>
                    <a:pt x="817" y="11405"/>
                    <a:pt x="0" y="14350"/>
                    <a:pt x="489" y="14704"/>
                  </a:cubicBezTo>
                  <a:cubicBezTo>
                    <a:pt x="909" y="15008"/>
                    <a:pt x="3178" y="15324"/>
                    <a:pt x="3812" y="15406"/>
                  </a:cubicBezTo>
                  <a:lnTo>
                    <a:pt x="3793" y="15519"/>
                  </a:lnTo>
                  <a:cubicBezTo>
                    <a:pt x="3738" y="15855"/>
                    <a:pt x="4007" y="16050"/>
                    <a:pt x="4271" y="16050"/>
                  </a:cubicBezTo>
                  <a:cubicBezTo>
                    <a:pt x="4401" y="16050"/>
                    <a:pt x="4529" y="16002"/>
                    <a:pt x="4617" y="15901"/>
                  </a:cubicBezTo>
                  <a:cubicBezTo>
                    <a:pt x="4690" y="16081"/>
                    <a:pt x="4882" y="16181"/>
                    <a:pt x="5070" y="16181"/>
                  </a:cubicBezTo>
                  <a:cubicBezTo>
                    <a:pt x="5200" y="16181"/>
                    <a:pt x="5328" y="16133"/>
                    <a:pt x="5415" y="16033"/>
                  </a:cubicBezTo>
                  <a:cubicBezTo>
                    <a:pt x="5460" y="16137"/>
                    <a:pt x="5543" y="16220"/>
                    <a:pt x="5647" y="16265"/>
                  </a:cubicBezTo>
                  <a:lnTo>
                    <a:pt x="5434" y="17075"/>
                  </a:lnTo>
                  <a:cubicBezTo>
                    <a:pt x="4800" y="17325"/>
                    <a:pt x="3943" y="17687"/>
                    <a:pt x="3873" y="17847"/>
                  </a:cubicBezTo>
                  <a:cubicBezTo>
                    <a:pt x="3761" y="18103"/>
                    <a:pt x="15364" y="35047"/>
                    <a:pt x="15859" y="35047"/>
                  </a:cubicBezTo>
                  <a:cubicBezTo>
                    <a:pt x="15859" y="35047"/>
                    <a:pt x="15859" y="35047"/>
                    <a:pt x="15859" y="35047"/>
                  </a:cubicBezTo>
                  <a:cubicBezTo>
                    <a:pt x="16342" y="35031"/>
                    <a:pt x="21801" y="28955"/>
                    <a:pt x="30196" y="28955"/>
                  </a:cubicBezTo>
                  <a:cubicBezTo>
                    <a:pt x="30225" y="28955"/>
                    <a:pt x="30254" y="28955"/>
                    <a:pt x="30283" y="28956"/>
                  </a:cubicBezTo>
                  <a:cubicBezTo>
                    <a:pt x="30325" y="28960"/>
                    <a:pt x="30368" y="28962"/>
                    <a:pt x="30412" y="28962"/>
                  </a:cubicBezTo>
                  <a:cubicBezTo>
                    <a:pt x="31740" y="28962"/>
                    <a:pt x="33904" y="27035"/>
                    <a:pt x="33929" y="26579"/>
                  </a:cubicBezTo>
                  <a:cubicBezTo>
                    <a:pt x="33871" y="23550"/>
                    <a:pt x="37848" y="17839"/>
                    <a:pt x="43945" y="15877"/>
                  </a:cubicBezTo>
                  <a:cubicBezTo>
                    <a:pt x="44210" y="15584"/>
                    <a:pt x="43020" y="14446"/>
                    <a:pt x="42373" y="13865"/>
                  </a:cubicBezTo>
                  <a:lnTo>
                    <a:pt x="41930" y="12385"/>
                  </a:lnTo>
                  <a:lnTo>
                    <a:pt x="33506"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25" name="Google Shape;5725;p58"/>
            <p:cNvGrpSpPr/>
            <p:nvPr/>
          </p:nvGrpSpPr>
          <p:grpSpPr>
            <a:xfrm>
              <a:off x="4742000" y="673763"/>
              <a:ext cx="1107675" cy="876225"/>
              <a:chOff x="4198800" y="782000"/>
              <a:chExt cx="1107675" cy="876225"/>
            </a:xfrm>
          </p:grpSpPr>
          <p:sp>
            <p:nvSpPr>
              <p:cNvPr id="5726" name="Google Shape;5726;p58"/>
              <p:cNvSpPr/>
              <p:nvPr/>
            </p:nvSpPr>
            <p:spPr>
              <a:xfrm>
                <a:off x="4292850" y="1119975"/>
                <a:ext cx="1013625" cy="538250"/>
              </a:xfrm>
              <a:custGeom>
                <a:avLst/>
                <a:gdLst/>
                <a:ahLst/>
                <a:cxnLst/>
                <a:rect l="l" t="t" r="r" b="b"/>
                <a:pathLst>
                  <a:path w="40545" h="21530" extrusionOk="0">
                    <a:moveTo>
                      <a:pt x="38217" y="0"/>
                    </a:moveTo>
                    <a:lnTo>
                      <a:pt x="2357" y="3296"/>
                    </a:lnTo>
                    <a:cubicBezTo>
                      <a:pt x="2357" y="3296"/>
                      <a:pt x="223" y="4072"/>
                      <a:pt x="112" y="4329"/>
                    </a:cubicBezTo>
                    <a:cubicBezTo>
                      <a:pt x="1" y="4584"/>
                      <a:pt x="11605" y="21529"/>
                      <a:pt x="12098" y="21529"/>
                    </a:cubicBezTo>
                    <a:cubicBezTo>
                      <a:pt x="12098" y="21529"/>
                      <a:pt x="12099" y="21529"/>
                      <a:pt x="12099" y="21529"/>
                    </a:cubicBezTo>
                    <a:cubicBezTo>
                      <a:pt x="12581" y="21512"/>
                      <a:pt x="18039" y="15437"/>
                      <a:pt x="26433" y="15437"/>
                    </a:cubicBezTo>
                    <a:cubicBezTo>
                      <a:pt x="26463" y="15437"/>
                      <a:pt x="26493" y="15438"/>
                      <a:pt x="26523" y="15438"/>
                    </a:cubicBezTo>
                    <a:cubicBezTo>
                      <a:pt x="26564" y="15442"/>
                      <a:pt x="26607" y="15444"/>
                      <a:pt x="26650" y="15444"/>
                    </a:cubicBezTo>
                    <a:cubicBezTo>
                      <a:pt x="27979" y="15444"/>
                      <a:pt x="30143" y="13517"/>
                      <a:pt x="30168" y="13061"/>
                    </a:cubicBezTo>
                    <a:cubicBezTo>
                      <a:pt x="30110" y="10032"/>
                      <a:pt x="34088" y="4321"/>
                      <a:pt x="40184" y="2359"/>
                    </a:cubicBezTo>
                    <a:cubicBezTo>
                      <a:pt x="40545" y="1959"/>
                      <a:pt x="38217" y="0"/>
                      <a:pt x="382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7" name="Google Shape;5727;p58"/>
              <p:cNvSpPr/>
              <p:nvPr/>
            </p:nvSpPr>
            <p:spPr>
              <a:xfrm>
                <a:off x="4328350" y="1091600"/>
                <a:ext cx="940250" cy="527675"/>
              </a:xfrm>
              <a:custGeom>
                <a:avLst/>
                <a:gdLst/>
                <a:ahLst/>
                <a:cxnLst/>
                <a:rect l="l" t="t" r="r" b="b"/>
                <a:pathLst>
                  <a:path w="37610" h="21107" extrusionOk="0">
                    <a:moveTo>
                      <a:pt x="36749" y="1"/>
                    </a:moveTo>
                    <a:lnTo>
                      <a:pt x="17619" y="6859"/>
                    </a:lnTo>
                    <a:lnTo>
                      <a:pt x="954" y="2027"/>
                    </a:lnTo>
                    <a:lnTo>
                      <a:pt x="0" y="5655"/>
                    </a:lnTo>
                    <a:lnTo>
                      <a:pt x="10898" y="21107"/>
                    </a:lnTo>
                    <a:cubicBezTo>
                      <a:pt x="10898" y="21107"/>
                      <a:pt x="16168" y="15453"/>
                      <a:pt x="24094" y="15453"/>
                    </a:cubicBezTo>
                    <a:cubicBezTo>
                      <a:pt x="24510" y="15453"/>
                      <a:pt x="24933" y="15468"/>
                      <a:pt x="25364" y="15501"/>
                    </a:cubicBezTo>
                    <a:lnTo>
                      <a:pt x="27705" y="13762"/>
                    </a:lnTo>
                    <a:cubicBezTo>
                      <a:pt x="27783" y="6576"/>
                      <a:pt x="37610" y="2880"/>
                      <a:pt x="37610" y="2880"/>
                    </a:cubicBezTo>
                    <a:lnTo>
                      <a:pt x="367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8" name="Google Shape;5728;p58"/>
              <p:cNvSpPr/>
              <p:nvPr/>
            </p:nvSpPr>
            <p:spPr>
              <a:xfrm>
                <a:off x="4352200" y="782000"/>
                <a:ext cx="894900" cy="752375"/>
              </a:xfrm>
              <a:custGeom>
                <a:avLst/>
                <a:gdLst/>
                <a:ahLst/>
                <a:cxnLst/>
                <a:rect l="l" t="t" r="r" b="b"/>
                <a:pathLst>
                  <a:path w="35796" h="30095" extrusionOk="0">
                    <a:moveTo>
                      <a:pt x="27371" y="1"/>
                    </a:moveTo>
                    <a:cubicBezTo>
                      <a:pt x="17000" y="3873"/>
                      <a:pt x="18271" y="13621"/>
                      <a:pt x="18271" y="13621"/>
                    </a:cubicBezTo>
                    <a:cubicBezTo>
                      <a:pt x="14575" y="12497"/>
                      <a:pt x="11476" y="12100"/>
                      <a:pt x="8941" y="12100"/>
                    </a:cubicBezTo>
                    <a:cubicBezTo>
                      <a:pt x="2828" y="12100"/>
                      <a:pt x="0" y="14411"/>
                      <a:pt x="0" y="14411"/>
                    </a:cubicBezTo>
                    <a:lnTo>
                      <a:pt x="10299" y="30094"/>
                    </a:lnTo>
                    <a:cubicBezTo>
                      <a:pt x="14808" y="26566"/>
                      <a:pt x="20532" y="26069"/>
                      <a:pt x="23400" y="26069"/>
                    </a:cubicBezTo>
                    <a:cubicBezTo>
                      <a:pt x="24525" y="26069"/>
                      <a:pt x="25210" y="26145"/>
                      <a:pt x="25210" y="26145"/>
                    </a:cubicBezTo>
                    <a:cubicBezTo>
                      <a:pt x="27118" y="14829"/>
                      <a:pt x="35795" y="12386"/>
                      <a:pt x="35795" y="12386"/>
                    </a:cubicBezTo>
                    <a:lnTo>
                      <a:pt x="273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29" name="Google Shape;5729;p58"/>
              <p:cNvSpPr/>
              <p:nvPr/>
            </p:nvSpPr>
            <p:spPr>
              <a:xfrm>
                <a:off x="4816125" y="1139700"/>
                <a:ext cx="153500" cy="277975"/>
              </a:xfrm>
              <a:custGeom>
                <a:avLst/>
                <a:gdLst/>
                <a:ahLst/>
                <a:cxnLst/>
                <a:rect l="l" t="t" r="r" b="b"/>
                <a:pathLst>
                  <a:path w="6140" h="11119" fill="none" extrusionOk="0">
                    <a:moveTo>
                      <a:pt x="1" y="0"/>
                    </a:moveTo>
                    <a:cubicBezTo>
                      <a:pt x="3680" y="5650"/>
                      <a:pt x="6140" y="11119"/>
                      <a:pt x="6140" y="1111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0" name="Google Shape;5730;p58"/>
              <p:cNvSpPr/>
              <p:nvPr/>
            </p:nvSpPr>
            <p:spPr>
              <a:xfrm>
                <a:off x="4492600" y="1127025"/>
                <a:ext cx="310300" cy="39650"/>
              </a:xfrm>
              <a:custGeom>
                <a:avLst/>
                <a:gdLst/>
                <a:ahLst/>
                <a:cxnLst/>
                <a:rect l="l" t="t" r="r" b="b"/>
                <a:pathLst>
                  <a:path w="12412" h="1586" fill="none" extrusionOk="0">
                    <a:moveTo>
                      <a:pt x="12412" y="1059"/>
                    </a:moveTo>
                    <a:cubicBezTo>
                      <a:pt x="8345" y="0"/>
                      <a:pt x="3964" y="187"/>
                      <a:pt x="1" y="158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1" name="Google Shape;5731;p58"/>
              <p:cNvSpPr/>
              <p:nvPr/>
            </p:nvSpPr>
            <p:spPr>
              <a:xfrm>
                <a:off x="4556200" y="1180850"/>
                <a:ext cx="259875" cy="32250"/>
              </a:xfrm>
              <a:custGeom>
                <a:avLst/>
                <a:gdLst/>
                <a:ahLst/>
                <a:cxnLst/>
                <a:rect l="l" t="t" r="r" b="b"/>
                <a:pathLst>
                  <a:path w="10395" h="1290" fill="none" extrusionOk="0">
                    <a:moveTo>
                      <a:pt x="10395" y="521"/>
                    </a:moveTo>
                    <a:cubicBezTo>
                      <a:pt x="6915" y="0"/>
                      <a:pt x="3364" y="262"/>
                      <a:pt x="0" y="128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2" name="Google Shape;5732;p58"/>
              <p:cNvSpPr/>
              <p:nvPr/>
            </p:nvSpPr>
            <p:spPr>
              <a:xfrm>
                <a:off x="4573825" y="1236775"/>
                <a:ext cx="263725" cy="44125"/>
              </a:xfrm>
              <a:custGeom>
                <a:avLst/>
                <a:gdLst/>
                <a:ahLst/>
                <a:cxnLst/>
                <a:rect l="l" t="t" r="r" b="b"/>
                <a:pathLst>
                  <a:path w="10549" h="1765" fill="none" extrusionOk="0">
                    <a:moveTo>
                      <a:pt x="10548" y="250"/>
                    </a:moveTo>
                    <a:cubicBezTo>
                      <a:pt x="6964" y="0"/>
                      <a:pt x="3368" y="517"/>
                      <a:pt x="0" y="1764"/>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3" name="Google Shape;5733;p58"/>
              <p:cNvSpPr/>
              <p:nvPr/>
            </p:nvSpPr>
            <p:spPr>
              <a:xfrm>
                <a:off x="4586700" y="1294925"/>
                <a:ext cx="281025" cy="48575"/>
              </a:xfrm>
              <a:custGeom>
                <a:avLst/>
                <a:gdLst/>
                <a:ahLst/>
                <a:cxnLst/>
                <a:rect l="l" t="t" r="r" b="b"/>
                <a:pathLst>
                  <a:path w="11241" h="1943" fill="none" extrusionOk="0">
                    <a:moveTo>
                      <a:pt x="11241" y="0"/>
                    </a:moveTo>
                    <a:cubicBezTo>
                      <a:pt x="7417" y="68"/>
                      <a:pt x="3626" y="723"/>
                      <a:pt x="0" y="1942"/>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4" name="Google Shape;5734;p58"/>
              <p:cNvSpPr/>
              <p:nvPr/>
            </p:nvSpPr>
            <p:spPr>
              <a:xfrm>
                <a:off x="4644000" y="1339675"/>
                <a:ext cx="259200" cy="68150"/>
              </a:xfrm>
              <a:custGeom>
                <a:avLst/>
                <a:gdLst/>
                <a:ahLst/>
                <a:cxnLst/>
                <a:rect l="l" t="t" r="r" b="b"/>
                <a:pathLst>
                  <a:path w="10368" h="2726" fill="none" extrusionOk="0">
                    <a:moveTo>
                      <a:pt x="10367" y="273"/>
                    </a:moveTo>
                    <a:cubicBezTo>
                      <a:pt x="6770" y="1"/>
                      <a:pt x="3094" y="870"/>
                      <a:pt x="0" y="272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5" name="Google Shape;5735;p58"/>
              <p:cNvSpPr/>
              <p:nvPr/>
            </p:nvSpPr>
            <p:spPr>
              <a:xfrm>
                <a:off x="4956675" y="1112200"/>
                <a:ext cx="138425" cy="191025"/>
              </a:xfrm>
              <a:custGeom>
                <a:avLst/>
                <a:gdLst/>
                <a:ahLst/>
                <a:cxnLst/>
                <a:rect l="l" t="t" r="r" b="b"/>
                <a:pathLst>
                  <a:path w="5537" h="7641" fill="none" extrusionOk="0">
                    <a:moveTo>
                      <a:pt x="0" y="7641"/>
                    </a:moveTo>
                    <a:cubicBezTo>
                      <a:pt x="811" y="4526"/>
                      <a:pt x="2829" y="1741"/>
                      <a:pt x="553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6" name="Google Shape;5736;p58"/>
              <p:cNvSpPr/>
              <p:nvPr/>
            </p:nvSpPr>
            <p:spPr>
              <a:xfrm>
                <a:off x="4919650" y="1001625"/>
                <a:ext cx="173275" cy="242375"/>
              </a:xfrm>
              <a:custGeom>
                <a:avLst/>
                <a:gdLst/>
                <a:ahLst/>
                <a:cxnLst/>
                <a:rect l="l" t="t" r="r" b="b"/>
                <a:pathLst>
                  <a:path w="6931" h="9695" fill="none" extrusionOk="0">
                    <a:moveTo>
                      <a:pt x="1" y="9695"/>
                    </a:moveTo>
                    <a:cubicBezTo>
                      <a:pt x="1250" y="5858"/>
                      <a:pt x="3706" y="2424"/>
                      <a:pt x="693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7" name="Google Shape;5737;p58"/>
              <p:cNvSpPr/>
              <p:nvPr/>
            </p:nvSpPr>
            <p:spPr>
              <a:xfrm>
                <a:off x="4896000" y="935625"/>
                <a:ext cx="159725" cy="243350"/>
              </a:xfrm>
              <a:custGeom>
                <a:avLst/>
                <a:gdLst/>
                <a:ahLst/>
                <a:cxnLst/>
                <a:rect l="l" t="t" r="r" b="b"/>
                <a:pathLst>
                  <a:path w="6389" h="9734" fill="none" extrusionOk="0">
                    <a:moveTo>
                      <a:pt x="1" y="9733"/>
                    </a:moveTo>
                    <a:cubicBezTo>
                      <a:pt x="885" y="5869"/>
                      <a:pt x="3195" y="2348"/>
                      <a:pt x="638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8" name="Google Shape;5738;p58"/>
              <p:cNvSpPr/>
              <p:nvPr/>
            </p:nvSpPr>
            <p:spPr>
              <a:xfrm>
                <a:off x="4850825" y="879925"/>
                <a:ext cx="130875" cy="207325"/>
              </a:xfrm>
              <a:custGeom>
                <a:avLst/>
                <a:gdLst/>
                <a:ahLst/>
                <a:cxnLst/>
                <a:rect l="l" t="t" r="r" b="b"/>
                <a:pathLst>
                  <a:path w="5235" h="8293" fill="none" extrusionOk="0">
                    <a:moveTo>
                      <a:pt x="0" y="8292"/>
                    </a:moveTo>
                    <a:cubicBezTo>
                      <a:pt x="633" y="5008"/>
                      <a:pt x="2540" y="1984"/>
                      <a:pt x="5234"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39" name="Google Shape;5739;p58"/>
              <p:cNvSpPr/>
              <p:nvPr/>
            </p:nvSpPr>
            <p:spPr>
              <a:xfrm>
                <a:off x="4349550" y="1084700"/>
                <a:ext cx="436500" cy="151325"/>
              </a:xfrm>
              <a:custGeom>
                <a:avLst/>
                <a:gdLst/>
                <a:ahLst/>
                <a:cxnLst/>
                <a:rect l="l" t="t" r="r" b="b"/>
                <a:pathLst>
                  <a:path w="17460" h="6053" extrusionOk="0">
                    <a:moveTo>
                      <a:pt x="617" y="0"/>
                    </a:moveTo>
                    <a:lnTo>
                      <a:pt x="0" y="3890"/>
                    </a:lnTo>
                    <a:lnTo>
                      <a:pt x="13967" y="6052"/>
                    </a:lnTo>
                    <a:cubicBezTo>
                      <a:pt x="13967" y="6052"/>
                      <a:pt x="16743" y="5425"/>
                      <a:pt x="17101" y="4719"/>
                    </a:cubicBezTo>
                    <a:cubicBezTo>
                      <a:pt x="17459" y="4014"/>
                      <a:pt x="14836" y="2482"/>
                      <a:pt x="14836" y="2482"/>
                    </a:cubicBezTo>
                    <a:lnTo>
                      <a:pt x="6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0" name="Google Shape;5740;p58"/>
              <p:cNvSpPr/>
              <p:nvPr/>
            </p:nvSpPr>
            <p:spPr>
              <a:xfrm>
                <a:off x="4314025" y="1143325"/>
                <a:ext cx="406225" cy="80775"/>
              </a:xfrm>
              <a:custGeom>
                <a:avLst/>
                <a:gdLst/>
                <a:ahLst/>
                <a:cxnLst/>
                <a:rect l="l" t="t" r="r" b="b"/>
                <a:pathLst>
                  <a:path w="16249" h="3231" extrusionOk="0">
                    <a:moveTo>
                      <a:pt x="641" y="0"/>
                    </a:moveTo>
                    <a:cubicBezTo>
                      <a:pt x="111" y="0"/>
                      <a:pt x="0" y="847"/>
                      <a:pt x="569" y="934"/>
                    </a:cubicBezTo>
                    <a:lnTo>
                      <a:pt x="3874" y="1440"/>
                    </a:lnTo>
                    <a:lnTo>
                      <a:pt x="15527" y="3224"/>
                    </a:lnTo>
                    <a:cubicBezTo>
                      <a:pt x="15555" y="3228"/>
                      <a:pt x="15582" y="3230"/>
                      <a:pt x="15608" y="3230"/>
                    </a:cubicBezTo>
                    <a:cubicBezTo>
                      <a:pt x="16138" y="3230"/>
                      <a:pt x="16249" y="2383"/>
                      <a:pt x="15679" y="2296"/>
                    </a:cubicBezTo>
                    <a:lnTo>
                      <a:pt x="12374" y="1790"/>
                    </a:lnTo>
                    <a:lnTo>
                      <a:pt x="722" y="7"/>
                    </a:lnTo>
                    <a:cubicBezTo>
                      <a:pt x="694" y="2"/>
                      <a:pt x="667" y="0"/>
                      <a:pt x="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1" name="Google Shape;5741;p58"/>
              <p:cNvSpPr/>
              <p:nvPr/>
            </p:nvSpPr>
            <p:spPr>
              <a:xfrm>
                <a:off x="4320775" y="1102050"/>
                <a:ext cx="406275" cy="80775"/>
              </a:xfrm>
              <a:custGeom>
                <a:avLst/>
                <a:gdLst/>
                <a:ahLst/>
                <a:cxnLst/>
                <a:rect l="l" t="t" r="r" b="b"/>
                <a:pathLst>
                  <a:path w="16251" h="3231" extrusionOk="0">
                    <a:moveTo>
                      <a:pt x="641" y="1"/>
                    </a:moveTo>
                    <a:cubicBezTo>
                      <a:pt x="112" y="1"/>
                      <a:pt x="0" y="848"/>
                      <a:pt x="570" y="935"/>
                    </a:cubicBezTo>
                    <a:lnTo>
                      <a:pt x="3875" y="1440"/>
                    </a:lnTo>
                    <a:lnTo>
                      <a:pt x="15528" y="3224"/>
                    </a:lnTo>
                    <a:cubicBezTo>
                      <a:pt x="15556" y="3229"/>
                      <a:pt x="15583" y="3231"/>
                      <a:pt x="15609" y="3231"/>
                    </a:cubicBezTo>
                    <a:cubicBezTo>
                      <a:pt x="16138" y="3231"/>
                      <a:pt x="16250" y="2385"/>
                      <a:pt x="15680" y="2297"/>
                    </a:cubicBezTo>
                    <a:lnTo>
                      <a:pt x="12375" y="1791"/>
                    </a:lnTo>
                    <a:lnTo>
                      <a:pt x="722" y="7"/>
                    </a:lnTo>
                    <a:cubicBezTo>
                      <a:pt x="694" y="3"/>
                      <a:pt x="667" y="1"/>
                      <a:pt x="6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2" name="Google Shape;5742;p58"/>
              <p:cNvSpPr/>
              <p:nvPr/>
            </p:nvSpPr>
            <p:spPr>
              <a:xfrm>
                <a:off x="4332225" y="1079050"/>
                <a:ext cx="40400" cy="110775"/>
              </a:xfrm>
              <a:custGeom>
                <a:avLst/>
                <a:gdLst/>
                <a:ahLst/>
                <a:cxnLst/>
                <a:rect l="l" t="t" r="r" b="b"/>
                <a:pathLst>
                  <a:path w="1616" h="4431" extrusionOk="0">
                    <a:moveTo>
                      <a:pt x="1082" y="1"/>
                    </a:moveTo>
                    <a:cubicBezTo>
                      <a:pt x="877" y="1"/>
                      <a:pt x="676" y="118"/>
                      <a:pt x="633" y="379"/>
                    </a:cubicBezTo>
                    <a:lnTo>
                      <a:pt x="55" y="3900"/>
                    </a:lnTo>
                    <a:cubicBezTo>
                      <a:pt x="0" y="4236"/>
                      <a:pt x="269" y="4431"/>
                      <a:pt x="533" y="4431"/>
                    </a:cubicBezTo>
                    <a:cubicBezTo>
                      <a:pt x="738" y="4431"/>
                      <a:pt x="940" y="4313"/>
                      <a:pt x="983" y="4052"/>
                    </a:cubicBezTo>
                    <a:lnTo>
                      <a:pt x="1561" y="532"/>
                    </a:lnTo>
                    <a:cubicBezTo>
                      <a:pt x="1615" y="195"/>
                      <a:pt x="1346" y="1"/>
                      <a:pt x="1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3" name="Google Shape;5743;p58"/>
              <p:cNvSpPr/>
              <p:nvPr/>
            </p:nvSpPr>
            <p:spPr>
              <a:xfrm>
                <a:off x="4312250" y="1075775"/>
                <a:ext cx="40400" cy="110775"/>
              </a:xfrm>
              <a:custGeom>
                <a:avLst/>
                <a:gdLst/>
                <a:ahLst/>
                <a:cxnLst/>
                <a:rect l="l" t="t" r="r" b="b"/>
                <a:pathLst>
                  <a:path w="1616" h="4431" extrusionOk="0">
                    <a:moveTo>
                      <a:pt x="1082" y="0"/>
                    </a:moveTo>
                    <a:cubicBezTo>
                      <a:pt x="877" y="0"/>
                      <a:pt x="676" y="118"/>
                      <a:pt x="633" y="378"/>
                    </a:cubicBezTo>
                    <a:lnTo>
                      <a:pt x="56" y="3900"/>
                    </a:lnTo>
                    <a:cubicBezTo>
                      <a:pt x="0" y="4236"/>
                      <a:pt x="270" y="4431"/>
                      <a:pt x="533" y="4431"/>
                    </a:cubicBezTo>
                    <a:cubicBezTo>
                      <a:pt x="739" y="4431"/>
                      <a:pt x="940" y="4313"/>
                      <a:pt x="984" y="4052"/>
                    </a:cubicBezTo>
                    <a:lnTo>
                      <a:pt x="1560" y="531"/>
                    </a:lnTo>
                    <a:cubicBezTo>
                      <a:pt x="1615" y="195"/>
                      <a:pt x="1346"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4" name="Google Shape;5744;p58"/>
              <p:cNvSpPr/>
              <p:nvPr/>
            </p:nvSpPr>
            <p:spPr>
              <a:xfrm>
                <a:off x="4198800" y="1061725"/>
                <a:ext cx="115775" cy="106000"/>
              </a:xfrm>
              <a:custGeom>
                <a:avLst/>
                <a:gdLst/>
                <a:ahLst/>
                <a:cxnLst/>
                <a:rect l="l" t="t" r="r" b="b"/>
                <a:pathLst>
                  <a:path w="4631" h="4240" extrusionOk="0">
                    <a:moveTo>
                      <a:pt x="1676" y="0"/>
                    </a:moveTo>
                    <a:cubicBezTo>
                      <a:pt x="1585" y="0"/>
                      <a:pt x="1507" y="8"/>
                      <a:pt x="1447" y="27"/>
                    </a:cubicBezTo>
                    <a:cubicBezTo>
                      <a:pt x="818" y="217"/>
                      <a:pt x="0" y="3163"/>
                      <a:pt x="490" y="3516"/>
                    </a:cubicBezTo>
                    <a:cubicBezTo>
                      <a:pt x="979" y="3870"/>
                      <a:pt x="3977" y="4240"/>
                      <a:pt x="3977" y="4240"/>
                    </a:cubicBezTo>
                    <a:lnTo>
                      <a:pt x="4631" y="741"/>
                    </a:lnTo>
                    <a:cubicBezTo>
                      <a:pt x="4631" y="741"/>
                      <a:pt x="2540" y="0"/>
                      <a:pt x="16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5" name="Google Shape;5745;p58"/>
              <p:cNvSpPr/>
              <p:nvPr/>
            </p:nvSpPr>
            <p:spPr>
              <a:xfrm>
                <a:off x="4292275" y="1072475"/>
                <a:ext cx="40400" cy="110800"/>
              </a:xfrm>
              <a:custGeom>
                <a:avLst/>
                <a:gdLst/>
                <a:ahLst/>
                <a:cxnLst/>
                <a:rect l="l" t="t" r="r" b="b"/>
                <a:pathLst>
                  <a:path w="1616" h="4432" extrusionOk="0">
                    <a:moveTo>
                      <a:pt x="1083" y="1"/>
                    </a:moveTo>
                    <a:cubicBezTo>
                      <a:pt x="878" y="1"/>
                      <a:pt x="676" y="119"/>
                      <a:pt x="633" y="380"/>
                    </a:cubicBezTo>
                    <a:lnTo>
                      <a:pt x="56" y="3901"/>
                    </a:lnTo>
                    <a:cubicBezTo>
                      <a:pt x="1" y="4237"/>
                      <a:pt x="270" y="4432"/>
                      <a:pt x="533" y="4432"/>
                    </a:cubicBezTo>
                    <a:cubicBezTo>
                      <a:pt x="738" y="4432"/>
                      <a:pt x="940" y="4314"/>
                      <a:pt x="983" y="4052"/>
                    </a:cubicBezTo>
                    <a:lnTo>
                      <a:pt x="1561" y="532"/>
                    </a:lnTo>
                    <a:cubicBezTo>
                      <a:pt x="1616" y="196"/>
                      <a:pt x="1347" y="1"/>
                      <a:pt x="10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6" name="Google Shape;5746;p58"/>
              <p:cNvSpPr/>
              <p:nvPr/>
            </p:nvSpPr>
            <p:spPr>
              <a:xfrm>
                <a:off x="4666825" y="1146750"/>
                <a:ext cx="113975" cy="89275"/>
              </a:xfrm>
              <a:custGeom>
                <a:avLst/>
                <a:gdLst/>
                <a:ahLst/>
                <a:cxnLst/>
                <a:rect l="l" t="t" r="r" b="b"/>
                <a:pathLst>
                  <a:path w="4559" h="3571" extrusionOk="0">
                    <a:moveTo>
                      <a:pt x="2145" y="0"/>
                    </a:moveTo>
                    <a:cubicBezTo>
                      <a:pt x="2145" y="0"/>
                      <a:pt x="597" y="148"/>
                      <a:pt x="1769" y="1055"/>
                    </a:cubicBezTo>
                    <a:cubicBezTo>
                      <a:pt x="1769" y="1055"/>
                      <a:pt x="129" y="1697"/>
                      <a:pt x="1274" y="2492"/>
                    </a:cubicBezTo>
                    <a:cubicBezTo>
                      <a:pt x="1274" y="2492"/>
                      <a:pt x="0" y="3225"/>
                      <a:pt x="1276" y="3570"/>
                    </a:cubicBezTo>
                    <a:cubicBezTo>
                      <a:pt x="1276" y="3570"/>
                      <a:pt x="2433" y="3308"/>
                      <a:pt x="3349" y="2934"/>
                    </a:cubicBezTo>
                    <a:cubicBezTo>
                      <a:pt x="3851" y="2729"/>
                      <a:pt x="4283" y="2488"/>
                      <a:pt x="4410" y="2237"/>
                    </a:cubicBezTo>
                    <a:cubicBezTo>
                      <a:pt x="4559" y="1945"/>
                      <a:pt x="4194" y="1510"/>
                      <a:pt x="3716" y="1103"/>
                    </a:cubicBezTo>
                    <a:cubicBezTo>
                      <a:pt x="3041" y="523"/>
                      <a:pt x="2145" y="0"/>
                      <a:pt x="2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47" name="Google Shape;5747;p58"/>
              <p:cNvSpPr/>
              <p:nvPr/>
            </p:nvSpPr>
            <p:spPr>
              <a:xfrm>
                <a:off x="4745300" y="1174300"/>
                <a:ext cx="35500" cy="45825"/>
              </a:xfrm>
              <a:custGeom>
                <a:avLst/>
                <a:gdLst/>
                <a:ahLst/>
                <a:cxnLst/>
                <a:rect l="l" t="t" r="r" b="b"/>
                <a:pathLst>
                  <a:path w="1420" h="1833" extrusionOk="0">
                    <a:moveTo>
                      <a:pt x="577" y="1"/>
                    </a:moveTo>
                    <a:cubicBezTo>
                      <a:pt x="417" y="93"/>
                      <a:pt x="282" y="225"/>
                      <a:pt x="188" y="384"/>
                    </a:cubicBezTo>
                    <a:cubicBezTo>
                      <a:pt x="32" y="651"/>
                      <a:pt x="0" y="979"/>
                      <a:pt x="50" y="1285"/>
                    </a:cubicBezTo>
                    <a:cubicBezTo>
                      <a:pt x="75" y="1447"/>
                      <a:pt x="119" y="1605"/>
                      <a:pt x="179" y="1756"/>
                    </a:cubicBezTo>
                    <a:cubicBezTo>
                      <a:pt x="188" y="1779"/>
                      <a:pt x="197" y="1805"/>
                      <a:pt x="210" y="1832"/>
                    </a:cubicBezTo>
                    <a:cubicBezTo>
                      <a:pt x="712" y="1627"/>
                      <a:pt x="1144" y="1386"/>
                      <a:pt x="1271" y="1136"/>
                    </a:cubicBezTo>
                    <a:cubicBezTo>
                      <a:pt x="1420" y="843"/>
                      <a:pt x="1055" y="408"/>
                      <a:pt x="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748" name="Google Shape;5748;p58"/>
          <p:cNvGrpSpPr/>
          <p:nvPr/>
        </p:nvGrpSpPr>
        <p:grpSpPr>
          <a:xfrm>
            <a:off x="3888436" y="1000553"/>
            <a:ext cx="948565" cy="1076517"/>
            <a:chOff x="2878925" y="449513"/>
            <a:chExt cx="883125" cy="1002250"/>
          </a:xfrm>
        </p:grpSpPr>
        <p:sp>
          <p:nvSpPr>
            <p:cNvPr id="5749" name="Google Shape;5749;p58"/>
            <p:cNvSpPr/>
            <p:nvPr/>
          </p:nvSpPr>
          <p:spPr>
            <a:xfrm>
              <a:off x="2881675" y="449513"/>
              <a:ext cx="877625" cy="1002250"/>
            </a:xfrm>
            <a:custGeom>
              <a:avLst/>
              <a:gdLst/>
              <a:ahLst/>
              <a:cxnLst/>
              <a:rect l="l" t="t" r="r" b="b"/>
              <a:pathLst>
                <a:path w="35105" h="40090" extrusionOk="0">
                  <a:moveTo>
                    <a:pt x="24660" y="2526"/>
                  </a:moveTo>
                  <a:cubicBezTo>
                    <a:pt x="30645" y="6216"/>
                    <a:pt x="34238" y="13930"/>
                    <a:pt x="29962" y="22500"/>
                  </a:cubicBezTo>
                  <a:cubicBezTo>
                    <a:pt x="27311" y="27814"/>
                    <a:pt x="22852" y="29904"/>
                    <a:pt x="18368" y="29904"/>
                  </a:cubicBezTo>
                  <a:cubicBezTo>
                    <a:pt x="16239" y="29904"/>
                    <a:pt x="14105" y="29433"/>
                    <a:pt x="12156" y="28612"/>
                  </a:cubicBezTo>
                  <a:cubicBezTo>
                    <a:pt x="12422" y="28102"/>
                    <a:pt x="12679" y="27589"/>
                    <a:pt x="12926" y="27071"/>
                  </a:cubicBezTo>
                  <a:cubicBezTo>
                    <a:pt x="14589" y="27597"/>
                    <a:pt x="16316" y="27873"/>
                    <a:pt x="18002" y="27873"/>
                  </a:cubicBezTo>
                  <a:cubicBezTo>
                    <a:pt x="19658" y="27873"/>
                    <a:pt x="21275" y="27606"/>
                    <a:pt x="22752" y="27047"/>
                  </a:cubicBezTo>
                  <a:cubicBezTo>
                    <a:pt x="25077" y="26164"/>
                    <a:pt x="27059" y="24557"/>
                    <a:pt x="28308" y="22119"/>
                  </a:cubicBezTo>
                  <a:cubicBezTo>
                    <a:pt x="28535" y="21677"/>
                    <a:pt x="28733" y="21219"/>
                    <a:pt x="28901" y="20750"/>
                  </a:cubicBezTo>
                  <a:cubicBezTo>
                    <a:pt x="30659" y="15839"/>
                    <a:pt x="30459" y="10357"/>
                    <a:pt x="27532" y="6649"/>
                  </a:cubicBezTo>
                  <a:cubicBezTo>
                    <a:pt x="26616" y="5485"/>
                    <a:pt x="25432" y="4500"/>
                    <a:pt x="23956" y="3757"/>
                  </a:cubicBezTo>
                  <a:cubicBezTo>
                    <a:pt x="24203" y="3355"/>
                    <a:pt x="24439" y="2944"/>
                    <a:pt x="24660" y="2526"/>
                  </a:cubicBezTo>
                  <a:close/>
                  <a:moveTo>
                    <a:pt x="24951" y="1"/>
                  </a:moveTo>
                  <a:cubicBezTo>
                    <a:pt x="24727" y="1"/>
                    <a:pt x="24513" y="133"/>
                    <a:pt x="24419" y="352"/>
                  </a:cubicBezTo>
                  <a:cubicBezTo>
                    <a:pt x="24338" y="542"/>
                    <a:pt x="24254" y="731"/>
                    <a:pt x="24167" y="918"/>
                  </a:cubicBezTo>
                  <a:cubicBezTo>
                    <a:pt x="24091" y="879"/>
                    <a:pt x="24016" y="841"/>
                    <a:pt x="23939" y="803"/>
                  </a:cubicBezTo>
                  <a:cubicBezTo>
                    <a:pt x="23856" y="761"/>
                    <a:pt x="23768" y="742"/>
                    <a:pt x="23681" y="742"/>
                  </a:cubicBezTo>
                  <a:cubicBezTo>
                    <a:pt x="23469" y="742"/>
                    <a:pt x="23264" y="859"/>
                    <a:pt x="23163" y="1063"/>
                  </a:cubicBezTo>
                  <a:cubicBezTo>
                    <a:pt x="23020" y="1348"/>
                    <a:pt x="23137" y="1695"/>
                    <a:pt x="23422" y="1838"/>
                  </a:cubicBezTo>
                  <a:cubicBezTo>
                    <a:pt x="23499" y="1877"/>
                    <a:pt x="23577" y="1916"/>
                    <a:pt x="23653" y="1956"/>
                  </a:cubicBezTo>
                  <a:cubicBezTo>
                    <a:pt x="23415" y="2408"/>
                    <a:pt x="23159" y="2850"/>
                    <a:pt x="22889" y="3284"/>
                  </a:cubicBezTo>
                  <a:cubicBezTo>
                    <a:pt x="22529" y="3143"/>
                    <a:pt x="22167" y="3016"/>
                    <a:pt x="21803" y="2906"/>
                  </a:cubicBezTo>
                  <a:cubicBezTo>
                    <a:pt x="20403" y="2476"/>
                    <a:pt x="18995" y="2267"/>
                    <a:pt x="17615" y="2267"/>
                  </a:cubicBezTo>
                  <a:cubicBezTo>
                    <a:pt x="12854" y="2267"/>
                    <a:pt x="8418" y="4750"/>
                    <a:pt x="5703" y="9177"/>
                  </a:cubicBezTo>
                  <a:cubicBezTo>
                    <a:pt x="4813" y="10630"/>
                    <a:pt x="4260" y="12197"/>
                    <a:pt x="4031" y="13783"/>
                  </a:cubicBezTo>
                  <a:cubicBezTo>
                    <a:pt x="3465" y="17710"/>
                    <a:pt x="4883" y="21749"/>
                    <a:pt x="8049" y="24460"/>
                  </a:cubicBezTo>
                  <a:cubicBezTo>
                    <a:pt x="9038" y="25302"/>
                    <a:pt x="10196" y="26020"/>
                    <a:pt x="11516" y="26562"/>
                  </a:cubicBezTo>
                  <a:cubicBezTo>
                    <a:pt x="11620" y="26604"/>
                    <a:pt x="11724" y="26645"/>
                    <a:pt x="11828" y="26686"/>
                  </a:cubicBezTo>
                  <a:cubicBezTo>
                    <a:pt x="11595" y="27171"/>
                    <a:pt x="11354" y="27652"/>
                    <a:pt x="11102" y="28131"/>
                  </a:cubicBezTo>
                  <a:cubicBezTo>
                    <a:pt x="11039" y="28108"/>
                    <a:pt x="10974" y="28098"/>
                    <a:pt x="10911" y="28098"/>
                  </a:cubicBezTo>
                  <a:cubicBezTo>
                    <a:pt x="10703" y="28098"/>
                    <a:pt x="10505" y="28210"/>
                    <a:pt x="10402" y="28401"/>
                  </a:cubicBezTo>
                  <a:cubicBezTo>
                    <a:pt x="10266" y="28651"/>
                    <a:pt x="10333" y="28963"/>
                    <a:pt x="10559" y="29136"/>
                  </a:cubicBezTo>
                  <a:cubicBezTo>
                    <a:pt x="10206" y="29769"/>
                    <a:pt x="9838" y="30395"/>
                    <a:pt x="9455" y="31011"/>
                  </a:cubicBezTo>
                  <a:cubicBezTo>
                    <a:pt x="5998" y="29472"/>
                    <a:pt x="2890" y="28159"/>
                    <a:pt x="2540" y="28144"/>
                  </a:cubicBezTo>
                  <a:cubicBezTo>
                    <a:pt x="2535" y="28144"/>
                    <a:pt x="2531" y="28144"/>
                    <a:pt x="2526" y="28144"/>
                  </a:cubicBezTo>
                  <a:cubicBezTo>
                    <a:pt x="1758" y="28144"/>
                    <a:pt x="32" y="30529"/>
                    <a:pt x="16" y="31219"/>
                  </a:cubicBezTo>
                  <a:cubicBezTo>
                    <a:pt x="0" y="31905"/>
                    <a:pt x="16957" y="40089"/>
                    <a:pt x="18409" y="40089"/>
                  </a:cubicBezTo>
                  <a:cubicBezTo>
                    <a:pt x="18425" y="40089"/>
                    <a:pt x="18439" y="40089"/>
                    <a:pt x="18451" y="40087"/>
                  </a:cubicBezTo>
                  <a:cubicBezTo>
                    <a:pt x="19575" y="39904"/>
                    <a:pt x="19984" y="36518"/>
                    <a:pt x="19422" y="35826"/>
                  </a:cubicBezTo>
                  <a:cubicBezTo>
                    <a:pt x="19129" y="35463"/>
                    <a:pt x="14749" y="33390"/>
                    <a:pt x="10520" y="31488"/>
                  </a:cubicBezTo>
                  <a:cubicBezTo>
                    <a:pt x="10896" y="30880"/>
                    <a:pt x="11257" y="30262"/>
                    <a:pt x="11605" y="29635"/>
                  </a:cubicBezTo>
                  <a:cubicBezTo>
                    <a:pt x="13733" y="30548"/>
                    <a:pt x="16073" y="31073"/>
                    <a:pt x="18409" y="31073"/>
                  </a:cubicBezTo>
                  <a:cubicBezTo>
                    <a:pt x="23269" y="31073"/>
                    <a:pt x="28112" y="28799"/>
                    <a:pt x="30997" y="23018"/>
                  </a:cubicBezTo>
                  <a:cubicBezTo>
                    <a:pt x="35105" y="14786"/>
                    <a:pt x="32639" y="5951"/>
                    <a:pt x="25181" y="1482"/>
                  </a:cubicBezTo>
                  <a:cubicBezTo>
                    <a:pt x="25285" y="1259"/>
                    <a:pt x="25385" y="1033"/>
                    <a:pt x="25483" y="806"/>
                  </a:cubicBezTo>
                  <a:cubicBezTo>
                    <a:pt x="25608" y="512"/>
                    <a:pt x="25472" y="173"/>
                    <a:pt x="25178" y="47"/>
                  </a:cubicBezTo>
                  <a:cubicBezTo>
                    <a:pt x="25104" y="16"/>
                    <a:pt x="25027" y="1"/>
                    <a:pt x="2495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50" name="Google Shape;5750;p58"/>
            <p:cNvGrpSpPr/>
            <p:nvPr/>
          </p:nvGrpSpPr>
          <p:grpSpPr>
            <a:xfrm>
              <a:off x="2878925" y="449513"/>
              <a:ext cx="883125" cy="1002250"/>
              <a:chOff x="2311500" y="598050"/>
              <a:chExt cx="883125" cy="1002250"/>
            </a:xfrm>
          </p:grpSpPr>
          <p:sp>
            <p:nvSpPr>
              <p:cNvPr id="5751" name="Google Shape;5751;p58"/>
              <p:cNvSpPr/>
              <p:nvPr/>
            </p:nvSpPr>
            <p:spPr>
              <a:xfrm>
                <a:off x="2567775" y="616575"/>
                <a:ext cx="626850" cy="758325"/>
              </a:xfrm>
              <a:custGeom>
                <a:avLst/>
                <a:gdLst/>
                <a:ahLst/>
                <a:cxnLst/>
                <a:rect l="l" t="t" r="r" b="b"/>
                <a:pathLst>
                  <a:path w="25074" h="30333" extrusionOk="0">
                    <a:moveTo>
                      <a:pt x="13430" y="1"/>
                    </a:moveTo>
                    <a:cubicBezTo>
                      <a:pt x="13218" y="1"/>
                      <a:pt x="13014" y="118"/>
                      <a:pt x="12913" y="321"/>
                    </a:cubicBezTo>
                    <a:cubicBezTo>
                      <a:pt x="12770" y="607"/>
                      <a:pt x="12886" y="955"/>
                      <a:pt x="13172" y="1097"/>
                    </a:cubicBezTo>
                    <a:cubicBezTo>
                      <a:pt x="19876" y="4442"/>
                      <a:pt x="24275" y="12614"/>
                      <a:pt x="19712" y="21759"/>
                    </a:cubicBezTo>
                    <a:cubicBezTo>
                      <a:pt x="17060" y="27073"/>
                      <a:pt x="12600" y="29163"/>
                      <a:pt x="8117" y="29163"/>
                    </a:cubicBezTo>
                    <a:cubicBezTo>
                      <a:pt x="5623" y="29163"/>
                      <a:pt x="3121" y="28516"/>
                      <a:pt x="919" y="27417"/>
                    </a:cubicBezTo>
                    <a:cubicBezTo>
                      <a:pt x="836" y="27376"/>
                      <a:pt x="748" y="27356"/>
                      <a:pt x="662" y="27356"/>
                    </a:cubicBezTo>
                    <a:cubicBezTo>
                      <a:pt x="449" y="27356"/>
                      <a:pt x="245" y="27474"/>
                      <a:pt x="143" y="27677"/>
                    </a:cubicBezTo>
                    <a:cubicBezTo>
                      <a:pt x="1" y="27962"/>
                      <a:pt x="116" y="28310"/>
                      <a:pt x="403" y="28453"/>
                    </a:cubicBezTo>
                    <a:cubicBezTo>
                      <a:pt x="2774" y="29636"/>
                      <a:pt x="5469" y="30332"/>
                      <a:pt x="8158" y="30332"/>
                    </a:cubicBezTo>
                    <a:cubicBezTo>
                      <a:pt x="13019" y="30332"/>
                      <a:pt x="17862" y="28059"/>
                      <a:pt x="20747" y="22277"/>
                    </a:cubicBezTo>
                    <a:cubicBezTo>
                      <a:pt x="25074" y="13604"/>
                      <a:pt x="22105" y="4262"/>
                      <a:pt x="13689" y="62"/>
                    </a:cubicBezTo>
                    <a:cubicBezTo>
                      <a:pt x="13606" y="20"/>
                      <a:pt x="13517" y="1"/>
                      <a:pt x="13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2" name="Google Shape;5752;p58"/>
              <p:cNvSpPr/>
              <p:nvPr/>
            </p:nvSpPr>
            <p:spPr>
              <a:xfrm>
                <a:off x="2537475" y="1248125"/>
                <a:ext cx="103450" cy="157225"/>
              </a:xfrm>
              <a:custGeom>
                <a:avLst/>
                <a:gdLst/>
                <a:ahLst/>
                <a:cxnLst/>
                <a:rect l="l" t="t" r="r" b="b"/>
                <a:pathLst>
                  <a:path w="4138" h="6289" extrusionOk="0">
                    <a:moveTo>
                      <a:pt x="3479" y="0"/>
                    </a:moveTo>
                    <a:cubicBezTo>
                      <a:pt x="3262" y="0"/>
                      <a:pt x="3053" y="124"/>
                      <a:pt x="2955" y="334"/>
                    </a:cubicBezTo>
                    <a:cubicBezTo>
                      <a:pt x="2135" y="2079"/>
                      <a:pt x="1205" y="3771"/>
                      <a:pt x="172" y="5399"/>
                    </a:cubicBezTo>
                    <a:cubicBezTo>
                      <a:pt x="0" y="5668"/>
                      <a:pt x="80" y="6027"/>
                      <a:pt x="350" y="6197"/>
                    </a:cubicBezTo>
                    <a:cubicBezTo>
                      <a:pt x="367" y="6209"/>
                      <a:pt x="385" y="6219"/>
                      <a:pt x="403" y="6227"/>
                    </a:cubicBezTo>
                    <a:cubicBezTo>
                      <a:pt x="485" y="6268"/>
                      <a:pt x="573" y="6288"/>
                      <a:pt x="660" y="6288"/>
                    </a:cubicBezTo>
                    <a:cubicBezTo>
                      <a:pt x="853" y="6288"/>
                      <a:pt x="1040" y="6192"/>
                      <a:pt x="1149" y="6019"/>
                    </a:cubicBezTo>
                    <a:cubicBezTo>
                      <a:pt x="2208" y="4350"/>
                      <a:pt x="3161" y="2614"/>
                      <a:pt x="4003" y="825"/>
                    </a:cubicBezTo>
                    <a:cubicBezTo>
                      <a:pt x="4138" y="535"/>
                      <a:pt x="4022" y="184"/>
                      <a:pt x="3724" y="55"/>
                    </a:cubicBezTo>
                    <a:cubicBezTo>
                      <a:pt x="3645" y="18"/>
                      <a:pt x="3562" y="0"/>
                      <a:pt x="3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3" name="Google Shape;5753;p58"/>
              <p:cNvSpPr/>
              <p:nvPr/>
            </p:nvSpPr>
            <p:spPr>
              <a:xfrm>
                <a:off x="2871450" y="598050"/>
                <a:ext cx="80275" cy="116775"/>
              </a:xfrm>
              <a:custGeom>
                <a:avLst/>
                <a:gdLst/>
                <a:ahLst/>
                <a:cxnLst/>
                <a:rect l="l" t="t" r="r" b="b"/>
                <a:pathLst>
                  <a:path w="3211" h="4671" extrusionOk="0">
                    <a:moveTo>
                      <a:pt x="2553" y="1"/>
                    </a:moveTo>
                    <a:cubicBezTo>
                      <a:pt x="2329" y="1"/>
                      <a:pt x="2115" y="132"/>
                      <a:pt x="2021" y="351"/>
                    </a:cubicBezTo>
                    <a:cubicBezTo>
                      <a:pt x="1511" y="1545"/>
                      <a:pt x="893" y="2690"/>
                      <a:pt x="177" y="3772"/>
                    </a:cubicBezTo>
                    <a:cubicBezTo>
                      <a:pt x="1" y="4039"/>
                      <a:pt x="73" y="4398"/>
                      <a:pt x="340" y="4575"/>
                    </a:cubicBezTo>
                    <a:cubicBezTo>
                      <a:pt x="359" y="4588"/>
                      <a:pt x="380" y="4599"/>
                      <a:pt x="401" y="4610"/>
                    </a:cubicBezTo>
                    <a:cubicBezTo>
                      <a:pt x="484" y="4651"/>
                      <a:pt x="572" y="4671"/>
                      <a:pt x="659" y="4671"/>
                    </a:cubicBezTo>
                    <a:cubicBezTo>
                      <a:pt x="848" y="4671"/>
                      <a:pt x="1031" y="4578"/>
                      <a:pt x="1141" y="4412"/>
                    </a:cubicBezTo>
                    <a:cubicBezTo>
                      <a:pt x="1897" y="3271"/>
                      <a:pt x="2547" y="2064"/>
                      <a:pt x="3086" y="806"/>
                    </a:cubicBezTo>
                    <a:cubicBezTo>
                      <a:pt x="3211" y="512"/>
                      <a:pt x="3074" y="172"/>
                      <a:pt x="2780" y="47"/>
                    </a:cubicBezTo>
                    <a:cubicBezTo>
                      <a:pt x="2706" y="16"/>
                      <a:pt x="2629"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4" name="Google Shape;5754;p58"/>
              <p:cNvSpPr/>
              <p:nvPr/>
            </p:nvSpPr>
            <p:spPr>
              <a:xfrm>
                <a:off x="2398175" y="654725"/>
                <a:ext cx="679850" cy="640175"/>
              </a:xfrm>
              <a:custGeom>
                <a:avLst/>
                <a:gdLst/>
                <a:ahLst/>
                <a:cxnLst/>
                <a:rect l="l" t="t" r="r" b="b"/>
                <a:pathLst>
                  <a:path w="27194" h="25607" extrusionOk="0">
                    <a:moveTo>
                      <a:pt x="14148" y="0"/>
                    </a:moveTo>
                    <a:cubicBezTo>
                      <a:pt x="9387" y="0"/>
                      <a:pt x="4952" y="2482"/>
                      <a:pt x="2237" y="6910"/>
                    </a:cubicBezTo>
                    <a:cubicBezTo>
                      <a:pt x="1346" y="8362"/>
                      <a:pt x="794" y="9929"/>
                      <a:pt x="565" y="11516"/>
                    </a:cubicBezTo>
                    <a:cubicBezTo>
                      <a:pt x="0" y="15442"/>
                      <a:pt x="1416" y="19482"/>
                      <a:pt x="4583" y="22192"/>
                    </a:cubicBezTo>
                    <a:cubicBezTo>
                      <a:pt x="5572" y="23035"/>
                      <a:pt x="6731" y="23752"/>
                      <a:pt x="8051" y="24295"/>
                    </a:cubicBezTo>
                    <a:cubicBezTo>
                      <a:pt x="10132" y="25150"/>
                      <a:pt x="12367" y="25606"/>
                      <a:pt x="14535" y="25606"/>
                    </a:cubicBezTo>
                    <a:cubicBezTo>
                      <a:pt x="16191" y="25606"/>
                      <a:pt x="17808" y="25340"/>
                      <a:pt x="19286" y="24780"/>
                    </a:cubicBezTo>
                    <a:cubicBezTo>
                      <a:pt x="21611" y="23897"/>
                      <a:pt x="23592" y="22291"/>
                      <a:pt x="24841" y="19853"/>
                    </a:cubicBezTo>
                    <a:cubicBezTo>
                      <a:pt x="25069" y="19410"/>
                      <a:pt x="25267" y="18953"/>
                      <a:pt x="25434" y="18484"/>
                    </a:cubicBezTo>
                    <a:cubicBezTo>
                      <a:pt x="27193" y="13573"/>
                      <a:pt x="26993" y="8091"/>
                      <a:pt x="24066" y="4384"/>
                    </a:cubicBezTo>
                    <a:cubicBezTo>
                      <a:pt x="22977" y="3000"/>
                      <a:pt x="21510" y="1867"/>
                      <a:pt x="19625" y="1097"/>
                    </a:cubicBezTo>
                    <a:cubicBezTo>
                      <a:pt x="19199" y="923"/>
                      <a:pt x="18769" y="771"/>
                      <a:pt x="18337" y="639"/>
                    </a:cubicBezTo>
                    <a:cubicBezTo>
                      <a:pt x="16936" y="209"/>
                      <a:pt x="15528" y="0"/>
                      <a:pt x="141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5" name="Google Shape;5755;p58"/>
              <p:cNvSpPr/>
              <p:nvPr/>
            </p:nvSpPr>
            <p:spPr>
              <a:xfrm>
                <a:off x="2412300" y="654725"/>
                <a:ext cx="449325" cy="444550"/>
              </a:xfrm>
              <a:custGeom>
                <a:avLst/>
                <a:gdLst/>
                <a:ahLst/>
                <a:cxnLst/>
                <a:rect l="l" t="t" r="r" b="b"/>
                <a:pathLst>
                  <a:path w="17973" h="17782" extrusionOk="0">
                    <a:moveTo>
                      <a:pt x="13584" y="1"/>
                    </a:moveTo>
                    <a:cubicBezTo>
                      <a:pt x="8823" y="1"/>
                      <a:pt x="4387" y="2483"/>
                      <a:pt x="1672" y="6910"/>
                    </a:cubicBezTo>
                    <a:cubicBezTo>
                      <a:pt x="781" y="8363"/>
                      <a:pt x="229" y="9930"/>
                      <a:pt x="0" y="11516"/>
                    </a:cubicBezTo>
                    <a:cubicBezTo>
                      <a:pt x="162" y="11654"/>
                      <a:pt x="337" y="11777"/>
                      <a:pt x="522" y="11883"/>
                    </a:cubicBezTo>
                    <a:cubicBezTo>
                      <a:pt x="973" y="12141"/>
                      <a:pt x="1496" y="12289"/>
                      <a:pt x="2012" y="12289"/>
                    </a:cubicBezTo>
                    <a:cubicBezTo>
                      <a:pt x="2365" y="12289"/>
                      <a:pt x="2715" y="12219"/>
                      <a:pt x="3037" y="12068"/>
                    </a:cubicBezTo>
                    <a:cubicBezTo>
                      <a:pt x="3828" y="11696"/>
                      <a:pt x="4370" y="10785"/>
                      <a:pt x="4187" y="9929"/>
                    </a:cubicBezTo>
                    <a:cubicBezTo>
                      <a:pt x="4041" y="9237"/>
                      <a:pt x="3487" y="8708"/>
                      <a:pt x="3166" y="8076"/>
                    </a:cubicBezTo>
                    <a:cubicBezTo>
                      <a:pt x="2844" y="7443"/>
                      <a:pt x="2888" y="6475"/>
                      <a:pt x="3556" y="6243"/>
                    </a:cubicBezTo>
                    <a:cubicBezTo>
                      <a:pt x="3656" y="6209"/>
                      <a:pt x="3758" y="6194"/>
                      <a:pt x="3863" y="6194"/>
                    </a:cubicBezTo>
                    <a:cubicBezTo>
                      <a:pt x="4368" y="6194"/>
                      <a:pt x="4916" y="6526"/>
                      <a:pt x="5384" y="6526"/>
                    </a:cubicBezTo>
                    <a:cubicBezTo>
                      <a:pt x="5549" y="6526"/>
                      <a:pt x="5705" y="6484"/>
                      <a:pt x="5845" y="6373"/>
                    </a:cubicBezTo>
                    <a:cubicBezTo>
                      <a:pt x="6176" y="6109"/>
                      <a:pt x="6170" y="5618"/>
                      <a:pt x="6291" y="5213"/>
                    </a:cubicBezTo>
                    <a:cubicBezTo>
                      <a:pt x="6509" y="4477"/>
                      <a:pt x="7267" y="3966"/>
                      <a:pt x="8027" y="3966"/>
                    </a:cubicBezTo>
                    <a:cubicBezTo>
                      <a:pt x="8140" y="3966"/>
                      <a:pt x="8252" y="3977"/>
                      <a:pt x="8363" y="4001"/>
                    </a:cubicBezTo>
                    <a:cubicBezTo>
                      <a:pt x="9225" y="4178"/>
                      <a:pt x="9886" y="5025"/>
                      <a:pt x="9890" y="5903"/>
                    </a:cubicBezTo>
                    <a:cubicBezTo>
                      <a:pt x="9897" y="6783"/>
                      <a:pt x="9276" y="7620"/>
                      <a:pt x="8447" y="7915"/>
                    </a:cubicBezTo>
                    <a:cubicBezTo>
                      <a:pt x="7964" y="8087"/>
                      <a:pt x="7433" y="8088"/>
                      <a:pt x="6920" y="8126"/>
                    </a:cubicBezTo>
                    <a:cubicBezTo>
                      <a:pt x="6403" y="8162"/>
                      <a:pt x="5869" y="8248"/>
                      <a:pt x="5454" y="8555"/>
                    </a:cubicBezTo>
                    <a:cubicBezTo>
                      <a:pt x="5039" y="8861"/>
                      <a:pt x="4795" y="9454"/>
                      <a:pt x="5028" y="9913"/>
                    </a:cubicBezTo>
                    <a:cubicBezTo>
                      <a:pt x="5469" y="10773"/>
                      <a:pt x="6994" y="10451"/>
                      <a:pt x="7478" y="11287"/>
                    </a:cubicBezTo>
                    <a:cubicBezTo>
                      <a:pt x="7850" y="11928"/>
                      <a:pt x="7290" y="12735"/>
                      <a:pt x="6636" y="13085"/>
                    </a:cubicBezTo>
                    <a:cubicBezTo>
                      <a:pt x="5988" y="13433"/>
                      <a:pt x="5209" y="13568"/>
                      <a:pt x="4660" y="14065"/>
                    </a:cubicBezTo>
                    <a:cubicBezTo>
                      <a:pt x="3861" y="14786"/>
                      <a:pt x="3854" y="16167"/>
                      <a:pt x="4562" y="16977"/>
                    </a:cubicBezTo>
                    <a:cubicBezTo>
                      <a:pt x="5029" y="17510"/>
                      <a:pt x="5739" y="17782"/>
                      <a:pt x="6450" y="17782"/>
                    </a:cubicBezTo>
                    <a:cubicBezTo>
                      <a:pt x="6817" y="17782"/>
                      <a:pt x="7185" y="17710"/>
                      <a:pt x="7521" y="17564"/>
                    </a:cubicBezTo>
                    <a:cubicBezTo>
                      <a:pt x="8507" y="17130"/>
                      <a:pt x="9191" y="16143"/>
                      <a:pt x="9391" y="15085"/>
                    </a:cubicBezTo>
                    <a:cubicBezTo>
                      <a:pt x="9451" y="14757"/>
                      <a:pt x="9469" y="14416"/>
                      <a:pt x="9592" y="14106"/>
                    </a:cubicBezTo>
                    <a:cubicBezTo>
                      <a:pt x="9716" y="13797"/>
                      <a:pt x="9975" y="13512"/>
                      <a:pt x="10308" y="13480"/>
                    </a:cubicBezTo>
                    <a:cubicBezTo>
                      <a:pt x="10330" y="13478"/>
                      <a:pt x="10352" y="13477"/>
                      <a:pt x="10374" y="13477"/>
                    </a:cubicBezTo>
                    <a:cubicBezTo>
                      <a:pt x="10739" y="13477"/>
                      <a:pt x="11048" y="13776"/>
                      <a:pt x="11333" y="14018"/>
                    </a:cubicBezTo>
                    <a:cubicBezTo>
                      <a:pt x="11860" y="14472"/>
                      <a:pt x="12477" y="14809"/>
                      <a:pt x="13142" y="15009"/>
                    </a:cubicBezTo>
                    <a:cubicBezTo>
                      <a:pt x="13412" y="15087"/>
                      <a:pt x="13695" y="15143"/>
                      <a:pt x="13973" y="15143"/>
                    </a:cubicBezTo>
                    <a:cubicBezTo>
                      <a:pt x="14147" y="15143"/>
                      <a:pt x="14319" y="15121"/>
                      <a:pt x="14486" y="15071"/>
                    </a:cubicBezTo>
                    <a:cubicBezTo>
                      <a:pt x="14918" y="14935"/>
                      <a:pt x="15299" y="14555"/>
                      <a:pt x="15322" y="14102"/>
                    </a:cubicBezTo>
                    <a:cubicBezTo>
                      <a:pt x="15360" y="13358"/>
                      <a:pt x="14532" y="12906"/>
                      <a:pt x="13833" y="12644"/>
                    </a:cubicBezTo>
                    <a:cubicBezTo>
                      <a:pt x="13047" y="12346"/>
                      <a:pt x="12263" y="12052"/>
                      <a:pt x="11477" y="11753"/>
                    </a:cubicBezTo>
                    <a:cubicBezTo>
                      <a:pt x="11131" y="11623"/>
                      <a:pt x="10776" y="11488"/>
                      <a:pt x="10512" y="11227"/>
                    </a:cubicBezTo>
                    <a:cubicBezTo>
                      <a:pt x="10246" y="10968"/>
                      <a:pt x="10099" y="10552"/>
                      <a:pt x="10259" y="10218"/>
                    </a:cubicBezTo>
                    <a:cubicBezTo>
                      <a:pt x="10435" y="9851"/>
                      <a:pt x="10860" y="9750"/>
                      <a:pt x="11292" y="9750"/>
                    </a:cubicBezTo>
                    <a:cubicBezTo>
                      <a:pt x="11452" y="9750"/>
                      <a:pt x="11613" y="9764"/>
                      <a:pt x="11763" y="9783"/>
                    </a:cubicBezTo>
                    <a:cubicBezTo>
                      <a:pt x="12489" y="9880"/>
                      <a:pt x="13219" y="9976"/>
                      <a:pt x="13944" y="10069"/>
                    </a:cubicBezTo>
                    <a:cubicBezTo>
                      <a:pt x="14100" y="10090"/>
                      <a:pt x="14266" y="10106"/>
                      <a:pt x="14431" y="10106"/>
                    </a:cubicBezTo>
                    <a:cubicBezTo>
                      <a:pt x="14831" y="10106"/>
                      <a:pt x="15219" y="10014"/>
                      <a:pt x="15407" y="9684"/>
                    </a:cubicBezTo>
                    <a:cubicBezTo>
                      <a:pt x="15622" y="9310"/>
                      <a:pt x="15435" y="8829"/>
                      <a:pt x="15156" y="8502"/>
                    </a:cubicBezTo>
                    <a:cubicBezTo>
                      <a:pt x="14877" y="8175"/>
                      <a:pt x="14506" y="7932"/>
                      <a:pt x="14259" y="7579"/>
                    </a:cubicBezTo>
                    <a:cubicBezTo>
                      <a:pt x="14013" y="7230"/>
                      <a:pt x="13931" y="6695"/>
                      <a:pt x="14244" y="6398"/>
                    </a:cubicBezTo>
                    <a:cubicBezTo>
                      <a:pt x="14408" y="6243"/>
                      <a:pt x="14617" y="6200"/>
                      <a:pt x="14846" y="6200"/>
                    </a:cubicBezTo>
                    <a:cubicBezTo>
                      <a:pt x="15131" y="6200"/>
                      <a:pt x="15444" y="6267"/>
                      <a:pt x="15732" y="6267"/>
                    </a:cubicBezTo>
                    <a:cubicBezTo>
                      <a:pt x="15953" y="6267"/>
                      <a:pt x="16158" y="6227"/>
                      <a:pt x="16324" y="6088"/>
                    </a:cubicBezTo>
                    <a:cubicBezTo>
                      <a:pt x="16665" y="5800"/>
                      <a:pt x="16601" y="5218"/>
                      <a:pt x="16298" y="4889"/>
                    </a:cubicBezTo>
                    <a:cubicBezTo>
                      <a:pt x="15997" y="4561"/>
                      <a:pt x="15537" y="4431"/>
                      <a:pt x="15099" y="4352"/>
                    </a:cubicBezTo>
                    <a:cubicBezTo>
                      <a:pt x="14607" y="4262"/>
                      <a:pt x="14107" y="4217"/>
                      <a:pt x="13606" y="4217"/>
                    </a:cubicBezTo>
                    <a:cubicBezTo>
                      <a:pt x="13408" y="4217"/>
                      <a:pt x="13210" y="4224"/>
                      <a:pt x="13012" y="4238"/>
                    </a:cubicBezTo>
                    <a:cubicBezTo>
                      <a:pt x="12785" y="4256"/>
                      <a:pt x="12555" y="4283"/>
                      <a:pt x="12328" y="4283"/>
                    </a:cubicBezTo>
                    <a:cubicBezTo>
                      <a:pt x="12144" y="4283"/>
                      <a:pt x="11963" y="4265"/>
                      <a:pt x="11788" y="4212"/>
                    </a:cubicBezTo>
                    <a:cubicBezTo>
                      <a:pt x="11391" y="4092"/>
                      <a:pt x="11032" y="3732"/>
                      <a:pt x="11080" y="3322"/>
                    </a:cubicBezTo>
                    <a:cubicBezTo>
                      <a:pt x="11135" y="2827"/>
                      <a:pt x="11699" y="2605"/>
                      <a:pt x="12221" y="2605"/>
                    </a:cubicBezTo>
                    <a:cubicBezTo>
                      <a:pt x="12306" y="2605"/>
                      <a:pt x="12389" y="2610"/>
                      <a:pt x="12468" y="2622"/>
                    </a:cubicBezTo>
                    <a:cubicBezTo>
                      <a:pt x="12849" y="2677"/>
                      <a:pt x="13245" y="2793"/>
                      <a:pt x="13622" y="2793"/>
                    </a:cubicBezTo>
                    <a:cubicBezTo>
                      <a:pt x="13813" y="2793"/>
                      <a:pt x="13998" y="2764"/>
                      <a:pt x="14174" y="2681"/>
                    </a:cubicBezTo>
                    <a:cubicBezTo>
                      <a:pt x="14652" y="2454"/>
                      <a:pt x="14873" y="1937"/>
                      <a:pt x="15270" y="1619"/>
                    </a:cubicBezTo>
                    <a:cubicBezTo>
                      <a:pt x="15510" y="1428"/>
                      <a:pt x="15749" y="1371"/>
                      <a:pt x="15995" y="1371"/>
                    </a:cubicBezTo>
                    <a:cubicBezTo>
                      <a:pt x="16287" y="1371"/>
                      <a:pt x="16590" y="1451"/>
                      <a:pt x="16915" y="1482"/>
                    </a:cubicBezTo>
                    <a:cubicBezTo>
                      <a:pt x="17008" y="1491"/>
                      <a:pt x="17092" y="1495"/>
                      <a:pt x="17170" y="1495"/>
                    </a:cubicBezTo>
                    <a:cubicBezTo>
                      <a:pt x="17890" y="1495"/>
                      <a:pt x="17973" y="1126"/>
                      <a:pt x="17772" y="639"/>
                    </a:cubicBezTo>
                    <a:cubicBezTo>
                      <a:pt x="16371" y="209"/>
                      <a:pt x="14964" y="1"/>
                      <a:pt x="13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6" name="Google Shape;5756;p58"/>
              <p:cNvSpPr/>
              <p:nvPr/>
            </p:nvSpPr>
            <p:spPr>
              <a:xfrm>
                <a:off x="2759325" y="764275"/>
                <a:ext cx="318700" cy="433000"/>
              </a:xfrm>
              <a:custGeom>
                <a:avLst/>
                <a:gdLst/>
                <a:ahLst/>
                <a:cxnLst/>
                <a:rect l="l" t="t" r="r" b="b"/>
                <a:pathLst>
                  <a:path w="12748" h="17320" extrusionOk="0">
                    <a:moveTo>
                      <a:pt x="9620" y="0"/>
                    </a:moveTo>
                    <a:cubicBezTo>
                      <a:pt x="9472" y="12"/>
                      <a:pt x="9326" y="40"/>
                      <a:pt x="9184" y="84"/>
                    </a:cubicBezTo>
                    <a:cubicBezTo>
                      <a:pt x="8548" y="277"/>
                      <a:pt x="7993" y="905"/>
                      <a:pt x="8116" y="1558"/>
                    </a:cubicBezTo>
                    <a:cubicBezTo>
                      <a:pt x="8156" y="1769"/>
                      <a:pt x="8261" y="1973"/>
                      <a:pt x="8241" y="2190"/>
                    </a:cubicBezTo>
                    <a:cubicBezTo>
                      <a:pt x="8213" y="2450"/>
                      <a:pt x="7999" y="2660"/>
                      <a:pt x="7753" y="2758"/>
                    </a:cubicBezTo>
                    <a:cubicBezTo>
                      <a:pt x="7511" y="2854"/>
                      <a:pt x="7242" y="2862"/>
                      <a:pt x="6980" y="2864"/>
                    </a:cubicBezTo>
                    <a:cubicBezTo>
                      <a:pt x="6164" y="2873"/>
                      <a:pt x="5303" y="2894"/>
                      <a:pt x="4602" y="3313"/>
                    </a:cubicBezTo>
                    <a:cubicBezTo>
                      <a:pt x="3902" y="3733"/>
                      <a:pt x="3465" y="4707"/>
                      <a:pt x="3904" y="5395"/>
                    </a:cubicBezTo>
                    <a:cubicBezTo>
                      <a:pt x="4192" y="5841"/>
                      <a:pt x="4758" y="6030"/>
                      <a:pt x="5296" y="6030"/>
                    </a:cubicBezTo>
                    <a:cubicBezTo>
                      <a:pt x="5342" y="6030"/>
                      <a:pt x="5389" y="6029"/>
                      <a:pt x="5434" y="6026"/>
                    </a:cubicBezTo>
                    <a:cubicBezTo>
                      <a:pt x="6013" y="5992"/>
                      <a:pt x="6565" y="5782"/>
                      <a:pt x="7131" y="5657"/>
                    </a:cubicBezTo>
                    <a:cubicBezTo>
                      <a:pt x="7369" y="5606"/>
                      <a:pt x="7619" y="5571"/>
                      <a:pt x="7866" y="5571"/>
                    </a:cubicBezTo>
                    <a:cubicBezTo>
                      <a:pt x="8203" y="5571"/>
                      <a:pt x="8533" y="5636"/>
                      <a:pt x="8819" y="5809"/>
                    </a:cubicBezTo>
                    <a:cubicBezTo>
                      <a:pt x="9314" y="6107"/>
                      <a:pt x="9582" y="6828"/>
                      <a:pt x="9234" y="7292"/>
                    </a:cubicBezTo>
                    <a:cubicBezTo>
                      <a:pt x="9020" y="7578"/>
                      <a:pt x="8663" y="7682"/>
                      <a:pt x="8297" y="7682"/>
                    </a:cubicBezTo>
                    <a:cubicBezTo>
                      <a:pt x="8126" y="7682"/>
                      <a:pt x="7953" y="7659"/>
                      <a:pt x="7792" y="7623"/>
                    </a:cubicBezTo>
                    <a:cubicBezTo>
                      <a:pt x="7515" y="7560"/>
                      <a:pt x="7238" y="7467"/>
                      <a:pt x="6953" y="7467"/>
                    </a:cubicBezTo>
                    <a:cubicBezTo>
                      <a:pt x="6945" y="7467"/>
                      <a:pt x="6937" y="7467"/>
                      <a:pt x="6929" y="7467"/>
                    </a:cubicBezTo>
                    <a:cubicBezTo>
                      <a:pt x="6637" y="7470"/>
                      <a:pt x="6322" y="7600"/>
                      <a:pt x="6202" y="7868"/>
                    </a:cubicBezTo>
                    <a:cubicBezTo>
                      <a:pt x="6049" y="8205"/>
                      <a:pt x="6270" y="8607"/>
                      <a:pt x="6568" y="8826"/>
                    </a:cubicBezTo>
                    <a:cubicBezTo>
                      <a:pt x="6867" y="9042"/>
                      <a:pt x="7235" y="9148"/>
                      <a:pt x="7547" y="9343"/>
                    </a:cubicBezTo>
                    <a:cubicBezTo>
                      <a:pt x="8038" y="9650"/>
                      <a:pt x="8388" y="10199"/>
                      <a:pt x="8371" y="10776"/>
                    </a:cubicBezTo>
                    <a:cubicBezTo>
                      <a:pt x="8355" y="11353"/>
                      <a:pt x="7926" y="11915"/>
                      <a:pt x="7359" y="12009"/>
                    </a:cubicBezTo>
                    <a:cubicBezTo>
                      <a:pt x="7293" y="12020"/>
                      <a:pt x="7229" y="12025"/>
                      <a:pt x="7165" y="12025"/>
                    </a:cubicBezTo>
                    <a:cubicBezTo>
                      <a:pt x="6491" y="12025"/>
                      <a:pt x="5907" y="11466"/>
                      <a:pt x="5313" y="11096"/>
                    </a:cubicBezTo>
                    <a:cubicBezTo>
                      <a:pt x="4721" y="10730"/>
                      <a:pt x="4027" y="10538"/>
                      <a:pt x="3332" y="10538"/>
                    </a:cubicBezTo>
                    <a:cubicBezTo>
                      <a:pt x="3043" y="10538"/>
                      <a:pt x="2754" y="10571"/>
                      <a:pt x="2473" y="10639"/>
                    </a:cubicBezTo>
                    <a:cubicBezTo>
                      <a:pt x="1448" y="10884"/>
                      <a:pt x="508" y="11643"/>
                      <a:pt x="256" y="12665"/>
                    </a:cubicBezTo>
                    <a:cubicBezTo>
                      <a:pt x="0" y="13688"/>
                      <a:pt x="614" y="14909"/>
                      <a:pt x="1638" y="15142"/>
                    </a:cubicBezTo>
                    <a:cubicBezTo>
                      <a:pt x="1778" y="15174"/>
                      <a:pt x="1917" y="15188"/>
                      <a:pt x="2055" y="15188"/>
                    </a:cubicBezTo>
                    <a:cubicBezTo>
                      <a:pt x="2994" y="15188"/>
                      <a:pt x="3901" y="14545"/>
                      <a:pt x="4865" y="14415"/>
                    </a:cubicBezTo>
                    <a:cubicBezTo>
                      <a:pt x="4937" y="14405"/>
                      <a:pt x="5011" y="14400"/>
                      <a:pt x="5086" y="14400"/>
                    </a:cubicBezTo>
                    <a:cubicBezTo>
                      <a:pt x="5403" y="14400"/>
                      <a:pt x="5728" y="14497"/>
                      <a:pt x="5873" y="14766"/>
                    </a:cubicBezTo>
                    <a:cubicBezTo>
                      <a:pt x="6225" y="15426"/>
                      <a:pt x="5148" y="16153"/>
                      <a:pt x="5383" y="16862"/>
                    </a:cubicBezTo>
                    <a:cubicBezTo>
                      <a:pt x="5482" y="17161"/>
                      <a:pt x="5799" y="17320"/>
                      <a:pt x="6118" y="17320"/>
                    </a:cubicBezTo>
                    <a:cubicBezTo>
                      <a:pt x="6242" y="17320"/>
                      <a:pt x="6366" y="17296"/>
                      <a:pt x="6478" y="17246"/>
                    </a:cubicBezTo>
                    <a:cubicBezTo>
                      <a:pt x="6875" y="17069"/>
                      <a:pt x="7130" y="16670"/>
                      <a:pt x="7293" y="16266"/>
                    </a:cubicBezTo>
                    <a:cubicBezTo>
                      <a:pt x="7453" y="15861"/>
                      <a:pt x="7549" y="15427"/>
                      <a:pt x="7758" y="15047"/>
                    </a:cubicBezTo>
                    <a:cubicBezTo>
                      <a:pt x="7969" y="14664"/>
                      <a:pt x="8329" y="14326"/>
                      <a:pt x="8764" y="14301"/>
                    </a:cubicBezTo>
                    <a:cubicBezTo>
                      <a:pt x="8782" y="14300"/>
                      <a:pt x="8799" y="14300"/>
                      <a:pt x="8817" y="14300"/>
                    </a:cubicBezTo>
                    <a:cubicBezTo>
                      <a:pt x="9238" y="14300"/>
                      <a:pt x="9612" y="14589"/>
                      <a:pt x="9898" y="14906"/>
                    </a:cubicBezTo>
                    <a:cubicBezTo>
                      <a:pt x="10065" y="15089"/>
                      <a:pt x="10221" y="15289"/>
                      <a:pt x="10395" y="15471"/>
                    </a:cubicBezTo>
                    <a:cubicBezTo>
                      <a:pt x="10623" y="15028"/>
                      <a:pt x="10821" y="14570"/>
                      <a:pt x="10988" y="14101"/>
                    </a:cubicBezTo>
                    <a:cubicBezTo>
                      <a:pt x="12747" y="9190"/>
                      <a:pt x="12548" y="3708"/>
                      <a:pt x="9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7" name="Google Shape;5757;p58"/>
              <p:cNvSpPr/>
              <p:nvPr/>
            </p:nvSpPr>
            <p:spPr>
              <a:xfrm>
                <a:off x="2512750" y="1146425"/>
                <a:ext cx="367575" cy="148475"/>
              </a:xfrm>
              <a:custGeom>
                <a:avLst/>
                <a:gdLst/>
                <a:ahLst/>
                <a:cxnLst/>
                <a:rect l="l" t="t" r="r" b="b"/>
                <a:pathLst>
                  <a:path w="14703" h="5939" extrusionOk="0">
                    <a:moveTo>
                      <a:pt x="9499" y="0"/>
                    </a:moveTo>
                    <a:cubicBezTo>
                      <a:pt x="9426" y="0"/>
                      <a:pt x="9356" y="14"/>
                      <a:pt x="9290" y="48"/>
                    </a:cubicBezTo>
                    <a:cubicBezTo>
                      <a:pt x="8993" y="196"/>
                      <a:pt x="8994" y="622"/>
                      <a:pt x="9070" y="947"/>
                    </a:cubicBezTo>
                    <a:cubicBezTo>
                      <a:pt x="9145" y="1278"/>
                      <a:pt x="9253" y="1606"/>
                      <a:pt x="9258" y="1946"/>
                    </a:cubicBezTo>
                    <a:cubicBezTo>
                      <a:pt x="9266" y="2286"/>
                      <a:pt x="9152" y="2653"/>
                      <a:pt x="8873" y="2847"/>
                    </a:cubicBezTo>
                    <a:cubicBezTo>
                      <a:pt x="8727" y="2950"/>
                      <a:pt x="8561" y="2993"/>
                      <a:pt x="8388" y="2993"/>
                    </a:cubicBezTo>
                    <a:cubicBezTo>
                      <a:pt x="8064" y="2993"/>
                      <a:pt x="7717" y="2843"/>
                      <a:pt x="7437" y="2663"/>
                    </a:cubicBezTo>
                    <a:cubicBezTo>
                      <a:pt x="7006" y="2383"/>
                      <a:pt x="6624" y="2038"/>
                      <a:pt x="6302" y="1638"/>
                    </a:cubicBezTo>
                    <a:cubicBezTo>
                      <a:pt x="5991" y="1253"/>
                      <a:pt x="5733" y="811"/>
                      <a:pt x="5338" y="507"/>
                    </a:cubicBezTo>
                    <a:cubicBezTo>
                      <a:pt x="5105" y="328"/>
                      <a:pt x="4801" y="211"/>
                      <a:pt x="4512" y="211"/>
                    </a:cubicBezTo>
                    <a:cubicBezTo>
                      <a:pt x="4312" y="211"/>
                      <a:pt x="4119" y="267"/>
                      <a:pt x="3962" y="396"/>
                    </a:cubicBezTo>
                    <a:cubicBezTo>
                      <a:pt x="3474" y="789"/>
                      <a:pt x="3577" y="1619"/>
                      <a:pt x="3109" y="2039"/>
                    </a:cubicBezTo>
                    <a:cubicBezTo>
                      <a:pt x="2900" y="2225"/>
                      <a:pt x="2623" y="2287"/>
                      <a:pt x="2337" y="2287"/>
                    </a:cubicBezTo>
                    <a:cubicBezTo>
                      <a:pt x="2177" y="2287"/>
                      <a:pt x="2015" y="2268"/>
                      <a:pt x="1861" y="2240"/>
                    </a:cubicBezTo>
                    <a:cubicBezTo>
                      <a:pt x="1557" y="2185"/>
                      <a:pt x="1246" y="2105"/>
                      <a:pt x="941" y="2105"/>
                    </a:cubicBezTo>
                    <a:cubicBezTo>
                      <a:pt x="815" y="2105"/>
                      <a:pt x="690" y="2119"/>
                      <a:pt x="566" y="2153"/>
                    </a:cubicBezTo>
                    <a:cubicBezTo>
                      <a:pt x="337" y="2218"/>
                      <a:pt x="148" y="2350"/>
                      <a:pt x="0" y="2524"/>
                    </a:cubicBezTo>
                    <a:cubicBezTo>
                      <a:pt x="989" y="3367"/>
                      <a:pt x="2147" y="4084"/>
                      <a:pt x="3467" y="4627"/>
                    </a:cubicBezTo>
                    <a:cubicBezTo>
                      <a:pt x="5548" y="5482"/>
                      <a:pt x="7784" y="5938"/>
                      <a:pt x="9951" y="5938"/>
                    </a:cubicBezTo>
                    <a:cubicBezTo>
                      <a:pt x="11608" y="5938"/>
                      <a:pt x="13225" y="5672"/>
                      <a:pt x="14703" y="5112"/>
                    </a:cubicBezTo>
                    <a:cubicBezTo>
                      <a:pt x="14448" y="4559"/>
                      <a:pt x="13965" y="4104"/>
                      <a:pt x="13368" y="4054"/>
                    </a:cubicBezTo>
                    <a:cubicBezTo>
                      <a:pt x="13328" y="4051"/>
                      <a:pt x="13287" y="4049"/>
                      <a:pt x="13246" y="4049"/>
                    </a:cubicBezTo>
                    <a:cubicBezTo>
                      <a:pt x="12907" y="4049"/>
                      <a:pt x="12559" y="4152"/>
                      <a:pt x="12228" y="4152"/>
                    </a:cubicBezTo>
                    <a:cubicBezTo>
                      <a:pt x="12075" y="4152"/>
                      <a:pt x="11925" y="4129"/>
                      <a:pt x="11782" y="4065"/>
                    </a:cubicBezTo>
                    <a:cubicBezTo>
                      <a:pt x="11376" y="3881"/>
                      <a:pt x="11179" y="3415"/>
                      <a:pt x="11125" y="2971"/>
                    </a:cubicBezTo>
                    <a:cubicBezTo>
                      <a:pt x="11072" y="2528"/>
                      <a:pt x="11126" y="2076"/>
                      <a:pt x="11044" y="1637"/>
                    </a:cubicBezTo>
                    <a:cubicBezTo>
                      <a:pt x="10919" y="994"/>
                      <a:pt x="10489" y="417"/>
                      <a:pt x="9906" y="116"/>
                    </a:cubicBezTo>
                    <a:cubicBezTo>
                      <a:pt x="9780" y="52"/>
                      <a:pt x="9637" y="0"/>
                      <a:pt x="94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58" name="Google Shape;5758;p58"/>
              <p:cNvSpPr/>
              <p:nvPr/>
            </p:nvSpPr>
            <p:spPr>
              <a:xfrm>
                <a:off x="2311500" y="1301650"/>
                <a:ext cx="499625" cy="298650"/>
              </a:xfrm>
              <a:custGeom>
                <a:avLst/>
                <a:gdLst/>
                <a:ahLst/>
                <a:cxnLst/>
                <a:rect l="l" t="t" r="r" b="b"/>
                <a:pathLst>
                  <a:path w="19985" h="11946" extrusionOk="0">
                    <a:moveTo>
                      <a:pt x="2526" y="0"/>
                    </a:moveTo>
                    <a:cubicBezTo>
                      <a:pt x="1759" y="0"/>
                      <a:pt x="32" y="2385"/>
                      <a:pt x="16" y="3074"/>
                    </a:cubicBezTo>
                    <a:cubicBezTo>
                      <a:pt x="1" y="3760"/>
                      <a:pt x="16957" y="11946"/>
                      <a:pt x="18411" y="11946"/>
                    </a:cubicBezTo>
                    <a:cubicBezTo>
                      <a:pt x="18427" y="11946"/>
                      <a:pt x="18441" y="11945"/>
                      <a:pt x="18453" y="11943"/>
                    </a:cubicBezTo>
                    <a:cubicBezTo>
                      <a:pt x="19576" y="11760"/>
                      <a:pt x="19985" y="8374"/>
                      <a:pt x="19423" y="7681"/>
                    </a:cubicBezTo>
                    <a:cubicBezTo>
                      <a:pt x="18861" y="6988"/>
                      <a:pt x="3349" y="33"/>
                      <a:pt x="2541" y="0"/>
                    </a:cubicBezTo>
                    <a:cubicBezTo>
                      <a:pt x="2536" y="0"/>
                      <a:pt x="2531" y="0"/>
                      <a:pt x="25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759" name="Google Shape;5759;p58"/>
          <p:cNvGrpSpPr/>
          <p:nvPr/>
        </p:nvGrpSpPr>
        <p:grpSpPr>
          <a:xfrm rot="903126">
            <a:off x="656633" y="4305296"/>
            <a:ext cx="1285713" cy="434804"/>
            <a:chOff x="1990000" y="1291538"/>
            <a:chExt cx="1285700" cy="434800"/>
          </a:xfrm>
        </p:grpSpPr>
        <p:sp>
          <p:nvSpPr>
            <p:cNvPr id="5760" name="Google Shape;5760;p58"/>
            <p:cNvSpPr/>
            <p:nvPr/>
          </p:nvSpPr>
          <p:spPr>
            <a:xfrm>
              <a:off x="1990000" y="1291550"/>
              <a:ext cx="1285700" cy="434775"/>
            </a:xfrm>
            <a:custGeom>
              <a:avLst/>
              <a:gdLst/>
              <a:ahLst/>
              <a:cxnLst/>
              <a:rect l="l" t="t" r="r" b="b"/>
              <a:pathLst>
                <a:path w="51428" h="17391" extrusionOk="0">
                  <a:moveTo>
                    <a:pt x="49106" y="0"/>
                  </a:moveTo>
                  <a:cubicBezTo>
                    <a:pt x="49103" y="0"/>
                    <a:pt x="49100" y="1"/>
                    <a:pt x="49096" y="1"/>
                  </a:cubicBezTo>
                  <a:cubicBezTo>
                    <a:pt x="47740" y="24"/>
                    <a:pt x="46383" y="48"/>
                    <a:pt x="45027" y="70"/>
                  </a:cubicBezTo>
                  <a:cubicBezTo>
                    <a:pt x="44219" y="84"/>
                    <a:pt x="43412" y="96"/>
                    <a:pt x="42605" y="109"/>
                  </a:cubicBezTo>
                  <a:lnTo>
                    <a:pt x="41715" y="124"/>
                  </a:lnTo>
                  <a:cubicBezTo>
                    <a:pt x="40768" y="139"/>
                    <a:pt x="39821" y="153"/>
                    <a:pt x="38874" y="168"/>
                  </a:cubicBezTo>
                  <a:cubicBezTo>
                    <a:pt x="35995" y="211"/>
                    <a:pt x="33115" y="252"/>
                    <a:pt x="30236" y="290"/>
                  </a:cubicBezTo>
                  <a:lnTo>
                    <a:pt x="29897" y="294"/>
                  </a:lnTo>
                  <a:lnTo>
                    <a:pt x="27977" y="319"/>
                  </a:lnTo>
                  <a:lnTo>
                    <a:pt x="27118" y="329"/>
                  </a:lnTo>
                  <a:cubicBezTo>
                    <a:pt x="26297" y="339"/>
                    <a:pt x="25477" y="349"/>
                    <a:pt x="24657" y="359"/>
                  </a:cubicBezTo>
                  <a:cubicBezTo>
                    <a:pt x="21406" y="397"/>
                    <a:pt x="18154" y="431"/>
                    <a:pt x="14903" y="462"/>
                  </a:cubicBezTo>
                  <a:lnTo>
                    <a:pt x="13687" y="474"/>
                  </a:lnTo>
                  <a:lnTo>
                    <a:pt x="13601" y="475"/>
                  </a:lnTo>
                  <a:lnTo>
                    <a:pt x="13355" y="477"/>
                  </a:lnTo>
                  <a:lnTo>
                    <a:pt x="12577" y="485"/>
                  </a:lnTo>
                  <a:lnTo>
                    <a:pt x="11469" y="494"/>
                  </a:lnTo>
                  <a:cubicBezTo>
                    <a:pt x="10993" y="498"/>
                    <a:pt x="10516" y="503"/>
                    <a:pt x="10040" y="506"/>
                  </a:cubicBezTo>
                  <a:cubicBezTo>
                    <a:pt x="8528" y="519"/>
                    <a:pt x="7016" y="530"/>
                    <a:pt x="5504" y="542"/>
                  </a:cubicBezTo>
                  <a:cubicBezTo>
                    <a:pt x="4686" y="547"/>
                    <a:pt x="3867" y="554"/>
                    <a:pt x="3049" y="559"/>
                  </a:cubicBezTo>
                  <a:lnTo>
                    <a:pt x="2182" y="565"/>
                  </a:lnTo>
                  <a:cubicBezTo>
                    <a:pt x="1769" y="567"/>
                    <a:pt x="1354" y="571"/>
                    <a:pt x="940" y="573"/>
                  </a:cubicBezTo>
                  <a:cubicBezTo>
                    <a:pt x="918" y="561"/>
                    <a:pt x="894" y="556"/>
                    <a:pt x="871" y="556"/>
                  </a:cubicBezTo>
                  <a:cubicBezTo>
                    <a:pt x="732" y="556"/>
                    <a:pt x="607" y="742"/>
                    <a:pt x="732" y="876"/>
                  </a:cubicBezTo>
                  <a:cubicBezTo>
                    <a:pt x="1183" y="1359"/>
                    <a:pt x="1566" y="1904"/>
                    <a:pt x="1868" y="2493"/>
                  </a:cubicBezTo>
                  <a:cubicBezTo>
                    <a:pt x="1947" y="2649"/>
                    <a:pt x="2022" y="2809"/>
                    <a:pt x="2090" y="2970"/>
                  </a:cubicBezTo>
                  <a:cubicBezTo>
                    <a:pt x="2108" y="3012"/>
                    <a:pt x="2125" y="3054"/>
                    <a:pt x="2142" y="3096"/>
                  </a:cubicBezTo>
                  <a:lnTo>
                    <a:pt x="2072" y="3141"/>
                  </a:lnTo>
                  <a:cubicBezTo>
                    <a:pt x="1381" y="3590"/>
                    <a:pt x="721" y="4087"/>
                    <a:pt x="99" y="4628"/>
                  </a:cubicBezTo>
                  <a:cubicBezTo>
                    <a:pt x="1" y="4715"/>
                    <a:pt x="51" y="4852"/>
                    <a:pt x="138" y="4919"/>
                  </a:cubicBezTo>
                  <a:cubicBezTo>
                    <a:pt x="888" y="5494"/>
                    <a:pt x="1589" y="6135"/>
                    <a:pt x="2229" y="6833"/>
                  </a:cubicBezTo>
                  <a:cubicBezTo>
                    <a:pt x="2247" y="6853"/>
                    <a:pt x="2265" y="6872"/>
                    <a:pt x="2283" y="6892"/>
                  </a:cubicBezTo>
                  <a:cubicBezTo>
                    <a:pt x="1774" y="7479"/>
                    <a:pt x="1265" y="8066"/>
                    <a:pt x="755" y="8653"/>
                  </a:cubicBezTo>
                  <a:lnTo>
                    <a:pt x="686" y="8733"/>
                  </a:lnTo>
                  <a:cubicBezTo>
                    <a:pt x="630" y="8795"/>
                    <a:pt x="575" y="8859"/>
                    <a:pt x="519" y="8923"/>
                  </a:cubicBezTo>
                  <a:cubicBezTo>
                    <a:pt x="506" y="8940"/>
                    <a:pt x="494" y="8959"/>
                    <a:pt x="484" y="8979"/>
                  </a:cubicBezTo>
                  <a:cubicBezTo>
                    <a:pt x="461" y="9032"/>
                    <a:pt x="462" y="9093"/>
                    <a:pt x="490" y="9145"/>
                  </a:cubicBezTo>
                  <a:cubicBezTo>
                    <a:pt x="506" y="9174"/>
                    <a:pt x="529" y="9198"/>
                    <a:pt x="558" y="9214"/>
                  </a:cubicBezTo>
                  <a:cubicBezTo>
                    <a:pt x="578" y="9227"/>
                    <a:pt x="598" y="9239"/>
                    <a:pt x="619" y="9251"/>
                  </a:cubicBezTo>
                  <a:cubicBezTo>
                    <a:pt x="804" y="9362"/>
                    <a:pt x="986" y="9479"/>
                    <a:pt x="1163" y="9600"/>
                  </a:cubicBezTo>
                  <a:cubicBezTo>
                    <a:pt x="1621" y="9916"/>
                    <a:pt x="2052" y="10268"/>
                    <a:pt x="2453" y="10654"/>
                  </a:cubicBezTo>
                  <a:cubicBezTo>
                    <a:pt x="2411" y="10728"/>
                    <a:pt x="2368" y="10801"/>
                    <a:pt x="2325" y="10874"/>
                  </a:cubicBezTo>
                  <a:cubicBezTo>
                    <a:pt x="2270" y="10964"/>
                    <a:pt x="2215" y="11054"/>
                    <a:pt x="2159" y="11144"/>
                  </a:cubicBezTo>
                  <a:cubicBezTo>
                    <a:pt x="1993" y="11405"/>
                    <a:pt x="1816" y="11659"/>
                    <a:pt x="1630" y="11907"/>
                  </a:cubicBezTo>
                  <a:cubicBezTo>
                    <a:pt x="1332" y="12304"/>
                    <a:pt x="1008" y="12680"/>
                    <a:pt x="662" y="13035"/>
                  </a:cubicBezTo>
                  <a:cubicBezTo>
                    <a:pt x="585" y="13114"/>
                    <a:pt x="589" y="13274"/>
                    <a:pt x="699" y="13326"/>
                  </a:cubicBezTo>
                  <a:cubicBezTo>
                    <a:pt x="1382" y="13643"/>
                    <a:pt x="2021" y="14044"/>
                    <a:pt x="2602" y="14521"/>
                  </a:cubicBezTo>
                  <a:lnTo>
                    <a:pt x="988" y="16997"/>
                  </a:lnTo>
                  <a:cubicBezTo>
                    <a:pt x="993" y="17029"/>
                    <a:pt x="1001" y="17061"/>
                    <a:pt x="1014" y="17092"/>
                  </a:cubicBezTo>
                  <a:cubicBezTo>
                    <a:pt x="1060" y="17207"/>
                    <a:pt x="1149" y="17305"/>
                    <a:pt x="1243" y="17391"/>
                  </a:cubicBezTo>
                  <a:lnTo>
                    <a:pt x="5349" y="17318"/>
                  </a:lnTo>
                  <a:lnTo>
                    <a:pt x="6933" y="17289"/>
                  </a:lnTo>
                  <a:lnTo>
                    <a:pt x="7183" y="17285"/>
                  </a:lnTo>
                  <a:lnTo>
                    <a:pt x="7934" y="17271"/>
                  </a:lnTo>
                  <a:lnTo>
                    <a:pt x="8093" y="17269"/>
                  </a:lnTo>
                  <a:lnTo>
                    <a:pt x="8184" y="17267"/>
                  </a:lnTo>
                  <a:lnTo>
                    <a:pt x="8306" y="17264"/>
                  </a:lnTo>
                  <a:lnTo>
                    <a:pt x="9302" y="17246"/>
                  </a:lnTo>
                  <a:lnTo>
                    <a:pt x="19447" y="17065"/>
                  </a:lnTo>
                  <a:lnTo>
                    <a:pt x="22191" y="17016"/>
                  </a:lnTo>
                  <a:lnTo>
                    <a:pt x="22986" y="17002"/>
                  </a:lnTo>
                  <a:lnTo>
                    <a:pt x="23610" y="16990"/>
                  </a:lnTo>
                  <a:lnTo>
                    <a:pt x="24583" y="16973"/>
                  </a:lnTo>
                  <a:lnTo>
                    <a:pt x="24824" y="16969"/>
                  </a:lnTo>
                  <a:lnTo>
                    <a:pt x="25943" y="16949"/>
                  </a:lnTo>
                  <a:lnTo>
                    <a:pt x="37818" y="16736"/>
                  </a:lnTo>
                  <a:lnTo>
                    <a:pt x="39742" y="16701"/>
                  </a:lnTo>
                  <a:lnTo>
                    <a:pt x="41569" y="16669"/>
                  </a:lnTo>
                  <a:lnTo>
                    <a:pt x="41707" y="16666"/>
                  </a:lnTo>
                  <a:lnTo>
                    <a:pt x="42338" y="16655"/>
                  </a:lnTo>
                  <a:lnTo>
                    <a:pt x="42577" y="16651"/>
                  </a:lnTo>
                  <a:lnTo>
                    <a:pt x="42609" y="16651"/>
                  </a:lnTo>
                  <a:lnTo>
                    <a:pt x="42853" y="16647"/>
                  </a:lnTo>
                  <a:lnTo>
                    <a:pt x="43689" y="16632"/>
                  </a:lnTo>
                  <a:lnTo>
                    <a:pt x="48181" y="16551"/>
                  </a:lnTo>
                  <a:cubicBezTo>
                    <a:pt x="48323" y="16549"/>
                    <a:pt x="48381" y="16416"/>
                    <a:pt x="48354" y="16310"/>
                  </a:cubicBezTo>
                  <a:lnTo>
                    <a:pt x="48817" y="16080"/>
                  </a:lnTo>
                  <a:lnTo>
                    <a:pt x="49778" y="15604"/>
                  </a:lnTo>
                  <a:lnTo>
                    <a:pt x="50157" y="15416"/>
                  </a:lnTo>
                  <a:lnTo>
                    <a:pt x="50999" y="14999"/>
                  </a:lnTo>
                  <a:lnTo>
                    <a:pt x="51308" y="14846"/>
                  </a:lnTo>
                  <a:cubicBezTo>
                    <a:pt x="51413" y="14793"/>
                    <a:pt x="51428" y="14631"/>
                    <a:pt x="51345" y="14553"/>
                  </a:cubicBezTo>
                  <a:cubicBezTo>
                    <a:pt x="51311" y="14523"/>
                    <a:pt x="51277" y="14492"/>
                    <a:pt x="51243" y="14461"/>
                  </a:cubicBezTo>
                  <a:cubicBezTo>
                    <a:pt x="50797" y="14056"/>
                    <a:pt x="50326" y="13681"/>
                    <a:pt x="49832" y="13336"/>
                  </a:cubicBezTo>
                  <a:cubicBezTo>
                    <a:pt x="49590" y="13168"/>
                    <a:pt x="49343" y="13006"/>
                    <a:pt x="49090" y="12853"/>
                  </a:cubicBezTo>
                  <a:lnTo>
                    <a:pt x="49131" y="12798"/>
                  </a:lnTo>
                  <a:lnTo>
                    <a:pt x="49278" y="12598"/>
                  </a:lnTo>
                  <a:lnTo>
                    <a:pt x="49288" y="12587"/>
                  </a:lnTo>
                  <a:lnTo>
                    <a:pt x="50656" y="10737"/>
                  </a:lnTo>
                  <a:cubicBezTo>
                    <a:pt x="50719" y="10653"/>
                    <a:pt x="50664" y="10536"/>
                    <a:pt x="50590" y="10484"/>
                  </a:cubicBezTo>
                  <a:lnTo>
                    <a:pt x="50572" y="10471"/>
                  </a:lnTo>
                  <a:cubicBezTo>
                    <a:pt x="49911" y="10016"/>
                    <a:pt x="49271" y="9533"/>
                    <a:pt x="48650" y="9025"/>
                  </a:cubicBezTo>
                  <a:lnTo>
                    <a:pt x="50096" y="7967"/>
                  </a:lnTo>
                  <a:cubicBezTo>
                    <a:pt x="50197" y="7894"/>
                    <a:pt x="50218" y="7773"/>
                    <a:pt x="50134" y="7676"/>
                  </a:cubicBezTo>
                  <a:cubicBezTo>
                    <a:pt x="50015" y="7541"/>
                    <a:pt x="49895" y="7408"/>
                    <a:pt x="49771" y="7277"/>
                  </a:cubicBezTo>
                  <a:cubicBezTo>
                    <a:pt x="49410" y="6890"/>
                    <a:pt x="49027" y="6523"/>
                    <a:pt x="48627" y="6177"/>
                  </a:cubicBezTo>
                  <a:cubicBezTo>
                    <a:pt x="48579" y="6134"/>
                    <a:pt x="48530" y="6093"/>
                    <a:pt x="48481" y="6051"/>
                  </a:cubicBezTo>
                  <a:cubicBezTo>
                    <a:pt x="48520" y="6011"/>
                    <a:pt x="48559" y="5969"/>
                    <a:pt x="48599" y="5929"/>
                  </a:cubicBezTo>
                  <a:cubicBezTo>
                    <a:pt x="49106" y="5403"/>
                    <a:pt x="49634" y="4900"/>
                    <a:pt x="50186" y="4420"/>
                  </a:cubicBezTo>
                  <a:lnTo>
                    <a:pt x="50215" y="4395"/>
                  </a:lnTo>
                  <a:cubicBezTo>
                    <a:pt x="50289" y="4331"/>
                    <a:pt x="50283" y="4199"/>
                    <a:pt x="50215" y="4133"/>
                  </a:cubicBezTo>
                  <a:lnTo>
                    <a:pt x="50133" y="4055"/>
                  </a:lnTo>
                  <a:lnTo>
                    <a:pt x="48668" y="2651"/>
                  </a:lnTo>
                  <a:lnTo>
                    <a:pt x="48156" y="2161"/>
                  </a:lnTo>
                  <a:lnTo>
                    <a:pt x="49391" y="335"/>
                  </a:lnTo>
                  <a:cubicBezTo>
                    <a:pt x="49481" y="201"/>
                    <a:pt x="49364" y="73"/>
                    <a:pt x="49238" y="65"/>
                  </a:cubicBezTo>
                  <a:cubicBezTo>
                    <a:pt x="49206" y="24"/>
                    <a:pt x="49158" y="0"/>
                    <a:pt x="4910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761" name="Google Shape;5761;p58"/>
            <p:cNvGrpSpPr/>
            <p:nvPr/>
          </p:nvGrpSpPr>
          <p:grpSpPr>
            <a:xfrm>
              <a:off x="1990025" y="1291538"/>
              <a:ext cx="1285650" cy="434800"/>
              <a:chOff x="1191800" y="1303475"/>
              <a:chExt cx="1285650" cy="434800"/>
            </a:xfrm>
          </p:grpSpPr>
          <p:sp>
            <p:nvSpPr>
              <p:cNvPr id="5762" name="Google Shape;5762;p58"/>
              <p:cNvSpPr/>
              <p:nvPr/>
            </p:nvSpPr>
            <p:spPr>
              <a:xfrm>
                <a:off x="1806050" y="1723025"/>
                <a:ext cx="6300" cy="4775"/>
              </a:xfrm>
              <a:custGeom>
                <a:avLst/>
                <a:gdLst/>
                <a:ahLst/>
                <a:cxnLst/>
                <a:rect l="l" t="t" r="r" b="b"/>
                <a:pathLst>
                  <a:path w="252" h="191" extrusionOk="0">
                    <a:moveTo>
                      <a:pt x="126" y="1"/>
                    </a:moveTo>
                    <a:cubicBezTo>
                      <a:pt x="94" y="18"/>
                      <a:pt x="59" y="26"/>
                      <a:pt x="22" y="26"/>
                    </a:cubicBezTo>
                    <a:cubicBezTo>
                      <a:pt x="15" y="26"/>
                      <a:pt x="8" y="26"/>
                      <a:pt x="0" y="25"/>
                    </a:cubicBezTo>
                    <a:lnTo>
                      <a:pt x="0" y="25"/>
                    </a:lnTo>
                    <a:cubicBezTo>
                      <a:pt x="2" y="41"/>
                      <a:pt x="4" y="57"/>
                      <a:pt x="5" y="74"/>
                    </a:cubicBezTo>
                    <a:cubicBezTo>
                      <a:pt x="8" y="112"/>
                      <a:pt x="9" y="151"/>
                      <a:pt x="10" y="190"/>
                    </a:cubicBezTo>
                    <a:lnTo>
                      <a:pt x="251" y="186"/>
                    </a:lnTo>
                    <a:cubicBezTo>
                      <a:pt x="207" y="125"/>
                      <a:pt x="165" y="64"/>
                      <a:pt x="12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3" name="Google Shape;5763;p58"/>
              <p:cNvSpPr/>
              <p:nvPr/>
            </p:nvSpPr>
            <p:spPr>
              <a:xfrm>
                <a:off x="1766375" y="1712650"/>
                <a:ext cx="18750" cy="15850"/>
              </a:xfrm>
              <a:custGeom>
                <a:avLst/>
                <a:gdLst/>
                <a:ahLst/>
                <a:cxnLst/>
                <a:rect l="l" t="t" r="r" b="b"/>
                <a:pathLst>
                  <a:path w="750" h="634" extrusionOk="0">
                    <a:moveTo>
                      <a:pt x="750" y="0"/>
                    </a:moveTo>
                    <a:cubicBezTo>
                      <a:pt x="568" y="264"/>
                      <a:pt x="303" y="508"/>
                      <a:pt x="0" y="634"/>
                    </a:cubicBezTo>
                    <a:lnTo>
                      <a:pt x="624" y="623"/>
                    </a:lnTo>
                    <a:cubicBezTo>
                      <a:pt x="653" y="444"/>
                      <a:pt x="687" y="266"/>
                      <a:pt x="728" y="90"/>
                    </a:cubicBezTo>
                    <a:cubicBezTo>
                      <a:pt x="735" y="60"/>
                      <a:pt x="742" y="30"/>
                      <a:pt x="75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4" name="Google Shape;5764;p58"/>
              <p:cNvSpPr/>
              <p:nvPr/>
            </p:nvSpPr>
            <p:spPr>
              <a:xfrm>
                <a:off x="2230950" y="1714250"/>
                <a:ext cx="4825" cy="5950"/>
              </a:xfrm>
              <a:custGeom>
                <a:avLst/>
                <a:gdLst/>
                <a:ahLst/>
                <a:cxnLst/>
                <a:rect l="l" t="t" r="r" b="b"/>
                <a:pathLst>
                  <a:path w="193" h="238" extrusionOk="0">
                    <a:moveTo>
                      <a:pt x="193" y="0"/>
                    </a:moveTo>
                    <a:lnTo>
                      <a:pt x="193" y="0"/>
                    </a:lnTo>
                    <a:cubicBezTo>
                      <a:pt x="134" y="84"/>
                      <a:pt x="70" y="164"/>
                      <a:pt x="0" y="237"/>
                    </a:cubicBezTo>
                    <a:lnTo>
                      <a:pt x="138" y="235"/>
                    </a:lnTo>
                    <a:cubicBezTo>
                      <a:pt x="149" y="186"/>
                      <a:pt x="160" y="137"/>
                      <a:pt x="170" y="88"/>
                    </a:cubicBezTo>
                    <a:cubicBezTo>
                      <a:pt x="178" y="60"/>
                      <a:pt x="185" y="30"/>
                      <a:pt x="19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5" name="Google Shape;5765;p58"/>
              <p:cNvSpPr/>
              <p:nvPr/>
            </p:nvSpPr>
            <p:spPr>
              <a:xfrm>
                <a:off x="1207650" y="1519750"/>
                <a:ext cx="2975" cy="8225"/>
              </a:xfrm>
              <a:custGeom>
                <a:avLst/>
                <a:gdLst/>
                <a:ahLst/>
                <a:cxnLst/>
                <a:rect l="l" t="t" r="r" b="b"/>
                <a:pathLst>
                  <a:path w="119" h="329" extrusionOk="0">
                    <a:moveTo>
                      <a:pt x="118" y="1"/>
                    </a:moveTo>
                    <a:lnTo>
                      <a:pt x="49" y="81"/>
                    </a:lnTo>
                    <a:lnTo>
                      <a:pt x="49" y="205"/>
                    </a:lnTo>
                    <a:cubicBezTo>
                      <a:pt x="52" y="245"/>
                      <a:pt x="33" y="284"/>
                      <a:pt x="0" y="308"/>
                    </a:cubicBezTo>
                    <a:cubicBezTo>
                      <a:pt x="14" y="311"/>
                      <a:pt x="28" y="319"/>
                      <a:pt x="39" y="328"/>
                    </a:cubicBezTo>
                    <a:cubicBezTo>
                      <a:pt x="63" y="219"/>
                      <a:pt x="90" y="109"/>
                      <a:pt x="11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6" name="Google Shape;5766;p58"/>
              <p:cNvSpPr/>
              <p:nvPr/>
            </p:nvSpPr>
            <p:spPr>
              <a:xfrm>
                <a:off x="1365050" y="1726475"/>
                <a:ext cx="8275" cy="9200"/>
              </a:xfrm>
              <a:custGeom>
                <a:avLst/>
                <a:gdLst/>
                <a:ahLst/>
                <a:cxnLst/>
                <a:rect l="l" t="t" r="r" b="b"/>
                <a:pathLst>
                  <a:path w="331" h="368" extrusionOk="0">
                    <a:moveTo>
                      <a:pt x="330" y="0"/>
                    </a:moveTo>
                    <a:lnTo>
                      <a:pt x="330" y="0"/>
                    </a:lnTo>
                    <a:cubicBezTo>
                      <a:pt x="237" y="136"/>
                      <a:pt x="126" y="260"/>
                      <a:pt x="1" y="368"/>
                    </a:cubicBezTo>
                    <a:lnTo>
                      <a:pt x="250" y="364"/>
                    </a:lnTo>
                    <a:cubicBezTo>
                      <a:pt x="268" y="272"/>
                      <a:pt x="288" y="180"/>
                      <a:pt x="309" y="88"/>
                    </a:cubicBezTo>
                    <a:cubicBezTo>
                      <a:pt x="315" y="60"/>
                      <a:pt x="323" y="30"/>
                      <a:pt x="33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7" name="Google Shape;5767;p58"/>
              <p:cNvSpPr/>
              <p:nvPr/>
            </p:nvSpPr>
            <p:spPr>
              <a:xfrm>
                <a:off x="1238400" y="1355325"/>
                <a:ext cx="9775" cy="22425"/>
              </a:xfrm>
              <a:custGeom>
                <a:avLst/>
                <a:gdLst/>
                <a:ahLst/>
                <a:cxnLst/>
                <a:rect l="l" t="t" r="r" b="b"/>
                <a:pathLst>
                  <a:path w="391" h="897" extrusionOk="0">
                    <a:moveTo>
                      <a:pt x="391" y="0"/>
                    </a:moveTo>
                    <a:cubicBezTo>
                      <a:pt x="282" y="157"/>
                      <a:pt x="150" y="299"/>
                      <a:pt x="1" y="418"/>
                    </a:cubicBezTo>
                    <a:cubicBezTo>
                      <a:pt x="80" y="574"/>
                      <a:pt x="155" y="734"/>
                      <a:pt x="224" y="896"/>
                    </a:cubicBezTo>
                    <a:cubicBezTo>
                      <a:pt x="231" y="839"/>
                      <a:pt x="241" y="783"/>
                      <a:pt x="249" y="727"/>
                    </a:cubicBezTo>
                    <a:cubicBezTo>
                      <a:pt x="280" y="514"/>
                      <a:pt x="321" y="300"/>
                      <a:pt x="369" y="88"/>
                    </a:cubicBezTo>
                    <a:cubicBezTo>
                      <a:pt x="376" y="59"/>
                      <a:pt x="383" y="29"/>
                      <a:pt x="39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8" name="Google Shape;5768;p58"/>
              <p:cNvSpPr/>
              <p:nvPr/>
            </p:nvSpPr>
            <p:spPr>
              <a:xfrm>
                <a:off x="2446500" y="1659950"/>
                <a:ext cx="30950" cy="18475"/>
              </a:xfrm>
              <a:custGeom>
                <a:avLst/>
                <a:gdLst/>
                <a:ahLst/>
                <a:cxnLst/>
                <a:rect l="l" t="t" r="r" b="b"/>
                <a:pathLst>
                  <a:path w="1238" h="739" extrusionOk="0">
                    <a:moveTo>
                      <a:pt x="0" y="0"/>
                    </a:moveTo>
                    <a:lnTo>
                      <a:pt x="0" y="0"/>
                    </a:lnTo>
                    <a:cubicBezTo>
                      <a:pt x="59" y="48"/>
                      <a:pt x="117" y="95"/>
                      <a:pt x="175" y="142"/>
                    </a:cubicBezTo>
                    <a:cubicBezTo>
                      <a:pt x="386" y="317"/>
                      <a:pt x="629" y="511"/>
                      <a:pt x="807" y="739"/>
                    </a:cubicBezTo>
                    <a:lnTo>
                      <a:pt x="1117" y="586"/>
                    </a:lnTo>
                    <a:cubicBezTo>
                      <a:pt x="1222" y="534"/>
                      <a:pt x="1238" y="372"/>
                      <a:pt x="1154" y="294"/>
                    </a:cubicBezTo>
                    <a:cubicBezTo>
                      <a:pt x="1120" y="264"/>
                      <a:pt x="1086" y="233"/>
                      <a:pt x="1052" y="201"/>
                    </a:cubicBezTo>
                    <a:cubicBezTo>
                      <a:pt x="972" y="214"/>
                      <a:pt x="893" y="219"/>
                      <a:pt x="815" y="219"/>
                    </a:cubicBezTo>
                    <a:cubicBezTo>
                      <a:pt x="524" y="219"/>
                      <a:pt x="251" y="136"/>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69" name="Google Shape;5769;p58"/>
              <p:cNvSpPr/>
              <p:nvPr/>
            </p:nvSpPr>
            <p:spPr>
              <a:xfrm>
                <a:off x="2436150" y="1680250"/>
                <a:ext cx="9525" cy="13300"/>
              </a:xfrm>
              <a:custGeom>
                <a:avLst/>
                <a:gdLst/>
                <a:ahLst/>
                <a:cxnLst/>
                <a:rect l="l" t="t" r="r" b="b"/>
                <a:pathLst>
                  <a:path w="381" h="532" extrusionOk="0">
                    <a:moveTo>
                      <a:pt x="134" y="0"/>
                    </a:moveTo>
                    <a:cubicBezTo>
                      <a:pt x="102" y="17"/>
                      <a:pt x="66" y="26"/>
                      <a:pt x="30" y="26"/>
                    </a:cubicBezTo>
                    <a:cubicBezTo>
                      <a:pt x="23" y="26"/>
                      <a:pt x="16" y="25"/>
                      <a:pt x="8" y="25"/>
                    </a:cubicBezTo>
                    <a:lnTo>
                      <a:pt x="8" y="25"/>
                    </a:lnTo>
                    <a:cubicBezTo>
                      <a:pt x="10" y="41"/>
                      <a:pt x="11" y="58"/>
                      <a:pt x="13" y="74"/>
                    </a:cubicBezTo>
                    <a:cubicBezTo>
                      <a:pt x="24" y="227"/>
                      <a:pt x="21" y="380"/>
                      <a:pt x="1" y="532"/>
                    </a:cubicBezTo>
                    <a:lnTo>
                      <a:pt x="380" y="344"/>
                    </a:lnTo>
                    <a:cubicBezTo>
                      <a:pt x="291" y="234"/>
                      <a:pt x="209" y="119"/>
                      <a:pt x="134"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0" name="Google Shape;5770;p58"/>
              <p:cNvSpPr/>
              <p:nvPr/>
            </p:nvSpPr>
            <p:spPr>
              <a:xfrm>
                <a:off x="2442025" y="1404825"/>
                <a:ext cx="6950" cy="9175"/>
              </a:xfrm>
              <a:custGeom>
                <a:avLst/>
                <a:gdLst/>
                <a:ahLst/>
                <a:cxnLst/>
                <a:rect l="l" t="t" r="r" b="b"/>
                <a:pathLst>
                  <a:path w="278" h="367" extrusionOk="0">
                    <a:moveTo>
                      <a:pt x="121" y="1"/>
                    </a:moveTo>
                    <a:cubicBezTo>
                      <a:pt x="85" y="101"/>
                      <a:pt x="43" y="200"/>
                      <a:pt x="1" y="294"/>
                    </a:cubicBezTo>
                    <a:cubicBezTo>
                      <a:pt x="60" y="316"/>
                      <a:pt x="118" y="340"/>
                      <a:pt x="174" y="366"/>
                    </a:cubicBezTo>
                    <a:lnTo>
                      <a:pt x="203" y="341"/>
                    </a:lnTo>
                    <a:cubicBezTo>
                      <a:pt x="277" y="276"/>
                      <a:pt x="271" y="144"/>
                      <a:pt x="203" y="79"/>
                    </a:cubicBezTo>
                    <a:lnTo>
                      <a:pt x="12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1" name="Google Shape;5771;p58"/>
              <p:cNvSpPr/>
              <p:nvPr/>
            </p:nvSpPr>
            <p:spPr>
              <a:xfrm>
                <a:off x="1191800" y="1303475"/>
                <a:ext cx="1264250" cy="434800"/>
              </a:xfrm>
              <a:custGeom>
                <a:avLst/>
                <a:gdLst/>
                <a:ahLst/>
                <a:cxnLst/>
                <a:rect l="l" t="t" r="r" b="b"/>
                <a:pathLst>
                  <a:path w="50570" h="17392" extrusionOk="0">
                    <a:moveTo>
                      <a:pt x="18086" y="593"/>
                    </a:moveTo>
                    <a:cubicBezTo>
                      <a:pt x="18219" y="593"/>
                      <a:pt x="18347" y="702"/>
                      <a:pt x="18353" y="842"/>
                    </a:cubicBezTo>
                    <a:cubicBezTo>
                      <a:pt x="18355" y="907"/>
                      <a:pt x="18333" y="969"/>
                      <a:pt x="18290" y="1018"/>
                    </a:cubicBezTo>
                    <a:cubicBezTo>
                      <a:pt x="18290" y="1050"/>
                      <a:pt x="18289" y="1081"/>
                      <a:pt x="18289" y="1110"/>
                    </a:cubicBezTo>
                    <a:cubicBezTo>
                      <a:pt x="18291" y="1654"/>
                      <a:pt x="18294" y="2200"/>
                      <a:pt x="18296" y="2744"/>
                    </a:cubicBezTo>
                    <a:cubicBezTo>
                      <a:pt x="18298" y="2784"/>
                      <a:pt x="18279" y="2824"/>
                      <a:pt x="18246" y="2847"/>
                    </a:cubicBezTo>
                    <a:cubicBezTo>
                      <a:pt x="18261" y="2851"/>
                      <a:pt x="18273" y="2858"/>
                      <a:pt x="18285" y="2867"/>
                    </a:cubicBezTo>
                    <a:cubicBezTo>
                      <a:pt x="18328" y="2676"/>
                      <a:pt x="18375" y="2484"/>
                      <a:pt x="18437" y="2296"/>
                    </a:cubicBezTo>
                    <a:cubicBezTo>
                      <a:pt x="18549" y="1951"/>
                      <a:pt x="18680" y="1586"/>
                      <a:pt x="18889" y="1286"/>
                    </a:cubicBezTo>
                    <a:cubicBezTo>
                      <a:pt x="19069" y="1027"/>
                      <a:pt x="19321" y="808"/>
                      <a:pt x="19637" y="741"/>
                    </a:cubicBezTo>
                    <a:cubicBezTo>
                      <a:pt x="19701" y="727"/>
                      <a:pt x="19765" y="721"/>
                      <a:pt x="19828" y="721"/>
                    </a:cubicBezTo>
                    <a:cubicBezTo>
                      <a:pt x="20067" y="721"/>
                      <a:pt x="20295" y="815"/>
                      <a:pt x="20456" y="1003"/>
                    </a:cubicBezTo>
                    <a:cubicBezTo>
                      <a:pt x="20895" y="1516"/>
                      <a:pt x="20695" y="2176"/>
                      <a:pt x="20451" y="2730"/>
                    </a:cubicBezTo>
                    <a:cubicBezTo>
                      <a:pt x="20763" y="2850"/>
                      <a:pt x="21058" y="3013"/>
                      <a:pt x="21178" y="3350"/>
                    </a:cubicBezTo>
                    <a:cubicBezTo>
                      <a:pt x="21281" y="3641"/>
                      <a:pt x="21226" y="3985"/>
                      <a:pt x="21062" y="4242"/>
                    </a:cubicBezTo>
                    <a:cubicBezTo>
                      <a:pt x="20886" y="4519"/>
                      <a:pt x="20582" y="4693"/>
                      <a:pt x="20259" y="4745"/>
                    </a:cubicBezTo>
                    <a:cubicBezTo>
                      <a:pt x="20175" y="4758"/>
                      <a:pt x="20093" y="4765"/>
                      <a:pt x="20011" y="4765"/>
                    </a:cubicBezTo>
                    <a:cubicBezTo>
                      <a:pt x="19720" y="4765"/>
                      <a:pt x="19445" y="4681"/>
                      <a:pt x="19195" y="4546"/>
                    </a:cubicBezTo>
                    <a:lnTo>
                      <a:pt x="19195" y="4546"/>
                    </a:lnTo>
                    <a:cubicBezTo>
                      <a:pt x="19254" y="4593"/>
                      <a:pt x="19311" y="4641"/>
                      <a:pt x="19369" y="4688"/>
                    </a:cubicBezTo>
                    <a:cubicBezTo>
                      <a:pt x="19659" y="4928"/>
                      <a:pt x="20007" y="5205"/>
                      <a:pt x="20171" y="5552"/>
                    </a:cubicBezTo>
                    <a:cubicBezTo>
                      <a:pt x="20249" y="5718"/>
                      <a:pt x="20246" y="5910"/>
                      <a:pt x="20100" y="6035"/>
                    </a:cubicBezTo>
                    <a:cubicBezTo>
                      <a:pt x="20021" y="6105"/>
                      <a:pt x="19919" y="6136"/>
                      <a:pt x="19817" y="6136"/>
                    </a:cubicBezTo>
                    <a:cubicBezTo>
                      <a:pt x="19754" y="6136"/>
                      <a:pt x="19692" y="6125"/>
                      <a:pt x="19633" y="6102"/>
                    </a:cubicBezTo>
                    <a:cubicBezTo>
                      <a:pt x="19447" y="6032"/>
                      <a:pt x="19305" y="5874"/>
                      <a:pt x="19180" y="5725"/>
                    </a:cubicBezTo>
                    <a:cubicBezTo>
                      <a:pt x="19084" y="5608"/>
                      <a:pt x="18994" y="5486"/>
                      <a:pt x="18914" y="5358"/>
                    </a:cubicBezTo>
                    <a:cubicBezTo>
                      <a:pt x="18884" y="5374"/>
                      <a:pt x="18849" y="5383"/>
                      <a:pt x="18815" y="5383"/>
                    </a:cubicBezTo>
                    <a:cubicBezTo>
                      <a:pt x="18806" y="5383"/>
                      <a:pt x="18798" y="5383"/>
                      <a:pt x="18789" y="5382"/>
                    </a:cubicBezTo>
                    <a:lnTo>
                      <a:pt x="18789" y="5382"/>
                    </a:lnTo>
                    <a:cubicBezTo>
                      <a:pt x="18790" y="5399"/>
                      <a:pt x="18792" y="5415"/>
                      <a:pt x="18793" y="5432"/>
                    </a:cubicBezTo>
                    <a:cubicBezTo>
                      <a:pt x="18818" y="5783"/>
                      <a:pt x="18784" y="6253"/>
                      <a:pt x="18479" y="6487"/>
                    </a:cubicBezTo>
                    <a:cubicBezTo>
                      <a:pt x="18389" y="6556"/>
                      <a:pt x="18289" y="6588"/>
                      <a:pt x="18192" y="6588"/>
                    </a:cubicBezTo>
                    <a:cubicBezTo>
                      <a:pt x="17991" y="6588"/>
                      <a:pt x="17806" y="6449"/>
                      <a:pt x="17772" y="6214"/>
                    </a:cubicBezTo>
                    <a:cubicBezTo>
                      <a:pt x="17745" y="6034"/>
                      <a:pt x="17783" y="5848"/>
                      <a:pt x="17809" y="5671"/>
                    </a:cubicBezTo>
                    <a:cubicBezTo>
                      <a:pt x="17841" y="5456"/>
                      <a:pt x="17880" y="5242"/>
                      <a:pt x="17929" y="5031"/>
                    </a:cubicBezTo>
                    <a:cubicBezTo>
                      <a:pt x="17935" y="5001"/>
                      <a:pt x="17943" y="4972"/>
                      <a:pt x="17950" y="4942"/>
                    </a:cubicBezTo>
                    <a:lnTo>
                      <a:pt x="17950" y="4942"/>
                    </a:lnTo>
                    <a:cubicBezTo>
                      <a:pt x="17687" y="5324"/>
                      <a:pt x="17251" y="5665"/>
                      <a:pt x="16779" y="5665"/>
                    </a:cubicBezTo>
                    <a:cubicBezTo>
                      <a:pt x="16686" y="5665"/>
                      <a:pt x="16591" y="5652"/>
                      <a:pt x="16497" y="5623"/>
                    </a:cubicBezTo>
                    <a:cubicBezTo>
                      <a:pt x="16016" y="5476"/>
                      <a:pt x="15638" y="4961"/>
                      <a:pt x="15786" y="4468"/>
                    </a:cubicBezTo>
                    <a:cubicBezTo>
                      <a:pt x="15440" y="4257"/>
                      <a:pt x="15182" y="3924"/>
                      <a:pt x="15045" y="3541"/>
                    </a:cubicBezTo>
                    <a:cubicBezTo>
                      <a:pt x="14918" y="3184"/>
                      <a:pt x="14894" y="2747"/>
                      <a:pt x="15052" y="2396"/>
                    </a:cubicBezTo>
                    <a:cubicBezTo>
                      <a:pt x="15182" y="2109"/>
                      <a:pt x="15441" y="2035"/>
                      <a:pt x="15716" y="2035"/>
                    </a:cubicBezTo>
                    <a:cubicBezTo>
                      <a:pt x="15861" y="2035"/>
                      <a:pt x="16010" y="2055"/>
                      <a:pt x="16148" y="2076"/>
                    </a:cubicBezTo>
                    <a:cubicBezTo>
                      <a:pt x="16803" y="2174"/>
                      <a:pt x="17425" y="2464"/>
                      <a:pt x="17928" y="2894"/>
                    </a:cubicBezTo>
                    <a:cubicBezTo>
                      <a:pt x="17683" y="2392"/>
                      <a:pt x="17392" y="1915"/>
                      <a:pt x="17057" y="1468"/>
                    </a:cubicBezTo>
                    <a:cubicBezTo>
                      <a:pt x="17021" y="1494"/>
                      <a:pt x="16987" y="1519"/>
                      <a:pt x="16938" y="1524"/>
                    </a:cubicBezTo>
                    <a:cubicBezTo>
                      <a:pt x="16930" y="1525"/>
                      <a:pt x="16923" y="1526"/>
                      <a:pt x="16915" y="1526"/>
                    </a:cubicBezTo>
                    <a:cubicBezTo>
                      <a:pt x="16862" y="1526"/>
                      <a:pt x="16811" y="1507"/>
                      <a:pt x="16771" y="1471"/>
                    </a:cubicBezTo>
                    <a:cubicBezTo>
                      <a:pt x="16684" y="1397"/>
                      <a:pt x="16649" y="1267"/>
                      <a:pt x="16692" y="1160"/>
                    </a:cubicBezTo>
                    <a:cubicBezTo>
                      <a:pt x="16735" y="1056"/>
                      <a:pt x="16813" y="1014"/>
                      <a:pt x="16894" y="1014"/>
                    </a:cubicBezTo>
                    <a:cubicBezTo>
                      <a:pt x="17003" y="1014"/>
                      <a:pt x="17120" y="1089"/>
                      <a:pt x="17176" y="1195"/>
                    </a:cubicBezTo>
                    <a:cubicBezTo>
                      <a:pt x="17189" y="1204"/>
                      <a:pt x="17201" y="1217"/>
                      <a:pt x="17211" y="1230"/>
                    </a:cubicBezTo>
                    <a:cubicBezTo>
                      <a:pt x="17519" y="1630"/>
                      <a:pt x="17792" y="2056"/>
                      <a:pt x="18028" y="2503"/>
                    </a:cubicBezTo>
                    <a:lnTo>
                      <a:pt x="18025" y="1742"/>
                    </a:lnTo>
                    <a:lnTo>
                      <a:pt x="18022" y="1242"/>
                    </a:lnTo>
                    <a:lnTo>
                      <a:pt x="18022" y="1090"/>
                    </a:lnTo>
                    <a:cubicBezTo>
                      <a:pt x="18004" y="1082"/>
                      <a:pt x="17987" y="1073"/>
                      <a:pt x="17971" y="1061"/>
                    </a:cubicBezTo>
                    <a:cubicBezTo>
                      <a:pt x="17933" y="1031"/>
                      <a:pt x="17904" y="991"/>
                      <a:pt x="17892" y="945"/>
                    </a:cubicBezTo>
                    <a:cubicBezTo>
                      <a:pt x="17828" y="830"/>
                      <a:pt x="17862" y="670"/>
                      <a:pt x="17990" y="613"/>
                    </a:cubicBezTo>
                    <a:cubicBezTo>
                      <a:pt x="18021" y="599"/>
                      <a:pt x="18054" y="593"/>
                      <a:pt x="18086" y="593"/>
                    </a:cubicBezTo>
                    <a:close/>
                    <a:moveTo>
                      <a:pt x="33246" y="721"/>
                    </a:moveTo>
                    <a:cubicBezTo>
                      <a:pt x="33379" y="721"/>
                      <a:pt x="33507" y="829"/>
                      <a:pt x="33514" y="970"/>
                    </a:cubicBezTo>
                    <a:cubicBezTo>
                      <a:pt x="33516" y="1034"/>
                      <a:pt x="33494" y="1097"/>
                      <a:pt x="33451" y="1146"/>
                    </a:cubicBezTo>
                    <a:cubicBezTo>
                      <a:pt x="33451" y="1178"/>
                      <a:pt x="33450" y="1210"/>
                      <a:pt x="33450" y="1237"/>
                    </a:cubicBezTo>
                    <a:cubicBezTo>
                      <a:pt x="33452" y="1782"/>
                      <a:pt x="33454" y="2327"/>
                      <a:pt x="33456" y="2871"/>
                    </a:cubicBezTo>
                    <a:cubicBezTo>
                      <a:pt x="33459" y="2913"/>
                      <a:pt x="33439" y="2951"/>
                      <a:pt x="33406" y="2976"/>
                    </a:cubicBezTo>
                    <a:cubicBezTo>
                      <a:pt x="33421" y="2979"/>
                      <a:pt x="33434" y="2986"/>
                      <a:pt x="33446" y="2996"/>
                    </a:cubicBezTo>
                    <a:cubicBezTo>
                      <a:pt x="33488" y="2803"/>
                      <a:pt x="33536" y="2613"/>
                      <a:pt x="33598" y="2424"/>
                    </a:cubicBezTo>
                    <a:cubicBezTo>
                      <a:pt x="33709" y="2078"/>
                      <a:pt x="33840" y="1715"/>
                      <a:pt x="34049" y="1414"/>
                    </a:cubicBezTo>
                    <a:cubicBezTo>
                      <a:pt x="34229" y="1154"/>
                      <a:pt x="34481" y="935"/>
                      <a:pt x="34797" y="869"/>
                    </a:cubicBezTo>
                    <a:cubicBezTo>
                      <a:pt x="34862" y="856"/>
                      <a:pt x="34926" y="849"/>
                      <a:pt x="34990" y="849"/>
                    </a:cubicBezTo>
                    <a:cubicBezTo>
                      <a:pt x="35228" y="849"/>
                      <a:pt x="35455" y="943"/>
                      <a:pt x="35616" y="1131"/>
                    </a:cubicBezTo>
                    <a:cubicBezTo>
                      <a:pt x="36056" y="1643"/>
                      <a:pt x="35855" y="2304"/>
                      <a:pt x="35610" y="2858"/>
                    </a:cubicBezTo>
                    <a:cubicBezTo>
                      <a:pt x="35923" y="2978"/>
                      <a:pt x="36217" y="3141"/>
                      <a:pt x="36338" y="3477"/>
                    </a:cubicBezTo>
                    <a:cubicBezTo>
                      <a:pt x="36441" y="3769"/>
                      <a:pt x="36385" y="4112"/>
                      <a:pt x="36221" y="4369"/>
                    </a:cubicBezTo>
                    <a:lnTo>
                      <a:pt x="36222" y="4369"/>
                    </a:lnTo>
                    <a:cubicBezTo>
                      <a:pt x="36044" y="4647"/>
                      <a:pt x="35741" y="4820"/>
                      <a:pt x="35419" y="4872"/>
                    </a:cubicBezTo>
                    <a:cubicBezTo>
                      <a:pt x="35334" y="4886"/>
                      <a:pt x="35251" y="4893"/>
                      <a:pt x="35168" y="4893"/>
                    </a:cubicBezTo>
                    <a:cubicBezTo>
                      <a:pt x="34878" y="4893"/>
                      <a:pt x="34604" y="4809"/>
                      <a:pt x="34354" y="4673"/>
                    </a:cubicBezTo>
                    <a:lnTo>
                      <a:pt x="34354" y="4673"/>
                    </a:lnTo>
                    <a:cubicBezTo>
                      <a:pt x="34412" y="4720"/>
                      <a:pt x="34471" y="4768"/>
                      <a:pt x="34529" y="4816"/>
                    </a:cubicBezTo>
                    <a:cubicBezTo>
                      <a:pt x="34818" y="5055"/>
                      <a:pt x="35167" y="5333"/>
                      <a:pt x="35331" y="5679"/>
                    </a:cubicBezTo>
                    <a:cubicBezTo>
                      <a:pt x="35409" y="5845"/>
                      <a:pt x="35405" y="6038"/>
                      <a:pt x="35260" y="6163"/>
                    </a:cubicBezTo>
                    <a:cubicBezTo>
                      <a:pt x="35180" y="6233"/>
                      <a:pt x="35078" y="6265"/>
                      <a:pt x="34975" y="6265"/>
                    </a:cubicBezTo>
                    <a:cubicBezTo>
                      <a:pt x="34913" y="6265"/>
                      <a:pt x="34850" y="6253"/>
                      <a:pt x="34793" y="6231"/>
                    </a:cubicBezTo>
                    <a:cubicBezTo>
                      <a:pt x="34607" y="6160"/>
                      <a:pt x="34463" y="6001"/>
                      <a:pt x="34340" y="5853"/>
                    </a:cubicBezTo>
                    <a:cubicBezTo>
                      <a:pt x="34243" y="5736"/>
                      <a:pt x="34154" y="5613"/>
                      <a:pt x="34074" y="5486"/>
                    </a:cubicBezTo>
                    <a:cubicBezTo>
                      <a:pt x="34042" y="5503"/>
                      <a:pt x="34007" y="5511"/>
                      <a:pt x="33971" y="5511"/>
                    </a:cubicBezTo>
                    <a:cubicBezTo>
                      <a:pt x="33963" y="5511"/>
                      <a:pt x="33956" y="5511"/>
                      <a:pt x="33949" y="5510"/>
                    </a:cubicBezTo>
                    <a:lnTo>
                      <a:pt x="33949" y="5510"/>
                    </a:lnTo>
                    <a:cubicBezTo>
                      <a:pt x="33950" y="5526"/>
                      <a:pt x="33951" y="5542"/>
                      <a:pt x="33953" y="5559"/>
                    </a:cubicBezTo>
                    <a:cubicBezTo>
                      <a:pt x="33977" y="5911"/>
                      <a:pt x="33943" y="6381"/>
                      <a:pt x="33638" y="6615"/>
                    </a:cubicBezTo>
                    <a:cubicBezTo>
                      <a:pt x="33549" y="6683"/>
                      <a:pt x="33449" y="6715"/>
                      <a:pt x="33352" y="6715"/>
                    </a:cubicBezTo>
                    <a:cubicBezTo>
                      <a:pt x="33151" y="6715"/>
                      <a:pt x="32966" y="6577"/>
                      <a:pt x="32931" y="6342"/>
                    </a:cubicBezTo>
                    <a:cubicBezTo>
                      <a:pt x="32905" y="6162"/>
                      <a:pt x="32942" y="5976"/>
                      <a:pt x="32968" y="5798"/>
                    </a:cubicBezTo>
                    <a:cubicBezTo>
                      <a:pt x="33000" y="5584"/>
                      <a:pt x="33040" y="5371"/>
                      <a:pt x="33089" y="5159"/>
                    </a:cubicBezTo>
                    <a:cubicBezTo>
                      <a:pt x="33096" y="5130"/>
                      <a:pt x="33103" y="5100"/>
                      <a:pt x="33110" y="5070"/>
                    </a:cubicBezTo>
                    <a:lnTo>
                      <a:pt x="33110" y="5070"/>
                    </a:lnTo>
                    <a:cubicBezTo>
                      <a:pt x="32847" y="5451"/>
                      <a:pt x="32411" y="5792"/>
                      <a:pt x="31939" y="5792"/>
                    </a:cubicBezTo>
                    <a:cubicBezTo>
                      <a:pt x="31846" y="5792"/>
                      <a:pt x="31752" y="5779"/>
                      <a:pt x="31658" y="5750"/>
                    </a:cubicBezTo>
                    <a:cubicBezTo>
                      <a:pt x="31176" y="5605"/>
                      <a:pt x="30797" y="5088"/>
                      <a:pt x="30946" y="4596"/>
                    </a:cubicBezTo>
                    <a:cubicBezTo>
                      <a:pt x="30600" y="4384"/>
                      <a:pt x="30341" y="4052"/>
                      <a:pt x="30205" y="3669"/>
                    </a:cubicBezTo>
                    <a:cubicBezTo>
                      <a:pt x="30078" y="3312"/>
                      <a:pt x="30053" y="2875"/>
                      <a:pt x="30213" y="2524"/>
                    </a:cubicBezTo>
                    <a:cubicBezTo>
                      <a:pt x="30343" y="2236"/>
                      <a:pt x="30601" y="2162"/>
                      <a:pt x="30876" y="2162"/>
                    </a:cubicBezTo>
                    <a:cubicBezTo>
                      <a:pt x="31021" y="2162"/>
                      <a:pt x="31171" y="2183"/>
                      <a:pt x="31309" y="2204"/>
                    </a:cubicBezTo>
                    <a:cubicBezTo>
                      <a:pt x="31963" y="2303"/>
                      <a:pt x="32586" y="2593"/>
                      <a:pt x="33089" y="3021"/>
                    </a:cubicBezTo>
                    <a:cubicBezTo>
                      <a:pt x="32844" y="2520"/>
                      <a:pt x="32552" y="2042"/>
                      <a:pt x="32218" y="1596"/>
                    </a:cubicBezTo>
                    <a:cubicBezTo>
                      <a:pt x="32182" y="1621"/>
                      <a:pt x="32148" y="1648"/>
                      <a:pt x="32099" y="1652"/>
                    </a:cubicBezTo>
                    <a:cubicBezTo>
                      <a:pt x="32091" y="1653"/>
                      <a:pt x="32083" y="1653"/>
                      <a:pt x="32076" y="1653"/>
                    </a:cubicBezTo>
                    <a:cubicBezTo>
                      <a:pt x="32023" y="1653"/>
                      <a:pt x="31972" y="1634"/>
                      <a:pt x="31932" y="1599"/>
                    </a:cubicBezTo>
                    <a:cubicBezTo>
                      <a:pt x="31845" y="1525"/>
                      <a:pt x="31810" y="1395"/>
                      <a:pt x="31853" y="1288"/>
                    </a:cubicBezTo>
                    <a:cubicBezTo>
                      <a:pt x="31896" y="1184"/>
                      <a:pt x="31974" y="1141"/>
                      <a:pt x="32056" y="1141"/>
                    </a:cubicBezTo>
                    <a:cubicBezTo>
                      <a:pt x="32165" y="1141"/>
                      <a:pt x="32282" y="1216"/>
                      <a:pt x="32337" y="1322"/>
                    </a:cubicBezTo>
                    <a:cubicBezTo>
                      <a:pt x="32350" y="1333"/>
                      <a:pt x="32361" y="1345"/>
                      <a:pt x="32372" y="1357"/>
                    </a:cubicBezTo>
                    <a:cubicBezTo>
                      <a:pt x="32679" y="1758"/>
                      <a:pt x="32952" y="2184"/>
                      <a:pt x="33188" y="2630"/>
                    </a:cubicBezTo>
                    <a:cubicBezTo>
                      <a:pt x="33187" y="2377"/>
                      <a:pt x="33186" y="2123"/>
                      <a:pt x="33185" y="1870"/>
                    </a:cubicBezTo>
                    <a:cubicBezTo>
                      <a:pt x="33184" y="1703"/>
                      <a:pt x="33184" y="1536"/>
                      <a:pt x="33183" y="1369"/>
                    </a:cubicBezTo>
                    <a:lnTo>
                      <a:pt x="33183" y="1218"/>
                    </a:lnTo>
                    <a:cubicBezTo>
                      <a:pt x="33165" y="1210"/>
                      <a:pt x="33148" y="1200"/>
                      <a:pt x="33132" y="1188"/>
                    </a:cubicBezTo>
                    <a:cubicBezTo>
                      <a:pt x="33094" y="1160"/>
                      <a:pt x="33065" y="1118"/>
                      <a:pt x="33052" y="1073"/>
                    </a:cubicBezTo>
                    <a:cubicBezTo>
                      <a:pt x="32989" y="958"/>
                      <a:pt x="33023" y="798"/>
                      <a:pt x="33150" y="741"/>
                    </a:cubicBezTo>
                    <a:cubicBezTo>
                      <a:pt x="33181" y="727"/>
                      <a:pt x="33214" y="721"/>
                      <a:pt x="33246" y="721"/>
                    </a:cubicBezTo>
                    <a:close/>
                    <a:moveTo>
                      <a:pt x="7970" y="3462"/>
                    </a:moveTo>
                    <a:cubicBezTo>
                      <a:pt x="8103" y="3462"/>
                      <a:pt x="8230" y="3571"/>
                      <a:pt x="8236" y="3711"/>
                    </a:cubicBezTo>
                    <a:cubicBezTo>
                      <a:pt x="8238" y="3776"/>
                      <a:pt x="8216" y="3839"/>
                      <a:pt x="8174" y="3888"/>
                    </a:cubicBezTo>
                    <a:cubicBezTo>
                      <a:pt x="8174" y="3920"/>
                      <a:pt x="8172" y="3951"/>
                      <a:pt x="8173" y="3979"/>
                    </a:cubicBezTo>
                    <a:cubicBezTo>
                      <a:pt x="8175" y="4524"/>
                      <a:pt x="8178" y="5069"/>
                      <a:pt x="8180" y="5613"/>
                    </a:cubicBezTo>
                    <a:cubicBezTo>
                      <a:pt x="8181" y="5654"/>
                      <a:pt x="8163" y="5693"/>
                      <a:pt x="8130" y="5716"/>
                    </a:cubicBezTo>
                    <a:cubicBezTo>
                      <a:pt x="8144" y="5721"/>
                      <a:pt x="8157" y="5727"/>
                      <a:pt x="8168" y="5737"/>
                    </a:cubicBezTo>
                    <a:cubicBezTo>
                      <a:pt x="8211" y="5545"/>
                      <a:pt x="8259" y="5354"/>
                      <a:pt x="8320" y="5166"/>
                    </a:cubicBezTo>
                    <a:cubicBezTo>
                      <a:pt x="8432" y="4820"/>
                      <a:pt x="8562" y="4457"/>
                      <a:pt x="8772" y="4156"/>
                    </a:cubicBezTo>
                    <a:cubicBezTo>
                      <a:pt x="8952" y="3896"/>
                      <a:pt x="9204" y="3677"/>
                      <a:pt x="9520" y="3610"/>
                    </a:cubicBezTo>
                    <a:cubicBezTo>
                      <a:pt x="9584" y="3597"/>
                      <a:pt x="9648" y="3590"/>
                      <a:pt x="9711" y="3590"/>
                    </a:cubicBezTo>
                    <a:cubicBezTo>
                      <a:pt x="9950" y="3590"/>
                      <a:pt x="10178" y="3685"/>
                      <a:pt x="10339" y="3873"/>
                    </a:cubicBezTo>
                    <a:cubicBezTo>
                      <a:pt x="10778" y="4385"/>
                      <a:pt x="10578" y="5046"/>
                      <a:pt x="10334" y="5600"/>
                    </a:cubicBezTo>
                    <a:cubicBezTo>
                      <a:pt x="10645" y="5720"/>
                      <a:pt x="10941" y="5883"/>
                      <a:pt x="11061" y="6219"/>
                    </a:cubicBezTo>
                    <a:cubicBezTo>
                      <a:pt x="11164" y="6511"/>
                      <a:pt x="11109" y="6854"/>
                      <a:pt x="10944" y="7111"/>
                    </a:cubicBezTo>
                    <a:cubicBezTo>
                      <a:pt x="10767" y="7389"/>
                      <a:pt x="10463" y="7561"/>
                      <a:pt x="10142" y="7614"/>
                    </a:cubicBezTo>
                    <a:cubicBezTo>
                      <a:pt x="10058" y="7628"/>
                      <a:pt x="9975" y="7634"/>
                      <a:pt x="9894" y="7634"/>
                    </a:cubicBezTo>
                    <a:cubicBezTo>
                      <a:pt x="9602" y="7634"/>
                      <a:pt x="9328" y="7551"/>
                      <a:pt x="9077" y="7415"/>
                    </a:cubicBezTo>
                    <a:lnTo>
                      <a:pt x="9077" y="7415"/>
                    </a:lnTo>
                    <a:cubicBezTo>
                      <a:pt x="9136" y="7462"/>
                      <a:pt x="9194" y="7510"/>
                      <a:pt x="9251" y="7558"/>
                    </a:cubicBezTo>
                    <a:cubicBezTo>
                      <a:pt x="9541" y="7797"/>
                      <a:pt x="9889" y="8075"/>
                      <a:pt x="10053" y="8421"/>
                    </a:cubicBezTo>
                    <a:cubicBezTo>
                      <a:pt x="10132" y="8586"/>
                      <a:pt x="10127" y="8779"/>
                      <a:pt x="9982" y="8905"/>
                    </a:cubicBezTo>
                    <a:cubicBezTo>
                      <a:pt x="9902" y="8975"/>
                      <a:pt x="9800" y="9007"/>
                      <a:pt x="9697" y="9007"/>
                    </a:cubicBezTo>
                    <a:cubicBezTo>
                      <a:pt x="9635" y="9007"/>
                      <a:pt x="9573" y="8995"/>
                      <a:pt x="9515" y="8973"/>
                    </a:cubicBezTo>
                    <a:cubicBezTo>
                      <a:pt x="9329" y="8902"/>
                      <a:pt x="9187" y="8743"/>
                      <a:pt x="9062" y="8594"/>
                    </a:cubicBezTo>
                    <a:cubicBezTo>
                      <a:pt x="8965" y="8478"/>
                      <a:pt x="8877" y="8355"/>
                      <a:pt x="8796" y="8228"/>
                    </a:cubicBezTo>
                    <a:cubicBezTo>
                      <a:pt x="8766" y="8244"/>
                      <a:pt x="8731" y="8253"/>
                      <a:pt x="8696" y="8253"/>
                    </a:cubicBezTo>
                    <a:cubicBezTo>
                      <a:pt x="8688" y="8253"/>
                      <a:pt x="8679" y="8252"/>
                      <a:pt x="8671" y="8251"/>
                    </a:cubicBezTo>
                    <a:lnTo>
                      <a:pt x="8671" y="8251"/>
                    </a:lnTo>
                    <a:cubicBezTo>
                      <a:pt x="8673" y="8268"/>
                      <a:pt x="8674" y="8284"/>
                      <a:pt x="8675" y="8301"/>
                    </a:cubicBezTo>
                    <a:cubicBezTo>
                      <a:pt x="8701" y="8653"/>
                      <a:pt x="8667" y="9123"/>
                      <a:pt x="8362" y="9357"/>
                    </a:cubicBezTo>
                    <a:cubicBezTo>
                      <a:pt x="8272" y="9425"/>
                      <a:pt x="8171" y="9457"/>
                      <a:pt x="8075" y="9457"/>
                    </a:cubicBezTo>
                    <a:cubicBezTo>
                      <a:pt x="7873" y="9457"/>
                      <a:pt x="7689" y="9318"/>
                      <a:pt x="7653" y="9084"/>
                    </a:cubicBezTo>
                    <a:cubicBezTo>
                      <a:pt x="7627" y="8904"/>
                      <a:pt x="7665" y="8717"/>
                      <a:pt x="7691" y="8540"/>
                    </a:cubicBezTo>
                    <a:cubicBezTo>
                      <a:pt x="7723" y="8325"/>
                      <a:pt x="7763" y="8112"/>
                      <a:pt x="7812" y="7900"/>
                    </a:cubicBezTo>
                    <a:cubicBezTo>
                      <a:pt x="7818" y="7871"/>
                      <a:pt x="7826" y="7842"/>
                      <a:pt x="7833" y="7812"/>
                    </a:cubicBezTo>
                    <a:lnTo>
                      <a:pt x="7833" y="7812"/>
                    </a:lnTo>
                    <a:cubicBezTo>
                      <a:pt x="7570" y="8193"/>
                      <a:pt x="7134" y="8534"/>
                      <a:pt x="6662" y="8534"/>
                    </a:cubicBezTo>
                    <a:cubicBezTo>
                      <a:pt x="6569" y="8534"/>
                      <a:pt x="6474" y="8521"/>
                      <a:pt x="6380" y="8492"/>
                    </a:cubicBezTo>
                    <a:cubicBezTo>
                      <a:pt x="5899" y="8346"/>
                      <a:pt x="5521" y="7830"/>
                      <a:pt x="5669" y="7338"/>
                    </a:cubicBezTo>
                    <a:cubicBezTo>
                      <a:pt x="5322" y="7126"/>
                      <a:pt x="5065" y="6793"/>
                      <a:pt x="4928" y="6411"/>
                    </a:cubicBezTo>
                    <a:cubicBezTo>
                      <a:pt x="4801" y="6053"/>
                      <a:pt x="4777" y="5617"/>
                      <a:pt x="4936" y="5266"/>
                    </a:cubicBezTo>
                    <a:cubicBezTo>
                      <a:pt x="5065" y="4978"/>
                      <a:pt x="5324" y="4904"/>
                      <a:pt x="5599" y="4904"/>
                    </a:cubicBezTo>
                    <a:cubicBezTo>
                      <a:pt x="5744" y="4904"/>
                      <a:pt x="5894" y="4925"/>
                      <a:pt x="6032" y="4946"/>
                    </a:cubicBezTo>
                    <a:cubicBezTo>
                      <a:pt x="6686" y="5043"/>
                      <a:pt x="7308" y="5334"/>
                      <a:pt x="7811" y="5763"/>
                    </a:cubicBezTo>
                    <a:cubicBezTo>
                      <a:pt x="7566" y="5261"/>
                      <a:pt x="7275" y="4784"/>
                      <a:pt x="6940" y="4338"/>
                    </a:cubicBezTo>
                    <a:cubicBezTo>
                      <a:pt x="6904" y="4362"/>
                      <a:pt x="6870" y="4389"/>
                      <a:pt x="6822" y="4394"/>
                    </a:cubicBezTo>
                    <a:cubicBezTo>
                      <a:pt x="6814" y="4395"/>
                      <a:pt x="6807" y="4395"/>
                      <a:pt x="6799" y="4395"/>
                    </a:cubicBezTo>
                    <a:cubicBezTo>
                      <a:pt x="6746" y="4395"/>
                      <a:pt x="6695" y="4376"/>
                      <a:pt x="6655" y="4341"/>
                    </a:cubicBezTo>
                    <a:cubicBezTo>
                      <a:pt x="6568" y="4266"/>
                      <a:pt x="6532" y="4137"/>
                      <a:pt x="6576" y="4030"/>
                    </a:cubicBezTo>
                    <a:cubicBezTo>
                      <a:pt x="6619" y="3926"/>
                      <a:pt x="6696" y="3883"/>
                      <a:pt x="6778" y="3883"/>
                    </a:cubicBezTo>
                    <a:cubicBezTo>
                      <a:pt x="6887" y="3883"/>
                      <a:pt x="7004" y="3958"/>
                      <a:pt x="7059" y="4064"/>
                    </a:cubicBezTo>
                    <a:cubicBezTo>
                      <a:pt x="7072" y="4075"/>
                      <a:pt x="7084" y="4087"/>
                      <a:pt x="7094" y="4099"/>
                    </a:cubicBezTo>
                    <a:cubicBezTo>
                      <a:pt x="7403" y="4500"/>
                      <a:pt x="7676" y="4925"/>
                      <a:pt x="7911" y="5372"/>
                    </a:cubicBezTo>
                    <a:cubicBezTo>
                      <a:pt x="7910" y="5118"/>
                      <a:pt x="7909" y="4865"/>
                      <a:pt x="7908" y="4612"/>
                    </a:cubicBezTo>
                    <a:cubicBezTo>
                      <a:pt x="7908" y="4445"/>
                      <a:pt x="7906" y="4278"/>
                      <a:pt x="7905" y="4111"/>
                    </a:cubicBezTo>
                    <a:lnTo>
                      <a:pt x="7905" y="3959"/>
                    </a:lnTo>
                    <a:cubicBezTo>
                      <a:pt x="7887" y="3952"/>
                      <a:pt x="7870" y="3942"/>
                      <a:pt x="7854" y="3930"/>
                    </a:cubicBezTo>
                    <a:cubicBezTo>
                      <a:pt x="7816" y="3902"/>
                      <a:pt x="7788" y="3860"/>
                      <a:pt x="7775" y="3814"/>
                    </a:cubicBezTo>
                    <a:cubicBezTo>
                      <a:pt x="7712" y="3700"/>
                      <a:pt x="7746" y="3539"/>
                      <a:pt x="7874" y="3483"/>
                    </a:cubicBezTo>
                    <a:cubicBezTo>
                      <a:pt x="7905" y="3469"/>
                      <a:pt x="7938" y="3462"/>
                      <a:pt x="7970" y="3462"/>
                    </a:cubicBezTo>
                    <a:close/>
                    <a:moveTo>
                      <a:pt x="24879" y="4685"/>
                    </a:moveTo>
                    <a:cubicBezTo>
                      <a:pt x="25012" y="4685"/>
                      <a:pt x="25140" y="4794"/>
                      <a:pt x="25146" y="4934"/>
                    </a:cubicBezTo>
                    <a:cubicBezTo>
                      <a:pt x="25148" y="4999"/>
                      <a:pt x="25125" y="5062"/>
                      <a:pt x="25083" y="5109"/>
                    </a:cubicBezTo>
                    <a:cubicBezTo>
                      <a:pt x="25083" y="5142"/>
                      <a:pt x="25082" y="5173"/>
                      <a:pt x="25082" y="5201"/>
                    </a:cubicBezTo>
                    <a:cubicBezTo>
                      <a:pt x="25084" y="5746"/>
                      <a:pt x="25086" y="6292"/>
                      <a:pt x="25089" y="6836"/>
                    </a:cubicBezTo>
                    <a:cubicBezTo>
                      <a:pt x="25090" y="6876"/>
                      <a:pt x="25072" y="6916"/>
                      <a:pt x="25039" y="6939"/>
                    </a:cubicBezTo>
                    <a:cubicBezTo>
                      <a:pt x="25053" y="6943"/>
                      <a:pt x="25067" y="6950"/>
                      <a:pt x="25078" y="6959"/>
                    </a:cubicBezTo>
                    <a:cubicBezTo>
                      <a:pt x="25120" y="6767"/>
                      <a:pt x="25169" y="6577"/>
                      <a:pt x="25230" y="6387"/>
                    </a:cubicBezTo>
                    <a:cubicBezTo>
                      <a:pt x="25341" y="6042"/>
                      <a:pt x="25472" y="5678"/>
                      <a:pt x="25680" y="5377"/>
                    </a:cubicBezTo>
                    <a:cubicBezTo>
                      <a:pt x="25861" y="5118"/>
                      <a:pt x="26113" y="4899"/>
                      <a:pt x="26430" y="4833"/>
                    </a:cubicBezTo>
                    <a:cubicBezTo>
                      <a:pt x="26494" y="4820"/>
                      <a:pt x="26558" y="4813"/>
                      <a:pt x="26621" y="4813"/>
                    </a:cubicBezTo>
                    <a:cubicBezTo>
                      <a:pt x="26859" y="4813"/>
                      <a:pt x="27087" y="4907"/>
                      <a:pt x="27249" y="5095"/>
                    </a:cubicBezTo>
                    <a:cubicBezTo>
                      <a:pt x="27688" y="5607"/>
                      <a:pt x="27488" y="6267"/>
                      <a:pt x="27242" y="6822"/>
                    </a:cubicBezTo>
                    <a:cubicBezTo>
                      <a:pt x="27555" y="6941"/>
                      <a:pt x="27849" y="7105"/>
                      <a:pt x="27970" y="7442"/>
                    </a:cubicBezTo>
                    <a:cubicBezTo>
                      <a:pt x="28073" y="7732"/>
                      <a:pt x="28018" y="8076"/>
                      <a:pt x="27854" y="8333"/>
                    </a:cubicBezTo>
                    <a:cubicBezTo>
                      <a:pt x="27677" y="8610"/>
                      <a:pt x="27373" y="8784"/>
                      <a:pt x="27052" y="8837"/>
                    </a:cubicBezTo>
                    <a:cubicBezTo>
                      <a:pt x="26968" y="8851"/>
                      <a:pt x="26885" y="8857"/>
                      <a:pt x="26804" y="8857"/>
                    </a:cubicBezTo>
                    <a:cubicBezTo>
                      <a:pt x="26512" y="8857"/>
                      <a:pt x="26238" y="8773"/>
                      <a:pt x="25987" y="8637"/>
                    </a:cubicBezTo>
                    <a:lnTo>
                      <a:pt x="25987" y="8637"/>
                    </a:lnTo>
                    <a:cubicBezTo>
                      <a:pt x="26045" y="8685"/>
                      <a:pt x="26104" y="8732"/>
                      <a:pt x="26161" y="8779"/>
                    </a:cubicBezTo>
                    <a:cubicBezTo>
                      <a:pt x="26450" y="9019"/>
                      <a:pt x="26799" y="9296"/>
                      <a:pt x="26963" y="9644"/>
                    </a:cubicBezTo>
                    <a:cubicBezTo>
                      <a:pt x="27041" y="9809"/>
                      <a:pt x="27037" y="10001"/>
                      <a:pt x="26891" y="10128"/>
                    </a:cubicBezTo>
                    <a:cubicBezTo>
                      <a:pt x="26812" y="10196"/>
                      <a:pt x="26710" y="10228"/>
                      <a:pt x="26607" y="10228"/>
                    </a:cubicBezTo>
                    <a:cubicBezTo>
                      <a:pt x="26545" y="10228"/>
                      <a:pt x="26483" y="10217"/>
                      <a:pt x="26425" y="10195"/>
                    </a:cubicBezTo>
                    <a:cubicBezTo>
                      <a:pt x="26239" y="10124"/>
                      <a:pt x="26096" y="9965"/>
                      <a:pt x="25972" y="9816"/>
                    </a:cubicBezTo>
                    <a:cubicBezTo>
                      <a:pt x="25875" y="9700"/>
                      <a:pt x="25787" y="9578"/>
                      <a:pt x="25706" y="9449"/>
                    </a:cubicBezTo>
                    <a:cubicBezTo>
                      <a:pt x="25675" y="9467"/>
                      <a:pt x="25640" y="9475"/>
                      <a:pt x="25604" y="9475"/>
                    </a:cubicBezTo>
                    <a:cubicBezTo>
                      <a:pt x="25596" y="9475"/>
                      <a:pt x="25588" y="9474"/>
                      <a:pt x="25580" y="9474"/>
                    </a:cubicBezTo>
                    <a:lnTo>
                      <a:pt x="25580" y="9474"/>
                    </a:lnTo>
                    <a:cubicBezTo>
                      <a:pt x="25582" y="9490"/>
                      <a:pt x="25584" y="9507"/>
                      <a:pt x="25585" y="9523"/>
                    </a:cubicBezTo>
                    <a:cubicBezTo>
                      <a:pt x="25609" y="9875"/>
                      <a:pt x="25575" y="10344"/>
                      <a:pt x="25270" y="10578"/>
                    </a:cubicBezTo>
                    <a:cubicBezTo>
                      <a:pt x="25181" y="10647"/>
                      <a:pt x="25080" y="10679"/>
                      <a:pt x="24983" y="10679"/>
                    </a:cubicBezTo>
                    <a:cubicBezTo>
                      <a:pt x="24782" y="10679"/>
                      <a:pt x="24597" y="10541"/>
                      <a:pt x="24563" y="10305"/>
                    </a:cubicBezTo>
                    <a:cubicBezTo>
                      <a:pt x="24536" y="10126"/>
                      <a:pt x="24575" y="9939"/>
                      <a:pt x="24600" y="9762"/>
                    </a:cubicBezTo>
                    <a:cubicBezTo>
                      <a:pt x="24632" y="9548"/>
                      <a:pt x="24673" y="9334"/>
                      <a:pt x="24720" y="9123"/>
                    </a:cubicBezTo>
                    <a:cubicBezTo>
                      <a:pt x="24728" y="9093"/>
                      <a:pt x="24735" y="9063"/>
                      <a:pt x="24743" y="9035"/>
                    </a:cubicBezTo>
                    <a:lnTo>
                      <a:pt x="24743" y="9035"/>
                    </a:lnTo>
                    <a:cubicBezTo>
                      <a:pt x="24479" y="9415"/>
                      <a:pt x="24043" y="9757"/>
                      <a:pt x="23571" y="9757"/>
                    </a:cubicBezTo>
                    <a:cubicBezTo>
                      <a:pt x="23478" y="9757"/>
                      <a:pt x="23384" y="9744"/>
                      <a:pt x="23289" y="9715"/>
                    </a:cubicBezTo>
                    <a:cubicBezTo>
                      <a:pt x="22809" y="9568"/>
                      <a:pt x="22430" y="9053"/>
                      <a:pt x="22578" y="8560"/>
                    </a:cubicBezTo>
                    <a:cubicBezTo>
                      <a:pt x="22232" y="8349"/>
                      <a:pt x="21974" y="8015"/>
                      <a:pt x="21837" y="7632"/>
                    </a:cubicBezTo>
                    <a:cubicBezTo>
                      <a:pt x="21710" y="7276"/>
                      <a:pt x="21686" y="6839"/>
                      <a:pt x="21845" y="6487"/>
                    </a:cubicBezTo>
                    <a:cubicBezTo>
                      <a:pt x="21976" y="6200"/>
                      <a:pt x="22234" y="6126"/>
                      <a:pt x="22510" y="6126"/>
                    </a:cubicBezTo>
                    <a:cubicBezTo>
                      <a:pt x="22654" y="6126"/>
                      <a:pt x="22803" y="6147"/>
                      <a:pt x="22941" y="6167"/>
                    </a:cubicBezTo>
                    <a:cubicBezTo>
                      <a:pt x="23596" y="6266"/>
                      <a:pt x="24218" y="6556"/>
                      <a:pt x="24720" y="6986"/>
                    </a:cubicBezTo>
                    <a:cubicBezTo>
                      <a:pt x="24476" y="6484"/>
                      <a:pt x="24185" y="6007"/>
                      <a:pt x="23850" y="5559"/>
                    </a:cubicBezTo>
                    <a:cubicBezTo>
                      <a:pt x="23814" y="5585"/>
                      <a:pt x="23779" y="5611"/>
                      <a:pt x="23731" y="5617"/>
                    </a:cubicBezTo>
                    <a:cubicBezTo>
                      <a:pt x="23723" y="5617"/>
                      <a:pt x="23716" y="5618"/>
                      <a:pt x="23708" y="5618"/>
                    </a:cubicBezTo>
                    <a:cubicBezTo>
                      <a:pt x="23655" y="5618"/>
                      <a:pt x="23604" y="5598"/>
                      <a:pt x="23564" y="5563"/>
                    </a:cubicBezTo>
                    <a:cubicBezTo>
                      <a:pt x="23476" y="5489"/>
                      <a:pt x="23441" y="5359"/>
                      <a:pt x="23485" y="5252"/>
                    </a:cubicBezTo>
                    <a:cubicBezTo>
                      <a:pt x="23528" y="5148"/>
                      <a:pt x="23605" y="5106"/>
                      <a:pt x="23687" y="5106"/>
                    </a:cubicBezTo>
                    <a:cubicBezTo>
                      <a:pt x="23796" y="5106"/>
                      <a:pt x="23914" y="5181"/>
                      <a:pt x="23969" y="5287"/>
                    </a:cubicBezTo>
                    <a:cubicBezTo>
                      <a:pt x="23981" y="5297"/>
                      <a:pt x="23993" y="5308"/>
                      <a:pt x="24004" y="5322"/>
                    </a:cubicBezTo>
                    <a:cubicBezTo>
                      <a:pt x="24311" y="5722"/>
                      <a:pt x="24584" y="6147"/>
                      <a:pt x="24820" y="6594"/>
                    </a:cubicBezTo>
                    <a:lnTo>
                      <a:pt x="24817" y="5834"/>
                    </a:lnTo>
                    <a:lnTo>
                      <a:pt x="24815" y="5333"/>
                    </a:lnTo>
                    <a:lnTo>
                      <a:pt x="24815" y="5182"/>
                    </a:lnTo>
                    <a:cubicBezTo>
                      <a:pt x="24797" y="5174"/>
                      <a:pt x="24780" y="5165"/>
                      <a:pt x="24764" y="5152"/>
                    </a:cubicBezTo>
                    <a:cubicBezTo>
                      <a:pt x="24726" y="5123"/>
                      <a:pt x="24698" y="5083"/>
                      <a:pt x="24684" y="5036"/>
                    </a:cubicBezTo>
                    <a:cubicBezTo>
                      <a:pt x="24622" y="4922"/>
                      <a:pt x="24656" y="4762"/>
                      <a:pt x="24783" y="4705"/>
                    </a:cubicBezTo>
                    <a:cubicBezTo>
                      <a:pt x="24814" y="4691"/>
                      <a:pt x="24847" y="4685"/>
                      <a:pt x="24879" y="4685"/>
                    </a:cubicBezTo>
                    <a:close/>
                    <a:moveTo>
                      <a:pt x="40164" y="5208"/>
                    </a:moveTo>
                    <a:cubicBezTo>
                      <a:pt x="40296" y="5208"/>
                      <a:pt x="40424" y="5316"/>
                      <a:pt x="40430" y="5457"/>
                    </a:cubicBezTo>
                    <a:cubicBezTo>
                      <a:pt x="40432" y="5521"/>
                      <a:pt x="40409" y="5585"/>
                      <a:pt x="40368" y="5632"/>
                    </a:cubicBezTo>
                    <a:cubicBezTo>
                      <a:pt x="40368" y="5665"/>
                      <a:pt x="40366" y="5696"/>
                      <a:pt x="40367" y="5724"/>
                    </a:cubicBezTo>
                    <a:cubicBezTo>
                      <a:pt x="40368" y="6269"/>
                      <a:pt x="40371" y="6814"/>
                      <a:pt x="40373" y="7359"/>
                    </a:cubicBezTo>
                    <a:cubicBezTo>
                      <a:pt x="40374" y="7399"/>
                      <a:pt x="40356" y="7438"/>
                      <a:pt x="40323" y="7462"/>
                    </a:cubicBezTo>
                    <a:cubicBezTo>
                      <a:pt x="40337" y="7466"/>
                      <a:pt x="40351" y="7473"/>
                      <a:pt x="40362" y="7482"/>
                    </a:cubicBezTo>
                    <a:cubicBezTo>
                      <a:pt x="40404" y="7290"/>
                      <a:pt x="40453" y="7100"/>
                      <a:pt x="40514" y="6910"/>
                    </a:cubicBezTo>
                    <a:cubicBezTo>
                      <a:pt x="40625" y="6565"/>
                      <a:pt x="40756" y="6201"/>
                      <a:pt x="40965" y="5900"/>
                    </a:cubicBezTo>
                    <a:cubicBezTo>
                      <a:pt x="41145" y="5641"/>
                      <a:pt x="41397" y="5422"/>
                      <a:pt x="41714" y="5355"/>
                    </a:cubicBezTo>
                    <a:cubicBezTo>
                      <a:pt x="41778" y="5342"/>
                      <a:pt x="41842" y="5335"/>
                      <a:pt x="41905" y="5335"/>
                    </a:cubicBezTo>
                    <a:cubicBezTo>
                      <a:pt x="42143" y="5335"/>
                      <a:pt x="42371" y="5429"/>
                      <a:pt x="42533" y="5618"/>
                    </a:cubicBezTo>
                    <a:cubicBezTo>
                      <a:pt x="42972" y="6130"/>
                      <a:pt x="42772" y="6790"/>
                      <a:pt x="42527" y="7344"/>
                    </a:cubicBezTo>
                    <a:cubicBezTo>
                      <a:pt x="42839" y="7464"/>
                      <a:pt x="43134" y="7627"/>
                      <a:pt x="43254" y="7964"/>
                    </a:cubicBezTo>
                    <a:cubicBezTo>
                      <a:pt x="43357" y="8255"/>
                      <a:pt x="43301" y="8599"/>
                      <a:pt x="43138" y="8856"/>
                    </a:cubicBezTo>
                    <a:cubicBezTo>
                      <a:pt x="42961" y="9133"/>
                      <a:pt x="42657" y="9307"/>
                      <a:pt x="42336" y="9360"/>
                    </a:cubicBezTo>
                    <a:cubicBezTo>
                      <a:pt x="42252" y="9374"/>
                      <a:pt x="42169" y="9380"/>
                      <a:pt x="42088" y="9380"/>
                    </a:cubicBezTo>
                    <a:cubicBezTo>
                      <a:pt x="41796" y="9380"/>
                      <a:pt x="41522" y="9296"/>
                      <a:pt x="41271" y="9160"/>
                    </a:cubicBezTo>
                    <a:lnTo>
                      <a:pt x="41271" y="9160"/>
                    </a:lnTo>
                    <a:cubicBezTo>
                      <a:pt x="41329" y="9208"/>
                      <a:pt x="41388" y="9255"/>
                      <a:pt x="41445" y="9303"/>
                    </a:cubicBezTo>
                    <a:cubicBezTo>
                      <a:pt x="41734" y="9542"/>
                      <a:pt x="42083" y="9819"/>
                      <a:pt x="42247" y="10167"/>
                    </a:cubicBezTo>
                    <a:cubicBezTo>
                      <a:pt x="42325" y="10332"/>
                      <a:pt x="42321" y="10524"/>
                      <a:pt x="42175" y="10651"/>
                    </a:cubicBezTo>
                    <a:cubicBezTo>
                      <a:pt x="42096" y="10720"/>
                      <a:pt x="41994" y="10751"/>
                      <a:pt x="41891" y="10751"/>
                    </a:cubicBezTo>
                    <a:cubicBezTo>
                      <a:pt x="41829" y="10751"/>
                      <a:pt x="41767" y="10740"/>
                      <a:pt x="41709" y="10718"/>
                    </a:cubicBezTo>
                    <a:cubicBezTo>
                      <a:pt x="41523" y="10647"/>
                      <a:pt x="41380" y="10488"/>
                      <a:pt x="41256" y="10339"/>
                    </a:cubicBezTo>
                    <a:cubicBezTo>
                      <a:pt x="41159" y="10223"/>
                      <a:pt x="41071" y="10100"/>
                      <a:pt x="40990" y="9972"/>
                    </a:cubicBezTo>
                    <a:cubicBezTo>
                      <a:pt x="40958" y="9989"/>
                      <a:pt x="40923" y="9998"/>
                      <a:pt x="40886" y="9998"/>
                    </a:cubicBezTo>
                    <a:cubicBezTo>
                      <a:pt x="40879" y="9998"/>
                      <a:pt x="40872" y="9997"/>
                      <a:pt x="40864" y="9997"/>
                    </a:cubicBezTo>
                    <a:lnTo>
                      <a:pt x="40864" y="9997"/>
                    </a:lnTo>
                    <a:cubicBezTo>
                      <a:pt x="40866" y="10013"/>
                      <a:pt x="40868" y="10030"/>
                      <a:pt x="40869" y="10046"/>
                    </a:cubicBezTo>
                    <a:cubicBezTo>
                      <a:pt x="40894" y="10398"/>
                      <a:pt x="40859" y="10867"/>
                      <a:pt x="40555" y="11101"/>
                    </a:cubicBezTo>
                    <a:cubicBezTo>
                      <a:pt x="40465" y="11170"/>
                      <a:pt x="40365" y="11202"/>
                      <a:pt x="40268" y="11202"/>
                    </a:cubicBezTo>
                    <a:cubicBezTo>
                      <a:pt x="40067" y="11202"/>
                      <a:pt x="39882" y="11064"/>
                      <a:pt x="39847" y="10828"/>
                    </a:cubicBezTo>
                    <a:cubicBezTo>
                      <a:pt x="39820" y="10650"/>
                      <a:pt x="39859" y="10462"/>
                      <a:pt x="39884" y="10285"/>
                    </a:cubicBezTo>
                    <a:cubicBezTo>
                      <a:pt x="39916" y="10070"/>
                      <a:pt x="39957" y="9857"/>
                      <a:pt x="40005" y="9646"/>
                    </a:cubicBezTo>
                    <a:cubicBezTo>
                      <a:pt x="40012" y="9616"/>
                      <a:pt x="40019" y="9586"/>
                      <a:pt x="40027" y="9557"/>
                    </a:cubicBezTo>
                    <a:lnTo>
                      <a:pt x="40027" y="9557"/>
                    </a:lnTo>
                    <a:cubicBezTo>
                      <a:pt x="39764" y="9938"/>
                      <a:pt x="39327" y="10280"/>
                      <a:pt x="38855" y="10280"/>
                    </a:cubicBezTo>
                    <a:cubicBezTo>
                      <a:pt x="38762" y="10280"/>
                      <a:pt x="38668" y="10267"/>
                      <a:pt x="38573" y="10238"/>
                    </a:cubicBezTo>
                    <a:cubicBezTo>
                      <a:pt x="38093" y="10091"/>
                      <a:pt x="37714" y="9575"/>
                      <a:pt x="37862" y="9084"/>
                    </a:cubicBezTo>
                    <a:cubicBezTo>
                      <a:pt x="37516" y="8872"/>
                      <a:pt x="37258" y="8538"/>
                      <a:pt x="37121" y="8155"/>
                    </a:cubicBezTo>
                    <a:cubicBezTo>
                      <a:pt x="36994" y="7798"/>
                      <a:pt x="36970" y="7361"/>
                      <a:pt x="37129" y="7010"/>
                    </a:cubicBezTo>
                    <a:cubicBezTo>
                      <a:pt x="37259" y="6723"/>
                      <a:pt x="37518" y="6649"/>
                      <a:pt x="37793" y="6649"/>
                    </a:cubicBezTo>
                    <a:cubicBezTo>
                      <a:pt x="37938" y="6649"/>
                      <a:pt x="38087" y="6670"/>
                      <a:pt x="38225" y="6690"/>
                    </a:cubicBezTo>
                    <a:cubicBezTo>
                      <a:pt x="38880" y="6789"/>
                      <a:pt x="39502" y="7079"/>
                      <a:pt x="40004" y="7508"/>
                    </a:cubicBezTo>
                    <a:cubicBezTo>
                      <a:pt x="39760" y="7007"/>
                      <a:pt x="39469" y="6530"/>
                      <a:pt x="39134" y="6082"/>
                    </a:cubicBezTo>
                    <a:cubicBezTo>
                      <a:pt x="39098" y="6108"/>
                      <a:pt x="39063" y="6134"/>
                      <a:pt x="39015" y="6140"/>
                    </a:cubicBezTo>
                    <a:cubicBezTo>
                      <a:pt x="39008" y="6140"/>
                      <a:pt x="39001" y="6140"/>
                      <a:pt x="38995" y="6140"/>
                    </a:cubicBezTo>
                    <a:cubicBezTo>
                      <a:pt x="38941" y="6140"/>
                      <a:pt x="38889" y="6121"/>
                      <a:pt x="38848" y="6086"/>
                    </a:cubicBezTo>
                    <a:cubicBezTo>
                      <a:pt x="38760" y="6012"/>
                      <a:pt x="38725" y="5881"/>
                      <a:pt x="38770" y="5775"/>
                    </a:cubicBezTo>
                    <a:cubicBezTo>
                      <a:pt x="38813" y="5671"/>
                      <a:pt x="38890" y="5629"/>
                      <a:pt x="38972" y="5629"/>
                    </a:cubicBezTo>
                    <a:cubicBezTo>
                      <a:pt x="39081" y="5629"/>
                      <a:pt x="39198" y="5703"/>
                      <a:pt x="39253" y="5809"/>
                    </a:cubicBezTo>
                    <a:cubicBezTo>
                      <a:pt x="39265" y="5820"/>
                      <a:pt x="39277" y="5831"/>
                      <a:pt x="39288" y="5845"/>
                    </a:cubicBezTo>
                    <a:cubicBezTo>
                      <a:pt x="39595" y="6245"/>
                      <a:pt x="39868" y="6670"/>
                      <a:pt x="40104" y="7117"/>
                    </a:cubicBezTo>
                    <a:cubicBezTo>
                      <a:pt x="40103" y="6864"/>
                      <a:pt x="40102" y="6611"/>
                      <a:pt x="40101" y="6356"/>
                    </a:cubicBezTo>
                    <a:cubicBezTo>
                      <a:pt x="40100" y="6190"/>
                      <a:pt x="40100" y="6023"/>
                      <a:pt x="40099" y="5856"/>
                    </a:cubicBezTo>
                    <a:lnTo>
                      <a:pt x="40099" y="5705"/>
                    </a:lnTo>
                    <a:cubicBezTo>
                      <a:pt x="40081" y="5697"/>
                      <a:pt x="40064" y="5687"/>
                      <a:pt x="40048" y="5675"/>
                    </a:cubicBezTo>
                    <a:cubicBezTo>
                      <a:pt x="40010" y="5646"/>
                      <a:pt x="39982" y="5606"/>
                      <a:pt x="39968" y="5559"/>
                    </a:cubicBezTo>
                    <a:cubicBezTo>
                      <a:pt x="39906" y="5444"/>
                      <a:pt x="39940" y="5285"/>
                      <a:pt x="40067" y="5228"/>
                    </a:cubicBezTo>
                    <a:cubicBezTo>
                      <a:pt x="40098" y="5214"/>
                      <a:pt x="40131" y="5208"/>
                      <a:pt x="40164" y="5208"/>
                    </a:cubicBezTo>
                    <a:close/>
                    <a:moveTo>
                      <a:pt x="15514" y="8694"/>
                    </a:moveTo>
                    <a:cubicBezTo>
                      <a:pt x="15647" y="8694"/>
                      <a:pt x="15775" y="8803"/>
                      <a:pt x="15781" y="8944"/>
                    </a:cubicBezTo>
                    <a:cubicBezTo>
                      <a:pt x="15783" y="9008"/>
                      <a:pt x="15761" y="9071"/>
                      <a:pt x="15719" y="9120"/>
                    </a:cubicBezTo>
                    <a:cubicBezTo>
                      <a:pt x="15719" y="9152"/>
                      <a:pt x="15718" y="9183"/>
                      <a:pt x="15718" y="9211"/>
                    </a:cubicBezTo>
                    <a:cubicBezTo>
                      <a:pt x="15720" y="9755"/>
                      <a:pt x="15722" y="10301"/>
                      <a:pt x="15724" y="10845"/>
                    </a:cubicBezTo>
                    <a:cubicBezTo>
                      <a:pt x="15726" y="10887"/>
                      <a:pt x="15708" y="10925"/>
                      <a:pt x="15675" y="10948"/>
                    </a:cubicBezTo>
                    <a:cubicBezTo>
                      <a:pt x="15689" y="10953"/>
                      <a:pt x="15702" y="10960"/>
                      <a:pt x="15713" y="10970"/>
                    </a:cubicBezTo>
                    <a:cubicBezTo>
                      <a:pt x="15756" y="10777"/>
                      <a:pt x="15805" y="10587"/>
                      <a:pt x="15865" y="10398"/>
                    </a:cubicBezTo>
                    <a:cubicBezTo>
                      <a:pt x="15977" y="10052"/>
                      <a:pt x="16108" y="9688"/>
                      <a:pt x="16317" y="9388"/>
                    </a:cubicBezTo>
                    <a:cubicBezTo>
                      <a:pt x="16497" y="9128"/>
                      <a:pt x="16750" y="8909"/>
                      <a:pt x="17066" y="8843"/>
                    </a:cubicBezTo>
                    <a:cubicBezTo>
                      <a:pt x="17130" y="8829"/>
                      <a:pt x="17195" y="8823"/>
                      <a:pt x="17259" y="8823"/>
                    </a:cubicBezTo>
                    <a:cubicBezTo>
                      <a:pt x="17497" y="8823"/>
                      <a:pt x="17723" y="8917"/>
                      <a:pt x="17884" y="9105"/>
                    </a:cubicBezTo>
                    <a:cubicBezTo>
                      <a:pt x="18324" y="9617"/>
                      <a:pt x="18123" y="10277"/>
                      <a:pt x="17879" y="10831"/>
                    </a:cubicBezTo>
                    <a:cubicBezTo>
                      <a:pt x="18192" y="10951"/>
                      <a:pt x="18486" y="11115"/>
                      <a:pt x="18606" y="11451"/>
                    </a:cubicBezTo>
                    <a:cubicBezTo>
                      <a:pt x="18709" y="11742"/>
                      <a:pt x="18654" y="12086"/>
                      <a:pt x="18490" y="12343"/>
                    </a:cubicBezTo>
                    <a:cubicBezTo>
                      <a:pt x="18313" y="12621"/>
                      <a:pt x="18009" y="12794"/>
                      <a:pt x="17688" y="12846"/>
                    </a:cubicBezTo>
                    <a:cubicBezTo>
                      <a:pt x="17603" y="12860"/>
                      <a:pt x="17519" y="12867"/>
                      <a:pt x="17437" y="12867"/>
                    </a:cubicBezTo>
                    <a:cubicBezTo>
                      <a:pt x="17146" y="12867"/>
                      <a:pt x="16873" y="12783"/>
                      <a:pt x="16622" y="12647"/>
                    </a:cubicBezTo>
                    <a:lnTo>
                      <a:pt x="16622" y="12647"/>
                    </a:lnTo>
                    <a:cubicBezTo>
                      <a:pt x="16681" y="12695"/>
                      <a:pt x="16739" y="12742"/>
                      <a:pt x="16797" y="12790"/>
                    </a:cubicBezTo>
                    <a:cubicBezTo>
                      <a:pt x="17087" y="13029"/>
                      <a:pt x="17435" y="13306"/>
                      <a:pt x="17599" y="13653"/>
                    </a:cubicBezTo>
                    <a:cubicBezTo>
                      <a:pt x="17677" y="13819"/>
                      <a:pt x="17673" y="14011"/>
                      <a:pt x="17528" y="14138"/>
                    </a:cubicBezTo>
                    <a:cubicBezTo>
                      <a:pt x="17449" y="14207"/>
                      <a:pt x="17346" y="14238"/>
                      <a:pt x="17244" y="14238"/>
                    </a:cubicBezTo>
                    <a:cubicBezTo>
                      <a:pt x="17181" y="14238"/>
                      <a:pt x="17119" y="14227"/>
                      <a:pt x="17061" y="14205"/>
                    </a:cubicBezTo>
                    <a:cubicBezTo>
                      <a:pt x="16875" y="14134"/>
                      <a:pt x="16732" y="13975"/>
                      <a:pt x="16607" y="13826"/>
                    </a:cubicBezTo>
                    <a:cubicBezTo>
                      <a:pt x="16511" y="13709"/>
                      <a:pt x="16422" y="13587"/>
                      <a:pt x="16342" y="13460"/>
                    </a:cubicBezTo>
                    <a:cubicBezTo>
                      <a:pt x="16310" y="13476"/>
                      <a:pt x="16274" y="13485"/>
                      <a:pt x="16239" y="13485"/>
                    </a:cubicBezTo>
                    <a:cubicBezTo>
                      <a:pt x="16232" y="13485"/>
                      <a:pt x="16224" y="13485"/>
                      <a:pt x="16217" y="13484"/>
                    </a:cubicBezTo>
                    <a:lnTo>
                      <a:pt x="16217" y="13484"/>
                    </a:lnTo>
                    <a:cubicBezTo>
                      <a:pt x="16218" y="13500"/>
                      <a:pt x="16219" y="13516"/>
                      <a:pt x="16220" y="13533"/>
                    </a:cubicBezTo>
                    <a:cubicBezTo>
                      <a:pt x="16246" y="13885"/>
                      <a:pt x="16212" y="14355"/>
                      <a:pt x="15907" y="14589"/>
                    </a:cubicBezTo>
                    <a:cubicBezTo>
                      <a:pt x="15817" y="14657"/>
                      <a:pt x="15717" y="14689"/>
                      <a:pt x="15620" y="14689"/>
                    </a:cubicBezTo>
                    <a:cubicBezTo>
                      <a:pt x="15419" y="14689"/>
                      <a:pt x="15234" y="14551"/>
                      <a:pt x="15199" y="14315"/>
                    </a:cubicBezTo>
                    <a:cubicBezTo>
                      <a:pt x="15172" y="14136"/>
                      <a:pt x="15210" y="13950"/>
                      <a:pt x="15237" y="13772"/>
                    </a:cubicBezTo>
                    <a:cubicBezTo>
                      <a:pt x="15268" y="13557"/>
                      <a:pt x="15308" y="13345"/>
                      <a:pt x="15357" y="13133"/>
                    </a:cubicBezTo>
                    <a:cubicBezTo>
                      <a:pt x="15364" y="13103"/>
                      <a:pt x="15371" y="13074"/>
                      <a:pt x="15378" y="13044"/>
                    </a:cubicBezTo>
                    <a:lnTo>
                      <a:pt x="15378" y="13044"/>
                    </a:lnTo>
                    <a:cubicBezTo>
                      <a:pt x="15115" y="13425"/>
                      <a:pt x="14679" y="13766"/>
                      <a:pt x="14207" y="13766"/>
                    </a:cubicBezTo>
                    <a:cubicBezTo>
                      <a:pt x="14114" y="13766"/>
                      <a:pt x="14020" y="13753"/>
                      <a:pt x="13925" y="13724"/>
                    </a:cubicBezTo>
                    <a:cubicBezTo>
                      <a:pt x="13445" y="13579"/>
                      <a:pt x="13066" y="13062"/>
                      <a:pt x="13214" y="12570"/>
                    </a:cubicBezTo>
                    <a:cubicBezTo>
                      <a:pt x="12868" y="12358"/>
                      <a:pt x="12610" y="12025"/>
                      <a:pt x="12473" y="11643"/>
                    </a:cubicBezTo>
                    <a:cubicBezTo>
                      <a:pt x="12346" y="11285"/>
                      <a:pt x="12322" y="10848"/>
                      <a:pt x="12481" y="10498"/>
                    </a:cubicBezTo>
                    <a:cubicBezTo>
                      <a:pt x="12611" y="10210"/>
                      <a:pt x="12869" y="10136"/>
                      <a:pt x="13144" y="10136"/>
                    </a:cubicBezTo>
                    <a:cubicBezTo>
                      <a:pt x="13289" y="10136"/>
                      <a:pt x="13439" y="10157"/>
                      <a:pt x="13577" y="10178"/>
                    </a:cubicBezTo>
                    <a:cubicBezTo>
                      <a:pt x="14231" y="10276"/>
                      <a:pt x="14853" y="10567"/>
                      <a:pt x="15357" y="10995"/>
                    </a:cubicBezTo>
                    <a:cubicBezTo>
                      <a:pt x="15112" y="10493"/>
                      <a:pt x="14820" y="10016"/>
                      <a:pt x="14485" y="9569"/>
                    </a:cubicBezTo>
                    <a:cubicBezTo>
                      <a:pt x="14449" y="9595"/>
                      <a:pt x="14415" y="9621"/>
                      <a:pt x="14367" y="9626"/>
                    </a:cubicBezTo>
                    <a:cubicBezTo>
                      <a:pt x="14360" y="9627"/>
                      <a:pt x="14352" y="9627"/>
                      <a:pt x="14344" y="9627"/>
                    </a:cubicBezTo>
                    <a:cubicBezTo>
                      <a:pt x="14292" y="9627"/>
                      <a:pt x="14240" y="9608"/>
                      <a:pt x="14200" y="9573"/>
                    </a:cubicBezTo>
                    <a:cubicBezTo>
                      <a:pt x="14113" y="9498"/>
                      <a:pt x="14078" y="9368"/>
                      <a:pt x="14122" y="9262"/>
                    </a:cubicBezTo>
                    <a:cubicBezTo>
                      <a:pt x="14164" y="9158"/>
                      <a:pt x="14242" y="9115"/>
                      <a:pt x="14324" y="9115"/>
                    </a:cubicBezTo>
                    <a:cubicBezTo>
                      <a:pt x="14432" y="9115"/>
                      <a:pt x="14549" y="9190"/>
                      <a:pt x="14604" y="9296"/>
                    </a:cubicBezTo>
                    <a:cubicBezTo>
                      <a:pt x="14618" y="9307"/>
                      <a:pt x="14630" y="9318"/>
                      <a:pt x="14639" y="9331"/>
                    </a:cubicBezTo>
                    <a:cubicBezTo>
                      <a:pt x="14948" y="9732"/>
                      <a:pt x="15221" y="10157"/>
                      <a:pt x="15456" y="10604"/>
                    </a:cubicBezTo>
                    <a:lnTo>
                      <a:pt x="15453" y="9844"/>
                    </a:lnTo>
                    <a:lnTo>
                      <a:pt x="15451" y="9343"/>
                    </a:lnTo>
                    <a:cubicBezTo>
                      <a:pt x="15451" y="9292"/>
                      <a:pt x="15451" y="9242"/>
                      <a:pt x="15451" y="9191"/>
                    </a:cubicBezTo>
                    <a:cubicBezTo>
                      <a:pt x="15433" y="9183"/>
                      <a:pt x="15416" y="9174"/>
                      <a:pt x="15400" y="9162"/>
                    </a:cubicBezTo>
                    <a:cubicBezTo>
                      <a:pt x="15361" y="9133"/>
                      <a:pt x="15333" y="9092"/>
                      <a:pt x="15320" y="9046"/>
                    </a:cubicBezTo>
                    <a:cubicBezTo>
                      <a:pt x="15257" y="8931"/>
                      <a:pt x="15291" y="8771"/>
                      <a:pt x="15418" y="8715"/>
                    </a:cubicBezTo>
                    <a:cubicBezTo>
                      <a:pt x="15449" y="8701"/>
                      <a:pt x="15482" y="8694"/>
                      <a:pt x="15514" y="8694"/>
                    </a:cubicBezTo>
                    <a:close/>
                    <a:moveTo>
                      <a:pt x="32236" y="9573"/>
                    </a:moveTo>
                    <a:cubicBezTo>
                      <a:pt x="32369" y="9573"/>
                      <a:pt x="32497" y="9682"/>
                      <a:pt x="32503" y="9822"/>
                    </a:cubicBezTo>
                    <a:cubicBezTo>
                      <a:pt x="32505" y="9887"/>
                      <a:pt x="32483" y="9950"/>
                      <a:pt x="32440" y="9999"/>
                    </a:cubicBezTo>
                    <a:cubicBezTo>
                      <a:pt x="32440" y="10031"/>
                      <a:pt x="32439" y="10062"/>
                      <a:pt x="32439" y="10090"/>
                    </a:cubicBezTo>
                    <a:cubicBezTo>
                      <a:pt x="32441" y="10635"/>
                      <a:pt x="32444" y="11180"/>
                      <a:pt x="32446" y="11724"/>
                    </a:cubicBezTo>
                    <a:cubicBezTo>
                      <a:pt x="32447" y="11765"/>
                      <a:pt x="32429" y="11804"/>
                      <a:pt x="32396" y="11828"/>
                    </a:cubicBezTo>
                    <a:cubicBezTo>
                      <a:pt x="32410" y="11832"/>
                      <a:pt x="32424" y="11838"/>
                      <a:pt x="32435" y="11848"/>
                    </a:cubicBezTo>
                    <a:cubicBezTo>
                      <a:pt x="32477" y="11655"/>
                      <a:pt x="32526" y="11465"/>
                      <a:pt x="32587" y="11277"/>
                    </a:cubicBezTo>
                    <a:cubicBezTo>
                      <a:pt x="32698" y="10931"/>
                      <a:pt x="32829" y="10567"/>
                      <a:pt x="33039" y="10267"/>
                    </a:cubicBezTo>
                    <a:cubicBezTo>
                      <a:pt x="33219" y="10007"/>
                      <a:pt x="33471" y="9788"/>
                      <a:pt x="33787" y="9721"/>
                    </a:cubicBezTo>
                    <a:cubicBezTo>
                      <a:pt x="33851" y="9708"/>
                      <a:pt x="33915" y="9701"/>
                      <a:pt x="33978" y="9701"/>
                    </a:cubicBezTo>
                    <a:cubicBezTo>
                      <a:pt x="34217" y="9701"/>
                      <a:pt x="34444" y="9796"/>
                      <a:pt x="34606" y="9984"/>
                    </a:cubicBezTo>
                    <a:cubicBezTo>
                      <a:pt x="35046" y="10496"/>
                      <a:pt x="34845" y="11157"/>
                      <a:pt x="34600" y="11711"/>
                    </a:cubicBezTo>
                    <a:cubicBezTo>
                      <a:pt x="34913" y="11831"/>
                      <a:pt x="35207" y="11993"/>
                      <a:pt x="35329" y="12330"/>
                    </a:cubicBezTo>
                    <a:cubicBezTo>
                      <a:pt x="35431" y="12621"/>
                      <a:pt x="35375" y="12964"/>
                      <a:pt x="35212" y="13221"/>
                    </a:cubicBezTo>
                    <a:cubicBezTo>
                      <a:pt x="35034" y="13499"/>
                      <a:pt x="34731" y="13672"/>
                      <a:pt x="34409" y="13725"/>
                    </a:cubicBezTo>
                    <a:cubicBezTo>
                      <a:pt x="34325" y="13739"/>
                      <a:pt x="34242" y="13745"/>
                      <a:pt x="34161" y="13745"/>
                    </a:cubicBezTo>
                    <a:cubicBezTo>
                      <a:pt x="33869" y="13745"/>
                      <a:pt x="33595" y="13662"/>
                      <a:pt x="33344" y="13525"/>
                    </a:cubicBezTo>
                    <a:lnTo>
                      <a:pt x="33344" y="13525"/>
                    </a:lnTo>
                    <a:cubicBezTo>
                      <a:pt x="33402" y="13573"/>
                      <a:pt x="33461" y="13620"/>
                      <a:pt x="33519" y="13668"/>
                    </a:cubicBezTo>
                    <a:cubicBezTo>
                      <a:pt x="33808" y="13907"/>
                      <a:pt x="34157" y="14185"/>
                      <a:pt x="34321" y="14532"/>
                    </a:cubicBezTo>
                    <a:cubicBezTo>
                      <a:pt x="34398" y="14697"/>
                      <a:pt x="34395" y="14889"/>
                      <a:pt x="34249" y="15016"/>
                    </a:cubicBezTo>
                    <a:cubicBezTo>
                      <a:pt x="34170" y="15085"/>
                      <a:pt x="34068" y="15117"/>
                      <a:pt x="33965" y="15117"/>
                    </a:cubicBezTo>
                    <a:cubicBezTo>
                      <a:pt x="33903" y="15117"/>
                      <a:pt x="33840" y="15105"/>
                      <a:pt x="33783" y="15083"/>
                    </a:cubicBezTo>
                    <a:cubicBezTo>
                      <a:pt x="33597" y="15013"/>
                      <a:pt x="33453" y="14853"/>
                      <a:pt x="33330" y="14704"/>
                    </a:cubicBezTo>
                    <a:cubicBezTo>
                      <a:pt x="33233" y="14589"/>
                      <a:pt x="33144" y="14466"/>
                      <a:pt x="33064" y="14338"/>
                    </a:cubicBezTo>
                    <a:cubicBezTo>
                      <a:pt x="33033" y="14355"/>
                      <a:pt x="32999" y="14364"/>
                      <a:pt x="32964" y="14364"/>
                    </a:cubicBezTo>
                    <a:cubicBezTo>
                      <a:pt x="32956" y="14364"/>
                      <a:pt x="32947" y="14363"/>
                      <a:pt x="32939" y="14362"/>
                    </a:cubicBezTo>
                    <a:lnTo>
                      <a:pt x="32939" y="14362"/>
                    </a:lnTo>
                    <a:cubicBezTo>
                      <a:pt x="32940" y="14379"/>
                      <a:pt x="32941" y="14395"/>
                      <a:pt x="32943" y="14411"/>
                    </a:cubicBezTo>
                    <a:cubicBezTo>
                      <a:pt x="32967" y="14763"/>
                      <a:pt x="32933" y="15234"/>
                      <a:pt x="32628" y="15467"/>
                    </a:cubicBezTo>
                    <a:cubicBezTo>
                      <a:pt x="32539" y="15536"/>
                      <a:pt x="32438" y="15568"/>
                      <a:pt x="32341" y="15568"/>
                    </a:cubicBezTo>
                    <a:cubicBezTo>
                      <a:pt x="32140" y="15568"/>
                      <a:pt x="31956" y="15429"/>
                      <a:pt x="31921" y="15195"/>
                    </a:cubicBezTo>
                    <a:cubicBezTo>
                      <a:pt x="31895" y="15015"/>
                      <a:pt x="31932" y="14828"/>
                      <a:pt x="31958" y="14651"/>
                    </a:cubicBezTo>
                    <a:cubicBezTo>
                      <a:pt x="31990" y="14437"/>
                      <a:pt x="32030" y="14223"/>
                      <a:pt x="32079" y="14011"/>
                    </a:cubicBezTo>
                    <a:cubicBezTo>
                      <a:pt x="32086" y="13982"/>
                      <a:pt x="32093" y="13953"/>
                      <a:pt x="32100" y="13923"/>
                    </a:cubicBezTo>
                    <a:lnTo>
                      <a:pt x="32100" y="13923"/>
                    </a:lnTo>
                    <a:cubicBezTo>
                      <a:pt x="31837" y="14303"/>
                      <a:pt x="31400" y="14645"/>
                      <a:pt x="30928" y="14645"/>
                    </a:cubicBezTo>
                    <a:cubicBezTo>
                      <a:pt x="30836" y="14645"/>
                      <a:pt x="30742" y="14632"/>
                      <a:pt x="30648" y="14603"/>
                    </a:cubicBezTo>
                    <a:cubicBezTo>
                      <a:pt x="30166" y="14457"/>
                      <a:pt x="29787" y="13941"/>
                      <a:pt x="29936" y="13449"/>
                    </a:cubicBezTo>
                    <a:cubicBezTo>
                      <a:pt x="29590" y="13237"/>
                      <a:pt x="29331" y="12903"/>
                      <a:pt x="29195" y="12521"/>
                    </a:cubicBezTo>
                    <a:cubicBezTo>
                      <a:pt x="29068" y="12165"/>
                      <a:pt x="29043" y="11728"/>
                      <a:pt x="29203" y="11376"/>
                    </a:cubicBezTo>
                    <a:cubicBezTo>
                      <a:pt x="29333" y="11089"/>
                      <a:pt x="29591" y="11015"/>
                      <a:pt x="29866" y="11015"/>
                    </a:cubicBezTo>
                    <a:cubicBezTo>
                      <a:pt x="30011" y="11015"/>
                      <a:pt x="30161" y="11036"/>
                      <a:pt x="30299" y="11057"/>
                    </a:cubicBezTo>
                    <a:cubicBezTo>
                      <a:pt x="30953" y="11155"/>
                      <a:pt x="31575" y="11445"/>
                      <a:pt x="32079" y="11874"/>
                    </a:cubicBezTo>
                    <a:cubicBezTo>
                      <a:pt x="31834" y="11373"/>
                      <a:pt x="31542" y="10895"/>
                      <a:pt x="31208" y="10448"/>
                    </a:cubicBezTo>
                    <a:cubicBezTo>
                      <a:pt x="31172" y="10473"/>
                      <a:pt x="31138" y="10500"/>
                      <a:pt x="31088" y="10505"/>
                    </a:cubicBezTo>
                    <a:cubicBezTo>
                      <a:pt x="31080" y="10506"/>
                      <a:pt x="31072" y="10506"/>
                      <a:pt x="31065" y="10506"/>
                    </a:cubicBezTo>
                    <a:cubicBezTo>
                      <a:pt x="31012" y="10506"/>
                      <a:pt x="30962" y="10487"/>
                      <a:pt x="30921" y="10452"/>
                    </a:cubicBezTo>
                    <a:cubicBezTo>
                      <a:pt x="30834" y="10377"/>
                      <a:pt x="30798" y="10248"/>
                      <a:pt x="30843" y="10140"/>
                    </a:cubicBezTo>
                    <a:cubicBezTo>
                      <a:pt x="30886" y="10037"/>
                      <a:pt x="30963" y="9994"/>
                      <a:pt x="31045" y="9994"/>
                    </a:cubicBezTo>
                    <a:cubicBezTo>
                      <a:pt x="31153" y="9994"/>
                      <a:pt x="31271" y="10069"/>
                      <a:pt x="31326" y="10175"/>
                    </a:cubicBezTo>
                    <a:cubicBezTo>
                      <a:pt x="31339" y="10185"/>
                      <a:pt x="31350" y="10198"/>
                      <a:pt x="31361" y="10210"/>
                    </a:cubicBezTo>
                    <a:cubicBezTo>
                      <a:pt x="31668" y="10610"/>
                      <a:pt x="31941" y="11037"/>
                      <a:pt x="32177" y="11482"/>
                    </a:cubicBezTo>
                    <a:lnTo>
                      <a:pt x="32174" y="10723"/>
                    </a:lnTo>
                    <a:lnTo>
                      <a:pt x="32172" y="10222"/>
                    </a:lnTo>
                    <a:lnTo>
                      <a:pt x="32172" y="10070"/>
                    </a:lnTo>
                    <a:cubicBezTo>
                      <a:pt x="32154" y="10063"/>
                      <a:pt x="32137" y="10053"/>
                      <a:pt x="32121" y="10041"/>
                    </a:cubicBezTo>
                    <a:cubicBezTo>
                      <a:pt x="32083" y="10012"/>
                      <a:pt x="32055" y="9971"/>
                      <a:pt x="32041" y="9924"/>
                    </a:cubicBezTo>
                    <a:cubicBezTo>
                      <a:pt x="31979" y="9811"/>
                      <a:pt x="32013" y="9650"/>
                      <a:pt x="32140" y="9594"/>
                    </a:cubicBezTo>
                    <a:cubicBezTo>
                      <a:pt x="32171" y="9580"/>
                      <a:pt x="32204" y="9573"/>
                      <a:pt x="32236" y="9573"/>
                    </a:cubicBezTo>
                    <a:close/>
                    <a:moveTo>
                      <a:pt x="49105" y="1"/>
                    </a:moveTo>
                    <a:cubicBezTo>
                      <a:pt x="49102" y="1"/>
                      <a:pt x="49099" y="1"/>
                      <a:pt x="49095" y="1"/>
                    </a:cubicBezTo>
                    <a:cubicBezTo>
                      <a:pt x="47739" y="24"/>
                      <a:pt x="46381" y="48"/>
                      <a:pt x="45025" y="70"/>
                    </a:cubicBezTo>
                    <a:cubicBezTo>
                      <a:pt x="45071" y="325"/>
                      <a:pt x="45010" y="603"/>
                      <a:pt x="44872" y="820"/>
                    </a:cubicBezTo>
                    <a:cubicBezTo>
                      <a:pt x="44695" y="1097"/>
                      <a:pt x="44391" y="1270"/>
                      <a:pt x="44070" y="1322"/>
                    </a:cubicBezTo>
                    <a:cubicBezTo>
                      <a:pt x="43986" y="1336"/>
                      <a:pt x="43903" y="1343"/>
                      <a:pt x="43821" y="1343"/>
                    </a:cubicBezTo>
                    <a:cubicBezTo>
                      <a:pt x="43529" y="1343"/>
                      <a:pt x="43256" y="1259"/>
                      <a:pt x="43005" y="1124"/>
                    </a:cubicBezTo>
                    <a:lnTo>
                      <a:pt x="43005" y="1124"/>
                    </a:lnTo>
                    <a:cubicBezTo>
                      <a:pt x="43063" y="1170"/>
                      <a:pt x="43122" y="1218"/>
                      <a:pt x="43179" y="1266"/>
                    </a:cubicBezTo>
                    <a:cubicBezTo>
                      <a:pt x="43468" y="1505"/>
                      <a:pt x="43817" y="1783"/>
                      <a:pt x="43981" y="2129"/>
                    </a:cubicBezTo>
                    <a:cubicBezTo>
                      <a:pt x="44059" y="2295"/>
                      <a:pt x="44055" y="2488"/>
                      <a:pt x="43909" y="2613"/>
                    </a:cubicBezTo>
                    <a:cubicBezTo>
                      <a:pt x="43830" y="2683"/>
                      <a:pt x="43728" y="2714"/>
                      <a:pt x="43625" y="2714"/>
                    </a:cubicBezTo>
                    <a:cubicBezTo>
                      <a:pt x="43563" y="2714"/>
                      <a:pt x="43501" y="2703"/>
                      <a:pt x="43443" y="2681"/>
                    </a:cubicBezTo>
                    <a:cubicBezTo>
                      <a:pt x="43257" y="2610"/>
                      <a:pt x="43114" y="2451"/>
                      <a:pt x="42990" y="2303"/>
                    </a:cubicBezTo>
                    <a:cubicBezTo>
                      <a:pt x="42893" y="2186"/>
                      <a:pt x="42805" y="2063"/>
                      <a:pt x="42724" y="1936"/>
                    </a:cubicBezTo>
                    <a:cubicBezTo>
                      <a:pt x="42693" y="1952"/>
                      <a:pt x="42659" y="1961"/>
                      <a:pt x="42624" y="1961"/>
                    </a:cubicBezTo>
                    <a:cubicBezTo>
                      <a:pt x="42616" y="1961"/>
                      <a:pt x="42607" y="1960"/>
                      <a:pt x="42599" y="1959"/>
                    </a:cubicBezTo>
                    <a:lnTo>
                      <a:pt x="42599" y="1959"/>
                    </a:lnTo>
                    <a:cubicBezTo>
                      <a:pt x="42600" y="1976"/>
                      <a:pt x="42602" y="1992"/>
                      <a:pt x="42603" y="2009"/>
                    </a:cubicBezTo>
                    <a:cubicBezTo>
                      <a:pt x="42627" y="2361"/>
                      <a:pt x="42593" y="2831"/>
                      <a:pt x="42288" y="3065"/>
                    </a:cubicBezTo>
                    <a:cubicBezTo>
                      <a:pt x="42199" y="3134"/>
                      <a:pt x="42098" y="3165"/>
                      <a:pt x="42002" y="3165"/>
                    </a:cubicBezTo>
                    <a:cubicBezTo>
                      <a:pt x="41801" y="3165"/>
                      <a:pt x="41616" y="3027"/>
                      <a:pt x="41581" y="2792"/>
                    </a:cubicBezTo>
                    <a:cubicBezTo>
                      <a:pt x="41554" y="2612"/>
                      <a:pt x="41593" y="2426"/>
                      <a:pt x="41618" y="2248"/>
                    </a:cubicBezTo>
                    <a:cubicBezTo>
                      <a:pt x="41650" y="2034"/>
                      <a:pt x="41691" y="1820"/>
                      <a:pt x="41738" y="1608"/>
                    </a:cubicBezTo>
                    <a:cubicBezTo>
                      <a:pt x="41746" y="1579"/>
                      <a:pt x="41753" y="1550"/>
                      <a:pt x="41761" y="1520"/>
                    </a:cubicBezTo>
                    <a:lnTo>
                      <a:pt x="41761" y="1520"/>
                    </a:lnTo>
                    <a:cubicBezTo>
                      <a:pt x="41498" y="1901"/>
                      <a:pt x="41062" y="2242"/>
                      <a:pt x="40589" y="2242"/>
                    </a:cubicBezTo>
                    <a:cubicBezTo>
                      <a:pt x="40496" y="2242"/>
                      <a:pt x="40402" y="2229"/>
                      <a:pt x="40307" y="2201"/>
                    </a:cubicBezTo>
                    <a:cubicBezTo>
                      <a:pt x="39827" y="2054"/>
                      <a:pt x="39448" y="1538"/>
                      <a:pt x="39596" y="1046"/>
                    </a:cubicBezTo>
                    <a:cubicBezTo>
                      <a:pt x="39264" y="843"/>
                      <a:pt x="39014" y="529"/>
                      <a:pt x="38873" y="166"/>
                    </a:cubicBezTo>
                    <a:cubicBezTo>
                      <a:pt x="35994" y="209"/>
                      <a:pt x="33115" y="251"/>
                      <a:pt x="30235" y="288"/>
                    </a:cubicBezTo>
                    <a:lnTo>
                      <a:pt x="29897" y="292"/>
                    </a:lnTo>
                    <a:cubicBezTo>
                      <a:pt x="29716" y="497"/>
                      <a:pt x="29459" y="626"/>
                      <a:pt x="29189" y="671"/>
                    </a:cubicBezTo>
                    <a:cubicBezTo>
                      <a:pt x="29105" y="684"/>
                      <a:pt x="29022" y="691"/>
                      <a:pt x="28941" y="691"/>
                    </a:cubicBezTo>
                    <a:cubicBezTo>
                      <a:pt x="28649" y="691"/>
                      <a:pt x="28375" y="607"/>
                      <a:pt x="28124" y="471"/>
                    </a:cubicBezTo>
                    <a:lnTo>
                      <a:pt x="28124" y="471"/>
                    </a:lnTo>
                    <a:cubicBezTo>
                      <a:pt x="28182" y="519"/>
                      <a:pt x="28241" y="565"/>
                      <a:pt x="28299" y="613"/>
                    </a:cubicBezTo>
                    <a:cubicBezTo>
                      <a:pt x="28588" y="852"/>
                      <a:pt x="28937" y="1130"/>
                      <a:pt x="29101" y="1478"/>
                    </a:cubicBezTo>
                    <a:cubicBezTo>
                      <a:pt x="29178" y="1642"/>
                      <a:pt x="29175" y="1835"/>
                      <a:pt x="29029" y="1961"/>
                    </a:cubicBezTo>
                    <a:cubicBezTo>
                      <a:pt x="28950" y="2030"/>
                      <a:pt x="28848" y="2062"/>
                      <a:pt x="28745" y="2062"/>
                    </a:cubicBezTo>
                    <a:cubicBezTo>
                      <a:pt x="28683" y="2062"/>
                      <a:pt x="28620" y="2050"/>
                      <a:pt x="28563" y="2028"/>
                    </a:cubicBezTo>
                    <a:cubicBezTo>
                      <a:pt x="28377" y="1958"/>
                      <a:pt x="28234" y="1799"/>
                      <a:pt x="28110" y="1650"/>
                    </a:cubicBezTo>
                    <a:cubicBezTo>
                      <a:pt x="28013" y="1534"/>
                      <a:pt x="27924" y="1412"/>
                      <a:pt x="27844" y="1283"/>
                    </a:cubicBezTo>
                    <a:cubicBezTo>
                      <a:pt x="27813" y="1301"/>
                      <a:pt x="27778" y="1309"/>
                      <a:pt x="27742" y="1309"/>
                    </a:cubicBezTo>
                    <a:cubicBezTo>
                      <a:pt x="27734" y="1309"/>
                      <a:pt x="27726" y="1308"/>
                      <a:pt x="27719" y="1308"/>
                    </a:cubicBezTo>
                    <a:lnTo>
                      <a:pt x="27719" y="1308"/>
                    </a:lnTo>
                    <a:cubicBezTo>
                      <a:pt x="27720" y="1323"/>
                      <a:pt x="27722" y="1340"/>
                      <a:pt x="27723" y="1356"/>
                    </a:cubicBezTo>
                    <a:cubicBezTo>
                      <a:pt x="27747" y="1708"/>
                      <a:pt x="27713" y="2178"/>
                      <a:pt x="27408" y="2412"/>
                    </a:cubicBezTo>
                    <a:cubicBezTo>
                      <a:pt x="27319" y="2481"/>
                      <a:pt x="27218" y="2513"/>
                      <a:pt x="27121" y="2513"/>
                    </a:cubicBezTo>
                    <a:cubicBezTo>
                      <a:pt x="26920" y="2513"/>
                      <a:pt x="26736" y="2374"/>
                      <a:pt x="26701" y="2139"/>
                    </a:cubicBezTo>
                    <a:cubicBezTo>
                      <a:pt x="26674" y="1960"/>
                      <a:pt x="26712" y="1773"/>
                      <a:pt x="26738" y="1596"/>
                    </a:cubicBezTo>
                    <a:cubicBezTo>
                      <a:pt x="26770" y="1382"/>
                      <a:pt x="26809" y="1168"/>
                      <a:pt x="26858" y="957"/>
                    </a:cubicBezTo>
                    <a:cubicBezTo>
                      <a:pt x="26866" y="927"/>
                      <a:pt x="26873" y="897"/>
                      <a:pt x="26880" y="867"/>
                    </a:cubicBezTo>
                    <a:lnTo>
                      <a:pt x="26880" y="867"/>
                    </a:lnTo>
                    <a:cubicBezTo>
                      <a:pt x="26617" y="1249"/>
                      <a:pt x="26180" y="1591"/>
                      <a:pt x="25708" y="1591"/>
                    </a:cubicBezTo>
                    <a:cubicBezTo>
                      <a:pt x="25616" y="1591"/>
                      <a:pt x="25522" y="1577"/>
                      <a:pt x="25427" y="1549"/>
                    </a:cubicBezTo>
                    <a:cubicBezTo>
                      <a:pt x="24946" y="1402"/>
                      <a:pt x="24568" y="886"/>
                      <a:pt x="24716" y="394"/>
                    </a:cubicBezTo>
                    <a:cubicBezTo>
                      <a:pt x="24696" y="381"/>
                      <a:pt x="24677" y="370"/>
                      <a:pt x="24658" y="357"/>
                    </a:cubicBezTo>
                    <a:cubicBezTo>
                      <a:pt x="21407" y="395"/>
                      <a:pt x="18155" y="429"/>
                      <a:pt x="14903" y="460"/>
                    </a:cubicBezTo>
                    <a:cubicBezTo>
                      <a:pt x="14790" y="515"/>
                      <a:pt x="14670" y="554"/>
                      <a:pt x="14546" y="574"/>
                    </a:cubicBezTo>
                    <a:cubicBezTo>
                      <a:pt x="14461" y="588"/>
                      <a:pt x="14378" y="594"/>
                      <a:pt x="14296" y="594"/>
                    </a:cubicBezTo>
                    <a:cubicBezTo>
                      <a:pt x="14083" y="594"/>
                      <a:pt x="13879" y="550"/>
                      <a:pt x="13687" y="472"/>
                    </a:cubicBezTo>
                    <a:lnTo>
                      <a:pt x="13601" y="473"/>
                    </a:lnTo>
                    <a:lnTo>
                      <a:pt x="13656" y="518"/>
                    </a:lnTo>
                    <a:cubicBezTo>
                      <a:pt x="13945" y="757"/>
                      <a:pt x="14294" y="1034"/>
                      <a:pt x="14458" y="1382"/>
                    </a:cubicBezTo>
                    <a:cubicBezTo>
                      <a:pt x="14535" y="1547"/>
                      <a:pt x="14532" y="1739"/>
                      <a:pt x="14386" y="1866"/>
                    </a:cubicBezTo>
                    <a:cubicBezTo>
                      <a:pt x="14307" y="1935"/>
                      <a:pt x="14205" y="1966"/>
                      <a:pt x="14102" y="1966"/>
                    </a:cubicBezTo>
                    <a:cubicBezTo>
                      <a:pt x="14040" y="1966"/>
                      <a:pt x="13977" y="1955"/>
                      <a:pt x="13920" y="1933"/>
                    </a:cubicBezTo>
                    <a:cubicBezTo>
                      <a:pt x="13734" y="1862"/>
                      <a:pt x="13591" y="1703"/>
                      <a:pt x="13467" y="1554"/>
                    </a:cubicBezTo>
                    <a:cubicBezTo>
                      <a:pt x="13370" y="1438"/>
                      <a:pt x="13281" y="1316"/>
                      <a:pt x="13201" y="1187"/>
                    </a:cubicBezTo>
                    <a:cubicBezTo>
                      <a:pt x="13170" y="1205"/>
                      <a:pt x="13136" y="1213"/>
                      <a:pt x="13101" y="1213"/>
                    </a:cubicBezTo>
                    <a:cubicBezTo>
                      <a:pt x="13092" y="1213"/>
                      <a:pt x="13084" y="1213"/>
                      <a:pt x="13076" y="1212"/>
                    </a:cubicBezTo>
                    <a:lnTo>
                      <a:pt x="13076" y="1212"/>
                    </a:lnTo>
                    <a:cubicBezTo>
                      <a:pt x="13077" y="1228"/>
                      <a:pt x="13079" y="1245"/>
                      <a:pt x="13080" y="1261"/>
                    </a:cubicBezTo>
                    <a:cubicBezTo>
                      <a:pt x="13104" y="1613"/>
                      <a:pt x="13070" y="2084"/>
                      <a:pt x="12765" y="2316"/>
                    </a:cubicBezTo>
                    <a:cubicBezTo>
                      <a:pt x="12676" y="2385"/>
                      <a:pt x="12575" y="2417"/>
                      <a:pt x="12478" y="2417"/>
                    </a:cubicBezTo>
                    <a:cubicBezTo>
                      <a:pt x="12277" y="2417"/>
                      <a:pt x="12093" y="2279"/>
                      <a:pt x="12058" y="2043"/>
                    </a:cubicBezTo>
                    <a:cubicBezTo>
                      <a:pt x="12032" y="1865"/>
                      <a:pt x="12069" y="1677"/>
                      <a:pt x="12095" y="1500"/>
                    </a:cubicBezTo>
                    <a:cubicBezTo>
                      <a:pt x="12127" y="1286"/>
                      <a:pt x="12167" y="1073"/>
                      <a:pt x="12215" y="861"/>
                    </a:cubicBezTo>
                    <a:cubicBezTo>
                      <a:pt x="12222" y="831"/>
                      <a:pt x="12229" y="801"/>
                      <a:pt x="12237" y="773"/>
                    </a:cubicBezTo>
                    <a:lnTo>
                      <a:pt x="12237" y="773"/>
                    </a:lnTo>
                    <a:cubicBezTo>
                      <a:pt x="11974" y="1153"/>
                      <a:pt x="11537" y="1495"/>
                      <a:pt x="11065" y="1495"/>
                    </a:cubicBezTo>
                    <a:cubicBezTo>
                      <a:pt x="10972" y="1495"/>
                      <a:pt x="10878" y="1482"/>
                      <a:pt x="10783" y="1453"/>
                    </a:cubicBezTo>
                    <a:cubicBezTo>
                      <a:pt x="10370" y="1328"/>
                      <a:pt x="10032" y="927"/>
                      <a:pt x="10039" y="504"/>
                    </a:cubicBezTo>
                    <a:lnTo>
                      <a:pt x="10039" y="504"/>
                    </a:lnTo>
                    <a:cubicBezTo>
                      <a:pt x="8527" y="517"/>
                      <a:pt x="7016" y="528"/>
                      <a:pt x="5504" y="540"/>
                    </a:cubicBezTo>
                    <a:cubicBezTo>
                      <a:pt x="5580" y="816"/>
                      <a:pt x="5522" y="1131"/>
                      <a:pt x="5370" y="1370"/>
                    </a:cubicBezTo>
                    <a:cubicBezTo>
                      <a:pt x="5192" y="1648"/>
                      <a:pt x="4888" y="1821"/>
                      <a:pt x="4567" y="1874"/>
                    </a:cubicBezTo>
                    <a:cubicBezTo>
                      <a:pt x="4483" y="1888"/>
                      <a:pt x="4400" y="1894"/>
                      <a:pt x="4319" y="1894"/>
                    </a:cubicBezTo>
                    <a:cubicBezTo>
                      <a:pt x="4027" y="1894"/>
                      <a:pt x="3753" y="1811"/>
                      <a:pt x="3502" y="1674"/>
                    </a:cubicBezTo>
                    <a:lnTo>
                      <a:pt x="3502" y="1674"/>
                    </a:lnTo>
                    <a:cubicBezTo>
                      <a:pt x="3560" y="1722"/>
                      <a:pt x="3619" y="1769"/>
                      <a:pt x="3676" y="1817"/>
                    </a:cubicBezTo>
                    <a:cubicBezTo>
                      <a:pt x="3966" y="2056"/>
                      <a:pt x="4314" y="2333"/>
                      <a:pt x="4479" y="2680"/>
                    </a:cubicBezTo>
                    <a:cubicBezTo>
                      <a:pt x="4556" y="2846"/>
                      <a:pt x="4552" y="3038"/>
                      <a:pt x="4408" y="3165"/>
                    </a:cubicBezTo>
                    <a:cubicBezTo>
                      <a:pt x="4328" y="3234"/>
                      <a:pt x="4226" y="3266"/>
                      <a:pt x="4123" y="3266"/>
                    </a:cubicBezTo>
                    <a:cubicBezTo>
                      <a:pt x="4061" y="3266"/>
                      <a:pt x="3999" y="3254"/>
                      <a:pt x="3941" y="3232"/>
                    </a:cubicBezTo>
                    <a:cubicBezTo>
                      <a:pt x="3755" y="3162"/>
                      <a:pt x="3611" y="3002"/>
                      <a:pt x="3487" y="2853"/>
                    </a:cubicBezTo>
                    <a:cubicBezTo>
                      <a:pt x="3391" y="2737"/>
                      <a:pt x="3302" y="2614"/>
                      <a:pt x="3221" y="2487"/>
                    </a:cubicBezTo>
                    <a:cubicBezTo>
                      <a:pt x="3189" y="2503"/>
                      <a:pt x="3154" y="2512"/>
                      <a:pt x="3118" y="2512"/>
                    </a:cubicBezTo>
                    <a:cubicBezTo>
                      <a:pt x="3111" y="2512"/>
                      <a:pt x="3104" y="2512"/>
                      <a:pt x="3097" y="2511"/>
                    </a:cubicBezTo>
                    <a:lnTo>
                      <a:pt x="3097" y="2511"/>
                    </a:lnTo>
                    <a:cubicBezTo>
                      <a:pt x="3098" y="2527"/>
                      <a:pt x="3099" y="2544"/>
                      <a:pt x="3100" y="2560"/>
                    </a:cubicBezTo>
                    <a:cubicBezTo>
                      <a:pt x="3125" y="2912"/>
                      <a:pt x="3091" y="3382"/>
                      <a:pt x="2786" y="3616"/>
                    </a:cubicBezTo>
                    <a:cubicBezTo>
                      <a:pt x="2697" y="3684"/>
                      <a:pt x="2596" y="3716"/>
                      <a:pt x="2500" y="3716"/>
                    </a:cubicBezTo>
                    <a:cubicBezTo>
                      <a:pt x="2298" y="3716"/>
                      <a:pt x="2113" y="3578"/>
                      <a:pt x="2078" y="3342"/>
                    </a:cubicBezTo>
                    <a:cubicBezTo>
                      <a:pt x="2070" y="3275"/>
                      <a:pt x="2068" y="3206"/>
                      <a:pt x="2072" y="3138"/>
                    </a:cubicBezTo>
                    <a:lnTo>
                      <a:pt x="2072" y="3138"/>
                    </a:lnTo>
                    <a:cubicBezTo>
                      <a:pt x="1381" y="3587"/>
                      <a:pt x="722" y="4083"/>
                      <a:pt x="101" y="4625"/>
                    </a:cubicBezTo>
                    <a:cubicBezTo>
                      <a:pt x="1" y="4712"/>
                      <a:pt x="51" y="4849"/>
                      <a:pt x="138" y="4916"/>
                    </a:cubicBezTo>
                    <a:cubicBezTo>
                      <a:pt x="890" y="5492"/>
                      <a:pt x="1589" y="6132"/>
                      <a:pt x="2229" y="6830"/>
                    </a:cubicBezTo>
                    <a:cubicBezTo>
                      <a:pt x="2463" y="6832"/>
                      <a:pt x="2686" y="6926"/>
                      <a:pt x="2846" y="7111"/>
                    </a:cubicBezTo>
                    <a:cubicBezTo>
                      <a:pt x="3285" y="7624"/>
                      <a:pt x="3085" y="8284"/>
                      <a:pt x="2841" y="8839"/>
                    </a:cubicBezTo>
                    <a:cubicBezTo>
                      <a:pt x="3153" y="8958"/>
                      <a:pt x="3448" y="9122"/>
                      <a:pt x="3568" y="9459"/>
                    </a:cubicBezTo>
                    <a:cubicBezTo>
                      <a:pt x="3672" y="9748"/>
                      <a:pt x="3617" y="10091"/>
                      <a:pt x="3452" y="10349"/>
                    </a:cubicBezTo>
                    <a:cubicBezTo>
                      <a:pt x="3275" y="10626"/>
                      <a:pt x="2971" y="10799"/>
                      <a:pt x="2650" y="10853"/>
                    </a:cubicBezTo>
                    <a:cubicBezTo>
                      <a:pt x="2568" y="10866"/>
                      <a:pt x="2484" y="10873"/>
                      <a:pt x="2400" y="10873"/>
                    </a:cubicBezTo>
                    <a:cubicBezTo>
                      <a:pt x="2375" y="10873"/>
                      <a:pt x="2350" y="10872"/>
                      <a:pt x="2325" y="10871"/>
                    </a:cubicBezTo>
                    <a:cubicBezTo>
                      <a:pt x="2271" y="10961"/>
                      <a:pt x="2215" y="11051"/>
                      <a:pt x="2159" y="11140"/>
                    </a:cubicBezTo>
                    <a:cubicBezTo>
                      <a:pt x="2323" y="11295"/>
                      <a:pt x="2471" y="11467"/>
                      <a:pt x="2562" y="11660"/>
                    </a:cubicBezTo>
                    <a:cubicBezTo>
                      <a:pt x="2640" y="11825"/>
                      <a:pt x="2635" y="12018"/>
                      <a:pt x="2491" y="12143"/>
                    </a:cubicBezTo>
                    <a:cubicBezTo>
                      <a:pt x="2410" y="12213"/>
                      <a:pt x="2308" y="12245"/>
                      <a:pt x="2205" y="12245"/>
                    </a:cubicBezTo>
                    <a:cubicBezTo>
                      <a:pt x="2143" y="12245"/>
                      <a:pt x="2081" y="12233"/>
                      <a:pt x="2023" y="12211"/>
                    </a:cubicBezTo>
                    <a:cubicBezTo>
                      <a:pt x="1867" y="12152"/>
                      <a:pt x="1741" y="12030"/>
                      <a:pt x="1631" y="11904"/>
                    </a:cubicBezTo>
                    <a:cubicBezTo>
                      <a:pt x="1332" y="12302"/>
                      <a:pt x="1007" y="12679"/>
                      <a:pt x="659" y="13035"/>
                    </a:cubicBezTo>
                    <a:cubicBezTo>
                      <a:pt x="582" y="13114"/>
                      <a:pt x="586" y="13275"/>
                      <a:pt x="697" y="13327"/>
                    </a:cubicBezTo>
                    <a:cubicBezTo>
                      <a:pt x="1379" y="13643"/>
                      <a:pt x="2018" y="14044"/>
                      <a:pt x="2599" y="14522"/>
                    </a:cubicBezTo>
                    <a:lnTo>
                      <a:pt x="985" y="16997"/>
                    </a:lnTo>
                    <a:cubicBezTo>
                      <a:pt x="990" y="17030"/>
                      <a:pt x="998" y="17062"/>
                      <a:pt x="1011" y="17092"/>
                    </a:cubicBezTo>
                    <a:cubicBezTo>
                      <a:pt x="1057" y="17207"/>
                      <a:pt x="1146" y="17305"/>
                      <a:pt x="1240" y="17391"/>
                    </a:cubicBezTo>
                    <a:lnTo>
                      <a:pt x="5346" y="17318"/>
                    </a:lnTo>
                    <a:cubicBezTo>
                      <a:pt x="5121" y="17086"/>
                      <a:pt x="5001" y="16762"/>
                      <a:pt x="5095" y="16447"/>
                    </a:cubicBezTo>
                    <a:cubicBezTo>
                      <a:pt x="4749" y="16234"/>
                      <a:pt x="4492" y="15902"/>
                      <a:pt x="4354" y="15519"/>
                    </a:cubicBezTo>
                    <a:cubicBezTo>
                      <a:pt x="4227" y="15162"/>
                      <a:pt x="4204" y="14725"/>
                      <a:pt x="4362" y="14374"/>
                    </a:cubicBezTo>
                    <a:cubicBezTo>
                      <a:pt x="4492" y="14087"/>
                      <a:pt x="4751" y="14013"/>
                      <a:pt x="5027" y="14013"/>
                    </a:cubicBezTo>
                    <a:cubicBezTo>
                      <a:pt x="5171" y="14013"/>
                      <a:pt x="5321" y="14033"/>
                      <a:pt x="5458" y="14054"/>
                    </a:cubicBezTo>
                    <a:cubicBezTo>
                      <a:pt x="6113" y="14153"/>
                      <a:pt x="6735" y="14443"/>
                      <a:pt x="7238" y="14871"/>
                    </a:cubicBezTo>
                    <a:cubicBezTo>
                      <a:pt x="6993" y="14371"/>
                      <a:pt x="6702" y="13893"/>
                      <a:pt x="6367" y="13446"/>
                    </a:cubicBezTo>
                    <a:cubicBezTo>
                      <a:pt x="6331" y="13471"/>
                      <a:pt x="6297" y="13498"/>
                      <a:pt x="6248" y="13503"/>
                    </a:cubicBezTo>
                    <a:cubicBezTo>
                      <a:pt x="6241" y="13504"/>
                      <a:pt x="6235" y="13504"/>
                      <a:pt x="6228" y="13504"/>
                    </a:cubicBezTo>
                    <a:cubicBezTo>
                      <a:pt x="6174" y="13504"/>
                      <a:pt x="6122" y="13485"/>
                      <a:pt x="6081" y="13450"/>
                    </a:cubicBezTo>
                    <a:cubicBezTo>
                      <a:pt x="5994" y="13376"/>
                      <a:pt x="5959" y="13245"/>
                      <a:pt x="6002" y="13138"/>
                    </a:cubicBezTo>
                    <a:cubicBezTo>
                      <a:pt x="6045" y="13035"/>
                      <a:pt x="6123" y="12992"/>
                      <a:pt x="6205" y="12992"/>
                    </a:cubicBezTo>
                    <a:cubicBezTo>
                      <a:pt x="6314" y="12992"/>
                      <a:pt x="6431" y="13067"/>
                      <a:pt x="6486" y="13172"/>
                    </a:cubicBezTo>
                    <a:cubicBezTo>
                      <a:pt x="6499" y="13183"/>
                      <a:pt x="6512" y="13195"/>
                      <a:pt x="6521" y="13209"/>
                    </a:cubicBezTo>
                    <a:cubicBezTo>
                      <a:pt x="6830" y="13608"/>
                      <a:pt x="7103" y="14034"/>
                      <a:pt x="7338" y="14480"/>
                    </a:cubicBezTo>
                    <a:cubicBezTo>
                      <a:pt x="7337" y="14227"/>
                      <a:pt x="7336" y="13974"/>
                      <a:pt x="7336" y="13721"/>
                    </a:cubicBezTo>
                    <a:cubicBezTo>
                      <a:pt x="7335" y="13553"/>
                      <a:pt x="7333" y="13386"/>
                      <a:pt x="7333" y="13219"/>
                    </a:cubicBezTo>
                    <a:lnTo>
                      <a:pt x="7333" y="13068"/>
                    </a:lnTo>
                    <a:cubicBezTo>
                      <a:pt x="7314" y="13061"/>
                      <a:pt x="7297" y="13050"/>
                      <a:pt x="7282" y="13038"/>
                    </a:cubicBezTo>
                    <a:cubicBezTo>
                      <a:pt x="7243" y="13010"/>
                      <a:pt x="7215" y="12969"/>
                      <a:pt x="7203" y="12923"/>
                    </a:cubicBezTo>
                    <a:cubicBezTo>
                      <a:pt x="7139" y="12808"/>
                      <a:pt x="7173" y="12648"/>
                      <a:pt x="7300" y="12592"/>
                    </a:cubicBezTo>
                    <a:cubicBezTo>
                      <a:pt x="7332" y="12578"/>
                      <a:pt x="7365" y="12572"/>
                      <a:pt x="7397" y="12572"/>
                    </a:cubicBezTo>
                    <a:cubicBezTo>
                      <a:pt x="7530" y="12572"/>
                      <a:pt x="7657" y="12680"/>
                      <a:pt x="7663" y="12821"/>
                    </a:cubicBezTo>
                    <a:cubicBezTo>
                      <a:pt x="7666" y="12885"/>
                      <a:pt x="7644" y="12948"/>
                      <a:pt x="7601" y="12996"/>
                    </a:cubicBezTo>
                    <a:cubicBezTo>
                      <a:pt x="7601" y="13029"/>
                      <a:pt x="7600" y="13060"/>
                      <a:pt x="7600" y="13087"/>
                    </a:cubicBezTo>
                    <a:cubicBezTo>
                      <a:pt x="7602" y="13633"/>
                      <a:pt x="7605" y="14177"/>
                      <a:pt x="7607" y="14723"/>
                    </a:cubicBezTo>
                    <a:cubicBezTo>
                      <a:pt x="7609" y="14763"/>
                      <a:pt x="7590" y="14801"/>
                      <a:pt x="7557" y="14826"/>
                    </a:cubicBezTo>
                    <a:cubicBezTo>
                      <a:pt x="7572" y="14829"/>
                      <a:pt x="7584" y="14836"/>
                      <a:pt x="7596" y="14846"/>
                    </a:cubicBezTo>
                    <a:cubicBezTo>
                      <a:pt x="7638" y="14653"/>
                      <a:pt x="7686" y="14463"/>
                      <a:pt x="7747" y="14274"/>
                    </a:cubicBezTo>
                    <a:cubicBezTo>
                      <a:pt x="7860" y="13928"/>
                      <a:pt x="7990" y="13565"/>
                      <a:pt x="8199" y="13264"/>
                    </a:cubicBezTo>
                    <a:cubicBezTo>
                      <a:pt x="8379" y="13004"/>
                      <a:pt x="8631" y="12785"/>
                      <a:pt x="8947" y="12720"/>
                    </a:cubicBezTo>
                    <a:cubicBezTo>
                      <a:pt x="9011" y="12706"/>
                      <a:pt x="9075" y="12699"/>
                      <a:pt x="9139" y="12699"/>
                    </a:cubicBezTo>
                    <a:cubicBezTo>
                      <a:pt x="9377" y="12699"/>
                      <a:pt x="9605" y="12794"/>
                      <a:pt x="9766" y="12981"/>
                    </a:cubicBezTo>
                    <a:cubicBezTo>
                      <a:pt x="10205" y="13494"/>
                      <a:pt x="10005" y="14154"/>
                      <a:pt x="9761" y="14709"/>
                    </a:cubicBezTo>
                    <a:cubicBezTo>
                      <a:pt x="10073" y="14828"/>
                      <a:pt x="10368" y="14992"/>
                      <a:pt x="10488" y="15329"/>
                    </a:cubicBezTo>
                    <a:cubicBezTo>
                      <a:pt x="10592" y="15618"/>
                      <a:pt x="10537" y="15962"/>
                      <a:pt x="10372" y="16218"/>
                    </a:cubicBezTo>
                    <a:cubicBezTo>
                      <a:pt x="10195" y="16496"/>
                      <a:pt x="9891" y="16669"/>
                      <a:pt x="9570" y="16722"/>
                    </a:cubicBezTo>
                    <a:cubicBezTo>
                      <a:pt x="9486" y="16736"/>
                      <a:pt x="9403" y="16743"/>
                      <a:pt x="9322" y="16743"/>
                    </a:cubicBezTo>
                    <a:cubicBezTo>
                      <a:pt x="9030" y="16743"/>
                      <a:pt x="8756" y="16659"/>
                      <a:pt x="8505" y="16522"/>
                    </a:cubicBezTo>
                    <a:lnTo>
                      <a:pt x="8505" y="16522"/>
                    </a:lnTo>
                    <a:cubicBezTo>
                      <a:pt x="8564" y="16570"/>
                      <a:pt x="8622" y="16617"/>
                      <a:pt x="8679" y="16665"/>
                    </a:cubicBezTo>
                    <a:cubicBezTo>
                      <a:pt x="8886" y="16835"/>
                      <a:pt x="9122" y="17025"/>
                      <a:pt x="9300" y="17245"/>
                    </a:cubicBezTo>
                    <a:lnTo>
                      <a:pt x="19445" y="17064"/>
                    </a:lnTo>
                    <a:lnTo>
                      <a:pt x="22189" y="17015"/>
                    </a:lnTo>
                    <a:cubicBezTo>
                      <a:pt x="21752" y="16835"/>
                      <a:pt x="21430" y="16353"/>
                      <a:pt x="21568" y="15893"/>
                    </a:cubicBezTo>
                    <a:cubicBezTo>
                      <a:pt x="21223" y="15682"/>
                      <a:pt x="20964" y="15349"/>
                      <a:pt x="20828" y="14966"/>
                    </a:cubicBezTo>
                    <a:cubicBezTo>
                      <a:pt x="20701" y="14609"/>
                      <a:pt x="20676" y="14172"/>
                      <a:pt x="20836" y="13820"/>
                    </a:cubicBezTo>
                    <a:cubicBezTo>
                      <a:pt x="20966" y="13533"/>
                      <a:pt x="21224" y="13459"/>
                      <a:pt x="21498" y="13459"/>
                    </a:cubicBezTo>
                    <a:cubicBezTo>
                      <a:pt x="21644" y="13459"/>
                      <a:pt x="21793" y="13480"/>
                      <a:pt x="21932" y="13501"/>
                    </a:cubicBezTo>
                    <a:cubicBezTo>
                      <a:pt x="22586" y="13599"/>
                      <a:pt x="23208" y="13889"/>
                      <a:pt x="23711" y="14319"/>
                    </a:cubicBezTo>
                    <a:cubicBezTo>
                      <a:pt x="23466" y="13817"/>
                      <a:pt x="23175" y="13339"/>
                      <a:pt x="22840" y="12893"/>
                    </a:cubicBezTo>
                    <a:cubicBezTo>
                      <a:pt x="22804" y="12917"/>
                      <a:pt x="22769" y="12944"/>
                      <a:pt x="22721" y="12949"/>
                    </a:cubicBezTo>
                    <a:cubicBezTo>
                      <a:pt x="22713" y="12950"/>
                      <a:pt x="22705" y="12950"/>
                      <a:pt x="22698" y="12950"/>
                    </a:cubicBezTo>
                    <a:cubicBezTo>
                      <a:pt x="22645" y="12950"/>
                      <a:pt x="22594" y="12931"/>
                      <a:pt x="22554" y="12896"/>
                    </a:cubicBezTo>
                    <a:cubicBezTo>
                      <a:pt x="22466" y="12822"/>
                      <a:pt x="22431" y="12692"/>
                      <a:pt x="22475" y="12585"/>
                    </a:cubicBezTo>
                    <a:cubicBezTo>
                      <a:pt x="22518" y="12481"/>
                      <a:pt x="22595" y="12438"/>
                      <a:pt x="22677" y="12438"/>
                    </a:cubicBezTo>
                    <a:cubicBezTo>
                      <a:pt x="22786" y="12438"/>
                      <a:pt x="22904" y="12513"/>
                      <a:pt x="22959" y="12620"/>
                    </a:cubicBezTo>
                    <a:cubicBezTo>
                      <a:pt x="22971" y="12629"/>
                      <a:pt x="22983" y="12642"/>
                      <a:pt x="22994" y="12655"/>
                    </a:cubicBezTo>
                    <a:cubicBezTo>
                      <a:pt x="23301" y="13054"/>
                      <a:pt x="23575" y="13481"/>
                      <a:pt x="23811" y="13927"/>
                    </a:cubicBezTo>
                    <a:lnTo>
                      <a:pt x="23808" y="13167"/>
                    </a:lnTo>
                    <a:lnTo>
                      <a:pt x="23806" y="12666"/>
                    </a:lnTo>
                    <a:lnTo>
                      <a:pt x="23806" y="12515"/>
                    </a:lnTo>
                    <a:cubicBezTo>
                      <a:pt x="23788" y="12508"/>
                      <a:pt x="23771" y="12497"/>
                      <a:pt x="23755" y="12486"/>
                    </a:cubicBezTo>
                    <a:cubicBezTo>
                      <a:pt x="23717" y="12457"/>
                      <a:pt x="23688" y="12417"/>
                      <a:pt x="23675" y="12370"/>
                    </a:cubicBezTo>
                    <a:cubicBezTo>
                      <a:pt x="23613" y="12255"/>
                      <a:pt x="23647" y="12095"/>
                      <a:pt x="23773" y="12039"/>
                    </a:cubicBezTo>
                    <a:cubicBezTo>
                      <a:pt x="23805" y="12025"/>
                      <a:pt x="23837" y="12019"/>
                      <a:pt x="23870" y="12019"/>
                    </a:cubicBezTo>
                    <a:cubicBezTo>
                      <a:pt x="24003" y="12019"/>
                      <a:pt x="24131" y="12127"/>
                      <a:pt x="24137" y="12268"/>
                    </a:cubicBezTo>
                    <a:cubicBezTo>
                      <a:pt x="24139" y="12331"/>
                      <a:pt x="24117" y="12394"/>
                      <a:pt x="24074" y="12443"/>
                    </a:cubicBezTo>
                    <a:cubicBezTo>
                      <a:pt x="24074" y="12476"/>
                      <a:pt x="24073" y="12507"/>
                      <a:pt x="24073" y="12535"/>
                    </a:cubicBezTo>
                    <a:lnTo>
                      <a:pt x="24080" y="14170"/>
                    </a:lnTo>
                    <a:cubicBezTo>
                      <a:pt x="24081" y="14210"/>
                      <a:pt x="24062" y="14248"/>
                      <a:pt x="24030" y="14273"/>
                    </a:cubicBezTo>
                    <a:cubicBezTo>
                      <a:pt x="24044" y="14276"/>
                      <a:pt x="24057" y="14283"/>
                      <a:pt x="24069" y="14293"/>
                    </a:cubicBezTo>
                    <a:cubicBezTo>
                      <a:pt x="24111" y="14101"/>
                      <a:pt x="24160" y="13910"/>
                      <a:pt x="24221" y="13721"/>
                    </a:cubicBezTo>
                    <a:cubicBezTo>
                      <a:pt x="24332" y="13376"/>
                      <a:pt x="24463" y="13012"/>
                      <a:pt x="24673" y="12711"/>
                    </a:cubicBezTo>
                    <a:cubicBezTo>
                      <a:pt x="24852" y="12452"/>
                      <a:pt x="25105" y="12233"/>
                      <a:pt x="25421" y="12167"/>
                    </a:cubicBezTo>
                    <a:cubicBezTo>
                      <a:pt x="25485" y="12153"/>
                      <a:pt x="25550" y="12146"/>
                      <a:pt x="25614" y="12146"/>
                    </a:cubicBezTo>
                    <a:cubicBezTo>
                      <a:pt x="25852" y="12146"/>
                      <a:pt x="26079" y="12241"/>
                      <a:pt x="26240" y="12428"/>
                    </a:cubicBezTo>
                    <a:cubicBezTo>
                      <a:pt x="26680" y="12941"/>
                      <a:pt x="26479" y="13601"/>
                      <a:pt x="26234" y="14156"/>
                    </a:cubicBezTo>
                    <a:cubicBezTo>
                      <a:pt x="26547" y="14275"/>
                      <a:pt x="26841" y="14439"/>
                      <a:pt x="26962" y="14775"/>
                    </a:cubicBezTo>
                    <a:cubicBezTo>
                      <a:pt x="27066" y="15065"/>
                      <a:pt x="27010" y="15408"/>
                      <a:pt x="26847" y="15666"/>
                    </a:cubicBezTo>
                    <a:cubicBezTo>
                      <a:pt x="26669" y="15943"/>
                      <a:pt x="26365" y="16116"/>
                      <a:pt x="26044" y="16168"/>
                    </a:cubicBezTo>
                    <a:cubicBezTo>
                      <a:pt x="25959" y="16183"/>
                      <a:pt x="25875" y="16189"/>
                      <a:pt x="25793" y="16189"/>
                    </a:cubicBezTo>
                    <a:cubicBezTo>
                      <a:pt x="25502" y="16189"/>
                      <a:pt x="25229" y="16106"/>
                      <a:pt x="24979" y="15970"/>
                    </a:cubicBezTo>
                    <a:lnTo>
                      <a:pt x="24979" y="15970"/>
                    </a:lnTo>
                    <a:cubicBezTo>
                      <a:pt x="25037" y="16017"/>
                      <a:pt x="25096" y="16064"/>
                      <a:pt x="25153" y="16112"/>
                    </a:cubicBezTo>
                    <a:cubicBezTo>
                      <a:pt x="25435" y="16344"/>
                      <a:pt x="25772" y="16614"/>
                      <a:pt x="25941" y="16948"/>
                    </a:cubicBezTo>
                    <a:lnTo>
                      <a:pt x="37817" y="16735"/>
                    </a:lnTo>
                    <a:lnTo>
                      <a:pt x="39741" y="16700"/>
                    </a:lnTo>
                    <a:cubicBezTo>
                      <a:pt x="39587" y="16485"/>
                      <a:pt x="39517" y="16217"/>
                      <a:pt x="39596" y="15956"/>
                    </a:cubicBezTo>
                    <a:cubicBezTo>
                      <a:pt x="39250" y="15744"/>
                      <a:pt x="38992" y="15411"/>
                      <a:pt x="38855" y="15029"/>
                    </a:cubicBezTo>
                    <a:cubicBezTo>
                      <a:pt x="38728" y="14672"/>
                      <a:pt x="38704" y="14235"/>
                      <a:pt x="38863" y="13884"/>
                    </a:cubicBezTo>
                    <a:cubicBezTo>
                      <a:pt x="38993" y="13596"/>
                      <a:pt x="39251" y="13522"/>
                      <a:pt x="39526" y="13522"/>
                    </a:cubicBezTo>
                    <a:cubicBezTo>
                      <a:pt x="39671" y="13522"/>
                      <a:pt x="39821" y="13543"/>
                      <a:pt x="39959" y="13564"/>
                    </a:cubicBezTo>
                    <a:cubicBezTo>
                      <a:pt x="40614" y="13663"/>
                      <a:pt x="41236" y="13953"/>
                      <a:pt x="41738" y="14381"/>
                    </a:cubicBezTo>
                    <a:cubicBezTo>
                      <a:pt x="41494" y="13879"/>
                      <a:pt x="41202" y="13402"/>
                      <a:pt x="40868" y="12956"/>
                    </a:cubicBezTo>
                    <a:cubicBezTo>
                      <a:pt x="40832" y="12981"/>
                      <a:pt x="40798" y="13008"/>
                      <a:pt x="40749" y="13012"/>
                    </a:cubicBezTo>
                    <a:cubicBezTo>
                      <a:pt x="40741" y="13013"/>
                      <a:pt x="40733" y="13013"/>
                      <a:pt x="40726" y="13013"/>
                    </a:cubicBezTo>
                    <a:cubicBezTo>
                      <a:pt x="40673" y="13013"/>
                      <a:pt x="40622" y="12994"/>
                      <a:pt x="40582" y="12959"/>
                    </a:cubicBezTo>
                    <a:cubicBezTo>
                      <a:pt x="40495" y="12885"/>
                      <a:pt x="40459" y="12755"/>
                      <a:pt x="40503" y="12648"/>
                    </a:cubicBezTo>
                    <a:cubicBezTo>
                      <a:pt x="40546" y="12544"/>
                      <a:pt x="40623" y="12502"/>
                      <a:pt x="40705" y="12502"/>
                    </a:cubicBezTo>
                    <a:cubicBezTo>
                      <a:pt x="40814" y="12502"/>
                      <a:pt x="40932" y="12577"/>
                      <a:pt x="40987" y="12682"/>
                    </a:cubicBezTo>
                    <a:cubicBezTo>
                      <a:pt x="41000" y="12693"/>
                      <a:pt x="41011" y="12705"/>
                      <a:pt x="41022" y="12717"/>
                    </a:cubicBezTo>
                    <a:cubicBezTo>
                      <a:pt x="41329" y="13118"/>
                      <a:pt x="41602" y="13543"/>
                      <a:pt x="41838" y="13990"/>
                    </a:cubicBezTo>
                    <a:cubicBezTo>
                      <a:pt x="41837" y="13737"/>
                      <a:pt x="41836" y="13484"/>
                      <a:pt x="41835" y="13230"/>
                    </a:cubicBezTo>
                    <a:lnTo>
                      <a:pt x="41833" y="12729"/>
                    </a:lnTo>
                    <a:lnTo>
                      <a:pt x="41833" y="12578"/>
                    </a:lnTo>
                    <a:cubicBezTo>
                      <a:pt x="41815" y="12570"/>
                      <a:pt x="41798" y="12560"/>
                      <a:pt x="41782" y="12548"/>
                    </a:cubicBezTo>
                    <a:cubicBezTo>
                      <a:pt x="41744" y="12520"/>
                      <a:pt x="41715" y="12479"/>
                      <a:pt x="41702" y="12432"/>
                    </a:cubicBezTo>
                    <a:cubicBezTo>
                      <a:pt x="41638" y="12318"/>
                      <a:pt x="41672" y="12158"/>
                      <a:pt x="41800" y="12101"/>
                    </a:cubicBezTo>
                    <a:cubicBezTo>
                      <a:pt x="41831" y="12087"/>
                      <a:pt x="41864" y="12081"/>
                      <a:pt x="41896" y="12081"/>
                    </a:cubicBezTo>
                    <a:cubicBezTo>
                      <a:pt x="42029" y="12081"/>
                      <a:pt x="42157" y="12189"/>
                      <a:pt x="42163" y="12330"/>
                    </a:cubicBezTo>
                    <a:cubicBezTo>
                      <a:pt x="42166" y="12394"/>
                      <a:pt x="42143" y="12457"/>
                      <a:pt x="42101" y="12506"/>
                    </a:cubicBezTo>
                    <a:cubicBezTo>
                      <a:pt x="42101" y="12538"/>
                      <a:pt x="42100" y="12570"/>
                      <a:pt x="42100" y="12597"/>
                    </a:cubicBezTo>
                    <a:cubicBezTo>
                      <a:pt x="42102" y="13143"/>
                      <a:pt x="42104" y="13687"/>
                      <a:pt x="42106" y="14231"/>
                    </a:cubicBezTo>
                    <a:cubicBezTo>
                      <a:pt x="42108" y="14273"/>
                      <a:pt x="42089" y="14311"/>
                      <a:pt x="42056" y="14336"/>
                    </a:cubicBezTo>
                    <a:cubicBezTo>
                      <a:pt x="42071" y="14339"/>
                      <a:pt x="42084" y="14346"/>
                      <a:pt x="42096" y="14356"/>
                    </a:cubicBezTo>
                    <a:cubicBezTo>
                      <a:pt x="42138" y="14163"/>
                      <a:pt x="42187" y="13973"/>
                      <a:pt x="42248" y="13784"/>
                    </a:cubicBezTo>
                    <a:cubicBezTo>
                      <a:pt x="42359" y="13438"/>
                      <a:pt x="42490" y="13075"/>
                      <a:pt x="42698" y="12774"/>
                    </a:cubicBezTo>
                    <a:cubicBezTo>
                      <a:pt x="42879" y="12514"/>
                      <a:pt x="43131" y="12295"/>
                      <a:pt x="43447" y="12229"/>
                    </a:cubicBezTo>
                    <a:cubicBezTo>
                      <a:pt x="43511" y="12216"/>
                      <a:pt x="43576" y="12209"/>
                      <a:pt x="43640" y="12209"/>
                    </a:cubicBezTo>
                    <a:cubicBezTo>
                      <a:pt x="43878" y="12209"/>
                      <a:pt x="44105" y="12303"/>
                      <a:pt x="44266" y="12491"/>
                    </a:cubicBezTo>
                    <a:cubicBezTo>
                      <a:pt x="44706" y="13003"/>
                      <a:pt x="44505" y="13664"/>
                      <a:pt x="44260" y="14219"/>
                    </a:cubicBezTo>
                    <a:cubicBezTo>
                      <a:pt x="44573" y="14339"/>
                      <a:pt x="44867" y="14501"/>
                      <a:pt x="44987" y="14838"/>
                    </a:cubicBezTo>
                    <a:cubicBezTo>
                      <a:pt x="45092" y="15129"/>
                      <a:pt x="45036" y="15472"/>
                      <a:pt x="44873" y="15728"/>
                    </a:cubicBezTo>
                    <a:cubicBezTo>
                      <a:pt x="44695" y="16006"/>
                      <a:pt x="44391" y="16179"/>
                      <a:pt x="44070" y="16232"/>
                    </a:cubicBezTo>
                    <a:cubicBezTo>
                      <a:pt x="43986" y="16246"/>
                      <a:pt x="43903" y="16252"/>
                      <a:pt x="43822" y="16252"/>
                    </a:cubicBezTo>
                    <a:cubicBezTo>
                      <a:pt x="43530" y="16252"/>
                      <a:pt x="43256" y="16169"/>
                      <a:pt x="43005" y="16032"/>
                    </a:cubicBezTo>
                    <a:lnTo>
                      <a:pt x="43005" y="16032"/>
                    </a:lnTo>
                    <a:cubicBezTo>
                      <a:pt x="43063" y="16080"/>
                      <a:pt x="43122" y="16127"/>
                      <a:pt x="43179" y="16175"/>
                    </a:cubicBezTo>
                    <a:cubicBezTo>
                      <a:pt x="43345" y="16312"/>
                      <a:pt x="43530" y="16461"/>
                      <a:pt x="43688" y="16629"/>
                    </a:cubicBezTo>
                    <a:lnTo>
                      <a:pt x="48180" y="16549"/>
                    </a:lnTo>
                    <a:cubicBezTo>
                      <a:pt x="48323" y="16546"/>
                      <a:pt x="48380" y="16413"/>
                      <a:pt x="48353" y="16308"/>
                    </a:cubicBezTo>
                    <a:lnTo>
                      <a:pt x="48816" y="16078"/>
                    </a:lnTo>
                    <a:cubicBezTo>
                      <a:pt x="48791" y="16030"/>
                      <a:pt x="48774" y="15979"/>
                      <a:pt x="48767" y="15926"/>
                    </a:cubicBezTo>
                    <a:cubicBezTo>
                      <a:pt x="48738" y="15748"/>
                      <a:pt x="48777" y="15561"/>
                      <a:pt x="48802" y="15385"/>
                    </a:cubicBezTo>
                    <a:cubicBezTo>
                      <a:pt x="48834" y="15170"/>
                      <a:pt x="48874" y="14956"/>
                      <a:pt x="48923" y="14745"/>
                    </a:cubicBezTo>
                    <a:cubicBezTo>
                      <a:pt x="48930" y="14715"/>
                      <a:pt x="48937" y="14686"/>
                      <a:pt x="48945" y="14657"/>
                    </a:cubicBezTo>
                    <a:lnTo>
                      <a:pt x="48945" y="14657"/>
                    </a:lnTo>
                    <a:cubicBezTo>
                      <a:pt x="48682" y="15038"/>
                      <a:pt x="48245" y="15379"/>
                      <a:pt x="47773" y="15379"/>
                    </a:cubicBezTo>
                    <a:cubicBezTo>
                      <a:pt x="47680" y="15379"/>
                      <a:pt x="47586" y="15366"/>
                      <a:pt x="47491" y="15337"/>
                    </a:cubicBezTo>
                    <a:cubicBezTo>
                      <a:pt x="47011" y="15190"/>
                      <a:pt x="46632" y="14675"/>
                      <a:pt x="46780" y="14182"/>
                    </a:cubicBezTo>
                    <a:cubicBezTo>
                      <a:pt x="46433" y="13971"/>
                      <a:pt x="46176" y="13638"/>
                      <a:pt x="46039" y="13255"/>
                    </a:cubicBezTo>
                    <a:cubicBezTo>
                      <a:pt x="45911" y="12898"/>
                      <a:pt x="45888" y="12461"/>
                      <a:pt x="46046" y="12110"/>
                    </a:cubicBezTo>
                    <a:cubicBezTo>
                      <a:pt x="46176" y="11823"/>
                      <a:pt x="46435" y="11749"/>
                      <a:pt x="46710" y="11749"/>
                    </a:cubicBezTo>
                    <a:cubicBezTo>
                      <a:pt x="46855" y="11749"/>
                      <a:pt x="47005" y="11769"/>
                      <a:pt x="47142" y="11790"/>
                    </a:cubicBezTo>
                    <a:cubicBezTo>
                      <a:pt x="47797" y="11888"/>
                      <a:pt x="48419" y="12178"/>
                      <a:pt x="48922" y="12608"/>
                    </a:cubicBezTo>
                    <a:cubicBezTo>
                      <a:pt x="48678" y="12106"/>
                      <a:pt x="48385" y="11629"/>
                      <a:pt x="48051" y="11182"/>
                    </a:cubicBezTo>
                    <a:cubicBezTo>
                      <a:pt x="48015" y="11207"/>
                      <a:pt x="47981" y="11233"/>
                      <a:pt x="47932" y="11239"/>
                    </a:cubicBezTo>
                    <a:cubicBezTo>
                      <a:pt x="47925" y="11239"/>
                      <a:pt x="47917" y="11240"/>
                      <a:pt x="47909" y="11240"/>
                    </a:cubicBezTo>
                    <a:cubicBezTo>
                      <a:pt x="47857" y="11240"/>
                      <a:pt x="47805" y="11221"/>
                      <a:pt x="47765" y="11185"/>
                    </a:cubicBezTo>
                    <a:cubicBezTo>
                      <a:pt x="47678" y="11111"/>
                      <a:pt x="47643" y="10981"/>
                      <a:pt x="47687" y="10874"/>
                    </a:cubicBezTo>
                    <a:cubicBezTo>
                      <a:pt x="47730" y="10770"/>
                      <a:pt x="47807" y="10728"/>
                      <a:pt x="47889" y="10728"/>
                    </a:cubicBezTo>
                    <a:cubicBezTo>
                      <a:pt x="47998" y="10728"/>
                      <a:pt x="48115" y="10803"/>
                      <a:pt x="48171" y="10909"/>
                    </a:cubicBezTo>
                    <a:cubicBezTo>
                      <a:pt x="48183" y="10919"/>
                      <a:pt x="48195" y="10931"/>
                      <a:pt x="48206" y="10944"/>
                    </a:cubicBezTo>
                    <a:cubicBezTo>
                      <a:pt x="48513" y="11344"/>
                      <a:pt x="48786" y="11769"/>
                      <a:pt x="49022" y="12216"/>
                    </a:cubicBezTo>
                    <a:cubicBezTo>
                      <a:pt x="49021" y="11963"/>
                      <a:pt x="49020" y="11710"/>
                      <a:pt x="49019" y="11456"/>
                    </a:cubicBezTo>
                    <a:lnTo>
                      <a:pt x="49017" y="10956"/>
                    </a:lnTo>
                    <a:lnTo>
                      <a:pt x="49017" y="10804"/>
                    </a:lnTo>
                    <a:cubicBezTo>
                      <a:pt x="48999" y="10796"/>
                      <a:pt x="48982" y="10787"/>
                      <a:pt x="48966" y="10774"/>
                    </a:cubicBezTo>
                    <a:cubicBezTo>
                      <a:pt x="48927" y="10745"/>
                      <a:pt x="48899" y="10705"/>
                      <a:pt x="48886" y="10659"/>
                    </a:cubicBezTo>
                    <a:cubicBezTo>
                      <a:pt x="48822" y="10544"/>
                      <a:pt x="48856" y="10384"/>
                      <a:pt x="48984" y="10327"/>
                    </a:cubicBezTo>
                    <a:cubicBezTo>
                      <a:pt x="49015" y="10313"/>
                      <a:pt x="49048" y="10307"/>
                      <a:pt x="49080" y="10307"/>
                    </a:cubicBezTo>
                    <a:cubicBezTo>
                      <a:pt x="49214" y="10307"/>
                      <a:pt x="49341" y="10416"/>
                      <a:pt x="49347" y="10556"/>
                    </a:cubicBezTo>
                    <a:cubicBezTo>
                      <a:pt x="49350" y="10621"/>
                      <a:pt x="49327" y="10684"/>
                      <a:pt x="49285" y="10732"/>
                    </a:cubicBezTo>
                    <a:cubicBezTo>
                      <a:pt x="49285" y="10764"/>
                      <a:pt x="49284" y="10795"/>
                      <a:pt x="49284" y="10824"/>
                    </a:cubicBezTo>
                    <a:cubicBezTo>
                      <a:pt x="49286" y="11368"/>
                      <a:pt x="49288" y="11914"/>
                      <a:pt x="49290" y="12458"/>
                    </a:cubicBezTo>
                    <a:cubicBezTo>
                      <a:pt x="49292" y="12498"/>
                      <a:pt x="49273" y="12538"/>
                      <a:pt x="49240" y="12561"/>
                    </a:cubicBezTo>
                    <a:cubicBezTo>
                      <a:pt x="49255" y="12565"/>
                      <a:pt x="49268" y="12572"/>
                      <a:pt x="49279" y="12581"/>
                    </a:cubicBezTo>
                    <a:cubicBezTo>
                      <a:pt x="49322" y="12389"/>
                      <a:pt x="49370" y="12199"/>
                      <a:pt x="49431" y="12010"/>
                    </a:cubicBezTo>
                    <a:cubicBezTo>
                      <a:pt x="49543" y="11665"/>
                      <a:pt x="49674" y="11300"/>
                      <a:pt x="49882" y="11000"/>
                    </a:cubicBezTo>
                    <a:cubicBezTo>
                      <a:pt x="50050" y="10758"/>
                      <a:pt x="50282" y="10551"/>
                      <a:pt x="50569" y="10470"/>
                    </a:cubicBezTo>
                    <a:cubicBezTo>
                      <a:pt x="49909" y="10015"/>
                      <a:pt x="49268" y="9532"/>
                      <a:pt x="48647" y="9024"/>
                    </a:cubicBezTo>
                    <a:lnTo>
                      <a:pt x="50094" y="7966"/>
                    </a:lnTo>
                    <a:cubicBezTo>
                      <a:pt x="50194" y="7893"/>
                      <a:pt x="50215" y="7772"/>
                      <a:pt x="50131" y="7675"/>
                    </a:cubicBezTo>
                    <a:cubicBezTo>
                      <a:pt x="50013" y="7540"/>
                      <a:pt x="49892" y="7406"/>
                      <a:pt x="49770" y="7275"/>
                    </a:cubicBezTo>
                    <a:lnTo>
                      <a:pt x="49770" y="7275"/>
                    </a:lnTo>
                    <a:cubicBezTo>
                      <a:pt x="49802" y="7412"/>
                      <a:pt x="49776" y="7554"/>
                      <a:pt x="49661" y="7654"/>
                    </a:cubicBezTo>
                    <a:cubicBezTo>
                      <a:pt x="49581" y="7722"/>
                      <a:pt x="49479" y="7754"/>
                      <a:pt x="49376" y="7754"/>
                    </a:cubicBezTo>
                    <a:cubicBezTo>
                      <a:pt x="49314" y="7754"/>
                      <a:pt x="49251" y="7743"/>
                      <a:pt x="49193" y="7721"/>
                    </a:cubicBezTo>
                    <a:cubicBezTo>
                      <a:pt x="49007" y="7649"/>
                      <a:pt x="48865" y="7491"/>
                      <a:pt x="48740" y="7342"/>
                    </a:cubicBezTo>
                    <a:cubicBezTo>
                      <a:pt x="48644" y="7226"/>
                      <a:pt x="48555" y="7103"/>
                      <a:pt x="48475" y="6975"/>
                    </a:cubicBezTo>
                    <a:cubicBezTo>
                      <a:pt x="48443" y="6992"/>
                      <a:pt x="48407" y="7001"/>
                      <a:pt x="48371" y="7001"/>
                    </a:cubicBezTo>
                    <a:cubicBezTo>
                      <a:pt x="48364" y="7001"/>
                      <a:pt x="48356" y="7000"/>
                      <a:pt x="48349" y="7000"/>
                    </a:cubicBezTo>
                    <a:lnTo>
                      <a:pt x="48349" y="7000"/>
                    </a:lnTo>
                    <a:cubicBezTo>
                      <a:pt x="48351" y="7016"/>
                      <a:pt x="48352" y="7032"/>
                      <a:pt x="48353" y="7049"/>
                    </a:cubicBezTo>
                    <a:cubicBezTo>
                      <a:pt x="48379" y="7401"/>
                      <a:pt x="48345" y="7870"/>
                      <a:pt x="48040" y="8104"/>
                    </a:cubicBezTo>
                    <a:cubicBezTo>
                      <a:pt x="47950" y="8173"/>
                      <a:pt x="47849" y="8205"/>
                      <a:pt x="47753" y="8205"/>
                    </a:cubicBezTo>
                    <a:cubicBezTo>
                      <a:pt x="47551" y="8205"/>
                      <a:pt x="47367" y="8067"/>
                      <a:pt x="47332" y="7831"/>
                    </a:cubicBezTo>
                    <a:cubicBezTo>
                      <a:pt x="47305" y="7651"/>
                      <a:pt x="47343" y="7465"/>
                      <a:pt x="47370" y="7288"/>
                    </a:cubicBezTo>
                    <a:cubicBezTo>
                      <a:pt x="47401" y="7073"/>
                      <a:pt x="47441" y="6860"/>
                      <a:pt x="47490" y="6649"/>
                    </a:cubicBezTo>
                    <a:cubicBezTo>
                      <a:pt x="47496" y="6619"/>
                      <a:pt x="47504" y="6589"/>
                      <a:pt x="47511" y="6560"/>
                    </a:cubicBezTo>
                    <a:lnTo>
                      <a:pt x="47511" y="6560"/>
                    </a:lnTo>
                    <a:cubicBezTo>
                      <a:pt x="47248" y="6941"/>
                      <a:pt x="46812" y="7282"/>
                      <a:pt x="46340" y="7282"/>
                    </a:cubicBezTo>
                    <a:cubicBezTo>
                      <a:pt x="46247" y="7282"/>
                      <a:pt x="46153" y="7269"/>
                      <a:pt x="46058" y="7240"/>
                    </a:cubicBezTo>
                    <a:cubicBezTo>
                      <a:pt x="45577" y="7094"/>
                      <a:pt x="45199" y="6578"/>
                      <a:pt x="45347" y="6085"/>
                    </a:cubicBezTo>
                    <a:cubicBezTo>
                      <a:pt x="45001" y="5874"/>
                      <a:pt x="44743" y="5541"/>
                      <a:pt x="44606" y="5158"/>
                    </a:cubicBezTo>
                    <a:cubicBezTo>
                      <a:pt x="44479" y="4801"/>
                      <a:pt x="44455" y="4364"/>
                      <a:pt x="44614" y="4013"/>
                    </a:cubicBezTo>
                    <a:cubicBezTo>
                      <a:pt x="44744" y="3726"/>
                      <a:pt x="45002" y="3652"/>
                      <a:pt x="45277" y="3652"/>
                    </a:cubicBezTo>
                    <a:cubicBezTo>
                      <a:pt x="45422" y="3652"/>
                      <a:pt x="45572" y="3673"/>
                      <a:pt x="45710" y="3693"/>
                    </a:cubicBezTo>
                    <a:cubicBezTo>
                      <a:pt x="46364" y="3792"/>
                      <a:pt x="46986" y="4082"/>
                      <a:pt x="47490" y="4511"/>
                    </a:cubicBezTo>
                    <a:cubicBezTo>
                      <a:pt x="47245" y="4009"/>
                      <a:pt x="46953" y="3532"/>
                      <a:pt x="46618" y="3085"/>
                    </a:cubicBezTo>
                    <a:cubicBezTo>
                      <a:pt x="46582" y="3111"/>
                      <a:pt x="46548" y="3137"/>
                      <a:pt x="46499" y="3141"/>
                    </a:cubicBezTo>
                    <a:cubicBezTo>
                      <a:pt x="46492" y="3142"/>
                      <a:pt x="46484" y="3143"/>
                      <a:pt x="46476" y="3143"/>
                    </a:cubicBezTo>
                    <a:cubicBezTo>
                      <a:pt x="46424" y="3143"/>
                      <a:pt x="46372" y="3124"/>
                      <a:pt x="46332" y="3088"/>
                    </a:cubicBezTo>
                    <a:cubicBezTo>
                      <a:pt x="46245" y="3015"/>
                      <a:pt x="46210" y="2884"/>
                      <a:pt x="46254" y="2778"/>
                    </a:cubicBezTo>
                    <a:cubicBezTo>
                      <a:pt x="46297" y="2674"/>
                      <a:pt x="46374" y="2631"/>
                      <a:pt x="46456" y="2631"/>
                    </a:cubicBezTo>
                    <a:cubicBezTo>
                      <a:pt x="46565" y="2631"/>
                      <a:pt x="46682" y="2706"/>
                      <a:pt x="46737" y="2812"/>
                    </a:cubicBezTo>
                    <a:cubicBezTo>
                      <a:pt x="46750" y="2823"/>
                      <a:pt x="46762" y="2834"/>
                      <a:pt x="46772" y="2847"/>
                    </a:cubicBezTo>
                    <a:cubicBezTo>
                      <a:pt x="47080" y="3248"/>
                      <a:pt x="47353" y="3673"/>
                      <a:pt x="47589" y="4120"/>
                    </a:cubicBezTo>
                    <a:lnTo>
                      <a:pt x="47586" y="3360"/>
                    </a:lnTo>
                    <a:lnTo>
                      <a:pt x="47584" y="2860"/>
                    </a:lnTo>
                    <a:lnTo>
                      <a:pt x="47584" y="2709"/>
                    </a:lnTo>
                    <a:cubicBezTo>
                      <a:pt x="47566" y="2701"/>
                      <a:pt x="47549" y="2691"/>
                      <a:pt x="47534" y="2679"/>
                    </a:cubicBezTo>
                    <a:cubicBezTo>
                      <a:pt x="47494" y="2650"/>
                      <a:pt x="47467" y="2610"/>
                      <a:pt x="47454" y="2563"/>
                    </a:cubicBezTo>
                    <a:cubicBezTo>
                      <a:pt x="47390" y="2448"/>
                      <a:pt x="47424" y="2289"/>
                      <a:pt x="47552" y="2232"/>
                    </a:cubicBezTo>
                    <a:cubicBezTo>
                      <a:pt x="47583" y="2218"/>
                      <a:pt x="47616" y="2212"/>
                      <a:pt x="47649" y="2212"/>
                    </a:cubicBezTo>
                    <a:cubicBezTo>
                      <a:pt x="47781" y="2212"/>
                      <a:pt x="47908" y="2320"/>
                      <a:pt x="47914" y="2461"/>
                    </a:cubicBezTo>
                    <a:cubicBezTo>
                      <a:pt x="47916" y="2525"/>
                      <a:pt x="47894" y="2588"/>
                      <a:pt x="47853" y="2636"/>
                    </a:cubicBezTo>
                    <a:cubicBezTo>
                      <a:pt x="47853" y="2668"/>
                      <a:pt x="47852" y="2700"/>
                      <a:pt x="47852" y="2728"/>
                    </a:cubicBezTo>
                    <a:cubicBezTo>
                      <a:pt x="47854" y="3273"/>
                      <a:pt x="47856" y="3818"/>
                      <a:pt x="47858" y="4363"/>
                    </a:cubicBezTo>
                    <a:cubicBezTo>
                      <a:pt x="47860" y="4403"/>
                      <a:pt x="47841" y="4442"/>
                      <a:pt x="47808" y="4466"/>
                    </a:cubicBezTo>
                    <a:cubicBezTo>
                      <a:pt x="47822" y="4469"/>
                      <a:pt x="47836" y="4477"/>
                      <a:pt x="47846" y="4486"/>
                    </a:cubicBezTo>
                    <a:cubicBezTo>
                      <a:pt x="47889" y="4294"/>
                      <a:pt x="47938" y="4104"/>
                      <a:pt x="47998" y="3914"/>
                    </a:cubicBezTo>
                    <a:cubicBezTo>
                      <a:pt x="48110" y="3569"/>
                      <a:pt x="48242" y="3205"/>
                      <a:pt x="48450" y="2904"/>
                    </a:cubicBezTo>
                    <a:cubicBezTo>
                      <a:pt x="48514" y="2813"/>
                      <a:pt x="48586" y="2728"/>
                      <a:pt x="48667" y="2651"/>
                    </a:cubicBezTo>
                    <a:lnTo>
                      <a:pt x="48156" y="2161"/>
                    </a:lnTo>
                    <a:lnTo>
                      <a:pt x="49389" y="335"/>
                    </a:lnTo>
                    <a:cubicBezTo>
                      <a:pt x="49479" y="201"/>
                      <a:pt x="49362" y="73"/>
                      <a:pt x="49236" y="65"/>
                    </a:cubicBezTo>
                    <a:cubicBezTo>
                      <a:pt x="49205"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2" name="Google Shape;5772;p58"/>
              <p:cNvSpPr/>
              <p:nvPr/>
            </p:nvSpPr>
            <p:spPr>
              <a:xfrm>
                <a:off x="1396000" y="1393250"/>
                <a:ext cx="74875" cy="135400"/>
              </a:xfrm>
              <a:custGeom>
                <a:avLst/>
                <a:gdLst/>
                <a:ahLst/>
                <a:cxnLst/>
                <a:rect l="l" t="t" r="r" b="b"/>
                <a:pathLst>
                  <a:path w="2995" h="5416" extrusionOk="0">
                    <a:moveTo>
                      <a:pt x="1542" y="0"/>
                    </a:moveTo>
                    <a:cubicBezTo>
                      <a:pt x="1479" y="0"/>
                      <a:pt x="1415" y="7"/>
                      <a:pt x="1351" y="20"/>
                    </a:cubicBezTo>
                    <a:cubicBezTo>
                      <a:pt x="1034" y="86"/>
                      <a:pt x="783" y="306"/>
                      <a:pt x="603" y="565"/>
                    </a:cubicBezTo>
                    <a:cubicBezTo>
                      <a:pt x="394" y="866"/>
                      <a:pt x="264" y="1229"/>
                      <a:pt x="151" y="1575"/>
                    </a:cubicBezTo>
                    <a:cubicBezTo>
                      <a:pt x="90" y="1764"/>
                      <a:pt x="41" y="1954"/>
                      <a:pt x="0" y="2147"/>
                    </a:cubicBezTo>
                    <a:cubicBezTo>
                      <a:pt x="12" y="2156"/>
                      <a:pt x="21" y="2169"/>
                      <a:pt x="28" y="2184"/>
                    </a:cubicBezTo>
                    <a:cubicBezTo>
                      <a:pt x="37" y="2188"/>
                      <a:pt x="47" y="2194"/>
                      <a:pt x="56" y="2199"/>
                    </a:cubicBezTo>
                    <a:cubicBezTo>
                      <a:pt x="59" y="2199"/>
                      <a:pt x="62" y="2198"/>
                      <a:pt x="65" y="2198"/>
                    </a:cubicBezTo>
                    <a:cubicBezTo>
                      <a:pt x="97" y="2198"/>
                      <a:pt x="126" y="2214"/>
                      <a:pt x="146" y="2239"/>
                    </a:cubicBezTo>
                    <a:cubicBezTo>
                      <a:pt x="414" y="2568"/>
                      <a:pt x="605" y="2952"/>
                      <a:pt x="705" y="3363"/>
                    </a:cubicBezTo>
                    <a:cubicBezTo>
                      <a:pt x="748" y="3544"/>
                      <a:pt x="774" y="3729"/>
                      <a:pt x="783" y="3915"/>
                    </a:cubicBezTo>
                    <a:cubicBezTo>
                      <a:pt x="783" y="3926"/>
                      <a:pt x="784" y="3939"/>
                      <a:pt x="784" y="3951"/>
                    </a:cubicBezTo>
                    <a:cubicBezTo>
                      <a:pt x="784" y="3952"/>
                      <a:pt x="784" y="3953"/>
                      <a:pt x="784" y="3953"/>
                    </a:cubicBezTo>
                    <a:cubicBezTo>
                      <a:pt x="801" y="4094"/>
                      <a:pt x="823" y="4262"/>
                      <a:pt x="763" y="4395"/>
                    </a:cubicBezTo>
                    <a:cubicBezTo>
                      <a:pt x="758" y="4426"/>
                      <a:pt x="752" y="4457"/>
                      <a:pt x="743" y="4487"/>
                    </a:cubicBezTo>
                    <a:cubicBezTo>
                      <a:pt x="727" y="4551"/>
                      <a:pt x="685" y="4605"/>
                      <a:pt x="627" y="4637"/>
                    </a:cubicBezTo>
                    <a:cubicBezTo>
                      <a:pt x="708" y="4764"/>
                      <a:pt x="797" y="4887"/>
                      <a:pt x="893" y="5003"/>
                    </a:cubicBezTo>
                    <a:cubicBezTo>
                      <a:pt x="1017" y="5152"/>
                      <a:pt x="1161" y="5311"/>
                      <a:pt x="1347" y="5382"/>
                    </a:cubicBezTo>
                    <a:cubicBezTo>
                      <a:pt x="1405" y="5404"/>
                      <a:pt x="1467" y="5416"/>
                      <a:pt x="1529" y="5416"/>
                    </a:cubicBezTo>
                    <a:cubicBezTo>
                      <a:pt x="1632" y="5416"/>
                      <a:pt x="1734" y="5384"/>
                      <a:pt x="1814" y="5315"/>
                    </a:cubicBezTo>
                    <a:cubicBezTo>
                      <a:pt x="1958" y="5188"/>
                      <a:pt x="1963" y="4996"/>
                      <a:pt x="1885" y="4830"/>
                    </a:cubicBezTo>
                    <a:cubicBezTo>
                      <a:pt x="1721" y="4484"/>
                      <a:pt x="1373" y="4206"/>
                      <a:pt x="1082" y="3967"/>
                    </a:cubicBezTo>
                    <a:cubicBezTo>
                      <a:pt x="1025" y="3919"/>
                      <a:pt x="966" y="3871"/>
                      <a:pt x="908" y="3824"/>
                    </a:cubicBezTo>
                    <a:lnTo>
                      <a:pt x="908" y="3824"/>
                    </a:lnTo>
                    <a:cubicBezTo>
                      <a:pt x="1159" y="3960"/>
                      <a:pt x="1433" y="4043"/>
                      <a:pt x="1725" y="4043"/>
                    </a:cubicBezTo>
                    <a:cubicBezTo>
                      <a:pt x="1807" y="4043"/>
                      <a:pt x="1889" y="4037"/>
                      <a:pt x="1973" y="4023"/>
                    </a:cubicBezTo>
                    <a:cubicBezTo>
                      <a:pt x="2294" y="3970"/>
                      <a:pt x="2598" y="3798"/>
                      <a:pt x="2776" y="3520"/>
                    </a:cubicBezTo>
                    <a:cubicBezTo>
                      <a:pt x="2940" y="3263"/>
                      <a:pt x="2995" y="2920"/>
                      <a:pt x="2891" y="2629"/>
                    </a:cubicBezTo>
                    <a:cubicBezTo>
                      <a:pt x="2772" y="2292"/>
                      <a:pt x="2477" y="2129"/>
                      <a:pt x="2165" y="2010"/>
                    </a:cubicBezTo>
                    <a:cubicBezTo>
                      <a:pt x="2409" y="1455"/>
                      <a:pt x="2609" y="794"/>
                      <a:pt x="2170" y="282"/>
                    </a:cubicBezTo>
                    <a:cubicBezTo>
                      <a:pt x="2009" y="95"/>
                      <a:pt x="1781" y="0"/>
                      <a:pt x="1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3" name="Google Shape;5773;p58"/>
              <p:cNvSpPr/>
              <p:nvPr/>
            </p:nvSpPr>
            <p:spPr>
              <a:xfrm>
                <a:off x="1311175" y="1426075"/>
                <a:ext cx="98125" cy="113850"/>
              </a:xfrm>
              <a:custGeom>
                <a:avLst/>
                <a:gdLst/>
                <a:ahLst/>
                <a:cxnLst/>
                <a:rect l="l" t="t" r="r" b="b"/>
                <a:pathLst>
                  <a:path w="3925" h="4554" extrusionOk="0">
                    <a:moveTo>
                      <a:pt x="823" y="1"/>
                    </a:moveTo>
                    <a:cubicBezTo>
                      <a:pt x="548" y="1"/>
                      <a:pt x="290" y="74"/>
                      <a:pt x="160" y="362"/>
                    </a:cubicBezTo>
                    <a:cubicBezTo>
                      <a:pt x="0" y="714"/>
                      <a:pt x="25" y="1151"/>
                      <a:pt x="153" y="1507"/>
                    </a:cubicBezTo>
                    <a:cubicBezTo>
                      <a:pt x="289" y="1889"/>
                      <a:pt x="547" y="2222"/>
                      <a:pt x="894" y="2435"/>
                    </a:cubicBezTo>
                    <a:cubicBezTo>
                      <a:pt x="745" y="2926"/>
                      <a:pt x="1123" y="3443"/>
                      <a:pt x="1605" y="3589"/>
                    </a:cubicBezTo>
                    <a:cubicBezTo>
                      <a:pt x="1699" y="3618"/>
                      <a:pt x="1793" y="3631"/>
                      <a:pt x="1886" y="3631"/>
                    </a:cubicBezTo>
                    <a:cubicBezTo>
                      <a:pt x="2358" y="3631"/>
                      <a:pt x="2794" y="3289"/>
                      <a:pt x="3057" y="2908"/>
                    </a:cubicBezTo>
                    <a:lnTo>
                      <a:pt x="3057" y="2908"/>
                    </a:lnTo>
                    <a:cubicBezTo>
                      <a:pt x="3050" y="2938"/>
                      <a:pt x="3042" y="2967"/>
                      <a:pt x="3036" y="2997"/>
                    </a:cubicBezTo>
                    <a:cubicBezTo>
                      <a:pt x="2987" y="3209"/>
                      <a:pt x="2948" y="3421"/>
                      <a:pt x="2916" y="3636"/>
                    </a:cubicBezTo>
                    <a:cubicBezTo>
                      <a:pt x="2889" y="3814"/>
                      <a:pt x="2851" y="4001"/>
                      <a:pt x="2878" y="4180"/>
                    </a:cubicBezTo>
                    <a:cubicBezTo>
                      <a:pt x="2913" y="4415"/>
                      <a:pt x="3098" y="4553"/>
                      <a:pt x="3299" y="4553"/>
                    </a:cubicBezTo>
                    <a:cubicBezTo>
                      <a:pt x="3396" y="4553"/>
                      <a:pt x="3496" y="4521"/>
                      <a:pt x="3585" y="4453"/>
                    </a:cubicBezTo>
                    <a:cubicBezTo>
                      <a:pt x="3892" y="4219"/>
                      <a:pt x="3925" y="3749"/>
                      <a:pt x="3899" y="3397"/>
                    </a:cubicBezTo>
                    <a:cubicBezTo>
                      <a:pt x="3898" y="3381"/>
                      <a:pt x="3897" y="3364"/>
                      <a:pt x="3896" y="3348"/>
                    </a:cubicBezTo>
                    <a:cubicBezTo>
                      <a:pt x="3859" y="3344"/>
                      <a:pt x="3824" y="3331"/>
                      <a:pt x="3792" y="3311"/>
                    </a:cubicBezTo>
                    <a:cubicBezTo>
                      <a:pt x="3643" y="3216"/>
                      <a:pt x="3573" y="3002"/>
                      <a:pt x="3503" y="2852"/>
                    </a:cubicBezTo>
                    <a:cubicBezTo>
                      <a:pt x="3325" y="2474"/>
                      <a:pt x="3178" y="2085"/>
                      <a:pt x="3063" y="1685"/>
                    </a:cubicBezTo>
                    <a:cubicBezTo>
                      <a:pt x="3010" y="1501"/>
                      <a:pt x="2926" y="1283"/>
                      <a:pt x="2975" y="1090"/>
                    </a:cubicBezTo>
                    <a:cubicBezTo>
                      <a:pt x="2991" y="1027"/>
                      <a:pt x="3022" y="970"/>
                      <a:pt x="3067" y="923"/>
                    </a:cubicBezTo>
                    <a:cubicBezTo>
                      <a:pt x="3056" y="902"/>
                      <a:pt x="3046" y="881"/>
                      <a:pt x="3036" y="859"/>
                    </a:cubicBez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4" name="Google Shape;5774;p58"/>
              <p:cNvSpPr/>
              <p:nvPr/>
            </p:nvSpPr>
            <p:spPr>
              <a:xfrm>
                <a:off x="1391000" y="1446400"/>
                <a:ext cx="5025" cy="8200"/>
              </a:xfrm>
              <a:custGeom>
                <a:avLst/>
                <a:gdLst/>
                <a:ahLst/>
                <a:cxnLst/>
                <a:rect l="l" t="t" r="r" b="b"/>
                <a:pathLst>
                  <a:path w="201" h="328" extrusionOk="0">
                    <a:moveTo>
                      <a:pt x="161" y="1"/>
                    </a:moveTo>
                    <a:cubicBezTo>
                      <a:pt x="149" y="9"/>
                      <a:pt x="135" y="15"/>
                      <a:pt x="121" y="20"/>
                    </a:cubicBezTo>
                    <a:cubicBezTo>
                      <a:pt x="139" y="105"/>
                      <a:pt x="71" y="178"/>
                      <a:pt x="0" y="189"/>
                    </a:cubicBezTo>
                    <a:cubicBezTo>
                      <a:pt x="47" y="234"/>
                      <a:pt x="93" y="280"/>
                      <a:pt x="137" y="328"/>
                    </a:cubicBezTo>
                    <a:cubicBezTo>
                      <a:pt x="156" y="225"/>
                      <a:pt x="177" y="123"/>
                      <a:pt x="200" y="21"/>
                    </a:cubicBezTo>
                    <a:cubicBezTo>
                      <a:pt x="188"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5" name="Google Shape;5775;p58"/>
              <p:cNvSpPr/>
              <p:nvPr/>
            </p:nvSpPr>
            <p:spPr>
              <a:xfrm>
                <a:off x="1407775" y="1502350"/>
                <a:ext cx="3950" cy="7475"/>
              </a:xfrm>
              <a:custGeom>
                <a:avLst/>
                <a:gdLst/>
                <a:ahLst/>
                <a:cxnLst/>
                <a:rect l="l" t="t" r="r" b="b"/>
                <a:pathLst>
                  <a:path w="158" h="299" extrusionOk="0">
                    <a:moveTo>
                      <a:pt x="0" y="0"/>
                    </a:moveTo>
                    <a:lnTo>
                      <a:pt x="0" y="0"/>
                    </a:lnTo>
                    <a:cubicBezTo>
                      <a:pt x="13" y="99"/>
                      <a:pt x="23" y="198"/>
                      <a:pt x="32" y="297"/>
                    </a:cubicBezTo>
                    <a:cubicBezTo>
                      <a:pt x="39" y="298"/>
                      <a:pt x="47" y="298"/>
                      <a:pt x="54" y="298"/>
                    </a:cubicBezTo>
                    <a:cubicBezTo>
                      <a:pt x="90" y="298"/>
                      <a:pt x="126" y="289"/>
                      <a:pt x="157" y="273"/>
                    </a:cubicBezTo>
                    <a:cubicBezTo>
                      <a:pt x="129" y="228"/>
                      <a:pt x="102" y="183"/>
                      <a:pt x="75" y="139"/>
                    </a:cubicBezTo>
                    <a:cubicBezTo>
                      <a:pt x="50" y="93"/>
                      <a:pt x="24"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6" name="Google Shape;5776;p58"/>
              <p:cNvSpPr/>
              <p:nvPr/>
            </p:nvSpPr>
            <p:spPr>
              <a:xfrm>
                <a:off x="1384325" y="1446900"/>
                <a:ext cx="32250" cy="62900"/>
              </a:xfrm>
              <a:custGeom>
                <a:avLst/>
                <a:gdLst/>
                <a:ahLst/>
                <a:cxnLst/>
                <a:rect l="l" t="t" r="r" b="b"/>
                <a:pathLst>
                  <a:path w="1290" h="2516" extrusionOk="0">
                    <a:moveTo>
                      <a:pt x="467" y="1"/>
                    </a:moveTo>
                    <a:cubicBezTo>
                      <a:pt x="445" y="103"/>
                      <a:pt x="423" y="205"/>
                      <a:pt x="404" y="308"/>
                    </a:cubicBezTo>
                    <a:cubicBezTo>
                      <a:pt x="360" y="260"/>
                      <a:pt x="314" y="214"/>
                      <a:pt x="267" y="170"/>
                    </a:cubicBezTo>
                    <a:cubicBezTo>
                      <a:pt x="261" y="171"/>
                      <a:pt x="254" y="171"/>
                      <a:pt x="248" y="171"/>
                    </a:cubicBezTo>
                    <a:cubicBezTo>
                      <a:pt x="208" y="171"/>
                      <a:pt x="170" y="151"/>
                      <a:pt x="147" y="103"/>
                    </a:cubicBezTo>
                    <a:cubicBezTo>
                      <a:pt x="145" y="99"/>
                      <a:pt x="143" y="94"/>
                      <a:pt x="141" y="91"/>
                    </a:cubicBezTo>
                    <a:cubicBezTo>
                      <a:pt x="97" y="138"/>
                      <a:pt x="65" y="195"/>
                      <a:pt x="49" y="258"/>
                    </a:cubicBezTo>
                    <a:cubicBezTo>
                      <a:pt x="0" y="450"/>
                      <a:pt x="84" y="668"/>
                      <a:pt x="137" y="853"/>
                    </a:cubicBezTo>
                    <a:cubicBezTo>
                      <a:pt x="253" y="1252"/>
                      <a:pt x="400" y="1642"/>
                      <a:pt x="577" y="2019"/>
                    </a:cubicBezTo>
                    <a:cubicBezTo>
                      <a:pt x="648" y="2170"/>
                      <a:pt x="717" y="2384"/>
                      <a:pt x="866" y="2478"/>
                    </a:cubicBezTo>
                    <a:cubicBezTo>
                      <a:pt x="898" y="2498"/>
                      <a:pt x="933" y="2511"/>
                      <a:pt x="970" y="2515"/>
                    </a:cubicBezTo>
                    <a:cubicBezTo>
                      <a:pt x="961" y="2416"/>
                      <a:pt x="951" y="2317"/>
                      <a:pt x="938" y="2218"/>
                    </a:cubicBezTo>
                    <a:lnTo>
                      <a:pt x="938" y="2218"/>
                    </a:lnTo>
                    <a:cubicBezTo>
                      <a:pt x="962" y="2265"/>
                      <a:pt x="988" y="2311"/>
                      <a:pt x="1013" y="2357"/>
                    </a:cubicBezTo>
                    <a:cubicBezTo>
                      <a:pt x="1040" y="2402"/>
                      <a:pt x="1067" y="2447"/>
                      <a:pt x="1095" y="2492"/>
                    </a:cubicBezTo>
                    <a:cubicBezTo>
                      <a:pt x="1153" y="2459"/>
                      <a:pt x="1194" y="2406"/>
                      <a:pt x="1210" y="2342"/>
                    </a:cubicBezTo>
                    <a:cubicBezTo>
                      <a:pt x="1219" y="2312"/>
                      <a:pt x="1225" y="2281"/>
                      <a:pt x="1231" y="2249"/>
                    </a:cubicBezTo>
                    <a:cubicBezTo>
                      <a:pt x="1290" y="2116"/>
                      <a:pt x="1268" y="1948"/>
                      <a:pt x="1252" y="1808"/>
                    </a:cubicBezTo>
                    <a:cubicBezTo>
                      <a:pt x="1251" y="1807"/>
                      <a:pt x="1251" y="1806"/>
                      <a:pt x="1252" y="1806"/>
                    </a:cubicBezTo>
                    <a:cubicBezTo>
                      <a:pt x="1252" y="1793"/>
                      <a:pt x="1251" y="1782"/>
                      <a:pt x="1250" y="1770"/>
                    </a:cubicBezTo>
                    <a:cubicBezTo>
                      <a:pt x="1242" y="1584"/>
                      <a:pt x="1215" y="1399"/>
                      <a:pt x="1173" y="1217"/>
                    </a:cubicBezTo>
                    <a:cubicBezTo>
                      <a:pt x="1072" y="806"/>
                      <a:pt x="881" y="422"/>
                      <a:pt x="614" y="93"/>
                    </a:cubicBezTo>
                    <a:cubicBezTo>
                      <a:pt x="594" y="68"/>
                      <a:pt x="564" y="53"/>
                      <a:pt x="533" y="53"/>
                    </a:cubicBezTo>
                    <a:cubicBezTo>
                      <a:pt x="530" y="53"/>
                      <a:pt x="527" y="54"/>
                      <a:pt x="523" y="54"/>
                    </a:cubicBezTo>
                    <a:cubicBezTo>
                      <a:pt x="515" y="48"/>
                      <a:pt x="505" y="43"/>
                      <a:pt x="495" y="38"/>
                    </a:cubicBezTo>
                    <a:cubicBezTo>
                      <a:pt x="488"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7" name="Google Shape;5777;p58"/>
              <p:cNvSpPr/>
              <p:nvPr/>
            </p:nvSpPr>
            <p:spPr>
              <a:xfrm>
                <a:off x="1355050" y="1390050"/>
                <a:ext cx="42700" cy="58625"/>
              </a:xfrm>
              <a:custGeom>
                <a:avLst/>
                <a:gdLst/>
                <a:ahLst/>
                <a:cxnLst/>
                <a:rect l="l" t="t" r="r" b="b"/>
                <a:pathLst>
                  <a:path w="1708" h="2345" extrusionOk="0">
                    <a:moveTo>
                      <a:pt x="1439" y="0"/>
                    </a:moveTo>
                    <a:cubicBezTo>
                      <a:pt x="1407" y="0"/>
                      <a:pt x="1374" y="7"/>
                      <a:pt x="1342" y="21"/>
                    </a:cubicBezTo>
                    <a:cubicBezTo>
                      <a:pt x="1215" y="77"/>
                      <a:pt x="1181" y="238"/>
                      <a:pt x="1245" y="353"/>
                    </a:cubicBezTo>
                    <a:cubicBezTo>
                      <a:pt x="1257" y="398"/>
                      <a:pt x="1285" y="439"/>
                      <a:pt x="1324" y="468"/>
                    </a:cubicBezTo>
                    <a:cubicBezTo>
                      <a:pt x="1339" y="480"/>
                      <a:pt x="1356" y="490"/>
                      <a:pt x="1374" y="497"/>
                    </a:cubicBezTo>
                    <a:lnTo>
                      <a:pt x="1374" y="649"/>
                    </a:lnTo>
                    <a:cubicBezTo>
                      <a:pt x="1375" y="816"/>
                      <a:pt x="1376" y="983"/>
                      <a:pt x="1376" y="1150"/>
                    </a:cubicBezTo>
                    <a:cubicBezTo>
                      <a:pt x="1378" y="1403"/>
                      <a:pt x="1379" y="1656"/>
                      <a:pt x="1380" y="1910"/>
                    </a:cubicBezTo>
                    <a:cubicBezTo>
                      <a:pt x="1145" y="1464"/>
                      <a:pt x="871" y="1037"/>
                      <a:pt x="563" y="637"/>
                    </a:cubicBezTo>
                    <a:cubicBezTo>
                      <a:pt x="554" y="625"/>
                      <a:pt x="542" y="612"/>
                      <a:pt x="528" y="602"/>
                    </a:cubicBezTo>
                    <a:cubicBezTo>
                      <a:pt x="473" y="496"/>
                      <a:pt x="356" y="421"/>
                      <a:pt x="247" y="421"/>
                    </a:cubicBezTo>
                    <a:cubicBezTo>
                      <a:pt x="165" y="421"/>
                      <a:pt x="88" y="464"/>
                      <a:pt x="45" y="568"/>
                    </a:cubicBezTo>
                    <a:cubicBezTo>
                      <a:pt x="1" y="675"/>
                      <a:pt x="37" y="804"/>
                      <a:pt x="124" y="879"/>
                    </a:cubicBezTo>
                    <a:cubicBezTo>
                      <a:pt x="164" y="914"/>
                      <a:pt x="215" y="933"/>
                      <a:pt x="268" y="933"/>
                    </a:cubicBezTo>
                    <a:cubicBezTo>
                      <a:pt x="276" y="933"/>
                      <a:pt x="283" y="933"/>
                      <a:pt x="291" y="932"/>
                    </a:cubicBezTo>
                    <a:cubicBezTo>
                      <a:pt x="339" y="927"/>
                      <a:pt x="373" y="900"/>
                      <a:pt x="409" y="876"/>
                    </a:cubicBezTo>
                    <a:cubicBezTo>
                      <a:pt x="744" y="1322"/>
                      <a:pt x="1035" y="1799"/>
                      <a:pt x="1281" y="2300"/>
                    </a:cubicBezTo>
                    <a:cubicBezTo>
                      <a:pt x="1298" y="2315"/>
                      <a:pt x="1315" y="2330"/>
                      <a:pt x="1331" y="2345"/>
                    </a:cubicBezTo>
                    <a:cubicBezTo>
                      <a:pt x="1392" y="2291"/>
                      <a:pt x="1469" y="2258"/>
                      <a:pt x="1551" y="2251"/>
                    </a:cubicBezTo>
                    <a:cubicBezTo>
                      <a:pt x="1556" y="2251"/>
                      <a:pt x="1561" y="2250"/>
                      <a:pt x="1567" y="2250"/>
                    </a:cubicBezTo>
                    <a:cubicBezTo>
                      <a:pt x="1577" y="2250"/>
                      <a:pt x="1588" y="2252"/>
                      <a:pt x="1599" y="2255"/>
                    </a:cubicBezTo>
                    <a:cubicBezTo>
                      <a:pt x="1632" y="2231"/>
                      <a:pt x="1651" y="2192"/>
                      <a:pt x="1649" y="2151"/>
                    </a:cubicBezTo>
                    <a:cubicBezTo>
                      <a:pt x="1647" y="1606"/>
                      <a:pt x="1644" y="1062"/>
                      <a:pt x="1642" y="517"/>
                    </a:cubicBezTo>
                    <a:cubicBezTo>
                      <a:pt x="1642" y="489"/>
                      <a:pt x="1642" y="458"/>
                      <a:pt x="1643" y="426"/>
                    </a:cubicBezTo>
                    <a:cubicBezTo>
                      <a:pt x="1686" y="377"/>
                      <a:pt x="1707" y="314"/>
                      <a:pt x="1705" y="249"/>
                    </a:cubicBezTo>
                    <a:cubicBezTo>
                      <a:pt x="1699" y="109"/>
                      <a:pt x="1572" y="0"/>
                      <a:pt x="14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8" name="Google Shape;5778;p58"/>
              <p:cNvSpPr/>
              <p:nvPr/>
            </p:nvSpPr>
            <p:spPr>
              <a:xfrm>
                <a:off x="1387050" y="1447550"/>
                <a:ext cx="1300" cy="1625"/>
              </a:xfrm>
              <a:custGeom>
                <a:avLst/>
                <a:gdLst/>
                <a:ahLst/>
                <a:cxnLst/>
                <a:rect l="l" t="t" r="r" b="b"/>
                <a:pathLst>
                  <a:path w="52" h="65" extrusionOk="0">
                    <a:moveTo>
                      <a:pt x="1" y="0"/>
                    </a:moveTo>
                    <a:cubicBezTo>
                      <a:pt x="11" y="22"/>
                      <a:pt x="21" y="43"/>
                      <a:pt x="32" y="64"/>
                    </a:cubicBezTo>
                    <a:cubicBezTo>
                      <a:pt x="38" y="58"/>
                      <a:pt x="44" y="51"/>
                      <a:pt x="52" y="45"/>
                    </a:cubicBezTo>
                    <a:cubicBezTo>
                      <a:pt x="35" y="30"/>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79" name="Google Shape;5779;p58"/>
              <p:cNvSpPr/>
              <p:nvPr/>
            </p:nvSpPr>
            <p:spPr>
              <a:xfrm>
                <a:off x="1388325" y="1445825"/>
                <a:ext cx="6800" cy="5300"/>
              </a:xfrm>
              <a:custGeom>
                <a:avLst/>
                <a:gdLst/>
                <a:ahLst/>
                <a:cxnLst/>
                <a:rect l="l" t="t" r="r" b="b"/>
                <a:pathLst>
                  <a:path w="272" h="212" extrusionOk="0">
                    <a:moveTo>
                      <a:pt x="244" y="0"/>
                    </a:moveTo>
                    <a:cubicBezTo>
                      <a:pt x="233" y="0"/>
                      <a:pt x="222" y="7"/>
                      <a:pt x="220" y="19"/>
                    </a:cubicBezTo>
                    <a:lnTo>
                      <a:pt x="220" y="20"/>
                    </a:lnTo>
                    <a:cubicBezTo>
                      <a:pt x="139" y="27"/>
                      <a:pt x="61" y="59"/>
                      <a:pt x="1" y="113"/>
                    </a:cubicBezTo>
                    <a:cubicBezTo>
                      <a:pt x="37" y="145"/>
                      <a:pt x="72" y="178"/>
                      <a:pt x="107" y="212"/>
                    </a:cubicBezTo>
                    <a:cubicBezTo>
                      <a:pt x="178" y="200"/>
                      <a:pt x="246" y="128"/>
                      <a:pt x="227" y="43"/>
                    </a:cubicBezTo>
                    <a:lnTo>
                      <a:pt x="227" y="43"/>
                    </a:lnTo>
                    <a:cubicBezTo>
                      <a:pt x="232" y="47"/>
                      <a:pt x="238" y="49"/>
                      <a:pt x="243" y="49"/>
                    </a:cubicBezTo>
                    <a:cubicBezTo>
                      <a:pt x="258" y="49"/>
                      <a:pt x="272" y="33"/>
                      <a:pt x="266" y="16"/>
                    </a:cubicBezTo>
                    <a:cubicBezTo>
                      <a:pt x="262" y="5"/>
                      <a:pt x="253" y="0"/>
                      <a:pt x="24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0" name="Google Shape;5780;p58"/>
              <p:cNvSpPr/>
              <p:nvPr/>
            </p:nvSpPr>
            <p:spPr>
              <a:xfrm>
                <a:off x="1387825" y="1448625"/>
                <a:ext cx="3200" cy="2550"/>
              </a:xfrm>
              <a:custGeom>
                <a:avLst/>
                <a:gdLst/>
                <a:ahLst/>
                <a:cxnLst/>
                <a:rect l="l" t="t" r="r" b="b"/>
                <a:pathLst>
                  <a:path w="128" h="102" extrusionOk="0">
                    <a:moveTo>
                      <a:pt x="21" y="1"/>
                    </a:moveTo>
                    <a:cubicBezTo>
                      <a:pt x="13" y="8"/>
                      <a:pt x="7" y="15"/>
                      <a:pt x="1" y="21"/>
                    </a:cubicBezTo>
                    <a:cubicBezTo>
                      <a:pt x="3" y="25"/>
                      <a:pt x="5" y="30"/>
                      <a:pt x="6" y="34"/>
                    </a:cubicBezTo>
                    <a:cubicBezTo>
                      <a:pt x="29" y="82"/>
                      <a:pt x="67" y="101"/>
                      <a:pt x="107" y="101"/>
                    </a:cubicBezTo>
                    <a:cubicBezTo>
                      <a:pt x="114" y="101"/>
                      <a:pt x="120" y="101"/>
                      <a:pt x="127" y="100"/>
                    </a:cubicBezTo>
                    <a:cubicBezTo>
                      <a:pt x="92" y="67"/>
                      <a:pt x="57" y="34"/>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1" name="Google Shape;5781;p58"/>
              <p:cNvSpPr/>
              <p:nvPr/>
            </p:nvSpPr>
            <p:spPr>
              <a:xfrm>
                <a:off x="1499800" y="1556875"/>
                <a:ext cx="98125" cy="113850"/>
              </a:xfrm>
              <a:custGeom>
                <a:avLst/>
                <a:gdLst/>
                <a:ahLst/>
                <a:cxnLst/>
                <a:rect l="l" t="t" r="r" b="b"/>
                <a:pathLst>
                  <a:path w="3925" h="4554" extrusionOk="0">
                    <a:moveTo>
                      <a:pt x="822" y="1"/>
                    </a:moveTo>
                    <a:cubicBezTo>
                      <a:pt x="548" y="1"/>
                      <a:pt x="290" y="75"/>
                      <a:pt x="160" y="362"/>
                    </a:cubicBezTo>
                    <a:cubicBezTo>
                      <a:pt x="1" y="713"/>
                      <a:pt x="25" y="1150"/>
                      <a:pt x="153" y="1508"/>
                    </a:cubicBezTo>
                    <a:cubicBezTo>
                      <a:pt x="290" y="1890"/>
                      <a:pt x="547" y="2223"/>
                      <a:pt x="894" y="2435"/>
                    </a:cubicBezTo>
                    <a:cubicBezTo>
                      <a:pt x="746" y="2927"/>
                      <a:pt x="1123" y="3444"/>
                      <a:pt x="1605" y="3589"/>
                    </a:cubicBezTo>
                    <a:cubicBezTo>
                      <a:pt x="1700" y="3618"/>
                      <a:pt x="1794" y="3631"/>
                      <a:pt x="1886" y="3631"/>
                    </a:cubicBezTo>
                    <a:cubicBezTo>
                      <a:pt x="2358" y="3631"/>
                      <a:pt x="2794" y="3290"/>
                      <a:pt x="3057" y="2909"/>
                    </a:cubicBezTo>
                    <a:lnTo>
                      <a:pt x="3057" y="2909"/>
                    </a:lnTo>
                    <a:cubicBezTo>
                      <a:pt x="3051" y="2939"/>
                      <a:pt x="3044" y="2967"/>
                      <a:pt x="3036" y="2997"/>
                    </a:cubicBezTo>
                    <a:cubicBezTo>
                      <a:pt x="2988" y="3209"/>
                      <a:pt x="2948" y="3421"/>
                      <a:pt x="2916" y="3637"/>
                    </a:cubicBezTo>
                    <a:cubicBezTo>
                      <a:pt x="2889" y="3814"/>
                      <a:pt x="2852" y="4001"/>
                      <a:pt x="2879" y="4180"/>
                    </a:cubicBezTo>
                    <a:cubicBezTo>
                      <a:pt x="2913" y="4415"/>
                      <a:pt x="3098" y="4554"/>
                      <a:pt x="3300" y="4554"/>
                    </a:cubicBezTo>
                    <a:cubicBezTo>
                      <a:pt x="3396" y="4554"/>
                      <a:pt x="3496" y="4522"/>
                      <a:pt x="3586" y="4454"/>
                    </a:cubicBezTo>
                    <a:cubicBezTo>
                      <a:pt x="3891" y="4220"/>
                      <a:pt x="3925" y="3749"/>
                      <a:pt x="3900" y="3397"/>
                    </a:cubicBezTo>
                    <a:cubicBezTo>
                      <a:pt x="3899" y="3381"/>
                      <a:pt x="3897" y="3365"/>
                      <a:pt x="3896" y="3348"/>
                    </a:cubicBezTo>
                    <a:cubicBezTo>
                      <a:pt x="3859" y="3344"/>
                      <a:pt x="3824" y="3331"/>
                      <a:pt x="3792" y="3311"/>
                    </a:cubicBezTo>
                    <a:cubicBezTo>
                      <a:pt x="3643" y="3217"/>
                      <a:pt x="3574" y="3002"/>
                      <a:pt x="3503" y="2851"/>
                    </a:cubicBezTo>
                    <a:cubicBezTo>
                      <a:pt x="3326" y="2475"/>
                      <a:pt x="3179" y="2085"/>
                      <a:pt x="3064" y="1685"/>
                    </a:cubicBezTo>
                    <a:cubicBezTo>
                      <a:pt x="3011" y="1501"/>
                      <a:pt x="2927" y="1283"/>
                      <a:pt x="2975" y="1091"/>
                    </a:cubicBezTo>
                    <a:cubicBezTo>
                      <a:pt x="2991" y="1028"/>
                      <a:pt x="3022" y="971"/>
                      <a:pt x="3067" y="923"/>
                    </a:cubicBezTo>
                    <a:cubicBezTo>
                      <a:pt x="3056" y="902"/>
                      <a:pt x="3047" y="881"/>
                      <a:pt x="3036" y="860"/>
                    </a:cubicBezTo>
                    <a:cubicBezTo>
                      <a:pt x="2533" y="431"/>
                      <a:pt x="1911" y="140"/>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2" name="Google Shape;5782;p58"/>
              <p:cNvSpPr/>
              <p:nvPr/>
            </p:nvSpPr>
            <p:spPr>
              <a:xfrm>
                <a:off x="1584600" y="1524050"/>
                <a:ext cx="74900" cy="135400"/>
              </a:xfrm>
              <a:custGeom>
                <a:avLst/>
                <a:gdLst/>
                <a:ahLst/>
                <a:cxnLst/>
                <a:rect l="l" t="t" r="r" b="b"/>
                <a:pathLst>
                  <a:path w="2996" h="5416" extrusionOk="0">
                    <a:moveTo>
                      <a:pt x="1544" y="0"/>
                    </a:moveTo>
                    <a:cubicBezTo>
                      <a:pt x="1481" y="0"/>
                      <a:pt x="1416" y="7"/>
                      <a:pt x="1353" y="20"/>
                    </a:cubicBezTo>
                    <a:cubicBezTo>
                      <a:pt x="1037" y="87"/>
                      <a:pt x="784" y="306"/>
                      <a:pt x="604" y="566"/>
                    </a:cubicBezTo>
                    <a:cubicBezTo>
                      <a:pt x="396" y="865"/>
                      <a:pt x="265" y="1230"/>
                      <a:pt x="152" y="1576"/>
                    </a:cubicBezTo>
                    <a:cubicBezTo>
                      <a:pt x="92" y="1764"/>
                      <a:pt x="43" y="1954"/>
                      <a:pt x="0" y="2147"/>
                    </a:cubicBezTo>
                    <a:cubicBezTo>
                      <a:pt x="12" y="2157"/>
                      <a:pt x="23" y="2170"/>
                      <a:pt x="29" y="2184"/>
                    </a:cubicBezTo>
                    <a:cubicBezTo>
                      <a:pt x="38" y="2188"/>
                      <a:pt x="48" y="2193"/>
                      <a:pt x="58" y="2199"/>
                    </a:cubicBezTo>
                    <a:cubicBezTo>
                      <a:pt x="60" y="2199"/>
                      <a:pt x="62" y="2198"/>
                      <a:pt x="64" y="2198"/>
                    </a:cubicBezTo>
                    <a:cubicBezTo>
                      <a:pt x="96" y="2198"/>
                      <a:pt x="127" y="2213"/>
                      <a:pt x="147" y="2239"/>
                    </a:cubicBezTo>
                    <a:cubicBezTo>
                      <a:pt x="414" y="2568"/>
                      <a:pt x="605" y="2951"/>
                      <a:pt x="706" y="3363"/>
                    </a:cubicBezTo>
                    <a:cubicBezTo>
                      <a:pt x="750" y="3545"/>
                      <a:pt x="775" y="3729"/>
                      <a:pt x="784" y="3916"/>
                    </a:cubicBezTo>
                    <a:cubicBezTo>
                      <a:pt x="784" y="3927"/>
                      <a:pt x="784" y="3939"/>
                      <a:pt x="785" y="3952"/>
                    </a:cubicBezTo>
                    <a:lnTo>
                      <a:pt x="785" y="3954"/>
                    </a:lnTo>
                    <a:cubicBezTo>
                      <a:pt x="801" y="4094"/>
                      <a:pt x="823" y="4262"/>
                      <a:pt x="765" y="4395"/>
                    </a:cubicBezTo>
                    <a:cubicBezTo>
                      <a:pt x="759" y="4427"/>
                      <a:pt x="753" y="4458"/>
                      <a:pt x="744" y="4488"/>
                    </a:cubicBezTo>
                    <a:cubicBezTo>
                      <a:pt x="727" y="4550"/>
                      <a:pt x="686" y="4605"/>
                      <a:pt x="629" y="4637"/>
                    </a:cubicBezTo>
                    <a:cubicBezTo>
                      <a:pt x="709" y="4765"/>
                      <a:pt x="798" y="4887"/>
                      <a:pt x="894" y="5003"/>
                    </a:cubicBezTo>
                    <a:cubicBezTo>
                      <a:pt x="1019" y="5152"/>
                      <a:pt x="1161" y="5312"/>
                      <a:pt x="1347" y="5382"/>
                    </a:cubicBezTo>
                    <a:cubicBezTo>
                      <a:pt x="1405" y="5404"/>
                      <a:pt x="1468" y="5415"/>
                      <a:pt x="1530" y="5415"/>
                    </a:cubicBezTo>
                    <a:cubicBezTo>
                      <a:pt x="1633" y="5415"/>
                      <a:pt x="1734" y="5384"/>
                      <a:pt x="1814" y="5315"/>
                    </a:cubicBezTo>
                    <a:cubicBezTo>
                      <a:pt x="1960" y="5188"/>
                      <a:pt x="1964" y="4996"/>
                      <a:pt x="1885" y="4831"/>
                    </a:cubicBezTo>
                    <a:cubicBezTo>
                      <a:pt x="1721" y="4483"/>
                      <a:pt x="1373" y="4206"/>
                      <a:pt x="1084" y="3967"/>
                    </a:cubicBezTo>
                    <a:cubicBezTo>
                      <a:pt x="1026" y="3919"/>
                      <a:pt x="968" y="3872"/>
                      <a:pt x="909" y="3824"/>
                    </a:cubicBezTo>
                    <a:lnTo>
                      <a:pt x="909" y="3824"/>
                    </a:lnTo>
                    <a:cubicBezTo>
                      <a:pt x="1160" y="3961"/>
                      <a:pt x="1434" y="4044"/>
                      <a:pt x="1726" y="4044"/>
                    </a:cubicBezTo>
                    <a:cubicBezTo>
                      <a:pt x="1808" y="4044"/>
                      <a:pt x="1890" y="4038"/>
                      <a:pt x="1975" y="4024"/>
                    </a:cubicBezTo>
                    <a:cubicBezTo>
                      <a:pt x="2296" y="3971"/>
                      <a:pt x="2599" y="3798"/>
                      <a:pt x="2776" y="3520"/>
                    </a:cubicBezTo>
                    <a:cubicBezTo>
                      <a:pt x="2940" y="3263"/>
                      <a:pt x="2995" y="2919"/>
                      <a:pt x="2892" y="2630"/>
                    </a:cubicBezTo>
                    <a:cubicBezTo>
                      <a:pt x="2773" y="2292"/>
                      <a:pt x="2477" y="2128"/>
                      <a:pt x="2166" y="2009"/>
                    </a:cubicBezTo>
                    <a:cubicBezTo>
                      <a:pt x="2410" y="1456"/>
                      <a:pt x="2611" y="795"/>
                      <a:pt x="2171" y="283"/>
                    </a:cubicBezTo>
                    <a:cubicBezTo>
                      <a:pt x="2010"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3" name="Google Shape;5783;p58"/>
              <p:cNvSpPr/>
              <p:nvPr/>
            </p:nvSpPr>
            <p:spPr>
              <a:xfrm>
                <a:off x="1579625" y="1577200"/>
                <a:ext cx="5025" cy="8200"/>
              </a:xfrm>
              <a:custGeom>
                <a:avLst/>
                <a:gdLst/>
                <a:ahLst/>
                <a:cxnLst/>
                <a:rect l="l" t="t" r="r" b="b"/>
                <a:pathLst>
                  <a:path w="201" h="328" extrusionOk="0">
                    <a:moveTo>
                      <a:pt x="161" y="0"/>
                    </a:moveTo>
                    <a:cubicBezTo>
                      <a:pt x="149" y="10"/>
                      <a:pt x="135" y="16"/>
                      <a:pt x="122" y="21"/>
                    </a:cubicBezTo>
                    <a:cubicBezTo>
                      <a:pt x="140" y="106"/>
                      <a:pt x="72" y="178"/>
                      <a:pt x="0" y="190"/>
                    </a:cubicBezTo>
                    <a:cubicBezTo>
                      <a:pt x="47" y="234"/>
                      <a:pt x="93" y="281"/>
                      <a:pt x="138" y="328"/>
                    </a:cubicBezTo>
                    <a:cubicBezTo>
                      <a:pt x="157" y="226"/>
                      <a:pt x="178" y="123"/>
                      <a:pt x="200" y="21"/>
                    </a:cubicBezTo>
                    <a:cubicBezTo>
                      <a:pt x="189" y="12"/>
                      <a:pt x="176" y="5"/>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4" name="Google Shape;5784;p58"/>
              <p:cNvSpPr/>
              <p:nvPr/>
            </p:nvSpPr>
            <p:spPr>
              <a:xfrm>
                <a:off x="1596400" y="1633150"/>
                <a:ext cx="3950" cy="7475"/>
              </a:xfrm>
              <a:custGeom>
                <a:avLst/>
                <a:gdLst/>
                <a:ahLst/>
                <a:cxnLst/>
                <a:rect l="l" t="t" r="r" b="b"/>
                <a:pathLst>
                  <a:path w="158" h="299" extrusionOk="0">
                    <a:moveTo>
                      <a:pt x="0" y="0"/>
                    </a:moveTo>
                    <a:lnTo>
                      <a:pt x="0" y="0"/>
                    </a:lnTo>
                    <a:cubicBezTo>
                      <a:pt x="13" y="99"/>
                      <a:pt x="24" y="198"/>
                      <a:pt x="32" y="297"/>
                    </a:cubicBezTo>
                    <a:cubicBezTo>
                      <a:pt x="41" y="298"/>
                      <a:pt x="49" y="298"/>
                      <a:pt x="57" y="298"/>
                    </a:cubicBezTo>
                    <a:cubicBezTo>
                      <a:pt x="92" y="298"/>
                      <a:pt x="127" y="290"/>
                      <a:pt x="158" y="273"/>
                    </a:cubicBezTo>
                    <a:cubicBezTo>
                      <a:pt x="129" y="229"/>
                      <a:pt x="102" y="184"/>
                      <a:pt x="76" y="139"/>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5" name="Google Shape;5785;p58"/>
              <p:cNvSpPr/>
              <p:nvPr/>
            </p:nvSpPr>
            <p:spPr>
              <a:xfrm>
                <a:off x="1572950" y="1577700"/>
                <a:ext cx="32275" cy="62925"/>
              </a:xfrm>
              <a:custGeom>
                <a:avLst/>
                <a:gdLst/>
                <a:ahLst/>
                <a:cxnLst/>
                <a:rect l="l" t="t" r="r" b="b"/>
                <a:pathLst>
                  <a:path w="1291" h="2517" extrusionOk="0">
                    <a:moveTo>
                      <a:pt x="467" y="1"/>
                    </a:moveTo>
                    <a:cubicBezTo>
                      <a:pt x="445" y="103"/>
                      <a:pt x="424" y="206"/>
                      <a:pt x="405" y="308"/>
                    </a:cubicBezTo>
                    <a:cubicBezTo>
                      <a:pt x="360" y="260"/>
                      <a:pt x="314" y="214"/>
                      <a:pt x="267" y="170"/>
                    </a:cubicBezTo>
                    <a:cubicBezTo>
                      <a:pt x="261" y="171"/>
                      <a:pt x="254" y="171"/>
                      <a:pt x="248" y="171"/>
                    </a:cubicBezTo>
                    <a:cubicBezTo>
                      <a:pt x="209" y="171"/>
                      <a:pt x="170" y="151"/>
                      <a:pt x="147" y="103"/>
                    </a:cubicBezTo>
                    <a:lnTo>
                      <a:pt x="141" y="91"/>
                    </a:lnTo>
                    <a:cubicBezTo>
                      <a:pt x="97" y="138"/>
                      <a:pt x="65" y="195"/>
                      <a:pt x="51" y="258"/>
                    </a:cubicBezTo>
                    <a:cubicBezTo>
                      <a:pt x="1" y="451"/>
                      <a:pt x="85" y="668"/>
                      <a:pt x="138" y="853"/>
                    </a:cubicBezTo>
                    <a:cubicBezTo>
                      <a:pt x="254" y="1252"/>
                      <a:pt x="400" y="1642"/>
                      <a:pt x="577" y="2018"/>
                    </a:cubicBezTo>
                    <a:cubicBezTo>
                      <a:pt x="648" y="2169"/>
                      <a:pt x="717" y="2384"/>
                      <a:pt x="866" y="2478"/>
                    </a:cubicBezTo>
                    <a:cubicBezTo>
                      <a:pt x="898" y="2499"/>
                      <a:pt x="933" y="2511"/>
                      <a:pt x="970" y="2516"/>
                    </a:cubicBezTo>
                    <a:cubicBezTo>
                      <a:pt x="963" y="2417"/>
                      <a:pt x="951" y="2317"/>
                      <a:pt x="938" y="2219"/>
                    </a:cubicBezTo>
                    <a:lnTo>
                      <a:pt x="938" y="2219"/>
                    </a:lnTo>
                    <a:cubicBezTo>
                      <a:pt x="963" y="2265"/>
                      <a:pt x="988" y="2311"/>
                      <a:pt x="1015" y="2357"/>
                    </a:cubicBezTo>
                    <a:cubicBezTo>
                      <a:pt x="1040" y="2402"/>
                      <a:pt x="1068" y="2447"/>
                      <a:pt x="1096" y="2492"/>
                    </a:cubicBezTo>
                    <a:cubicBezTo>
                      <a:pt x="1153" y="2460"/>
                      <a:pt x="1194" y="2405"/>
                      <a:pt x="1211" y="2342"/>
                    </a:cubicBezTo>
                    <a:cubicBezTo>
                      <a:pt x="1220" y="2312"/>
                      <a:pt x="1225" y="2281"/>
                      <a:pt x="1232" y="2249"/>
                    </a:cubicBezTo>
                    <a:cubicBezTo>
                      <a:pt x="1290" y="2116"/>
                      <a:pt x="1268" y="1948"/>
                      <a:pt x="1252" y="1808"/>
                    </a:cubicBezTo>
                    <a:lnTo>
                      <a:pt x="1252" y="1806"/>
                    </a:lnTo>
                    <a:cubicBezTo>
                      <a:pt x="1252" y="1793"/>
                      <a:pt x="1251" y="1781"/>
                      <a:pt x="1250" y="1770"/>
                    </a:cubicBezTo>
                    <a:cubicBezTo>
                      <a:pt x="1242" y="1584"/>
                      <a:pt x="1217" y="1399"/>
                      <a:pt x="1173" y="1217"/>
                    </a:cubicBezTo>
                    <a:cubicBezTo>
                      <a:pt x="1072" y="805"/>
                      <a:pt x="881" y="422"/>
                      <a:pt x="614" y="93"/>
                    </a:cubicBezTo>
                    <a:cubicBezTo>
                      <a:pt x="595" y="68"/>
                      <a:pt x="565" y="53"/>
                      <a:pt x="534" y="53"/>
                    </a:cubicBezTo>
                    <a:cubicBezTo>
                      <a:pt x="531" y="53"/>
                      <a:pt x="528" y="53"/>
                      <a:pt x="525" y="54"/>
                    </a:cubicBezTo>
                    <a:cubicBezTo>
                      <a:pt x="515" y="47"/>
                      <a:pt x="506" y="43"/>
                      <a:pt x="496" y="38"/>
                    </a:cubicBezTo>
                    <a:cubicBezTo>
                      <a:pt x="489"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6" name="Google Shape;5786;p58"/>
              <p:cNvSpPr/>
              <p:nvPr/>
            </p:nvSpPr>
            <p:spPr>
              <a:xfrm>
                <a:off x="1543725" y="1520850"/>
                <a:ext cx="42675" cy="58625"/>
              </a:xfrm>
              <a:custGeom>
                <a:avLst/>
                <a:gdLst/>
                <a:ahLst/>
                <a:cxnLst/>
                <a:rect l="l" t="t" r="r" b="b"/>
                <a:pathLst>
                  <a:path w="1707" h="2345" extrusionOk="0">
                    <a:moveTo>
                      <a:pt x="1437" y="0"/>
                    </a:moveTo>
                    <a:cubicBezTo>
                      <a:pt x="1405" y="0"/>
                      <a:pt x="1372" y="7"/>
                      <a:pt x="1341" y="21"/>
                    </a:cubicBezTo>
                    <a:cubicBezTo>
                      <a:pt x="1213" y="77"/>
                      <a:pt x="1179" y="238"/>
                      <a:pt x="1243" y="352"/>
                    </a:cubicBezTo>
                    <a:cubicBezTo>
                      <a:pt x="1256" y="398"/>
                      <a:pt x="1283" y="440"/>
                      <a:pt x="1323" y="468"/>
                    </a:cubicBezTo>
                    <a:cubicBezTo>
                      <a:pt x="1338" y="480"/>
                      <a:pt x="1355" y="490"/>
                      <a:pt x="1373" y="497"/>
                    </a:cubicBezTo>
                    <a:cubicBezTo>
                      <a:pt x="1373" y="548"/>
                      <a:pt x="1373" y="598"/>
                      <a:pt x="1374" y="649"/>
                    </a:cubicBezTo>
                    <a:lnTo>
                      <a:pt x="1376" y="1150"/>
                    </a:lnTo>
                    <a:lnTo>
                      <a:pt x="1379" y="1910"/>
                    </a:lnTo>
                    <a:cubicBezTo>
                      <a:pt x="1143" y="1463"/>
                      <a:pt x="870" y="1038"/>
                      <a:pt x="562" y="637"/>
                    </a:cubicBezTo>
                    <a:cubicBezTo>
                      <a:pt x="552" y="625"/>
                      <a:pt x="540" y="613"/>
                      <a:pt x="527" y="602"/>
                    </a:cubicBezTo>
                    <a:cubicBezTo>
                      <a:pt x="472" y="496"/>
                      <a:pt x="355" y="421"/>
                      <a:pt x="246" y="421"/>
                    </a:cubicBezTo>
                    <a:cubicBezTo>
                      <a:pt x="164" y="421"/>
                      <a:pt x="87" y="464"/>
                      <a:pt x="44" y="568"/>
                    </a:cubicBezTo>
                    <a:cubicBezTo>
                      <a:pt x="0" y="674"/>
                      <a:pt x="35" y="804"/>
                      <a:pt x="122" y="879"/>
                    </a:cubicBezTo>
                    <a:cubicBezTo>
                      <a:pt x="162" y="914"/>
                      <a:pt x="214" y="933"/>
                      <a:pt x="266" y="933"/>
                    </a:cubicBezTo>
                    <a:cubicBezTo>
                      <a:pt x="274" y="933"/>
                      <a:pt x="282" y="933"/>
                      <a:pt x="289" y="932"/>
                    </a:cubicBezTo>
                    <a:cubicBezTo>
                      <a:pt x="338" y="928"/>
                      <a:pt x="372" y="901"/>
                      <a:pt x="408" y="875"/>
                    </a:cubicBezTo>
                    <a:cubicBezTo>
                      <a:pt x="743" y="1322"/>
                      <a:pt x="1035" y="1799"/>
                      <a:pt x="1279" y="2301"/>
                    </a:cubicBezTo>
                    <a:cubicBezTo>
                      <a:pt x="1296" y="2316"/>
                      <a:pt x="1313" y="2330"/>
                      <a:pt x="1330" y="2345"/>
                    </a:cubicBezTo>
                    <a:cubicBezTo>
                      <a:pt x="1391" y="2291"/>
                      <a:pt x="1468" y="2258"/>
                      <a:pt x="1549" y="2251"/>
                    </a:cubicBezTo>
                    <a:cubicBezTo>
                      <a:pt x="1554" y="2251"/>
                      <a:pt x="1558" y="2250"/>
                      <a:pt x="1562" y="2250"/>
                    </a:cubicBezTo>
                    <a:cubicBezTo>
                      <a:pt x="1574" y="2250"/>
                      <a:pt x="1585" y="2252"/>
                      <a:pt x="1597" y="2254"/>
                    </a:cubicBezTo>
                    <a:cubicBezTo>
                      <a:pt x="1630" y="2231"/>
                      <a:pt x="1649" y="2193"/>
                      <a:pt x="1647" y="2151"/>
                    </a:cubicBezTo>
                    <a:cubicBezTo>
                      <a:pt x="1645" y="1607"/>
                      <a:pt x="1643" y="1061"/>
                      <a:pt x="1641" y="517"/>
                    </a:cubicBezTo>
                    <a:cubicBezTo>
                      <a:pt x="1641" y="490"/>
                      <a:pt x="1641" y="458"/>
                      <a:pt x="1642" y="426"/>
                    </a:cubicBezTo>
                    <a:cubicBezTo>
                      <a:pt x="1684" y="377"/>
                      <a:pt x="1706" y="314"/>
                      <a:pt x="1703" y="250"/>
                    </a:cubicBezTo>
                    <a:cubicBezTo>
                      <a:pt x="1697"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7" name="Google Shape;5787;p58"/>
              <p:cNvSpPr/>
              <p:nvPr/>
            </p:nvSpPr>
            <p:spPr>
              <a:xfrm>
                <a:off x="1575700" y="1578375"/>
                <a:ext cx="1300" cy="1575"/>
              </a:xfrm>
              <a:custGeom>
                <a:avLst/>
                <a:gdLst/>
                <a:ahLst/>
                <a:cxnLst/>
                <a:rect l="l" t="t" r="r" b="b"/>
                <a:pathLst>
                  <a:path w="52" h="63" extrusionOk="0">
                    <a:moveTo>
                      <a:pt x="0" y="0"/>
                    </a:moveTo>
                    <a:cubicBezTo>
                      <a:pt x="11" y="21"/>
                      <a:pt x="20" y="42"/>
                      <a:pt x="31" y="63"/>
                    </a:cubicBezTo>
                    <a:cubicBezTo>
                      <a:pt x="37" y="56"/>
                      <a:pt x="44" y="50"/>
                      <a:pt x="51"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8" name="Google Shape;5788;p58"/>
              <p:cNvSpPr/>
              <p:nvPr/>
            </p:nvSpPr>
            <p:spPr>
              <a:xfrm>
                <a:off x="1576975" y="1577100"/>
                <a:ext cx="6675" cy="4850"/>
              </a:xfrm>
              <a:custGeom>
                <a:avLst/>
                <a:gdLst/>
                <a:ahLst/>
                <a:cxnLst/>
                <a:rect l="l" t="t" r="r" b="b"/>
                <a:pathLst>
                  <a:path w="267" h="194" extrusionOk="0">
                    <a:moveTo>
                      <a:pt x="232" y="0"/>
                    </a:moveTo>
                    <a:cubicBezTo>
                      <a:pt x="228" y="0"/>
                      <a:pt x="224" y="1"/>
                      <a:pt x="219" y="1"/>
                    </a:cubicBezTo>
                    <a:cubicBezTo>
                      <a:pt x="138" y="8"/>
                      <a:pt x="61" y="41"/>
                      <a:pt x="0" y="95"/>
                    </a:cubicBezTo>
                    <a:cubicBezTo>
                      <a:pt x="36" y="127"/>
                      <a:pt x="71" y="160"/>
                      <a:pt x="106" y="194"/>
                    </a:cubicBezTo>
                    <a:cubicBezTo>
                      <a:pt x="178" y="182"/>
                      <a:pt x="246" y="110"/>
                      <a:pt x="227" y="25"/>
                    </a:cubicBezTo>
                    <a:cubicBezTo>
                      <a:pt x="241" y="20"/>
                      <a:pt x="255" y="14"/>
                      <a:pt x="267" y="4"/>
                    </a:cubicBezTo>
                    <a:cubicBezTo>
                      <a:pt x="255" y="2"/>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89" name="Google Shape;5789;p58"/>
              <p:cNvSpPr/>
              <p:nvPr/>
            </p:nvSpPr>
            <p:spPr>
              <a:xfrm>
                <a:off x="1576450" y="1579450"/>
                <a:ext cx="3200" cy="2525"/>
              </a:xfrm>
              <a:custGeom>
                <a:avLst/>
                <a:gdLst/>
                <a:ahLst/>
                <a:cxnLst/>
                <a:rect l="l" t="t" r="r" b="b"/>
                <a:pathLst>
                  <a:path w="128" h="101" extrusionOk="0">
                    <a:moveTo>
                      <a:pt x="21" y="1"/>
                    </a:moveTo>
                    <a:cubicBezTo>
                      <a:pt x="14" y="7"/>
                      <a:pt x="7" y="13"/>
                      <a:pt x="1" y="20"/>
                    </a:cubicBezTo>
                    <a:lnTo>
                      <a:pt x="7" y="33"/>
                    </a:lnTo>
                    <a:cubicBezTo>
                      <a:pt x="30" y="80"/>
                      <a:pt x="67" y="101"/>
                      <a:pt x="106" y="101"/>
                    </a:cubicBezTo>
                    <a:cubicBezTo>
                      <a:pt x="113" y="101"/>
                      <a:pt x="120" y="100"/>
                      <a:pt x="127" y="99"/>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0" name="Google Shape;5790;p58"/>
              <p:cNvSpPr/>
              <p:nvPr/>
            </p:nvSpPr>
            <p:spPr>
              <a:xfrm>
                <a:off x="1232475" y="1582025"/>
                <a:ext cx="25250" cy="27675"/>
              </a:xfrm>
              <a:custGeom>
                <a:avLst/>
                <a:gdLst/>
                <a:ahLst/>
                <a:cxnLst/>
                <a:rect l="l" t="t" r="r" b="b"/>
                <a:pathLst>
                  <a:path w="1010" h="1107" extrusionOk="0">
                    <a:moveTo>
                      <a:pt x="529" y="1"/>
                    </a:moveTo>
                    <a:cubicBezTo>
                      <a:pt x="363" y="262"/>
                      <a:pt x="187" y="518"/>
                      <a:pt x="0" y="764"/>
                    </a:cubicBezTo>
                    <a:cubicBezTo>
                      <a:pt x="110" y="891"/>
                      <a:pt x="236" y="1013"/>
                      <a:pt x="394" y="1073"/>
                    </a:cubicBezTo>
                    <a:cubicBezTo>
                      <a:pt x="451" y="1095"/>
                      <a:pt x="514" y="1106"/>
                      <a:pt x="576" y="1106"/>
                    </a:cubicBezTo>
                    <a:cubicBezTo>
                      <a:pt x="679" y="1106"/>
                      <a:pt x="781" y="1074"/>
                      <a:pt x="861" y="1004"/>
                    </a:cubicBezTo>
                    <a:cubicBezTo>
                      <a:pt x="1005" y="879"/>
                      <a:pt x="1009" y="686"/>
                      <a:pt x="932" y="521"/>
                    </a:cubicBezTo>
                    <a:cubicBezTo>
                      <a:pt x="840" y="328"/>
                      <a:pt x="693" y="156"/>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1" name="Google Shape;5791;p58"/>
              <p:cNvSpPr/>
              <p:nvPr/>
            </p:nvSpPr>
            <p:spPr>
              <a:xfrm>
                <a:off x="1208600" y="1474275"/>
                <a:ext cx="74925" cy="101100"/>
              </a:xfrm>
              <a:custGeom>
                <a:avLst/>
                <a:gdLst/>
                <a:ahLst/>
                <a:cxnLst/>
                <a:rect l="l" t="t" r="r" b="b"/>
                <a:pathLst>
                  <a:path w="2997" h="4044" extrusionOk="0">
                    <a:moveTo>
                      <a:pt x="1554" y="1"/>
                    </a:moveTo>
                    <a:lnTo>
                      <a:pt x="1554" y="1"/>
                    </a:lnTo>
                    <a:cubicBezTo>
                      <a:pt x="1572" y="20"/>
                      <a:pt x="1590" y="40"/>
                      <a:pt x="1608" y="60"/>
                    </a:cubicBezTo>
                    <a:cubicBezTo>
                      <a:pt x="1099" y="647"/>
                      <a:pt x="590" y="1233"/>
                      <a:pt x="80" y="1820"/>
                    </a:cubicBezTo>
                    <a:cubicBezTo>
                      <a:pt x="51" y="1928"/>
                      <a:pt x="24" y="2038"/>
                      <a:pt x="1" y="2147"/>
                    </a:cubicBezTo>
                    <a:cubicBezTo>
                      <a:pt x="12" y="2158"/>
                      <a:pt x="22" y="2171"/>
                      <a:pt x="28" y="2185"/>
                    </a:cubicBezTo>
                    <a:cubicBezTo>
                      <a:pt x="38" y="2189"/>
                      <a:pt x="48" y="2194"/>
                      <a:pt x="57" y="2199"/>
                    </a:cubicBezTo>
                    <a:cubicBezTo>
                      <a:pt x="59" y="2199"/>
                      <a:pt x="62" y="2199"/>
                      <a:pt x="64" y="2199"/>
                    </a:cubicBezTo>
                    <a:cubicBezTo>
                      <a:pt x="96" y="2199"/>
                      <a:pt x="126" y="2214"/>
                      <a:pt x="146" y="2240"/>
                    </a:cubicBezTo>
                    <a:cubicBezTo>
                      <a:pt x="279" y="2404"/>
                      <a:pt x="393" y="2581"/>
                      <a:pt x="488" y="2768"/>
                    </a:cubicBezTo>
                    <a:cubicBezTo>
                      <a:pt x="946" y="3084"/>
                      <a:pt x="1378" y="3436"/>
                      <a:pt x="1778" y="3822"/>
                    </a:cubicBezTo>
                    <a:cubicBezTo>
                      <a:pt x="1736" y="3896"/>
                      <a:pt x="1693" y="3970"/>
                      <a:pt x="1650" y="4042"/>
                    </a:cubicBezTo>
                    <a:cubicBezTo>
                      <a:pt x="1674" y="4043"/>
                      <a:pt x="1699" y="4044"/>
                      <a:pt x="1724" y="4044"/>
                    </a:cubicBezTo>
                    <a:cubicBezTo>
                      <a:pt x="1808" y="4044"/>
                      <a:pt x="1892" y="4037"/>
                      <a:pt x="1975" y="4023"/>
                    </a:cubicBezTo>
                    <a:cubicBezTo>
                      <a:pt x="2296" y="3970"/>
                      <a:pt x="2599" y="3797"/>
                      <a:pt x="2778" y="3520"/>
                    </a:cubicBezTo>
                    <a:cubicBezTo>
                      <a:pt x="2941" y="3263"/>
                      <a:pt x="2997" y="2919"/>
                      <a:pt x="2893" y="2629"/>
                    </a:cubicBezTo>
                    <a:cubicBezTo>
                      <a:pt x="2772" y="2293"/>
                      <a:pt x="2478" y="2129"/>
                      <a:pt x="2165" y="2010"/>
                    </a:cubicBezTo>
                    <a:cubicBezTo>
                      <a:pt x="2410" y="1455"/>
                      <a:pt x="2611" y="795"/>
                      <a:pt x="2171" y="283"/>
                    </a:cubicBezTo>
                    <a:cubicBezTo>
                      <a:pt x="2011" y="98"/>
                      <a:pt x="1788" y="3"/>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2" name="Google Shape;5792;p58"/>
              <p:cNvSpPr/>
              <p:nvPr/>
            </p:nvSpPr>
            <p:spPr>
              <a:xfrm>
                <a:off x="1203950" y="1527450"/>
                <a:ext cx="4675" cy="7325"/>
              </a:xfrm>
              <a:custGeom>
                <a:avLst/>
                <a:gdLst/>
                <a:ahLst/>
                <a:cxnLst/>
                <a:rect l="l" t="t" r="r" b="b"/>
                <a:pathLst>
                  <a:path w="187" h="293" extrusionOk="0">
                    <a:moveTo>
                      <a:pt x="148" y="0"/>
                    </a:moveTo>
                    <a:cubicBezTo>
                      <a:pt x="136" y="9"/>
                      <a:pt x="123" y="15"/>
                      <a:pt x="108" y="19"/>
                    </a:cubicBezTo>
                    <a:cubicBezTo>
                      <a:pt x="125" y="99"/>
                      <a:pt x="67" y="167"/>
                      <a:pt x="1" y="185"/>
                    </a:cubicBezTo>
                    <a:cubicBezTo>
                      <a:pt x="17" y="214"/>
                      <a:pt x="40" y="238"/>
                      <a:pt x="69" y="255"/>
                    </a:cubicBezTo>
                    <a:cubicBezTo>
                      <a:pt x="90" y="267"/>
                      <a:pt x="110" y="280"/>
                      <a:pt x="130" y="292"/>
                    </a:cubicBezTo>
                    <a:cubicBezTo>
                      <a:pt x="148" y="201"/>
                      <a:pt x="168" y="111"/>
                      <a:pt x="187" y="20"/>
                    </a:cubicBezTo>
                    <a:cubicBezTo>
                      <a:pt x="175" y="11"/>
                      <a:pt x="162" y="3"/>
                      <a:pt x="148"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3" name="Google Shape;5793;p58"/>
              <p:cNvSpPr/>
              <p:nvPr/>
            </p:nvSpPr>
            <p:spPr>
              <a:xfrm>
                <a:off x="1207200" y="1527950"/>
                <a:ext cx="13600" cy="15550"/>
              </a:xfrm>
              <a:custGeom>
                <a:avLst/>
                <a:gdLst/>
                <a:ahLst/>
                <a:cxnLst/>
                <a:rect l="l" t="t" r="r" b="b"/>
                <a:pathLst>
                  <a:path w="544" h="622" extrusionOk="0">
                    <a:moveTo>
                      <a:pt x="57" y="0"/>
                    </a:moveTo>
                    <a:cubicBezTo>
                      <a:pt x="37" y="91"/>
                      <a:pt x="17" y="181"/>
                      <a:pt x="0" y="272"/>
                    </a:cubicBezTo>
                    <a:cubicBezTo>
                      <a:pt x="185" y="383"/>
                      <a:pt x="367" y="499"/>
                      <a:pt x="544" y="621"/>
                    </a:cubicBezTo>
                    <a:cubicBezTo>
                      <a:pt x="449" y="433"/>
                      <a:pt x="335" y="255"/>
                      <a:pt x="203" y="92"/>
                    </a:cubicBezTo>
                    <a:cubicBezTo>
                      <a:pt x="183" y="67"/>
                      <a:pt x="154" y="52"/>
                      <a:pt x="122" y="52"/>
                    </a:cubicBezTo>
                    <a:cubicBezTo>
                      <a:pt x="119" y="52"/>
                      <a:pt x="116" y="52"/>
                      <a:pt x="113" y="52"/>
                    </a:cubicBezTo>
                    <a:cubicBezTo>
                      <a:pt x="105" y="47"/>
                      <a:pt x="95" y="42"/>
                      <a:pt x="84" y="38"/>
                    </a:cubicBezTo>
                    <a:cubicBezTo>
                      <a:pt x="78" y="23"/>
                      <a:pt x="68" y="1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4" name="Google Shape;5794;p58"/>
              <p:cNvSpPr/>
              <p:nvPr/>
            </p:nvSpPr>
            <p:spPr>
              <a:xfrm>
                <a:off x="1203875" y="1521750"/>
                <a:ext cx="5075" cy="6225"/>
              </a:xfrm>
              <a:custGeom>
                <a:avLst/>
                <a:gdLst/>
                <a:ahLst/>
                <a:cxnLst/>
                <a:rect l="l" t="t" r="r" b="b"/>
                <a:pathLst>
                  <a:path w="203" h="249" extrusionOk="0">
                    <a:moveTo>
                      <a:pt x="201" y="1"/>
                    </a:moveTo>
                    <a:lnTo>
                      <a:pt x="36" y="192"/>
                    </a:lnTo>
                    <a:cubicBezTo>
                      <a:pt x="21" y="209"/>
                      <a:pt x="9" y="227"/>
                      <a:pt x="1" y="248"/>
                    </a:cubicBezTo>
                    <a:cubicBezTo>
                      <a:pt x="33" y="236"/>
                      <a:pt x="69" y="227"/>
                      <a:pt x="104" y="224"/>
                    </a:cubicBezTo>
                    <a:cubicBezTo>
                      <a:pt x="107" y="224"/>
                      <a:pt x="111" y="223"/>
                      <a:pt x="115" y="223"/>
                    </a:cubicBezTo>
                    <a:cubicBezTo>
                      <a:pt x="127" y="223"/>
                      <a:pt x="139" y="225"/>
                      <a:pt x="151" y="228"/>
                    </a:cubicBezTo>
                    <a:cubicBezTo>
                      <a:pt x="184" y="204"/>
                      <a:pt x="203" y="165"/>
                      <a:pt x="201" y="125"/>
                    </a:cubicBezTo>
                    <a:lnTo>
                      <a:pt x="20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5" name="Google Shape;5795;p58"/>
              <p:cNvSpPr/>
              <p:nvPr/>
            </p:nvSpPr>
            <p:spPr>
              <a:xfrm>
                <a:off x="1203275" y="1527325"/>
                <a:ext cx="4400" cy="4775"/>
              </a:xfrm>
              <a:custGeom>
                <a:avLst/>
                <a:gdLst/>
                <a:ahLst/>
                <a:cxnLst/>
                <a:rect l="l" t="t" r="r" b="b"/>
                <a:pathLst>
                  <a:path w="176" h="191" extrusionOk="0">
                    <a:moveTo>
                      <a:pt x="139" y="0"/>
                    </a:moveTo>
                    <a:cubicBezTo>
                      <a:pt x="135" y="0"/>
                      <a:pt x="131" y="1"/>
                      <a:pt x="128" y="1"/>
                    </a:cubicBezTo>
                    <a:cubicBezTo>
                      <a:pt x="93" y="4"/>
                      <a:pt x="57" y="13"/>
                      <a:pt x="23" y="25"/>
                    </a:cubicBezTo>
                    <a:cubicBezTo>
                      <a:pt x="0" y="77"/>
                      <a:pt x="1" y="139"/>
                      <a:pt x="29" y="190"/>
                    </a:cubicBezTo>
                    <a:cubicBezTo>
                      <a:pt x="94" y="172"/>
                      <a:pt x="152" y="104"/>
                      <a:pt x="135" y="24"/>
                    </a:cubicBezTo>
                    <a:cubicBezTo>
                      <a:pt x="150" y="20"/>
                      <a:pt x="163" y="14"/>
                      <a:pt x="175" y="5"/>
                    </a:cubicBezTo>
                    <a:cubicBezTo>
                      <a:pt x="163" y="2"/>
                      <a:pt x="151" y="0"/>
                      <a:pt x="1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6" name="Google Shape;5796;p58"/>
              <p:cNvSpPr/>
              <p:nvPr/>
            </p:nvSpPr>
            <p:spPr>
              <a:xfrm>
                <a:off x="1648925" y="1321500"/>
                <a:ext cx="74875" cy="135425"/>
              </a:xfrm>
              <a:custGeom>
                <a:avLst/>
                <a:gdLst/>
                <a:ahLst/>
                <a:cxnLst/>
                <a:rect l="l" t="t" r="r" b="b"/>
                <a:pathLst>
                  <a:path w="2995" h="5417" extrusionOk="0">
                    <a:moveTo>
                      <a:pt x="1543" y="1"/>
                    </a:moveTo>
                    <a:cubicBezTo>
                      <a:pt x="1480" y="1"/>
                      <a:pt x="1416" y="8"/>
                      <a:pt x="1352" y="21"/>
                    </a:cubicBezTo>
                    <a:cubicBezTo>
                      <a:pt x="1036" y="88"/>
                      <a:pt x="784" y="307"/>
                      <a:pt x="603" y="566"/>
                    </a:cubicBezTo>
                    <a:cubicBezTo>
                      <a:pt x="395" y="866"/>
                      <a:pt x="264" y="1231"/>
                      <a:pt x="151" y="1576"/>
                    </a:cubicBezTo>
                    <a:cubicBezTo>
                      <a:pt x="90" y="1764"/>
                      <a:pt x="42" y="1955"/>
                      <a:pt x="0" y="2147"/>
                    </a:cubicBezTo>
                    <a:cubicBezTo>
                      <a:pt x="12" y="2158"/>
                      <a:pt x="21" y="2170"/>
                      <a:pt x="28" y="2184"/>
                    </a:cubicBezTo>
                    <a:cubicBezTo>
                      <a:pt x="37" y="2189"/>
                      <a:pt x="47" y="2194"/>
                      <a:pt x="56" y="2199"/>
                    </a:cubicBezTo>
                    <a:cubicBezTo>
                      <a:pt x="59" y="2199"/>
                      <a:pt x="61" y="2199"/>
                      <a:pt x="63" y="2199"/>
                    </a:cubicBezTo>
                    <a:cubicBezTo>
                      <a:pt x="96" y="2199"/>
                      <a:pt x="126" y="2214"/>
                      <a:pt x="146" y="2240"/>
                    </a:cubicBezTo>
                    <a:cubicBezTo>
                      <a:pt x="414" y="2568"/>
                      <a:pt x="605" y="2952"/>
                      <a:pt x="705" y="3364"/>
                    </a:cubicBezTo>
                    <a:cubicBezTo>
                      <a:pt x="749" y="3544"/>
                      <a:pt x="775" y="3729"/>
                      <a:pt x="783" y="3915"/>
                    </a:cubicBezTo>
                    <a:cubicBezTo>
                      <a:pt x="783" y="3927"/>
                      <a:pt x="784" y="3940"/>
                      <a:pt x="784" y="3951"/>
                    </a:cubicBezTo>
                    <a:lnTo>
                      <a:pt x="784" y="3955"/>
                    </a:lnTo>
                    <a:cubicBezTo>
                      <a:pt x="801" y="4095"/>
                      <a:pt x="823" y="4263"/>
                      <a:pt x="764" y="4396"/>
                    </a:cubicBezTo>
                    <a:cubicBezTo>
                      <a:pt x="758" y="4427"/>
                      <a:pt x="752" y="4459"/>
                      <a:pt x="743" y="4487"/>
                    </a:cubicBezTo>
                    <a:cubicBezTo>
                      <a:pt x="727" y="4551"/>
                      <a:pt x="685" y="4605"/>
                      <a:pt x="627" y="4637"/>
                    </a:cubicBezTo>
                    <a:cubicBezTo>
                      <a:pt x="708" y="4765"/>
                      <a:pt x="797" y="4888"/>
                      <a:pt x="893" y="5004"/>
                    </a:cubicBezTo>
                    <a:cubicBezTo>
                      <a:pt x="1018" y="5153"/>
                      <a:pt x="1161" y="5311"/>
                      <a:pt x="1347" y="5382"/>
                    </a:cubicBezTo>
                    <a:cubicBezTo>
                      <a:pt x="1405" y="5404"/>
                      <a:pt x="1467" y="5416"/>
                      <a:pt x="1529" y="5416"/>
                    </a:cubicBezTo>
                    <a:cubicBezTo>
                      <a:pt x="1632" y="5416"/>
                      <a:pt x="1734" y="5384"/>
                      <a:pt x="1814" y="5315"/>
                    </a:cubicBezTo>
                    <a:cubicBezTo>
                      <a:pt x="1958" y="5189"/>
                      <a:pt x="1963" y="4997"/>
                      <a:pt x="1885" y="4831"/>
                    </a:cubicBezTo>
                    <a:cubicBezTo>
                      <a:pt x="1721" y="4484"/>
                      <a:pt x="1373" y="4207"/>
                      <a:pt x="1082" y="3967"/>
                    </a:cubicBezTo>
                    <a:cubicBezTo>
                      <a:pt x="1025" y="3920"/>
                      <a:pt x="966" y="3873"/>
                      <a:pt x="908" y="3825"/>
                    </a:cubicBezTo>
                    <a:lnTo>
                      <a:pt x="908" y="3825"/>
                    </a:lnTo>
                    <a:cubicBezTo>
                      <a:pt x="1159" y="3960"/>
                      <a:pt x="1433" y="4044"/>
                      <a:pt x="1725" y="4044"/>
                    </a:cubicBezTo>
                    <a:cubicBezTo>
                      <a:pt x="1807" y="4044"/>
                      <a:pt x="1889" y="4037"/>
                      <a:pt x="1973" y="4024"/>
                    </a:cubicBezTo>
                    <a:cubicBezTo>
                      <a:pt x="2294" y="3971"/>
                      <a:pt x="2598" y="3798"/>
                      <a:pt x="2776" y="3521"/>
                    </a:cubicBezTo>
                    <a:cubicBezTo>
                      <a:pt x="2940" y="3264"/>
                      <a:pt x="2995" y="2920"/>
                      <a:pt x="2891" y="2630"/>
                    </a:cubicBezTo>
                    <a:cubicBezTo>
                      <a:pt x="2773" y="2293"/>
                      <a:pt x="2477" y="2129"/>
                      <a:pt x="2165" y="2010"/>
                    </a:cubicBezTo>
                    <a:cubicBezTo>
                      <a:pt x="2410" y="1455"/>
                      <a:pt x="2610" y="795"/>
                      <a:pt x="2171" y="284"/>
                    </a:cubicBezTo>
                    <a:cubicBezTo>
                      <a:pt x="2010" y="95"/>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7" name="Google Shape;5797;p58"/>
              <p:cNvSpPr/>
              <p:nvPr/>
            </p:nvSpPr>
            <p:spPr>
              <a:xfrm>
                <a:off x="1564125" y="1354350"/>
                <a:ext cx="98150" cy="113850"/>
              </a:xfrm>
              <a:custGeom>
                <a:avLst/>
                <a:gdLst/>
                <a:ahLst/>
                <a:cxnLst/>
                <a:rect l="l" t="t" r="r" b="b"/>
                <a:pathLst>
                  <a:path w="3926" h="4554" extrusionOk="0">
                    <a:moveTo>
                      <a:pt x="823" y="0"/>
                    </a:moveTo>
                    <a:cubicBezTo>
                      <a:pt x="548" y="0"/>
                      <a:pt x="289" y="74"/>
                      <a:pt x="160" y="361"/>
                    </a:cubicBezTo>
                    <a:cubicBezTo>
                      <a:pt x="1" y="713"/>
                      <a:pt x="25" y="1150"/>
                      <a:pt x="153" y="1506"/>
                    </a:cubicBezTo>
                    <a:cubicBezTo>
                      <a:pt x="289" y="1889"/>
                      <a:pt x="547" y="2223"/>
                      <a:pt x="893" y="2434"/>
                    </a:cubicBezTo>
                    <a:cubicBezTo>
                      <a:pt x="745" y="2926"/>
                      <a:pt x="1123" y="3442"/>
                      <a:pt x="1604" y="3589"/>
                    </a:cubicBezTo>
                    <a:cubicBezTo>
                      <a:pt x="1698" y="3618"/>
                      <a:pt x="1792" y="3631"/>
                      <a:pt x="1885" y="3631"/>
                    </a:cubicBezTo>
                    <a:cubicBezTo>
                      <a:pt x="2358" y="3631"/>
                      <a:pt x="2794" y="3289"/>
                      <a:pt x="3057" y="2909"/>
                    </a:cubicBezTo>
                    <a:lnTo>
                      <a:pt x="3057" y="2909"/>
                    </a:lnTo>
                    <a:cubicBezTo>
                      <a:pt x="3050" y="2937"/>
                      <a:pt x="3042" y="2967"/>
                      <a:pt x="3036" y="2997"/>
                    </a:cubicBezTo>
                    <a:cubicBezTo>
                      <a:pt x="2987" y="3208"/>
                      <a:pt x="2948" y="3421"/>
                      <a:pt x="2916" y="3636"/>
                    </a:cubicBezTo>
                    <a:cubicBezTo>
                      <a:pt x="2889" y="3813"/>
                      <a:pt x="2852" y="4000"/>
                      <a:pt x="2879" y="4179"/>
                    </a:cubicBezTo>
                    <a:cubicBezTo>
                      <a:pt x="2914" y="4414"/>
                      <a:pt x="3098" y="4553"/>
                      <a:pt x="3299" y="4553"/>
                    </a:cubicBezTo>
                    <a:cubicBezTo>
                      <a:pt x="3396" y="4553"/>
                      <a:pt x="3497" y="4521"/>
                      <a:pt x="3587" y="4452"/>
                    </a:cubicBezTo>
                    <a:cubicBezTo>
                      <a:pt x="3891" y="4218"/>
                      <a:pt x="3926" y="3748"/>
                      <a:pt x="3900" y="3397"/>
                    </a:cubicBezTo>
                    <a:cubicBezTo>
                      <a:pt x="3899" y="3381"/>
                      <a:pt x="3897" y="3364"/>
                      <a:pt x="3896" y="3348"/>
                    </a:cubicBezTo>
                    <a:cubicBezTo>
                      <a:pt x="3859" y="3343"/>
                      <a:pt x="3824" y="3331"/>
                      <a:pt x="3792" y="3310"/>
                    </a:cubicBezTo>
                    <a:cubicBezTo>
                      <a:pt x="3642" y="3216"/>
                      <a:pt x="3573" y="3002"/>
                      <a:pt x="3503" y="2851"/>
                    </a:cubicBezTo>
                    <a:cubicBezTo>
                      <a:pt x="3325" y="2475"/>
                      <a:pt x="3178" y="2085"/>
                      <a:pt x="3062" y="1685"/>
                    </a:cubicBezTo>
                    <a:cubicBezTo>
                      <a:pt x="3009" y="1501"/>
                      <a:pt x="2926" y="1283"/>
                      <a:pt x="2975" y="1089"/>
                    </a:cubicBezTo>
                    <a:cubicBezTo>
                      <a:pt x="2990" y="1027"/>
                      <a:pt x="3022" y="969"/>
                      <a:pt x="3066" y="923"/>
                    </a:cubicBezTo>
                    <a:cubicBezTo>
                      <a:pt x="3056" y="901"/>
                      <a:pt x="3045" y="880"/>
                      <a:pt x="3036" y="859"/>
                    </a:cubicBezTo>
                    <a:cubicBezTo>
                      <a:pt x="2532" y="430"/>
                      <a:pt x="1910" y="140"/>
                      <a:pt x="1256" y="41"/>
                    </a:cubicBezTo>
                    <a:cubicBezTo>
                      <a:pt x="1118" y="21"/>
                      <a:pt x="969"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8" name="Google Shape;5798;p58"/>
              <p:cNvSpPr/>
              <p:nvPr/>
            </p:nvSpPr>
            <p:spPr>
              <a:xfrm>
                <a:off x="1660700" y="1430625"/>
                <a:ext cx="3950" cy="7450"/>
              </a:xfrm>
              <a:custGeom>
                <a:avLst/>
                <a:gdLst/>
                <a:ahLst/>
                <a:cxnLst/>
                <a:rect l="l" t="t" r="r" b="b"/>
                <a:pathLst>
                  <a:path w="158" h="298" extrusionOk="0">
                    <a:moveTo>
                      <a:pt x="0" y="0"/>
                    </a:moveTo>
                    <a:cubicBezTo>
                      <a:pt x="14" y="99"/>
                      <a:pt x="25" y="198"/>
                      <a:pt x="33" y="297"/>
                    </a:cubicBezTo>
                    <a:cubicBezTo>
                      <a:pt x="40" y="297"/>
                      <a:pt x="47" y="298"/>
                      <a:pt x="54" y="298"/>
                    </a:cubicBezTo>
                    <a:cubicBezTo>
                      <a:pt x="90" y="298"/>
                      <a:pt x="126" y="289"/>
                      <a:pt x="157" y="272"/>
                    </a:cubicBezTo>
                    <a:cubicBezTo>
                      <a:pt x="130" y="228"/>
                      <a:pt x="102" y="183"/>
                      <a:pt x="77" y="138"/>
                    </a:cubicBezTo>
                    <a:cubicBezTo>
                      <a:pt x="50" y="92"/>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799" name="Google Shape;5799;p58"/>
              <p:cNvSpPr/>
              <p:nvPr/>
            </p:nvSpPr>
            <p:spPr>
              <a:xfrm>
                <a:off x="1643950" y="1374675"/>
                <a:ext cx="5000" cy="8200"/>
              </a:xfrm>
              <a:custGeom>
                <a:avLst/>
                <a:gdLst/>
                <a:ahLst/>
                <a:cxnLst/>
                <a:rect l="l" t="t" r="r" b="b"/>
                <a:pathLst>
                  <a:path w="200" h="328" extrusionOk="0">
                    <a:moveTo>
                      <a:pt x="161" y="0"/>
                    </a:moveTo>
                    <a:cubicBezTo>
                      <a:pt x="148" y="9"/>
                      <a:pt x="135" y="16"/>
                      <a:pt x="120" y="20"/>
                    </a:cubicBezTo>
                    <a:cubicBezTo>
                      <a:pt x="140" y="104"/>
                      <a:pt x="71" y="178"/>
                      <a:pt x="0" y="188"/>
                    </a:cubicBezTo>
                    <a:cubicBezTo>
                      <a:pt x="47" y="234"/>
                      <a:pt x="93" y="280"/>
                      <a:pt x="136" y="327"/>
                    </a:cubicBezTo>
                    <a:cubicBezTo>
                      <a:pt x="157" y="224"/>
                      <a:pt x="177" y="122"/>
                      <a:pt x="199" y="20"/>
                    </a:cubicBezTo>
                    <a:cubicBezTo>
                      <a:pt x="187" y="11"/>
                      <a:pt x="175" y="4"/>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0" name="Google Shape;5800;p58"/>
              <p:cNvSpPr/>
              <p:nvPr/>
            </p:nvSpPr>
            <p:spPr>
              <a:xfrm>
                <a:off x="1637275" y="1375175"/>
                <a:ext cx="32275" cy="62875"/>
              </a:xfrm>
              <a:custGeom>
                <a:avLst/>
                <a:gdLst/>
                <a:ahLst/>
                <a:cxnLst/>
                <a:rect l="l" t="t" r="r" b="b"/>
                <a:pathLst>
                  <a:path w="1291" h="2515" extrusionOk="0">
                    <a:moveTo>
                      <a:pt x="466" y="0"/>
                    </a:moveTo>
                    <a:cubicBezTo>
                      <a:pt x="444" y="102"/>
                      <a:pt x="424" y="204"/>
                      <a:pt x="404" y="307"/>
                    </a:cubicBezTo>
                    <a:cubicBezTo>
                      <a:pt x="360" y="260"/>
                      <a:pt x="314" y="214"/>
                      <a:pt x="267" y="168"/>
                    </a:cubicBezTo>
                    <a:cubicBezTo>
                      <a:pt x="260" y="169"/>
                      <a:pt x="254" y="170"/>
                      <a:pt x="247" y="170"/>
                    </a:cubicBezTo>
                    <a:cubicBezTo>
                      <a:pt x="207" y="170"/>
                      <a:pt x="170" y="150"/>
                      <a:pt x="146" y="102"/>
                    </a:cubicBezTo>
                    <a:lnTo>
                      <a:pt x="141" y="90"/>
                    </a:lnTo>
                    <a:cubicBezTo>
                      <a:pt x="96" y="136"/>
                      <a:pt x="65" y="195"/>
                      <a:pt x="49" y="258"/>
                    </a:cubicBezTo>
                    <a:cubicBezTo>
                      <a:pt x="0" y="450"/>
                      <a:pt x="84" y="668"/>
                      <a:pt x="136" y="852"/>
                    </a:cubicBezTo>
                    <a:cubicBezTo>
                      <a:pt x="252" y="1252"/>
                      <a:pt x="399" y="1642"/>
                      <a:pt x="577" y="2018"/>
                    </a:cubicBezTo>
                    <a:cubicBezTo>
                      <a:pt x="647" y="2169"/>
                      <a:pt x="717" y="2384"/>
                      <a:pt x="866" y="2477"/>
                    </a:cubicBezTo>
                    <a:cubicBezTo>
                      <a:pt x="897" y="2498"/>
                      <a:pt x="933" y="2510"/>
                      <a:pt x="970" y="2515"/>
                    </a:cubicBezTo>
                    <a:cubicBezTo>
                      <a:pt x="962" y="2416"/>
                      <a:pt x="951" y="2317"/>
                      <a:pt x="937" y="2218"/>
                    </a:cubicBezTo>
                    <a:lnTo>
                      <a:pt x="937" y="2218"/>
                    </a:lnTo>
                    <a:cubicBezTo>
                      <a:pt x="962" y="2265"/>
                      <a:pt x="987" y="2310"/>
                      <a:pt x="1014" y="2356"/>
                    </a:cubicBezTo>
                    <a:cubicBezTo>
                      <a:pt x="1040" y="2402"/>
                      <a:pt x="1067" y="2447"/>
                      <a:pt x="1094" y="2490"/>
                    </a:cubicBezTo>
                    <a:cubicBezTo>
                      <a:pt x="1152" y="2458"/>
                      <a:pt x="1194" y="2404"/>
                      <a:pt x="1210" y="2341"/>
                    </a:cubicBezTo>
                    <a:cubicBezTo>
                      <a:pt x="1219" y="2312"/>
                      <a:pt x="1225" y="2281"/>
                      <a:pt x="1230" y="2249"/>
                    </a:cubicBezTo>
                    <a:cubicBezTo>
                      <a:pt x="1290" y="2116"/>
                      <a:pt x="1267" y="1948"/>
                      <a:pt x="1251" y="1808"/>
                    </a:cubicBezTo>
                    <a:lnTo>
                      <a:pt x="1251" y="1805"/>
                    </a:lnTo>
                    <a:cubicBezTo>
                      <a:pt x="1251" y="1793"/>
                      <a:pt x="1250" y="1781"/>
                      <a:pt x="1250" y="1768"/>
                    </a:cubicBezTo>
                    <a:cubicBezTo>
                      <a:pt x="1241" y="1582"/>
                      <a:pt x="1216" y="1397"/>
                      <a:pt x="1172" y="1217"/>
                    </a:cubicBezTo>
                    <a:cubicBezTo>
                      <a:pt x="1072" y="805"/>
                      <a:pt x="881" y="421"/>
                      <a:pt x="613" y="93"/>
                    </a:cubicBezTo>
                    <a:cubicBezTo>
                      <a:pt x="593" y="67"/>
                      <a:pt x="563" y="52"/>
                      <a:pt x="530" y="52"/>
                    </a:cubicBezTo>
                    <a:cubicBezTo>
                      <a:pt x="528" y="52"/>
                      <a:pt x="526" y="52"/>
                      <a:pt x="523" y="52"/>
                    </a:cubicBezTo>
                    <a:cubicBezTo>
                      <a:pt x="514" y="47"/>
                      <a:pt x="504" y="42"/>
                      <a:pt x="495" y="37"/>
                    </a:cubicBezTo>
                    <a:cubicBezTo>
                      <a:pt x="488" y="24"/>
                      <a:pt x="479" y="11"/>
                      <a:pt x="4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1" name="Google Shape;5801;p58"/>
              <p:cNvSpPr/>
              <p:nvPr/>
            </p:nvSpPr>
            <p:spPr>
              <a:xfrm>
                <a:off x="1608000" y="1318300"/>
                <a:ext cx="42700" cy="58650"/>
              </a:xfrm>
              <a:custGeom>
                <a:avLst/>
                <a:gdLst/>
                <a:ahLst/>
                <a:cxnLst/>
                <a:rect l="l" t="t" r="r" b="b"/>
                <a:pathLst>
                  <a:path w="1708" h="2346" extrusionOk="0">
                    <a:moveTo>
                      <a:pt x="1439" y="1"/>
                    </a:moveTo>
                    <a:cubicBezTo>
                      <a:pt x="1406" y="1"/>
                      <a:pt x="1374" y="7"/>
                      <a:pt x="1343" y="21"/>
                    </a:cubicBezTo>
                    <a:cubicBezTo>
                      <a:pt x="1215" y="78"/>
                      <a:pt x="1181" y="238"/>
                      <a:pt x="1244" y="353"/>
                    </a:cubicBezTo>
                    <a:cubicBezTo>
                      <a:pt x="1258" y="399"/>
                      <a:pt x="1285" y="439"/>
                      <a:pt x="1323" y="469"/>
                    </a:cubicBezTo>
                    <a:cubicBezTo>
                      <a:pt x="1339" y="481"/>
                      <a:pt x="1356" y="490"/>
                      <a:pt x="1374" y="498"/>
                    </a:cubicBezTo>
                    <a:lnTo>
                      <a:pt x="1374" y="650"/>
                    </a:lnTo>
                    <a:lnTo>
                      <a:pt x="1377" y="1150"/>
                    </a:lnTo>
                    <a:lnTo>
                      <a:pt x="1380" y="1910"/>
                    </a:lnTo>
                    <a:cubicBezTo>
                      <a:pt x="1144" y="1464"/>
                      <a:pt x="871" y="1038"/>
                      <a:pt x="563" y="638"/>
                    </a:cubicBezTo>
                    <a:cubicBezTo>
                      <a:pt x="553" y="625"/>
                      <a:pt x="541" y="612"/>
                      <a:pt x="528" y="603"/>
                    </a:cubicBezTo>
                    <a:cubicBezTo>
                      <a:pt x="473" y="497"/>
                      <a:pt x="356" y="422"/>
                      <a:pt x="247" y="422"/>
                    </a:cubicBezTo>
                    <a:cubicBezTo>
                      <a:pt x="165" y="422"/>
                      <a:pt x="87" y="464"/>
                      <a:pt x="44" y="568"/>
                    </a:cubicBezTo>
                    <a:cubicBezTo>
                      <a:pt x="1" y="674"/>
                      <a:pt x="36" y="805"/>
                      <a:pt x="123" y="879"/>
                    </a:cubicBezTo>
                    <a:cubicBezTo>
                      <a:pt x="163" y="915"/>
                      <a:pt x="214" y="934"/>
                      <a:pt x="267" y="934"/>
                    </a:cubicBezTo>
                    <a:cubicBezTo>
                      <a:pt x="275" y="934"/>
                      <a:pt x="282" y="933"/>
                      <a:pt x="290" y="932"/>
                    </a:cubicBezTo>
                    <a:cubicBezTo>
                      <a:pt x="339" y="927"/>
                      <a:pt x="373" y="901"/>
                      <a:pt x="410" y="875"/>
                    </a:cubicBezTo>
                    <a:cubicBezTo>
                      <a:pt x="744" y="1323"/>
                      <a:pt x="1035" y="1800"/>
                      <a:pt x="1281" y="2302"/>
                    </a:cubicBezTo>
                    <a:cubicBezTo>
                      <a:pt x="1298" y="2316"/>
                      <a:pt x="1315" y="2331"/>
                      <a:pt x="1331" y="2345"/>
                    </a:cubicBezTo>
                    <a:cubicBezTo>
                      <a:pt x="1393" y="2291"/>
                      <a:pt x="1469" y="2258"/>
                      <a:pt x="1551" y="2252"/>
                    </a:cubicBezTo>
                    <a:cubicBezTo>
                      <a:pt x="1556" y="2251"/>
                      <a:pt x="1562" y="2251"/>
                      <a:pt x="1567" y="2251"/>
                    </a:cubicBezTo>
                    <a:cubicBezTo>
                      <a:pt x="1578" y="2251"/>
                      <a:pt x="1588" y="2252"/>
                      <a:pt x="1599" y="2255"/>
                    </a:cubicBezTo>
                    <a:cubicBezTo>
                      <a:pt x="1632" y="2232"/>
                      <a:pt x="1650" y="2192"/>
                      <a:pt x="1649" y="2152"/>
                    </a:cubicBezTo>
                    <a:cubicBezTo>
                      <a:pt x="1647" y="1608"/>
                      <a:pt x="1643" y="1062"/>
                      <a:pt x="1641" y="518"/>
                    </a:cubicBezTo>
                    <a:cubicBezTo>
                      <a:pt x="1641" y="489"/>
                      <a:pt x="1642" y="458"/>
                      <a:pt x="1642" y="426"/>
                    </a:cubicBezTo>
                    <a:cubicBezTo>
                      <a:pt x="1685" y="377"/>
                      <a:pt x="1707" y="315"/>
                      <a:pt x="1705" y="250"/>
                    </a:cubicBezTo>
                    <a:cubicBezTo>
                      <a:pt x="1699" y="110"/>
                      <a:pt x="1571" y="1"/>
                      <a:pt x="143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2" name="Google Shape;5802;p58"/>
              <p:cNvSpPr/>
              <p:nvPr/>
            </p:nvSpPr>
            <p:spPr>
              <a:xfrm>
                <a:off x="1640000" y="1375800"/>
                <a:ext cx="1275" cy="1625"/>
              </a:xfrm>
              <a:custGeom>
                <a:avLst/>
                <a:gdLst/>
                <a:ahLst/>
                <a:cxnLst/>
                <a:rect l="l" t="t" r="r" b="b"/>
                <a:pathLst>
                  <a:path w="51" h="65" extrusionOk="0">
                    <a:moveTo>
                      <a:pt x="1" y="1"/>
                    </a:moveTo>
                    <a:lnTo>
                      <a:pt x="1" y="1"/>
                    </a:lnTo>
                    <a:cubicBezTo>
                      <a:pt x="10" y="22"/>
                      <a:pt x="21" y="43"/>
                      <a:pt x="31" y="65"/>
                    </a:cubicBezTo>
                    <a:cubicBezTo>
                      <a:pt x="37" y="58"/>
                      <a:pt x="45" y="52"/>
                      <a:pt x="51" y="45"/>
                    </a:cubicBezTo>
                    <a:cubicBezTo>
                      <a:pt x="34" y="31"/>
                      <a:pt x="18" y="1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3" name="Google Shape;5803;p58"/>
              <p:cNvSpPr/>
              <p:nvPr/>
            </p:nvSpPr>
            <p:spPr>
              <a:xfrm>
                <a:off x="1641250" y="1374550"/>
                <a:ext cx="6725" cy="4850"/>
              </a:xfrm>
              <a:custGeom>
                <a:avLst/>
                <a:gdLst/>
                <a:ahLst/>
                <a:cxnLst/>
                <a:rect l="l" t="t" r="r" b="b"/>
                <a:pathLst>
                  <a:path w="269" h="194" extrusionOk="0">
                    <a:moveTo>
                      <a:pt x="237" y="1"/>
                    </a:moveTo>
                    <a:cubicBezTo>
                      <a:pt x="232" y="1"/>
                      <a:pt x="226" y="1"/>
                      <a:pt x="221" y="2"/>
                    </a:cubicBezTo>
                    <a:cubicBezTo>
                      <a:pt x="139" y="8"/>
                      <a:pt x="63" y="40"/>
                      <a:pt x="1" y="94"/>
                    </a:cubicBezTo>
                    <a:cubicBezTo>
                      <a:pt x="37" y="127"/>
                      <a:pt x="73" y="159"/>
                      <a:pt x="107" y="193"/>
                    </a:cubicBezTo>
                    <a:cubicBezTo>
                      <a:pt x="178" y="182"/>
                      <a:pt x="246" y="109"/>
                      <a:pt x="228" y="24"/>
                    </a:cubicBezTo>
                    <a:cubicBezTo>
                      <a:pt x="242" y="20"/>
                      <a:pt x="256" y="14"/>
                      <a:pt x="269" y="5"/>
                    </a:cubicBezTo>
                    <a:cubicBezTo>
                      <a:pt x="258" y="2"/>
                      <a:pt x="248" y="1"/>
                      <a:pt x="2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4" name="Google Shape;5804;p58"/>
              <p:cNvSpPr/>
              <p:nvPr/>
            </p:nvSpPr>
            <p:spPr>
              <a:xfrm>
                <a:off x="1640750" y="1376900"/>
                <a:ext cx="3225" cy="2550"/>
              </a:xfrm>
              <a:custGeom>
                <a:avLst/>
                <a:gdLst/>
                <a:ahLst/>
                <a:cxnLst/>
                <a:rect l="l" t="t" r="r" b="b"/>
                <a:pathLst>
                  <a:path w="129" h="102" extrusionOk="0">
                    <a:moveTo>
                      <a:pt x="22" y="0"/>
                    </a:moveTo>
                    <a:cubicBezTo>
                      <a:pt x="15" y="8"/>
                      <a:pt x="7" y="14"/>
                      <a:pt x="1" y="21"/>
                    </a:cubicBezTo>
                    <a:lnTo>
                      <a:pt x="7" y="33"/>
                    </a:lnTo>
                    <a:cubicBezTo>
                      <a:pt x="30" y="81"/>
                      <a:pt x="67" y="101"/>
                      <a:pt x="107" y="101"/>
                    </a:cubicBezTo>
                    <a:cubicBezTo>
                      <a:pt x="114" y="101"/>
                      <a:pt x="121" y="101"/>
                      <a:pt x="128" y="99"/>
                    </a:cubicBezTo>
                    <a:cubicBezTo>
                      <a:pt x="93" y="65"/>
                      <a:pt x="57" y="33"/>
                      <a:pt x="2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5" name="Google Shape;5805;p58"/>
              <p:cNvSpPr/>
              <p:nvPr/>
            </p:nvSpPr>
            <p:spPr>
              <a:xfrm>
                <a:off x="1521700" y="1315300"/>
                <a:ext cx="33425" cy="37400"/>
              </a:xfrm>
              <a:custGeom>
                <a:avLst/>
                <a:gdLst/>
                <a:ahLst/>
                <a:cxnLst/>
                <a:rect l="l" t="t" r="r" b="b"/>
                <a:pathLst>
                  <a:path w="1337" h="1496" extrusionOk="0">
                    <a:moveTo>
                      <a:pt x="402" y="1"/>
                    </a:moveTo>
                    <a:lnTo>
                      <a:pt x="156" y="4"/>
                    </a:lnTo>
                    <a:cubicBezTo>
                      <a:pt x="156" y="13"/>
                      <a:pt x="156" y="22"/>
                      <a:pt x="157" y="32"/>
                    </a:cubicBezTo>
                    <a:cubicBezTo>
                      <a:pt x="157" y="32"/>
                      <a:pt x="157" y="33"/>
                      <a:pt x="157" y="33"/>
                    </a:cubicBezTo>
                    <a:cubicBezTo>
                      <a:pt x="173" y="174"/>
                      <a:pt x="195" y="342"/>
                      <a:pt x="137" y="475"/>
                    </a:cubicBezTo>
                    <a:cubicBezTo>
                      <a:pt x="132" y="506"/>
                      <a:pt x="125" y="537"/>
                      <a:pt x="117" y="567"/>
                    </a:cubicBezTo>
                    <a:cubicBezTo>
                      <a:pt x="100" y="630"/>
                      <a:pt x="58" y="685"/>
                      <a:pt x="1" y="717"/>
                    </a:cubicBezTo>
                    <a:cubicBezTo>
                      <a:pt x="82" y="844"/>
                      <a:pt x="170" y="966"/>
                      <a:pt x="267" y="1083"/>
                    </a:cubicBezTo>
                    <a:cubicBezTo>
                      <a:pt x="391" y="1232"/>
                      <a:pt x="534" y="1391"/>
                      <a:pt x="719" y="1462"/>
                    </a:cubicBezTo>
                    <a:cubicBezTo>
                      <a:pt x="777" y="1484"/>
                      <a:pt x="840" y="1495"/>
                      <a:pt x="902" y="1495"/>
                    </a:cubicBezTo>
                    <a:cubicBezTo>
                      <a:pt x="1005" y="1495"/>
                      <a:pt x="1107" y="1463"/>
                      <a:pt x="1186" y="1394"/>
                    </a:cubicBezTo>
                    <a:cubicBezTo>
                      <a:pt x="1332" y="1268"/>
                      <a:pt x="1336" y="1075"/>
                      <a:pt x="1257" y="910"/>
                    </a:cubicBezTo>
                    <a:cubicBezTo>
                      <a:pt x="1094" y="563"/>
                      <a:pt x="745" y="286"/>
                      <a:pt x="456" y="47"/>
                    </a:cubicBezTo>
                    <a:lnTo>
                      <a:pt x="4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6" name="Google Shape;5806;p58"/>
              <p:cNvSpPr/>
              <p:nvPr/>
            </p:nvSpPr>
            <p:spPr>
              <a:xfrm>
                <a:off x="1442500" y="1315550"/>
                <a:ext cx="76850" cy="48425"/>
              </a:xfrm>
              <a:custGeom>
                <a:avLst/>
                <a:gdLst/>
                <a:ahLst/>
                <a:cxnLst/>
                <a:rect l="l" t="t" r="r" b="b"/>
                <a:pathLst>
                  <a:path w="3074" h="1937" extrusionOk="0">
                    <a:moveTo>
                      <a:pt x="2547" y="1"/>
                    </a:moveTo>
                    <a:lnTo>
                      <a:pt x="1439" y="10"/>
                    </a:lnTo>
                    <a:cubicBezTo>
                      <a:pt x="963" y="14"/>
                      <a:pt x="486" y="19"/>
                      <a:pt x="9" y="23"/>
                    </a:cubicBezTo>
                    <a:cubicBezTo>
                      <a:pt x="1" y="446"/>
                      <a:pt x="339" y="846"/>
                      <a:pt x="752" y="971"/>
                    </a:cubicBezTo>
                    <a:cubicBezTo>
                      <a:pt x="847" y="1000"/>
                      <a:pt x="941" y="1013"/>
                      <a:pt x="1034" y="1013"/>
                    </a:cubicBezTo>
                    <a:cubicBezTo>
                      <a:pt x="1506" y="1013"/>
                      <a:pt x="1943" y="672"/>
                      <a:pt x="2206" y="291"/>
                    </a:cubicBezTo>
                    <a:lnTo>
                      <a:pt x="2206" y="291"/>
                    </a:lnTo>
                    <a:cubicBezTo>
                      <a:pt x="2198" y="321"/>
                      <a:pt x="2191" y="350"/>
                      <a:pt x="2184" y="380"/>
                    </a:cubicBezTo>
                    <a:cubicBezTo>
                      <a:pt x="2135" y="591"/>
                      <a:pt x="2095" y="804"/>
                      <a:pt x="2064" y="1019"/>
                    </a:cubicBezTo>
                    <a:cubicBezTo>
                      <a:pt x="2038" y="1197"/>
                      <a:pt x="2000" y="1383"/>
                      <a:pt x="2027" y="1562"/>
                    </a:cubicBezTo>
                    <a:cubicBezTo>
                      <a:pt x="2061" y="1798"/>
                      <a:pt x="2246" y="1936"/>
                      <a:pt x="2447" y="1936"/>
                    </a:cubicBezTo>
                    <a:cubicBezTo>
                      <a:pt x="2544" y="1936"/>
                      <a:pt x="2645" y="1904"/>
                      <a:pt x="2734" y="1836"/>
                    </a:cubicBezTo>
                    <a:cubicBezTo>
                      <a:pt x="3039" y="1602"/>
                      <a:pt x="3073" y="1131"/>
                      <a:pt x="3049" y="780"/>
                    </a:cubicBezTo>
                    <a:cubicBezTo>
                      <a:pt x="3048" y="763"/>
                      <a:pt x="3045" y="747"/>
                      <a:pt x="3044" y="730"/>
                    </a:cubicBezTo>
                    <a:cubicBezTo>
                      <a:pt x="3007" y="726"/>
                      <a:pt x="2972" y="713"/>
                      <a:pt x="2940" y="693"/>
                    </a:cubicBezTo>
                    <a:cubicBezTo>
                      <a:pt x="2791" y="599"/>
                      <a:pt x="2722" y="384"/>
                      <a:pt x="2651" y="233"/>
                    </a:cubicBezTo>
                    <a:cubicBezTo>
                      <a:pt x="2615" y="157"/>
                      <a:pt x="2580" y="79"/>
                      <a:pt x="2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7" name="Google Shape;5807;p58"/>
              <p:cNvSpPr/>
              <p:nvPr/>
            </p:nvSpPr>
            <p:spPr>
              <a:xfrm>
                <a:off x="1533875" y="1315025"/>
                <a:ext cx="30425" cy="3375"/>
              </a:xfrm>
              <a:custGeom>
                <a:avLst/>
                <a:gdLst/>
                <a:ahLst/>
                <a:cxnLst/>
                <a:rect l="l" t="t" r="r" b="b"/>
                <a:pathLst>
                  <a:path w="1217" h="135" extrusionOk="0">
                    <a:moveTo>
                      <a:pt x="1217" y="0"/>
                    </a:moveTo>
                    <a:lnTo>
                      <a:pt x="1" y="12"/>
                    </a:lnTo>
                    <a:cubicBezTo>
                      <a:pt x="194" y="89"/>
                      <a:pt x="398" y="134"/>
                      <a:pt x="612" y="134"/>
                    </a:cubicBezTo>
                    <a:cubicBezTo>
                      <a:pt x="693" y="134"/>
                      <a:pt x="776" y="128"/>
                      <a:pt x="860" y="114"/>
                    </a:cubicBezTo>
                    <a:cubicBezTo>
                      <a:pt x="984" y="94"/>
                      <a:pt x="1104" y="56"/>
                      <a:pt x="1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8" name="Google Shape;5808;p58"/>
              <p:cNvSpPr/>
              <p:nvPr/>
            </p:nvSpPr>
            <p:spPr>
              <a:xfrm>
                <a:off x="1517775" y="1326375"/>
                <a:ext cx="3950" cy="7475"/>
              </a:xfrm>
              <a:custGeom>
                <a:avLst/>
                <a:gdLst/>
                <a:ahLst/>
                <a:cxnLst/>
                <a:rect l="l" t="t" r="r" b="b"/>
                <a:pathLst>
                  <a:path w="158" h="299" extrusionOk="0">
                    <a:moveTo>
                      <a:pt x="0" y="0"/>
                    </a:moveTo>
                    <a:cubicBezTo>
                      <a:pt x="14" y="99"/>
                      <a:pt x="25" y="198"/>
                      <a:pt x="32" y="297"/>
                    </a:cubicBezTo>
                    <a:cubicBezTo>
                      <a:pt x="41" y="298"/>
                      <a:pt x="49" y="298"/>
                      <a:pt x="58" y="298"/>
                    </a:cubicBezTo>
                    <a:cubicBezTo>
                      <a:pt x="93" y="298"/>
                      <a:pt x="127" y="290"/>
                      <a:pt x="158" y="274"/>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09" name="Google Shape;5809;p58"/>
              <p:cNvSpPr/>
              <p:nvPr/>
            </p:nvSpPr>
            <p:spPr>
              <a:xfrm>
                <a:off x="1506125" y="1315375"/>
                <a:ext cx="20475" cy="18425"/>
              </a:xfrm>
              <a:custGeom>
                <a:avLst/>
                <a:gdLst/>
                <a:ahLst/>
                <a:cxnLst/>
                <a:rect l="l" t="t" r="r" b="b"/>
                <a:pathLst>
                  <a:path w="819" h="737" extrusionOk="0">
                    <a:moveTo>
                      <a:pt x="779" y="0"/>
                    </a:moveTo>
                    <a:lnTo>
                      <a:pt x="1" y="8"/>
                    </a:lnTo>
                    <a:cubicBezTo>
                      <a:pt x="35" y="86"/>
                      <a:pt x="70" y="164"/>
                      <a:pt x="106" y="240"/>
                    </a:cubicBezTo>
                    <a:cubicBezTo>
                      <a:pt x="176" y="391"/>
                      <a:pt x="245" y="606"/>
                      <a:pt x="395" y="700"/>
                    </a:cubicBezTo>
                    <a:cubicBezTo>
                      <a:pt x="426" y="720"/>
                      <a:pt x="462" y="733"/>
                      <a:pt x="498" y="737"/>
                    </a:cubicBezTo>
                    <a:cubicBezTo>
                      <a:pt x="491" y="638"/>
                      <a:pt x="479" y="539"/>
                      <a:pt x="466" y="440"/>
                    </a:cubicBezTo>
                    <a:lnTo>
                      <a:pt x="466" y="440"/>
                    </a:lnTo>
                    <a:cubicBezTo>
                      <a:pt x="491" y="487"/>
                      <a:pt x="516" y="534"/>
                      <a:pt x="543" y="578"/>
                    </a:cubicBezTo>
                    <a:cubicBezTo>
                      <a:pt x="568" y="623"/>
                      <a:pt x="596" y="669"/>
                      <a:pt x="624" y="714"/>
                    </a:cubicBezTo>
                    <a:cubicBezTo>
                      <a:pt x="681" y="682"/>
                      <a:pt x="723" y="627"/>
                      <a:pt x="740" y="564"/>
                    </a:cubicBezTo>
                    <a:cubicBezTo>
                      <a:pt x="748" y="534"/>
                      <a:pt x="755" y="503"/>
                      <a:pt x="760" y="472"/>
                    </a:cubicBezTo>
                    <a:cubicBezTo>
                      <a:pt x="818" y="339"/>
                      <a:pt x="796" y="171"/>
                      <a:pt x="780" y="30"/>
                    </a:cubicBezTo>
                    <a:lnTo>
                      <a:pt x="780" y="28"/>
                    </a:lnTo>
                    <a:cubicBezTo>
                      <a:pt x="780" y="19"/>
                      <a:pt x="780" y="10"/>
                      <a:pt x="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0" name="Google Shape;5810;p58"/>
              <p:cNvSpPr/>
              <p:nvPr/>
            </p:nvSpPr>
            <p:spPr>
              <a:xfrm>
                <a:off x="1381650" y="1620950"/>
                <a:ext cx="74975" cy="114150"/>
              </a:xfrm>
              <a:custGeom>
                <a:avLst/>
                <a:gdLst/>
                <a:ahLst/>
                <a:cxnLst/>
                <a:rect l="l" t="t" r="r" b="b"/>
                <a:pathLst>
                  <a:path w="2999" h="4566" extrusionOk="0">
                    <a:moveTo>
                      <a:pt x="1544" y="0"/>
                    </a:moveTo>
                    <a:cubicBezTo>
                      <a:pt x="1481" y="0"/>
                      <a:pt x="1417" y="7"/>
                      <a:pt x="1353" y="21"/>
                    </a:cubicBezTo>
                    <a:cubicBezTo>
                      <a:pt x="1037" y="88"/>
                      <a:pt x="785" y="307"/>
                      <a:pt x="605" y="566"/>
                    </a:cubicBezTo>
                    <a:cubicBezTo>
                      <a:pt x="395" y="866"/>
                      <a:pt x="265" y="1230"/>
                      <a:pt x="153" y="1576"/>
                    </a:cubicBezTo>
                    <a:cubicBezTo>
                      <a:pt x="92" y="1764"/>
                      <a:pt x="44" y="1955"/>
                      <a:pt x="1" y="2147"/>
                    </a:cubicBezTo>
                    <a:cubicBezTo>
                      <a:pt x="14" y="2158"/>
                      <a:pt x="23" y="2170"/>
                      <a:pt x="30" y="2184"/>
                    </a:cubicBezTo>
                    <a:cubicBezTo>
                      <a:pt x="39" y="2188"/>
                      <a:pt x="49" y="2194"/>
                      <a:pt x="58" y="2199"/>
                    </a:cubicBezTo>
                    <a:cubicBezTo>
                      <a:pt x="61" y="2199"/>
                      <a:pt x="63" y="2199"/>
                      <a:pt x="65" y="2199"/>
                    </a:cubicBezTo>
                    <a:cubicBezTo>
                      <a:pt x="97" y="2199"/>
                      <a:pt x="128" y="2213"/>
                      <a:pt x="148" y="2239"/>
                    </a:cubicBezTo>
                    <a:cubicBezTo>
                      <a:pt x="416" y="2568"/>
                      <a:pt x="606" y="2952"/>
                      <a:pt x="707" y="3363"/>
                    </a:cubicBezTo>
                    <a:cubicBezTo>
                      <a:pt x="751" y="3545"/>
                      <a:pt x="776" y="3729"/>
                      <a:pt x="785" y="3916"/>
                    </a:cubicBezTo>
                    <a:cubicBezTo>
                      <a:pt x="785" y="3928"/>
                      <a:pt x="786" y="3939"/>
                      <a:pt x="786" y="3952"/>
                    </a:cubicBezTo>
                    <a:cubicBezTo>
                      <a:pt x="786" y="3952"/>
                      <a:pt x="786" y="3953"/>
                      <a:pt x="786" y="3954"/>
                    </a:cubicBezTo>
                    <a:cubicBezTo>
                      <a:pt x="802" y="4095"/>
                      <a:pt x="824" y="4263"/>
                      <a:pt x="765" y="4395"/>
                    </a:cubicBezTo>
                    <a:cubicBezTo>
                      <a:pt x="760" y="4427"/>
                      <a:pt x="754" y="4458"/>
                      <a:pt x="745" y="4488"/>
                    </a:cubicBezTo>
                    <a:cubicBezTo>
                      <a:pt x="738" y="4516"/>
                      <a:pt x="725" y="4542"/>
                      <a:pt x="709" y="4566"/>
                    </a:cubicBezTo>
                    <a:lnTo>
                      <a:pt x="1705" y="4547"/>
                    </a:lnTo>
                    <a:cubicBezTo>
                      <a:pt x="1528" y="4326"/>
                      <a:pt x="1292" y="4136"/>
                      <a:pt x="1085" y="3966"/>
                    </a:cubicBezTo>
                    <a:cubicBezTo>
                      <a:pt x="1028" y="3919"/>
                      <a:pt x="970" y="3871"/>
                      <a:pt x="911" y="3823"/>
                    </a:cubicBezTo>
                    <a:lnTo>
                      <a:pt x="911" y="3823"/>
                    </a:lnTo>
                    <a:cubicBezTo>
                      <a:pt x="1162" y="3960"/>
                      <a:pt x="1436" y="4044"/>
                      <a:pt x="1728" y="4044"/>
                    </a:cubicBezTo>
                    <a:cubicBezTo>
                      <a:pt x="1809" y="4044"/>
                      <a:pt x="1892" y="4037"/>
                      <a:pt x="1976" y="4023"/>
                    </a:cubicBezTo>
                    <a:cubicBezTo>
                      <a:pt x="2297" y="3970"/>
                      <a:pt x="2600" y="3797"/>
                      <a:pt x="2778" y="3519"/>
                    </a:cubicBezTo>
                    <a:cubicBezTo>
                      <a:pt x="2942" y="3262"/>
                      <a:pt x="2998" y="2919"/>
                      <a:pt x="2894" y="2630"/>
                    </a:cubicBezTo>
                    <a:cubicBezTo>
                      <a:pt x="2774" y="2293"/>
                      <a:pt x="2478" y="2129"/>
                      <a:pt x="2167" y="2010"/>
                    </a:cubicBezTo>
                    <a:cubicBezTo>
                      <a:pt x="2411" y="1456"/>
                      <a:pt x="2611" y="796"/>
                      <a:pt x="2172" y="283"/>
                    </a:cubicBezTo>
                    <a:cubicBezTo>
                      <a:pt x="2011"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1" name="Google Shape;5811;p58"/>
              <p:cNvSpPr/>
              <p:nvPr/>
            </p:nvSpPr>
            <p:spPr>
              <a:xfrm>
                <a:off x="1296875" y="1653750"/>
                <a:ext cx="93200" cy="82650"/>
              </a:xfrm>
              <a:custGeom>
                <a:avLst/>
                <a:gdLst/>
                <a:ahLst/>
                <a:cxnLst/>
                <a:rect l="l" t="t" r="r" b="b"/>
                <a:pathLst>
                  <a:path w="3728" h="3306" extrusionOk="0">
                    <a:moveTo>
                      <a:pt x="822" y="1"/>
                    </a:moveTo>
                    <a:cubicBezTo>
                      <a:pt x="548" y="1"/>
                      <a:pt x="290" y="75"/>
                      <a:pt x="160" y="363"/>
                    </a:cubicBezTo>
                    <a:cubicBezTo>
                      <a:pt x="1" y="714"/>
                      <a:pt x="25" y="1151"/>
                      <a:pt x="153" y="1508"/>
                    </a:cubicBezTo>
                    <a:cubicBezTo>
                      <a:pt x="289" y="1891"/>
                      <a:pt x="547" y="2223"/>
                      <a:pt x="892" y="2435"/>
                    </a:cubicBezTo>
                    <a:cubicBezTo>
                      <a:pt x="798" y="2750"/>
                      <a:pt x="919" y="3075"/>
                      <a:pt x="1144" y="3306"/>
                    </a:cubicBezTo>
                    <a:lnTo>
                      <a:pt x="2728" y="3277"/>
                    </a:lnTo>
                    <a:cubicBezTo>
                      <a:pt x="2853" y="3169"/>
                      <a:pt x="2964" y="3045"/>
                      <a:pt x="3057" y="2909"/>
                    </a:cubicBezTo>
                    <a:lnTo>
                      <a:pt x="3057" y="2909"/>
                    </a:lnTo>
                    <a:cubicBezTo>
                      <a:pt x="3050" y="2939"/>
                      <a:pt x="3042" y="2968"/>
                      <a:pt x="3036" y="2997"/>
                    </a:cubicBezTo>
                    <a:cubicBezTo>
                      <a:pt x="3015" y="3089"/>
                      <a:pt x="2995" y="3180"/>
                      <a:pt x="2977" y="3273"/>
                    </a:cubicBezTo>
                    <a:lnTo>
                      <a:pt x="3728" y="3260"/>
                    </a:lnTo>
                    <a:cubicBezTo>
                      <a:pt x="3622" y="3153"/>
                      <a:pt x="3562" y="2979"/>
                      <a:pt x="3503" y="2852"/>
                    </a:cubicBezTo>
                    <a:cubicBezTo>
                      <a:pt x="3325" y="2475"/>
                      <a:pt x="3178" y="2085"/>
                      <a:pt x="3062" y="1686"/>
                    </a:cubicBezTo>
                    <a:cubicBezTo>
                      <a:pt x="3009" y="1501"/>
                      <a:pt x="2926" y="1284"/>
                      <a:pt x="2975" y="1091"/>
                    </a:cubicBezTo>
                    <a:cubicBezTo>
                      <a:pt x="2991" y="1028"/>
                      <a:pt x="3022" y="971"/>
                      <a:pt x="3067" y="924"/>
                    </a:cubicBezTo>
                    <a:cubicBezTo>
                      <a:pt x="3056" y="903"/>
                      <a:pt x="3045" y="882"/>
                      <a:pt x="3036" y="860"/>
                    </a:cubicBezTo>
                    <a:cubicBezTo>
                      <a:pt x="2533" y="432"/>
                      <a:pt x="1910" y="141"/>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2" name="Google Shape;5812;p58"/>
              <p:cNvSpPr/>
              <p:nvPr/>
            </p:nvSpPr>
            <p:spPr>
              <a:xfrm>
                <a:off x="1393425" y="1730025"/>
                <a:ext cx="2900" cy="5150"/>
              </a:xfrm>
              <a:custGeom>
                <a:avLst/>
                <a:gdLst/>
                <a:ahLst/>
                <a:cxnLst/>
                <a:rect l="l" t="t" r="r" b="b"/>
                <a:pathLst>
                  <a:path w="116" h="206" extrusionOk="0">
                    <a:moveTo>
                      <a:pt x="1" y="1"/>
                    </a:moveTo>
                    <a:lnTo>
                      <a:pt x="1" y="1"/>
                    </a:lnTo>
                    <a:cubicBezTo>
                      <a:pt x="11" y="69"/>
                      <a:pt x="18" y="137"/>
                      <a:pt x="25" y="206"/>
                    </a:cubicBezTo>
                    <a:lnTo>
                      <a:pt x="116" y="204"/>
                    </a:lnTo>
                    <a:cubicBezTo>
                      <a:pt x="103" y="182"/>
                      <a:pt x="90" y="160"/>
                      <a:pt x="78"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3" name="Google Shape;5813;p58"/>
              <p:cNvSpPr/>
              <p:nvPr/>
            </p:nvSpPr>
            <p:spPr>
              <a:xfrm>
                <a:off x="1376700" y="1674100"/>
                <a:ext cx="4975" cy="8200"/>
              </a:xfrm>
              <a:custGeom>
                <a:avLst/>
                <a:gdLst/>
                <a:ahLst/>
                <a:cxnLst/>
                <a:rect l="l" t="t" r="r" b="b"/>
                <a:pathLst>
                  <a:path w="199" h="328" extrusionOk="0">
                    <a:moveTo>
                      <a:pt x="161" y="1"/>
                    </a:moveTo>
                    <a:cubicBezTo>
                      <a:pt x="148" y="9"/>
                      <a:pt x="135" y="16"/>
                      <a:pt x="120" y="20"/>
                    </a:cubicBezTo>
                    <a:cubicBezTo>
                      <a:pt x="139" y="105"/>
                      <a:pt x="71" y="177"/>
                      <a:pt x="0" y="189"/>
                    </a:cubicBezTo>
                    <a:cubicBezTo>
                      <a:pt x="47" y="234"/>
                      <a:pt x="93" y="280"/>
                      <a:pt x="136" y="327"/>
                    </a:cubicBezTo>
                    <a:cubicBezTo>
                      <a:pt x="156" y="225"/>
                      <a:pt x="177" y="123"/>
                      <a:pt x="199" y="21"/>
                    </a:cubicBezTo>
                    <a:cubicBezTo>
                      <a:pt x="188" y="11"/>
                      <a:pt x="175" y="4"/>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4" name="Google Shape;5814;p58"/>
              <p:cNvSpPr/>
              <p:nvPr/>
            </p:nvSpPr>
            <p:spPr>
              <a:xfrm>
                <a:off x="1370025" y="1674600"/>
                <a:ext cx="32250" cy="60650"/>
              </a:xfrm>
              <a:custGeom>
                <a:avLst/>
                <a:gdLst/>
                <a:ahLst/>
                <a:cxnLst/>
                <a:rect l="l" t="t" r="r" b="b"/>
                <a:pathLst>
                  <a:path w="1290" h="2426" extrusionOk="0">
                    <a:moveTo>
                      <a:pt x="467" y="1"/>
                    </a:moveTo>
                    <a:cubicBezTo>
                      <a:pt x="445" y="102"/>
                      <a:pt x="423" y="205"/>
                      <a:pt x="404" y="307"/>
                    </a:cubicBezTo>
                    <a:cubicBezTo>
                      <a:pt x="360" y="260"/>
                      <a:pt x="314" y="214"/>
                      <a:pt x="267" y="169"/>
                    </a:cubicBezTo>
                    <a:cubicBezTo>
                      <a:pt x="261" y="170"/>
                      <a:pt x="254" y="170"/>
                      <a:pt x="248" y="170"/>
                    </a:cubicBezTo>
                    <a:cubicBezTo>
                      <a:pt x="208" y="170"/>
                      <a:pt x="170" y="150"/>
                      <a:pt x="146" y="102"/>
                    </a:cubicBezTo>
                    <a:cubicBezTo>
                      <a:pt x="145" y="98"/>
                      <a:pt x="143" y="94"/>
                      <a:pt x="141" y="90"/>
                    </a:cubicBezTo>
                    <a:cubicBezTo>
                      <a:pt x="96" y="137"/>
                      <a:pt x="65" y="194"/>
                      <a:pt x="49" y="257"/>
                    </a:cubicBezTo>
                    <a:cubicBezTo>
                      <a:pt x="0" y="451"/>
                      <a:pt x="84" y="667"/>
                      <a:pt x="137" y="852"/>
                    </a:cubicBezTo>
                    <a:cubicBezTo>
                      <a:pt x="252" y="1252"/>
                      <a:pt x="399" y="1641"/>
                      <a:pt x="577" y="2018"/>
                    </a:cubicBezTo>
                    <a:cubicBezTo>
                      <a:pt x="636" y="2145"/>
                      <a:pt x="696" y="2319"/>
                      <a:pt x="802" y="2426"/>
                    </a:cubicBezTo>
                    <a:lnTo>
                      <a:pt x="961" y="2423"/>
                    </a:lnTo>
                    <a:cubicBezTo>
                      <a:pt x="955" y="2355"/>
                      <a:pt x="947" y="2287"/>
                      <a:pt x="938" y="2218"/>
                    </a:cubicBezTo>
                    <a:lnTo>
                      <a:pt x="938" y="2218"/>
                    </a:lnTo>
                    <a:cubicBezTo>
                      <a:pt x="962" y="2264"/>
                      <a:pt x="988" y="2311"/>
                      <a:pt x="1014" y="2356"/>
                    </a:cubicBezTo>
                    <a:cubicBezTo>
                      <a:pt x="1026" y="2378"/>
                      <a:pt x="1039" y="2399"/>
                      <a:pt x="1053" y="2422"/>
                    </a:cubicBezTo>
                    <a:lnTo>
                      <a:pt x="1174" y="2420"/>
                    </a:lnTo>
                    <a:cubicBezTo>
                      <a:pt x="1191" y="2395"/>
                      <a:pt x="1203" y="2369"/>
                      <a:pt x="1211" y="2341"/>
                    </a:cubicBezTo>
                    <a:cubicBezTo>
                      <a:pt x="1219" y="2311"/>
                      <a:pt x="1225" y="2280"/>
                      <a:pt x="1231" y="2249"/>
                    </a:cubicBezTo>
                    <a:cubicBezTo>
                      <a:pt x="1290" y="2117"/>
                      <a:pt x="1268" y="1948"/>
                      <a:pt x="1251" y="1807"/>
                    </a:cubicBezTo>
                    <a:cubicBezTo>
                      <a:pt x="1251" y="1806"/>
                      <a:pt x="1251" y="1806"/>
                      <a:pt x="1251" y="1805"/>
                    </a:cubicBezTo>
                    <a:cubicBezTo>
                      <a:pt x="1251" y="1793"/>
                      <a:pt x="1251" y="1781"/>
                      <a:pt x="1250" y="1769"/>
                    </a:cubicBezTo>
                    <a:cubicBezTo>
                      <a:pt x="1242" y="1583"/>
                      <a:pt x="1216" y="1398"/>
                      <a:pt x="1172" y="1217"/>
                    </a:cubicBezTo>
                    <a:cubicBezTo>
                      <a:pt x="1072" y="805"/>
                      <a:pt x="881" y="421"/>
                      <a:pt x="613" y="92"/>
                    </a:cubicBezTo>
                    <a:cubicBezTo>
                      <a:pt x="593" y="67"/>
                      <a:pt x="564" y="53"/>
                      <a:pt x="533" y="53"/>
                    </a:cubicBezTo>
                    <a:cubicBezTo>
                      <a:pt x="530" y="53"/>
                      <a:pt x="527" y="53"/>
                      <a:pt x="523" y="53"/>
                    </a:cubicBezTo>
                    <a:cubicBezTo>
                      <a:pt x="514" y="48"/>
                      <a:pt x="504" y="42"/>
                      <a:pt x="495" y="38"/>
                    </a:cubicBezTo>
                    <a:cubicBezTo>
                      <a:pt x="488"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5" name="Google Shape;5815;p58"/>
              <p:cNvSpPr/>
              <p:nvPr/>
            </p:nvSpPr>
            <p:spPr>
              <a:xfrm>
                <a:off x="1340775" y="1617750"/>
                <a:ext cx="42675" cy="58600"/>
              </a:xfrm>
              <a:custGeom>
                <a:avLst/>
                <a:gdLst/>
                <a:ahLst/>
                <a:cxnLst/>
                <a:rect l="l" t="t" r="r" b="b"/>
                <a:pathLst>
                  <a:path w="1707" h="2344" extrusionOk="0">
                    <a:moveTo>
                      <a:pt x="1438" y="1"/>
                    </a:moveTo>
                    <a:cubicBezTo>
                      <a:pt x="1406" y="1"/>
                      <a:pt x="1373" y="7"/>
                      <a:pt x="1341" y="21"/>
                    </a:cubicBezTo>
                    <a:cubicBezTo>
                      <a:pt x="1214" y="77"/>
                      <a:pt x="1180" y="237"/>
                      <a:pt x="1243" y="352"/>
                    </a:cubicBezTo>
                    <a:cubicBezTo>
                      <a:pt x="1256" y="398"/>
                      <a:pt x="1284" y="439"/>
                      <a:pt x="1322" y="467"/>
                    </a:cubicBezTo>
                    <a:cubicBezTo>
                      <a:pt x="1338" y="479"/>
                      <a:pt x="1355" y="490"/>
                      <a:pt x="1373" y="497"/>
                    </a:cubicBezTo>
                    <a:lnTo>
                      <a:pt x="1373" y="648"/>
                    </a:lnTo>
                    <a:cubicBezTo>
                      <a:pt x="1374" y="815"/>
                      <a:pt x="1376" y="982"/>
                      <a:pt x="1376" y="1149"/>
                    </a:cubicBezTo>
                    <a:cubicBezTo>
                      <a:pt x="1377" y="1403"/>
                      <a:pt x="1378" y="1656"/>
                      <a:pt x="1379" y="1909"/>
                    </a:cubicBezTo>
                    <a:cubicBezTo>
                      <a:pt x="1144" y="1463"/>
                      <a:pt x="871" y="1037"/>
                      <a:pt x="562" y="638"/>
                    </a:cubicBezTo>
                    <a:cubicBezTo>
                      <a:pt x="553" y="624"/>
                      <a:pt x="541" y="612"/>
                      <a:pt x="527" y="601"/>
                    </a:cubicBezTo>
                    <a:cubicBezTo>
                      <a:pt x="472" y="495"/>
                      <a:pt x="356" y="421"/>
                      <a:pt x="247" y="421"/>
                    </a:cubicBezTo>
                    <a:cubicBezTo>
                      <a:pt x="165" y="421"/>
                      <a:pt x="87" y="464"/>
                      <a:pt x="44" y="567"/>
                    </a:cubicBezTo>
                    <a:cubicBezTo>
                      <a:pt x="1" y="674"/>
                      <a:pt x="36" y="805"/>
                      <a:pt x="123" y="879"/>
                    </a:cubicBezTo>
                    <a:cubicBezTo>
                      <a:pt x="164" y="914"/>
                      <a:pt x="216" y="933"/>
                      <a:pt x="270" y="933"/>
                    </a:cubicBezTo>
                    <a:cubicBezTo>
                      <a:pt x="277" y="933"/>
                      <a:pt x="283" y="933"/>
                      <a:pt x="290" y="932"/>
                    </a:cubicBezTo>
                    <a:cubicBezTo>
                      <a:pt x="338" y="927"/>
                      <a:pt x="373" y="900"/>
                      <a:pt x="409" y="875"/>
                    </a:cubicBezTo>
                    <a:cubicBezTo>
                      <a:pt x="743" y="1321"/>
                      <a:pt x="1035" y="1799"/>
                      <a:pt x="1280" y="2300"/>
                    </a:cubicBezTo>
                    <a:cubicBezTo>
                      <a:pt x="1297" y="2315"/>
                      <a:pt x="1314" y="2329"/>
                      <a:pt x="1331" y="2344"/>
                    </a:cubicBezTo>
                    <a:cubicBezTo>
                      <a:pt x="1391" y="2290"/>
                      <a:pt x="1469" y="2257"/>
                      <a:pt x="1550" y="2250"/>
                    </a:cubicBezTo>
                    <a:cubicBezTo>
                      <a:pt x="1554" y="2250"/>
                      <a:pt x="1557" y="2250"/>
                      <a:pt x="1561" y="2250"/>
                    </a:cubicBezTo>
                    <a:cubicBezTo>
                      <a:pt x="1573" y="2250"/>
                      <a:pt x="1586" y="2251"/>
                      <a:pt x="1598" y="2255"/>
                    </a:cubicBezTo>
                    <a:cubicBezTo>
                      <a:pt x="1631" y="2230"/>
                      <a:pt x="1649" y="2192"/>
                      <a:pt x="1648" y="2152"/>
                    </a:cubicBezTo>
                    <a:cubicBezTo>
                      <a:pt x="1646" y="1606"/>
                      <a:pt x="1643" y="1061"/>
                      <a:pt x="1641" y="516"/>
                    </a:cubicBezTo>
                    <a:cubicBezTo>
                      <a:pt x="1641" y="489"/>
                      <a:pt x="1641" y="458"/>
                      <a:pt x="1642" y="425"/>
                    </a:cubicBezTo>
                    <a:cubicBezTo>
                      <a:pt x="1684" y="376"/>
                      <a:pt x="1706" y="313"/>
                      <a:pt x="1704" y="250"/>
                    </a:cubicBezTo>
                    <a:cubicBezTo>
                      <a:pt x="1698"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6" name="Google Shape;5816;p58"/>
              <p:cNvSpPr/>
              <p:nvPr/>
            </p:nvSpPr>
            <p:spPr>
              <a:xfrm>
                <a:off x="1372750" y="1675250"/>
                <a:ext cx="1275" cy="1600"/>
              </a:xfrm>
              <a:custGeom>
                <a:avLst/>
                <a:gdLst/>
                <a:ahLst/>
                <a:cxnLst/>
                <a:rect l="l" t="t" r="r" b="b"/>
                <a:pathLst>
                  <a:path w="51" h="64" extrusionOk="0">
                    <a:moveTo>
                      <a:pt x="1" y="0"/>
                    </a:moveTo>
                    <a:lnTo>
                      <a:pt x="1" y="0"/>
                    </a:lnTo>
                    <a:cubicBezTo>
                      <a:pt x="10" y="22"/>
                      <a:pt x="21" y="43"/>
                      <a:pt x="32" y="63"/>
                    </a:cubicBezTo>
                    <a:cubicBezTo>
                      <a:pt x="38" y="57"/>
                      <a:pt x="44" y="50"/>
                      <a:pt x="51" y="44"/>
                    </a:cubicBezTo>
                    <a:cubicBezTo>
                      <a:pt x="35" y="29"/>
                      <a:pt x="18" y="1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7" name="Google Shape;5817;p58"/>
              <p:cNvSpPr/>
              <p:nvPr/>
            </p:nvSpPr>
            <p:spPr>
              <a:xfrm>
                <a:off x="1374000" y="1673500"/>
                <a:ext cx="6825" cy="5300"/>
              </a:xfrm>
              <a:custGeom>
                <a:avLst/>
                <a:gdLst/>
                <a:ahLst/>
                <a:cxnLst/>
                <a:rect l="l" t="t" r="r" b="b"/>
                <a:pathLst>
                  <a:path w="273" h="212" extrusionOk="0">
                    <a:moveTo>
                      <a:pt x="244" y="1"/>
                    </a:moveTo>
                    <a:cubicBezTo>
                      <a:pt x="234" y="1"/>
                      <a:pt x="223" y="8"/>
                      <a:pt x="221" y="20"/>
                    </a:cubicBezTo>
                    <a:cubicBezTo>
                      <a:pt x="139" y="27"/>
                      <a:pt x="62" y="60"/>
                      <a:pt x="1" y="114"/>
                    </a:cubicBezTo>
                    <a:cubicBezTo>
                      <a:pt x="37" y="146"/>
                      <a:pt x="73" y="179"/>
                      <a:pt x="107" y="212"/>
                    </a:cubicBezTo>
                    <a:cubicBezTo>
                      <a:pt x="179" y="200"/>
                      <a:pt x="247" y="128"/>
                      <a:pt x="228" y="43"/>
                    </a:cubicBezTo>
                    <a:lnTo>
                      <a:pt x="228" y="43"/>
                    </a:lnTo>
                    <a:cubicBezTo>
                      <a:pt x="233" y="47"/>
                      <a:pt x="239" y="49"/>
                      <a:pt x="244" y="49"/>
                    </a:cubicBezTo>
                    <a:cubicBezTo>
                      <a:pt x="259" y="49"/>
                      <a:pt x="273" y="34"/>
                      <a:pt x="267" y="17"/>
                    </a:cubicBezTo>
                    <a:cubicBezTo>
                      <a:pt x="263" y="6"/>
                      <a:pt x="254" y="1"/>
                      <a:pt x="244"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8" name="Google Shape;5818;p58"/>
              <p:cNvSpPr/>
              <p:nvPr/>
            </p:nvSpPr>
            <p:spPr>
              <a:xfrm>
                <a:off x="1373525" y="1676325"/>
                <a:ext cx="3200" cy="2550"/>
              </a:xfrm>
              <a:custGeom>
                <a:avLst/>
                <a:gdLst/>
                <a:ahLst/>
                <a:cxnLst/>
                <a:rect l="l" t="t" r="r" b="b"/>
                <a:pathLst>
                  <a:path w="128" h="102" extrusionOk="0">
                    <a:moveTo>
                      <a:pt x="21" y="1"/>
                    </a:moveTo>
                    <a:cubicBezTo>
                      <a:pt x="13" y="7"/>
                      <a:pt x="7" y="14"/>
                      <a:pt x="1" y="20"/>
                    </a:cubicBezTo>
                    <a:cubicBezTo>
                      <a:pt x="2" y="24"/>
                      <a:pt x="4" y="29"/>
                      <a:pt x="6" y="33"/>
                    </a:cubicBezTo>
                    <a:cubicBezTo>
                      <a:pt x="29" y="81"/>
                      <a:pt x="67" y="101"/>
                      <a:pt x="107" y="101"/>
                    </a:cubicBezTo>
                    <a:cubicBezTo>
                      <a:pt x="114" y="101"/>
                      <a:pt x="121" y="101"/>
                      <a:pt x="127" y="100"/>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19" name="Google Shape;5819;p58"/>
              <p:cNvSpPr/>
              <p:nvPr/>
            </p:nvSpPr>
            <p:spPr>
              <a:xfrm>
                <a:off x="1267900" y="1317025"/>
                <a:ext cx="63350" cy="68150"/>
              </a:xfrm>
              <a:custGeom>
                <a:avLst/>
                <a:gdLst/>
                <a:ahLst/>
                <a:cxnLst/>
                <a:rect l="l" t="t" r="r" b="b"/>
                <a:pathLst>
                  <a:path w="2534" h="2726" extrusionOk="0">
                    <a:moveTo>
                      <a:pt x="2457" y="0"/>
                    </a:moveTo>
                    <a:lnTo>
                      <a:pt x="2457" y="0"/>
                    </a:lnTo>
                    <a:cubicBezTo>
                      <a:pt x="1638" y="6"/>
                      <a:pt x="819" y="12"/>
                      <a:pt x="1" y="17"/>
                    </a:cubicBezTo>
                    <a:cubicBezTo>
                      <a:pt x="111" y="224"/>
                      <a:pt x="195" y="445"/>
                      <a:pt x="251" y="674"/>
                    </a:cubicBezTo>
                    <a:cubicBezTo>
                      <a:pt x="294" y="855"/>
                      <a:pt x="321" y="1040"/>
                      <a:pt x="329" y="1225"/>
                    </a:cubicBezTo>
                    <a:cubicBezTo>
                      <a:pt x="329" y="1238"/>
                      <a:pt x="330" y="1249"/>
                      <a:pt x="330" y="1262"/>
                    </a:cubicBezTo>
                    <a:cubicBezTo>
                      <a:pt x="330" y="1262"/>
                      <a:pt x="330" y="1263"/>
                      <a:pt x="330" y="1264"/>
                    </a:cubicBezTo>
                    <a:cubicBezTo>
                      <a:pt x="346" y="1404"/>
                      <a:pt x="369" y="1572"/>
                      <a:pt x="310" y="1705"/>
                    </a:cubicBezTo>
                    <a:cubicBezTo>
                      <a:pt x="305" y="1737"/>
                      <a:pt x="298" y="1768"/>
                      <a:pt x="290" y="1798"/>
                    </a:cubicBezTo>
                    <a:cubicBezTo>
                      <a:pt x="274" y="1861"/>
                      <a:pt x="231" y="1915"/>
                      <a:pt x="174" y="1947"/>
                    </a:cubicBezTo>
                    <a:cubicBezTo>
                      <a:pt x="255" y="2074"/>
                      <a:pt x="343" y="2198"/>
                      <a:pt x="440" y="2313"/>
                    </a:cubicBezTo>
                    <a:cubicBezTo>
                      <a:pt x="564" y="2462"/>
                      <a:pt x="708" y="2622"/>
                      <a:pt x="893" y="2692"/>
                    </a:cubicBezTo>
                    <a:cubicBezTo>
                      <a:pt x="951" y="2714"/>
                      <a:pt x="1013" y="2726"/>
                      <a:pt x="1075" y="2726"/>
                    </a:cubicBezTo>
                    <a:cubicBezTo>
                      <a:pt x="1178" y="2726"/>
                      <a:pt x="1280" y="2694"/>
                      <a:pt x="1360" y="2625"/>
                    </a:cubicBezTo>
                    <a:cubicBezTo>
                      <a:pt x="1505" y="2498"/>
                      <a:pt x="1509" y="2306"/>
                      <a:pt x="1432" y="2141"/>
                    </a:cubicBezTo>
                    <a:cubicBezTo>
                      <a:pt x="1267" y="1794"/>
                      <a:pt x="918" y="1516"/>
                      <a:pt x="629" y="1277"/>
                    </a:cubicBezTo>
                    <a:cubicBezTo>
                      <a:pt x="572" y="1229"/>
                      <a:pt x="513" y="1182"/>
                      <a:pt x="455" y="1134"/>
                    </a:cubicBezTo>
                    <a:lnTo>
                      <a:pt x="455" y="1134"/>
                    </a:lnTo>
                    <a:cubicBezTo>
                      <a:pt x="706" y="1271"/>
                      <a:pt x="980" y="1354"/>
                      <a:pt x="1272" y="1354"/>
                    </a:cubicBezTo>
                    <a:cubicBezTo>
                      <a:pt x="1353" y="1354"/>
                      <a:pt x="1436" y="1348"/>
                      <a:pt x="1520" y="1334"/>
                    </a:cubicBezTo>
                    <a:cubicBezTo>
                      <a:pt x="1841" y="1281"/>
                      <a:pt x="2144" y="1108"/>
                      <a:pt x="2322" y="830"/>
                    </a:cubicBezTo>
                    <a:cubicBezTo>
                      <a:pt x="2475" y="591"/>
                      <a:pt x="2533" y="276"/>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0" name="Google Shape;5820;p58"/>
              <p:cNvSpPr/>
              <p:nvPr/>
            </p:nvSpPr>
            <p:spPr>
              <a:xfrm>
                <a:off x="1206900" y="1317375"/>
                <a:ext cx="62975" cy="79075"/>
              </a:xfrm>
              <a:custGeom>
                <a:avLst/>
                <a:gdLst/>
                <a:ahLst/>
                <a:cxnLst/>
                <a:rect l="l" t="t" r="r" b="b"/>
                <a:pathLst>
                  <a:path w="2519" h="3163" extrusionOk="0">
                    <a:moveTo>
                      <a:pt x="264" y="0"/>
                    </a:moveTo>
                    <a:cubicBezTo>
                      <a:pt x="125" y="0"/>
                      <a:pt x="0" y="186"/>
                      <a:pt x="125" y="320"/>
                    </a:cubicBezTo>
                    <a:cubicBezTo>
                      <a:pt x="577" y="804"/>
                      <a:pt x="959" y="1348"/>
                      <a:pt x="1261" y="1936"/>
                    </a:cubicBezTo>
                    <a:cubicBezTo>
                      <a:pt x="1410" y="1817"/>
                      <a:pt x="1542" y="1675"/>
                      <a:pt x="1652" y="1518"/>
                    </a:cubicBezTo>
                    <a:lnTo>
                      <a:pt x="1652" y="1518"/>
                    </a:lnTo>
                    <a:cubicBezTo>
                      <a:pt x="1644" y="1547"/>
                      <a:pt x="1637" y="1577"/>
                      <a:pt x="1631" y="1606"/>
                    </a:cubicBezTo>
                    <a:cubicBezTo>
                      <a:pt x="1582" y="1818"/>
                      <a:pt x="1541" y="2031"/>
                      <a:pt x="1509" y="2245"/>
                    </a:cubicBezTo>
                    <a:cubicBezTo>
                      <a:pt x="1502" y="2301"/>
                      <a:pt x="1492" y="2357"/>
                      <a:pt x="1484" y="2413"/>
                    </a:cubicBezTo>
                    <a:cubicBezTo>
                      <a:pt x="1502" y="2456"/>
                      <a:pt x="1519" y="2497"/>
                      <a:pt x="1536" y="2540"/>
                    </a:cubicBezTo>
                    <a:cubicBezTo>
                      <a:pt x="1513" y="2555"/>
                      <a:pt x="1489" y="2570"/>
                      <a:pt x="1466" y="2584"/>
                    </a:cubicBezTo>
                    <a:cubicBezTo>
                      <a:pt x="1460" y="2652"/>
                      <a:pt x="1463" y="2722"/>
                      <a:pt x="1471" y="2789"/>
                    </a:cubicBezTo>
                    <a:cubicBezTo>
                      <a:pt x="1506" y="3024"/>
                      <a:pt x="1691" y="3163"/>
                      <a:pt x="1892" y="3163"/>
                    </a:cubicBezTo>
                    <a:cubicBezTo>
                      <a:pt x="1989" y="3163"/>
                      <a:pt x="2090" y="3130"/>
                      <a:pt x="2179" y="3062"/>
                    </a:cubicBezTo>
                    <a:cubicBezTo>
                      <a:pt x="2484" y="2828"/>
                      <a:pt x="2518" y="2358"/>
                      <a:pt x="2493" y="2006"/>
                    </a:cubicBezTo>
                    <a:cubicBezTo>
                      <a:pt x="2492" y="1990"/>
                      <a:pt x="2491" y="1973"/>
                      <a:pt x="2490" y="1957"/>
                    </a:cubicBezTo>
                    <a:cubicBezTo>
                      <a:pt x="2452" y="1953"/>
                      <a:pt x="2416" y="1940"/>
                      <a:pt x="2385" y="1920"/>
                    </a:cubicBezTo>
                    <a:cubicBezTo>
                      <a:pt x="2237" y="1825"/>
                      <a:pt x="2166" y="1612"/>
                      <a:pt x="2096" y="1461"/>
                    </a:cubicBezTo>
                    <a:cubicBezTo>
                      <a:pt x="1919" y="1084"/>
                      <a:pt x="1772" y="694"/>
                      <a:pt x="1656" y="294"/>
                    </a:cubicBezTo>
                    <a:cubicBezTo>
                      <a:pt x="1629" y="205"/>
                      <a:pt x="1598" y="107"/>
                      <a:pt x="1576" y="8"/>
                    </a:cubicBezTo>
                    <a:cubicBezTo>
                      <a:pt x="1162" y="10"/>
                      <a:pt x="747" y="14"/>
                      <a:pt x="333" y="17"/>
                    </a:cubicBezTo>
                    <a:cubicBezTo>
                      <a:pt x="311" y="5"/>
                      <a:pt x="287"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1" name="Google Shape;5821;p58"/>
              <p:cNvSpPr/>
              <p:nvPr/>
            </p:nvSpPr>
            <p:spPr>
              <a:xfrm>
                <a:off x="1268300" y="1358875"/>
                <a:ext cx="3950" cy="7475"/>
              </a:xfrm>
              <a:custGeom>
                <a:avLst/>
                <a:gdLst/>
                <a:ahLst/>
                <a:cxnLst/>
                <a:rect l="l" t="t" r="r" b="b"/>
                <a:pathLst>
                  <a:path w="158" h="299" extrusionOk="0">
                    <a:moveTo>
                      <a:pt x="1" y="1"/>
                    </a:moveTo>
                    <a:lnTo>
                      <a:pt x="1" y="1"/>
                    </a:lnTo>
                    <a:cubicBezTo>
                      <a:pt x="14" y="99"/>
                      <a:pt x="25" y="198"/>
                      <a:pt x="34" y="297"/>
                    </a:cubicBezTo>
                    <a:cubicBezTo>
                      <a:pt x="42" y="298"/>
                      <a:pt x="50" y="299"/>
                      <a:pt x="58" y="299"/>
                    </a:cubicBezTo>
                    <a:cubicBezTo>
                      <a:pt x="93" y="299"/>
                      <a:pt x="127" y="290"/>
                      <a:pt x="158" y="273"/>
                    </a:cubicBezTo>
                    <a:cubicBezTo>
                      <a:pt x="130" y="228"/>
                      <a:pt x="104" y="183"/>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2" name="Google Shape;5822;p58"/>
              <p:cNvSpPr/>
              <p:nvPr/>
            </p:nvSpPr>
            <p:spPr>
              <a:xfrm>
                <a:off x="1246300" y="1317450"/>
                <a:ext cx="30850" cy="48875"/>
              </a:xfrm>
              <a:custGeom>
                <a:avLst/>
                <a:gdLst/>
                <a:ahLst/>
                <a:cxnLst/>
                <a:rect l="l" t="t" r="r" b="b"/>
                <a:pathLst>
                  <a:path w="1234" h="1955" extrusionOk="0">
                    <a:moveTo>
                      <a:pt x="866" y="0"/>
                    </a:moveTo>
                    <a:lnTo>
                      <a:pt x="0" y="5"/>
                    </a:lnTo>
                    <a:cubicBezTo>
                      <a:pt x="22" y="104"/>
                      <a:pt x="55" y="202"/>
                      <a:pt x="81" y="291"/>
                    </a:cubicBezTo>
                    <a:cubicBezTo>
                      <a:pt x="196" y="691"/>
                      <a:pt x="343" y="1081"/>
                      <a:pt x="520" y="1458"/>
                    </a:cubicBezTo>
                    <a:cubicBezTo>
                      <a:pt x="590" y="1609"/>
                      <a:pt x="661" y="1822"/>
                      <a:pt x="809" y="1917"/>
                    </a:cubicBezTo>
                    <a:cubicBezTo>
                      <a:pt x="840" y="1937"/>
                      <a:pt x="876" y="1950"/>
                      <a:pt x="914" y="1954"/>
                    </a:cubicBezTo>
                    <a:cubicBezTo>
                      <a:pt x="905" y="1855"/>
                      <a:pt x="894" y="1756"/>
                      <a:pt x="881" y="1658"/>
                    </a:cubicBezTo>
                    <a:lnTo>
                      <a:pt x="881" y="1658"/>
                    </a:lnTo>
                    <a:cubicBezTo>
                      <a:pt x="906" y="1704"/>
                      <a:pt x="931" y="1750"/>
                      <a:pt x="957" y="1796"/>
                    </a:cubicBezTo>
                    <a:cubicBezTo>
                      <a:pt x="984" y="1840"/>
                      <a:pt x="1010" y="1886"/>
                      <a:pt x="1038" y="1930"/>
                    </a:cubicBezTo>
                    <a:cubicBezTo>
                      <a:pt x="1095" y="1898"/>
                      <a:pt x="1138" y="1844"/>
                      <a:pt x="1154" y="1781"/>
                    </a:cubicBezTo>
                    <a:cubicBezTo>
                      <a:pt x="1162" y="1751"/>
                      <a:pt x="1169" y="1720"/>
                      <a:pt x="1175" y="1688"/>
                    </a:cubicBezTo>
                    <a:cubicBezTo>
                      <a:pt x="1234" y="1555"/>
                      <a:pt x="1211" y="1387"/>
                      <a:pt x="1194" y="1247"/>
                    </a:cubicBezTo>
                    <a:cubicBezTo>
                      <a:pt x="1194" y="1246"/>
                      <a:pt x="1194" y="1245"/>
                      <a:pt x="1194" y="1245"/>
                    </a:cubicBezTo>
                    <a:cubicBezTo>
                      <a:pt x="1194" y="1232"/>
                      <a:pt x="1194" y="1221"/>
                      <a:pt x="1193" y="1208"/>
                    </a:cubicBezTo>
                    <a:cubicBezTo>
                      <a:pt x="1186" y="1022"/>
                      <a:pt x="1159" y="837"/>
                      <a:pt x="1116" y="656"/>
                    </a:cubicBezTo>
                    <a:cubicBezTo>
                      <a:pt x="1060" y="427"/>
                      <a:pt x="976" y="207"/>
                      <a:pt x="8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3" name="Google Shape;5823;p58"/>
              <p:cNvSpPr/>
              <p:nvPr/>
            </p:nvSpPr>
            <p:spPr>
              <a:xfrm>
                <a:off x="1818700" y="1423800"/>
                <a:ext cx="74925" cy="135400"/>
              </a:xfrm>
              <a:custGeom>
                <a:avLst/>
                <a:gdLst/>
                <a:ahLst/>
                <a:cxnLst/>
                <a:rect l="l" t="t" r="r" b="b"/>
                <a:pathLst>
                  <a:path w="2997" h="5416" extrusionOk="0">
                    <a:moveTo>
                      <a:pt x="1546" y="0"/>
                    </a:moveTo>
                    <a:cubicBezTo>
                      <a:pt x="1482" y="0"/>
                      <a:pt x="1417" y="7"/>
                      <a:pt x="1353" y="21"/>
                    </a:cubicBezTo>
                    <a:cubicBezTo>
                      <a:pt x="1036" y="87"/>
                      <a:pt x="784" y="306"/>
                      <a:pt x="604" y="565"/>
                    </a:cubicBezTo>
                    <a:cubicBezTo>
                      <a:pt x="395" y="866"/>
                      <a:pt x="264" y="1230"/>
                      <a:pt x="153" y="1575"/>
                    </a:cubicBezTo>
                    <a:cubicBezTo>
                      <a:pt x="92" y="1764"/>
                      <a:pt x="43" y="1955"/>
                      <a:pt x="1" y="2147"/>
                    </a:cubicBezTo>
                    <a:cubicBezTo>
                      <a:pt x="13" y="2157"/>
                      <a:pt x="23" y="2170"/>
                      <a:pt x="29" y="2185"/>
                    </a:cubicBezTo>
                    <a:cubicBezTo>
                      <a:pt x="39" y="2189"/>
                      <a:pt x="48" y="2194"/>
                      <a:pt x="58" y="2199"/>
                    </a:cubicBezTo>
                    <a:cubicBezTo>
                      <a:pt x="61" y="2199"/>
                      <a:pt x="64" y="2199"/>
                      <a:pt x="67" y="2199"/>
                    </a:cubicBezTo>
                    <a:cubicBezTo>
                      <a:pt x="98" y="2199"/>
                      <a:pt x="128" y="2214"/>
                      <a:pt x="147" y="2239"/>
                    </a:cubicBezTo>
                    <a:cubicBezTo>
                      <a:pt x="415" y="2567"/>
                      <a:pt x="605" y="2951"/>
                      <a:pt x="706" y="3364"/>
                    </a:cubicBezTo>
                    <a:cubicBezTo>
                      <a:pt x="750" y="3544"/>
                      <a:pt x="776" y="3729"/>
                      <a:pt x="784" y="3915"/>
                    </a:cubicBezTo>
                    <a:cubicBezTo>
                      <a:pt x="784" y="3927"/>
                      <a:pt x="785" y="3940"/>
                      <a:pt x="785" y="3952"/>
                    </a:cubicBezTo>
                    <a:cubicBezTo>
                      <a:pt x="785" y="3953"/>
                      <a:pt x="785" y="3953"/>
                      <a:pt x="785" y="3954"/>
                    </a:cubicBezTo>
                    <a:cubicBezTo>
                      <a:pt x="801" y="4094"/>
                      <a:pt x="823" y="4263"/>
                      <a:pt x="765" y="4395"/>
                    </a:cubicBezTo>
                    <a:cubicBezTo>
                      <a:pt x="760" y="4427"/>
                      <a:pt x="753" y="4458"/>
                      <a:pt x="745" y="4487"/>
                    </a:cubicBezTo>
                    <a:cubicBezTo>
                      <a:pt x="728" y="4551"/>
                      <a:pt x="686" y="4605"/>
                      <a:pt x="629" y="4637"/>
                    </a:cubicBezTo>
                    <a:cubicBezTo>
                      <a:pt x="710" y="4765"/>
                      <a:pt x="798" y="4887"/>
                      <a:pt x="895" y="5004"/>
                    </a:cubicBezTo>
                    <a:cubicBezTo>
                      <a:pt x="1019" y="5153"/>
                      <a:pt x="1163" y="5311"/>
                      <a:pt x="1348" y="5383"/>
                    </a:cubicBezTo>
                    <a:cubicBezTo>
                      <a:pt x="1406" y="5404"/>
                      <a:pt x="1468" y="5416"/>
                      <a:pt x="1530" y="5416"/>
                    </a:cubicBezTo>
                    <a:cubicBezTo>
                      <a:pt x="1633" y="5416"/>
                      <a:pt x="1735" y="5384"/>
                      <a:pt x="1814" y="5315"/>
                    </a:cubicBezTo>
                    <a:cubicBezTo>
                      <a:pt x="1960" y="5189"/>
                      <a:pt x="1964" y="4996"/>
                      <a:pt x="1887" y="4831"/>
                    </a:cubicBezTo>
                    <a:cubicBezTo>
                      <a:pt x="1722" y="4484"/>
                      <a:pt x="1373" y="4207"/>
                      <a:pt x="1084" y="3968"/>
                    </a:cubicBezTo>
                    <a:cubicBezTo>
                      <a:pt x="1026" y="3920"/>
                      <a:pt x="968" y="3872"/>
                      <a:pt x="910" y="3824"/>
                    </a:cubicBezTo>
                    <a:lnTo>
                      <a:pt x="910" y="3824"/>
                    </a:lnTo>
                    <a:cubicBezTo>
                      <a:pt x="1161" y="3960"/>
                      <a:pt x="1435" y="4044"/>
                      <a:pt x="1727" y="4044"/>
                    </a:cubicBezTo>
                    <a:cubicBezTo>
                      <a:pt x="1808" y="4044"/>
                      <a:pt x="1891" y="4038"/>
                      <a:pt x="1975" y="4024"/>
                    </a:cubicBezTo>
                    <a:cubicBezTo>
                      <a:pt x="2296" y="3971"/>
                      <a:pt x="2599" y="3797"/>
                      <a:pt x="2776" y="3520"/>
                    </a:cubicBezTo>
                    <a:cubicBezTo>
                      <a:pt x="2941" y="3264"/>
                      <a:pt x="2997" y="2919"/>
                      <a:pt x="2892" y="2630"/>
                    </a:cubicBezTo>
                    <a:cubicBezTo>
                      <a:pt x="2773" y="2293"/>
                      <a:pt x="2478" y="2128"/>
                      <a:pt x="2166" y="2009"/>
                    </a:cubicBezTo>
                    <a:cubicBezTo>
                      <a:pt x="2411" y="1455"/>
                      <a:pt x="2611" y="795"/>
                      <a:pt x="2172" y="283"/>
                    </a:cubicBezTo>
                    <a:cubicBezTo>
                      <a:pt x="2011" y="95"/>
                      <a:pt x="1783" y="0"/>
                      <a:pt x="1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4" name="Google Shape;5824;p58"/>
              <p:cNvSpPr/>
              <p:nvPr/>
            </p:nvSpPr>
            <p:spPr>
              <a:xfrm>
                <a:off x="1733925" y="1456625"/>
                <a:ext cx="98125" cy="113850"/>
              </a:xfrm>
              <a:custGeom>
                <a:avLst/>
                <a:gdLst/>
                <a:ahLst/>
                <a:cxnLst/>
                <a:rect l="l" t="t" r="r" b="b"/>
                <a:pathLst>
                  <a:path w="3925" h="4554" extrusionOk="0">
                    <a:moveTo>
                      <a:pt x="822" y="0"/>
                    </a:moveTo>
                    <a:cubicBezTo>
                      <a:pt x="547" y="0"/>
                      <a:pt x="289" y="75"/>
                      <a:pt x="160" y="362"/>
                    </a:cubicBezTo>
                    <a:cubicBezTo>
                      <a:pt x="0" y="713"/>
                      <a:pt x="25" y="1150"/>
                      <a:pt x="152" y="1507"/>
                    </a:cubicBezTo>
                    <a:cubicBezTo>
                      <a:pt x="288" y="1890"/>
                      <a:pt x="547" y="2223"/>
                      <a:pt x="893" y="2434"/>
                    </a:cubicBezTo>
                    <a:cubicBezTo>
                      <a:pt x="744" y="2927"/>
                      <a:pt x="1123" y="3443"/>
                      <a:pt x="1604" y="3589"/>
                    </a:cubicBezTo>
                    <a:cubicBezTo>
                      <a:pt x="1699" y="3618"/>
                      <a:pt x="1793" y="3631"/>
                      <a:pt x="1886" y="3631"/>
                    </a:cubicBezTo>
                    <a:cubicBezTo>
                      <a:pt x="2358" y="3631"/>
                      <a:pt x="2794" y="3290"/>
                      <a:pt x="3057" y="2909"/>
                    </a:cubicBezTo>
                    <a:lnTo>
                      <a:pt x="3057" y="2909"/>
                    </a:lnTo>
                    <a:cubicBezTo>
                      <a:pt x="3049" y="2938"/>
                      <a:pt x="3042" y="2968"/>
                      <a:pt x="3035" y="2998"/>
                    </a:cubicBezTo>
                    <a:cubicBezTo>
                      <a:pt x="2986" y="3208"/>
                      <a:pt x="2947" y="3422"/>
                      <a:pt x="2915" y="3637"/>
                    </a:cubicBezTo>
                    <a:cubicBezTo>
                      <a:pt x="2889" y="3814"/>
                      <a:pt x="2850" y="4000"/>
                      <a:pt x="2877" y="4180"/>
                    </a:cubicBezTo>
                    <a:cubicBezTo>
                      <a:pt x="2912" y="4415"/>
                      <a:pt x="3097" y="4554"/>
                      <a:pt x="3299" y="4554"/>
                    </a:cubicBezTo>
                    <a:cubicBezTo>
                      <a:pt x="3395" y="4554"/>
                      <a:pt x="3496" y="4522"/>
                      <a:pt x="3585" y="4453"/>
                    </a:cubicBezTo>
                    <a:cubicBezTo>
                      <a:pt x="3890" y="4219"/>
                      <a:pt x="3924" y="3749"/>
                      <a:pt x="3899" y="3398"/>
                    </a:cubicBezTo>
                    <a:cubicBezTo>
                      <a:pt x="3898" y="3381"/>
                      <a:pt x="3897" y="3365"/>
                      <a:pt x="3895" y="3348"/>
                    </a:cubicBezTo>
                    <a:cubicBezTo>
                      <a:pt x="3858" y="3343"/>
                      <a:pt x="3822" y="3331"/>
                      <a:pt x="3791" y="3310"/>
                    </a:cubicBezTo>
                    <a:cubicBezTo>
                      <a:pt x="3642" y="3217"/>
                      <a:pt x="3572" y="3002"/>
                      <a:pt x="3502" y="2851"/>
                    </a:cubicBezTo>
                    <a:cubicBezTo>
                      <a:pt x="3325" y="2475"/>
                      <a:pt x="3178" y="2085"/>
                      <a:pt x="3062" y="1686"/>
                    </a:cubicBezTo>
                    <a:cubicBezTo>
                      <a:pt x="3009" y="1501"/>
                      <a:pt x="2926" y="1283"/>
                      <a:pt x="2975" y="1091"/>
                    </a:cubicBezTo>
                    <a:cubicBezTo>
                      <a:pt x="2991" y="1028"/>
                      <a:pt x="3022" y="970"/>
                      <a:pt x="3066" y="924"/>
                    </a:cubicBezTo>
                    <a:lnTo>
                      <a:pt x="3035" y="860"/>
                    </a:lnTo>
                    <a:cubicBezTo>
                      <a:pt x="2533" y="431"/>
                      <a:pt x="1910" y="141"/>
                      <a:pt x="1256" y="42"/>
                    </a:cubicBezTo>
                    <a:cubicBezTo>
                      <a:pt x="1118" y="21"/>
                      <a:pt x="967"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5" name="Google Shape;5825;p58"/>
              <p:cNvSpPr/>
              <p:nvPr/>
            </p:nvSpPr>
            <p:spPr>
              <a:xfrm>
                <a:off x="1830475" y="1532900"/>
                <a:ext cx="3950" cy="7475"/>
              </a:xfrm>
              <a:custGeom>
                <a:avLst/>
                <a:gdLst/>
                <a:ahLst/>
                <a:cxnLst/>
                <a:rect l="l" t="t" r="r" b="b"/>
                <a:pathLst>
                  <a:path w="158" h="299" extrusionOk="0">
                    <a:moveTo>
                      <a:pt x="1" y="0"/>
                    </a:moveTo>
                    <a:lnTo>
                      <a:pt x="1" y="0"/>
                    </a:lnTo>
                    <a:cubicBezTo>
                      <a:pt x="14" y="99"/>
                      <a:pt x="25" y="198"/>
                      <a:pt x="33" y="297"/>
                    </a:cubicBezTo>
                    <a:cubicBezTo>
                      <a:pt x="42" y="298"/>
                      <a:pt x="50" y="298"/>
                      <a:pt x="58" y="298"/>
                    </a:cubicBezTo>
                    <a:cubicBezTo>
                      <a:pt x="93" y="298"/>
                      <a:pt x="127" y="290"/>
                      <a:pt x="158" y="273"/>
                    </a:cubicBezTo>
                    <a:cubicBezTo>
                      <a:pt x="130" y="229"/>
                      <a:pt x="104" y="184"/>
                      <a:pt x="77" y="138"/>
                    </a:cubicBezTo>
                    <a:cubicBezTo>
                      <a:pt x="50" y="93"/>
                      <a:pt x="26"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6" name="Google Shape;5826;p58"/>
              <p:cNvSpPr/>
              <p:nvPr/>
            </p:nvSpPr>
            <p:spPr>
              <a:xfrm>
                <a:off x="1813725" y="1476975"/>
                <a:ext cx="5000" cy="8200"/>
              </a:xfrm>
              <a:custGeom>
                <a:avLst/>
                <a:gdLst/>
                <a:ahLst/>
                <a:cxnLst/>
                <a:rect l="l" t="t" r="r" b="b"/>
                <a:pathLst>
                  <a:path w="200" h="328" extrusionOk="0">
                    <a:moveTo>
                      <a:pt x="161" y="0"/>
                    </a:moveTo>
                    <a:cubicBezTo>
                      <a:pt x="149" y="9"/>
                      <a:pt x="136" y="15"/>
                      <a:pt x="121" y="19"/>
                    </a:cubicBezTo>
                    <a:cubicBezTo>
                      <a:pt x="140" y="104"/>
                      <a:pt x="72" y="177"/>
                      <a:pt x="1" y="188"/>
                    </a:cubicBezTo>
                    <a:cubicBezTo>
                      <a:pt x="48" y="233"/>
                      <a:pt x="93" y="280"/>
                      <a:pt x="137" y="328"/>
                    </a:cubicBezTo>
                    <a:cubicBezTo>
                      <a:pt x="157" y="224"/>
                      <a:pt x="177" y="122"/>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7" name="Google Shape;5827;p58"/>
              <p:cNvSpPr/>
              <p:nvPr/>
            </p:nvSpPr>
            <p:spPr>
              <a:xfrm>
                <a:off x="1807050" y="1477475"/>
                <a:ext cx="32275" cy="62875"/>
              </a:xfrm>
              <a:custGeom>
                <a:avLst/>
                <a:gdLst/>
                <a:ahLst/>
                <a:cxnLst/>
                <a:rect l="l" t="t" r="r" b="b"/>
                <a:pathLst>
                  <a:path w="1291" h="2515" extrusionOk="0">
                    <a:moveTo>
                      <a:pt x="468" y="0"/>
                    </a:moveTo>
                    <a:cubicBezTo>
                      <a:pt x="445" y="102"/>
                      <a:pt x="424" y="204"/>
                      <a:pt x="405" y="308"/>
                    </a:cubicBezTo>
                    <a:cubicBezTo>
                      <a:pt x="360" y="260"/>
                      <a:pt x="315" y="214"/>
                      <a:pt x="268" y="169"/>
                    </a:cubicBezTo>
                    <a:cubicBezTo>
                      <a:pt x="261" y="170"/>
                      <a:pt x="255" y="171"/>
                      <a:pt x="248" y="171"/>
                    </a:cubicBezTo>
                    <a:cubicBezTo>
                      <a:pt x="209" y="171"/>
                      <a:pt x="170" y="151"/>
                      <a:pt x="147" y="102"/>
                    </a:cubicBezTo>
                    <a:cubicBezTo>
                      <a:pt x="145" y="98"/>
                      <a:pt x="143" y="94"/>
                      <a:pt x="141" y="91"/>
                    </a:cubicBezTo>
                    <a:cubicBezTo>
                      <a:pt x="97" y="138"/>
                      <a:pt x="66" y="195"/>
                      <a:pt x="50" y="258"/>
                    </a:cubicBezTo>
                    <a:cubicBezTo>
                      <a:pt x="1" y="450"/>
                      <a:pt x="85" y="668"/>
                      <a:pt x="138" y="853"/>
                    </a:cubicBezTo>
                    <a:cubicBezTo>
                      <a:pt x="253" y="1252"/>
                      <a:pt x="400" y="1642"/>
                      <a:pt x="577" y="2018"/>
                    </a:cubicBezTo>
                    <a:cubicBezTo>
                      <a:pt x="647" y="2169"/>
                      <a:pt x="717" y="2384"/>
                      <a:pt x="866" y="2478"/>
                    </a:cubicBezTo>
                    <a:cubicBezTo>
                      <a:pt x="898" y="2498"/>
                      <a:pt x="933" y="2510"/>
                      <a:pt x="970" y="2515"/>
                    </a:cubicBezTo>
                    <a:cubicBezTo>
                      <a:pt x="962" y="2416"/>
                      <a:pt x="951" y="2317"/>
                      <a:pt x="939" y="2218"/>
                    </a:cubicBezTo>
                    <a:lnTo>
                      <a:pt x="939" y="2218"/>
                    </a:lnTo>
                    <a:cubicBezTo>
                      <a:pt x="963" y="2265"/>
                      <a:pt x="989" y="2312"/>
                      <a:pt x="1014" y="2356"/>
                    </a:cubicBezTo>
                    <a:cubicBezTo>
                      <a:pt x="1041" y="2401"/>
                      <a:pt x="1067" y="2447"/>
                      <a:pt x="1096" y="2491"/>
                    </a:cubicBezTo>
                    <a:cubicBezTo>
                      <a:pt x="1153" y="2458"/>
                      <a:pt x="1195" y="2405"/>
                      <a:pt x="1211" y="2341"/>
                    </a:cubicBezTo>
                    <a:cubicBezTo>
                      <a:pt x="1219" y="2312"/>
                      <a:pt x="1226" y="2281"/>
                      <a:pt x="1231" y="2249"/>
                    </a:cubicBezTo>
                    <a:cubicBezTo>
                      <a:pt x="1290" y="2116"/>
                      <a:pt x="1267" y="1948"/>
                      <a:pt x="1251" y="1808"/>
                    </a:cubicBezTo>
                    <a:cubicBezTo>
                      <a:pt x="1251" y="1807"/>
                      <a:pt x="1251" y="1806"/>
                      <a:pt x="1251" y="1806"/>
                    </a:cubicBezTo>
                    <a:cubicBezTo>
                      <a:pt x="1251" y="1793"/>
                      <a:pt x="1250" y="1781"/>
                      <a:pt x="1250" y="1769"/>
                    </a:cubicBezTo>
                    <a:cubicBezTo>
                      <a:pt x="1243" y="1583"/>
                      <a:pt x="1216" y="1398"/>
                      <a:pt x="1172" y="1217"/>
                    </a:cubicBezTo>
                    <a:cubicBezTo>
                      <a:pt x="1073" y="805"/>
                      <a:pt x="881" y="421"/>
                      <a:pt x="613" y="93"/>
                    </a:cubicBezTo>
                    <a:cubicBezTo>
                      <a:pt x="594" y="68"/>
                      <a:pt x="565" y="53"/>
                      <a:pt x="533" y="53"/>
                    </a:cubicBezTo>
                    <a:cubicBezTo>
                      <a:pt x="530" y="53"/>
                      <a:pt x="527" y="53"/>
                      <a:pt x="524" y="54"/>
                    </a:cubicBezTo>
                    <a:cubicBezTo>
                      <a:pt x="514" y="47"/>
                      <a:pt x="505" y="43"/>
                      <a:pt x="495" y="38"/>
                    </a:cubicBezTo>
                    <a:cubicBezTo>
                      <a:pt x="489" y="24"/>
                      <a:pt x="479"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8" name="Google Shape;5828;p58"/>
              <p:cNvSpPr/>
              <p:nvPr/>
            </p:nvSpPr>
            <p:spPr>
              <a:xfrm>
                <a:off x="1777800" y="1420625"/>
                <a:ext cx="42675" cy="58625"/>
              </a:xfrm>
              <a:custGeom>
                <a:avLst/>
                <a:gdLst/>
                <a:ahLst/>
                <a:cxnLst/>
                <a:rect l="l" t="t" r="r" b="b"/>
                <a:pathLst>
                  <a:path w="1707" h="2345" extrusionOk="0">
                    <a:moveTo>
                      <a:pt x="1438" y="0"/>
                    </a:moveTo>
                    <a:cubicBezTo>
                      <a:pt x="1406" y="0"/>
                      <a:pt x="1373" y="7"/>
                      <a:pt x="1342" y="20"/>
                    </a:cubicBezTo>
                    <a:cubicBezTo>
                      <a:pt x="1214" y="77"/>
                      <a:pt x="1180" y="236"/>
                      <a:pt x="1243" y="351"/>
                    </a:cubicBezTo>
                    <a:cubicBezTo>
                      <a:pt x="1257" y="398"/>
                      <a:pt x="1285" y="438"/>
                      <a:pt x="1323" y="467"/>
                    </a:cubicBezTo>
                    <a:cubicBezTo>
                      <a:pt x="1339" y="479"/>
                      <a:pt x="1356" y="489"/>
                      <a:pt x="1374" y="497"/>
                    </a:cubicBezTo>
                    <a:lnTo>
                      <a:pt x="1374" y="648"/>
                    </a:lnTo>
                    <a:lnTo>
                      <a:pt x="1376" y="1150"/>
                    </a:lnTo>
                    <a:lnTo>
                      <a:pt x="1379" y="1909"/>
                    </a:lnTo>
                    <a:cubicBezTo>
                      <a:pt x="1143" y="1462"/>
                      <a:pt x="870" y="1037"/>
                      <a:pt x="563" y="637"/>
                    </a:cubicBezTo>
                    <a:cubicBezTo>
                      <a:pt x="552" y="623"/>
                      <a:pt x="540" y="612"/>
                      <a:pt x="528" y="601"/>
                    </a:cubicBezTo>
                    <a:cubicBezTo>
                      <a:pt x="473" y="495"/>
                      <a:pt x="356" y="420"/>
                      <a:pt x="247" y="420"/>
                    </a:cubicBezTo>
                    <a:cubicBezTo>
                      <a:pt x="165" y="420"/>
                      <a:pt x="87" y="463"/>
                      <a:pt x="44" y="567"/>
                    </a:cubicBezTo>
                    <a:cubicBezTo>
                      <a:pt x="0" y="673"/>
                      <a:pt x="35" y="804"/>
                      <a:pt x="123" y="878"/>
                    </a:cubicBezTo>
                    <a:cubicBezTo>
                      <a:pt x="164" y="913"/>
                      <a:pt x="216" y="932"/>
                      <a:pt x="270" y="932"/>
                    </a:cubicBezTo>
                    <a:cubicBezTo>
                      <a:pt x="276" y="932"/>
                      <a:pt x="283" y="932"/>
                      <a:pt x="290" y="932"/>
                    </a:cubicBezTo>
                    <a:cubicBezTo>
                      <a:pt x="338" y="926"/>
                      <a:pt x="372" y="900"/>
                      <a:pt x="409" y="874"/>
                    </a:cubicBezTo>
                    <a:cubicBezTo>
                      <a:pt x="743" y="1322"/>
                      <a:pt x="1035" y="1799"/>
                      <a:pt x="1279" y="2300"/>
                    </a:cubicBezTo>
                    <a:cubicBezTo>
                      <a:pt x="1296" y="2315"/>
                      <a:pt x="1313" y="2330"/>
                      <a:pt x="1330" y="2345"/>
                    </a:cubicBezTo>
                    <a:cubicBezTo>
                      <a:pt x="1391" y="2289"/>
                      <a:pt x="1469" y="2256"/>
                      <a:pt x="1550" y="2250"/>
                    </a:cubicBezTo>
                    <a:cubicBezTo>
                      <a:pt x="1554" y="2250"/>
                      <a:pt x="1558" y="2250"/>
                      <a:pt x="1562" y="2250"/>
                    </a:cubicBezTo>
                    <a:cubicBezTo>
                      <a:pt x="1574" y="2250"/>
                      <a:pt x="1586" y="2251"/>
                      <a:pt x="1598" y="2254"/>
                    </a:cubicBezTo>
                    <a:cubicBezTo>
                      <a:pt x="1631" y="2230"/>
                      <a:pt x="1649" y="2191"/>
                      <a:pt x="1648" y="2151"/>
                    </a:cubicBezTo>
                    <a:cubicBezTo>
                      <a:pt x="1646" y="1606"/>
                      <a:pt x="1643" y="1061"/>
                      <a:pt x="1642" y="516"/>
                    </a:cubicBezTo>
                    <a:cubicBezTo>
                      <a:pt x="1642" y="488"/>
                      <a:pt x="1642" y="457"/>
                      <a:pt x="1643" y="424"/>
                    </a:cubicBezTo>
                    <a:cubicBezTo>
                      <a:pt x="1684" y="377"/>
                      <a:pt x="1707" y="314"/>
                      <a:pt x="1705" y="249"/>
                    </a:cubicBezTo>
                    <a:cubicBezTo>
                      <a:pt x="1699" y="109"/>
                      <a:pt x="1571" y="0"/>
                      <a:pt x="1438"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29" name="Google Shape;5829;p58"/>
              <p:cNvSpPr/>
              <p:nvPr/>
            </p:nvSpPr>
            <p:spPr>
              <a:xfrm>
                <a:off x="1809800" y="1478100"/>
                <a:ext cx="1275" cy="1625"/>
              </a:xfrm>
              <a:custGeom>
                <a:avLst/>
                <a:gdLst/>
                <a:ahLst/>
                <a:cxnLst/>
                <a:rect l="l" t="t" r="r" b="b"/>
                <a:pathLst>
                  <a:path w="51" h="65" extrusionOk="0">
                    <a:moveTo>
                      <a:pt x="0" y="1"/>
                    </a:moveTo>
                    <a:lnTo>
                      <a:pt x="31" y="65"/>
                    </a:lnTo>
                    <a:cubicBezTo>
                      <a:pt x="38" y="57"/>
                      <a:pt x="44" y="51"/>
                      <a:pt x="50" y="44"/>
                    </a:cubicBezTo>
                    <a:cubicBezTo>
                      <a:pt x="33" y="31"/>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0" name="Google Shape;5830;p58"/>
              <p:cNvSpPr/>
              <p:nvPr/>
            </p:nvSpPr>
            <p:spPr>
              <a:xfrm>
                <a:off x="1811050" y="1476850"/>
                <a:ext cx="6725" cy="4850"/>
              </a:xfrm>
              <a:custGeom>
                <a:avLst/>
                <a:gdLst/>
                <a:ahLst/>
                <a:cxnLst/>
                <a:rect l="l" t="t" r="r" b="b"/>
                <a:pathLst>
                  <a:path w="269" h="194" extrusionOk="0">
                    <a:moveTo>
                      <a:pt x="232" y="1"/>
                    </a:moveTo>
                    <a:cubicBezTo>
                      <a:pt x="228" y="1"/>
                      <a:pt x="224" y="1"/>
                      <a:pt x="220" y="1"/>
                    </a:cubicBezTo>
                    <a:cubicBezTo>
                      <a:pt x="139" y="7"/>
                      <a:pt x="62" y="40"/>
                      <a:pt x="0" y="94"/>
                    </a:cubicBezTo>
                    <a:cubicBezTo>
                      <a:pt x="37" y="126"/>
                      <a:pt x="73" y="159"/>
                      <a:pt x="107" y="193"/>
                    </a:cubicBezTo>
                    <a:cubicBezTo>
                      <a:pt x="179" y="182"/>
                      <a:pt x="246" y="108"/>
                      <a:pt x="228" y="24"/>
                    </a:cubicBezTo>
                    <a:cubicBezTo>
                      <a:pt x="243" y="20"/>
                      <a:pt x="256" y="13"/>
                      <a:pt x="268" y="4"/>
                    </a:cubicBezTo>
                    <a:cubicBezTo>
                      <a:pt x="256" y="2"/>
                      <a:pt x="244" y="1"/>
                      <a:pt x="232"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1" name="Google Shape;5831;p58"/>
              <p:cNvSpPr/>
              <p:nvPr/>
            </p:nvSpPr>
            <p:spPr>
              <a:xfrm>
                <a:off x="1810575" y="1479200"/>
                <a:ext cx="3175" cy="2525"/>
              </a:xfrm>
              <a:custGeom>
                <a:avLst/>
                <a:gdLst/>
                <a:ahLst/>
                <a:cxnLst/>
                <a:rect l="l" t="t" r="r" b="b"/>
                <a:pathLst>
                  <a:path w="127" h="101" extrusionOk="0">
                    <a:moveTo>
                      <a:pt x="20" y="0"/>
                    </a:moveTo>
                    <a:cubicBezTo>
                      <a:pt x="13" y="7"/>
                      <a:pt x="7" y="13"/>
                      <a:pt x="0" y="21"/>
                    </a:cubicBezTo>
                    <a:cubicBezTo>
                      <a:pt x="1" y="25"/>
                      <a:pt x="3" y="28"/>
                      <a:pt x="6" y="32"/>
                    </a:cubicBezTo>
                    <a:cubicBezTo>
                      <a:pt x="28" y="81"/>
                      <a:pt x="67" y="101"/>
                      <a:pt x="107" y="101"/>
                    </a:cubicBezTo>
                    <a:cubicBezTo>
                      <a:pt x="114" y="101"/>
                      <a:pt x="120" y="100"/>
                      <a:pt x="127" y="99"/>
                    </a:cubicBezTo>
                    <a:cubicBezTo>
                      <a:pt x="92" y="65"/>
                      <a:pt x="57" y="32"/>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2" name="Google Shape;5832;p58"/>
              <p:cNvSpPr/>
              <p:nvPr/>
            </p:nvSpPr>
            <p:spPr>
              <a:xfrm>
                <a:off x="1943100" y="1357525"/>
                <a:ext cx="98125" cy="113850"/>
              </a:xfrm>
              <a:custGeom>
                <a:avLst/>
                <a:gdLst/>
                <a:ahLst/>
                <a:cxnLst/>
                <a:rect l="l" t="t" r="r" b="b"/>
                <a:pathLst>
                  <a:path w="3925" h="4554" extrusionOk="0">
                    <a:moveTo>
                      <a:pt x="823" y="1"/>
                    </a:moveTo>
                    <a:cubicBezTo>
                      <a:pt x="548" y="1"/>
                      <a:pt x="290" y="74"/>
                      <a:pt x="160" y="362"/>
                    </a:cubicBezTo>
                    <a:cubicBezTo>
                      <a:pt x="0" y="714"/>
                      <a:pt x="25" y="1151"/>
                      <a:pt x="152" y="1507"/>
                    </a:cubicBezTo>
                    <a:cubicBezTo>
                      <a:pt x="288" y="1890"/>
                      <a:pt x="547" y="2223"/>
                      <a:pt x="893" y="2435"/>
                    </a:cubicBezTo>
                    <a:cubicBezTo>
                      <a:pt x="744" y="2926"/>
                      <a:pt x="1123" y="3443"/>
                      <a:pt x="1604" y="3590"/>
                    </a:cubicBezTo>
                    <a:cubicBezTo>
                      <a:pt x="1699" y="3618"/>
                      <a:pt x="1793" y="3631"/>
                      <a:pt x="1885" y="3631"/>
                    </a:cubicBezTo>
                    <a:cubicBezTo>
                      <a:pt x="2357" y="3631"/>
                      <a:pt x="2794" y="3290"/>
                      <a:pt x="3057" y="2909"/>
                    </a:cubicBezTo>
                    <a:lnTo>
                      <a:pt x="3057" y="2909"/>
                    </a:lnTo>
                    <a:cubicBezTo>
                      <a:pt x="3050" y="2938"/>
                      <a:pt x="3043" y="2968"/>
                      <a:pt x="3035" y="2997"/>
                    </a:cubicBezTo>
                    <a:cubicBezTo>
                      <a:pt x="2987" y="3209"/>
                      <a:pt x="2947" y="3422"/>
                      <a:pt x="2915" y="3636"/>
                    </a:cubicBezTo>
                    <a:cubicBezTo>
                      <a:pt x="2889" y="3814"/>
                      <a:pt x="2852" y="4001"/>
                      <a:pt x="2878" y="4180"/>
                    </a:cubicBezTo>
                    <a:cubicBezTo>
                      <a:pt x="2913" y="4415"/>
                      <a:pt x="3097" y="4554"/>
                      <a:pt x="3298" y="4554"/>
                    </a:cubicBezTo>
                    <a:cubicBezTo>
                      <a:pt x="3395" y="4554"/>
                      <a:pt x="3496" y="4522"/>
                      <a:pt x="3585" y="4453"/>
                    </a:cubicBezTo>
                    <a:cubicBezTo>
                      <a:pt x="3890" y="4219"/>
                      <a:pt x="3924" y="3749"/>
                      <a:pt x="3900" y="3397"/>
                    </a:cubicBezTo>
                    <a:cubicBezTo>
                      <a:pt x="3898" y="3381"/>
                      <a:pt x="3897" y="3364"/>
                      <a:pt x="3896" y="3348"/>
                    </a:cubicBezTo>
                    <a:cubicBezTo>
                      <a:pt x="3858" y="3344"/>
                      <a:pt x="3822" y="3331"/>
                      <a:pt x="3791" y="3311"/>
                    </a:cubicBezTo>
                    <a:cubicBezTo>
                      <a:pt x="3643" y="3216"/>
                      <a:pt x="3572" y="3003"/>
                      <a:pt x="3502" y="2852"/>
                    </a:cubicBezTo>
                    <a:cubicBezTo>
                      <a:pt x="3325" y="2475"/>
                      <a:pt x="3178" y="2085"/>
                      <a:pt x="3063" y="1685"/>
                    </a:cubicBezTo>
                    <a:cubicBezTo>
                      <a:pt x="3010" y="1501"/>
                      <a:pt x="2926" y="1284"/>
                      <a:pt x="2975" y="1090"/>
                    </a:cubicBezTo>
                    <a:cubicBezTo>
                      <a:pt x="2991" y="1027"/>
                      <a:pt x="3022" y="970"/>
                      <a:pt x="3066" y="923"/>
                    </a:cubicBezTo>
                    <a:lnTo>
                      <a:pt x="3035" y="860"/>
                    </a:ln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3" name="Google Shape;5833;p58"/>
              <p:cNvSpPr/>
              <p:nvPr/>
            </p:nvSpPr>
            <p:spPr>
              <a:xfrm>
                <a:off x="2027900" y="1324700"/>
                <a:ext cx="74900" cy="135400"/>
              </a:xfrm>
              <a:custGeom>
                <a:avLst/>
                <a:gdLst/>
                <a:ahLst/>
                <a:cxnLst/>
                <a:rect l="l" t="t" r="r" b="b"/>
                <a:pathLst>
                  <a:path w="2996" h="5416" extrusionOk="0">
                    <a:moveTo>
                      <a:pt x="1543" y="0"/>
                    </a:moveTo>
                    <a:cubicBezTo>
                      <a:pt x="1480" y="0"/>
                      <a:pt x="1416" y="7"/>
                      <a:pt x="1352" y="20"/>
                    </a:cubicBezTo>
                    <a:cubicBezTo>
                      <a:pt x="1035" y="87"/>
                      <a:pt x="783" y="306"/>
                      <a:pt x="603" y="566"/>
                    </a:cubicBezTo>
                    <a:cubicBezTo>
                      <a:pt x="395" y="866"/>
                      <a:pt x="263" y="1230"/>
                      <a:pt x="152" y="1576"/>
                    </a:cubicBezTo>
                    <a:cubicBezTo>
                      <a:pt x="91" y="1764"/>
                      <a:pt x="42" y="1954"/>
                      <a:pt x="1" y="2147"/>
                    </a:cubicBezTo>
                    <a:cubicBezTo>
                      <a:pt x="12" y="2157"/>
                      <a:pt x="22" y="2170"/>
                      <a:pt x="28" y="2184"/>
                    </a:cubicBezTo>
                    <a:cubicBezTo>
                      <a:pt x="38" y="2188"/>
                      <a:pt x="47" y="2194"/>
                      <a:pt x="57" y="2199"/>
                    </a:cubicBezTo>
                    <a:cubicBezTo>
                      <a:pt x="59" y="2199"/>
                      <a:pt x="61" y="2199"/>
                      <a:pt x="64" y="2199"/>
                    </a:cubicBezTo>
                    <a:cubicBezTo>
                      <a:pt x="96" y="2199"/>
                      <a:pt x="126" y="2213"/>
                      <a:pt x="146" y="2239"/>
                    </a:cubicBezTo>
                    <a:cubicBezTo>
                      <a:pt x="414" y="2568"/>
                      <a:pt x="606" y="2952"/>
                      <a:pt x="706" y="3363"/>
                    </a:cubicBezTo>
                    <a:cubicBezTo>
                      <a:pt x="749" y="3544"/>
                      <a:pt x="775" y="3729"/>
                      <a:pt x="783" y="3915"/>
                    </a:cubicBezTo>
                    <a:cubicBezTo>
                      <a:pt x="783" y="3928"/>
                      <a:pt x="784" y="3939"/>
                      <a:pt x="784" y="3952"/>
                    </a:cubicBezTo>
                    <a:cubicBezTo>
                      <a:pt x="784" y="3952"/>
                      <a:pt x="784" y="3953"/>
                      <a:pt x="784" y="3954"/>
                    </a:cubicBezTo>
                    <a:cubicBezTo>
                      <a:pt x="800" y="4095"/>
                      <a:pt x="824" y="4263"/>
                      <a:pt x="764" y="4395"/>
                    </a:cubicBezTo>
                    <a:cubicBezTo>
                      <a:pt x="759" y="4427"/>
                      <a:pt x="752" y="4458"/>
                      <a:pt x="744" y="4488"/>
                    </a:cubicBezTo>
                    <a:cubicBezTo>
                      <a:pt x="728" y="4551"/>
                      <a:pt x="685" y="4605"/>
                      <a:pt x="628" y="4637"/>
                    </a:cubicBezTo>
                    <a:cubicBezTo>
                      <a:pt x="709" y="4764"/>
                      <a:pt x="798" y="4888"/>
                      <a:pt x="894" y="5004"/>
                    </a:cubicBezTo>
                    <a:cubicBezTo>
                      <a:pt x="1018" y="5152"/>
                      <a:pt x="1162" y="5312"/>
                      <a:pt x="1348" y="5382"/>
                    </a:cubicBezTo>
                    <a:cubicBezTo>
                      <a:pt x="1405" y="5404"/>
                      <a:pt x="1468" y="5416"/>
                      <a:pt x="1530" y="5416"/>
                    </a:cubicBezTo>
                    <a:cubicBezTo>
                      <a:pt x="1633" y="5416"/>
                      <a:pt x="1735" y="5384"/>
                      <a:pt x="1814" y="5315"/>
                    </a:cubicBezTo>
                    <a:cubicBezTo>
                      <a:pt x="1959" y="5189"/>
                      <a:pt x="1963" y="4996"/>
                      <a:pt x="1886" y="4831"/>
                    </a:cubicBezTo>
                    <a:cubicBezTo>
                      <a:pt x="1722" y="4484"/>
                      <a:pt x="1373" y="4206"/>
                      <a:pt x="1083" y="3967"/>
                    </a:cubicBezTo>
                    <a:cubicBezTo>
                      <a:pt x="1026" y="3919"/>
                      <a:pt x="967" y="3872"/>
                      <a:pt x="909" y="3824"/>
                    </a:cubicBezTo>
                    <a:lnTo>
                      <a:pt x="909" y="3824"/>
                    </a:lnTo>
                    <a:cubicBezTo>
                      <a:pt x="1160" y="3960"/>
                      <a:pt x="1435" y="4044"/>
                      <a:pt x="1727" y="4044"/>
                    </a:cubicBezTo>
                    <a:cubicBezTo>
                      <a:pt x="1808" y="4044"/>
                      <a:pt x="1890" y="4038"/>
                      <a:pt x="1974" y="4024"/>
                    </a:cubicBezTo>
                    <a:cubicBezTo>
                      <a:pt x="2295" y="3971"/>
                      <a:pt x="2599" y="3798"/>
                      <a:pt x="2777" y="3520"/>
                    </a:cubicBezTo>
                    <a:cubicBezTo>
                      <a:pt x="2940" y="3263"/>
                      <a:pt x="2996" y="2920"/>
                      <a:pt x="2891" y="2631"/>
                    </a:cubicBezTo>
                    <a:cubicBezTo>
                      <a:pt x="2772" y="2292"/>
                      <a:pt x="2478" y="2129"/>
                      <a:pt x="2165" y="2010"/>
                    </a:cubicBezTo>
                    <a:cubicBezTo>
                      <a:pt x="2410" y="1456"/>
                      <a:pt x="2610" y="794"/>
                      <a:pt x="2171" y="283"/>
                    </a:cubicBezTo>
                    <a:cubicBezTo>
                      <a:pt x="2009" y="95"/>
                      <a:pt x="1781"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4" name="Google Shape;5834;p58"/>
              <p:cNvSpPr/>
              <p:nvPr/>
            </p:nvSpPr>
            <p:spPr>
              <a:xfrm>
                <a:off x="2039650" y="1433800"/>
                <a:ext cx="4000" cy="7475"/>
              </a:xfrm>
              <a:custGeom>
                <a:avLst/>
                <a:gdLst/>
                <a:ahLst/>
                <a:cxnLst/>
                <a:rect l="l" t="t" r="r" b="b"/>
                <a:pathLst>
                  <a:path w="160" h="299" extrusionOk="0">
                    <a:moveTo>
                      <a:pt x="1" y="1"/>
                    </a:moveTo>
                    <a:cubicBezTo>
                      <a:pt x="14" y="99"/>
                      <a:pt x="25" y="198"/>
                      <a:pt x="34" y="297"/>
                    </a:cubicBezTo>
                    <a:cubicBezTo>
                      <a:pt x="41" y="298"/>
                      <a:pt x="49" y="298"/>
                      <a:pt x="56" y="298"/>
                    </a:cubicBezTo>
                    <a:cubicBezTo>
                      <a:pt x="92" y="298"/>
                      <a:pt x="127" y="290"/>
                      <a:pt x="159" y="273"/>
                    </a:cubicBezTo>
                    <a:cubicBezTo>
                      <a:pt x="130" y="229"/>
                      <a:pt x="104" y="183"/>
                      <a:pt x="77"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5" name="Google Shape;5835;p58"/>
              <p:cNvSpPr/>
              <p:nvPr/>
            </p:nvSpPr>
            <p:spPr>
              <a:xfrm>
                <a:off x="2022900" y="1377850"/>
                <a:ext cx="5025" cy="8225"/>
              </a:xfrm>
              <a:custGeom>
                <a:avLst/>
                <a:gdLst/>
                <a:ahLst/>
                <a:cxnLst/>
                <a:rect l="l" t="t" r="r" b="b"/>
                <a:pathLst>
                  <a:path w="201" h="329" extrusionOk="0">
                    <a:moveTo>
                      <a:pt x="161" y="1"/>
                    </a:moveTo>
                    <a:cubicBezTo>
                      <a:pt x="149" y="9"/>
                      <a:pt x="136" y="17"/>
                      <a:pt x="121" y="20"/>
                    </a:cubicBezTo>
                    <a:cubicBezTo>
                      <a:pt x="140" y="105"/>
                      <a:pt x="72" y="178"/>
                      <a:pt x="1" y="190"/>
                    </a:cubicBezTo>
                    <a:cubicBezTo>
                      <a:pt x="48" y="235"/>
                      <a:pt x="93" y="280"/>
                      <a:pt x="138" y="328"/>
                    </a:cubicBezTo>
                    <a:cubicBezTo>
                      <a:pt x="157" y="225"/>
                      <a:pt x="178" y="123"/>
                      <a:pt x="201" y="21"/>
                    </a:cubicBezTo>
                    <a:cubicBezTo>
                      <a:pt x="189"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6" name="Google Shape;5836;p58"/>
              <p:cNvSpPr/>
              <p:nvPr/>
            </p:nvSpPr>
            <p:spPr>
              <a:xfrm>
                <a:off x="2016225" y="1378350"/>
                <a:ext cx="32275" cy="62900"/>
              </a:xfrm>
              <a:custGeom>
                <a:avLst/>
                <a:gdLst/>
                <a:ahLst/>
                <a:cxnLst/>
                <a:rect l="l" t="t" r="r" b="b"/>
                <a:pathLst>
                  <a:path w="1291" h="2516" extrusionOk="0">
                    <a:moveTo>
                      <a:pt x="468" y="1"/>
                    </a:moveTo>
                    <a:cubicBezTo>
                      <a:pt x="445" y="103"/>
                      <a:pt x="424" y="205"/>
                      <a:pt x="405" y="308"/>
                    </a:cubicBezTo>
                    <a:cubicBezTo>
                      <a:pt x="360" y="260"/>
                      <a:pt x="315" y="215"/>
                      <a:pt x="268" y="169"/>
                    </a:cubicBezTo>
                    <a:cubicBezTo>
                      <a:pt x="261" y="170"/>
                      <a:pt x="254" y="170"/>
                      <a:pt x="248" y="170"/>
                    </a:cubicBezTo>
                    <a:cubicBezTo>
                      <a:pt x="209" y="170"/>
                      <a:pt x="170" y="151"/>
                      <a:pt x="148" y="103"/>
                    </a:cubicBezTo>
                    <a:cubicBezTo>
                      <a:pt x="146" y="99"/>
                      <a:pt x="143" y="94"/>
                      <a:pt x="141" y="90"/>
                    </a:cubicBezTo>
                    <a:cubicBezTo>
                      <a:pt x="97" y="138"/>
                      <a:pt x="66" y="195"/>
                      <a:pt x="51" y="258"/>
                    </a:cubicBezTo>
                    <a:cubicBezTo>
                      <a:pt x="1" y="451"/>
                      <a:pt x="85" y="668"/>
                      <a:pt x="138" y="852"/>
                    </a:cubicBezTo>
                    <a:cubicBezTo>
                      <a:pt x="253" y="1252"/>
                      <a:pt x="401" y="1642"/>
                      <a:pt x="577" y="2019"/>
                    </a:cubicBezTo>
                    <a:cubicBezTo>
                      <a:pt x="648" y="2170"/>
                      <a:pt x="718" y="2384"/>
                      <a:pt x="866" y="2478"/>
                    </a:cubicBezTo>
                    <a:cubicBezTo>
                      <a:pt x="898" y="2498"/>
                      <a:pt x="933" y="2511"/>
                      <a:pt x="971" y="2515"/>
                    </a:cubicBezTo>
                    <a:cubicBezTo>
                      <a:pt x="962" y="2416"/>
                      <a:pt x="951" y="2317"/>
                      <a:pt x="939" y="2219"/>
                    </a:cubicBezTo>
                    <a:lnTo>
                      <a:pt x="939" y="2219"/>
                    </a:lnTo>
                    <a:cubicBezTo>
                      <a:pt x="963" y="2265"/>
                      <a:pt x="989" y="2311"/>
                      <a:pt x="1014" y="2357"/>
                    </a:cubicBezTo>
                    <a:cubicBezTo>
                      <a:pt x="1041" y="2403"/>
                      <a:pt x="1067" y="2447"/>
                      <a:pt x="1096" y="2492"/>
                    </a:cubicBezTo>
                    <a:cubicBezTo>
                      <a:pt x="1153" y="2459"/>
                      <a:pt x="1195" y="2405"/>
                      <a:pt x="1211" y="2342"/>
                    </a:cubicBezTo>
                    <a:cubicBezTo>
                      <a:pt x="1219" y="2312"/>
                      <a:pt x="1226" y="2281"/>
                      <a:pt x="1232" y="2249"/>
                    </a:cubicBezTo>
                    <a:cubicBezTo>
                      <a:pt x="1291" y="2117"/>
                      <a:pt x="1268" y="1949"/>
                      <a:pt x="1251" y="1808"/>
                    </a:cubicBezTo>
                    <a:cubicBezTo>
                      <a:pt x="1251" y="1807"/>
                      <a:pt x="1251" y="1806"/>
                      <a:pt x="1251" y="1806"/>
                    </a:cubicBezTo>
                    <a:cubicBezTo>
                      <a:pt x="1251" y="1793"/>
                      <a:pt x="1251" y="1782"/>
                      <a:pt x="1250" y="1769"/>
                    </a:cubicBezTo>
                    <a:cubicBezTo>
                      <a:pt x="1243" y="1583"/>
                      <a:pt x="1216" y="1398"/>
                      <a:pt x="1174" y="1217"/>
                    </a:cubicBezTo>
                    <a:cubicBezTo>
                      <a:pt x="1073" y="806"/>
                      <a:pt x="881" y="422"/>
                      <a:pt x="614" y="93"/>
                    </a:cubicBezTo>
                    <a:cubicBezTo>
                      <a:pt x="594" y="67"/>
                      <a:pt x="563" y="53"/>
                      <a:pt x="531" y="53"/>
                    </a:cubicBezTo>
                    <a:cubicBezTo>
                      <a:pt x="528" y="53"/>
                      <a:pt x="526" y="53"/>
                      <a:pt x="524" y="53"/>
                    </a:cubicBezTo>
                    <a:cubicBezTo>
                      <a:pt x="516" y="48"/>
                      <a:pt x="506" y="42"/>
                      <a:pt x="495" y="38"/>
                    </a:cubicBezTo>
                    <a:cubicBezTo>
                      <a:pt x="489" y="24"/>
                      <a:pt x="479" y="11"/>
                      <a:pt x="4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7" name="Google Shape;5837;p58"/>
              <p:cNvSpPr/>
              <p:nvPr/>
            </p:nvSpPr>
            <p:spPr>
              <a:xfrm>
                <a:off x="1986975" y="1321500"/>
                <a:ext cx="42675" cy="58625"/>
              </a:xfrm>
              <a:custGeom>
                <a:avLst/>
                <a:gdLst/>
                <a:ahLst/>
                <a:cxnLst/>
                <a:rect l="l" t="t" r="r" b="b"/>
                <a:pathLst>
                  <a:path w="1707" h="2345" extrusionOk="0">
                    <a:moveTo>
                      <a:pt x="1438" y="1"/>
                    </a:moveTo>
                    <a:cubicBezTo>
                      <a:pt x="1406" y="1"/>
                      <a:pt x="1374" y="7"/>
                      <a:pt x="1342" y="21"/>
                    </a:cubicBezTo>
                    <a:cubicBezTo>
                      <a:pt x="1215" y="77"/>
                      <a:pt x="1181" y="238"/>
                      <a:pt x="1244" y="353"/>
                    </a:cubicBezTo>
                    <a:cubicBezTo>
                      <a:pt x="1257" y="398"/>
                      <a:pt x="1285" y="439"/>
                      <a:pt x="1324" y="469"/>
                    </a:cubicBezTo>
                    <a:cubicBezTo>
                      <a:pt x="1339" y="480"/>
                      <a:pt x="1356" y="490"/>
                      <a:pt x="1374" y="497"/>
                    </a:cubicBezTo>
                    <a:lnTo>
                      <a:pt x="1374" y="649"/>
                    </a:lnTo>
                    <a:cubicBezTo>
                      <a:pt x="1375" y="816"/>
                      <a:pt x="1376" y="983"/>
                      <a:pt x="1376" y="1150"/>
                    </a:cubicBezTo>
                    <a:cubicBezTo>
                      <a:pt x="1377" y="1403"/>
                      <a:pt x="1378" y="1656"/>
                      <a:pt x="1379" y="1910"/>
                    </a:cubicBezTo>
                    <a:cubicBezTo>
                      <a:pt x="1144" y="1464"/>
                      <a:pt x="871" y="1037"/>
                      <a:pt x="563" y="638"/>
                    </a:cubicBezTo>
                    <a:cubicBezTo>
                      <a:pt x="553" y="625"/>
                      <a:pt x="542" y="612"/>
                      <a:pt x="528" y="602"/>
                    </a:cubicBezTo>
                    <a:cubicBezTo>
                      <a:pt x="473" y="496"/>
                      <a:pt x="356" y="421"/>
                      <a:pt x="247" y="421"/>
                    </a:cubicBezTo>
                    <a:cubicBezTo>
                      <a:pt x="165" y="421"/>
                      <a:pt x="88" y="464"/>
                      <a:pt x="45" y="568"/>
                    </a:cubicBezTo>
                    <a:cubicBezTo>
                      <a:pt x="0" y="675"/>
                      <a:pt x="37" y="804"/>
                      <a:pt x="124" y="879"/>
                    </a:cubicBezTo>
                    <a:cubicBezTo>
                      <a:pt x="164" y="914"/>
                      <a:pt x="215" y="933"/>
                      <a:pt x="268" y="933"/>
                    </a:cubicBezTo>
                    <a:cubicBezTo>
                      <a:pt x="275" y="933"/>
                      <a:pt x="283" y="933"/>
                      <a:pt x="291" y="932"/>
                    </a:cubicBezTo>
                    <a:cubicBezTo>
                      <a:pt x="339" y="927"/>
                      <a:pt x="373" y="901"/>
                      <a:pt x="409" y="876"/>
                    </a:cubicBezTo>
                    <a:cubicBezTo>
                      <a:pt x="744" y="1322"/>
                      <a:pt x="1035" y="1800"/>
                      <a:pt x="1280" y="2301"/>
                    </a:cubicBezTo>
                    <a:cubicBezTo>
                      <a:pt x="1297" y="2315"/>
                      <a:pt x="1314" y="2330"/>
                      <a:pt x="1330" y="2345"/>
                    </a:cubicBezTo>
                    <a:cubicBezTo>
                      <a:pt x="1392" y="2291"/>
                      <a:pt x="1469" y="2258"/>
                      <a:pt x="1551" y="2251"/>
                    </a:cubicBezTo>
                    <a:cubicBezTo>
                      <a:pt x="1556" y="2251"/>
                      <a:pt x="1561" y="2250"/>
                      <a:pt x="1566" y="2250"/>
                    </a:cubicBezTo>
                    <a:cubicBezTo>
                      <a:pt x="1577" y="2250"/>
                      <a:pt x="1588" y="2252"/>
                      <a:pt x="1598" y="2255"/>
                    </a:cubicBezTo>
                    <a:cubicBezTo>
                      <a:pt x="1631" y="2231"/>
                      <a:pt x="1650" y="2192"/>
                      <a:pt x="1648" y="2151"/>
                    </a:cubicBezTo>
                    <a:cubicBezTo>
                      <a:pt x="1646" y="1607"/>
                      <a:pt x="1644" y="1062"/>
                      <a:pt x="1642" y="517"/>
                    </a:cubicBezTo>
                    <a:cubicBezTo>
                      <a:pt x="1642" y="489"/>
                      <a:pt x="1642" y="458"/>
                      <a:pt x="1643" y="426"/>
                    </a:cubicBezTo>
                    <a:cubicBezTo>
                      <a:pt x="1686" y="377"/>
                      <a:pt x="1707" y="314"/>
                      <a:pt x="1705" y="249"/>
                    </a:cubicBezTo>
                    <a:cubicBezTo>
                      <a:pt x="1699" y="109"/>
                      <a:pt x="1572"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8" name="Google Shape;5838;p58"/>
              <p:cNvSpPr/>
              <p:nvPr/>
            </p:nvSpPr>
            <p:spPr>
              <a:xfrm>
                <a:off x="2018975" y="1379025"/>
                <a:ext cx="1275" cy="1600"/>
              </a:xfrm>
              <a:custGeom>
                <a:avLst/>
                <a:gdLst/>
                <a:ahLst/>
                <a:cxnLst/>
                <a:rect l="l" t="t" r="r" b="b"/>
                <a:pathLst>
                  <a:path w="51" h="64" extrusionOk="0">
                    <a:moveTo>
                      <a:pt x="0" y="0"/>
                    </a:moveTo>
                    <a:lnTo>
                      <a:pt x="31" y="63"/>
                    </a:lnTo>
                    <a:cubicBezTo>
                      <a:pt x="38" y="57"/>
                      <a:pt x="44" y="50"/>
                      <a:pt x="50"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39" name="Google Shape;5839;p58"/>
              <p:cNvSpPr/>
              <p:nvPr/>
            </p:nvSpPr>
            <p:spPr>
              <a:xfrm>
                <a:off x="2020225" y="1377750"/>
                <a:ext cx="6725" cy="4825"/>
              </a:xfrm>
              <a:custGeom>
                <a:avLst/>
                <a:gdLst/>
                <a:ahLst/>
                <a:cxnLst/>
                <a:rect l="l" t="t" r="r" b="b"/>
                <a:pathLst>
                  <a:path w="269" h="193" extrusionOk="0">
                    <a:moveTo>
                      <a:pt x="236" y="0"/>
                    </a:moveTo>
                    <a:cubicBezTo>
                      <a:pt x="231" y="0"/>
                      <a:pt x="226" y="1"/>
                      <a:pt x="221" y="1"/>
                    </a:cubicBezTo>
                    <a:cubicBezTo>
                      <a:pt x="140" y="8"/>
                      <a:pt x="62" y="40"/>
                      <a:pt x="0" y="94"/>
                    </a:cubicBezTo>
                    <a:cubicBezTo>
                      <a:pt x="37" y="126"/>
                      <a:pt x="73" y="159"/>
                      <a:pt x="107" y="193"/>
                    </a:cubicBezTo>
                    <a:cubicBezTo>
                      <a:pt x="179" y="181"/>
                      <a:pt x="247" y="109"/>
                      <a:pt x="228" y="24"/>
                    </a:cubicBezTo>
                    <a:cubicBezTo>
                      <a:pt x="243" y="20"/>
                      <a:pt x="256" y="13"/>
                      <a:pt x="268" y="5"/>
                    </a:cubicBezTo>
                    <a:cubicBezTo>
                      <a:pt x="258" y="2"/>
                      <a:pt x="247" y="0"/>
                      <a:pt x="2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0" name="Google Shape;5840;p58"/>
              <p:cNvSpPr/>
              <p:nvPr/>
            </p:nvSpPr>
            <p:spPr>
              <a:xfrm>
                <a:off x="2019750" y="1380100"/>
                <a:ext cx="3175" cy="2525"/>
              </a:xfrm>
              <a:custGeom>
                <a:avLst/>
                <a:gdLst/>
                <a:ahLst/>
                <a:cxnLst/>
                <a:rect l="l" t="t" r="r" b="b"/>
                <a:pathLst>
                  <a:path w="127" h="101" extrusionOk="0">
                    <a:moveTo>
                      <a:pt x="20" y="1"/>
                    </a:moveTo>
                    <a:cubicBezTo>
                      <a:pt x="13" y="7"/>
                      <a:pt x="7" y="14"/>
                      <a:pt x="0" y="20"/>
                    </a:cubicBezTo>
                    <a:cubicBezTo>
                      <a:pt x="2" y="24"/>
                      <a:pt x="3" y="29"/>
                      <a:pt x="6" y="33"/>
                    </a:cubicBezTo>
                    <a:cubicBezTo>
                      <a:pt x="28" y="81"/>
                      <a:pt x="66" y="101"/>
                      <a:pt x="105" y="101"/>
                    </a:cubicBezTo>
                    <a:cubicBezTo>
                      <a:pt x="112" y="101"/>
                      <a:pt x="120" y="100"/>
                      <a:pt x="127" y="99"/>
                    </a:cubicBezTo>
                    <a:cubicBezTo>
                      <a:pt x="92"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1" name="Google Shape;5841;p58"/>
              <p:cNvSpPr/>
              <p:nvPr/>
            </p:nvSpPr>
            <p:spPr>
              <a:xfrm>
                <a:off x="1887775" y="1310825"/>
                <a:ext cx="51375" cy="44250"/>
              </a:xfrm>
              <a:custGeom>
                <a:avLst/>
                <a:gdLst/>
                <a:ahLst/>
                <a:cxnLst/>
                <a:rect l="l" t="t" r="r" b="b"/>
                <a:pathLst>
                  <a:path w="2055" h="1770" extrusionOk="0">
                    <a:moveTo>
                      <a:pt x="2055" y="0"/>
                    </a:moveTo>
                    <a:lnTo>
                      <a:pt x="134" y="25"/>
                    </a:lnTo>
                    <a:cubicBezTo>
                      <a:pt x="144" y="106"/>
                      <a:pt x="152" y="187"/>
                      <a:pt x="155" y="269"/>
                    </a:cubicBezTo>
                    <a:cubicBezTo>
                      <a:pt x="157" y="281"/>
                      <a:pt x="157" y="294"/>
                      <a:pt x="157" y="305"/>
                    </a:cubicBezTo>
                    <a:cubicBezTo>
                      <a:pt x="157" y="307"/>
                      <a:pt x="157" y="307"/>
                      <a:pt x="157" y="308"/>
                    </a:cubicBezTo>
                    <a:cubicBezTo>
                      <a:pt x="174" y="448"/>
                      <a:pt x="196" y="617"/>
                      <a:pt x="138" y="749"/>
                    </a:cubicBezTo>
                    <a:cubicBezTo>
                      <a:pt x="131" y="781"/>
                      <a:pt x="125" y="812"/>
                      <a:pt x="117" y="841"/>
                    </a:cubicBezTo>
                    <a:cubicBezTo>
                      <a:pt x="101" y="905"/>
                      <a:pt x="58" y="958"/>
                      <a:pt x="1" y="991"/>
                    </a:cubicBezTo>
                    <a:cubicBezTo>
                      <a:pt x="82" y="1119"/>
                      <a:pt x="171" y="1241"/>
                      <a:pt x="266" y="1357"/>
                    </a:cubicBezTo>
                    <a:cubicBezTo>
                      <a:pt x="391" y="1507"/>
                      <a:pt x="534" y="1665"/>
                      <a:pt x="720" y="1735"/>
                    </a:cubicBezTo>
                    <a:cubicBezTo>
                      <a:pt x="778" y="1757"/>
                      <a:pt x="841" y="1769"/>
                      <a:pt x="903" y="1769"/>
                    </a:cubicBezTo>
                    <a:cubicBezTo>
                      <a:pt x="1006" y="1769"/>
                      <a:pt x="1108" y="1737"/>
                      <a:pt x="1187" y="1668"/>
                    </a:cubicBezTo>
                    <a:cubicBezTo>
                      <a:pt x="1332" y="1543"/>
                      <a:pt x="1336" y="1349"/>
                      <a:pt x="1258" y="1185"/>
                    </a:cubicBezTo>
                    <a:cubicBezTo>
                      <a:pt x="1095" y="837"/>
                      <a:pt x="746" y="560"/>
                      <a:pt x="456" y="320"/>
                    </a:cubicBezTo>
                    <a:cubicBezTo>
                      <a:pt x="398" y="272"/>
                      <a:pt x="340" y="226"/>
                      <a:pt x="281" y="178"/>
                    </a:cubicBezTo>
                    <a:lnTo>
                      <a:pt x="281" y="178"/>
                    </a:lnTo>
                    <a:cubicBezTo>
                      <a:pt x="533" y="314"/>
                      <a:pt x="807" y="398"/>
                      <a:pt x="1099" y="398"/>
                    </a:cubicBezTo>
                    <a:cubicBezTo>
                      <a:pt x="1180" y="398"/>
                      <a:pt x="1263" y="391"/>
                      <a:pt x="1347" y="378"/>
                    </a:cubicBezTo>
                    <a:cubicBezTo>
                      <a:pt x="1617" y="333"/>
                      <a:pt x="1874" y="204"/>
                      <a:pt x="2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2" name="Google Shape;5842;p58"/>
              <p:cNvSpPr/>
              <p:nvPr/>
            </p:nvSpPr>
            <p:spPr>
              <a:xfrm>
                <a:off x="1805900" y="1311675"/>
                <a:ext cx="79525" cy="54675"/>
              </a:xfrm>
              <a:custGeom>
                <a:avLst/>
                <a:gdLst/>
                <a:ahLst/>
                <a:cxnLst/>
                <a:rect l="l" t="t" r="r" b="b"/>
                <a:pathLst>
                  <a:path w="3181" h="2187" extrusionOk="0">
                    <a:moveTo>
                      <a:pt x="2551" y="0"/>
                    </a:moveTo>
                    <a:cubicBezTo>
                      <a:pt x="1730" y="11"/>
                      <a:pt x="910" y="21"/>
                      <a:pt x="90" y="30"/>
                    </a:cubicBezTo>
                    <a:cubicBezTo>
                      <a:pt x="110" y="44"/>
                      <a:pt x="129" y="56"/>
                      <a:pt x="149" y="67"/>
                    </a:cubicBezTo>
                    <a:cubicBezTo>
                      <a:pt x="0" y="560"/>
                      <a:pt x="379" y="1076"/>
                      <a:pt x="860" y="1222"/>
                    </a:cubicBezTo>
                    <a:cubicBezTo>
                      <a:pt x="955" y="1251"/>
                      <a:pt x="1049" y="1264"/>
                      <a:pt x="1142" y="1264"/>
                    </a:cubicBezTo>
                    <a:cubicBezTo>
                      <a:pt x="1613" y="1264"/>
                      <a:pt x="2049" y="923"/>
                      <a:pt x="2312" y="541"/>
                    </a:cubicBezTo>
                    <a:lnTo>
                      <a:pt x="2312" y="541"/>
                    </a:lnTo>
                    <a:cubicBezTo>
                      <a:pt x="2306" y="571"/>
                      <a:pt x="2299" y="600"/>
                      <a:pt x="2291" y="630"/>
                    </a:cubicBezTo>
                    <a:cubicBezTo>
                      <a:pt x="2243" y="841"/>
                      <a:pt x="2203" y="1055"/>
                      <a:pt x="2171" y="1270"/>
                    </a:cubicBezTo>
                    <a:cubicBezTo>
                      <a:pt x="2144" y="1446"/>
                      <a:pt x="2107" y="1633"/>
                      <a:pt x="2134" y="1813"/>
                    </a:cubicBezTo>
                    <a:cubicBezTo>
                      <a:pt x="2168" y="2048"/>
                      <a:pt x="2353" y="2186"/>
                      <a:pt x="2555" y="2186"/>
                    </a:cubicBezTo>
                    <a:cubicBezTo>
                      <a:pt x="2651" y="2186"/>
                      <a:pt x="2752" y="2155"/>
                      <a:pt x="2841" y="2086"/>
                    </a:cubicBezTo>
                    <a:cubicBezTo>
                      <a:pt x="3146" y="1852"/>
                      <a:pt x="3180" y="1381"/>
                      <a:pt x="3156" y="1029"/>
                    </a:cubicBezTo>
                    <a:cubicBezTo>
                      <a:pt x="3155" y="1014"/>
                      <a:pt x="3152" y="998"/>
                      <a:pt x="3151" y="981"/>
                    </a:cubicBezTo>
                    <a:cubicBezTo>
                      <a:pt x="3114" y="976"/>
                      <a:pt x="3079" y="964"/>
                      <a:pt x="3047" y="943"/>
                    </a:cubicBezTo>
                    <a:cubicBezTo>
                      <a:pt x="2898" y="850"/>
                      <a:pt x="2829" y="635"/>
                      <a:pt x="2758" y="484"/>
                    </a:cubicBezTo>
                    <a:cubicBezTo>
                      <a:pt x="2684" y="326"/>
                      <a:pt x="2614" y="164"/>
                      <a:pt x="2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3" name="Google Shape;5843;p58"/>
              <p:cNvSpPr/>
              <p:nvPr/>
            </p:nvSpPr>
            <p:spPr>
              <a:xfrm>
                <a:off x="1883875" y="1328750"/>
                <a:ext cx="3950" cy="7500"/>
              </a:xfrm>
              <a:custGeom>
                <a:avLst/>
                <a:gdLst/>
                <a:ahLst/>
                <a:cxnLst/>
                <a:rect l="l" t="t" r="r" b="b"/>
                <a:pathLst>
                  <a:path w="158" h="300" extrusionOk="0">
                    <a:moveTo>
                      <a:pt x="0" y="1"/>
                    </a:moveTo>
                    <a:lnTo>
                      <a:pt x="0" y="1"/>
                    </a:lnTo>
                    <a:cubicBezTo>
                      <a:pt x="13" y="100"/>
                      <a:pt x="24" y="199"/>
                      <a:pt x="32" y="298"/>
                    </a:cubicBezTo>
                    <a:cubicBezTo>
                      <a:pt x="41" y="299"/>
                      <a:pt x="49" y="299"/>
                      <a:pt x="58" y="299"/>
                    </a:cubicBezTo>
                    <a:cubicBezTo>
                      <a:pt x="93" y="299"/>
                      <a:pt x="127" y="290"/>
                      <a:pt x="158" y="274"/>
                    </a:cubicBezTo>
                    <a:cubicBezTo>
                      <a:pt x="129" y="230"/>
                      <a:pt x="102" y="185"/>
                      <a:pt x="76" y="139"/>
                    </a:cubicBezTo>
                    <a:cubicBezTo>
                      <a:pt x="50" y="93"/>
                      <a:pt x="25" y="48"/>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4" name="Google Shape;5844;p58"/>
              <p:cNvSpPr/>
              <p:nvPr/>
            </p:nvSpPr>
            <p:spPr>
              <a:xfrm>
                <a:off x="1869650" y="1311400"/>
                <a:ext cx="23075" cy="24800"/>
              </a:xfrm>
              <a:custGeom>
                <a:avLst/>
                <a:gdLst/>
                <a:ahLst/>
                <a:cxnLst/>
                <a:rect l="l" t="t" r="r" b="b"/>
                <a:pathLst>
                  <a:path w="923" h="992" extrusionOk="0">
                    <a:moveTo>
                      <a:pt x="861" y="1"/>
                    </a:moveTo>
                    <a:lnTo>
                      <a:pt x="1" y="11"/>
                    </a:lnTo>
                    <a:cubicBezTo>
                      <a:pt x="65" y="175"/>
                      <a:pt x="135" y="336"/>
                      <a:pt x="209" y="495"/>
                    </a:cubicBezTo>
                    <a:cubicBezTo>
                      <a:pt x="279" y="646"/>
                      <a:pt x="348" y="861"/>
                      <a:pt x="498" y="954"/>
                    </a:cubicBezTo>
                    <a:cubicBezTo>
                      <a:pt x="529" y="975"/>
                      <a:pt x="565" y="987"/>
                      <a:pt x="602" y="992"/>
                    </a:cubicBezTo>
                    <a:cubicBezTo>
                      <a:pt x="594" y="893"/>
                      <a:pt x="583" y="794"/>
                      <a:pt x="569" y="695"/>
                    </a:cubicBezTo>
                    <a:lnTo>
                      <a:pt x="569" y="695"/>
                    </a:lnTo>
                    <a:cubicBezTo>
                      <a:pt x="594" y="742"/>
                      <a:pt x="619" y="789"/>
                      <a:pt x="646" y="833"/>
                    </a:cubicBezTo>
                    <a:cubicBezTo>
                      <a:pt x="673" y="878"/>
                      <a:pt x="699" y="924"/>
                      <a:pt x="727" y="968"/>
                    </a:cubicBezTo>
                    <a:cubicBezTo>
                      <a:pt x="784" y="935"/>
                      <a:pt x="827" y="882"/>
                      <a:pt x="843" y="818"/>
                    </a:cubicBezTo>
                    <a:cubicBezTo>
                      <a:pt x="851" y="789"/>
                      <a:pt x="858" y="758"/>
                      <a:pt x="863" y="726"/>
                    </a:cubicBezTo>
                    <a:cubicBezTo>
                      <a:pt x="922" y="593"/>
                      <a:pt x="899" y="425"/>
                      <a:pt x="883" y="285"/>
                    </a:cubicBezTo>
                    <a:cubicBezTo>
                      <a:pt x="883" y="284"/>
                      <a:pt x="883" y="284"/>
                      <a:pt x="883" y="282"/>
                    </a:cubicBezTo>
                    <a:cubicBezTo>
                      <a:pt x="883" y="271"/>
                      <a:pt x="882" y="258"/>
                      <a:pt x="882" y="246"/>
                    </a:cubicBezTo>
                    <a:cubicBezTo>
                      <a:pt x="879" y="164"/>
                      <a:pt x="871" y="83"/>
                      <a:pt x="8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5" name="Google Shape;5845;p58"/>
              <p:cNvSpPr/>
              <p:nvPr/>
            </p:nvSpPr>
            <p:spPr>
              <a:xfrm>
                <a:off x="1708675" y="1639950"/>
                <a:ext cx="97650" cy="88925"/>
              </a:xfrm>
              <a:custGeom>
                <a:avLst/>
                <a:gdLst/>
                <a:ahLst/>
                <a:cxnLst/>
                <a:rect l="l" t="t" r="r" b="b"/>
                <a:pathLst>
                  <a:path w="3906" h="3557" extrusionOk="0">
                    <a:moveTo>
                      <a:pt x="823" y="0"/>
                    </a:moveTo>
                    <a:cubicBezTo>
                      <a:pt x="548" y="0"/>
                      <a:pt x="290" y="75"/>
                      <a:pt x="160" y="362"/>
                    </a:cubicBezTo>
                    <a:cubicBezTo>
                      <a:pt x="0" y="713"/>
                      <a:pt x="25" y="1150"/>
                      <a:pt x="152" y="1507"/>
                    </a:cubicBezTo>
                    <a:cubicBezTo>
                      <a:pt x="289" y="1890"/>
                      <a:pt x="547" y="2223"/>
                      <a:pt x="893" y="2434"/>
                    </a:cubicBezTo>
                    <a:cubicBezTo>
                      <a:pt x="755" y="2896"/>
                      <a:pt x="1077" y="3377"/>
                      <a:pt x="1513" y="3557"/>
                    </a:cubicBezTo>
                    <a:lnTo>
                      <a:pt x="2308" y="3542"/>
                    </a:lnTo>
                    <a:cubicBezTo>
                      <a:pt x="2611" y="3416"/>
                      <a:pt x="2876" y="3172"/>
                      <a:pt x="3058" y="2908"/>
                    </a:cubicBezTo>
                    <a:lnTo>
                      <a:pt x="3058" y="2908"/>
                    </a:lnTo>
                    <a:cubicBezTo>
                      <a:pt x="3050" y="2938"/>
                      <a:pt x="3043" y="2968"/>
                      <a:pt x="3036" y="2998"/>
                    </a:cubicBezTo>
                    <a:cubicBezTo>
                      <a:pt x="2995" y="3174"/>
                      <a:pt x="2961" y="3352"/>
                      <a:pt x="2932" y="3531"/>
                    </a:cubicBezTo>
                    <a:lnTo>
                      <a:pt x="3905" y="3513"/>
                    </a:lnTo>
                    <a:cubicBezTo>
                      <a:pt x="3904" y="3474"/>
                      <a:pt x="3903" y="3435"/>
                      <a:pt x="3900" y="3397"/>
                    </a:cubicBezTo>
                    <a:cubicBezTo>
                      <a:pt x="3899" y="3380"/>
                      <a:pt x="3898" y="3364"/>
                      <a:pt x="3895" y="3348"/>
                    </a:cubicBezTo>
                    <a:cubicBezTo>
                      <a:pt x="3858" y="3343"/>
                      <a:pt x="3823" y="3330"/>
                      <a:pt x="3791" y="3310"/>
                    </a:cubicBezTo>
                    <a:cubicBezTo>
                      <a:pt x="3642" y="3217"/>
                      <a:pt x="3573" y="3002"/>
                      <a:pt x="3502" y="2851"/>
                    </a:cubicBezTo>
                    <a:cubicBezTo>
                      <a:pt x="3326" y="2474"/>
                      <a:pt x="3179" y="2084"/>
                      <a:pt x="3063" y="1686"/>
                    </a:cubicBezTo>
                    <a:cubicBezTo>
                      <a:pt x="3010" y="1501"/>
                      <a:pt x="2926" y="1284"/>
                      <a:pt x="2976" y="1090"/>
                    </a:cubicBezTo>
                    <a:cubicBezTo>
                      <a:pt x="2991" y="1028"/>
                      <a:pt x="3023" y="970"/>
                      <a:pt x="3066" y="923"/>
                    </a:cubicBezTo>
                    <a:cubicBezTo>
                      <a:pt x="3057" y="902"/>
                      <a:pt x="3046" y="881"/>
                      <a:pt x="3035" y="860"/>
                    </a:cubicBezTo>
                    <a:cubicBezTo>
                      <a:pt x="2533" y="431"/>
                      <a:pt x="1911" y="141"/>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6" name="Google Shape;5846;p58"/>
              <p:cNvSpPr/>
              <p:nvPr/>
            </p:nvSpPr>
            <p:spPr>
              <a:xfrm>
                <a:off x="1793450" y="1607125"/>
                <a:ext cx="74950" cy="120600"/>
              </a:xfrm>
              <a:custGeom>
                <a:avLst/>
                <a:gdLst/>
                <a:ahLst/>
                <a:cxnLst/>
                <a:rect l="l" t="t" r="r" b="b"/>
                <a:pathLst>
                  <a:path w="2998" h="4824" extrusionOk="0">
                    <a:moveTo>
                      <a:pt x="1544" y="1"/>
                    </a:moveTo>
                    <a:cubicBezTo>
                      <a:pt x="1481" y="1"/>
                      <a:pt x="1417" y="7"/>
                      <a:pt x="1353" y="21"/>
                    </a:cubicBezTo>
                    <a:cubicBezTo>
                      <a:pt x="1037" y="88"/>
                      <a:pt x="785" y="307"/>
                      <a:pt x="604" y="566"/>
                    </a:cubicBezTo>
                    <a:cubicBezTo>
                      <a:pt x="396" y="866"/>
                      <a:pt x="265" y="1231"/>
                      <a:pt x="153" y="1576"/>
                    </a:cubicBezTo>
                    <a:cubicBezTo>
                      <a:pt x="92" y="1764"/>
                      <a:pt x="43" y="1956"/>
                      <a:pt x="1" y="2147"/>
                    </a:cubicBezTo>
                    <a:cubicBezTo>
                      <a:pt x="13" y="2158"/>
                      <a:pt x="23" y="2170"/>
                      <a:pt x="29" y="2184"/>
                    </a:cubicBezTo>
                    <a:cubicBezTo>
                      <a:pt x="39" y="2190"/>
                      <a:pt x="48" y="2194"/>
                      <a:pt x="58" y="2200"/>
                    </a:cubicBezTo>
                    <a:cubicBezTo>
                      <a:pt x="61" y="2200"/>
                      <a:pt x="64" y="2200"/>
                      <a:pt x="67" y="2200"/>
                    </a:cubicBezTo>
                    <a:cubicBezTo>
                      <a:pt x="98" y="2200"/>
                      <a:pt x="128" y="2214"/>
                      <a:pt x="147" y="2240"/>
                    </a:cubicBezTo>
                    <a:cubicBezTo>
                      <a:pt x="415" y="2568"/>
                      <a:pt x="605" y="2952"/>
                      <a:pt x="706" y="3363"/>
                    </a:cubicBezTo>
                    <a:cubicBezTo>
                      <a:pt x="750" y="3545"/>
                      <a:pt x="776" y="3730"/>
                      <a:pt x="784" y="3916"/>
                    </a:cubicBezTo>
                    <a:cubicBezTo>
                      <a:pt x="784" y="3928"/>
                      <a:pt x="785" y="3940"/>
                      <a:pt x="785" y="3952"/>
                    </a:cubicBezTo>
                    <a:cubicBezTo>
                      <a:pt x="785" y="3953"/>
                      <a:pt x="785" y="3953"/>
                      <a:pt x="785" y="3954"/>
                    </a:cubicBezTo>
                    <a:cubicBezTo>
                      <a:pt x="801" y="4095"/>
                      <a:pt x="823" y="4264"/>
                      <a:pt x="765" y="4396"/>
                    </a:cubicBezTo>
                    <a:cubicBezTo>
                      <a:pt x="760" y="4428"/>
                      <a:pt x="753" y="4458"/>
                      <a:pt x="745" y="4488"/>
                    </a:cubicBezTo>
                    <a:cubicBezTo>
                      <a:pt x="728" y="4552"/>
                      <a:pt x="686" y="4605"/>
                      <a:pt x="629" y="4638"/>
                    </a:cubicBezTo>
                    <a:cubicBezTo>
                      <a:pt x="669" y="4701"/>
                      <a:pt x="711" y="4762"/>
                      <a:pt x="754" y="4823"/>
                    </a:cubicBezTo>
                    <a:lnTo>
                      <a:pt x="1873" y="4803"/>
                    </a:lnTo>
                    <a:cubicBezTo>
                      <a:pt x="1705" y="4468"/>
                      <a:pt x="1367" y="4199"/>
                      <a:pt x="1086" y="3967"/>
                    </a:cubicBezTo>
                    <a:cubicBezTo>
                      <a:pt x="1028" y="3919"/>
                      <a:pt x="969" y="3871"/>
                      <a:pt x="911" y="3825"/>
                    </a:cubicBezTo>
                    <a:lnTo>
                      <a:pt x="911" y="3825"/>
                    </a:lnTo>
                    <a:cubicBezTo>
                      <a:pt x="1162" y="3960"/>
                      <a:pt x="1436" y="4044"/>
                      <a:pt x="1728" y="4044"/>
                    </a:cubicBezTo>
                    <a:cubicBezTo>
                      <a:pt x="1809" y="4044"/>
                      <a:pt x="1892" y="4037"/>
                      <a:pt x="1976" y="4024"/>
                    </a:cubicBezTo>
                    <a:cubicBezTo>
                      <a:pt x="2297" y="3970"/>
                      <a:pt x="2601" y="3798"/>
                      <a:pt x="2779" y="3521"/>
                    </a:cubicBezTo>
                    <a:cubicBezTo>
                      <a:pt x="2942" y="3263"/>
                      <a:pt x="2998" y="2920"/>
                      <a:pt x="2894" y="2630"/>
                    </a:cubicBezTo>
                    <a:cubicBezTo>
                      <a:pt x="2773" y="2294"/>
                      <a:pt x="2479" y="2129"/>
                      <a:pt x="2166" y="2010"/>
                    </a:cubicBezTo>
                    <a:cubicBezTo>
                      <a:pt x="2411" y="1456"/>
                      <a:pt x="2612" y="796"/>
                      <a:pt x="2172" y="283"/>
                    </a:cubicBezTo>
                    <a:cubicBezTo>
                      <a:pt x="2010" y="95"/>
                      <a:pt x="1783"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7" name="Google Shape;5847;p58"/>
              <p:cNvSpPr/>
              <p:nvPr/>
            </p:nvSpPr>
            <p:spPr>
              <a:xfrm>
                <a:off x="1805250" y="1716225"/>
                <a:ext cx="3950" cy="7475"/>
              </a:xfrm>
              <a:custGeom>
                <a:avLst/>
                <a:gdLst/>
                <a:ahLst/>
                <a:cxnLst/>
                <a:rect l="l" t="t" r="r" b="b"/>
                <a:pathLst>
                  <a:path w="158" h="299" extrusionOk="0">
                    <a:moveTo>
                      <a:pt x="1" y="1"/>
                    </a:moveTo>
                    <a:lnTo>
                      <a:pt x="1" y="1"/>
                    </a:lnTo>
                    <a:cubicBezTo>
                      <a:pt x="13" y="99"/>
                      <a:pt x="24" y="197"/>
                      <a:pt x="32" y="297"/>
                    </a:cubicBezTo>
                    <a:cubicBezTo>
                      <a:pt x="40" y="298"/>
                      <a:pt x="47" y="298"/>
                      <a:pt x="54" y="298"/>
                    </a:cubicBezTo>
                    <a:cubicBezTo>
                      <a:pt x="91" y="298"/>
                      <a:pt x="126" y="290"/>
                      <a:pt x="158" y="273"/>
                    </a:cubicBezTo>
                    <a:cubicBezTo>
                      <a:pt x="130" y="228"/>
                      <a:pt x="103" y="184"/>
                      <a:pt x="77" y="138"/>
                    </a:cubicBezTo>
                    <a:cubicBezTo>
                      <a:pt x="51" y="92"/>
                      <a:pt x="25" y="48"/>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8" name="Google Shape;5848;p58"/>
              <p:cNvSpPr/>
              <p:nvPr/>
            </p:nvSpPr>
            <p:spPr>
              <a:xfrm>
                <a:off x="1788475" y="1660275"/>
                <a:ext cx="5025" cy="8225"/>
              </a:xfrm>
              <a:custGeom>
                <a:avLst/>
                <a:gdLst/>
                <a:ahLst/>
                <a:cxnLst/>
                <a:rect l="l" t="t" r="r" b="b"/>
                <a:pathLst>
                  <a:path w="201" h="329" extrusionOk="0">
                    <a:moveTo>
                      <a:pt x="161" y="1"/>
                    </a:moveTo>
                    <a:cubicBezTo>
                      <a:pt x="150" y="9"/>
                      <a:pt x="136" y="16"/>
                      <a:pt x="122" y="20"/>
                    </a:cubicBezTo>
                    <a:cubicBezTo>
                      <a:pt x="141" y="105"/>
                      <a:pt x="73" y="177"/>
                      <a:pt x="1" y="189"/>
                    </a:cubicBezTo>
                    <a:cubicBezTo>
                      <a:pt x="48" y="234"/>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49" name="Google Shape;5849;p58"/>
              <p:cNvSpPr/>
              <p:nvPr/>
            </p:nvSpPr>
            <p:spPr>
              <a:xfrm>
                <a:off x="1781800" y="1660800"/>
                <a:ext cx="32275" cy="62875"/>
              </a:xfrm>
              <a:custGeom>
                <a:avLst/>
                <a:gdLst/>
                <a:ahLst/>
                <a:cxnLst/>
                <a:rect l="l" t="t" r="r" b="b"/>
                <a:pathLst>
                  <a:path w="1291" h="2515" extrusionOk="0">
                    <a:moveTo>
                      <a:pt x="468" y="0"/>
                    </a:moveTo>
                    <a:cubicBezTo>
                      <a:pt x="445" y="102"/>
                      <a:pt x="425" y="204"/>
                      <a:pt x="405" y="307"/>
                    </a:cubicBezTo>
                    <a:cubicBezTo>
                      <a:pt x="361" y="259"/>
                      <a:pt x="316" y="213"/>
                      <a:pt x="268" y="168"/>
                    </a:cubicBezTo>
                    <a:cubicBezTo>
                      <a:pt x="261" y="169"/>
                      <a:pt x="255" y="170"/>
                      <a:pt x="248" y="170"/>
                    </a:cubicBezTo>
                    <a:cubicBezTo>
                      <a:pt x="209" y="170"/>
                      <a:pt x="170" y="150"/>
                      <a:pt x="148" y="102"/>
                    </a:cubicBezTo>
                    <a:lnTo>
                      <a:pt x="141" y="89"/>
                    </a:lnTo>
                    <a:cubicBezTo>
                      <a:pt x="98" y="136"/>
                      <a:pt x="66" y="195"/>
                      <a:pt x="51" y="256"/>
                    </a:cubicBezTo>
                    <a:cubicBezTo>
                      <a:pt x="1" y="450"/>
                      <a:pt x="85" y="668"/>
                      <a:pt x="138" y="852"/>
                    </a:cubicBezTo>
                    <a:cubicBezTo>
                      <a:pt x="254" y="1251"/>
                      <a:pt x="401" y="1642"/>
                      <a:pt x="577" y="2018"/>
                    </a:cubicBezTo>
                    <a:cubicBezTo>
                      <a:pt x="648" y="2169"/>
                      <a:pt x="717" y="2383"/>
                      <a:pt x="867" y="2477"/>
                    </a:cubicBezTo>
                    <a:cubicBezTo>
                      <a:pt x="898" y="2497"/>
                      <a:pt x="933" y="2510"/>
                      <a:pt x="970" y="2514"/>
                    </a:cubicBezTo>
                    <a:cubicBezTo>
                      <a:pt x="963" y="2416"/>
                      <a:pt x="952" y="2317"/>
                      <a:pt x="939" y="2218"/>
                    </a:cubicBezTo>
                    <a:lnTo>
                      <a:pt x="939" y="2218"/>
                    </a:lnTo>
                    <a:cubicBezTo>
                      <a:pt x="963" y="2265"/>
                      <a:pt x="989" y="2310"/>
                      <a:pt x="1015" y="2356"/>
                    </a:cubicBezTo>
                    <a:cubicBezTo>
                      <a:pt x="1041" y="2402"/>
                      <a:pt x="1068" y="2446"/>
                      <a:pt x="1096" y="2490"/>
                    </a:cubicBezTo>
                    <a:cubicBezTo>
                      <a:pt x="1153" y="2458"/>
                      <a:pt x="1195" y="2405"/>
                      <a:pt x="1212" y="2341"/>
                    </a:cubicBezTo>
                    <a:cubicBezTo>
                      <a:pt x="1220" y="2311"/>
                      <a:pt x="1227" y="2281"/>
                      <a:pt x="1232" y="2249"/>
                    </a:cubicBezTo>
                    <a:cubicBezTo>
                      <a:pt x="1290" y="2116"/>
                      <a:pt x="1268" y="1948"/>
                      <a:pt x="1252" y="1807"/>
                    </a:cubicBezTo>
                    <a:cubicBezTo>
                      <a:pt x="1252" y="1806"/>
                      <a:pt x="1252" y="1805"/>
                      <a:pt x="1252" y="1805"/>
                    </a:cubicBezTo>
                    <a:cubicBezTo>
                      <a:pt x="1252" y="1793"/>
                      <a:pt x="1251" y="1781"/>
                      <a:pt x="1251" y="1769"/>
                    </a:cubicBezTo>
                    <a:cubicBezTo>
                      <a:pt x="1243" y="1582"/>
                      <a:pt x="1217" y="1398"/>
                      <a:pt x="1174" y="1216"/>
                    </a:cubicBezTo>
                    <a:cubicBezTo>
                      <a:pt x="1073" y="805"/>
                      <a:pt x="882" y="421"/>
                      <a:pt x="614" y="93"/>
                    </a:cubicBezTo>
                    <a:cubicBezTo>
                      <a:pt x="595" y="67"/>
                      <a:pt x="565" y="53"/>
                      <a:pt x="534" y="53"/>
                    </a:cubicBezTo>
                    <a:cubicBezTo>
                      <a:pt x="531" y="53"/>
                      <a:pt x="528" y="53"/>
                      <a:pt x="525" y="53"/>
                    </a:cubicBezTo>
                    <a:cubicBezTo>
                      <a:pt x="515" y="47"/>
                      <a:pt x="506" y="41"/>
                      <a:pt x="496" y="37"/>
                    </a:cubicBezTo>
                    <a:cubicBezTo>
                      <a:pt x="490" y="23"/>
                      <a:pt x="480"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0" name="Google Shape;5850;p58"/>
              <p:cNvSpPr/>
              <p:nvPr/>
            </p:nvSpPr>
            <p:spPr>
              <a:xfrm>
                <a:off x="1752575" y="1603925"/>
                <a:ext cx="42675" cy="58650"/>
              </a:xfrm>
              <a:custGeom>
                <a:avLst/>
                <a:gdLst/>
                <a:ahLst/>
                <a:cxnLst/>
                <a:rect l="l" t="t" r="r" b="b"/>
                <a:pathLst>
                  <a:path w="1707" h="2346" extrusionOk="0">
                    <a:moveTo>
                      <a:pt x="1438" y="1"/>
                    </a:moveTo>
                    <a:cubicBezTo>
                      <a:pt x="1405" y="1"/>
                      <a:pt x="1372" y="7"/>
                      <a:pt x="1341" y="21"/>
                    </a:cubicBezTo>
                    <a:cubicBezTo>
                      <a:pt x="1213" y="77"/>
                      <a:pt x="1179" y="237"/>
                      <a:pt x="1243" y="352"/>
                    </a:cubicBezTo>
                    <a:cubicBezTo>
                      <a:pt x="1256" y="399"/>
                      <a:pt x="1285" y="439"/>
                      <a:pt x="1323" y="468"/>
                    </a:cubicBezTo>
                    <a:cubicBezTo>
                      <a:pt x="1339" y="479"/>
                      <a:pt x="1356" y="490"/>
                      <a:pt x="1374" y="497"/>
                    </a:cubicBezTo>
                    <a:lnTo>
                      <a:pt x="1374" y="648"/>
                    </a:lnTo>
                    <a:lnTo>
                      <a:pt x="1376" y="1150"/>
                    </a:lnTo>
                    <a:lnTo>
                      <a:pt x="1379" y="1909"/>
                    </a:lnTo>
                    <a:cubicBezTo>
                      <a:pt x="1143" y="1463"/>
                      <a:pt x="870" y="1037"/>
                      <a:pt x="563" y="638"/>
                    </a:cubicBezTo>
                    <a:cubicBezTo>
                      <a:pt x="552" y="624"/>
                      <a:pt x="540" y="612"/>
                      <a:pt x="528" y="602"/>
                    </a:cubicBezTo>
                    <a:cubicBezTo>
                      <a:pt x="473" y="496"/>
                      <a:pt x="356" y="421"/>
                      <a:pt x="247" y="421"/>
                    </a:cubicBezTo>
                    <a:cubicBezTo>
                      <a:pt x="164" y="421"/>
                      <a:pt x="87" y="464"/>
                      <a:pt x="44" y="568"/>
                    </a:cubicBezTo>
                    <a:cubicBezTo>
                      <a:pt x="0" y="674"/>
                      <a:pt x="35" y="805"/>
                      <a:pt x="123" y="879"/>
                    </a:cubicBezTo>
                    <a:cubicBezTo>
                      <a:pt x="163" y="914"/>
                      <a:pt x="216" y="933"/>
                      <a:pt x="270" y="933"/>
                    </a:cubicBezTo>
                    <a:cubicBezTo>
                      <a:pt x="276" y="933"/>
                      <a:pt x="283" y="933"/>
                      <a:pt x="290" y="932"/>
                    </a:cubicBezTo>
                    <a:cubicBezTo>
                      <a:pt x="338" y="927"/>
                      <a:pt x="373" y="900"/>
                      <a:pt x="409" y="875"/>
                    </a:cubicBezTo>
                    <a:cubicBezTo>
                      <a:pt x="744" y="1322"/>
                      <a:pt x="1035" y="1800"/>
                      <a:pt x="1280" y="2302"/>
                    </a:cubicBezTo>
                    <a:cubicBezTo>
                      <a:pt x="1296" y="2315"/>
                      <a:pt x="1313" y="2330"/>
                      <a:pt x="1330" y="2345"/>
                    </a:cubicBezTo>
                    <a:cubicBezTo>
                      <a:pt x="1391" y="2291"/>
                      <a:pt x="1469" y="2258"/>
                      <a:pt x="1550" y="2251"/>
                    </a:cubicBezTo>
                    <a:cubicBezTo>
                      <a:pt x="1554" y="2250"/>
                      <a:pt x="1558" y="2250"/>
                      <a:pt x="1562" y="2250"/>
                    </a:cubicBezTo>
                    <a:cubicBezTo>
                      <a:pt x="1574" y="2250"/>
                      <a:pt x="1586" y="2252"/>
                      <a:pt x="1597" y="2255"/>
                    </a:cubicBezTo>
                    <a:cubicBezTo>
                      <a:pt x="1630" y="2231"/>
                      <a:pt x="1649" y="2192"/>
                      <a:pt x="1647" y="2152"/>
                    </a:cubicBezTo>
                    <a:lnTo>
                      <a:pt x="1641" y="517"/>
                    </a:lnTo>
                    <a:cubicBezTo>
                      <a:pt x="1641" y="489"/>
                      <a:pt x="1642" y="458"/>
                      <a:pt x="1642" y="425"/>
                    </a:cubicBezTo>
                    <a:cubicBezTo>
                      <a:pt x="1684" y="377"/>
                      <a:pt x="1707" y="315"/>
                      <a:pt x="1705" y="250"/>
                    </a:cubicBezTo>
                    <a:cubicBezTo>
                      <a:pt x="1699"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1" name="Google Shape;5851;p58"/>
              <p:cNvSpPr/>
              <p:nvPr/>
            </p:nvSpPr>
            <p:spPr>
              <a:xfrm>
                <a:off x="1784550" y="1661425"/>
                <a:ext cx="1300" cy="1625"/>
              </a:xfrm>
              <a:custGeom>
                <a:avLst/>
                <a:gdLst/>
                <a:ahLst/>
                <a:cxnLst/>
                <a:rect l="l" t="t" r="r" b="b"/>
                <a:pathLst>
                  <a:path w="52" h="65" extrusionOk="0">
                    <a:moveTo>
                      <a:pt x="0" y="1"/>
                    </a:moveTo>
                    <a:cubicBezTo>
                      <a:pt x="11" y="22"/>
                      <a:pt x="22" y="43"/>
                      <a:pt x="31" y="64"/>
                    </a:cubicBezTo>
                    <a:cubicBezTo>
                      <a:pt x="38" y="57"/>
                      <a:pt x="44" y="51"/>
                      <a:pt x="51" y="45"/>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2" name="Google Shape;5852;p58"/>
              <p:cNvSpPr/>
              <p:nvPr/>
            </p:nvSpPr>
            <p:spPr>
              <a:xfrm>
                <a:off x="1785825" y="1660175"/>
                <a:ext cx="6700" cy="4825"/>
              </a:xfrm>
              <a:custGeom>
                <a:avLst/>
                <a:gdLst/>
                <a:ahLst/>
                <a:cxnLst/>
                <a:rect l="l" t="t" r="r" b="b"/>
                <a:pathLst>
                  <a:path w="268" h="193" extrusionOk="0">
                    <a:moveTo>
                      <a:pt x="232" y="0"/>
                    </a:moveTo>
                    <a:cubicBezTo>
                      <a:pt x="228" y="0"/>
                      <a:pt x="224" y="0"/>
                      <a:pt x="220" y="1"/>
                    </a:cubicBezTo>
                    <a:cubicBezTo>
                      <a:pt x="139" y="7"/>
                      <a:pt x="61" y="40"/>
                      <a:pt x="0" y="94"/>
                    </a:cubicBezTo>
                    <a:cubicBezTo>
                      <a:pt x="37" y="126"/>
                      <a:pt x="72" y="159"/>
                      <a:pt x="107" y="193"/>
                    </a:cubicBezTo>
                    <a:cubicBezTo>
                      <a:pt x="178" y="181"/>
                      <a:pt x="246" y="108"/>
                      <a:pt x="228" y="24"/>
                    </a:cubicBezTo>
                    <a:cubicBezTo>
                      <a:pt x="242" y="20"/>
                      <a:pt x="256" y="12"/>
                      <a:pt x="267" y="4"/>
                    </a:cubicBezTo>
                    <a:cubicBezTo>
                      <a:pt x="256" y="1"/>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3" name="Google Shape;5853;p58"/>
              <p:cNvSpPr/>
              <p:nvPr/>
            </p:nvSpPr>
            <p:spPr>
              <a:xfrm>
                <a:off x="1785350" y="1662550"/>
                <a:ext cx="3150" cy="2500"/>
              </a:xfrm>
              <a:custGeom>
                <a:avLst/>
                <a:gdLst/>
                <a:ahLst/>
                <a:cxnLst/>
                <a:rect l="l" t="t" r="r" b="b"/>
                <a:pathLst>
                  <a:path w="126" h="100" extrusionOk="0">
                    <a:moveTo>
                      <a:pt x="19" y="0"/>
                    </a:moveTo>
                    <a:cubicBezTo>
                      <a:pt x="13" y="6"/>
                      <a:pt x="7" y="13"/>
                      <a:pt x="0" y="19"/>
                    </a:cubicBezTo>
                    <a:lnTo>
                      <a:pt x="6" y="31"/>
                    </a:lnTo>
                    <a:cubicBezTo>
                      <a:pt x="28" y="79"/>
                      <a:pt x="67" y="100"/>
                      <a:pt x="106" y="100"/>
                    </a:cubicBezTo>
                    <a:cubicBezTo>
                      <a:pt x="113" y="100"/>
                      <a:pt x="119" y="99"/>
                      <a:pt x="126" y="98"/>
                    </a:cubicBezTo>
                    <a:cubicBezTo>
                      <a:pt x="92" y="64"/>
                      <a:pt x="56"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4" name="Google Shape;5854;p58"/>
              <p:cNvSpPr/>
              <p:nvPr/>
            </p:nvSpPr>
            <p:spPr>
              <a:xfrm>
                <a:off x="1917875" y="1578825"/>
                <a:ext cx="98125" cy="113850"/>
              </a:xfrm>
              <a:custGeom>
                <a:avLst/>
                <a:gdLst/>
                <a:ahLst/>
                <a:cxnLst/>
                <a:rect l="l" t="t" r="r" b="b"/>
                <a:pathLst>
                  <a:path w="3925" h="4554" extrusionOk="0">
                    <a:moveTo>
                      <a:pt x="821" y="1"/>
                    </a:moveTo>
                    <a:cubicBezTo>
                      <a:pt x="547" y="1"/>
                      <a:pt x="289" y="75"/>
                      <a:pt x="160" y="363"/>
                    </a:cubicBezTo>
                    <a:cubicBezTo>
                      <a:pt x="0" y="714"/>
                      <a:pt x="25" y="1151"/>
                      <a:pt x="152" y="1508"/>
                    </a:cubicBezTo>
                    <a:cubicBezTo>
                      <a:pt x="288" y="1891"/>
                      <a:pt x="547" y="2223"/>
                      <a:pt x="892" y="2435"/>
                    </a:cubicBezTo>
                    <a:cubicBezTo>
                      <a:pt x="744" y="2927"/>
                      <a:pt x="1123" y="3444"/>
                      <a:pt x="1603" y="3589"/>
                    </a:cubicBezTo>
                    <a:cubicBezTo>
                      <a:pt x="1698" y="3618"/>
                      <a:pt x="1792" y="3631"/>
                      <a:pt x="1885" y="3631"/>
                    </a:cubicBezTo>
                    <a:cubicBezTo>
                      <a:pt x="2357" y="3631"/>
                      <a:pt x="2794" y="3290"/>
                      <a:pt x="3057" y="2909"/>
                    </a:cubicBezTo>
                    <a:lnTo>
                      <a:pt x="3057" y="2909"/>
                    </a:lnTo>
                    <a:cubicBezTo>
                      <a:pt x="3049" y="2939"/>
                      <a:pt x="3042" y="2968"/>
                      <a:pt x="3036" y="2997"/>
                    </a:cubicBezTo>
                    <a:cubicBezTo>
                      <a:pt x="2987" y="3209"/>
                      <a:pt x="2946" y="3423"/>
                      <a:pt x="2915" y="3637"/>
                    </a:cubicBezTo>
                    <a:cubicBezTo>
                      <a:pt x="2889" y="3814"/>
                      <a:pt x="2851" y="4001"/>
                      <a:pt x="2877" y="4181"/>
                    </a:cubicBezTo>
                    <a:cubicBezTo>
                      <a:pt x="2912" y="4416"/>
                      <a:pt x="3097" y="4554"/>
                      <a:pt x="3299" y="4554"/>
                    </a:cubicBezTo>
                    <a:cubicBezTo>
                      <a:pt x="3395" y="4554"/>
                      <a:pt x="3496" y="4522"/>
                      <a:pt x="3585" y="4454"/>
                    </a:cubicBezTo>
                    <a:cubicBezTo>
                      <a:pt x="3890" y="4220"/>
                      <a:pt x="3924" y="3749"/>
                      <a:pt x="3899" y="3398"/>
                    </a:cubicBezTo>
                    <a:cubicBezTo>
                      <a:pt x="3898" y="3381"/>
                      <a:pt x="3897" y="3365"/>
                      <a:pt x="3895" y="3348"/>
                    </a:cubicBezTo>
                    <a:cubicBezTo>
                      <a:pt x="3858" y="3344"/>
                      <a:pt x="3822" y="3331"/>
                      <a:pt x="3791" y="3311"/>
                    </a:cubicBezTo>
                    <a:cubicBezTo>
                      <a:pt x="3642" y="3217"/>
                      <a:pt x="3572" y="3003"/>
                      <a:pt x="3501" y="2852"/>
                    </a:cubicBezTo>
                    <a:cubicBezTo>
                      <a:pt x="3325" y="2475"/>
                      <a:pt x="3178" y="2085"/>
                      <a:pt x="3062" y="1686"/>
                    </a:cubicBezTo>
                    <a:cubicBezTo>
                      <a:pt x="3009" y="1501"/>
                      <a:pt x="2925" y="1283"/>
                      <a:pt x="2975" y="1091"/>
                    </a:cubicBezTo>
                    <a:cubicBezTo>
                      <a:pt x="2990" y="1028"/>
                      <a:pt x="3022" y="971"/>
                      <a:pt x="3065" y="924"/>
                    </a:cubicBezTo>
                    <a:cubicBezTo>
                      <a:pt x="3056" y="903"/>
                      <a:pt x="3045" y="882"/>
                      <a:pt x="3036" y="860"/>
                    </a:cubicBezTo>
                    <a:cubicBezTo>
                      <a:pt x="2532" y="431"/>
                      <a:pt x="1910" y="141"/>
                      <a:pt x="1256" y="43"/>
                    </a:cubicBezTo>
                    <a:cubicBezTo>
                      <a:pt x="1117" y="22"/>
                      <a:pt x="967"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5" name="Google Shape;5855;p58"/>
              <p:cNvSpPr/>
              <p:nvPr/>
            </p:nvSpPr>
            <p:spPr>
              <a:xfrm>
                <a:off x="2002625" y="1546000"/>
                <a:ext cx="74925" cy="135400"/>
              </a:xfrm>
              <a:custGeom>
                <a:avLst/>
                <a:gdLst/>
                <a:ahLst/>
                <a:cxnLst/>
                <a:rect l="l" t="t" r="r" b="b"/>
                <a:pathLst>
                  <a:path w="2997" h="5416" extrusionOk="0">
                    <a:moveTo>
                      <a:pt x="1545" y="0"/>
                    </a:moveTo>
                    <a:cubicBezTo>
                      <a:pt x="1482" y="0"/>
                      <a:pt x="1418" y="7"/>
                      <a:pt x="1354" y="20"/>
                    </a:cubicBezTo>
                    <a:cubicBezTo>
                      <a:pt x="1037" y="87"/>
                      <a:pt x="785" y="306"/>
                      <a:pt x="604" y="566"/>
                    </a:cubicBezTo>
                    <a:cubicBezTo>
                      <a:pt x="396" y="866"/>
                      <a:pt x="265" y="1230"/>
                      <a:pt x="153" y="1576"/>
                    </a:cubicBezTo>
                    <a:cubicBezTo>
                      <a:pt x="92" y="1764"/>
                      <a:pt x="43" y="1954"/>
                      <a:pt x="1" y="2147"/>
                    </a:cubicBezTo>
                    <a:cubicBezTo>
                      <a:pt x="13" y="2157"/>
                      <a:pt x="23" y="2170"/>
                      <a:pt x="29" y="2184"/>
                    </a:cubicBezTo>
                    <a:cubicBezTo>
                      <a:pt x="39" y="2189"/>
                      <a:pt x="48" y="2194"/>
                      <a:pt x="58" y="2200"/>
                    </a:cubicBezTo>
                    <a:cubicBezTo>
                      <a:pt x="61" y="2200"/>
                      <a:pt x="64" y="2199"/>
                      <a:pt x="67" y="2199"/>
                    </a:cubicBezTo>
                    <a:cubicBezTo>
                      <a:pt x="99" y="2199"/>
                      <a:pt x="128" y="2214"/>
                      <a:pt x="147" y="2239"/>
                    </a:cubicBezTo>
                    <a:cubicBezTo>
                      <a:pt x="415" y="2568"/>
                      <a:pt x="607" y="2952"/>
                      <a:pt x="707" y="3363"/>
                    </a:cubicBezTo>
                    <a:cubicBezTo>
                      <a:pt x="750" y="3545"/>
                      <a:pt x="776" y="3730"/>
                      <a:pt x="784" y="3916"/>
                    </a:cubicBezTo>
                    <a:cubicBezTo>
                      <a:pt x="784" y="3928"/>
                      <a:pt x="785" y="3940"/>
                      <a:pt x="785" y="3952"/>
                    </a:cubicBezTo>
                    <a:cubicBezTo>
                      <a:pt x="785" y="3953"/>
                      <a:pt x="785" y="3953"/>
                      <a:pt x="785" y="3954"/>
                    </a:cubicBezTo>
                    <a:cubicBezTo>
                      <a:pt x="801" y="4094"/>
                      <a:pt x="824" y="4264"/>
                      <a:pt x="765" y="4395"/>
                    </a:cubicBezTo>
                    <a:cubicBezTo>
                      <a:pt x="760" y="4427"/>
                      <a:pt x="753" y="4458"/>
                      <a:pt x="745" y="4488"/>
                    </a:cubicBezTo>
                    <a:cubicBezTo>
                      <a:pt x="729" y="4552"/>
                      <a:pt x="686" y="4605"/>
                      <a:pt x="629" y="4638"/>
                    </a:cubicBezTo>
                    <a:cubicBezTo>
                      <a:pt x="710" y="4765"/>
                      <a:pt x="799" y="4888"/>
                      <a:pt x="895" y="5005"/>
                    </a:cubicBezTo>
                    <a:cubicBezTo>
                      <a:pt x="1019" y="5153"/>
                      <a:pt x="1163" y="5312"/>
                      <a:pt x="1348" y="5382"/>
                    </a:cubicBezTo>
                    <a:cubicBezTo>
                      <a:pt x="1406" y="5404"/>
                      <a:pt x="1468" y="5416"/>
                      <a:pt x="1530" y="5416"/>
                    </a:cubicBezTo>
                    <a:cubicBezTo>
                      <a:pt x="1633" y="5416"/>
                      <a:pt x="1735" y="5384"/>
                      <a:pt x="1815" y="5315"/>
                    </a:cubicBezTo>
                    <a:cubicBezTo>
                      <a:pt x="1960" y="5190"/>
                      <a:pt x="1964" y="4996"/>
                      <a:pt x="1887" y="4831"/>
                    </a:cubicBezTo>
                    <a:cubicBezTo>
                      <a:pt x="1722" y="4484"/>
                      <a:pt x="1373" y="4206"/>
                      <a:pt x="1084" y="3967"/>
                    </a:cubicBezTo>
                    <a:cubicBezTo>
                      <a:pt x="1027" y="3920"/>
                      <a:pt x="968" y="3872"/>
                      <a:pt x="910" y="3824"/>
                    </a:cubicBezTo>
                    <a:lnTo>
                      <a:pt x="910" y="3824"/>
                    </a:lnTo>
                    <a:cubicBezTo>
                      <a:pt x="1161" y="3961"/>
                      <a:pt x="1435" y="4044"/>
                      <a:pt x="1727" y="4044"/>
                    </a:cubicBezTo>
                    <a:cubicBezTo>
                      <a:pt x="1808" y="4044"/>
                      <a:pt x="1891" y="4038"/>
                      <a:pt x="1975" y="4024"/>
                    </a:cubicBezTo>
                    <a:cubicBezTo>
                      <a:pt x="2296" y="3971"/>
                      <a:pt x="2600" y="3798"/>
                      <a:pt x="2778" y="3520"/>
                    </a:cubicBezTo>
                    <a:cubicBezTo>
                      <a:pt x="2941" y="3263"/>
                      <a:pt x="2997" y="2920"/>
                      <a:pt x="2892" y="2630"/>
                    </a:cubicBezTo>
                    <a:cubicBezTo>
                      <a:pt x="2773" y="2293"/>
                      <a:pt x="2479" y="2129"/>
                      <a:pt x="2166" y="2010"/>
                    </a:cubicBezTo>
                    <a:cubicBezTo>
                      <a:pt x="2412" y="1456"/>
                      <a:pt x="2612" y="795"/>
                      <a:pt x="2172" y="283"/>
                    </a:cubicBezTo>
                    <a:cubicBezTo>
                      <a:pt x="2010" y="95"/>
                      <a:pt x="1783" y="0"/>
                      <a:pt x="1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6" name="Google Shape;5856;p58"/>
              <p:cNvSpPr/>
              <p:nvPr/>
            </p:nvSpPr>
            <p:spPr>
              <a:xfrm>
                <a:off x="1997650" y="1599175"/>
                <a:ext cx="5025" cy="8175"/>
              </a:xfrm>
              <a:custGeom>
                <a:avLst/>
                <a:gdLst/>
                <a:ahLst/>
                <a:cxnLst/>
                <a:rect l="l" t="t" r="r" b="b"/>
                <a:pathLst>
                  <a:path w="201" h="327" extrusionOk="0">
                    <a:moveTo>
                      <a:pt x="162" y="1"/>
                    </a:moveTo>
                    <a:cubicBezTo>
                      <a:pt x="150" y="9"/>
                      <a:pt x="137" y="15"/>
                      <a:pt x="122" y="20"/>
                    </a:cubicBezTo>
                    <a:cubicBezTo>
                      <a:pt x="141" y="105"/>
                      <a:pt x="73" y="177"/>
                      <a:pt x="1" y="189"/>
                    </a:cubicBezTo>
                    <a:cubicBezTo>
                      <a:pt x="49" y="233"/>
                      <a:pt x="93" y="280"/>
                      <a:pt x="138" y="327"/>
                    </a:cubicBezTo>
                    <a:cubicBezTo>
                      <a:pt x="157" y="225"/>
                      <a:pt x="178" y="122"/>
                      <a:pt x="201" y="21"/>
                    </a:cubicBezTo>
                    <a:cubicBezTo>
                      <a:pt x="189" y="11"/>
                      <a:pt x="176" y="4"/>
                      <a:pt x="162"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7" name="Google Shape;5857;p58"/>
              <p:cNvSpPr/>
              <p:nvPr/>
            </p:nvSpPr>
            <p:spPr>
              <a:xfrm>
                <a:off x="2014425" y="1655100"/>
                <a:ext cx="3975" cy="7475"/>
              </a:xfrm>
              <a:custGeom>
                <a:avLst/>
                <a:gdLst/>
                <a:ahLst/>
                <a:cxnLst/>
                <a:rect l="l" t="t" r="r" b="b"/>
                <a:pathLst>
                  <a:path w="159" h="299" extrusionOk="0">
                    <a:moveTo>
                      <a:pt x="1" y="1"/>
                    </a:moveTo>
                    <a:lnTo>
                      <a:pt x="1" y="1"/>
                    </a:lnTo>
                    <a:cubicBezTo>
                      <a:pt x="14" y="99"/>
                      <a:pt x="25" y="198"/>
                      <a:pt x="33" y="297"/>
                    </a:cubicBezTo>
                    <a:cubicBezTo>
                      <a:pt x="41" y="298"/>
                      <a:pt x="50" y="299"/>
                      <a:pt x="58" y="299"/>
                    </a:cubicBezTo>
                    <a:cubicBezTo>
                      <a:pt x="93" y="299"/>
                      <a:pt x="127" y="290"/>
                      <a:pt x="158" y="274"/>
                    </a:cubicBezTo>
                    <a:cubicBezTo>
                      <a:pt x="130" y="229"/>
                      <a:pt x="103" y="184"/>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8" name="Google Shape;5858;p58"/>
              <p:cNvSpPr/>
              <p:nvPr/>
            </p:nvSpPr>
            <p:spPr>
              <a:xfrm>
                <a:off x="1991025" y="1599650"/>
                <a:ext cx="32225" cy="62925"/>
              </a:xfrm>
              <a:custGeom>
                <a:avLst/>
                <a:gdLst/>
                <a:ahLst/>
                <a:cxnLst/>
                <a:rect l="l" t="t" r="r" b="b"/>
                <a:pathLst>
                  <a:path w="1289" h="2517" extrusionOk="0">
                    <a:moveTo>
                      <a:pt x="466" y="1"/>
                    </a:moveTo>
                    <a:cubicBezTo>
                      <a:pt x="443" y="103"/>
                      <a:pt x="423" y="206"/>
                      <a:pt x="403" y="308"/>
                    </a:cubicBezTo>
                    <a:cubicBezTo>
                      <a:pt x="359" y="260"/>
                      <a:pt x="314" y="214"/>
                      <a:pt x="267" y="170"/>
                    </a:cubicBezTo>
                    <a:cubicBezTo>
                      <a:pt x="260" y="171"/>
                      <a:pt x="254" y="171"/>
                      <a:pt x="247" y="171"/>
                    </a:cubicBezTo>
                    <a:cubicBezTo>
                      <a:pt x="207" y="171"/>
                      <a:pt x="169" y="151"/>
                      <a:pt x="146" y="103"/>
                    </a:cubicBezTo>
                    <a:lnTo>
                      <a:pt x="140" y="91"/>
                    </a:lnTo>
                    <a:cubicBezTo>
                      <a:pt x="96" y="138"/>
                      <a:pt x="65" y="195"/>
                      <a:pt x="49" y="258"/>
                    </a:cubicBezTo>
                    <a:cubicBezTo>
                      <a:pt x="0" y="450"/>
                      <a:pt x="83" y="668"/>
                      <a:pt x="136" y="853"/>
                    </a:cubicBezTo>
                    <a:cubicBezTo>
                      <a:pt x="252" y="1253"/>
                      <a:pt x="399" y="1642"/>
                      <a:pt x="576" y="2019"/>
                    </a:cubicBezTo>
                    <a:cubicBezTo>
                      <a:pt x="646" y="2170"/>
                      <a:pt x="717" y="2384"/>
                      <a:pt x="865" y="2478"/>
                    </a:cubicBezTo>
                    <a:cubicBezTo>
                      <a:pt x="896" y="2498"/>
                      <a:pt x="932" y="2511"/>
                      <a:pt x="970" y="2516"/>
                    </a:cubicBezTo>
                    <a:cubicBezTo>
                      <a:pt x="961" y="2417"/>
                      <a:pt x="950" y="2317"/>
                      <a:pt x="937" y="2220"/>
                    </a:cubicBezTo>
                    <a:lnTo>
                      <a:pt x="937" y="2220"/>
                    </a:lnTo>
                    <a:cubicBezTo>
                      <a:pt x="962" y="2265"/>
                      <a:pt x="987" y="2311"/>
                      <a:pt x="1013" y="2357"/>
                    </a:cubicBezTo>
                    <a:cubicBezTo>
                      <a:pt x="1040" y="2402"/>
                      <a:pt x="1066" y="2447"/>
                      <a:pt x="1094" y="2492"/>
                    </a:cubicBezTo>
                    <a:cubicBezTo>
                      <a:pt x="1151" y="2460"/>
                      <a:pt x="1194" y="2406"/>
                      <a:pt x="1210" y="2342"/>
                    </a:cubicBezTo>
                    <a:cubicBezTo>
                      <a:pt x="1218" y="2312"/>
                      <a:pt x="1225" y="2281"/>
                      <a:pt x="1230" y="2250"/>
                    </a:cubicBezTo>
                    <a:cubicBezTo>
                      <a:pt x="1289" y="2118"/>
                      <a:pt x="1266" y="1948"/>
                      <a:pt x="1250" y="1808"/>
                    </a:cubicBezTo>
                    <a:cubicBezTo>
                      <a:pt x="1250" y="1808"/>
                      <a:pt x="1250" y="1807"/>
                      <a:pt x="1250" y="1806"/>
                    </a:cubicBezTo>
                    <a:cubicBezTo>
                      <a:pt x="1250" y="1794"/>
                      <a:pt x="1249" y="1782"/>
                      <a:pt x="1249" y="1770"/>
                    </a:cubicBezTo>
                    <a:cubicBezTo>
                      <a:pt x="1241" y="1584"/>
                      <a:pt x="1215" y="1399"/>
                      <a:pt x="1172" y="1217"/>
                    </a:cubicBezTo>
                    <a:cubicBezTo>
                      <a:pt x="1071" y="806"/>
                      <a:pt x="880" y="422"/>
                      <a:pt x="612" y="93"/>
                    </a:cubicBezTo>
                    <a:cubicBezTo>
                      <a:pt x="593" y="68"/>
                      <a:pt x="563" y="53"/>
                      <a:pt x="532" y="53"/>
                    </a:cubicBezTo>
                    <a:cubicBezTo>
                      <a:pt x="529" y="53"/>
                      <a:pt x="526" y="54"/>
                      <a:pt x="523" y="54"/>
                    </a:cubicBezTo>
                    <a:cubicBezTo>
                      <a:pt x="514" y="48"/>
                      <a:pt x="504" y="43"/>
                      <a:pt x="494" y="38"/>
                    </a:cubicBezTo>
                    <a:cubicBezTo>
                      <a:pt x="488" y="24"/>
                      <a:pt x="478" y="11"/>
                      <a:pt x="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59" name="Google Shape;5859;p58"/>
              <p:cNvSpPr/>
              <p:nvPr/>
            </p:nvSpPr>
            <p:spPr>
              <a:xfrm>
                <a:off x="1961750" y="1542800"/>
                <a:ext cx="42675" cy="58650"/>
              </a:xfrm>
              <a:custGeom>
                <a:avLst/>
                <a:gdLst/>
                <a:ahLst/>
                <a:cxnLst/>
                <a:rect l="l" t="t" r="r" b="b"/>
                <a:pathLst>
                  <a:path w="1707" h="2346" extrusionOk="0">
                    <a:moveTo>
                      <a:pt x="1437" y="1"/>
                    </a:moveTo>
                    <a:cubicBezTo>
                      <a:pt x="1405" y="1"/>
                      <a:pt x="1372" y="7"/>
                      <a:pt x="1341" y="21"/>
                    </a:cubicBezTo>
                    <a:cubicBezTo>
                      <a:pt x="1215" y="78"/>
                      <a:pt x="1181" y="238"/>
                      <a:pt x="1243" y="353"/>
                    </a:cubicBezTo>
                    <a:cubicBezTo>
                      <a:pt x="1257" y="399"/>
                      <a:pt x="1285" y="440"/>
                      <a:pt x="1323" y="468"/>
                    </a:cubicBezTo>
                    <a:cubicBezTo>
                      <a:pt x="1339" y="480"/>
                      <a:pt x="1356" y="490"/>
                      <a:pt x="1374" y="498"/>
                    </a:cubicBezTo>
                    <a:lnTo>
                      <a:pt x="1374" y="649"/>
                    </a:lnTo>
                    <a:lnTo>
                      <a:pt x="1376" y="1150"/>
                    </a:lnTo>
                    <a:lnTo>
                      <a:pt x="1379" y="1910"/>
                    </a:lnTo>
                    <a:cubicBezTo>
                      <a:pt x="1143" y="1464"/>
                      <a:pt x="870" y="1038"/>
                      <a:pt x="563" y="639"/>
                    </a:cubicBezTo>
                    <a:cubicBezTo>
                      <a:pt x="552" y="625"/>
                      <a:pt x="541" y="613"/>
                      <a:pt x="528" y="602"/>
                    </a:cubicBezTo>
                    <a:cubicBezTo>
                      <a:pt x="473" y="496"/>
                      <a:pt x="356" y="421"/>
                      <a:pt x="247" y="421"/>
                    </a:cubicBezTo>
                    <a:cubicBezTo>
                      <a:pt x="165" y="421"/>
                      <a:pt x="87" y="464"/>
                      <a:pt x="44" y="568"/>
                    </a:cubicBezTo>
                    <a:cubicBezTo>
                      <a:pt x="0" y="675"/>
                      <a:pt x="36" y="805"/>
                      <a:pt x="123" y="879"/>
                    </a:cubicBezTo>
                    <a:cubicBezTo>
                      <a:pt x="163" y="914"/>
                      <a:pt x="214" y="933"/>
                      <a:pt x="267" y="933"/>
                    </a:cubicBezTo>
                    <a:cubicBezTo>
                      <a:pt x="274" y="933"/>
                      <a:pt x="282" y="933"/>
                      <a:pt x="290" y="932"/>
                    </a:cubicBezTo>
                    <a:cubicBezTo>
                      <a:pt x="339" y="928"/>
                      <a:pt x="373" y="901"/>
                      <a:pt x="410" y="876"/>
                    </a:cubicBezTo>
                    <a:cubicBezTo>
                      <a:pt x="744" y="1322"/>
                      <a:pt x="1035" y="1800"/>
                      <a:pt x="1281" y="2301"/>
                    </a:cubicBezTo>
                    <a:cubicBezTo>
                      <a:pt x="1298" y="2316"/>
                      <a:pt x="1315" y="2331"/>
                      <a:pt x="1330" y="2346"/>
                    </a:cubicBezTo>
                    <a:cubicBezTo>
                      <a:pt x="1392" y="2291"/>
                      <a:pt x="1469" y="2258"/>
                      <a:pt x="1551" y="2251"/>
                    </a:cubicBezTo>
                    <a:cubicBezTo>
                      <a:pt x="1554" y="2251"/>
                      <a:pt x="1558" y="2251"/>
                      <a:pt x="1562" y="2251"/>
                    </a:cubicBezTo>
                    <a:cubicBezTo>
                      <a:pt x="1574" y="2251"/>
                      <a:pt x="1586" y="2252"/>
                      <a:pt x="1598" y="2256"/>
                    </a:cubicBezTo>
                    <a:cubicBezTo>
                      <a:pt x="1631" y="2231"/>
                      <a:pt x="1649" y="2193"/>
                      <a:pt x="1648" y="2152"/>
                    </a:cubicBezTo>
                    <a:lnTo>
                      <a:pt x="1641" y="517"/>
                    </a:lnTo>
                    <a:cubicBezTo>
                      <a:pt x="1641" y="490"/>
                      <a:pt x="1642" y="459"/>
                      <a:pt x="1642" y="426"/>
                    </a:cubicBezTo>
                    <a:cubicBezTo>
                      <a:pt x="1685" y="377"/>
                      <a:pt x="1707" y="314"/>
                      <a:pt x="1705" y="250"/>
                    </a:cubicBezTo>
                    <a:cubicBezTo>
                      <a:pt x="1699"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0" name="Google Shape;5860;p58"/>
              <p:cNvSpPr/>
              <p:nvPr/>
            </p:nvSpPr>
            <p:spPr>
              <a:xfrm>
                <a:off x="1993750" y="1600325"/>
                <a:ext cx="1275" cy="1625"/>
              </a:xfrm>
              <a:custGeom>
                <a:avLst/>
                <a:gdLst/>
                <a:ahLst/>
                <a:cxnLst/>
                <a:rect l="l" t="t" r="r" b="b"/>
                <a:pathLst>
                  <a:path w="51" h="65" extrusionOk="0">
                    <a:moveTo>
                      <a:pt x="1" y="0"/>
                    </a:moveTo>
                    <a:cubicBezTo>
                      <a:pt x="10" y="22"/>
                      <a:pt x="21" y="43"/>
                      <a:pt x="30" y="64"/>
                    </a:cubicBezTo>
                    <a:cubicBezTo>
                      <a:pt x="37" y="57"/>
                      <a:pt x="44" y="50"/>
                      <a:pt x="50" y="44"/>
                    </a:cubicBezTo>
                    <a:cubicBezTo>
                      <a:pt x="33" y="29"/>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1" name="Google Shape;5861;p58"/>
              <p:cNvSpPr/>
              <p:nvPr/>
            </p:nvSpPr>
            <p:spPr>
              <a:xfrm>
                <a:off x="1995000" y="1599050"/>
                <a:ext cx="6725" cy="4825"/>
              </a:xfrm>
              <a:custGeom>
                <a:avLst/>
                <a:gdLst/>
                <a:ahLst/>
                <a:cxnLst/>
                <a:rect l="l" t="t" r="r" b="b"/>
                <a:pathLst>
                  <a:path w="269" h="193" extrusionOk="0">
                    <a:moveTo>
                      <a:pt x="233" y="1"/>
                    </a:moveTo>
                    <a:cubicBezTo>
                      <a:pt x="229" y="1"/>
                      <a:pt x="225" y="1"/>
                      <a:pt x="221" y="1"/>
                    </a:cubicBezTo>
                    <a:cubicBezTo>
                      <a:pt x="139" y="8"/>
                      <a:pt x="62" y="41"/>
                      <a:pt x="0" y="95"/>
                    </a:cubicBezTo>
                    <a:cubicBezTo>
                      <a:pt x="37" y="127"/>
                      <a:pt x="73" y="160"/>
                      <a:pt x="107" y="193"/>
                    </a:cubicBezTo>
                    <a:cubicBezTo>
                      <a:pt x="178" y="182"/>
                      <a:pt x="246" y="109"/>
                      <a:pt x="228" y="24"/>
                    </a:cubicBezTo>
                    <a:cubicBezTo>
                      <a:pt x="242" y="19"/>
                      <a:pt x="256" y="13"/>
                      <a:pt x="268" y="5"/>
                    </a:cubicBezTo>
                    <a:cubicBezTo>
                      <a:pt x="256" y="2"/>
                      <a:pt x="244" y="1"/>
                      <a:pt x="23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2" name="Google Shape;5862;p58"/>
              <p:cNvSpPr/>
              <p:nvPr/>
            </p:nvSpPr>
            <p:spPr>
              <a:xfrm>
                <a:off x="1994500" y="1601400"/>
                <a:ext cx="3175" cy="2550"/>
              </a:xfrm>
              <a:custGeom>
                <a:avLst/>
                <a:gdLst/>
                <a:ahLst/>
                <a:cxnLst/>
                <a:rect l="l" t="t" r="r" b="b"/>
                <a:pathLst>
                  <a:path w="127" h="102" extrusionOk="0">
                    <a:moveTo>
                      <a:pt x="20" y="1"/>
                    </a:moveTo>
                    <a:cubicBezTo>
                      <a:pt x="14" y="7"/>
                      <a:pt x="7" y="14"/>
                      <a:pt x="0" y="21"/>
                    </a:cubicBezTo>
                    <a:lnTo>
                      <a:pt x="7" y="33"/>
                    </a:lnTo>
                    <a:cubicBezTo>
                      <a:pt x="30" y="81"/>
                      <a:pt x="68" y="101"/>
                      <a:pt x="107" y="101"/>
                    </a:cubicBezTo>
                    <a:cubicBezTo>
                      <a:pt x="114" y="101"/>
                      <a:pt x="120" y="101"/>
                      <a:pt x="127" y="100"/>
                    </a:cubicBezTo>
                    <a:cubicBezTo>
                      <a:pt x="93"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3" name="Google Shape;5863;p58"/>
              <p:cNvSpPr/>
              <p:nvPr/>
            </p:nvSpPr>
            <p:spPr>
              <a:xfrm>
                <a:off x="2116000" y="1469700"/>
                <a:ext cx="98150" cy="113875"/>
              </a:xfrm>
              <a:custGeom>
                <a:avLst/>
                <a:gdLst/>
                <a:ahLst/>
                <a:cxnLst/>
                <a:rect l="l" t="t" r="r" b="b"/>
                <a:pathLst>
                  <a:path w="3926" h="4555" extrusionOk="0">
                    <a:moveTo>
                      <a:pt x="822" y="1"/>
                    </a:moveTo>
                    <a:cubicBezTo>
                      <a:pt x="547" y="1"/>
                      <a:pt x="289" y="75"/>
                      <a:pt x="159" y="362"/>
                    </a:cubicBezTo>
                    <a:cubicBezTo>
                      <a:pt x="0" y="713"/>
                      <a:pt x="24" y="1150"/>
                      <a:pt x="152" y="1507"/>
                    </a:cubicBezTo>
                    <a:cubicBezTo>
                      <a:pt x="289" y="1890"/>
                      <a:pt x="546" y="2223"/>
                      <a:pt x="893" y="2435"/>
                    </a:cubicBezTo>
                    <a:cubicBezTo>
                      <a:pt x="745" y="2927"/>
                      <a:pt x="1124" y="3443"/>
                      <a:pt x="1604" y="3589"/>
                    </a:cubicBezTo>
                    <a:cubicBezTo>
                      <a:pt x="1699" y="3618"/>
                      <a:pt x="1793" y="3631"/>
                      <a:pt x="1886" y="3631"/>
                    </a:cubicBezTo>
                    <a:cubicBezTo>
                      <a:pt x="2358" y="3631"/>
                      <a:pt x="2795" y="3290"/>
                      <a:pt x="3058" y="2909"/>
                    </a:cubicBezTo>
                    <a:lnTo>
                      <a:pt x="3058" y="2909"/>
                    </a:lnTo>
                    <a:cubicBezTo>
                      <a:pt x="3050" y="2938"/>
                      <a:pt x="3043" y="2968"/>
                      <a:pt x="3036" y="2998"/>
                    </a:cubicBezTo>
                    <a:cubicBezTo>
                      <a:pt x="2987" y="3208"/>
                      <a:pt x="2947" y="3422"/>
                      <a:pt x="2915" y="3637"/>
                    </a:cubicBezTo>
                    <a:cubicBezTo>
                      <a:pt x="2889" y="3814"/>
                      <a:pt x="2851" y="4001"/>
                      <a:pt x="2878" y="4180"/>
                    </a:cubicBezTo>
                    <a:cubicBezTo>
                      <a:pt x="2913" y="4416"/>
                      <a:pt x="3098" y="4554"/>
                      <a:pt x="3299" y="4554"/>
                    </a:cubicBezTo>
                    <a:cubicBezTo>
                      <a:pt x="3396" y="4554"/>
                      <a:pt x="3496" y="4522"/>
                      <a:pt x="3586" y="4453"/>
                    </a:cubicBezTo>
                    <a:cubicBezTo>
                      <a:pt x="3890" y="4220"/>
                      <a:pt x="3925" y="3749"/>
                      <a:pt x="3900" y="3398"/>
                    </a:cubicBezTo>
                    <a:cubicBezTo>
                      <a:pt x="3899" y="3381"/>
                      <a:pt x="3896" y="3365"/>
                      <a:pt x="3895" y="3349"/>
                    </a:cubicBezTo>
                    <a:cubicBezTo>
                      <a:pt x="3858" y="3344"/>
                      <a:pt x="3823" y="3331"/>
                      <a:pt x="3791" y="3312"/>
                    </a:cubicBezTo>
                    <a:cubicBezTo>
                      <a:pt x="3642" y="3217"/>
                      <a:pt x="3573" y="3002"/>
                      <a:pt x="3502" y="2851"/>
                    </a:cubicBezTo>
                    <a:cubicBezTo>
                      <a:pt x="3326" y="2475"/>
                      <a:pt x="3179" y="2085"/>
                      <a:pt x="3063" y="1686"/>
                    </a:cubicBezTo>
                    <a:cubicBezTo>
                      <a:pt x="3010" y="1501"/>
                      <a:pt x="2926" y="1284"/>
                      <a:pt x="2976" y="1091"/>
                    </a:cubicBezTo>
                    <a:cubicBezTo>
                      <a:pt x="2991" y="1028"/>
                      <a:pt x="3022" y="971"/>
                      <a:pt x="3066" y="924"/>
                    </a:cubicBezTo>
                    <a:cubicBezTo>
                      <a:pt x="3057" y="902"/>
                      <a:pt x="3046" y="881"/>
                      <a:pt x="3035" y="860"/>
                    </a:cubicBezTo>
                    <a:cubicBezTo>
                      <a:pt x="2532" y="432"/>
                      <a:pt x="1911" y="141"/>
                      <a:pt x="1256" y="42"/>
                    </a:cubicBezTo>
                    <a:cubicBezTo>
                      <a:pt x="1117" y="21"/>
                      <a:pt x="967"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4" name="Google Shape;5864;p58"/>
              <p:cNvSpPr/>
              <p:nvPr/>
            </p:nvSpPr>
            <p:spPr>
              <a:xfrm>
                <a:off x="2200800" y="1436850"/>
                <a:ext cx="74900" cy="135450"/>
              </a:xfrm>
              <a:custGeom>
                <a:avLst/>
                <a:gdLst/>
                <a:ahLst/>
                <a:cxnLst/>
                <a:rect l="l" t="t" r="r" b="b"/>
                <a:pathLst>
                  <a:path w="2996" h="5418" extrusionOk="0">
                    <a:moveTo>
                      <a:pt x="1543" y="1"/>
                    </a:moveTo>
                    <a:cubicBezTo>
                      <a:pt x="1480" y="1"/>
                      <a:pt x="1416" y="8"/>
                      <a:pt x="1352" y="21"/>
                    </a:cubicBezTo>
                    <a:cubicBezTo>
                      <a:pt x="1036" y="88"/>
                      <a:pt x="784" y="307"/>
                      <a:pt x="603" y="566"/>
                    </a:cubicBezTo>
                    <a:cubicBezTo>
                      <a:pt x="395" y="867"/>
                      <a:pt x="264" y="1231"/>
                      <a:pt x="153" y="1576"/>
                    </a:cubicBezTo>
                    <a:cubicBezTo>
                      <a:pt x="91" y="1766"/>
                      <a:pt x="43" y="1956"/>
                      <a:pt x="1" y="2148"/>
                    </a:cubicBezTo>
                    <a:cubicBezTo>
                      <a:pt x="12" y="2158"/>
                      <a:pt x="22" y="2171"/>
                      <a:pt x="29" y="2186"/>
                    </a:cubicBezTo>
                    <a:cubicBezTo>
                      <a:pt x="39" y="2190"/>
                      <a:pt x="48" y="2195"/>
                      <a:pt x="57" y="2201"/>
                    </a:cubicBezTo>
                    <a:cubicBezTo>
                      <a:pt x="59" y="2200"/>
                      <a:pt x="61" y="2200"/>
                      <a:pt x="64" y="2200"/>
                    </a:cubicBezTo>
                    <a:cubicBezTo>
                      <a:pt x="96" y="2200"/>
                      <a:pt x="127" y="2215"/>
                      <a:pt x="147" y="2241"/>
                    </a:cubicBezTo>
                    <a:cubicBezTo>
                      <a:pt x="414" y="2569"/>
                      <a:pt x="605" y="2953"/>
                      <a:pt x="706" y="3365"/>
                    </a:cubicBezTo>
                    <a:cubicBezTo>
                      <a:pt x="749" y="3545"/>
                      <a:pt x="776" y="3730"/>
                      <a:pt x="783" y="3916"/>
                    </a:cubicBezTo>
                    <a:cubicBezTo>
                      <a:pt x="783" y="3928"/>
                      <a:pt x="784" y="3941"/>
                      <a:pt x="785" y="3953"/>
                    </a:cubicBezTo>
                    <a:cubicBezTo>
                      <a:pt x="785" y="3954"/>
                      <a:pt x="785" y="3955"/>
                      <a:pt x="785" y="3956"/>
                    </a:cubicBezTo>
                    <a:cubicBezTo>
                      <a:pt x="801" y="4096"/>
                      <a:pt x="823" y="4264"/>
                      <a:pt x="765" y="4397"/>
                    </a:cubicBezTo>
                    <a:cubicBezTo>
                      <a:pt x="759" y="4428"/>
                      <a:pt x="752" y="4459"/>
                      <a:pt x="745" y="4488"/>
                    </a:cubicBezTo>
                    <a:cubicBezTo>
                      <a:pt x="728" y="4552"/>
                      <a:pt x="686" y="4606"/>
                      <a:pt x="629" y="4638"/>
                    </a:cubicBezTo>
                    <a:cubicBezTo>
                      <a:pt x="709" y="4766"/>
                      <a:pt x="798" y="4888"/>
                      <a:pt x="895" y="5005"/>
                    </a:cubicBezTo>
                    <a:cubicBezTo>
                      <a:pt x="1018" y="5154"/>
                      <a:pt x="1162" y="5312"/>
                      <a:pt x="1348" y="5384"/>
                    </a:cubicBezTo>
                    <a:cubicBezTo>
                      <a:pt x="1405" y="5406"/>
                      <a:pt x="1468" y="5417"/>
                      <a:pt x="1530" y="5417"/>
                    </a:cubicBezTo>
                    <a:cubicBezTo>
                      <a:pt x="1633" y="5417"/>
                      <a:pt x="1735" y="5386"/>
                      <a:pt x="1814" y="5317"/>
                    </a:cubicBezTo>
                    <a:cubicBezTo>
                      <a:pt x="1960" y="5190"/>
                      <a:pt x="1963" y="4998"/>
                      <a:pt x="1886" y="4832"/>
                    </a:cubicBezTo>
                    <a:cubicBezTo>
                      <a:pt x="1722" y="4485"/>
                      <a:pt x="1373" y="4208"/>
                      <a:pt x="1084" y="3969"/>
                    </a:cubicBezTo>
                    <a:cubicBezTo>
                      <a:pt x="1025" y="3921"/>
                      <a:pt x="967" y="3874"/>
                      <a:pt x="908" y="3826"/>
                    </a:cubicBezTo>
                    <a:lnTo>
                      <a:pt x="908" y="3826"/>
                    </a:lnTo>
                    <a:cubicBezTo>
                      <a:pt x="1160" y="3961"/>
                      <a:pt x="1434" y="4046"/>
                      <a:pt x="1725" y="4046"/>
                    </a:cubicBezTo>
                    <a:cubicBezTo>
                      <a:pt x="1806" y="4046"/>
                      <a:pt x="1889" y="4039"/>
                      <a:pt x="1974" y="4025"/>
                    </a:cubicBezTo>
                    <a:cubicBezTo>
                      <a:pt x="2296" y="3972"/>
                      <a:pt x="2599" y="3800"/>
                      <a:pt x="2776" y="3522"/>
                    </a:cubicBezTo>
                    <a:cubicBezTo>
                      <a:pt x="2940" y="3265"/>
                      <a:pt x="2995" y="2921"/>
                      <a:pt x="2892" y="2631"/>
                    </a:cubicBezTo>
                    <a:cubicBezTo>
                      <a:pt x="2772" y="2294"/>
                      <a:pt x="2478" y="2129"/>
                      <a:pt x="2165" y="2010"/>
                    </a:cubicBezTo>
                    <a:cubicBezTo>
                      <a:pt x="2410" y="1456"/>
                      <a:pt x="2611" y="796"/>
                      <a:pt x="2170" y="284"/>
                    </a:cubicBezTo>
                    <a:cubicBezTo>
                      <a:pt x="2009" y="96"/>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5" name="Google Shape;5865;p58"/>
              <p:cNvSpPr/>
              <p:nvPr/>
            </p:nvSpPr>
            <p:spPr>
              <a:xfrm>
                <a:off x="2195800" y="1490050"/>
                <a:ext cx="5025" cy="8175"/>
              </a:xfrm>
              <a:custGeom>
                <a:avLst/>
                <a:gdLst/>
                <a:ahLst/>
                <a:cxnLst/>
                <a:rect l="l" t="t" r="r" b="b"/>
                <a:pathLst>
                  <a:path w="201" h="327" extrusionOk="0">
                    <a:moveTo>
                      <a:pt x="161" y="0"/>
                    </a:moveTo>
                    <a:cubicBezTo>
                      <a:pt x="150" y="9"/>
                      <a:pt x="136" y="15"/>
                      <a:pt x="122" y="19"/>
                    </a:cubicBezTo>
                    <a:cubicBezTo>
                      <a:pt x="140" y="104"/>
                      <a:pt x="73" y="177"/>
                      <a:pt x="1" y="188"/>
                    </a:cubicBezTo>
                    <a:cubicBezTo>
                      <a:pt x="47" y="233"/>
                      <a:pt x="93" y="280"/>
                      <a:pt x="138" y="327"/>
                    </a:cubicBezTo>
                    <a:cubicBezTo>
                      <a:pt x="157" y="225"/>
                      <a:pt x="178" y="123"/>
                      <a:pt x="201" y="20"/>
                    </a:cubicBez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6" name="Google Shape;5866;p58"/>
              <p:cNvSpPr/>
              <p:nvPr/>
            </p:nvSpPr>
            <p:spPr>
              <a:xfrm>
                <a:off x="2212575" y="1545975"/>
                <a:ext cx="3950" cy="7450"/>
              </a:xfrm>
              <a:custGeom>
                <a:avLst/>
                <a:gdLst/>
                <a:ahLst/>
                <a:cxnLst/>
                <a:rect l="l" t="t" r="r" b="b"/>
                <a:pathLst>
                  <a:path w="158" h="298" extrusionOk="0">
                    <a:moveTo>
                      <a:pt x="1" y="0"/>
                    </a:moveTo>
                    <a:lnTo>
                      <a:pt x="1" y="0"/>
                    </a:lnTo>
                    <a:cubicBezTo>
                      <a:pt x="13" y="99"/>
                      <a:pt x="24" y="198"/>
                      <a:pt x="32" y="297"/>
                    </a:cubicBezTo>
                    <a:cubicBezTo>
                      <a:pt x="40" y="297"/>
                      <a:pt x="47" y="298"/>
                      <a:pt x="54" y="298"/>
                    </a:cubicBezTo>
                    <a:cubicBezTo>
                      <a:pt x="90" y="298"/>
                      <a:pt x="126" y="289"/>
                      <a:pt x="158" y="272"/>
                    </a:cubicBezTo>
                    <a:cubicBezTo>
                      <a:pt x="130" y="228"/>
                      <a:pt x="103" y="183"/>
                      <a:pt x="76" y="138"/>
                    </a:cubicBezTo>
                    <a:cubicBezTo>
                      <a:pt x="50" y="93"/>
                      <a:pt x="25"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7" name="Google Shape;5867;p58"/>
              <p:cNvSpPr/>
              <p:nvPr/>
            </p:nvSpPr>
            <p:spPr>
              <a:xfrm>
                <a:off x="2189125" y="1490550"/>
                <a:ext cx="32275" cy="62850"/>
              </a:xfrm>
              <a:custGeom>
                <a:avLst/>
                <a:gdLst/>
                <a:ahLst/>
                <a:cxnLst/>
                <a:rect l="l" t="t" r="r" b="b"/>
                <a:pathLst>
                  <a:path w="1291" h="2514" extrusionOk="0">
                    <a:moveTo>
                      <a:pt x="468" y="0"/>
                    </a:moveTo>
                    <a:cubicBezTo>
                      <a:pt x="445" y="101"/>
                      <a:pt x="424" y="205"/>
                      <a:pt x="405" y="307"/>
                    </a:cubicBezTo>
                    <a:cubicBezTo>
                      <a:pt x="360" y="260"/>
                      <a:pt x="316" y="213"/>
                      <a:pt x="268" y="168"/>
                    </a:cubicBezTo>
                    <a:cubicBezTo>
                      <a:pt x="261" y="169"/>
                      <a:pt x="255" y="170"/>
                      <a:pt x="248" y="170"/>
                    </a:cubicBezTo>
                    <a:cubicBezTo>
                      <a:pt x="209" y="170"/>
                      <a:pt x="170" y="150"/>
                      <a:pt x="148" y="101"/>
                    </a:cubicBezTo>
                    <a:cubicBezTo>
                      <a:pt x="145" y="97"/>
                      <a:pt x="143" y="93"/>
                      <a:pt x="141" y="90"/>
                    </a:cubicBezTo>
                    <a:cubicBezTo>
                      <a:pt x="98" y="137"/>
                      <a:pt x="66" y="194"/>
                      <a:pt x="51" y="257"/>
                    </a:cubicBezTo>
                    <a:cubicBezTo>
                      <a:pt x="1" y="449"/>
                      <a:pt x="85" y="667"/>
                      <a:pt x="138" y="852"/>
                    </a:cubicBezTo>
                    <a:cubicBezTo>
                      <a:pt x="254" y="1251"/>
                      <a:pt x="401" y="1641"/>
                      <a:pt x="578" y="2017"/>
                    </a:cubicBezTo>
                    <a:cubicBezTo>
                      <a:pt x="648" y="2168"/>
                      <a:pt x="717" y="2383"/>
                      <a:pt x="867" y="2477"/>
                    </a:cubicBezTo>
                    <a:cubicBezTo>
                      <a:pt x="898" y="2497"/>
                      <a:pt x="934" y="2510"/>
                      <a:pt x="970" y="2514"/>
                    </a:cubicBezTo>
                    <a:cubicBezTo>
                      <a:pt x="963" y="2415"/>
                      <a:pt x="952" y="2316"/>
                      <a:pt x="939" y="2217"/>
                    </a:cubicBezTo>
                    <a:lnTo>
                      <a:pt x="939" y="2217"/>
                    </a:lnTo>
                    <a:cubicBezTo>
                      <a:pt x="963" y="2264"/>
                      <a:pt x="988" y="2310"/>
                      <a:pt x="1015" y="2355"/>
                    </a:cubicBezTo>
                    <a:cubicBezTo>
                      <a:pt x="1042" y="2401"/>
                      <a:pt x="1068" y="2446"/>
                      <a:pt x="1096" y="2490"/>
                    </a:cubicBezTo>
                    <a:cubicBezTo>
                      <a:pt x="1153" y="2458"/>
                      <a:pt x="1195" y="2404"/>
                      <a:pt x="1212" y="2340"/>
                    </a:cubicBezTo>
                    <a:cubicBezTo>
                      <a:pt x="1220" y="2311"/>
                      <a:pt x="1227" y="2280"/>
                      <a:pt x="1232" y="2248"/>
                    </a:cubicBezTo>
                    <a:cubicBezTo>
                      <a:pt x="1290" y="2115"/>
                      <a:pt x="1268" y="1947"/>
                      <a:pt x="1252" y="1807"/>
                    </a:cubicBezTo>
                    <a:cubicBezTo>
                      <a:pt x="1252" y="1806"/>
                      <a:pt x="1252" y="1806"/>
                      <a:pt x="1252" y="1805"/>
                    </a:cubicBezTo>
                    <a:cubicBezTo>
                      <a:pt x="1252" y="1792"/>
                      <a:pt x="1251" y="1780"/>
                      <a:pt x="1251" y="1768"/>
                    </a:cubicBezTo>
                    <a:cubicBezTo>
                      <a:pt x="1243" y="1582"/>
                      <a:pt x="1217" y="1397"/>
                      <a:pt x="1173" y="1216"/>
                    </a:cubicBezTo>
                    <a:cubicBezTo>
                      <a:pt x="1072" y="804"/>
                      <a:pt x="881" y="420"/>
                      <a:pt x="614" y="92"/>
                    </a:cubicBezTo>
                    <a:cubicBezTo>
                      <a:pt x="595" y="67"/>
                      <a:pt x="565" y="52"/>
                      <a:pt x="534" y="52"/>
                    </a:cubicBezTo>
                    <a:cubicBezTo>
                      <a:pt x="531" y="52"/>
                      <a:pt x="528" y="52"/>
                      <a:pt x="525" y="53"/>
                    </a:cubicBezTo>
                    <a:cubicBezTo>
                      <a:pt x="515" y="46"/>
                      <a:pt x="506" y="42"/>
                      <a:pt x="496" y="37"/>
                    </a:cubicBezTo>
                    <a:cubicBezTo>
                      <a:pt x="489" y="23"/>
                      <a:pt x="479" y="1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8" name="Google Shape;5868;p58"/>
              <p:cNvSpPr/>
              <p:nvPr/>
            </p:nvSpPr>
            <p:spPr>
              <a:xfrm>
                <a:off x="2159900" y="1433675"/>
                <a:ext cx="42675" cy="58625"/>
              </a:xfrm>
              <a:custGeom>
                <a:avLst/>
                <a:gdLst/>
                <a:ahLst/>
                <a:cxnLst/>
                <a:rect l="l" t="t" r="r" b="b"/>
                <a:pathLst>
                  <a:path w="1707" h="2345" extrusionOk="0">
                    <a:moveTo>
                      <a:pt x="1437" y="1"/>
                    </a:moveTo>
                    <a:cubicBezTo>
                      <a:pt x="1405" y="1"/>
                      <a:pt x="1372" y="7"/>
                      <a:pt x="1341" y="20"/>
                    </a:cubicBezTo>
                    <a:cubicBezTo>
                      <a:pt x="1213" y="78"/>
                      <a:pt x="1179" y="237"/>
                      <a:pt x="1243" y="352"/>
                    </a:cubicBezTo>
                    <a:cubicBezTo>
                      <a:pt x="1256" y="399"/>
                      <a:pt x="1285" y="439"/>
                      <a:pt x="1323" y="468"/>
                    </a:cubicBezTo>
                    <a:cubicBezTo>
                      <a:pt x="1339" y="480"/>
                      <a:pt x="1356" y="489"/>
                      <a:pt x="1374" y="498"/>
                    </a:cubicBezTo>
                    <a:lnTo>
                      <a:pt x="1374" y="649"/>
                    </a:lnTo>
                    <a:cubicBezTo>
                      <a:pt x="1374" y="816"/>
                      <a:pt x="1375" y="983"/>
                      <a:pt x="1376" y="1150"/>
                    </a:cubicBezTo>
                    <a:cubicBezTo>
                      <a:pt x="1377" y="1403"/>
                      <a:pt x="1378" y="1657"/>
                      <a:pt x="1379" y="1910"/>
                    </a:cubicBezTo>
                    <a:cubicBezTo>
                      <a:pt x="1143" y="1463"/>
                      <a:pt x="870" y="1038"/>
                      <a:pt x="563" y="637"/>
                    </a:cubicBezTo>
                    <a:cubicBezTo>
                      <a:pt x="552" y="624"/>
                      <a:pt x="540" y="613"/>
                      <a:pt x="528" y="602"/>
                    </a:cubicBezTo>
                    <a:cubicBezTo>
                      <a:pt x="472" y="496"/>
                      <a:pt x="355" y="421"/>
                      <a:pt x="246" y="421"/>
                    </a:cubicBezTo>
                    <a:cubicBezTo>
                      <a:pt x="164" y="421"/>
                      <a:pt x="87" y="464"/>
                      <a:pt x="44" y="568"/>
                    </a:cubicBezTo>
                    <a:cubicBezTo>
                      <a:pt x="0" y="674"/>
                      <a:pt x="35" y="805"/>
                      <a:pt x="123" y="878"/>
                    </a:cubicBezTo>
                    <a:cubicBezTo>
                      <a:pt x="163" y="914"/>
                      <a:pt x="214" y="933"/>
                      <a:pt x="267" y="933"/>
                    </a:cubicBezTo>
                    <a:cubicBezTo>
                      <a:pt x="274" y="933"/>
                      <a:pt x="282" y="932"/>
                      <a:pt x="290" y="932"/>
                    </a:cubicBezTo>
                    <a:cubicBezTo>
                      <a:pt x="338" y="927"/>
                      <a:pt x="372" y="901"/>
                      <a:pt x="409" y="875"/>
                    </a:cubicBezTo>
                    <a:cubicBezTo>
                      <a:pt x="742" y="1322"/>
                      <a:pt x="1034" y="1799"/>
                      <a:pt x="1279" y="2301"/>
                    </a:cubicBezTo>
                    <a:cubicBezTo>
                      <a:pt x="1296" y="2316"/>
                      <a:pt x="1313" y="2331"/>
                      <a:pt x="1329" y="2345"/>
                    </a:cubicBezTo>
                    <a:cubicBezTo>
                      <a:pt x="1391" y="2290"/>
                      <a:pt x="1469" y="2257"/>
                      <a:pt x="1550" y="2251"/>
                    </a:cubicBezTo>
                    <a:cubicBezTo>
                      <a:pt x="1554" y="2251"/>
                      <a:pt x="1558" y="2251"/>
                      <a:pt x="1562" y="2251"/>
                    </a:cubicBezTo>
                    <a:cubicBezTo>
                      <a:pt x="1574" y="2251"/>
                      <a:pt x="1586" y="2252"/>
                      <a:pt x="1597" y="2255"/>
                    </a:cubicBezTo>
                    <a:cubicBezTo>
                      <a:pt x="1630" y="2231"/>
                      <a:pt x="1649" y="2193"/>
                      <a:pt x="1647" y="2152"/>
                    </a:cubicBezTo>
                    <a:cubicBezTo>
                      <a:pt x="1645" y="1607"/>
                      <a:pt x="1643" y="1062"/>
                      <a:pt x="1641" y="517"/>
                    </a:cubicBezTo>
                    <a:cubicBezTo>
                      <a:pt x="1641" y="489"/>
                      <a:pt x="1642" y="457"/>
                      <a:pt x="1642" y="426"/>
                    </a:cubicBezTo>
                    <a:cubicBezTo>
                      <a:pt x="1684" y="377"/>
                      <a:pt x="1707" y="314"/>
                      <a:pt x="1704" y="250"/>
                    </a:cubicBezTo>
                    <a:cubicBezTo>
                      <a:pt x="1698" y="109"/>
                      <a:pt x="1570"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69" name="Google Shape;5869;p58"/>
              <p:cNvSpPr/>
              <p:nvPr/>
            </p:nvSpPr>
            <p:spPr>
              <a:xfrm>
                <a:off x="2191875" y="1491175"/>
                <a:ext cx="1300" cy="1600"/>
              </a:xfrm>
              <a:custGeom>
                <a:avLst/>
                <a:gdLst/>
                <a:ahLst/>
                <a:cxnLst/>
                <a:rect l="l" t="t" r="r" b="b"/>
                <a:pathLst>
                  <a:path w="52" h="64" extrusionOk="0">
                    <a:moveTo>
                      <a:pt x="0" y="1"/>
                    </a:moveTo>
                    <a:lnTo>
                      <a:pt x="0" y="1"/>
                    </a:lnTo>
                    <a:cubicBezTo>
                      <a:pt x="11" y="22"/>
                      <a:pt x="22" y="43"/>
                      <a:pt x="31" y="64"/>
                    </a:cubicBezTo>
                    <a:cubicBezTo>
                      <a:pt x="38" y="57"/>
                      <a:pt x="44" y="51"/>
                      <a:pt x="51" y="45"/>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0" name="Google Shape;5870;p58"/>
              <p:cNvSpPr/>
              <p:nvPr/>
            </p:nvSpPr>
            <p:spPr>
              <a:xfrm>
                <a:off x="2193150" y="1489450"/>
                <a:ext cx="6800" cy="5300"/>
              </a:xfrm>
              <a:custGeom>
                <a:avLst/>
                <a:gdLst/>
                <a:ahLst/>
                <a:cxnLst/>
                <a:rect l="l" t="t" r="r" b="b"/>
                <a:pathLst>
                  <a:path w="272" h="212" extrusionOk="0">
                    <a:moveTo>
                      <a:pt x="243" y="0"/>
                    </a:moveTo>
                    <a:cubicBezTo>
                      <a:pt x="233" y="0"/>
                      <a:pt x="222" y="7"/>
                      <a:pt x="219" y="20"/>
                    </a:cubicBezTo>
                    <a:lnTo>
                      <a:pt x="220" y="20"/>
                    </a:lnTo>
                    <a:cubicBezTo>
                      <a:pt x="139" y="26"/>
                      <a:pt x="61" y="59"/>
                      <a:pt x="0" y="114"/>
                    </a:cubicBezTo>
                    <a:cubicBezTo>
                      <a:pt x="37" y="145"/>
                      <a:pt x="72" y="178"/>
                      <a:pt x="107" y="211"/>
                    </a:cubicBezTo>
                    <a:cubicBezTo>
                      <a:pt x="178" y="200"/>
                      <a:pt x="246" y="127"/>
                      <a:pt x="228" y="42"/>
                    </a:cubicBezTo>
                    <a:lnTo>
                      <a:pt x="228" y="42"/>
                    </a:lnTo>
                    <a:cubicBezTo>
                      <a:pt x="233" y="46"/>
                      <a:pt x="238" y="48"/>
                      <a:pt x="243" y="48"/>
                    </a:cubicBezTo>
                    <a:cubicBezTo>
                      <a:pt x="258" y="48"/>
                      <a:pt x="272" y="33"/>
                      <a:pt x="266" y="17"/>
                    </a:cubicBezTo>
                    <a:cubicBezTo>
                      <a:pt x="262" y="6"/>
                      <a:pt x="253" y="0"/>
                      <a:pt x="24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1" name="Google Shape;5871;p58"/>
              <p:cNvSpPr/>
              <p:nvPr/>
            </p:nvSpPr>
            <p:spPr>
              <a:xfrm>
                <a:off x="2192650" y="1492275"/>
                <a:ext cx="3175" cy="2525"/>
              </a:xfrm>
              <a:custGeom>
                <a:avLst/>
                <a:gdLst/>
                <a:ahLst/>
                <a:cxnLst/>
                <a:rect l="l" t="t" r="r" b="b"/>
                <a:pathLst>
                  <a:path w="127" h="101" extrusionOk="0">
                    <a:moveTo>
                      <a:pt x="20" y="1"/>
                    </a:moveTo>
                    <a:cubicBezTo>
                      <a:pt x="13" y="7"/>
                      <a:pt x="7" y="13"/>
                      <a:pt x="0" y="21"/>
                    </a:cubicBezTo>
                    <a:cubicBezTo>
                      <a:pt x="2" y="24"/>
                      <a:pt x="4" y="28"/>
                      <a:pt x="7" y="32"/>
                    </a:cubicBezTo>
                    <a:cubicBezTo>
                      <a:pt x="29" y="80"/>
                      <a:pt x="67" y="100"/>
                      <a:pt x="105" y="100"/>
                    </a:cubicBezTo>
                    <a:cubicBezTo>
                      <a:pt x="112" y="100"/>
                      <a:pt x="120" y="100"/>
                      <a:pt x="127" y="98"/>
                    </a:cubicBezTo>
                    <a:cubicBezTo>
                      <a:pt x="92" y="65"/>
                      <a:pt x="57" y="32"/>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2" name="Google Shape;5872;p58"/>
              <p:cNvSpPr/>
              <p:nvPr/>
            </p:nvSpPr>
            <p:spPr>
              <a:xfrm>
                <a:off x="2163575" y="1306550"/>
                <a:ext cx="93900" cy="76100"/>
              </a:xfrm>
              <a:custGeom>
                <a:avLst/>
                <a:gdLst/>
                <a:ahLst/>
                <a:cxnLst/>
                <a:rect l="l" t="t" r="r" b="b"/>
                <a:pathLst>
                  <a:path w="3756" h="3044" extrusionOk="0">
                    <a:moveTo>
                      <a:pt x="2841" y="0"/>
                    </a:moveTo>
                    <a:cubicBezTo>
                      <a:pt x="1894" y="15"/>
                      <a:pt x="947" y="30"/>
                      <a:pt x="0" y="44"/>
                    </a:cubicBezTo>
                    <a:cubicBezTo>
                      <a:pt x="141" y="407"/>
                      <a:pt x="391" y="721"/>
                      <a:pt x="723" y="924"/>
                    </a:cubicBezTo>
                    <a:cubicBezTo>
                      <a:pt x="575" y="1416"/>
                      <a:pt x="954" y="1933"/>
                      <a:pt x="1434" y="2079"/>
                    </a:cubicBezTo>
                    <a:cubicBezTo>
                      <a:pt x="1529" y="2107"/>
                      <a:pt x="1623" y="2120"/>
                      <a:pt x="1716" y="2120"/>
                    </a:cubicBezTo>
                    <a:cubicBezTo>
                      <a:pt x="2188" y="2120"/>
                      <a:pt x="2625" y="1779"/>
                      <a:pt x="2888" y="1398"/>
                    </a:cubicBezTo>
                    <a:lnTo>
                      <a:pt x="2888" y="1398"/>
                    </a:lnTo>
                    <a:cubicBezTo>
                      <a:pt x="2880" y="1428"/>
                      <a:pt x="2873" y="1457"/>
                      <a:pt x="2865" y="1486"/>
                    </a:cubicBezTo>
                    <a:cubicBezTo>
                      <a:pt x="2817" y="1698"/>
                      <a:pt x="2777" y="1911"/>
                      <a:pt x="2745" y="2126"/>
                    </a:cubicBezTo>
                    <a:cubicBezTo>
                      <a:pt x="2719" y="2303"/>
                      <a:pt x="2681" y="2490"/>
                      <a:pt x="2708" y="2670"/>
                    </a:cubicBezTo>
                    <a:cubicBezTo>
                      <a:pt x="2742" y="2905"/>
                      <a:pt x="2927" y="3043"/>
                      <a:pt x="3129" y="3043"/>
                    </a:cubicBezTo>
                    <a:cubicBezTo>
                      <a:pt x="3226" y="3043"/>
                      <a:pt x="3326" y="3011"/>
                      <a:pt x="3416" y="2943"/>
                    </a:cubicBezTo>
                    <a:cubicBezTo>
                      <a:pt x="3720" y="2709"/>
                      <a:pt x="3755" y="2238"/>
                      <a:pt x="3730" y="1886"/>
                    </a:cubicBezTo>
                    <a:cubicBezTo>
                      <a:pt x="3729" y="1870"/>
                      <a:pt x="3726" y="1854"/>
                      <a:pt x="3725" y="1837"/>
                    </a:cubicBezTo>
                    <a:cubicBezTo>
                      <a:pt x="3688" y="1833"/>
                      <a:pt x="3653" y="1820"/>
                      <a:pt x="3621" y="1800"/>
                    </a:cubicBezTo>
                    <a:cubicBezTo>
                      <a:pt x="3472" y="1707"/>
                      <a:pt x="3403" y="1492"/>
                      <a:pt x="3332" y="1341"/>
                    </a:cubicBezTo>
                    <a:cubicBezTo>
                      <a:pt x="3156" y="964"/>
                      <a:pt x="3009" y="574"/>
                      <a:pt x="2893" y="175"/>
                    </a:cubicBezTo>
                    <a:cubicBezTo>
                      <a:pt x="2877" y="119"/>
                      <a:pt x="2858" y="61"/>
                      <a:pt x="2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3" name="Google Shape;5873;p58"/>
              <p:cNvSpPr/>
              <p:nvPr/>
            </p:nvSpPr>
            <p:spPr>
              <a:xfrm>
                <a:off x="2256800" y="1305250"/>
                <a:ext cx="61725" cy="66100"/>
              </a:xfrm>
              <a:custGeom>
                <a:avLst/>
                <a:gdLst/>
                <a:ahLst/>
                <a:cxnLst/>
                <a:rect l="l" t="t" r="r" b="b"/>
                <a:pathLst>
                  <a:path w="2469" h="2644" extrusionOk="0">
                    <a:moveTo>
                      <a:pt x="2423" y="0"/>
                    </a:moveTo>
                    <a:lnTo>
                      <a:pt x="2423" y="0"/>
                    </a:lnTo>
                    <a:cubicBezTo>
                      <a:pt x="1615" y="13"/>
                      <a:pt x="808" y="26"/>
                      <a:pt x="1" y="39"/>
                    </a:cubicBezTo>
                    <a:cubicBezTo>
                      <a:pt x="86" y="216"/>
                      <a:pt x="152" y="402"/>
                      <a:pt x="198" y="592"/>
                    </a:cubicBezTo>
                    <a:cubicBezTo>
                      <a:pt x="242" y="773"/>
                      <a:pt x="267" y="958"/>
                      <a:pt x="276" y="1144"/>
                    </a:cubicBezTo>
                    <a:cubicBezTo>
                      <a:pt x="276" y="1156"/>
                      <a:pt x="277" y="1167"/>
                      <a:pt x="278" y="1180"/>
                    </a:cubicBezTo>
                    <a:lnTo>
                      <a:pt x="278" y="1182"/>
                    </a:lnTo>
                    <a:cubicBezTo>
                      <a:pt x="294" y="1323"/>
                      <a:pt x="316" y="1492"/>
                      <a:pt x="258" y="1624"/>
                    </a:cubicBezTo>
                    <a:cubicBezTo>
                      <a:pt x="252" y="1655"/>
                      <a:pt x="245" y="1686"/>
                      <a:pt x="237" y="1716"/>
                    </a:cubicBezTo>
                    <a:cubicBezTo>
                      <a:pt x="221" y="1780"/>
                      <a:pt x="178" y="1833"/>
                      <a:pt x="121" y="1865"/>
                    </a:cubicBezTo>
                    <a:cubicBezTo>
                      <a:pt x="202" y="1993"/>
                      <a:pt x="291" y="2116"/>
                      <a:pt x="387" y="2232"/>
                    </a:cubicBezTo>
                    <a:cubicBezTo>
                      <a:pt x="511" y="2382"/>
                      <a:pt x="654" y="2540"/>
                      <a:pt x="841" y="2610"/>
                    </a:cubicBezTo>
                    <a:cubicBezTo>
                      <a:pt x="898" y="2632"/>
                      <a:pt x="961" y="2644"/>
                      <a:pt x="1023" y="2644"/>
                    </a:cubicBezTo>
                    <a:cubicBezTo>
                      <a:pt x="1126" y="2644"/>
                      <a:pt x="1228" y="2612"/>
                      <a:pt x="1307" y="2543"/>
                    </a:cubicBezTo>
                    <a:cubicBezTo>
                      <a:pt x="1452" y="2417"/>
                      <a:pt x="1456" y="2224"/>
                      <a:pt x="1378" y="2059"/>
                    </a:cubicBezTo>
                    <a:cubicBezTo>
                      <a:pt x="1215" y="1712"/>
                      <a:pt x="866" y="1434"/>
                      <a:pt x="577" y="1195"/>
                    </a:cubicBezTo>
                    <a:cubicBezTo>
                      <a:pt x="518" y="1148"/>
                      <a:pt x="460" y="1100"/>
                      <a:pt x="401" y="1053"/>
                    </a:cubicBezTo>
                    <a:lnTo>
                      <a:pt x="401" y="1053"/>
                    </a:lnTo>
                    <a:cubicBezTo>
                      <a:pt x="653" y="1189"/>
                      <a:pt x="927" y="1273"/>
                      <a:pt x="1219" y="1273"/>
                    </a:cubicBezTo>
                    <a:cubicBezTo>
                      <a:pt x="1300" y="1273"/>
                      <a:pt x="1383" y="1266"/>
                      <a:pt x="1467" y="1252"/>
                    </a:cubicBezTo>
                    <a:cubicBezTo>
                      <a:pt x="1788" y="1199"/>
                      <a:pt x="2092" y="1026"/>
                      <a:pt x="2269" y="749"/>
                    </a:cubicBezTo>
                    <a:cubicBezTo>
                      <a:pt x="2408" y="533"/>
                      <a:pt x="2468" y="255"/>
                      <a:pt x="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4" name="Google Shape;5874;p58"/>
              <p:cNvSpPr/>
              <p:nvPr/>
            </p:nvSpPr>
            <p:spPr>
              <a:xfrm>
                <a:off x="2255900" y="1345050"/>
                <a:ext cx="3950" cy="7475"/>
              </a:xfrm>
              <a:custGeom>
                <a:avLst/>
                <a:gdLst/>
                <a:ahLst/>
                <a:cxnLst/>
                <a:rect l="l" t="t" r="r" b="b"/>
                <a:pathLst>
                  <a:path w="158" h="299" extrusionOk="0">
                    <a:moveTo>
                      <a:pt x="0" y="1"/>
                    </a:moveTo>
                    <a:lnTo>
                      <a:pt x="0" y="1"/>
                    </a:lnTo>
                    <a:cubicBezTo>
                      <a:pt x="13" y="100"/>
                      <a:pt x="24" y="198"/>
                      <a:pt x="32" y="297"/>
                    </a:cubicBezTo>
                    <a:cubicBezTo>
                      <a:pt x="41" y="298"/>
                      <a:pt x="49" y="299"/>
                      <a:pt x="58" y="299"/>
                    </a:cubicBezTo>
                    <a:cubicBezTo>
                      <a:pt x="93" y="299"/>
                      <a:pt x="127" y="290"/>
                      <a:pt x="158" y="273"/>
                    </a:cubicBezTo>
                    <a:cubicBezTo>
                      <a:pt x="130" y="229"/>
                      <a:pt x="103" y="185"/>
                      <a:pt x="76" y="139"/>
                    </a:cubicBezTo>
                    <a:cubicBezTo>
                      <a:pt x="50" y="93"/>
                      <a:pt x="25" y="4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5" name="Google Shape;5875;p58"/>
              <p:cNvSpPr/>
              <p:nvPr/>
            </p:nvSpPr>
            <p:spPr>
              <a:xfrm>
                <a:off x="2234600" y="1306200"/>
                <a:ext cx="30150" cy="46300"/>
              </a:xfrm>
              <a:custGeom>
                <a:avLst/>
                <a:gdLst/>
                <a:ahLst/>
                <a:cxnLst/>
                <a:rect l="l" t="t" r="r" b="b"/>
                <a:pathLst>
                  <a:path w="1206" h="1852" extrusionOk="0">
                    <a:moveTo>
                      <a:pt x="890" y="0"/>
                    </a:moveTo>
                    <a:lnTo>
                      <a:pt x="1" y="14"/>
                    </a:lnTo>
                    <a:cubicBezTo>
                      <a:pt x="18" y="75"/>
                      <a:pt x="37" y="133"/>
                      <a:pt x="53" y="189"/>
                    </a:cubicBezTo>
                    <a:cubicBezTo>
                      <a:pt x="168" y="588"/>
                      <a:pt x="315" y="978"/>
                      <a:pt x="492" y="1355"/>
                    </a:cubicBezTo>
                    <a:cubicBezTo>
                      <a:pt x="562" y="1506"/>
                      <a:pt x="632" y="1721"/>
                      <a:pt x="781" y="1814"/>
                    </a:cubicBezTo>
                    <a:cubicBezTo>
                      <a:pt x="812" y="1834"/>
                      <a:pt x="848" y="1847"/>
                      <a:pt x="885" y="1851"/>
                    </a:cubicBezTo>
                    <a:cubicBezTo>
                      <a:pt x="877" y="1752"/>
                      <a:pt x="866" y="1654"/>
                      <a:pt x="852" y="1555"/>
                    </a:cubicBezTo>
                    <a:lnTo>
                      <a:pt x="852" y="1555"/>
                    </a:lnTo>
                    <a:cubicBezTo>
                      <a:pt x="878" y="1601"/>
                      <a:pt x="902" y="1647"/>
                      <a:pt x="929" y="1693"/>
                    </a:cubicBezTo>
                    <a:cubicBezTo>
                      <a:pt x="956" y="1739"/>
                      <a:pt x="982" y="1783"/>
                      <a:pt x="1010" y="1827"/>
                    </a:cubicBezTo>
                    <a:cubicBezTo>
                      <a:pt x="1067" y="1795"/>
                      <a:pt x="1110" y="1742"/>
                      <a:pt x="1126" y="1678"/>
                    </a:cubicBezTo>
                    <a:cubicBezTo>
                      <a:pt x="1134" y="1648"/>
                      <a:pt x="1141" y="1617"/>
                      <a:pt x="1147" y="1586"/>
                    </a:cubicBezTo>
                    <a:cubicBezTo>
                      <a:pt x="1205" y="1453"/>
                      <a:pt x="1183" y="1285"/>
                      <a:pt x="1166" y="1144"/>
                    </a:cubicBezTo>
                    <a:lnTo>
                      <a:pt x="1166" y="1142"/>
                    </a:lnTo>
                    <a:cubicBezTo>
                      <a:pt x="1166" y="1129"/>
                      <a:pt x="1166" y="1118"/>
                      <a:pt x="1165" y="1106"/>
                    </a:cubicBezTo>
                    <a:cubicBezTo>
                      <a:pt x="1158" y="920"/>
                      <a:pt x="1131" y="735"/>
                      <a:pt x="1089" y="553"/>
                    </a:cubicBezTo>
                    <a:cubicBezTo>
                      <a:pt x="1042" y="363"/>
                      <a:pt x="976" y="177"/>
                      <a:pt x="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6" name="Google Shape;5876;p58"/>
              <p:cNvSpPr/>
              <p:nvPr/>
            </p:nvSpPr>
            <p:spPr>
              <a:xfrm>
                <a:off x="2303125" y="1394775"/>
                <a:ext cx="98125" cy="113850"/>
              </a:xfrm>
              <a:custGeom>
                <a:avLst/>
                <a:gdLst/>
                <a:ahLst/>
                <a:cxnLst/>
                <a:rect l="l" t="t" r="r" b="b"/>
                <a:pathLst>
                  <a:path w="3925" h="4554" extrusionOk="0">
                    <a:moveTo>
                      <a:pt x="823" y="0"/>
                    </a:moveTo>
                    <a:cubicBezTo>
                      <a:pt x="548" y="0"/>
                      <a:pt x="290" y="75"/>
                      <a:pt x="160" y="362"/>
                    </a:cubicBezTo>
                    <a:cubicBezTo>
                      <a:pt x="1" y="713"/>
                      <a:pt x="25" y="1150"/>
                      <a:pt x="153" y="1507"/>
                    </a:cubicBezTo>
                    <a:cubicBezTo>
                      <a:pt x="290" y="1890"/>
                      <a:pt x="547" y="2223"/>
                      <a:pt x="894" y="2434"/>
                    </a:cubicBezTo>
                    <a:cubicBezTo>
                      <a:pt x="745" y="2927"/>
                      <a:pt x="1123" y="3443"/>
                      <a:pt x="1605" y="3589"/>
                    </a:cubicBezTo>
                    <a:cubicBezTo>
                      <a:pt x="1700" y="3618"/>
                      <a:pt x="1794" y="3631"/>
                      <a:pt x="1886" y="3631"/>
                    </a:cubicBezTo>
                    <a:cubicBezTo>
                      <a:pt x="2358" y="3631"/>
                      <a:pt x="2794" y="3290"/>
                      <a:pt x="3057" y="2909"/>
                    </a:cubicBezTo>
                    <a:lnTo>
                      <a:pt x="3057" y="2909"/>
                    </a:lnTo>
                    <a:cubicBezTo>
                      <a:pt x="3051" y="2938"/>
                      <a:pt x="3043" y="2967"/>
                      <a:pt x="3036" y="2997"/>
                    </a:cubicBezTo>
                    <a:cubicBezTo>
                      <a:pt x="2987" y="3208"/>
                      <a:pt x="2948" y="3422"/>
                      <a:pt x="2916" y="3637"/>
                    </a:cubicBezTo>
                    <a:cubicBezTo>
                      <a:pt x="2889" y="3814"/>
                      <a:pt x="2852" y="4000"/>
                      <a:pt x="2879" y="4180"/>
                    </a:cubicBezTo>
                    <a:cubicBezTo>
                      <a:pt x="2913" y="4415"/>
                      <a:pt x="3098" y="4554"/>
                      <a:pt x="3300" y="4554"/>
                    </a:cubicBezTo>
                    <a:cubicBezTo>
                      <a:pt x="3396" y="4554"/>
                      <a:pt x="3496" y="4522"/>
                      <a:pt x="3586" y="4453"/>
                    </a:cubicBezTo>
                    <a:cubicBezTo>
                      <a:pt x="3891" y="4219"/>
                      <a:pt x="3925" y="3749"/>
                      <a:pt x="3900" y="3397"/>
                    </a:cubicBezTo>
                    <a:cubicBezTo>
                      <a:pt x="3899" y="3381"/>
                      <a:pt x="3897" y="3365"/>
                      <a:pt x="3896" y="3348"/>
                    </a:cubicBezTo>
                    <a:cubicBezTo>
                      <a:pt x="3859" y="3343"/>
                      <a:pt x="3824" y="3331"/>
                      <a:pt x="3792" y="3310"/>
                    </a:cubicBezTo>
                    <a:cubicBezTo>
                      <a:pt x="3643" y="3217"/>
                      <a:pt x="3574" y="3002"/>
                      <a:pt x="3503" y="2851"/>
                    </a:cubicBezTo>
                    <a:cubicBezTo>
                      <a:pt x="3325" y="2475"/>
                      <a:pt x="3179" y="2085"/>
                      <a:pt x="3064" y="1685"/>
                    </a:cubicBezTo>
                    <a:cubicBezTo>
                      <a:pt x="3011" y="1501"/>
                      <a:pt x="2927" y="1283"/>
                      <a:pt x="2975" y="1091"/>
                    </a:cubicBezTo>
                    <a:cubicBezTo>
                      <a:pt x="2991" y="1028"/>
                      <a:pt x="3022" y="970"/>
                      <a:pt x="3067" y="923"/>
                    </a:cubicBezTo>
                    <a:cubicBezTo>
                      <a:pt x="3056" y="902"/>
                      <a:pt x="3047" y="881"/>
                      <a:pt x="3036" y="860"/>
                    </a:cubicBezTo>
                    <a:cubicBezTo>
                      <a:pt x="2533" y="430"/>
                      <a:pt x="1910" y="140"/>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7" name="Google Shape;5877;p58"/>
              <p:cNvSpPr/>
              <p:nvPr/>
            </p:nvSpPr>
            <p:spPr>
              <a:xfrm>
                <a:off x="2403625" y="1457875"/>
                <a:ext cx="33225" cy="39475"/>
              </a:xfrm>
              <a:custGeom>
                <a:avLst/>
                <a:gdLst/>
                <a:ahLst/>
                <a:cxnLst/>
                <a:rect l="l" t="t" r="r" b="b"/>
                <a:pathLst>
                  <a:path w="1329" h="1579" extrusionOk="0">
                    <a:moveTo>
                      <a:pt x="150" y="1"/>
                    </a:moveTo>
                    <a:lnTo>
                      <a:pt x="150" y="1"/>
                    </a:lnTo>
                    <a:cubicBezTo>
                      <a:pt x="153" y="27"/>
                      <a:pt x="154" y="52"/>
                      <a:pt x="155" y="78"/>
                    </a:cubicBezTo>
                    <a:cubicBezTo>
                      <a:pt x="157" y="90"/>
                      <a:pt x="157" y="103"/>
                      <a:pt x="157" y="115"/>
                    </a:cubicBezTo>
                    <a:lnTo>
                      <a:pt x="157" y="117"/>
                    </a:lnTo>
                    <a:cubicBezTo>
                      <a:pt x="174" y="257"/>
                      <a:pt x="196" y="426"/>
                      <a:pt x="138" y="558"/>
                    </a:cubicBezTo>
                    <a:cubicBezTo>
                      <a:pt x="131" y="590"/>
                      <a:pt x="125" y="621"/>
                      <a:pt x="116" y="650"/>
                    </a:cubicBezTo>
                    <a:cubicBezTo>
                      <a:pt x="100" y="714"/>
                      <a:pt x="58" y="767"/>
                      <a:pt x="1" y="799"/>
                    </a:cubicBezTo>
                    <a:cubicBezTo>
                      <a:pt x="81" y="928"/>
                      <a:pt x="171" y="1050"/>
                      <a:pt x="266" y="1166"/>
                    </a:cubicBezTo>
                    <a:cubicBezTo>
                      <a:pt x="391" y="1316"/>
                      <a:pt x="534" y="1474"/>
                      <a:pt x="720" y="1545"/>
                    </a:cubicBezTo>
                    <a:cubicBezTo>
                      <a:pt x="778" y="1567"/>
                      <a:pt x="840" y="1578"/>
                      <a:pt x="903" y="1578"/>
                    </a:cubicBezTo>
                    <a:cubicBezTo>
                      <a:pt x="1005" y="1578"/>
                      <a:pt x="1108" y="1546"/>
                      <a:pt x="1187" y="1478"/>
                    </a:cubicBezTo>
                    <a:cubicBezTo>
                      <a:pt x="1302" y="1378"/>
                      <a:pt x="1328" y="1236"/>
                      <a:pt x="1295" y="1100"/>
                    </a:cubicBezTo>
                    <a:cubicBezTo>
                      <a:pt x="933" y="714"/>
                      <a:pt x="551" y="346"/>
                      <a:pt x="150" y="1"/>
                    </a:cubicBezTo>
                    <a:close/>
                  </a:path>
                </a:pathLst>
              </a:custGeom>
              <a:solidFill>
                <a:srgbClr val="6987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8" name="Google Shape;5878;p58"/>
              <p:cNvSpPr/>
              <p:nvPr/>
            </p:nvSpPr>
            <p:spPr>
              <a:xfrm>
                <a:off x="2387925" y="1369750"/>
                <a:ext cx="58450" cy="81975"/>
              </a:xfrm>
              <a:custGeom>
                <a:avLst/>
                <a:gdLst/>
                <a:ahLst/>
                <a:cxnLst/>
                <a:rect l="l" t="t" r="r" b="b"/>
                <a:pathLst>
                  <a:path w="2338" h="3279" extrusionOk="0">
                    <a:moveTo>
                      <a:pt x="820" y="0"/>
                    </a:moveTo>
                    <a:cubicBezTo>
                      <a:pt x="739" y="77"/>
                      <a:pt x="667" y="162"/>
                      <a:pt x="604" y="253"/>
                    </a:cubicBezTo>
                    <a:cubicBezTo>
                      <a:pt x="396" y="554"/>
                      <a:pt x="265" y="918"/>
                      <a:pt x="152" y="1263"/>
                    </a:cubicBezTo>
                    <a:cubicBezTo>
                      <a:pt x="91" y="1453"/>
                      <a:pt x="43" y="1643"/>
                      <a:pt x="0" y="1835"/>
                    </a:cubicBezTo>
                    <a:cubicBezTo>
                      <a:pt x="12" y="1845"/>
                      <a:pt x="21" y="1858"/>
                      <a:pt x="29" y="1873"/>
                    </a:cubicBezTo>
                    <a:cubicBezTo>
                      <a:pt x="38" y="1877"/>
                      <a:pt x="48" y="1882"/>
                      <a:pt x="58" y="1887"/>
                    </a:cubicBezTo>
                    <a:cubicBezTo>
                      <a:pt x="60" y="1887"/>
                      <a:pt x="62" y="1887"/>
                      <a:pt x="64" y="1887"/>
                    </a:cubicBezTo>
                    <a:cubicBezTo>
                      <a:pt x="96" y="1887"/>
                      <a:pt x="127" y="1902"/>
                      <a:pt x="147" y="1928"/>
                    </a:cubicBezTo>
                    <a:cubicBezTo>
                      <a:pt x="414" y="2256"/>
                      <a:pt x="605" y="2640"/>
                      <a:pt x="706" y="3052"/>
                    </a:cubicBezTo>
                    <a:cubicBezTo>
                      <a:pt x="724" y="3126"/>
                      <a:pt x="739" y="3202"/>
                      <a:pt x="751" y="3278"/>
                    </a:cubicBezTo>
                    <a:cubicBezTo>
                      <a:pt x="1257" y="2753"/>
                      <a:pt x="1786" y="2250"/>
                      <a:pt x="2337" y="1769"/>
                    </a:cubicBezTo>
                    <a:cubicBezTo>
                      <a:pt x="2281" y="1743"/>
                      <a:pt x="2223" y="1719"/>
                      <a:pt x="2165" y="1698"/>
                    </a:cubicBezTo>
                    <a:cubicBezTo>
                      <a:pt x="2206" y="1603"/>
                      <a:pt x="2247" y="1505"/>
                      <a:pt x="2284" y="1405"/>
                    </a:cubicBezTo>
                    <a:lnTo>
                      <a:pt x="8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79" name="Google Shape;5879;p58"/>
              <p:cNvSpPr/>
              <p:nvPr/>
            </p:nvSpPr>
            <p:spPr>
              <a:xfrm>
                <a:off x="2399725" y="1471050"/>
                <a:ext cx="3950" cy="7475"/>
              </a:xfrm>
              <a:custGeom>
                <a:avLst/>
                <a:gdLst/>
                <a:ahLst/>
                <a:cxnLst/>
                <a:rect l="l" t="t" r="r" b="b"/>
                <a:pathLst>
                  <a:path w="158" h="299" extrusionOk="0">
                    <a:moveTo>
                      <a:pt x="0" y="0"/>
                    </a:moveTo>
                    <a:lnTo>
                      <a:pt x="0" y="0"/>
                    </a:lnTo>
                    <a:cubicBezTo>
                      <a:pt x="13" y="99"/>
                      <a:pt x="24" y="198"/>
                      <a:pt x="32" y="297"/>
                    </a:cubicBezTo>
                    <a:cubicBezTo>
                      <a:pt x="41" y="298"/>
                      <a:pt x="49" y="298"/>
                      <a:pt x="58" y="298"/>
                    </a:cubicBezTo>
                    <a:cubicBezTo>
                      <a:pt x="93" y="298"/>
                      <a:pt x="127" y="290"/>
                      <a:pt x="158" y="273"/>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0" name="Google Shape;5880;p58"/>
              <p:cNvSpPr/>
              <p:nvPr/>
            </p:nvSpPr>
            <p:spPr>
              <a:xfrm>
                <a:off x="2382950" y="1415125"/>
                <a:ext cx="5025" cy="8175"/>
              </a:xfrm>
              <a:custGeom>
                <a:avLst/>
                <a:gdLst/>
                <a:ahLst/>
                <a:cxnLst/>
                <a:rect l="l" t="t" r="r" b="b"/>
                <a:pathLst>
                  <a:path w="201" h="327" extrusionOk="0">
                    <a:moveTo>
                      <a:pt x="161" y="0"/>
                    </a:moveTo>
                    <a:cubicBezTo>
                      <a:pt x="149" y="9"/>
                      <a:pt x="135" y="15"/>
                      <a:pt x="122" y="19"/>
                    </a:cubicBezTo>
                    <a:cubicBezTo>
                      <a:pt x="140" y="104"/>
                      <a:pt x="72" y="177"/>
                      <a:pt x="0" y="188"/>
                    </a:cubicBezTo>
                    <a:cubicBezTo>
                      <a:pt x="47" y="233"/>
                      <a:pt x="93" y="280"/>
                      <a:pt x="138" y="327"/>
                    </a:cubicBezTo>
                    <a:cubicBezTo>
                      <a:pt x="157" y="225"/>
                      <a:pt x="178" y="121"/>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1" name="Google Shape;5881;p58"/>
              <p:cNvSpPr/>
              <p:nvPr/>
            </p:nvSpPr>
            <p:spPr>
              <a:xfrm>
                <a:off x="2376275" y="1415625"/>
                <a:ext cx="32275" cy="62875"/>
              </a:xfrm>
              <a:custGeom>
                <a:avLst/>
                <a:gdLst/>
                <a:ahLst/>
                <a:cxnLst/>
                <a:rect l="l" t="t" r="r" b="b"/>
                <a:pathLst>
                  <a:path w="1291" h="2515" extrusionOk="0">
                    <a:moveTo>
                      <a:pt x="467" y="0"/>
                    </a:moveTo>
                    <a:cubicBezTo>
                      <a:pt x="445" y="101"/>
                      <a:pt x="424" y="205"/>
                      <a:pt x="405" y="307"/>
                    </a:cubicBezTo>
                    <a:cubicBezTo>
                      <a:pt x="360" y="259"/>
                      <a:pt x="314" y="213"/>
                      <a:pt x="267" y="168"/>
                    </a:cubicBezTo>
                    <a:cubicBezTo>
                      <a:pt x="261" y="169"/>
                      <a:pt x="254" y="170"/>
                      <a:pt x="248" y="170"/>
                    </a:cubicBezTo>
                    <a:cubicBezTo>
                      <a:pt x="209" y="170"/>
                      <a:pt x="170" y="150"/>
                      <a:pt x="146" y="101"/>
                    </a:cubicBezTo>
                    <a:lnTo>
                      <a:pt x="141" y="90"/>
                    </a:lnTo>
                    <a:cubicBezTo>
                      <a:pt x="96" y="136"/>
                      <a:pt x="65" y="194"/>
                      <a:pt x="49" y="257"/>
                    </a:cubicBezTo>
                    <a:cubicBezTo>
                      <a:pt x="1" y="450"/>
                      <a:pt x="85" y="667"/>
                      <a:pt x="138" y="852"/>
                    </a:cubicBezTo>
                    <a:cubicBezTo>
                      <a:pt x="253" y="1251"/>
                      <a:pt x="399" y="1641"/>
                      <a:pt x="577" y="2017"/>
                    </a:cubicBezTo>
                    <a:cubicBezTo>
                      <a:pt x="648" y="2168"/>
                      <a:pt x="717" y="2383"/>
                      <a:pt x="866" y="2478"/>
                    </a:cubicBezTo>
                    <a:cubicBezTo>
                      <a:pt x="898" y="2497"/>
                      <a:pt x="933" y="2509"/>
                      <a:pt x="970" y="2515"/>
                    </a:cubicBezTo>
                    <a:cubicBezTo>
                      <a:pt x="962" y="2415"/>
                      <a:pt x="951" y="2316"/>
                      <a:pt x="938" y="2218"/>
                    </a:cubicBezTo>
                    <a:lnTo>
                      <a:pt x="938" y="2218"/>
                    </a:lnTo>
                    <a:cubicBezTo>
                      <a:pt x="963" y="2264"/>
                      <a:pt x="988" y="2310"/>
                      <a:pt x="1014" y="2355"/>
                    </a:cubicBezTo>
                    <a:cubicBezTo>
                      <a:pt x="1040" y="2401"/>
                      <a:pt x="1067" y="2446"/>
                      <a:pt x="1096" y="2490"/>
                    </a:cubicBezTo>
                    <a:cubicBezTo>
                      <a:pt x="1153" y="2458"/>
                      <a:pt x="1194" y="2404"/>
                      <a:pt x="1211" y="2340"/>
                    </a:cubicBezTo>
                    <a:cubicBezTo>
                      <a:pt x="1219" y="2311"/>
                      <a:pt x="1225" y="2280"/>
                      <a:pt x="1232" y="2249"/>
                    </a:cubicBezTo>
                    <a:cubicBezTo>
                      <a:pt x="1290" y="2116"/>
                      <a:pt x="1268" y="1948"/>
                      <a:pt x="1252" y="1807"/>
                    </a:cubicBezTo>
                    <a:lnTo>
                      <a:pt x="1252" y="1805"/>
                    </a:lnTo>
                    <a:cubicBezTo>
                      <a:pt x="1252" y="1793"/>
                      <a:pt x="1251" y="1780"/>
                      <a:pt x="1250" y="1768"/>
                    </a:cubicBezTo>
                    <a:cubicBezTo>
                      <a:pt x="1249" y="1743"/>
                      <a:pt x="1248" y="1716"/>
                      <a:pt x="1245" y="1691"/>
                    </a:cubicBezTo>
                    <a:cubicBezTo>
                      <a:pt x="1197" y="1648"/>
                      <a:pt x="1149" y="1607"/>
                      <a:pt x="1100" y="1565"/>
                    </a:cubicBezTo>
                    <a:cubicBezTo>
                      <a:pt x="1138" y="1525"/>
                      <a:pt x="1179" y="1483"/>
                      <a:pt x="1218" y="1443"/>
                    </a:cubicBezTo>
                    <a:cubicBezTo>
                      <a:pt x="1205" y="1367"/>
                      <a:pt x="1191" y="1291"/>
                      <a:pt x="1173" y="1217"/>
                    </a:cubicBezTo>
                    <a:cubicBezTo>
                      <a:pt x="1072" y="804"/>
                      <a:pt x="881" y="420"/>
                      <a:pt x="613" y="92"/>
                    </a:cubicBezTo>
                    <a:cubicBezTo>
                      <a:pt x="594" y="67"/>
                      <a:pt x="564" y="52"/>
                      <a:pt x="533" y="52"/>
                    </a:cubicBezTo>
                    <a:cubicBezTo>
                      <a:pt x="530" y="52"/>
                      <a:pt x="527" y="52"/>
                      <a:pt x="524" y="52"/>
                    </a:cubicBezTo>
                    <a:cubicBezTo>
                      <a:pt x="514" y="46"/>
                      <a:pt x="504" y="42"/>
                      <a:pt x="495" y="37"/>
                    </a:cubicBezTo>
                    <a:cubicBezTo>
                      <a:pt x="489" y="23"/>
                      <a:pt x="479" y="10"/>
                      <a:pt x="4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2" name="Google Shape;5882;p58"/>
              <p:cNvSpPr/>
              <p:nvPr/>
            </p:nvSpPr>
            <p:spPr>
              <a:xfrm>
                <a:off x="2347050" y="1358750"/>
                <a:ext cx="42650" cy="58650"/>
              </a:xfrm>
              <a:custGeom>
                <a:avLst/>
                <a:gdLst/>
                <a:ahLst/>
                <a:cxnLst/>
                <a:rect l="l" t="t" r="r" b="b"/>
                <a:pathLst>
                  <a:path w="1706" h="2346" extrusionOk="0">
                    <a:moveTo>
                      <a:pt x="1436" y="0"/>
                    </a:moveTo>
                    <a:cubicBezTo>
                      <a:pt x="1403" y="0"/>
                      <a:pt x="1371" y="7"/>
                      <a:pt x="1340" y="20"/>
                    </a:cubicBezTo>
                    <a:cubicBezTo>
                      <a:pt x="1213" y="78"/>
                      <a:pt x="1179" y="237"/>
                      <a:pt x="1242" y="352"/>
                    </a:cubicBezTo>
                    <a:cubicBezTo>
                      <a:pt x="1256" y="399"/>
                      <a:pt x="1283" y="439"/>
                      <a:pt x="1322" y="468"/>
                    </a:cubicBezTo>
                    <a:cubicBezTo>
                      <a:pt x="1338" y="480"/>
                      <a:pt x="1355" y="489"/>
                      <a:pt x="1373" y="498"/>
                    </a:cubicBezTo>
                    <a:lnTo>
                      <a:pt x="1373" y="649"/>
                    </a:lnTo>
                    <a:lnTo>
                      <a:pt x="1376" y="1149"/>
                    </a:lnTo>
                    <a:lnTo>
                      <a:pt x="1379" y="1910"/>
                    </a:lnTo>
                    <a:cubicBezTo>
                      <a:pt x="1144" y="1463"/>
                      <a:pt x="871" y="1038"/>
                      <a:pt x="562" y="638"/>
                    </a:cubicBezTo>
                    <a:cubicBezTo>
                      <a:pt x="552" y="624"/>
                      <a:pt x="540" y="613"/>
                      <a:pt x="527" y="602"/>
                    </a:cubicBezTo>
                    <a:cubicBezTo>
                      <a:pt x="472" y="496"/>
                      <a:pt x="355" y="422"/>
                      <a:pt x="246" y="422"/>
                    </a:cubicBezTo>
                    <a:cubicBezTo>
                      <a:pt x="164" y="422"/>
                      <a:pt x="87" y="464"/>
                      <a:pt x="45" y="568"/>
                    </a:cubicBezTo>
                    <a:cubicBezTo>
                      <a:pt x="0" y="674"/>
                      <a:pt x="36" y="805"/>
                      <a:pt x="123" y="879"/>
                    </a:cubicBezTo>
                    <a:cubicBezTo>
                      <a:pt x="164" y="914"/>
                      <a:pt x="217" y="933"/>
                      <a:pt x="270" y="933"/>
                    </a:cubicBezTo>
                    <a:cubicBezTo>
                      <a:pt x="277" y="933"/>
                      <a:pt x="284" y="933"/>
                      <a:pt x="290" y="933"/>
                    </a:cubicBezTo>
                    <a:cubicBezTo>
                      <a:pt x="338" y="927"/>
                      <a:pt x="372" y="901"/>
                      <a:pt x="409" y="875"/>
                    </a:cubicBezTo>
                    <a:cubicBezTo>
                      <a:pt x="743" y="1323"/>
                      <a:pt x="1036" y="1800"/>
                      <a:pt x="1280" y="2301"/>
                    </a:cubicBezTo>
                    <a:cubicBezTo>
                      <a:pt x="1297" y="2316"/>
                      <a:pt x="1314" y="2331"/>
                      <a:pt x="1331" y="2346"/>
                    </a:cubicBezTo>
                    <a:cubicBezTo>
                      <a:pt x="1392" y="2291"/>
                      <a:pt x="1468" y="2258"/>
                      <a:pt x="1549" y="2251"/>
                    </a:cubicBezTo>
                    <a:cubicBezTo>
                      <a:pt x="1553" y="2251"/>
                      <a:pt x="1557" y="2251"/>
                      <a:pt x="1560" y="2251"/>
                    </a:cubicBezTo>
                    <a:cubicBezTo>
                      <a:pt x="1573" y="2251"/>
                      <a:pt x="1585" y="2252"/>
                      <a:pt x="1597" y="2255"/>
                    </a:cubicBezTo>
                    <a:cubicBezTo>
                      <a:pt x="1630" y="2231"/>
                      <a:pt x="1648" y="2192"/>
                      <a:pt x="1647" y="2152"/>
                    </a:cubicBezTo>
                    <a:cubicBezTo>
                      <a:pt x="1644" y="1607"/>
                      <a:pt x="1642" y="1061"/>
                      <a:pt x="1639" y="517"/>
                    </a:cubicBezTo>
                    <a:cubicBezTo>
                      <a:pt x="1639" y="489"/>
                      <a:pt x="1639" y="457"/>
                      <a:pt x="1641" y="425"/>
                    </a:cubicBezTo>
                    <a:cubicBezTo>
                      <a:pt x="1683" y="377"/>
                      <a:pt x="1705" y="314"/>
                      <a:pt x="1703" y="250"/>
                    </a:cubicBezTo>
                    <a:cubicBezTo>
                      <a:pt x="1697" y="109"/>
                      <a:pt x="1569" y="0"/>
                      <a:pt x="14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3" name="Google Shape;5883;p58"/>
              <p:cNvSpPr/>
              <p:nvPr/>
            </p:nvSpPr>
            <p:spPr>
              <a:xfrm>
                <a:off x="2379025" y="1416250"/>
                <a:ext cx="1300" cy="1600"/>
              </a:xfrm>
              <a:custGeom>
                <a:avLst/>
                <a:gdLst/>
                <a:ahLst/>
                <a:cxnLst/>
                <a:rect l="l" t="t" r="r" b="b"/>
                <a:pathLst>
                  <a:path w="52" h="64" extrusionOk="0">
                    <a:moveTo>
                      <a:pt x="0" y="1"/>
                    </a:moveTo>
                    <a:lnTo>
                      <a:pt x="0" y="1"/>
                    </a:lnTo>
                    <a:cubicBezTo>
                      <a:pt x="11" y="22"/>
                      <a:pt x="20" y="42"/>
                      <a:pt x="31" y="64"/>
                    </a:cubicBezTo>
                    <a:cubicBezTo>
                      <a:pt x="37" y="57"/>
                      <a:pt x="44" y="51"/>
                      <a:pt x="51" y="44"/>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4" name="Google Shape;5884;p58"/>
              <p:cNvSpPr/>
              <p:nvPr/>
            </p:nvSpPr>
            <p:spPr>
              <a:xfrm>
                <a:off x="2380275" y="1414975"/>
                <a:ext cx="6675" cy="4850"/>
              </a:xfrm>
              <a:custGeom>
                <a:avLst/>
                <a:gdLst/>
                <a:ahLst/>
                <a:cxnLst/>
                <a:rect l="l" t="t" r="r" b="b"/>
                <a:pathLst>
                  <a:path w="267" h="194" extrusionOk="0">
                    <a:moveTo>
                      <a:pt x="236" y="1"/>
                    </a:moveTo>
                    <a:cubicBezTo>
                      <a:pt x="231" y="1"/>
                      <a:pt x="225" y="1"/>
                      <a:pt x="220" y="2"/>
                    </a:cubicBezTo>
                    <a:cubicBezTo>
                      <a:pt x="138" y="8"/>
                      <a:pt x="62" y="41"/>
                      <a:pt x="0" y="95"/>
                    </a:cubicBezTo>
                    <a:cubicBezTo>
                      <a:pt x="36" y="127"/>
                      <a:pt x="72" y="160"/>
                      <a:pt x="106" y="193"/>
                    </a:cubicBezTo>
                    <a:cubicBezTo>
                      <a:pt x="178" y="182"/>
                      <a:pt x="246" y="109"/>
                      <a:pt x="228" y="24"/>
                    </a:cubicBezTo>
                    <a:cubicBezTo>
                      <a:pt x="241" y="20"/>
                      <a:pt x="255" y="14"/>
                      <a:pt x="267" y="5"/>
                    </a:cubicBezTo>
                    <a:cubicBezTo>
                      <a:pt x="257" y="2"/>
                      <a:pt x="247"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5" name="Google Shape;5885;p58"/>
              <p:cNvSpPr/>
              <p:nvPr/>
            </p:nvSpPr>
            <p:spPr>
              <a:xfrm>
                <a:off x="2379775" y="1417350"/>
                <a:ext cx="3200" cy="2525"/>
              </a:xfrm>
              <a:custGeom>
                <a:avLst/>
                <a:gdLst/>
                <a:ahLst/>
                <a:cxnLst/>
                <a:rect l="l" t="t" r="r" b="b"/>
                <a:pathLst>
                  <a:path w="128" h="101" extrusionOk="0">
                    <a:moveTo>
                      <a:pt x="21" y="0"/>
                    </a:moveTo>
                    <a:cubicBezTo>
                      <a:pt x="14" y="7"/>
                      <a:pt x="7" y="13"/>
                      <a:pt x="1" y="20"/>
                    </a:cubicBezTo>
                    <a:lnTo>
                      <a:pt x="6" y="32"/>
                    </a:lnTo>
                    <a:cubicBezTo>
                      <a:pt x="29" y="80"/>
                      <a:pt x="67" y="100"/>
                      <a:pt x="106" y="100"/>
                    </a:cubicBezTo>
                    <a:cubicBezTo>
                      <a:pt x="113" y="100"/>
                      <a:pt x="120" y="100"/>
                      <a:pt x="127" y="98"/>
                    </a:cubicBezTo>
                    <a:cubicBezTo>
                      <a:pt x="92" y="65"/>
                      <a:pt x="57" y="32"/>
                      <a:pt x="2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6" name="Google Shape;5886;p58"/>
              <p:cNvSpPr/>
              <p:nvPr/>
            </p:nvSpPr>
            <p:spPr>
              <a:xfrm>
                <a:off x="2159300" y="1641550"/>
                <a:ext cx="90875" cy="79475"/>
              </a:xfrm>
              <a:custGeom>
                <a:avLst/>
                <a:gdLst/>
                <a:ahLst/>
                <a:cxnLst/>
                <a:rect l="l" t="t" r="r" b="b"/>
                <a:pathLst>
                  <a:path w="3635" h="3179" extrusionOk="0">
                    <a:moveTo>
                      <a:pt x="824" y="0"/>
                    </a:moveTo>
                    <a:cubicBezTo>
                      <a:pt x="549" y="0"/>
                      <a:pt x="291" y="74"/>
                      <a:pt x="160" y="362"/>
                    </a:cubicBezTo>
                    <a:cubicBezTo>
                      <a:pt x="1" y="713"/>
                      <a:pt x="25" y="1150"/>
                      <a:pt x="153" y="1507"/>
                    </a:cubicBezTo>
                    <a:cubicBezTo>
                      <a:pt x="290" y="1890"/>
                      <a:pt x="547" y="2222"/>
                      <a:pt x="894" y="2434"/>
                    </a:cubicBezTo>
                    <a:cubicBezTo>
                      <a:pt x="815" y="2694"/>
                      <a:pt x="884" y="2962"/>
                      <a:pt x="1039" y="3178"/>
                    </a:cubicBezTo>
                    <a:lnTo>
                      <a:pt x="2866" y="3146"/>
                    </a:lnTo>
                    <a:cubicBezTo>
                      <a:pt x="2936" y="3072"/>
                      <a:pt x="3000" y="2992"/>
                      <a:pt x="3059" y="2908"/>
                    </a:cubicBezTo>
                    <a:lnTo>
                      <a:pt x="3059" y="2908"/>
                    </a:lnTo>
                    <a:cubicBezTo>
                      <a:pt x="3051" y="2938"/>
                      <a:pt x="3044" y="2968"/>
                      <a:pt x="3037" y="2997"/>
                    </a:cubicBezTo>
                    <a:cubicBezTo>
                      <a:pt x="3026" y="3046"/>
                      <a:pt x="3015" y="3095"/>
                      <a:pt x="3004" y="3143"/>
                    </a:cubicBezTo>
                    <a:lnTo>
                      <a:pt x="3635" y="3132"/>
                    </a:lnTo>
                    <a:cubicBezTo>
                      <a:pt x="3582" y="3040"/>
                      <a:pt x="3542" y="2936"/>
                      <a:pt x="3503" y="2852"/>
                    </a:cubicBezTo>
                    <a:cubicBezTo>
                      <a:pt x="3327" y="2475"/>
                      <a:pt x="3180" y="2085"/>
                      <a:pt x="3064" y="1685"/>
                    </a:cubicBezTo>
                    <a:cubicBezTo>
                      <a:pt x="3011" y="1500"/>
                      <a:pt x="2927" y="1284"/>
                      <a:pt x="2977" y="1090"/>
                    </a:cubicBezTo>
                    <a:cubicBezTo>
                      <a:pt x="2992" y="1027"/>
                      <a:pt x="3024" y="970"/>
                      <a:pt x="3067" y="923"/>
                    </a:cubicBezTo>
                    <a:lnTo>
                      <a:pt x="3036" y="859"/>
                    </a:lnTo>
                    <a:cubicBezTo>
                      <a:pt x="2533" y="431"/>
                      <a:pt x="1911" y="141"/>
                      <a:pt x="1257" y="42"/>
                    </a:cubicBezTo>
                    <a:cubicBezTo>
                      <a:pt x="1119" y="21"/>
                      <a:pt x="969" y="0"/>
                      <a:pt x="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7" name="Google Shape;5887;p58"/>
              <p:cNvSpPr/>
              <p:nvPr/>
            </p:nvSpPr>
            <p:spPr>
              <a:xfrm>
                <a:off x="2244125" y="1608725"/>
                <a:ext cx="74925" cy="110875"/>
              </a:xfrm>
              <a:custGeom>
                <a:avLst/>
                <a:gdLst/>
                <a:ahLst/>
                <a:cxnLst/>
                <a:rect l="l" t="t" r="r" b="b"/>
                <a:pathLst>
                  <a:path w="2997" h="4435" extrusionOk="0">
                    <a:moveTo>
                      <a:pt x="1543" y="0"/>
                    </a:moveTo>
                    <a:cubicBezTo>
                      <a:pt x="1480" y="0"/>
                      <a:pt x="1416" y="7"/>
                      <a:pt x="1352" y="20"/>
                    </a:cubicBezTo>
                    <a:cubicBezTo>
                      <a:pt x="1036" y="86"/>
                      <a:pt x="784" y="306"/>
                      <a:pt x="603" y="565"/>
                    </a:cubicBezTo>
                    <a:cubicBezTo>
                      <a:pt x="395" y="866"/>
                      <a:pt x="264" y="1229"/>
                      <a:pt x="153" y="1575"/>
                    </a:cubicBezTo>
                    <a:cubicBezTo>
                      <a:pt x="91" y="1764"/>
                      <a:pt x="43" y="1954"/>
                      <a:pt x="1" y="2147"/>
                    </a:cubicBezTo>
                    <a:cubicBezTo>
                      <a:pt x="12" y="2156"/>
                      <a:pt x="22" y="2169"/>
                      <a:pt x="29" y="2184"/>
                    </a:cubicBezTo>
                    <a:cubicBezTo>
                      <a:pt x="39" y="2188"/>
                      <a:pt x="48" y="2194"/>
                      <a:pt x="57" y="2199"/>
                    </a:cubicBezTo>
                    <a:cubicBezTo>
                      <a:pt x="59" y="2199"/>
                      <a:pt x="61" y="2199"/>
                      <a:pt x="63" y="2199"/>
                    </a:cubicBezTo>
                    <a:cubicBezTo>
                      <a:pt x="96" y="2199"/>
                      <a:pt x="127" y="2213"/>
                      <a:pt x="147" y="2239"/>
                    </a:cubicBezTo>
                    <a:cubicBezTo>
                      <a:pt x="414" y="2568"/>
                      <a:pt x="605" y="2952"/>
                      <a:pt x="706" y="3363"/>
                    </a:cubicBezTo>
                    <a:cubicBezTo>
                      <a:pt x="749" y="3544"/>
                      <a:pt x="776" y="3729"/>
                      <a:pt x="783" y="3915"/>
                    </a:cubicBezTo>
                    <a:cubicBezTo>
                      <a:pt x="783" y="3927"/>
                      <a:pt x="784" y="3939"/>
                      <a:pt x="785" y="3951"/>
                    </a:cubicBezTo>
                    <a:lnTo>
                      <a:pt x="785" y="3954"/>
                    </a:lnTo>
                    <a:cubicBezTo>
                      <a:pt x="801" y="4095"/>
                      <a:pt x="823" y="4263"/>
                      <a:pt x="765" y="4395"/>
                    </a:cubicBezTo>
                    <a:cubicBezTo>
                      <a:pt x="762" y="4408"/>
                      <a:pt x="760" y="4422"/>
                      <a:pt x="756" y="4435"/>
                    </a:cubicBezTo>
                    <a:lnTo>
                      <a:pt x="1593" y="4420"/>
                    </a:lnTo>
                    <a:cubicBezTo>
                      <a:pt x="1435" y="4253"/>
                      <a:pt x="1250" y="4103"/>
                      <a:pt x="1084" y="3967"/>
                    </a:cubicBezTo>
                    <a:cubicBezTo>
                      <a:pt x="1026" y="3919"/>
                      <a:pt x="968" y="3871"/>
                      <a:pt x="910" y="3824"/>
                    </a:cubicBezTo>
                    <a:lnTo>
                      <a:pt x="910" y="3824"/>
                    </a:lnTo>
                    <a:cubicBezTo>
                      <a:pt x="1161" y="3960"/>
                      <a:pt x="1435" y="4043"/>
                      <a:pt x="1727" y="4043"/>
                    </a:cubicBezTo>
                    <a:cubicBezTo>
                      <a:pt x="1808" y="4043"/>
                      <a:pt x="1891" y="4037"/>
                      <a:pt x="1975" y="4023"/>
                    </a:cubicBezTo>
                    <a:cubicBezTo>
                      <a:pt x="2296" y="3970"/>
                      <a:pt x="2600" y="3798"/>
                      <a:pt x="2777" y="3520"/>
                    </a:cubicBezTo>
                    <a:cubicBezTo>
                      <a:pt x="2941" y="3263"/>
                      <a:pt x="2996" y="2920"/>
                      <a:pt x="2892" y="2629"/>
                    </a:cubicBezTo>
                    <a:cubicBezTo>
                      <a:pt x="2772" y="2294"/>
                      <a:pt x="2478" y="2129"/>
                      <a:pt x="2165" y="2010"/>
                    </a:cubicBezTo>
                    <a:cubicBezTo>
                      <a:pt x="2410" y="1456"/>
                      <a:pt x="2611" y="796"/>
                      <a:pt x="2170" y="282"/>
                    </a:cubicBezTo>
                    <a:cubicBezTo>
                      <a:pt x="2009" y="95"/>
                      <a:pt x="1782"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8" name="Google Shape;5888;p58"/>
              <p:cNvSpPr/>
              <p:nvPr/>
            </p:nvSpPr>
            <p:spPr>
              <a:xfrm>
                <a:off x="2255900" y="1717825"/>
                <a:ext cx="1050" cy="1925"/>
              </a:xfrm>
              <a:custGeom>
                <a:avLst/>
                <a:gdLst/>
                <a:ahLst/>
                <a:cxnLst/>
                <a:rect l="l" t="t" r="r" b="b"/>
                <a:pathLst>
                  <a:path w="42" h="77" extrusionOk="0">
                    <a:moveTo>
                      <a:pt x="0" y="1"/>
                    </a:moveTo>
                    <a:cubicBezTo>
                      <a:pt x="4" y="26"/>
                      <a:pt x="7" y="51"/>
                      <a:pt x="10" y="76"/>
                    </a:cubicBezTo>
                    <a:lnTo>
                      <a:pt x="42" y="76"/>
                    </a:lnTo>
                    <a:cubicBezTo>
                      <a:pt x="27" y="52"/>
                      <a:pt x="13" y="26"/>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89" name="Google Shape;5889;p58"/>
              <p:cNvSpPr/>
              <p:nvPr/>
            </p:nvSpPr>
            <p:spPr>
              <a:xfrm>
                <a:off x="2239125" y="1661875"/>
                <a:ext cx="5025" cy="8225"/>
              </a:xfrm>
              <a:custGeom>
                <a:avLst/>
                <a:gdLst/>
                <a:ahLst/>
                <a:cxnLst/>
                <a:rect l="l" t="t" r="r" b="b"/>
                <a:pathLst>
                  <a:path w="201" h="329" extrusionOk="0">
                    <a:moveTo>
                      <a:pt x="161" y="1"/>
                    </a:moveTo>
                    <a:cubicBezTo>
                      <a:pt x="149" y="9"/>
                      <a:pt x="136" y="15"/>
                      <a:pt x="122" y="20"/>
                    </a:cubicBezTo>
                    <a:cubicBezTo>
                      <a:pt x="140" y="105"/>
                      <a:pt x="73" y="177"/>
                      <a:pt x="1" y="189"/>
                    </a:cubicBezTo>
                    <a:cubicBezTo>
                      <a:pt x="47" y="235"/>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0" name="Google Shape;5890;p58"/>
              <p:cNvSpPr/>
              <p:nvPr/>
            </p:nvSpPr>
            <p:spPr>
              <a:xfrm>
                <a:off x="2232475" y="1662375"/>
                <a:ext cx="32250" cy="57475"/>
              </a:xfrm>
              <a:custGeom>
                <a:avLst/>
                <a:gdLst/>
                <a:ahLst/>
                <a:cxnLst/>
                <a:rect l="l" t="t" r="r" b="b"/>
                <a:pathLst>
                  <a:path w="1290" h="2299" extrusionOk="0">
                    <a:moveTo>
                      <a:pt x="467" y="1"/>
                    </a:moveTo>
                    <a:cubicBezTo>
                      <a:pt x="444" y="103"/>
                      <a:pt x="423" y="205"/>
                      <a:pt x="404" y="308"/>
                    </a:cubicBezTo>
                    <a:cubicBezTo>
                      <a:pt x="360" y="260"/>
                      <a:pt x="314" y="213"/>
                      <a:pt x="268" y="169"/>
                    </a:cubicBezTo>
                    <a:cubicBezTo>
                      <a:pt x="261" y="170"/>
                      <a:pt x="254" y="170"/>
                      <a:pt x="248" y="170"/>
                    </a:cubicBezTo>
                    <a:cubicBezTo>
                      <a:pt x="208" y="170"/>
                      <a:pt x="169" y="150"/>
                      <a:pt x="146" y="103"/>
                    </a:cubicBezTo>
                    <a:cubicBezTo>
                      <a:pt x="144" y="99"/>
                      <a:pt x="142" y="94"/>
                      <a:pt x="141" y="90"/>
                    </a:cubicBezTo>
                    <a:cubicBezTo>
                      <a:pt x="97" y="137"/>
                      <a:pt x="66" y="194"/>
                      <a:pt x="50" y="257"/>
                    </a:cubicBezTo>
                    <a:cubicBezTo>
                      <a:pt x="1" y="451"/>
                      <a:pt x="84" y="668"/>
                      <a:pt x="137" y="852"/>
                    </a:cubicBezTo>
                    <a:cubicBezTo>
                      <a:pt x="253" y="1252"/>
                      <a:pt x="400" y="1641"/>
                      <a:pt x="577" y="2018"/>
                    </a:cubicBezTo>
                    <a:cubicBezTo>
                      <a:pt x="616" y="2103"/>
                      <a:pt x="656" y="2207"/>
                      <a:pt x="709" y="2298"/>
                    </a:cubicBezTo>
                    <a:lnTo>
                      <a:pt x="948" y="2294"/>
                    </a:lnTo>
                    <a:cubicBezTo>
                      <a:pt x="945" y="2269"/>
                      <a:pt x="942" y="2244"/>
                      <a:pt x="937" y="2219"/>
                    </a:cubicBezTo>
                    <a:lnTo>
                      <a:pt x="937" y="2219"/>
                    </a:lnTo>
                    <a:cubicBezTo>
                      <a:pt x="951" y="2243"/>
                      <a:pt x="965" y="2269"/>
                      <a:pt x="979" y="2294"/>
                    </a:cubicBezTo>
                    <a:lnTo>
                      <a:pt x="1223" y="2290"/>
                    </a:lnTo>
                    <a:cubicBezTo>
                      <a:pt x="1227" y="2276"/>
                      <a:pt x="1229" y="2263"/>
                      <a:pt x="1232" y="2249"/>
                    </a:cubicBezTo>
                    <a:cubicBezTo>
                      <a:pt x="1289" y="2117"/>
                      <a:pt x="1267" y="1949"/>
                      <a:pt x="1251" y="1808"/>
                    </a:cubicBezTo>
                    <a:lnTo>
                      <a:pt x="1251" y="1805"/>
                    </a:lnTo>
                    <a:cubicBezTo>
                      <a:pt x="1251" y="1793"/>
                      <a:pt x="1250" y="1781"/>
                      <a:pt x="1250" y="1769"/>
                    </a:cubicBezTo>
                    <a:cubicBezTo>
                      <a:pt x="1242" y="1583"/>
                      <a:pt x="1216" y="1398"/>
                      <a:pt x="1172" y="1217"/>
                    </a:cubicBezTo>
                    <a:cubicBezTo>
                      <a:pt x="1071" y="806"/>
                      <a:pt x="881" y="422"/>
                      <a:pt x="613" y="93"/>
                    </a:cubicBezTo>
                    <a:cubicBezTo>
                      <a:pt x="594" y="68"/>
                      <a:pt x="564" y="53"/>
                      <a:pt x="533" y="53"/>
                    </a:cubicBezTo>
                    <a:cubicBezTo>
                      <a:pt x="530" y="53"/>
                      <a:pt x="527" y="53"/>
                      <a:pt x="524" y="53"/>
                    </a:cubicBezTo>
                    <a:cubicBezTo>
                      <a:pt x="514" y="48"/>
                      <a:pt x="505" y="42"/>
                      <a:pt x="495" y="38"/>
                    </a:cubicBezTo>
                    <a:cubicBezTo>
                      <a:pt x="489"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1" name="Google Shape;5891;p58"/>
              <p:cNvSpPr/>
              <p:nvPr/>
            </p:nvSpPr>
            <p:spPr>
              <a:xfrm>
                <a:off x="2203225" y="1605525"/>
                <a:ext cx="42675" cy="58625"/>
              </a:xfrm>
              <a:custGeom>
                <a:avLst/>
                <a:gdLst/>
                <a:ahLst/>
                <a:cxnLst/>
                <a:rect l="l" t="t" r="r" b="b"/>
                <a:pathLst>
                  <a:path w="1707" h="2345" extrusionOk="0">
                    <a:moveTo>
                      <a:pt x="1437" y="1"/>
                    </a:moveTo>
                    <a:cubicBezTo>
                      <a:pt x="1405" y="1"/>
                      <a:pt x="1372" y="7"/>
                      <a:pt x="1341" y="21"/>
                    </a:cubicBezTo>
                    <a:cubicBezTo>
                      <a:pt x="1213" y="77"/>
                      <a:pt x="1179" y="238"/>
                      <a:pt x="1243" y="352"/>
                    </a:cubicBezTo>
                    <a:cubicBezTo>
                      <a:pt x="1256" y="398"/>
                      <a:pt x="1285" y="439"/>
                      <a:pt x="1323" y="467"/>
                    </a:cubicBezTo>
                    <a:cubicBezTo>
                      <a:pt x="1339" y="480"/>
                      <a:pt x="1356" y="490"/>
                      <a:pt x="1374" y="497"/>
                    </a:cubicBezTo>
                    <a:lnTo>
                      <a:pt x="1374" y="648"/>
                    </a:lnTo>
                    <a:cubicBezTo>
                      <a:pt x="1374" y="816"/>
                      <a:pt x="1375" y="983"/>
                      <a:pt x="1376" y="1150"/>
                    </a:cubicBezTo>
                    <a:cubicBezTo>
                      <a:pt x="1377" y="1403"/>
                      <a:pt x="1378" y="1656"/>
                      <a:pt x="1379" y="1909"/>
                    </a:cubicBezTo>
                    <a:cubicBezTo>
                      <a:pt x="1143" y="1464"/>
                      <a:pt x="870" y="1037"/>
                      <a:pt x="563" y="638"/>
                    </a:cubicBezTo>
                    <a:cubicBezTo>
                      <a:pt x="552" y="624"/>
                      <a:pt x="540" y="612"/>
                      <a:pt x="528" y="601"/>
                    </a:cubicBezTo>
                    <a:cubicBezTo>
                      <a:pt x="473" y="495"/>
                      <a:pt x="356" y="421"/>
                      <a:pt x="247" y="421"/>
                    </a:cubicBezTo>
                    <a:cubicBezTo>
                      <a:pt x="165" y="421"/>
                      <a:pt x="87" y="463"/>
                      <a:pt x="44" y="567"/>
                    </a:cubicBezTo>
                    <a:cubicBezTo>
                      <a:pt x="0" y="674"/>
                      <a:pt x="35" y="804"/>
                      <a:pt x="123" y="879"/>
                    </a:cubicBezTo>
                    <a:cubicBezTo>
                      <a:pt x="163" y="914"/>
                      <a:pt x="216" y="933"/>
                      <a:pt x="270" y="933"/>
                    </a:cubicBezTo>
                    <a:cubicBezTo>
                      <a:pt x="276" y="933"/>
                      <a:pt x="283" y="933"/>
                      <a:pt x="289" y="932"/>
                    </a:cubicBezTo>
                    <a:cubicBezTo>
                      <a:pt x="338" y="927"/>
                      <a:pt x="372" y="900"/>
                      <a:pt x="409" y="875"/>
                    </a:cubicBezTo>
                    <a:cubicBezTo>
                      <a:pt x="742" y="1322"/>
                      <a:pt x="1034" y="1800"/>
                      <a:pt x="1279" y="2300"/>
                    </a:cubicBezTo>
                    <a:cubicBezTo>
                      <a:pt x="1296" y="2315"/>
                      <a:pt x="1313" y="2330"/>
                      <a:pt x="1329" y="2345"/>
                    </a:cubicBezTo>
                    <a:cubicBezTo>
                      <a:pt x="1391" y="2291"/>
                      <a:pt x="1469" y="2258"/>
                      <a:pt x="1550" y="2251"/>
                    </a:cubicBezTo>
                    <a:cubicBezTo>
                      <a:pt x="1556" y="2251"/>
                      <a:pt x="1561" y="2250"/>
                      <a:pt x="1566" y="2250"/>
                    </a:cubicBezTo>
                    <a:cubicBezTo>
                      <a:pt x="1577" y="2250"/>
                      <a:pt x="1587" y="2252"/>
                      <a:pt x="1597" y="2255"/>
                    </a:cubicBezTo>
                    <a:cubicBezTo>
                      <a:pt x="1630" y="2231"/>
                      <a:pt x="1649" y="2192"/>
                      <a:pt x="1647" y="2151"/>
                    </a:cubicBezTo>
                    <a:cubicBezTo>
                      <a:pt x="1645" y="1606"/>
                      <a:pt x="1643" y="1062"/>
                      <a:pt x="1641" y="516"/>
                    </a:cubicBezTo>
                    <a:cubicBezTo>
                      <a:pt x="1641" y="489"/>
                      <a:pt x="1642" y="458"/>
                      <a:pt x="1642" y="425"/>
                    </a:cubicBezTo>
                    <a:cubicBezTo>
                      <a:pt x="1684" y="377"/>
                      <a:pt x="1707" y="314"/>
                      <a:pt x="1703" y="249"/>
                    </a:cubicBezTo>
                    <a:cubicBezTo>
                      <a:pt x="1698"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2" name="Google Shape;5892;p58"/>
              <p:cNvSpPr/>
              <p:nvPr/>
            </p:nvSpPr>
            <p:spPr>
              <a:xfrm>
                <a:off x="2235200" y="1663025"/>
                <a:ext cx="1300" cy="1625"/>
              </a:xfrm>
              <a:custGeom>
                <a:avLst/>
                <a:gdLst/>
                <a:ahLst/>
                <a:cxnLst/>
                <a:rect l="l" t="t" r="r" b="b"/>
                <a:pathLst>
                  <a:path w="52" h="65" extrusionOk="0">
                    <a:moveTo>
                      <a:pt x="0" y="0"/>
                    </a:moveTo>
                    <a:lnTo>
                      <a:pt x="31" y="64"/>
                    </a:lnTo>
                    <a:cubicBezTo>
                      <a:pt x="37" y="57"/>
                      <a:pt x="44" y="50"/>
                      <a:pt x="51" y="45"/>
                    </a:cubicBezTo>
                    <a:cubicBezTo>
                      <a:pt x="34" y="29"/>
                      <a:pt x="17" y="15"/>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3" name="Google Shape;5893;p58"/>
              <p:cNvSpPr/>
              <p:nvPr/>
            </p:nvSpPr>
            <p:spPr>
              <a:xfrm>
                <a:off x="2236475" y="1661275"/>
                <a:ext cx="6800" cy="5325"/>
              </a:xfrm>
              <a:custGeom>
                <a:avLst/>
                <a:gdLst/>
                <a:ahLst/>
                <a:cxnLst/>
                <a:rect l="l" t="t" r="r" b="b"/>
                <a:pathLst>
                  <a:path w="272" h="213" extrusionOk="0">
                    <a:moveTo>
                      <a:pt x="243" y="1"/>
                    </a:moveTo>
                    <a:cubicBezTo>
                      <a:pt x="232" y="1"/>
                      <a:pt x="222" y="7"/>
                      <a:pt x="219" y="20"/>
                    </a:cubicBezTo>
                    <a:lnTo>
                      <a:pt x="220" y="21"/>
                    </a:lnTo>
                    <a:cubicBezTo>
                      <a:pt x="139" y="27"/>
                      <a:pt x="61" y="60"/>
                      <a:pt x="0" y="114"/>
                    </a:cubicBezTo>
                    <a:cubicBezTo>
                      <a:pt x="36" y="146"/>
                      <a:pt x="72" y="179"/>
                      <a:pt x="107" y="213"/>
                    </a:cubicBezTo>
                    <a:cubicBezTo>
                      <a:pt x="178" y="201"/>
                      <a:pt x="246" y="129"/>
                      <a:pt x="228" y="44"/>
                    </a:cubicBezTo>
                    <a:lnTo>
                      <a:pt x="228" y="44"/>
                    </a:lnTo>
                    <a:cubicBezTo>
                      <a:pt x="232" y="48"/>
                      <a:pt x="238" y="49"/>
                      <a:pt x="243" y="49"/>
                    </a:cubicBezTo>
                    <a:cubicBezTo>
                      <a:pt x="258" y="49"/>
                      <a:pt x="272" y="35"/>
                      <a:pt x="266" y="17"/>
                    </a:cubicBezTo>
                    <a:cubicBezTo>
                      <a:pt x="262" y="6"/>
                      <a:pt x="252" y="1"/>
                      <a:pt x="24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4" name="Google Shape;5894;p58"/>
              <p:cNvSpPr/>
              <p:nvPr/>
            </p:nvSpPr>
            <p:spPr>
              <a:xfrm>
                <a:off x="2235975" y="1664100"/>
                <a:ext cx="3175" cy="2550"/>
              </a:xfrm>
              <a:custGeom>
                <a:avLst/>
                <a:gdLst/>
                <a:ahLst/>
                <a:cxnLst/>
                <a:rect l="l" t="t" r="r" b="b"/>
                <a:pathLst>
                  <a:path w="127" h="102" extrusionOk="0">
                    <a:moveTo>
                      <a:pt x="20" y="1"/>
                    </a:moveTo>
                    <a:cubicBezTo>
                      <a:pt x="13" y="7"/>
                      <a:pt x="6" y="14"/>
                      <a:pt x="0" y="21"/>
                    </a:cubicBezTo>
                    <a:cubicBezTo>
                      <a:pt x="2" y="25"/>
                      <a:pt x="4" y="29"/>
                      <a:pt x="6" y="33"/>
                    </a:cubicBezTo>
                    <a:cubicBezTo>
                      <a:pt x="29" y="81"/>
                      <a:pt x="68" y="101"/>
                      <a:pt x="107" y="101"/>
                    </a:cubicBezTo>
                    <a:cubicBezTo>
                      <a:pt x="114" y="101"/>
                      <a:pt x="120" y="101"/>
                      <a:pt x="127" y="100"/>
                    </a:cubicBezTo>
                    <a:cubicBezTo>
                      <a:pt x="92" y="66"/>
                      <a:pt x="56"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5" name="Google Shape;5895;p58"/>
              <p:cNvSpPr/>
              <p:nvPr/>
            </p:nvSpPr>
            <p:spPr>
              <a:xfrm>
                <a:off x="2423775" y="1565225"/>
                <a:ext cx="35925" cy="52925"/>
              </a:xfrm>
              <a:custGeom>
                <a:avLst/>
                <a:gdLst/>
                <a:ahLst/>
                <a:cxnLst/>
                <a:rect l="l" t="t" r="r" b="b"/>
                <a:pathLst>
                  <a:path w="1437" h="2117" extrusionOk="0">
                    <a:moveTo>
                      <a:pt x="1290" y="1"/>
                    </a:moveTo>
                    <a:cubicBezTo>
                      <a:pt x="1003" y="82"/>
                      <a:pt x="771" y="288"/>
                      <a:pt x="603" y="530"/>
                    </a:cubicBezTo>
                    <a:cubicBezTo>
                      <a:pt x="395" y="831"/>
                      <a:pt x="264" y="1195"/>
                      <a:pt x="152" y="1540"/>
                    </a:cubicBezTo>
                    <a:cubicBezTo>
                      <a:pt x="91" y="1730"/>
                      <a:pt x="43" y="1920"/>
                      <a:pt x="0" y="2112"/>
                    </a:cubicBezTo>
                    <a:lnTo>
                      <a:pt x="6" y="2117"/>
                    </a:lnTo>
                    <a:lnTo>
                      <a:pt x="1374" y="267"/>
                    </a:lnTo>
                    <a:cubicBezTo>
                      <a:pt x="1437" y="183"/>
                      <a:pt x="1383" y="65"/>
                      <a:pt x="1308" y="14"/>
                    </a:cubicBezTo>
                    <a:cubicBezTo>
                      <a:pt x="1302" y="9"/>
                      <a:pt x="1296" y="5"/>
                      <a:pt x="1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6" name="Google Shape;5896;p58"/>
              <p:cNvSpPr/>
              <p:nvPr/>
            </p:nvSpPr>
            <p:spPr>
              <a:xfrm>
                <a:off x="2437550" y="1636875"/>
                <a:ext cx="35250" cy="51975"/>
              </a:xfrm>
              <a:custGeom>
                <a:avLst/>
                <a:gdLst/>
                <a:ahLst/>
                <a:cxnLst/>
                <a:rect l="l" t="t" r="r" b="b"/>
                <a:pathLst>
                  <a:path w="1410" h="2079" extrusionOk="0">
                    <a:moveTo>
                      <a:pt x="0" y="0"/>
                    </a:moveTo>
                    <a:lnTo>
                      <a:pt x="0" y="0"/>
                    </a:lnTo>
                    <a:cubicBezTo>
                      <a:pt x="65" y="149"/>
                      <a:pt x="117" y="303"/>
                      <a:pt x="155" y="462"/>
                    </a:cubicBezTo>
                    <a:cubicBezTo>
                      <a:pt x="199" y="643"/>
                      <a:pt x="224" y="828"/>
                      <a:pt x="233" y="1014"/>
                    </a:cubicBezTo>
                    <a:cubicBezTo>
                      <a:pt x="233" y="1026"/>
                      <a:pt x="234" y="1038"/>
                      <a:pt x="234" y="1051"/>
                    </a:cubicBezTo>
                    <a:cubicBezTo>
                      <a:pt x="234" y="1052"/>
                      <a:pt x="234" y="1052"/>
                      <a:pt x="234" y="1053"/>
                    </a:cubicBezTo>
                    <a:cubicBezTo>
                      <a:pt x="250" y="1193"/>
                      <a:pt x="272" y="1361"/>
                      <a:pt x="214" y="1494"/>
                    </a:cubicBezTo>
                    <a:cubicBezTo>
                      <a:pt x="209" y="1526"/>
                      <a:pt x="202" y="1556"/>
                      <a:pt x="194" y="1586"/>
                    </a:cubicBezTo>
                    <a:cubicBezTo>
                      <a:pt x="177" y="1650"/>
                      <a:pt x="135" y="1703"/>
                      <a:pt x="78" y="1735"/>
                    </a:cubicBezTo>
                    <a:cubicBezTo>
                      <a:pt x="153" y="1855"/>
                      <a:pt x="235" y="1969"/>
                      <a:pt x="324" y="2079"/>
                    </a:cubicBezTo>
                    <a:lnTo>
                      <a:pt x="1166" y="1662"/>
                    </a:lnTo>
                    <a:cubicBezTo>
                      <a:pt x="987" y="1434"/>
                      <a:pt x="744" y="1240"/>
                      <a:pt x="534" y="1065"/>
                    </a:cubicBezTo>
                    <a:cubicBezTo>
                      <a:pt x="476" y="1018"/>
                      <a:pt x="418" y="971"/>
                      <a:pt x="358" y="923"/>
                    </a:cubicBezTo>
                    <a:lnTo>
                      <a:pt x="358" y="923"/>
                    </a:lnTo>
                    <a:cubicBezTo>
                      <a:pt x="609" y="1059"/>
                      <a:pt x="882" y="1142"/>
                      <a:pt x="1173" y="1142"/>
                    </a:cubicBezTo>
                    <a:cubicBezTo>
                      <a:pt x="1251" y="1142"/>
                      <a:pt x="1330" y="1137"/>
                      <a:pt x="1410" y="1124"/>
                    </a:cubicBezTo>
                    <a:cubicBezTo>
                      <a:pt x="964" y="720"/>
                      <a:pt x="493" y="3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7" name="Google Shape;5897;p58"/>
              <p:cNvSpPr/>
              <p:nvPr/>
            </p:nvSpPr>
            <p:spPr>
              <a:xfrm>
                <a:off x="2338950" y="1597175"/>
                <a:ext cx="97825" cy="108300"/>
              </a:xfrm>
              <a:custGeom>
                <a:avLst/>
                <a:gdLst/>
                <a:ahLst/>
                <a:cxnLst/>
                <a:rect l="l" t="t" r="r" b="b"/>
                <a:pathLst>
                  <a:path w="3913" h="4332" extrusionOk="0">
                    <a:moveTo>
                      <a:pt x="822" y="0"/>
                    </a:moveTo>
                    <a:cubicBezTo>
                      <a:pt x="548" y="0"/>
                      <a:pt x="290" y="74"/>
                      <a:pt x="160" y="361"/>
                    </a:cubicBezTo>
                    <a:cubicBezTo>
                      <a:pt x="1" y="713"/>
                      <a:pt x="25" y="1150"/>
                      <a:pt x="153" y="1506"/>
                    </a:cubicBezTo>
                    <a:cubicBezTo>
                      <a:pt x="290" y="1890"/>
                      <a:pt x="547" y="2223"/>
                      <a:pt x="894" y="2434"/>
                    </a:cubicBezTo>
                    <a:cubicBezTo>
                      <a:pt x="746" y="2926"/>
                      <a:pt x="1125" y="3443"/>
                      <a:pt x="1605" y="3589"/>
                    </a:cubicBezTo>
                    <a:cubicBezTo>
                      <a:pt x="1700" y="3618"/>
                      <a:pt x="1794" y="3631"/>
                      <a:pt x="1886" y="3631"/>
                    </a:cubicBezTo>
                    <a:cubicBezTo>
                      <a:pt x="2358" y="3631"/>
                      <a:pt x="2795" y="3289"/>
                      <a:pt x="3059" y="2909"/>
                    </a:cubicBezTo>
                    <a:lnTo>
                      <a:pt x="3059" y="2909"/>
                    </a:lnTo>
                    <a:cubicBezTo>
                      <a:pt x="3051" y="2938"/>
                      <a:pt x="3044" y="2967"/>
                      <a:pt x="3037" y="2997"/>
                    </a:cubicBezTo>
                    <a:cubicBezTo>
                      <a:pt x="2988" y="3208"/>
                      <a:pt x="2948" y="3422"/>
                      <a:pt x="2916" y="3637"/>
                    </a:cubicBezTo>
                    <a:cubicBezTo>
                      <a:pt x="2889" y="3813"/>
                      <a:pt x="2852" y="4000"/>
                      <a:pt x="2879" y="4180"/>
                    </a:cubicBezTo>
                    <a:cubicBezTo>
                      <a:pt x="2886" y="4232"/>
                      <a:pt x="2903" y="4284"/>
                      <a:pt x="2928" y="4331"/>
                    </a:cubicBezTo>
                    <a:lnTo>
                      <a:pt x="3889" y="3855"/>
                    </a:lnTo>
                    <a:cubicBezTo>
                      <a:pt x="3909" y="3704"/>
                      <a:pt x="3912" y="3550"/>
                      <a:pt x="3901" y="3397"/>
                    </a:cubicBezTo>
                    <a:cubicBezTo>
                      <a:pt x="3899" y="3381"/>
                      <a:pt x="3898" y="3364"/>
                      <a:pt x="3896" y="3348"/>
                    </a:cubicBezTo>
                    <a:cubicBezTo>
                      <a:pt x="3859" y="3343"/>
                      <a:pt x="3824" y="3331"/>
                      <a:pt x="3792" y="3311"/>
                    </a:cubicBezTo>
                    <a:cubicBezTo>
                      <a:pt x="3643" y="3217"/>
                      <a:pt x="3574" y="3002"/>
                      <a:pt x="3503" y="2851"/>
                    </a:cubicBezTo>
                    <a:cubicBezTo>
                      <a:pt x="3326" y="2475"/>
                      <a:pt x="3180" y="2085"/>
                      <a:pt x="3064" y="1685"/>
                    </a:cubicBezTo>
                    <a:cubicBezTo>
                      <a:pt x="3011" y="1501"/>
                      <a:pt x="2927" y="1283"/>
                      <a:pt x="2977" y="1090"/>
                    </a:cubicBezTo>
                    <a:cubicBezTo>
                      <a:pt x="2992" y="1028"/>
                      <a:pt x="3023" y="970"/>
                      <a:pt x="3067" y="923"/>
                    </a:cubicBezTo>
                    <a:cubicBezTo>
                      <a:pt x="3057" y="901"/>
                      <a:pt x="3047" y="881"/>
                      <a:pt x="3036" y="860"/>
                    </a:cubicBezTo>
                    <a:cubicBezTo>
                      <a:pt x="2533" y="430"/>
                      <a:pt x="1911" y="140"/>
                      <a:pt x="1256" y="42"/>
                    </a:cubicBezTo>
                    <a:cubicBezTo>
                      <a:pt x="1118" y="21"/>
                      <a:pt x="968"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8" name="Google Shape;5898;p58"/>
              <p:cNvSpPr/>
              <p:nvPr/>
            </p:nvSpPr>
            <p:spPr>
              <a:xfrm>
                <a:off x="2418775" y="1617525"/>
                <a:ext cx="5025" cy="5900"/>
              </a:xfrm>
              <a:custGeom>
                <a:avLst/>
                <a:gdLst/>
                <a:ahLst/>
                <a:cxnLst/>
                <a:rect l="l" t="t" r="r" b="b"/>
                <a:pathLst>
                  <a:path w="201" h="236" extrusionOk="0">
                    <a:moveTo>
                      <a:pt x="161" y="0"/>
                    </a:moveTo>
                    <a:cubicBezTo>
                      <a:pt x="149" y="9"/>
                      <a:pt x="136" y="15"/>
                      <a:pt x="122" y="19"/>
                    </a:cubicBezTo>
                    <a:cubicBezTo>
                      <a:pt x="140" y="104"/>
                      <a:pt x="72" y="177"/>
                      <a:pt x="1" y="188"/>
                    </a:cubicBezTo>
                    <a:cubicBezTo>
                      <a:pt x="16" y="204"/>
                      <a:pt x="33" y="219"/>
                      <a:pt x="48" y="235"/>
                    </a:cubicBezTo>
                    <a:lnTo>
                      <a:pt x="196" y="36"/>
                    </a:lnTo>
                    <a:lnTo>
                      <a:pt x="200" y="20"/>
                    </a:ln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899" name="Google Shape;5899;p58"/>
              <p:cNvSpPr/>
              <p:nvPr/>
            </p:nvSpPr>
            <p:spPr>
              <a:xfrm>
                <a:off x="2435550" y="1673450"/>
                <a:ext cx="3950" cy="7475"/>
              </a:xfrm>
              <a:custGeom>
                <a:avLst/>
                <a:gdLst/>
                <a:ahLst/>
                <a:cxnLst/>
                <a:rect l="l" t="t" r="r" b="b"/>
                <a:pathLst>
                  <a:path w="158" h="299" extrusionOk="0">
                    <a:moveTo>
                      <a:pt x="0" y="0"/>
                    </a:moveTo>
                    <a:cubicBezTo>
                      <a:pt x="13" y="99"/>
                      <a:pt x="25" y="198"/>
                      <a:pt x="32" y="297"/>
                    </a:cubicBezTo>
                    <a:cubicBezTo>
                      <a:pt x="41" y="298"/>
                      <a:pt x="49" y="298"/>
                      <a:pt x="58" y="298"/>
                    </a:cubicBezTo>
                    <a:cubicBezTo>
                      <a:pt x="93" y="298"/>
                      <a:pt x="127" y="289"/>
                      <a:pt x="158" y="272"/>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0" name="Google Shape;5900;p58"/>
              <p:cNvSpPr/>
              <p:nvPr/>
            </p:nvSpPr>
            <p:spPr>
              <a:xfrm>
                <a:off x="2423700" y="1618025"/>
                <a:ext cx="225" cy="425"/>
              </a:xfrm>
              <a:custGeom>
                <a:avLst/>
                <a:gdLst/>
                <a:ahLst/>
                <a:cxnLst/>
                <a:rect l="l" t="t" r="r" b="b"/>
                <a:pathLst>
                  <a:path w="9" h="17" extrusionOk="0">
                    <a:moveTo>
                      <a:pt x="3" y="0"/>
                    </a:moveTo>
                    <a:lnTo>
                      <a:pt x="0" y="16"/>
                    </a:lnTo>
                    <a:lnTo>
                      <a:pt x="9" y="5"/>
                    </a:lnTo>
                    <a:lnTo>
                      <a:pt x="3" y="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1" name="Google Shape;5901;p58"/>
              <p:cNvSpPr/>
              <p:nvPr/>
            </p:nvSpPr>
            <p:spPr>
              <a:xfrm>
                <a:off x="2412100" y="1620250"/>
                <a:ext cx="32275" cy="60650"/>
              </a:xfrm>
              <a:custGeom>
                <a:avLst/>
                <a:gdLst/>
                <a:ahLst/>
                <a:cxnLst/>
                <a:rect l="l" t="t" r="r" b="b"/>
                <a:pathLst>
                  <a:path w="1291" h="2426" extrusionOk="0">
                    <a:moveTo>
                      <a:pt x="141" y="1"/>
                    </a:moveTo>
                    <a:cubicBezTo>
                      <a:pt x="97" y="47"/>
                      <a:pt x="66" y="105"/>
                      <a:pt x="51" y="168"/>
                    </a:cubicBezTo>
                    <a:cubicBezTo>
                      <a:pt x="1" y="361"/>
                      <a:pt x="85" y="578"/>
                      <a:pt x="138" y="763"/>
                    </a:cubicBezTo>
                    <a:cubicBezTo>
                      <a:pt x="254" y="1163"/>
                      <a:pt x="400" y="1552"/>
                      <a:pt x="577" y="1928"/>
                    </a:cubicBezTo>
                    <a:cubicBezTo>
                      <a:pt x="648" y="2079"/>
                      <a:pt x="717" y="2294"/>
                      <a:pt x="866" y="2389"/>
                    </a:cubicBezTo>
                    <a:cubicBezTo>
                      <a:pt x="898" y="2408"/>
                      <a:pt x="933" y="2420"/>
                      <a:pt x="970" y="2426"/>
                    </a:cubicBezTo>
                    <a:cubicBezTo>
                      <a:pt x="963" y="2327"/>
                      <a:pt x="951" y="2228"/>
                      <a:pt x="938" y="2129"/>
                    </a:cubicBezTo>
                    <a:lnTo>
                      <a:pt x="938" y="2129"/>
                    </a:lnTo>
                    <a:cubicBezTo>
                      <a:pt x="963" y="2175"/>
                      <a:pt x="988" y="2221"/>
                      <a:pt x="1015" y="2266"/>
                    </a:cubicBezTo>
                    <a:cubicBezTo>
                      <a:pt x="1040" y="2312"/>
                      <a:pt x="1068" y="2357"/>
                      <a:pt x="1096" y="2401"/>
                    </a:cubicBezTo>
                    <a:cubicBezTo>
                      <a:pt x="1153" y="2369"/>
                      <a:pt x="1195" y="2315"/>
                      <a:pt x="1212" y="2251"/>
                    </a:cubicBezTo>
                    <a:cubicBezTo>
                      <a:pt x="1220" y="2222"/>
                      <a:pt x="1227" y="2191"/>
                      <a:pt x="1232" y="2160"/>
                    </a:cubicBezTo>
                    <a:cubicBezTo>
                      <a:pt x="1290" y="2027"/>
                      <a:pt x="1268" y="1859"/>
                      <a:pt x="1252" y="1718"/>
                    </a:cubicBezTo>
                    <a:cubicBezTo>
                      <a:pt x="1252" y="1718"/>
                      <a:pt x="1252" y="1717"/>
                      <a:pt x="1252" y="1716"/>
                    </a:cubicBezTo>
                    <a:cubicBezTo>
                      <a:pt x="1252" y="1704"/>
                      <a:pt x="1251" y="1691"/>
                      <a:pt x="1251" y="1679"/>
                    </a:cubicBezTo>
                    <a:cubicBezTo>
                      <a:pt x="1242" y="1493"/>
                      <a:pt x="1217" y="1308"/>
                      <a:pt x="1173" y="1128"/>
                    </a:cubicBezTo>
                    <a:cubicBezTo>
                      <a:pt x="1135" y="969"/>
                      <a:pt x="1083" y="814"/>
                      <a:pt x="1017" y="665"/>
                    </a:cubicBezTo>
                    <a:cubicBezTo>
                      <a:pt x="776" y="497"/>
                      <a:pt x="528" y="336"/>
                      <a:pt x="275" y="182"/>
                    </a:cubicBezTo>
                    <a:lnTo>
                      <a:pt x="316" y="127"/>
                    </a:lnTo>
                    <a:cubicBezTo>
                      <a:pt x="300" y="111"/>
                      <a:pt x="285" y="95"/>
                      <a:pt x="268" y="79"/>
                    </a:cubicBezTo>
                    <a:cubicBezTo>
                      <a:pt x="261" y="80"/>
                      <a:pt x="255" y="81"/>
                      <a:pt x="248" y="81"/>
                    </a:cubicBezTo>
                    <a:cubicBezTo>
                      <a:pt x="209" y="81"/>
                      <a:pt x="170" y="61"/>
                      <a:pt x="147" y="12"/>
                    </a:cubicBezTo>
                    <a:cubicBezTo>
                      <a:pt x="145" y="8"/>
                      <a:pt x="143" y="5"/>
                      <a:pt x="1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2" name="Google Shape;5902;p58"/>
              <p:cNvSpPr/>
              <p:nvPr/>
            </p:nvSpPr>
            <p:spPr>
              <a:xfrm>
                <a:off x="2382875" y="1561150"/>
                <a:ext cx="42675" cy="58650"/>
              </a:xfrm>
              <a:custGeom>
                <a:avLst/>
                <a:gdLst/>
                <a:ahLst/>
                <a:cxnLst/>
                <a:rect l="l" t="t" r="r" b="b"/>
                <a:pathLst>
                  <a:path w="1707" h="2346" extrusionOk="0">
                    <a:moveTo>
                      <a:pt x="1437" y="0"/>
                    </a:moveTo>
                    <a:cubicBezTo>
                      <a:pt x="1405" y="0"/>
                      <a:pt x="1372" y="7"/>
                      <a:pt x="1341" y="20"/>
                    </a:cubicBezTo>
                    <a:cubicBezTo>
                      <a:pt x="1213" y="78"/>
                      <a:pt x="1179" y="237"/>
                      <a:pt x="1243" y="352"/>
                    </a:cubicBezTo>
                    <a:cubicBezTo>
                      <a:pt x="1256" y="398"/>
                      <a:pt x="1284" y="439"/>
                      <a:pt x="1323" y="468"/>
                    </a:cubicBezTo>
                    <a:cubicBezTo>
                      <a:pt x="1339" y="480"/>
                      <a:pt x="1356" y="489"/>
                      <a:pt x="1374" y="498"/>
                    </a:cubicBezTo>
                    <a:lnTo>
                      <a:pt x="1374" y="649"/>
                    </a:lnTo>
                    <a:lnTo>
                      <a:pt x="1376" y="1149"/>
                    </a:lnTo>
                    <a:cubicBezTo>
                      <a:pt x="1377" y="1403"/>
                      <a:pt x="1378" y="1657"/>
                      <a:pt x="1379" y="1910"/>
                    </a:cubicBezTo>
                    <a:cubicBezTo>
                      <a:pt x="1143" y="1463"/>
                      <a:pt x="870" y="1038"/>
                      <a:pt x="563" y="637"/>
                    </a:cubicBezTo>
                    <a:cubicBezTo>
                      <a:pt x="552" y="624"/>
                      <a:pt x="540" y="613"/>
                      <a:pt x="528" y="602"/>
                    </a:cubicBezTo>
                    <a:cubicBezTo>
                      <a:pt x="472" y="496"/>
                      <a:pt x="356" y="421"/>
                      <a:pt x="247" y="421"/>
                    </a:cubicBezTo>
                    <a:cubicBezTo>
                      <a:pt x="165" y="421"/>
                      <a:pt x="87" y="464"/>
                      <a:pt x="45" y="568"/>
                    </a:cubicBezTo>
                    <a:cubicBezTo>
                      <a:pt x="0" y="674"/>
                      <a:pt x="36" y="805"/>
                      <a:pt x="124" y="879"/>
                    </a:cubicBezTo>
                    <a:cubicBezTo>
                      <a:pt x="164" y="914"/>
                      <a:pt x="217" y="933"/>
                      <a:pt x="271" y="933"/>
                    </a:cubicBezTo>
                    <a:cubicBezTo>
                      <a:pt x="277" y="933"/>
                      <a:pt x="284" y="933"/>
                      <a:pt x="290" y="933"/>
                    </a:cubicBezTo>
                    <a:cubicBezTo>
                      <a:pt x="338" y="927"/>
                      <a:pt x="372" y="901"/>
                      <a:pt x="408" y="875"/>
                    </a:cubicBezTo>
                    <a:cubicBezTo>
                      <a:pt x="743" y="1323"/>
                      <a:pt x="1035" y="1800"/>
                      <a:pt x="1280" y="2301"/>
                    </a:cubicBezTo>
                    <a:cubicBezTo>
                      <a:pt x="1297" y="2316"/>
                      <a:pt x="1313" y="2331"/>
                      <a:pt x="1330" y="2346"/>
                    </a:cubicBezTo>
                    <a:cubicBezTo>
                      <a:pt x="1391" y="2290"/>
                      <a:pt x="1468" y="2257"/>
                      <a:pt x="1550" y="2251"/>
                    </a:cubicBezTo>
                    <a:cubicBezTo>
                      <a:pt x="1555" y="2250"/>
                      <a:pt x="1559" y="2250"/>
                      <a:pt x="1563" y="2250"/>
                    </a:cubicBezTo>
                    <a:cubicBezTo>
                      <a:pt x="1575" y="2250"/>
                      <a:pt x="1586" y="2252"/>
                      <a:pt x="1597" y="2255"/>
                    </a:cubicBezTo>
                    <a:cubicBezTo>
                      <a:pt x="1630" y="2231"/>
                      <a:pt x="1649" y="2192"/>
                      <a:pt x="1647" y="2151"/>
                    </a:cubicBezTo>
                    <a:lnTo>
                      <a:pt x="1641" y="517"/>
                    </a:lnTo>
                    <a:cubicBezTo>
                      <a:pt x="1641" y="489"/>
                      <a:pt x="1642" y="457"/>
                      <a:pt x="1642" y="425"/>
                    </a:cubicBezTo>
                    <a:cubicBezTo>
                      <a:pt x="1684" y="377"/>
                      <a:pt x="1707" y="314"/>
                      <a:pt x="1704" y="250"/>
                    </a:cubicBezTo>
                    <a:cubicBezTo>
                      <a:pt x="1698"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3" name="Google Shape;5903;p58"/>
              <p:cNvSpPr/>
              <p:nvPr/>
            </p:nvSpPr>
            <p:spPr>
              <a:xfrm>
                <a:off x="2414850" y="1618650"/>
                <a:ext cx="1300" cy="1600"/>
              </a:xfrm>
              <a:custGeom>
                <a:avLst/>
                <a:gdLst/>
                <a:ahLst/>
                <a:cxnLst/>
                <a:rect l="l" t="t" r="r" b="b"/>
                <a:pathLst>
                  <a:path w="52" h="64" extrusionOk="0">
                    <a:moveTo>
                      <a:pt x="0" y="1"/>
                    </a:moveTo>
                    <a:lnTo>
                      <a:pt x="0" y="1"/>
                    </a:lnTo>
                    <a:cubicBezTo>
                      <a:pt x="11" y="22"/>
                      <a:pt x="21" y="43"/>
                      <a:pt x="31" y="64"/>
                    </a:cubicBezTo>
                    <a:cubicBezTo>
                      <a:pt x="37" y="57"/>
                      <a:pt x="44" y="51"/>
                      <a:pt x="51" y="44"/>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4" name="Google Shape;5904;p58"/>
              <p:cNvSpPr/>
              <p:nvPr/>
            </p:nvSpPr>
            <p:spPr>
              <a:xfrm>
                <a:off x="2416125" y="1617375"/>
                <a:ext cx="6700" cy="4850"/>
              </a:xfrm>
              <a:custGeom>
                <a:avLst/>
                <a:gdLst/>
                <a:ahLst/>
                <a:cxnLst/>
                <a:rect l="l" t="t" r="r" b="b"/>
                <a:pathLst>
                  <a:path w="268" h="194" extrusionOk="0">
                    <a:moveTo>
                      <a:pt x="236" y="1"/>
                    </a:moveTo>
                    <a:cubicBezTo>
                      <a:pt x="230" y="1"/>
                      <a:pt x="225" y="1"/>
                      <a:pt x="220" y="2"/>
                    </a:cubicBezTo>
                    <a:cubicBezTo>
                      <a:pt x="138" y="8"/>
                      <a:pt x="61" y="41"/>
                      <a:pt x="0" y="95"/>
                    </a:cubicBezTo>
                    <a:cubicBezTo>
                      <a:pt x="36" y="127"/>
                      <a:pt x="71" y="160"/>
                      <a:pt x="107" y="193"/>
                    </a:cubicBezTo>
                    <a:cubicBezTo>
                      <a:pt x="178" y="182"/>
                      <a:pt x="246" y="109"/>
                      <a:pt x="228" y="24"/>
                    </a:cubicBezTo>
                    <a:cubicBezTo>
                      <a:pt x="242" y="20"/>
                      <a:pt x="255" y="14"/>
                      <a:pt x="267" y="5"/>
                    </a:cubicBezTo>
                    <a:cubicBezTo>
                      <a:pt x="257" y="2"/>
                      <a:pt x="246"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05" name="Google Shape;5905;p58"/>
              <p:cNvSpPr/>
              <p:nvPr/>
            </p:nvSpPr>
            <p:spPr>
              <a:xfrm>
                <a:off x="2415650" y="1619750"/>
                <a:ext cx="3150" cy="2525"/>
              </a:xfrm>
              <a:custGeom>
                <a:avLst/>
                <a:gdLst/>
                <a:ahLst/>
                <a:cxnLst/>
                <a:rect l="l" t="t" r="r" b="b"/>
                <a:pathLst>
                  <a:path w="126" h="101" extrusionOk="0">
                    <a:moveTo>
                      <a:pt x="19" y="0"/>
                    </a:moveTo>
                    <a:cubicBezTo>
                      <a:pt x="13" y="7"/>
                      <a:pt x="6" y="14"/>
                      <a:pt x="0" y="20"/>
                    </a:cubicBezTo>
                    <a:cubicBezTo>
                      <a:pt x="1" y="24"/>
                      <a:pt x="3" y="28"/>
                      <a:pt x="5" y="32"/>
                    </a:cubicBezTo>
                    <a:cubicBezTo>
                      <a:pt x="28" y="81"/>
                      <a:pt x="67" y="101"/>
                      <a:pt x="106" y="101"/>
                    </a:cubicBezTo>
                    <a:cubicBezTo>
                      <a:pt x="113" y="101"/>
                      <a:pt x="119" y="100"/>
                      <a:pt x="126" y="99"/>
                    </a:cubicBezTo>
                    <a:cubicBezTo>
                      <a:pt x="90" y="65"/>
                      <a:pt x="55"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5906" name="Google Shape;5906;p58"/>
          <p:cNvGrpSpPr/>
          <p:nvPr/>
        </p:nvGrpSpPr>
        <p:grpSpPr>
          <a:xfrm rot="1192319">
            <a:off x="7007520" y="1226805"/>
            <a:ext cx="1828969" cy="354554"/>
            <a:chOff x="3496250" y="782094"/>
            <a:chExt cx="1829075" cy="354575"/>
          </a:xfrm>
        </p:grpSpPr>
        <p:sp>
          <p:nvSpPr>
            <p:cNvPr id="5907" name="Google Shape;5907;p58"/>
            <p:cNvSpPr/>
            <p:nvPr/>
          </p:nvSpPr>
          <p:spPr>
            <a:xfrm>
              <a:off x="3496263" y="782106"/>
              <a:ext cx="1829050" cy="354550"/>
            </a:xfrm>
            <a:custGeom>
              <a:avLst/>
              <a:gdLst/>
              <a:ahLst/>
              <a:cxnLst/>
              <a:rect l="l" t="t" r="r" b="b"/>
              <a:pathLst>
                <a:path w="73162" h="14182" extrusionOk="0">
                  <a:moveTo>
                    <a:pt x="1" y="1"/>
                  </a:moveTo>
                  <a:lnTo>
                    <a:pt x="294" y="564"/>
                  </a:lnTo>
                  <a:lnTo>
                    <a:pt x="1118" y="2144"/>
                  </a:lnTo>
                  <a:lnTo>
                    <a:pt x="1652" y="3169"/>
                  </a:lnTo>
                  <a:lnTo>
                    <a:pt x="2484" y="4765"/>
                  </a:lnTo>
                  <a:lnTo>
                    <a:pt x="3470" y="6654"/>
                  </a:lnTo>
                  <a:lnTo>
                    <a:pt x="3697" y="7091"/>
                  </a:lnTo>
                  <a:lnTo>
                    <a:pt x="3485" y="7498"/>
                  </a:lnTo>
                  <a:lnTo>
                    <a:pt x="2413" y="9553"/>
                  </a:lnTo>
                  <a:lnTo>
                    <a:pt x="1616" y="11083"/>
                  </a:lnTo>
                  <a:lnTo>
                    <a:pt x="1" y="14181"/>
                  </a:lnTo>
                  <a:lnTo>
                    <a:pt x="73162" y="14181"/>
                  </a:lnTo>
                  <a:lnTo>
                    <a:pt x="72577" y="13059"/>
                  </a:lnTo>
                  <a:lnTo>
                    <a:pt x="71937" y="11832"/>
                  </a:lnTo>
                  <a:lnTo>
                    <a:pt x="69774" y="7681"/>
                  </a:lnTo>
                  <a:lnTo>
                    <a:pt x="69466" y="7091"/>
                  </a:lnTo>
                  <a:lnTo>
                    <a:pt x="69737" y="6572"/>
                  </a:lnTo>
                  <a:lnTo>
                    <a:pt x="72036" y="2160"/>
                  </a:lnTo>
                  <a:lnTo>
                    <a:pt x="72871" y="559"/>
                  </a:lnTo>
                  <a:lnTo>
                    <a:pt x="73162"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5908" name="Google Shape;5908;p58"/>
            <p:cNvGrpSpPr/>
            <p:nvPr/>
          </p:nvGrpSpPr>
          <p:grpSpPr>
            <a:xfrm>
              <a:off x="3496250" y="782094"/>
              <a:ext cx="1829075" cy="354575"/>
              <a:chOff x="1232150" y="788775"/>
              <a:chExt cx="1829075" cy="354575"/>
            </a:xfrm>
          </p:grpSpPr>
          <p:sp>
            <p:nvSpPr>
              <p:cNvPr id="5909" name="Google Shape;5909;p58"/>
              <p:cNvSpPr/>
              <p:nvPr/>
            </p:nvSpPr>
            <p:spPr>
              <a:xfrm>
                <a:off x="1232150" y="788775"/>
                <a:ext cx="1829075" cy="354575"/>
              </a:xfrm>
              <a:custGeom>
                <a:avLst/>
                <a:gdLst/>
                <a:ahLst/>
                <a:cxnLst/>
                <a:rect l="l" t="t" r="r" b="b"/>
                <a:pathLst>
                  <a:path w="73163" h="14183" extrusionOk="0">
                    <a:moveTo>
                      <a:pt x="18209" y="530"/>
                    </a:moveTo>
                    <a:lnTo>
                      <a:pt x="18209" y="531"/>
                    </a:lnTo>
                    <a:cubicBezTo>
                      <a:pt x="19135" y="531"/>
                      <a:pt x="19887" y="967"/>
                      <a:pt x="19887" y="1505"/>
                    </a:cubicBezTo>
                    <a:cubicBezTo>
                      <a:pt x="19887" y="2043"/>
                      <a:pt x="19135" y="2479"/>
                      <a:pt x="18209" y="2479"/>
                    </a:cubicBezTo>
                    <a:cubicBezTo>
                      <a:pt x="17282" y="2479"/>
                      <a:pt x="16532" y="2043"/>
                      <a:pt x="16532" y="1505"/>
                    </a:cubicBezTo>
                    <a:cubicBezTo>
                      <a:pt x="16532" y="967"/>
                      <a:pt x="17283" y="530"/>
                      <a:pt x="18209" y="530"/>
                    </a:cubicBezTo>
                    <a:close/>
                    <a:moveTo>
                      <a:pt x="36565" y="530"/>
                    </a:moveTo>
                    <a:lnTo>
                      <a:pt x="36565" y="531"/>
                    </a:lnTo>
                    <a:cubicBezTo>
                      <a:pt x="37492" y="531"/>
                      <a:pt x="38243" y="967"/>
                      <a:pt x="38243" y="1505"/>
                    </a:cubicBezTo>
                    <a:cubicBezTo>
                      <a:pt x="38243" y="2043"/>
                      <a:pt x="37492" y="2479"/>
                      <a:pt x="36565" y="2479"/>
                    </a:cubicBezTo>
                    <a:cubicBezTo>
                      <a:pt x="35639" y="2479"/>
                      <a:pt x="34888" y="2042"/>
                      <a:pt x="34888" y="1504"/>
                    </a:cubicBezTo>
                    <a:cubicBezTo>
                      <a:pt x="34888" y="966"/>
                      <a:pt x="35639" y="530"/>
                      <a:pt x="36565" y="530"/>
                    </a:cubicBezTo>
                    <a:close/>
                    <a:moveTo>
                      <a:pt x="54921" y="530"/>
                    </a:moveTo>
                    <a:lnTo>
                      <a:pt x="54921" y="531"/>
                    </a:lnTo>
                    <a:cubicBezTo>
                      <a:pt x="55847" y="531"/>
                      <a:pt x="56598" y="967"/>
                      <a:pt x="56598" y="1505"/>
                    </a:cubicBezTo>
                    <a:cubicBezTo>
                      <a:pt x="56598" y="2043"/>
                      <a:pt x="55847" y="2479"/>
                      <a:pt x="54921" y="2479"/>
                    </a:cubicBezTo>
                    <a:cubicBezTo>
                      <a:pt x="53994" y="2479"/>
                      <a:pt x="53244" y="2043"/>
                      <a:pt x="53244" y="1505"/>
                    </a:cubicBezTo>
                    <a:cubicBezTo>
                      <a:pt x="53244" y="967"/>
                      <a:pt x="53994" y="530"/>
                      <a:pt x="54921" y="530"/>
                    </a:cubicBezTo>
                    <a:close/>
                    <a:moveTo>
                      <a:pt x="44586" y="1540"/>
                    </a:moveTo>
                    <a:cubicBezTo>
                      <a:pt x="45225" y="1540"/>
                      <a:pt x="45743" y="1828"/>
                      <a:pt x="45743" y="2183"/>
                    </a:cubicBezTo>
                    <a:cubicBezTo>
                      <a:pt x="45743" y="2538"/>
                      <a:pt x="45225" y="2827"/>
                      <a:pt x="44586" y="2827"/>
                    </a:cubicBezTo>
                    <a:cubicBezTo>
                      <a:pt x="43946" y="2827"/>
                      <a:pt x="43429" y="2538"/>
                      <a:pt x="43429" y="2183"/>
                    </a:cubicBezTo>
                    <a:cubicBezTo>
                      <a:pt x="43429" y="1828"/>
                      <a:pt x="43946" y="1540"/>
                      <a:pt x="44585" y="1540"/>
                    </a:cubicBezTo>
                    <a:close/>
                    <a:moveTo>
                      <a:pt x="7874" y="1540"/>
                    </a:moveTo>
                    <a:lnTo>
                      <a:pt x="7874" y="1541"/>
                    </a:lnTo>
                    <a:cubicBezTo>
                      <a:pt x="8513" y="1541"/>
                      <a:pt x="9031" y="1829"/>
                      <a:pt x="9031" y="2184"/>
                    </a:cubicBezTo>
                    <a:cubicBezTo>
                      <a:pt x="9031" y="2540"/>
                      <a:pt x="8513" y="2828"/>
                      <a:pt x="7874" y="2828"/>
                    </a:cubicBezTo>
                    <a:cubicBezTo>
                      <a:pt x="7236" y="2828"/>
                      <a:pt x="6717" y="2540"/>
                      <a:pt x="6717" y="2184"/>
                    </a:cubicBezTo>
                    <a:cubicBezTo>
                      <a:pt x="6717" y="1829"/>
                      <a:pt x="7234" y="1540"/>
                      <a:pt x="7874" y="1540"/>
                    </a:cubicBezTo>
                    <a:close/>
                    <a:moveTo>
                      <a:pt x="26230" y="1540"/>
                    </a:moveTo>
                    <a:lnTo>
                      <a:pt x="26230" y="1541"/>
                    </a:lnTo>
                    <a:cubicBezTo>
                      <a:pt x="26869" y="1541"/>
                      <a:pt x="27388" y="1829"/>
                      <a:pt x="27388" y="2184"/>
                    </a:cubicBezTo>
                    <a:cubicBezTo>
                      <a:pt x="27388" y="2540"/>
                      <a:pt x="26869" y="2828"/>
                      <a:pt x="26230" y="2828"/>
                    </a:cubicBezTo>
                    <a:cubicBezTo>
                      <a:pt x="25591" y="2828"/>
                      <a:pt x="25072" y="2540"/>
                      <a:pt x="25072" y="2184"/>
                    </a:cubicBezTo>
                    <a:cubicBezTo>
                      <a:pt x="25072" y="1829"/>
                      <a:pt x="25591" y="1540"/>
                      <a:pt x="26230" y="1540"/>
                    </a:cubicBezTo>
                    <a:close/>
                    <a:moveTo>
                      <a:pt x="62942" y="1540"/>
                    </a:moveTo>
                    <a:lnTo>
                      <a:pt x="62942" y="1541"/>
                    </a:lnTo>
                    <a:cubicBezTo>
                      <a:pt x="63581" y="1541"/>
                      <a:pt x="64099" y="1829"/>
                      <a:pt x="64099" y="2184"/>
                    </a:cubicBezTo>
                    <a:cubicBezTo>
                      <a:pt x="64099" y="2540"/>
                      <a:pt x="63581" y="2828"/>
                      <a:pt x="62942" y="2828"/>
                    </a:cubicBezTo>
                    <a:cubicBezTo>
                      <a:pt x="62303" y="2828"/>
                      <a:pt x="61784" y="2540"/>
                      <a:pt x="61784" y="2184"/>
                    </a:cubicBezTo>
                    <a:cubicBezTo>
                      <a:pt x="61784" y="1829"/>
                      <a:pt x="62303" y="1540"/>
                      <a:pt x="62942" y="1540"/>
                    </a:cubicBezTo>
                    <a:close/>
                    <a:moveTo>
                      <a:pt x="69008" y="2806"/>
                    </a:moveTo>
                    <a:cubicBezTo>
                      <a:pt x="69832" y="2806"/>
                      <a:pt x="70499" y="3181"/>
                      <a:pt x="70499" y="3641"/>
                    </a:cubicBezTo>
                    <a:cubicBezTo>
                      <a:pt x="70499" y="4102"/>
                      <a:pt x="69831" y="4477"/>
                      <a:pt x="69008" y="4477"/>
                    </a:cubicBezTo>
                    <a:cubicBezTo>
                      <a:pt x="68184" y="4477"/>
                      <a:pt x="67517" y="4102"/>
                      <a:pt x="67517" y="3641"/>
                    </a:cubicBezTo>
                    <a:cubicBezTo>
                      <a:pt x="67517" y="3181"/>
                      <a:pt x="68184" y="2806"/>
                      <a:pt x="69008" y="2806"/>
                    </a:cubicBezTo>
                    <a:close/>
                    <a:moveTo>
                      <a:pt x="13941" y="2806"/>
                    </a:moveTo>
                    <a:lnTo>
                      <a:pt x="13941" y="2807"/>
                    </a:lnTo>
                    <a:cubicBezTo>
                      <a:pt x="14765" y="2807"/>
                      <a:pt x="15431" y="3182"/>
                      <a:pt x="15431" y="3642"/>
                    </a:cubicBezTo>
                    <a:cubicBezTo>
                      <a:pt x="15431" y="4103"/>
                      <a:pt x="14764" y="4478"/>
                      <a:pt x="13941" y="4478"/>
                    </a:cubicBezTo>
                    <a:cubicBezTo>
                      <a:pt x="13117" y="4478"/>
                      <a:pt x="12449" y="4103"/>
                      <a:pt x="12449" y="3642"/>
                    </a:cubicBezTo>
                    <a:cubicBezTo>
                      <a:pt x="12449" y="3182"/>
                      <a:pt x="13117" y="2806"/>
                      <a:pt x="13941" y="2806"/>
                    </a:cubicBezTo>
                    <a:close/>
                    <a:moveTo>
                      <a:pt x="32296" y="2806"/>
                    </a:moveTo>
                    <a:lnTo>
                      <a:pt x="32296" y="2807"/>
                    </a:lnTo>
                    <a:cubicBezTo>
                      <a:pt x="33120" y="2807"/>
                      <a:pt x="33787" y="3182"/>
                      <a:pt x="33787" y="3642"/>
                    </a:cubicBezTo>
                    <a:cubicBezTo>
                      <a:pt x="33787" y="4103"/>
                      <a:pt x="33119" y="4478"/>
                      <a:pt x="32296" y="4478"/>
                    </a:cubicBezTo>
                    <a:cubicBezTo>
                      <a:pt x="31472" y="4478"/>
                      <a:pt x="30806" y="4103"/>
                      <a:pt x="30806" y="3642"/>
                    </a:cubicBezTo>
                    <a:cubicBezTo>
                      <a:pt x="30806" y="3182"/>
                      <a:pt x="31473" y="2806"/>
                      <a:pt x="32296" y="2806"/>
                    </a:cubicBezTo>
                    <a:close/>
                    <a:moveTo>
                      <a:pt x="50652" y="2806"/>
                    </a:moveTo>
                    <a:lnTo>
                      <a:pt x="50652" y="2807"/>
                    </a:lnTo>
                    <a:cubicBezTo>
                      <a:pt x="51476" y="2807"/>
                      <a:pt x="52143" y="3182"/>
                      <a:pt x="52143" y="3642"/>
                    </a:cubicBezTo>
                    <a:cubicBezTo>
                      <a:pt x="52143" y="4103"/>
                      <a:pt x="51476" y="4478"/>
                      <a:pt x="50652" y="4478"/>
                    </a:cubicBezTo>
                    <a:cubicBezTo>
                      <a:pt x="49829" y="4478"/>
                      <a:pt x="49161" y="4102"/>
                      <a:pt x="49161" y="3641"/>
                    </a:cubicBezTo>
                    <a:cubicBezTo>
                      <a:pt x="49161" y="3181"/>
                      <a:pt x="49829" y="2806"/>
                      <a:pt x="50652" y="2806"/>
                    </a:cubicBezTo>
                    <a:close/>
                    <a:moveTo>
                      <a:pt x="21939" y="2505"/>
                    </a:moveTo>
                    <a:lnTo>
                      <a:pt x="21939" y="2507"/>
                    </a:lnTo>
                    <a:cubicBezTo>
                      <a:pt x="23135" y="2507"/>
                      <a:pt x="24105" y="3050"/>
                      <a:pt x="24105" y="3720"/>
                    </a:cubicBezTo>
                    <a:cubicBezTo>
                      <a:pt x="24105" y="4389"/>
                      <a:pt x="23135" y="4933"/>
                      <a:pt x="21939" y="4933"/>
                    </a:cubicBezTo>
                    <a:cubicBezTo>
                      <a:pt x="20743" y="4933"/>
                      <a:pt x="19772" y="4389"/>
                      <a:pt x="19772" y="3720"/>
                    </a:cubicBezTo>
                    <a:cubicBezTo>
                      <a:pt x="19772" y="3050"/>
                      <a:pt x="20742" y="2505"/>
                      <a:pt x="21939" y="2505"/>
                    </a:cubicBezTo>
                    <a:close/>
                    <a:moveTo>
                      <a:pt x="40295" y="2505"/>
                    </a:moveTo>
                    <a:lnTo>
                      <a:pt x="40295" y="2507"/>
                    </a:lnTo>
                    <a:cubicBezTo>
                      <a:pt x="41491" y="2507"/>
                      <a:pt x="42460" y="3050"/>
                      <a:pt x="42460" y="3720"/>
                    </a:cubicBezTo>
                    <a:cubicBezTo>
                      <a:pt x="42460" y="4389"/>
                      <a:pt x="41491" y="4933"/>
                      <a:pt x="40295" y="4933"/>
                    </a:cubicBezTo>
                    <a:cubicBezTo>
                      <a:pt x="39098" y="4933"/>
                      <a:pt x="38128" y="4389"/>
                      <a:pt x="38128" y="3720"/>
                    </a:cubicBezTo>
                    <a:cubicBezTo>
                      <a:pt x="38128" y="3050"/>
                      <a:pt x="39098" y="2505"/>
                      <a:pt x="40295" y="2505"/>
                    </a:cubicBezTo>
                    <a:close/>
                    <a:moveTo>
                      <a:pt x="58650" y="2505"/>
                    </a:moveTo>
                    <a:lnTo>
                      <a:pt x="58650" y="2507"/>
                    </a:lnTo>
                    <a:cubicBezTo>
                      <a:pt x="59846" y="2507"/>
                      <a:pt x="60817" y="3050"/>
                      <a:pt x="60817" y="3720"/>
                    </a:cubicBezTo>
                    <a:cubicBezTo>
                      <a:pt x="60817" y="4389"/>
                      <a:pt x="59846" y="4933"/>
                      <a:pt x="58650" y="4933"/>
                    </a:cubicBezTo>
                    <a:cubicBezTo>
                      <a:pt x="57454" y="4933"/>
                      <a:pt x="56484" y="4389"/>
                      <a:pt x="56484" y="3720"/>
                    </a:cubicBezTo>
                    <a:cubicBezTo>
                      <a:pt x="56484" y="3050"/>
                      <a:pt x="57454" y="2505"/>
                      <a:pt x="58650" y="2505"/>
                    </a:cubicBezTo>
                    <a:close/>
                    <a:moveTo>
                      <a:pt x="45743" y="3958"/>
                    </a:moveTo>
                    <a:cubicBezTo>
                      <a:pt x="46669" y="3958"/>
                      <a:pt x="47421" y="4394"/>
                      <a:pt x="47421" y="4933"/>
                    </a:cubicBezTo>
                    <a:cubicBezTo>
                      <a:pt x="47421" y="5471"/>
                      <a:pt x="46669" y="5907"/>
                      <a:pt x="45743" y="5907"/>
                    </a:cubicBezTo>
                    <a:cubicBezTo>
                      <a:pt x="44817" y="5907"/>
                      <a:pt x="44067" y="5471"/>
                      <a:pt x="44067" y="4933"/>
                    </a:cubicBezTo>
                    <a:cubicBezTo>
                      <a:pt x="44067" y="4394"/>
                      <a:pt x="44817" y="3958"/>
                      <a:pt x="45743" y="3958"/>
                    </a:cubicBezTo>
                    <a:close/>
                    <a:moveTo>
                      <a:pt x="64099" y="3959"/>
                    </a:moveTo>
                    <a:cubicBezTo>
                      <a:pt x="65026" y="3959"/>
                      <a:pt x="65776" y="4394"/>
                      <a:pt x="65776" y="4933"/>
                    </a:cubicBezTo>
                    <a:cubicBezTo>
                      <a:pt x="65776" y="5471"/>
                      <a:pt x="65026" y="5907"/>
                      <a:pt x="64099" y="5907"/>
                    </a:cubicBezTo>
                    <a:cubicBezTo>
                      <a:pt x="63173" y="5907"/>
                      <a:pt x="62422" y="5471"/>
                      <a:pt x="62422" y="4933"/>
                    </a:cubicBezTo>
                    <a:cubicBezTo>
                      <a:pt x="62422" y="4395"/>
                      <a:pt x="63173" y="3959"/>
                      <a:pt x="64099" y="3959"/>
                    </a:cubicBezTo>
                    <a:close/>
                    <a:moveTo>
                      <a:pt x="9031" y="3959"/>
                    </a:moveTo>
                    <a:cubicBezTo>
                      <a:pt x="9958" y="3959"/>
                      <a:pt x="10709" y="4394"/>
                      <a:pt x="10709" y="4933"/>
                    </a:cubicBezTo>
                    <a:lnTo>
                      <a:pt x="10709" y="4934"/>
                    </a:lnTo>
                    <a:cubicBezTo>
                      <a:pt x="10709" y="5472"/>
                      <a:pt x="9958" y="5908"/>
                      <a:pt x="9031" y="5908"/>
                    </a:cubicBezTo>
                    <a:cubicBezTo>
                      <a:pt x="8105" y="5908"/>
                      <a:pt x="7355" y="5472"/>
                      <a:pt x="7355" y="4934"/>
                    </a:cubicBezTo>
                    <a:cubicBezTo>
                      <a:pt x="7355" y="4396"/>
                      <a:pt x="8105" y="3959"/>
                      <a:pt x="9031" y="3959"/>
                    </a:cubicBezTo>
                    <a:close/>
                    <a:moveTo>
                      <a:pt x="27388" y="3959"/>
                    </a:moveTo>
                    <a:cubicBezTo>
                      <a:pt x="28314" y="3959"/>
                      <a:pt x="29064" y="4394"/>
                      <a:pt x="29064" y="4933"/>
                    </a:cubicBezTo>
                    <a:lnTo>
                      <a:pt x="29064" y="4934"/>
                    </a:lnTo>
                    <a:cubicBezTo>
                      <a:pt x="29064" y="5472"/>
                      <a:pt x="28314" y="5908"/>
                      <a:pt x="27388" y="5908"/>
                    </a:cubicBezTo>
                    <a:cubicBezTo>
                      <a:pt x="26461" y="5908"/>
                      <a:pt x="25710" y="5472"/>
                      <a:pt x="25710" y="4934"/>
                    </a:cubicBezTo>
                    <a:cubicBezTo>
                      <a:pt x="25710" y="4396"/>
                      <a:pt x="26461" y="3959"/>
                      <a:pt x="27388" y="3959"/>
                    </a:cubicBezTo>
                    <a:close/>
                    <a:moveTo>
                      <a:pt x="17052" y="4968"/>
                    </a:moveTo>
                    <a:lnTo>
                      <a:pt x="17052" y="4969"/>
                    </a:lnTo>
                    <a:cubicBezTo>
                      <a:pt x="17691" y="4969"/>
                      <a:pt x="18209" y="5257"/>
                      <a:pt x="18209" y="5612"/>
                    </a:cubicBezTo>
                    <a:cubicBezTo>
                      <a:pt x="18209" y="5968"/>
                      <a:pt x="17691" y="6256"/>
                      <a:pt x="17052" y="6256"/>
                    </a:cubicBezTo>
                    <a:cubicBezTo>
                      <a:pt x="16413" y="6256"/>
                      <a:pt x="15895" y="5968"/>
                      <a:pt x="15895" y="5612"/>
                    </a:cubicBezTo>
                    <a:cubicBezTo>
                      <a:pt x="15895" y="5257"/>
                      <a:pt x="16413" y="4968"/>
                      <a:pt x="17052" y="4968"/>
                    </a:cubicBezTo>
                    <a:close/>
                    <a:moveTo>
                      <a:pt x="35408" y="4968"/>
                    </a:moveTo>
                    <a:lnTo>
                      <a:pt x="35408" y="4969"/>
                    </a:lnTo>
                    <a:cubicBezTo>
                      <a:pt x="36047" y="4969"/>
                      <a:pt x="36565" y="5257"/>
                      <a:pt x="36565" y="5612"/>
                    </a:cubicBezTo>
                    <a:cubicBezTo>
                      <a:pt x="36565" y="5968"/>
                      <a:pt x="36047" y="6256"/>
                      <a:pt x="35408" y="6256"/>
                    </a:cubicBezTo>
                    <a:cubicBezTo>
                      <a:pt x="34768" y="6256"/>
                      <a:pt x="34250" y="5967"/>
                      <a:pt x="34250" y="5611"/>
                    </a:cubicBezTo>
                    <a:cubicBezTo>
                      <a:pt x="34250" y="5256"/>
                      <a:pt x="34769" y="4968"/>
                      <a:pt x="35408" y="4968"/>
                    </a:cubicBezTo>
                    <a:close/>
                    <a:moveTo>
                      <a:pt x="53764" y="4968"/>
                    </a:moveTo>
                    <a:lnTo>
                      <a:pt x="53764" y="4969"/>
                    </a:lnTo>
                    <a:cubicBezTo>
                      <a:pt x="54403" y="4969"/>
                      <a:pt x="54921" y="5257"/>
                      <a:pt x="54921" y="5612"/>
                    </a:cubicBezTo>
                    <a:cubicBezTo>
                      <a:pt x="54921" y="5968"/>
                      <a:pt x="54403" y="6256"/>
                      <a:pt x="53764" y="6256"/>
                    </a:cubicBezTo>
                    <a:cubicBezTo>
                      <a:pt x="53125" y="6256"/>
                      <a:pt x="52606" y="5968"/>
                      <a:pt x="52606" y="5612"/>
                    </a:cubicBezTo>
                    <a:cubicBezTo>
                      <a:pt x="52606" y="5257"/>
                      <a:pt x="53125" y="4968"/>
                      <a:pt x="53764" y="4968"/>
                    </a:cubicBezTo>
                    <a:close/>
                    <a:moveTo>
                      <a:pt x="23119" y="6235"/>
                    </a:moveTo>
                    <a:cubicBezTo>
                      <a:pt x="23942" y="6235"/>
                      <a:pt x="24610" y="6608"/>
                      <a:pt x="24610" y="7070"/>
                    </a:cubicBezTo>
                    <a:cubicBezTo>
                      <a:pt x="24610" y="7531"/>
                      <a:pt x="23942" y="7905"/>
                      <a:pt x="23119" y="7905"/>
                    </a:cubicBezTo>
                    <a:cubicBezTo>
                      <a:pt x="22295" y="7905"/>
                      <a:pt x="21628" y="7531"/>
                      <a:pt x="21628" y="7070"/>
                    </a:cubicBezTo>
                    <a:cubicBezTo>
                      <a:pt x="21628" y="6609"/>
                      <a:pt x="22295" y="6235"/>
                      <a:pt x="23119" y="6235"/>
                    </a:cubicBezTo>
                    <a:close/>
                    <a:moveTo>
                      <a:pt x="41475" y="6235"/>
                    </a:moveTo>
                    <a:cubicBezTo>
                      <a:pt x="42299" y="6235"/>
                      <a:pt x="42965" y="6608"/>
                      <a:pt x="42965" y="7070"/>
                    </a:cubicBezTo>
                    <a:cubicBezTo>
                      <a:pt x="42965" y="7531"/>
                      <a:pt x="42299" y="7905"/>
                      <a:pt x="41475" y="7905"/>
                    </a:cubicBezTo>
                    <a:cubicBezTo>
                      <a:pt x="40652" y="7905"/>
                      <a:pt x="39984" y="7531"/>
                      <a:pt x="39984" y="7070"/>
                    </a:cubicBezTo>
                    <a:cubicBezTo>
                      <a:pt x="39984" y="6609"/>
                      <a:pt x="40652" y="6235"/>
                      <a:pt x="41475" y="6235"/>
                    </a:cubicBezTo>
                    <a:close/>
                    <a:moveTo>
                      <a:pt x="59830" y="6235"/>
                    </a:moveTo>
                    <a:cubicBezTo>
                      <a:pt x="60654" y="6235"/>
                      <a:pt x="61322" y="6608"/>
                      <a:pt x="61322" y="7070"/>
                    </a:cubicBezTo>
                    <a:cubicBezTo>
                      <a:pt x="61322" y="7531"/>
                      <a:pt x="60654" y="7905"/>
                      <a:pt x="59830" y="7905"/>
                    </a:cubicBezTo>
                    <a:cubicBezTo>
                      <a:pt x="59007" y="7905"/>
                      <a:pt x="58340" y="7531"/>
                      <a:pt x="58340" y="7070"/>
                    </a:cubicBezTo>
                    <a:cubicBezTo>
                      <a:pt x="58340" y="6609"/>
                      <a:pt x="59007" y="6235"/>
                      <a:pt x="59830" y="6235"/>
                    </a:cubicBezTo>
                    <a:close/>
                    <a:moveTo>
                      <a:pt x="12761" y="5934"/>
                    </a:moveTo>
                    <a:lnTo>
                      <a:pt x="12761" y="5935"/>
                    </a:lnTo>
                    <a:cubicBezTo>
                      <a:pt x="13957" y="5935"/>
                      <a:pt x="14926" y="6479"/>
                      <a:pt x="14926" y="7148"/>
                    </a:cubicBezTo>
                    <a:cubicBezTo>
                      <a:pt x="14926" y="7818"/>
                      <a:pt x="13957" y="8361"/>
                      <a:pt x="12761" y="8361"/>
                    </a:cubicBezTo>
                    <a:cubicBezTo>
                      <a:pt x="11565" y="8361"/>
                      <a:pt x="10594" y="7818"/>
                      <a:pt x="10594" y="7148"/>
                    </a:cubicBezTo>
                    <a:cubicBezTo>
                      <a:pt x="10594" y="6479"/>
                      <a:pt x="11565" y="5934"/>
                      <a:pt x="12761" y="5934"/>
                    </a:cubicBezTo>
                    <a:close/>
                    <a:moveTo>
                      <a:pt x="31116" y="5934"/>
                    </a:moveTo>
                    <a:lnTo>
                      <a:pt x="31116" y="5935"/>
                    </a:lnTo>
                    <a:cubicBezTo>
                      <a:pt x="32312" y="5935"/>
                      <a:pt x="33283" y="6479"/>
                      <a:pt x="33283" y="7148"/>
                    </a:cubicBezTo>
                    <a:cubicBezTo>
                      <a:pt x="33283" y="7818"/>
                      <a:pt x="32312" y="8361"/>
                      <a:pt x="31116" y="8361"/>
                    </a:cubicBezTo>
                    <a:cubicBezTo>
                      <a:pt x="29920" y="8361"/>
                      <a:pt x="28951" y="7818"/>
                      <a:pt x="28951" y="7148"/>
                    </a:cubicBezTo>
                    <a:cubicBezTo>
                      <a:pt x="28951" y="6479"/>
                      <a:pt x="29920" y="5934"/>
                      <a:pt x="31116" y="5934"/>
                    </a:cubicBezTo>
                    <a:close/>
                    <a:moveTo>
                      <a:pt x="49473" y="5934"/>
                    </a:moveTo>
                    <a:lnTo>
                      <a:pt x="49473" y="5935"/>
                    </a:lnTo>
                    <a:cubicBezTo>
                      <a:pt x="50669" y="5935"/>
                      <a:pt x="51638" y="6479"/>
                      <a:pt x="51638" y="7148"/>
                    </a:cubicBezTo>
                    <a:cubicBezTo>
                      <a:pt x="51638" y="7818"/>
                      <a:pt x="50669" y="8361"/>
                      <a:pt x="49473" y="8361"/>
                    </a:cubicBezTo>
                    <a:cubicBezTo>
                      <a:pt x="48277" y="8361"/>
                      <a:pt x="47306" y="7818"/>
                      <a:pt x="47306" y="7148"/>
                    </a:cubicBezTo>
                    <a:cubicBezTo>
                      <a:pt x="47306" y="6479"/>
                      <a:pt x="48276" y="5934"/>
                      <a:pt x="49473" y="5934"/>
                    </a:cubicBezTo>
                    <a:close/>
                    <a:moveTo>
                      <a:pt x="18209" y="7386"/>
                    </a:moveTo>
                    <a:cubicBezTo>
                      <a:pt x="19135" y="7386"/>
                      <a:pt x="19887" y="7822"/>
                      <a:pt x="19887" y="8360"/>
                    </a:cubicBezTo>
                    <a:cubicBezTo>
                      <a:pt x="19887" y="8898"/>
                      <a:pt x="19135" y="9334"/>
                      <a:pt x="18209" y="9334"/>
                    </a:cubicBezTo>
                    <a:cubicBezTo>
                      <a:pt x="17283" y="9334"/>
                      <a:pt x="16532" y="8898"/>
                      <a:pt x="16532" y="8360"/>
                    </a:cubicBezTo>
                    <a:cubicBezTo>
                      <a:pt x="16532" y="7822"/>
                      <a:pt x="17283" y="7386"/>
                      <a:pt x="18209" y="7386"/>
                    </a:cubicBezTo>
                    <a:close/>
                    <a:moveTo>
                      <a:pt x="36565" y="7386"/>
                    </a:moveTo>
                    <a:cubicBezTo>
                      <a:pt x="37491" y="7386"/>
                      <a:pt x="38243" y="7822"/>
                      <a:pt x="38243" y="8360"/>
                    </a:cubicBezTo>
                    <a:cubicBezTo>
                      <a:pt x="38243" y="8898"/>
                      <a:pt x="37492" y="9334"/>
                      <a:pt x="36565" y="9334"/>
                    </a:cubicBezTo>
                    <a:cubicBezTo>
                      <a:pt x="35639" y="9334"/>
                      <a:pt x="34888" y="8898"/>
                      <a:pt x="34888" y="8360"/>
                    </a:cubicBezTo>
                    <a:cubicBezTo>
                      <a:pt x="34888" y="7822"/>
                      <a:pt x="35639" y="7386"/>
                      <a:pt x="36565" y="7386"/>
                    </a:cubicBezTo>
                    <a:close/>
                    <a:moveTo>
                      <a:pt x="54921" y="7386"/>
                    </a:moveTo>
                    <a:cubicBezTo>
                      <a:pt x="55847" y="7386"/>
                      <a:pt x="56598" y="7822"/>
                      <a:pt x="56598" y="8360"/>
                    </a:cubicBezTo>
                    <a:cubicBezTo>
                      <a:pt x="56598" y="8898"/>
                      <a:pt x="55847" y="9334"/>
                      <a:pt x="54921" y="9334"/>
                    </a:cubicBezTo>
                    <a:cubicBezTo>
                      <a:pt x="53994" y="9334"/>
                      <a:pt x="53244" y="8898"/>
                      <a:pt x="53244" y="8360"/>
                    </a:cubicBezTo>
                    <a:cubicBezTo>
                      <a:pt x="53244" y="7822"/>
                      <a:pt x="53994" y="7386"/>
                      <a:pt x="54921" y="7386"/>
                    </a:cubicBezTo>
                    <a:close/>
                    <a:moveTo>
                      <a:pt x="44586" y="8396"/>
                    </a:moveTo>
                    <a:cubicBezTo>
                      <a:pt x="45225" y="8396"/>
                      <a:pt x="45743" y="8684"/>
                      <a:pt x="45743" y="9040"/>
                    </a:cubicBezTo>
                    <a:cubicBezTo>
                      <a:pt x="45743" y="9395"/>
                      <a:pt x="45225" y="9683"/>
                      <a:pt x="44586" y="9683"/>
                    </a:cubicBezTo>
                    <a:cubicBezTo>
                      <a:pt x="43946" y="9683"/>
                      <a:pt x="43429" y="9395"/>
                      <a:pt x="43429" y="9040"/>
                    </a:cubicBezTo>
                    <a:cubicBezTo>
                      <a:pt x="43429" y="8684"/>
                      <a:pt x="43946" y="8396"/>
                      <a:pt x="44585" y="8396"/>
                    </a:cubicBezTo>
                    <a:close/>
                    <a:moveTo>
                      <a:pt x="62942" y="8396"/>
                    </a:moveTo>
                    <a:cubicBezTo>
                      <a:pt x="63581" y="8396"/>
                      <a:pt x="64099" y="8685"/>
                      <a:pt x="64099" y="9040"/>
                    </a:cubicBezTo>
                    <a:cubicBezTo>
                      <a:pt x="64099" y="9395"/>
                      <a:pt x="63581" y="9683"/>
                      <a:pt x="62942" y="9683"/>
                    </a:cubicBezTo>
                    <a:cubicBezTo>
                      <a:pt x="62303" y="9683"/>
                      <a:pt x="61784" y="9395"/>
                      <a:pt x="61784" y="9040"/>
                    </a:cubicBezTo>
                    <a:cubicBezTo>
                      <a:pt x="61784" y="8685"/>
                      <a:pt x="62303" y="8396"/>
                      <a:pt x="62942" y="8396"/>
                    </a:cubicBezTo>
                    <a:close/>
                    <a:moveTo>
                      <a:pt x="7874" y="8396"/>
                    </a:moveTo>
                    <a:lnTo>
                      <a:pt x="7874" y="8398"/>
                    </a:lnTo>
                    <a:cubicBezTo>
                      <a:pt x="8513" y="8398"/>
                      <a:pt x="9031" y="8686"/>
                      <a:pt x="9031" y="9041"/>
                    </a:cubicBezTo>
                    <a:cubicBezTo>
                      <a:pt x="9031" y="9396"/>
                      <a:pt x="8513" y="9684"/>
                      <a:pt x="7874" y="9684"/>
                    </a:cubicBezTo>
                    <a:cubicBezTo>
                      <a:pt x="7236" y="9684"/>
                      <a:pt x="6717" y="9396"/>
                      <a:pt x="6717" y="9041"/>
                    </a:cubicBezTo>
                    <a:cubicBezTo>
                      <a:pt x="6717" y="8686"/>
                      <a:pt x="7234" y="8396"/>
                      <a:pt x="7874" y="8396"/>
                    </a:cubicBezTo>
                    <a:close/>
                    <a:moveTo>
                      <a:pt x="26230" y="8396"/>
                    </a:moveTo>
                    <a:lnTo>
                      <a:pt x="26230" y="8398"/>
                    </a:lnTo>
                    <a:cubicBezTo>
                      <a:pt x="26869" y="8398"/>
                      <a:pt x="27388" y="8686"/>
                      <a:pt x="27388" y="9041"/>
                    </a:cubicBezTo>
                    <a:cubicBezTo>
                      <a:pt x="27388" y="9396"/>
                      <a:pt x="26869" y="9684"/>
                      <a:pt x="26230" y="9684"/>
                    </a:cubicBezTo>
                    <a:cubicBezTo>
                      <a:pt x="25591" y="9684"/>
                      <a:pt x="25072" y="9396"/>
                      <a:pt x="25072" y="9041"/>
                    </a:cubicBezTo>
                    <a:cubicBezTo>
                      <a:pt x="25072" y="8686"/>
                      <a:pt x="25591" y="8396"/>
                      <a:pt x="26230" y="8396"/>
                    </a:cubicBezTo>
                    <a:close/>
                    <a:moveTo>
                      <a:pt x="13941" y="9663"/>
                    </a:moveTo>
                    <a:cubicBezTo>
                      <a:pt x="14764" y="9663"/>
                      <a:pt x="15431" y="10036"/>
                      <a:pt x="15431" y="10497"/>
                    </a:cubicBezTo>
                    <a:cubicBezTo>
                      <a:pt x="15431" y="10959"/>
                      <a:pt x="14764" y="11332"/>
                      <a:pt x="13941" y="11332"/>
                    </a:cubicBezTo>
                    <a:cubicBezTo>
                      <a:pt x="13117" y="11332"/>
                      <a:pt x="12449" y="10959"/>
                      <a:pt x="12449" y="10497"/>
                    </a:cubicBezTo>
                    <a:cubicBezTo>
                      <a:pt x="12449" y="10036"/>
                      <a:pt x="13117" y="9663"/>
                      <a:pt x="13941" y="9663"/>
                    </a:cubicBezTo>
                    <a:close/>
                    <a:moveTo>
                      <a:pt x="32296" y="9663"/>
                    </a:moveTo>
                    <a:cubicBezTo>
                      <a:pt x="33119" y="9663"/>
                      <a:pt x="33787" y="10036"/>
                      <a:pt x="33787" y="10497"/>
                    </a:cubicBezTo>
                    <a:cubicBezTo>
                      <a:pt x="33787" y="10959"/>
                      <a:pt x="33120" y="11332"/>
                      <a:pt x="32296" y="11332"/>
                    </a:cubicBezTo>
                    <a:cubicBezTo>
                      <a:pt x="31472" y="11332"/>
                      <a:pt x="30806" y="10959"/>
                      <a:pt x="30806" y="10497"/>
                    </a:cubicBezTo>
                    <a:cubicBezTo>
                      <a:pt x="30806" y="10036"/>
                      <a:pt x="31473" y="9663"/>
                      <a:pt x="32296" y="9663"/>
                    </a:cubicBezTo>
                    <a:close/>
                    <a:moveTo>
                      <a:pt x="50652" y="9663"/>
                    </a:moveTo>
                    <a:cubicBezTo>
                      <a:pt x="51476" y="9663"/>
                      <a:pt x="52143" y="10036"/>
                      <a:pt x="52143" y="10497"/>
                    </a:cubicBezTo>
                    <a:cubicBezTo>
                      <a:pt x="52143" y="10959"/>
                      <a:pt x="51476" y="11332"/>
                      <a:pt x="50652" y="11332"/>
                    </a:cubicBezTo>
                    <a:cubicBezTo>
                      <a:pt x="49828" y="11332"/>
                      <a:pt x="49161" y="10959"/>
                      <a:pt x="49161" y="10497"/>
                    </a:cubicBezTo>
                    <a:cubicBezTo>
                      <a:pt x="49161" y="10036"/>
                      <a:pt x="49829" y="9663"/>
                      <a:pt x="50652" y="9663"/>
                    </a:cubicBezTo>
                    <a:close/>
                    <a:moveTo>
                      <a:pt x="69008" y="9663"/>
                    </a:moveTo>
                    <a:cubicBezTo>
                      <a:pt x="69832" y="9663"/>
                      <a:pt x="70499" y="10036"/>
                      <a:pt x="70499" y="10497"/>
                    </a:cubicBezTo>
                    <a:cubicBezTo>
                      <a:pt x="70499" y="10959"/>
                      <a:pt x="69831" y="11333"/>
                      <a:pt x="69008" y="11333"/>
                    </a:cubicBezTo>
                    <a:cubicBezTo>
                      <a:pt x="68184" y="11333"/>
                      <a:pt x="67517" y="10959"/>
                      <a:pt x="67517" y="10497"/>
                    </a:cubicBezTo>
                    <a:cubicBezTo>
                      <a:pt x="67517" y="10036"/>
                      <a:pt x="68184" y="9663"/>
                      <a:pt x="69008" y="9663"/>
                    </a:cubicBezTo>
                    <a:close/>
                    <a:moveTo>
                      <a:pt x="21939" y="9363"/>
                    </a:moveTo>
                    <a:cubicBezTo>
                      <a:pt x="23135" y="9363"/>
                      <a:pt x="24105" y="9905"/>
                      <a:pt x="24105" y="10576"/>
                    </a:cubicBezTo>
                    <a:cubicBezTo>
                      <a:pt x="24105" y="11246"/>
                      <a:pt x="23135" y="11789"/>
                      <a:pt x="21939" y="11789"/>
                    </a:cubicBezTo>
                    <a:cubicBezTo>
                      <a:pt x="20743" y="11789"/>
                      <a:pt x="19772" y="11246"/>
                      <a:pt x="19772" y="10576"/>
                    </a:cubicBezTo>
                    <a:cubicBezTo>
                      <a:pt x="19772" y="9905"/>
                      <a:pt x="20743" y="9363"/>
                      <a:pt x="21939" y="9363"/>
                    </a:cubicBezTo>
                    <a:close/>
                    <a:moveTo>
                      <a:pt x="40295" y="9363"/>
                    </a:moveTo>
                    <a:cubicBezTo>
                      <a:pt x="41491" y="9363"/>
                      <a:pt x="42460" y="9905"/>
                      <a:pt x="42460" y="10576"/>
                    </a:cubicBezTo>
                    <a:cubicBezTo>
                      <a:pt x="42460" y="11246"/>
                      <a:pt x="41491" y="11789"/>
                      <a:pt x="40295" y="11789"/>
                    </a:cubicBezTo>
                    <a:cubicBezTo>
                      <a:pt x="39098" y="11789"/>
                      <a:pt x="38128" y="11246"/>
                      <a:pt x="38128" y="10576"/>
                    </a:cubicBezTo>
                    <a:cubicBezTo>
                      <a:pt x="38128" y="9905"/>
                      <a:pt x="39098" y="9363"/>
                      <a:pt x="40295" y="9363"/>
                    </a:cubicBezTo>
                    <a:close/>
                    <a:moveTo>
                      <a:pt x="58650" y="9363"/>
                    </a:moveTo>
                    <a:cubicBezTo>
                      <a:pt x="59846" y="9363"/>
                      <a:pt x="60817" y="9905"/>
                      <a:pt x="60817" y="10576"/>
                    </a:cubicBezTo>
                    <a:cubicBezTo>
                      <a:pt x="60817" y="11246"/>
                      <a:pt x="59846" y="11789"/>
                      <a:pt x="58650" y="11789"/>
                    </a:cubicBezTo>
                    <a:cubicBezTo>
                      <a:pt x="57454" y="11789"/>
                      <a:pt x="56484" y="11246"/>
                      <a:pt x="56484" y="10576"/>
                    </a:cubicBezTo>
                    <a:cubicBezTo>
                      <a:pt x="56484" y="9905"/>
                      <a:pt x="57454" y="9363"/>
                      <a:pt x="58650" y="9363"/>
                    </a:cubicBezTo>
                    <a:close/>
                    <a:moveTo>
                      <a:pt x="9031" y="10814"/>
                    </a:moveTo>
                    <a:cubicBezTo>
                      <a:pt x="9958" y="10814"/>
                      <a:pt x="10709" y="11250"/>
                      <a:pt x="10709" y="11788"/>
                    </a:cubicBezTo>
                    <a:cubicBezTo>
                      <a:pt x="10709" y="12326"/>
                      <a:pt x="9957" y="12763"/>
                      <a:pt x="9031" y="12763"/>
                    </a:cubicBezTo>
                    <a:cubicBezTo>
                      <a:pt x="8105" y="12763"/>
                      <a:pt x="7355" y="12326"/>
                      <a:pt x="7355" y="11788"/>
                    </a:cubicBezTo>
                    <a:cubicBezTo>
                      <a:pt x="7355" y="11250"/>
                      <a:pt x="8105" y="10814"/>
                      <a:pt x="9031" y="10814"/>
                    </a:cubicBezTo>
                    <a:close/>
                    <a:moveTo>
                      <a:pt x="27388" y="10814"/>
                    </a:moveTo>
                    <a:cubicBezTo>
                      <a:pt x="28314" y="10814"/>
                      <a:pt x="29064" y="11250"/>
                      <a:pt x="29064" y="11788"/>
                    </a:cubicBezTo>
                    <a:cubicBezTo>
                      <a:pt x="29064" y="12326"/>
                      <a:pt x="28314" y="12763"/>
                      <a:pt x="27388" y="12763"/>
                    </a:cubicBezTo>
                    <a:cubicBezTo>
                      <a:pt x="26461" y="12763"/>
                      <a:pt x="25710" y="12326"/>
                      <a:pt x="25710" y="11788"/>
                    </a:cubicBezTo>
                    <a:cubicBezTo>
                      <a:pt x="25710" y="11250"/>
                      <a:pt x="26461" y="10814"/>
                      <a:pt x="27388" y="10814"/>
                    </a:cubicBezTo>
                    <a:close/>
                    <a:moveTo>
                      <a:pt x="45743" y="10814"/>
                    </a:moveTo>
                    <a:cubicBezTo>
                      <a:pt x="46669" y="10814"/>
                      <a:pt x="47421" y="11250"/>
                      <a:pt x="47421" y="11789"/>
                    </a:cubicBezTo>
                    <a:cubicBezTo>
                      <a:pt x="47421" y="12327"/>
                      <a:pt x="46669" y="12763"/>
                      <a:pt x="45743" y="12763"/>
                    </a:cubicBezTo>
                    <a:cubicBezTo>
                      <a:pt x="44817" y="12763"/>
                      <a:pt x="44066" y="12326"/>
                      <a:pt x="44066" y="11788"/>
                    </a:cubicBezTo>
                    <a:cubicBezTo>
                      <a:pt x="44066" y="11250"/>
                      <a:pt x="44817" y="10814"/>
                      <a:pt x="45743" y="10814"/>
                    </a:cubicBezTo>
                    <a:close/>
                    <a:moveTo>
                      <a:pt x="64099" y="10814"/>
                    </a:moveTo>
                    <a:cubicBezTo>
                      <a:pt x="65026" y="10814"/>
                      <a:pt x="65776" y="11250"/>
                      <a:pt x="65776" y="11789"/>
                    </a:cubicBezTo>
                    <a:cubicBezTo>
                      <a:pt x="65776" y="12327"/>
                      <a:pt x="65026" y="12763"/>
                      <a:pt x="64099" y="12763"/>
                    </a:cubicBezTo>
                    <a:cubicBezTo>
                      <a:pt x="63173" y="12763"/>
                      <a:pt x="62422" y="12326"/>
                      <a:pt x="62422" y="11789"/>
                    </a:cubicBezTo>
                    <a:cubicBezTo>
                      <a:pt x="62422" y="11251"/>
                      <a:pt x="63173" y="10814"/>
                      <a:pt x="64099" y="10814"/>
                    </a:cubicBezTo>
                    <a:close/>
                    <a:moveTo>
                      <a:pt x="17052" y="11824"/>
                    </a:moveTo>
                    <a:lnTo>
                      <a:pt x="17052" y="11825"/>
                    </a:lnTo>
                    <a:cubicBezTo>
                      <a:pt x="17691" y="11825"/>
                      <a:pt x="18209" y="12113"/>
                      <a:pt x="18209" y="12468"/>
                    </a:cubicBezTo>
                    <a:cubicBezTo>
                      <a:pt x="18209" y="12824"/>
                      <a:pt x="17691" y="13112"/>
                      <a:pt x="17052" y="13112"/>
                    </a:cubicBezTo>
                    <a:cubicBezTo>
                      <a:pt x="16413" y="13112"/>
                      <a:pt x="15895" y="12824"/>
                      <a:pt x="15895" y="12468"/>
                    </a:cubicBezTo>
                    <a:cubicBezTo>
                      <a:pt x="15895" y="12113"/>
                      <a:pt x="16413" y="11824"/>
                      <a:pt x="17052" y="11824"/>
                    </a:cubicBezTo>
                    <a:close/>
                    <a:moveTo>
                      <a:pt x="35408" y="11824"/>
                    </a:moveTo>
                    <a:lnTo>
                      <a:pt x="35408" y="11825"/>
                    </a:lnTo>
                    <a:cubicBezTo>
                      <a:pt x="36047" y="11825"/>
                      <a:pt x="36565" y="12113"/>
                      <a:pt x="36565" y="12468"/>
                    </a:cubicBezTo>
                    <a:cubicBezTo>
                      <a:pt x="36565" y="12824"/>
                      <a:pt x="36047" y="13112"/>
                      <a:pt x="35408" y="13112"/>
                    </a:cubicBezTo>
                    <a:cubicBezTo>
                      <a:pt x="34768" y="13112"/>
                      <a:pt x="34250" y="12824"/>
                      <a:pt x="34250" y="12468"/>
                    </a:cubicBezTo>
                    <a:cubicBezTo>
                      <a:pt x="34250" y="12113"/>
                      <a:pt x="34769" y="11824"/>
                      <a:pt x="35408" y="11824"/>
                    </a:cubicBezTo>
                    <a:close/>
                    <a:moveTo>
                      <a:pt x="53764" y="11824"/>
                    </a:moveTo>
                    <a:lnTo>
                      <a:pt x="53764" y="11825"/>
                    </a:lnTo>
                    <a:cubicBezTo>
                      <a:pt x="54403" y="11825"/>
                      <a:pt x="54921" y="12113"/>
                      <a:pt x="54921" y="12468"/>
                    </a:cubicBezTo>
                    <a:cubicBezTo>
                      <a:pt x="54921" y="12824"/>
                      <a:pt x="54403" y="13112"/>
                      <a:pt x="53764" y="13112"/>
                    </a:cubicBezTo>
                    <a:cubicBezTo>
                      <a:pt x="53125" y="13112"/>
                      <a:pt x="52606" y="12824"/>
                      <a:pt x="52606" y="12468"/>
                    </a:cubicBezTo>
                    <a:cubicBezTo>
                      <a:pt x="52606" y="12113"/>
                      <a:pt x="53125" y="11824"/>
                      <a:pt x="53764" y="11824"/>
                    </a:cubicBezTo>
                    <a:close/>
                    <a:moveTo>
                      <a:pt x="1" y="1"/>
                    </a:moveTo>
                    <a:lnTo>
                      <a:pt x="294" y="564"/>
                    </a:lnTo>
                    <a:cubicBezTo>
                      <a:pt x="1006" y="677"/>
                      <a:pt x="1531" y="1054"/>
                      <a:pt x="1531" y="1504"/>
                    </a:cubicBezTo>
                    <a:cubicBezTo>
                      <a:pt x="1531" y="1750"/>
                      <a:pt x="1374" y="1973"/>
                      <a:pt x="1117" y="2144"/>
                    </a:cubicBezTo>
                    <a:lnTo>
                      <a:pt x="1652" y="3169"/>
                    </a:lnTo>
                    <a:cubicBezTo>
                      <a:pt x="2010" y="2776"/>
                      <a:pt x="2740" y="2505"/>
                      <a:pt x="3582" y="2505"/>
                    </a:cubicBezTo>
                    <a:cubicBezTo>
                      <a:pt x="4779" y="2505"/>
                      <a:pt x="5749" y="3049"/>
                      <a:pt x="5749" y="3719"/>
                    </a:cubicBezTo>
                    <a:cubicBezTo>
                      <a:pt x="5749" y="4389"/>
                      <a:pt x="4779" y="4933"/>
                      <a:pt x="3582" y="4933"/>
                    </a:cubicBezTo>
                    <a:cubicBezTo>
                      <a:pt x="3182" y="4933"/>
                      <a:pt x="2805" y="4871"/>
                      <a:pt x="2483" y="4765"/>
                    </a:cubicBezTo>
                    <a:lnTo>
                      <a:pt x="2483" y="4765"/>
                    </a:lnTo>
                    <a:lnTo>
                      <a:pt x="3469" y="6654"/>
                    </a:lnTo>
                    <a:cubicBezTo>
                      <a:pt x="3726" y="6403"/>
                      <a:pt x="4209" y="6234"/>
                      <a:pt x="4763" y="6234"/>
                    </a:cubicBezTo>
                    <a:cubicBezTo>
                      <a:pt x="5587" y="6234"/>
                      <a:pt x="6253" y="6608"/>
                      <a:pt x="6253" y="7070"/>
                    </a:cubicBezTo>
                    <a:cubicBezTo>
                      <a:pt x="6253" y="7530"/>
                      <a:pt x="5585" y="7904"/>
                      <a:pt x="4763" y="7904"/>
                    </a:cubicBezTo>
                    <a:cubicBezTo>
                      <a:pt x="4219" y="7904"/>
                      <a:pt x="3744" y="7742"/>
                      <a:pt x="3484" y="7499"/>
                    </a:cubicBezTo>
                    <a:lnTo>
                      <a:pt x="2412" y="9554"/>
                    </a:lnTo>
                    <a:cubicBezTo>
                      <a:pt x="2750" y="9432"/>
                      <a:pt x="3152" y="9362"/>
                      <a:pt x="3581" y="9362"/>
                    </a:cubicBezTo>
                    <a:cubicBezTo>
                      <a:pt x="4777" y="9362"/>
                      <a:pt x="5748" y="9905"/>
                      <a:pt x="5748" y="10575"/>
                    </a:cubicBezTo>
                    <a:cubicBezTo>
                      <a:pt x="5748" y="11245"/>
                      <a:pt x="4777" y="11788"/>
                      <a:pt x="3581" y="11788"/>
                    </a:cubicBezTo>
                    <a:cubicBezTo>
                      <a:pt x="2710" y="11788"/>
                      <a:pt x="1958" y="11500"/>
                      <a:pt x="1615" y="11084"/>
                    </a:cubicBezTo>
                    <a:lnTo>
                      <a:pt x="1" y="14182"/>
                    </a:lnTo>
                    <a:lnTo>
                      <a:pt x="3343" y="14182"/>
                    </a:lnTo>
                    <a:cubicBezTo>
                      <a:pt x="3298" y="14105"/>
                      <a:pt x="3272" y="14015"/>
                      <a:pt x="3272" y="13925"/>
                    </a:cubicBezTo>
                    <a:cubicBezTo>
                      <a:pt x="3272" y="13465"/>
                      <a:pt x="3939" y="13090"/>
                      <a:pt x="4763" y="13090"/>
                    </a:cubicBezTo>
                    <a:cubicBezTo>
                      <a:pt x="5585" y="13090"/>
                      <a:pt x="6253" y="13465"/>
                      <a:pt x="6253" y="13925"/>
                    </a:cubicBezTo>
                    <a:cubicBezTo>
                      <a:pt x="6253" y="14015"/>
                      <a:pt x="6228" y="14104"/>
                      <a:pt x="6182" y="14182"/>
                    </a:cubicBezTo>
                    <a:lnTo>
                      <a:pt x="10617" y="14182"/>
                    </a:lnTo>
                    <a:cubicBezTo>
                      <a:pt x="10603" y="14124"/>
                      <a:pt x="10594" y="14063"/>
                      <a:pt x="10594" y="14003"/>
                    </a:cubicBezTo>
                    <a:cubicBezTo>
                      <a:pt x="10594" y="13333"/>
                      <a:pt x="11565" y="12789"/>
                      <a:pt x="12761" y="12789"/>
                    </a:cubicBezTo>
                    <a:cubicBezTo>
                      <a:pt x="13957" y="12789"/>
                      <a:pt x="14926" y="13333"/>
                      <a:pt x="14926" y="14003"/>
                    </a:cubicBezTo>
                    <a:cubicBezTo>
                      <a:pt x="14926" y="14063"/>
                      <a:pt x="14919" y="14124"/>
                      <a:pt x="14903" y="14182"/>
                    </a:cubicBezTo>
                    <a:lnTo>
                      <a:pt x="21699" y="14182"/>
                    </a:lnTo>
                    <a:cubicBezTo>
                      <a:pt x="21653" y="14105"/>
                      <a:pt x="21628" y="14015"/>
                      <a:pt x="21628" y="13925"/>
                    </a:cubicBezTo>
                    <a:cubicBezTo>
                      <a:pt x="21628" y="13465"/>
                      <a:pt x="22295" y="13090"/>
                      <a:pt x="23118" y="13090"/>
                    </a:cubicBezTo>
                    <a:cubicBezTo>
                      <a:pt x="23942" y="13090"/>
                      <a:pt x="24610" y="13465"/>
                      <a:pt x="24610" y="13925"/>
                    </a:cubicBezTo>
                    <a:cubicBezTo>
                      <a:pt x="24609" y="14015"/>
                      <a:pt x="24583" y="14104"/>
                      <a:pt x="24537" y="14182"/>
                    </a:cubicBezTo>
                    <a:lnTo>
                      <a:pt x="28974" y="14182"/>
                    </a:lnTo>
                    <a:cubicBezTo>
                      <a:pt x="28958" y="14124"/>
                      <a:pt x="28951" y="14063"/>
                      <a:pt x="28951" y="14003"/>
                    </a:cubicBezTo>
                    <a:cubicBezTo>
                      <a:pt x="28951" y="13333"/>
                      <a:pt x="29920" y="12789"/>
                      <a:pt x="31116" y="12789"/>
                    </a:cubicBezTo>
                    <a:cubicBezTo>
                      <a:pt x="32312" y="12789"/>
                      <a:pt x="33283" y="13333"/>
                      <a:pt x="33283" y="14003"/>
                    </a:cubicBezTo>
                    <a:cubicBezTo>
                      <a:pt x="33282" y="14063"/>
                      <a:pt x="33274" y="14124"/>
                      <a:pt x="33259" y="14182"/>
                    </a:cubicBezTo>
                    <a:lnTo>
                      <a:pt x="40055" y="14182"/>
                    </a:lnTo>
                    <a:cubicBezTo>
                      <a:pt x="40009" y="14105"/>
                      <a:pt x="39984" y="14015"/>
                      <a:pt x="39983" y="13925"/>
                    </a:cubicBezTo>
                    <a:cubicBezTo>
                      <a:pt x="39983" y="13465"/>
                      <a:pt x="40651" y="13090"/>
                      <a:pt x="41474" y="13090"/>
                    </a:cubicBezTo>
                    <a:cubicBezTo>
                      <a:pt x="42298" y="13090"/>
                      <a:pt x="42965" y="13465"/>
                      <a:pt x="42965" y="13925"/>
                    </a:cubicBezTo>
                    <a:cubicBezTo>
                      <a:pt x="42964" y="14015"/>
                      <a:pt x="42940" y="14104"/>
                      <a:pt x="42893" y="14182"/>
                    </a:cubicBezTo>
                    <a:lnTo>
                      <a:pt x="47329" y="14182"/>
                    </a:lnTo>
                    <a:cubicBezTo>
                      <a:pt x="47313" y="14124"/>
                      <a:pt x="47306" y="14063"/>
                      <a:pt x="47306" y="14003"/>
                    </a:cubicBezTo>
                    <a:cubicBezTo>
                      <a:pt x="47306" y="13333"/>
                      <a:pt x="48276" y="12789"/>
                      <a:pt x="49472" y="12789"/>
                    </a:cubicBezTo>
                    <a:cubicBezTo>
                      <a:pt x="50668" y="12789"/>
                      <a:pt x="51638" y="13333"/>
                      <a:pt x="51638" y="14003"/>
                    </a:cubicBezTo>
                    <a:cubicBezTo>
                      <a:pt x="51638" y="14063"/>
                      <a:pt x="51630" y="14124"/>
                      <a:pt x="51615" y="14182"/>
                    </a:cubicBezTo>
                    <a:lnTo>
                      <a:pt x="58411" y="14182"/>
                    </a:lnTo>
                    <a:cubicBezTo>
                      <a:pt x="58365" y="14105"/>
                      <a:pt x="58340" y="14015"/>
                      <a:pt x="58340" y="13925"/>
                    </a:cubicBezTo>
                    <a:cubicBezTo>
                      <a:pt x="58340" y="13465"/>
                      <a:pt x="59007" y="13090"/>
                      <a:pt x="59830" y="13090"/>
                    </a:cubicBezTo>
                    <a:cubicBezTo>
                      <a:pt x="60654" y="13090"/>
                      <a:pt x="61322" y="13465"/>
                      <a:pt x="61322" y="13925"/>
                    </a:cubicBezTo>
                    <a:cubicBezTo>
                      <a:pt x="61321" y="14015"/>
                      <a:pt x="61296" y="14104"/>
                      <a:pt x="61249" y="14182"/>
                    </a:cubicBezTo>
                    <a:lnTo>
                      <a:pt x="65686" y="14182"/>
                    </a:lnTo>
                    <a:cubicBezTo>
                      <a:pt x="65670" y="14124"/>
                      <a:pt x="65663" y="14063"/>
                      <a:pt x="65663" y="14003"/>
                    </a:cubicBezTo>
                    <a:cubicBezTo>
                      <a:pt x="65663" y="13333"/>
                      <a:pt x="66632" y="12789"/>
                      <a:pt x="67828" y="12789"/>
                    </a:cubicBezTo>
                    <a:cubicBezTo>
                      <a:pt x="69024" y="12789"/>
                      <a:pt x="69995" y="13333"/>
                      <a:pt x="69995" y="14003"/>
                    </a:cubicBezTo>
                    <a:cubicBezTo>
                      <a:pt x="69995" y="14063"/>
                      <a:pt x="69986" y="14124"/>
                      <a:pt x="69972" y="14182"/>
                    </a:cubicBezTo>
                    <a:lnTo>
                      <a:pt x="73162" y="14182"/>
                    </a:lnTo>
                    <a:lnTo>
                      <a:pt x="72576" y="13058"/>
                    </a:lnTo>
                    <a:cubicBezTo>
                      <a:pt x="72426" y="13094"/>
                      <a:pt x="72273" y="13111"/>
                      <a:pt x="72119" y="13111"/>
                    </a:cubicBezTo>
                    <a:cubicBezTo>
                      <a:pt x="71480" y="13111"/>
                      <a:pt x="70962" y="12822"/>
                      <a:pt x="70962" y="12467"/>
                    </a:cubicBezTo>
                    <a:cubicBezTo>
                      <a:pt x="70962" y="12146"/>
                      <a:pt x="71385" y="11880"/>
                      <a:pt x="71936" y="11832"/>
                    </a:cubicBezTo>
                    <a:lnTo>
                      <a:pt x="69774" y="7681"/>
                    </a:lnTo>
                    <a:cubicBezTo>
                      <a:pt x="69421" y="8084"/>
                      <a:pt x="68682" y="8360"/>
                      <a:pt x="67828" y="8360"/>
                    </a:cubicBezTo>
                    <a:cubicBezTo>
                      <a:pt x="66632" y="8360"/>
                      <a:pt x="65663" y="7817"/>
                      <a:pt x="65663" y="7147"/>
                    </a:cubicBezTo>
                    <a:cubicBezTo>
                      <a:pt x="65663" y="6476"/>
                      <a:pt x="66632" y="5934"/>
                      <a:pt x="67828" y="5934"/>
                    </a:cubicBezTo>
                    <a:cubicBezTo>
                      <a:pt x="68653" y="5934"/>
                      <a:pt x="69371" y="6191"/>
                      <a:pt x="69737" y="6572"/>
                    </a:cubicBezTo>
                    <a:lnTo>
                      <a:pt x="72036" y="2160"/>
                    </a:lnTo>
                    <a:cubicBezTo>
                      <a:pt x="71765" y="1987"/>
                      <a:pt x="71600" y="1756"/>
                      <a:pt x="71600" y="1504"/>
                    </a:cubicBezTo>
                    <a:cubicBezTo>
                      <a:pt x="71600" y="1047"/>
                      <a:pt x="72140" y="664"/>
                      <a:pt x="72871" y="559"/>
                    </a:cubicBezTo>
                    <a:lnTo>
                      <a:pt x="73162" y="1"/>
                    </a:lnTo>
                    <a:lnTo>
                      <a:pt x="69932" y="1"/>
                    </a:lnTo>
                    <a:cubicBezTo>
                      <a:pt x="69973" y="92"/>
                      <a:pt x="69994" y="190"/>
                      <a:pt x="69995" y="290"/>
                    </a:cubicBezTo>
                    <a:cubicBezTo>
                      <a:pt x="69995" y="961"/>
                      <a:pt x="69024" y="1504"/>
                      <a:pt x="67828" y="1504"/>
                    </a:cubicBezTo>
                    <a:cubicBezTo>
                      <a:pt x="66632" y="1504"/>
                      <a:pt x="65663" y="961"/>
                      <a:pt x="65663" y="290"/>
                    </a:cubicBezTo>
                    <a:cubicBezTo>
                      <a:pt x="65663" y="190"/>
                      <a:pt x="65684" y="92"/>
                      <a:pt x="65724" y="1"/>
                    </a:cubicBezTo>
                    <a:lnTo>
                      <a:pt x="61273" y="1"/>
                    </a:lnTo>
                    <a:cubicBezTo>
                      <a:pt x="61305" y="67"/>
                      <a:pt x="61321" y="140"/>
                      <a:pt x="61322" y="213"/>
                    </a:cubicBezTo>
                    <a:cubicBezTo>
                      <a:pt x="61322" y="675"/>
                      <a:pt x="60654" y="1048"/>
                      <a:pt x="59830" y="1048"/>
                    </a:cubicBezTo>
                    <a:cubicBezTo>
                      <a:pt x="59007" y="1048"/>
                      <a:pt x="58340" y="675"/>
                      <a:pt x="58340" y="213"/>
                    </a:cubicBezTo>
                    <a:cubicBezTo>
                      <a:pt x="58340" y="140"/>
                      <a:pt x="58357" y="67"/>
                      <a:pt x="58388" y="1"/>
                    </a:cubicBezTo>
                    <a:lnTo>
                      <a:pt x="51576" y="1"/>
                    </a:lnTo>
                    <a:cubicBezTo>
                      <a:pt x="51617" y="92"/>
                      <a:pt x="51638" y="190"/>
                      <a:pt x="51638" y="290"/>
                    </a:cubicBezTo>
                    <a:cubicBezTo>
                      <a:pt x="51638" y="961"/>
                      <a:pt x="50669" y="1504"/>
                      <a:pt x="49473" y="1504"/>
                    </a:cubicBezTo>
                    <a:cubicBezTo>
                      <a:pt x="48277" y="1504"/>
                      <a:pt x="47306" y="961"/>
                      <a:pt x="47306" y="290"/>
                    </a:cubicBezTo>
                    <a:cubicBezTo>
                      <a:pt x="47306" y="190"/>
                      <a:pt x="47327" y="92"/>
                      <a:pt x="47369" y="1"/>
                    </a:cubicBezTo>
                    <a:lnTo>
                      <a:pt x="42916" y="1"/>
                    </a:lnTo>
                    <a:cubicBezTo>
                      <a:pt x="42948" y="67"/>
                      <a:pt x="42965" y="140"/>
                      <a:pt x="42965" y="213"/>
                    </a:cubicBezTo>
                    <a:cubicBezTo>
                      <a:pt x="42965" y="675"/>
                      <a:pt x="42298" y="1048"/>
                      <a:pt x="41475" y="1048"/>
                    </a:cubicBezTo>
                    <a:cubicBezTo>
                      <a:pt x="40651" y="1048"/>
                      <a:pt x="39983" y="675"/>
                      <a:pt x="39983" y="213"/>
                    </a:cubicBezTo>
                    <a:cubicBezTo>
                      <a:pt x="39984" y="140"/>
                      <a:pt x="40000" y="67"/>
                      <a:pt x="40032" y="1"/>
                    </a:cubicBezTo>
                    <a:lnTo>
                      <a:pt x="33220" y="1"/>
                    </a:lnTo>
                    <a:cubicBezTo>
                      <a:pt x="33261" y="92"/>
                      <a:pt x="33282" y="190"/>
                      <a:pt x="33283" y="290"/>
                    </a:cubicBezTo>
                    <a:cubicBezTo>
                      <a:pt x="33283" y="961"/>
                      <a:pt x="32312" y="1504"/>
                      <a:pt x="31116" y="1504"/>
                    </a:cubicBezTo>
                    <a:cubicBezTo>
                      <a:pt x="29920" y="1504"/>
                      <a:pt x="28951" y="961"/>
                      <a:pt x="28951" y="290"/>
                    </a:cubicBezTo>
                    <a:cubicBezTo>
                      <a:pt x="28951" y="190"/>
                      <a:pt x="28972" y="92"/>
                      <a:pt x="29012" y="1"/>
                    </a:cubicBezTo>
                    <a:lnTo>
                      <a:pt x="24561" y="1"/>
                    </a:lnTo>
                    <a:cubicBezTo>
                      <a:pt x="24593" y="67"/>
                      <a:pt x="24609" y="140"/>
                      <a:pt x="24610" y="213"/>
                    </a:cubicBezTo>
                    <a:cubicBezTo>
                      <a:pt x="24610" y="675"/>
                      <a:pt x="23942" y="1048"/>
                      <a:pt x="23118" y="1048"/>
                    </a:cubicBezTo>
                    <a:cubicBezTo>
                      <a:pt x="22295" y="1048"/>
                      <a:pt x="21628" y="675"/>
                      <a:pt x="21628" y="213"/>
                    </a:cubicBezTo>
                    <a:cubicBezTo>
                      <a:pt x="21628" y="140"/>
                      <a:pt x="21645" y="67"/>
                      <a:pt x="21676" y="1"/>
                    </a:cubicBezTo>
                    <a:lnTo>
                      <a:pt x="14865" y="1"/>
                    </a:lnTo>
                    <a:cubicBezTo>
                      <a:pt x="14905" y="92"/>
                      <a:pt x="14926" y="190"/>
                      <a:pt x="14926" y="290"/>
                    </a:cubicBezTo>
                    <a:cubicBezTo>
                      <a:pt x="14926" y="961"/>
                      <a:pt x="13957" y="1504"/>
                      <a:pt x="12761" y="1504"/>
                    </a:cubicBezTo>
                    <a:cubicBezTo>
                      <a:pt x="11565" y="1504"/>
                      <a:pt x="10594" y="961"/>
                      <a:pt x="10594" y="290"/>
                    </a:cubicBezTo>
                    <a:cubicBezTo>
                      <a:pt x="10595" y="190"/>
                      <a:pt x="10616" y="92"/>
                      <a:pt x="10657" y="1"/>
                    </a:cubicBezTo>
                    <a:lnTo>
                      <a:pt x="6205" y="1"/>
                    </a:lnTo>
                    <a:cubicBezTo>
                      <a:pt x="6236" y="67"/>
                      <a:pt x="6253" y="140"/>
                      <a:pt x="6253" y="213"/>
                    </a:cubicBezTo>
                    <a:cubicBezTo>
                      <a:pt x="6253" y="675"/>
                      <a:pt x="5585" y="1048"/>
                      <a:pt x="4763" y="1048"/>
                    </a:cubicBezTo>
                    <a:cubicBezTo>
                      <a:pt x="3939" y="1048"/>
                      <a:pt x="3272" y="675"/>
                      <a:pt x="3272" y="213"/>
                    </a:cubicBezTo>
                    <a:cubicBezTo>
                      <a:pt x="3272" y="140"/>
                      <a:pt x="3288" y="68"/>
                      <a:pt x="3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0" name="Google Shape;5910;p58"/>
              <p:cNvSpPr/>
              <p:nvPr/>
            </p:nvSpPr>
            <p:spPr>
              <a:xfrm>
                <a:off x="2873675" y="788775"/>
                <a:ext cx="108325" cy="37600"/>
              </a:xfrm>
              <a:custGeom>
                <a:avLst/>
                <a:gdLst/>
                <a:ahLst/>
                <a:cxnLst/>
                <a:rect l="l" t="t" r="r" b="b"/>
                <a:pathLst>
                  <a:path w="4333" h="1504" extrusionOk="0">
                    <a:moveTo>
                      <a:pt x="63" y="1"/>
                    </a:moveTo>
                    <a:cubicBezTo>
                      <a:pt x="23" y="92"/>
                      <a:pt x="2" y="191"/>
                      <a:pt x="1" y="291"/>
                    </a:cubicBezTo>
                    <a:cubicBezTo>
                      <a:pt x="1" y="961"/>
                      <a:pt x="971" y="1504"/>
                      <a:pt x="2167" y="1504"/>
                    </a:cubicBezTo>
                    <a:cubicBezTo>
                      <a:pt x="3363" y="1504"/>
                      <a:pt x="4333" y="961"/>
                      <a:pt x="4333" y="291"/>
                    </a:cubicBezTo>
                    <a:cubicBezTo>
                      <a:pt x="4333" y="191"/>
                      <a:pt x="4312" y="92"/>
                      <a:pt x="4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1" name="Google Shape;5911;p58"/>
              <p:cNvSpPr/>
              <p:nvPr/>
            </p:nvSpPr>
            <p:spPr>
              <a:xfrm>
                <a:off x="2873675" y="1108500"/>
                <a:ext cx="108350" cy="34850"/>
              </a:xfrm>
              <a:custGeom>
                <a:avLst/>
                <a:gdLst/>
                <a:ahLst/>
                <a:cxnLst/>
                <a:rect l="l" t="t" r="r" b="b"/>
                <a:pathLst>
                  <a:path w="4334" h="1394" extrusionOk="0">
                    <a:moveTo>
                      <a:pt x="2167" y="0"/>
                    </a:moveTo>
                    <a:cubicBezTo>
                      <a:pt x="971" y="0"/>
                      <a:pt x="1" y="544"/>
                      <a:pt x="1" y="1214"/>
                    </a:cubicBezTo>
                    <a:cubicBezTo>
                      <a:pt x="1" y="1274"/>
                      <a:pt x="9" y="1335"/>
                      <a:pt x="25" y="1393"/>
                    </a:cubicBezTo>
                    <a:lnTo>
                      <a:pt x="4311" y="1393"/>
                    </a:lnTo>
                    <a:cubicBezTo>
                      <a:pt x="4325" y="1335"/>
                      <a:pt x="4334" y="1274"/>
                      <a:pt x="4334" y="1214"/>
                    </a:cubicBezTo>
                    <a:cubicBezTo>
                      <a:pt x="4334"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2" name="Google Shape;5912;p58"/>
              <p:cNvSpPr/>
              <p:nvPr/>
            </p:nvSpPr>
            <p:spPr>
              <a:xfrm>
                <a:off x="3006200" y="1084575"/>
                <a:ext cx="40375" cy="31975"/>
              </a:xfrm>
              <a:custGeom>
                <a:avLst/>
                <a:gdLst/>
                <a:ahLst/>
                <a:cxnLst/>
                <a:rect l="l" t="t" r="r" b="b"/>
                <a:pathLst>
                  <a:path w="1615" h="1279" extrusionOk="0">
                    <a:moveTo>
                      <a:pt x="974" y="1"/>
                    </a:moveTo>
                    <a:cubicBezTo>
                      <a:pt x="423" y="48"/>
                      <a:pt x="0" y="314"/>
                      <a:pt x="0" y="635"/>
                    </a:cubicBezTo>
                    <a:cubicBezTo>
                      <a:pt x="0" y="990"/>
                      <a:pt x="518" y="1279"/>
                      <a:pt x="1157" y="1279"/>
                    </a:cubicBezTo>
                    <a:cubicBezTo>
                      <a:pt x="1311" y="1279"/>
                      <a:pt x="1464" y="1262"/>
                      <a:pt x="1614" y="1226"/>
                    </a:cubicBezTo>
                    <a:lnTo>
                      <a:pt x="97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3" name="Google Shape;5913;p58"/>
              <p:cNvSpPr/>
              <p:nvPr/>
            </p:nvSpPr>
            <p:spPr>
              <a:xfrm>
                <a:off x="2776750" y="998675"/>
                <a:ext cx="57875" cy="32175"/>
              </a:xfrm>
              <a:custGeom>
                <a:avLst/>
                <a:gdLst/>
                <a:ahLst/>
                <a:cxnLst/>
                <a:rect l="l" t="t" r="r" b="b"/>
                <a:pathLst>
                  <a:path w="2315" h="1287" extrusionOk="0">
                    <a:moveTo>
                      <a:pt x="1158" y="0"/>
                    </a:moveTo>
                    <a:cubicBezTo>
                      <a:pt x="518" y="0"/>
                      <a:pt x="0" y="288"/>
                      <a:pt x="0" y="644"/>
                    </a:cubicBezTo>
                    <a:cubicBezTo>
                      <a:pt x="0" y="999"/>
                      <a:pt x="518"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4" name="Google Shape;5914;p58"/>
              <p:cNvSpPr/>
              <p:nvPr/>
            </p:nvSpPr>
            <p:spPr>
              <a:xfrm>
                <a:off x="2792700" y="1059125"/>
                <a:ext cx="83875" cy="48700"/>
              </a:xfrm>
              <a:custGeom>
                <a:avLst/>
                <a:gdLst/>
                <a:ahLst/>
                <a:cxnLst/>
                <a:rect l="l" t="t" r="r" b="b"/>
                <a:pathLst>
                  <a:path w="3355" h="1948" extrusionOk="0">
                    <a:moveTo>
                      <a:pt x="1677" y="0"/>
                    </a:moveTo>
                    <a:cubicBezTo>
                      <a:pt x="751" y="0"/>
                      <a:pt x="0" y="436"/>
                      <a:pt x="0" y="974"/>
                    </a:cubicBezTo>
                    <a:cubicBezTo>
                      <a:pt x="0" y="1512"/>
                      <a:pt x="751" y="1948"/>
                      <a:pt x="1677" y="1948"/>
                    </a:cubicBezTo>
                    <a:cubicBezTo>
                      <a:pt x="2604" y="1948"/>
                      <a:pt x="3354" y="1512"/>
                      <a:pt x="3354" y="974"/>
                    </a:cubicBezTo>
                    <a:cubicBezTo>
                      <a:pt x="3354"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5" name="Google Shape;5915;p58"/>
              <p:cNvSpPr/>
              <p:nvPr/>
            </p:nvSpPr>
            <p:spPr>
              <a:xfrm>
                <a:off x="2873675" y="937125"/>
                <a:ext cx="102825" cy="60675"/>
              </a:xfrm>
              <a:custGeom>
                <a:avLst/>
                <a:gdLst/>
                <a:ahLst/>
                <a:cxnLst/>
                <a:rect l="l" t="t" r="r" b="b"/>
                <a:pathLst>
                  <a:path w="4113" h="2427" extrusionOk="0">
                    <a:moveTo>
                      <a:pt x="2167" y="0"/>
                    </a:moveTo>
                    <a:cubicBezTo>
                      <a:pt x="971" y="0"/>
                      <a:pt x="1" y="542"/>
                      <a:pt x="1" y="1213"/>
                    </a:cubicBezTo>
                    <a:cubicBezTo>
                      <a:pt x="1" y="1883"/>
                      <a:pt x="971" y="2426"/>
                      <a:pt x="2167" y="2426"/>
                    </a:cubicBezTo>
                    <a:cubicBezTo>
                      <a:pt x="3021" y="2426"/>
                      <a:pt x="3760" y="2150"/>
                      <a:pt x="4113" y="1747"/>
                    </a:cubicBezTo>
                    <a:lnTo>
                      <a:pt x="3805" y="1157"/>
                    </a:lnTo>
                    <a:lnTo>
                      <a:pt x="4076" y="638"/>
                    </a:lnTo>
                    <a:cubicBezTo>
                      <a:pt x="3710" y="257"/>
                      <a:pt x="2992"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6" name="Google Shape;5916;p58"/>
              <p:cNvSpPr/>
              <p:nvPr/>
            </p:nvSpPr>
            <p:spPr>
              <a:xfrm>
                <a:off x="2920050" y="1030325"/>
                <a:ext cx="74575" cy="41750"/>
              </a:xfrm>
              <a:custGeom>
                <a:avLst/>
                <a:gdLst/>
                <a:ahLst/>
                <a:cxnLst/>
                <a:rect l="l" t="t" r="r" b="b"/>
                <a:pathLst>
                  <a:path w="2983" h="1670" extrusionOk="0">
                    <a:moveTo>
                      <a:pt x="1492" y="1"/>
                    </a:moveTo>
                    <a:cubicBezTo>
                      <a:pt x="668" y="1"/>
                      <a:pt x="1" y="374"/>
                      <a:pt x="1" y="835"/>
                    </a:cubicBezTo>
                    <a:cubicBezTo>
                      <a:pt x="1" y="1297"/>
                      <a:pt x="668" y="1670"/>
                      <a:pt x="1492" y="1670"/>
                    </a:cubicBezTo>
                    <a:cubicBezTo>
                      <a:pt x="2316" y="1670"/>
                      <a:pt x="2983" y="1297"/>
                      <a:pt x="2983" y="835"/>
                    </a:cubicBezTo>
                    <a:cubicBezTo>
                      <a:pt x="2983" y="374"/>
                      <a:pt x="2315" y="1"/>
                      <a:pt x="14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7" name="Google Shape;5917;p58"/>
              <p:cNvSpPr/>
              <p:nvPr/>
            </p:nvSpPr>
            <p:spPr>
              <a:xfrm>
                <a:off x="2776750" y="827275"/>
                <a:ext cx="57875" cy="32175"/>
              </a:xfrm>
              <a:custGeom>
                <a:avLst/>
                <a:gdLst/>
                <a:ahLst/>
                <a:cxnLst/>
                <a:rect l="l" t="t" r="r" b="b"/>
                <a:pathLst>
                  <a:path w="2315" h="1287" extrusionOk="0">
                    <a:moveTo>
                      <a:pt x="1158" y="0"/>
                    </a:moveTo>
                    <a:cubicBezTo>
                      <a:pt x="518" y="0"/>
                      <a:pt x="0" y="288"/>
                      <a:pt x="0" y="643"/>
                    </a:cubicBezTo>
                    <a:cubicBezTo>
                      <a:pt x="0"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8" name="Google Shape;5918;p58"/>
              <p:cNvSpPr/>
              <p:nvPr/>
            </p:nvSpPr>
            <p:spPr>
              <a:xfrm>
                <a:off x="2792700" y="887700"/>
                <a:ext cx="83875" cy="48750"/>
              </a:xfrm>
              <a:custGeom>
                <a:avLst/>
                <a:gdLst/>
                <a:ahLst/>
                <a:cxnLst/>
                <a:rect l="l" t="t" r="r" b="b"/>
                <a:pathLst>
                  <a:path w="3355" h="1950" extrusionOk="0">
                    <a:moveTo>
                      <a:pt x="1677" y="1"/>
                    </a:moveTo>
                    <a:cubicBezTo>
                      <a:pt x="751" y="1"/>
                      <a:pt x="0" y="437"/>
                      <a:pt x="0" y="976"/>
                    </a:cubicBezTo>
                    <a:cubicBezTo>
                      <a:pt x="0" y="1514"/>
                      <a:pt x="751" y="1950"/>
                      <a:pt x="1677" y="1950"/>
                    </a:cubicBezTo>
                    <a:cubicBezTo>
                      <a:pt x="2604" y="1950"/>
                      <a:pt x="3354" y="1514"/>
                      <a:pt x="3354" y="976"/>
                    </a:cubicBezTo>
                    <a:cubicBezTo>
                      <a:pt x="3354" y="437"/>
                      <a:pt x="2604" y="1"/>
                      <a:pt x="16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19" name="Google Shape;5919;p58"/>
              <p:cNvSpPr/>
              <p:nvPr/>
            </p:nvSpPr>
            <p:spPr>
              <a:xfrm>
                <a:off x="2920050" y="858925"/>
                <a:ext cx="74575" cy="41775"/>
              </a:xfrm>
              <a:custGeom>
                <a:avLst/>
                <a:gdLst/>
                <a:ahLst/>
                <a:cxnLst/>
                <a:rect l="l" t="t" r="r" b="b"/>
                <a:pathLst>
                  <a:path w="2983" h="1671" extrusionOk="0">
                    <a:moveTo>
                      <a:pt x="1492" y="0"/>
                    </a:moveTo>
                    <a:cubicBezTo>
                      <a:pt x="668" y="0"/>
                      <a:pt x="1" y="375"/>
                      <a:pt x="1" y="835"/>
                    </a:cubicBezTo>
                    <a:cubicBezTo>
                      <a:pt x="1" y="1296"/>
                      <a:pt x="668" y="1671"/>
                      <a:pt x="1492" y="1671"/>
                    </a:cubicBezTo>
                    <a:cubicBezTo>
                      <a:pt x="2316" y="1671"/>
                      <a:pt x="2983" y="1296"/>
                      <a:pt x="2983" y="835"/>
                    </a:cubicBezTo>
                    <a:cubicBezTo>
                      <a:pt x="2983"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0" name="Google Shape;5920;p58"/>
              <p:cNvSpPr/>
              <p:nvPr/>
            </p:nvSpPr>
            <p:spPr>
              <a:xfrm>
                <a:off x="3022150" y="802725"/>
                <a:ext cx="31775" cy="40050"/>
              </a:xfrm>
              <a:custGeom>
                <a:avLst/>
                <a:gdLst/>
                <a:ahLst/>
                <a:cxnLst/>
                <a:rect l="l" t="t" r="r" b="b"/>
                <a:pathLst>
                  <a:path w="1271" h="1602" extrusionOk="0">
                    <a:moveTo>
                      <a:pt x="1271" y="1"/>
                    </a:moveTo>
                    <a:lnTo>
                      <a:pt x="1271" y="1"/>
                    </a:lnTo>
                    <a:cubicBezTo>
                      <a:pt x="540" y="106"/>
                      <a:pt x="0" y="490"/>
                      <a:pt x="0" y="946"/>
                    </a:cubicBezTo>
                    <a:cubicBezTo>
                      <a:pt x="0" y="1199"/>
                      <a:pt x="165" y="1429"/>
                      <a:pt x="436" y="1602"/>
                    </a:cubicBezTo>
                    <a:lnTo>
                      <a:pt x="12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1" name="Google Shape;5921;p58"/>
              <p:cNvSpPr/>
              <p:nvPr/>
            </p:nvSpPr>
            <p:spPr>
              <a:xfrm>
                <a:off x="2690625" y="788775"/>
                <a:ext cx="74550" cy="26200"/>
              </a:xfrm>
              <a:custGeom>
                <a:avLst/>
                <a:gdLst/>
                <a:ahLst/>
                <a:cxnLst/>
                <a:rect l="l" t="t" r="r" b="b"/>
                <a:pathLst>
                  <a:path w="2982" h="1048" extrusionOk="0">
                    <a:moveTo>
                      <a:pt x="49" y="1"/>
                    </a:moveTo>
                    <a:cubicBezTo>
                      <a:pt x="18" y="67"/>
                      <a:pt x="1" y="140"/>
                      <a:pt x="1" y="213"/>
                    </a:cubicBezTo>
                    <a:cubicBezTo>
                      <a:pt x="1" y="675"/>
                      <a:pt x="668" y="1048"/>
                      <a:pt x="1491" y="1048"/>
                    </a:cubicBezTo>
                    <a:cubicBezTo>
                      <a:pt x="2315" y="1048"/>
                      <a:pt x="2982" y="675"/>
                      <a:pt x="2982" y="213"/>
                    </a:cubicBezTo>
                    <a:cubicBezTo>
                      <a:pt x="2982" y="140"/>
                      <a:pt x="2965" y="67"/>
                      <a:pt x="29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2" name="Google Shape;5922;p58"/>
              <p:cNvSpPr/>
              <p:nvPr/>
            </p:nvSpPr>
            <p:spPr>
              <a:xfrm>
                <a:off x="2414800" y="788775"/>
                <a:ext cx="108325" cy="37600"/>
              </a:xfrm>
              <a:custGeom>
                <a:avLst/>
                <a:gdLst/>
                <a:ahLst/>
                <a:cxnLst/>
                <a:rect l="l" t="t" r="r" b="b"/>
                <a:pathLst>
                  <a:path w="4333" h="1504" extrusionOk="0">
                    <a:moveTo>
                      <a:pt x="63" y="1"/>
                    </a:moveTo>
                    <a:cubicBezTo>
                      <a:pt x="21" y="92"/>
                      <a:pt x="0" y="191"/>
                      <a:pt x="0" y="291"/>
                    </a:cubicBezTo>
                    <a:cubicBezTo>
                      <a:pt x="0" y="961"/>
                      <a:pt x="970" y="1504"/>
                      <a:pt x="2167" y="1504"/>
                    </a:cubicBezTo>
                    <a:cubicBezTo>
                      <a:pt x="3363" y="1504"/>
                      <a:pt x="4332" y="961"/>
                      <a:pt x="4332" y="291"/>
                    </a:cubicBezTo>
                    <a:cubicBezTo>
                      <a:pt x="4332" y="191"/>
                      <a:pt x="4311" y="92"/>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3" name="Google Shape;5923;p58"/>
              <p:cNvSpPr/>
              <p:nvPr/>
            </p:nvSpPr>
            <p:spPr>
              <a:xfrm>
                <a:off x="2644250" y="1022800"/>
                <a:ext cx="108325" cy="60675"/>
              </a:xfrm>
              <a:custGeom>
                <a:avLst/>
                <a:gdLst/>
                <a:ahLst/>
                <a:cxnLst/>
                <a:rect l="l" t="t" r="r" b="b"/>
                <a:pathLst>
                  <a:path w="4333" h="2427" extrusionOk="0">
                    <a:moveTo>
                      <a:pt x="2166" y="1"/>
                    </a:moveTo>
                    <a:cubicBezTo>
                      <a:pt x="970" y="1"/>
                      <a:pt x="0" y="544"/>
                      <a:pt x="0" y="1214"/>
                    </a:cubicBezTo>
                    <a:cubicBezTo>
                      <a:pt x="0" y="1884"/>
                      <a:pt x="970" y="2427"/>
                      <a:pt x="2166" y="2427"/>
                    </a:cubicBezTo>
                    <a:cubicBezTo>
                      <a:pt x="3363" y="2427"/>
                      <a:pt x="4333" y="1884"/>
                      <a:pt x="4333" y="1214"/>
                    </a:cubicBezTo>
                    <a:cubicBezTo>
                      <a:pt x="4333" y="544"/>
                      <a:pt x="3363" y="1"/>
                      <a:pt x="2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4" name="Google Shape;5924;p58"/>
              <p:cNvSpPr/>
              <p:nvPr/>
            </p:nvSpPr>
            <p:spPr>
              <a:xfrm>
                <a:off x="2690625" y="1116025"/>
                <a:ext cx="74575" cy="27325"/>
              </a:xfrm>
              <a:custGeom>
                <a:avLst/>
                <a:gdLst/>
                <a:ahLst/>
                <a:cxnLst/>
                <a:rect l="l" t="t" r="r" b="b"/>
                <a:pathLst>
                  <a:path w="2983" h="1093" extrusionOk="0">
                    <a:moveTo>
                      <a:pt x="1491" y="0"/>
                    </a:moveTo>
                    <a:cubicBezTo>
                      <a:pt x="667" y="0"/>
                      <a:pt x="1" y="375"/>
                      <a:pt x="1" y="835"/>
                    </a:cubicBezTo>
                    <a:cubicBezTo>
                      <a:pt x="1" y="925"/>
                      <a:pt x="26" y="1015"/>
                      <a:pt x="72" y="1092"/>
                    </a:cubicBezTo>
                    <a:lnTo>
                      <a:pt x="2910" y="1092"/>
                    </a:lnTo>
                    <a:cubicBezTo>
                      <a:pt x="2956" y="1014"/>
                      <a:pt x="2982" y="925"/>
                      <a:pt x="2982" y="835"/>
                    </a:cubicBezTo>
                    <a:cubicBezTo>
                      <a:pt x="2983" y="375"/>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5" name="Google Shape;5925;p58"/>
              <p:cNvSpPr/>
              <p:nvPr/>
            </p:nvSpPr>
            <p:spPr>
              <a:xfrm>
                <a:off x="2414800" y="1108500"/>
                <a:ext cx="108325" cy="34850"/>
              </a:xfrm>
              <a:custGeom>
                <a:avLst/>
                <a:gdLst/>
                <a:ahLst/>
                <a:cxnLst/>
                <a:rect l="l" t="t" r="r" b="b"/>
                <a:pathLst>
                  <a:path w="4333" h="1394" extrusionOk="0">
                    <a:moveTo>
                      <a:pt x="2167" y="0"/>
                    </a:moveTo>
                    <a:cubicBezTo>
                      <a:pt x="971" y="0"/>
                      <a:pt x="0" y="544"/>
                      <a:pt x="0" y="1214"/>
                    </a:cubicBezTo>
                    <a:cubicBezTo>
                      <a:pt x="0" y="1274"/>
                      <a:pt x="7" y="1335"/>
                      <a:pt x="23" y="1393"/>
                    </a:cubicBezTo>
                    <a:lnTo>
                      <a:pt x="4309" y="1393"/>
                    </a:lnTo>
                    <a:cubicBezTo>
                      <a:pt x="4325" y="1335"/>
                      <a:pt x="4332" y="1274"/>
                      <a:pt x="4332" y="1214"/>
                    </a:cubicBezTo>
                    <a:cubicBezTo>
                      <a:pt x="4332"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6" name="Google Shape;5926;p58"/>
              <p:cNvSpPr/>
              <p:nvPr/>
            </p:nvSpPr>
            <p:spPr>
              <a:xfrm>
                <a:off x="2547275" y="1084375"/>
                <a:ext cx="57925" cy="32175"/>
              </a:xfrm>
              <a:custGeom>
                <a:avLst/>
                <a:gdLst/>
                <a:ahLst/>
                <a:cxnLst/>
                <a:rect l="l" t="t" r="r" b="b"/>
                <a:pathLst>
                  <a:path w="2317" h="1287" extrusionOk="0">
                    <a:moveTo>
                      <a:pt x="1159" y="0"/>
                    </a:moveTo>
                    <a:cubicBezTo>
                      <a:pt x="520" y="0"/>
                      <a:pt x="1" y="288"/>
                      <a:pt x="1" y="643"/>
                    </a:cubicBezTo>
                    <a:cubicBezTo>
                      <a:pt x="1" y="998"/>
                      <a:pt x="520" y="1287"/>
                      <a:pt x="1159" y="1287"/>
                    </a:cubicBezTo>
                    <a:cubicBezTo>
                      <a:pt x="1798" y="1287"/>
                      <a:pt x="2316" y="998"/>
                      <a:pt x="2316" y="643"/>
                    </a:cubicBezTo>
                    <a:cubicBezTo>
                      <a:pt x="2316" y="288"/>
                      <a:pt x="1798" y="0"/>
                      <a:pt x="11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7" name="Google Shape;5927;p58"/>
              <p:cNvSpPr/>
              <p:nvPr/>
            </p:nvSpPr>
            <p:spPr>
              <a:xfrm>
                <a:off x="2317850" y="998675"/>
                <a:ext cx="57900" cy="32175"/>
              </a:xfrm>
              <a:custGeom>
                <a:avLst/>
                <a:gdLst/>
                <a:ahLst/>
                <a:cxnLst/>
                <a:rect l="l" t="t" r="r" b="b"/>
                <a:pathLst>
                  <a:path w="2316" h="1287" extrusionOk="0">
                    <a:moveTo>
                      <a:pt x="1157" y="0"/>
                    </a:moveTo>
                    <a:cubicBezTo>
                      <a:pt x="518" y="0"/>
                      <a:pt x="1" y="288"/>
                      <a:pt x="1" y="644"/>
                    </a:cubicBezTo>
                    <a:cubicBezTo>
                      <a:pt x="1" y="999"/>
                      <a:pt x="518" y="1287"/>
                      <a:pt x="1157" y="1287"/>
                    </a:cubicBezTo>
                    <a:cubicBezTo>
                      <a:pt x="1797" y="1287"/>
                      <a:pt x="2315" y="999"/>
                      <a:pt x="2315" y="644"/>
                    </a:cubicBezTo>
                    <a:cubicBezTo>
                      <a:pt x="2315" y="288"/>
                      <a:pt x="1797" y="0"/>
                      <a:pt x="1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8" name="Google Shape;5928;p58"/>
              <p:cNvSpPr/>
              <p:nvPr/>
            </p:nvSpPr>
            <p:spPr>
              <a:xfrm>
                <a:off x="2333775" y="1059125"/>
                <a:ext cx="83900" cy="48700"/>
              </a:xfrm>
              <a:custGeom>
                <a:avLst/>
                <a:gdLst/>
                <a:ahLst/>
                <a:cxnLst/>
                <a:rect l="l" t="t" r="r" b="b"/>
                <a:pathLst>
                  <a:path w="3356" h="1948" extrusionOk="0">
                    <a:moveTo>
                      <a:pt x="1678" y="0"/>
                    </a:moveTo>
                    <a:cubicBezTo>
                      <a:pt x="752" y="0"/>
                      <a:pt x="1" y="436"/>
                      <a:pt x="1" y="974"/>
                    </a:cubicBezTo>
                    <a:cubicBezTo>
                      <a:pt x="1" y="1512"/>
                      <a:pt x="752" y="1948"/>
                      <a:pt x="1678" y="1948"/>
                    </a:cubicBezTo>
                    <a:cubicBezTo>
                      <a:pt x="2604" y="1948"/>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29" name="Google Shape;5929;p58"/>
              <p:cNvSpPr/>
              <p:nvPr/>
            </p:nvSpPr>
            <p:spPr>
              <a:xfrm>
                <a:off x="2644250" y="851400"/>
                <a:ext cx="108325" cy="60700"/>
              </a:xfrm>
              <a:custGeom>
                <a:avLst/>
                <a:gdLst/>
                <a:ahLst/>
                <a:cxnLst/>
                <a:rect l="l" t="t" r="r" b="b"/>
                <a:pathLst>
                  <a:path w="4333" h="2428" extrusionOk="0">
                    <a:moveTo>
                      <a:pt x="2166" y="0"/>
                    </a:moveTo>
                    <a:cubicBezTo>
                      <a:pt x="970" y="0"/>
                      <a:pt x="0" y="544"/>
                      <a:pt x="0" y="1214"/>
                    </a:cubicBezTo>
                    <a:cubicBezTo>
                      <a:pt x="0" y="1884"/>
                      <a:pt x="970" y="2428"/>
                      <a:pt x="2166" y="2428"/>
                    </a:cubicBezTo>
                    <a:cubicBezTo>
                      <a:pt x="3362" y="2428"/>
                      <a:pt x="4333" y="1884"/>
                      <a:pt x="4333" y="1214"/>
                    </a:cubicBezTo>
                    <a:cubicBezTo>
                      <a:pt x="4333" y="544"/>
                      <a:pt x="3362"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0" name="Google Shape;5930;p58"/>
              <p:cNvSpPr/>
              <p:nvPr/>
            </p:nvSpPr>
            <p:spPr>
              <a:xfrm>
                <a:off x="2690625" y="944625"/>
                <a:ext cx="74575" cy="41775"/>
              </a:xfrm>
              <a:custGeom>
                <a:avLst/>
                <a:gdLst/>
                <a:ahLst/>
                <a:cxnLst/>
                <a:rect l="l" t="t" r="r" b="b"/>
                <a:pathLst>
                  <a:path w="2983" h="1671" extrusionOk="0">
                    <a:moveTo>
                      <a:pt x="1491" y="0"/>
                    </a:moveTo>
                    <a:cubicBezTo>
                      <a:pt x="668" y="0"/>
                      <a:pt x="1" y="374"/>
                      <a:pt x="1" y="836"/>
                    </a:cubicBezTo>
                    <a:cubicBezTo>
                      <a:pt x="1" y="1296"/>
                      <a:pt x="668" y="1670"/>
                      <a:pt x="1491" y="1670"/>
                    </a:cubicBezTo>
                    <a:cubicBezTo>
                      <a:pt x="2315" y="1670"/>
                      <a:pt x="2983" y="1296"/>
                      <a:pt x="2983" y="836"/>
                    </a:cubicBezTo>
                    <a:cubicBezTo>
                      <a:pt x="2983"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1" name="Google Shape;5931;p58"/>
              <p:cNvSpPr/>
              <p:nvPr/>
            </p:nvSpPr>
            <p:spPr>
              <a:xfrm>
                <a:off x="2414800" y="937100"/>
                <a:ext cx="108325" cy="60700"/>
              </a:xfrm>
              <a:custGeom>
                <a:avLst/>
                <a:gdLst/>
                <a:ahLst/>
                <a:cxnLst/>
                <a:rect l="l" t="t" r="r" b="b"/>
                <a:pathLst>
                  <a:path w="4333" h="2428" extrusionOk="0">
                    <a:moveTo>
                      <a:pt x="2167" y="0"/>
                    </a:moveTo>
                    <a:cubicBezTo>
                      <a:pt x="971" y="0"/>
                      <a:pt x="0" y="543"/>
                      <a:pt x="0" y="1214"/>
                    </a:cubicBezTo>
                    <a:cubicBezTo>
                      <a:pt x="0" y="1884"/>
                      <a:pt x="970" y="2427"/>
                      <a:pt x="2167" y="2427"/>
                    </a:cubicBezTo>
                    <a:cubicBezTo>
                      <a:pt x="3363" y="2427"/>
                      <a:pt x="4332" y="1884"/>
                      <a:pt x="4332" y="1214"/>
                    </a:cubicBezTo>
                    <a:cubicBezTo>
                      <a:pt x="4332" y="543"/>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2" name="Google Shape;5932;p58"/>
              <p:cNvSpPr/>
              <p:nvPr/>
            </p:nvSpPr>
            <p:spPr>
              <a:xfrm>
                <a:off x="2461175" y="1030325"/>
                <a:ext cx="74575" cy="41775"/>
              </a:xfrm>
              <a:custGeom>
                <a:avLst/>
                <a:gdLst/>
                <a:ahLst/>
                <a:cxnLst/>
                <a:rect l="l" t="t" r="r" b="b"/>
                <a:pathLst>
                  <a:path w="2983" h="1671" extrusionOk="0">
                    <a:moveTo>
                      <a:pt x="1491" y="1"/>
                    </a:moveTo>
                    <a:cubicBezTo>
                      <a:pt x="667" y="1"/>
                      <a:pt x="0" y="374"/>
                      <a:pt x="0" y="835"/>
                    </a:cubicBezTo>
                    <a:cubicBezTo>
                      <a:pt x="0" y="1297"/>
                      <a:pt x="668" y="1671"/>
                      <a:pt x="1491" y="1671"/>
                    </a:cubicBezTo>
                    <a:cubicBezTo>
                      <a:pt x="2315" y="1671"/>
                      <a:pt x="2982" y="1297"/>
                      <a:pt x="2982" y="835"/>
                    </a:cubicBezTo>
                    <a:cubicBezTo>
                      <a:pt x="2982" y="374"/>
                      <a:pt x="2315" y="1"/>
                      <a:pt x="1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3" name="Google Shape;5933;p58"/>
              <p:cNvSpPr/>
              <p:nvPr/>
            </p:nvSpPr>
            <p:spPr>
              <a:xfrm>
                <a:off x="2547275" y="912950"/>
                <a:ext cx="57925" cy="32200"/>
              </a:xfrm>
              <a:custGeom>
                <a:avLst/>
                <a:gdLst/>
                <a:ahLst/>
                <a:cxnLst/>
                <a:rect l="l" t="t" r="r" b="b"/>
                <a:pathLst>
                  <a:path w="2317" h="1288" extrusionOk="0">
                    <a:moveTo>
                      <a:pt x="1159" y="1"/>
                    </a:moveTo>
                    <a:cubicBezTo>
                      <a:pt x="520" y="1"/>
                      <a:pt x="1" y="289"/>
                      <a:pt x="1" y="644"/>
                    </a:cubicBezTo>
                    <a:cubicBezTo>
                      <a:pt x="1" y="999"/>
                      <a:pt x="520" y="1287"/>
                      <a:pt x="1159" y="1287"/>
                    </a:cubicBezTo>
                    <a:cubicBezTo>
                      <a:pt x="1798" y="1287"/>
                      <a:pt x="2316" y="999"/>
                      <a:pt x="2316" y="644"/>
                    </a:cubicBezTo>
                    <a:cubicBezTo>
                      <a:pt x="2316" y="289"/>
                      <a:pt x="1798" y="1"/>
                      <a:pt x="11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4" name="Google Shape;5934;p58"/>
              <p:cNvSpPr/>
              <p:nvPr/>
            </p:nvSpPr>
            <p:spPr>
              <a:xfrm>
                <a:off x="2563225" y="973425"/>
                <a:ext cx="83900" cy="48725"/>
              </a:xfrm>
              <a:custGeom>
                <a:avLst/>
                <a:gdLst/>
                <a:ahLst/>
                <a:cxnLst/>
                <a:rect l="l" t="t" r="r" b="b"/>
                <a:pathLst>
                  <a:path w="3356" h="1949" extrusionOk="0">
                    <a:moveTo>
                      <a:pt x="1678" y="0"/>
                    </a:moveTo>
                    <a:cubicBezTo>
                      <a:pt x="751" y="0"/>
                      <a:pt x="1" y="436"/>
                      <a:pt x="1" y="974"/>
                    </a:cubicBezTo>
                    <a:cubicBezTo>
                      <a:pt x="1" y="1512"/>
                      <a:pt x="751" y="1948"/>
                      <a:pt x="1678" y="1948"/>
                    </a:cubicBezTo>
                    <a:cubicBezTo>
                      <a:pt x="2604" y="1948"/>
                      <a:pt x="3355" y="1512"/>
                      <a:pt x="3355" y="974"/>
                    </a:cubicBezTo>
                    <a:cubicBezTo>
                      <a:pt x="3355"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5" name="Google Shape;5935;p58"/>
              <p:cNvSpPr/>
              <p:nvPr/>
            </p:nvSpPr>
            <p:spPr>
              <a:xfrm>
                <a:off x="2317850" y="827275"/>
                <a:ext cx="57900" cy="32175"/>
              </a:xfrm>
              <a:custGeom>
                <a:avLst/>
                <a:gdLst/>
                <a:ahLst/>
                <a:cxnLst/>
                <a:rect l="l" t="t" r="r" b="b"/>
                <a:pathLst>
                  <a:path w="2316" h="1287" extrusionOk="0">
                    <a:moveTo>
                      <a:pt x="1157" y="0"/>
                    </a:moveTo>
                    <a:cubicBezTo>
                      <a:pt x="518" y="0"/>
                      <a:pt x="1" y="288"/>
                      <a:pt x="1" y="643"/>
                    </a:cubicBezTo>
                    <a:cubicBezTo>
                      <a:pt x="1" y="998"/>
                      <a:pt x="518" y="1287"/>
                      <a:pt x="1157" y="1287"/>
                    </a:cubicBezTo>
                    <a:cubicBezTo>
                      <a:pt x="1797" y="1287"/>
                      <a:pt x="2315" y="998"/>
                      <a:pt x="2315" y="643"/>
                    </a:cubicBezTo>
                    <a:cubicBezTo>
                      <a:pt x="2315" y="288"/>
                      <a:pt x="1797" y="0"/>
                      <a:pt x="11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6" name="Google Shape;5936;p58"/>
              <p:cNvSpPr/>
              <p:nvPr/>
            </p:nvSpPr>
            <p:spPr>
              <a:xfrm>
                <a:off x="2333775" y="887700"/>
                <a:ext cx="83900" cy="48750"/>
              </a:xfrm>
              <a:custGeom>
                <a:avLst/>
                <a:gdLst/>
                <a:ahLst/>
                <a:cxnLst/>
                <a:rect l="l" t="t" r="r" b="b"/>
                <a:pathLst>
                  <a:path w="3356" h="1950" extrusionOk="0">
                    <a:moveTo>
                      <a:pt x="1678" y="1"/>
                    </a:moveTo>
                    <a:cubicBezTo>
                      <a:pt x="752" y="1"/>
                      <a:pt x="1" y="437"/>
                      <a:pt x="1" y="976"/>
                    </a:cubicBezTo>
                    <a:cubicBezTo>
                      <a:pt x="1" y="1514"/>
                      <a:pt x="752" y="1950"/>
                      <a:pt x="1678" y="1950"/>
                    </a:cubicBezTo>
                    <a:cubicBezTo>
                      <a:pt x="2604" y="1950"/>
                      <a:pt x="3356" y="1514"/>
                      <a:pt x="3356" y="976"/>
                    </a:cubicBezTo>
                    <a:cubicBezTo>
                      <a:pt x="3356" y="437"/>
                      <a:pt x="2604" y="1"/>
                      <a:pt x="16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7" name="Google Shape;5937;p58"/>
              <p:cNvSpPr/>
              <p:nvPr/>
            </p:nvSpPr>
            <p:spPr>
              <a:xfrm>
                <a:off x="2461175" y="858925"/>
                <a:ext cx="74575" cy="41775"/>
              </a:xfrm>
              <a:custGeom>
                <a:avLst/>
                <a:gdLst/>
                <a:ahLst/>
                <a:cxnLst/>
                <a:rect l="l" t="t" r="r" b="b"/>
                <a:pathLst>
                  <a:path w="2983" h="1671" extrusionOk="0">
                    <a:moveTo>
                      <a:pt x="1491" y="0"/>
                    </a:moveTo>
                    <a:cubicBezTo>
                      <a:pt x="668" y="0"/>
                      <a:pt x="0" y="374"/>
                      <a:pt x="0" y="835"/>
                    </a:cubicBezTo>
                    <a:cubicBezTo>
                      <a:pt x="0" y="1296"/>
                      <a:pt x="668" y="1671"/>
                      <a:pt x="1491" y="1671"/>
                    </a:cubicBezTo>
                    <a:cubicBezTo>
                      <a:pt x="2315" y="1671"/>
                      <a:pt x="2982" y="1296"/>
                      <a:pt x="2982" y="835"/>
                    </a:cubicBezTo>
                    <a:cubicBezTo>
                      <a:pt x="2982"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8" name="Google Shape;5938;p58"/>
              <p:cNvSpPr/>
              <p:nvPr/>
            </p:nvSpPr>
            <p:spPr>
              <a:xfrm>
                <a:off x="2563225" y="802025"/>
                <a:ext cx="83900" cy="48725"/>
              </a:xfrm>
              <a:custGeom>
                <a:avLst/>
                <a:gdLst/>
                <a:ahLst/>
                <a:cxnLst/>
                <a:rect l="l" t="t" r="r" b="b"/>
                <a:pathLst>
                  <a:path w="3356" h="1949" extrusionOk="0">
                    <a:moveTo>
                      <a:pt x="1678" y="0"/>
                    </a:moveTo>
                    <a:cubicBezTo>
                      <a:pt x="751" y="0"/>
                      <a:pt x="1" y="436"/>
                      <a:pt x="1" y="974"/>
                    </a:cubicBezTo>
                    <a:cubicBezTo>
                      <a:pt x="1" y="1512"/>
                      <a:pt x="751" y="1949"/>
                      <a:pt x="1678" y="1949"/>
                    </a:cubicBezTo>
                    <a:cubicBezTo>
                      <a:pt x="2604" y="1949"/>
                      <a:pt x="3355" y="1512"/>
                      <a:pt x="3355" y="974"/>
                    </a:cubicBezTo>
                    <a:cubicBezTo>
                      <a:pt x="3355"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39" name="Google Shape;5939;p58"/>
              <p:cNvSpPr/>
              <p:nvPr/>
            </p:nvSpPr>
            <p:spPr>
              <a:xfrm>
                <a:off x="2231725" y="788775"/>
                <a:ext cx="74575" cy="26200"/>
              </a:xfrm>
              <a:custGeom>
                <a:avLst/>
                <a:gdLst/>
                <a:ahLst/>
                <a:cxnLst/>
                <a:rect l="l" t="t" r="r" b="b"/>
                <a:pathLst>
                  <a:path w="2983" h="1048" extrusionOk="0">
                    <a:moveTo>
                      <a:pt x="49" y="1"/>
                    </a:moveTo>
                    <a:cubicBezTo>
                      <a:pt x="17" y="67"/>
                      <a:pt x="0" y="140"/>
                      <a:pt x="0" y="213"/>
                    </a:cubicBezTo>
                    <a:cubicBezTo>
                      <a:pt x="0" y="675"/>
                      <a:pt x="668" y="1048"/>
                      <a:pt x="1492" y="1048"/>
                    </a:cubicBezTo>
                    <a:cubicBezTo>
                      <a:pt x="2316" y="1048"/>
                      <a:pt x="2982" y="675"/>
                      <a:pt x="2982" y="213"/>
                    </a:cubicBezTo>
                    <a:cubicBezTo>
                      <a:pt x="2982" y="140"/>
                      <a:pt x="2965" y="67"/>
                      <a:pt x="2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0" name="Google Shape;5940;p58"/>
              <p:cNvSpPr/>
              <p:nvPr/>
            </p:nvSpPr>
            <p:spPr>
              <a:xfrm>
                <a:off x="1955900" y="788775"/>
                <a:ext cx="108325" cy="37600"/>
              </a:xfrm>
              <a:custGeom>
                <a:avLst/>
                <a:gdLst/>
                <a:ahLst/>
                <a:cxnLst/>
                <a:rect l="l" t="t" r="r" b="b"/>
                <a:pathLst>
                  <a:path w="4333" h="1504" extrusionOk="0">
                    <a:moveTo>
                      <a:pt x="62" y="1"/>
                    </a:moveTo>
                    <a:cubicBezTo>
                      <a:pt x="22" y="92"/>
                      <a:pt x="1" y="191"/>
                      <a:pt x="1" y="291"/>
                    </a:cubicBezTo>
                    <a:cubicBezTo>
                      <a:pt x="1" y="961"/>
                      <a:pt x="970" y="1504"/>
                      <a:pt x="2166" y="1504"/>
                    </a:cubicBezTo>
                    <a:cubicBezTo>
                      <a:pt x="3362" y="1504"/>
                      <a:pt x="4333" y="961"/>
                      <a:pt x="4333" y="291"/>
                    </a:cubicBezTo>
                    <a:cubicBezTo>
                      <a:pt x="4332" y="191"/>
                      <a:pt x="4311" y="92"/>
                      <a:pt x="4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1" name="Google Shape;5941;p58"/>
              <p:cNvSpPr/>
              <p:nvPr/>
            </p:nvSpPr>
            <p:spPr>
              <a:xfrm>
                <a:off x="2185325" y="1022800"/>
                <a:ext cx="108375" cy="60675"/>
              </a:xfrm>
              <a:custGeom>
                <a:avLst/>
                <a:gdLst/>
                <a:ahLst/>
                <a:cxnLst/>
                <a:rect l="l" t="t" r="r" b="b"/>
                <a:pathLst>
                  <a:path w="4335" h="2427" extrusionOk="0">
                    <a:moveTo>
                      <a:pt x="2168" y="1"/>
                    </a:moveTo>
                    <a:cubicBezTo>
                      <a:pt x="971" y="1"/>
                      <a:pt x="1" y="544"/>
                      <a:pt x="1" y="1214"/>
                    </a:cubicBezTo>
                    <a:cubicBezTo>
                      <a:pt x="1" y="1884"/>
                      <a:pt x="971" y="2427"/>
                      <a:pt x="2168" y="2427"/>
                    </a:cubicBezTo>
                    <a:cubicBezTo>
                      <a:pt x="3364" y="2427"/>
                      <a:pt x="4334" y="1884"/>
                      <a:pt x="4334" y="1214"/>
                    </a:cubicBezTo>
                    <a:cubicBezTo>
                      <a:pt x="4334" y="544"/>
                      <a:pt x="3364" y="1"/>
                      <a:pt x="2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2" name="Google Shape;5942;p58"/>
              <p:cNvSpPr/>
              <p:nvPr/>
            </p:nvSpPr>
            <p:spPr>
              <a:xfrm>
                <a:off x="2231725" y="1116025"/>
                <a:ext cx="74575" cy="27325"/>
              </a:xfrm>
              <a:custGeom>
                <a:avLst/>
                <a:gdLst/>
                <a:ahLst/>
                <a:cxnLst/>
                <a:rect l="l" t="t" r="r" b="b"/>
                <a:pathLst>
                  <a:path w="2983" h="1093" extrusionOk="0">
                    <a:moveTo>
                      <a:pt x="1492" y="0"/>
                    </a:moveTo>
                    <a:cubicBezTo>
                      <a:pt x="668" y="0"/>
                      <a:pt x="0" y="375"/>
                      <a:pt x="0" y="835"/>
                    </a:cubicBezTo>
                    <a:cubicBezTo>
                      <a:pt x="1" y="925"/>
                      <a:pt x="26" y="1015"/>
                      <a:pt x="72" y="1092"/>
                    </a:cubicBezTo>
                    <a:lnTo>
                      <a:pt x="2911" y="1092"/>
                    </a:lnTo>
                    <a:cubicBezTo>
                      <a:pt x="2957" y="1014"/>
                      <a:pt x="2981" y="925"/>
                      <a:pt x="2982" y="835"/>
                    </a:cubicBezTo>
                    <a:cubicBezTo>
                      <a:pt x="2982" y="375"/>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3" name="Google Shape;5943;p58"/>
              <p:cNvSpPr/>
              <p:nvPr/>
            </p:nvSpPr>
            <p:spPr>
              <a:xfrm>
                <a:off x="1955900" y="1108500"/>
                <a:ext cx="108325" cy="34850"/>
              </a:xfrm>
              <a:custGeom>
                <a:avLst/>
                <a:gdLst/>
                <a:ahLst/>
                <a:cxnLst/>
                <a:rect l="l" t="t" r="r" b="b"/>
                <a:pathLst>
                  <a:path w="4333" h="1394" extrusionOk="0">
                    <a:moveTo>
                      <a:pt x="2166" y="0"/>
                    </a:moveTo>
                    <a:cubicBezTo>
                      <a:pt x="970" y="0"/>
                      <a:pt x="1" y="544"/>
                      <a:pt x="1" y="1214"/>
                    </a:cubicBezTo>
                    <a:cubicBezTo>
                      <a:pt x="1" y="1274"/>
                      <a:pt x="8" y="1335"/>
                      <a:pt x="24" y="1393"/>
                    </a:cubicBezTo>
                    <a:lnTo>
                      <a:pt x="4310" y="1393"/>
                    </a:lnTo>
                    <a:cubicBezTo>
                      <a:pt x="4324" y="1335"/>
                      <a:pt x="4333" y="1274"/>
                      <a:pt x="4333" y="1214"/>
                    </a:cubicBezTo>
                    <a:cubicBezTo>
                      <a:pt x="4333" y="544"/>
                      <a:pt x="3363"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4" name="Google Shape;5944;p58"/>
              <p:cNvSpPr/>
              <p:nvPr/>
            </p:nvSpPr>
            <p:spPr>
              <a:xfrm>
                <a:off x="2088400" y="1084375"/>
                <a:ext cx="57875" cy="32175"/>
              </a:xfrm>
              <a:custGeom>
                <a:avLst/>
                <a:gdLst/>
                <a:ahLst/>
                <a:cxnLst/>
                <a:rect l="l" t="t" r="r" b="b"/>
                <a:pathLst>
                  <a:path w="2315" h="1287" extrusionOk="0">
                    <a:moveTo>
                      <a:pt x="1158" y="0"/>
                    </a:moveTo>
                    <a:cubicBezTo>
                      <a:pt x="518" y="0"/>
                      <a:pt x="0" y="288"/>
                      <a:pt x="0" y="643"/>
                    </a:cubicBezTo>
                    <a:cubicBezTo>
                      <a:pt x="0"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5" name="Google Shape;5945;p58"/>
              <p:cNvSpPr/>
              <p:nvPr/>
            </p:nvSpPr>
            <p:spPr>
              <a:xfrm>
                <a:off x="1858950" y="998675"/>
                <a:ext cx="57875" cy="32175"/>
              </a:xfrm>
              <a:custGeom>
                <a:avLst/>
                <a:gdLst/>
                <a:ahLst/>
                <a:cxnLst/>
                <a:rect l="l" t="t" r="r" b="b"/>
                <a:pathLst>
                  <a:path w="2315" h="1287" extrusionOk="0">
                    <a:moveTo>
                      <a:pt x="1158" y="0"/>
                    </a:moveTo>
                    <a:cubicBezTo>
                      <a:pt x="519" y="0"/>
                      <a:pt x="0" y="288"/>
                      <a:pt x="0" y="644"/>
                    </a:cubicBezTo>
                    <a:cubicBezTo>
                      <a:pt x="0" y="999"/>
                      <a:pt x="519"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6" name="Google Shape;5946;p58"/>
              <p:cNvSpPr/>
              <p:nvPr/>
            </p:nvSpPr>
            <p:spPr>
              <a:xfrm>
                <a:off x="1874900" y="1059125"/>
                <a:ext cx="83875" cy="48700"/>
              </a:xfrm>
              <a:custGeom>
                <a:avLst/>
                <a:gdLst/>
                <a:ahLst/>
                <a:cxnLst/>
                <a:rect l="l" t="t" r="r" b="b"/>
                <a:pathLst>
                  <a:path w="3355" h="1948" extrusionOk="0">
                    <a:moveTo>
                      <a:pt x="1678" y="0"/>
                    </a:moveTo>
                    <a:cubicBezTo>
                      <a:pt x="751" y="0"/>
                      <a:pt x="0" y="436"/>
                      <a:pt x="0" y="974"/>
                    </a:cubicBezTo>
                    <a:cubicBezTo>
                      <a:pt x="0" y="1512"/>
                      <a:pt x="751" y="1948"/>
                      <a:pt x="1678" y="1948"/>
                    </a:cubicBezTo>
                    <a:cubicBezTo>
                      <a:pt x="2604" y="1948"/>
                      <a:pt x="3354" y="1512"/>
                      <a:pt x="3354" y="974"/>
                    </a:cubicBezTo>
                    <a:cubicBezTo>
                      <a:pt x="3354"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7" name="Google Shape;5947;p58"/>
              <p:cNvSpPr/>
              <p:nvPr/>
            </p:nvSpPr>
            <p:spPr>
              <a:xfrm>
                <a:off x="2185325" y="851400"/>
                <a:ext cx="108350" cy="60700"/>
              </a:xfrm>
              <a:custGeom>
                <a:avLst/>
                <a:gdLst/>
                <a:ahLst/>
                <a:cxnLst/>
                <a:rect l="l" t="t" r="r" b="b"/>
                <a:pathLst>
                  <a:path w="4334" h="2428" extrusionOk="0">
                    <a:moveTo>
                      <a:pt x="2168" y="0"/>
                    </a:moveTo>
                    <a:cubicBezTo>
                      <a:pt x="971" y="0"/>
                      <a:pt x="1" y="544"/>
                      <a:pt x="1" y="1214"/>
                    </a:cubicBezTo>
                    <a:cubicBezTo>
                      <a:pt x="1" y="1884"/>
                      <a:pt x="971" y="2428"/>
                      <a:pt x="2168" y="2428"/>
                    </a:cubicBezTo>
                    <a:cubicBezTo>
                      <a:pt x="3364" y="2428"/>
                      <a:pt x="4333" y="1884"/>
                      <a:pt x="4333" y="1214"/>
                    </a:cubicBezTo>
                    <a:cubicBezTo>
                      <a:pt x="4333" y="544"/>
                      <a:pt x="3364" y="0"/>
                      <a:pt x="2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8" name="Google Shape;5948;p58"/>
              <p:cNvSpPr/>
              <p:nvPr/>
            </p:nvSpPr>
            <p:spPr>
              <a:xfrm>
                <a:off x="2231725" y="944625"/>
                <a:ext cx="74575" cy="41775"/>
              </a:xfrm>
              <a:custGeom>
                <a:avLst/>
                <a:gdLst/>
                <a:ahLst/>
                <a:cxnLst/>
                <a:rect l="l" t="t" r="r" b="b"/>
                <a:pathLst>
                  <a:path w="2983" h="1671" extrusionOk="0">
                    <a:moveTo>
                      <a:pt x="1492" y="0"/>
                    </a:moveTo>
                    <a:cubicBezTo>
                      <a:pt x="668" y="0"/>
                      <a:pt x="0" y="374"/>
                      <a:pt x="0" y="836"/>
                    </a:cubicBezTo>
                    <a:cubicBezTo>
                      <a:pt x="0" y="1296"/>
                      <a:pt x="668" y="1670"/>
                      <a:pt x="1492" y="1670"/>
                    </a:cubicBezTo>
                    <a:cubicBezTo>
                      <a:pt x="2315" y="1670"/>
                      <a:pt x="2982" y="1296"/>
                      <a:pt x="2982" y="836"/>
                    </a:cubicBezTo>
                    <a:cubicBezTo>
                      <a:pt x="2982"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49" name="Google Shape;5949;p58"/>
              <p:cNvSpPr/>
              <p:nvPr/>
            </p:nvSpPr>
            <p:spPr>
              <a:xfrm>
                <a:off x="1955900" y="937100"/>
                <a:ext cx="108325" cy="60700"/>
              </a:xfrm>
              <a:custGeom>
                <a:avLst/>
                <a:gdLst/>
                <a:ahLst/>
                <a:cxnLst/>
                <a:rect l="l" t="t" r="r" b="b"/>
                <a:pathLst>
                  <a:path w="4333" h="2428" extrusionOk="0">
                    <a:moveTo>
                      <a:pt x="2166" y="0"/>
                    </a:moveTo>
                    <a:cubicBezTo>
                      <a:pt x="970" y="0"/>
                      <a:pt x="1" y="543"/>
                      <a:pt x="1" y="1214"/>
                    </a:cubicBezTo>
                    <a:cubicBezTo>
                      <a:pt x="1" y="1884"/>
                      <a:pt x="970" y="2427"/>
                      <a:pt x="2166" y="2427"/>
                    </a:cubicBezTo>
                    <a:cubicBezTo>
                      <a:pt x="3362" y="2427"/>
                      <a:pt x="4333" y="1884"/>
                      <a:pt x="4333" y="1214"/>
                    </a:cubicBezTo>
                    <a:cubicBezTo>
                      <a:pt x="4333" y="543"/>
                      <a:pt x="3362" y="0"/>
                      <a:pt x="2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0" name="Google Shape;5950;p58"/>
              <p:cNvSpPr/>
              <p:nvPr/>
            </p:nvSpPr>
            <p:spPr>
              <a:xfrm>
                <a:off x="2002275" y="1030325"/>
                <a:ext cx="74550" cy="41775"/>
              </a:xfrm>
              <a:custGeom>
                <a:avLst/>
                <a:gdLst/>
                <a:ahLst/>
                <a:cxnLst/>
                <a:rect l="l" t="t" r="r" b="b"/>
                <a:pathLst>
                  <a:path w="2982" h="1671" extrusionOk="0">
                    <a:moveTo>
                      <a:pt x="1491" y="1"/>
                    </a:moveTo>
                    <a:cubicBezTo>
                      <a:pt x="667" y="1"/>
                      <a:pt x="1" y="374"/>
                      <a:pt x="1" y="835"/>
                    </a:cubicBezTo>
                    <a:cubicBezTo>
                      <a:pt x="1" y="1297"/>
                      <a:pt x="668" y="1671"/>
                      <a:pt x="1491" y="1671"/>
                    </a:cubicBezTo>
                    <a:cubicBezTo>
                      <a:pt x="2315" y="1671"/>
                      <a:pt x="2982" y="1297"/>
                      <a:pt x="2982" y="835"/>
                    </a:cubicBezTo>
                    <a:cubicBezTo>
                      <a:pt x="2982" y="374"/>
                      <a:pt x="2315" y="1"/>
                      <a:pt x="1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1" name="Google Shape;5951;p58"/>
              <p:cNvSpPr/>
              <p:nvPr/>
            </p:nvSpPr>
            <p:spPr>
              <a:xfrm>
                <a:off x="2088400" y="912950"/>
                <a:ext cx="57875" cy="32200"/>
              </a:xfrm>
              <a:custGeom>
                <a:avLst/>
                <a:gdLst/>
                <a:ahLst/>
                <a:cxnLst/>
                <a:rect l="l" t="t" r="r" b="b"/>
                <a:pathLst>
                  <a:path w="2315" h="1288" extrusionOk="0">
                    <a:moveTo>
                      <a:pt x="1158" y="1"/>
                    </a:moveTo>
                    <a:cubicBezTo>
                      <a:pt x="518" y="1"/>
                      <a:pt x="0" y="289"/>
                      <a:pt x="0" y="644"/>
                    </a:cubicBezTo>
                    <a:cubicBezTo>
                      <a:pt x="0" y="999"/>
                      <a:pt x="518" y="1287"/>
                      <a:pt x="1158" y="1287"/>
                    </a:cubicBezTo>
                    <a:cubicBezTo>
                      <a:pt x="1797" y="1287"/>
                      <a:pt x="2315" y="999"/>
                      <a:pt x="2315" y="644"/>
                    </a:cubicBezTo>
                    <a:cubicBezTo>
                      <a:pt x="2315" y="289"/>
                      <a:pt x="1797" y="1"/>
                      <a:pt x="1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2" name="Google Shape;5952;p58"/>
              <p:cNvSpPr/>
              <p:nvPr/>
            </p:nvSpPr>
            <p:spPr>
              <a:xfrm>
                <a:off x="2104350" y="973425"/>
                <a:ext cx="83875" cy="48725"/>
              </a:xfrm>
              <a:custGeom>
                <a:avLst/>
                <a:gdLst/>
                <a:ahLst/>
                <a:cxnLst/>
                <a:rect l="l" t="t" r="r" b="b"/>
                <a:pathLst>
                  <a:path w="3355" h="1949" extrusionOk="0">
                    <a:moveTo>
                      <a:pt x="1677" y="0"/>
                    </a:moveTo>
                    <a:cubicBezTo>
                      <a:pt x="751" y="0"/>
                      <a:pt x="0" y="436"/>
                      <a:pt x="0" y="974"/>
                    </a:cubicBezTo>
                    <a:cubicBezTo>
                      <a:pt x="0" y="1512"/>
                      <a:pt x="751" y="1948"/>
                      <a:pt x="1677" y="1948"/>
                    </a:cubicBezTo>
                    <a:cubicBezTo>
                      <a:pt x="2603" y="1948"/>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3" name="Google Shape;5953;p58"/>
              <p:cNvSpPr/>
              <p:nvPr/>
            </p:nvSpPr>
            <p:spPr>
              <a:xfrm>
                <a:off x="1858950" y="827275"/>
                <a:ext cx="57875" cy="32175"/>
              </a:xfrm>
              <a:custGeom>
                <a:avLst/>
                <a:gdLst/>
                <a:ahLst/>
                <a:cxnLst/>
                <a:rect l="l" t="t" r="r" b="b"/>
                <a:pathLst>
                  <a:path w="2315" h="1287" extrusionOk="0">
                    <a:moveTo>
                      <a:pt x="1158" y="0"/>
                    </a:moveTo>
                    <a:cubicBezTo>
                      <a:pt x="519" y="0"/>
                      <a:pt x="0" y="288"/>
                      <a:pt x="0" y="643"/>
                    </a:cubicBezTo>
                    <a:cubicBezTo>
                      <a:pt x="0" y="998"/>
                      <a:pt x="519"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4" name="Google Shape;5954;p58"/>
              <p:cNvSpPr/>
              <p:nvPr/>
            </p:nvSpPr>
            <p:spPr>
              <a:xfrm>
                <a:off x="1874900" y="887700"/>
                <a:ext cx="83875" cy="48750"/>
              </a:xfrm>
              <a:custGeom>
                <a:avLst/>
                <a:gdLst/>
                <a:ahLst/>
                <a:cxnLst/>
                <a:rect l="l" t="t" r="r" b="b"/>
                <a:pathLst>
                  <a:path w="3355" h="1950" extrusionOk="0">
                    <a:moveTo>
                      <a:pt x="1678" y="1"/>
                    </a:moveTo>
                    <a:cubicBezTo>
                      <a:pt x="751" y="1"/>
                      <a:pt x="0" y="437"/>
                      <a:pt x="0" y="976"/>
                    </a:cubicBezTo>
                    <a:cubicBezTo>
                      <a:pt x="0" y="1514"/>
                      <a:pt x="751" y="1950"/>
                      <a:pt x="1678" y="1950"/>
                    </a:cubicBezTo>
                    <a:cubicBezTo>
                      <a:pt x="2604" y="1950"/>
                      <a:pt x="3354" y="1514"/>
                      <a:pt x="3354" y="976"/>
                    </a:cubicBezTo>
                    <a:cubicBezTo>
                      <a:pt x="3354" y="437"/>
                      <a:pt x="2604" y="1"/>
                      <a:pt x="16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5" name="Google Shape;5955;p58"/>
              <p:cNvSpPr/>
              <p:nvPr/>
            </p:nvSpPr>
            <p:spPr>
              <a:xfrm>
                <a:off x="2002275" y="858925"/>
                <a:ext cx="74550" cy="41775"/>
              </a:xfrm>
              <a:custGeom>
                <a:avLst/>
                <a:gdLst/>
                <a:ahLst/>
                <a:cxnLst/>
                <a:rect l="l" t="t" r="r" b="b"/>
                <a:pathLst>
                  <a:path w="2982" h="1671" extrusionOk="0">
                    <a:moveTo>
                      <a:pt x="1491" y="0"/>
                    </a:moveTo>
                    <a:cubicBezTo>
                      <a:pt x="668" y="0"/>
                      <a:pt x="1" y="375"/>
                      <a:pt x="1" y="835"/>
                    </a:cubicBezTo>
                    <a:cubicBezTo>
                      <a:pt x="1" y="1296"/>
                      <a:pt x="668" y="1671"/>
                      <a:pt x="1491" y="1671"/>
                    </a:cubicBezTo>
                    <a:cubicBezTo>
                      <a:pt x="2315" y="1671"/>
                      <a:pt x="2982" y="1296"/>
                      <a:pt x="2982" y="835"/>
                    </a:cubicBezTo>
                    <a:cubicBezTo>
                      <a:pt x="2982"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6" name="Google Shape;5956;p58"/>
              <p:cNvSpPr/>
              <p:nvPr/>
            </p:nvSpPr>
            <p:spPr>
              <a:xfrm>
                <a:off x="2104350" y="802025"/>
                <a:ext cx="83875" cy="48725"/>
              </a:xfrm>
              <a:custGeom>
                <a:avLst/>
                <a:gdLst/>
                <a:ahLst/>
                <a:cxnLst/>
                <a:rect l="l" t="t" r="r" b="b"/>
                <a:pathLst>
                  <a:path w="3355" h="1949" extrusionOk="0">
                    <a:moveTo>
                      <a:pt x="1677" y="0"/>
                    </a:moveTo>
                    <a:cubicBezTo>
                      <a:pt x="751" y="0"/>
                      <a:pt x="0" y="436"/>
                      <a:pt x="0" y="974"/>
                    </a:cubicBezTo>
                    <a:cubicBezTo>
                      <a:pt x="0" y="1512"/>
                      <a:pt x="751" y="1949"/>
                      <a:pt x="1677" y="1949"/>
                    </a:cubicBezTo>
                    <a:cubicBezTo>
                      <a:pt x="2604" y="1949"/>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7" name="Google Shape;5957;p58"/>
              <p:cNvSpPr/>
              <p:nvPr/>
            </p:nvSpPr>
            <p:spPr>
              <a:xfrm>
                <a:off x="1772825" y="788775"/>
                <a:ext cx="74575" cy="26200"/>
              </a:xfrm>
              <a:custGeom>
                <a:avLst/>
                <a:gdLst/>
                <a:ahLst/>
                <a:cxnLst/>
                <a:rect l="l" t="t" r="r" b="b"/>
                <a:pathLst>
                  <a:path w="2983" h="1048" extrusionOk="0">
                    <a:moveTo>
                      <a:pt x="49" y="1"/>
                    </a:moveTo>
                    <a:cubicBezTo>
                      <a:pt x="18" y="67"/>
                      <a:pt x="2" y="140"/>
                      <a:pt x="2" y="213"/>
                    </a:cubicBezTo>
                    <a:cubicBezTo>
                      <a:pt x="1" y="675"/>
                      <a:pt x="668" y="1048"/>
                      <a:pt x="1491" y="1048"/>
                    </a:cubicBezTo>
                    <a:cubicBezTo>
                      <a:pt x="2315" y="1048"/>
                      <a:pt x="2983" y="675"/>
                      <a:pt x="2983" y="213"/>
                    </a:cubicBezTo>
                    <a:cubicBezTo>
                      <a:pt x="2982" y="140"/>
                      <a:pt x="2966" y="67"/>
                      <a:pt x="29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8" name="Google Shape;5958;p58"/>
              <p:cNvSpPr/>
              <p:nvPr/>
            </p:nvSpPr>
            <p:spPr>
              <a:xfrm>
                <a:off x="1497000" y="788775"/>
                <a:ext cx="108325" cy="37600"/>
              </a:xfrm>
              <a:custGeom>
                <a:avLst/>
                <a:gdLst/>
                <a:ahLst/>
                <a:cxnLst/>
                <a:rect l="l" t="t" r="r" b="b"/>
                <a:pathLst>
                  <a:path w="4333" h="1504" extrusionOk="0">
                    <a:moveTo>
                      <a:pt x="63" y="1"/>
                    </a:moveTo>
                    <a:cubicBezTo>
                      <a:pt x="22" y="92"/>
                      <a:pt x="1" y="191"/>
                      <a:pt x="0" y="291"/>
                    </a:cubicBezTo>
                    <a:cubicBezTo>
                      <a:pt x="0" y="961"/>
                      <a:pt x="971" y="1504"/>
                      <a:pt x="2167" y="1504"/>
                    </a:cubicBezTo>
                    <a:cubicBezTo>
                      <a:pt x="3363" y="1504"/>
                      <a:pt x="4332" y="961"/>
                      <a:pt x="4332" y="291"/>
                    </a:cubicBezTo>
                    <a:cubicBezTo>
                      <a:pt x="4332" y="191"/>
                      <a:pt x="4311" y="92"/>
                      <a:pt x="4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59" name="Google Shape;5959;p58"/>
              <p:cNvSpPr/>
              <p:nvPr/>
            </p:nvSpPr>
            <p:spPr>
              <a:xfrm>
                <a:off x="1726450" y="1022800"/>
                <a:ext cx="108325" cy="60675"/>
              </a:xfrm>
              <a:custGeom>
                <a:avLst/>
                <a:gdLst/>
                <a:ahLst/>
                <a:cxnLst/>
                <a:rect l="l" t="t" r="r" b="b"/>
                <a:pathLst>
                  <a:path w="4333" h="2427" extrusionOk="0">
                    <a:moveTo>
                      <a:pt x="2167" y="1"/>
                    </a:moveTo>
                    <a:cubicBezTo>
                      <a:pt x="970" y="1"/>
                      <a:pt x="0" y="544"/>
                      <a:pt x="0" y="1214"/>
                    </a:cubicBezTo>
                    <a:cubicBezTo>
                      <a:pt x="0" y="1884"/>
                      <a:pt x="970" y="2427"/>
                      <a:pt x="2167" y="2427"/>
                    </a:cubicBezTo>
                    <a:cubicBezTo>
                      <a:pt x="3363" y="2427"/>
                      <a:pt x="4333" y="1884"/>
                      <a:pt x="4333" y="1214"/>
                    </a:cubicBezTo>
                    <a:cubicBezTo>
                      <a:pt x="4333" y="544"/>
                      <a:pt x="3363"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0" name="Google Shape;5960;p58"/>
              <p:cNvSpPr/>
              <p:nvPr/>
            </p:nvSpPr>
            <p:spPr>
              <a:xfrm>
                <a:off x="1772825" y="1116025"/>
                <a:ext cx="74575" cy="27325"/>
              </a:xfrm>
              <a:custGeom>
                <a:avLst/>
                <a:gdLst/>
                <a:ahLst/>
                <a:cxnLst/>
                <a:rect l="l" t="t" r="r" b="b"/>
                <a:pathLst>
                  <a:path w="2983" h="1093" extrusionOk="0">
                    <a:moveTo>
                      <a:pt x="1491" y="0"/>
                    </a:moveTo>
                    <a:cubicBezTo>
                      <a:pt x="667" y="0"/>
                      <a:pt x="1" y="375"/>
                      <a:pt x="1" y="835"/>
                    </a:cubicBezTo>
                    <a:cubicBezTo>
                      <a:pt x="2" y="925"/>
                      <a:pt x="26" y="1015"/>
                      <a:pt x="73" y="1092"/>
                    </a:cubicBezTo>
                    <a:lnTo>
                      <a:pt x="2910" y="1092"/>
                    </a:lnTo>
                    <a:cubicBezTo>
                      <a:pt x="2957" y="1014"/>
                      <a:pt x="2982" y="925"/>
                      <a:pt x="2983" y="835"/>
                    </a:cubicBezTo>
                    <a:cubicBezTo>
                      <a:pt x="2983" y="375"/>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1" name="Google Shape;5961;p58"/>
              <p:cNvSpPr/>
              <p:nvPr/>
            </p:nvSpPr>
            <p:spPr>
              <a:xfrm>
                <a:off x="1497000" y="1108500"/>
                <a:ext cx="108325" cy="34850"/>
              </a:xfrm>
              <a:custGeom>
                <a:avLst/>
                <a:gdLst/>
                <a:ahLst/>
                <a:cxnLst/>
                <a:rect l="l" t="t" r="r" b="b"/>
                <a:pathLst>
                  <a:path w="4333" h="1394" extrusionOk="0">
                    <a:moveTo>
                      <a:pt x="2167" y="0"/>
                    </a:moveTo>
                    <a:cubicBezTo>
                      <a:pt x="971" y="0"/>
                      <a:pt x="0" y="544"/>
                      <a:pt x="0" y="1214"/>
                    </a:cubicBezTo>
                    <a:cubicBezTo>
                      <a:pt x="0" y="1274"/>
                      <a:pt x="9" y="1335"/>
                      <a:pt x="23" y="1393"/>
                    </a:cubicBezTo>
                    <a:lnTo>
                      <a:pt x="4309" y="1393"/>
                    </a:lnTo>
                    <a:cubicBezTo>
                      <a:pt x="4325" y="1335"/>
                      <a:pt x="4332" y="1274"/>
                      <a:pt x="4332" y="1214"/>
                    </a:cubicBezTo>
                    <a:cubicBezTo>
                      <a:pt x="4332" y="544"/>
                      <a:pt x="3364"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2" name="Google Shape;5962;p58"/>
              <p:cNvSpPr/>
              <p:nvPr/>
            </p:nvSpPr>
            <p:spPr>
              <a:xfrm>
                <a:off x="1629500" y="1084375"/>
                <a:ext cx="57900" cy="32175"/>
              </a:xfrm>
              <a:custGeom>
                <a:avLst/>
                <a:gdLst/>
                <a:ahLst/>
                <a:cxnLst/>
                <a:rect l="l" t="t" r="r" b="b"/>
                <a:pathLst>
                  <a:path w="2316" h="1287" extrusionOk="0">
                    <a:moveTo>
                      <a:pt x="1158" y="0"/>
                    </a:moveTo>
                    <a:cubicBezTo>
                      <a:pt x="519" y="0"/>
                      <a:pt x="1" y="288"/>
                      <a:pt x="1" y="643"/>
                    </a:cubicBezTo>
                    <a:cubicBezTo>
                      <a:pt x="1" y="998"/>
                      <a:pt x="519"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3" name="Google Shape;5963;p58"/>
              <p:cNvSpPr/>
              <p:nvPr/>
            </p:nvSpPr>
            <p:spPr>
              <a:xfrm>
                <a:off x="1400050" y="998675"/>
                <a:ext cx="57900" cy="32175"/>
              </a:xfrm>
              <a:custGeom>
                <a:avLst/>
                <a:gdLst/>
                <a:ahLst/>
                <a:cxnLst/>
                <a:rect l="l" t="t" r="r" b="b"/>
                <a:pathLst>
                  <a:path w="2316" h="1287" extrusionOk="0">
                    <a:moveTo>
                      <a:pt x="1158" y="0"/>
                    </a:moveTo>
                    <a:cubicBezTo>
                      <a:pt x="518" y="0"/>
                      <a:pt x="1" y="288"/>
                      <a:pt x="1" y="644"/>
                    </a:cubicBezTo>
                    <a:cubicBezTo>
                      <a:pt x="1" y="999"/>
                      <a:pt x="518" y="1287"/>
                      <a:pt x="1158" y="1287"/>
                    </a:cubicBezTo>
                    <a:cubicBezTo>
                      <a:pt x="1797" y="1287"/>
                      <a:pt x="2315" y="999"/>
                      <a:pt x="2315" y="644"/>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4" name="Google Shape;5964;p58"/>
              <p:cNvSpPr/>
              <p:nvPr/>
            </p:nvSpPr>
            <p:spPr>
              <a:xfrm>
                <a:off x="1416000" y="1059125"/>
                <a:ext cx="83875" cy="48700"/>
              </a:xfrm>
              <a:custGeom>
                <a:avLst/>
                <a:gdLst/>
                <a:ahLst/>
                <a:cxnLst/>
                <a:rect l="l" t="t" r="r" b="b"/>
                <a:pathLst>
                  <a:path w="3355" h="1948" extrusionOk="0">
                    <a:moveTo>
                      <a:pt x="1677" y="0"/>
                    </a:moveTo>
                    <a:cubicBezTo>
                      <a:pt x="751" y="0"/>
                      <a:pt x="1" y="436"/>
                      <a:pt x="1" y="974"/>
                    </a:cubicBezTo>
                    <a:cubicBezTo>
                      <a:pt x="1" y="1512"/>
                      <a:pt x="751" y="1948"/>
                      <a:pt x="1677" y="1948"/>
                    </a:cubicBezTo>
                    <a:cubicBezTo>
                      <a:pt x="2604" y="1948"/>
                      <a:pt x="3355" y="1512"/>
                      <a:pt x="3355" y="974"/>
                    </a:cubicBezTo>
                    <a:cubicBezTo>
                      <a:pt x="3355" y="436"/>
                      <a:pt x="2604" y="0"/>
                      <a:pt x="16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5" name="Google Shape;5965;p58"/>
              <p:cNvSpPr/>
              <p:nvPr/>
            </p:nvSpPr>
            <p:spPr>
              <a:xfrm>
                <a:off x="1726450" y="851400"/>
                <a:ext cx="108325" cy="60700"/>
              </a:xfrm>
              <a:custGeom>
                <a:avLst/>
                <a:gdLst/>
                <a:ahLst/>
                <a:cxnLst/>
                <a:rect l="l" t="t" r="r" b="b"/>
                <a:pathLst>
                  <a:path w="4333" h="2428" extrusionOk="0">
                    <a:moveTo>
                      <a:pt x="2167" y="0"/>
                    </a:moveTo>
                    <a:cubicBezTo>
                      <a:pt x="971" y="0"/>
                      <a:pt x="0" y="544"/>
                      <a:pt x="0" y="1214"/>
                    </a:cubicBezTo>
                    <a:cubicBezTo>
                      <a:pt x="0" y="1884"/>
                      <a:pt x="970" y="2428"/>
                      <a:pt x="2167" y="2428"/>
                    </a:cubicBezTo>
                    <a:cubicBezTo>
                      <a:pt x="3363" y="2428"/>
                      <a:pt x="4333" y="1884"/>
                      <a:pt x="4333" y="1214"/>
                    </a:cubicBezTo>
                    <a:cubicBezTo>
                      <a:pt x="4333" y="544"/>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6" name="Google Shape;5966;p58"/>
              <p:cNvSpPr/>
              <p:nvPr/>
            </p:nvSpPr>
            <p:spPr>
              <a:xfrm>
                <a:off x="1772825" y="944625"/>
                <a:ext cx="74575" cy="41775"/>
              </a:xfrm>
              <a:custGeom>
                <a:avLst/>
                <a:gdLst/>
                <a:ahLst/>
                <a:cxnLst/>
                <a:rect l="l" t="t" r="r" b="b"/>
                <a:pathLst>
                  <a:path w="2983" h="1671" extrusionOk="0">
                    <a:moveTo>
                      <a:pt x="1491" y="0"/>
                    </a:moveTo>
                    <a:cubicBezTo>
                      <a:pt x="668" y="0"/>
                      <a:pt x="1" y="374"/>
                      <a:pt x="1" y="836"/>
                    </a:cubicBezTo>
                    <a:cubicBezTo>
                      <a:pt x="1" y="1296"/>
                      <a:pt x="668" y="1670"/>
                      <a:pt x="1491" y="1670"/>
                    </a:cubicBezTo>
                    <a:cubicBezTo>
                      <a:pt x="2315" y="1670"/>
                      <a:pt x="2983" y="1296"/>
                      <a:pt x="2983" y="836"/>
                    </a:cubicBezTo>
                    <a:cubicBezTo>
                      <a:pt x="2983" y="374"/>
                      <a:pt x="2315"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7" name="Google Shape;5967;p58"/>
              <p:cNvSpPr/>
              <p:nvPr/>
            </p:nvSpPr>
            <p:spPr>
              <a:xfrm>
                <a:off x="1497000" y="937100"/>
                <a:ext cx="108325" cy="60700"/>
              </a:xfrm>
              <a:custGeom>
                <a:avLst/>
                <a:gdLst/>
                <a:ahLst/>
                <a:cxnLst/>
                <a:rect l="l" t="t" r="r" b="b"/>
                <a:pathLst>
                  <a:path w="4333" h="2428" extrusionOk="0">
                    <a:moveTo>
                      <a:pt x="2167" y="0"/>
                    </a:moveTo>
                    <a:cubicBezTo>
                      <a:pt x="971" y="0"/>
                      <a:pt x="0" y="543"/>
                      <a:pt x="0" y="1214"/>
                    </a:cubicBezTo>
                    <a:cubicBezTo>
                      <a:pt x="0" y="1884"/>
                      <a:pt x="971" y="2427"/>
                      <a:pt x="2167" y="2427"/>
                    </a:cubicBezTo>
                    <a:cubicBezTo>
                      <a:pt x="3363" y="2427"/>
                      <a:pt x="4332" y="1884"/>
                      <a:pt x="4332" y="1214"/>
                    </a:cubicBezTo>
                    <a:cubicBezTo>
                      <a:pt x="4332" y="543"/>
                      <a:pt x="3363"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8" name="Google Shape;5968;p58"/>
              <p:cNvSpPr/>
              <p:nvPr/>
            </p:nvSpPr>
            <p:spPr>
              <a:xfrm>
                <a:off x="1543375" y="1030325"/>
                <a:ext cx="74575" cy="41775"/>
              </a:xfrm>
              <a:custGeom>
                <a:avLst/>
                <a:gdLst/>
                <a:ahLst/>
                <a:cxnLst/>
                <a:rect l="l" t="t" r="r" b="b"/>
                <a:pathLst>
                  <a:path w="2983" h="1671" extrusionOk="0">
                    <a:moveTo>
                      <a:pt x="1492" y="1"/>
                    </a:moveTo>
                    <a:cubicBezTo>
                      <a:pt x="668" y="1"/>
                      <a:pt x="0" y="374"/>
                      <a:pt x="0" y="835"/>
                    </a:cubicBezTo>
                    <a:cubicBezTo>
                      <a:pt x="0" y="1297"/>
                      <a:pt x="668" y="1671"/>
                      <a:pt x="1492" y="1671"/>
                    </a:cubicBezTo>
                    <a:cubicBezTo>
                      <a:pt x="2315" y="1671"/>
                      <a:pt x="2982" y="1297"/>
                      <a:pt x="2982" y="835"/>
                    </a:cubicBezTo>
                    <a:cubicBezTo>
                      <a:pt x="2982" y="374"/>
                      <a:pt x="2315" y="1"/>
                      <a:pt x="14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69" name="Google Shape;5969;p58"/>
              <p:cNvSpPr/>
              <p:nvPr/>
            </p:nvSpPr>
            <p:spPr>
              <a:xfrm>
                <a:off x="1629500" y="912950"/>
                <a:ext cx="57900" cy="32200"/>
              </a:xfrm>
              <a:custGeom>
                <a:avLst/>
                <a:gdLst/>
                <a:ahLst/>
                <a:cxnLst/>
                <a:rect l="l" t="t" r="r" b="b"/>
                <a:pathLst>
                  <a:path w="2316" h="1288" extrusionOk="0">
                    <a:moveTo>
                      <a:pt x="1158" y="1"/>
                    </a:moveTo>
                    <a:cubicBezTo>
                      <a:pt x="519" y="1"/>
                      <a:pt x="1" y="289"/>
                      <a:pt x="1" y="644"/>
                    </a:cubicBezTo>
                    <a:cubicBezTo>
                      <a:pt x="1" y="999"/>
                      <a:pt x="519" y="1287"/>
                      <a:pt x="1158" y="1287"/>
                    </a:cubicBezTo>
                    <a:cubicBezTo>
                      <a:pt x="1797" y="1287"/>
                      <a:pt x="2315" y="999"/>
                      <a:pt x="2315" y="644"/>
                    </a:cubicBezTo>
                    <a:cubicBezTo>
                      <a:pt x="2315" y="289"/>
                      <a:pt x="1797" y="1"/>
                      <a:pt x="1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0" name="Google Shape;5970;p58"/>
              <p:cNvSpPr/>
              <p:nvPr/>
            </p:nvSpPr>
            <p:spPr>
              <a:xfrm>
                <a:off x="1645425" y="973425"/>
                <a:ext cx="83925" cy="48725"/>
              </a:xfrm>
              <a:custGeom>
                <a:avLst/>
                <a:gdLst/>
                <a:ahLst/>
                <a:cxnLst/>
                <a:rect l="l" t="t" r="r" b="b"/>
                <a:pathLst>
                  <a:path w="3357" h="1949" extrusionOk="0">
                    <a:moveTo>
                      <a:pt x="1678" y="0"/>
                    </a:moveTo>
                    <a:cubicBezTo>
                      <a:pt x="752" y="0"/>
                      <a:pt x="1" y="436"/>
                      <a:pt x="1" y="974"/>
                    </a:cubicBezTo>
                    <a:cubicBezTo>
                      <a:pt x="1" y="1512"/>
                      <a:pt x="752" y="1948"/>
                      <a:pt x="1678" y="1948"/>
                    </a:cubicBezTo>
                    <a:cubicBezTo>
                      <a:pt x="2604" y="1948"/>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1" name="Google Shape;5971;p58"/>
              <p:cNvSpPr/>
              <p:nvPr/>
            </p:nvSpPr>
            <p:spPr>
              <a:xfrm>
                <a:off x="1400050" y="827275"/>
                <a:ext cx="57900" cy="32175"/>
              </a:xfrm>
              <a:custGeom>
                <a:avLst/>
                <a:gdLst/>
                <a:ahLst/>
                <a:cxnLst/>
                <a:rect l="l" t="t" r="r" b="b"/>
                <a:pathLst>
                  <a:path w="2316" h="1287" extrusionOk="0">
                    <a:moveTo>
                      <a:pt x="1158" y="0"/>
                    </a:moveTo>
                    <a:cubicBezTo>
                      <a:pt x="518" y="0"/>
                      <a:pt x="1" y="288"/>
                      <a:pt x="1" y="643"/>
                    </a:cubicBezTo>
                    <a:cubicBezTo>
                      <a:pt x="1" y="998"/>
                      <a:pt x="518" y="1287"/>
                      <a:pt x="1158" y="1287"/>
                    </a:cubicBezTo>
                    <a:cubicBezTo>
                      <a:pt x="1797" y="1287"/>
                      <a:pt x="2315" y="998"/>
                      <a:pt x="2315" y="643"/>
                    </a:cubicBezTo>
                    <a:cubicBezTo>
                      <a:pt x="2315" y="288"/>
                      <a:pt x="1797" y="0"/>
                      <a:pt x="11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2" name="Google Shape;5972;p58"/>
              <p:cNvSpPr/>
              <p:nvPr/>
            </p:nvSpPr>
            <p:spPr>
              <a:xfrm>
                <a:off x="1416000" y="887700"/>
                <a:ext cx="83875" cy="48750"/>
              </a:xfrm>
              <a:custGeom>
                <a:avLst/>
                <a:gdLst/>
                <a:ahLst/>
                <a:cxnLst/>
                <a:rect l="l" t="t" r="r" b="b"/>
                <a:pathLst>
                  <a:path w="3355" h="1950" extrusionOk="0">
                    <a:moveTo>
                      <a:pt x="1677" y="1"/>
                    </a:moveTo>
                    <a:cubicBezTo>
                      <a:pt x="751" y="1"/>
                      <a:pt x="1" y="437"/>
                      <a:pt x="1" y="976"/>
                    </a:cubicBezTo>
                    <a:cubicBezTo>
                      <a:pt x="1" y="1514"/>
                      <a:pt x="751" y="1950"/>
                      <a:pt x="1677" y="1950"/>
                    </a:cubicBezTo>
                    <a:cubicBezTo>
                      <a:pt x="2603" y="1950"/>
                      <a:pt x="3355" y="1514"/>
                      <a:pt x="3355" y="976"/>
                    </a:cubicBezTo>
                    <a:cubicBezTo>
                      <a:pt x="3355" y="437"/>
                      <a:pt x="2604" y="1"/>
                      <a:pt x="16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3" name="Google Shape;5973;p58"/>
              <p:cNvSpPr/>
              <p:nvPr/>
            </p:nvSpPr>
            <p:spPr>
              <a:xfrm>
                <a:off x="1543375" y="858925"/>
                <a:ext cx="74575" cy="41775"/>
              </a:xfrm>
              <a:custGeom>
                <a:avLst/>
                <a:gdLst/>
                <a:ahLst/>
                <a:cxnLst/>
                <a:rect l="l" t="t" r="r" b="b"/>
                <a:pathLst>
                  <a:path w="2983" h="1671" extrusionOk="0">
                    <a:moveTo>
                      <a:pt x="1492" y="0"/>
                    </a:moveTo>
                    <a:cubicBezTo>
                      <a:pt x="668" y="0"/>
                      <a:pt x="0" y="375"/>
                      <a:pt x="0" y="835"/>
                    </a:cubicBezTo>
                    <a:cubicBezTo>
                      <a:pt x="0" y="1296"/>
                      <a:pt x="668" y="1671"/>
                      <a:pt x="1492" y="1671"/>
                    </a:cubicBezTo>
                    <a:cubicBezTo>
                      <a:pt x="2316" y="1671"/>
                      <a:pt x="2982" y="1296"/>
                      <a:pt x="2982" y="835"/>
                    </a:cubicBezTo>
                    <a:cubicBezTo>
                      <a:pt x="2982" y="374"/>
                      <a:pt x="2315" y="0"/>
                      <a:pt x="1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4" name="Google Shape;5974;p58"/>
              <p:cNvSpPr/>
              <p:nvPr/>
            </p:nvSpPr>
            <p:spPr>
              <a:xfrm>
                <a:off x="1645425" y="802025"/>
                <a:ext cx="83925" cy="48725"/>
              </a:xfrm>
              <a:custGeom>
                <a:avLst/>
                <a:gdLst/>
                <a:ahLst/>
                <a:cxnLst/>
                <a:rect l="l" t="t" r="r" b="b"/>
                <a:pathLst>
                  <a:path w="3357" h="1949" extrusionOk="0">
                    <a:moveTo>
                      <a:pt x="1678" y="0"/>
                    </a:moveTo>
                    <a:cubicBezTo>
                      <a:pt x="752" y="0"/>
                      <a:pt x="1" y="436"/>
                      <a:pt x="1" y="974"/>
                    </a:cubicBezTo>
                    <a:cubicBezTo>
                      <a:pt x="1" y="1512"/>
                      <a:pt x="752" y="1949"/>
                      <a:pt x="1678" y="1949"/>
                    </a:cubicBezTo>
                    <a:cubicBezTo>
                      <a:pt x="2604" y="1949"/>
                      <a:pt x="3356" y="1512"/>
                      <a:pt x="3356" y="974"/>
                    </a:cubicBezTo>
                    <a:cubicBezTo>
                      <a:pt x="3356" y="436"/>
                      <a:pt x="2604" y="0"/>
                      <a:pt x="16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5" name="Google Shape;5975;p58"/>
              <p:cNvSpPr/>
              <p:nvPr/>
            </p:nvSpPr>
            <p:spPr>
              <a:xfrm>
                <a:off x="1313950" y="788775"/>
                <a:ext cx="74550" cy="26200"/>
              </a:xfrm>
              <a:custGeom>
                <a:avLst/>
                <a:gdLst/>
                <a:ahLst/>
                <a:cxnLst/>
                <a:rect l="l" t="t" r="r" b="b"/>
                <a:pathLst>
                  <a:path w="2982" h="1048" extrusionOk="0">
                    <a:moveTo>
                      <a:pt x="49" y="1"/>
                    </a:moveTo>
                    <a:cubicBezTo>
                      <a:pt x="17" y="67"/>
                      <a:pt x="0" y="140"/>
                      <a:pt x="0" y="213"/>
                    </a:cubicBezTo>
                    <a:cubicBezTo>
                      <a:pt x="0" y="675"/>
                      <a:pt x="667" y="1048"/>
                      <a:pt x="1491" y="1048"/>
                    </a:cubicBezTo>
                    <a:cubicBezTo>
                      <a:pt x="2315" y="1048"/>
                      <a:pt x="2981" y="675"/>
                      <a:pt x="2981" y="213"/>
                    </a:cubicBezTo>
                    <a:cubicBezTo>
                      <a:pt x="2981" y="140"/>
                      <a:pt x="2964" y="67"/>
                      <a:pt x="2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6" name="Google Shape;5976;p58"/>
              <p:cNvSpPr/>
              <p:nvPr/>
            </p:nvSpPr>
            <p:spPr>
              <a:xfrm>
                <a:off x="1272525" y="1022825"/>
                <a:ext cx="103375" cy="60700"/>
              </a:xfrm>
              <a:custGeom>
                <a:avLst/>
                <a:gdLst/>
                <a:ahLst/>
                <a:cxnLst/>
                <a:rect l="l" t="t" r="r" b="b"/>
                <a:pathLst>
                  <a:path w="4135" h="2428" extrusionOk="0">
                    <a:moveTo>
                      <a:pt x="1967" y="1"/>
                    </a:moveTo>
                    <a:cubicBezTo>
                      <a:pt x="1537" y="1"/>
                      <a:pt x="1135" y="71"/>
                      <a:pt x="798" y="192"/>
                    </a:cubicBezTo>
                    <a:lnTo>
                      <a:pt x="1" y="1722"/>
                    </a:lnTo>
                    <a:cubicBezTo>
                      <a:pt x="344" y="2137"/>
                      <a:pt x="1096" y="2427"/>
                      <a:pt x="1967" y="2427"/>
                    </a:cubicBezTo>
                    <a:cubicBezTo>
                      <a:pt x="3164" y="2427"/>
                      <a:pt x="4134" y="1884"/>
                      <a:pt x="4134" y="1214"/>
                    </a:cubicBezTo>
                    <a:cubicBezTo>
                      <a:pt x="4134" y="543"/>
                      <a:pt x="3164" y="1"/>
                      <a:pt x="19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7" name="Google Shape;5977;p58"/>
              <p:cNvSpPr/>
              <p:nvPr/>
            </p:nvSpPr>
            <p:spPr>
              <a:xfrm>
                <a:off x="1313950" y="1116025"/>
                <a:ext cx="74550" cy="27325"/>
              </a:xfrm>
              <a:custGeom>
                <a:avLst/>
                <a:gdLst/>
                <a:ahLst/>
                <a:cxnLst/>
                <a:rect l="l" t="t" r="r" b="b"/>
                <a:pathLst>
                  <a:path w="2982" h="1093" extrusionOk="0">
                    <a:moveTo>
                      <a:pt x="1491" y="0"/>
                    </a:moveTo>
                    <a:cubicBezTo>
                      <a:pt x="667" y="0"/>
                      <a:pt x="0" y="375"/>
                      <a:pt x="0" y="835"/>
                    </a:cubicBezTo>
                    <a:cubicBezTo>
                      <a:pt x="0" y="925"/>
                      <a:pt x="26" y="1015"/>
                      <a:pt x="71" y="1092"/>
                    </a:cubicBezTo>
                    <a:lnTo>
                      <a:pt x="2910" y="1092"/>
                    </a:lnTo>
                    <a:cubicBezTo>
                      <a:pt x="2956" y="1014"/>
                      <a:pt x="2981" y="925"/>
                      <a:pt x="2981" y="835"/>
                    </a:cubicBezTo>
                    <a:cubicBezTo>
                      <a:pt x="2981" y="375"/>
                      <a:pt x="2313" y="0"/>
                      <a:pt x="1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8" name="Google Shape;5978;p58"/>
              <p:cNvSpPr/>
              <p:nvPr/>
            </p:nvSpPr>
            <p:spPr>
              <a:xfrm>
                <a:off x="1273425" y="851400"/>
                <a:ext cx="102475" cy="60675"/>
              </a:xfrm>
              <a:custGeom>
                <a:avLst/>
                <a:gdLst/>
                <a:ahLst/>
                <a:cxnLst/>
                <a:rect l="l" t="t" r="r" b="b"/>
                <a:pathLst>
                  <a:path w="4099" h="2427" extrusionOk="0">
                    <a:moveTo>
                      <a:pt x="1931" y="0"/>
                    </a:moveTo>
                    <a:cubicBezTo>
                      <a:pt x="1089" y="0"/>
                      <a:pt x="359" y="271"/>
                      <a:pt x="1" y="664"/>
                    </a:cubicBezTo>
                    <a:lnTo>
                      <a:pt x="832" y="2260"/>
                    </a:lnTo>
                    <a:cubicBezTo>
                      <a:pt x="1154" y="2366"/>
                      <a:pt x="1531" y="2427"/>
                      <a:pt x="1931" y="2427"/>
                    </a:cubicBezTo>
                    <a:cubicBezTo>
                      <a:pt x="1933" y="2427"/>
                      <a:pt x="1934" y="2427"/>
                      <a:pt x="1935" y="2427"/>
                    </a:cubicBezTo>
                    <a:cubicBezTo>
                      <a:pt x="3129" y="2427"/>
                      <a:pt x="4098" y="1884"/>
                      <a:pt x="4098" y="1214"/>
                    </a:cubicBezTo>
                    <a:cubicBezTo>
                      <a:pt x="4098" y="544"/>
                      <a:pt x="3128" y="0"/>
                      <a:pt x="19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79" name="Google Shape;5979;p58"/>
              <p:cNvSpPr/>
              <p:nvPr/>
            </p:nvSpPr>
            <p:spPr>
              <a:xfrm>
                <a:off x="1318850" y="944625"/>
                <a:ext cx="69650" cy="41775"/>
              </a:xfrm>
              <a:custGeom>
                <a:avLst/>
                <a:gdLst/>
                <a:ahLst/>
                <a:cxnLst/>
                <a:rect l="l" t="t" r="r" b="b"/>
                <a:pathLst>
                  <a:path w="2786" h="1671" extrusionOk="0">
                    <a:moveTo>
                      <a:pt x="1295" y="0"/>
                    </a:moveTo>
                    <a:cubicBezTo>
                      <a:pt x="741" y="0"/>
                      <a:pt x="258" y="169"/>
                      <a:pt x="1" y="420"/>
                    </a:cubicBezTo>
                    <a:lnTo>
                      <a:pt x="228" y="857"/>
                    </a:lnTo>
                    <a:lnTo>
                      <a:pt x="16" y="1265"/>
                    </a:lnTo>
                    <a:cubicBezTo>
                      <a:pt x="276" y="1508"/>
                      <a:pt x="751" y="1670"/>
                      <a:pt x="1295" y="1670"/>
                    </a:cubicBezTo>
                    <a:cubicBezTo>
                      <a:pt x="2117" y="1670"/>
                      <a:pt x="2785" y="1296"/>
                      <a:pt x="2785" y="836"/>
                    </a:cubicBezTo>
                    <a:cubicBezTo>
                      <a:pt x="2785" y="374"/>
                      <a:pt x="2117" y="0"/>
                      <a:pt x="1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5980" name="Google Shape;5980;p58"/>
              <p:cNvSpPr/>
              <p:nvPr/>
            </p:nvSpPr>
            <p:spPr>
              <a:xfrm>
                <a:off x="1239500" y="802875"/>
                <a:ext cx="30925" cy="39525"/>
              </a:xfrm>
              <a:custGeom>
                <a:avLst/>
                <a:gdLst/>
                <a:ahLst/>
                <a:cxnLst/>
                <a:rect l="l" t="t" r="r" b="b"/>
                <a:pathLst>
                  <a:path w="1237" h="1581" extrusionOk="0">
                    <a:moveTo>
                      <a:pt x="0" y="0"/>
                    </a:moveTo>
                    <a:lnTo>
                      <a:pt x="824" y="1580"/>
                    </a:lnTo>
                    <a:cubicBezTo>
                      <a:pt x="1080" y="1409"/>
                      <a:pt x="1237" y="1186"/>
                      <a:pt x="1237" y="940"/>
                    </a:cubicBezTo>
                    <a:cubicBezTo>
                      <a:pt x="1237" y="490"/>
                      <a:pt x="712" y="113"/>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6128" name="Shape 6128"/>
        <p:cNvGrpSpPr/>
        <p:nvPr/>
      </p:nvGrpSpPr>
      <p:grpSpPr>
        <a:xfrm>
          <a:off x="0" y="0"/>
          <a:ext cx="0" cy="0"/>
          <a:chOff x="0" y="0"/>
          <a:chExt cx="0" cy="0"/>
        </a:xfrm>
      </p:grpSpPr>
      <p:sp>
        <p:nvSpPr>
          <p:cNvPr id="6129" name="Google Shape;6129;p60"/>
          <p:cNvSpPr txBox="1"/>
          <p:nvPr>
            <p:ph type="title"/>
          </p:nvPr>
        </p:nvSpPr>
        <p:spPr>
          <a:xfrm>
            <a:off x="722376" y="594360"/>
            <a:ext cx="77085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To-do list</a:t>
            </a:r>
            <a:endParaRPr lang="en-GB"/>
          </a:p>
        </p:txBody>
      </p:sp>
      <p:sp>
        <p:nvSpPr>
          <p:cNvPr id="6130" name="Google Shape;6130;p60"/>
          <p:cNvSpPr txBox="1"/>
          <p:nvPr>
            <p:ph type="subTitle" idx="1"/>
          </p:nvPr>
        </p:nvSpPr>
        <p:spPr>
          <a:xfrm>
            <a:off x="1789950" y="1432300"/>
            <a:ext cx="5564100" cy="3033900"/>
          </a:xfrm>
          <a:prstGeom prst="rect">
            <a:avLst/>
          </a:prstGeom>
        </p:spPr>
        <p:txBody>
          <a:bodyPr spcFirstLastPara="1" wrap="square" lIns="91425" tIns="91425" rIns="91425" bIns="91425" anchor="t" anchorCtr="0">
            <a:noAutofit/>
          </a:bodyPr>
          <a:lstStyle/>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a:p>
            <a:pPr marL="457200" lvl="0" indent="-330200" algn="l" rtl="0">
              <a:spcBef>
                <a:spcPts val="0"/>
              </a:spcBef>
              <a:spcAft>
                <a:spcPts val="0"/>
              </a:spcAft>
              <a:buSzPts val="1600"/>
              <a:buChar char="●"/>
            </a:pPr>
            <a:r>
              <a:rPr lang="en-GB"/>
              <a:t>Write down in this list what you have to do in your day</a:t>
            </a:r>
            <a:endParaRPr lang="en-GB"/>
          </a:p>
        </p:txBody>
      </p:sp>
      <p:grpSp>
        <p:nvGrpSpPr>
          <p:cNvPr id="6131" name="Google Shape;6131;p60"/>
          <p:cNvGrpSpPr/>
          <p:nvPr/>
        </p:nvGrpSpPr>
        <p:grpSpPr>
          <a:xfrm flipH="1">
            <a:off x="7832356" y="824871"/>
            <a:ext cx="818464" cy="862556"/>
            <a:chOff x="1745300" y="3111550"/>
            <a:chExt cx="762000" cy="803050"/>
          </a:xfrm>
        </p:grpSpPr>
        <p:sp>
          <p:nvSpPr>
            <p:cNvPr id="6132" name="Google Shape;6132;p60"/>
            <p:cNvSpPr/>
            <p:nvPr/>
          </p:nvSpPr>
          <p:spPr>
            <a:xfrm>
              <a:off x="1746600" y="3111575"/>
              <a:ext cx="759400" cy="803000"/>
            </a:xfrm>
            <a:custGeom>
              <a:avLst/>
              <a:gdLst/>
              <a:ahLst/>
              <a:cxnLst/>
              <a:rect l="l" t="t" r="r" b="b"/>
              <a:pathLst>
                <a:path w="30376" h="32120" extrusionOk="0">
                  <a:moveTo>
                    <a:pt x="13736" y="1"/>
                  </a:moveTo>
                  <a:cubicBezTo>
                    <a:pt x="13518" y="1"/>
                    <a:pt x="13295" y="168"/>
                    <a:pt x="13253" y="384"/>
                  </a:cubicBezTo>
                  <a:cubicBezTo>
                    <a:pt x="13200" y="657"/>
                    <a:pt x="13354" y="901"/>
                    <a:pt x="13620" y="980"/>
                  </a:cubicBezTo>
                  <a:cubicBezTo>
                    <a:pt x="13713" y="1007"/>
                    <a:pt x="13807" y="1037"/>
                    <a:pt x="13898" y="1069"/>
                  </a:cubicBezTo>
                  <a:cubicBezTo>
                    <a:pt x="13913" y="1073"/>
                    <a:pt x="14007" y="1109"/>
                    <a:pt x="14009" y="1109"/>
                  </a:cubicBezTo>
                  <a:cubicBezTo>
                    <a:pt x="14010" y="1109"/>
                    <a:pt x="14009" y="1109"/>
                    <a:pt x="14007" y="1108"/>
                  </a:cubicBezTo>
                  <a:lnTo>
                    <a:pt x="14007" y="1108"/>
                  </a:lnTo>
                  <a:cubicBezTo>
                    <a:pt x="14035" y="1119"/>
                    <a:pt x="14062" y="1130"/>
                    <a:pt x="14091" y="1142"/>
                  </a:cubicBezTo>
                  <a:cubicBezTo>
                    <a:pt x="14235" y="1202"/>
                    <a:pt x="14376" y="1268"/>
                    <a:pt x="14515" y="1341"/>
                  </a:cubicBezTo>
                  <a:cubicBezTo>
                    <a:pt x="14058" y="1758"/>
                    <a:pt x="13523" y="2260"/>
                    <a:pt x="12931" y="2827"/>
                  </a:cubicBezTo>
                  <a:cubicBezTo>
                    <a:pt x="12530" y="2606"/>
                    <a:pt x="12105" y="2428"/>
                    <a:pt x="11665" y="2298"/>
                  </a:cubicBezTo>
                  <a:cubicBezTo>
                    <a:pt x="11628" y="2287"/>
                    <a:pt x="11590" y="2282"/>
                    <a:pt x="11552" y="2282"/>
                  </a:cubicBezTo>
                  <a:cubicBezTo>
                    <a:pt x="11334" y="2282"/>
                    <a:pt x="11111" y="2449"/>
                    <a:pt x="11070" y="2665"/>
                  </a:cubicBezTo>
                  <a:cubicBezTo>
                    <a:pt x="11017" y="2940"/>
                    <a:pt x="11169" y="3183"/>
                    <a:pt x="11435" y="3262"/>
                  </a:cubicBezTo>
                  <a:cubicBezTo>
                    <a:pt x="11530" y="3289"/>
                    <a:pt x="11622" y="3318"/>
                    <a:pt x="11714" y="3351"/>
                  </a:cubicBezTo>
                  <a:cubicBezTo>
                    <a:pt x="11729" y="3356"/>
                    <a:pt x="11823" y="3391"/>
                    <a:pt x="11825" y="3391"/>
                  </a:cubicBezTo>
                  <a:cubicBezTo>
                    <a:pt x="11825" y="3391"/>
                    <a:pt x="11824" y="3391"/>
                    <a:pt x="11822" y="3390"/>
                  </a:cubicBezTo>
                  <a:lnTo>
                    <a:pt x="11822" y="3390"/>
                  </a:lnTo>
                  <a:cubicBezTo>
                    <a:pt x="11851" y="3402"/>
                    <a:pt x="11878" y="3412"/>
                    <a:pt x="11906" y="3424"/>
                  </a:cubicBezTo>
                  <a:cubicBezTo>
                    <a:pt x="11999" y="3463"/>
                    <a:pt x="12092" y="3505"/>
                    <a:pt x="12183" y="3548"/>
                  </a:cubicBezTo>
                  <a:cubicBezTo>
                    <a:pt x="11695" y="4022"/>
                    <a:pt x="11181" y="4528"/>
                    <a:pt x="10649" y="5056"/>
                  </a:cubicBezTo>
                  <a:cubicBezTo>
                    <a:pt x="10277" y="4858"/>
                    <a:pt x="9886" y="4699"/>
                    <a:pt x="9483" y="4581"/>
                  </a:cubicBezTo>
                  <a:cubicBezTo>
                    <a:pt x="9445" y="4570"/>
                    <a:pt x="9407" y="4565"/>
                    <a:pt x="9369" y="4565"/>
                  </a:cubicBezTo>
                  <a:cubicBezTo>
                    <a:pt x="9150" y="4565"/>
                    <a:pt x="8927" y="4732"/>
                    <a:pt x="8886" y="4948"/>
                  </a:cubicBezTo>
                  <a:cubicBezTo>
                    <a:pt x="8833" y="5222"/>
                    <a:pt x="8986" y="5465"/>
                    <a:pt x="9253" y="5543"/>
                  </a:cubicBezTo>
                  <a:cubicBezTo>
                    <a:pt x="9346" y="5571"/>
                    <a:pt x="9439" y="5601"/>
                    <a:pt x="9531" y="5632"/>
                  </a:cubicBezTo>
                  <a:cubicBezTo>
                    <a:pt x="9546" y="5637"/>
                    <a:pt x="9638" y="5673"/>
                    <a:pt x="9642" y="5673"/>
                  </a:cubicBezTo>
                  <a:cubicBezTo>
                    <a:pt x="9642" y="5673"/>
                    <a:pt x="9641" y="5673"/>
                    <a:pt x="9639" y="5672"/>
                  </a:cubicBezTo>
                  <a:lnTo>
                    <a:pt x="9639" y="5672"/>
                  </a:lnTo>
                  <a:cubicBezTo>
                    <a:pt x="9667" y="5683"/>
                    <a:pt x="9696" y="5694"/>
                    <a:pt x="9723" y="5706"/>
                  </a:cubicBezTo>
                  <a:cubicBezTo>
                    <a:pt x="9787" y="5732"/>
                    <a:pt x="9849" y="5760"/>
                    <a:pt x="9912" y="5789"/>
                  </a:cubicBezTo>
                  <a:cubicBezTo>
                    <a:pt x="9418" y="6283"/>
                    <a:pt x="8913" y="6792"/>
                    <a:pt x="8407" y="7306"/>
                  </a:cubicBezTo>
                  <a:cubicBezTo>
                    <a:pt x="8052" y="7124"/>
                    <a:pt x="7681" y="6974"/>
                    <a:pt x="7299" y="6862"/>
                  </a:cubicBezTo>
                  <a:cubicBezTo>
                    <a:pt x="7262" y="6851"/>
                    <a:pt x="7223" y="6846"/>
                    <a:pt x="7185" y="6846"/>
                  </a:cubicBezTo>
                  <a:cubicBezTo>
                    <a:pt x="6966" y="6846"/>
                    <a:pt x="6744" y="7013"/>
                    <a:pt x="6702" y="7229"/>
                  </a:cubicBezTo>
                  <a:cubicBezTo>
                    <a:pt x="6649" y="7503"/>
                    <a:pt x="6803" y="7747"/>
                    <a:pt x="7069" y="7826"/>
                  </a:cubicBezTo>
                  <a:cubicBezTo>
                    <a:pt x="7162" y="7853"/>
                    <a:pt x="7255" y="7882"/>
                    <a:pt x="7347" y="7914"/>
                  </a:cubicBezTo>
                  <a:cubicBezTo>
                    <a:pt x="7362" y="7920"/>
                    <a:pt x="7455" y="7955"/>
                    <a:pt x="7458" y="7955"/>
                  </a:cubicBezTo>
                  <a:cubicBezTo>
                    <a:pt x="7458" y="7955"/>
                    <a:pt x="7457" y="7955"/>
                    <a:pt x="7456" y="7954"/>
                  </a:cubicBezTo>
                  <a:lnTo>
                    <a:pt x="7456" y="7954"/>
                  </a:lnTo>
                  <a:cubicBezTo>
                    <a:pt x="7483" y="7965"/>
                    <a:pt x="7512" y="7976"/>
                    <a:pt x="7539" y="7988"/>
                  </a:cubicBezTo>
                  <a:cubicBezTo>
                    <a:pt x="7586" y="8007"/>
                    <a:pt x="7633" y="8027"/>
                    <a:pt x="7679" y="8048"/>
                  </a:cubicBezTo>
                  <a:cubicBezTo>
                    <a:pt x="7181" y="8558"/>
                    <a:pt x="6685" y="9069"/>
                    <a:pt x="6198" y="9576"/>
                  </a:cubicBezTo>
                  <a:cubicBezTo>
                    <a:pt x="5852" y="9399"/>
                    <a:pt x="5489" y="9254"/>
                    <a:pt x="5115" y="9145"/>
                  </a:cubicBezTo>
                  <a:cubicBezTo>
                    <a:pt x="5078" y="9134"/>
                    <a:pt x="5040" y="9128"/>
                    <a:pt x="5001" y="9128"/>
                  </a:cubicBezTo>
                  <a:cubicBezTo>
                    <a:pt x="4782" y="9128"/>
                    <a:pt x="4560" y="9296"/>
                    <a:pt x="4518" y="9511"/>
                  </a:cubicBezTo>
                  <a:cubicBezTo>
                    <a:pt x="4465" y="9785"/>
                    <a:pt x="4619" y="10029"/>
                    <a:pt x="4885" y="10107"/>
                  </a:cubicBezTo>
                  <a:cubicBezTo>
                    <a:pt x="4978" y="10135"/>
                    <a:pt x="5071" y="10164"/>
                    <a:pt x="5164" y="10196"/>
                  </a:cubicBezTo>
                  <a:cubicBezTo>
                    <a:pt x="5178" y="10201"/>
                    <a:pt x="5272" y="10237"/>
                    <a:pt x="5274" y="10237"/>
                  </a:cubicBezTo>
                  <a:cubicBezTo>
                    <a:pt x="5274" y="10237"/>
                    <a:pt x="5274" y="10236"/>
                    <a:pt x="5272" y="10235"/>
                  </a:cubicBezTo>
                  <a:lnTo>
                    <a:pt x="5272" y="10235"/>
                  </a:lnTo>
                  <a:cubicBezTo>
                    <a:pt x="5299" y="10247"/>
                    <a:pt x="5328" y="10258"/>
                    <a:pt x="5356" y="10269"/>
                  </a:cubicBezTo>
                  <a:cubicBezTo>
                    <a:pt x="5398" y="10287"/>
                    <a:pt x="5440" y="10305"/>
                    <a:pt x="5483" y="10324"/>
                  </a:cubicBezTo>
                  <a:cubicBezTo>
                    <a:pt x="4980" y="10851"/>
                    <a:pt x="4494" y="11369"/>
                    <a:pt x="4030" y="11866"/>
                  </a:cubicBezTo>
                  <a:cubicBezTo>
                    <a:pt x="3678" y="11685"/>
                    <a:pt x="3311" y="11537"/>
                    <a:pt x="2931" y="11426"/>
                  </a:cubicBezTo>
                  <a:cubicBezTo>
                    <a:pt x="2894" y="11415"/>
                    <a:pt x="2856" y="11410"/>
                    <a:pt x="2817" y="11410"/>
                  </a:cubicBezTo>
                  <a:cubicBezTo>
                    <a:pt x="2598" y="11410"/>
                    <a:pt x="2376" y="11577"/>
                    <a:pt x="2334" y="11793"/>
                  </a:cubicBezTo>
                  <a:cubicBezTo>
                    <a:pt x="2281" y="12067"/>
                    <a:pt x="2435" y="12311"/>
                    <a:pt x="2701" y="12388"/>
                  </a:cubicBezTo>
                  <a:cubicBezTo>
                    <a:pt x="2794" y="12416"/>
                    <a:pt x="2888" y="12446"/>
                    <a:pt x="2979" y="12478"/>
                  </a:cubicBezTo>
                  <a:cubicBezTo>
                    <a:pt x="2993" y="12482"/>
                    <a:pt x="3088" y="12519"/>
                    <a:pt x="3090" y="12519"/>
                  </a:cubicBezTo>
                  <a:cubicBezTo>
                    <a:pt x="3090" y="12519"/>
                    <a:pt x="3090" y="12519"/>
                    <a:pt x="3088" y="12518"/>
                  </a:cubicBezTo>
                  <a:lnTo>
                    <a:pt x="3088" y="12518"/>
                  </a:lnTo>
                  <a:cubicBezTo>
                    <a:pt x="3116" y="12528"/>
                    <a:pt x="3143" y="12540"/>
                    <a:pt x="3171" y="12551"/>
                  </a:cubicBezTo>
                  <a:cubicBezTo>
                    <a:pt x="3225" y="12574"/>
                    <a:pt x="3279" y="12597"/>
                    <a:pt x="3332" y="12622"/>
                  </a:cubicBezTo>
                  <a:cubicBezTo>
                    <a:pt x="2818" y="13181"/>
                    <a:pt x="2344" y="13708"/>
                    <a:pt x="1924" y="14187"/>
                  </a:cubicBezTo>
                  <a:cubicBezTo>
                    <a:pt x="1549" y="13988"/>
                    <a:pt x="1154" y="13828"/>
                    <a:pt x="747" y="13708"/>
                  </a:cubicBezTo>
                  <a:cubicBezTo>
                    <a:pt x="710" y="13697"/>
                    <a:pt x="672" y="13692"/>
                    <a:pt x="633" y="13692"/>
                  </a:cubicBezTo>
                  <a:cubicBezTo>
                    <a:pt x="414" y="13692"/>
                    <a:pt x="192" y="13859"/>
                    <a:pt x="150" y="14074"/>
                  </a:cubicBezTo>
                  <a:cubicBezTo>
                    <a:pt x="97" y="14349"/>
                    <a:pt x="251" y="14592"/>
                    <a:pt x="517" y="14671"/>
                  </a:cubicBezTo>
                  <a:cubicBezTo>
                    <a:pt x="609" y="14698"/>
                    <a:pt x="703" y="14727"/>
                    <a:pt x="795" y="14760"/>
                  </a:cubicBezTo>
                  <a:cubicBezTo>
                    <a:pt x="810" y="14765"/>
                    <a:pt x="904" y="14800"/>
                    <a:pt x="906" y="14800"/>
                  </a:cubicBezTo>
                  <a:cubicBezTo>
                    <a:pt x="906" y="14800"/>
                    <a:pt x="906" y="14800"/>
                    <a:pt x="904" y="14799"/>
                  </a:cubicBezTo>
                  <a:lnTo>
                    <a:pt x="904" y="14799"/>
                  </a:lnTo>
                  <a:cubicBezTo>
                    <a:pt x="932" y="14811"/>
                    <a:pt x="959" y="14821"/>
                    <a:pt x="987" y="14833"/>
                  </a:cubicBezTo>
                  <a:cubicBezTo>
                    <a:pt x="1080" y="14871"/>
                    <a:pt x="1172" y="14913"/>
                    <a:pt x="1263" y="14957"/>
                  </a:cubicBezTo>
                  <a:cubicBezTo>
                    <a:pt x="474" y="15897"/>
                    <a:pt x="1" y="16555"/>
                    <a:pt x="11" y="16765"/>
                  </a:cubicBezTo>
                  <a:cubicBezTo>
                    <a:pt x="18" y="16880"/>
                    <a:pt x="148" y="17096"/>
                    <a:pt x="380" y="17394"/>
                  </a:cubicBezTo>
                  <a:cubicBezTo>
                    <a:pt x="244" y="17607"/>
                    <a:pt x="172" y="17760"/>
                    <a:pt x="177" y="17843"/>
                  </a:cubicBezTo>
                  <a:cubicBezTo>
                    <a:pt x="182" y="17943"/>
                    <a:pt x="283" y="18123"/>
                    <a:pt x="463" y="18365"/>
                  </a:cubicBezTo>
                  <a:cubicBezTo>
                    <a:pt x="237" y="18687"/>
                    <a:pt x="116" y="18911"/>
                    <a:pt x="122" y="19020"/>
                  </a:cubicBezTo>
                  <a:cubicBezTo>
                    <a:pt x="185" y="20202"/>
                    <a:pt x="13387" y="32120"/>
                    <a:pt x="14410" y="32120"/>
                  </a:cubicBezTo>
                  <a:cubicBezTo>
                    <a:pt x="14412" y="32120"/>
                    <a:pt x="14415" y="32120"/>
                    <a:pt x="14417" y="32119"/>
                  </a:cubicBezTo>
                  <a:cubicBezTo>
                    <a:pt x="15379" y="32055"/>
                    <a:pt x="30288" y="16223"/>
                    <a:pt x="30316" y="15609"/>
                  </a:cubicBezTo>
                  <a:cubicBezTo>
                    <a:pt x="30321" y="15484"/>
                    <a:pt x="30209" y="15266"/>
                    <a:pt x="30000" y="14974"/>
                  </a:cubicBezTo>
                  <a:cubicBezTo>
                    <a:pt x="30236" y="14678"/>
                    <a:pt x="30368" y="14490"/>
                    <a:pt x="30371" y="14433"/>
                  </a:cubicBezTo>
                  <a:cubicBezTo>
                    <a:pt x="30375" y="14297"/>
                    <a:pt x="30237" y="14045"/>
                    <a:pt x="29985" y="13706"/>
                  </a:cubicBezTo>
                  <a:cubicBezTo>
                    <a:pt x="30126" y="13521"/>
                    <a:pt x="30203" y="13400"/>
                    <a:pt x="30205" y="13356"/>
                  </a:cubicBezTo>
                  <a:cubicBezTo>
                    <a:pt x="30264" y="12017"/>
                    <a:pt x="16837" y="78"/>
                    <a:pt x="16109" y="60"/>
                  </a:cubicBezTo>
                  <a:cubicBezTo>
                    <a:pt x="16109" y="60"/>
                    <a:pt x="16108" y="60"/>
                    <a:pt x="16108" y="60"/>
                  </a:cubicBezTo>
                  <a:cubicBezTo>
                    <a:pt x="16021" y="60"/>
                    <a:pt x="15734" y="272"/>
                    <a:pt x="15294" y="648"/>
                  </a:cubicBezTo>
                  <a:cubicBezTo>
                    <a:pt x="14841" y="377"/>
                    <a:pt x="14356" y="165"/>
                    <a:pt x="13850" y="17"/>
                  </a:cubicBezTo>
                  <a:cubicBezTo>
                    <a:pt x="13813" y="6"/>
                    <a:pt x="13775" y="1"/>
                    <a:pt x="1373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133" name="Google Shape;6133;p60"/>
            <p:cNvGrpSpPr/>
            <p:nvPr/>
          </p:nvGrpSpPr>
          <p:grpSpPr>
            <a:xfrm>
              <a:off x="1745300" y="3111550"/>
              <a:ext cx="762000" cy="803050"/>
              <a:chOff x="1297950" y="3127775"/>
              <a:chExt cx="762000" cy="803050"/>
            </a:xfrm>
          </p:grpSpPr>
          <p:sp>
            <p:nvSpPr>
              <p:cNvPr id="6134" name="Google Shape;6134;p60"/>
              <p:cNvSpPr/>
              <p:nvPr/>
            </p:nvSpPr>
            <p:spPr>
              <a:xfrm>
                <a:off x="1300675" y="3185600"/>
                <a:ext cx="757900" cy="745225"/>
              </a:xfrm>
              <a:custGeom>
                <a:avLst/>
                <a:gdLst/>
                <a:ahLst/>
                <a:cxnLst/>
                <a:rect l="l" t="t" r="r" b="b"/>
                <a:pathLst>
                  <a:path w="30316" h="29809" extrusionOk="0">
                    <a:moveTo>
                      <a:pt x="16161" y="1"/>
                    </a:moveTo>
                    <a:cubicBezTo>
                      <a:pt x="15417" y="1"/>
                      <a:pt x="1" y="15523"/>
                      <a:pt x="64" y="16708"/>
                    </a:cubicBezTo>
                    <a:cubicBezTo>
                      <a:pt x="127" y="17890"/>
                      <a:pt x="13329" y="29808"/>
                      <a:pt x="14352" y="29808"/>
                    </a:cubicBezTo>
                    <a:cubicBezTo>
                      <a:pt x="14355" y="29808"/>
                      <a:pt x="14357" y="29808"/>
                      <a:pt x="14360" y="29808"/>
                    </a:cubicBezTo>
                    <a:cubicBezTo>
                      <a:pt x="15320" y="29743"/>
                      <a:pt x="30231" y="13912"/>
                      <a:pt x="30258" y="13298"/>
                    </a:cubicBezTo>
                    <a:cubicBezTo>
                      <a:pt x="30316" y="11959"/>
                      <a:pt x="16889" y="20"/>
                      <a:pt x="16162" y="1"/>
                    </a:cubicBezTo>
                    <a:cubicBezTo>
                      <a:pt x="16162" y="1"/>
                      <a:pt x="16161" y="1"/>
                      <a:pt x="16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5" name="Google Shape;6135;p60"/>
              <p:cNvSpPr/>
              <p:nvPr/>
            </p:nvSpPr>
            <p:spPr>
              <a:xfrm>
                <a:off x="1302050" y="3156225"/>
                <a:ext cx="757900" cy="745175"/>
              </a:xfrm>
              <a:custGeom>
                <a:avLst/>
                <a:gdLst/>
                <a:ahLst/>
                <a:cxnLst/>
                <a:rect l="l" t="t" r="r" b="b"/>
                <a:pathLst>
                  <a:path w="30316" h="29807" extrusionOk="0">
                    <a:moveTo>
                      <a:pt x="16160" y="0"/>
                    </a:moveTo>
                    <a:cubicBezTo>
                      <a:pt x="15415" y="0"/>
                      <a:pt x="1" y="15522"/>
                      <a:pt x="63" y="16706"/>
                    </a:cubicBezTo>
                    <a:cubicBezTo>
                      <a:pt x="127" y="17890"/>
                      <a:pt x="13327" y="29807"/>
                      <a:pt x="14352" y="29807"/>
                    </a:cubicBezTo>
                    <a:cubicBezTo>
                      <a:pt x="14355" y="29807"/>
                      <a:pt x="14358" y="29807"/>
                      <a:pt x="14360" y="29806"/>
                    </a:cubicBezTo>
                    <a:cubicBezTo>
                      <a:pt x="15321" y="29743"/>
                      <a:pt x="30230" y="13910"/>
                      <a:pt x="30257" y="13297"/>
                    </a:cubicBezTo>
                    <a:cubicBezTo>
                      <a:pt x="30316" y="11957"/>
                      <a:pt x="16889" y="19"/>
                      <a:pt x="16161" y="0"/>
                    </a:cubicBezTo>
                    <a:cubicBezTo>
                      <a:pt x="16161" y="0"/>
                      <a:pt x="16160" y="0"/>
                      <a:pt x="161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6" name="Google Shape;6136;p60"/>
              <p:cNvSpPr/>
              <p:nvPr/>
            </p:nvSpPr>
            <p:spPr>
              <a:xfrm>
                <a:off x="1297950" y="3129250"/>
                <a:ext cx="757900" cy="745200"/>
              </a:xfrm>
              <a:custGeom>
                <a:avLst/>
                <a:gdLst/>
                <a:ahLst/>
                <a:cxnLst/>
                <a:rect l="l" t="t" r="r" b="b"/>
                <a:pathLst>
                  <a:path w="30316" h="29808" extrusionOk="0">
                    <a:moveTo>
                      <a:pt x="16160" y="1"/>
                    </a:moveTo>
                    <a:cubicBezTo>
                      <a:pt x="15415" y="1"/>
                      <a:pt x="1" y="15523"/>
                      <a:pt x="63" y="16707"/>
                    </a:cubicBezTo>
                    <a:cubicBezTo>
                      <a:pt x="127" y="17889"/>
                      <a:pt x="13328" y="29807"/>
                      <a:pt x="14351" y="29807"/>
                    </a:cubicBezTo>
                    <a:cubicBezTo>
                      <a:pt x="14354" y="29807"/>
                      <a:pt x="14356" y="29807"/>
                      <a:pt x="14359" y="29807"/>
                    </a:cubicBezTo>
                    <a:cubicBezTo>
                      <a:pt x="15320" y="29744"/>
                      <a:pt x="30230" y="13911"/>
                      <a:pt x="30257" y="13297"/>
                    </a:cubicBezTo>
                    <a:cubicBezTo>
                      <a:pt x="30316" y="11958"/>
                      <a:pt x="16888" y="19"/>
                      <a:pt x="16161" y="1"/>
                    </a:cubicBezTo>
                    <a:cubicBezTo>
                      <a:pt x="16161" y="1"/>
                      <a:pt x="16160" y="1"/>
                      <a:pt x="16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7" name="Google Shape;6137;p60"/>
              <p:cNvSpPr/>
              <p:nvPr/>
            </p:nvSpPr>
            <p:spPr>
              <a:xfrm>
                <a:off x="1586225" y="3249025"/>
                <a:ext cx="354850" cy="341500"/>
              </a:xfrm>
              <a:custGeom>
                <a:avLst/>
                <a:gdLst/>
                <a:ahLst/>
                <a:cxnLst/>
                <a:rect l="l" t="t" r="r" b="b"/>
                <a:pathLst>
                  <a:path w="14194" h="13660" extrusionOk="0">
                    <a:moveTo>
                      <a:pt x="5530" y="1"/>
                    </a:moveTo>
                    <a:cubicBezTo>
                      <a:pt x="4671" y="1"/>
                      <a:pt x="1" y="5245"/>
                      <a:pt x="114" y="5794"/>
                    </a:cubicBezTo>
                    <a:cubicBezTo>
                      <a:pt x="228" y="6351"/>
                      <a:pt x="7847" y="13390"/>
                      <a:pt x="8344" y="13650"/>
                    </a:cubicBezTo>
                    <a:cubicBezTo>
                      <a:pt x="8357" y="13657"/>
                      <a:pt x="8373" y="13660"/>
                      <a:pt x="8393" y="13660"/>
                    </a:cubicBezTo>
                    <a:cubicBezTo>
                      <a:pt x="9116" y="13660"/>
                      <a:pt x="14116" y="9101"/>
                      <a:pt x="14154" y="8450"/>
                    </a:cubicBezTo>
                    <a:cubicBezTo>
                      <a:pt x="14193" y="7781"/>
                      <a:pt x="6198" y="128"/>
                      <a:pt x="5564" y="4"/>
                    </a:cubicBezTo>
                    <a:cubicBezTo>
                      <a:pt x="5553" y="2"/>
                      <a:pt x="5542" y="1"/>
                      <a:pt x="5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8" name="Google Shape;6138;p60"/>
              <p:cNvSpPr/>
              <p:nvPr/>
            </p:nvSpPr>
            <p:spPr>
              <a:xfrm>
                <a:off x="1629250" y="3127775"/>
                <a:ext cx="79900" cy="53500"/>
              </a:xfrm>
              <a:custGeom>
                <a:avLst/>
                <a:gdLst/>
                <a:ahLst/>
                <a:cxnLst/>
                <a:rect l="l" t="t" r="r" b="b"/>
                <a:pathLst>
                  <a:path w="3196" h="2140" extrusionOk="0">
                    <a:moveTo>
                      <a:pt x="536" y="0"/>
                    </a:moveTo>
                    <a:cubicBezTo>
                      <a:pt x="317" y="0"/>
                      <a:pt x="95" y="168"/>
                      <a:pt x="53" y="383"/>
                    </a:cubicBezTo>
                    <a:cubicBezTo>
                      <a:pt x="0" y="658"/>
                      <a:pt x="154" y="902"/>
                      <a:pt x="420" y="980"/>
                    </a:cubicBezTo>
                    <a:cubicBezTo>
                      <a:pt x="513" y="1008"/>
                      <a:pt x="606" y="1036"/>
                      <a:pt x="699" y="1069"/>
                    </a:cubicBezTo>
                    <a:cubicBezTo>
                      <a:pt x="713" y="1074"/>
                      <a:pt x="806" y="1110"/>
                      <a:pt x="809" y="1110"/>
                    </a:cubicBezTo>
                    <a:cubicBezTo>
                      <a:pt x="809" y="1110"/>
                      <a:pt x="808" y="1109"/>
                      <a:pt x="807" y="1108"/>
                    </a:cubicBezTo>
                    <a:lnTo>
                      <a:pt x="807" y="1108"/>
                    </a:lnTo>
                    <a:cubicBezTo>
                      <a:pt x="834" y="1120"/>
                      <a:pt x="863" y="1131"/>
                      <a:pt x="891" y="1142"/>
                    </a:cubicBezTo>
                    <a:cubicBezTo>
                      <a:pt x="1250" y="1293"/>
                      <a:pt x="1593" y="1479"/>
                      <a:pt x="1914" y="1701"/>
                    </a:cubicBezTo>
                    <a:lnTo>
                      <a:pt x="1969" y="1739"/>
                    </a:lnTo>
                    <a:cubicBezTo>
                      <a:pt x="2005" y="1766"/>
                      <a:pt x="2041" y="1792"/>
                      <a:pt x="2076" y="1821"/>
                    </a:cubicBezTo>
                    <a:cubicBezTo>
                      <a:pt x="2152" y="1880"/>
                      <a:pt x="2227" y="1943"/>
                      <a:pt x="2302" y="2006"/>
                    </a:cubicBezTo>
                    <a:cubicBezTo>
                      <a:pt x="2400" y="2092"/>
                      <a:pt x="2531" y="2140"/>
                      <a:pt x="2660" y="2140"/>
                    </a:cubicBezTo>
                    <a:cubicBezTo>
                      <a:pt x="2786" y="2140"/>
                      <a:pt x="2911" y="2094"/>
                      <a:pt x="3001" y="1990"/>
                    </a:cubicBezTo>
                    <a:cubicBezTo>
                      <a:pt x="3170" y="1797"/>
                      <a:pt x="3195" y="1472"/>
                      <a:pt x="2985" y="1292"/>
                    </a:cubicBezTo>
                    <a:cubicBezTo>
                      <a:pt x="2307" y="705"/>
                      <a:pt x="1511" y="270"/>
                      <a:pt x="650" y="17"/>
                    </a:cubicBezTo>
                    <a:cubicBezTo>
                      <a:pt x="613" y="6"/>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39" name="Google Shape;6139;p60"/>
              <p:cNvSpPr/>
              <p:nvPr/>
            </p:nvSpPr>
            <p:spPr>
              <a:xfrm>
                <a:off x="1574650" y="3184825"/>
                <a:ext cx="79900" cy="53500"/>
              </a:xfrm>
              <a:custGeom>
                <a:avLst/>
                <a:gdLst/>
                <a:ahLst/>
                <a:cxnLst/>
                <a:rect l="l" t="t" r="r" b="b"/>
                <a:pathLst>
                  <a:path w="3196" h="2140" extrusionOk="0">
                    <a:moveTo>
                      <a:pt x="536" y="1"/>
                    </a:moveTo>
                    <a:cubicBezTo>
                      <a:pt x="317" y="1"/>
                      <a:pt x="95" y="168"/>
                      <a:pt x="53" y="384"/>
                    </a:cubicBezTo>
                    <a:cubicBezTo>
                      <a:pt x="0" y="657"/>
                      <a:pt x="154" y="901"/>
                      <a:pt x="420" y="980"/>
                    </a:cubicBezTo>
                    <a:cubicBezTo>
                      <a:pt x="512" y="1007"/>
                      <a:pt x="607" y="1037"/>
                      <a:pt x="698" y="1069"/>
                    </a:cubicBezTo>
                    <a:cubicBezTo>
                      <a:pt x="713" y="1073"/>
                      <a:pt x="807" y="1109"/>
                      <a:pt x="809" y="1109"/>
                    </a:cubicBezTo>
                    <a:cubicBezTo>
                      <a:pt x="809" y="1109"/>
                      <a:pt x="809" y="1109"/>
                      <a:pt x="807" y="1108"/>
                    </a:cubicBezTo>
                    <a:lnTo>
                      <a:pt x="807" y="1108"/>
                    </a:lnTo>
                    <a:cubicBezTo>
                      <a:pt x="834" y="1119"/>
                      <a:pt x="862" y="1130"/>
                      <a:pt x="890" y="1142"/>
                    </a:cubicBezTo>
                    <a:cubicBezTo>
                      <a:pt x="1250" y="1292"/>
                      <a:pt x="1592" y="1479"/>
                      <a:pt x="1914" y="1700"/>
                    </a:cubicBezTo>
                    <a:cubicBezTo>
                      <a:pt x="1920" y="1705"/>
                      <a:pt x="1951" y="1726"/>
                      <a:pt x="1969" y="1739"/>
                    </a:cubicBezTo>
                    <a:cubicBezTo>
                      <a:pt x="2005" y="1765"/>
                      <a:pt x="2041" y="1793"/>
                      <a:pt x="2076" y="1820"/>
                    </a:cubicBezTo>
                    <a:cubicBezTo>
                      <a:pt x="2152" y="1881"/>
                      <a:pt x="2227" y="1942"/>
                      <a:pt x="2301" y="2006"/>
                    </a:cubicBezTo>
                    <a:cubicBezTo>
                      <a:pt x="2400" y="2091"/>
                      <a:pt x="2531" y="2139"/>
                      <a:pt x="2660" y="2139"/>
                    </a:cubicBezTo>
                    <a:cubicBezTo>
                      <a:pt x="2786" y="2139"/>
                      <a:pt x="2910" y="2093"/>
                      <a:pt x="3000" y="1990"/>
                    </a:cubicBezTo>
                    <a:cubicBezTo>
                      <a:pt x="3170" y="1797"/>
                      <a:pt x="3195" y="1472"/>
                      <a:pt x="2985" y="1291"/>
                    </a:cubicBezTo>
                    <a:cubicBezTo>
                      <a:pt x="2307" y="704"/>
                      <a:pt x="1511" y="269"/>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0" name="Google Shape;6140;p60"/>
              <p:cNvSpPr/>
              <p:nvPr/>
            </p:nvSpPr>
            <p:spPr>
              <a:xfrm>
                <a:off x="1520050" y="3241875"/>
                <a:ext cx="79900" cy="53500"/>
              </a:xfrm>
              <a:custGeom>
                <a:avLst/>
                <a:gdLst/>
                <a:ahLst/>
                <a:cxnLst/>
                <a:rect l="l" t="t" r="r" b="b"/>
                <a:pathLst>
                  <a:path w="3196" h="2140" extrusionOk="0">
                    <a:moveTo>
                      <a:pt x="536" y="0"/>
                    </a:moveTo>
                    <a:cubicBezTo>
                      <a:pt x="317" y="0"/>
                      <a:pt x="95" y="168"/>
                      <a:pt x="53" y="383"/>
                    </a:cubicBezTo>
                    <a:cubicBezTo>
                      <a:pt x="0" y="658"/>
                      <a:pt x="154" y="901"/>
                      <a:pt x="420" y="980"/>
                    </a:cubicBezTo>
                    <a:cubicBezTo>
                      <a:pt x="512" y="1008"/>
                      <a:pt x="606" y="1036"/>
                      <a:pt x="698" y="1068"/>
                    </a:cubicBezTo>
                    <a:cubicBezTo>
                      <a:pt x="712" y="1074"/>
                      <a:pt x="807" y="1109"/>
                      <a:pt x="809" y="1109"/>
                    </a:cubicBezTo>
                    <a:cubicBezTo>
                      <a:pt x="809" y="1109"/>
                      <a:pt x="809" y="1109"/>
                      <a:pt x="807" y="1108"/>
                    </a:cubicBezTo>
                    <a:lnTo>
                      <a:pt x="807" y="1108"/>
                    </a:lnTo>
                    <a:cubicBezTo>
                      <a:pt x="835" y="1119"/>
                      <a:pt x="862" y="1130"/>
                      <a:pt x="890" y="1142"/>
                    </a:cubicBezTo>
                    <a:cubicBezTo>
                      <a:pt x="1070" y="1216"/>
                      <a:pt x="1245" y="1301"/>
                      <a:pt x="1417" y="1394"/>
                    </a:cubicBezTo>
                    <a:cubicBezTo>
                      <a:pt x="1587" y="1488"/>
                      <a:pt x="1754" y="1590"/>
                      <a:pt x="1914" y="1701"/>
                    </a:cubicBezTo>
                    <a:lnTo>
                      <a:pt x="1969" y="1739"/>
                    </a:lnTo>
                    <a:cubicBezTo>
                      <a:pt x="2005" y="1765"/>
                      <a:pt x="2040" y="1792"/>
                      <a:pt x="2076" y="1821"/>
                    </a:cubicBezTo>
                    <a:cubicBezTo>
                      <a:pt x="2152" y="1880"/>
                      <a:pt x="2228" y="1943"/>
                      <a:pt x="2301" y="2006"/>
                    </a:cubicBezTo>
                    <a:cubicBezTo>
                      <a:pt x="2399" y="2091"/>
                      <a:pt x="2531" y="2140"/>
                      <a:pt x="2660" y="2140"/>
                    </a:cubicBezTo>
                    <a:cubicBezTo>
                      <a:pt x="2786" y="2140"/>
                      <a:pt x="2910" y="2093"/>
                      <a:pt x="3000" y="1990"/>
                    </a:cubicBezTo>
                    <a:cubicBezTo>
                      <a:pt x="3170" y="1797"/>
                      <a:pt x="3196" y="1473"/>
                      <a:pt x="2985" y="1292"/>
                    </a:cubicBezTo>
                    <a:cubicBezTo>
                      <a:pt x="2307" y="704"/>
                      <a:pt x="1510" y="270"/>
                      <a:pt x="649" y="16"/>
                    </a:cubicBezTo>
                    <a:cubicBezTo>
                      <a:pt x="612" y="5"/>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1" name="Google Shape;6141;p60"/>
              <p:cNvSpPr/>
              <p:nvPr/>
            </p:nvSpPr>
            <p:spPr>
              <a:xfrm>
                <a:off x="1465450" y="3298925"/>
                <a:ext cx="79900" cy="53500"/>
              </a:xfrm>
              <a:custGeom>
                <a:avLst/>
                <a:gdLst/>
                <a:ahLst/>
                <a:cxnLst/>
                <a:rect l="l" t="t" r="r" b="b"/>
                <a:pathLst>
                  <a:path w="3196" h="2140" extrusionOk="0">
                    <a:moveTo>
                      <a:pt x="537" y="1"/>
                    </a:moveTo>
                    <a:cubicBezTo>
                      <a:pt x="318" y="1"/>
                      <a:pt x="95" y="168"/>
                      <a:pt x="53" y="384"/>
                    </a:cubicBezTo>
                    <a:cubicBezTo>
                      <a:pt x="0" y="658"/>
                      <a:pt x="154" y="902"/>
                      <a:pt x="420" y="979"/>
                    </a:cubicBezTo>
                    <a:cubicBezTo>
                      <a:pt x="514" y="1007"/>
                      <a:pt x="607" y="1037"/>
                      <a:pt x="699" y="1068"/>
                    </a:cubicBezTo>
                    <a:cubicBezTo>
                      <a:pt x="714" y="1073"/>
                      <a:pt x="807" y="1110"/>
                      <a:pt x="809" y="1110"/>
                    </a:cubicBezTo>
                    <a:cubicBezTo>
                      <a:pt x="810" y="1110"/>
                      <a:pt x="809" y="1109"/>
                      <a:pt x="807" y="1109"/>
                    </a:cubicBezTo>
                    <a:lnTo>
                      <a:pt x="807" y="1109"/>
                    </a:lnTo>
                    <a:cubicBezTo>
                      <a:pt x="835" y="1119"/>
                      <a:pt x="863" y="1131"/>
                      <a:pt x="891" y="1143"/>
                    </a:cubicBezTo>
                    <a:cubicBezTo>
                      <a:pt x="1250" y="1292"/>
                      <a:pt x="1594" y="1480"/>
                      <a:pt x="1915" y="1701"/>
                    </a:cubicBezTo>
                    <a:cubicBezTo>
                      <a:pt x="1921" y="1706"/>
                      <a:pt x="1951" y="1727"/>
                      <a:pt x="1969" y="1739"/>
                    </a:cubicBezTo>
                    <a:cubicBezTo>
                      <a:pt x="2005" y="1766"/>
                      <a:pt x="2041" y="1792"/>
                      <a:pt x="2076" y="1820"/>
                    </a:cubicBezTo>
                    <a:cubicBezTo>
                      <a:pt x="2153" y="1880"/>
                      <a:pt x="2228" y="1943"/>
                      <a:pt x="2302" y="2006"/>
                    </a:cubicBezTo>
                    <a:cubicBezTo>
                      <a:pt x="2401" y="2091"/>
                      <a:pt x="2532" y="2140"/>
                      <a:pt x="2661" y="2140"/>
                    </a:cubicBezTo>
                    <a:cubicBezTo>
                      <a:pt x="2787" y="2140"/>
                      <a:pt x="2912" y="2093"/>
                      <a:pt x="3002" y="1991"/>
                    </a:cubicBezTo>
                    <a:cubicBezTo>
                      <a:pt x="3170" y="1798"/>
                      <a:pt x="3196" y="1473"/>
                      <a:pt x="2986" y="1292"/>
                    </a:cubicBezTo>
                    <a:cubicBezTo>
                      <a:pt x="2307" y="705"/>
                      <a:pt x="1511" y="269"/>
                      <a:pt x="650" y="17"/>
                    </a:cubicBezTo>
                    <a:cubicBezTo>
                      <a:pt x="613" y="6"/>
                      <a:pt x="575" y="1"/>
                      <a:pt x="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2" name="Google Shape;6142;p60"/>
              <p:cNvSpPr/>
              <p:nvPr/>
            </p:nvSpPr>
            <p:spPr>
              <a:xfrm>
                <a:off x="1410850" y="3356000"/>
                <a:ext cx="79875" cy="53475"/>
              </a:xfrm>
              <a:custGeom>
                <a:avLst/>
                <a:gdLst/>
                <a:ahLst/>
                <a:cxnLst/>
                <a:rect l="l" t="t" r="r" b="b"/>
                <a:pathLst>
                  <a:path w="3195" h="2139" extrusionOk="0">
                    <a:moveTo>
                      <a:pt x="537" y="0"/>
                    </a:moveTo>
                    <a:cubicBezTo>
                      <a:pt x="318" y="0"/>
                      <a:pt x="95" y="167"/>
                      <a:pt x="54" y="382"/>
                    </a:cubicBezTo>
                    <a:cubicBezTo>
                      <a:pt x="1" y="656"/>
                      <a:pt x="154" y="900"/>
                      <a:pt x="420" y="979"/>
                    </a:cubicBezTo>
                    <a:cubicBezTo>
                      <a:pt x="514" y="1006"/>
                      <a:pt x="606" y="1036"/>
                      <a:pt x="698" y="1068"/>
                    </a:cubicBezTo>
                    <a:cubicBezTo>
                      <a:pt x="713" y="1073"/>
                      <a:pt x="807" y="1108"/>
                      <a:pt x="810" y="1108"/>
                    </a:cubicBezTo>
                    <a:cubicBezTo>
                      <a:pt x="810" y="1108"/>
                      <a:pt x="809" y="1108"/>
                      <a:pt x="807" y="1107"/>
                    </a:cubicBezTo>
                    <a:lnTo>
                      <a:pt x="807" y="1107"/>
                    </a:lnTo>
                    <a:cubicBezTo>
                      <a:pt x="835" y="1119"/>
                      <a:pt x="863" y="1129"/>
                      <a:pt x="890" y="1141"/>
                    </a:cubicBezTo>
                    <a:cubicBezTo>
                      <a:pt x="1251" y="1291"/>
                      <a:pt x="1593" y="1478"/>
                      <a:pt x="1914" y="1700"/>
                    </a:cubicBezTo>
                    <a:lnTo>
                      <a:pt x="1969" y="1738"/>
                    </a:lnTo>
                    <a:cubicBezTo>
                      <a:pt x="2005" y="1764"/>
                      <a:pt x="2040" y="1792"/>
                      <a:pt x="2076" y="1819"/>
                    </a:cubicBezTo>
                    <a:cubicBezTo>
                      <a:pt x="2153" y="1880"/>
                      <a:pt x="2228" y="1941"/>
                      <a:pt x="2301" y="2005"/>
                    </a:cubicBezTo>
                    <a:cubicBezTo>
                      <a:pt x="2400" y="2090"/>
                      <a:pt x="2532" y="2139"/>
                      <a:pt x="2661" y="2139"/>
                    </a:cubicBezTo>
                    <a:cubicBezTo>
                      <a:pt x="2787" y="2139"/>
                      <a:pt x="2911" y="2093"/>
                      <a:pt x="3001" y="1990"/>
                    </a:cubicBezTo>
                    <a:cubicBezTo>
                      <a:pt x="3170" y="1796"/>
                      <a:pt x="3195" y="1472"/>
                      <a:pt x="2986" y="1290"/>
                    </a:cubicBezTo>
                    <a:cubicBezTo>
                      <a:pt x="2307" y="703"/>
                      <a:pt x="1511" y="268"/>
                      <a:pt x="651" y="16"/>
                    </a:cubicBezTo>
                    <a:cubicBezTo>
                      <a:pt x="613" y="5"/>
                      <a:pt x="575" y="0"/>
                      <a:pt x="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3" name="Google Shape;6143;p60"/>
              <p:cNvSpPr/>
              <p:nvPr/>
            </p:nvSpPr>
            <p:spPr>
              <a:xfrm>
                <a:off x="1356250" y="3413025"/>
                <a:ext cx="79875" cy="53550"/>
              </a:xfrm>
              <a:custGeom>
                <a:avLst/>
                <a:gdLst/>
                <a:ahLst/>
                <a:cxnLst/>
                <a:rect l="l" t="t" r="r" b="b"/>
                <a:pathLst>
                  <a:path w="3195" h="2142" extrusionOk="0">
                    <a:moveTo>
                      <a:pt x="536" y="0"/>
                    </a:moveTo>
                    <a:cubicBezTo>
                      <a:pt x="318" y="0"/>
                      <a:pt x="95" y="168"/>
                      <a:pt x="54" y="383"/>
                    </a:cubicBezTo>
                    <a:cubicBezTo>
                      <a:pt x="1" y="658"/>
                      <a:pt x="155" y="901"/>
                      <a:pt x="421" y="979"/>
                    </a:cubicBezTo>
                    <a:cubicBezTo>
                      <a:pt x="514" y="1007"/>
                      <a:pt x="606" y="1036"/>
                      <a:pt x="698" y="1068"/>
                    </a:cubicBezTo>
                    <a:cubicBezTo>
                      <a:pt x="713" y="1073"/>
                      <a:pt x="809" y="1109"/>
                      <a:pt x="810" y="1109"/>
                    </a:cubicBezTo>
                    <a:cubicBezTo>
                      <a:pt x="810" y="1109"/>
                      <a:pt x="809" y="1109"/>
                      <a:pt x="808" y="1108"/>
                    </a:cubicBezTo>
                    <a:lnTo>
                      <a:pt x="808" y="1108"/>
                    </a:lnTo>
                    <a:cubicBezTo>
                      <a:pt x="835" y="1119"/>
                      <a:pt x="863" y="1130"/>
                      <a:pt x="890" y="1141"/>
                    </a:cubicBezTo>
                    <a:cubicBezTo>
                      <a:pt x="1251" y="1292"/>
                      <a:pt x="1593" y="1481"/>
                      <a:pt x="1914" y="1702"/>
                    </a:cubicBezTo>
                    <a:lnTo>
                      <a:pt x="1969" y="1740"/>
                    </a:lnTo>
                    <a:cubicBezTo>
                      <a:pt x="2004" y="1767"/>
                      <a:pt x="2040" y="1793"/>
                      <a:pt x="2077" y="1822"/>
                    </a:cubicBezTo>
                    <a:cubicBezTo>
                      <a:pt x="2153" y="1881"/>
                      <a:pt x="2228" y="1944"/>
                      <a:pt x="2301" y="2007"/>
                    </a:cubicBezTo>
                    <a:cubicBezTo>
                      <a:pt x="2400" y="2093"/>
                      <a:pt x="2532" y="2141"/>
                      <a:pt x="2661" y="2141"/>
                    </a:cubicBezTo>
                    <a:cubicBezTo>
                      <a:pt x="2787" y="2141"/>
                      <a:pt x="2911" y="2095"/>
                      <a:pt x="3001" y="1992"/>
                    </a:cubicBezTo>
                    <a:cubicBezTo>
                      <a:pt x="3171" y="1798"/>
                      <a:pt x="3195" y="1473"/>
                      <a:pt x="2985" y="1291"/>
                    </a:cubicBezTo>
                    <a:cubicBezTo>
                      <a:pt x="2308" y="703"/>
                      <a:pt x="1510" y="269"/>
                      <a:pt x="650" y="17"/>
                    </a:cubicBezTo>
                    <a:cubicBezTo>
                      <a:pt x="613" y="6"/>
                      <a:pt x="575"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4" name="Google Shape;6144;p60"/>
              <p:cNvSpPr/>
              <p:nvPr/>
            </p:nvSpPr>
            <p:spPr>
              <a:xfrm>
                <a:off x="1301650" y="3470075"/>
                <a:ext cx="79900" cy="53500"/>
              </a:xfrm>
              <a:custGeom>
                <a:avLst/>
                <a:gdLst/>
                <a:ahLst/>
                <a:cxnLst/>
                <a:rect l="l" t="t" r="r" b="b"/>
                <a:pathLst>
                  <a:path w="3196" h="2140" extrusionOk="0">
                    <a:moveTo>
                      <a:pt x="536" y="1"/>
                    </a:moveTo>
                    <a:cubicBezTo>
                      <a:pt x="318" y="1"/>
                      <a:pt x="95" y="168"/>
                      <a:pt x="54" y="384"/>
                    </a:cubicBezTo>
                    <a:cubicBezTo>
                      <a:pt x="1" y="658"/>
                      <a:pt x="155" y="902"/>
                      <a:pt x="421" y="980"/>
                    </a:cubicBezTo>
                    <a:cubicBezTo>
                      <a:pt x="513" y="1007"/>
                      <a:pt x="606" y="1037"/>
                      <a:pt x="699" y="1069"/>
                    </a:cubicBezTo>
                    <a:cubicBezTo>
                      <a:pt x="713" y="1074"/>
                      <a:pt x="807" y="1110"/>
                      <a:pt x="810" y="1110"/>
                    </a:cubicBezTo>
                    <a:cubicBezTo>
                      <a:pt x="810" y="1110"/>
                      <a:pt x="809" y="1110"/>
                      <a:pt x="808" y="1109"/>
                    </a:cubicBezTo>
                    <a:lnTo>
                      <a:pt x="808" y="1109"/>
                    </a:lnTo>
                    <a:cubicBezTo>
                      <a:pt x="835" y="1119"/>
                      <a:pt x="863" y="1131"/>
                      <a:pt x="890" y="1143"/>
                    </a:cubicBezTo>
                    <a:cubicBezTo>
                      <a:pt x="1251" y="1292"/>
                      <a:pt x="1593" y="1480"/>
                      <a:pt x="1914" y="1701"/>
                    </a:cubicBezTo>
                    <a:lnTo>
                      <a:pt x="1970" y="1740"/>
                    </a:lnTo>
                    <a:cubicBezTo>
                      <a:pt x="2006" y="1766"/>
                      <a:pt x="2041" y="1793"/>
                      <a:pt x="2077" y="1821"/>
                    </a:cubicBezTo>
                    <a:cubicBezTo>
                      <a:pt x="2153" y="1881"/>
                      <a:pt x="2228" y="1943"/>
                      <a:pt x="2301" y="2007"/>
                    </a:cubicBezTo>
                    <a:cubicBezTo>
                      <a:pt x="2400" y="2092"/>
                      <a:pt x="2531" y="2140"/>
                      <a:pt x="2660" y="2140"/>
                    </a:cubicBezTo>
                    <a:cubicBezTo>
                      <a:pt x="2786" y="2140"/>
                      <a:pt x="2911" y="2094"/>
                      <a:pt x="3001" y="1991"/>
                    </a:cubicBezTo>
                    <a:cubicBezTo>
                      <a:pt x="3171" y="1798"/>
                      <a:pt x="3195" y="1474"/>
                      <a:pt x="2985" y="1292"/>
                    </a:cubicBezTo>
                    <a:cubicBezTo>
                      <a:pt x="2308" y="705"/>
                      <a:pt x="1511" y="270"/>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145" name="Google Shape;6145;p60"/>
          <p:cNvGrpSpPr/>
          <p:nvPr/>
        </p:nvGrpSpPr>
        <p:grpSpPr>
          <a:xfrm>
            <a:off x="594783" y="3525886"/>
            <a:ext cx="649616" cy="610921"/>
            <a:chOff x="3510038" y="3155400"/>
            <a:chExt cx="604800" cy="568775"/>
          </a:xfrm>
        </p:grpSpPr>
        <p:sp>
          <p:nvSpPr>
            <p:cNvPr id="6146" name="Google Shape;6146;p60"/>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147" name="Google Shape;6147;p60"/>
            <p:cNvGrpSpPr/>
            <p:nvPr/>
          </p:nvGrpSpPr>
          <p:grpSpPr>
            <a:xfrm>
              <a:off x="3510050" y="3155413"/>
              <a:ext cx="604775" cy="568750"/>
              <a:chOff x="3166450" y="3155425"/>
              <a:chExt cx="604775" cy="568750"/>
            </a:xfrm>
          </p:grpSpPr>
          <p:sp>
            <p:nvSpPr>
              <p:cNvPr id="6148" name="Google Shape;6148;p60"/>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49" name="Google Shape;6149;p60"/>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150" name="Google Shape;6150;p60"/>
          <p:cNvGrpSpPr/>
          <p:nvPr/>
        </p:nvGrpSpPr>
        <p:grpSpPr>
          <a:xfrm rot="-1508573">
            <a:off x="403248" y="1038743"/>
            <a:ext cx="1285794" cy="434798"/>
            <a:chOff x="4468238" y="3112263"/>
            <a:chExt cx="1285725" cy="434775"/>
          </a:xfrm>
        </p:grpSpPr>
        <p:sp>
          <p:nvSpPr>
            <p:cNvPr id="6151" name="Google Shape;6151;p60"/>
            <p:cNvSpPr/>
            <p:nvPr/>
          </p:nvSpPr>
          <p:spPr>
            <a:xfrm>
              <a:off x="4468238" y="3112263"/>
              <a:ext cx="1285725" cy="434775"/>
            </a:xfrm>
            <a:custGeom>
              <a:avLst/>
              <a:gdLst/>
              <a:ahLst/>
              <a:cxnLst/>
              <a:rect l="l" t="t" r="r" b="b"/>
              <a:pathLst>
                <a:path w="51429" h="17391" extrusionOk="0">
                  <a:moveTo>
                    <a:pt x="49106" y="1"/>
                  </a:moveTo>
                  <a:cubicBezTo>
                    <a:pt x="49102" y="1"/>
                    <a:pt x="49099" y="1"/>
                    <a:pt x="49096" y="1"/>
                  </a:cubicBezTo>
                  <a:cubicBezTo>
                    <a:pt x="45871" y="57"/>
                    <a:pt x="42646" y="110"/>
                    <a:pt x="39420" y="159"/>
                  </a:cubicBezTo>
                  <a:lnTo>
                    <a:pt x="38241" y="176"/>
                  </a:lnTo>
                  <a:lnTo>
                    <a:pt x="37847" y="183"/>
                  </a:lnTo>
                  <a:cubicBezTo>
                    <a:pt x="36989" y="195"/>
                    <a:pt x="36132" y="208"/>
                    <a:pt x="35274" y="220"/>
                  </a:cubicBezTo>
                  <a:cubicBezTo>
                    <a:pt x="33594" y="244"/>
                    <a:pt x="31914" y="267"/>
                    <a:pt x="30235" y="289"/>
                  </a:cubicBezTo>
                  <a:cubicBezTo>
                    <a:pt x="28214" y="316"/>
                    <a:pt x="26193" y="341"/>
                    <a:pt x="24173" y="364"/>
                  </a:cubicBezTo>
                  <a:lnTo>
                    <a:pt x="22898" y="379"/>
                  </a:lnTo>
                  <a:cubicBezTo>
                    <a:pt x="20315" y="408"/>
                    <a:pt x="17734" y="436"/>
                    <a:pt x="15152" y="460"/>
                  </a:cubicBezTo>
                  <a:cubicBezTo>
                    <a:pt x="13924" y="472"/>
                    <a:pt x="12696" y="482"/>
                    <a:pt x="11469" y="494"/>
                  </a:cubicBezTo>
                  <a:lnTo>
                    <a:pt x="11299" y="495"/>
                  </a:lnTo>
                  <a:cubicBezTo>
                    <a:pt x="7846" y="525"/>
                    <a:pt x="4393" y="552"/>
                    <a:pt x="940" y="573"/>
                  </a:cubicBezTo>
                  <a:cubicBezTo>
                    <a:pt x="917" y="561"/>
                    <a:pt x="894" y="556"/>
                    <a:pt x="870" y="556"/>
                  </a:cubicBezTo>
                  <a:cubicBezTo>
                    <a:pt x="732" y="556"/>
                    <a:pt x="607" y="741"/>
                    <a:pt x="732" y="876"/>
                  </a:cubicBezTo>
                  <a:cubicBezTo>
                    <a:pt x="1334" y="1522"/>
                    <a:pt x="1813" y="2274"/>
                    <a:pt x="2141" y="3095"/>
                  </a:cubicBezTo>
                  <a:cubicBezTo>
                    <a:pt x="1425" y="3556"/>
                    <a:pt x="742" y="4067"/>
                    <a:pt x="100" y="4627"/>
                  </a:cubicBezTo>
                  <a:cubicBezTo>
                    <a:pt x="0" y="4714"/>
                    <a:pt x="50" y="4851"/>
                    <a:pt x="137" y="4918"/>
                  </a:cubicBezTo>
                  <a:cubicBezTo>
                    <a:pt x="910" y="5510"/>
                    <a:pt x="1628" y="6170"/>
                    <a:pt x="2283" y="6891"/>
                  </a:cubicBezTo>
                  <a:lnTo>
                    <a:pt x="520" y="8924"/>
                  </a:lnTo>
                  <a:cubicBezTo>
                    <a:pt x="442" y="9013"/>
                    <a:pt x="449" y="9150"/>
                    <a:pt x="557" y="9214"/>
                  </a:cubicBezTo>
                  <a:cubicBezTo>
                    <a:pt x="1243" y="9618"/>
                    <a:pt x="1880" y="10102"/>
                    <a:pt x="2453" y="10654"/>
                  </a:cubicBezTo>
                  <a:cubicBezTo>
                    <a:pt x="1961" y="11521"/>
                    <a:pt x="1358" y="12322"/>
                    <a:pt x="663" y="13035"/>
                  </a:cubicBezTo>
                  <a:cubicBezTo>
                    <a:pt x="654" y="13044"/>
                    <a:pt x="648" y="13053"/>
                    <a:pt x="641" y="13062"/>
                  </a:cubicBezTo>
                  <a:cubicBezTo>
                    <a:pt x="597" y="13131"/>
                    <a:pt x="598" y="13234"/>
                    <a:pt x="655" y="13295"/>
                  </a:cubicBezTo>
                  <a:cubicBezTo>
                    <a:pt x="668" y="13309"/>
                    <a:pt x="683" y="13319"/>
                    <a:pt x="700" y="13328"/>
                  </a:cubicBezTo>
                  <a:cubicBezTo>
                    <a:pt x="1056" y="13494"/>
                    <a:pt x="1401" y="13683"/>
                    <a:pt x="1733" y="13893"/>
                  </a:cubicBezTo>
                  <a:cubicBezTo>
                    <a:pt x="2007" y="14067"/>
                    <a:pt x="2271" y="14256"/>
                    <a:pt x="2524" y="14459"/>
                  </a:cubicBezTo>
                  <a:cubicBezTo>
                    <a:pt x="2551" y="14479"/>
                    <a:pt x="2576" y="14500"/>
                    <a:pt x="2602" y="14522"/>
                  </a:cubicBezTo>
                  <a:lnTo>
                    <a:pt x="1834" y="15700"/>
                  </a:lnTo>
                  <a:lnTo>
                    <a:pt x="1741" y="15841"/>
                  </a:lnTo>
                  <a:lnTo>
                    <a:pt x="1079" y="16856"/>
                  </a:lnTo>
                  <a:cubicBezTo>
                    <a:pt x="1070" y="16902"/>
                    <a:pt x="1054" y="16946"/>
                    <a:pt x="1030" y="16985"/>
                  </a:cubicBezTo>
                  <a:cubicBezTo>
                    <a:pt x="992" y="17052"/>
                    <a:pt x="941" y="17113"/>
                    <a:pt x="894" y="17177"/>
                  </a:cubicBezTo>
                  <a:cubicBezTo>
                    <a:pt x="890" y="17241"/>
                    <a:pt x="904" y="17301"/>
                    <a:pt x="970" y="17335"/>
                  </a:cubicBezTo>
                  <a:cubicBezTo>
                    <a:pt x="1007" y="17352"/>
                    <a:pt x="1046" y="17363"/>
                    <a:pt x="1087" y="17368"/>
                  </a:cubicBezTo>
                  <a:cubicBezTo>
                    <a:pt x="1148" y="17376"/>
                    <a:pt x="1212" y="17376"/>
                    <a:pt x="1269" y="17378"/>
                  </a:cubicBezTo>
                  <a:cubicBezTo>
                    <a:pt x="1286" y="17379"/>
                    <a:pt x="1302" y="17384"/>
                    <a:pt x="1315" y="17390"/>
                  </a:cubicBezTo>
                  <a:lnTo>
                    <a:pt x="2258" y="17373"/>
                  </a:lnTo>
                  <a:lnTo>
                    <a:pt x="3579" y="17350"/>
                  </a:lnTo>
                  <a:lnTo>
                    <a:pt x="4782" y="17328"/>
                  </a:lnTo>
                  <a:lnTo>
                    <a:pt x="5090" y="17322"/>
                  </a:lnTo>
                  <a:lnTo>
                    <a:pt x="7192" y="17285"/>
                  </a:lnTo>
                  <a:lnTo>
                    <a:pt x="10609" y="17223"/>
                  </a:lnTo>
                  <a:lnTo>
                    <a:pt x="11425" y="17209"/>
                  </a:lnTo>
                  <a:lnTo>
                    <a:pt x="11857" y="17201"/>
                  </a:lnTo>
                  <a:lnTo>
                    <a:pt x="15102" y="17143"/>
                  </a:lnTo>
                  <a:lnTo>
                    <a:pt x="15599" y="17134"/>
                  </a:lnTo>
                  <a:lnTo>
                    <a:pt x="15871" y="17130"/>
                  </a:lnTo>
                  <a:lnTo>
                    <a:pt x="19446" y="17066"/>
                  </a:lnTo>
                  <a:lnTo>
                    <a:pt x="28673" y="16900"/>
                  </a:lnTo>
                  <a:lnTo>
                    <a:pt x="28706" y="16900"/>
                  </a:lnTo>
                  <a:lnTo>
                    <a:pt x="28777" y="16899"/>
                  </a:lnTo>
                  <a:lnTo>
                    <a:pt x="29694" y="16883"/>
                  </a:lnTo>
                  <a:lnTo>
                    <a:pt x="30138" y="16874"/>
                  </a:lnTo>
                  <a:lnTo>
                    <a:pt x="33070" y="16822"/>
                  </a:lnTo>
                  <a:lnTo>
                    <a:pt x="37817" y="16737"/>
                  </a:lnTo>
                  <a:lnTo>
                    <a:pt x="43773" y="16631"/>
                  </a:lnTo>
                  <a:lnTo>
                    <a:pt x="45336" y="16602"/>
                  </a:lnTo>
                  <a:lnTo>
                    <a:pt x="46747" y="16578"/>
                  </a:lnTo>
                  <a:lnTo>
                    <a:pt x="47913" y="16557"/>
                  </a:lnTo>
                  <a:lnTo>
                    <a:pt x="48117" y="16553"/>
                  </a:lnTo>
                  <a:lnTo>
                    <a:pt x="48179" y="16552"/>
                  </a:lnTo>
                  <a:cubicBezTo>
                    <a:pt x="48180" y="16552"/>
                    <a:pt x="48181" y="16552"/>
                    <a:pt x="48182" y="16552"/>
                  </a:cubicBezTo>
                  <a:cubicBezTo>
                    <a:pt x="48259" y="16552"/>
                    <a:pt x="48325" y="16503"/>
                    <a:pt x="48349" y="16430"/>
                  </a:cubicBezTo>
                  <a:cubicBezTo>
                    <a:pt x="48354" y="16414"/>
                    <a:pt x="48357" y="16398"/>
                    <a:pt x="48358" y="16381"/>
                  </a:cubicBezTo>
                  <a:cubicBezTo>
                    <a:pt x="48360" y="16358"/>
                    <a:pt x="48358" y="16333"/>
                    <a:pt x="48352" y="16311"/>
                  </a:cubicBezTo>
                  <a:lnTo>
                    <a:pt x="49116" y="15932"/>
                  </a:lnTo>
                  <a:lnTo>
                    <a:pt x="49272" y="15855"/>
                  </a:lnTo>
                  <a:lnTo>
                    <a:pt x="49395" y="15794"/>
                  </a:lnTo>
                  <a:lnTo>
                    <a:pt x="51306" y="14847"/>
                  </a:lnTo>
                  <a:cubicBezTo>
                    <a:pt x="51413" y="14794"/>
                    <a:pt x="51428" y="14632"/>
                    <a:pt x="51345" y="14555"/>
                  </a:cubicBezTo>
                  <a:cubicBezTo>
                    <a:pt x="50652" y="13912"/>
                    <a:pt x="49896" y="13343"/>
                    <a:pt x="49090" y="12853"/>
                  </a:cubicBezTo>
                  <a:lnTo>
                    <a:pt x="50657" y="10737"/>
                  </a:lnTo>
                  <a:cubicBezTo>
                    <a:pt x="50702" y="10675"/>
                    <a:pt x="50685" y="10596"/>
                    <a:pt x="50644" y="10538"/>
                  </a:cubicBezTo>
                  <a:cubicBezTo>
                    <a:pt x="50629" y="10517"/>
                    <a:pt x="50611" y="10498"/>
                    <a:pt x="50590" y="10483"/>
                  </a:cubicBezTo>
                  <a:cubicBezTo>
                    <a:pt x="50287" y="10274"/>
                    <a:pt x="49989" y="10061"/>
                    <a:pt x="49694" y="9840"/>
                  </a:cubicBezTo>
                  <a:cubicBezTo>
                    <a:pt x="49641" y="9800"/>
                    <a:pt x="49587" y="9760"/>
                    <a:pt x="49534" y="9719"/>
                  </a:cubicBezTo>
                  <a:cubicBezTo>
                    <a:pt x="49405" y="9623"/>
                    <a:pt x="49277" y="9524"/>
                    <a:pt x="49150" y="9425"/>
                  </a:cubicBezTo>
                  <a:cubicBezTo>
                    <a:pt x="48999" y="9306"/>
                    <a:pt x="48849" y="9187"/>
                    <a:pt x="48700" y="9065"/>
                  </a:cubicBezTo>
                  <a:lnTo>
                    <a:pt x="48650" y="9025"/>
                  </a:lnTo>
                  <a:lnTo>
                    <a:pt x="50096" y="7967"/>
                  </a:lnTo>
                  <a:cubicBezTo>
                    <a:pt x="50196" y="7894"/>
                    <a:pt x="50218" y="7773"/>
                    <a:pt x="50134" y="7676"/>
                  </a:cubicBezTo>
                  <a:cubicBezTo>
                    <a:pt x="49624" y="7093"/>
                    <a:pt x="49073" y="6550"/>
                    <a:pt x="48481" y="6051"/>
                  </a:cubicBezTo>
                  <a:cubicBezTo>
                    <a:pt x="48626" y="5899"/>
                    <a:pt x="48772" y="5749"/>
                    <a:pt x="48921" y="5601"/>
                  </a:cubicBezTo>
                  <a:cubicBezTo>
                    <a:pt x="49337" y="5185"/>
                    <a:pt x="49768" y="4783"/>
                    <a:pt x="50214" y="4396"/>
                  </a:cubicBezTo>
                  <a:cubicBezTo>
                    <a:pt x="50289" y="4331"/>
                    <a:pt x="50282" y="4199"/>
                    <a:pt x="50214" y="4133"/>
                  </a:cubicBezTo>
                  <a:lnTo>
                    <a:pt x="48157" y="2161"/>
                  </a:lnTo>
                  <a:lnTo>
                    <a:pt x="49390" y="335"/>
                  </a:lnTo>
                  <a:cubicBezTo>
                    <a:pt x="49481" y="202"/>
                    <a:pt x="49364" y="73"/>
                    <a:pt x="49237" y="65"/>
                  </a:cubicBezTo>
                  <a:cubicBezTo>
                    <a:pt x="49205" y="25"/>
                    <a:pt x="49157" y="1"/>
                    <a:pt x="4910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152" name="Google Shape;6152;p60"/>
            <p:cNvGrpSpPr/>
            <p:nvPr/>
          </p:nvGrpSpPr>
          <p:grpSpPr>
            <a:xfrm>
              <a:off x="4468250" y="3112275"/>
              <a:ext cx="1285700" cy="434750"/>
              <a:chOff x="3776225" y="3115075"/>
              <a:chExt cx="1285700" cy="434750"/>
            </a:xfrm>
          </p:grpSpPr>
          <p:sp>
            <p:nvSpPr>
              <p:cNvPr id="6153" name="Google Shape;6153;p60"/>
              <p:cNvSpPr/>
              <p:nvPr/>
            </p:nvSpPr>
            <p:spPr>
              <a:xfrm>
                <a:off x="3798475" y="3539675"/>
                <a:ext cx="4925" cy="9550"/>
              </a:xfrm>
              <a:custGeom>
                <a:avLst/>
                <a:gdLst/>
                <a:ahLst/>
                <a:cxnLst/>
                <a:rect l="l" t="t" r="r" b="b"/>
                <a:pathLst>
                  <a:path w="197" h="382" extrusionOk="0">
                    <a:moveTo>
                      <a:pt x="140" y="0"/>
                    </a:moveTo>
                    <a:cubicBezTo>
                      <a:pt x="102" y="67"/>
                      <a:pt x="51" y="127"/>
                      <a:pt x="4" y="192"/>
                    </a:cubicBezTo>
                    <a:cubicBezTo>
                      <a:pt x="0" y="255"/>
                      <a:pt x="14" y="316"/>
                      <a:pt x="80" y="349"/>
                    </a:cubicBezTo>
                    <a:cubicBezTo>
                      <a:pt x="117" y="366"/>
                      <a:pt x="156" y="378"/>
                      <a:pt x="197" y="382"/>
                    </a:cubicBezTo>
                    <a:cubicBezTo>
                      <a:pt x="178" y="255"/>
                      <a:pt x="159" y="128"/>
                      <a:pt x="140"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4" name="Google Shape;6154;p60"/>
              <p:cNvSpPr/>
              <p:nvPr/>
            </p:nvSpPr>
            <p:spPr>
              <a:xfrm>
                <a:off x="3791125" y="3441600"/>
                <a:ext cx="1475" cy="5800"/>
              </a:xfrm>
              <a:custGeom>
                <a:avLst/>
                <a:gdLst/>
                <a:ahLst/>
                <a:cxnLst/>
                <a:rect l="l" t="t" r="r" b="b"/>
                <a:pathLst>
                  <a:path w="59" h="232" extrusionOk="0">
                    <a:moveTo>
                      <a:pt x="45" y="0"/>
                    </a:moveTo>
                    <a:lnTo>
                      <a:pt x="45" y="0"/>
                    </a:lnTo>
                    <a:cubicBezTo>
                      <a:pt x="1" y="69"/>
                      <a:pt x="2" y="172"/>
                      <a:pt x="58" y="232"/>
                    </a:cubicBezTo>
                    <a:cubicBezTo>
                      <a:pt x="54" y="154"/>
                      <a:pt x="50" y="78"/>
                      <a:pt x="45"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5" name="Google Shape;6155;p60"/>
              <p:cNvSpPr/>
              <p:nvPr/>
            </p:nvSpPr>
            <p:spPr>
              <a:xfrm>
                <a:off x="3776225" y="3115075"/>
                <a:ext cx="1285700" cy="432075"/>
              </a:xfrm>
              <a:custGeom>
                <a:avLst/>
                <a:gdLst/>
                <a:ahLst/>
                <a:cxnLst/>
                <a:rect l="l" t="t" r="r" b="b"/>
                <a:pathLst>
                  <a:path w="51428" h="17283" extrusionOk="0">
                    <a:moveTo>
                      <a:pt x="5828" y="2568"/>
                    </a:moveTo>
                    <a:cubicBezTo>
                      <a:pt x="5840" y="2568"/>
                      <a:pt x="5852" y="2569"/>
                      <a:pt x="5865" y="2570"/>
                    </a:cubicBezTo>
                    <a:cubicBezTo>
                      <a:pt x="6117" y="2591"/>
                      <a:pt x="6302" y="2816"/>
                      <a:pt x="6474" y="2978"/>
                    </a:cubicBezTo>
                    <a:lnTo>
                      <a:pt x="7117" y="3581"/>
                    </a:lnTo>
                    <a:lnTo>
                      <a:pt x="8441" y="4824"/>
                    </a:lnTo>
                    <a:lnTo>
                      <a:pt x="10475" y="6731"/>
                    </a:lnTo>
                    <a:cubicBezTo>
                      <a:pt x="10505" y="6724"/>
                      <a:pt x="10536" y="6721"/>
                      <a:pt x="10567" y="6721"/>
                    </a:cubicBezTo>
                    <a:cubicBezTo>
                      <a:pt x="10638" y="6721"/>
                      <a:pt x="10708" y="6739"/>
                      <a:pt x="10771" y="6774"/>
                    </a:cubicBezTo>
                    <a:cubicBezTo>
                      <a:pt x="10883" y="6835"/>
                      <a:pt x="10967" y="6933"/>
                      <a:pt x="11036" y="7041"/>
                    </a:cubicBezTo>
                    <a:cubicBezTo>
                      <a:pt x="11060" y="7043"/>
                      <a:pt x="11083" y="7050"/>
                      <a:pt x="11103" y="7064"/>
                    </a:cubicBezTo>
                    <a:cubicBezTo>
                      <a:pt x="11153" y="7097"/>
                      <a:pt x="11202" y="7131"/>
                      <a:pt x="11250" y="7167"/>
                    </a:cubicBezTo>
                    <a:cubicBezTo>
                      <a:pt x="11274" y="7177"/>
                      <a:pt x="11295" y="7192"/>
                      <a:pt x="11312" y="7214"/>
                    </a:cubicBezTo>
                    <a:cubicBezTo>
                      <a:pt x="11404" y="7285"/>
                      <a:pt x="11491" y="7362"/>
                      <a:pt x="11574" y="7443"/>
                    </a:cubicBezTo>
                    <a:cubicBezTo>
                      <a:pt x="11700" y="7569"/>
                      <a:pt x="11858" y="7723"/>
                      <a:pt x="11933" y="7888"/>
                    </a:cubicBezTo>
                    <a:cubicBezTo>
                      <a:pt x="12006" y="8047"/>
                      <a:pt x="11868" y="8277"/>
                      <a:pt x="11765" y="8397"/>
                    </a:cubicBezTo>
                    <a:cubicBezTo>
                      <a:pt x="11656" y="8525"/>
                      <a:pt x="11504" y="8597"/>
                      <a:pt x="11340" y="8616"/>
                    </a:cubicBezTo>
                    <a:cubicBezTo>
                      <a:pt x="11268" y="8662"/>
                      <a:pt x="11184" y="8701"/>
                      <a:pt x="11104" y="8741"/>
                    </a:cubicBezTo>
                    <a:cubicBezTo>
                      <a:pt x="10148" y="9233"/>
                      <a:pt x="9151" y="9636"/>
                      <a:pt x="8123" y="9948"/>
                    </a:cubicBezTo>
                    <a:cubicBezTo>
                      <a:pt x="7608" y="10103"/>
                      <a:pt x="7084" y="10247"/>
                      <a:pt x="6556" y="10346"/>
                    </a:cubicBezTo>
                    <a:cubicBezTo>
                      <a:pt x="6507" y="10355"/>
                      <a:pt x="6460" y="10360"/>
                      <a:pt x="6414" y="10360"/>
                    </a:cubicBezTo>
                    <a:cubicBezTo>
                      <a:pt x="6255" y="10360"/>
                      <a:pt x="6123" y="10296"/>
                      <a:pt x="6068" y="10113"/>
                    </a:cubicBezTo>
                    <a:cubicBezTo>
                      <a:pt x="6002" y="9896"/>
                      <a:pt x="5963" y="9668"/>
                      <a:pt x="5918" y="9444"/>
                    </a:cubicBezTo>
                    <a:cubicBezTo>
                      <a:pt x="5904" y="9428"/>
                      <a:pt x="5894" y="9410"/>
                      <a:pt x="5891" y="9390"/>
                    </a:cubicBezTo>
                    <a:cubicBezTo>
                      <a:pt x="5861" y="9249"/>
                      <a:pt x="5832" y="9108"/>
                      <a:pt x="5803" y="8968"/>
                    </a:cubicBezTo>
                    <a:cubicBezTo>
                      <a:pt x="5795" y="8934"/>
                      <a:pt x="5801" y="8898"/>
                      <a:pt x="5819" y="8868"/>
                    </a:cubicBezTo>
                    <a:cubicBezTo>
                      <a:pt x="5808" y="8819"/>
                      <a:pt x="5834" y="8769"/>
                      <a:pt x="5881" y="8750"/>
                    </a:cubicBezTo>
                    <a:cubicBezTo>
                      <a:pt x="5594" y="7006"/>
                      <a:pt x="5411" y="5247"/>
                      <a:pt x="5333" y="3481"/>
                    </a:cubicBezTo>
                    <a:cubicBezTo>
                      <a:pt x="5331" y="3455"/>
                      <a:pt x="5337" y="3430"/>
                      <a:pt x="5351" y="3409"/>
                    </a:cubicBezTo>
                    <a:cubicBezTo>
                      <a:pt x="5310" y="3254"/>
                      <a:pt x="5297" y="3096"/>
                      <a:pt x="5353" y="2942"/>
                    </a:cubicBezTo>
                    <a:cubicBezTo>
                      <a:pt x="5428" y="2740"/>
                      <a:pt x="5606" y="2568"/>
                      <a:pt x="5828" y="2568"/>
                    </a:cubicBezTo>
                    <a:close/>
                    <a:moveTo>
                      <a:pt x="34623" y="4623"/>
                    </a:moveTo>
                    <a:cubicBezTo>
                      <a:pt x="34635" y="4623"/>
                      <a:pt x="34647" y="4624"/>
                      <a:pt x="34659" y="4625"/>
                    </a:cubicBezTo>
                    <a:cubicBezTo>
                      <a:pt x="34912" y="4646"/>
                      <a:pt x="35097" y="4872"/>
                      <a:pt x="35270" y="5033"/>
                    </a:cubicBezTo>
                    <a:lnTo>
                      <a:pt x="35912" y="5636"/>
                    </a:lnTo>
                    <a:lnTo>
                      <a:pt x="37236" y="6879"/>
                    </a:lnTo>
                    <a:lnTo>
                      <a:pt x="39269" y="8787"/>
                    </a:lnTo>
                    <a:cubicBezTo>
                      <a:pt x="39300" y="8780"/>
                      <a:pt x="39331" y="8777"/>
                      <a:pt x="39362" y="8777"/>
                    </a:cubicBezTo>
                    <a:cubicBezTo>
                      <a:pt x="39433" y="8777"/>
                      <a:pt x="39503" y="8795"/>
                      <a:pt x="39566" y="8830"/>
                    </a:cubicBezTo>
                    <a:cubicBezTo>
                      <a:pt x="39677" y="8890"/>
                      <a:pt x="39761" y="8989"/>
                      <a:pt x="39831" y="9097"/>
                    </a:cubicBezTo>
                    <a:cubicBezTo>
                      <a:pt x="39855" y="9098"/>
                      <a:pt x="39877" y="9105"/>
                      <a:pt x="39898" y="9119"/>
                    </a:cubicBezTo>
                    <a:cubicBezTo>
                      <a:pt x="39948" y="9152"/>
                      <a:pt x="39995" y="9186"/>
                      <a:pt x="40043" y="9222"/>
                    </a:cubicBezTo>
                    <a:cubicBezTo>
                      <a:pt x="40068" y="9232"/>
                      <a:pt x="40090" y="9249"/>
                      <a:pt x="40106" y="9270"/>
                    </a:cubicBezTo>
                    <a:cubicBezTo>
                      <a:pt x="40197" y="9340"/>
                      <a:pt x="40285" y="9417"/>
                      <a:pt x="40367" y="9498"/>
                    </a:cubicBezTo>
                    <a:cubicBezTo>
                      <a:pt x="40494" y="9625"/>
                      <a:pt x="40651" y="9779"/>
                      <a:pt x="40728" y="9943"/>
                    </a:cubicBezTo>
                    <a:cubicBezTo>
                      <a:pt x="40801" y="10102"/>
                      <a:pt x="40664" y="10332"/>
                      <a:pt x="40561" y="10451"/>
                    </a:cubicBezTo>
                    <a:cubicBezTo>
                      <a:pt x="40451" y="10580"/>
                      <a:pt x="40299" y="10652"/>
                      <a:pt x="40136" y="10670"/>
                    </a:cubicBezTo>
                    <a:cubicBezTo>
                      <a:pt x="40063" y="10717"/>
                      <a:pt x="39979" y="10755"/>
                      <a:pt x="39900" y="10797"/>
                    </a:cubicBezTo>
                    <a:cubicBezTo>
                      <a:pt x="38944" y="11288"/>
                      <a:pt x="37946" y="11691"/>
                      <a:pt x="36917" y="12003"/>
                    </a:cubicBezTo>
                    <a:cubicBezTo>
                      <a:pt x="36404" y="12159"/>
                      <a:pt x="35880" y="12302"/>
                      <a:pt x="35350" y="12402"/>
                    </a:cubicBezTo>
                    <a:cubicBezTo>
                      <a:pt x="35302" y="12411"/>
                      <a:pt x="35255" y="12416"/>
                      <a:pt x="35211" y="12416"/>
                    </a:cubicBezTo>
                    <a:cubicBezTo>
                      <a:pt x="35052" y="12416"/>
                      <a:pt x="34919" y="12352"/>
                      <a:pt x="34863" y="12168"/>
                    </a:cubicBezTo>
                    <a:cubicBezTo>
                      <a:pt x="34798" y="11952"/>
                      <a:pt x="34758" y="11724"/>
                      <a:pt x="34714" y="11499"/>
                    </a:cubicBezTo>
                    <a:cubicBezTo>
                      <a:pt x="34700" y="11484"/>
                      <a:pt x="34690" y="11465"/>
                      <a:pt x="34687" y="11445"/>
                    </a:cubicBezTo>
                    <a:cubicBezTo>
                      <a:pt x="34657" y="11305"/>
                      <a:pt x="34627" y="11163"/>
                      <a:pt x="34599" y="11023"/>
                    </a:cubicBezTo>
                    <a:cubicBezTo>
                      <a:pt x="34590" y="10989"/>
                      <a:pt x="34597" y="10953"/>
                      <a:pt x="34615" y="10924"/>
                    </a:cubicBezTo>
                    <a:cubicBezTo>
                      <a:pt x="34604" y="10875"/>
                      <a:pt x="34630" y="10825"/>
                      <a:pt x="34676" y="10805"/>
                    </a:cubicBezTo>
                    <a:cubicBezTo>
                      <a:pt x="34389" y="9062"/>
                      <a:pt x="34206" y="7303"/>
                      <a:pt x="34129" y="5537"/>
                    </a:cubicBezTo>
                    <a:cubicBezTo>
                      <a:pt x="34127" y="5512"/>
                      <a:pt x="34133" y="5486"/>
                      <a:pt x="34147" y="5464"/>
                    </a:cubicBezTo>
                    <a:cubicBezTo>
                      <a:pt x="34105" y="5310"/>
                      <a:pt x="34093" y="5151"/>
                      <a:pt x="34149" y="4997"/>
                    </a:cubicBezTo>
                    <a:cubicBezTo>
                      <a:pt x="34224" y="4795"/>
                      <a:pt x="34402" y="4623"/>
                      <a:pt x="34623" y="4623"/>
                    </a:cubicBezTo>
                    <a:close/>
                    <a:moveTo>
                      <a:pt x="17596" y="6464"/>
                    </a:moveTo>
                    <a:cubicBezTo>
                      <a:pt x="17607" y="6464"/>
                      <a:pt x="17619" y="6464"/>
                      <a:pt x="17631" y="6465"/>
                    </a:cubicBezTo>
                    <a:cubicBezTo>
                      <a:pt x="17883" y="6487"/>
                      <a:pt x="18068" y="6712"/>
                      <a:pt x="18240" y="6874"/>
                    </a:cubicBezTo>
                    <a:lnTo>
                      <a:pt x="18883" y="7476"/>
                    </a:lnTo>
                    <a:lnTo>
                      <a:pt x="20207" y="8720"/>
                    </a:lnTo>
                    <a:lnTo>
                      <a:pt x="22239" y="10629"/>
                    </a:lnTo>
                    <a:cubicBezTo>
                      <a:pt x="22270" y="10622"/>
                      <a:pt x="22301" y="10618"/>
                      <a:pt x="22332" y="10618"/>
                    </a:cubicBezTo>
                    <a:cubicBezTo>
                      <a:pt x="22403" y="10618"/>
                      <a:pt x="22473" y="10636"/>
                      <a:pt x="22537" y="10671"/>
                    </a:cubicBezTo>
                    <a:cubicBezTo>
                      <a:pt x="22649" y="10732"/>
                      <a:pt x="22733" y="10831"/>
                      <a:pt x="22802" y="10938"/>
                    </a:cubicBezTo>
                    <a:cubicBezTo>
                      <a:pt x="22825" y="10939"/>
                      <a:pt x="22849" y="10947"/>
                      <a:pt x="22868" y="10960"/>
                    </a:cubicBezTo>
                    <a:cubicBezTo>
                      <a:pt x="22918" y="10993"/>
                      <a:pt x="22967" y="11027"/>
                      <a:pt x="23015" y="11063"/>
                    </a:cubicBezTo>
                    <a:cubicBezTo>
                      <a:pt x="23039" y="11073"/>
                      <a:pt x="23060" y="11090"/>
                      <a:pt x="23076" y="11111"/>
                    </a:cubicBezTo>
                    <a:cubicBezTo>
                      <a:pt x="23169" y="11181"/>
                      <a:pt x="23256" y="11258"/>
                      <a:pt x="23338" y="11340"/>
                    </a:cubicBezTo>
                    <a:cubicBezTo>
                      <a:pt x="23465" y="11466"/>
                      <a:pt x="23623" y="11621"/>
                      <a:pt x="23698" y="11784"/>
                    </a:cubicBezTo>
                    <a:cubicBezTo>
                      <a:pt x="23773" y="11943"/>
                      <a:pt x="23634" y="12172"/>
                      <a:pt x="23531" y="12292"/>
                    </a:cubicBezTo>
                    <a:cubicBezTo>
                      <a:pt x="23422" y="12421"/>
                      <a:pt x="23270" y="12493"/>
                      <a:pt x="23106" y="12511"/>
                    </a:cubicBezTo>
                    <a:cubicBezTo>
                      <a:pt x="23034" y="12558"/>
                      <a:pt x="22951" y="12597"/>
                      <a:pt x="22870" y="12638"/>
                    </a:cubicBezTo>
                    <a:cubicBezTo>
                      <a:pt x="21915" y="13128"/>
                      <a:pt x="20917" y="13532"/>
                      <a:pt x="19889" y="13844"/>
                    </a:cubicBezTo>
                    <a:cubicBezTo>
                      <a:pt x="19374" y="14000"/>
                      <a:pt x="18850" y="14142"/>
                      <a:pt x="18322" y="14242"/>
                    </a:cubicBezTo>
                    <a:cubicBezTo>
                      <a:pt x="18274" y="14251"/>
                      <a:pt x="18226" y="14256"/>
                      <a:pt x="18181" y="14256"/>
                    </a:cubicBezTo>
                    <a:cubicBezTo>
                      <a:pt x="18022" y="14256"/>
                      <a:pt x="17890" y="14192"/>
                      <a:pt x="17835" y="14008"/>
                    </a:cubicBezTo>
                    <a:cubicBezTo>
                      <a:pt x="17769" y="13793"/>
                      <a:pt x="17729" y="13564"/>
                      <a:pt x="17684" y="13340"/>
                    </a:cubicBezTo>
                    <a:cubicBezTo>
                      <a:pt x="17670" y="13325"/>
                      <a:pt x="17662" y="13306"/>
                      <a:pt x="17657" y="13285"/>
                    </a:cubicBezTo>
                    <a:cubicBezTo>
                      <a:pt x="17629" y="13145"/>
                      <a:pt x="17599" y="13004"/>
                      <a:pt x="17569" y="12863"/>
                    </a:cubicBezTo>
                    <a:cubicBezTo>
                      <a:pt x="17562" y="12829"/>
                      <a:pt x="17567" y="12793"/>
                      <a:pt x="17586" y="12765"/>
                    </a:cubicBezTo>
                    <a:cubicBezTo>
                      <a:pt x="17575" y="12716"/>
                      <a:pt x="17601" y="12666"/>
                      <a:pt x="17647" y="12645"/>
                    </a:cubicBezTo>
                    <a:cubicBezTo>
                      <a:pt x="17360" y="10902"/>
                      <a:pt x="17177" y="9142"/>
                      <a:pt x="17100" y="7377"/>
                    </a:cubicBezTo>
                    <a:cubicBezTo>
                      <a:pt x="17098" y="7352"/>
                      <a:pt x="17104" y="7326"/>
                      <a:pt x="17117" y="7304"/>
                    </a:cubicBezTo>
                    <a:cubicBezTo>
                      <a:pt x="17076" y="7150"/>
                      <a:pt x="17063" y="6992"/>
                      <a:pt x="17120" y="6837"/>
                    </a:cubicBezTo>
                    <a:cubicBezTo>
                      <a:pt x="17194" y="6635"/>
                      <a:pt x="17374" y="6464"/>
                      <a:pt x="17596" y="6464"/>
                    </a:cubicBezTo>
                    <a:close/>
                    <a:moveTo>
                      <a:pt x="49107" y="1"/>
                    </a:moveTo>
                    <a:cubicBezTo>
                      <a:pt x="49104" y="1"/>
                      <a:pt x="49100" y="1"/>
                      <a:pt x="49097" y="1"/>
                    </a:cubicBezTo>
                    <a:cubicBezTo>
                      <a:pt x="45871" y="58"/>
                      <a:pt x="42646" y="110"/>
                      <a:pt x="39421" y="160"/>
                    </a:cubicBezTo>
                    <a:lnTo>
                      <a:pt x="40230" y="919"/>
                    </a:lnTo>
                    <a:cubicBezTo>
                      <a:pt x="40261" y="912"/>
                      <a:pt x="40292" y="908"/>
                      <a:pt x="40323" y="908"/>
                    </a:cubicBezTo>
                    <a:cubicBezTo>
                      <a:pt x="40394" y="908"/>
                      <a:pt x="40464" y="926"/>
                      <a:pt x="40527" y="961"/>
                    </a:cubicBezTo>
                    <a:cubicBezTo>
                      <a:pt x="40639" y="1022"/>
                      <a:pt x="40723" y="1121"/>
                      <a:pt x="40792" y="1228"/>
                    </a:cubicBezTo>
                    <a:cubicBezTo>
                      <a:pt x="40815" y="1229"/>
                      <a:pt x="40838" y="1237"/>
                      <a:pt x="40859" y="1250"/>
                    </a:cubicBezTo>
                    <a:cubicBezTo>
                      <a:pt x="40908" y="1283"/>
                      <a:pt x="40956" y="1317"/>
                      <a:pt x="41005" y="1354"/>
                    </a:cubicBezTo>
                    <a:cubicBezTo>
                      <a:pt x="41030" y="1363"/>
                      <a:pt x="41051" y="1380"/>
                      <a:pt x="41067" y="1400"/>
                    </a:cubicBezTo>
                    <a:cubicBezTo>
                      <a:pt x="41160" y="1472"/>
                      <a:pt x="41247" y="1548"/>
                      <a:pt x="41329" y="1630"/>
                    </a:cubicBezTo>
                    <a:cubicBezTo>
                      <a:pt x="41456" y="1756"/>
                      <a:pt x="41613" y="1911"/>
                      <a:pt x="41689" y="2074"/>
                    </a:cubicBezTo>
                    <a:cubicBezTo>
                      <a:pt x="41762" y="2234"/>
                      <a:pt x="41625" y="2462"/>
                      <a:pt x="41522" y="2583"/>
                    </a:cubicBezTo>
                    <a:cubicBezTo>
                      <a:pt x="41413" y="2711"/>
                      <a:pt x="41261" y="2784"/>
                      <a:pt x="41097" y="2802"/>
                    </a:cubicBezTo>
                    <a:cubicBezTo>
                      <a:pt x="41024" y="2848"/>
                      <a:pt x="40940" y="2887"/>
                      <a:pt x="40861" y="2928"/>
                    </a:cubicBezTo>
                    <a:cubicBezTo>
                      <a:pt x="39905" y="3419"/>
                      <a:pt x="38907" y="3822"/>
                      <a:pt x="37880" y="4135"/>
                    </a:cubicBezTo>
                    <a:cubicBezTo>
                      <a:pt x="37365" y="4290"/>
                      <a:pt x="36841" y="4434"/>
                      <a:pt x="36311" y="4532"/>
                    </a:cubicBezTo>
                    <a:cubicBezTo>
                      <a:pt x="36263" y="4541"/>
                      <a:pt x="36216" y="4546"/>
                      <a:pt x="36172" y="4546"/>
                    </a:cubicBezTo>
                    <a:cubicBezTo>
                      <a:pt x="36013" y="4546"/>
                      <a:pt x="35880" y="4483"/>
                      <a:pt x="35825" y="4300"/>
                    </a:cubicBezTo>
                    <a:cubicBezTo>
                      <a:pt x="35759" y="4083"/>
                      <a:pt x="35719" y="3854"/>
                      <a:pt x="35675" y="3630"/>
                    </a:cubicBezTo>
                    <a:cubicBezTo>
                      <a:pt x="35661" y="3615"/>
                      <a:pt x="35651" y="3596"/>
                      <a:pt x="35648" y="3576"/>
                    </a:cubicBezTo>
                    <a:cubicBezTo>
                      <a:pt x="35618" y="3435"/>
                      <a:pt x="35589" y="3295"/>
                      <a:pt x="35560" y="3153"/>
                    </a:cubicBezTo>
                    <a:cubicBezTo>
                      <a:pt x="35551" y="3119"/>
                      <a:pt x="35558" y="3084"/>
                      <a:pt x="35576" y="3055"/>
                    </a:cubicBezTo>
                    <a:cubicBezTo>
                      <a:pt x="35565" y="3006"/>
                      <a:pt x="35591" y="2956"/>
                      <a:pt x="35637" y="2937"/>
                    </a:cubicBezTo>
                    <a:cubicBezTo>
                      <a:pt x="35489" y="2035"/>
                      <a:pt x="35368" y="1129"/>
                      <a:pt x="35276" y="220"/>
                    </a:cubicBezTo>
                    <a:cubicBezTo>
                      <a:pt x="33596" y="244"/>
                      <a:pt x="31916" y="267"/>
                      <a:pt x="30238" y="289"/>
                    </a:cubicBezTo>
                    <a:cubicBezTo>
                      <a:pt x="28217" y="316"/>
                      <a:pt x="26196" y="340"/>
                      <a:pt x="24176" y="364"/>
                    </a:cubicBezTo>
                    <a:lnTo>
                      <a:pt x="24698" y="855"/>
                    </a:lnTo>
                    <a:lnTo>
                      <a:pt x="26022" y="2098"/>
                    </a:lnTo>
                    <a:lnTo>
                      <a:pt x="28056" y="4005"/>
                    </a:lnTo>
                    <a:cubicBezTo>
                      <a:pt x="28087" y="3998"/>
                      <a:pt x="28118" y="3995"/>
                      <a:pt x="28148" y="3995"/>
                    </a:cubicBezTo>
                    <a:cubicBezTo>
                      <a:pt x="28219" y="3995"/>
                      <a:pt x="28290" y="4013"/>
                      <a:pt x="28353" y="4048"/>
                    </a:cubicBezTo>
                    <a:cubicBezTo>
                      <a:pt x="28464" y="4109"/>
                      <a:pt x="28548" y="4207"/>
                      <a:pt x="28617" y="4316"/>
                    </a:cubicBezTo>
                    <a:cubicBezTo>
                      <a:pt x="28642" y="4317"/>
                      <a:pt x="28664" y="4324"/>
                      <a:pt x="28684" y="4338"/>
                    </a:cubicBezTo>
                    <a:cubicBezTo>
                      <a:pt x="28734" y="4371"/>
                      <a:pt x="28783" y="4405"/>
                      <a:pt x="28830" y="4440"/>
                    </a:cubicBezTo>
                    <a:cubicBezTo>
                      <a:pt x="28856" y="4451"/>
                      <a:pt x="28877" y="4467"/>
                      <a:pt x="28893" y="4488"/>
                    </a:cubicBezTo>
                    <a:cubicBezTo>
                      <a:pt x="28984" y="4559"/>
                      <a:pt x="29071" y="4636"/>
                      <a:pt x="29154" y="4717"/>
                    </a:cubicBezTo>
                    <a:cubicBezTo>
                      <a:pt x="29281" y="4843"/>
                      <a:pt x="29439" y="4997"/>
                      <a:pt x="29515" y="5162"/>
                    </a:cubicBezTo>
                    <a:cubicBezTo>
                      <a:pt x="29588" y="5321"/>
                      <a:pt x="29450" y="5550"/>
                      <a:pt x="29348" y="5670"/>
                    </a:cubicBezTo>
                    <a:cubicBezTo>
                      <a:pt x="29237" y="5799"/>
                      <a:pt x="29085" y="5871"/>
                      <a:pt x="28923" y="5889"/>
                    </a:cubicBezTo>
                    <a:cubicBezTo>
                      <a:pt x="28850" y="5936"/>
                      <a:pt x="28766" y="5974"/>
                      <a:pt x="28687" y="6016"/>
                    </a:cubicBezTo>
                    <a:cubicBezTo>
                      <a:pt x="27731" y="6506"/>
                      <a:pt x="26732" y="6910"/>
                      <a:pt x="25704" y="7221"/>
                    </a:cubicBezTo>
                    <a:cubicBezTo>
                      <a:pt x="25190" y="7377"/>
                      <a:pt x="24666" y="7520"/>
                      <a:pt x="24137" y="7620"/>
                    </a:cubicBezTo>
                    <a:cubicBezTo>
                      <a:pt x="24089" y="7629"/>
                      <a:pt x="24042" y="7634"/>
                      <a:pt x="23996" y="7634"/>
                    </a:cubicBezTo>
                    <a:cubicBezTo>
                      <a:pt x="23838" y="7634"/>
                      <a:pt x="23706" y="7570"/>
                      <a:pt x="23650" y="7387"/>
                    </a:cubicBezTo>
                    <a:cubicBezTo>
                      <a:pt x="23583" y="7170"/>
                      <a:pt x="23545" y="6942"/>
                      <a:pt x="23500" y="6718"/>
                    </a:cubicBezTo>
                    <a:cubicBezTo>
                      <a:pt x="23487" y="6702"/>
                      <a:pt x="23477" y="6684"/>
                      <a:pt x="23474" y="6664"/>
                    </a:cubicBezTo>
                    <a:lnTo>
                      <a:pt x="23386" y="6242"/>
                    </a:lnTo>
                    <a:cubicBezTo>
                      <a:pt x="23377" y="6208"/>
                      <a:pt x="23383" y="6172"/>
                      <a:pt x="23402" y="6142"/>
                    </a:cubicBezTo>
                    <a:cubicBezTo>
                      <a:pt x="23391" y="6093"/>
                      <a:pt x="23416" y="6043"/>
                      <a:pt x="23462" y="6024"/>
                    </a:cubicBezTo>
                    <a:cubicBezTo>
                      <a:pt x="23175" y="4280"/>
                      <a:pt x="22993" y="2521"/>
                      <a:pt x="22916" y="755"/>
                    </a:cubicBezTo>
                    <a:cubicBezTo>
                      <a:pt x="22914" y="729"/>
                      <a:pt x="22920" y="704"/>
                      <a:pt x="22933" y="683"/>
                    </a:cubicBezTo>
                    <a:cubicBezTo>
                      <a:pt x="22905" y="584"/>
                      <a:pt x="22893" y="482"/>
                      <a:pt x="22900" y="380"/>
                    </a:cubicBezTo>
                    <a:lnTo>
                      <a:pt x="22900" y="380"/>
                    </a:lnTo>
                    <a:cubicBezTo>
                      <a:pt x="20318" y="408"/>
                      <a:pt x="17737" y="436"/>
                      <a:pt x="15156" y="460"/>
                    </a:cubicBezTo>
                    <a:lnTo>
                      <a:pt x="16290" y="1526"/>
                    </a:lnTo>
                    <a:cubicBezTo>
                      <a:pt x="16321" y="1519"/>
                      <a:pt x="16353" y="1515"/>
                      <a:pt x="16385" y="1515"/>
                    </a:cubicBezTo>
                    <a:cubicBezTo>
                      <a:pt x="16455" y="1515"/>
                      <a:pt x="16525" y="1533"/>
                      <a:pt x="16588" y="1567"/>
                    </a:cubicBezTo>
                    <a:cubicBezTo>
                      <a:pt x="16699" y="1629"/>
                      <a:pt x="16783" y="1727"/>
                      <a:pt x="16852" y="1835"/>
                    </a:cubicBezTo>
                    <a:cubicBezTo>
                      <a:pt x="16876" y="1836"/>
                      <a:pt x="16899" y="1844"/>
                      <a:pt x="16918" y="1857"/>
                    </a:cubicBezTo>
                    <a:cubicBezTo>
                      <a:pt x="16968" y="1890"/>
                      <a:pt x="17017" y="1924"/>
                      <a:pt x="17065" y="1961"/>
                    </a:cubicBezTo>
                    <a:cubicBezTo>
                      <a:pt x="17090" y="1970"/>
                      <a:pt x="17111" y="1987"/>
                      <a:pt x="17128" y="2007"/>
                    </a:cubicBezTo>
                    <a:cubicBezTo>
                      <a:pt x="17219" y="2079"/>
                      <a:pt x="17306" y="2155"/>
                      <a:pt x="17388" y="2237"/>
                    </a:cubicBezTo>
                    <a:cubicBezTo>
                      <a:pt x="17516" y="2364"/>
                      <a:pt x="17673" y="2518"/>
                      <a:pt x="17749" y="2681"/>
                    </a:cubicBezTo>
                    <a:cubicBezTo>
                      <a:pt x="17822" y="2841"/>
                      <a:pt x="17685" y="3070"/>
                      <a:pt x="17582" y="3190"/>
                    </a:cubicBezTo>
                    <a:cubicBezTo>
                      <a:pt x="17472" y="3318"/>
                      <a:pt x="17320" y="3391"/>
                      <a:pt x="17157" y="3409"/>
                    </a:cubicBezTo>
                    <a:cubicBezTo>
                      <a:pt x="17084" y="3455"/>
                      <a:pt x="17000" y="3494"/>
                      <a:pt x="16921" y="3535"/>
                    </a:cubicBezTo>
                    <a:cubicBezTo>
                      <a:pt x="15965" y="4026"/>
                      <a:pt x="14966" y="4429"/>
                      <a:pt x="13939" y="4741"/>
                    </a:cubicBezTo>
                    <a:cubicBezTo>
                      <a:pt x="13425" y="4897"/>
                      <a:pt x="12901" y="5041"/>
                      <a:pt x="12372" y="5139"/>
                    </a:cubicBezTo>
                    <a:cubicBezTo>
                      <a:pt x="12324" y="5149"/>
                      <a:pt x="12276" y="5154"/>
                      <a:pt x="12231" y="5154"/>
                    </a:cubicBezTo>
                    <a:cubicBezTo>
                      <a:pt x="12072" y="5154"/>
                      <a:pt x="11941" y="5090"/>
                      <a:pt x="11884" y="4907"/>
                    </a:cubicBezTo>
                    <a:cubicBezTo>
                      <a:pt x="11818" y="4691"/>
                      <a:pt x="11779" y="4462"/>
                      <a:pt x="11734" y="4238"/>
                    </a:cubicBezTo>
                    <a:cubicBezTo>
                      <a:pt x="11721" y="4223"/>
                      <a:pt x="11711" y="4204"/>
                      <a:pt x="11708" y="4184"/>
                    </a:cubicBezTo>
                    <a:cubicBezTo>
                      <a:pt x="11678" y="4043"/>
                      <a:pt x="11648" y="3902"/>
                      <a:pt x="11620" y="3762"/>
                    </a:cubicBezTo>
                    <a:cubicBezTo>
                      <a:pt x="11611" y="3728"/>
                      <a:pt x="11617" y="3691"/>
                      <a:pt x="11636" y="3662"/>
                    </a:cubicBezTo>
                    <a:cubicBezTo>
                      <a:pt x="11625" y="3613"/>
                      <a:pt x="11650" y="3564"/>
                      <a:pt x="11697" y="3544"/>
                    </a:cubicBezTo>
                    <a:cubicBezTo>
                      <a:pt x="11530" y="2533"/>
                      <a:pt x="11400" y="1517"/>
                      <a:pt x="11303" y="497"/>
                    </a:cubicBezTo>
                    <a:cubicBezTo>
                      <a:pt x="7850" y="526"/>
                      <a:pt x="4396" y="552"/>
                      <a:pt x="943" y="574"/>
                    </a:cubicBezTo>
                    <a:cubicBezTo>
                      <a:pt x="920" y="563"/>
                      <a:pt x="897" y="558"/>
                      <a:pt x="874" y="558"/>
                    </a:cubicBezTo>
                    <a:cubicBezTo>
                      <a:pt x="735" y="558"/>
                      <a:pt x="610" y="742"/>
                      <a:pt x="735" y="877"/>
                    </a:cubicBezTo>
                    <a:cubicBezTo>
                      <a:pt x="1339" y="1524"/>
                      <a:pt x="1817" y="2275"/>
                      <a:pt x="2146" y="3096"/>
                    </a:cubicBezTo>
                    <a:cubicBezTo>
                      <a:pt x="1427" y="3556"/>
                      <a:pt x="743" y="4068"/>
                      <a:pt x="100" y="4627"/>
                    </a:cubicBezTo>
                    <a:cubicBezTo>
                      <a:pt x="0" y="4714"/>
                      <a:pt x="50" y="4851"/>
                      <a:pt x="137" y="4918"/>
                    </a:cubicBezTo>
                    <a:cubicBezTo>
                      <a:pt x="910" y="5511"/>
                      <a:pt x="1628" y="6172"/>
                      <a:pt x="2283" y="6892"/>
                    </a:cubicBezTo>
                    <a:lnTo>
                      <a:pt x="519" y="8923"/>
                    </a:lnTo>
                    <a:cubicBezTo>
                      <a:pt x="443" y="9013"/>
                      <a:pt x="449" y="9151"/>
                      <a:pt x="557" y="9215"/>
                    </a:cubicBezTo>
                    <a:cubicBezTo>
                      <a:pt x="1243" y="9619"/>
                      <a:pt x="1880" y="10101"/>
                      <a:pt x="2453" y="10653"/>
                    </a:cubicBezTo>
                    <a:cubicBezTo>
                      <a:pt x="2199" y="11100"/>
                      <a:pt x="1916" y="11529"/>
                      <a:pt x="1607" y="11938"/>
                    </a:cubicBezTo>
                    <a:cubicBezTo>
                      <a:pt x="1660" y="11988"/>
                      <a:pt x="1710" y="12039"/>
                      <a:pt x="1759" y="12086"/>
                    </a:cubicBezTo>
                    <a:lnTo>
                      <a:pt x="2402" y="12689"/>
                    </a:lnTo>
                    <a:lnTo>
                      <a:pt x="3727" y="13932"/>
                    </a:lnTo>
                    <a:lnTo>
                      <a:pt x="5759" y="15840"/>
                    </a:lnTo>
                    <a:cubicBezTo>
                      <a:pt x="5790" y="15833"/>
                      <a:pt x="5821" y="15830"/>
                      <a:pt x="5852" y="15830"/>
                    </a:cubicBezTo>
                    <a:cubicBezTo>
                      <a:pt x="5923" y="15830"/>
                      <a:pt x="5993" y="15848"/>
                      <a:pt x="6056" y="15883"/>
                    </a:cubicBezTo>
                    <a:cubicBezTo>
                      <a:pt x="6168" y="15943"/>
                      <a:pt x="6253" y="16042"/>
                      <a:pt x="6322" y="16150"/>
                    </a:cubicBezTo>
                    <a:cubicBezTo>
                      <a:pt x="6345" y="16151"/>
                      <a:pt x="6369" y="16158"/>
                      <a:pt x="6388" y="16172"/>
                    </a:cubicBezTo>
                    <a:cubicBezTo>
                      <a:pt x="6438" y="16205"/>
                      <a:pt x="6487" y="16239"/>
                      <a:pt x="6534" y="16275"/>
                    </a:cubicBezTo>
                    <a:cubicBezTo>
                      <a:pt x="6559" y="16285"/>
                      <a:pt x="6580" y="16302"/>
                      <a:pt x="6596" y="16322"/>
                    </a:cubicBezTo>
                    <a:cubicBezTo>
                      <a:pt x="6689" y="16393"/>
                      <a:pt x="6776" y="16470"/>
                      <a:pt x="6858" y="16552"/>
                    </a:cubicBezTo>
                    <a:cubicBezTo>
                      <a:pt x="6985" y="16678"/>
                      <a:pt x="7143" y="16832"/>
                      <a:pt x="7218" y="16996"/>
                    </a:cubicBezTo>
                    <a:cubicBezTo>
                      <a:pt x="7257" y="17081"/>
                      <a:pt x="7236" y="17186"/>
                      <a:pt x="7193" y="17283"/>
                    </a:cubicBezTo>
                    <a:lnTo>
                      <a:pt x="10610" y="17222"/>
                    </a:lnTo>
                    <a:cubicBezTo>
                      <a:pt x="10468" y="16071"/>
                      <a:pt x="10371" y="14914"/>
                      <a:pt x="10321" y="13753"/>
                    </a:cubicBezTo>
                    <a:cubicBezTo>
                      <a:pt x="10319" y="13728"/>
                      <a:pt x="10326" y="13702"/>
                      <a:pt x="10338" y="13681"/>
                    </a:cubicBezTo>
                    <a:cubicBezTo>
                      <a:pt x="10298" y="13527"/>
                      <a:pt x="10285" y="13368"/>
                      <a:pt x="10342" y="13214"/>
                    </a:cubicBezTo>
                    <a:cubicBezTo>
                      <a:pt x="10416" y="13013"/>
                      <a:pt x="10594" y="12841"/>
                      <a:pt x="10815" y="12841"/>
                    </a:cubicBezTo>
                    <a:cubicBezTo>
                      <a:pt x="10827" y="12841"/>
                      <a:pt x="10840" y="12841"/>
                      <a:pt x="10852" y="12842"/>
                    </a:cubicBezTo>
                    <a:cubicBezTo>
                      <a:pt x="11105" y="12863"/>
                      <a:pt x="11290" y="13089"/>
                      <a:pt x="11462" y="13249"/>
                    </a:cubicBezTo>
                    <a:lnTo>
                      <a:pt x="12104" y="13853"/>
                    </a:lnTo>
                    <a:lnTo>
                      <a:pt x="13429" y="15096"/>
                    </a:lnTo>
                    <a:lnTo>
                      <a:pt x="15463" y="17004"/>
                    </a:lnTo>
                    <a:cubicBezTo>
                      <a:pt x="15494" y="16997"/>
                      <a:pt x="15525" y="16994"/>
                      <a:pt x="15557" y="16994"/>
                    </a:cubicBezTo>
                    <a:cubicBezTo>
                      <a:pt x="15627" y="16994"/>
                      <a:pt x="15697" y="17011"/>
                      <a:pt x="15760" y="17046"/>
                    </a:cubicBezTo>
                    <a:cubicBezTo>
                      <a:pt x="15800" y="17069"/>
                      <a:pt x="15837" y="17096"/>
                      <a:pt x="15872" y="17128"/>
                    </a:cubicBezTo>
                    <a:lnTo>
                      <a:pt x="19447" y="17063"/>
                    </a:lnTo>
                    <a:lnTo>
                      <a:pt x="28674" y="16898"/>
                    </a:lnTo>
                    <a:cubicBezTo>
                      <a:pt x="28655" y="16811"/>
                      <a:pt x="28637" y="16724"/>
                      <a:pt x="28618" y="16638"/>
                    </a:cubicBezTo>
                    <a:cubicBezTo>
                      <a:pt x="28611" y="16604"/>
                      <a:pt x="28616" y="16567"/>
                      <a:pt x="28635" y="16538"/>
                    </a:cubicBezTo>
                    <a:cubicBezTo>
                      <a:pt x="28625" y="16489"/>
                      <a:pt x="28650" y="16439"/>
                      <a:pt x="28696" y="16420"/>
                    </a:cubicBezTo>
                    <a:cubicBezTo>
                      <a:pt x="28409" y="14676"/>
                      <a:pt x="28226" y="12917"/>
                      <a:pt x="28150" y="11152"/>
                    </a:cubicBezTo>
                    <a:cubicBezTo>
                      <a:pt x="28147" y="11125"/>
                      <a:pt x="28154" y="11100"/>
                      <a:pt x="28167" y="11078"/>
                    </a:cubicBezTo>
                    <a:cubicBezTo>
                      <a:pt x="28125" y="10924"/>
                      <a:pt x="28112" y="10766"/>
                      <a:pt x="28170" y="10612"/>
                    </a:cubicBezTo>
                    <a:cubicBezTo>
                      <a:pt x="28244" y="10410"/>
                      <a:pt x="28422" y="10238"/>
                      <a:pt x="28644" y="10238"/>
                    </a:cubicBezTo>
                    <a:cubicBezTo>
                      <a:pt x="28656" y="10238"/>
                      <a:pt x="28668" y="10238"/>
                      <a:pt x="28680" y="10239"/>
                    </a:cubicBezTo>
                    <a:cubicBezTo>
                      <a:pt x="28933" y="10261"/>
                      <a:pt x="29118" y="10486"/>
                      <a:pt x="29289" y="10648"/>
                    </a:cubicBezTo>
                    <a:lnTo>
                      <a:pt x="29933" y="11251"/>
                    </a:lnTo>
                    <a:lnTo>
                      <a:pt x="31257" y="12493"/>
                    </a:lnTo>
                    <a:lnTo>
                      <a:pt x="33290" y="14402"/>
                    </a:lnTo>
                    <a:cubicBezTo>
                      <a:pt x="33321" y="14395"/>
                      <a:pt x="33353" y="14391"/>
                      <a:pt x="33385" y="14391"/>
                    </a:cubicBezTo>
                    <a:cubicBezTo>
                      <a:pt x="33455" y="14391"/>
                      <a:pt x="33525" y="14409"/>
                      <a:pt x="33588" y="14443"/>
                    </a:cubicBezTo>
                    <a:cubicBezTo>
                      <a:pt x="33699" y="14505"/>
                      <a:pt x="33783" y="14603"/>
                      <a:pt x="33852" y="14711"/>
                    </a:cubicBezTo>
                    <a:cubicBezTo>
                      <a:pt x="33876" y="14712"/>
                      <a:pt x="33899" y="14720"/>
                      <a:pt x="33918" y="14734"/>
                    </a:cubicBezTo>
                    <a:cubicBezTo>
                      <a:pt x="33968" y="14766"/>
                      <a:pt x="34017" y="14800"/>
                      <a:pt x="34065" y="14837"/>
                    </a:cubicBezTo>
                    <a:cubicBezTo>
                      <a:pt x="34089" y="14846"/>
                      <a:pt x="34111" y="14862"/>
                      <a:pt x="34128" y="14883"/>
                    </a:cubicBezTo>
                    <a:cubicBezTo>
                      <a:pt x="34219" y="14955"/>
                      <a:pt x="34306" y="15031"/>
                      <a:pt x="34389" y="15113"/>
                    </a:cubicBezTo>
                    <a:cubicBezTo>
                      <a:pt x="34516" y="15239"/>
                      <a:pt x="34673" y="15393"/>
                      <a:pt x="34749" y="15557"/>
                    </a:cubicBezTo>
                    <a:cubicBezTo>
                      <a:pt x="34822" y="15717"/>
                      <a:pt x="34685" y="15946"/>
                      <a:pt x="34582" y="16066"/>
                    </a:cubicBezTo>
                    <a:cubicBezTo>
                      <a:pt x="34472" y="16194"/>
                      <a:pt x="34320" y="16267"/>
                      <a:pt x="34156" y="16285"/>
                    </a:cubicBezTo>
                    <a:cubicBezTo>
                      <a:pt x="34084" y="16331"/>
                      <a:pt x="34000" y="16370"/>
                      <a:pt x="33920" y="16411"/>
                    </a:cubicBezTo>
                    <a:cubicBezTo>
                      <a:pt x="33641" y="16555"/>
                      <a:pt x="33358" y="16691"/>
                      <a:pt x="33071" y="16819"/>
                    </a:cubicBezTo>
                    <a:lnTo>
                      <a:pt x="37818" y="16734"/>
                    </a:lnTo>
                    <a:lnTo>
                      <a:pt x="43774" y="16628"/>
                    </a:lnTo>
                    <a:cubicBezTo>
                      <a:pt x="43542" y="15088"/>
                      <a:pt x="43392" y="13537"/>
                      <a:pt x="43324" y="11982"/>
                    </a:cubicBezTo>
                    <a:cubicBezTo>
                      <a:pt x="43322" y="11957"/>
                      <a:pt x="43328" y="11931"/>
                      <a:pt x="43342" y="11909"/>
                    </a:cubicBezTo>
                    <a:cubicBezTo>
                      <a:pt x="43301" y="11755"/>
                      <a:pt x="43288" y="11596"/>
                      <a:pt x="43344" y="11442"/>
                    </a:cubicBezTo>
                    <a:cubicBezTo>
                      <a:pt x="43419" y="11240"/>
                      <a:pt x="43597" y="11068"/>
                      <a:pt x="43819" y="11068"/>
                    </a:cubicBezTo>
                    <a:cubicBezTo>
                      <a:pt x="43831" y="11068"/>
                      <a:pt x="43843" y="11069"/>
                      <a:pt x="43856" y="11070"/>
                    </a:cubicBezTo>
                    <a:cubicBezTo>
                      <a:pt x="44108" y="11091"/>
                      <a:pt x="44293" y="11316"/>
                      <a:pt x="44465" y="11478"/>
                    </a:cubicBezTo>
                    <a:lnTo>
                      <a:pt x="45107" y="12081"/>
                    </a:lnTo>
                    <a:lnTo>
                      <a:pt x="46432" y="13324"/>
                    </a:lnTo>
                    <a:lnTo>
                      <a:pt x="48466" y="15232"/>
                    </a:lnTo>
                    <a:cubicBezTo>
                      <a:pt x="48496" y="15225"/>
                      <a:pt x="48527" y="15222"/>
                      <a:pt x="48558" y="15222"/>
                    </a:cubicBezTo>
                    <a:cubicBezTo>
                      <a:pt x="48629" y="15222"/>
                      <a:pt x="48699" y="15240"/>
                      <a:pt x="48762" y="15275"/>
                    </a:cubicBezTo>
                    <a:cubicBezTo>
                      <a:pt x="48874" y="15335"/>
                      <a:pt x="48958" y="15434"/>
                      <a:pt x="49027" y="15542"/>
                    </a:cubicBezTo>
                    <a:cubicBezTo>
                      <a:pt x="49051" y="15543"/>
                      <a:pt x="49074" y="15550"/>
                      <a:pt x="49094" y="15564"/>
                    </a:cubicBezTo>
                    <a:cubicBezTo>
                      <a:pt x="49144" y="15597"/>
                      <a:pt x="49192" y="15631"/>
                      <a:pt x="49240" y="15667"/>
                    </a:cubicBezTo>
                    <a:cubicBezTo>
                      <a:pt x="49264" y="15677"/>
                      <a:pt x="49286" y="15694"/>
                      <a:pt x="49302" y="15715"/>
                    </a:cubicBezTo>
                    <a:cubicBezTo>
                      <a:pt x="49334" y="15739"/>
                      <a:pt x="49365" y="15765"/>
                      <a:pt x="49395" y="15790"/>
                    </a:cubicBezTo>
                    <a:lnTo>
                      <a:pt x="51306" y="14843"/>
                    </a:lnTo>
                    <a:cubicBezTo>
                      <a:pt x="51413" y="14792"/>
                      <a:pt x="51428" y="14630"/>
                      <a:pt x="51345" y="14553"/>
                    </a:cubicBezTo>
                    <a:cubicBezTo>
                      <a:pt x="50652" y="13912"/>
                      <a:pt x="49897" y="13343"/>
                      <a:pt x="49090" y="12854"/>
                    </a:cubicBezTo>
                    <a:lnTo>
                      <a:pt x="50657" y="10737"/>
                    </a:lnTo>
                    <a:cubicBezTo>
                      <a:pt x="50702" y="10675"/>
                      <a:pt x="50685" y="10597"/>
                      <a:pt x="50644" y="10537"/>
                    </a:cubicBezTo>
                    <a:cubicBezTo>
                      <a:pt x="50112" y="10756"/>
                      <a:pt x="49571" y="10950"/>
                      <a:pt x="49022" y="11117"/>
                    </a:cubicBezTo>
                    <a:cubicBezTo>
                      <a:pt x="48507" y="11273"/>
                      <a:pt x="47983" y="11415"/>
                      <a:pt x="47454" y="11515"/>
                    </a:cubicBezTo>
                    <a:cubicBezTo>
                      <a:pt x="47406" y="11524"/>
                      <a:pt x="47358" y="11530"/>
                      <a:pt x="47313" y="11530"/>
                    </a:cubicBezTo>
                    <a:cubicBezTo>
                      <a:pt x="47154" y="11530"/>
                      <a:pt x="47023" y="11465"/>
                      <a:pt x="46966" y="11282"/>
                    </a:cubicBezTo>
                    <a:cubicBezTo>
                      <a:pt x="46902" y="11066"/>
                      <a:pt x="46861" y="10837"/>
                      <a:pt x="46817" y="10614"/>
                    </a:cubicBezTo>
                    <a:cubicBezTo>
                      <a:pt x="46803" y="10598"/>
                      <a:pt x="46793" y="10580"/>
                      <a:pt x="46790" y="10560"/>
                    </a:cubicBezTo>
                    <a:cubicBezTo>
                      <a:pt x="46760" y="10418"/>
                      <a:pt x="46732" y="10278"/>
                      <a:pt x="46702" y="10137"/>
                    </a:cubicBezTo>
                    <a:cubicBezTo>
                      <a:pt x="46693" y="10103"/>
                      <a:pt x="46700" y="10067"/>
                      <a:pt x="46718" y="10037"/>
                    </a:cubicBezTo>
                    <a:cubicBezTo>
                      <a:pt x="46707" y="9989"/>
                      <a:pt x="46734" y="9940"/>
                      <a:pt x="46779" y="9919"/>
                    </a:cubicBezTo>
                    <a:cubicBezTo>
                      <a:pt x="46492" y="8176"/>
                      <a:pt x="46309" y="6416"/>
                      <a:pt x="46232" y="4651"/>
                    </a:cubicBezTo>
                    <a:cubicBezTo>
                      <a:pt x="46230" y="4626"/>
                      <a:pt x="46236" y="4600"/>
                      <a:pt x="46250" y="4578"/>
                    </a:cubicBezTo>
                    <a:cubicBezTo>
                      <a:pt x="46208" y="4424"/>
                      <a:pt x="46196" y="4266"/>
                      <a:pt x="46253" y="4111"/>
                    </a:cubicBezTo>
                    <a:cubicBezTo>
                      <a:pt x="46327" y="3910"/>
                      <a:pt x="46505" y="3738"/>
                      <a:pt x="46727" y="3738"/>
                    </a:cubicBezTo>
                    <a:cubicBezTo>
                      <a:pt x="46739" y="3738"/>
                      <a:pt x="46751" y="3738"/>
                      <a:pt x="46763" y="3739"/>
                    </a:cubicBezTo>
                    <a:cubicBezTo>
                      <a:pt x="47015" y="3761"/>
                      <a:pt x="47200" y="3986"/>
                      <a:pt x="47373" y="4146"/>
                    </a:cubicBezTo>
                    <a:lnTo>
                      <a:pt x="48016" y="4750"/>
                    </a:lnTo>
                    <a:lnTo>
                      <a:pt x="48922" y="5601"/>
                    </a:lnTo>
                    <a:cubicBezTo>
                      <a:pt x="49337" y="5184"/>
                      <a:pt x="49769" y="4782"/>
                      <a:pt x="50214" y="4395"/>
                    </a:cubicBezTo>
                    <a:cubicBezTo>
                      <a:pt x="50290" y="4330"/>
                      <a:pt x="50284" y="4199"/>
                      <a:pt x="50214" y="4134"/>
                    </a:cubicBezTo>
                    <a:lnTo>
                      <a:pt x="48157" y="2162"/>
                    </a:lnTo>
                    <a:lnTo>
                      <a:pt x="49390" y="335"/>
                    </a:lnTo>
                    <a:cubicBezTo>
                      <a:pt x="49482" y="201"/>
                      <a:pt x="49364" y="74"/>
                      <a:pt x="49237" y="65"/>
                    </a:cubicBezTo>
                    <a:cubicBezTo>
                      <a:pt x="49206" y="24"/>
                      <a:pt x="49158" y="1"/>
                      <a:pt x="49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6" name="Google Shape;6156;p60"/>
              <p:cNvSpPr/>
              <p:nvPr/>
            </p:nvSpPr>
            <p:spPr>
              <a:xfrm>
                <a:off x="3908600" y="3179275"/>
                <a:ext cx="129475" cy="154550"/>
              </a:xfrm>
              <a:custGeom>
                <a:avLst/>
                <a:gdLst/>
                <a:ahLst/>
                <a:cxnLst/>
                <a:rect l="l" t="t" r="r" b="b"/>
                <a:pathLst>
                  <a:path w="5179" h="6182" extrusionOk="0">
                    <a:moveTo>
                      <a:pt x="1296" y="2055"/>
                    </a:moveTo>
                    <a:cubicBezTo>
                      <a:pt x="1327" y="2055"/>
                      <a:pt x="1359" y="2066"/>
                      <a:pt x="1387" y="2089"/>
                    </a:cubicBezTo>
                    <a:cubicBezTo>
                      <a:pt x="1570" y="2238"/>
                      <a:pt x="1785" y="2398"/>
                      <a:pt x="1895" y="2613"/>
                    </a:cubicBezTo>
                    <a:cubicBezTo>
                      <a:pt x="1978" y="2772"/>
                      <a:pt x="1962" y="2996"/>
                      <a:pt x="1784" y="3085"/>
                    </a:cubicBezTo>
                    <a:cubicBezTo>
                      <a:pt x="1744" y="3105"/>
                      <a:pt x="1706" y="3113"/>
                      <a:pt x="1669" y="3113"/>
                    </a:cubicBezTo>
                    <a:cubicBezTo>
                      <a:pt x="1524" y="3113"/>
                      <a:pt x="1402" y="2980"/>
                      <a:pt x="1326" y="2859"/>
                    </a:cubicBezTo>
                    <a:cubicBezTo>
                      <a:pt x="1204" y="2664"/>
                      <a:pt x="1149" y="2436"/>
                      <a:pt x="1152" y="2209"/>
                    </a:cubicBezTo>
                    <a:cubicBezTo>
                      <a:pt x="1152" y="2194"/>
                      <a:pt x="1155" y="2179"/>
                      <a:pt x="1160" y="2164"/>
                    </a:cubicBezTo>
                    <a:cubicBezTo>
                      <a:pt x="1169" y="2101"/>
                      <a:pt x="1230" y="2055"/>
                      <a:pt x="1296" y="2055"/>
                    </a:cubicBezTo>
                    <a:close/>
                    <a:moveTo>
                      <a:pt x="2982" y="3290"/>
                    </a:moveTo>
                    <a:cubicBezTo>
                      <a:pt x="3004" y="3290"/>
                      <a:pt x="3025" y="3295"/>
                      <a:pt x="3044" y="3306"/>
                    </a:cubicBezTo>
                    <a:cubicBezTo>
                      <a:pt x="3273" y="3440"/>
                      <a:pt x="3743" y="4023"/>
                      <a:pt x="3356" y="4231"/>
                    </a:cubicBezTo>
                    <a:cubicBezTo>
                      <a:pt x="3319" y="4251"/>
                      <a:pt x="3283" y="4260"/>
                      <a:pt x="3249" y="4260"/>
                    </a:cubicBezTo>
                    <a:cubicBezTo>
                      <a:pt x="3125" y="4260"/>
                      <a:pt x="3022" y="4145"/>
                      <a:pt x="2951" y="4042"/>
                    </a:cubicBezTo>
                    <a:cubicBezTo>
                      <a:pt x="2833" y="3870"/>
                      <a:pt x="2780" y="3659"/>
                      <a:pt x="2793" y="3452"/>
                    </a:cubicBezTo>
                    <a:cubicBezTo>
                      <a:pt x="2794" y="3400"/>
                      <a:pt x="2828" y="3353"/>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7"/>
                      <a:pt x="1653" y="5044"/>
                      <a:pt x="1638" y="5051"/>
                    </a:cubicBezTo>
                    <a:cubicBezTo>
                      <a:pt x="1600" y="5084"/>
                      <a:pt x="1552" y="5101"/>
                      <a:pt x="1502" y="5101"/>
                    </a:cubicBezTo>
                    <a:cubicBezTo>
                      <a:pt x="1492" y="5101"/>
                      <a:pt x="1481" y="5100"/>
                      <a:pt x="1471" y="5099"/>
                    </a:cubicBezTo>
                    <a:cubicBezTo>
                      <a:pt x="1063" y="5055"/>
                      <a:pt x="1127" y="4387"/>
                      <a:pt x="1167" y="4117"/>
                    </a:cubicBezTo>
                    <a:cubicBezTo>
                      <a:pt x="1177" y="4049"/>
                      <a:pt x="1224" y="4020"/>
                      <a:pt x="1275" y="4020"/>
                    </a:cubicBezTo>
                    <a:close/>
                    <a:moveTo>
                      <a:pt x="532" y="0"/>
                    </a:moveTo>
                    <a:cubicBezTo>
                      <a:pt x="310" y="0"/>
                      <a:pt x="132" y="171"/>
                      <a:pt x="58" y="374"/>
                    </a:cubicBezTo>
                    <a:cubicBezTo>
                      <a:pt x="1" y="528"/>
                      <a:pt x="14" y="686"/>
                      <a:pt x="55" y="841"/>
                    </a:cubicBezTo>
                    <a:cubicBezTo>
                      <a:pt x="41" y="863"/>
                      <a:pt x="36" y="888"/>
                      <a:pt x="37" y="914"/>
                    </a:cubicBezTo>
                    <a:cubicBezTo>
                      <a:pt x="115" y="2679"/>
                      <a:pt x="298" y="4438"/>
                      <a:pt x="585" y="6182"/>
                    </a:cubicBezTo>
                    <a:cubicBezTo>
                      <a:pt x="587" y="6181"/>
                      <a:pt x="589" y="6180"/>
                      <a:pt x="591" y="6179"/>
                    </a:cubicBezTo>
                    <a:lnTo>
                      <a:pt x="3496" y="4889"/>
                    </a:lnTo>
                    <a:cubicBezTo>
                      <a:pt x="3976" y="4675"/>
                      <a:pt x="4456" y="4463"/>
                      <a:pt x="4936" y="4249"/>
                    </a:cubicBezTo>
                    <a:cubicBezTo>
                      <a:pt x="5017" y="4213"/>
                      <a:pt x="5098" y="4180"/>
                      <a:pt x="5178" y="4164"/>
                    </a:cubicBezTo>
                    <a:lnTo>
                      <a:pt x="3146" y="2256"/>
                    </a:lnTo>
                    <a:lnTo>
                      <a:pt x="1821" y="1013"/>
                    </a:lnTo>
                    <a:lnTo>
                      <a:pt x="1178" y="410"/>
                    </a:lnTo>
                    <a:cubicBezTo>
                      <a:pt x="1006" y="248"/>
                      <a:pt x="821" y="23"/>
                      <a:pt x="569"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7" name="Google Shape;6157;p60"/>
              <p:cNvSpPr/>
              <p:nvPr/>
            </p:nvSpPr>
            <p:spPr>
              <a:xfrm>
                <a:off x="3928775" y="3337400"/>
                <a:ext cx="2725" cy="1300"/>
              </a:xfrm>
              <a:custGeom>
                <a:avLst/>
                <a:gdLst/>
                <a:ahLst/>
                <a:cxnLst/>
                <a:rect l="l" t="t" r="r" b="b"/>
                <a:pathLst>
                  <a:path w="109" h="52" extrusionOk="0">
                    <a:moveTo>
                      <a:pt x="108" y="1"/>
                    </a:moveTo>
                    <a:lnTo>
                      <a:pt x="90" y="8"/>
                    </a:lnTo>
                    <a:cubicBezTo>
                      <a:pt x="87" y="10"/>
                      <a:pt x="83" y="11"/>
                      <a:pt x="80" y="13"/>
                    </a:cubicBezTo>
                    <a:lnTo>
                      <a:pt x="80" y="13"/>
                    </a:lnTo>
                    <a:lnTo>
                      <a:pt x="108" y="1"/>
                    </a:lnTo>
                    <a:close/>
                    <a:moveTo>
                      <a:pt x="80" y="13"/>
                    </a:moveTo>
                    <a:lnTo>
                      <a:pt x="1" y="48"/>
                    </a:lnTo>
                    <a:cubicBezTo>
                      <a:pt x="3" y="48"/>
                      <a:pt x="5" y="48"/>
                      <a:pt x="8" y="48"/>
                    </a:cubicBezTo>
                    <a:cubicBezTo>
                      <a:pt x="18" y="48"/>
                      <a:pt x="28" y="50"/>
                      <a:pt x="38" y="52"/>
                    </a:cubicBezTo>
                    <a:cubicBezTo>
                      <a:pt x="49" y="36"/>
                      <a:pt x="63" y="23"/>
                      <a:pt x="80" y="13"/>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8" name="Google Shape;6158;p60"/>
              <p:cNvSpPr/>
              <p:nvPr/>
            </p:nvSpPr>
            <p:spPr>
              <a:xfrm>
                <a:off x="3924125" y="3291100"/>
                <a:ext cx="152250" cy="82975"/>
              </a:xfrm>
              <a:custGeom>
                <a:avLst/>
                <a:gdLst/>
                <a:ahLst/>
                <a:cxnLst/>
                <a:rect l="l" t="t" r="r" b="b"/>
                <a:pathLst>
                  <a:path w="6090" h="3319" extrusionOk="0">
                    <a:moveTo>
                      <a:pt x="5119" y="0"/>
                    </a:moveTo>
                    <a:cubicBezTo>
                      <a:pt x="5125" y="10"/>
                      <a:pt x="5132" y="21"/>
                      <a:pt x="5137" y="30"/>
                    </a:cubicBezTo>
                    <a:lnTo>
                      <a:pt x="5261" y="90"/>
                    </a:lnTo>
                    <a:cubicBezTo>
                      <a:pt x="5330" y="123"/>
                      <a:pt x="5339" y="191"/>
                      <a:pt x="5314" y="248"/>
                    </a:cubicBezTo>
                    <a:cubicBezTo>
                      <a:pt x="5396" y="295"/>
                      <a:pt x="5407" y="454"/>
                      <a:pt x="5288" y="503"/>
                    </a:cubicBezTo>
                    <a:cubicBezTo>
                      <a:pt x="5100" y="579"/>
                      <a:pt x="4910" y="654"/>
                      <a:pt x="4721" y="729"/>
                    </a:cubicBezTo>
                    <a:cubicBezTo>
                      <a:pt x="3322" y="1525"/>
                      <a:pt x="1813" y="2113"/>
                      <a:pt x="243" y="2472"/>
                    </a:cubicBezTo>
                    <a:cubicBezTo>
                      <a:pt x="233" y="2475"/>
                      <a:pt x="223" y="2476"/>
                      <a:pt x="212" y="2476"/>
                    </a:cubicBezTo>
                    <a:cubicBezTo>
                      <a:pt x="178" y="2476"/>
                      <a:pt x="143" y="2464"/>
                      <a:pt x="116" y="2442"/>
                    </a:cubicBezTo>
                    <a:cubicBezTo>
                      <a:pt x="110" y="2442"/>
                      <a:pt x="104" y="2443"/>
                      <a:pt x="98" y="2443"/>
                    </a:cubicBezTo>
                    <a:cubicBezTo>
                      <a:pt x="62" y="2443"/>
                      <a:pt x="27" y="2429"/>
                      <a:pt x="1" y="2402"/>
                    </a:cubicBezTo>
                    <a:lnTo>
                      <a:pt x="1" y="2402"/>
                    </a:lnTo>
                    <a:cubicBezTo>
                      <a:pt x="47" y="2627"/>
                      <a:pt x="86" y="2854"/>
                      <a:pt x="152" y="3072"/>
                    </a:cubicBezTo>
                    <a:cubicBezTo>
                      <a:pt x="207" y="3255"/>
                      <a:pt x="339" y="3319"/>
                      <a:pt x="498" y="3319"/>
                    </a:cubicBezTo>
                    <a:cubicBezTo>
                      <a:pt x="543" y="3319"/>
                      <a:pt x="590" y="3314"/>
                      <a:pt x="639" y="3305"/>
                    </a:cubicBezTo>
                    <a:cubicBezTo>
                      <a:pt x="1167" y="3206"/>
                      <a:pt x="1691" y="3062"/>
                      <a:pt x="2206" y="2906"/>
                    </a:cubicBezTo>
                    <a:cubicBezTo>
                      <a:pt x="3234" y="2595"/>
                      <a:pt x="4232" y="2192"/>
                      <a:pt x="5187" y="1700"/>
                    </a:cubicBezTo>
                    <a:cubicBezTo>
                      <a:pt x="5267" y="1659"/>
                      <a:pt x="5352" y="1621"/>
                      <a:pt x="5423" y="1574"/>
                    </a:cubicBezTo>
                    <a:cubicBezTo>
                      <a:pt x="5588" y="1556"/>
                      <a:pt x="5740" y="1484"/>
                      <a:pt x="5848" y="1355"/>
                    </a:cubicBezTo>
                    <a:cubicBezTo>
                      <a:pt x="5951" y="1236"/>
                      <a:pt x="6090" y="1006"/>
                      <a:pt x="6016" y="847"/>
                    </a:cubicBezTo>
                    <a:cubicBezTo>
                      <a:pt x="5941" y="683"/>
                      <a:pt x="5783" y="529"/>
                      <a:pt x="5656" y="402"/>
                    </a:cubicBezTo>
                    <a:cubicBezTo>
                      <a:pt x="5574" y="321"/>
                      <a:pt x="5487" y="244"/>
                      <a:pt x="5394" y="174"/>
                    </a:cubicBezTo>
                    <a:cubicBezTo>
                      <a:pt x="5378" y="153"/>
                      <a:pt x="5357" y="136"/>
                      <a:pt x="5333" y="126"/>
                    </a:cubicBezTo>
                    <a:cubicBezTo>
                      <a:pt x="5284" y="91"/>
                      <a:pt x="5235" y="56"/>
                      <a:pt x="5185" y="23"/>
                    </a:cubicBezTo>
                    <a:cubicBezTo>
                      <a:pt x="5166" y="9"/>
                      <a:pt x="5142" y="2"/>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59" name="Google Shape;6159;p60"/>
              <p:cNvSpPr/>
              <p:nvPr/>
            </p:nvSpPr>
            <p:spPr>
              <a:xfrm>
                <a:off x="4016050" y="3309575"/>
                <a:ext cx="6525" cy="2900"/>
              </a:xfrm>
              <a:custGeom>
                <a:avLst/>
                <a:gdLst/>
                <a:ahLst/>
                <a:cxnLst/>
                <a:rect l="l" t="t" r="r" b="b"/>
                <a:pathLst>
                  <a:path w="261" h="116" extrusionOk="0">
                    <a:moveTo>
                      <a:pt x="251" y="0"/>
                    </a:moveTo>
                    <a:cubicBezTo>
                      <a:pt x="167" y="39"/>
                      <a:pt x="84" y="77"/>
                      <a:pt x="0" y="115"/>
                    </a:cubicBezTo>
                    <a:cubicBezTo>
                      <a:pt x="87" y="81"/>
                      <a:pt x="173" y="47"/>
                      <a:pt x="261" y="13"/>
                    </a:cubicBezTo>
                    <a:cubicBezTo>
                      <a:pt x="257"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0" name="Google Shape;6160;p60"/>
              <p:cNvSpPr/>
              <p:nvPr/>
            </p:nvSpPr>
            <p:spPr>
              <a:xfrm>
                <a:off x="3927025" y="3309300"/>
                <a:ext cx="115175" cy="43700"/>
              </a:xfrm>
              <a:custGeom>
                <a:avLst/>
                <a:gdLst/>
                <a:ahLst/>
                <a:cxnLst/>
                <a:rect l="l" t="t" r="r" b="b"/>
                <a:pathLst>
                  <a:path w="4607" h="1748" extrusionOk="0">
                    <a:moveTo>
                      <a:pt x="4606" y="1"/>
                    </a:moveTo>
                    <a:lnTo>
                      <a:pt x="4606" y="1"/>
                    </a:lnTo>
                    <a:cubicBezTo>
                      <a:pt x="3833" y="308"/>
                      <a:pt x="3058" y="609"/>
                      <a:pt x="2280" y="904"/>
                    </a:cubicBezTo>
                    <a:cubicBezTo>
                      <a:pt x="1804" y="1085"/>
                      <a:pt x="1327" y="1264"/>
                      <a:pt x="850" y="1439"/>
                    </a:cubicBezTo>
                    <a:cubicBezTo>
                      <a:pt x="718" y="1488"/>
                      <a:pt x="588" y="1538"/>
                      <a:pt x="456" y="1585"/>
                    </a:cubicBezTo>
                    <a:cubicBezTo>
                      <a:pt x="384" y="1610"/>
                      <a:pt x="311" y="1633"/>
                      <a:pt x="237" y="1633"/>
                    </a:cubicBezTo>
                    <a:cubicBezTo>
                      <a:pt x="228" y="1633"/>
                      <a:pt x="219" y="1632"/>
                      <a:pt x="210" y="1632"/>
                    </a:cubicBezTo>
                    <a:cubicBezTo>
                      <a:pt x="158" y="1655"/>
                      <a:pt x="106" y="1677"/>
                      <a:pt x="55" y="1701"/>
                    </a:cubicBezTo>
                    <a:cubicBezTo>
                      <a:pt x="38" y="1707"/>
                      <a:pt x="19" y="1712"/>
                      <a:pt x="1" y="1714"/>
                    </a:cubicBezTo>
                    <a:cubicBezTo>
                      <a:pt x="28" y="1736"/>
                      <a:pt x="62" y="1748"/>
                      <a:pt x="96" y="1748"/>
                    </a:cubicBezTo>
                    <a:cubicBezTo>
                      <a:pt x="107" y="1748"/>
                      <a:pt x="117" y="1747"/>
                      <a:pt x="127" y="1744"/>
                    </a:cubicBezTo>
                    <a:cubicBezTo>
                      <a:pt x="1697" y="1385"/>
                      <a:pt x="3206"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1" name="Google Shape;6161;p60"/>
              <p:cNvSpPr/>
              <p:nvPr/>
            </p:nvSpPr>
            <p:spPr>
              <a:xfrm>
                <a:off x="3935150" y="3279775"/>
                <a:ext cx="22150" cy="27025"/>
              </a:xfrm>
              <a:custGeom>
                <a:avLst/>
                <a:gdLst/>
                <a:ahLst/>
                <a:cxnLst/>
                <a:rect l="l" t="t" r="r" b="b"/>
                <a:pathLst>
                  <a:path w="886" h="1081" extrusionOk="0">
                    <a:moveTo>
                      <a:pt x="213" y="1"/>
                    </a:moveTo>
                    <a:cubicBezTo>
                      <a:pt x="162" y="1"/>
                      <a:pt x="115" y="30"/>
                      <a:pt x="105" y="97"/>
                    </a:cubicBezTo>
                    <a:cubicBezTo>
                      <a:pt x="65" y="367"/>
                      <a:pt x="1" y="1035"/>
                      <a:pt x="409" y="1079"/>
                    </a:cubicBezTo>
                    <a:cubicBezTo>
                      <a:pt x="419" y="1080"/>
                      <a:pt x="430" y="1081"/>
                      <a:pt x="440" y="1081"/>
                    </a:cubicBezTo>
                    <a:cubicBezTo>
                      <a:pt x="490" y="1081"/>
                      <a:pt x="538" y="1064"/>
                      <a:pt x="576" y="1031"/>
                    </a:cubicBezTo>
                    <a:cubicBezTo>
                      <a:pt x="591" y="1024"/>
                      <a:pt x="604" y="1017"/>
                      <a:pt x="616" y="1006"/>
                    </a:cubicBezTo>
                    <a:cubicBezTo>
                      <a:pt x="886" y="777"/>
                      <a:pt x="546" y="406"/>
                      <a:pt x="412" y="198"/>
                    </a:cubicBezTo>
                    <a:cubicBezTo>
                      <a:pt x="401" y="179"/>
                      <a:pt x="384" y="163"/>
                      <a:pt x="365" y="153"/>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2" name="Google Shape;6162;p60"/>
              <p:cNvSpPr/>
              <p:nvPr/>
            </p:nvSpPr>
            <p:spPr>
              <a:xfrm>
                <a:off x="3937325" y="3230650"/>
                <a:ext cx="20750" cy="26475"/>
              </a:xfrm>
              <a:custGeom>
                <a:avLst/>
                <a:gdLst/>
                <a:ahLst/>
                <a:cxnLst/>
                <a:rect l="l" t="t" r="r" b="b"/>
                <a:pathLst>
                  <a:path w="830" h="1059" extrusionOk="0">
                    <a:moveTo>
                      <a:pt x="147" y="0"/>
                    </a:moveTo>
                    <a:cubicBezTo>
                      <a:pt x="81" y="0"/>
                      <a:pt x="20" y="46"/>
                      <a:pt x="11" y="109"/>
                    </a:cubicBezTo>
                    <a:cubicBezTo>
                      <a:pt x="6" y="124"/>
                      <a:pt x="3" y="139"/>
                      <a:pt x="3" y="154"/>
                    </a:cubicBezTo>
                    <a:cubicBezTo>
                      <a:pt x="0" y="381"/>
                      <a:pt x="55" y="609"/>
                      <a:pt x="177" y="804"/>
                    </a:cubicBezTo>
                    <a:cubicBezTo>
                      <a:pt x="253" y="925"/>
                      <a:pt x="374" y="1058"/>
                      <a:pt x="519" y="1058"/>
                    </a:cubicBezTo>
                    <a:cubicBezTo>
                      <a:pt x="556" y="1058"/>
                      <a:pt x="595" y="1050"/>
                      <a:pt x="635" y="1030"/>
                    </a:cubicBezTo>
                    <a:cubicBezTo>
                      <a:pt x="812" y="941"/>
                      <a:pt x="829" y="717"/>
                      <a:pt x="746" y="558"/>
                    </a:cubicBezTo>
                    <a:cubicBezTo>
                      <a:pt x="636" y="343"/>
                      <a:pt x="421" y="183"/>
                      <a:pt x="238" y="34"/>
                    </a:cubicBezTo>
                    <a:cubicBezTo>
                      <a:pt x="210" y="11"/>
                      <a:pt x="178"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3" name="Google Shape;6163;p60"/>
              <p:cNvSpPr/>
              <p:nvPr/>
            </p:nvSpPr>
            <p:spPr>
              <a:xfrm>
                <a:off x="3978100" y="3261500"/>
                <a:ext cx="24100" cy="24275"/>
              </a:xfrm>
              <a:custGeom>
                <a:avLst/>
                <a:gdLst/>
                <a:ahLst/>
                <a:cxnLst/>
                <a:rect l="l" t="t" r="r" b="b"/>
                <a:pathLst>
                  <a:path w="964" h="971" extrusionOk="0">
                    <a:moveTo>
                      <a:pt x="203" y="1"/>
                    </a:moveTo>
                    <a:cubicBezTo>
                      <a:pt x="163" y="1"/>
                      <a:pt x="124" y="18"/>
                      <a:pt x="97" y="45"/>
                    </a:cubicBezTo>
                    <a:cubicBezTo>
                      <a:pt x="48" y="64"/>
                      <a:pt x="14" y="111"/>
                      <a:pt x="13" y="163"/>
                    </a:cubicBezTo>
                    <a:cubicBezTo>
                      <a:pt x="0" y="370"/>
                      <a:pt x="52" y="581"/>
                      <a:pt x="172" y="753"/>
                    </a:cubicBezTo>
                    <a:cubicBezTo>
                      <a:pt x="242" y="856"/>
                      <a:pt x="346" y="971"/>
                      <a:pt x="470" y="971"/>
                    </a:cubicBezTo>
                    <a:cubicBezTo>
                      <a:pt x="504" y="971"/>
                      <a:pt x="539" y="962"/>
                      <a:pt x="576" y="942"/>
                    </a:cubicBezTo>
                    <a:cubicBezTo>
                      <a:pt x="963" y="734"/>
                      <a:pt x="493" y="151"/>
                      <a:pt x="265"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4" name="Google Shape;6164;p60"/>
              <p:cNvSpPr/>
              <p:nvPr/>
            </p:nvSpPr>
            <p:spPr>
              <a:xfrm>
                <a:off x="3921050" y="3333825"/>
                <a:ext cx="3875" cy="17375"/>
              </a:xfrm>
              <a:custGeom>
                <a:avLst/>
                <a:gdLst/>
                <a:ahLst/>
                <a:cxnLst/>
                <a:rect l="l" t="t" r="r" b="b"/>
                <a:pathLst>
                  <a:path w="155" h="695" extrusionOk="0">
                    <a:moveTo>
                      <a:pt x="87" y="0"/>
                    </a:moveTo>
                    <a:cubicBezTo>
                      <a:pt x="40" y="19"/>
                      <a:pt x="14" y="69"/>
                      <a:pt x="25" y="118"/>
                    </a:cubicBezTo>
                    <a:cubicBezTo>
                      <a:pt x="7" y="148"/>
                      <a:pt x="0" y="184"/>
                      <a:pt x="9" y="218"/>
                    </a:cubicBezTo>
                    <a:cubicBezTo>
                      <a:pt x="39" y="358"/>
                      <a:pt x="67" y="499"/>
                      <a:pt x="97" y="640"/>
                    </a:cubicBezTo>
                    <a:cubicBezTo>
                      <a:pt x="100" y="660"/>
                      <a:pt x="110" y="678"/>
                      <a:pt x="124" y="694"/>
                    </a:cubicBezTo>
                    <a:cubicBezTo>
                      <a:pt x="114" y="645"/>
                      <a:pt x="104" y="596"/>
                      <a:pt x="93" y="548"/>
                    </a:cubicBezTo>
                    <a:cubicBezTo>
                      <a:pt x="80" y="491"/>
                      <a:pt x="105" y="433"/>
                      <a:pt x="155" y="404"/>
                    </a:cubicBezTo>
                    <a:cubicBezTo>
                      <a:pt x="131" y="270"/>
                      <a:pt x="109" y="135"/>
                      <a:pt x="8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5" name="Google Shape;6165;p60"/>
              <p:cNvSpPr/>
              <p:nvPr/>
            </p:nvSpPr>
            <p:spPr>
              <a:xfrm>
                <a:off x="4038050" y="3283125"/>
                <a:ext cx="14050" cy="10550"/>
              </a:xfrm>
              <a:custGeom>
                <a:avLst/>
                <a:gdLst/>
                <a:ahLst/>
                <a:cxnLst/>
                <a:rect l="l" t="t" r="r" b="b"/>
                <a:pathLst>
                  <a:path w="562" h="422" extrusionOk="0">
                    <a:moveTo>
                      <a:pt x="93" y="0"/>
                    </a:moveTo>
                    <a:cubicBezTo>
                      <a:pt x="62" y="0"/>
                      <a:pt x="31" y="3"/>
                      <a:pt x="0" y="10"/>
                    </a:cubicBezTo>
                    <a:lnTo>
                      <a:pt x="439" y="422"/>
                    </a:lnTo>
                    <a:cubicBezTo>
                      <a:pt x="455" y="365"/>
                      <a:pt x="502" y="319"/>
                      <a:pt x="560" y="319"/>
                    </a:cubicBezTo>
                    <a:cubicBezTo>
                      <a:pt x="561" y="319"/>
                      <a:pt x="561" y="319"/>
                      <a:pt x="562" y="319"/>
                    </a:cubicBezTo>
                    <a:cubicBezTo>
                      <a:pt x="493" y="212"/>
                      <a:pt x="409" y="113"/>
                      <a:pt x="297" y="53"/>
                    </a:cubicBezTo>
                    <a:cubicBezTo>
                      <a:pt x="234" y="18"/>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6" name="Google Shape;6166;p60"/>
              <p:cNvSpPr/>
              <p:nvPr/>
            </p:nvSpPr>
            <p:spPr>
              <a:xfrm>
                <a:off x="3923200" y="3283375"/>
                <a:ext cx="126225" cy="60600"/>
              </a:xfrm>
              <a:custGeom>
                <a:avLst/>
                <a:gdLst/>
                <a:ahLst/>
                <a:cxnLst/>
                <a:rect l="l" t="t" r="r" b="b"/>
                <a:pathLst>
                  <a:path w="5049" h="2424" extrusionOk="0">
                    <a:moveTo>
                      <a:pt x="300" y="2176"/>
                    </a:moveTo>
                    <a:lnTo>
                      <a:pt x="300" y="2176"/>
                    </a:lnTo>
                    <a:cubicBezTo>
                      <a:pt x="285" y="2185"/>
                      <a:pt x="271" y="2197"/>
                      <a:pt x="261" y="2213"/>
                    </a:cubicBezTo>
                    <a:cubicBezTo>
                      <a:pt x="251" y="2211"/>
                      <a:pt x="241" y="2209"/>
                      <a:pt x="231" y="2209"/>
                    </a:cubicBezTo>
                    <a:cubicBezTo>
                      <a:pt x="229" y="2209"/>
                      <a:pt x="226" y="2209"/>
                      <a:pt x="224" y="2209"/>
                    </a:cubicBezTo>
                    <a:lnTo>
                      <a:pt x="300" y="2176"/>
                    </a:lnTo>
                    <a:close/>
                    <a:moveTo>
                      <a:pt x="4594" y="0"/>
                    </a:moveTo>
                    <a:cubicBezTo>
                      <a:pt x="4514" y="16"/>
                      <a:pt x="4433" y="49"/>
                      <a:pt x="4351" y="85"/>
                    </a:cubicBezTo>
                    <a:cubicBezTo>
                      <a:pt x="3872" y="298"/>
                      <a:pt x="3391" y="511"/>
                      <a:pt x="2912" y="725"/>
                    </a:cubicBezTo>
                    <a:lnTo>
                      <a:pt x="7" y="2015"/>
                    </a:lnTo>
                    <a:cubicBezTo>
                      <a:pt x="5" y="2016"/>
                      <a:pt x="3" y="2017"/>
                      <a:pt x="1" y="2018"/>
                    </a:cubicBezTo>
                    <a:cubicBezTo>
                      <a:pt x="23" y="2153"/>
                      <a:pt x="45" y="2288"/>
                      <a:pt x="69" y="2423"/>
                    </a:cubicBezTo>
                    <a:lnTo>
                      <a:pt x="79" y="2417"/>
                    </a:lnTo>
                    <a:cubicBezTo>
                      <a:pt x="72" y="2353"/>
                      <a:pt x="110" y="2293"/>
                      <a:pt x="172" y="2274"/>
                    </a:cubicBezTo>
                    <a:cubicBezTo>
                      <a:pt x="1813" y="1737"/>
                      <a:pt x="3439" y="1154"/>
                      <a:pt x="5048" y="525"/>
                    </a:cubicBezTo>
                    <a:cubicBezTo>
                      <a:pt x="5026" y="491"/>
                      <a:pt x="5021" y="450"/>
                      <a:pt x="5033"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7" name="Google Shape;6167;p60"/>
              <p:cNvSpPr/>
              <p:nvPr/>
            </p:nvSpPr>
            <p:spPr>
              <a:xfrm>
                <a:off x="4042150" y="3291100"/>
                <a:ext cx="17150" cy="18225"/>
              </a:xfrm>
              <a:custGeom>
                <a:avLst/>
                <a:gdLst/>
                <a:ahLst/>
                <a:cxnLst/>
                <a:rect l="l" t="t" r="r" b="b"/>
                <a:pathLst>
                  <a:path w="686" h="729" extrusionOk="0">
                    <a:moveTo>
                      <a:pt x="396" y="0"/>
                    </a:moveTo>
                    <a:cubicBezTo>
                      <a:pt x="338" y="0"/>
                      <a:pt x="291" y="46"/>
                      <a:pt x="275" y="103"/>
                    </a:cubicBezTo>
                    <a:cubicBezTo>
                      <a:pt x="334" y="158"/>
                      <a:pt x="394" y="213"/>
                      <a:pt x="452" y="269"/>
                    </a:cubicBezTo>
                    <a:cubicBezTo>
                      <a:pt x="517" y="329"/>
                      <a:pt x="497" y="435"/>
                      <a:pt x="425" y="479"/>
                    </a:cubicBezTo>
                    <a:cubicBezTo>
                      <a:pt x="285" y="564"/>
                      <a:pt x="144" y="648"/>
                      <a:pt x="0" y="729"/>
                    </a:cubicBezTo>
                    <a:cubicBezTo>
                      <a:pt x="189" y="654"/>
                      <a:pt x="378" y="579"/>
                      <a:pt x="567" y="503"/>
                    </a:cubicBezTo>
                    <a:cubicBezTo>
                      <a:pt x="686" y="456"/>
                      <a:pt x="675" y="295"/>
                      <a:pt x="593" y="248"/>
                    </a:cubicBezTo>
                    <a:cubicBezTo>
                      <a:pt x="618" y="192"/>
                      <a:pt x="609" y="124"/>
                      <a:pt x="540" y="90"/>
                    </a:cubicBezTo>
                    <a:lnTo>
                      <a:pt x="416" y="30"/>
                    </a:lnTo>
                    <a:cubicBezTo>
                      <a:pt x="411" y="21"/>
                      <a:pt x="404" y="11"/>
                      <a:pt x="398" y="0"/>
                    </a:cubicBezTo>
                    <a:cubicBezTo>
                      <a:pt x="397" y="0"/>
                      <a:pt x="397" y="0"/>
                      <a:pt x="3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8" name="Google Shape;6168;p60"/>
              <p:cNvSpPr/>
              <p:nvPr/>
            </p:nvSpPr>
            <p:spPr>
              <a:xfrm>
                <a:off x="3923025" y="3343925"/>
                <a:ext cx="4000" cy="8250"/>
              </a:xfrm>
              <a:custGeom>
                <a:avLst/>
                <a:gdLst/>
                <a:ahLst/>
                <a:cxnLst/>
                <a:rect l="l" t="t" r="r" b="b"/>
                <a:pathLst>
                  <a:path w="160" h="330" extrusionOk="0">
                    <a:moveTo>
                      <a:pt x="76" y="0"/>
                    </a:moveTo>
                    <a:cubicBezTo>
                      <a:pt x="26" y="30"/>
                      <a:pt x="0" y="88"/>
                      <a:pt x="15" y="145"/>
                    </a:cubicBezTo>
                    <a:cubicBezTo>
                      <a:pt x="26" y="192"/>
                      <a:pt x="35" y="241"/>
                      <a:pt x="45" y="290"/>
                    </a:cubicBezTo>
                    <a:cubicBezTo>
                      <a:pt x="71" y="315"/>
                      <a:pt x="105" y="330"/>
                      <a:pt x="140" y="330"/>
                    </a:cubicBezTo>
                    <a:cubicBezTo>
                      <a:pt x="147" y="330"/>
                      <a:pt x="153" y="330"/>
                      <a:pt x="160" y="329"/>
                    </a:cubicBezTo>
                    <a:cubicBezTo>
                      <a:pt x="140" y="314"/>
                      <a:pt x="128" y="291"/>
                      <a:pt x="122" y="266"/>
                    </a:cubicBezTo>
                    <a:cubicBezTo>
                      <a:pt x="106"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69" name="Google Shape;6169;p60"/>
              <p:cNvSpPr/>
              <p:nvPr/>
            </p:nvSpPr>
            <p:spPr>
              <a:xfrm>
                <a:off x="3924900" y="3293650"/>
                <a:ext cx="130150" cy="58500"/>
              </a:xfrm>
              <a:custGeom>
                <a:avLst/>
                <a:gdLst/>
                <a:ahLst/>
                <a:cxnLst/>
                <a:rect l="l" t="t" r="r" b="b"/>
                <a:pathLst>
                  <a:path w="5206" h="2340" extrusionOk="0">
                    <a:moveTo>
                      <a:pt x="3897" y="636"/>
                    </a:moveTo>
                    <a:cubicBezTo>
                      <a:pt x="3900" y="642"/>
                      <a:pt x="3903" y="646"/>
                      <a:pt x="3907" y="650"/>
                    </a:cubicBezTo>
                    <a:cubicBezTo>
                      <a:pt x="3821" y="684"/>
                      <a:pt x="3733" y="718"/>
                      <a:pt x="3646" y="752"/>
                    </a:cubicBezTo>
                    <a:cubicBezTo>
                      <a:pt x="3730" y="714"/>
                      <a:pt x="3813" y="676"/>
                      <a:pt x="3897" y="636"/>
                    </a:cubicBezTo>
                    <a:close/>
                    <a:moveTo>
                      <a:pt x="4965" y="1"/>
                    </a:moveTo>
                    <a:lnTo>
                      <a:pt x="4965" y="1"/>
                    </a:lnTo>
                    <a:cubicBezTo>
                      <a:pt x="4953" y="39"/>
                      <a:pt x="4958" y="80"/>
                      <a:pt x="4980" y="114"/>
                    </a:cubicBezTo>
                    <a:cubicBezTo>
                      <a:pt x="3372" y="743"/>
                      <a:pt x="1746" y="1325"/>
                      <a:pt x="103" y="1863"/>
                    </a:cubicBezTo>
                    <a:cubicBezTo>
                      <a:pt x="42" y="1882"/>
                      <a:pt x="4" y="1942"/>
                      <a:pt x="11" y="2006"/>
                    </a:cubicBezTo>
                    <a:lnTo>
                      <a:pt x="1" y="2011"/>
                    </a:lnTo>
                    <a:cubicBezTo>
                      <a:pt x="16" y="2100"/>
                      <a:pt x="31" y="2189"/>
                      <a:pt x="47" y="2277"/>
                    </a:cubicBezTo>
                    <a:cubicBezTo>
                      <a:pt x="52" y="2302"/>
                      <a:pt x="65" y="2324"/>
                      <a:pt x="85" y="2340"/>
                    </a:cubicBezTo>
                    <a:cubicBezTo>
                      <a:pt x="104" y="2338"/>
                      <a:pt x="122" y="2334"/>
                      <a:pt x="139" y="2327"/>
                    </a:cubicBezTo>
                    <a:cubicBezTo>
                      <a:pt x="191" y="2304"/>
                      <a:pt x="242" y="2281"/>
                      <a:pt x="294" y="2259"/>
                    </a:cubicBezTo>
                    <a:cubicBezTo>
                      <a:pt x="302" y="2259"/>
                      <a:pt x="309" y="2259"/>
                      <a:pt x="317" y="2259"/>
                    </a:cubicBezTo>
                    <a:cubicBezTo>
                      <a:pt x="393" y="2259"/>
                      <a:pt x="467" y="2236"/>
                      <a:pt x="540" y="2211"/>
                    </a:cubicBezTo>
                    <a:cubicBezTo>
                      <a:pt x="673" y="2164"/>
                      <a:pt x="803" y="2114"/>
                      <a:pt x="935" y="2066"/>
                    </a:cubicBezTo>
                    <a:cubicBezTo>
                      <a:pt x="1412" y="1890"/>
                      <a:pt x="1889" y="1712"/>
                      <a:pt x="2364" y="1532"/>
                    </a:cubicBezTo>
                    <a:cubicBezTo>
                      <a:pt x="3142" y="1236"/>
                      <a:pt x="3917" y="935"/>
                      <a:pt x="4690" y="628"/>
                    </a:cubicBezTo>
                    <a:cubicBezTo>
                      <a:pt x="4833" y="546"/>
                      <a:pt x="4974" y="463"/>
                      <a:pt x="5115" y="377"/>
                    </a:cubicBezTo>
                    <a:cubicBezTo>
                      <a:pt x="5187" y="333"/>
                      <a:pt x="5206" y="227"/>
                      <a:pt x="5142" y="167"/>
                    </a:cubicBezTo>
                    <a:cubicBezTo>
                      <a:pt x="5084" y="111"/>
                      <a:pt x="5024" y="56"/>
                      <a:pt x="4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0" name="Google Shape;6170;p60"/>
              <p:cNvSpPr/>
              <p:nvPr/>
            </p:nvSpPr>
            <p:spPr>
              <a:xfrm>
                <a:off x="4202750" y="3276675"/>
                <a:ext cx="129500" cy="154575"/>
              </a:xfrm>
              <a:custGeom>
                <a:avLst/>
                <a:gdLst/>
                <a:ahLst/>
                <a:cxnLst/>
                <a:rect l="l" t="t" r="r" b="b"/>
                <a:pathLst>
                  <a:path w="5180" h="6183" extrusionOk="0">
                    <a:moveTo>
                      <a:pt x="1296" y="2056"/>
                    </a:moveTo>
                    <a:cubicBezTo>
                      <a:pt x="1327" y="2056"/>
                      <a:pt x="1360" y="2066"/>
                      <a:pt x="1388" y="2089"/>
                    </a:cubicBezTo>
                    <a:cubicBezTo>
                      <a:pt x="1571" y="2238"/>
                      <a:pt x="1785" y="2399"/>
                      <a:pt x="1897" y="2612"/>
                    </a:cubicBezTo>
                    <a:cubicBezTo>
                      <a:pt x="1979" y="2772"/>
                      <a:pt x="1962" y="2996"/>
                      <a:pt x="1784" y="3086"/>
                    </a:cubicBezTo>
                    <a:cubicBezTo>
                      <a:pt x="1744" y="3105"/>
                      <a:pt x="1706" y="3114"/>
                      <a:pt x="1669" y="3114"/>
                    </a:cubicBezTo>
                    <a:cubicBezTo>
                      <a:pt x="1524" y="3114"/>
                      <a:pt x="1402" y="2980"/>
                      <a:pt x="1327" y="2859"/>
                    </a:cubicBezTo>
                    <a:cubicBezTo>
                      <a:pt x="1205" y="2664"/>
                      <a:pt x="1149" y="2437"/>
                      <a:pt x="1153" y="2209"/>
                    </a:cubicBezTo>
                    <a:cubicBezTo>
                      <a:pt x="1153" y="2195"/>
                      <a:pt x="1155" y="2180"/>
                      <a:pt x="1161" y="2165"/>
                    </a:cubicBezTo>
                    <a:cubicBezTo>
                      <a:pt x="1169" y="2101"/>
                      <a:pt x="1230" y="2056"/>
                      <a:pt x="1296" y="2056"/>
                    </a:cubicBezTo>
                    <a:close/>
                    <a:moveTo>
                      <a:pt x="2983" y="3290"/>
                    </a:moveTo>
                    <a:cubicBezTo>
                      <a:pt x="3004" y="3290"/>
                      <a:pt x="3026" y="3295"/>
                      <a:pt x="3045" y="3307"/>
                    </a:cubicBezTo>
                    <a:cubicBezTo>
                      <a:pt x="3273" y="3441"/>
                      <a:pt x="3743" y="4022"/>
                      <a:pt x="3356" y="4232"/>
                    </a:cubicBezTo>
                    <a:cubicBezTo>
                      <a:pt x="3319" y="4251"/>
                      <a:pt x="3284" y="4260"/>
                      <a:pt x="3250" y="4260"/>
                    </a:cubicBezTo>
                    <a:cubicBezTo>
                      <a:pt x="3126" y="4260"/>
                      <a:pt x="3023" y="4145"/>
                      <a:pt x="2951" y="4042"/>
                    </a:cubicBezTo>
                    <a:cubicBezTo>
                      <a:pt x="2833" y="3870"/>
                      <a:pt x="2781" y="3660"/>
                      <a:pt x="2793" y="3452"/>
                    </a:cubicBezTo>
                    <a:cubicBezTo>
                      <a:pt x="2794" y="3399"/>
                      <a:pt x="2828" y="3353"/>
                      <a:pt x="2878" y="3334"/>
                    </a:cubicBezTo>
                    <a:cubicBezTo>
                      <a:pt x="2905" y="3307"/>
                      <a:pt x="2944" y="3290"/>
                      <a:pt x="2983" y="3290"/>
                    </a:cubicBezTo>
                    <a:close/>
                    <a:moveTo>
                      <a:pt x="1275" y="4021"/>
                    </a:moveTo>
                    <a:cubicBezTo>
                      <a:pt x="1348" y="4021"/>
                      <a:pt x="1430" y="4080"/>
                      <a:pt x="1427" y="4172"/>
                    </a:cubicBezTo>
                    <a:cubicBezTo>
                      <a:pt x="1447" y="4184"/>
                      <a:pt x="1463" y="4200"/>
                      <a:pt x="1474" y="4219"/>
                    </a:cubicBezTo>
                    <a:cubicBezTo>
                      <a:pt x="1608" y="4426"/>
                      <a:pt x="1948" y="4796"/>
                      <a:pt x="1678" y="5027"/>
                    </a:cubicBezTo>
                    <a:cubicBezTo>
                      <a:pt x="1666" y="5037"/>
                      <a:pt x="1653" y="5045"/>
                      <a:pt x="1639" y="5051"/>
                    </a:cubicBezTo>
                    <a:cubicBezTo>
                      <a:pt x="1600" y="5083"/>
                      <a:pt x="1551" y="5101"/>
                      <a:pt x="1501" y="5101"/>
                    </a:cubicBezTo>
                    <a:cubicBezTo>
                      <a:pt x="1492" y="5101"/>
                      <a:pt x="1482" y="5101"/>
                      <a:pt x="1472" y="5099"/>
                    </a:cubicBezTo>
                    <a:cubicBezTo>
                      <a:pt x="1063" y="5054"/>
                      <a:pt x="1128" y="4387"/>
                      <a:pt x="1167" y="4117"/>
                    </a:cubicBezTo>
                    <a:lnTo>
                      <a:pt x="1167" y="4117"/>
                    </a:lnTo>
                    <a:lnTo>
                      <a:pt x="1167" y="4118"/>
                    </a:lnTo>
                    <a:cubicBezTo>
                      <a:pt x="1177" y="4050"/>
                      <a:pt x="1224" y="4021"/>
                      <a:pt x="1275" y="4021"/>
                    </a:cubicBezTo>
                    <a:close/>
                    <a:moveTo>
                      <a:pt x="532" y="1"/>
                    </a:moveTo>
                    <a:cubicBezTo>
                      <a:pt x="311" y="1"/>
                      <a:pt x="132" y="173"/>
                      <a:pt x="58" y="374"/>
                    </a:cubicBezTo>
                    <a:cubicBezTo>
                      <a:pt x="1" y="529"/>
                      <a:pt x="14" y="687"/>
                      <a:pt x="55" y="841"/>
                    </a:cubicBezTo>
                    <a:cubicBezTo>
                      <a:pt x="42" y="863"/>
                      <a:pt x="36" y="889"/>
                      <a:pt x="38" y="915"/>
                    </a:cubicBezTo>
                    <a:cubicBezTo>
                      <a:pt x="115" y="2679"/>
                      <a:pt x="298" y="4439"/>
                      <a:pt x="585" y="6183"/>
                    </a:cubicBezTo>
                    <a:cubicBezTo>
                      <a:pt x="587" y="6181"/>
                      <a:pt x="589" y="6180"/>
                      <a:pt x="591" y="6179"/>
                    </a:cubicBezTo>
                    <a:lnTo>
                      <a:pt x="3497" y="4889"/>
                    </a:lnTo>
                    <a:cubicBezTo>
                      <a:pt x="3976" y="4676"/>
                      <a:pt x="4457" y="4462"/>
                      <a:pt x="4936" y="4250"/>
                    </a:cubicBezTo>
                    <a:cubicBezTo>
                      <a:pt x="5018" y="4214"/>
                      <a:pt x="5099" y="4180"/>
                      <a:pt x="5180" y="4164"/>
                    </a:cubicBezTo>
                    <a:lnTo>
                      <a:pt x="3146" y="2256"/>
                    </a:lnTo>
                    <a:lnTo>
                      <a:pt x="1821" y="1013"/>
                    </a:lnTo>
                    <a:lnTo>
                      <a:pt x="1178" y="411"/>
                    </a:lnTo>
                    <a:cubicBezTo>
                      <a:pt x="1006" y="249"/>
                      <a:pt x="821" y="24"/>
                      <a:pt x="569"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1" name="Google Shape;6171;p60"/>
              <p:cNvSpPr/>
              <p:nvPr/>
            </p:nvSpPr>
            <p:spPr>
              <a:xfrm>
                <a:off x="4222950" y="3434775"/>
                <a:ext cx="2725" cy="1350"/>
              </a:xfrm>
              <a:custGeom>
                <a:avLst/>
                <a:gdLst/>
                <a:ahLst/>
                <a:cxnLst/>
                <a:rect l="l" t="t" r="r" b="b"/>
                <a:pathLst>
                  <a:path w="109" h="54" extrusionOk="0">
                    <a:moveTo>
                      <a:pt x="108" y="1"/>
                    </a:moveTo>
                    <a:lnTo>
                      <a:pt x="89" y="9"/>
                    </a:lnTo>
                    <a:cubicBezTo>
                      <a:pt x="89" y="10"/>
                      <a:pt x="88" y="10"/>
                      <a:pt x="87" y="10"/>
                    </a:cubicBezTo>
                    <a:lnTo>
                      <a:pt x="87" y="10"/>
                    </a:lnTo>
                    <a:lnTo>
                      <a:pt x="108" y="1"/>
                    </a:lnTo>
                    <a:close/>
                    <a:moveTo>
                      <a:pt x="87" y="10"/>
                    </a:moveTo>
                    <a:lnTo>
                      <a:pt x="1" y="49"/>
                    </a:lnTo>
                    <a:cubicBezTo>
                      <a:pt x="13" y="49"/>
                      <a:pt x="25" y="50"/>
                      <a:pt x="37" y="53"/>
                    </a:cubicBezTo>
                    <a:cubicBezTo>
                      <a:pt x="49" y="34"/>
                      <a:pt x="67" y="20"/>
                      <a:pt x="87"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2" name="Google Shape;6172;p60"/>
              <p:cNvSpPr/>
              <p:nvPr/>
            </p:nvSpPr>
            <p:spPr>
              <a:xfrm>
                <a:off x="4218325" y="3388500"/>
                <a:ext cx="152200" cy="82975"/>
              </a:xfrm>
              <a:custGeom>
                <a:avLst/>
                <a:gdLst/>
                <a:ahLst/>
                <a:cxnLst/>
                <a:rect l="l" t="t" r="r" b="b"/>
                <a:pathLst>
                  <a:path w="6088" h="3319" extrusionOk="0">
                    <a:moveTo>
                      <a:pt x="5118" y="1"/>
                    </a:moveTo>
                    <a:lnTo>
                      <a:pt x="5118" y="1"/>
                    </a:lnTo>
                    <a:cubicBezTo>
                      <a:pt x="5124" y="11"/>
                      <a:pt x="5131" y="20"/>
                      <a:pt x="5137" y="30"/>
                    </a:cubicBezTo>
                    <a:lnTo>
                      <a:pt x="5260" y="90"/>
                    </a:lnTo>
                    <a:cubicBezTo>
                      <a:pt x="5329" y="123"/>
                      <a:pt x="5338" y="191"/>
                      <a:pt x="5314" y="248"/>
                    </a:cubicBezTo>
                    <a:cubicBezTo>
                      <a:pt x="5395" y="294"/>
                      <a:pt x="5406" y="455"/>
                      <a:pt x="5287" y="503"/>
                    </a:cubicBezTo>
                    <a:cubicBezTo>
                      <a:pt x="5099" y="578"/>
                      <a:pt x="4910" y="654"/>
                      <a:pt x="4721" y="729"/>
                    </a:cubicBezTo>
                    <a:cubicBezTo>
                      <a:pt x="3321" y="1526"/>
                      <a:pt x="1813" y="2112"/>
                      <a:pt x="242" y="2472"/>
                    </a:cubicBezTo>
                    <a:cubicBezTo>
                      <a:pt x="232" y="2474"/>
                      <a:pt x="221" y="2475"/>
                      <a:pt x="210" y="2475"/>
                    </a:cubicBezTo>
                    <a:cubicBezTo>
                      <a:pt x="176" y="2475"/>
                      <a:pt x="142" y="2464"/>
                      <a:pt x="116" y="2442"/>
                    </a:cubicBezTo>
                    <a:cubicBezTo>
                      <a:pt x="110" y="2443"/>
                      <a:pt x="104" y="2443"/>
                      <a:pt x="99" y="2443"/>
                    </a:cubicBezTo>
                    <a:cubicBezTo>
                      <a:pt x="62" y="2443"/>
                      <a:pt x="27" y="2428"/>
                      <a:pt x="1" y="2402"/>
                    </a:cubicBezTo>
                    <a:lnTo>
                      <a:pt x="1" y="2402"/>
                    </a:lnTo>
                    <a:cubicBezTo>
                      <a:pt x="46" y="2626"/>
                      <a:pt x="85" y="2853"/>
                      <a:pt x="151" y="3071"/>
                    </a:cubicBezTo>
                    <a:cubicBezTo>
                      <a:pt x="206" y="3255"/>
                      <a:pt x="339" y="3318"/>
                      <a:pt x="498" y="3318"/>
                    </a:cubicBezTo>
                    <a:cubicBezTo>
                      <a:pt x="543" y="3318"/>
                      <a:pt x="590" y="3313"/>
                      <a:pt x="638" y="3304"/>
                    </a:cubicBezTo>
                    <a:cubicBezTo>
                      <a:pt x="1166" y="3205"/>
                      <a:pt x="1690" y="3062"/>
                      <a:pt x="2205" y="2906"/>
                    </a:cubicBezTo>
                    <a:cubicBezTo>
                      <a:pt x="3233" y="2594"/>
                      <a:pt x="4230" y="2191"/>
                      <a:pt x="5186" y="1701"/>
                    </a:cubicBezTo>
                    <a:cubicBezTo>
                      <a:pt x="5266" y="1660"/>
                      <a:pt x="5350" y="1621"/>
                      <a:pt x="5422" y="1574"/>
                    </a:cubicBezTo>
                    <a:cubicBezTo>
                      <a:pt x="5586" y="1556"/>
                      <a:pt x="5738" y="1484"/>
                      <a:pt x="5847" y="1355"/>
                    </a:cubicBezTo>
                    <a:cubicBezTo>
                      <a:pt x="5949" y="1236"/>
                      <a:pt x="6088" y="1006"/>
                      <a:pt x="6014" y="847"/>
                    </a:cubicBezTo>
                    <a:cubicBezTo>
                      <a:pt x="5939" y="682"/>
                      <a:pt x="5781" y="528"/>
                      <a:pt x="5655" y="403"/>
                    </a:cubicBezTo>
                    <a:cubicBezTo>
                      <a:pt x="5572" y="321"/>
                      <a:pt x="5485" y="244"/>
                      <a:pt x="5393" y="173"/>
                    </a:cubicBezTo>
                    <a:cubicBezTo>
                      <a:pt x="5377" y="152"/>
                      <a:pt x="5355" y="136"/>
                      <a:pt x="5331" y="125"/>
                    </a:cubicBezTo>
                    <a:cubicBezTo>
                      <a:pt x="5283" y="90"/>
                      <a:pt x="5234" y="56"/>
                      <a:pt x="5185" y="23"/>
                    </a:cubicBezTo>
                    <a:cubicBezTo>
                      <a:pt x="5165" y="10"/>
                      <a:pt x="5141"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3" name="Google Shape;6173;p60"/>
              <p:cNvSpPr/>
              <p:nvPr/>
            </p:nvSpPr>
            <p:spPr>
              <a:xfrm>
                <a:off x="4310225" y="3406950"/>
                <a:ext cx="6500" cy="2925"/>
              </a:xfrm>
              <a:custGeom>
                <a:avLst/>
                <a:gdLst/>
                <a:ahLst/>
                <a:cxnLst/>
                <a:rect l="l" t="t" r="r" b="b"/>
                <a:pathLst>
                  <a:path w="260" h="117" extrusionOk="0">
                    <a:moveTo>
                      <a:pt x="250" y="1"/>
                    </a:moveTo>
                    <a:cubicBezTo>
                      <a:pt x="167" y="39"/>
                      <a:pt x="83" y="78"/>
                      <a:pt x="0" y="117"/>
                    </a:cubicBezTo>
                    <a:cubicBezTo>
                      <a:pt x="86" y="83"/>
                      <a:pt x="174" y="49"/>
                      <a:pt x="260" y="15"/>
                    </a:cubicBezTo>
                    <a:cubicBezTo>
                      <a:pt x="256" y="10"/>
                      <a:pt x="253" y="5"/>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4" name="Google Shape;6174;p60"/>
              <p:cNvSpPr/>
              <p:nvPr/>
            </p:nvSpPr>
            <p:spPr>
              <a:xfrm>
                <a:off x="4221175" y="3406700"/>
                <a:ext cx="115175" cy="43700"/>
              </a:xfrm>
              <a:custGeom>
                <a:avLst/>
                <a:gdLst/>
                <a:ahLst/>
                <a:cxnLst/>
                <a:rect l="l" t="t" r="r" b="b"/>
                <a:pathLst>
                  <a:path w="4607" h="1748" extrusionOk="0">
                    <a:moveTo>
                      <a:pt x="4606" y="0"/>
                    </a:moveTo>
                    <a:lnTo>
                      <a:pt x="4606" y="0"/>
                    </a:lnTo>
                    <a:cubicBezTo>
                      <a:pt x="3833" y="307"/>
                      <a:pt x="3058" y="609"/>
                      <a:pt x="2280" y="904"/>
                    </a:cubicBezTo>
                    <a:cubicBezTo>
                      <a:pt x="1805" y="1085"/>
                      <a:pt x="1327" y="1263"/>
                      <a:pt x="850" y="1440"/>
                    </a:cubicBezTo>
                    <a:cubicBezTo>
                      <a:pt x="718" y="1488"/>
                      <a:pt x="588" y="1538"/>
                      <a:pt x="456" y="1584"/>
                    </a:cubicBezTo>
                    <a:cubicBezTo>
                      <a:pt x="383" y="1609"/>
                      <a:pt x="309" y="1633"/>
                      <a:pt x="233" y="1633"/>
                    </a:cubicBezTo>
                    <a:cubicBezTo>
                      <a:pt x="225" y="1633"/>
                      <a:pt x="218" y="1633"/>
                      <a:pt x="210" y="1632"/>
                    </a:cubicBezTo>
                    <a:cubicBezTo>
                      <a:pt x="158" y="1654"/>
                      <a:pt x="106" y="1678"/>
                      <a:pt x="55" y="1700"/>
                    </a:cubicBezTo>
                    <a:cubicBezTo>
                      <a:pt x="38" y="1708"/>
                      <a:pt x="19" y="1712"/>
                      <a:pt x="1" y="1714"/>
                    </a:cubicBezTo>
                    <a:cubicBezTo>
                      <a:pt x="27" y="1736"/>
                      <a:pt x="61" y="1747"/>
                      <a:pt x="95" y="1747"/>
                    </a:cubicBezTo>
                    <a:cubicBezTo>
                      <a:pt x="106" y="1747"/>
                      <a:pt x="116" y="1746"/>
                      <a:pt x="127" y="1744"/>
                    </a:cubicBezTo>
                    <a:cubicBezTo>
                      <a:pt x="1697" y="1384"/>
                      <a:pt x="3206"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5" name="Google Shape;6175;p60"/>
              <p:cNvSpPr/>
              <p:nvPr/>
            </p:nvSpPr>
            <p:spPr>
              <a:xfrm>
                <a:off x="4229300" y="3377175"/>
                <a:ext cx="22150" cy="27025"/>
              </a:xfrm>
              <a:custGeom>
                <a:avLst/>
                <a:gdLst/>
                <a:ahLst/>
                <a:cxnLst/>
                <a:rect l="l" t="t" r="r" b="b"/>
                <a:pathLst>
                  <a:path w="886" h="1081" extrusionOk="0">
                    <a:moveTo>
                      <a:pt x="213" y="1"/>
                    </a:moveTo>
                    <a:cubicBezTo>
                      <a:pt x="162" y="1"/>
                      <a:pt x="115" y="30"/>
                      <a:pt x="105" y="98"/>
                    </a:cubicBezTo>
                    <a:cubicBezTo>
                      <a:pt x="66" y="367"/>
                      <a:pt x="1" y="1034"/>
                      <a:pt x="410" y="1078"/>
                    </a:cubicBezTo>
                    <a:cubicBezTo>
                      <a:pt x="420" y="1080"/>
                      <a:pt x="430" y="1080"/>
                      <a:pt x="440" y="1080"/>
                    </a:cubicBezTo>
                    <a:cubicBezTo>
                      <a:pt x="490" y="1080"/>
                      <a:pt x="538" y="1063"/>
                      <a:pt x="577" y="1030"/>
                    </a:cubicBezTo>
                    <a:cubicBezTo>
                      <a:pt x="591" y="1025"/>
                      <a:pt x="604" y="1016"/>
                      <a:pt x="616" y="1007"/>
                    </a:cubicBezTo>
                    <a:cubicBezTo>
                      <a:pt x="886" y="776"/>
                      <a:pt x="546" y="406"/>
                      <a:pt x="412" y="199"/>
                    </a:cubicBezTo>
                    <a:cubicBezTo>
                      <a:pt x="401" y="180"/>
                      <a:pt x="385" y="164"/>
                      <a:pt x="365"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6" name="Google Shape;6176;p60"/>
              <p:cNvSpPr/>
              <p:nvPr/>
            </p:nvSpPr>
            <p:spPr>
              <a:xfrm>
                <a:off x="4231475" y="3328025"/>
                <a:ext cx="20775" cy="26500"/>
              </a:xfrm>
              <a:custGeom>
                <a:avLst/>
                <a:gdLst/>
                <a:ahLst/>
                <a:cxnLst/>
                <a:rect l="l" t="t" r="r" b="b"/>
                <a:pathLst>
                  <a:path w="831" h="1060" extrusionOk="0">
                    <a:moveTo>
                      <a:pt x="147" y="1"/>
                    </a:moveTo>
                    <a:cubicBezTo>
                      <a:pt x="81" y="1"/>
                      <a:pt x="20" y="47"/>
                      <a:pt x="12" y="111"/>
                    </a:cubicBezTo>
                    <a:cubicBezTo>
                      <a:pt x="6" y="126"/>
                      <a:pt x="4" y="141"/>
                      <a:pt x="4" y="155"/>
                    </a:cubicBezTo>
                    <a:cubicBezTo>
                      <a:pt x="0" y="383"/>
                      <a:pt x="56" y="610"/>
                      <a:pt x="177" y="804"/>
                    </a:cubicBezTo>
                    <a:cubicBezTo>
                      <a:pt x="253" y="925"/>
                      <a:pt x="374" y="1059"/>
                      <a:pt x="519" y="1059"/>
                    </a:cubicBezTo>
                    <a:cubicBezTo>
                      <a:pt x="556" y="1059"/>
                      <a:pt x="595" y="1050"/>
                      <a:pt x="635" y="1030"/>
                    </a:cubicBezTo>
                    <a:cubicBezTo>
                      <a:pt x="813" y="942"/>
                      <a:pt x="830" y="718"/>
                      <a:pt x="748" y="558"/>
                    </a:cubicBezTo>
                    <a:cubicBezTo>
                      <a:pt x="636" y="345"/>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7" name="Google Shape;6177;p60"/>
              <p:cNvSpPr/>
              <p:nvPr/>
            </p:nvSpPr>
            <p:spPr>
              <a:xfrm>
                <a:off x="4272275" y="3358925"/>
                <a:ext cx="24075" cy="24250"/>
              </a:xfrm>
              <a:custGeom>
                <a:avLst/>
                <a:gdLst/>
                <a:ahLst/>
                <a:cxnLst/>
                <a:rect l="l" t="t" r="r" b="b"/>
                <a:pathLst>
                  <a:path w="963" h="970" extrusionOk="0">
                    <a:moveTo>
                      <a:pt x="201" y="0"/>
                    </a:moveTo>
                    <a:cubicBezTo>
                      <a:pt x="163" y="0"/>
                      <a:pt x="123" y="17"/>
                      <a:pt x="97" y="44"/>
                    </a:cubicBezTo>
                    <a:cubicBezTo>
                      <a:pt x="47" y="62"/>
                      <a:pt x="13" y="109"/>
                      <a:pt x="12" y="162"/>
                    </a:cubicBezTo>
                    <a:cubicBezTo>
                      <a:pt x="0" y="370"/>
                      <a:pt x="52" y="580"/>
                      <a:pt x="171" y="752"/>
                    </a:cubicBezTo>
                    <a:cubicBezTo>
                      <a:pt x="242" y="855"/>
                      <a:pt x="345" y="970"/>
                      <a:pt x="468" y="970"/>
                    </a:cubicBezTo>
                    <a:cubicBezTo>
                      <a:pt x="502" y="970"/>
                      <a:pt x="538" y="961"/>
                      <a:pt x="575" y="941"/>
                    </a:cubicBezTo>
                    <a:cubicBezTo>
                      <a:pt x="962" y="732"/>
                      <a:pt x="492" y="151"/>
                      <a:pt x="264" y="17"/>
                    </a:cubicBezTo>
                    <a:cubicBezTo>
                      <a:pt x="244" y="5"/>
                      <a:pt x="223"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8" name="Google Shape;6178;p60"/>
              <p:cNvSpPr/>
              <p:nvPr/>
            </p:nvSpPr>
            <p:spPr>
              <a:xfrm>
                <a:off x="4332200" y="3380500"/>
                <a:ext cx="14075" cy="10550"/>
              </a:xfrm>
              <a:custGeom>
                <a:avLst/>
                <a:gdLst/>
                <a:ahLst/>
                <a:cxnLst/>
                <a:rect l="l" t="t" r="r" b="b"/>
                <a:pathLst>
                  <a:path w="563" h="422" extrusionOk="0">
                    <a:moveTo>
                      <a:pt x="93" y="0"/>
                    </a:moveTo>
                    <a:cubicBezTo>
                      <a:pt x="62" y="0"/>
                      <a:pt x="31" y="4"/>
                      <a:pt x="0" y="11"/>
                    </a:cubicBezTo>
                    <a:lnTo>
                      <a:pt x="440" y="422"/>
                    </a:lnTo>
                    <a:cubicBezTo>
                      <a:pt x="455" y="367"/>
                      <a:pt x="502" y="321"/>
                      <a:pt x="559" y="321"/>
                    </a:cubicBezTo>
                    <a:cubicBezTo>
                      <a:pt x="560" y="321"/>
                      <a:pt x="562" y="321"/>
                      <a:pt x="563" y="321"/>
                    </a:cubicBezTo>
                    <a:cubicBezTo>
                      <a:pt x="494" y="214"/>
                      <a:pt x="410" y="11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79" name="Google Shape;6179;p60"/>
              <p:cNvSpPr/>
              <p:nvPr/>
            </p:nvSpPr>
            <p:spPr>
              <a:xfrm>
                <a:off x="4215225" y="3431200"/>
                <a:ext cx="3875" cy="17375"/>
              </a:xfrm>
              <a:custGeom>
                <a:avLst/>
                <a:gdLst/>
                <a:ahLst/>
                <a:cxnLst/>
                <a:rect l="l" t="t" r="r" b="b"/>
                <a:pathLst>
                  <a:path w="155" h="695" extrusionOk="0">
                    <a:moveTo>
                      <a:pt x="86" y="0"/>
                    </a:moveTo>
                    <a:cubicBezTo>
                      <a:pt x="40" y="21"/>
                      <a:pt x="14" y="71"/>
                      <a:pt x="25" y="120"/>
                    </a:cubicBezTo>
                    <a:cubicBezTo>
                      <a:pt x="6" y="148"/>
                      <a:pt x="1" y="184"/>
                      <a:pt x="8" y="218"/>
                    </a:cubicBezTo>
                    <a:cubicBezTo>
                      <a:pt x="38" y="359"/>
                      <a:pt x="68" y="500"/>
                      <a:pt x="96" y="640"/>
                    </a:cubicBezTo>
                    <a:cubicBezTo>
                      <a:pt x="100" y="661"/>
                      <a:pt x="109" y="680"/>
                      <a:pt x="123" y="695"/>
                    </a:cubicBezTo>
                    <a:cubicBezTo>
                      <a:pt x="113" y="646"/>
                      <a:pt x="104" y="597"/>
                      <a:pt x="93" y="549"/>
                    </a:cubicBezTo>
                    <a:cubicBezTo>
                      <a:pt x="79" y="493"/>
                      <a:pt x="104" y="434"/>
                      <a:pt x="155" y="406"/>
                    </a:cubicBezTo>
                    <a:cubicBezTo>
                      <a:pt x="130" y="270"/>
                      <a:pt x="108"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0" name="Google Shape;6180;p60"/>
              <p:cNvSpPr/>
              <p:nvPr/>
            </p:nvSpPr>
            <p:spPr>
              <a:xfrm>
                <a:off x="4217350" y="3380750"/>
                <a:ext cx="126250" cy="60575"/>
              </a:xfrm>
              <a:custGeom>
                <a:avLst/>
                <a:gdLst/>
                <a:ahLst/>
                <a:cxnLst/>
                <a:rect l="l" t="t" r="r" b="b"/>
                <a:pathLst>
                  <a:path w="5050" h="2423" extrusionOk="0">
                    <a:moveTo>
                      <a:pt x="332" y="2162"/>
                    </a:moveTo>
                    <a:lnTo>
                      <a:pt x="314" y="2170"/>
                    </a:lnTo>
                    <a:cubicBezTo>
                      <a:pt x="293" y="2180"/>
                      <a:pt x="275" y="2195"/>
                      <a:pt x="261" y="2214"/>
                    </a:cubicBezTo>
                    <a:cubicBezTo>
                      <a:pt x="249" y="2211"/>
                      <a:pt x="238" y="2210"/>
                      <a:pt x="225" y="2210"/>
                    </a:cubicBezTo>
                    <a:lnTo>
                      <a:pt x="332" y="2162"/>
                    </a:lnTo>
                    <a:close/>
                    <a:moveTo>
                      <a:pt x="4594" y="1"/>
                    </a:moveTo>
                    <a:cubicBezTo>
                      <a:pt x="4514" y="17"/>
                      <a:pt x="4434" y="51"/>
                      <a:pt x="4352" y="87"/>
                    </a:cubicBezTo>
                    <a:cubicBezTo>
                      <a:pt x="3872" y="299"/>
                      <a:pt x="3392" y="512"/>
                      <a:pt x="2912" y="726"/>
                    </a:cubicBezTo>
                    <a:lnTo>
                      <a:pt x="7" y="2015"/>
                    </a:lnTo>
                    <a:cubicBezTo>
                      <a:pt x="5" y="2016"/>
                      <a:pt x="3" y="2017"/>
                      <a:pt x="1" y="2018"/>
                    </a:cubicBezTo>
                    <a:cubicBezTo>
                      <a:pt x="23" y="2153"/>
                      <a:pt x="45" y="2288"/>
                      <a:pt x="69" y="2422"/>
                    </a:cubicBezTo>
                    <a:lnTo>
                      <a:pt x="80" y="2417"/>
                    </a:lnTo>
                    <a:cubicBezTo>
                      <a:pt x="72" y="2354"/>
                      <a:pt x="111" y="2294"/>
                      <a:pt x="172" y="2276"/>
                    </a:cubicBezTo>
                    <a:cubicBezTo>
                      <a:pt x="1813" y="1738"/>
                      <a:pt x="3440" y="1155"/>
                      <a:pt x="5050" y="526"/>
                    </a:cubicBezTo>
                    <a:cubicBezTo>
                      <a:pt x="5027" y="492"/>
                      <a:pt x="5021" y="450"/>
                      <a:pt x="5034"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1" name="Google Shape;6181;p60"/>
              <p:cNvSpPr/>
              <p:nvPr/>
            </p:nvSpPr>
            <p:spPr>
              <a:xfrm>
                <a:off x="4336325" y="3388500"/>
                <a:ext cx="17175" cy="18250"/>
              </a:xfrm>
              <a:custGeom>
                <a:avLst/>
                <a:gdLst/>
                <a:ahLst/>
                <a:cxnLst/>
                <a:rect l="l" t="t" r="r" b="b"/>
                <a:pathLst>
                  <a:path w="687" h="730" extrusionOk="0">
                    <a:moveTo>
                      <a:pt x="394" y="1"/>
                    </a:moveTo>
                    <a:cubicBezTo>
                      <a:pt x="337" y="1"/>
                      <a:pt x="290" y="47"/>
                      <a:pt x="275" y="102"/>
                    </a:cubicBezTo>
                    <a:lnTo>
                      <a:pt x="452" y="269"/>
                    </a:lnTo>
                    <a:cubicBezTo>
                      <a:pt x="516" y="328"/>
                      <a:pt x="497" y="435"/>
                      <a:pt x="426" y="478"/>
                    </a:cubicBezTo>
                    <a:cubicBezTo>
                      <a:pt x="285" y="564"/>
                      <a:pt x="144" y="647"/>
                      <a:pt x="0" y="729"/>
                    </a:cubicBezTo>
                    <a:cubicBezTo>
                      <a:pt x="190" y="654"/>
                      <a:pt x="378" y="578"/>
                      <a:pt x="567" y="503"/>
                    </a:cubicBezTo>
                    <a:cubicBezTo>
                      <a:pt x="686" y="455"/>
                      <a:pt x="675" y="294"/>
                      <a:pt x="594" y="248"/>
                    </a:cubicBezTo>
                    <a:cubicBezTo>
                      <a:pt x="618" y="191"/>
                      <a:pt x="609" y="123"/>
                      <a:pt x="540" y="90"/>
                    </a:cubicBezTo>
                    <a:lnTo>
                      <a:pt x="416" y="30"/>
                    </a:lnTo>
                    <a:cubicBezTo>
                      <a:pt x="411" y="20"/>
                      <a:pt x="404" y="11"/>
                      <a:pt x="398" y="1"/>
                    </a:cubicBezTo>
                    <a:cubicBezTo>
                      <a:pt x="397"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2" name="Google Shape;6182;p60"/>
              <p:cNvSpPr/>
              <p:nvPr/>
            </p:nvSpPr>
            <p:spPr>
              <a:xfrm>
                <a:off x="4217200" y="3441325"/>
                <a:ext cx="4000" cy="8275"/>
              </a:xfrm>
              <a:custGeom>
                <a:avLst/>
                <a:gdLst/>
                <a:ahLst/>
                <a:cxnLst/>
                <a:rect l="l" t="t" r="r" b="b"/>
                <a:pathLst>
                  <a:path w="160" h="331" extrusionOk="0">
                    <a:moveTo>
                      <a:pt x="76" y="1"/>
                    </a:moveTo>
                    <a:cubicBezTo>
                      <a:pt x="25" y="29"/>
                      <a:pt x="0" y="89"/>
                      <a:pt x="14" y="144"/>
                    </a:cubicBezTo>
                    <a:cubicBezTo>
                      <a:pt x="25" y="193"/>
                      <a:pt x="34" y="241"/>
                      <a:pt x="45" y="291"/>
                    </a:cubicBezTo>
                    <a:cubicBezTo>
                      <a:pt x="70" y="316"/>
                      <a:pt x="105" y="330"/>
                      <a:pt x="142" y="330"/>
                    </a:cubicBezTo>
                    <a:cubicBezTo>
                      <a:pt x="148" y="330"/>
                      <a:pt x="154" y="330"/>
                      <a:pt x="160" y="329"/>
                    </a:cubicBezTo>
                    <a:cubicBezTo>
                      <a:pt x="139" y="313"/>
                      <a:pt x="127" y="291"/>
                      <a:pt x="122"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3" name="Google Shape;6183;p60"/>
              <p:cNvSpPr/>
              <p:nvPr/>
            </p:nvSpPr>
            <p:spPr>
              <a:xfrm>
                <a:off x="4219075" y="3391050"/>
                <a:ext cx="130150" cy="58475"/>
              </a:xfrm>
              <a:custGeom>
                <a:avLst/>
                <a:gdLst/>
                <a:ahLst/>
                <a:cxnLst/>
                <a:rect l="l" t="t" r="r" b="b"/>
                <a:pathLst>
                  <a:path w="5206" h="2339" extrusionOk="0">
                    <a:moveTo>
                      <a:pt x="3897" y="636"/>
                    </a:moveTo>
                    <a:cubicBezTo>
                      <a:pt x="3900" y="641"/>
                      <a:pt x="3904" y="645"/>
                      <a:pt x="3907" y="650"/>
                    </a:cubicBezTo>
                    <a:cubicBezTo>
                      <a:pt x="3820" y="685"/>
                      <a:pt x="3732" y="719"/>
                      <a:pt x="3646" y="753"/>
                    </a:cubicBezTo>
                    <a:lnTo>
                      <a:pt x="3646" y="752"/>
                    </a:lnTo>
                    <a:cubicBezTo>
                      <a:pt x="3730" y="713"/>
                      <a:pt x="3813" y="675"/>
                      <a:pt x="3897" y="636"/>
                    </a:cubicBezTo>
                    <a:close/>
                    <a:moveTo>
                      <a:pt x="4965" y="0"/>
                    </a:moveTo>
                    <a:lnTo>
                      <a:pt x="4965" y="0"/>
                    </a:lnTo>
                    <a:cubicBezTo>
                      <a:pt x="4953" y="38"/>
                      <a:pt x="4958" y="80"/>
                      <a:pt x="4981" y="114"/>
                    </a:cubicBezTo>
                    <a:cubicBezTo>
                      <a:pt x="3372" y="742"/>
                      <a:pt x="1745" y="1325"/>
                      <a:pt x="103" y="1863"/>
                    </a:cubicBezTo>
                    <a:cubicBezTo>
                      <a:pt x="42" y="1882"/>
                      <a:pt x="3" y="1941"/>
                      <a:pt x="11" y="2005"/>
                    </a:cubicBezTo>
                    <a:lnTo>
                      <a:pt x="1" y="2012"/>
                    </a:lnTo>
                    <a:cubicBezTo>
                      <a:pt x="16" y="2100"/>
                      <a:pt x="32" y="2188"/>
                      <a:pt x="47" y="2277"/>
                    </a:cubicBezTo>
                    <a:cubicBezTo>
                      <a:pt x="52" y="2302"/>
                      <a:pt x="66" y="2324"/>
                      <a:pt x="85" y="2339"/>
                    </a:cubicBezTo>
                    <a:cubicBezTo>
                      <a:pt x="104" y="2338"/>
                      <a:pt x="122" y="2334"/>
                      <a:pt x="139" y="2326"/>
                    </a:cubicBezTo>
                    <a:cubicBezTo>
                      <a:pt x="191" y="2304"/>
                      <a:pt x="242" y="2280"/>
                      <a:pt x="294" y="2258"/>
                    </a:cubicBezTo>
                    <a:cubicBezTo>
                      <a:pt x="302" y="2259"/>
                      <a:pt x="309" y="2259"/>
                      <a:pt x="317" y="2259"/>
                    </a:cubicBezTo>
                    <a:cubicBezTo>
                      <a:pt x="393" y="2259"/>
                      <a:pt x="467" y="2235"/>
                      <a:pt x="540" y="2210"/>
                    </a:cubicBezTo>
                    <a:cubicBezTo>
                      <a:pt x="673" y="2164"/>
                      <a:pt x="803" y="2114"/>
                      <a:pt x="935" y="2066"/>
                    </a:cubicBezTo>
                    <a:cubicBezTo>
                      <a:pt x="1413" y="1889"/>
                      <a:pt x="1889" y="1712"/>
                      <a:pt x="2364" y="1531"/>
                    </a:cubicBezTo>
                    <a:cubicBezTo>
                      <a:pt x="3142" y="1235"/>
                      <a:pt x="3917" y="935"/>
                      <a:pt x="4690" y="627"/>
                    </a:cubicBezTo>
                    <a:cubicBezTo>
                      <a:pt x="4833" y="545"/>
                      <a:pt x="4974" y="462"/>
                      <a:pt x="5116" y="377"/>
                    </a:cubicBezTo>
                    <a:cubicBezTo>
                      <a:pt x="5186" y="334"/>
                      <a:pt x="5206" y="228"/>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4" name="Google Shape;6184;p60"/>
              <p:cNvSpPr/>
              <p:nvPr/>
            </p:nvSpPr>
            <p:spPr>
              <a:xfrm>
                <a:off x="4058700" y="3126550"/>
                <a:ext cx="124700" cy="77100"/>
              </a:xfrm>
              <a:custGeom>
                <a:avLst/>
                <a:gdLst/>
                <a:ahLst/>
                <a:cxnLst/>
                <a:rect l="l" t="t" r="r" b="b"/>
                <a:pathLst>
                  <a:path w="4988" h="3084" extrusionOk="0">
                    <a:moveTo>
                      <a:pt x="2792" y="191"/>
                    </a:moveTo>
                    <a:cubicBezTo>
                      <a:pt x="2813" y="191"/>
                      <a:pt x="2835" y="196"/>
                      <a:pt x="2854" y="208"/>
                    </a:cubicBezTo>
                    <a:cubicBezTo>
                      <a:pt x="3083" y="342"/>
                      <a:pt x="3553" y="923"/>
                      <a:pt x="3166" y="1132"/>
                    </a:cubicBezTo>
                    <a:cubicBezTo>
                      <a:pt x="3129" y="1152"/>
                      <a:pt x="3093" y="1161"/>
                      <a:pt x="3059" y="1161"/>
                    </a:cubicBezTo>
                    <a:cubicBezTo>
                      <a:pt x="2935" y="1161"/>
                      <a:pt x="2832" y="1046"/>
                      <a:pt x="2761" y="943"/>
                    </a:cubicBezTo>
                    <a:cubicBezTo>
                      <a:pt x="2645" y="769"/>
                      <a:pt x="2588" y="562"/>
                      <a:pt x="2602" y="353"/>
                    </a:cubicBezTo>
                    <a:cubicBezTo>
                      <a:pt x="2603" y="300"/>
                      <a:pt x="2637" y="253"/>
                      <a:pt x="2687" y="235"/>
                    </a:cubicBezTo>
                    <a:cubicBezTo>
                      <a:pt x="2714" y="208"/>
                      <a:pt x="2753" y="191"/>
                      <a:pt x="2792" y="191"/>
                    </a:cubicBezTo>
                    <a:close/>
                    <a:moveTo>
                      <a:pt x="1085" y="921"/>
                    </a:moveTo>
                    <a:cubicBezTo>
                      <a:pt x="1158" y="921"/>
                      <a:pt x="1240" y="980"/>
                      <a:pt x="1236" y="1072"/>
                    </a:cubicBezTo>
                    <a:cubicBezTo>
                      <a:pt x="1256" y="1084"/>
                      <a:pt x="1272" y="1100"/>
                      <a:pt x="1284" y="1119"/>
                    </a:cubicBezTo>
                    <a:cubicBezTo>
                      <a:pt x="1418" y="1326"/>
                      <a:pt x="1757" y="1696"/>
                      <a:pt x="1487" y="1927"/>
                    </a:cubicBezTo>
                    <a:cubicBezTo>
                      <a:pt x="1475" y="1938"/>
                      <a:pt x="1462" y="1945"/>
                      <a:pt x="1449" y="1951"/>
                    </a:cubicBezTo>
                    <a:cubicBezTo>
                      <a:pt x="1410" y="1984"/>
                      <a:pt x="1361" y="2001"/>
                      <a:pt x="1312" y="2001"/>
                    </a:cubicBezTo>
                    <a:cubicBezTo>
                      <a:pt x="1302" y="2001"/>
                      <a:pt x="1292" y="2001"/>
                      <a:pt x="1282" y="1999"/>
                    </a:cubicBezTo>
                    <a:cubicBezTo>
                      <a:pt x="872" y="1956"/>
                      <a:pt x="937" y="1288"/>
                      <a:pt x="977" y="1019"/>
                    </a:cubicBezTo>
                    <a:lnTo>
                      <a:pt x="977" y="1018"/>
                    </a:lnTo>
                    <a:cubicBezTo>
                      <a:pt x="987" y="950"/>
                      <a:pt x="1034" y="921"/>
                      <a:pt x="1085" y="921"/>
                    </a:cubicBezTo>
                    <a:close/>
                    <a:moveTo>
                      <a:pt x="3853" y="0"/>
                    </a:moveTo>
                    <a:cubicBezTo>
                      <a:pt x="2626" y="12"/>
                      <a:pt x="1398" y="24"/>
                      <a:pt x="170" y="34"/>
                    </a:cubicBezTo>
                    <a:lnTo>
                      <a:pt x="1" y="37"/>
                    </a:lnTo>
                    <a:cubicBezTo>
                      <a:pt x="96" y="1056"/>
                      <a:pt x="228" y="2071"/>
                      <a:pt x="394" y="3084"/>
                    </a:cubicBezTo>
                    <a:cubicBezTo>
                      <a:pt x="396" y="3081"/>
                      <a:pt x="398" y="3080"/>
                      <a:pt x="400" y="3079"/>
                    </a:cubicBezTo>
                    <a:lnTo>
                      <a:pt x="3305" y="1791"/>
                    </a:lnTo>
                    <a:cubicBezTo>
                      <a:pt x="3785" y="1577"/>
                      <a:pt x="4265" y="1364"/>
                      <a:pt x="4745" y="1151"/>
                    </a:cubicBezTo>
                    <a:cubicBezTo>
                      <a:pt x="4827" y="1115"/>
                      <a:pt x="4907" y="1082"/>
                      <a:pt x="4988" y="1066"/>
                    </a:cubicBezTo>
                    <a:lnTo>
                      <a:pt x="38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5" name="Google Shape;6185;p60"/>
              <p:cNvSpPr/>
              <p:nvPr/>
            </p:nvSpPr>
            <p:spPr>
              <a:xfrm>
                <a:off x="4074150" y="3207200"/>
                <a:ext cx="2725" cy="1325"/>
              </a:xfrm>
              <a:custGeom>
                <a:avLst/>
                <a:gdLst/>
                <a:ahLst/>
                <a:cxnLst/>
                <a:rect l="l" t="t" r="r" b="b"/>
                <a:pathLst>
                  <a:path w="109" h="53" extrusionOk="0">
                    <a:moveTo>
                      <a:pt x="109" y="0"/>
                    </a:moveTo>
                    <a:lnTo>
                      <a:pt x="87" y="10"/>
                    </a:lnTo>
                    <a:lnTo>
                      <a:pt x="87" y="10"/>
                    </a:lnTo>
                    <a:cubicBezTo>
                      <a:pt x="88" y="9"/>
                      <a:pt x="89" y="9"/>
                      <a:pt x="90" y="9"/>
                    </a:cubicBezTo>
                    <a:lnTo>
                      <a:pt x="109" y="0"/>
                    </a:lnTo>
                    <a:close/>
                    <a:moveTo>
                      <a:pt x="87" y="10"/>
                    </a:moveTo>
                    <a:cubicBezTo>
                      <a:pt x="87" y="10"/>
                      <a:pt x="86" y="10"/>
                      <a:pt x="85" y="10"/>
                    </a:cubicBezTo>
                    <a:lnTo>
                      <a:pt x="85" y="10"/>
                    </a:lnTo>
                    <a:lnTo>
                      <a:pt x="87" y="10"/>
                    </a:lnTo>
                    <a:close/>
                    <a:moveTo>
                      <a:pt x="85" y="10"/>
                    </a:moveTo>
                    <a:lnTo>
                      <a:pt x="0" y="48"/>
                    </a:lnTo>
                    <a:cubicBezTo>
                      <a:pt x="13" y="48"/>
                      <a:pt x="25" y="49"/>
                      <a:pt x="36" y="52"/>
                    </a:cubicBezTo>
                    <a:cubicBezTo>
                      <a:pt x="48" y="34"/>
                      <a:pt x="66" y="19"/>
                      <a:pt x="85"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6" name="Google Shape;6186;p60"/>
              <p:cNvSpPr/>
              <p:nvPr/>
            </p:nvSpPr>
            <p:spPr>
              <a:xfrm>
                <a:off x="4069500" y="3160850"/>
                <a:ext cx="152225" cy="83025"/>
              </a:xfrm>
              <a:custGeom>
                <a:avLst/>
                <a:gdLst/>
                <a:ahLst/>
                <a:cxnLst/>
                <a:rect l="l" t="t" r="r" b="b"/>
                <a:pathLst>
                  <a:path w="6089" h="3321" extrusionOk="0">
                    <a:moveTo>
                      <a:pt x="5118" y="1"/>
                    </a:moveTo>
                    <a:lnTo>
                      <a:pt x="5118" y="1"/>
                    </a:lnTo>
                    <a:cubicBezTo>
                      <a:pt x="5125" y="11"/>
                      <a:pt x="5131" y="21"/>
                      <a:pt x="5137" y="31"/>
                    </a:cubicBezTo>
                    <a:lnTo>
                      <a:pt x="5261" y="92"/>
                    </a:lnTo>
                    <a:cubicBezTo>
                      <a:pt x="5330" y="125"/>
                      <a:pt x="5338" y="193"/>
                      <a:pt x="5314" y="250"/>
                    </a:cubicBezTo>
                    <a:cubicBezTo>
                      <a:pt x="5396" y="297"/>
                      <a:pt x="5406" y="457"/>
                      <a:pt x="5287" y="505"/>
                    </a:cubicBezTo>
                    <a:cubicBezTo>
                      <a:pt x="5099" y="580"/>
                      <a:pt x="4910" y="656"/>
                      <a:pt x="4721" y="730"/>
                    </a:cubicBezTo>
                    <a:cubicBezTo>
                      <a:pt x="3322" y="1528"/>
                      <a:pt x="1812" y="2115"/>
                      <a:pt x="243" y="2474"/>
                    </a:cubicBezTo>
                    <a:cubicBezTo>
                      <a:pt x="232" y="2476"/>
                      <a:pt x="221" y="2477"/>
                      <a:pt x="210" y="2477"/>
                    </a:cubicBezTo>
                    <a:cubicBezTo>
                      <a:pt x="176" y="2477"/>
                      <a:pt x="143" y="2466"/>
                      <a:pt x="115" y="2444"/>
                    </a:cubicBezTo>
                    <a:cubicBezTo>
                      <a:pt x="109" y="2445"/>
                      <a:pt x="104" y="2445"/>
                      <a:pt x="98" y="2445"/>
                    </a:cubicBezTo>
                    <a:cubicBezTo>
                      <a:pt x="62" y="2445"/>
                      <a:pt x="27" y="2430"/>
                      <a:pt x="0" y="2404"/>
                    </a:cubicBezTo>
                    <a:lnTo>
                      <a:pt x="0" y="2404"/>
                    </a:lnTo>
                    <a:cubicBezTo>
                      <a:pt x="46" y="2628"/>
                      <a:pt x="85" y="2857"/>
                      <a:pt x="151" y="3072"/>
                    </a:cubicBezTo>
                    <a:cubicBezTo>
                      <a:pt x="207" y="3257"/>
                      <a:pt x="339" y="3320"/>
                      <a:pt x="498" y="3320"/>
                    </a:cubicBezTo>
                    <a:cubicBezTo>
                      <a:pt x="543" y="3320"/>
                      <a:pt x="590" y="3315"/>
                      <a:pt x="638" y="3306"/>
                    </a:cubicBezTo>
                    <a:cubicBezTo>
                      <a:pt x="1166" y="3206"/>
                      <a:pt x="1691" y="3064"/>
                      <a:pt x="2205" y="2908"/>
                    </a:cubicBezTo>
                    <a:cubicBezTo>
                      <a:pt x="3233" y="2595"/>
                      <a:pt x="4232" y="2192"/>
                      <a:pt x="5186" y="1701"/>
                    </a:cubicBezTo>
                    <a:cubicBezTo>
                      <a:pt x="5266" y="1661"/>
                      <a:pt x="5351" y="1621"/>
                      <a:pt x="5423" y="1576"/>
                    </a:cubicBezTo>
                    <a:cubicBezTo>
                      <a:pt x="5587" y="1556"/>
                      <a:pt x="5739" y="1484"/>
                      <a:pt x="5849" y="1355"/>
                    </a:cubicBezTo>
                    <a:cubicBezTo>
                      <a:pt x="5951" y="1236"/>
                      <a:pt x="6089" y="1007"/>
                      <a:pt x="6016" y="847"/>
                    </a:cubicBezTo>
                    <a:cubicBezTo>
                      <a:pt x="5939" y="684"/>
                      <a:pt x="5782" y="529"/>
                      <a:pt x="5655" y="403"/>
                    </a:cubicBezTo>
                    <a:cubicBezTo>
                      <a:pt x="5572" y="321"/>
                      <a:pt x="5485" y="244"/>
                      <a:pt x="5394" y="174"/>
                    </a:cubicBezTo>
                    <a:cubicBezTo>
                      <a:pt x="5378" y="153"/>
                      <a:pt x="5355" y="136"/>
                      <a:pt x="5331" y="126"/>
                    </a:cubicBezTo>
                    <a:cubicBezTo>
                      <a:pt x="5283" y="91"/>
                      <a:pt x="5234" y="56"/>
                      <a:pt x="5185" y="23"/>
                    </a:cubicBezTo>
                    <a:cubicBezTo>
                      <a:pt x="5165" y="9"/>
                      <a:pt x="5143"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7" name="Google Shape;6187;p60"/>
              <p:cNvSpPr/>
              <p:nvPr/>
            </p:nvSpPr>
            <p:spPr>
              <a:xfrm>
                <a:off x="4072375" y="3179100"/>
                <a:ext cx="115150" cy="43700"/>
              </a:xfrm>
              <a:custGeom>
                <a:avLst/>
                <a:gdLst/>
                <a:ahLst/>
                <a:cxnLst/>
                <a:rect l="l" t="t" r="r" b="b"/>
                <a:pathLst>
                  <a:path w="4606" h="1748" extrusionOk="0">
                    <a:moveTo>
                      <a:pt x="4606" y="0"/>
                    </a:moveTo>
                    <a:cubicBezTo>
                      <a:pt x="3833" y="308"/>
                      <a:pt x="3058" y="610"/>
                      <a:pt x="2279" y="904"/>
                    </a:cubicBezTo>
                    <a:cubicBezTo>
                      <a:pt x="1804" y="1086"/>
                      <a:pt x="1327" y="1263"/>
                      <a:pt x="849" y="1440"/>
                    </a:cubicBezTo>
                    <a:cubicBezTo>
                      <a:pt x="719" y="1488"/>
                      <a:pt x="587" y="1538"/>
                      <a:pt x="455" y="1584"/>
                    </a:cubicBezTo>
                    <a:cubicBezTo>
                      <a:pt x="383" y="1610"/>
                      <a:pt x="308" y="1633"/>
                      <a:pt x="232" y="1633"/>
                    </a:cubicBezTo>
                    <a:cubicBezTo>
                      <a:pt x="225" y="1633"/>
                      <a:pt x="217" y="1633"/>
                      <a:pt x="209" y="1632"/>
                    </a:cubicBezTo>
                    <a:lnTo>
                      <a:pt x="54" y="1700"/>
                    </a:lnTo>
                    <a:cubicBezTo>
                      <a:pt x="37" y="1708"/>
                      <a:pt x="18" y="1712"/>
                      <a:pt x="0" y="1714"/>
                    </a:cubicBezTo>
                    <a:cubicBezTo>
                      <a:pt x="27" y="1736"/>
                      <a:pt x="60" y="1747"/>
                      <a:pt x="94" y="1747"/>
                    </a:cubicBezTo>
                    <a:cubicBezTo>
                      <a:pt x="105" y="1747"/>
                      <a:pt x="116" y="1746"/>
                      <a:pt x="127" y="1744"/>
                    </a:cubicBezTo>
                    <a:cubicBezTo>
                      <a:pt x="1697" y="1385"/>
                      <a:pt x="3205"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8" name="Google Shape;6188;p60"/>
              <p:cNvSpPr/>
              <p:nvPr/>
            </p:nvSpPr>
            <p:spPr>
              <a:xfrm>
                <a:off x="4161400" y="3179350"/>
                <a:ext cx="6550" cy="2925"/>
              </a:xfrm>
              <a:custGeom>
                <a:avLst/>
                <a:gdLst/>
                <a:ahLst/>
                <a:cxnLst/>
                <a:rect l="l" t="t" r="r" b="b"/>
                <a:pathLst>
                  <a:path w="262" h="117" extrusionOk="0">
                    <a:moveTo>
                      <a:pt x="250" y="1"/>
                    </a:moveTo>
                    <a:cubicBezTo>
                      <a:pt x="168" y="39"/>
                      <a:pt x="84" y="77"/>
                      <a:pt x="1" y="117"/>
                    </a:cubicBezTo>
                    <a:cubicBezTo>
                      <a:pt x="87" y="83"/>
                      <a:pt x="174" y="49"/>
                      <a:pt x="261" y="15"/>
                    </a:cubicBezTo>
                    <a:cubicBezTo>
                      <a:pt x="257" y="11"/>
                      <a:pt x="254" y="6"/>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89" name="Google Shape;6189;p60"/>
              <p:cNvSpPr/>
              <p:nvPr/>
            </p:nvSpPr>
            <p:spPr>
              <a:xfrm>
                <a:off x="4080500" y="3149575"/>
                <a:ext cx="22125" cy="27025"/>
              </a:xfrm>
              <a:custGeom>
                <a:avLst/>
                <a:gdLst/>
                <a:ahLst/>
                <a:cxnLst/>
                <a:rect l="l" t="t" r="r" b="b"/>
                <a:pathLst>
                  <a:path w="885" h="1081" extrusionOk="0">
                    <a:moveTo>
                      <a:pt x="212" y="1"/>
                    </a:moveTo>
                    <a:cubicBezTo>
                      <a:pt x="161" y="1"/>
                      <a:pt x="115" y="30"/>
                      <a:pt x="105" y="97"/>
                    </a:cubicBezTo>
                    <a:cubicBezTo>
                      <a:pt x="65" y="367"/>
                      <a:pt x="0" y="1035"/>
                      <a:pt x="410" y="1078"/>
                    </a:cubicBezTo>
                    <a:cubicBezTo>
                      <a:pt x="420" y="1080"/>
                      <a:pt x="430" y="1080"/>
                      <a:pt x="440" y="1080"/>
                    </a:cubicBezTo>
                    <a:cubicBezTo>
                      <a:pt x="489" y="1080"/>
                      <a:pt x="538" y="1063"/>
                      <a:pt x="577" y="1030"/>
                    </a:cubicBezTo>
                    <a:cubicBezTo>
                      <a:pt x="590" y="1025"/>
                      <a:pt x="603" y="1017"/>
                      <a:pt x="615" y="1007"/>
                    </a:cubicBezTo>
                    <a:cubicBezTo>
                      <a:pt x="885" y="776"/>
                      <a:pt x="546" y="406"/>
                      <a:pt x="412" y="199"/>
                    </a:cubicBezTo>
                    <a:cubicBezTo>
                      <a:pt x="400" y="180"/>
                      <a:pt x="384" y="164"/>
                      <a:pt x="364" y="152"/>
                    </a:cubicBezTo>
                    <a:cubicBezTo>
                      <a:pt x="368" y="60"/>
                      <a:pt x="28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0" name="Google Shape;6190;p60"/>
              <p:cNvSpPr/>
              <p:nvPr/>
            </p:nvSpPr>
            <p:spPr>
              <a:xfrm>
                <a:off x="4123400" y="3131325"/>
                <a:ext cx="24125" cy="24250"/>
              </a:xfrm>
              <a:custGeom>
                <a:avLst/>
                <a:gdLst/>
                <a:ahLst/>
                <a:cxnLst/>
                <a:rect l="l" t="t" r="r" b="b"/>
                <a:pathLst>
                  <a:path w="965" h="970" extrusionOk="0">
                    <a:moveTo>
                      <a:pt x="204" y="0"/>
                    </a:moveTo>
                    <a:cubicBezTo>
                      <a:pt x="165" y="0"/>
                      <a:pt x="127" y="17"/>
                      <a:pt x="99" y="44"/>
                    </a:cubicBezTo>
                    <a:cubicBezTo>
                      <a:pt x="49" y="62"/>
                      <a:pt x="15" y="109"/>
                      <a:pt x="14" y="162"/>
                    </a:cubicBezTo>
                    <a:cubicBezTo>
                      <a:pt x="0" y="371"/>
                      <a:pt x="57" y="579"/>
                      <a:pt x="174" y="752"/>
                    </a:cubicBezTo>
                    <a:cubicBezTo>
                      <a:pt x="244" y="855"/>
                      <a:pt x="347" y="970"/>
                      <a:pt x="471" y="970"/>
                    </a:cubicBezTo>
                    <a:cubicBezTo>
                      <a:pt x="505" y="970"/>
                      <a:pt x="541" y="961"/>
                      <a:pt x="578" y="941"/>
                    </a:cubicBezTo>
                    <a:cubicBezTo>
                      <a:pt x="965" y="732"/>
                      <a:pt x="495" y="151"/>
                      <a:pt x="266" y="17"/>
                    </a:cubicBezTo>
                    <a:cubicBezTo>
                      <a:pt x="247" y="5"/>
                      <a:pt x="225"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1" name="Google Shape;6191;p60"/>
              <p:cNvSpPr/>
              <p:nvPr/>
            </p:nvSpPr>
            <p:spPr>
              <a:xfrm>
                <a:off x="4183400" y="3152900"/>
                <a:ext cx="14075" cy="10575"/>
              </a:xfrm>
              <a:custGeom>
                <a:avLst/>
                <a:gdLst/>
                <a:ahLst/>
                <a:cxnLst/>
                <a:rect l="l" t="t" r="r" b="b"/>
                <a:pathLst>
                  <a:path w="563" h="423" extrusionOk="0">
                    <a:moveTo>
                      <a:pt x="93" y="1"/>
                    </a:moveTo>
                    <a:cubicBezTo>
                      <a:pt x="62" y="1"/>
                      <a:pt x="31" y="4"/>
                      <a:pt x="1" y="11"/>
                    </a:cubicBezTo>
                    <a:lnTo>
                      <a:pt x="439" y="422"/>
                    </a:lnTo>
                    <a:cubicBezTo>
                      <a:pt x="455" y="367"/>
                      <a:pt x="502" y="321"/>
                      <a:pt x="558" y="321"/>
                    </a:cubicBezTo>
                    <a:cubicBezTo>
                      <a:pt x="560" y="321"/>
                      <a:pt x="561" y="321"/>
                      <a:pt x="562" y="321"/>
                    </a:cubicBezTo>
                    <a:cubicBezTo>
                      <a:pt x="493" y="214"/>
                      <a:pt x="409" y="115"/>
                      <a:pt x="298" y="53"/>
                    </a:cubicBezTo>
                    <a:cubicBezTo>
                      <a:pt x="235"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2" name="Google Shape;6192;p60"/>
              <p:cNvSpPr/>
              <p:nvPr/>
            </p:nvSpPr>
            <p:spPr>
              <a:xfrm>
                <a:off x="4066400" y="3203600"/>
                <a:ext cx="3900" cy="17375"/>
              </a:xfrm>
              <a:custGeom>
                <a:avLst/>
                <a:gdLst/>
                <a:ahLst/>
                <a:cxnLst/>
                <a:rect l="l" t="t" r="r" b="b"/>
                <a:pathLst>
                  <a:path w="156" h="695" extrusionOk="0">
                    <a:moveTo>
                      <a:pt x="86" y="1"/>
                    </a:moveTo>
                    <a:cubicBezTo>
                      <a:pt x="40" y="21"/>
                      <a:pt x="15" y="71"/>
                      <a:pt x="25" y="120"/>
                    </a:cubicBezTo>
                    <a:cubicBezTo>
                      <a:pt x="6" y="148"/>
                      <a:pt x="1" y="184"/>
                      <a:pt x="8" y="218"/>
                    </a:cubicBezTo>
                    <a:cubicBezTo>
                      <a:pt x="38" y="359"/>
                      <a:pt x="68" y="500"/>
                      <a:pt x="97" y="641"/>
                    </a:cubicBezTo>
                    <a:cubicBezTo>
                      <a:pt x="101" y="661"/>
                      <a:pt x="109" y="680"/>
                      <a:pt x="123" y="695"/>
                    </a:cubicBezTo>
                    <a:cubicBezTo>
                      <a:pt x="114" y="646"/>
                      <a:pt x="104" y="597"/>
                      <a:pt x="93" y="549"/>
                    </a:cubicBezTo>
                    <a:cubicBezTo>
                      <a:pt x="80" y="493"/>
                      <a:pt x="104" y="434"/>
                      <a:pt x="155" y="406"/>
                    </a:cubicBezTo>
                    <a:cubicBezTo>
                      <a:pt x="131" y="271"/>
                      <a:pt x="108"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3" name="Google Shape;6193;p60"/>
              <p:cNvSpPr/>
              <p:nvPr/>
            </p:nvSpPr>
            <p:spPr>
              <a:xfrm>
                <a:off x="4068525" y="3153125"/>
                <a:ext cx="126250" cy="60600"/>
              </a:xfrm>
              <a:custGeom>
                <a:avLst/>
                <a:gdLst/>
                <a:ahLst/>
                <a:cxnLst/>
                <a:rect l="l" t="t" r="r" b="b"/>
                <a:pathLst>
                  <a:path w="5050" h="2424" extrusionOk="0">
                    <a:moveTo>
                      <a:pt x="303" y="2176"/>
                    </a:moveTo>
                    <a:cubicBezTo>
                      <a:pt x="286" y="2185"/>
                      <a:pt x="272" y="2198"/>
                      <a:pt x="260" y="2214"/>
                    </a:cubicBezTo>
                    <a:cubicBezTo>
                      <a:pt x="251" y="2212"/>
                      <a:pt x="241" y="2211"/>
                      <a:pt x="231" y="2211"/>
                    </a:cubicBezTo>
                    <a:cubicBezTo>
                      <a:pt x="229" y="2211"/>
                      <a:pt x="227" y="2211"/>
                      <a:pt x="224" y="2211"/>
                    </a:cubicBezTo>
                    <a:lnTo>
                      <a:pt x="303" y="2176"/>
                    </a:lnTo>
                    <a:close/>
                    <a:moveTo>
                      <a:pt x="4595" y="1"/>
                    </a:moveTo>
                    <a:cubicBezTo>
                      <a:pt x="4514" y="17"/>
                      <a:pt x="4433" y="51"/>
                      <a:pt x="4352" y="87"/>
                    </a:cubicBezTo>
                    <a:cubicBezTo>
                      <a:pt x="3872" y="299"/>
                      <a:pt x="3392" y="513"/>
                      <a:pt x="2912" y="727"/>
                    </a:cubicBezTo>
                    <a:lnTo>
                      <a:pt x="7" y="2015"/>
                    </a:lnTo>
                    <a:cubicBezTo>
                      <a:pt x="5" y="2016"/>
                      <a:pt x="3" y="2017"/>
                      <a:pt x="1" y="2018"/>
                    </a:cubicBezTo>
                    <a:cubicBezTo>
                      <a:pt x="23" y="2154"/>
                      <a:pt x="46" y="2289"/>
                      <a:pt x="70" y="2424"/>
                    </a:cubicBezTo>
                    <a:cubicBezTo>
                      <a:pt x="73" y="2421"/>
                      <a:pt x="76" y="2419"/>
                      <a:pt x="81" y="2417"/>
                    </a:cubicBezTo>
                    <a:cubicBezTo>
                      <a:pt x="72" y="2353"/>
                      <a:pt x="112" y="2294"/>
                      <a:pt x="172" y="2276"/>
                    </a:cubicBezTo>
                    <a:cubicBezTo>
                      <a:pt x="1814" y="1738"/>
                      <a:pt x="3440" y="1155"/>
                      <a:pt x="5050" y="526"/>
                    </a:cubicBezTo>
                    <a:cubicBezTo>
                      <a:pt x="5028" y="492"/>
                      <a:pt x="5021" y="450"/>
                      <a:pt x="5034" y="412"/>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4" name="Google Shape;6194;p60"/>
              <p:cNvSpPr/>
              <p:nvPr/>
            </p:nvSpPr>
            <p:spPr>
              <a:xfrm>
                <a:off x="4187475" y="3160925"/>
                <a:ext cx="17175" cy="18225"/>
              </a:xfrm>
              <a:custGeom>
                <a:avLst/>
                <a:gdLst/>
                <a:ahLst/>
                <a:cxnLst/>
                <a:rect l="l" t="t" r="r" b="b"/>
                <a:pathLst>
                  <a:path w="687" h="729" extrusionOk="0">
                    <a:moveTo>
                      <a:pt x="394" y="0"/>
                    </a:moveTo>
                    <a:cubicBezTo>
                      <a:pt x="339" y="0"/>
                      <a:pt x="292" y="46"/>
                      <a:pt x="276" y="101"/>
                    </a:cubicBezTo>
                    <a:lnTo>
                      <a:pt x="452" y="268"/>
                    </a:lnTo>
                    <a:cubicBezTo>
                      <a:pt x="516" y="329"/>
                      <a:pt x="497" y="435"/>
                      <a:pt x="426" y="479"/>
                    </a:cubicBezTo>
                    <a:cubicBezTo>
                      <a:pt x="286" y="564"/>
                      <a:pt x="144" y="647"/>
                      <a:pt x="1" y="728"/>
                    </a:cubicBezTo>
                    <a:cubicBezTo>
                      <a:pt x="190" y="653"/>
                      <a:pt x="378" y="578"/>
                      <a:pt x="567" y="503"/>
                    </a:cubicBezTo>
                    <a:cubicBezTo>
                      <a:pt x="686" y="454"/>
                      <a:pt x="676" y="295"/>
                      <a:pt x="594" y="248"/>
                    </a:cubicBezTo>
                    <a:cubicBezTo>
                      <a:pt x="618" y="190"/>
                      <a:pt x="610" y="122"/>
                      <a:pt x="541" y="89"/>
                    </a:cubicBezTo>
                    <a:lnTo>
                      <a:pt x="416" y="30"/>
                    </a:lnTo>
                    <a:cubicBezTo>
                      <a:pt x="410" y="20"/>
                      <a:pt x="405" y="10"/>
                      <a:pt x="398" y="0"/>
                    </a:cubicBezTo>
                    <a:cubicBezTo>
                      <a:pt x="397" y="0"/>
                      <a:pt x="396" y="0"/>
                      <a:pt x="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5" name="Google Shape;6195;p60"/>
              <p:cNvSpPr/>
              <p:nvPr/>
            </p:nvSpPr>
            <p:spPr>
              <a:xfrm>
                <a:off x="4068375" y="3213725"/>
                <a:ext cx="4025" cy="8275"/>
              </a:xfrm>
              <a:custGeom>
                <a:avLst/>
                <a:gdLst/>
                <a:ahLst/>
                <a:cxnLst/>
                <a:rect l="l" t="t" r="r" b="b"/>
                <a:pathLst>
                  <a:path w="161" h="331" extrusionOk="0">
                    <a:moveTo>
                      <a:pt x="76" y="1"/>
                    </a:moveTo>
                    <a:cubicBezTo>
                      <a:pt x="25" y="29"/>
                      <a:pt x="1" y="89"/>
                      <a:pt x="14" y="144"/>
                    </a:cubicBezTo>
                    <a:cubicBezTo>
                      <a:pt x="25" y="193"/>
                      <a:pt x="35" y="241"/>
                      <a:pt x="45" y="290"/>
                    </a:cubicBezTo>
                    <a:cubicBezTo>
                      <a:pt x="71" y="316"/>
                      <a:pt x="106" y="330"/>
                      <a:pt x="142" y="330"/>
                    </a:cubicBezTo>
                    <a:cubicBezTo>
                      <a:pt x="148" y="330"/>
                      <a:pt x="154" y="330"/>
                      <a:pt x="160" y="329"/>
                    </a:cubicBezTo>
                    <a:cubicBezTo>
                      <a:pt x="140" y="313"/>
                      <a:pt x="127" y="291"/>
                      <a:pt x="123"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6" name="Google Shape;6196;p60"/>
              <p:cNvSpPr/>
              <p:nvPr/>
            </p:nvSpPr>
            <p:spPr>
              <a:xfrm>
                <a:off x="4070225" y="3163475"/>
                <a:ext cx="130200" cy="58500"/>
              </a:xfrm>
              <a:custGeom>
                <a:avLst/>
                <a:gdLst/>
                <a:ahLst/>
                <a:cxnLst/>
                <a:rect l="l" t="t" r="r" b="b"/>
                <a:pathLst>
                  <a:path w="5208" h="2340" extrusionOk="0">
                    <a:moveTo>
                      <a:pt x="3897" y="636"/>
                    </a:moveTo>
                    <a:cubicBezTo>
                      <a:pt x="3901" y="641"/>
                      <a:pt x="3904" y="646"/>
                      <a:pt x="3908" y="650"/>
                    </a:cubicBezTo>
                    <a:cubicBezTo>
                      <a:pt x="3821" y="684"/>
                      <a:pt x="3735" y="718"/>
                      <a:pt x="3648" y="752"/>
                    </a:cubicBezTo>
                    <a:cubicBezTo>
                      <a:pt x="3731" y="714"/>
                      <a:pt x="3815" y="674"/>
                      <a:pt x="3897" y="636"/>
                    </a:cubicBezTo>
                    <a:close/>
                    <a:moveTo>
                      <a:pt x="4965" y="0"/>
                    </a:moveTo>
                    <a:lnTo>
                      <a:pt x="4965" y="0"/>
                    </a:lnTo>
                    <a:cubicBezTo>
                      <a:pt x="4953" y="38"/>
                      <a:pt x="4958" y="80"/>
                      <a:pt x="4981" y="114"/>
                    </a:cubicBezTo>
                    <a:cubicBezTo>
                      <a:pt x="3372" y="742"/>
                      <a:pt x="1746" y="1326"/>
                      <a:pt x="104" y="1863"/>
                    </a:cubicBezTo>
                    <a:cubicBezTo>
                      <a:pt x="42" y="1882"/>
                      <a:pt x="4" y="1942"/>
                      <a:pt x="12" y="2005"/>
                    </a:cubicBezTo>
                    <a:cubicBezTo>
                      <a:pt x="8" y="2006"/>
                      <a:pt x="4" y="2008"/>
                      <a:pt x="1" y="2011"/>
                    </a:cubicBezTo>
                    <a:cubicBezTo>
                      <a:pt x="17" y="2100"/>
                      <a:pt x="32" y="2188"/>
                      <a:pt x="48" y="2276"/>
                    </a:cubicBezTo>
                    <a:cubicBezTo>
                      <a:pt x="53" y="2301"/>
                      <a:pt x="66" y="2323"/>
                      <a:pt x="86" y="2339"/>
                    </a:cubicBezTo>
                    <a:cubicBezTo>
                      <a:pt x="104" y="2338"/>
                      <a:pt x="123" y="2333"/>
                      <a:pt x="140" y="2325"/>
                    </a:cubicBezTo>
                    <a:lnTo>
                      <a:pt x="295" y="2257"/>
                    </a:lnTo>
                    <a:cubicBezTo>
                      <a:pt x="303" y="2258"/>
                      <a:pt x="311" y="2258"/>
                      <a:pt x="319" y="2258"/>
                    </a:cubicBezTo>
                    <a:cubicBezTo>
                      <a:pt x="395" y="2258"/>
                      <a:pt x="469" y="2236"/>
                      <a:pt x="540" y="2210"/>
                    </a:cubicBezTo>
                    <a:cubicBezTo>
                      <a:pt x="673" y="2164"/>
                      <a:pt x="804" y="2114"/>
                      <a:pt x="935" y="2065"/>
                    </a:cubicBezTo>
                    <a:cubicBezTo>
                      <a:pt x="1413" y="1889"/>
                      <a:pt x="1889" y="1711"/>
                      <a:pt x="2365" y="1530"/>
                    </a:cubicBezTo>
                    <a:cubicBezTo>
                      <a:pt x="3143" y="1236"/>
                      <a:pt x="3919" y="934"/>
                      <a:pt x="4691" y="626"/>
                    </a:cubicBezTo>
                    <a:cubicBezTo>
                      <a:pt x="4834" y="546"/>
                      <a:pt x="4976" y="462"/>
                      <a:pt x="5116" y="377"/>
                    </a:cubicBezTo>
                    <a:cubicBezTo>
                      <a:pt x="5187" y="333"/>
                      <a:pt x="5207" y="227"/>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7" name="Google Shape;6197;p60"/>
              <p:cNvSpPr/>
              <p:nvPr/>
            </p:nvSpPr>
            <p:spPr>
              <a:xfrm>
                <a:off x="4033325" y="3436075"/>
                <a:ext cx="129475" cy="109600"/>
              </a:xfrm>
              <a:custGeom>
                <a:avLst/>
                <a:gdLst/>
                <a:ahLst/>
                <a:cxnLst/>
                <a:rect l="l" t="t" r="r" b="b"/>
                <a:pathLst>
                  <a:path w="5179" h="4384" extrusionOk="0">
                    <a:moveTo>
                      <a:pt x="1296" y="2056"/>
                    </a:moveTo>
                    <a:cubicBezTo>
                      <a:pt x="1327" y="2056"/>
                      <a:pt x="1359" y="2066"/>
                      <a:pt x="1388" y="2089"/>
                    </a:cubicBezTo>
                    <a:cubicBezTo>
                      <a:pt x="1571" y="2238"/>
                      <a:pt x="1785" y="2400"/>
                      <a:pt x="1896" y="2613"/>
                    </a:cubicBezTo>
                    <a:cubicBezTo>
                      <a:pt x="1979" y="2773"/>
                      <a:pt x="1962" y="2997"/>
                      <a:pt x="1783" y="3085"/>
                    </a:cubicBezTo>
                    <a:cubicBezTo>
                      <a:pt x="1743" y="3105"/>
                      <a:pt x="1705" y="3114"/>
                      <a:pt x="1668" y="3114"/>
                    </a:cubicBezTo>
                    <a:cubicBezTo>
                      <a:pt x="1523" y="3114"/>
                      <a:pt x="1401" y="2980"/>
                      <a:pt x="1326" y="2859"/>
                    </a:cubicBezTo>
                    <a:cubicBezTo>
                      <a:pt x="1205" y="2665"/>
                      <a:pt x="1148" y="2438"/>
                      <a:pt x="1153" y="2210"/>
                    </a:cubicBezTo>
                    <a:cubicBezTo>
                      <a:pt x="1153" y="2195"/>
                      <a:pt x="1156" y="2179"/>
                      <a:pt x="1160" y="2166"/>
                    </a:cubicBezTo>
                    <a:cubicBezTo>
                      <a:pt x="1170" y="2101"/>
                      <a:pt x="1230" y="2056"/>
                      <a:pt x="1296" y="2056"/>
                    </a:cubicBezTo>
                    <a:close/>
                    <a:moveTo>
                      <a:pt x="2982" y="3291"/>
                    </a:moveTo>
                    <a:cubicBezTo>
                      <a:pt x="3003" y="3291"/>
                      <a:pt x="3025" y="3296"/>
                      <a:pt x="3044" y="3306"/>
                    </a:cubicBezTo>
                    <a:cubicBezTo>
                      <a:pt x="3273" y="3440"/>
                      <a:pt x="3743" y="4023"/>
                      <a:pt x="3357" y="4231"/>
                    </a:cubicBezTo>
                    <a:cubicBezTo>
                      <a:pt x="3319" y="4252"/>
                      <a:pt x="3283" y="4260"/>
                      <a:pt x="3249" y="4260"/>
                    </a:cubicBezTo>
                    <a:cubicBezTo>
                      <a:pt x="3125" y="4260"/>
                      <a:pt x="3022" y="4146"/>
                      <a:pt x="2952" y="4043"/>
                    </a:cubicBezTo>
                    <a:cubicBezTo>
                      <a:pt x="2835" y="3869"/>
                      <a:pt x="2778" y="3662"/>
                      <a:pt x="2792" y="3453"/>
                    </a:cubicBezTo>
                    <a:cubicBezTo>
                      <a:pt x="2793" y="3400"/>
                      <a:pt x="2827" y="3353"/>
                      <a:pt x="2877" y="3335"/>
                    </a:cubicBezTo>
                    <a:cubicBezTo>
                      <a:pt x="2904" y="3308"/>
                      <a:pt x="2943" y="3291"/>
                      <a:pt x="2982" y="3291"/>
                    </a:cubicBezTo>
                    <a:close/>
                    <a:moveTo>
                      <a:pt x="531" y="1"/>
                    </a:moveTo>
                    <a:cubicBezTo>
                      <a:pt x="310" y="1"/>
                      <a:pt x="132" y="173"/>
                      <a:pt x="58" y="374"/>
                    </a:cubicBezTo>
                    <a:cubicBezTo>
                      <a:pt x="0" y="529"/>
                      <a:pt x="13" y="688"/>
                      <a:pt x="54" y="842"/>
                    </a:cubicBezTo>
                    <a:cubicBezTo>
                      <a:pt x="42" y="863"/>
                      <a:pt x="35" y="889"/>
                      <a:pt x="37" y="914"/>
                    </a:cubicBezTo>
                    <a:cubicBezTo>
                      <a:pt x="87" y="2074"/>
                      <a:pt x="184" y="3230"/>
                      <a:pt x="326" y="4383"/>
                    </a:cubicBezTo>
                    <a:lnTo>
                      <a:pt x="1141" y="4369"/>
                    </a:lnTo>
                    <a:cubicBezTo>
                      <a:pt x="1146" y="4272"/>
                      <a:pt x="1158" y="4184"/>
                      <a:pt x="1168" y="4119"/>
                    </a:cubicBezTo>
                    <a:cubicBezTo>
                      <a:pt x="1178" y="4051"/>
                      <a:pt x="1225" y="4022"/>
                      <a:pt x="1276" y="4022"/>
                    </a:cubicBezTo>
                    <a:cubicBezTo>
                      <a:pt x="1349" y="4022"/>
                      <a:pt x="1431" y="4081"/>
                      <a:pt x="1427" y="4174"/>
                    </a:cubicBezTo>
                    <a:cubicBezTo>
                      <a:pt x="1446" y="4185"/>
                      <a:pt x="1463" y="4201"/>
                      <a:pt x="1475" y="4220"/>
                    </a:cubicBezTo>
                    <a:cubicBezTo>
                      <a:pt x="1501" y="4261"/>
                      <a:pt x="1537" y="4309"/>
                      <a:pt x="1573" y="4361"/>
                    </a:cubicBezTo>
                    <a:lnTo>
                      <a:pt x="4820" y="4303"/>
                    </a:lnTo>
                    <a:lnTo>
                      <a:pt x="4937" y="4251"/>
                    </a:lnTo>
                    <a:cubicBezTo>
                      <a:pt x="5017" y="4214"/>
                      <a:pt x="5097" y="4180"/>
                      <a:pt x="5179" y="4164"/>
                    </a:cubicBezTo>
                    <a:lnTo>
                      <a:pt x="3145" y="2257"/>
                    </a:lnTo>
                    <a:lnTo>
                      <a:pt x="1820" y="1014"/>
                    </a:lnTo>
                    <a:lnTo>
                      <a:pt x="1177" y="410"/>
                    </a:lnTo>
                    <a:cubicBezTo>
                      <a:pt x="1006" y="250"/>
                      <a:pt x="820" y="23"/>
                      <a:pt x="568" y="2"/>
                    </a:cubicBezTo>
                    <a:cubicBezTo>
                      <a:pt x="556" y="1"/>
                      <a:pt x="543" y="1"/>
                      <a:pt x="5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8" name="Google Shape;6198;p60"/>
              <p:cNvSpPr/>
              <p:nvPr/>
            </p:nvSpPr>
            <p:spPr>
              <a:xfrm>
                <a:off x="4061850" y="3536600"/>
                <a:ext cx="10775" cy="8700"/>
              </a:xfrm>
              <a:custGeom>
                <a:avLst/>
                <a:gdLst/>
                <a:ahLst/>
                <a:cxnLst/>
                <a:rect l="l" t="t" r="r" b="b"/>
                <a:pathLst>
                  <a:path w="431" h="348" extrusionOk="0">
                    <a:moveTo>
                      <a:pt x="134" y="1"/>
                    </a:moveTo>
                    <a:cubicBezTo>
                      <a:pt x="83" y="1"/>
                      <a:pt x="36" y="30"/>
                      <a:pt x="27" y="98"/>
                    </a:cubicBezTo>
                    <a:cubicBezTo>
                      <a:pt x="17" y="163"/>
                      <a:pt x="5" y="251"/>
                      <a:pt x="0" y="348"/>
                    </a:cubicBezTo>
                    <a:lnTo>
                      <a:pt x="431" y="339"/>
                    </a:lnTo>
                    <a:cubicBezTo>
                      <a:pt x="394" y="288"/>
                      <a:pt x="359" y="240"/>
                      <a:pt x="333" y="199"/>
                    </a:cubicBezTo>
                    <a:cubicBezTo>
                      <a:pt x="321" y="180"/>
                      <a:pt x="304" y="164"/>
                      <a:pt x="285" y="152"/>
                    </a:cubicBezTo>
                    <a:cubicBezTo>
                      <a:pt x="289" y="60"/>
                      <a:pt x="207"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199" name="Google Shape;6199;p60"/>
              <p:cNvSpPr/>
              <p:nvPr/>
            </p:nvSpPr>
            <p:spPr>
              <a:xfrm>
                <a:off x="4062025" y="3487450"/>
                <a:ext cx="20750" cy="26475"/>
              </a:xfrm>
              <a:custGeom>
                <a:avLst/>
                <a:gdLst/>
                <a:ahLst/>
                <a:cxnLst/>
                <a:rect l="l" t="t" r="r" b="b"/>
                <a:pathLst>
                  <a:path w="830" h="1059" extrusionOk="0">
                    <a:moveTo>
                      <a:pt x="148" y="1"/>
                    </a:moveTo>
                    <a:cubicBezTo>
                      <a:pt x="82" y="1"/>
                      <a:pt x="21" y="46"/>
                      <a:pt x="12" y="111"/>
                    </a:cubicBezTo>
                    <a:cubicBezTo>
                      <a:pt x="7" y="124"/>
                      <a:pt x="5" y="140"/>
                      <a:pt x="5" y="155"/>
                    </a:cubicBezTo>
                    <a:cubicBezTo>
                      <a:pt x="0" y="383"/>
                      <a:pt x="57" y="610"/>
                      <a:pt x="177" y="804"/>
                    </a:cubicBezTo>
                    <a:cubicBezTo>
                      <a:pt x="253" y="925"/>
                      <a:pt x="375" y="1059"/>
                      <a:pt x="520" y="1059"/>
                    </a:cubicBezTo>
                    <a:cubicBezTo>
                      <a:pt x="557" y="1059"/>
                      <a:pt x="595" y="1050"/>
                      <a:pt x="635" y="1030"/>
                    </a:cubicBezTo>
                    <a:cubicBezTo>
                      <a:pt x="813" y="942"/>
                      <a:pt x="830" y="718"/>
                      <a:pt x="747" y="558"/>
                    </a:cubicBezTo>
                    <a:cubicBezTo>
                      <a:pt x="636"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0" name="Google Shape;6200;p60"/>
              <p:cNvSpPr/>
              <p:nvPr/>
            </p:nvSpPr>
            <p:spPr>
              <a:xfrm>
                <a:off x="4102775" y="3518325"/>
                <a:ext cx="24125" cy="24275"/>
              </a:xfrm>
              <a:custGeom>
                <a:avLst/>
                <a:gdLst/>
                <a:ahLst/>
                <a:cxnLst/>
                <a:rect l="l" t="t" r="r" b="b"/>
                <a:pathLst>
                  <a:path w="965" h="971" extrusionOk="0">
                    <a:moveTo>
                      <a:pt x="205" y="0"/>
                    </a:moveTo>
                    <a:cubicBezTo>
                      <a:pt x="166" y="0"/>
                      <a:pt x="126" y="18"/>
                      <a:pt x="99" y="45"/>
                    </a:cubicBezTo>
                    <a:cubicBezTo>
                      <a:pt x="49" y="63"/>
                      <a:pt x="15" y="110"/>
                      <a:pt x="14" y="163"/>
                    </a:cubicBezTo>
                    <a:cubicBezTo>
                      <a:pt x="0" y="372"/>
                      <a:pt x="57" y="579"/>
                      <a:pt x="174" y="752"/>
                    </a:cubicBezTo>
                    <a:cubicBezTo>
                      <a:pt x="244" y="856"/>
                      <a:pt x="347" y="970"/>
                      <a:pt x="472" y="970"/>
                    </a:cubicBezTo>
                    <a:cubicBezTo>
                      <a:pt x="506" y="970"/>
                      <a:pt x="541" y="961"/>
                      <a:pt x="579" y="941"/>
                    </a:cubicBezTo>
                    <a:cubicBezTo>
                      <a:pt x="965" y="733"/>
                      <a:pt x="495" y="150"/>
                      <a:pt x="266" y="16"/>
                    </a:cubicBezTo>
                    <a:cubicBezTo>
                      <a:pt x="247" y="5"/>
                      <a:pt x="226"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1" name="Google Shape;6201;p60"/>
              <p:cNvSpPr/>
              <p:nvPr/>
            </p:nvSpPr>
            <p:spPr>
              <a:xfrm>
                <a:off x="4162775" y="3539925"/>
                <a:ext cx="10250" cy="3500"/>
              </a:xfrm>
              <a:custGeom>
                <a:avLst/>
                <a:gdLst/>
                <a:ahLst/>
                <a:cxnLst/>
                <a:rect l="l" t="t" r="r" b="b"/>
                <a:pathLst>
                  <a:path w="410" h="140" extrusionOk="0">
                    <a:moveTo>
                      <a:pt x="93" y="0"/>
                    </a:moveTo>
                    <a:cubicBezTo>
                      <a:pt x="62" y="0"/>
                      <a:pt x="31" y="4"/>
                      <a:pt x="1" y="10"/>
                    </a:cubicBezTo>
                    <a:lnTo>
                      <a:pt x="137" y="139"/>
                    </a:lnTo>
                    <a:lnTo>
                      <a:pt x="409" y="134"/>
                    </a:lnTo>
                    <a:cubicBezTo>
                      <a:pt x="375" y="103"/>
                      <a:pt x="338" y="7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2" name="Google Shape;6202;p60"/>
              <p:cNvSpPr/>
              <p:nvPr/>
            </p:nvSpPr>
            <p:spPr>
              <a:xfrm>
                <a:off x="4153775" y="3540175"/>
                <a:ext cx="12425" cy="3450"/>
              </a:xfrm>
              <a:custGeom>
                <a:avLst/>
                <a:gdLst/>
                <a:ahLst/>
                <a:cxnLst/>
                <a:rect l="l" t="t" r="r" b="b"/>
                <a:pathLst>
                  <a:path w="497" h="138" extrusionOk="0">
                    <a:moveTo>
                      <a:pt x="360" y="0"/>
                    </a:moveTo>
                    <a:cubicBezTo>
                      <a:pt x="279" y="16"/>
                      <a:pt x="199" y="50"/>
                      <a:pt x="117" y="87"/>
                    </a:cubicBezTo>
                    <a:lnTo>
                      <a:pt x="0" y="138"/>
                    </a:lnTo>
                    <a:lnTo>
                      <a:pt x="497" y="129"/>
                    </a:lnTo>
                    <a:lnTo>
                      <a:pt x="36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3" name="Google Shape;6203;p60"/>
              <p:cNvSpPr/>
              <p:nvPr/>
            </p:nvSpPr>
            <p:spPr>
              <a:xfrm>
                <a:off x="4368300" y="3269200"/>
                <a:ext cx="2725" cy="1325"/>
              </a:xfrm>
              <a:custGeom>
                <a:avLst/>
                <a:gdLst/>
                <a:ahLst/>
                <a:cxnLst/>
                <a:rect l="l" t="t" r="r" b="b"/>
                <a:pathLst>
                  <a:path w="109" h="53" extrusionOk="0">
                    <a:moveTo>
                      <a:pt x="109" y="0"/>
                    </a:moveTo>
                    <a:lnTo>
                      <a:pt x="0" y="48"/>
                    </a:lnTo>
                    <a:cubicBezTo>
                      <a:pt x="13" y="48"/>
                      <a:pt x="25" y="50"/>
                      <a:pt x="37" y="53"/>
                    </a:cubicBezTo>
                    <a:cubicBezTo>
                      <a:pt x="50" y="33"/>
                      <a:pt x="68" y="19"/>
                      <a:pt x="90"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4" name="Google Shape;6204;p60"/>
              <p:cNvSpPr/>
              <p:nvPr/>
            </p:nvSpPr>
            <p:spPr>
              <a:xfrm>
                <a:off x="4348475" y="3124150"/>
                <a:ext cx="129100" cy="141500"/>
              </a:xfrm>
              <a:custGeom>
                <a:avLst/>
                <a:gdLst/>
                <a:ahLst/>
                <a:cxnLst/>
                <a:rect l="l" t="t" r="r" b="b"/>
                <a:pathLst>
                  <a:path w="5164" h="5660" extrusionOk="0">
                    <a:moveTo>
                      <a:pt x="1281" y="1533"/>
                    </a:moveTo>
                    <a:cubicBezTo>
                      <a:pt x="1312" y="1533"/>
                      <a:pt x="1344" y="1544"/>
                      <a:pt x="1373" y="1567"/>
                    </a:cubicBezTo>
                    <a:cubicBezTo>
                      <a:pt x="1556" y="1716"/>
                      <a:pt x="1770" y="1876"/>
                      <a:pt x="1881" y="2090"/>
                    </a:cubicBezTo>
                    <a:cubicBezTo>
                      <a:pt x="1964" y="2249"/>
                      <a:pt x="1948" y="2474"/>
                      <a:pt x="1769" y="2563"/>
                    </a:cubicBezTo>
                    <a:cubicBezTo>
                      <a:pt x="1730" y="2583"/>
                      <a:pt x="1691" y="2591"/>
                      <a:pt x="1655" y="2591"/>
                    </a:cubicBezTo>
                    <a:cubicBezTo>
                      <a:pt x="1509" y="2591"/>
                      <a:pt x="1387" y="2457"/>
                      <a:pt x="1311" y="2337"/>
                    </a:cubicBezTo>
                    <a:cubicBezTo>
                      <a:pt x="1192" y="2141"/>
                      <a:pt x="1131" y="1916"/>
                      <a:pt x="1138" y="1687"/>
                    </a:cubicBezTo>
                    <a:cubicBezTo>
                      <a:pt x="1138" y="1672"/>
                      <a:pt x="1141" y="1657"/>
                      <a:pt x="1145" y="1642"/>
                    </a:cubicBezTo>
                    <a:cubicBezTo>
                      <a:pt x="1155" y="1579"/>
                      <a:pt x="1215" y="1533"/>
                      <a:pt x="1281" y="1533"/>
                    </a:cubicBezTo>
                    <a:close/>
                    <a:moveTo>
                      <a:pt x="2968" y="2768"/>
                    </a:moveTo>
                    <a:cubicBezTo>
                      <a:pt x="2989" y="2768"/>
                      <a:pt x="3011" y="2773"/>
                      <a:pt x="3030" y="2784"/>
                    </a:cubicBezTo>
                    <a:cubicBezTo>
                      <a:pt x="3259" y="2918"/>
                      <a:pt x="3729" y="3500"/>
                      <a:pt x="3342" y="3709"/>
                    </a:cubicBezTo>
                    <a:cubicBezTo>
                      <a:pt x="3304" y="3729"/>
                      <a:pt x="3269" y="3738"/>
                      <a:pt x="3235" y="3738"/>
                    </a:cubicBezTo>
                    <a:cubicBezTo>
                      <a:pt x="3110" y="3738"/>
                      <a:pt x="3007" y="3623"/>
                      <a:pt x="2937" y="3520"/>
                    </a:cubicBezTo>
                    <a:cubicBezTo>
                      <a:pt x="2820" y="3347"/>
                      <a:pt x="2763" y="3139"/>
                      <a:pt x="2777" y="2930"/>
                    </a:cubicBezTo>
                    <a:lnTo>
                      <a:pt x="2778" y="2930"/>
                    </a:lnTo>
                    <a:cubicBezTo>
                      <a:pt x="2779" y="2877"/>
                      <a:pt x="2813" y="2830"/>
                      <a:pt x="2862" y="2812"/>
                    </a:cubicBezTo>
                    <a:cubicBezTo>
                      <a:pt x="2890" y="2785"/>
                      <a:pt x="2929" y="2768"/>
                      <a:pt x="2968" y="2768"/>
                    </a:cubicBezTo>
                    <a:close/>
                    <a:moveTo>
                      <a:pt x="1261" y="3498"/>
                    </a:moveTo>
                    <a:cubicBezTo>
                      <a:pt x="1334" y="3498"/>
                      <a:pt x="1416" y="3558"/>
                      <a:pt x="1412" y="3650"/>
                    </a:cubicBezTo>
                    <a:cubicBezTo>
                      <a:pt x="1431" y="3661"/>
                      <a:pt x="1448" y="3677"/>
                      <a:pt x="1460" y="3696"/>
                    </a:cubicBezTo>
                    <a:cubicBezTo>
                      <a:pt x="1594" y="3904"/>
                      <a:pt x="1933" y="4274"/>
                      <a:pt x="1663" y="4504"/>
                    </a:cubicBezTo>
                    <a:cubicBezTo>
                      <a:pt x="1651" y="4515"/>
                      <a:pt x="1638" y="4522"/>
                      <a:pt x="1624" y="4529"/>
                    </a:cubicBezTo>
                    <a:cubicBezTo>
                      <a:pt x="1585" y="4561"/>
                      <a:pt x="1536" y="4579"/>
                      <a:pt x="1486" y="4579"/>
                    </a:cubicBezTo>
                    <a:cubicBezTo>
                      <a:pt x="1476" y="4579"/>
                      <a:pt x="1466" y="4578"/>
                      <a:pt x="1457" y="4577"/>
                    </a:cubicBezTo>
                    <a:cubicBezTo>
                      <a:pt x="1047" y="4533"/>
                      <a:pt x="1112" y="3865"/>
                      <a:pt x="1153" y="3595"/>
                    </a:cubicBezTo>
                    <a:cubicBezTo>
                      <a:pt x="1163" y="3527"/>
                      <a:pt x="1210" y="3498"/>
                      <a:pt x="1261" y="3498"/>
                    </a:cubicBezTo>
                    <a:close/>
                    <a:moveTo>
                      <a:pt x="1283" y="1"/>
                    </a:moveTo>
                    <a:lnTo>
                      <a:pt x="8" y="16"/>
                    </a:lnTo>
                    <a:cubicBezTo>
                      <a:pt x="0" y="118"/>
                      <a:pt x="12" y="220"/>
                      <a:pt x="41" y="318"/>
                    </a:cubicBezTo>
                    <a:cubicBezTo>
                      <a:pt x="27" y="340"/>
                      <a:pt x="20" y="365"/>
                      <a:pt x="22" y="391"/>
                    </a:cubicBezTo>
                    <a:cubicBezTo>
                      <a:pt x="100" y="2157"/>
                      <a:pt x="283" y="3916"/>
                      <a:pt x="569" y="5660"/>
                    </a:cubicBezTo>
                    <a:cubicBezTo>
                      <a:pt x="571" y="5659"/>
                      <a:pt x="573" y="5658"/>
                      <a:pt x="575" y="5657"/>
                    </a:cubicBezTo>
                    <a:lnTo>
                      <a:pt x="3481" y="4367"/>
                    </a:lnTo>
                    <a:cubicBezTo>
                      <a:pt x="3960" y="4153"/>
                      <a:pt x="4441" y="3941"/>
                      <a:pt x="4920" y="3727"/>
                    </a:cubicBezTo>
                    <a:cubicBezTo>
                      <a:pt x="5002" y="3691"/>
                      <a:pt x="5083" y="3658"/>
                      <a:pt x="5164" y="3642"/>
                    </a:cubicBezTo>
                    <a:lnTo>
                      <a:pt x="3130" y="1734"/>
                    </a:lnTo>
                    <a:lnTo>
                      <a:pt x="1805" y="491"/>
                    </a:lnTo>
                    <a:lnTo>
                      <a:pt x="12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5" name="Google Shape;6205;p60"/>
              <p:cNvSpPr/>
              <p:nvPr/>
            </p:nvSpPr>
            <p:spPr>
              <a:xfrm>
                <a:off x="4363675" y="3222900"/>
                <a:ext cx="152200" cy="83000"/>
              </a:xfrm>
              <a:custGeom>
                <a:avLst/>
                <a:gdLst/>
                <a:ahLst/>
                <a:cxnLst/>
                <a:rect l="l" t="t" r="r" b="b"/>
                <a:pathLst>
                  <a:path w="6088" h="3320" extrusionOk="0">
                    <a:moveTo>
                      <a:pt x="5118" y="0"/>
                    </a:moveTo>
                    <a:cubicBezTo>
                      <a:pt x="5124" y="10"/>
                      <a:pt x="5130" y="20"/>
                      <a:pt x="5136" y="29"/>
                    </a:cubicBezTo>
                    <a:lnTo>
                      <a:pt x="5260" y="91"/>
                    </a:lnTo>
                    <a:cubicBezTo>
                      <a:pt x="5329" y="124"/>
                      <a:pt x="5337" y="192"/>
                      <a:pt x="5313" y="249"/>
                    </a:cubicBezTo>
                    <a:cubicBezTo>
                      <a:pt x="5395" y="296"/>
                      <a:pt x="5406" y="455"/>
                      <a:pt x="5286" y="503"/>
                    </a:cubicBezTo>
                    <a:cubicBezTo>
                      <a:pt x="5098" y="580"/>
                      <a:pt x="4909" y="654"/>
                      <a:pt x="4721" y="730"/>
                    </a:cubicBezTo>
                    <a:cubicBezTo>
                      <a:pt x="3321" y="1526"/>
                      <a:pt x="1812" y="2114"/>
                      <a:pt x="242" y="2473"/>
                    </a:cubicBezTo>
                    <a:cubicBezTo>
                      <a:pt x="231" y="2476"/>
                      <a:pt x="221" y="2477"/>
                      <a:pt x="211" y="2477"/>
                    </a:cubicBezTo>
                    <a:cubicBezTo>
                      <a:pt x="176" y="2477"/>
                      <a:pt x="142" y="2465"/>
                      <a:pt x="115" y="2443"/>
                    </a:cubicBezTo>
                    <a:cubicBezTo>
                      <a:pt x="109" y="2443"/>
                      <a:pt x="104" y="2444"/>
                      <a:pt x="98" y="2444"/>
                    </a:cubicBezTo>
                    <a:cubicBezTo>
                      <a:pt x="61" y="2444"/>
                      <a:pt x="26" y="2429"/>
                      <a:pt x="0" y="2403"/>
                    </a:cubicBezTo>
                    <a:lnTo>
                      <a:pt x="0" y="2403"/>
                    </a:lnTo>
                    <a:cubicBezTo>
                      <a:pt x="45" y="2626"/>
                      <a:pt x="84" y="2855"/>
                      <a:pt x="150" y="3072"/>
                    </a:cubicBezTo>
                    <a:cubicBezTo>
                      <a:pt x="206" y="3255"/>
                      <a:pt x="338" y="3319"/>
                      <a:pt x="496" y="3319"/>
                    </a:cubicBezTo>
                    <a:cubicBezTo>
                      <a:pt x="541" y="3319"/>
                      <a:pt x="589" y="3314"/>
                      <a:pt x="637" y="3305"/>
                    </a:cubicBezTo>
                    <a:cubicBezTo>
                      <a:pt x="1167" y="3206"/>
                      <a:pt x="1691" y="3062"/>
                      <a:pt x="2204" y="2906"/>
                    </a:cubicBezTo>
                    <a:cubicBezTo>
                      <a:pt x="3232" y="2595"/>
                      <a:pt x="4231" y="2191"/>
                      <a:pt x="5186" y="1700"/>
                    </a:cubicBezTo>
                    <a:cubicBezTo>
                      <a:pt x="5266" y="1659"/>
                      <a:pt x="5350" y="1621"/>
                      <a:pt x="5422" y="1574"/>
                    </a:cubicBezTo>
                    <a:cubicBezTo>
                      <a:pt x="5586" y="1556"/>
                      <a:pt x="5738" y="1484"/>
                      <a:pt x="5848" y="1355"/>
                    </a:cubicBezTo>
                    <a:cubicBezTo>
                      <a:pt x="5950" y="1235"/>
                      <a:pt x="6088" y="1005"/>
                      <a:pt x="6015" y="847"/>
                    </a:cubicBezTo>
                    <a:cubicBezTo>
                      <a:pt x="5939" y="682"/>
                      <a:pt x="5782" y="528"/>
                      <a:pt x="5654" y="402"/>
                    </a:cubicBezTo>
                    <a:cubicBezTo>
                      <a:pt x="5572" y="320"/>
                      <a:pt x="5485" y="244"/>
                      <a:pt x="5393" y="173"/>
                    </a:cubicBezTo>
                    <a:cubicBezTo>
                      <a:pt x="5377" y="151"/>
                      <a:pt x="5355" y="135"/>
                      <a:pt x="5331" y="125"/>
                    </a:cubicBezTo>
                    <a:cubicBezTo>
                      <a:pt x="5282" y="90"/>
                      <a:pt x="5234" y="56"/>
                      <a:pt x="5184" y="23"/>
                    </a:cubicBezTo>
                    <a:cubicBezTo>
                      <a:pt x="5165" y="9"/>
                      <a:pt x="5142"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6" name="Google Shape;6206;p60"/>
              <p:cNvSpPr/>
              <p:nvPr/>
            </p:nvSpPr>
            <p:spPr>
              <a:xfrm>
                <a:off x="4366525" y="3241125"/>
                <a:ext cx="115150" cy="43700"/>
              </a:xfrm>
              <a:custGeom>
                <a:avLst/>
                <a:gdLst/>
                <a:ahLst/>
                <a:cxnLst/>
                <a:rect l="l" t="t" r="r" b="b"/>
                <a:pathLst>
                  <a:path w="4606" h="1748" extrusionOk="0">
                    <a:moveTo>
                      <a:pt x="4606" y="1"/>
                    </a:moveTo>
                    <a:lnTo>
                      <a:pt x="4606" y="1"/>
                    </a:lnTo>
                    <a:cubicBezTo>
                      <a:pt x="3833" y="308"/>
                      <a:pt x="3058" y="609"/>
                      <a:pt x="2281" y="904"/>
                    </a:cubicBezTo>
                    <a:cubicBezTo>
                      <a:pt x="1804" y="1085"/>
                      <a:pt x="1328" y="1264"/>
                      <a:pt x="851" y="1439"/>
                    </a:cubicBezTo>
                    <a:cubicBezTo>
                      <a:pt x="719" y="1488"/>
                      <a:pt x="587" y="1538"/>
                      <a:pt x="455" y="1584"/>
                    </a:cubicBezTo>
                    <a:cubicBezTo>
                      <a:pt x="383" y="1610"/>
                      <a:pt x="309" y="1632"/>
                      <a:pt x="233" y="1632"/>
                    </a:cubicBezTo>
                    <a:cubicBezTo>
                      <a:pt x="225" y="1632"/>
                      <a:pt x="217" y="1632"/>
                      <a:pt x="209" y="1632"/>
                    </a:cubicBezTo>
                    <a:lnTo>
                      <a:pt x="54" y="1700"/>
                    </a:lnTo>
                    <a:cubicBezTo>
                      <a:pt x="37" y="1707"/>
                      <a:pt x="19" y="1712"/>
                      <a:pt x="0" y="1714"/>
                    </a:cubicBezTo>
                    <a:cubicBezTo>
                      <a:pt x="28" y="1736"/>
                      <a:pt x="61" y="1748"/>
                      <a:pt x="96" y="1748"/>
                    </a:cubicBezTo>
                    <a:cubicBezTo>
                      <a:pt x="107" y="1748"/>
                      <a:pt x="117" y="1747"/>
                      <a:pt x="128" y="1744"/>
                    </a:cubicBezTo>
                    <a:cubicBezTo>
                      <a:pt x="1697" y="1385"/>
                      <a:pt x="3205"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7" name="Google Shape;6207;p60"/>
              <p:cNvSpPr/>
              <p:nvPr/>
            </p:nvSpPr>
            <p:spPr>
              <a:xfrm>
                <a:off x="4455550" y="3241375"/>
                <a:ext cx="6550" cy="2925"/>
              </a:xfrm>
              <a:custGeom>
                <a:avLst/>
                <a:gdLst/>
                <a:ahLst/>
                <a:cxnLst/>
                <a:rect l="l" t="t" r="r" b="b"/>
                <a:pathLst>
                  <a:path w="262" h="117" extrusionOk="0">
                    <a:moveTo>
                      <a:pt x="252" y="0"/>
                    </a:moveTo>
                    <a:cubicBezTo>
                      <a:pt x="168" y="39"/>
                      <a:pt x="85" y="77"/>
                      <a:pt x="1" y="116"/>
                    </a:cubicBezTo>
                    <a:cubicBezTo>
                      <a:pt x="88" y="82"/>
                      <a:pt x="174" y="48"/>
                      <a:pt x="261" y="13"/>
                    </a:cubicBezTo>
                    <a:cubicBezTo>
                      <a:pt x="258" y="10"/>
                      <a:pt x="254" y="6"/>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8" name="Google Shape;6208;p60"/>
              <p:cNvSpPr/>
              <p:nvPr/>
            </p:nvSpPr>
            <p:spPr>
              <a:xfrm>
                <a:off x="4374650" y="3211600"/>
                <a:ext cx="22150" cy="27025"/>
              </a:xfrm>
              <a:custGeom>
                <a:avLst/>
                <a:gdLst/>
                <a:ahLst/>
                <a:cxnLst/>
                <a:rect l="l" t="t" r="r" b="b"/>
                <a:pathLst>
                  <a:path w="886" h="1081" extrusionOk="0">
                    <a:moveTo>
                      <a:pt x="213" y="0"/>
                    </a:moveTo>
                    <a:cubicBezTo>
                      <a:pt x="162" y="0"/>
                      <a:pt x="115" y="29"/>
                      <a:pt x="106" y="97"/>
                    </a:cubicBezTo>
                    <a:cubicBezTo>
                      <a:pt x="65" y="367"/>
                      <a:pt x="0" y="1035"/>
                      <a:pt x="410" y="1079"/>
                    </a:cubicBezTo>
                    <a:cubicBezTo>
                      <a:pt x="419" y="1080"/>
                      <a:pt x="429" y="1081"/>
                      <a:pt x="439" y="1081"/>
                    </a:cubicBezTo>
                    <a:cubicBezTo>
                      <a:pt x="489" y="1081"/>
                      <a:pt x="537" y="1063"/>
                      <a:pt x="577" y="1031"/>
                    </a:cubicBezTo>
                    <a:cubicBezTo>
                      <a:pt x="590" y="1024"/>
                      <a:pt x="604" y="1017"/>
                      <a:pt x="616" y="1006"/>
                    </a:cubicBezTo>
                    <a:cubicBezTo>
                      <a:pt x="886" y="776"/>
                      <a:pt x="547" y="406"/>
                      <a:pt x="413" y="198"/>
                    </a:cubicBezTo>
                    <a:cubicBezTo>
                      <a:pt x="400" y="179"/>
                      <a:pt x="384"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09" name="Google Shape;6209;p60"/>
              <p:cNvSpPr/>
              <p:nvPr/>
            </p:nvSpPr>
            <p:spPr>
              <a:xfrm>
                <a:off x="4376750" y="3162475"/>
                <a:ext cx="20825" cy="26475"/>
              </a:xfrm>
              <a:custGeom>
                <a:avLst/>
                <a:gdLst/>
                <a:ahLst/>
                <a:cxnLst/>
                <a:rect l="l" t="t" r="r" b="b"/>
                <a:pathLst>
                  <a:path w="833" h="1059" extrusionOk="0">
                    <a:moveTo>
                      <a:pt x="150" y="0"/>
                    </a:moveTo>
                    <a:cubicBezTo>
                      <a:pt x="84" y="0"/>
                      <a:pt x="24" y="46"/>
                      <a:pt x="14" y="110"/>
                    </a:cubicBezTo>
                    <a:cubicBezTo>
                      <a:pt x="10" y="124"/>
                      <a:pt x="7" y="140"/>
                      <a:pt x="7" y="155"/>
                    </a:cubicBezTo>
                    <a:cubicBezTo>
                      <a:pt x="0" y="384"/>
                      <a:pt x="61" y="609"/>
                      <a:pt x="180" y="804"/>
                    </a:cubicBezTo>
                    <a:cubicBezTo>
                      <a:pt x="256" y="924"/>
                      <a:pt x="378" y="1058"/>
                      <a:pt x="523" y="1058"/>
                    </a:cubicBezTo>
                    <a:cubicBezTo>
                      <a:pt x="560" y="1058"/>
                      <a:pt x="598" y="1050"/>
                      <a:pt x="637" y="1030"/>
                    </a:cubicBezTo>
                    <a:cubicBezTo>
                      <a:pt x="816" y="942"/>
                      <a:pt x="833" y="717"/>
                      <a:pt x="750" y="558"/>
                    </a:cubicBezTo>
                    <a:cubicBezTo>
                      <a:pt x="639" y="344"/>
                      <a:pt x="425" y="183"/>
                      <a:pt x="242" y="34"/>
                    </a:cubicBezTo>
                    <a:cubicBezTo>
                      <a:pt x="213" y="11"/>
                      <a:pt x="181"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0" name="Google Shape;6210;p60"/>
              <p:cNvSpPr/>
              <p:nvPr/>
            </p:nvSpPr>
            <p:spPr>
              <a:xfrm>
                <a:off x="4417575" y="3193325"/>
                <a:ext cx="24125" cy="24275"/>
              </a:xfrm>
              <a:custGeom>
                <a:avLst/>
                <a:gdLst/>
                <a:ahLst/>
                <a:cxnLst/>
                <a:rect l="l" t="t" r="r" b="b"/>
                <a:pathLst>
                  <a:path w="965" h="971" extrusionOk="0">
                    <a:moveTo>
                      <a:pt x="205" y="1"/>
                    </a:moveTo>
                    <a:cubicBezTo>
                      <a:pt x="165" y="1"/>
                      <a:pt x="126" y="18"/>
                      <a:pt x="99" y="45"/>
                    </a:cubicBezTo>
                    <a:cubicBezTo>
                      <a:pt x="49" y="63"/>
                      <a:pt x="15" y="110"/>
                      <a:pt x="14" y="163"/>
                    </a:cubicBezTo>
                    <a:cubicBezTo>
                      <a:pt x="0" y="372"/>
                      <a:pt x="57" y="580"/>
                      <a:pt x="174" y="753"/>
                    </a:cubicBezTo>
                    <a:cubicBezTo>
                      <a:pt x="244" y="856"/>
                      <a:pt x="346" y="971"/>
                      <a:pt x="471" y="971"/>
                    </a:cubicBezTo>
                    <a:cubicBezTo>
                      <a:pt x="505" y="971"/>
                      <a:pt x="540" y="962"/>
                      <a:pt x="578" y="942"/>
                    </a:cubicBezTo>
                    <a:cubicBezTo>
                      <a:pt x="965" y="733"/>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1" name="Google Shape;6211;p60"/>
              <p:cNvSpPr/>
              <p:nvPr/>
            </p:nvSpPr>
            <p:spPr>
              <a:xfrm>
                <a:off x="4477550" y="3214925"/>
                <a:ext cx="14075" cy="10550"/>
              </a:xfrm>
              <a:custGeom>
                <a:avLst/>
                <a:gdLst/>
                <a:ahLst/>
                <a:cxnLst/>
                <a:rect l="l" t="t" r="r" b="b"/>
                <a:pathLst>
                  <a:path w="563" h="422" extrusionOk="0">
                    <a:moveTo>
                      <a:pt x="94" y="1"/>
                    </a:moveTo>
                    <a:cubicBezTo>
                      <a:pt x="63" y="1"/>
                      <a:pt x="32" y="4"/>
                      <a:pt x="1" y="11"/>
                    </a:cubicBezTo>
                    <a:lnTo>
                      <a:pt x="439" y="421"/>
                    </a:lnTo>
                    <a:cubicBezTo>
                      <a:pt x="455" y="366"/>
                      <a:pt x="502" y="320"/>
                      <a:pt x="558" y="320"/>
                    </a:cubicBezTo>
                    <a:cubicBezTo>
                      <a:pt x="560" y="320"/>
                      <a:pt x="561" y="320"/>
                      <a:pt x="562" y="320"/>
                    </a:cubicBezTo>
                    <a:cubicBezTo>
                      <a:pt x="493" y="213"/>
                      <a:pt x="409" y="114"/>
                      <a:pt x="298" y="54"/>
                    </a:cubicBezTo>
                    <a:cubicBezTo>
                      <a:pt x="235" y="19"/>
                      <a:pt x="164"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2" name="Google Shape;6212;p60"/>
              <p:cNvSpPr/>
              <p:nvPr/>
            </p:nvSpPr>
            <p:spPr>
              <a:xfrm>
                <a:off x="4360550" y="3265625"/>
                <a:ext cx="3900" cy="17375"/>
              </a:xfrm>
              <a:custGeom>
                <a:avLst/>
                <a:gdLst/>
                <a:ahLst/>
                <a:cxnLst/>
                <a:rect l="l" t="t" r="r" b="b"/>
                <a:pathLst>
                  <a:path w="156" h="695" extrusionOk="0">
                    <a:moveTo>
                      <a:pt x="87" y="1"/>
                    </a:moveTo>
                    <a:cubicBezTo>
                      <a:pt x="40" y="20"/>
                      <a:pt x="15" y="70"/>
                      <a:pt x="25" y="119"/>
                    </a:cubicBezTo>
                    <a:cubicBezTo>
                      <a:pt x="7" y="149"/>
                      <a:pt x="1" y="184"/>
                      <a:pt x="9" y="218"/>
                    </a:cubicBezTo>
                    <a:lnTo>
                      <a:pt x="98" y="640"/>
                    </a:lnTo>
                    <a:cubicBezTo>
                      <a:pt x="101" y="660"/>
                      <a:pt x="110" y="679"/>
                      <a:pt x="124" y="694"/>
                    </a:cubicBezTo>
                    <a:cubicBezTo>
                      <a:pt x="114" y="645"/>
                      <a:pt x="104" y="597"/>
                      <a:pt x="93" y="549"/>
                    </a:cubicBezTo>
                    <a:cubicBezTo>
                      <a:pt x="80" y="493"/>
                      <a:pt x="105" y="434"/>
                      <a:pt x="155" y="405"/>
                    </a:cubicBezTo>
                    <a:cubicBezTo>
                      <a:pt x="132" y="271"/>
                      <a:pt x="108" y="136"/>
                      <a:pt x="8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3" name="Google Shape;6213;p60"/>
              <p:cNvSpPr/>
              <p:nvPr/>
            </p:nvSpPr>
            <p:spPr>
              <a:xfrm>
                <a:off x="4362725" y="3215200"/>
                <a:ext cx="126200" cy="60550"/>
              </a:xfrm>
              <a:custGeom>
                <a:avLst/>
                <a:gdLst/>
                <a:ahLst/>
                <a:cxnLst/>
                <a:rect l="l" t="t" r="r" b="b"/>
                <a:pathLst>
                  <a:path w="5048" h="2422" extrusionOk="0">
                    <a:moveTo>
                      <a:pt x="331" y="2160"/>
                    </a:moveTo>
                    <a:lnTo>
                      <a:pt x="313" y="2169"/>
                    </a:lnTo>
                    <a:cubicBezTo>
                      <a:pt x="291" y="2179"/>
                      <a:pt x="273" y="2193"/>
                      <a:pt x="260" y="2213"/>
                    </a:cubicBezTo>
                    <a:cubicBezTo>
                      <a:pt x="248" y="2210"/>
                      <a:pt x="236" y="2208"/>
                      <a:pt x="223" y="2208"/>
                    </a:cubicBezTo>
                    <a:lnTo>
                      <a:pt x="331" y="2160"/>
                    </a:lnTo>
                    <a:close/>
                    <a:moveTo>
                      <a:pt x="4594" y="0"/>
                    </a:moveTo>
                    <a:cubicBezTo>
                      <a:pt x="4512" y="16"/>
                      <a:pt x="4432" y="49"/>
                      <a:pt x="4350" y="85"/>
                    </a:cubicBezTo>
                    <a:cubicBezTo>
                      <a:pt x="3871" y="298"/>
                      <a:pt x="3390" y="511"/>
                      <a:pt x="2911" y="725"/>
                    </a:cubicBezTo>
                    <a:lnTo>
                      <a:pt x="6" y="2015"/>
                    </a:lnTo>
                    <a:cubicBezTo>
                      <a:pt x="3" y="2016"/>
                      <a:pt x="2" y="2017"/>
                      <a:pt x="0" y="2018"/>
                    </a:cubicBezTo>
                    <a:cubicBezTo>
                      <a:pt x="21" y="2153"/>
                      <a:pt x="45" y="2288"/>
                      <a:pt x="68" y="2422"/>
                    </a:cubicBezTo>
                    <a:cubicBezTo>
                      <a:pt x="71" y="2420"/>
                      <a:pt x="75" y="2418"/>
                      <a:pt x="79" y="2417"/>
                    </a:cubicBezTo>
                    <a:cubicBezTo>
                      <a:pt x="71" y="2353"/>
                      <a:pt x="110" y="2293"/>
                      <a:pt x="171" y="2274"/>
                    </a:cubicBezTo>
                    <a:cubicBezTo>
                      <a:pt x="1813" y="1737"/>
                      <a:pt x="3438" y="1154"/>
                      <a:pt x="5048" y="524"/>
                    </a:cubicBezTo>
                    <a:cubicBezTo>
                      <a:pt x="5026" y="491"/>
                      <a:pt x="5020" y="450"/>
                      <a:pt x="5032"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4" name="Google Shape;6214;p60"/>
              <p:cNvSpPr/>
              <p:nvPr/>
            </p:nvSpPr>
            <p:spPr>
              <a:xfrm>
                <a:off x="4481650" y="3222925"/>
                <a:ext cx="17175" cy="18225"/>
              </a:xfrm>
              <a:custGeom>
                <a:avLst/>
                <a:gdLst/>
                <a:ahLst/>
                <a:cxnLst/>
                <a:rect l="l" t="t" r="r" b="b"/>
                <a:pathLst>
                  <a:path w="687" h="729" extrusionOk="0">
                    <a:moveTo>
                      <a:pt x="393" y="0"/>
                    </a:moveTo>
                    <a:cubicBezTo>
                      <a:pt x="338" y="0"/>
                      <a:pt x="291" y="46"/>
                      <a:pt x="275" y="103"/>
                    </a:cubicBezTo>
                    <a:lnTo>
                      <a:pt x="452" y="268"/>
                    </a:lnTo>
                    <a:cubicBezTo>
                      <a:pt x="516" y="329"/>
                      <a:pt x="497" y="435"/>
                      <a:pt x="426" y="479"/>
                    </a:cubicBezTo>
                    <a:cubicBezTo>
                      <a:pt x="286" y="564"/>
                      <a:pt x="144" y="648"/>
                      <a:pt x="1" y="729"/>
                    </a:cubicBezTo>
                    <a:cubicBezTo>
                      <a:pt x="190" y="654"/>
                      <a:pt x="378" y="579"/>
                      <a:pt x="567" y="503"/>
                    </a:cubicBezTo>
                    <a:cubicBezTo>
                      <a:pt x="686" y="454"/>
                      <a:pt x="676" y="295"/>
                      <a:pt x="594" y="248"/>
                    </a:cubicBezTo>
                    <a:cubicBezTo>
                      <a:pt x="618" y="191"/>
                      <a:pt x="610" y="124"/>
                      <a:pt x="541" y="90"/>
                    </a:cubicBezTo>
                    <a:lnTo>
                      <a:pt x="416" y="30"/>
                    </a:lnTo>
                    <a:cubicBezTo>
                      <a:pt x="410" y="21"/>
                      <a:pt x="404" y="11"/>
                      <a:pt x="397" y="0"/>
                    </a:cubicBezTo>
                    <a:cubicBezTo>
                      <a:pt x="396" y="0"/>
                      <a:pt x="395" y="0"/>
                      <a:pt x="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5" name="Google Shape;6215;p60"/>
              <p:cNvSpPr/>
              <p:nvPr/>
            </p:nvSpPr>
            <p:spPr>
              <a:xfrm>
                <a:off x="4362525" y="3275725"/>
                <a:ext cx="4025" cy="8275"/>
              </a:xfrm>
              <a:custGeom>
                <a:avLst/>
                <a:gdLst/>
                <a:ahLst/>
                <a:cxnLst/>
                <a:rect l="l" t="t" r="r" b="b"/>
                <a:pathLst>
                  <a:path w="161" h="331" extrusionOk="0">
                    <a:moveTo>
                      <a:pt x="76" y="1"/>
                    </a:moveTo>
                    <a:cubicBezTo>
                      <a:pt x="26" y="31"/>
                      <a:pt x="1" y="89"/>
                      <a:pt x="15" y="145"/>
                    </a:cubicBezTo>
                    <a:cubicBezTo>
                      <a:pt x="26" y="193"/>
                      <a:pt x="36" y="242"/>
                      <a:pt x="45" y="290"/>
                    </a:cubicBezTo>
                    <a:cubicBezTo>
                      <a:pt x="71" y="317"/>
                      <a:pt x="106" y="331"/>
                      <a:pt x="142" y="331"/>
                    </a:cubicBezTo>
                    <a:cubicBezTo>
                      <a:pt x="148" y="331"/>
                      <a:pt x="154" y="330"/>
                      <a:pt x="160" y="330"/>
                    </a:cubicBezTo>
                    <a:cubicBezTo>
                      <a:pt x="141" y="314"/>
                      <a:pt x="127" y="291"/>
                      <a:pt x="123" y="267"/>
                    </a:cubicBezTo>
                    <a:cubicBezTo>
                      <a:pt x="107" y="179"/>
                      <a:pt x="91" y="90"/>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6" name="Google Shape;6216;p60"/>
              <p:cNvSpPr/>
              <p:nvPr/>
            </p:nvSpPr>
            <p:spPr>
              <a:xfrm>
                <a:off x="4364375" y="3225475"/>
                <a:ext cx="130200" cy="58500"/>
              </a:xfrm>
              <a:custGeom>
                <a:avLst/>
                <a:gdLst/>
                <a:ahLst/>
                <a:cxnLst/>
                <a:rect l="l" t="t" r="r" b="b"/>
                <a:pathLst>
                  <a:path w="5208" h="2340" extrusionOk="0">
                    <a:moveTo>
                      <a:pt x="3899" y="636"/>
                    </a:moveTo>
                    <a:cubicBezTo>
                      <a:pt x="3901" y="642"/>
                      <a:pt x="3905" y="646"/>
                      <a:pt x="3908" y="650"/>
                    </a:cubicBezTo>
                    <a:cubicBezTo>
                      <a:pt x="3821" y="684"/>
                      <a:pt x="3735" y="718"/>
                      <a:pt x="3648" y="752"/>
                    </a:cubicBezTo>
                    <a:cubicBezTo>
                      <a:pt x="3732" y="714"/>
                      <a:pt x="3815" y="676"/>
                      <a:pt x="3899" y="636"/>
                    </a:cubicBezTo>
                    <a:close/>
                    <a:moveTo>
                      <a:pt x="4966" y="1"/>
                    </a:moveTo>
                    <a:lnTo>
                      <a:pt x="4966" y="1"/>
                    </a:lnTo>
                    <a:cubicBezTo>
                      <a:pt x="4953" y="39"/>
                      <a:pt x="4960" y="80"/>
                      <a:pt x="4982" y="114"/>
                    </a:cubicBezTo>
                    <a:cubicBezTo>
                      <a:pt x="3372" y="743"/>
                      <a:pt x="1747" y="1326"/>
                      <a:pt x="104" y="1864"/>
                    </a:cubicBezTo>
                    <a:cubicBezTo>
                      <a:pt x="44" y="1882"/>
                      <a:pt x="4" y="1942"/>
                      <a:pt x="13" y="2006"/>
                    </a:cubicBezTo>
                    <a:cubicBezTo>
                      <a:pt x="8" y="2008"/>
                      <a:pt x="5" y="2010"/>
                      <a:pt x="1" y="2012"/>
                    </a:cubicBezTo>
                    <a:cubicBezTo>
                      <a:pt x="17" y="2100"/>
                      <a:pt x="33" y="2189"/>
                      <a:pt x="49" y="2278"/>
                    </a:cubicBezTo>
                    <a:cubicBezTo>
                      <a:pt x="53" y="2302"/>
                      <a:pt x="67" y="2325"/>
                      <a:pt x="86" y="2340"/>
                    </a:cubicBezTo>
                    <a:cubicBezTo>
                      <a:pt x="105" y="2338"/>
                      <a:pt x="123" y="2334"/>
                      <a:pt x="140" y="2327"/>
                    </a:cubicBezTo>
                    <a:lnTo>
                      <a:pt x="295" y="2259"/>
                    </a:lnTo>
                    <a:cubicBezTo>
                      <a:pt x="302" y="2259"/>
                      <a:pt x="308" y="2259"/>
                      <a:pt x="315" y="2259"/>
                    </a:cubicBezTo>
                    <a:cubicBezTo>
                      <a:pt x="392" y="2259"/>
                      <a:pt x="467" y="2236"/>
                      <a:pt x="541" y="2211"/>
                    </a:cubicBezTo>
                    <a:cubicBezTo>
                      <a:pt x="674" y="2164"/>
                      <a:pt x="805" y="2114"/>
                      <a:pt x="937" y="2065"/>
                    </a:cubicBezTo>
                    <a:cubicBezTo>
                      <a:pt x="1414" y="1890"/>
                      <a:pt x="1890" y="1711"/>
                      <a:pt x="2365" y="1531"/>
                    </a:cubicBezTo>
                    <a:cubicBezTo>
                      <a:pt x="3144" y="1236"/>
                      <a:pt x="3919" y="935"/>
                      <a:pt x="4692" y="628"/>
                    </a:cubicBezTo>
                    <a:cubicBezTo>
                      <a:pt x="4834" y="546"/>
                      <a:pt x="4976" y="463"/>
                      <a:pt x="5117" y="377"/>
                    </a:cubicBezTo>
                    <a:cubicBezTo>
                      <a:pt x="5188" y="333"/>
                      <a:pt x="5207" y="227"/>
                      <a:pt x="5143" y="167"/>
                    </a:cubicBezTo>
                    <a:lnTo>
                      <a:pt x="49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7" name="Google Shape;6217;p60"/>
              <p:cNvSpPr/>
              <p:nvPr/>
            </p:nvSpPr>
            <p:spPr>
              <a:xfrm>
                <a:off x="3792250" y="3413525"/>
                <a:ext cx="127975" cy="136300"/>
              </a:xfrm>
              <a:custGeom>
                <a:avLst/>
                <a:gdLst/>
                <a:ahLst/>
                <a:cxnLst/>
                <a:rect l="l" t="t" r="r" b="b"/>
                <a:pathLst>
                  <a:path w="5119" h="5452" extrusionOk="0">
                    <a:moveTo>
                      <a:pt x="2922" y="3028"/>
                    </a:moveTo>
                    <a:cubicBezTo>
                      <a:pt x="2943" y="3028"/>
                      <a:pt x="2965" y="3033"/>
                      <a:pt x="2984" y="3044"/>
                    </a:cubicBezTo>
                    <a:cubicBezTo>
                      <a:pt x="3213" y="3178"/>
                      <a:pt x="3683" y="3760"/>
                      <a:pt x="3296" y="3969"/>
                    </a:cubicBezTo>
                    <a:cubicBezTo>
                      <a:pt x="3259" y="3989"/>
                      <a:pt x="3224" y="3998"/>
                      <a:pt x="3189" y="3998"/>
                    </a:cubicBezTo>
                    <a:cubicBezTo>
                      <a:pt x="3065" y="3998"/>
                      <a:pt x="2962" y="3883"/>
                      <a:pt x="2891" y="3780"/>
                    </a:cubicBezTo>
                    <a:cubicBezTo>
                      <a:pt x="2772" y="3608"/>
                      <a:pt x="2720" y="3397"/>
                      <a:pt x="2732" y="3190"/>
                    </a:cubicBezTo>
                    <a:cubicBezTo>
                      <a:pt x="2733" y="3137"/>
                      <a:pt x="2767" y="3090"/>
                      <a:pt x="2817" y="3072"/>
                    </a:cubicBezTo>
                    <a:cubicBezTo>
                      <a:pt x="2844" y="3045"/>
                      <a:pt x="2883" y="3028"/>
                      <a:pt x="2922" y="3028"/>
                    </a:cubicBezTo>
                    <a:close/>
                    <a:moveTo>
                      <a:pt x="965" y="0"/>
                    </a:moveTo>
                    <a:cubicBezTo>
                      <a:pt x="673" y="385"/>
                      <a:pt x="358" y="751"/>
                      <a:pt x="21" y="1097"/>
                    </a:cubicBezTo>
                    <a:cubicBezTo>
                      <a:pt x="13" y="1105"/>
                      <a:pt x="6" y="1114"/>
                      <a:pt x="0" y="1123"/>
                    </a:cubicBezTo>
                    <a:cubicBezTo>
                      <a:pt x="5" y="1201"/>
                      <a:pt x="9" y="1278"/>
                      <a:pt x="13" y="1355"/>
                    </a:cubicBezTo>
                    <a:cubicBezTo>
                      <a:pt x="26" y="1369"/>
                      <a:pt x="41" y="1380"/>
                      <a:pt x="58" y="1388"/>
                    </a:cubicBezTo>
                    <a:cubicBezTo>
                      <a:pt x="415" y="1554"/>
                      <a:pt x="761" y="1743"/>
                      <a:pt x="1092" y="1953"/>
                    </a:cubicBezTo>
                    <a:lnTo>
                      <a:pt x="1092" y="1947"/>
                    </a:lnTo>
                    <a:cubicBezTo>
                      <a:pt x="1092" y="1932"/>
                      <a:pt x="1095" y="1917"/>
                      <a:pt x="1100" y="1902"/>
                    </a:cubicBezTo>
                    <a:cubicBezTo>
                      <a:pt x="1109" y="1839"/>
                      <a:pt x="1170" y="1794"/>
                      <a:pt x="1236" y="1794"/>
                    </a:cubicBezTo>
                    <a:cubicBezTo>
                      <a:pt x="1267" y="1794"/>
                      <a:pt x="1299" y="1804"/>
                      <a:pt x="1327" y="1827"/>
                    </a:cubicBezTo>
                    <a:cubicBezTo>
                      <a:pt x="1510" y="1976"/>
                      <a:pt x="1725" y="2136"/>
                      <a:pt x="1835" y="2350"/>
                    </a:cubicBezTo>
                    <a:cubicBezTo>
                      <a:pt x="1863" y="2403"/>
                      <a:pt x="1879" y="2461"/>
                      <a:pt x="1882" y="2519"/>
                    </a:cubicBezTo>
                    <a:cubicBezTo>
                      <a:pt x="1909" y="2540"/>
                      <a:pt x="1934" y="2562"/>
                      <a:pt x="1961" y="2583"/>
                    </a:cubicBezTo>
                    <a:cubicBezTo>
                      <a:pt x="1705" y="2975"/>
                      <a:pt x="1448" y="3367"/>
                      <a:pt x="1193" y="3761"/>
                    </a:cubicBezTo>
                    <a:cubicBezTo>
                      <a:pt x="1200" y="3760"/>
                      <a:pt x="1208" y="3759"/>
                      <a:pt x="1215" y="3759"/>
                    </a:cubicBezTo>
                    <a:cubicBezTo>
                      <a:pt x="1288" y="3759"/>
                      <a:pt x="1370" y="3818"/>
                      <a:pt x="1365" y="3910"/>
                    </a:cubicBezTo>
                    <a:cubicBezTo>
                      <a:pt x="1385" y="3921"/>
                      <a:pt x="1402" y="3937"/>
                      <a:pt x="1413" y="3956"/>
                    </a:cubicBezTo>
                    <a:cubicBezTo>
                      <a:pt x="1547" y="4164"/>
                      <a:pt x="1886" y="4534"/>
                      <a:pt x="1616" y="4764"/>
                    </a:cubicBezTo>
                    <a:cubicBezTo>
                      <a:pt x="1605" y="4775"/>
                      <a:pt x="1592" y="4783"/>
                      <a:pt x="1578" y="4789"/>
                    </a:cubicBezTo>
                    <a:cubicBezTo>
                      <a:pt x="1539" y="4821"/>
                      <a:pt x="1490" y="4839"/>
                      <a:pt x="1440" y="4839"/>
                    </a:cubicBezTo>
                    <a:cubicBezTo>
                      <a:pt x="1430" y="4839"/>
                      <a:pt x="1420" y="4838"/>
                      <a:pt x="1410" y="4837"/>
                    </a:cubicBezTo>
                    <a:cubicBezTo>
                      <a:pt x="1024" y="4795"/>
                      <a:pt x="1061" y="4196"/>
                      <a:pt x="1100" y="3902"/>
                    </a:cubicBezTo>
                    <a:lnTo>
                      <a:pt x="1100" y="3902"/>
                    </a:lnTo>
                    <a:cubicBezTo>
                      <a:pt x="880" y="4240"/>
                      <a:pt x="658" y="4579"/>
                      <a:pt x="438" y="4918"/>
                    </a:cubicBezTo>
                    <a:cubicBezTo>
                      <a:pt x="429" y="4962"/>
                      <a:pt x="412" y="5006"/>
                      <a:pt x="388" y="5046"/>
                    </a:cubicBezTo>
                    <a:cubicBezTo>
                      <a:pt x="408" y="5174"/>
                      <a:pt x="426" y="5301"/>
                      <a:pt x="446" y="5429"/>
                    </a:cubicBezTo>
                    <a:cubicBezTo>
                      <a:pt x="506" y="5437"/>
                      <a:pt x="571" y="5437"/>
                      <a:pt x="628" y="5440"/>
                    </a:cubicBezTo>
                    <a:cubicBezTo>
                      <a:pt x="644" y="5441"/>
                      <a:pt x="660" y="5444"/>
                      <a:pt x="674" y="5451"/>
                    </a:cubicBezTo>
                    <a:lnTo>
                      <a:pt x="1617" y="5434"/>
                    </a:lnTo>
                    <a:lnTo>
                      <a:pt x="3434" y="4627"/>
                    </a:lnTo>
                    <a:cubicBezTo>
                      <a:pt x="3915" y="4414"/>
                      <a:pt x="4395" y="4201"/>
                      <a:pt x="4875" y="3987"/>
                    </a:cubicBezTo>
                    <a:cubicBezTo>
                      <a:pt x="4957" y="3951"/>
                      <a:pt x="5038" y="3918"/>
                      <a:pt x="5118" y="3902"/>
                    </a:cubicBezTo>
                    <a:lnTo>
                      <a:pt x="3085" y="1994"/>
                    </a:lnTo>
                    <a:lnTo>
                      <a:pt x="1760" y="751"/>
                    </a:lnTo>
                    <a:lnTo>
                      <a:pt x="1118" y="148"/>
                    </a:lnTo>
                    <a:cubicBezTo>
                      <a:pt x="1068" y="101"/>
                      <a:pt x="1018" y="50"/>
                      <a:pt x="9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8" name="Google Shape;6218;p60"/>
              <p:cNvSpPr/>
              <p:nvPr/>
            </p:nvSpPr>
            <p:spPr>
              <a:xfrm>
                <a:off x="3903475" y="3518800"/>
                <a:ext cx="54200" cy="29325"/>
              </a:xfrm>
              <a:custGeom>
                <a:avLst/>
                <a:gdLst/>
                <a:ahLst/>
                <a:cxnLst/>
                <a:rect l="l" t="t" r="r" b="b"/>
                <a:pathLst>
                  <a:path w="2168" h="1173" extrusionOk="0">
                    <a:moveTo>
                      <a:pt x="1231" y="1"/>
                    </a:moveTo>
                    <a:lnTo>
                      <a:pt x="1231" y="1"/>
                    </a:lnTo>
                    <a:cubicBezTo>
                      <a:pt x="1237" y="10"/>
                      <a:pt x="1244" y="20"/>
                      <a:pt x="1250" y="30"/>
                    </a:cubicBezTo>
                    <a:lnTo>
                      <a:pt x="1374" y="90"/>
                    </a:lnTo>
                    <a:cubicBezTo>
                      <a:pt x="1442" y="123"/>
                      <a:pt x="1451" y="191"/>
                      <a:pt x="1427" y="248"/>
                    </a:cubicBezTo>
                    <a:cubicBezTo>
                      <a:pt x="1508" y="295"/>
                      <a:pt x="1520" y="455"/>
                      <a:pt x="1401" y="502"/>
                    </a:cubicBezTo>
                    <a:cubicBezTo>
                      <a:pt x="1212" y="579"/>
                      <a:pt x="1023" y="653"/>
                      <a:pt x="834" y="729"/>
                    </a:cubicBezTo>
                    <a:cubicBezTo>
                      <a:pt x="561" y="884"/>
                      <a:pt x="282" y="1032"/>
                      <a:pt x="1" y="1172"/>
                    </a:cubicBezTo>
                    <a:lnTo>
                      <a:pt x="2104" y="1134"/>
                    </a:lnTo>
                    <a:cubicBezTo>
                      <a:pt x="2146" y="1037"/>
                      <a:pt x="2167" y="932"/>
                      <a:pt x="2128" y="847"/>
                    </a:cubicBezTo>
                    <a:cubicBezTo>
                      <a:pt x="2053" y="683"/>
                      <a:pt x="1895" y="528"/>
                      <a:pt x="1768" y="403"/>
                    </a:cubicBezTo>
                    <a:cubicBezTo>
                      <a:pt x="1686" y="321"/>
                      <a:pt x="1598" y="244"/>
                      <a:pt x="1506" y="173"/>
                    </a:cubicBezTo>
                    <a:cubicBezTo>
                      <a:pt x="1490" y="153"/>
                      <a:pt x="1469" y="136"/>
                      <a:pt x="1443" y="126"/>
                    </a:cubicBezTo>
                    <a:cubicBezTo>
                      <a:pt x="1396" y="90"/>
                      <a:pt x="1347" y="56"/>
                      <a:pt x="1298" y="23"/>
                    </a:cubicBezTo>
                    <a:cubicBezTo>
                      <a:pt x="1278" y="9"/>
                      <a:pt x="1255" y="2"/>
                      <a:pt x="1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19" name="Google Shape;6219;p60"/>
              <p:cNvSpPr/>
              <p:nvPr/>
            </p:nvSpPr>
            <p:spPr>
              <a:xfrm>
                <a:off x="3898200" y="3537250"/>
                <a:ext cx="6525" cy="2925"/>
              </a:xfrm>
              <a:custGeom>
                <a:avLst/>
                <a:gdLst/>
                <a:ahLst/>
                <a:cxnLst/>
                <a:rect l="l" t="t" r="r" b="b"/>
                <a:pathLst>
                  <a:path w="261" h="117" extrusionOk="0">
                    <a:moveTo>
                      <a:pt x="251" y="0"/>
                    </a:moveTo>
                    <a:cubicBezTo>
                      <a:pt x="167" y="40"/>
                      <a:pt x="84" y="78"/>
                      <a:pt x="0" y="116"/>
                    </a:cubicBezTo>
                    <a:cubicBezTo>
                      <a:pt x="87" y="82"/>
                      <a:pt x="173" y="48"/>
                      <a:pt x="261" y="14"/>
                    </a:cubicBezTo>
                    <a:cubicBezTo>
                      <a:pt x="257" y="10"/>
                      <a:pt x="254" y="6"/>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0" name="Google Shape;6220;p60"/>
              <p:cNvSpPr/>
              <p:nvPr/>
            </p:nvSpPr>
            <p:spPr>
              <a:xfrm>
                <a:off x="3895775" y="3537000"/>
                <a:ext cx="28575" cy="11250"/>
              </a:xfrm>
              <a:custGeom>
                <a:avLst/>
                <a:gdLst/>
                <a:ahLst/>
                <a:cxnLst/>
                <a:rect l="l" t="t" r="r" b="b"/>
                <a:pathLst>
                  <a:path w="1143" h="450" extrusionOk="0">
                    <a:moveTo>
                      <a:pt x="1142" y="1"/>
                    </a:moveTo>
                    <a:lnTo>
                      <a:pt x="1142" y="1"/>
                    </a:lnTo>
                    <a:cubicBezTo>
                      <a:pt x="762" y="152"/>
                      <a:pt x="382" y="302"/>
                      <a:pt x="0" y="450"/>
                    </a:cubicBezTo>
                    <a:lnTo>
                      <a:pt x="308" y="444"/>
                    </a:lnTo>
                    <a:cubicBezTo>
                      <a:pt x="589" y="304"/>
                      <a:pt x="868" y="157"/>
                      <a:pt x="114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1" name="Google Shape;6221;p60"/>
              <p:cNvSpPr/>
              <p:nvPr/>
            </p:nvSpPr>
            <p:spPr>
              <a:xfrm>
                <a:off x="3817850" y="3507450"/>
                <a:ext cx="21600" cy="27025"/>
              </a:xfrm>
              <a:custGeom>
                <a:avLst/>
                <a:gdLst/>
                <a:ahLst/>
                <a:cxnLst/>
                <a:rect l="l" t="t" r="r" b="b"/>
                <a:pathLst>
                  <a:path w="864" h="1081" extrusionOk="0">
                    <a:moveTo>
                      <a:pt x="191" y="1"/>
                    </a:moveTo>
                    <a:cubicBezTo>
                      <a:pt x="184" y="1"/>
                      <a:pt x="176" y="2"/>
                      <a:pt x="169" y="3"/>
                    </a:cubicBezTo>
                    <a:lnTo>
                      <a:pt x="77" y="145"/>
                    </a:lnTo>
                    <a:cubicBezTo>
                      <a:pt x="37" y="439"/>
                      <a:pt x="0" y="1038"/>
                      <a:pt x="387" y="1079"/>
                    </a:cubicBezTo>
                    <a:cubicBezTo>
                      <a:pt x="397" y="1080"/>
                      <a:pt x="407" y="1081"/>
                      <a:pt x="417" y="1081"/>
                    </a:cubicBezTo>
                    <a:cubicBezTo>
                      <a:pt x="467" y="1081"/>
                      <a:pt x="515" y="1064"/>
                      <a:pt x="554" y="1031"/>
                    </a:cubicBezTo>
                    <a:cubicBezTo>
                      <a:pt x="568" y="1026"/>
                      <a:pt x="582" y="1017"/>
                      <a:pt x="593" y="1007"/>
                    </a:cubicBezTo>
                    <a:cubicBezTo>
                      <a:pt x="863" y="777"/>
                      <a:pt x="524" y="407"/>
                      <a:pt x="390" y="199"/>
                    </a:cubicBezTo>
                    <a:cubicBezTo>
                      <a:pt x="378" y="180"/>
                      <a:pt x="362" y="164"/>
                      <a:pt x="343" y="153"/>
                    </a:cubicBezTo>
                    <a:cubicBezTo>
                      <a:pt x="346" y="61"/>
                      <a:pt x="264"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2" name="Google Shape;6222;p60"/>
              <p:cNvSpPr/>
              <p:nvPr/>
            </p:nvSpPr>
            <p:spPr>
              <a:xfrm>
                <a:off x="3819550" y="3458350"/>
                <a:ext cx="19775" cy="18175"/>
              </a:xfrm>
              <a:custGeom>
                <a:avLst/>
                <a:gdLst/>
                <a:ahLst/>
                <a:cxnLst/>
                <a:rect l="l" t="t" r="r" b="b"/>
                <a:pathLst>
                  <a:path w="791" h="727" extrusionOk="0">
                    <a:moveTo>
                      <a:pt x="144" y="1"/>
                    </a:moveTo>
                    <a:cubicBezTo>
                      <a:pt x="78" y="1"/>
                      <a:pt x="17" y="46"/>
                      <a:pt x="8" y="109"/>
                    </a:cubicBezTo>
                    <a:cubicBezTo>
                      <a:pt x="3" y="124"/>
                      <a:pt x="0" y="139"/>
                      <a:pt x="0" y="154"/>
                    </a:cubicBezTo>
                    <a:lnTo>
                      <a:pt x="0" y="160"/>
                    </a:lnTo>
                    <a:cubicBezTo>
                      <a:pt x="273" y="335"/>
                      <a:pt x="538" y="523"/>
                      <a:pt x="790" y="726"/>
                    </a:cubicBezTo>
                    <a:cubicBezTo>
                      <a:pt x="787" y="668"/>
                      <a:pt x="771" y="610"/>
                      <a:pt x="743" y="557"/>
                    </a:cubicBezTo>
                    <a:cubicBezTo>
                      <a:pt x="633" y="343"/>
                      <a:pt x="418" y="183"/>
                      <a:pt x="235" y="34"/>
                    </a:cubicBezTo>
                    <a:cubicBezTo>
                      <a:pt x="207" y="11"/>
                      <a:pt x="17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3" name="Google Shape;6223;p60"/>
              <p:cNvSpPr/>
              <p:nvPr/>
            </p:nvSpPr>
            <p:spPr>
              <a:xfrm>
                <a:off x="3860225" y="3489225"/>
                <a:ext cx="24125" cy="24250"/>
              </a:xfrm>
              <a:custGeom>
                <a:avLst/>
                <a:gdLst/>
                <a:ahLst/>
                <a:cxnLst/>
                <a:rect l="l" t="t" r="r" b="b"/>
                <a:pathLst>
                  <a:path w="965" h="970" extrusionOk="0">
                    <a:moveTo>
                      <a:pt x="203" y="0"/>
                    </a:moveTo>
                    <a:cubicBezTo>
                      <a:pt x="164" y="0"/>
                      <a:pt x="125" y="17"/>
                      <a:pt x="98" y="44"/>
                    </a:cubicBezTo>
                    <a:cubicBezTo>
                      <a:pt x="49" y="62"/>
                      <a:pt x="15" y="109"/>
                      <a:pt x="13" y="162"/>
                    </a:cubicBezTo>
                    <a:cubicBezTo>
                      <a:pt x="1" y="369"/>
                      <a:pt x="53" y="580"/>
                      <a:pt x="172" y="752"/>
                    </a:cubicBezTo>
                    <a:cubicBezTo>
                      <a:pt x="244" y="855"/>
                      <a:pt x="347" y="970"/>
                      <a:pt x="471" y="970"/>
                    </a:cubicBezTo>
                    <a:cubicBezTo>
                      <a:pt x="505" y="970"/>
                      <a:pt x="540" y="961"/>
                      <a:pt x="577" y="941"/>
                    </a:cubicBezTo>
                    <a:cubicBezTo>
                      <a:pt x="964" y="732"/>
                      <a:pt x="494" y="150"/>
                      <a:pt x="265" y="16"/>
                    </a:cubicBezTo>
                    <a:cubicBezTo>
                      <a:pt x="246" y="5"/>
                      <a:pt x="224"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4" name="Google Shape;6224;p60"/>
              <p:cNvSpPr/>
              <p:nvPr/>
            </p:nvSpPr>
            <p:spPr>
              <a:xfrm>
                <a:off x="3920200" y="3510800"/>
                <a:ext cx="14050" cy="10550"/>
              </a:xfrm>
              <a:custGeom>
                <a:avLst/>
                <a:gdLst/>
                <a:ahLst/>
                <a:cxnLst/>
                <a:rect l="l" t="t" r="r" b="b"/>
                <a:pathLst>
                  <a:path w="562" h="422" extrusionOk="0">
                    <a:moveTo>
                      <a:pt x="95" y="0"/>
                    </a:moveTo>
                    <a:cubicBezTo>
                      <a:pt x="63" y="0"/>
                      <a:pt x="32" y="4"/>
                      <a:pt x="0" y="11"/>
                    </a:cubicBezTo>
                    <a:lnTo>
                      <a:pt x="438" y="422"/>
                    </a:lnTo>
                    <a:cubicBezTo>
                      <a:pt x="454" y="367"/>
                      <a:pt x="501" y="321"/>
                      <a:pt x="558" y="321"/>
                    </a:cubicBezTo>
                    <a:cubicBezTo>
                      <a:pt x="559" y="321"/>
                      <a:pt x="561" y="321"/>
                      <a:pt x="562" y="321"/>
                    </a:cubicBezTo>
                    <a:cubicBezTo>
                      <a:pt x="493" y="213"/>
                      <a:pt x="409" y="114"/>
                      <a:pt x="297" y="53"/>
                    </a:cubicBezTo>
                    <a:cubicBezTo>
                      <a:pt x="235" y="18"/>
                      <a:pt x="165"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5" name="Google Shape;6225;p60"/>
              <p:cNvSpPr/>
              <p:nvPr/>
            </p:nvSpPr>
            <p:spPr>
              <a:xfrm>
                <a:off x="3832675" y="3511075"/>
                <a:ext cx="98900" cy="38325"/>
              </a:xfrm>
              <a:custGeom>
                <a:avLst/>
                <a:gdLst/>
                <a:ahLst/>
                <a:cxnLst/>
                <a:rect l="l" t="t" r="r" b="b"/>
                <a:pathLst>
                  <a:path w="3956" h="1533" extrusionOk="0">
                    <a:moveTo>
                      <a:pt x="3500" y="0"/>
                    </a:moveTo>
                    <a:cubicBezTo>
                      <a:pt x="3420" y="16"/>
                      <a:pt x="3340" y="49"/>
                      <a:pt x="3258" y="85"/>
                    </a:cubicBezTo>
                    <a:cubicBezTo>
                      <a:pt x="2777" y="298"/>
                      <a:pt x="2298" y="511"/>
                      <a:pt x="1817" y="724"/>
                    </a:cubicBezTo>
                    <a:lnTo>
                      <a:pt x="0" y="1532"/>
                    </a:lnTo>
                    <a:lnTo>
                      <a:pt x="1321" y="1508"/>
                    </a:lnTo>
                    <a:cubicBezTo>
                      <a:pt x="2203" y="1194"/>
                      <a:pt x="3081" y="866"/>
                      <a:pt x="3955" y="524"/>
                    </a:cubicBezTo>
                    <a:cubicBezTo>
                      <a:pt x="3933" y="491"/>
                      <a:pt x="3927" y="450"/>
                      <a:pt x="3939" y="411"/>
                    </a:cubicBezTo>
                    <a:lnTo>
                      <a:pt x="350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6" name="Google Shape;6226;p60"/>
              <p:cNvSpPr/>
              <p:nvPr/>
            </p:nvSpPr>
            <p:spPr>
              <a:xfrm>
                <a:off x="3924300" y="3518800"/>
                <a:ext cx="17150" cy="18225"/>
              </a:xfrm>
              <a:custGeom>
                <a:avLst/>
                <a:gdLst/>
                <a:ahLst/>
                <a:cxnLst/>
                <a:rect l="l" t="t" r="r" b="b"/>
                <a:pathLst>
                  <a:path w="686" h="729" extrusionOk="0">
                    <a:moveTo>
                      <a:pt x="393" y="1"/>
                    </a:moveTo>
                    <a:cubicBezTo>
                      <a:pt x="337" y="1"/>
                      <a:pt x="290" y="47"/>
                      <a:pt x="274" y="102"/>
                    </a:cubicBezTo>
                    <a:lnTo>
                      <a:pt x="452" y="269"/>
                    </a:lnTo>
                    <a:cubicBezTo>
                      <a:pt x="516" y="329"/>
                      <a:pt x="497" y="435"/>
                      <a:pt x="425" y="479"/>
                    </a:cubicBezTo>
                    <a:cubicBezTo>
                      <a:pt x="285" y="564"/>
                      <a:pt x="144" y="648"/>
                      <a:pt x="0" y="729"/>
                    </a:cubicBezTo>
                    <a:cubicBezTo>
                      <a:pt x="189" y="653"/>
                      <a:pt x="378" y="579"/>
                      <a:pt x="567" y="504"/>
                    </a:cubicBezTo>
                    <a:cubicBezTo>
                      <a:pt x="686" y="455"/>
                      <a:pt x="675" y="295"/>
                      <a:pt x="593" y="248"/>
                    </a:cubicBezTo>
                    <a:cubicBezTo>
                      <a:pt x="618" y="191"/>
                      <a:pt x="609" y="123"/>
                      <a:pt x="540" y="90"/>
                    </a:cubicBezTo>
                    <a:lnTo>
                      <a:pt x="416" y="30"/>
                    </a:lnTo>
                    <a:cubicBezTo>
                      <a:pt x="409" y="21"/>
                      <a:pt x="403" y="10"/>
                      <a:pt x="397" y="1"/>
                    </a:cubicBezTo>
                    <a:cubicBezTo>
                      <a:pt x="395" y="1"/>
                      <a:pt x="394"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7" name="Google Shape;6227;p60"/>
              <p:cNvSpPr/>
              <p:nvPr/>
            </p:nvSpPr>
            <p:spPr>
              <a:xfrm>
                <a:off x="3865650" y="3521325"/>
                <a:ext cx="71550" cy="27450"/>
              </a:xfrm>
              <a:custGeom>
                <a:avLst/>
                <a:gdLst/>
                <a:ahLst/>
                <a:cxnLst/>
                <a:rect l="l" t="t" r="r" b="b"/>
                <a:pathLst>
                  <a:path w="2862" h="1098" extrusionOk="0">
                    <a:moveTo>
                      <a:pt x="1553" y="637"/>
                    </a:moveTo>
                    <a:cubicBezTo>
                      <a:pt x="1556" y="643"/>
                      <a:pt x="1559" y="647"/>
                      <a:pt x="1563" y="651"/>
                    </a:cubicBezTo>
                    <a:cubicBezTo>
                      <a:pt x="1475" y="685"/>
                      <a:pt x="1389" y="719"/>
                      <a:pt x="1302" y="753"/>
                    </a:cubicBezTo>
                    <a:cubicBezTo>
                      <a:pt x="1386" y="715"/>
                      <a:pt x="1469" y="677"/>
                      <a:pt x="1553" y="637"/>
                    </a:cubicBezTo>
                    <a:close/>
                    <a:moveTo>
                      <a:pt x="2619" y="1"/>
                    </a:moveTo>
                    <a:lnTo>
                      <a:pt x="2619" y="1"/>
                    </a:lnTo>
                    <a:cubicBezTo>
                      <a:pt x="2608" y="40"/>
                      <a:pt x="2614" y="81"/>
                      <a:pt x="2635" y="114"/>
                    </a:cubicBezTo>
                    <a:cubicBezTo>
                      <a:pt x="1762" y="456"/>
                      <a:pt x="884" y="784"/>
                      <a:pt x="1" y="1098"/>
                    </a:cubicBezTo>
                    <a:lnTo>
                      <a:pt x="1204" y="1077"/>
                    </a:lnTo>
                    <a:cubicBezTo>
                      <a:pt x="1586" y="929"/>
                      <a:pt x="1966" y="779"/>
                      <a:pt x="2346" y="628"/>
                    </a:cubicBezTo>
                    <a:cubicBezTo>
                      <a:pt x="2489" y="547"/>
                      <a:pt x="2631" y="463"/>
                      <a:pt x="2771" y="378"/>
                    </a:cubicBezTo>
                    <a:cubicBezTo>
                      <a:pt x="2843" y="334"/>
                      <a:pt x="2862" y="228"/>
                      <a:pt x="2798" y="168"/>
                    </a:cubicBezTo>
                    <a:lnTo>
                      <a:pt x="26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8" name="Google Shape;6228;p60"/>
              <p:cNvSpPr/>
              <p:nvPr/>
            </p:nvSpPr>
            <p:spPr>
              <a:xfrm>
                <a:off x="4479050" y="3371050"/>
                <a:ext cx="129475" cy="154550"/>
              </a:xfrm>
              <a:custGeom>
                <a:avLst/>
                <a:gdLst/>
                <a:ahLst/>
                <a:cxnLst/>
                <a:rect l="l" t="t" r="r" b="b"/>
                <a:pathLst>
                  <a:path w="5179" h="6182" extrusionOk="0">
                    <a:moveTo>
                      <a:pt x="1296" y="2055"/>
                    </a:moveTo>
                    <a:cubicBezTo>
                      <a:pt x="1327" y="2055"/>
                      <a:pt x="1359" y="2065"/>
                      <a:pt x="1387" y="2087"/>
                    </a:cubicBezTo>
                    <a:cubicBezTo>
                      <a:pt x="1570" y="2237"/>
                      <a:pt x="1784" y="2398"/>
                      <a:pt x="1895" y="2612"/>
                    </a:cubicBezTo>
                    <a:cubicBezTo>
                      <a:pt x="1978" y="2771"/>
                      <a:pt x="1962" y="2995"/>
                      <a:pt x="1782" y="3085"/>
                    </a:cubicBezTo>
                    <a:cubicBezTo>
                      <a:pt x="1743" y="3104"/>
                      <a:pt x="1705" y="3113"/>
                      <a:pt x="1668" y="3113"/>
                    </a:cubicBezTo>
                    <a:cubicBezTo>
                      <a:pt x="1523" y="3113"/>
                      <a:pt x="1401" y="2979"/>
                      <a:pt x="1325" y="2858"/>
                    </a:cubicBezTo>
                    <a:cubicBezTo>
                      <a:pt x="1206" y="2663"/>
                      <a:pt x="1145" y="2437"/>
                      <a:pt x="1152" y="2209"/>
                    </a:cubicBezTo>
                    <a:cubicBezTo>
                      <a:pt x="1152" y="2194"/>
                      <a:pt x="1155" y="2179"/>
                      <a:pt x="1159" y="2164"/>
                    </a:cubicBezTo>
                    <a:cubicBezTo>
                      <a:pt x="1169" y="2100"/>
                      <a:pt x="1230" y="2055"/>
                      <a:pt x="1296" y="2055"/>
                    </a:cubicBezTo>
                    <a:close/>
                    <a:moveTo>
                      <a:pt x="2981" y="3289"/>
                    </a:moveTo>
                    <a:cubicBezTo>
                      <a:pt x="3003" y="3289"/>
                      <a:pt x="3024" y="3295"/>
                      <a:pt x="3043" y="3306"/>
                    </a:cubicBezTo>
                    <a:cubicBezTo>
                      <a:pt x="3273" y="3440"/>
                      <a:pt x="3743" y="4021"/>
                      <a:pt x="3356" y="4231"/>
                    </a:cubicBezTo>
                    <a:cubicBezTo>
                      <a:pt x="3319" y="4251"/>
                      <a:pt x="3283" y="4259"/>
                      <a:pt x="3249" y="4259"/>
                    </a:cubicBezTo>
                    <a:cubicBezTo>
                      <a:pt x="3125" y="4259"/>
                      <a:pt x="3022" y="4144"/>
                      <a:pt x="2951" y="4042"/>
                    </a:cubicBezTo>
                    <a:cubicBezTo>
                      <a:pt x="2834" y="3868"/>
                      <a:pt x="2777" y="3661"/>
                      <a:pt x="2791" y="3452"/>
                    </a:cubicBezTo>
                    <a:cubicBezTo>
                      <a:pt x="2793" y="3398"/>
                      <a:pt x="2827" y="3352"/>
                      <a:pt x="2876" y="3334"/>
                    </a:cubicBezTo>
                    <a:cubicBezTo>
                      <a:pt x="2904" y="3306"/>
                      <a:pt x="2942" y="3289"/>
                      <a:pt x="2981" y="3289"/>
                    </a:cubicBezTo>
                    <a:close/>
                    <a:moveTo>
                      <a:pt x="1275" y="4020"/>
                    </a:moveTo>
                    <a:cubicBezTo>
                      <a:pt x="1348" y="4020"/>
                      <a:pt x="1430" y="4079"/>
                      <a:pt x="1426" y="4171"/>
                    </a:cubicBezTo>
                    <a:cubicBezTo>
                      <a:pt x="1445" y="4183"/>
                      <a:pt x="1461" y="4199"/>
                      <a:pt x="1474" y="4218"/>
                    </a:cubicBezTo>
                    <a:cubicBezTo>
                      <a:pt x="1608" y="4425"/>
                      <a:pt x="1947" y="4795"/>
                      <a:pt x="1677" y="5026"/>
                    </a:cubicBezTo>
                    <a:cubicBezTo>
                      <a:pt x="1665" y="5037"/>
                      <a:pt x="1652" y="5044"/>
                      <a:pt x="1638" y="5051"/>
                    </a:cubicBezTo>
                    <a:cubicBezTo>
                      <a:pt x="1599" y="5083"/>
                      <a:pt x="1550" y="5100"/>
                      <a:pt x="1500" y="5100"/>
                    </a:cubicBezTo>
                    <a:cubicBezTo>
                      <a:pt x="1490" y="5100"/>
                      <a:pt x="1481" y="5100"/>
                      <a:pt x="1471" y="5098"/>
                    </a:cubicBezTo>
                    <a:cubicBezTo>
                      <a:pt x="1061" y="5055"/>
                      <a:pt x="1126" y="4386"/>
                      <a:pt x="1167" y="4116"/>
                    </a:cubicBezTo>
                    <a:lnTo>
                      <a:pt x="1167" y="4116"/>
                    </a:lnTo>
                    <a:lnTo>
                      <a:pt x="1167" y="4117"/>
                    </a:lnTo>
                    <a:cubicBezTo>
                      <a:pt x="1177" y="4049"/>
                      <a:pt x="1224" y="4020"/>
                      <a:pt x="1275" y="4020"/>
                    </a:cubicBezTo>
                    <a:close/>
                    <a:moveTo>
                      <a:pt x="530" y="0"/>
                    </a:moveTo>
                    <a:cubicBezTo>
                      <a:pt x="309" y="0"/>
                      <a:pt x="131" y="171"/>
                      <a:pt x="57" y="374"/>
                    </a:cubicBezTo>
                    <a:cubicBezTo>
                      <a:pt x="0" y="528"/>
                      <a:pt x="13" y="686"/>
                      <a:pt x="55" y="840"/>
                    </a:cubicBezTo>
                    <a:cubicBezTo>
                      <a:pt x="41" y="863"/>
                      <a:pt x="34" y="888"/>
                      <a:pt x="37" y="914"/>
                    </a:cubicBezTo>
                    <a:cubicBezTo>
                      <a:pt x="114" y="2679"/>
                      <a:pt x="297" y="4438"/>
                      <a:pt x="584" y="6182"/>
                    </a:cubicBezTo>
                    <a:cubicBezTo>
                      <a:pt x="586" y="6181"/>
                      <a:pt x="587" y="6180"/>
                      <a:pt x="591" y="6179"/>
                    </a:cubicBezTo>
                    <a:lnTo>
                      <a:pt x="3495" y="4889"/>
                    </a:lnTo>
                    <a:cubicBezTo>
                      <a:pt x="3975" y="4675"/>
                      <a:pt x="4455" y="4462"/>
                      <a:pt x="4935" y="4249"/>
                    </a:cubicBezTo>
                    <a:cubicBezTo>
                      <a:pt x="5016" y="4213"/>
                      <a:pt x="5097" y="4180"/>
                      <a:pt x="5178" y="4164"/>
                    </a:cubicBezTo>
                    <a:lnTo>
                      <a:pt x="3144" y="2255"/>
                    </a:lnTo>
                    <a:lnTo>
                      <a:pt x="1820" y="1013"/>
                    </a:lnTo>
                    <a:lnTo>
                      <a:pt x="1177" y="410"/>
                    </a:lnTo>
                    <a:cubicBezTo>
                      <a:pt x="1005" y="248"/>
                      <a:pt x="819" y="23"/>
                      <a:pt x="567" y="2"/>
                    </a:cubicBezTo>
                    <a:cubicBezTo>
                      <a:pt x="555"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29" name="Google Shape;6229;p60"/>
              <p:cNvSpPr/>
              <p:nvPr/>
            </p:nvSpPr>
            <p:spPr>
              <a:xfrm>
                <a:off x="4499225" y="3529150"/>
                <a:ext cx="2700" cy="1325"/>
              </a:xfrm>
              <a:custGeom>
                <a:avLst/>
                <a:gdLst/>
                <a:ahLst/>
                <a:cxnLst/>
                <a:rect l="l" t="t" r="r" b="b"/>
                <a:pathLst>
                  <a:path w="108" h="53" extrusionOk="0">
                    <a:moveTo>
                      <a:pt x="108" y="0"/>
                    </a:moveTo>
                    <a:lnTo>
                      <a:pt x="0" y="48"/>
                    </a:lnTo>
                    <a:cubicBezTo>
                      <a:pt x="12" y="48"/>
                      <a:pt x="25" y="50"/>
                      <a:pt x="37" y="52"/>
                    </a:cubicBezTo>
                    <a:cubicBezTo>
                      <a:pt x="50" y="33"/>
                      <a:pt x="68" y="18"/>
                      <a:pt x="90" y="9"/>
                    </a:cubicBezTo>
                    <a:lnTo>
                      <a:pt x="108"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0" name="Google Shape;6230;p60"/>
              <p:cNvSpPr/>
              <p:nvPr/>
            </p:nvSpPr>
            <p:spPr>
              <a:xfrm>
                <a:off x="4529700" y="3482875"/>
                <a:ext cx="117125" cy="54025"/>
              </a:xfrm>
              <a:custGeom>
                <a:avLst/>
                <a:gdLst/>
                <a:ahLst/>
                <a:cxnLst/>
                <a:rect l="l" t="t" r="r" b="b"/>
                <a:pathLst>
                  <a:path w="4685" h="2161" extrusionOk="0">
                    <a:moveTo>
                      <a:pt x="3713" y="0"/>
                    </a:moveTo>
                    <a:lnTo>
                      <a:pt x="3713" y="0"/>
                    </a:lnTo>
                    <a:cubicBezTo>
                      <a:pt x="3720" y="10"/>
                      <a:pt x="3726" y="19"/>
                      <a:pt x="3731" y="30"/>
                    </a:cubicBezTo>
                    <a:lnTo>
                      <a:pt x="3856" y="90"/>
                    </a:lnTo>
                    <a:cubicBezTo>
                      <a:pt x="3925" y="123"/>
                      <a:pt x="3933" y="191"/>
                      <a:pt x="3909" y="248"/>
                    </a:cubicBezTo>
                    <a:cubicBezTo>
                      <a:pt x="3991" y="295"/>
                      <a:pt x="4002" y="454"/>
                      <a:pt x="3882" y="502"/>
                    </a:cubicBezTo>
                    <a:cubicBezTo>
                      <a:pt x="3694" y="579"/>
                      <a:pt x="3505" y="653"/>
                      <a:pt x="3316" y="729"/>
                    </a:cubicBezTo>
                    <a:cubicBezTo>
                      <a:pt x="2266" y="1325"/>
                      <a:pt x="1154" y="1805"/>
                      <a:pt x="1" y="2161"/>
                    </a:cubicBezTo>
                    <a:lnTo>
                      <a:pt x="2933" y="2107"/>
                    </a:lnTo>
                    <a:cubicBezTo>
                      <a:pt x="3219" y="1979"/>
                      <a:pt x="3503" y="1843"/>
                      <a:pt x="3783" y="1699"/>
                    </a:cubicBezTo>
                    <a:cubicBezTo>
                      <a:pt x="3862" y="1659"/>
                      <a:pt x="3945" y="1621"/>
                      <a:pt x="4017" y="1574"/>
                    </a:cubicBezTo>
                    <a:cubicBezTo>
                      <a:pt x="4182" y="1556"/>
                      <a:pt x="4334" y="1483"/>
                      <a:pt x="4443" y="1355"/>
                    </a:cubicBezTo>
                    <a:cubicBezTo>
                      <a:pt x="4546" y="1236"/>
                      <a:pt x="4684" y="1006"/>
                      <a:pt x="4610" y="847"/>
                    </a:cubicBezTo>
                    <a:cubicBezTo>
                      <a:pt x="4534" y="683"/>
                      <a:pt x="4377" y="528"/>
                      <a:pt x="4250" y="402"/>
                    </a:cubicBezTo>
                    <a:cubicBezTo>
                      <a:pt x="4167" y="320"/>
                      <a:pt x="4080" y="244"/>
                      <a:pt x="3989" y="174"/>
                    </a:cubicBezTo>
                    <a:cubicBezTo>
                      <a:pt x="3973" y="152"/>
                      <a:pt x="3950" y="135"/>
                      <a:pt x="3926" y="126"/>
                    </a:cubicBezTo>
                    <a:cubicBezTo>
                      <a:pt x="3878" y="91"/>
                      <a:pt x="3829" y="56"/>
                      <a:pt x="3779" y="23"/>
                    </a:cubicBezTo>
                    <a:cubicBezTo>
                      <a:pt x="3760" y="9"/>
                      <a:pt x="3737" y="1"/>
                      <a:pt x="37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1" name="Google Shape;6231;p60"/>
              <p:cNvSpPr/>
              <p:nvPr/>
            </p:nvSpPr>
            <p:spPr>
              <a:xfrm>
                <a:off x="4518600" y="3501075"/>
                <a:ext cx="94000" cy="36050"/>
              </a:xfrm>
              <a:custGeom>
                <a:avLst/>
                <a:gdLst/>
                <a:ahLst/>
                <a:cxnLst/>
                <a:rect l="l" t="t" r="r" b="b"/>
                <a:pathLst>
                  <a:path w="3760" h="1442" extrusionOk="0">
                    <a:moveTo>
                      <a:pt x="3760" y="1"/>
                    </a:moveTo>
                    <a:lnTo>
                      <a:pt x="3760" y="1"/>
                    </a:lnTo>
                    <a:cubicBezTo>
                      <a:pt x="2987" y="308"/>
                      <a:pt x="2212" y="610"/>
                      <a:pt x="1434" y="904"/>
                    </a:cubicBezTo>
                    <a:cubicBezTo>
                      <a:pt x="958" y="1085"/>
                      <a:pt x="482" y="1264"/>
                      <a:pt x="5" y="1439"/>
                    </a:cubicBezTo>
                    <a:lnTo>
                      <a:pt x="0" y="1441"/>
                    </a:lnTo>
                    <a:lnTo>
                      <a:pt x="444" y="1433"/>
                    </a:lnTo>
                    <a:cubicBezTo>
                      <a:pt x="1598" y="1077"/>
                      <a:pt x="2710" y="598"/>
                      <a:pt x="376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2" name="Google Shape;6232;p60"/>
              <p:cNvSpPr/>
              <p:nvPr/>
            </p:nvSpPr>
            <p:spPr>
              <a:xfrm>
                <a:off x="4586475" y="3501350"/>
                <a:ext cx="6550" cy="2875"/>
              </a:xfrm>
              <a:custGeom>
                <a:avLst/>
                <a:gdLst/>
                <a:ahLst/>
                <a:cxnLst/>
                <a:rect l="l" t="t" r="r" b="b"/>
                <a:pathLst>
                  <a:path w="262" h="115" extrusionOk="0">
                    <a:moveTo>
                      <a:pt x="252" y="0"/>
                    </a:moveTo>
                    <a:cubicBezTo>
                      <a:pt x="168" y="38"/>
                      <a:pt x="85" y="77"/>
                      <a:pt x="1" y="115"/>
                    </a:cubicBezTo>
                    <a:cubicBezTo>
                      <a:pt x="88" y="81"/>
                      <a:pt x="174" y="47"/>
                      <a:pt x="261" y="13"/>
                    </a:cubicBezTo>
                    <a:cubicBezTo>
                      <a:pt x="258" y="9"/>
                      <a:pt x="254" y="4"/>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3" name="Google Shape;6233;p60"/>
              <p:cNvSpPr/>
              <p:nvPr/>
            </p:nvSpPr>
            <p:spPr>
              <a:xfrm>
                <a:off x="4505575" y="3471525"/>
                <a:ext cx="22175" cy="27050"/>
              </a:xfrm>
              <a:custGeom>
                <a:avLst/>
                <a:gdLst/>
                <a:ahLst/>
                <a:cxnLst/>
                <a:rect l="l" t="t" r="r" b="b"/>
                <a:pathLst>
                  <a:path w="887" h="1082" extrusionOk="0">
                    <a:moveTo>
                      <a:pt x="213" y="1"/>
                    </a:moveTo>
                    <a:cubicBezTo>
                      <a:pt x="162" y="1"/>
                      <a:pt x="115" y="30"/>
                      <a:pt x="106" y="98"/>
                    </a:cubicBezTo>
                    <a:cubicBezTo>
                      <a:pt x="65" y="367"/>
                      <a:pt x="0" y="1036"/>
                      <a:pt x="410" y="1079"/>
                    </a:cubicBezTo>
                    <a:cubicBezTo>
                      <a:pt x="420" y="1081"/>
                      <a:pt x="429" y="1081"/>
                      <a:pt x="439" y="1081"/>
                    </a:cubicBezTo>
                    <a:cubicBezTo>
                      <a:pt x="489" y="1081"/>
                      <a:pt x="538" y="1064"/>
                      <a:pt x="577" y="1032"/>
                    </a:cubicBezTo>
                    <a:cubicBezTo>
                      <a:pt x="591" y="1025"/>
                      <a:pt x="604" y="1018"/>
                      <a:pt x="616" y="1007"/>
                    </a:cubicBezTo>
                    <a:cubicBezTo>
                      <a:pt x="886" y="776"/>
                      <a:pt x="547" y="406"/>
                      <a:pt x="413" y="199"/>
                    </a:cubicBezTo>
                    <a:cubicBezTo>
                      <a:pt x="400" y="180"/>
                      <a:pt x="384" y="164"/>
                      <a:pt x="364" y="152"/>
                    </a:cubicBezTo>
                    <a:cubicBezTo>
                      <a:pt x="368" y="60"/>
                      <a:pt x="287"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4" name="Google Shape;6234;p60"/>
              <p:cNvSpPr/>
              <p:nvPr/>
            </p:nvSpPr>
            <p:spPr>
              <a:xfrm>
                <a:off x="4507675" y="3422400"/>
                <a:ext cx="20825" cy="26475"/>
              </a:xfrm>
              <a:custGeom>
                <a:avLst/>
                <a:gdLst/>
                <a:ahLst/>
                <a:cxnLst/>
                <a:rect l="l" t="t" r="r" b="b"/>
                <a:pathLst>
                  <a:path w="833" h="1059" extrusionOk="0">
                    <a:moveTo>
                      <a:pt x="151" y="1"/>
                    </a:moveTo>
                    <a:cubicBezTo>
                      <a:pt x="85" y="1"/>
                      <a:pt x="24" y="46"/>
                      <a:pt x="14" y="110"/>
                    </a:cubicBezTo>
                    <a:cubicBezTo>
                      <a:pt x="10" y="125"/>
                      <a:pt x="7" y="140"/>
                      <a:pt x="7" y="155"/>
                    </a:cubicBezTo>
                    <a:cubicBezTo>
                      <a:pt x="0" y="383"/>
                      <a:pt x="61" y="609"/>
                      <a:pt x="179" y="803"/>
                    </a:cubicBezTo>
                    <a:cubicBezTo>
                      <a:pt x="255" y="925"/>
                      <a:pt x="378" y="1059"/>
                      <a:pt x="523" y="1059"/>
                    </a:cubicBezTo>
                    <a:cubicBezTo>
                      <a:pt x="560" y="1059"/>
                      <a:pt x="598" y="1050"/>
                      <a:pt x="637" y="1031"/>
                    </a:cubicBezTo>
                    <a:cubicBezTo>
                      <a:pt x="816" y="941"/>
                      <a:pt x="833" y="718"/>
                      <a:pt x="750" y="558"/>
                    </a:cubicBezTo>
                    <a:cubicBezTo>
                      <a:pt x="639" y="344"/>
                      <a:pt x="425" y="183"/>
                      <a:pt x="242" y="33"/>
                    </a:cubicBezTo>
                    <a:cubicBezTo>
                      <a:pt x="214" y="11"/>
                      <a:pt x="182"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5" name="Google Shape;6235;p60"/>
              <p:cNvSpPr/>
              <p:nvPr/>
            </p:nvSpPr>
            <p:spPr>
              <a:xfrm>
                <a:off x="4548475" y="3453275"/>
                <a:ext cx="24125" cy="24275"/>
              </a:xfrm>
              <a:custGeom>
                <a:avLst/>
                <a:gdLst/>
                <a:ahLst/>
                <a:cxnLst/>
                <a:rect l="l" t="t" r="r" b="b"/>
                <a:pathLst>
                  <a:path w="965" h="971" extrusionOk="0">
                    <a:moveTo>
                      <a:pt x="205" y="1"/>
                    </a:moveTo>
                    <a:cubicBezTo>
                      <a:pt x="166" y="1"/>
                      <a:pt x="126" y="18"/>
                      <a:pt x="99" y="45"/>
                    </a:cubicBezTo>
                    <a:cubicBezTo>
                      <a:pt x="49" y="63"/>
                      <a:pt x="15" y="109"/>
                      <a:pt x="14" y="163"/>
                    </a:cubicBezTo>
                    <a:cubicBezTo>
                      <a:pt x="0" y="372"/>
                      <a:pt x="57" y="579"/>
                      <a:pt x="174" y="753"/>
                    </a:cubicBezTo>
                    <a:cubicBezTo>
                      <a:pt x="245" y="855"/>
                      <a:pt x="348" y="970"/>
                      <a:pt x="472" y="970"/>
                    </a:cubicBezTo>
                    <a:cubicBezTo>
                      <a:pt x="505" y="970"/>
                      <a:pt x="541" y="962"/>
                      <a:pt x="578" y="942"/>
                    </a:cubicBezTo>
                    <a:cubicBezTo>
                      <a:pt x="965" y="732"/>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6" name="Google Shape;6236;p60"/>
              <p:cNvSpPr/>
              <p:nvPr/>
            </p:nvSpPr>
            <p:spPr>
              <a:xfrm>
                <a:off x="4608500" y="3474875"/>
                <a:ext cx="14050" cy="10550"/>
              </a:xfrm>
              <a:custGeom>
                <a:avLst/>
                <a:gdLst/>
                <a:ahLst/>
                <a:cxnLst/>
                <a:rect l="l" t="t" r="r" b="b"/>
                <a:pathLst>
                  <a:path w="562" h="422" extrusionOk="0">
                    <a:moveTo>
                      <a:pt x="93" y="0"/>
                    </a:moveTo>
                    <a:cubicBezTo>
                      <a:pt x="62" y="0"/>
                      <a:pt x="31" y="4"/>
                      <a:pt x="0" y="11"/>
                    </a:cubicBezTo>
                    <a:lnTo>
                      <a:pt x="438" y="421"/>
                    </a:lnTo>
                    <a:cubicBezTo>
                      <a:pt x="454" y="366"/>
                      <a:pt x="501" y="320"/>
                      <a:pt x="558" y="320"/>
                    </a:cubicBezTo>
                    <a:cubicBezTo>
                      <a:pt x="559" y="320"/>
                      <a:pt x="560" y="320"/>
                      <a:pt x="561" y="320"/>
                    </a:cubicBezTo>
                    <a:cubicBezTo>
                      <a:pt x="492" y="213"/>
                      <a:pt x="408" y="114"/>
                      <a:pt x="297" y="53"/>
                    </a:cubicBezTo>
                    <a:cubicBezTo>
                      <a:pt x="234" y="19"/>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7" name="Google Shape;6237;p60"/>
              <p:cNvSpPr/>
              <p:nvPr/>
            </p:nvSpPr>
            <p:spPr>
              <a:xfrm>
                <a:off x="4491500" y="3525575"/>
                <a:ext cx="3875" cy="12000"/>
              </a:xfrm>
              <a:custGeom>
                <a:avLst/>
                <a:gdLst/>
                <a:ahLst/>
                <a:cxnLst/>
                <a:rect l="l" t="t" r="r" b="b"/>
                <a:pathLst>
                  <a:path w="155" h="480" extrusionOk="0">
                    <a:moveTo>
                      <a:pt x="86" y="1"/>
                    </a:moveTo>
                    <a:cubicBezTo>
                      <a:pt x="39" y="20"/>
                      <a:pt x="14" y="70"/>
                      <a:pt x="24" y="119"/>
                    </a:cubicBezTo>
                    <a:cubicBezTo>
                      <a:pt x="6" y="149"/>
                      <a:pt x="0" y="184"/>
                      <a:pt x="9" y="218"/>
                    </a:cubicBezTo>
                    <a:cubicBezTo>
                      <a:pt x="27" y="305"/>
                      <a:pt x="45" y="392"/>
                      <a:pt x="63" y="479"/>
                    </a:cubicBezTo>
                    <a:lnTo>
                      <a:pt x="96" y="479"/>
                    </a:lnTo>
                    <a:cubicBezTo>
                      <a:pt x="105" y="448"/>
                      <a:pt x="127" y="422"/>
                      <a:pt x="154" y="405"/>
                    </a:cubicBezTo>
                    <a:cubicBezTo>
                      <a:pt x="131" y="271"/>
                      <a:pt x="107"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8" name="Google Shape;6238;p60"/>
              <p:cNvSpPr/>
              <p:nvPr/>
            </p:nvSpPr>
            <p:spPr>
              <a:xfrm>
                <a:off x="4493625" y="3475125"/>
                <a:ext cx="126250" cy="60575"/>
              </a:xfrm>
              <a:custGeom>
                <a:avLst/>
                <a:gdLst/>
                <a:ahLst/>
                <a:cxnLst/>
                <a:rect l="l" t="t" r="r" b="b"/>
                <a:pathLst>
                  <a:path w="5050" h="2423" extrusionOk="0">
                    <a:moveTo>
                      <a:pt x="333" y="2161"/>
                    </a:moveTo>
                    <a:lnTo>
                      <a:pt x="314" y="2170"/>
                    </a:lnTo>
                    <a:cubicBezTo>
                      <a:pt x="292" y="2179"/>
                      <a:pt x="274" y="2194"/>
                      <a:pt x="261" y="2213"/>
                    </a:cubicBezTo>
                    <a:cubicBezTo>
                      <a:pt x="249" y="2211"/>
                      <a:pt x="236" y="2209"/>
                      <a:pt x="224" y="2209"/>
                    </a:cubicBezTo>
                    <a:lnTo>
                      <a:pt x="333" y="2161"/>
                    </a:lnTo>
                    <a:close/>
                    <a:moveTo>
                      <a:pt x="4595" y="1"/>
                    </a:moveTo>
                    <a:cubicBezTo>
                      <a:pt x="4513" y="17"/>
                      <a:pt x="4433" y="50"/>
                      <a:pt x="4352" y="86"/>
                    </a:cubicBezTo>
                    <a:cubicBezTo>
                      <a:pt x="3871" y="299"/>
                      <a:pt x="3392" y="511"/>
                      <a:pt x="2911" y="725"/>
                    </a:cubicBezTo>
                    <a:lnTo>
                      <a:pt x="6" y="2016"/>
                    </a:lnTo>
                    <a:cubicBezTo>
                      <a:pt x="4" y="2017"/>
                      <a:pt x="2" y="2018"/>
                      <a:pt x="0" y="2019"/>
                    </a:cubicBezTo>
                    <a:cubicBezTo>
                      <a:pt x="22" y="2154"/>
                      <a:pt x="46" y="2288"/>
                      <a:pt x="69" y="2423"/>
                    </a:cubicBezTo>
                    <a:cubicBezTo>
                      <a:pt x="72" y="2421"/>
                      <a:pt x="77" y="2418"/>
                      <a:pt x="80" y="2416"/>
                    </a:cubicBezTo>
                    <a:cubicBezTo>
                      <a:pt x="72" y="2354"/>
                      <a:pt x="111" y="2293"/>
                      <a:pt x="172" y="2275"/>
                    </a:cubicBezTo>
                    <a:cubicBezTo>
                      <a:pt x="1814" y="1738"/>
                      <a:pt x="3439" y="1154"/>
                      <a:pt x="5049" y="525"/>
                    </a:cubicBezTo>
                    <a:cubicBezTo>
                      <a:pt x="5027" y="492"/>
                      <a:pt x="5021" y="451"/>
                      <a:pt x="5033" y="411"/>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39" name="Google Shape;6239;p60"/>
              <p:cNvSpPr/>
              <p:nvPr/>
            </p:nvSpPr>
            <p:spPr>
              <a:xfrm>
                <a:off x="4493875" y="3535675"/>
                <a:ext cx="1800" cy="1875"/>
              </a:xfrm>
              <a:custGeom>
                <a:avLst/>
                <a:gdLst/>
                <a:ahLst/>
                <a:cxnLst/>
                <a:rect l="l" t="t" r="r" b="b"/>
                <a:pathLst>
                  <a:path w="72" h="75" extrusionOk="0">
                    <a:moveTo>
                      <a:pt x="59" y="1"/>
                    </a:moveTo>
                    <a:cubicBezTo>
                      <a:pt x="32" y="18"/>
                      <a:pt x="10" y="43"/>
                      <a:pt x="1" y="74"/>
                    </a:cubicBezTo>
                    <a:lnTo>
                      <a:pt x="72" y="73"/>
                    </a:lnTo>
                    <a:cubicBezTo>
                      <a:pt x="68" y="49"/>
                      <a:pt x="63" y="25"/>
                      <a:pt x="5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0" name="Google Shape;6240;p60"/>
              <p:cNvSpPr/>
              <p:nvPr/>
            </p:nvSpPr>
            <p:spPr>
              <a:xfrm>
                <a:off x="4612575" y="3482875"/>
                <a:ext cx="17175" cy="18225"/>
              </a:xfrm>
              <a:custGeom>
                <a:avLst/>
                <a:gdLst/>
                <a:ahLst/>
                <a:cxnLst/>
                <a:rect l="l" t="t" r="r" b="b"/>
                <a:pathLst>
                  <a:path w="687" h="729" extrusionOk="0">
                    <a:moveTo>
                      <a:pt x="395" y="0"/>
                    </a:moveTo>
                    <a:cubicBezTo>
                      <a:pt x="338" y="0"/>
                      <a:pt x="291" y="46"/>
                      <a:pt x="275" y="101"/>
                    </a:cubicBezTo>
                    <a:lnTo>
                      <a:pt x="453" y="268"/>
                    </a:lnTo>
                    <a:cubicBezTo>
                      <a:pt x="516" y="329"/>
                      <a:pt x="497" y="435"/>
                      <a:pt x="426" y="479"/>
                    </a:cubicBezTo>
                    <a:cubicBezTo>
                      <a:pt x="286" y="564"/>
                      <a:pt x="144" y="648"/>
                      <a:pt x="1" y="729"/>
                    </a:cubicBezTo>
                    <a:cubicBezTo>
                      <a:pt x="190" y="653"/>
                      <a:pt x="378" y="579"/>
                      <a:pt x="567" y="503"/>
                    </a:cubicBezTo>
                    <a:cubicBezTo>
                      <a:pt x="687" y="454"/>
                      <a:pt x="676" y="295"/>
                      <a:pt x="594" y="248"/>
                    </a:cubicBezTo>
                    <a:cubicBezTo>
                      <a:pt x="618" y="191"/>
                      <a:pt x="610" y="124"/>
                      <a:pt x="541" y="90"/>
                    </a:cubicBezTo>
                    <a:lnTo>
                      <a:pt x="416" y="30"/>
                    </a:lnTo>
                    <a:cubicBezTo>
                      <a:pt x="410" y="20"/>
                      <a:pt x="404" y="11"/>
                      <a:pt x="398" y="0"/>
                    </a:cubicBezTo>
                    <a:cubicBezTo>
                      <a:pt x="397" y="0"/>
                      <a:pt x="396" y="0"/>
                      <a:pt x="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1" name="Google Shape;6241;p60"/>
              <p:cNvSpPr/>
              <p:nvPr/>
            </p:nvSpPr>
            <p:spPr>
              <a:xfrm>
                <a:off x="4495325" y="3485425"/>
                <a:ext cx="130175" cy="52100"/>
              </a:xfrm>
              <a:custGeom>
                <a:avLst/>
                <a:gdLst/>
                <a:ahLst/>
                <a:cxnLst/>
                <a:rect l="l" t="t" r="r" b="b"/>
                <a:pathLst>
                  <a:path w="5207" h="2084" extrusionOk="0">
                    <a:moveTo>
                      <a:pt x="3898" y="637"/>
                    </a:moveTo>
                    <a:cubicBezTo>
                      <a:pt x="3900" y="641"/>
                      <a:pt x="3904" y="646"/>
                      <a:pt x="3907" y="650"/>
                    </a:cubicBezTo>
                    <a:cubicBezTo>
                      <a:pt x="3820" y="684"/>
                      <a:pt x="3734" y="718"/>
                      <a:pt x="3647" y="752"/>
                    </a:cubicBezTo>
                    <a:cubicBezTo>
                      <a:pt x="3731" y="714"/>
                      <a:pt x="3814" y="675"/>
                      <a:pt x="3898" y="637"/>
                    </a:cubicBezTo>
                    <a:close/>
                    <a:moveTo>
                      <a:pt x="4965" y="0"/>
                    </a:moveTo>
                    <a:lnTo>
                      <a:pt x="4965" y="0"/>
                    </a:lnTo>
                    <a:cubicBezTo>
                      <a:pt x="4952" y="39"/>
                      <a:pt x="4959" y="80"/>
                      <a:pt x="4981" y="113"/>
                    </a:cubicBezTo>
                    <a:cubicBezTo>
                      <a:pt x="3371" y="742"/>
                      <a:pt x="1746" y="1326"/>
                      <a:pt x="103" y="1863"/>
                    </a:cubicBezTo>
                    <a:cubicBezTo>
                      <a:pt x="43" y="1882"/>
                      <a:pt x="3" y="1942"/>
                      <a:pt x="12" y="2005"/>
                    </a:cubicBezTo>
                    <a:cubicBezTo>
                      <a:pt x="8" y="2006"/>
                      <a:pt x="4" y="2009"/>
                      <a:pt x="0" y="2011"/>
                    </a:cubicBezTo>
                    <a:cubicBezTo>
                      <a:pt x="4" y="2035"/>
                      <a:pt x="9" y="2060"/>
                      <a:pt x="13" y="2083"/>
                    </a:cubicBezTo>
                    <a:lnTo>
                      <a:pt x="930" y="2067"/>
                    </a:lnTo>
                    <a:lnTo>
                      <a:pt x="935" y="2065"/>
                    </a:lnTo>
                    <a:cubicBezTo>
                      <a:pt x="1412" y="1890"/>
                      <a:pt x="1889" y="1711"/>
                      <a:pt x="2365" y="1530"/>
                    </a:cubicBezTo>
                    <a:cubicBezTo>
                      <a:pt x="3143" y="1236"/>
                      <a:pt x="3918" y="934"/>
                      <a:pt x="4691" y="627"/>
                    </a:cubicBezTo>
                    <a:cubicBezTo>
                      <a:pt x="4833" y="546"/>
                      <a:pt x="4976" y="462"/>
                      <a:pt x="5116" y="377"/>
                    </a:cubicBezTo>
                    <a:cubicBezTo>
                      <a:pt x="5187" y="333"/>
                      <a:pt x="5206" y="227"/>
                      <a:pt x="5143" y="166"/>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2" name="Google Shape;6242;p60"/>
              <p:cNvSpPr/>
              <p:nvPr/>
            </p:nvSpPr>
            <p:spPr>
              <a:xfrm>
                <a:off x="4648675" y="3388750"/>
                <a:ext cx="2700" cy="1325"/>
              </a:xfrm>
              <a:custGeom>
                <a:avLst/>
                <a:gdLst/>
                <a:ahLst/>
                <a:cxnLst/>
                <a:rect l="l" t="t" r="r" b="b"/>
                <a:pathLst>
                  <a:path w="108" h="53" extrusionOk="0">
                    <a:moveTo>
                      <a:pt x="108" y="1"/>
                    </a:moveTo>
                    <a:lnTo>
                      <a:pt x="1" y="48"/>
                    </a:lnTo>
                    <a:cubicBezTo>
                      <a:pt x="13" y="48"/>
                      <a:pt x="25" y="51"/>
                      <a:pt x="38" y="53"/>
                    </a:cubicBezTo>
                    <a:cubicBezTo>
                      <a:pt x="51" y="34"/>
                      <a:pt x="69" y="19"/>
                      <a:pt x="90" y="9"/>
                    </a:cubicBezTo>
                    <a:lnTo>
                      <a:pt x="108" y="1"/>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3" name="Google Shape;6243;p60"/>
              <p:cNvSpPr/>
              <p:nvPr/>
            </p:nvSpPr>
            <p:spPr>
              <a:xfrm>
                <a:off x="4628500" y="3230650"/>
                <a:ext cx="129475" cy="154575"/>
              </a:xfrm>
              <a:custGeom>
                <a:avLst/>
                <a:gdLst/>
                <a:ahLst/>
                <a:cxnLst/>
                <a:rect l="l" t="t" r="r" b="b"/>
                <a:pathLst>
                  <a:path w="5179" h="6183" extrusionOk="0">
                    <a:moveTo>
                      <a:pt x="1295" y="2056"/>
                    </a:moveTo>
                    <a:cubicBezTo>
                      <a:pt x="1326" y="2056"/>
                      <a:pt x="1359" y="2066"/>
                      <a:pt x="1387" y="2089"/>
                    </a:cubicBezTo>
                    <a:cubicBezTo>
                      <a:pt x="1570" y="2238"/>
                      <a:pt x="1785" y="2398"/>
                      <a:pt x="1895" y="2613"/>
                    </a:cubicBezTo>
                    <a:cubicBezTo>
                      <a:pt x="1978" y="2773"/>
                      <a:pt x="1962" y="2996"/>
                      <a:pt x="1784" y="3085"/>
                    </a:cubicBezTo>
                    <a:cubicBezTo>
                      <a:pt x="1744" y="3105"/>
                      <a:pt x="1706" y="3113"/>
                      <a:pt x="1669" y="3113"/>
                    </a:cubicBezTo>
                    <a:cubicBezTo>
                      <a:pt x="1523" y="3113"/>
                      <a:pt x="1402" y="2980"/>
                      <a:pt x="1325" y="2858"/>
                    </a:cubicBezTo>
                    <a:cubicBezTo>
                      <a:pt x="1204" y="2664"/>
                      <a:pt x="1149" y="2437"/>
                      <a:pt x="1152" y="2209"/>
                    </a:cubicBezTo>
                    <a:cubicBezTo>
                      <a:pt x="1152" y="2194"/>
                      <a:pt x="1155" y="2179"/>
                      <a:pt x="1159" y="2164"/>
                    </a:cubicBezTo>
                    <a:cubicBezTo>
                      <a:pt x="1169" y="2101"/>
                      <a:pt x="1230" y="2056"/>
                      <a:pt x="1295" y="2056"/>
                    </a:cubicBezTo>
                    <a:close/>
                    <a:moveTo>
                      <a:pt x="2982" y="3290"/>
                    </a:moveTo>
                    <a:cubicBezTo>
                      <a:pt x="3004" y="3290"/>
                      <a:pt x="3025" y="3295"/>
                      <a:pt x="3044" y="3306"/>
                    </a:cubicBezTo>
                    <a:cubicBezTo>
                      <a:pt x="3273" y="3440"/>
                      <a:pt x="3743" y="4022"/>
                      <a:pt x="3356" y="4231"/>
                    </a:cubicBezTo>
                    <a:cubicBezTo>
                      <a:pt x="3319" y="4251"/>
                      <a:pt x="3283" y="4260"/>
                      <a:pt x="3249" y="4260"/>
                    </a:cubicBezTo>
                    <a:cubicBezTo>
                      <a:pt x="3125" y="4260"/>
                      <a:pt x="3022" y="4145"/>
                      <a:pt x="2951" y="4042"/>
                    </a:cubicBezTo>
                    <a:cubicBezTo>
                      <a:pt x="2833" y="3870"/>
                      <a:pt x="2780" y="3659"/>
                      <a:pt x="2792" y="3452"/>
                    </a:cubicBezTo>
                    <a:cubicBezTo>
                      <a:pt x="2794" y="3399"/>
                      <a:pt x="2828" y="3353"/>
                      <a:pt x="2876" y="3334"/>
                    </a:cubicBezTo>
                    <a:cubicBezTo>
                      <a:pt x="2904" y="3307"/>
                      <a:pt x="2943" y="3290"/>
                      <a:pt x="2982" y="3290"/>
                    </a:cubicBezTo>
                    <a:close/>
                    <a:moveTo>
                      <a:pt x="1275" y="4020"/>
                    </a:moveTo>
                    <a:cubicBezTo>
                      <a:pt x="1348" y="4020"/>
                      <a:pt x="1430" y="4080"/>
                      <a:pt x="1426" y="4172"/>
                    </a:cubicBezTo>
                    <a:cubicBezTo>
                      <a:pt x="1445" y="4183"/>
                      <a:pt x="1462" y="4199"/>
                      <a:pt x="1474" y="4218"/>
                    </a:cubicBezTo>
                    <a:cubicBezTo>
                      <a:pt x="1608" y="4426"/>
                      <a:pt x="1947" y="4796"/>
                      <a:pt x="1677" y="5026"/>
                    </a:cubicBezTo>
                    <a:cubicBezTo>
                      <a:pt x="1666" y="5037"/>
                      <a:pt x="1653" y="5045"/>
                      <a:pt x="1638" y="5051"/>
                    </a:cubicBezTo>
                    <a:cubicBezTo>
                      <a:pt x="1600" y="5083"/>
                      <a:pt x="1550" y="5101"/>
                      <a:pt x="1500" y="5101"/>
                    </a:cubicBezTo>
                    <a:cubicBezTo>
                      <a:pt x="1490" y="5101"/>
                      <a:pt x="1481" y="5100"/>
                      <a:pt x="1471" y="5099"/>
                    </a:cubicBezTo>
                    <a:cubicBezTo>
                      <a:pt x="1063" y="5054"/>
                      <a:pt x="1128" y="4387"/>
                      <a:pt x="1167" y="4117"/>
                    </a:cubicBezTo>
                    <a:cubicBezTo>
                      <a:pt x="1177" y="4050"/>
                      <a:pt x="1224" y="4020"/>
                      <a:pt x="1275" y="4020"/>
                    </a:cubicBezTo>
                    <a:close/>
                    <a:moveTo>
                      <a:pt x="532" y="0"/>
                    </a:moveTo>
                    <a:cubicBezTo>
                      <a:pt x="309" y="0"/>
                      <a:pt x="132" y="172"/>
                      <a:pt x="57" y="374"/>
                    </a:cubicBezTo>
                    <a:cubicBezTo>
                      <a:pt x="1" y="528"/>
                      <a:pt x="13" y="687"/>
                      <a:pt x="55" y="841"/>
                    </a:cubicBezTo>
                    <a:cubicBezTo>
                      <a:pt x="41" y="863"/>
                      <a:pt x="35" y="889"/>
                      <a:pt x="37" y="914"/>
                    </a:cubicBezTo>
                    <a:cubicBezTo>
                      <a:pt x="114" y="2679"/>
                      <a:pt x="297" y="4439"/>
                      <a:pt x="584" y="6182"/>
                    </a:cubicBezTo>
                    <a:lnTo>
                      <a:pt x="591" y="6179"/>
                    </a:lnTo>
                    <a:lnTo>
                      <a:pt x="3495" y="4889"/>
                    </a:lnTo>
                    <a:cubicBezTo>
                      <a:pt x="3975" y="4676"/>
                      <a:pt x="4455" y="4463"/>
                      <a:pt x="4936" y="4249"/>
                    </a:cubicBezTo>
                    <a:cubicBezTo>
                      <a:pt x="5017" y="4213"/>
                      <a:pt x="5097" y="4180"/>
                      <a:pt x="5178" y="4164"/>
                    </a:cubicBezTo>
                    <a:lnTo>
                      <a:pt x="3144" y="2256"/>
                    </a:lnTo>
                    <a:lnTo>
                      <a:pt x="1820" y="1013"/>
                    </a:lnTo>
                    <a:lnTo>
                      <a:pt x="1178" y="410"/>
                    </a:lnTo>
                    <a:cubicBezTo>
                      <a:pt x="1005" y="249"/>
                      <a:pt x="820" y="23"/>
                      <a:pt x="568"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4" name="Google Shape;6244;p60"/>
              <p:cNvSpPr/>
              <p:nvPr/>
            </p:nvSpPr>
            <p:spPr>
              <a:xfrm>
                <a:off x="4644050" y="3342475"/>
                <a:ext cx="152250" cy="82975"/>
              </a:xfrm>
              <a:custGeom>
                <a:avLst/>
                <a:gdLst/>
                <a:ahLst/>
                <a:cxnLst/>
                <a:rect l="l" t="t" r="r" b="b"/>
                <a:pathLst>
                  <a:path w="6090" h="3319" extrusionOk="0">
                    <a:moveTo>
                      <a:pt x="5119" y="1"/>
                    </a:moveTo>
                    <a:cubicBezTo>
                      <a:pt x="5125" y="10"/>
                      <a:pt x="5130" y="21"/>
                      <a:pt x="5137" y="30"/>
                    </a:cubicBezTo>
                    <a:lnTo>
                      <a:pt x="5261" y="90"/>
                    </a:lnTo>
                    <a:cubicBezTo>
                      <a:pt x="5330" y="123"/>
                      <a:pt x="5339" y="191"/>
                      <a:pt x="5314" y="248"/>
                    </a:cubicBezTo>
                    <a:cubicBezTo>
                      <a:pt x="5395" y="295"/>
                      <a:pt x="5407" y="455"/>
                      <a:pt x="5288" y="502"/>
                    </a:cubicBezTo>
                    <a:cubicBezTo>
                      <a:pt x="5098" y="579"/>
                      <a:pt x="4910" y="654"/>
                      <a:pt x="4721" y="729"/>
                    </a:cubicBezTo>
                    <a:cubicBezTo>
                      <a:pt x="3322" y="1525"/>
                      <a:pt x="1812" y="2113"/>
                      <a:pt x="243" y="2472"/>
                    </a:cubicBezTo>
                    <a:cubicBezTo>
                      <a:pt x="233" y="2475"/>
                      <a:pt x="222" y="2476"/>
                      <a:pt x="212" y="2476"/>
                    </a:cubicBezTo>
                    <a:cubicBezTo>
                      <a:pt x="177" y="2476"/>
                      <a:pt x="143" y="2464"/>
                      <a:pt x="115" y="2442"/>
                    </a:cubicBezTo>
                    <a:cubicBezTo>
                      <a:pt x="110" y="2442"/>
                      <a:pt x="104" y="2443"/>
                      <a:pt x="98" y="2443"/>
                    </a:cubicBezTo>
                    <a:cubicBezTo>
                      <a:pt x="62" y="2443"/>
                      <a:pt x="26" y="2428"/>
                      <a:pt x="1" y="2402"/>
                    </a:cubicBezTo>
                    <a:lnTo>
                      <a:pt x="1" y="2402"/>
                    </a:lnTo>
                    <a:cubicBezTo>
                      <a:pt x="45" y="2626"/>
                      <a:pt x="86" y="2854"/>
                      <a:pt x="152" y="3071"/>
                    </a:cubicBezTo>
                    <a:cubicBezTo>
                      <a:pt x="207" y="3254"/>
                      <a:pt x="338" y="3318"/>
                      <a:pt x="497" y="3318"/>
                    </a:cubicBezTo>
                    <a:cubicBezTo>
                      <a:pt x="542" y="3318"/>
                      <a:pt x="590" y="3313"/>
                      <a:pt x="638" y="3304"/>
                    </a:cubicBezTo>
                    <a:cubicBezTo>
                      <a:pt x="1167" y="3205"/>
                      <a:pt x="1691" y="3063"/>
                      <a:pt x="2206" y="2905"/>
                    </a:cubicBezTo>
                    <a:cubicBezTo>
                      <a:pt x="3234" y="2594"/>
                      <a:pt x="4231" y="2190"/>
                      <a:pt x="5187" y="1700"/>
                    </a:cubicBezTo>
                    <a:cubicBezTo>
                      <a:pt x="5266" y="1658"/>
                      <a:pt x="5350" y="1620"/>
                      <a:pt x="5423" y="1573"/>
                    </a:cubicBezTo>
                    <a:cubicBezTo>
                      <a:pt x="5587" y="1555"/>
                      <a:pt x="5740" y="1483"/>
                      <a:pt x="5848" y="1354"/>
                    </a:cubicBezTo>
                    <a:cubicBezTo>
                      <a:pt x="5951" y="1235"/>
                      <a:pt x="6089" y="1004"/>
                      <a:pt x="6016" y="846"/>
                    </a:cubicBezTo>
                    <a:cubicBezTo>
                      <a:pt x="5939" y="683"/>
                      <a:pt x="5782" y="528"/>
                      <a:pt x="5654" y="402"/>
                    </a:cubicBezTo>
                    <a:cubicBezTo>
                      <a:pt x="5573" y="321"/>
                      <a:pt x="5485" y="244"/>
                      <a:pt x="5393" y="174"/>
                    </a:cubicBezTo>
                    <a:cubicBezTo>
                      <a:pt x="5377" y="153"/>
                      <a:pt x="5356" y="136"/>
                      <a:pt x="5331" y="126"/>
                    </a:cubicBezTo>
                    <a:cubicBezTo>
                      <a:pt x="5282" y="91"/>
                      <a:pt x="5235" y="56"/>
                      <a:pt x="5185" y="23"/>
                    </a:cubicBezTo>
                    <a:cubicBezTo>
                      <a:pt x="5165" y="9"/>
                      <a:pt x="5142" y="2"/>
                      <a:pt x="5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5" name="Google Shape;6245;p60"/>
              <p:cNvSpPr/>
              <p:nvPr/>
            </p:nvSpPr>
            <p:spPr>
              <a:xfrm>
                <a:off x="4735925" y="3360950"/>
                <a:ext cx="6550" cy="2900"/>
              </a:xfrm>
              <a:custGeom>
                <a:avLst/>
                <a:gdLst/>
                <a:ahLst/>
                <a:cxnLst/>
                <a:rect l="l" t="t" r="r" b="b"/>
                <a:pathLst>
                  <a:path w="262" h="116" extrusionOk="0">
                    <a:moveTo>
                      <a:pt x="252" y="0"/>
                    </a:moveTo>
                    <a:cubicBezTo>
                      <a:pt x="168" y="39"/>
                      <a:pt x="85" y="77"/>
                      <a:pt x="1" y="115"/>
                    </a:cubicBezTo>
                    <a:cubicBezTo>
                      <a:pt x="88" y="81"/>
                      <a:pt x="174" y="47"/>
                      <a:pt x="261" y="13"/>
                    </a:cubicBezTo>
                    <a:cubicBezTo>
                      <a:pt x="258" y="9"/>
                      <a:pt x="255" y="5"/>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6" name="Google Shape;6246;p60"/>
              <p:cNvSpPr/>
              <p:nvPr/>
            </p:nvSpPr>
            <p:spPr>
              <a:xfrm>
                <a:off x="4646900" y="3360675"/>
                <a:ext cx="115150" cy="43700"/>
              </a:xfrm>
              <a:custGeom>
                <a:avLst/>
                <a:gdLst/>
                <a:ahLst/>
                <a:cxnLst/>
                <a:rect l="l" t="t" r="r" b="b"/>
                <a:pathLst>
                  <a:path w="4606" h="1748" extrusionOk="0">
                    <a:moveTo>
                      <a:pt x="4606" y="1"/>
                    </a:moveTo>
                    <a:lnTo>
                      <a:pt x="4606" y="1"/>
                    </a:lnTo>
                    <a:cubicBezTo>
                      <a:pt x="3833" y="308"/>
                      <a:pt x="3058" y="609"/>
                      <a:pt x="2281" y="905"/>
                    </a:cubicBezTo>
                    <a:cubicBezTo>
                      <a:pt x="1805" y="1085"/>
                      <a:pt x="1328" y="1264"/>
                      <a:pt x="851" y="1439"/>
                    </a:cubicBezTo>
                    <a:cubicBezTo>
                      <a:pt x="719" y="1488"/>
                      <a:pt x="588" y="1538"/>
                      <a:pt x="455" y="1585"/>
                    </a:cubicBezTo>
                    <a:cubicBezTo>
                      <a:pt x="384" y="1610"/>
                      <a:pt x="311" y="1633"/>
                      <a:pt x="236" y="1633"/>
                    </a:cubicBezTo>
                    <a:cubicBezTo>
                      <a:pt x="227" y="1633"/>
                      <a:pt x="219" y="1632"/>
                      <a:pt x="210" y="1632"/>
                    </a:cubicBezTo>
                    <a:cubicBezTo>
                      <a:pt x="159" y="1655"/>
                      <a:pt x="107" y="1677"/>
                      <a:pt x="55" y="1700"/>
                    </a:cubicBezTo>
                    <a:cubicBezTo>
                      <a:pt x="38" y="1707"/>
                      <a:pt x="19" y="1713"/>
                      <a:pt x="0" y="1714"/>
                    </a:cubicBezTo>
                    <a:cubicBezTo>
                      <a:pt x="28" y="1736"/>
                      <a:pt x="62" y="1748"/>
                      <a:pt x="97" y="1748"/>
                    </a:cubicBezTo>
                    <a:cubicBezTo>
                      <a:pt x="107" y="1748"/>
                      <a:pt x="118" y="1747"/>
                      <a:pt x="128" y="1744"/>
                    </a:cubicBezTo>
                    <a:cubicBezTo>
                      <a:pt x="1697" y="1384"/>
                      <a:pt x="3207"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7" name="Google Shape;6247;p60"/>
              <p:cNvSpPr/>
              <p:nvPr/>
            </p:nvSpPr>
            <p:spPr>
              <a:xfrm>
                <a:off x="4655050" y="3331150"/>
                <a:ext cx="22150" cy="27025"/>
              </a:xfrm>
              <a:custGeom>
                <a:avLst/>
                <a:gdLst/>
                <a:ahLst/>
                <a:cxnLst/>
                <a:rect l="l" t="t" r="r" b="b"/>
                <a:pathLst>
                  <a:path w="886" h="1081" extrusionOk="0">
                    <a:moveTo>
                      <a:pt x="213" y="0"/>
                    </a:moveTo>
                    <a:cubicBezTo>
                      <a:pt x="162" y="0"/>
                      <a:pt x="115" y="30"/>
                      <a:pt x="105" y="97"/>
                    </a:cubicBezTo>
                    <a:cubicBezTo>
                      <a:pt x="66" y="367"/>
                      <a:pt x="1" y="1034"/>
                      <a:pt x="409" y="1079"/>
                    </a:cubicBezTo>
                    <a:cubicBezTo>
                      <a:pt x="419" y="1080"/>
                      <a:pt x="428" y="1081"/>
                      <a:pt x="438" y="1081"/>
                    </a:cubicBezTo>
                    <a:cubicBezTo>
                      <a:pt x="488" y="1081"/>
                      <a:pt x="538" y="1063"/>
                      <a:pt x="576" y="1031"/>
                    </a:cubicBezTo>
                    <a:cubicBezTo>
                      <a:pt x="591" y="1025"/>
                      <a:pt x="604" y="1017"/>
                      <a:pt x="615" y="1006"/>
                    </a:cubicBezTo>
                    <a:cubicBezTo>
                      <a:pt x="885" y="776"/>
                      <a:pt x="546" y="406"/>
                      <a:pt x="412" y="198"/>
                    </a:cubicBezTo>
                    <a:cubicBezTo>
                      <a:pt x="400" y="179"/>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8" name="Google Shape;6248;p60"/>
              <p:cNvSpPr/>
              <p:nvPr/>
            </p:nvSpPr>
            <p:spPr>
              <a:xfrm>
                <a:off x="4657200" y="3282025"/>
                <a:ext cx="20775" cy="26475"/>
              </a:xfrm>
              <a:custGeom>
                <a:avLst/>
                <a:gdLst/>
                <a:ahLst/>
                <a:cxnLst/>
                <a:rect l="l" t="t" r="r" b="b"/>
                <a:pathLst>
                  <a:path w="831" h="1059" extrusionOk="0">
                    <a:moveTo>
                      <a:pt x="147" y="1"/>
                    </a:moveTo>
                    <a:cubicBezTo>
                      <a:pt x="82" y="1"/>
                      <a:pt x="21" y="46"/>
                      <a:pt x="11" y="109"/>
                    </a:cubicBezTo>
                    <a:cubicBezTo>
                      <a:pt x="7" y="124"/>
                      <a:pt x="4" y="139"/>
                      <a:pt x="4" y="154"/>
                    </a:cubicBezTo>
                    <a:cubicBezTo>
                      <a:pt x="1" y="382"/>
                      <a:pt x="56" y="609"/>
                      <a:pt x="177" y="803"/>
                    </a:cubicBezTo>
                    <a:cubicBezTo>
                      <a:pt x="254" y="925"/>
                      <a:pt x="375" y="1058"/>
                      <a:pt x="521" y="1058"/>
                    </a:cubicBezTo>
                    <a:cubicBezTo>
                      <a:pt x="558" y="1058"/>
                      <a:pt x="596" y="1050"/>
                      <a:pt x="636" y="1030"/>
                    </a:cubicBezTo>
                    <a:cubicBezTo>
                      <a:pt x="813" y="941"/>
                      <a:pt x="830" y="718"/>
                      <a:pt x="747" y="558"/>
                    </a:cubicBezTo>
                    <a:cubicBezTo>
                      <a:pt x="637" y="343"/>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49" name="Google Shape;6249;p60"/>
              <p:cNvSpPr/>
              <p:nvPr/>
            </p:nvSpPr>
            <p:spPr>
              <a:xfrm>
                <a:off x="4697975" y="3312875"/>
                <a:ext cx="24100" cy="24275"/>
              </a:xfrm>
              <a:custGeom>
                <a:avLst/>
                <a:gdLst/>
                <a:ahLst/>
                <a:cxnLst/>
                <a:rect l="l" t="t" r="r" b="b"/>
                <a:pathLst>
                  <a:path w="964" h="971" extrusionOk="0">
                    <a:moveTo>
                      <a:pt x="203" y="1"/>
                    </a:moveTo>
                    <a:cubicBezTo>
                      <a:pt x="164" y="1"/>
                      <a:pt x="125" y="18"/>
                      <a:pt x="97" y="45"/>
                    </a:cubicBezTo>
                    <a:cubicBezTo>
                      <a:pt x="49" y="64"/>
                      <a:pt x="15" y="110"/>
                      <a:pt x="13" y="163"/>
                    </a:cubicBezTo>
                    <a:cubicBezTo>
                      <a:pt x="1" y="370"/>
                      <a:pt x="53" y="581"/>
                      <a:pt x="173" y="753"/>
                    </a:cubicBezTo>
                    <a:cubicBezTo>
                      <a:pt x="243" y="856"/>
                      <a:pt x="346" y="971"/>
                      <a:pt x="470" y="971"/>
                    </a:cubicBezTo>
                    <a:cubicBezTo>
                      <a:pt x="504" y="971"/>
                      <a:pt x="540" y="962"/>
                      <a:pt x="577" y="942"/>
                    </a:cubicBezTo>
                    <a:cubicBezTo>
                      <a:pt x="964" y="733"/>
                      <a:pt x="494" y="151"/>
                      <a:pt x="265" y="17"/>
                    </a:cubicBezTo>
                    <a:cubicBezTo>
                      <a:pt x="246" y="6"/>
                      <a:pt x="22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0" name="Google Shape;6250;p60"/>
              <p:cNvSpPr/>
              <p:nvPr/>
            </p:nvSpPr>
            <p:spPr>
              <a:xfrm>
                <a:off x="4757950" y="3334475"/>
                <a:ext cx="14050" cy="10575"/>
              </a:xfrm>
              <a:custGeom>
                <a:avLst/>
                <a:gdLst/>
                <a:ahLst/>
                <a:cxnLst/>
                <a:rect l="l" t="t" r="r" b="b"/>
                <a:pathLst>
                  <a:path w="562" h="423" extrusionOk="0">
                    <a:moveTo>
                      <a:pt x="93" y="1"/>
                    </a:moveTo>
                    <a:cubicBezTo>
                      <a:pt x="62" y="1"/>
                      <a:pt x="31" y="4"/>
                      <a:pt x="0" y="11"/>
                    </a:cubicBezTo>
                    <a:lnTo>
                      <a:pt x="438" y="423"/>
                    </a:lnTo>
                    <a:cubicBezTo>
                      <a:pt x="454" y="366"/>
                      <a:pt x="502" y="321"/>
                      <a:pt x="560" y="321"/>
                    </a:cubicBezTo>
                    <a:cubicBezTo>
                      <a:pt x="560" y="321"/>
                      <a:pt x="561" y="321"/>
                      <a:pt x="562" y="321"/>
                    </a:cubicBezTo>
                    <a:cubicBezTo>
                      <a:pt x="492" y="213"/>
                      <a:pt x="408" y="114"/>
                      <a:pt x="297" y="54"/>
                    </a:cubicBezTo>
                    <a:cubicBezTo>
                      <a:pt x="234" y="19"/>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1" name="Google Shape;6251;p60"/>
              <p:cNvSpPr/>
              <p:nvPr/>
            </p:nvSpPr>
            <p:spPr>
              <a:xfrm>
                <a:off x="4640950" y="3385200"/>
                <a:ext cx="3875" cy="17350"/>
              </a:xfrm>
              <a:custGeom>
                <a:avLst/>
                <a:gdLst/>
                <a:ahLst/>
                <a:cxnLst/>
                <a:rect l="l" t="t" r="r" b="b"/>
                <a:pathLst>
                  <a:path w="155" h="694" extrusionOk="0">
                    <a:moveTo>
                      <a:pt x="86" y="0"/>
                    </a:moveTo>
                    <a:cubicBezTo>
                      <a:pt x="40" y="19"/>
                      <a:pt x="14" y="69"/>
                      <a:pt x="25" y="118"/>
                    </a:cubicBezTo>
                    <a:cubicBezTo>
                      <a:pt x="7" y="148"/>
                      <a:pt x="0" y="184"/>
                      <a:pt x="9" y="217"/>
                    </a:cubicBezTo>
                    <a:cubicBezTo>
                      <a:pt x="37" y="358"/>
                      <a:pt x="67" y="499"/>
                      <a:pt x="97" y="639"/>
                    </a:cubicBezTo>
                    <a:cubicBezTo>
                      <a:pt x="100" y="659"/>
                      <a:pt x="110" y="678"/>
                      <a:pt x="123" y="693"/>
                    </a:cubicBezTo>
                    <a:cubicBezTo>
                      <a:pt x="114" y="645"/>
                      <a:pt x="103" y="597"/>
                      <a:pt x="93" y="549"/>
                    </a:cubicBezTo>
                    <a:cubicBezTo>
                      <a:pt x="79" y="492"/>
                      <a:pt x="104" y="433"/>
                      <a:pt x="154" y="404"/>
                    </a:cubicBezTo>
                    <a:cubicBezTo>
                      <a:pt x="131" y="269"/>
                      <a:pt x="109"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2" name="Google Shape;6252;p60"/>
              <p:cNvSpPr/>
              <p:nvPr/>
            </p:nvSpPr>
            <p:spPr>
              <a:xfrm>
                <a:off x="4643075" y="3334750"/>
                <a:ext cx="126250" cy="60575"/>
              </a:xfrm>
              <a:custGeom>
                <a:avLst/>
                <a:gdLst/>
                <a:ahLst/>
                <a:cxnLst/>
                <a:rect l="l" t="t" r="r" b="b"/>
                <a:pathLst>
                  <a:path w="5050" h="2423" extrusionOk="0">
                    <a:moveTo>
                      <a:pt x="333" y="2161"/>
                    </a:moveTo>
                    <a:lnTo>
                      <a:pt x="314" y="2169"/>
                    </a:lnTo>
                    <a:cubicBezTo>
                      <a:pt x="293" y="2179"/>
                      <a:pt x="275" y="2194"/>
                      <a:pt x="261" y="2213"/>
                    </a:cubicBezTo>
                    <a:cubicBezTo>
                      <a:pt x="249" y="2211"/>
                      <a:pt x="236" y="2208"/>
                      <a:pt x="225" y="2208"/>
                    </a:cubicBezTo>
                    <a:lnTo>
                      <a:pt x="333" y="2161"/>
                    </a:lnTo>
                    <a:close/>
                    <a:moveTo>
                      <a:pt x="4595" y="0"/>
                    </a:moveTo>
                    <a:cubicBezTo>
                      <a:pt x="4514" y="16"/>
                      <a:pt x="4434" y="49"/>
                      <a:pt x="4352" y="85"/>
                    </a:cubicBezTo>
                    <a:cubicBezTo>
                      <a:pt x="3872" y="298"/>
                      <a:pt x="3392" y="512"/>
                      <a:pt x="2912" y="725"/>
                    </a:cubicBezTo>
                    <a:lnTo>
                      <a:pt x="7" y="2015"/>
                    </a:lnTo>
                    <a:lnTo>
                      <a:pt x="0" y="2018"/>
                    </a:lnTo>
                    <a:cubicBezTo>
                      <a:pt x="23" y="2153"/>
                      <a:pt x="46" y="2287"/>
                      <a:pt x="69" y="2422"/>
                    </a:cubicBezTo>
                    <a:cubicBezTo>
                      <a:pt x="73" y="2420"/>
                      <a:pt x="77" y="2418"/>
                      <a:pt x="80" y="2417"/>
                    </a:cubicBezTo>
                    <a:cubicBezTo>
                      <a:pt x="73" y="2353"/>
                      <a:pt x="111" y="2293"/>
                      <a:pt x="172" y="2274"/>
                    </a:cubicBezTo>
                    <a:cubicBezTo>
                      <a:pt x="1814" y="1737"/>
                      <a:pt x="3440" y="1154"/>
                      <a:pt x="5049" y="524"/>
                    </a:cubicBezTo>
                    <a:cubicBezTo>
                      <a:pt x="5027" y="491"/>
                      <a:pt x="5022" y="450"/>
                      <a:pt x="5033" y="412"/>
                    </a:cubicBezTo>
                    <a:lnTo>
                      <a:pt x="45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3" name="Google Shape;6253;p60"/>
              <p:cNvSpPr/>
              <p:nvPr/>
            </p:nvSpPr>
            <p:spPr>
              <a:xfrm>
                <a:off x="4762050" y="3342500"/>
                <a:ext cx="17175" cy="18225"/>
              </a:xfrm>
              <a:custGeom>
                <a:avLst/>
                <a:gdLst/>
                <a:ahLst/>
                <a:cxnLst/>
                <a:rect l="l" t="t" r="r" b="b"/>
                <a:pathLst>
                  <a:path w="687" h="729" extrusionOk="0">
                    <a:moveTo>
                      <a:pt x="394" y="1"/>
                    </a:moveTo>
                    <a:cubicBezTo>
                      <a:pt x="337" y="1"/>
                      <a:pt x="290" y="46"/>
                      <a:pt x="274" y="102"/>
                    </a:cubicBezTo>
                    <a:lnTo>
                      <a:pt x="453" y="269"/>
                    </a:lnTo>
                    <a:cubicBezTo>
                      <a:pt x="517" y="329"/>
                      <a:pt x="496" y="435"/>
                      <a:pt x="426" y="478"/>
                    </a:cubicBezTo>
                    <a:cubicBezTo>
                      <a:pt x="286" y="564"/>
                      <a:pt x="143" y="647"/>
                      <a:pt x="1" y="729"/>
                    </a:cubicBezTo>
                    <a:cubicBezTo>
                      <a:pt x="189" y="653"/>
                      <a:pt x="378" y="578"/>
                      <a:pt x="567" y="502"/>
                    </a:cubicBezTo>
                    <a:cubicBezTo>
                      <a:pt x="687" y="455"/>
                      <a:pt x="675" y="295"/>
                      <a:pt x="593" y="248"/>
                    </a:cubicBezTo>
                    <a:cubicBezTo>
                      <a:pt x="618" y="191"/>
                      <a:pt x="609" y="123"/>
                      <a:pt x="540" y="90"/>
                    </a:cubicBezTo>
                    <a:lnTo>
                      <a:pt x="416" y="30"/>
                    </a:lnTo>
                    <a:cubicBezTo>
                      <a:pt x="410" y="21"/>
                      <a:pt x="404" y="10"/>
                      <a:pt x="398" y="1"/>
                    </a:cubicBezTo>
                    <a:cubicBezTo>
                      <a:pt x="396"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4" name="Google Shape;6254;p60"/>
              <p:cNvSpPr/>
              <p:nvPr/>
            </p:nvSpPr>
            <p:spPr>
              <a:xfrm>
                <a:off x="4642900" y="3395300"/>
                <a:ext cx="4025" cy="8250"/>
              </a:xfrm>
              <a:custGeom>
                <a:avLst/>
                <a:gdLst/>
                <a:ahLst/>
                <a:cxnLst/>
                <a:rect l="l" t="t" r="r" b="b"/>
                <a:pathLst>
                  <a:path w="161" h="330" extrusionOk="0">
                    <a:moveTo>
                      <a:pt x="76" y="0"/>
                    </a:moveTo>
                    <a:cubicBezTo>
                      <a:pt x="26" y="29"/>
                      <a:pt x="1" y="88"/>
                      <a:pt x="16" y="145"/>
                    </a:cubicBezTo>
                    <a:cubicBezTo>
                      <a:pt x="26" y="193"/>
                      <a:pt x="36" y="241"/>
                      <a:pt x="45" y="289"/>
                    </a:cubicBezTo>
                    <a:cubicBezTo>
                      <a:pt x="72" y="316"/>
                      <a:pt x="107" y="330"/>
                      <a:pt x="143" y="330"/>
                    </a:cubicBezTo>
                    <a:cubicBezTo>
                      <a:pt x="149" y="330"/>
                      <a:pt x="155" y="329"/>
                      <a:pt x="160" y="329"/>
                    </a:cubicBezTo>
                    <a:cubicBezTo>
                      <a:pt x="141" y="313"/>
                      <a:pt x="128" y="290"/>
                      <a:pt x="123" y="266"/>
                    </a:cubicBezTo>
                    <a:cubicBezTo>
                      <a:pt x="107"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5" name="Google Shape;6255;p60"/>
              <p:cNvSpPr/>
              <p:nvPr/>
            </p:nvSpPr>
            <p:spPr>
              <a:xfrm>
                <a:off x="4644800" y="3345025"/>
                <a:ext cx="130175" cy="58525"/>
              </a:xfrm>
              <a:custGeom>
                <a:avLst/>
                <a:gdLst/>
                <a:ahLst/>
                <a:cxnLst/>
                <a:rect l="l" t="t" r="r" b="b"/>
                <a:pathLst>
                  <a:path w="5207" h="2341" extrusionOk="0">
                    <a:moveTo>
                      <a:pt x="3897" y="636"/>
                    </a:moveTo>
                    <a:cubicBezTo>
                      <a:pt x="3900" y="641"/>
                      <a:pt x="3903" y="646"/>
                      <a:pt x="3906" y="650"/>
                    </a:cubicBezTo>
                    <a:cubicBezTo>
                      <a:pt x="3819" y="684"/>
                      <a:pt x="3733" y="718"/>
                      <a:pt x="3646" y="752"/>
                    </a:cubicBezTo>
                    <a:lnTo>
                      <a:pt x="3646" y="751"/>
                    </a:lnTo>
                    <a:cubicBezTo>
                      <a:pt x="3730" y="714"/>
                      <a:pt x="3813" y="675"/>
                      <a:pt x="3897" y="636"/>
                    </a:cubicBezTo>
                    <a:close/>
                    <a:moveTo>
                      <a:pt x="4964" y="1"/>
                    </a:moveTo>
                    <a:lnTo>
                      <a:pt x="4964" y="1"/>
                    </a:lnTo>
                    <a:cubicBezTo>
                      <a:pt x="4953" y="39"/>
                      <a:pt x="4958" y="81"/>
                      <a:pt x="4980" y="114"/>
                    </a:cubicBezTo>
                    <a:cubicBezTo>
                      <a:pt x="3372" y="744"/>
                      <a:pt x="1746" y="1326"/>
                      <a:pt x="103" y="1864"/>
                    </a:cubicBezTo>
                    <a:cubicBezTo>
                      <a:pt x="42" y="1882"/>
                      <a:pt x="4" y="1943"/>
                      <a:pt x="11" y="2006"/>
                    </a:cubicBezTo>
                    <a:cubicBezTo>
                      <a:pt x="8" y="2008"/>
                      <a:pt x="5" y="2010"/>
                      <a:pt x="0" y="2012"/>
                    </a:cubicBezTo>
                    <a:cubicBezTo>
                      <a:pt x="16" y="2100"/>
                      <a:pt x="31" y="2190"/>
                      <a:pt x="47" y="2278"/>
                    </a:cubicBezTo>
                    <a:cubicBezTo>
                      <a:pt x="52" y="2302"/>
                      <a:pt x="65" y="2325"/>
                      <a:pt x="85" y="2341"/>
                    </a:cubicBezTo>
                    <a:cubicBezTo>
                      <a:pt x="103" y="2340"/>
                      <a:pt x="122" y="2334"/>
                      <a:pt x="140" y="2327"/>
                    </a:cubicBezTo>
                    <a:cubicBezTo>
                      <a:pt x="191" y="2305"/>
                      <a:pt x="243" y="2282"/>
                      <a:pt x="294" y="2259"/>
                    </a:cubicBezTo>
                    <a:cubicBezTo>
                      <a:pt x="302" y="2259"/>
                      <a:pt x="310" y="2260"/>
                      <a:pt x="317" y="2260"/>
                    </a:cubicBezTo>
                    <a:cubicBezTo>
                      <a:pt x="394" y="2260"/>
                      <a:pt x="468" y="2237"/>
                      <a:pt x="539" y="2212"/>
                    </a:cubicBezTo>
                    <a:cubicBezTo>
                      <a:pt x="672" y="2165"/>
                      <a:pt x="803" y="2115"/>
                      <a:pt x="935" y="2066"/>
                    </a:cubicBezTo>
                    <a:cubicBezTo>
                      <a:pt x="1412" y="1891"/>
                      <a:pt x="1889" y="1712"/>
                      <a:pt x="2365" y="1532"/>
                    </a:cubicBezTo>
                    <a:cubicBezTo>
                      <a:pt x="3142" y="1237"/>
                      <a:pt x="3917" y="936"/>
                      <a:pt x="4690" y="628"/>
                    </a:cubicBezTo>
                    <a:cubicBezTo>
                      <a:pt x="4832" y="547"/>
                      <a:pt x="4975" y="463"/>
                      <a:pt x="5115" y="378"/>
                    </a:cubicBezTo>
                    <a:cubicBezTo>
                      <a:pt x="5186" y="333"/>
                      <a:pt x="5207" y="227"/>
                      <a:pt x="5142" y="167"/>
                    </a:cubicBezTo>
                    <a:lnTo>
                      <a:pt x="49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6" name="Google Shape;6256;p60"/>
              <p:cNvSpPr/>
              <p:nvPr/>
            </p:nvSpPr>
            <p:spPr>
              <a:xfrm>
                <a:off x="4672675" y="3192050"/>
                <a:ext cx="2750" cy="1300"/>
              </a:xfrm>
              <a:custGeom>
                <a:avLst/>
                <a:gdLst/>
                <a:ahLst/>
                <a:cxnLst/>
                <a:rect l="l" t="t" r="r" b="b"/>
                <a:pathLst>
                  <a:path w="110" h="52" extrusionOk="0">
                    <a:moveTo>
                      <a:pt x="109" y="0"/>
                    </a:moveTo>
                    <a:lnTo>
                      <a:pt x="1" y="48"/>
                    </a:lnTo>
                    <a:cubicBezTo>
                      <a:pt x="13" y="48"/>
                      <a:pt x="25" y="49"/>
                      <a:pt x="38" y="51"/>
                    </a:cubicBezTo>
                    <a:cubicBezTo>
                      <a:pt x="51" y="32"/>
                      <a:pt x="69" y="17"/>
                      <a:pt x="91"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7" name="Google Shape;6257;p60"/>
              <p:cNvSpPr/>
              <p:nvPr/>
            </p:nvSpPr>
            <p:spPr>
              <a:xfrm>
                <a:off x="4658025" y="3119025"/>
                <a:ext cx="123950" cy="69450"/>
              </a:xfrm>
              <a:custGeom>
                <a:avLst/>
                <a:gdLst/>
                <a:ahLst/>
                <a:cxnLst/>
                <a:rect l="l" t="t" r="r" b="b"/>
                <a:pathLst>
                  <a:path w="4958" h="2778" extrusionOk="0">
                    <a:moveTo>
                      <a:pt x="1054" y="616"/>
                    </a:moveTo>
                    <a:cubicBezTo>
                      <a:pt x="1127" y="616"/>
                      <a:pt x="1209" y="676"/>
                      <a:pt x="1204" y="768"/>
                    </a:cubicBezTo>
                    <a:cubicBezTo>
                      <a:pt x="1224" y="779"/>
                      <a:pt x="1240" y="795"/>
                      <a:pt x="1253" y="814"/>
                    </a:cubicBezTo>
                    <a:cubicBezTo>
                      <a:pt x="1386" y="1021"/>
                      <a:pt x="1726" y="1392"/>
                      <a:pt x="1456" y="1622"/>
                    </a:cubicBezTo>
                    <a:cubicBezTo>
                      <a:pt x="1445" y="1633"/>
                      <a:pt x="1431" y="1641"/>
                      <a:pt x="1417" y="1646"/>
                    </a:cubicBezTo>
                    <a:cubicBezTo>
                      <a:pt x="1378" y="1679"/>
                      <a:pt x="1330" y="1696"/>
                      <a:pt x="1280" y="1696"/>
                    </a:cubicBezTo>
                    <a:cubicBezTo>
                      <a:pt x="1270" y="1696"/>
                      <a:pt x="1260" y="1696"/>
                      <a:pt x="1250" y="1694"/>
                    </a:cubicBezTo>
                    <a:cubicBezTo>
                      <a:pt x="842" y="1651"/>
                      <a:pt x="906" y="983"/>
                      <a:pt x="946" y="713"/>
                    </a:cubicBezTo>
                    <a:cubicBezTo>
                      <a:pt x="956" y="645"/>
                      <a:pt x="1002" y="616"/>
                      <a:pt x="1054" y="616"/>
                    </a:cubicBezTo>
                    <a:close/>
                    <a:moveTo>
                      <a:pt x="4147" y="1"/>
                    </a:moveTo>
                    <a:lnTo>
                      <a:pt x="2968" y="19"/>
                    </a:lnTo>
                    <a:cubicBezTo>
                      <a:pt x="3197" y="240"/>
                      <a:pt x="3450" y="657"/>
                      <a:pt x="3135" y="827"/>
                    </a:cubicBezTo>
                    <a:cubicBezTo>
                      <a:pt x="3098" y="847"/>
                      <a:pt x="3062" y="856"/>
                      <a:pt x="3027" y="856"/>
                    </a:cubicBezTo>
                    <a:cubicBezTo>
                      <a:pt x="2903" y="856"/>
                      <a:pt x="2801" y="741"/>
                      <a:pt x="2730" y="637"/>
                    </a:cubicBezTo>
                    <a:cubicBezTo>
                      <a:pt x="2611" y="466"/>
                      <a:pt x="2559" y="255"/>
                      <a:pt x="2570" y="48"/>
                    </a:cubicBezTo>
                    <a:cubicBezTo>
                      <a:pt x="2570" y="40"/>
                      <a:pt x="2572" y="32"/>
                      <a:pt x="2574" y="24"/>
                    </a:cubicBezTo>
                    <a:lnTo>
                      <a:pt x="2574" y="24"/>
                    </a:lnTo>
                    <a:cubicBezTo>
                      <a:pt x="1716" y="37"/>
                      <a:pt x="859" y="49"/>
                      <a:pt x="1" y="61"/>
                    </a:cubicBezTo>
                    <a:cubicBezTo>
                      <a:pt x="93" y="970"/>
                      <a:pt x="213" y="1876"/>
                      <a:pt x="362" y="2778"/>
                    </a:cubicBezTo>
                    <a:cubicBezTo>
                      <a:pt x="365" y="2776"/>
                      <a:pt x="368" y="2775"/>
                      <a:pt x="369" y="2774"/>
                    </a:cubicBezTo>
                    <a:lnTo>
                      <a:pt x="3274" y="1485"/>
                    </a:lnTo>
                    <a:cubicBezTo>
                      <a:pt x="3754" y="1271"/>
                      <a:pt x="4234" y="1058"/>
                      <a:pt x="4714" y="845"/>
                    </a:cubicBezTo>
                    <a:cubicBezTo>
                      <a:pt x="4796" y="809"/>
                      <a:pt x="4875" y="776"/>
                      <a:pt x="4957" y="760"/>
                    </a:cubicBezTo>
                    <a:lnTo>
                      <a:pt x="41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8" name="Google Shape;6258;p60"/>
              <p:cNvSpPr/>
              <p:nvPr/>
            </p:nvSpPr>
            <p:spPr>
              <a:xfrm>
                <a:off x="4668050" y="3145750"/>
                <a:ext cx="152225" cy="82975"/>
              </a:xfrm>
              <a:custGeom>
                <a:avLst/>
                <a:gdLst/>
                <a:ahLst/>
                <a:cxnLst/>
                <a:rect l="l" t="t" r="r" b="b"/>
                <a:pathLst>
                  <a:path w="6089" h="3319" extrusionOk="0">
                    <a:moveTo>
                      <a:pt x="5118" y="0"/>
                    </a:moveTo>
                    <a:cubicBezTo>
                      <a:pt x="5124" y="10"/>
                      <a:pt x="5130" y="19"/>
                      <a:pt x="5136" y="29"/>
                    </a:cubicBezTo>
                    <a:lnTo>
                      <a:pt x="5260" y="89"/>
                    </a:lnTo>
                    <a:cubicBezTo>
                      <a:pt x="5329" y="123"/>
                      <a:pt x="5338" y="190"/>
                      <a:pt x="5313" y="248"/>
                    </a:cubicBezTo>
                    <a:cubicBezTo>
                      <a:pt x="5395" y="295"/>
                      <a:pt x="5407" y="455"/>
                      <a:pt x="5287" y="503"/>
                    </a:cubicBezTo>
                    <a:cubicBezTo>
                      <a:pt x="5098" y="578"/>
                      <a:pt x="4909" y="654"/>
                      <a:pt x="4721" y="728"/>
                    </a:cubicBezTo>
                    <a:cubicBezTo>
                      <a:pt x="3321" y="1525"/>
                      <a:pt x="1812" y="2113"/>
                      <a:pt x="242" y="2472"/>
                    </a:cubicBezTo>
                    <a:cubicBezTo>
                      <a:pt x="232" y="2474"/>
                      <a:pt x="221" y="2475"/>
                      <a:pt x="211" y="2475"/>
                    </a:cubicBezTo>
                    <a:cubicBezTo>
                      <a:pt x="176" y="2475"/>
                      <a:pt x="142" y="2463"/>
                      <a:pt x="115" y="2441"/>
                    </a:cubicBezTo>
                    <a:cubicBezTo>
                      <a:pt x="109" y="2442"/>
                      <a:pt x="104" y="2442"/>
                      <a:pt x="98" y="2442"/>
                    </a:cubicBezTo>
                    <a:cubicBezTo>
                      <a:pt x="61" y="2442"/>
                      <a:pt x="26" y="2428"/>
                      <a:pt x="1" y="2402"/>
                    </a:cubicBezTo>
                    <a:lnTo>
                      <a:pt x="1" y="2402"/>
                    </a:lnTo>
                    <a:cubicBezTo>
                      <a:pt x="45" y="2626"/>
                      <a:pt x="85" y="2855"/>
                      <a:pt x="151" y="3070"/>
                    </a:cubicBezTo>
                    <a:cubicBezTo>
                      <a:pt x="206" y="3254"/>
                      <a:pt x="339" y="3318"/>
                      <a:pt x="499" y="3318"/>
                    </a:cubicBezTo>
                    <a:cubicBezTo>
                      <a:pt x="543" y="3318"/>
                      <a:pt x="590" y="3313"/>
                      <a:pt x="637" y="3304"/>
                    </a:cubicBezTo>
                    <a:cubicBezTo>
                      <a:pt x="1167" y="3204"/>
                      <a:pt x="1691" y="3062"/>
                      <a:pt x="2205" y="2906"/>
                    </a:cubicBezTo>
                    <a:cubicBezTo>
                      <a:pt x="3233" y="2594"/>
                      <a:pt x="4231" y="2190"/>
                      <a:pt x="5187" y="1700"/>
                    </a:cubicBezTo>
                    <a:cubicBezTo>
                      <a:pt x="5266" y="1659"/>
                      <a:pt x="5350" y="1620"/>
                      <a:pt x="5423" y="1574"/>
                    </a:cubicBezTo>
                    <a:cubicBezTo>
                      <a:pt x="5586" y="1555"/>
                      <a:pt x="5738" y="1483"/>
                      <a:pt x="5848" y="1355"/>
                    </a:cubicBezTo>
                    <a:cubicBezTo>
                      <a:pt x="5950" y="1234"/>
                      <a:pt x="6088" y="1005"/>
                      <a:pt x="6015" y="846"/>
                    </a:cubicBezTo>
                    <a:cubicBezTo>
                      <a:pt x="5939" y="682"/>
                      <a:pt x="5782" y="527"/>
                      <a:pt x="5654" y="401"/>
                    </a:cubicBezTo>
                    <a:cubicBezTo>
                      <a:pt x="5573" y="320"/>
                      <a:pt x="5484" y="244"/>
                      <a:pt x="5393" y="172"/>
                    </a:cubicBezTo>
                    <a:cubicBezTo>
                      <a:pt x="5377" y="151"/>
                      <a:pt x="5356" y="135"/>
                      <a:pt x="5331" y="124"/>
                    </a:cubicBezTo>
                    <a:cubicBezTo>
                      <a:pt x="5282" y="89"/>
                      <a:pt x="5233" y="55"/>
                      <a:pt x="5184" y="22"/>
                    </a:cubicBezTo>
                    <a:cubicBezTo>
                      <a:pt x="5164" y="9"/>
                      <a:pt x="5141"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59" name="Google Shape;6259;p60"/>
              <p:cNvSpPr/>
              <p:nvPr/>
            </p:nvSpPr>
            <p:spPr>
              <a:xfrm>
                <a:off x="4759925" y="3164200"/>
                <a:ext cx="6550" cy="2900"/>
              </a:xfrm>
              <a:custGeom>
                <a:avLst/>
                <a:gdLst/>
                <a:ahLst/>
                <a:cxnLst/>
                <a:rect l="l" t="t" r="r" b="b"/>
                <a:pathLst>
                  <a:path w="262" h="116" extrusionOk="0">
                    <a:moveTo>
                      <a:pt x="252" y="1"/>
                    </a:moveTo>
                    <a:cubicBezTo>
                      <a:pt x="168" y="39"/>
                      <a:pt x="85" y="77"/>
                      <a:pt x="1" y="116"/>
                    </a:cubicBezTo>
                    <a:cubicBezTo>
                      <a:pt x="88" y="83"/>
                      <a:pt x="174" y="48"/>
                      <a:pt x="261" y="14"/>
                    </a:cubicBezTo>
                    <a:cubicBezTo>
                      <a:pt x="258" y="9"/>
                      <a:pt x="254" y="5"/>
                      <a:pt x="25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0" name="Google Shape;6260;p60"/>
              <p:cNvSpPr/>
              <p:nvPr/>
            </p:nvSpPr>
            <p:spPr>
              <a:xfrm>
                <a:off x="4670900" y="3163950"/>
                <a:ext cx="115150" cy="43700"/>
              </a:xfrm>
              <a:custGeom>
                <a:avLst/>
                <a:gdLst/>
                <a:ahLst/>
                <a:cxnLst/>
                <a:rect l="l" t="t" r="r" b="b"/>
                <a:pathLst>
                  <a:path w="4606" h="1748" extrusionOk="0">
                    <a:moveTo>
                      <a:pt x="4606" y="0"/>
                    </a:moveTo>
                    <a:lnTo>
                      <a:pt x="4606" y="0"/>
                    </a:lnTo>
                    <a:cubicBezTo>
                      <a:pt x="3833" y="308"/>
                      <a:pt x="3058" y="610"/>
                      <a:pt x="2281" y="904"/>
                    </a:cubicBezTo>
                    <a:cubicBezTo>
                      <a:pt x="1805" y="1085"/>
                      <a:pt x="1328" y="1263"/>
                      <a:pt x="851" y="1439"/>
                    </a:cubicBezTo>
                    <a:cubicBezTo>
                      <a:pt x="719" y="1488"/>
                      <a:pt x="587" y="1538"/>
                      <a:pt x="455" y="1584"/>
                    </a:cubicBezTo>
                    <a:cubicBezTo>
                      <a:pt x="383" y="1610"/>
                      <a:pt x="309" y="1633"/>
                      <a:pt x="232" y="1633"/>
                    </a:cubicBezTo>
                    <a:cubicBezTo>
                      <a:pt x="225" y="1633"/>
                      <a:pt x="217" y="1633"/>
                      <a:pt x="210" y="1632"/>
                    </a:cubicBezTo>
                    <a:lnTo>
                      <a:pt x="55" y="1700"/>
                    </a:lnTo>
                    <a:cubicBezTo>
                      <a:pt x="38" y="1708"/>
                      <a:pt x="19" y="1712"/>
                      <a:pt x="0" y="1713"/>
                    </a:cubicBezTo>
                    <a:cubicBezTo>
                      <a:pt x="28" y="1735"/>
                      <a:pt x="62" y="1747"/>
                      <a:pt x="97" y="1747"/>
                    </a:cubicBezTo>
                    <a:cubicBezTo>
                      <a:pt x="107" y="1747"/>
                      <a:pt x="118" y="1746"/>
                      <a:pt x="128" y="1744"/>
                    </a:cubicBezTo>
                    <a:cubicBezTo>
                      <a:pt x="1697" y="1385"/>
                      <a:pt x="3207" y="797"/>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1" name="Google Shape;6261;p60"/>
              <p:cNvSpPr/>
              <p:nvPr/>
            </p:nvSpPr>
            <p:spPr>
              <a:xfrm>
                <a:off x="4679050" y="3134425"/>
                <a:ext cx="22150" cy="27025"/>
              </a:xfrm>
              <a:custGeom>
                <a:avLst/>
                <a:gdLst/>
                <a:ahLst/>
                <a:cxnLst/>
                <a:rect l="l" t="t" r="r" b="b"/>
                <a:pathLst>
                  <a:path w="886" h="1081" extrusionOk="0">
                    <a:moveTo>
                      <a:pt x="213" y="1"/>
                    </a:moveTo>
                    <a:cubicBezTo>
                      <a:pt x="162" y="1"/>
                      <a:pt x="115" y="30"/>
                      <a:pt x="105" y="97"/>
                    </a:cubicBezTo>
                    <a:cubicBezTo>
                      <a:pt x="65" y="367"/>
                      <a:pt x="1" y="1035"/>
                      <a:pt x="409" y="1078"/>
                    </a:cubicBezTo>
                    <a:cubicBezTo>
                      <a:pt x="419" y="1080"/>
                      <a:pt x="429" y="1080"/>
                      <a:pt x="439" y="1080"/>
                    </a:cubicBezTo>
                    <a:cubicBezTo>
                      <a:pt x="489" y="1080"/>
                      <a:pt x="538" y="1063"/>
                      <a:pt x="576" y="1030"/>
                    </a:cubicBezTo>
                    <a:cubicBezTo>
                      <a:pt x="591" y="1025"/>
                      <a:pt x="604" y="1017"/>
                      <a:pt x="615" y="1007"/>
                    </a:cubicBezTo>
                    <a:cubicBezTo>
                      <a:pt x="885" y="776"/>
                      <a:pt x="546" y="405"/>
                      <a:pt x="412" y="198"/>
                    </a:cubicBezTo>
                    <a:cubicBezTo>
                      <a:pt x="400" y="179"/>
                      <a:pt x="383" y="163"/>
                      <a:pt x="364"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2" name="Google Shape;6262;p60"/>
              <p:cNvSpPr/>
              <p:nvPr/>
            </p:nvSpPr>
            <p:spPr>
              <a:xfrm>
                <a:off x="4721975" y="3119475"/>
                <a:ext cx="22300" cy="20950"/>
              </a:xfrm>
              <a:custGeom>
                <a:avLst/>
                <a:gdLst/>
                <a:ahLst/>
                <a:cxnLst/>
                <a:rect l="l" t="t" r="r" b="b"/>
                <a:pathLst>
                  <a:path w="892" h="838" extrusionOk="0">
                    <a:moveTo>
                      <a:pt x="411" y="1"/>
                    </a:moveTo>
                    <a:lnTo>
                      <a:pt x="16" y="6"/>
                    </a:lnTo>
                    <a:cubicBezTo>
                      <a:pt x="15" y="14"/>
                      <a:pt x="14" y="22"/>
                      <a:pt x="12" y="30"/>
                    </a:cubicBezTo>
                    <a:cubicBezTo>
                      <a:pt x="1" y="237"/>
                      <a:pt x="53" y="448"/>
                      <a:pt x="172" y="619"/>
                    </a:cubicBezTo>
                    <a:cubicBezTo>
                      <a:pt x="243" y="723"/>
                      <a:pt x="346" y="837"/>
                      <a:pt x="470" y="837"/>
                    </a:cubicBezTo>
                    <a:cubicBezTo>
                      <a:pt x="504" y="837"/>
                      <a:pt x="540" y="829"/>
                      <a:pt x="577" y="809"/>
                    </a:cubicBezTo>
                    <a:cubicBezTo>
                      <a:pt x="892" y="639"/>
                      <a:pt x="639" y="222"/>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3" name="Google Shape;6263;p60"/>
              <p:cNvSpPr/>
              <p:nvPr/>
            </p:nvSpPr>
            <p:spPr>
              <a:xfrm>
                <a:off x="4664950" y="3188450"/>
                <a:ext cx="3875" cy="17375"/>
              </a:xfrm>
              <a:custGeom>
                <a:avLst/>
                <a:gdLst/>
                <a:ahLst/>
                <a:cxnLst/>
                <a:rect l="l" t="t" r="r" b="b"/>
                <a:pathLst>
                  <a:path w="155" h="695" extrusionOk="0">
                    <a:moveTo>
                      <a:pt x="86" y="1"/>
                    </a:moveTo>
                    <a:cubicBezTo>
                      <a:pt x="40" y="21"/>
                      <a:pt x="14" y="70"/>
                      <a:pt x="25" y="119"/>
                    </a:cubicBezTo>
                    <a:cubicBezTo>
                      <a:pt x="7" y="148"/>
                      <a:pt x="0" y="184"/>
                      <a:pt x="9" y="218"/>
                    </a:cubicBezTo>
                    <a:cubicBezTo>
                      <a:pt x="37" y="359"/>
                      <a:pt x="67" y="499"/>
                      <a:pt x="97" y="641"/>
                    </a:cubicBezTo>
                    <a:cubicBezTo>
                      <a:pt x="100" y="661"/>
                      <a:pt x="110" y="679"/>
                      <a:pt x="124" y="695"/>
                    </a:cubicBezTo>
                    <a:cubicBezTo>
                      <a:pt x="113" y="646"/>
                      <a:pt x="103" y="597"/>
                      <a:pt x="93" y="548"/>
                    </a:cubicBezTo>
                    <a:cubicBezTo>
                      <a:pt x="79" y="492"/>
                      <a:pt x="104" y="434"/>
                      <a:pt x="154" y="406"/>
                    </a:cubicBezTo>
                    <a:cubicBezTo>
                      <a:pt x="131" y="271"/>
                      <a:pt x="109"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4" name="Google Shape;6264;p60"/>
              <p:cNvSpPr/>
              <p:nvPr/>
            </p:nvSpPr>
            <p:spPr>
              <a:xfrm>
                <a:off x="4781950" y="3137750"/>
                <a:ext cx="14050" cy="10575"/>
              </a:xfrm>
              <a:custGeom>
                <a:avLst/>
                <a:gdLst/>
                <a:ahLst/>
                <a:cxnLst/>
                <a:rect l="l" t="t" r="r" b="b"/>
                <a:pathLst>
                  <a:path w="562" h="423" extrusionOk="0">
                    <a:moveTo>
                      <a:pt x="93" y="1"/>
                    </a:moveTo>
                    <a:cubicBezTo>
                      <a:pt x="62" y="1"/>
                      <a:pt x="31" y="4"/>
                      <a:pt x="0" y="11"/>
                    </a:cubicBezTo>
                    <a:lnTo>
                      <a:pt x="438" y="422"/>
                    </a:lnTo>
                    <a:cubicBezTo>
                      <a:pt x="454" y="367"/>
                      <a:pt x="501" y="320"/>
                      <a:pt x="558" y="320"/>
                    </a:cubicBezTo>
                    <a:cubicBezTo>
                      <a:pt x="559" y="320"/>
                      <a:pt x="560" y="320"/>
                      <a:pt x="562" y="320"/>
                    </a:cubicBezTo>
                    <a:cubicBezTo>
                      <a:pt x="492" y="213"/>
                      <a:pt x="408" y="114"/>
                      <a:pt x="297" y="53"/>
                    </a:cubicBezTo>
                    <a:cubicBezTo>
                      <a:pt x="234"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5" name="Google Shape;6265;p60"/>
              <p:cNvSpPr/>
              <p:nvPr/>
            </p:nvSpPr>
            <p:spPr>
              <a:xfrm>
                <a:off x="4667075" y="3138000"/>
                <a:ext cx="126250" cy="60600"/>
              </a:xfrm>
              <a:custGeom>
                <a:avLst/>
                <a:gdLst/>
                <a:ahLst/>
                <a:cxnLst/>
                <a:rect l="l" t="t" r="r" b="b"/>
                <a:pathLst>
                  <a:path w="5050" h="2424" extrusionOk="0">
                    <a:moveTo>
                      <a:pt x="332" y="2162"/>
                    </a:moveTo>
                    <a:lnTo>
                      <a:pt x="314" y="2171"/>
                    </a:lnTo>
                    <a:cubicBezTo>
                      <a:pt x="293" y="2179"/>
                      <a:pt x="273" y="2194"/>
                      <a:pt x="261" y="2214"/>
                    </a:cubicBezTo>
                    <a:cubicBezTo>
                      <a:pt x="249" y="2211"/>
                      <a:pt x="236" y="2210"/>
                      <a:pt x="224" y="2210"/>
                    </a:cubicBezTo>
                    <a:lnTo>
                      <a:pt x="332" y="2162"/>
                    </a:lnTo>
                    <a:close/>
                    <a:moveTo>
                      <a:pt x="4594" y="1"/>
                    </a:moveTo>
                    <a:cubicBezTo>
                      <a:pt x="4513" y="17"/>
                      <a:pt x="4434" y="50"/>
                      <a:pt x="4352" y="86"/>
                    </a:cubicBezTo>
                    <a:cubicBezTo>
                      <a:pt x="3871" y="298"/>
                      <a:pt x="3392" y="512"/>
                      <a:pt x="2912" y="726"/>
                    </a:cubicBezTo>
                    <a:lnTo>
                      <a:pt x="7" y="2015"/>
                    </a:lnTo>
                    <a:cubicBezTo>
                      <a:pt x="5" y="2016"/>
                      <a:pt x="2" y="2017"/>
                      <a:pt x="0" y="2019"/>
                    </a:cubicBezTo>
                    <a:cubicBezTo>
                      <a:pt x="23" y="2154"/>
                      <a:pt x="46" y="2289"/>
                      <a:pt x="69" y="2424"/>
                    </a:cubicBezTo>
                    <a:cubicBezTo>
                      <a:pt x="73" y="2421"/>
                      <a:pt x="76" y="2419"/>
                      <a:pt x="80" y="2417"/>
                    </a:cubicBezTo>
                    <a:cubicBezTo>
                      <a:pt x="71" y="2353"/>
                      <a:pt x="111" y="2294"/>
                      <a:pt x="171" y="2276"/>
                    </a:cubicBezTo>
                    <a:cubicBezTo>
                      <a:pt x="1813" y="1738"/>
                      <a:pt x="3440" y="1154"/>
                      <a:pt x="5049" y="526"/>
                    </a:cubicBezTo>
                    <a:cubicBezTo>
                      <a:pt x="5027" y="492"/>
                      <a:pt x="5021" y="450"/>
                      <a:pt x="5033"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6" name="Google Shape;6266;p60"/>
              <p:cNvSpPr/>
              <p:nvPr/>
            </p:nvSpPr>
            <p:spPr>
              <a:xfrm>
                <a:off x="4666900" y="3198575"/>
                <a:ext cx="4025" cy="8275"/>
              </a:xfrm>
              <a:custGeom>
                <a:avLst/>
                <a:gdLst/>
                <a:ahLst/>
                <a:cxnLst/>
                <a:rect l="l" t="t" r="r" b="b"/>
                <a:pathLst>
                  <a:path w="161" h="331" extrusionOk="0">
                    <a:moveTo>
                      <a:pt x="76" y="1"/>
                    </a:moveTo>
                    <a:cubicBezTo>
                      <a:pt x="25" y="29"/>
                      <a:pt x="1" y="88"/>
                      <a:pt x="15" y="144"/>
                    </a:cubicBezTo>
                    <a:cubicBezTo>
                      <a:pt x="25" y="192"/>
                      <a:pt x="35" y="241"/>
                      <a:pt x="46" y="290"/>
                    </a:cubicBezTo>
                    <a:cubicBezTo>
                      <a:pt x="71" y="316"/>
                      <a:pt x="106" y="330"/>
                      <a:pt x="143" y="330"/>
                    </a:cubicBezTo>
                    <a:cubicBezTo>
                      <a:pt x="148" y="330"/>
                      <a:pt x="154" y="330"/>
                      <a:pt x="160" y="329"/>
                    </a:cubicBezTo>
                    <a:cubicBezTo>
                      <a:pt x="140" y="313"/>
                      <a:pt x="127" y="291"/>
                      <a:pt x="123" y="266"/>
                    </a:cubicBezTo>
                    <a:cubicBezTo>
                      <a:pt x="107" y="177"/>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7" name="Google Shape;6267;p60"/>
              <p:cNvSpPr/>
              <p:nvPr/>
            </p:nvSpPr>
            <p:spPr>
              <a:xfrm>
                <a:off x="4786025" y="3145750"/>
                <a:ext cx="17175" cy="18225"/>
              </a:xfrm>
              <a:custGeom>
                <a:avLst/>
                <a:gdLst/>
                <a:ahLst/>
                <a:cxnLst/>
                <a:rect l="l" t="t" r="r" b="b"/>
                <a:pathLst>
                  <a:path w="687" h="729" extrusionOk="0">
                    <a:moveTo>
                      <a:pt x="393" y="1"/>
                    </a:moveTo>
                    <a:cubicBezTo>
                      <a:pt x="337" y="1"/>
                      <a:pt x="291" y="48"/>
                      <a:pt x="275" y="102"/>
                    </a:cubicBezTo>
                    <a:lnTo>
                      <a:pt x="453" y="269"/>
                    </a:lnTo>
                    <a:cubicBezTo>
                      <a:pt x="517" y="329"/>
                      <a:pt x="497" y="435"/>
                      <a:pt x="426" y="478"/>
                    </a:cubicBezTo>
                    <a:cubicBezTo>
                      <a:pt x="286" y="565"/>
                      <a:pt x="144" y="648"/>
                      <a:pt x="1" y="728"/>
                    </a:cubicBezTo>
                    <a:cubicBezTo>
                      <a:pt x="190" y="654"/>
                      <a:pt x="378" y="578"/>
                      <a:pt x="568" y="503"/>
                    </a:cubicBezTo>
                    <a:cubicBezTo>
                      <a:pt x="687" y="455"/>
                      <a:pt x="676" y="295"/>
                      <a:pt x="594" y="248"/>
                    </a:cubicBezTo>
                    <a:cubicBezTo>
                      <a:pt x="619" y="191"/>
                      <a:pt x="610" y="123"/>
                      <a:pt x="541" y="90"/>
                    </a:cubicBezTo>
                    <a:lnTo>
                      <a:pt x="417" y="30"/>
                    </a:lnTo>
                    <a:cubicBezTo>
                      <a:pt x="410" y="20"/>
                      <a:pt x="404" y="11"/>
                      <a:pt x="399" y="1"/>
                    </a:cubicBezTo>
                    <a:cubicBezTo>
                      <a:pt x="397" y="1"/>
                      <a:pt x="395"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8" name="Google Shape;6268;p60"/>
              <p:cNvSpPr/>
              <p:nvPr/>
            </p:nvSpPr>
            <p:spPr>
              <a:xfrm>
                <a:off x="4668775" y="3148300"/>
                <a:ext cx="130175" cy="58525"/>
              </a:xfrm>
              <a:custGeom>
                <a:avLst/>
                <a:gdLst/>
                <a:ahLst/>
                <a:cxnLst/>
                <a:rect l="l" t="t" r="r" b="b"/>
                <a:pathLst>
                  <a:path w="5207" h="2341" extrusionOk="0">
                    <a:moveTo>
                      <a:pt x="3897" y="637"/>
                    </a:moveTo>
                    <a:cubicBezTo>
                      <a:pt x="3900" y="641"/>
                      <a:pt x="3903" y="646"/>
                      <a:pt x="3906" y="651"/>
                    </a:cubicBezTo>
                    <a:cubicBezTo>
                      <a:pt x="3820" y="685"/>
                      <a:pt x="3734" y="719"/>
                      <a:pt x="3647" y="753"/>
                    </a:cubicBezTo>
                    <a:cubicBezTo>
                      <a:pt x="3731" y="714"/>
                      <a:pt x="3813" y="675"/>
                      <a:pt x="3897" y="637"/>
                    </a:cubicBezTo>
                    <a:close/>
                    <a:moveTo>
                      <a:pt x="4964" y="0"/>
                    </a:moveTo>
                    <a:lnTo>
                      <a:pt x="4964" y="0"/>
                    </a:lnTo>
                    <a:cubicBezTo>
                      <a:pt x="4953" y="38"/>
                      <a:pt x="4958" y="81"/>
                      <a:pt x="4980" y="114"/>
                    </a:cubicBezTo>
                    <a:cubicBezTo>
                      <a:pt x="3372" y="743"/>
                      <a:pt x="1746" y="1326"/>
                      <a:pt x="103" y="1864"/>
                    </a:cubicBezTo>
                    <a:cubicBezTo>
                      <a:pt x="42" y="1882"/>
                      <a:pt x="3" y="1943"/>
                      <a:pt x="11" y="2005"/>
                    </a:cubicBezTo>
                    <a:cubicBezTo>
                      <a:pt x="8" y="2007"/>
                      <a:pt x="3" y="2009"/>
                      <a:pt x="0" y="2012"/>
                    </a:cubicBezTo>
                    <a:cubicBezTo>
                      <a:pt x="16" y="2100"/>
                      <a:pt x="31" y="2189"/>
                      <a:pt x="47" y="2277"/>
                    </a:cubicBezTo>
                    <a:cubicBezTo>
                      <a:pt x="52" y="2302"/>
                      <a:pt x="65" y="2324"/>
                      <a:pt x="85" y="2340"/>
                    </a:cubicBezTo>
                    <a:cubicBezTo>
                      <a:pt x="103" y="2338"/>
                      <a:pt x="123" y="2334"/>
                      <a:pt x="140" y="2326"/>
                    </a:cubicBezTo>
                    <a:lnTo>
                      <a:pt x="295" y="2258"/>
                    </a:lnTo>
                    <a:cubicBezTo>
                      <a:pt x="302" y="2259"/>
                      <a:pt x="310" y="2259"/>
                      <a:pt x="317" y="2259"/>
                    </a:cubicBezTo>
                    <a:cubicBezTo>
                      <a:pt x="393" y="2259"/>
                      <a:pt x="468" y="2236"/>
                      <a:pt x="539" y="2210"/>
                    </a:cubicBezTo>
                    <a:cubicBezTo>
                      <a:pt x="672" y="2164"/>
                      <a:pt x="803" y="2114"/>
                      <a:pt x="935" y="2066"/>
                    </a:cubicBezTo>
                    <a:cubicBezTo>
                      <a:pt x="1412" y="1889"/>
                      <a:pt x="1888" y="1712"/>
                      <a:pt x="2365" y="1531"/>
                    </a:cubicBezTo>
                    <a:cubicBezTo>
                      <a:pt x="3142" y="1236"/>
                      <a:pt x="3918" y="935"/>
                      <a:pt x="4690" y="627"/>
                    </a:cubicBezTo>
                    <a:cubicBezTo>
                      <a:pt x="4833" y="547"/>
                      <a:pt x="4975" y="463"/>
                      <a:pt x="5115" y="378"/>
                    </a:cubicBezTo>
                    <a:cubicBezTo>
                      <a:pt x="5187" y="334"/>
                      <a:pt x="5207" y="228"/>
                      <a:pt x="5142" y="167"/>
                    </a:cubicBezTo>
                    <a:lnTo>
                      <a:pt x="49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69" name="Google Shape;6269;p60"/>
              <p:cNvSpPr/>
              <p:nvPr/>
            </p:nvSpPr>
            <p:spPr>
              <a:xfrm>
                <a:off x="4858400" y="3391825"/>
                <a:ext cx="129475" cy="139000"/>
              </a:xfrm>
              <a:custGeom>
                <a:avLst/>
                <a:gdLst/>
                <a:ahLst/>
                <a:cxnLst/>
                <a:rect l="l" t="t" r="r" b="b"/>
                <a:pathLst>
                  <a:path w="5179" h="5560" extrusionOk="0">
                    <a:moveTo>
                      <a:pt x="1297" y="2055"/>
                    </a:moveTo>
                    <a:cubicBezTo>
                      <a:pt x="1328" y="2055"/>
                      <a:pt x="1360" y="2065"/>
                      <a:pt x="1388" y="2088"/>
                    </a:cubicBezTo>
                    <a:cubicBezTo>
                      <a:pt x="1571" y="2237"/>
                      <a:pt x="1785" y="2398"/>
                      <a:pt x="1897" y="2612"/>
                    </a:cubicBezTo>
                    <a:cubicBezTo>
                      <a:pt x="1978" y="2772"/>
                      <a:pt x="1962" y="2996"/>
                      <a:pt x="1784" y="3084"/>
                    </a:cubicBezTo>
                    <a:cubicBezTo>
                      <a:pt x="1744" y="3104"/>
                      <a:pt x="1706" y="3113"/>
                      <a:pt x="1668" y="3113"/>
                    </a:cubicBezTo>
                    <a:cubicBezTo>
                      <a:pt x="1523" y="3113"/>
                      <a:pt x="1402" y="2979"/>
                      <a:pt x="1327" y="2858"/>
                    </a:cubicBezTo>
                    <a:cubicBezTo>
                      <a:pt x="1206" y="2664"/>
                      <a:pt x="1149" y="2437"/>
                      <a:pt x="1153" y="2209"/>
                    </a:cubicBezTo>
                    <a:cubicBezTo>
                      <a:pt x="1153" y="2194"/>
                      <a:pt x="1156" y="2179"/>
                      <a:pt x="1161" y="2164"/>
                    </a:cubicBezTo>
                    <a:cubicBezTo>
                      <a:pt x="1170" y="2100"/>
                      <a:pt x="1231" y="2055"/>
                      <a:pt x="1297" y="2055"/>
                    </a:cubicBezTo>
                    <a:close/>
                    <a:moveTo>
                      <a:pt x="2982" y="3290"/>
                    </a:moveTo>
                    <a:cubicBezTo>
                      <a:pt x="3003" y="3290"/>
                      <a:pt x="3025" y="3295"/>
                      <a:pt x="3045" y="3306"/>
                    </a:cubicBezTo>
                    <a:cubicBezTo>
                      <a:pt x="3273" y="3440"/>
                      <a:pt x="3743" y="4022"/>
                      <a:pt x="3356" y="4230"/>
                    </a:cubicBezTo>
                    <a:cubicBezTo>
                      <a:pt x="3319" y="4250"/>
                      <a:pt x="3283" y="4259"/>
                      <a:pt x="3249" y="4259"/>
                    </a:cubicBezTo>
                    <a:cubicBezTo>
                      <a:pt x="3126" y="4259"/>
                      <a:pt x="3023" y="4144"/>
                      <a:pt x="2952" y="4042"/>
                    </a:cubicBezTo>
                    <a:cubicBezTo>
                      <a:pt x="2834" y="3869"/>
                      <a:pt x="2779" y="3660"/>
                      <a:pt x="2793" y="3452"/>
                    </a:cubicBezTo>
                    <a:cubicBezTo>
                      <a:pt x="2794" y="3399"/>
                      <a:pt x="2828" y="3352"/>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6"/>
                      <a:pt x="1653" y="5045"/>
                      <a:pt x="1638" y="5050"/>
                    </a:cubicBezTo>
                    <a:cubicBezTo>
                      <a:pt x="1600" y="5083"/>
                      <a:pt x="1552" y="5100"/>
                      <a:pt x="1502" y="5100"/>
                    </a:cubicBezTo>
                    <a:cubicBezTo>
                      <a:pt x="1492" y="5100"/>
                      <a:pt x="1482" y="5099"/>
                      <a:pt x="1471" y="5098"/>
                    </a:cubicBezTo>
                    <a:cubicBezTo>
                      <a:pt x="1063" y="5054"/>
                      <a:pt x="1128" y="4386"/>
                      <a:pt x="1167" y="4116"/>
                    </a:cubicBezTo>
                    <a:cubicBezTo>
                      <a:pt x="1177" y="4049"/>
                      <a:pt x="1224" y="4020"/>
                      <a:pt x="1275" y="4020"/>
                    </a:cubicBezTo>
                    <a:close/>
                    <a:moveTo>
                      <a:pt x="530" y="0"/>
                    </a:moveTo>
                    <a:cubicBezTo>
                      <a:pt x="309" y="0"/>
                      <a:pt x="132" y="173"/>
                      <a:pt x="58" y="374"/>
                    </a:cubicBezTo>
                    <a:cubicBezTo>
                      <a:pt x="1" y="528"/>
                      <a:pt x="14" y="687"/>
                      <a:pt x="55" y="841"/>
                    </a:cubicBezTo>
                    <a:cubicBezTo>
                      <a:pt x="41" y="862"/>
                      <a:pt x="36" y="888"/>
                      <a:pt x="37" y="913"/>
                    </a:cubicBezTo>
                    <a:cubicBezTo>
                      <a:pt x="105" y="2469"/>
                      <a:pt x="255" y="4020"/>
                      <a:pt x="487" y="5559"/>
                    </a:cubicBezTo>
                    <a:lnTo>
                      <a:pt x="2050" y="5531"/>
                    </a:lnTo>
                    <a:lnTo>
                      <a:pt x="3496" y="4889"/>
                    </a:lnTo>
                    <a:cubicBezTo>
                      <a:pt x="3976" y="4676"/>
                      <a:pt x="4456" y="4462"/>
                      <a:pt x="4936" y="4249"/>
                    </a:cubicBezTo>
                    <a:cubicBezTo>
                      <a:pt x="5017" y="4213"/>
                      <a:pt x="5098" y="4180"/>
                      <a:pt x="5179" y="4164"/>
                    </a:cubicBezTo>
                    <a:lnTo>
                      <a:pt x="3146" y="2256"/>
                    </a:lnTo>
                    <a:lnTo>
                      <a:pt x="1821" y="1013"/>
                    </a:lnTo>
                    <a:lnTo>
                      <a:pt x="1178" y="410"/>
                    </a:lnTo>
                    <a:cubicBezTo>
                      <a:pt x="1006" y="249"/>
                      <a:pt x="821" y="22"/>
                      <a:pt x="569" y="2"/>
                    </a:cubicBezTo>
                    <a:cubicBezTo>
                      <a:pt x="556"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0" name="Google Shape;6270;p60"/>
              <p:cNvSpPr/>
              <p:nvPr/>
            </p:nvSpPr>
            <p:spPr>
              <a:xfrm>
                <a:off x="4979150" y="3525750"/>
                <a:ext cx="5825" cy="3100"/>
              </a:xfrm>
              <a:custGeom>
                <a:avLst/>
                <a:gdLst/>
                <a:ahLst/>
                <a:cxnLst/>
                <a:rect l="l" t="t" r="r" b="b"/>
                <a:pathLst>
                  <a:path w="233" h="124" extrusionOk="0">
                    <a:moveTo>
                      <a:pt x="233" y="0"/>
                    </a:moveTo>
                    <a:cubicBezTo>
                      <a:pt x="155" y="43"/>
                      <a:pt x="79" y="83"/>
                      <a:pt x="1" y="123"/>
                    </a:cubicBezTo>
                    <a:lnTo>
                      <a:pt x="64" y="122"/>
                    </a:lnTo>
                    <a:cubicBezTo>
                      <a:pt x="65" y="122"/>
                      <a:pt x="67" y="122"/>
                      <a:pt x="68" y="122"/>
                    </a:cubicBezTo>
                    <a:cubicBezTo>
                      <a:pt x="144" y="122"/>
                      <a:pt x="210" y="73"/>
                      <a:pt x="23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1" name="Google Shape;6271;p60"/>
              <p:cNvSpPr/>
              <p:nvPr/>
            </p:nvSpPr>
            <p:spPr>
              <a:xfrm>
                <a:off x="5001900" y="3503650"/>
                <a:ext cx="9250" cy="7725"/>
              </a:xfrm>
              <a:custGeom>
                <a:avLst/>
                <a:gdLst/>
                <a:ahLst/>
                <a:cxnLst/>
                <a:rect l="l" t="t" r="r" b="b"/>
                <a:pathLst>
                  <a:path w="370" h="309" extrusionOk="0">
                    <a:moveTo>
                      <a:pt x="1" y="1"/>
                    </a:moveTo>
                    <a:cubicBezTo>
                      <a:pt x="7" y="10"/>
                      <a:pt x="13" y="20"/>
                      <a:pt x="19" y="29"/>
                    </a:cubicBezTo>
                    <a:lnTo>
                      <a:pt x="143" y="90"/>
                    </a:lnTo>
                    <a:cubicBezTo>
                      <a:pt x="213" y="123"/>
                      <a:pt x="221" y="191"/>
                      <a:pt x="197" y="247"/>
                    </a:cubicBezTo>
                    <a:cubicBezTo>
                      <a:pt x="220" y="262"/>
                      <a:pt x="238" y="283"/>
                      <a:pt x="247" y="309"/>
                    </a:cubicBezTo>
                    <a:lnTo>
                      <a:pt x="370" y="248"/>
                    </a:lnTo>
                    <a:cubicBezTo>
                      <a:pt x="339" y="223"/>
                      <a:pt x="308" y="197"/>
                      <a:pt x="276" y="173"/>
                    </a:cubicBezTo>
                    <a:cubicBezTo>
                      <a:pt x="260" y="152"/>
                      <a:pt x="238" y="136"/>
                      <a:pt x="214" y="125"/>
                    </a:cubicBezTo>
                    <a:cubicBezTo>
                      <a:pt x="166" y="90"/>
                      <a:pt x="117" y="56"/>
                      <a:pt x="67" y="23"/>
                    </a:cubicBezTo>
                    <a:cubicBezTo>
                      <a:pt x="48" y="9"/>
                      <a:pt x="24" y="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2" name="Google Shape;6272;p60"/>
              <p:cNvSpPr/>
              <p:nvPr/>
            </p:nvSpPr>
            <p:spPr>
              <a:xfrm>
                <a:off x="4965850" y="3522100"/>
                <a:ext cx="6525" cy="2925"/>
              </a:xfrm>
              <a:custGeom>
                <a:avLst/>
                <a:gdLst/>
                <a:ahLst/>
                <a:cxnLst/>
                <a:rect l="l" t="t" r="r" b="b"/>
                <a:pathLst>
                  <a:path w="261" h="117" extrusionOk="0">
                    <a:moveTo>
                      <a:pt x="251" y="0"/>
                    </a:moveTo>
                    <a:cubicBezTo>
                      <a:pt x="167" y="39"/>
                      <a:pt x="84" y="78"/>
                      <a:pt x="0" y="116"/>
                    </a:cubicBezTo>
                    <a:cubicBezTo>
                      <a:pt x="87" y="82"/>
                      <a:pt x="174" y="47"/>
                      <a:pt x="261" y="13"/>
                    </a:cubicBezTo>
                    <a:cubicBezTo>
                      <a:pt x="258"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3" name="Google Shape;6273;p60"/>
              <p:cNvSpPr/>
              <p:nvPr/>
            </p:nvSpPr>
            <p:spPr>
              <a:xfrm>
                <a:off x="4974050" y="3524550"/>
                <a:ext cx="11175" cy="4400"/>
              </a:xfrm>
              <a:custGeom>
                <a:avLst/>
                <a:gdLst/>
                <a:ahLst/>
                <a:cxnLst/>
                <a:rect l="l" t="t" r="r" b="b"/>
                <a:pathLst>
                  <a:path w="447" h="176" extrusionOk="0">
                    <a:moveTo>
                      <a:pt x="446" y="0"/>
                    </a:moveTo>
                    <a:cubicBezTo>
                      <a:pt x="297" y="59"/>
                      <a:pt x="149" y="117"/>
                      <a:pt x="1" y="176"/>
                    </a:cubicBezTo>
                    <a:lnTo>
                      <a:pt x="205" y="171"/>
                    </a:lnTo>
                    <a:cubicBezTo>
                      <a:pt x="283" y="131"/>
                      <a:pt x="359" y="91"/>
                      <a:pt x="437" y="48"/>
                    </a:cubicBezTo>
                    <a:cubicBezTo>
                      <a:pt x="441" y="33"/>
                      <a:pt x="445" y="16"/>
                      <a:pt x="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4" name="Google Shape;6274;p60"/>
              <p:cNvSpPr/>
              <p:nvPr/>
            </p:nvSpPr>
            <p:spPr>
              <a:xfrm>
                <a:off x="4884975" y="3492325"/>
                <a:ext cx="22125" cy="27000"/>
              </a:xfrm>
              <a:custGeom>
                <a:avLst/>
                <a:gdLst/>
                <a:ahLst/>
                <a:cxnLst/>
                <a:rect l="l" t="t" r="r" b="b"/>
                <a:pathLst>
                  <a:path w="885" h="1080" extrusionOk="0">
                    <a:moveTo>
                      <a:pt x="212" y="0"/>
                    </a:moveTo>
                    <a:cubicBezTo>
                      <a:pt x="161" y="0"/>
                      <a:pt x="114" y="29"/>
                      <a:pt x="104" y="96"/>
                    </a:cubicBezTo>
                    <a:cubicBezTo>
                      <a:pt x="65" y="366"/>
                      <a:pt x="0" y="1034"/>
                      <a:pt x="408" y="1078"/>
                    </a:cubicBezTo>
                    <a:cubicBezTo>
                      <a:pt x="419" y="1079"/>
                      <a:pt x="429" y="1080"/>
                      <a:pt x="439" y="1080"/>
                    </a:cubicBezTo>
                    <a:cubicBezTo>
                      <a:pt x="489" y="1080"/>
                      <a:pt x="537" y="1063"/>
                      <a:pt x="575" y="1030"/>
                    </a:cubicBezTo>
                    <a:cubicBezTo>
                      <a:pt x="590" y="1025"/>
                      <a:pt x="603" y="1016"/>
                      <a:pt x="615" y="1006"/>
                    </a:cubicBezTo>
                    <a:cubicBezTo>
                      <a:pt x="885" y="776"/>
                      <a:pt x="545" y="406"/>
                      <a:pt x="411" y="198"/>
                    </a:cubicBezTo>
                    <a:cubicBezTo>
                      <a:pt x="400" y="179"/>
                      <a:pt x="383" y="163"/>
                      <a:pt x="364" y="152"/>
                    </a:cubicBezTo>
                    <a:cubicBezTo>
                      <a:pt x="367" y="60"/>
                      <a:pt x="285"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5" name="Google Shape;6275;p60"/>
              <p:cNvSpPr/>
              <p:nvPr/>
            </p:nvSpPr>
            <p:spPr>
              <a:xfrm>
                <a:off x="4887125" y="3443175"/>
                <a:ext cx="20750" cy="26475"/>
              </a:xfrm>
              <a:custGeom>
                <a:avLst/>
                <a:gdLst/>
                <a:ahLst/>
                <a:cxnLst/>
                <a:rect l="l" t="t" r="r" b="b"/>
                <a:pathLst>
                  <a:path w="830" h="1059" extrusionOk="0">
                    <a:moveTo>
                      <a:pt x="147" y="1"/>
                    </a:moveTo>
                    <a:cubicBezTo>
                      <a:pt x="81" y="1"/>
                      <a:pt x="20" y="46"/>
                      <a:pt x="11" y="110"/>
                    </a:cubicBezTo>
                    <a:cubicBezTo>
                      <a:pt x="7" y="125"/>
                      <a:pt x="3" y="140"/>
                      <a:pt x="3" y="155"/>
                    </a:cubicBezTo>
                    <a:cubicBezTo>
                      <a:pt x="0" y="383"/>
                      <a:pt x="55" y="610"/>
                      <a:pt x="177" y="804"/>
                    </a:cubicBezTo>
                    <a:cubicBezTo>
                      <a:pt x="253" y="925"/>
                      <a:pt x="374" y="1059"/>
                      <a:pt x="519" y="1059"/>
                    </a:cubicBezTo>
                    <a:cubicBezTo>
                      <a:pt x="557" y="1059"/>
                      <a:pt x="595" y="1050"/>
                      <a:pt x="635" y="1030"/>
                    </a:cubicBezTo>
                    <a:cubicBezTo>
                      <a:pt x="812" y="942"/>
                      <a:pt x="829" y="718"/>
                      <a:pt x="747" y="558"/>
                    </a:cubicBezTo>
                    <a:cubicBezTo>
                      <a:pt x="636" y="344"/>
                      <a:pt x="421" y="183"/>
                      <a:pt x="238" y="34"/>
                    </a:cubicBezTo>
                    <a:cubicBezTo>
                      <a:pt x="210"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6" name="Google Shape;6276;p60"/>
              <p:cNvSpPr/>
              <p:nvPr/>
            </p:nvSpPr>
            <p:spPr>
              <a:xfrm>
                <a:off x="4927850" y="3474050"/>
                <a:ext cx="24150" cy="24275"/>
              </a:xfrm>
              <a:custGeom>
                <a:avLst/>
                <a:gdLst/>
                <a:ahLst/>
                <a:cxnLst/>
                <a:rect l="l" t="t" r="r" b="b"/>
                <a:pathLst>
                  <a:path w="966" h="971" extrusionOk="0">
                    <a:moveTo>
                      <a:pt x="204" y="1"/>
                    </a:moveTo>
                    <a:cubicBezTo>
                      <a:pt x="165" y="1"/>
                      <a:pt x="127" y="18"/>
                      <a:pt x="100" y="45"/>
                    </a:cubicBezTo>
                    <a:cubicBezTo>
                      <a:pt x="50" y="63"/>
                      <a:pt x="16" y="110"/>
                      <a:pt x="15" y="163"/>
                    </a:cubicBezTo>
                    <a:cubicBezTo>
                      <a:pt x="1" y="371"/>
                      <a:pt x="57" y="580"/>
                      <a:pt x="174" y="753"/>
                    </a:cubicBezTo>
                    <a:cubicBezTo>
                      <a:pt x="245" y="855"/>
                      <a:pt x="348" y="970"/>
                      <a:pt x="472" y="970"/>
                    </a:cubicBezTo>
                    <a:cubicBezTo>
                      <a:pt x="506" y="970"/>
                      <a:pt x="542" y="961"/>
                      <a:pt x="579" y="941"/>
                    </a:cubicBezTo>
                    <a:cubicBezTo>
                      <a:pt x="965" y="733"/>
                      <a:pt x="495" y="151"/>
                      <a:pt x="267" y="17"/>
                    </a:cubicBezTo>
                    <a:cubicBezTo>
                      <a:pt x="247" y="6"/>
                      <a:pt x="225"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7" name="Google Shape;6277;p60"/>
              <p:cNvSpPr/>
              <p:nvPr/>
            </p:nvSpPr>
            <p:spPr>
              <a:xfrm>
                <a:off x="4987850" y="3495650"/>
                <a:ext cx="14050" cy="10550"/>
              </a:xfrm>
              <a:custGeom>
                <a:avLst/>
                <a:gdLst/>
                <a:ahLst/>
                <a:cxnLst/>
                <a:rect l="l" t="t" r="r" b="b"/>
                <a:pathLst>
                  <a:path w="562" h="422" extrusionOk="0">
                    <a:moveTo>
                      <a:pt x="93" y="0"/>
                    </a:moveTo>
                    <a:cubicBezTo>
                      <a:pt x="62" y="0"/>
                      <a:pt x="31" y="3"/>
                      <a:pt x="1" y="10"/>
                    </a:cubicBezTo>
                    <a:lnTo>
                      <a:pt x="440" y="422"/>
                    </a:lnTo>
                    <a:cubicBezTo>
                      <a:pt x="455" y="367"/>
                      <a:pt x="501" y="321"/>
                      <a:pt x="558" y="321"/>
                    </a:cubicBezTo>
                    <a:cubicBezTo>
                      <a:pt x="559" y="321"/>
                      <a:pt x="561" y="321"/>
                      <a:pt x="562" y="321"/>
                    </a:cubicBezTo>
                    <a:cubicBezTo>
                      <a:pt x="494" y="213"/>
                      <a:pt x="409" y="114"/>
                      <a:pt x="297" y="53"/>
                    </a:cubicBezTo>
                    <a:cubicBezTo>
                      <a:pt x="234"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8" name="Google Shape;6278;p60"/>
              <p:cNvSpPr/>
              <p:nvPr/>
            </p:nvSpPr>
            <p:spPr>
              <a:xfrm>
                <a:off x="4909600" y="3495900"/>
                <a:ext cx="89625" cy="34200"/>
              </a:xfrm>
              <a:custGeom>
                <a:avLst/>
                <a:gdLst/>
                <a:ahLst/>
                <a:cxnLst/>
                <a:rect l="l" t="t" r="r" b="b"/>
                <a:pathLst>
                  <a:path w="3585" h="1368" extrusionOk="0">
                    <a:moveTo>
                      <a:pt x="3131" y="0"/>
                    </a:moveTo>
                    <a:cubicBezTo>
                      <a:pt x="3050" y="16"/>
                      <a:pt x="2969" y="49"/>
                      <a:pt x="2887" y="85"/>
                    </a:cubicBezTo>
                    <a:cubicBezTo>
                      <a:pt x="2408" y="298"/>
                      <a:pt x="1927" y="512"/>
                      <a:pt x="1448" y="725"/>
                    </a:cubicBezTo>
                    <a:lnTo>
                      <a:pt x="1" y="1367"/>
                    </a:lnTo>
                    <a:lnTo>
                      <a:pt x="1414" y="1342"/>
                    </a:lnTo>
                    <a:cubicBezTo>
                      <a:pt x="2141" y="1078"/>
                      <a:pt x="2864" y="806"/>
                      <a:pt x="3585" y="525"/>
                    </a:cubicBezTo>
                    <a:cubicBezTo>
                      <a:pt x="3562" y="491"/>
                      <a:pt x="3557" y="450"/>
                      <a:pt x="3569" y="412"/>
                    </a:cubicBezTo>
                    <a:lnTo>
                      <a:pt x="3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79" name="Google Shape;6279;p60"/>
              <p:cNvSpPr/>
              <p:nvPr/>
            </p:nvSpPr>
            <p:spPr>
              <a:xfrm>
                <a:off x="4998800" y="3503650"/>
                <a:ext cx="9275" cy="9675"/>
              </a:xfrm>
              <a:custGeom>
                <a:avLst/>
                <a:gdLst/>
                <a:ahLst/>
                <a:cxnLst/>
                <a:rect l="l" t="t" r="r" b="b"/>
                <a:pathLst>
                  <a:path w="371" h="387" extrusionOk="0">
                    <a:moveTo>
                      <a:pt x="120" y="1"/>
                    </a:moveTo>
                    <a:cubicBezTo>
                      <a:pt x="63" y="1"/>
                      <a:pt x="16" y="47"/>
                      <a:pt x="1" y="102"/>
                    </a:cubicBezTo>
                    <a:lnTo>
                      <a:pt x="178" y="269"/>
                    </a:lnTo>
                    <a:cubicBezTo>
                      <a:pt x="210" y="299"/>
                      <a:pt x="224" y="344"/>
                      <a:pt x="214" y="387"/>
                    </a:cubicBezTo>
                    <a:lnTo>
                      <a:pt x="371" y="309"/>
                    </a:lnTo>
                    <a:cubicBezTo>
                      <a:pt x="361" y="283"/>
                      <a:pt x="343" y="262"/>
                      <a:pt x="320" y="247"/>
                    </a:cubicBezTo>
                    <a:cubicBezTo>
                      <a:pt x="344" y="191"/>
                      <a:pt x="335" y="123"/>
                      <a:pt x="266" y="90"/>
                    </a:cubicBezTo>
                    <a:lnTo>
                      <a:pt x="143" y="29"/>
                    </a:lnTo>
                    <a:cubicBezTo>
                      <a:pt x="137" y="20"/>
                      <a:pt x="130" y="10"/>
                      <a:pt x="124" y="1"/>
                    </a:cubicBezTo>
                    <a:cubicBezTo>
                      <a:pt x="123" y="1"/>
                      <a:pt x="12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0" name="Google Shape;6280;p60"/>
              <p:cNvSpPr/>
              <p:nvPr/>
            </p:nvSpPr>
            <p:spPr>
              <a:xfrm>
                <a:off x="4944925" y="3506175"/>
                <a:ext cx="59475" cy="23275"/>
              </a:xfrm>
              <a:custGeom>
                <a:avLst/>
                <a:gdLst/>
                <a:ahLst/>
                <a:cxnLst/>
                <a:rect l="l" t="t" r="r" b="b"/>
                <a:pathLst>
                  <a:path w="2379" h="931" extrusionOk="0">
                    <a:moveTo>
                      <a:pt x="1088" y="637"/>
                    </a:moveTo>
                    <a:cubicBezTo>
                      <a:pt x="1091" y="642"/>
                      <a:pt x="1095" y="646"/>
                      <a:pt x="1098" y="650"/>
                    </a:cubicBezTo>
                    <a:cubicBezTo>
                      <a:pt x="1012" y="684"/>
                      <a:pt x="924" y="719"/>
                      <a:pt x="837" y="753"/>
                    </a:cubicBezTo>
                    <a:lnTo>
                      <a:pt x="837" y="752"/>
                    </a:lnTo>
                    <a:cubicBezTo>
                      <a:pt x="921" y="714"/>
                      <a:pt x="1005" y="676"/>
                      <a:pt x="1088" y="637"/>
                    </a:cubicBezTo>
                    <a:close/>
                    <a:moveTo>
                      <a:pt x="2156" y="1"/>
                    </a:moveTo>
                    <a:cubicBezTo>
                      <a:pt x="2144" y="39"/>
                      <a:pt x="2149" y="80"/>
                      <a:pt x="2172" y="114"/>
                    </a:cubicBezTo>
                    <a:cubicBezTo>
                      <a:pt x="1452" y="395"/>
                      <a:pt x="728" y="667"/>
                      <a:pt x="1" y="931"/>
                    </a:cubicBezTo>
                    <a:lnTo>
                      <a:pt x="1166" y="910"/>
                    </a:lnTo>
                    <a:cubicBezTo>
                      <a:pt x="1314" y="852"/>
                      <a:pt x="1462" y="794"/>
                      <a:pt x="1611" y="734"/>
                    </a:cubicBezTo>
                    <a:cubicBezTo>
                      <a:pt x="1613" y="711"/>
                      <a:pt x="1611" y="687"/>
                      <a:pt x="1606" y="664"/>
                    </a:cubicBezTo>
                    <a:lnTo>
                      <a:pt x="2369" y="286"/>
                    </a:lnTo>
                    <a:cubicBezTo>
                      <a:pt x="2379" y="243"/>
                      <a:pt x="2365" y="198"/>
                      <a:pt x="2333" y="168"/>
                    </a:cubicBezTo>
                    <a:lnTo>
                      <a:pt x="21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1" name="Google Shape;6281;p60"/>
              <p:cNvSpPr/>
              <p:nvPr/>
            </p:nvSpPr>
            <p:spPr>
              <a:xfrm>
                <a:off x="4951250" y="3366600"/>
                <a:ext cx="2750" cy="1350"/>
              </a:xfrm>
              <a:custGeom>
                <a:avLst/>
                <a:gdLst/>
                <a:ahLst/>
                <a:cxnLst/>
                <a:rect l="l" t="t" r="r" b="b"/>
                <a:pathLst>
                  <a:path w="110" h="54" extrusionOk="0">
                    <a:moveTo>
                      <a:pt x="109" y="1"/>
                    </a:moveTo>
                    <a:lnTo>
                      <a:pt x="87" y="10"/>
                    </a:lnTo>
                    <a:lnTo>
                      <a:pt x="87" y="10"/>
                    </a:lnTo>
                    <a:cubicBezTo>
                      <a:pt x="88" y="10"/>
                      <a:pt x="89" y="10"/>
                      <a:pt x="90" y="9"/>
                    </a:cubicBezTo>
                    <a:lnTo>
                      <a:pt x="109" y="1"/>
                    </a:lnTo>
                    <a:close/>
                    <a:moveTo>
                      <a:pt x="87" y="10"/>
                    </a:moveTo>
                    <a:cubicBezTo>
                      <a:pt x="87" y="11"/>
                      <a:pt x="87" y="11"/>
                      <a:pt x="86" y="11"/>
                    </a:cubicBezTo>
                    <a:lnTo>
                      <a:pt x="86" y="11"/>
                    </a:lnTo>
                    <a:lnTo>
                      <a:pt x="87" y="10"/>
                    </a:lnTo>
                    <a:close/>
                    <a:moveTo>
                      <a:pt x="86" y="11"/>
                    </a:moveTo>
                    <a:lnTo>
                      <a:pt x="1" y="49"/>
                    </a:lnTo>
                    <a:cubicBezTo>
                      <a:pt x="13" y="49"/>
                      <a:pt x="26" y="50"/>
                      <a:pt x="38" y="53"/>
                    </a:cubicBezTo>
                    <a:cubicBezTo>
                      <a:pt x="50" y="35"/>
                      <a:pt x="66" y="20"/>
                      <a:pt x="86" y="11"/>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2" name="Google Shape;6282;p60"/>
              <p:cNvSpPr/>
              <p:nvPr/>
            </p:nvSpPr>
            <p:spPr>
              <a:xfrm>
                <a:off x="4931075" y="3208475"/>
                <a:ext cx="100600" cy="154600"/>
              </a:xfrm>
              <a:custGeom>
                <a:avLst/>
                <a:gdLst/>
                <a:ahLst/>
                <a:cxnLst/>
                <a:rect l="l" t="t" r="r" b="b"/>
                <a:pathLst>
                  <a:path w="4024" h="6184" extrusionOk="0">
                    <a:moveTo>
                      <a:pt x="1297" y="2056"/>
                    </a:moveTo>
                    <a:cubicBezTo>
                      <a:pt x="1328" y="2056"/>
                      <a:pt x="1360" y="2066"/>
                      <a:pt x="1388" y="2089"/>
                    </a:cubicBezTo>
                    <a:cubicBezTo>
                      <a:pt x="1571" y="2238"/>
                      <a:pt x="1786" y="2400"/>
                      <a:pt x="1896" y="2613"/>
                    </a:cubicBezTo>
                    <a:cubicBezTo>
                      <a:pt x="1979" y="2773"/>
                      <a:pt x="1962" y="2997"/>
                      <a:pt x="1784" y="3085"/>
                    </a:cubicBezTo>
                    <a:cubicBezTo>
                      <a:pt x="1744" y="3105"/>
                      <a:pt x="1706" y="3114"/>
                      <a:pt x="1669" y="3114"/>
                    </a:cubicBezTo>
                    <a:cubicBezTo>
                      <a:pt x="1524" y="3114"/>
                      <a:pt x="1402" y="2980"/>
                      <a:pt x="1326" y="2859"/>
                    </a:cubicBezTo>
                    <a:cubicBezTo>
                      <a:pt x="1205" y="2665"/>
                      <a:pt x="1149" y="2438"/>
                      <a:pt x="1153" y="2210"/>
                    </a:cubicBezTo>
                    <a:cubicBezTo>
                      <a:pt x="1153" y="2196"/>
                      <a:pt x="1155" y="2180"/>
                      <a:pt x="1161" y="2166"/>
                    </a:cubicBezTo>
                    <a:cubicBezTo>
                      <a:pt x="1170" y="2102"/>
                      <a:pt x="1231" y="2056"/>
                      <a:pt x="1297" y="2056"/>
                    </a:cubicBezTo>
                    <a:close/>
                    <a:moveTo>
                      <a:pt x="2983" y="3291"/>
                    </a:moveTo>
                    <a:cubicBezTo>
                      <a:pt x="3004" y="3291"/>
                      <a:pt x="3025" y="3296"/>
                      <a:pt x="3044" y="3307"/>
                    </a:cubicBezTo>
                    <a:cubicBezTo>
                      <a:pt x="3273" y="3441"/>
                      <a:pt x="3743" y="4023"/>
                      <a:pt x="3356" y="4232"/>
                    </a:cubicBezTo>
                    <a:cubicBezTo>
                      <a:pt x="3319" y="4252"/>
                      <a:pt x="3283" y="4261"/>
                      <a:pt x="3249" y="4261"/>
                    </a:cubicBezTo>
                    <a:cubicBezTo>
                      <a:pt x="3125" y="4261"/>
                      <a:pt x="3023" y="4146"/>
                      <a:pt x="2951" y="4043"/>
                    </a:cubicBezTo>
                    <a:cubicBezTo>
                      <a:pt x="2833" y="3871"/>
                      <a:pt x="2781" y="3661"/>
                      <a:pt x="2792" y="3453"/>
                    </a:cubicBezTo>
                    <a:cubicBezTo>
                      <a:pt x="2794" y="3400"/>
                      <a:pt x="2828" y="3353"/>
                      <a:pt x="2878" y="3335"/>
                    </a:cubicBezTo>
                    <a:cubicBezTo>
                      <a:pt x="2904" y="3308"/>
                      <a:pt x="2944" y="3291"/>
                      <a:pt x="2983" y="3291"/>
                    </a:cubicBezTo>
                    <a:close/>
                    <a:moveTo>
                      <a:pt x="1275" y="4021"/>
                    </a:moveTo>
                    <a:cubicBezTo>
                      <a:pt x="1348" y="4021"/>
                      <a:pt x="1430" y="4081"/>
                      <a:pt x="1426" y="4173"/>
                    </a:cubicBezTo>
                    <a:cubicBezTo>
                      <a:pt x="1445" y="4184"/>
                      <a:pt x="1462" y="4201"/>
                      <a:pt x="1474" y="4219"/>
                    </a:cubicBezTo>
                    <a:cubicBezTo>
                      <a:pt x="1608" y="4426"/>
                      <a:pt x="1947" y="4797"/>
                      <a:pt x="1677" y="5028"/>
                    </a:cubicBezTo>
                    <a:cubicBezTo>
                      <a:pt x="1666" y="5037"/>
                      <a:pt x="1653" y="5046"/>
                      <a:pt x="1639" y="5051"/>
                    </a:cubicBezTo>
                    <a:cubicBezTo>
                      <a:pt x="1600" y="5084"/>
                      <a:pt x="1552" y="5101"/>
                      <a:pt x="1502" y="5101"/>
                    </a:cubicBezTo>
                    <a:cubicBezTo>
                      <a:pt x="1491" y="5101"/>
                      <a:pt x="1481" y="5100"/>
                      <a:pt x="1471" y="5099"/>
                    </a:cubicBezTo>
                    <a:cubicBezTo>
                      <a:pt x="1063" y="5055"/>
                      <a:pt x="1128" y="4388"/>
                      <a:pt x="1167" y="4118"/>
                    </a:cubicBezTo>
                    <a:cubicBezTo>
                      <a:pt x="1177" y="4050"/>
                      <a:pt x="1224" y="4021"/>
                      <a:pt x="1275" y="4021"/>
                    </a:cubicBezTo>
                    <a:close/>
                    <a:moveTo>
                      <a:pt x="532" y="1"/>
                    </a:moveTo>
                    <a:cubicBezTo>
                      <a:pt x="310" y="1"/>
                      <a:pt x="132" y="173"/>
                      <a:pt x="58" y="374"/>
                    </a:cubicBezTo>
                    <a:cubicBezTo>
                      <a:pt x="1" y="530"/>
                      <a:pt x="13" y="688"/>
                      <a:pt x="55" y="842"/>
                    </a:cubicBezTo>
                    <a:cubicBezTo>
                      <a:pt x="41" y="863"/>
                      <a:pt x="36" y="889"/>
                      <a:pt x="37" y="914"/>
                    </a:cubicBezTo>
                    <a:cubicBezTo>
                      <a:pt x="114" y="2680"/>
                      <a:pt x="297" y="4440"/>
                      <a:pt x="584" y="6183"/>
                    </a:cubicBezTo>
                    <a:lnTo>
                      <a:pt x="591" y="6180"/>
                    </a:lnTo>
                    <a:lnTo>
                      <a:pt x="2507" y="5330"/>
                    </a:lnTo>
                    <a:lnTo>
                      <a:pt x="2455" y="5288"/>
                    </a:lnTo>
                    <a:lnTo>
                      <a:pt x="3902" y="4232"/>
                    </a:lnTo>
                    <a:cubicBezTo>
                      <a:pt x="4002" y="4158"/>
                      <a:pt x="4024" y="4037"/>
                      <a:pt x="3940" y="3940"/>
                    </a:cubicBezTo>
                    <a:cubicBezTo>
                      <a:pt x="3430" y="3358"/>
                      <a:pt x="2879" y="2814"/>
                      <a:pt x="2286" y="2316"/>
                    </a:cubicBezTo>
                    <a:cubicBezTo>
                      <a:pt x="2431" y="2164"/>
                      <a:pt x="2578" y="2014"/>
                      <a:pt x="2727" y="1865"/>
                    </a:cubicBezTo>
                    <a:lnTo>
                      <a:pt x="1821" y="1014"/>
                    </a:lnTo>
                    <a:lnTo>
                      <a:pt x="1178" y="410"/>
                    </a:lnTo>
                    <a:cubicBezTo>
                      <a:pt x="1005" y="250"/>
                      <a:pt x="820" y="23"/>
                      <a:pt x="568"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3" name="Google Shape;6283;p60"/>
              <p:cNvSpPr/>
              <p:nvPr/>
            </p:nvSpPr>
            <p:spPr>
              <a:xfrm>
                <a:off x="4946625" y="3361050"/>
                <a:ext cx="95700" cy="42250"/>
              </a:xfrm>
              <a:custGeom>
                <a:avLst/>
                <a:gdLst/>
                <a:ahLst/>
                <a:cxnLst/>
                <a:rect l="l" t="t" r="r" b="b"/>
                <a:pathLst>
                  <a:path w="3828" h="1690" extrusionOk="0">
                    <a:moveTo>
                      <a:pt x="2879" y="1"/>
                    </a:moveTo>
                    <a:cubicBezTo>
                      <a:pt x="2025" y="355"/>
                      <a:pt x="1142" y="637"/>
                      <a:pt x="242" y="843"/>
                    </a:cubicBezTo>
                    <a:cubicBezTo>
                      <a:pt x="231" y="845"/>
                      <a:pt x="220" y="846"/>
                      <a:pt x="210" y="846"/>
                    </a:cubicBezTo>
                    <a:cubicBezTo>
                      <a:pt x="176" y="846"/>
                      <a:pt x="142" y="835"/>
                      <a:pt x="115" y="813"/>
                    </a:cubicBezTo>
                    <a:cubicBezTo>
                      <a:pt x="110" y="814"/>
                      <a:pt x="104" y="814"/>
                      <a:pt x="98" y="814"/>
                    </a:cubicBezTo>
                    <a:cubicBezTo>
                      <a:pt x="62" y="814"/>
                      <a:pt x="26" y="799"/>
                      <a:pt x="1" y="774"/>
                    </a:cubicBezTo>
                    <a:lnTo>
                      <a:pt x="1" y="774"/>
                    </a:lnTo>
                    <a:cubicBezTo>
                      <a:pt x="45" y="997"/>
                      <a:pt x="85" y="1227"/>
                      <a:pt x="150" y="1442"/>
                    </a:cubicBezTo>
                    <a:cubicBezTo>
                      <a:pt x="206" y="1625"/>
                      <a:pt x="338" y="1690"/>
                      <a:pt x="497" y="1690"/>
                    </a:cubicBezTo>
                    <a:cubicBezTo>
                      <a:pt x="542" y="1690"/>
                      <a:pt x="589" y="1684"/>
                      <a:pt x="637" y="1675"/>
                    </a:cubicBezTo>
                    <a:cubicBezTo>
                      <a:pt x="1166" y="1576"/>
                      <a:pt x="1690" y="1434"/>
                      <a:pt x="2205" y="1277"/>
                    </a:cubicBezTo>
                    <a:cubicBezTo>
                      <a:pt x="2754" y="1111"/>
                      <a:pt x="3295" y="917"/>
                      <a:pt x="3828" y="697"/>
                    </a:cubicBezTo>
                    <a:cubicBezTo>
                      <a:pt x="3813" y="677"/>
                      <a:pt x="3795" y="658"/>
                      <a:pt x="3774" y="643"/>
                    </a:cubicBezTo>
                    <a:cubicBezTo>
                      <a:pt x="3471" y="435"/>
                      <a:pt x="3172" y="22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4" name="Google Shape;6284;p60"/>
              <p:cNvSpPr/>
              <p:nvPr/>
            </p:nvSpPr>
            <p:spPr>
              <a:xfrm>
                <a:off x="4949500" y="3358050"/>
                <a:ext cx="69100" cy="24175"/>
              </a:xfrm>
              <a:custGeom>
                <a:avLst/>
                <a:gdLst/>
                <a:ahLst/>
                <a:cxnLst/>
                <a:rect l="l" t="t" r="r" b="b"/>
                <a:pathLst>
                  <a:path w="2764" h="967" extrusionOk="0">
                    <a:moveTo>
                      <a:pt x="2603" y="1"/>
                    </a:moveTo>
                    <a:lnTo>
                      <a:pt x="2280" y="124"/>
                    </a:lnTo>
                    <a:cubicBezTo>
                      <a:pt x="1804" y="305"/>
                      <a:pt x="1327" y="482"/>
                      <a:pt x="850" y="659"/>
                    </a:cubicBezTo>
                    <a:cubicBezTo>
                      <a:pt x="718" y="707"/>
                      <a:pt x="587" y="757"/>
                      <a:pt x="454" y="803"/>
                    </a:cubicBezTo>
                    <a:cubicBezTo>
                      <a:pt x="382" y="828"/>
                      <a:pt x="308" y="852"/>
                      <a:pt x="232" y="852"/>
                    </a:cubicBezTo>
                    <a:cubicBezTo>
                      <a:pt x="224" y="852"/>
                      <a:pt x="216" y="852"/>
                      <a:pt x="209" y="851"/>
                    </a:cubicBezTo>
                    <a:lnTo>
                      <a:pt x="55" y="919"/>
                    </a:lnTo>
                    <a:cubicBezTo>
                      <a:pt x="37" y="927"/>
                      <a:pt x="18" y="931"/>
                      <a:pt x="0" y="932"/>
                    </a:cubicBezTo>
                    <a:cubicBezTo>
                      <a:pt x="27" y="955"/>
                      <a:pt x="61" y="966"/>
                      <a:pt x="95" y="966"/>
                    </a:cubicBezTo>
                    <a:cubicBezTo>
                      <a:pt x="106" y="966"/>
                      <a:pt x="116" y="965"/>
                      <a:pt x="127" y="963"/>
                    </a:cubicBezTo>
                    <a:cubicBezTo>
                      <a:pt x="1027" y="757"/>
                      <a:pt x="1910" y="475"/>
                      <a:pt x="2764" y="121"/>
                    </a:cubicBezTo>
                    <a:cubicBezTo>
                      <a:pt x="2709" y="81"/>
                      <a:pt x="2656" y="41"/>
                      <a:pt x="260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5" name="Google Shape;6285;p60"/>
              <p:cNvSpPr/>
              <p:nvPr/>
            </p:nvSpPr>
            <p:spPr>
              <a:xfrm>
                <a:off x="4957625" y="3309000"/>
                <a:ext cx="22150" cy="27025"/>
              </a:xfrm>
              <a:custGeom>
                <a:avLst/>
                <a:gdLst/>
                <a:ahLst/>
                <a:cxnLst/>
                <a:rect l="l" t="t" r="r" b="b"/>
                <a:pathLst>
                  <a:path w="886" h="1081" extrusionOk="0">
                    <a:moveTo>
                      <a:pt x="213" y="0"/>
                    </a:moveTo>
                    <a:cubicBezTo>
                      <a:pt x="162" y="0"/>
                      <a:pt x="115" y="29"/>
                      <a:pt x="105" y="97"/>
                    </a:cubicBezTo>
                    <a:cubicBezTo>
                      <a:pt x="66" y="367"/>
                      <a:pt x="1" y="1034"/>
                      <a:pt x="409" y="1078"/>
                    </a:cubicBezTo>
                    <a:cubicBezTo>
                      <a:pt x="419" y="1079"/>
                      <a:pt x="429" y="1080"/>
                      <a:pt x="440" y="1080"/>
                    </a:cubicBezTo>
                    <a:cubicBezTo>
                      <a:pt x="490" y="1080"/>
                      <a:pt x="538" y="1063"/>
                      <a:pt x="577" y="1030"/>
                    </a:cubicBezTo>
                    <a:cubicBezTo>
                      <a:pt x="591" y="1025"/>
                      <a:pt x="604" y="1016"/>
                      <a:pt x="615" y="1007"/>
                    </a:cubicBezTo>
                    <a:cubicBezTo>
                      <a:pt x="885" y="776"/>
                      <a:pt x="546" y="406"/>
                      <a:pt x="412" y="198"/>
                    </a:cubicBezTo>
                    <a:cubicBezTo>
                      <a:pt x="400" y="180"/>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6" name="Google Shape;6286;p60"/>
              <p:cNvSpPr/>
              <p:nvPr/>
            </p:nvSpPr>
            <p:spPr>
              <a:xfrm>
                <a:off x="4959775" y="3259850"/>
                <a:ext cx="20800" cy="26500"/>
              </a:xfrm>
              <a:custGeom>
                <a:avLst/>
                <a:gdLst/>
                <a:ahLst/>
                <a:cxnLst/>
                <a:rect l="l" t="t" r="r" b="b"/>
                <a:pathLst>
                  <a:path w="832" h="1060" extrusionOk="0">
                    <a:moveTo>
                      <a:pt x="148" y="1"/>
                    </a:moveTo>
                    <a:cubicBezTo>
                      <a:pt x="82" y="1"/>
                      <a:pt x="21" y="47"/>
                      <a:pt x="13" y="111"/>
                    </a:cubicBezTo>
                    <a:cubicBezTo>
                      <a:pt x="7" y="125"/>
                      <a:pt x="5" y="141"/>
                      <a:pt x="4" y="155"/>
                    </a:cubicBezTo>
                    <a:cubicBezTo>
                      <a:pt x="1" y="383"/>
                      <a:pt x="57" y="610"/>
                      <a:pt x="177" y="804"/>
                    </a:cubicBezTo>
                    <a:cubicBezTo>
                      <a:pt x="254" y="925"/>
                      <a:pt x="375" y="1059"/>
                      <a:pt x="520" y="1059"/>
                    </a:cubicBezTo>
                    <a:cubicBezTo>
                      <a:pt x="557" y="1059"/>
                      <a:pt x="596" y="1050"/>
                      <a:pt x="636" y="1030"/>
                    </a:cubicBezTo>
                    <a:cubicBezTo>
                      <a:pt x="814" y="942"/>
                      <a:pt x="831" y="718"/>
                      <a:pt x="748" y="558"/>
                    </a:cubicBezTo>
                    <a:cubicBezTo>
                      <a:pt x="637"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7" name="Google Shape;6287;p60"/>
              <p:cNvSpPr/>
              <p:nvPr/>
            </p:nvSpPr>
            <p:spPr>
              <a:xfrm>
                <a:off x="5000575" y="3290725"/>
                <a:ext cx="24075" cy="24275"/>
              </a:xfrm>
              <a:custGeom>
                <a:avLst/>
                <a:gdLst/>
                <a:ahLst/>
                <a:cxnLst/>
                <a:rect l="l" t="t" r="r" b="b"/>
                <a:pathLst>
                  <a:path w="963" h="971" extrusionOk="0">
                    <a:moveTo>
                      <a:pt x="203" y="1"/>
                    </a:moveTo>
                    <a:cubicBezTo>
                      <a:pt x="164" y="1"/>
                      <a:pt x="124" y="18"/>
                      <a:pt x="98" y="45"/>
                    </a:cubicBezTo>
                    <a:cubicBezTo>
                      <a:pt x="48" y="63"/>
                      <a:pt x="14" y="110"/>
                      <a:pt x="12" y="163"/>
                    </a:cubicBezTo>
                    <a:cubicBezTo>
                      <a:pt x="1" y="371"/>
                      <a:pt x="52" y="581"/>
                      <a:pt x="172" y="752"/>
                    </a:cubicBezTo>
                    <a:cubicBezTo>
                      <a:pt x="243" y="856"/>
                      <a:pt x="346" y="970"/>
                      <a:pt x="469" y="970"/>
                    </a:cubicBezTo>
                    <a:cubicBezTo>
                      <a:pt x="503" y="970"/>
                      <a:pt x="539" y="961"/>
                      <a:pt x="576" y="942"/>
                    </a:cubicBezTo>
                    <a:cubicBezTo>
                      <a:pt x="963" y="733"/>
                      <a:pt x="493" y="151"/>
                      <a:pt x="264"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8" name="Google Shape;6288;p60"/>
              <p:cNvSpPr/>
              <p:nvPr/>
            </p:nvSpPr>
            <p:spPr>
              <a:xfrm>
                <a:off x="4943550" y="3363025"/>
                <a:ext cx="3850" cy="17375"/>
              </a:xfrm>
              <a:custGeom>
                <a:avLst/>
                <a:gdLst/>
                <a:ahLst/>
                <a:cxnLst/>
                <a:rect l="l" t="t" r="r" b="b"/>
                <a:pathLst>
                  <a:path w="154" h="695" extrusionOk="0">
                    <a:moveTo>
                      <a:pt x="85" y="0"/>
                    </a:moveTo>
                    <a:cubicBezTo>
                      <a:pt x="40" y="21"/>
                      <a:pt x="14" y="70"/>
                      <a:pt x="25" y="118"/>
                    </a:cubicBezTo>
                    <a:cubicBezTo>
                      <a:pt x="6" y="148"/>
                      <a:pt x="0" y="184"/>
                      <a:pt x="8" y="218"/>
                    </a:cubicBezTo>
                    <a:cubicBezTo>
                      <a:pt x="37" y="359"/>
                      <a:pt x="66" y="500"/>
                      <a:pt x="96" y="640"/>
                    </a:cubicBezTo>
                    <a:cubicBezTo>
                      <a:pt x="100" y="661"/>
                      <a:pt x="109" y="679"/>
                      <a:pt x="123" y="695"/>
                    </a:cubicBezTo>
                    <a:cubicBezTo>
                      <a:pt x="113" y="646"/>
                      <a:pt x="102" y="597"/>
                      <a:pt x="92" y="548"/>
                    </a:cubicBezTo>
                    <a:cubicBezTo>
                      <a:pt x="79" y="493"/>
                      <a:pt x="103" y="434"/>
                      <a:pt x="153" y="405"/>
                    </a:cubicBezTo>
                    <a:cubicBezTo>
                      <a:pt x="130" y="270"/>
                      <a:pt x="108" y="135"/>
                      <a:pt x="8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89" name="Google Shape;6289;p60"/>
              <p:cNvSpPr/>
              <p:nvPr/>
            </p:nvSpPr>
            <p:spPr>
              <a:xfrm>
                <a:off x="4945675" y="3341700"/>
                <a:ext cx="59300" cy="31475"/>
              </a:xfrm>
              <a:custGeom>
                <a:avLst/>
                <a:gdLst/>
                <a:ahLst/>
                <a:cxnLst/>
                <a:rect l="l" t="t" r="r" b="b"/>
                <a:pathLst>
                  <a:path w="2372" h="1259" extrusionOk="0">
                    <a:moveTo>
                      <a:pt x="332" y="997"/>
                    </a:moveTo>
                    <a:lnTo>
                      <a:pt x="313" y="1005"/>
                    </a:lnTo>
                    <a:cubicBezTo>
                      <a:pt x="312" y="1006"/>
                      <a:pt x="311" y="1006"/>
                      <a:pt x="311" y="1006"/>
                    </a:cubicBezTo>
                    <a:lnTo>
                      <a:pt x="311" y="1006"/>
                    </a:lnTo>
                    <a:lnTo>
                      <a:pt x="332" y="997"/>
                    </a:lnTo>
                    <a:close/>
                    <a:moveTo>
                      <a:pt x="308" y="1008"/>
                    </a:moveTo>
                    <a:cubicBezTo>
                      <a:pt x="289" y="1016"/>
                      <a:pt x="272" y="1030"/>
                      <a:pt x="260" y="1049"/>
                    </a:cubicBezTo>
                    <a:cubicBezTo>
                      <a:pt x="248" y="1046"/>
                      <a:pt x="235" y="1045"/>
                      <a:pt x="224" y="1045"/>
                    </a:cubicBezTo>
                    <a:lnTo>
                      <a:pt x="308" y="1008"/>
                    </a:lnTo>
                    <a:close/>
                    <a:moveTo>
                      <a:pt x="1923" y="1"/>
                    </a:moveTo>
                    <a:lnTo>
                      <a:pt x="7" y="851"/>
                    </a:lnTo>
                    <a:lnTo>
                      <a:pt x="0" y="853"/>
                    </a:lnTo>
                    <a:cubicBezTo>
                      <a:pt x="23" y="988"/>
                      <a:pt x="45" y="1123"/>
                      <a:pt x="68" y="1258"/>
                    </a:cubicBezTo>
                    <a:cubicBezTo>
                      <a:pt x="73" y="1256"/>
                      <a:pt x="76" y="1254"/>
                      <a:pt x="80" y="1252"/>
                    </a:cubicBezTo>
                    <a:cubicBezTo>
                      <a:pt x="72" y="1188"/>
                      <a:pt x="110" y="1129"/>
                      <a:pt x="171" y="1111"/>
                    </a:cubicBezTo>
                    <a:cubicBezTo>
                      <a:pt x="908" y="869"/>
                      <a:pt x="1642" y="618"/>
                      <a:pt x="2371" y="359"/>
                    </a:cubicBezTo>
                    <a:cubicBezTo>
                      <a:pt x="2221" y="241"/>
                      <a:pt x="2071" y="121"/>
                      <a:pt x="1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0" name="Google Shape;6290;p60"/>
              <p:cNvSpPr/>
              <p:nvPr/>
            </p:nvSpPr>
            <p:spPr>
              <a:xfrm>
                <a:off x="4945500" y="3373150"/>
                <a:ext cx="4025" cy="8275"/>
              </a:xfrm>
              <a:custGeom>
                <a:avLst/>
                <a:gdLst/>
                <a:ahLst/>
                <a:cxnLst/>
                <a:rect l="l" t="t" r="r" b="b"/>
                <a:pathLst>
                  <a:path w="161" h="331" extrusionOk="0">
                    <a:moveTo>
                      <a:pt x="75" y="0"/>
                    </a:moveTo>
                    <a:cubicBezTo>
                      <a:pt x="25" y="29"/>
                      <a:pt x="1" y="88"/>
                      <a:pt x="15" y="144"/>
                    </a:cubicBezTo>
                    <a:cubicBezTo>
                      <a:pt x="25" y="192"/>
                      <a:pt x="35" y="241"/>
                      <a:pt x="46" y="290"/>
                    </a:cubicBezTo>
                    <a:cubicBezTo>
                      <a:pt x="71" y="316"/>
                      <a:pt x="106" y="330"/>
                      <a:pt x="143" y="330"/>
                    </a:cubicBezTo>
                    <a:cubicBezTo>
                      <a:pt x="149" y="330"/>
                      <a:pt x="154" y="330"/>
                      <a:pt x="160" y="329"/>
                    </a:cubicBezTo>
                    <a:cubicBezTo>
                      <a:pt x="140" y="313"/>
                      <a:pt x="127" y="291"/>
                      <a:pt x="123" y="266"/>
                    </a:cubicBezTo>
                    <a:cubicBezTo>
                      <a:pt x="107" y="177"/>
                      <a:pt x="91" y="89"/>
                      <a:pt x="7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1" name="Google Shape;6291;p60"/>
              <p:cNvSpPr/>
              <p:nvPr/>
            </p:nvSpPr>
            <p:spPr>
              <a:xfrm>
                <a:off x="4947375" y="3350675"/>
                <a:ext cx="67175" cy="30700"/>
              </a:xfrm>
              <a:custGeom>
                <a:avLst/>
                <a:gdLst/>
                <a:ahLst/>
                <a:cxnLst/>
                <a:rect l="l" t="t" r="r" b="b"/>
                <a:pathLst>
                  <a:path w="2687" h="1228" extrusionOk="0">
                    <a:moveTo>
                      <a:pt x="2303" y="0"/>
                    </a:moveTo>
                    <a:cubicBezTo>
                      <a:pt x="1573" y="259"/>
                      <a:pt x="839" y="510"/>
                      <a:pt x="103" y="752"/>
                    </a:cubicBezTo>
                    <a:cubicBezTo>
                      <a:pt x="42" y="770"/>
                      <a:pt x="4" y="830"/>
                      <a:pt x="11" y="893"/>
                    </a:cubicBezTo>
                    <a:cubicBezTo>
                      <a:pt x="8" y="895"/>
                      <a:pt x="4" y="897"/>
                      <a:pt x="0" y="899"/>
                    </a:cubicBezTo>
                    <a:cubicBezTo>
                      <a:pt x="16" y="988"/>
                      <a:pt x="31" y="1076"/>
                      <a:pt x="47" y="1165"/>
                    </a:cubicBezTo>
                    <a:cubicBezTo>
                      <a:pt x="52" y="1190"/>
                      <a:pt x="65" y="1212"/>
                      <a:pt x="84" y="1228"/>
                    </a:cubicBezTo>
                    <a:cubicBezTo>
                      <a:pt x="103" y="1226"/>
                      <a:pt x="122" y="1222"/>
                      <a:pt x="139" y="1214"/>
                    </a:cubicBezTo>
                    <a:lnTo>
                      <a:pt x="294" y="1146"/>
                    </a:lnTo>
                    <a:cubicBezTo>
                      <a:pt x="301" y="1147"/>
                      <a:pt x="309" y="1147"/>
                      <a:pt x="316" y="1147"/>
                    </a:cubicBezTo>
                    <a:cubicBezTo>
                      <a:pt x="392" y="1147"/>
                      <a:pt x="467" y="1123"/>
                      <a:pt x="539" y="1098"/>
                    </a:cubicBezTo>
                    <a:cubicBezTo>
                      <a:pt x="672" y="1052"/>
                      <a:pt x="803" y="1002"/>
                      <a:pt x="935" y="954"/>
                    </a:cubicBezTo>
                    <a:cubicBezTo>
                      <a:pt x="1412" y="777"/>
                      <a:pt x="1889" y="600"/>
                      <a:pt x="2364" y="419"/>
                    </a:cubicBezTo>
                    <a:lnTo>
                      <a:pt x="2687" y="296"/>
                    </a:lnTo>
                    <a:cubicBezTo>
                      <a:pt x="2558" y="199"/>
                      <a:pt x="2431" y="100"/>
                      <a:pt x="23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292" name="Google Shape;6292;p60"/>
          <p:cNvGrpSpPr/>
          <p:nvPr/>
        </p:nvGrpSpPr>
        <p:grpSpPr>
          <a:xfrm rot="-752362">
            <a:off x="7079871" y="4460515"/>
            <a:ext cx="1828962" cy="354533"/>
            <a:chOff x="2101650" y="3798769"/>
            <a:chExt cx="1829050" cy="354550"/>
          </a:xfrm>
        </p:grpSpPr>
        <p:sp>
          <p:nvSpPr>
            <p:cNvPr id="6293" name="Google Shape;6293;p60"/>
            <p:cNvSpPr/>
            <p:nvPr/>
          </p:nvSpPr>
          <p:spPr>
            <a:xfrm>
              <a:off x="2101650" y="3798769"/>
              <a:ext cx="1829050" cy="354550"/>
            </a:xfrm>
            <a:custGeom>
              <a:avLst/>
              <a:gdLst/>
              <a:ahLst/>
              <a:cxnLst/>
              <a:rect l="l" t="t" r="r" b="b"/>
              <a:pathLst>
                <a:path w="73162" h="14182" extrusionOk="0">
                  <a:moveTo>
                    <a:pt x="0" y="0"/>
                  </a:moveTo>
                  <a:lnTo>
                    <a:pt x="3526" y="2900"/>
                  </a:lnTo>
                  <a:lnTo>
                    <a:pt x="4260" y="3503"/>
                  </a:lnTo>
                  <a:lnTo>
                    <a:pt x="4311" y="3546"/>
                  </a:lnTo>
                  <a:lnTo>
                    <a:pt x="2249" y="5242"/>
                  </a:lnTo>
                  <a:lnTo>
                    <a:pt x="0" y="7091"/>
                  </a:lnTo>
                  <a:lnTo>
                    <a:pt x="273" y="7315"/>
                  </a:lnTo>
                  <a:lnTo>
                    <a:pt x="861" y="7799"/>
                  </a:lnTo>
                  <a:lnTo>
                    <a:pt x="2617" y="9242"/>
                  </a:lnTo>
                  <a:lnTo>
                    <a:pt x="4311" y="10637"/>
                  </a:lnTo>
                  <a:lnTo>
                    <a:pt x="0" y="14182"/>
                  </a:lnTo>
                  <a:lnTo>
                    <a:pt x="73162" y="14182"/>
                  </a:lnTo>
                  <a:lnTo>
                    <a:pt x="70541" y="12028"/>
                  </a:lnTo>
                  <a:lnTo>
                    <a:pt x="69815" y="11430"/>
                  </a:lnTo>
                  <a:lnTo>
                    <a:pt x="68850" y="10637"/>
                  </a:lnTo>
                  <a:lnTo>
                    <a:pt x="71567" y="8403"/>
                  </a:lnTo>
                  <a:lnTo>
                    <a:pt x="73162" y="7092"/>
                  </a:lnTo>
                  <a:lnTo>
                    <a:pt x="71857" y="6019"/>
                  </a:lnTo>
                  <a:lnTo>
                    <a:pt x="68850" y="3546"/>
                  </a:lnTo>
                  <a:lnTo>
                    <a:pt x="69686" y="2858"/>
                  </a:lnTo>
                  <a:lnTo>
                    <a:pt x="70547" y="2150"/>
                  </a:lnTo>
                  <a:lnTo>
                    <a:pt x="73162" y="0"/>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294" name="Google Shape;6294;p60"/>
            <p:cNvGrpSpPr/>
            <p:nvPr/>
          </p:nvGrpSpPr>
          <p:grpSpPr>
            <a:xfrm>
              <a:off x="2101650" y="3798769"/>
              <a:ext cx="1829050" cy="354550"/>
              <a:chOff x="1307825" y="4172375"/>
              <a:chExt cx="1829050" cy="354550"/>
            </a:xfrm>
          </p:grpSpPr>
          <p:sp>
            <p:nvSpPr>
              <p:cNvPr id="6295" name="Google Shape;6295;p60"/>
              <p:cNvSpPr/>
              <p:nvPr/>
            </p:nvSpPr>
            <p:spPr>
              <a:xfrm>
                <a:off x="1307825" y="4172375"/>
                <a:ext cx="1829050" cy="354550"/>
              </a:xfrm>
              <a:custGeom>
                <a:avLst/>
                <a:gdLst/>
                <a:ahLst/>
                <a:cxnLst/>
                <a:rect l="l" t="t" r="r" b="b"/>
                <a:pathLst>
                  <a:path w="73162" h="14182" extrusionOk="0">
                    <a:moveTo>
                      <a:pt x="15136" y="2255"/>
                    </a:moveTo>
                    <a:cubicBezTo>
                      <a:pt x="15362" y="2255"/>
                      <a:pt x="15567" y="2392"/>
                      <a:pt x="15655" y="2601"/>
                    </a:cubicBezTo>
                    <a:cubicBezTo>
                      <a:pt x="15742" y="2812"/>
                      <a:pt x="15694" y="3053"/>
                      <a:pt x="15532" y="3214"/>
                    </a:cubicBezTo>
                    <a:cubicBezTo>
                      <a:pt x="15425" y="3322"/>
                      <a:pt x="15281" y="3379"/>
                      <a:pt x="15135" y="3379"/>
                    </a:cubicBezTo>
                    <a:cubicBezTo>
                      <a:pt x="15063" y="3379"/>
                      <a:pt x="14990" y="3365"/>
                      <a:pt x="14920" y="3336"/>
                    </a:cubicBezTo>
                    <a:cubicBezTo>
                      <a:pt x="14710" y="3249"/>
                      <a:pt x="14573" y="3044"/>
                      <a:pt x="14573" y="2816"/>
                    </a:cubicBezTo>
                    <a:cubicBezTo>
                      <a:pt x="14573" y="2507"/>
                      <a:pt x="14824" y="2255"/>
                      <a:pt x="15135" y="2255"/>
                    </a:cubicBezTo>
                    <a:close/>
                    <a:moveTo>
                      <a:pt x="37190" y="2255"/>
                    </a:moveTo>
                    <a:cubicBezTo>
                      <a:pt x="37417" y="2255"/>
                      <a:pt x="37623" y="2392"/>
                      <a:pt x="37710" y="2601"/>
                    </a:cubicBezTo>
                    <a:cubicBezTo>
                      <a:pt x="37796" y="2812"/>
                      <a:pt x="37748" y="3053"/>
                      <a:pt x="37588" y="3214"/>
                    </a:cubicBezTo>
                    <a:cubicBezTo>
                      <a:pt x="37480" y="3322"/>
                      <a:pt x="37336" y="3379"/>
                      <a:pt x="37190" y="3379"/>
                    </a:cubicBezTo>
                    <a:cubicBezTo>
                      <a:pt x="37118" y="3379"/>
                      <a:pt x="37045" y="3365"/>
                      <a:pt x="36975" y="3336"/>
                    </a:cubicBezTo>
                    <a:cubicBezTo>
                      <a:pt x="36765" y="3249"/>
                      <a:pt x="36627" y="3044"/>
                      <a:pt x="36627" y="2816"/>
                    </a:cubicBezTo>
                    <a:cubicBezTo>
                      <a:pt x="36629" y="2507"/>
                      <a:pt x="36879" y="2255"/>
                      <a:pt x="37190" y="2255"/>
                    </a:cubicBezTo>
                    <a:close/>
                    <a:moveTo>
                      <a:pt x="59245" y="2255"/>
                    </a:moveTo>
                    <a:cubicBezTo>
                      <a:pt x="59472" y="2255"/>
                      <a:pt x="59677" y="2392"/>
                      <a:pt x="59764" y="2601"/>
                    </a:cubicBezTo>
                    <a:cubicBezTo>
                      <a:pt x="59851" y="2812"/>
                      <a:pt x="59803" y="3053"/>
                      <a:pt x="59642" y="3214"/>
                    </a:cubicBezTo>
                    <a:cubicBezTo>
                      <a:pt x="59534" y="3322"/>
                      <a:pt x="59391" y="3379"/>
                      <a:pt x="59245" y="3379"/>
                    </a:cubicBezTo>
                    <a:cubicBezTo>
                      <a:pt x="59172" y="3379"/>
                      <a:pt x="59099" y="3365"/>
                      <a:pt x="59029" y="3336"/>
                    </a:cubicBezTo>
                    <a:cubicBezTo>
                      <a:pt x="58820" y="3249"/>
                      <a:pt x="58683" y="3044"/>
                      <a:pt x="58683" y="2816"/>
                    </a:cubicBezTo>
                    <a:cubicBezTo>
                      <a:pt x="58683" y="2507"/>
                      <a:pt x="58934" y="2255"/>
                      <a:pt x="59244" y="2255"/>
                    </a:cubicBezTo>
                    <a:close/>
                    <a:moveTo>
                      <a:pt x="26265" y="2128"/>
                    </a:moveTo>
                    <a:cubicBezTo>
                      <a:pt x="26354" y="2128"/>
                      <a:pt x="26444" y="2145"/>
                      <a:pt x="26530" y="2180"/>
                    </a:cubicBezTo>
                    <a:cubicBezTo>
                      <a:pt x="26787" y="2287"/>
                      <a:pt x="26955" y="2538"/>
                      <a:pt x="26955" y="2817"/>
                    </a:cubicBezTo>
                    <a:cubicBezTo>
                      <a:pt x="26955" y="3197"/>
                      <a:pt x="26647" y="3506"/>
                      <a:pt x="26267" y="3506"/>
                    </a:cubicBezTo>
                    <a:cubicBezTo>
                      <a:pt x="26266" y="3506"/>
                      <a:pt x="26266" y="3506"/>
                      <a:pt x="26265" y="3506"/>
                    </a:cubicBezTo>
                    <a:lnTo>
                      <a:pt x="26266" y="3505"/>
                    </a:lnTo>
                    <a:cubicBezTo>
                      <a:pt x="25987" y="3505"/>
                      <a:pt x="25735" y="3338"/>
                      <a:pt x="25629" y="3080"/>
                    </a:cubicBezTo>
                    <a:cubicBezTo>
                      <a:pt x="25523" y="2823"/>
                      <a:pt x="25581" y="2527"/>
                      <a:pt x="25779" y="2329"/>
                    </a:cubicBezTo>
                    <a:cubicBezTo>
                      <a:pt x="25910" y="2198"/>
                      <a:pt x="26086" y="2128"/>
                      <a:pt x="26265" y="2128"/>
                    </a:cubicBezTo>
                    <a:close/>
                    <a:moveTo>
                      <a:pt x="48320" y="2128"/>
                    </a:moveTo>
                    <a:cubicBezTo>
                      <a:pt x="48409" y="2128"/>
                      <a:pt x="48499" y="2145"/>
                      <a:pt x="48584" y="2180"/>
                    </a:cubicBezTo>
                    <a:cubicBezTo>
                      <a:pt x="48841" y="2287"/>
                      <a:pt x="49009" y="2538"/>
                      <a:pt x="49009" y="2817"/>
                    </a:cubicBezTo>
                    <a:cubicBezTo>
                      <a:pt x="49009" y="3197"/>
                      <a:pt x="48702" y="3506"/>
                      <a:pt x="48321" y="3506"/>
                    </a:cubicBezTo>
                    <a:cubicBezTo>
                      <a:pt x="48320" y="3506"/>
                      <a:pt x="48320" y="3506"/>
                      <a:pt x="48319" y="3506"/>
                    </a:cubicBezTo>
                    <a:lnTo>
                      <a:pt x="48320" y="3505"/>
                    </a:lnTo>
                    <a:cubicBezTo>
                      <a:pt x="48042" y="3505"/>
                      <a:pt x="47791" y="3338"/>
                      <a:pt x="47684" y="3080"/>
                    </a:cubicBezTo>
                    <a:cubicBezTo>
                      <a:pt x="47577" y="2823"/>
                      <a:pt x="47637" y="2527"/>
                      <a:pt x="47833" y="2329"/>
                    </a:cubicBezTo>
                    <a:cubicBezTo>
                      <a:pt x="47965" y="2198"/>
                      <a:pt x="48141" y="2128"/>
                      <a:pt x="48320" y="2128"/>
                    </a:cubicBezTo>
                    <a:close/>
                    <a:moveTo>
                      <a:pt x="26265" y="10928"/>
                    </a:moveTo>
                    <a:cubicBezTo>
                      <a:pt x="26338" y="10928"/>
                      <a:pt x="26411" y="10942"/>
                      <a:pt x="26481" y="10971"/>
                    </a:cubicBezTo>
                    <a:cubicBezTo>
                      <a:pt x="26691" y="11057"/>
                      <a:pt x="26827" y="11262"/>
                      <a:pt x="26827" y="11489"/>
                    </a:cubicBezTo>
                    <a:cubicBezTo>
                      <a:pt x="26827" y="11800"/>
                      <a:pt x="26576" y="12052"/>
                      <a:pt x="26265" y="12052"/>
                    </a:cubicBezTo>
                    <a:lnTo>
                      <a:pt x="26265" y="12052"/>
                    </a:lnTo>
                    <a:cubicBezTo>
                      <a:pt x="26038" y="12052"/>
                      <a:pt x="25833" y="11915"/>
                      <a:pt x="25746" y="11704"/>
                    </a:cubicBezTo>
                    <a:cubicBezTo>
                      <a:pt x="25659" y="11495"/>
                      <a:pt x="25708" y="11252"/>
                      <a:pt x="25868" y="11092"/>
                    </a:cubicBezTo>
                    <a:cubicBezTo>
                      <a:pt x="25976" y="10985"/>
                      <a:pt x="26119" y="10928"/>
                      <a:pt x="26265" y="10928"/>
                    </a:cubicBezTo>
                    <a:close/>
                    <a:moveTo>
                      <a:pt x="4210" y="10928"/>
                    </a:moveTo>
                    <a:cubicBezTo>
                      <a:pt x="4283" y="10928"/>
                      <a:pt x="4356" y="10942"/>
                      <a:pt x="4425" y="10971"/>
                    </a:cubicBezTo>
                    <a:cubicBezTo>
                      <a:pt x="4636" y="11057"/>
                      <a:pt x="4773" y="11262"/>
                      <a:pt x="4773" y="11489"/>
                    </a:cubicBezTo>
                    <a:cubicBezTo>
                      <a:pt x="4773" y="11800"/>
                      <a:pt x="4521" y="12052"/>
                      <a:pt x="4210" y="12052"/>
                    </a:cubicBezTo>
                    <a:lnTo>
                      <a:pt x="4210" y="12052"/>
                    </a:lnTo>
                    <a:cubicBezTo>
                      <a:pt x="3983" y="12052"/>
                      <a:pt x="3778" y="11915"/>
                      <a:pt x="3691" y="11704"/>
                    </a:cubicBezTo>
                    <a:cubicBezTo>
                      <a:pt x="3605" y="11495"/>
                      <a:pt x="3652" y="11252"/>
                      <a:pt x="3813" y="11092"/>
                    </a:cubicBezTo>
                    <a:cubicBezTo>
                      <a:pt x="3920" y="10985"/>
                      <a:pt x="4064" y="10928"/>
                      <a:pt x="4210" y="10928"/>
                    </a:cubicBezTo>
                    <a:close/>
                    <a:moveTo>
                      <a:pt x="48320" y="10928"/>
                    </a:moveTo>
                    <a:cubicBezTo>
                      <a:pt x="48392" y="10928"/>
                      <a:pt x="48465" y="10942"/>
                      <a:pt x="48535" y="10971"/>
                    </a:cubicBezTo>
                    <a:cubicBezTo>
                      <a:pt x="48745" y="11057"/>
                      <a:pt x="48883" y="11262"/>
                      <a:pt x="48883" y="11489"/>
                    </a:cubicBezTo>
                    <a:cubicBezTo>
                      <a:pt x="48883" y="11800"/>
                      <a:pt x="48631" y="12052"/>
                      <a:pt x="48320" y="12052"/>
                    </a:cubicBezTo>
                    <a:lnTo>
                      <a:pt x="48320" y="12052"/>
                    </a:lnTo>
                    <a:cubicBezTo>
                      <a:pt x="48092" y="12052"/>
                      <a:pt x="47887" y="11915"/>
                      <a:pt x="47801" y="11704"/>
                    </a:cubicBezTo>
                    <a:cubicBezTo>
                      <a:pt x="47714" y="11495"/>
                      <a:pt x="47762" y="11252"/>
                      <a:pt x="47923" y="11092"/>
                    </a:cubicBezTo>
                    <a:cubicBezTo>
                      <a:pt x="48030" y="10985"/>
                      <a:pt x="48174" y="10928"/>
                      <a:pt x="48320" y="10928"/>
                    </a:cubicBezTo>
                    <a:close/>
                    <a:moveTo>
                      <a:pt x="15136" y="10801"/>
                    </a:moveTo>
                    <a:cubicBezTo>
                      <a:pt x="15224" y="10801"/>
                      <a:pt x="15313" y="10818"/>
                      <a:pt x="15398" y="10853"/>
                    </a:cubicBezTo>
                    <a:cubicBezTo>
                      <a:pt x="15657" y="10960"/>
                      <a:pt x="15824" y="11211"/>
                      <a:pt x="15824" y="11489"/>
                    </a:cubicBezTo>
                    <a:cubicBezTo>
                      <a:pt x="15825" y="11870"/>
                      <a:pt x="15516" y="12178"/>
                      <a:pt x="15135" y="12178"/>
                    </a:cubicBezTo>
                    <a:lnTo>
                      <a:pt x="15135" y="12178"/>
                    </a:lnTo>
                    <a:cubicBezTo>
                      <a:pt x="14857" y="12178"/>
                      <a:pt x="14605" y="12010"/>
                      <a:pt x="14499" y="11753"/>
                    </a:cubicBezTo>
                    <a:cubicBezTo>
                      <a:pt x="14393" y="11496"/>
                      <a:pt x="14451" y="11199"/>
                      <a:pt x="14648" y="11003"/>
                    </a:cubicBezTo>
                    <a:cubicBezTo>
                      <a:pt x="14780" y="10871"/>
                      <a:pt x="14957" y="10801"/>
                      <a:pt x="15136" y="10801"/>
                    </a:cubicBezTo>
                    <a:close/>
                    <a:moveTo>
                      <a:pt x="37191" y="10801"/>
                    </a:moveTo>
                    <a:cubicBezTo>
                      <a:pt x="37280" y="10801"/>
                      <a:pt x="37369" y="10818"/>
                      <a:pt x="37454" y="10853"/>
                    </a:cubicBezTo>
                    <a:cubicBezTo>
                      <a:pt x="37711" y="10960"/>
                      <a:pt x="37879" y="11211"/>
                      <a:pt x="37879" y="11489"/>
                    </a:cubicBezTo>
                    <a:cubicBezTo>
                      <a:pt x="37879" y="11869"/>
                      <a:pt x="37572" y="12178"/>
                      <a:pt x="37192" y="12178"/>
                    </a:cubicBezTo>
                    <a:cubicBezTo>
                      <a:pt x="37191" y="12178"/>
                      <a:pt x="37191" y="12178"/>
                      <a:pt x="37190" y="12178"/>
                    </a:cubicBezTo>
                    <a:lnTo>
                      <a:pt x="37191" y="12178"/>
                    </a:lnTo>
                    <a:cubicBezTo>
                      <a:pt x="36911" y="12178"/>
                      <a:pt x="36660" y="12010"/>
                      <a:pt x="36554" y="11753"/>
                    </a:cubicBezTo>
                    <a:cubicBezTo>
                      <a:pt x="36448" y="11496"/>
                      <a:pt x="36506" y="11199"/>
                      <a:pt x="36703" y="11003"/>
                    </a:cubicBezTo>
                    <a:cubicBezTo>
                      <a:pt x="36835" y="10871"/>
                      <a:pt x="37012" y="10801"/>
                      <a:pt x="37191" y="10801"/>
                    </a:cubicBezTo>
                    <a:close/>
                    <a:moveTo>
                      <a:pt x="59246" y="10801"/>
                    </a:moveTo>
                    <a:cubicBezTo>
                      <a:pt x="59335" y="10801"/>
                      <a:pt x="59424" y="10818"/>
                      <a:pt x="59509" y="10853"/>
                    </a:cubicBezTo>
                    <a:cubicBezTo>
                      <a:pt x="59766" y="10960"/>
                      <a:pt x="59934" y="11211"/>
                      <a:pt x="59934" y="11489"/>
                    </a:cubicBezTo>
                    <a:cubicBezTo>
                      <a:pt x="59934" y="11869"/>
                      <a:pt x="59626" y="12178"/>
                      <a:pt x="59246" y="12178"/>
                    </a:cubicBezTo>
                    <a:cubicBezTo>
                      <a:pt x="59245" y="12178"/>
                      <a:pt x="59245" y="12178"/>
                      <a:pt x="59244" y="12178"/>
                    </a:cubicBezTo>
                    <a:lnTo>
                      <a:pt x="59245" y="12178"/>
                    </a:lnTo>
                    <a:cubicBezTo>
                      <a:pt x="58967" y="12178"/>
                      <a:pt x="58716" y="12010"/>
                      <a:pt x="58608" y="11753"/>
                    </a:cubicBezTo>
                    <a:cubicBezTo>
                      <a:pt x="58502" y="11496"/>
                      <a:pt x="58560" y="11199"/>
                      <a:pt x="58758" y="11003"/>
                    </a:cubicBezTo>
                    <a:cubicBezTo>
                      <a:pt x="58890" y="10871"/>
                      <a:pt x="59067" y="10801"/>
                      <a:pt x="59246" y="10801"/>
                    </a:cubicBezTo>
                    <a:close/>
                    <a:moveTo>
                      <a:pt x="9471" y="1169"/>
                    </a:moveTo>
                    <a:cubicBezTo>
                      <a:pt x="9823" y="1169"/>
                      <a:pt x="10117" y="1376"/>
                      <a:pt x="10152" y="1788"/>
                    </a:cubicBezTo>
                    <a:cubicBezTo>
                      <a:pt x="10162" y="1900"/>
                      <a:pt x="10157" y="2013"/>
                      <a:pt x="10134" y="2124"/>
                    </a:cubicBezTo>
                    <a:cubicBezTo>
                      <a:pt x="10128" y="2150"/>
                      <a:pt x="10138" y="2165"/>
                      <a:pt x="10157" y="2165"/>
                    </a:cubicBezTo>
                    <a:cubicBezTo>
                      <a:pt x="10165" y="2165"/>
                      <a:pt x="10173" y="2163"/>
                      <a:pt x="10182" y="2158"/>
                    </a:cubicBezTo>
                    <a:cubicBezTo>
                      <a:pt x="10316" y="2092"/>
                      <a:pt x="10452" y="2034"/>
                      <a:pt x="10600" y="2005"/>
                    </a:cubicBezTo>
                    <a:cubicBezTo>
                      <a:pt x="10691" y="1988"/>
                      <a:pt x="10780" y="1971"/>
                      <a:pt x="10871" y="1971"/>
                    </a:cubicBezTo>
                    <a:cubicBezTo>
                      <a:pt x="10914" y="1971"/>
                      <a:pt x="10957" y="1974"/>
                      <a:pt x="11001" y="1984"/>
                    </a:cubicBezTo>
                    <a:cubicBezTo>
                      <a:pt x="11058" y="1995"/>
                      <a:pt x="11115" y="2013"/>
                      <a:pt x="11168" y="2036"/>
                    </a:cubicBezTo>
                    <a:cubicBezTo>
                      <a:pt x="11410" y="2138"/>
                      <a:pt x="11487" y="2382"/>
                      <a:pt x="11402" y="2625"/>
                    </a:cubicBezTo>
                    <a:cubicBezTo>
                      <a:pt x="11338" y="2807"/>
                      <a:pt x="11221" y="2955"/>
                      <a:pt x="11071" y="3078"/>
                    </a:cubicBezTo>
                    <a:cubicBezTo>
                      <a:pt x="10978" y="3155"/>
                      <a:pt x="10882" y="3231"/>
                      <a:pt x="10771" y="3285"/>
                    </a:cubicBezTo>
                    <a:cubicBezTo>
                      <a:pt x="10760" y="3290"/>
                      <a:pt x="10750" y="3300"/>
                      <a:pt x="10747" y="3313"/>
                    </a:cubicBezTo>
                    <a:cubicBezTo>
                      <a:pt x="10745" y="3328"/>
                      <a:pt x="10760" y="3334"/>
                      <a:pt x="10775" y="3337"/>
                    </a:cubicBezTo>
                    <a:cubicBezTo>
                      <a:pt x="10957" y="3387"/>
                      <a:pt x="11131" y="3465"/>
                      <a:pt x="11305" y="3539"/>
                    </a:cubicBezTo>
                    <a:cubicBezTo>
                      <a:pt x="11589" y="3659"/>
                      <a:pt x="11849" y="3819"/>
                      <a:pt x="12101" y="3995"/>
                    </a:cubicBezTo>
                    <a:cubicBezTo>
                      <a:pt x="12383" y="4193"/>
                      <a:pt x="12642" y="4420"/>
                      <a:pt x="12872" y="4675"/>
                    </a:cubicBezTo>
                    <a:cubicBezTo>
                      <a:pt x="13091" y="4915"/>
                      <a:pt x="13287" y="5175"/>
                      <a:pt x="13455" y="5454"/>
                    </a:cubicBezTo>
                    <a:cubicBezTo>
                      <a:pt x="13690" y="5847"/>
                      <a:pt x="13872" y="6264"/>
                      <a:pt x="13984" y="6708"/>
                    </a:cubicBezTo>
                    <a:cubicBezTo>
                      <a:pt x="14070" y="7045"/>
                      <a:pt x="14114" y="7391"/>
                      <a:pt x="14114" y="7739"/>
                    </a:cubicBezTo>
                    <a:cubicBezTo>
                      <a:pt x="14113" y="8055"/>
                      <a:pt x="14058" y="8370"/>
                      <a:pt x="13951" y="8668"/>
                    </a:cubicBezTo>
                    <a:cubicBezTo>
                      <a:pt x="13810" y="9069"/>
                      <a:pt x="13593" y="9425"/>
                      <a:pt x="13325" y="9752"/>
                    </a:cubicBezTo>
                    <a:cubicBezTo>
                      <a:pt x="13204" y="9898"/>
                      <a:pt x="13072" y="10035"/>
                      <a:pt x="12933" y="10163"/>
                    </a:cubicBezTo>
                    <a:cubicBezTo>
                      <a:pt x="12809" y="10275"/>
                      <a:pt x="12681" y="10381"/>
                      <a:pt x="12547" y="10481"/>
                    </a:cubicBezTo>
                    <a:cubicBezTo>
                      <a:pt x="13019" y="11090"/>
                      <a:pt x="12913" y="12538"/>
                      <a:pt x="12353" y="12908"/>
                    </a:cubicBezTo>
                    <a:cubicBezTo>
                      <a:pt x="12244" y="12981"/>
                      <a:pt x="12114" y="13012"/>
                      <a:pt x="11975" y="13012"/>
                    </a:cubicBezTo>
                    <a:cubicBezTo>
                      <a:pt x="11526" y="13012"/>
                      <a:pt x="10973" y="12690"/>
                      <a:pt x="10634" y="12405"/>
                    </a:cubicBezTo>
                    <a:cubicBezTo>
                      <a:pt x="10533" y="12321"/>
                      <a:pt x="10439" y="12228"/>
                      <a:pt x="10351" y="12129"/>
                    </a:cubicBezTo>
                    <a:cubicBezTo>
                      <a:pt x="10334" y="12111"/>
                      <a:pt x="10319" y="12092"/>
                      <a:pt x="10303" y="12073"/>
                    </a:cubicBezTo>
                    <a:cubicBezTo>
                      <a:pt x="10118" y="12269"/>
                      <a:pt x="9874" y="12407"/>
                      <a:pt x="9604" y="12407"/>
                    </a:cubicBezTo>
                    <a:cubicBezTo>
                      <a:pt x="9472" y="12407"/>
                      <a:pt x="9334" y="12374"/>
                      <a:pt x="9194" y="12299"/>
                    </a:cubicBezTo>
                    <a:cubicBezTo>
                      <a:pt x="9088" y="12240"/>
                      <a:pt x="8992" y="12165"/>
                      <a:pt x="8910" y="12075"/>
                    </a:cubicBezTo>
                    <a:cubicBezTo>
                      <a:pt x="8895" y="12093"/>
                      <a:pt x="8879" y="12111"/>
                      <a:pt x="8863" y="12129"/>
                    </a:cubicBezTo>
                    <a:cubicBezTo>
                      <a:pt x="8776" y="12228"/>
                      <a:pt x="8681" y="12321"/>
                      <a:pt x="8580" y="12405"/>
                    </a:cubicBezTo>
                    <a:cubicBezTo>
                      <a:pt x="8241" y="12689"/>
                      <a:pt x="7688" y="13012"/>
                      <a:pt x="7239" y="13012"/>
                    </a:cubicBezTo>
                    <a:cubicBezTo>
                      <a:pt x="7100" y="13012"/>
                      <a:pt x="6971" y="12981"/>
                      <a:pt x="6861" y="12908"/>
                    </a:cubicBezTo>
                    <a:cubicBezTo>
                      <a:pt x="6302" y="12537"/>
                      <a:pt x="6197" y="11089"/>
                      <a:pt x="6668" y="10479"/>
                    </a:cubicBezTo>
                    <a:cubicBezTo>
                      <a:pt x="6564" y="10403"/>
                      <a:pt x="6463" y="10322"/>
                      <a:pt x="6366" y="10236"/>
                    </a:cubicBezTo>
                    <a:cubicBezTo>
                      <a:pt x="6075" y="9986"/>
                      <a:pt x="5821" y="9696"/>
                      <a:pt x="5612" y="9374"/>
                    </a:cubicBezTo>
                    <a:cubicBezTo>
                      <a:pt x="5385" y="9026"/>
                      <a:pt x="5223" y="8652"/>
                      <a:pt x="5146" y="8243"/>
                    </a:cubicBezTo>
                    <a:cubicBezTo>
                      <a:pt x="5133" y="8167"/>
                      <a:pt x="5116" y="8092"/>
                      <a:pt x="5111" y="8016"/>
                    </a:cubicBezTo>
                    <a:cubicBezTo>
                      <a:pt x="5106" y="7912"/>
                      <a:pt x="5110" y="7809"/>
                      <a:pt x="5110" y="7705"/>
                    </a:cubicBezTo>
                    <a:cubicBezTo>
                      <a:pt x="5104" y="7160"/>
                      <a:pt x="5220" y="6639"/>
                      <a:pt x="5422" y="6136"/>
                    </a:cubicBezTo>
                    <a:cubicBezTo>
                      <a:pt x="5627" y="5625"/>
                      <a:pt x="5917" y="5167"/>
                      <a:pt x="6280" y="4752"/>
                    </a:cubicBezTo>
                    <a:cubicBezTo>
                      <a:pt x="6619" y="4364"/>
                      <a:pt x="7011" y="4043"/>
                      <a:pt x="7449" y="3777"/>
                    </a:cubicBezTo>
                    <a:cubicBezTo>
                      <a:pt x="7803" y="3562"/>
                      <a:pt x="8184" y="3412"/>
                      <a:pt x="8579" y="3296"/>
                    </a:cubicBezTo>
                    <a:cubicBezTo>
                      <a:pt x="8600" y="3290"/>
                      <a:pt x="8623" y="3287"/>
                      <a:pt x="8645" y="3281"/>
                    </a:cubicBezTo>
                    <a:cubicBezTo>
                      <a:pt x="8693" y="3266"/>
                      <a:pt x="8701" y="3248"/>
                      <a:pt x="8679" y="3200"/>
                    </a:cubicBezTo>
                    <a:cubicBezTo>
                      <a:pt x="8552" y="2934"/>
                      <a:pt x="8498" y="2639"/>
                      <a:pt x="8525" y="2344"/>
                    </a:cubicBezTo>
                    <a:cubicBezTo>
                      <a:pt x="8557" y="1981"/>
                      <a:pt x="8668" y="1647"/>
                      <a:pt x="8944" y="1387"/>
                    </a:cubicBezTo>
                    <a:cubicBezTo>
                      <a:pt x="9071" y="1268"/>
                      <a:pt x="9219" y="1184"/>
                      <a:pt x="9399" y="1171"/>
                    </a:cubicBezTo>
                    <a:cubicBezTo>
                      <a:pt x="9423" y="1170"/>
                      <a:pt x="9447" y="1169"/>
                      <a:pt x="9471" y="1169"/>
                    </a:cubicBezTo>
                    <a:close/>
                    <a:moveTo>
                      <a:pt x="20535" y="1169"/>
                    </a:moveTo>
                    <a:cubicBezTo>
                      <a:pt x="20887" y="1169"/>
                      <a:pt x="21181" y="1376"/>
                      <a:pt x="21215" y="1788"/>
                    </a:cubicBezTo>
                    <a:cubicBezTo>
                      <a:pt x="21227" y="1900"/>
                      <a:pt x="21221" y="2013"/>
                      <a:pt x="21198" y="2124"/>
                    </a:cubicBezTo>
                    <a:cubicBezTo>
                      <a:pt x="21192" y="2150"/>
                      <a:pt x="21203" y="2165"/>
                      <a:pt x="21222" y="2165"/>
                    </a:cubicBezTo>
                    <a:cubicBezTo>
                      <a:pt x="21229" y="2165"/>
                      <a:pt x="21237" y="2163"/>
                      <a:pt x="21247" y="2158"/>
                    </a:cubicBezTo>
                    <a:cubicBezTo>
                      <a:pt x="21381" y="2092"/>
                      <a:pt x="21517" y="2034"/>
                      <a:pt x="21665" y="2005"/>
                    </a:cubicBezTo>
                    <a:cubicBezTo>
                      <a:pt x="21755" y="1988"/>
                      <a:pt x="21844" y="1971"/>
                      <a:pt x="21935" y="1971"/>
                    </a:cubicBezTo>
                    <a:cubicBezTo>
                      <a:pt x="21978" y="1971"/>
                      <a:pt x="22021" y="1974"/>
                      <a:pt x="22065" y="1984"/>
                    </a:cubicBezTo>
                    <a:cubicBezTo>
                      <a:pt x="22123" y="1995"/>
                      <a:pt x="22178" y="2013"/>
                      <a:pt x="22232" y="2036"/>
                    </a:cubicBezTo>
                    <a:cubicBezTo>
                      <a:pt x="22474" y="2138"/>
                      <a:pt x="22551" y="2382"/>
                      <a:pt x="22466" y="2625"/>
                    </a:cubicBezTo>
                    <a:cubicBezTo>
                      <a:pt x="22402" y="2807"/>
                      <a:pt x="22284" y="2955"/>
                      <a:pt x="22136" y="3078"/>
                    </a:cubicBezTo>
                    <a:cubicBezTo>
                      <a:pt x="22041" y="3155"/>
                      <a:pt x="21945" y="3231"/>
                      <a:pt x="21835" y="3285"/>
                    </a:cubicBezTo>
                    <a:cubicBezTo>
                      <a:pt x="21823" y="3290"/>
                      <a:pt x="21814" y="3300"/>
                      <a:pt x="21811" y="3313"/>
                    </a:cubicBezTo>
                    <a:cubicBezTo>
                      <a:pt x="21809" y="3328"/>
                      <a:pt x="21825" y="3334"/>
                      <a:pt x="21838" y="3337"/>
                    </a:cubicBezTo>
                    <a:cubicBezTo>
                      <a:pt x="22022" y="3387"/>
                      <a:pt x="22194" y="3465"/>
                      <a:pt x="22368" y="3539"/>
                    </a:cubicBezTo>
                    <a:cubicBezTo>
                      <a:pt x="22653" y="3659"/>
                      <a:pt x="22915" y="3819"/>
                      <a:pt x="23166" y="3995"/>
                    </a:cubicBezTo>
                    <a:cubicBezTo>
                      <a:pt x="23447" y="4193"/>
                      <a:pt x="23706" y="4420"/>
                      <a:pt x="23937" y="4675"/>
                    </a:cubicBezTo>
                    <a:cubicBezTo>
                      <a:pt x="24156" y="4915"/>
                      <a:pt x="24350" y="5175"/>
                      <a:pt x="24518" y="5454"/>
                    </a:cubicBezTo>
                    <a:cubicBezTo>
                      <a:pt x="24754" y="5847"/>
                      <a:pt x="24935" y="6264"/>
                      <a:pt x="25048" y="6708"/>
                    </a:cubicBezTo>
                    <a:cubicBezTo>
                      <a:pt x="25134" y="7045"/>
                      <a:pt x="25177" y="7391"/>
                      <a:pt x="25178" y="7739"/>
                    </a:cubicBezTo>
                    <a:cubicBezTo>
                      <a:pt x="25177" y="8055"/>
                      <a:pt x="25123" y="8370"/>
                      <a:pt x="25016" y="8668"/>
                    </a:cubicBezTo>
                    <a:lnTo>
                      <a:pt x="25017" y="8668"/>
                    </a:lnTo>
                    <a:cubicBezTo>
                      <a:pt x="24875" y="9069"/>
                      <a:pt x="24657" y="9425"/>
                      <a:pt x="24389" y="9752"/>
                    </a:cubicBezTo>
                    <a:cubicBezTo>
                      <a:pt x="24268" y="9898"/>
                      <a:pt x="24137" y="10035"/>
                      <a:pt x="23997" y="10163"/>
                    </a:cubicBezTo>
                    <a:cubicBezTo>
                      <a:pt x="23874" y="10275"/>
                      <a:pt x="23745" y="10382"/>
                      <a:pt x="23611" y="10481"/>
                    </a:cubicBezTo>
                    <a:cubicBezTo>
                      <a:pt x="24083" y="11090"/>
                      <a:pt x="23977" y="12538"/>
                      <a:pt x="23418" y="12908"/>
                    </a:cubicBezTo>
                    <a:cubicBezTo>
                      <a:pt x="23308" y="12981"/>
                      <a:pt x="23178" y="13012"/>
                      <a:pt x="23039" y="13012"/>
                    </a:cubicBezTo>
                    <a:cubicBezTo>
                      <a:pt x="22590" y="13012"/>
                      <a:pt x="22038" y="12690"/>
                      <a:pt x="21699" y="12405"/>
                    </a:cubicBezTo>
                    <a:cubicBezTo>
                      <a:pt x="21598" y="12321"/>
                      <a:pt x="21503" y="12228"/>
                      <a:pt x="21415" y="12129"/>
                    </a:cubicBezTo>
                    <a:cubicBezTo>
                      <a:pt x="21399" y="12111"/>
                      <a:pt x="21383" y="12092"/>
                      <a:pt x="21367" y="12073"/>
                    </a:cubicBezTo>
                    <a:cubicBezTo>
                      <a:pt x="21182" y="12269"/>
                      <a:pt x="20938" y="12407"/>
                      <a:pt x="20668" y="12407"/>
                    </a:cubicBezTo>
                    <a:cubicBezTo>
                      <a:pt x="20536" y="12407"/>
                      <a:pt x="20398" y="12374"/>
                      <a:pt x="20258" y="12299"/>
                    </a:cubicBezTo>
                    <a:cubicBezTo>
                      <a:pt x="20153" y="12240"/>
                      <a:pt x="20056" y="12165"/>
                      <a:pt x="19974" y="12075"/>
                    </a:cubicBezTo>
                    <a:cubicBezTo>
                      <a:pt x="19959" y="12093"/>
                      <a:pt x="19943" y="12111"/>
                      <a:pt x="19927" y="12129"/>
                    </a:cubicBezTo>
                    <a:cubicBezTo>
                      <a:pt x="19840" y="12228"/>
                      <a:pt x="19746" y="12321"/>
                      <a:pt x="19645" y="12405"/>
                    </a:cubicBezTo>
                    <a:cubicBezTo>
                      <a:pt x="19305" y="12689"/>
                      <a:pt x="18753" y="13012"/>
                      <a:pt x="18303" y="13012"/>
                    </a:cubicBezTo>
                    <a:cubicBezTo>
                      <a:pt x="18164" y="13012"/>
                      <a:pt x="18034" y="12981"/>
                      <a:pt x="17924" y="12908"/>
                    </a:cubicBezTo>
                    <a:cubicBezTo>
                      <a:pt x="17365" y="12537"/>
                      <a:pt x="17260" y="11089"/>
                      <a:pt x="17732" y="10479"/>
                    </a:cubicBezTo>
                    <a:cubicBezTo>
                      <a:pt x="17629" y="10403"/>
                      <a:pt x="17528" y="10322"/>
                      <a:pt x="17430" y="10236"/>
                    </a:cubicBezTo>
                    <a:cubicBezTo>
                      <a:pt x="17140" y="9986"/>
                      <a:pt x="16886" y="9696"/>
                      <a:pt x="16675" y="9374"/>
                    </a:cubicBezTo>
                    <a:cubicBezTo>
                      <a:pt x="16450" y="9026"/>
                      <a:pt x="16287" y="8652"/>
                      <a:pt x="16211" y="8243"/>
                    </a:cubicBezTo>
                    <a:cubicBezTo>
                      <a:pt x="16197" y="8167"/>
                      <a:pt x="16180" y="8092"/>
                      <a:pt x="16175" y="8016"/>
                    </a:cubicBezTo>
                    <a:cubicBezTo>
                      <a:pt x="16169" y="7912"/>
                      <a:pt x="16174" y="7809"/>
                      <a:pt x="16174" y="7705"/>
                    </a:cubicBezTo>
                    <a:cubicBezTo>
                      <a:pt x="16168" y="7160"/>
                      <a:pt x="16283" y="6639"/>
                      <a:pt x="16485" y="6136"/>
                    </a:cubicBezTo>
                    <a:cubicBezTo>
                      <a:pt x="16690" y="5625"/>
                      <a:pt x="16981" y="5167"/>
                      <a:pt x="17344" y="4752"/>
                    </a:cubicBezTo>
                    <a:cubicBezTo>
                      <a:pt x="17682" y="4364"/>
                      <a:pt x="18074" y="4043"/>
                      <a:pt x="18513" y="3777"/>
                    </a:cubicBezTo>
                    <a:cubicBezTo>
                      <a:pt x="18867" y="3562"/>
                      <a:pt x="19247" y="3412"/>
                      <a:pt x="19643" y="3296"/>
                    </a:cubicBezTo>
                    <a:cubicBezTo>
                      <a:pt x="19665" y="3290"/>
                      <a:pt x="19687" y="3287"/>
                      <a:pt x="19709" y="3281"/>
                    </a:cubicBezTo>
                    <a:cubicBezTo>
                      <a:pt x="19757" y="3266"/>
                      <a:pt x="19766" y="3248"/>
                      <a:pt x="19743" y="3200"/>
                    </a:cubicBezTo>
                    <a:cubicBezTo>
                      <a:pt x="19616" y="2934"/>
                      <a:pt x="19563" y="2639"/>
                      <a:pt x="19589" y="2344"/>
                    </a:cubicBezTo>
                    <a:cubicBezTo>
                      <a:pt x="19621" y="1981"/>
                      <a:pt x="19733" y="1647"/>
                      <a:pt x="20008" y="1387"/>
                    </a:cubicBezTo>
                    <a:cubicBezTo>
                      <a:pt x="20136" y="1268"/>
                      <a:pt x="20284" y="1184"/>
                      <a:pt x="20463" y="1171"/>
                    </a:cubicBezTo>
                    <a:cubicBezTo>
                      <a:pt x="20487" y="1170"/>
                      <a:pt x="20511" y="1169"/>
                      <a:pt x="20535" y="1169"/>
                    </a:cubicBezTo>
                    <a:close/>
                    <a:moveTo>
                      <a:pt x="31599" y="1169"/>
                    </a:moveTo>
                    <a:cubicBezTo>
                      <a:pt x="31952" y="1169"/>
                      <a:pt x="32245" y="1376"/>
                      <a:pt x="32280" y="1788"/>
                    </a:cubicBezTo>
                    <a:cubicBezTo>
                      <a:pt x="32292" y="1900"/>
                      <a:pt x="32286" y="2013"/>
                      <a:pt x="32262" y="2124"/>
                    </a:cubicBezTo>
                    <a:cubicBezTo>
                      <a:pt x="32257" y="2150"/>
                      <a:pt x="32267" y="2165"/>
                      <a:pt x="32286" y="2165"/>
                    </a:cubicBezTo>
                    <a:cubicBezTo>
                      <a:pt x="32293" y="2165"/>
                      <a:pt x="32302" y="2163"/>
                      <a:pt x="32311" y="2158"/>
                    </a:cubicBezTo>
                    <a:cubicBezTo>
                      <a:pt x="32445" y="2092"/>
                      <a:pt x="32581" y="2034"/>
                      <a:pt x="32729" y="2005"/>
                    </a:cubicBezTo>
                    <a:cubicBezTo>
                      <a:pt x="32819" y="1988"/>
                      <a:pt x="32909" y="1971"/>
                      <a:pt x="33000" y="1971"/>
                    </a:cubicBezTo>
                    <a:cubicBezTo>
                      <a:pt x="33043" y="1971"/>
                      <a:pt x="33086" y="1974"/>
                      <a:pt x="33130" y="1984"/>
                    </a:cubicBezTo>
                    <a:cubicBezTo>
                      <a:pt x="33187" y="1995"/>
                      <a:pt x="33243" y="2013"/>
                      <a:pt x="33297" y="2036"/>
                    </a:cubicBezTo>
                    <a:cubicBezTo>
                      <a:pt x="33538" y="2138"/>
                      <a:pt x="33616" y="2382"/>
                      <a:pt x="33531" y="2625"/>
                    </a:cubicBezTo>
                    <a:cubicBezTo>
                      <a:pt x="33467" y="2807"/>
                      <a:pt x="33350" y="2955"/>
                      <a:pt x="33200" y="3078"/>
                    </a:cubicBezTo>
                    <a:cubicBezTo>
                      <a:pt x="33105" y="3155"/>
                      <a:pt x="33010" y="3231"/>
                      <a:pt x="32900" y="3285"/>
                    </a:cubicBezTo>
                    <a:cubicBezTo>
                      <a:pt x="32888" y="3290"/>
                      <a:pt x="32879" y="3300"/>
                      <a:pt x="32876" y="3313"/>
                    </a:cubicBezTo>
                    <a:cubicBezTo>
                      <a:pt x="32873" y="3328"/>
                      <a:pt x="32889" y="3334"/>
                      <a:pt x="32903" y="3337"/>
                    </a:cubicBezTo>
                    <a:cubicBezTo>
                      <a:pt x="33086" y="3387"/>
                      <a:pt x="33259" y="3465"/>
                      <a:pt x="33434" y="3539"/>
                    </a:cubicBezTo>
                    <a:cubicBezTo>
                      <a:pt x="33718" y="3659"/>
                      <a:pt x="33978" y="3819"/>
                      <a:pt x="34231" y="3995"/>
                    </a:cubicBezTo>
                    <a:cubicBezTo>
                      <a:pt x="34511" y="4193"/>
                      <a:pt x="34768" y="4422"/>
                      <a:pt x="34998" y="4676"/>
                    </a:cubicBezTo>
                    <a:cubicBezTo>
                      <a:pt x="35217" y="4916"/>
                      <a:pt x="35412" y="5176"/>
                      <a:pt x="35580" y="5455"/>
                    </a:cubicBezTo>
                    <a:cubicBezTo>
                      <a:pt x="35815" y="5848"/>
                      <a:pt x="35997" y="6266"/>
                      <a:pt x="36110" y="6709"/>
                    </a:cubicBezTo>
                    <a:cubicBezTo>
                      <a:pt x="36196" y="7046"/>
                      <a:pt x="36239" y="7392"/>
                      <a:pt x="36239" y="7740"/>
                    </a:cubicBezTo>
                    <a:cubicBezTo>
                      <a:pt x="36240" y="8056"/>
                      <a:pt x="36186" y="8370"/>
                      <a:pt x="36081" y="8668"/>
                    </a:cubicBezTo>
                    <a:lnTo>
                      <a:pt x="36082" y="8668"/>
                    </a:lnTo>
                    <a:cubicBezTo>
                      <a:pt x="35941" y="9069"/>
                      <a:pt x="35724" y="9425"/>
                      <a:pt x="35455" y="9752"/>
                    </a:cubicBezTo>
                    <a:cubicBezTo>
                      <a:pt x="35334" y="9898"/>
                      <a:pt x="35203" y="10035"/>
                      <a:pt x="35063" y="10163"/>
                    </a:cubicBezTo>
                    <a:cubicBezTo>
                      <a:pt x="34939" y="10275"/>
                      <a:pt x="34811" y="10382"/>
                      <a:pt x="34677" y="10481"/>
                    </a:cubicBezTo>
                    <a:cubicBezTo>
                      <a:pt x="35149" y="11090"/>
                      <a:pt x="35042" y="12538"/>
                      <a:pt x="34483" y="12908"/>
                    </a:cubicBezTo>
                    <a:cubicBezTo>
                      <a:pt x="34373" y="12981"/>
                      <a:pt x="34244" y="13012"/>
                      <a:pt x="34104" y="13012"/>
                    </a:cubicBezTo>
                    <a:cubicBezTo>
                      <a:pt x="33655" y="13012"/>
                      <a:pt x="33103" y="12690"/>
                      <a:pt x="32764" y="12405"/>
                    </a:cubicBezTo>
                    <a:cubicBezTo>
                      <a:pt x="32663" y="12321"/>
                      <a:pt x="32567" y="12228"/>
                      <a:pt x="32481" y="12129"/>
                    </a:cubicBezTo>
                    <a:cubicBezTo>
                      <a:pt x="32464" y="12111"/>
                      <a:pt x="32448" y="12092"/>
                      <a:pt x="32432" y="12073"/>
                    </a:cubicBezTo>
                    <a:cubicBezTo>
                      <a:pt x="32247" y="12269"/>
                      <a:pt x="32003" y="12407"/>
                      <a:pt x="31734" y="12407"/>
                    </a:cubicBezTo>
                    <a:cubicBezTo>
                      <a:pt x="31602" y="12407"/>
                      <a:pt x="31464" y="12374"/>
                      <a:pt x="31323" y="12299"/>
                    </a:cubicBezTo>
                    <a:cubicBezTo>
                      <a:pt x="31217" y="12240"/>
                      <a:pt x="31121" y="12165"/>
                      <a:pt x="31040" y="12075"/>
                    </a:cubicBezTo>
                    <a:cubicBezTo>
                      <a:pt x="31025" y="12093"/>
                      <a:pt x="31009" y="12111"/>
                      <a:pt x="30993" y="12129"/>
                    </a:cubicBezTo>
                    <a:cubicBezTo>
                      <a:pt x="30906" y="12228"/>
                      <a:pt x="30811" y="12321"/>
                      <a:pt x="30710" y="12405"/>
                    </a:cubicBezTo>
                    <a:cubicBezTo>
                      <a:pt x="30371" y="12689"/>
                      <a:pt x="29818" y="13012"/>
                      <a:pt x="29369" y="13012"/>
                    </a:cubicBezTo>
                    <a:cubicBezTo>
                      <a:pt x="29229" y="13012"/>
                      <a:pt x="29100" y="12981"/>
                      <a:pt x="28990" y="12908"/>
                    </a:cubicBezTo>
                    <a:cubicBezTo>
                      <a:pt x="28431" y="12537"/>
                      <a:pt x="28325" y="11089"/>
                      <a:pt x="28797" y="10479"/>
                    </a:cubicBezTo>
                    <a:cubicBezTo>
                      <a:pt x="28694" y="10403"/>
                      <a:pt x="28593" y="10322"/>
                      <a:pt x="28495" y="10236"/>
                    </a:cubicBezTo>
                    <a:cubicBezTo>
                      <a:pt x="28204" y="9986"/>
                      <a:pt x="27951" y="9696"/>
                      <a:pt x="27741" y="9374"/>
                    </a:cubicBezTo>
                    <a:cubicBezTo>
                      <a:pt x="27515" y="9026"/>
                      <a:pt x="27352" y="8652"/>
                      <a:pt x="27276" y="8243"/>
                    </a:cubicBezTo>
                    <a:cubicBezTo>
                      <a:pt x="27262" y="8167"/>
                      <a:pt x="27245" y="8092"/>
                      <a:pt x="27241" y="8016"/>
                    </a:cubicBezTo>
                    <a:cubicBezTo>
                      <a:pt x="27234" y="7912"/>
                      <a:pt x="27240" y="7809"/>
                      <a:pt x="27240" y="7705"/>
                    </a:cubicBezTo>
                    <a:cubicBezTo>
                      <a:pt x="27233" y="7160"/>
                      <a:pt x="27348" y="6639"/>
                      <a:pt x="27550" y="6136"/>
                    </a:cubicBezTo>
                    <a:cubicBezTo>
                      <a:pt x="27755" y="5625"/>
                      <a:pt x="28047" y="5167"/>
                      <a:pt x="28409" y="4752"/>
                    </a:cubicBezTo>
                    <a:cubicBezTo>
                      <a:pt x="28747" y="4364"/>
                      <a:pt x="29140" y="4043"/>
                      <a:pt x="29579" y="3777"/>
                    </a:cubicBezTo>
                    <a:cubicBezTo>
                      <a:pt x="29933" y="3562"/>
                      <a:pt x="30312" y="3412"/>
                      <a:pt x="30708" y="3296"/>
                    </a:cubicBezTo>
                    <a:cubicBezTo>
                      <a:pt x="30730" y="3290"/>
                      <a:pt x="30752" y="3287"/>
                      <a:pt x="30774" y="3281"/>
                    </a:cubicBezTo>
                    <a:cubicBezTo>
                      <a:pt x="30822" y="3266"/>
                      <a:pt x="30830" y="3248"/>
                      <a:pt x="30808" y="3200"/>
                    </a:cubicBezTo>
                    <a:cubicBezTo>
                      <a:pt x="30680" y="2934"/>
                      <a:pt x="30627" y="2639"/>
                      <a:pt x="30654" y="2344"/>
                    </a:cubicBezTo>
                    <a:cubicBezTo>
                      <a:pt x="30685" y="1981"/>
                      <a:pt x="30798" y="1647"/>
                      <a:pt x="31072" y="1387"/>
                    </a:cubicBezTo>
                    <a:cubicBezTo>
                      <a:pt x="31200" y="1268"/>
                      <a:pt x="31348" y="1184"/>
                      <a:pt x="31528" y="1171"/>
                    </a:cubicBezTo>
                    <a:cubicBezTo>
                      <a:pt x="31552" y="1170"/>
                      <a:pt x="31576" y="1169"/>
                      <a:pt x="31599" y="1169"/>
                    </a:cubicBezTo>
                    <a:close/>
                    <a:moveTo>
                      <a:pt x="42665" y="1169"/>
                    </a:moveTo>
                    <a:cubicBezTo>
                      <a:pt x="43016" y="1169"/>
                      <a:pt x="43311" y="1376"/>
                      <a:pt x="43345" y="1788"/>
                    </a:cubicBezTo>
                    <a:cubicBezTo>
                      <a:pt x="43356" y="1900"/>
                      <a:pt x="43351" y="2013"/>
                      <a:pt x="43328" y="2124"/>
                    </a:cubicBezTo>
                    <a:cubicBezTo>
                      <a:pt x="43322" y="2150"/>
                      <a:pt x="43332" y="2165"/>
                      <a:pt x="43351" y="2165"/>
                    </a:cubicBezTo>
                    <a:cubicBezTo>
                      <a:pt x="43359" y="2165"/>
                      <a:pt x="43367" y="2163"/>
                      <a:pt x="43376" y="2158"/>
                    </a:cubicBezTo>
                    <a:cubicBezTo>
                      <a:pt x="43510" y="2092"/>
                      <a:pt x="43646" y="2034"/>
                      <a:pt x="43794" y="2005"/>
                    </a:cubicBezTo>
                    <a:cubicBezTo>
                      <a:pt x="43885" y="1988"/>
                      <a:pt x="43974" y="1971"/>
                      <a:pt x="44065" y="1971"/>
                    </a:cubicBezTo>
                    <a:cubicBezTo>
                      <a:pt x="44108" y="1971"/>
                      <a:pt x="44151" y="1974"/>
                      <a:pt x="44195" y="1984"/>
                    </a:cubicBezTo>
                    <a:cubicBezTo>
                      <a:pt x="44252" y="1995"/>
                      <a:pt x="44308" y="2013"/>
                      <a:pt x="44362" y="2036"/>
                    </a:cubicBezTo>
                    <a:cubicBezTo>
                      <a:pt x="44603" y="2138"/>
                      <a:pt x="44681" y="2382"/>
                      <a:pt x="44596" y="2625"/>
                    </a:cubicBezTo>
                    <a:cubicBezTo>
                      <a:pt x="44532" y="2807"/>
                      <a:pt x="44415" y="2955"/>
                      <a:pt x="44265" y="3078"/>
                    </a:cubicBezTo>
                    <a:cubicBezTo>
                      <a:pt x="44171" y="3155"/>
                      <a:pt x="44075" y="3231"/>
                      <a:pt x="43964" y="3285"/>
                    </a:cubicBezTo>
                    <a:cubicBezTo>
                      <a:pt x="43954" y="3290"/>
                      <a:pt x="43944" y="3300"/>
                      <a:pt x="43941" y="3313"/>
                    </a:cubicBezTo>
                    <a:cubicBezTo>
                      <a:pt x="43939" y="3328"/>
                      <a:pt x="43955" y="3334"/>
                      <a:pt x="43968" y="3337"/>
                    </a:cubicBezTo>
                    <a:cubicBezTo>
                      <a:pt x="44151" y="3387"/>
                      <a:pt x="44325" y="3465"/>
                      <a:pt x="44498" y="3539"/>
                    </a:cubicBezTo>
                    <a:cubicBezTo>
                      <a:pt x="44783" y="3659"/>
                      <a:pt x="45045" y="3819"/>
                      <a:pt x="45295" y="3995"/>
                    </a:cubicBezTo>
                    <a:cubicBezTo>
                      <a:pt x="45577" y="4193"/>
                      <a:pt x="45836" y="4420"/>
                      <a:pt x="46066" y="4675"/>
                    </a:cubicBezTo>
                    <a:cubicBezTo>
                      <a:pt x="46285" y="4915"/>
                      <a:pt x="46480" y="5175"/>
                      <a:pt x="46648" y="5454"/>
                    </a:cubicBezTo>
                    <a:cubicBezTo>
                      <a:pt x="46883" y="5847"/>
                      <a:pt x="47065" y="6264"/>
                      <a:pt x="47177" y="6708"/>
                    </a:cubicBezTo>
                    <a:cubicBezTo>
                      <a:pt x="47263" y="7045"/>
                      <a:pt x="47307" y="7391"/>
                      <a:pt x="47308" y="7739"/>
                    </a:cubicBezTo>
                    <a:cubicBezTo>
                      <a:pt x="47307" y="8055"/>
                      <a:pt x="47253" y="8370"/>
                      <a:pt x="47145" y="8668"/>
                    </a:cubicBezTo>
                    <a:lnTo>
                      <a:pt x="47146" y="8668"/>
                    </a:lnTo>
                    <a:cubicBezTo>
                      <a:pt x="47005" y="9069"/>
                      <a:pt x="46788" y="9425"/>
                      <a:pt x="46520" y="9752"/>
                    </a:cubicBezTo>
                    <a:cubicBezTo>
                      <a:pt x="46399" y="9898"/>
                      <a:pt x="46267" y="10035"/>
                      <a:pt x="46128" y="10163"/>
                    </a:cubicBezTo>
                    <a:cubicBezTo>
                      <a:pt x="46005" y="10275"/>
                      <a:pt x="45876" y="10381"/>
                      <a:pt x="45742" y="10481"/>
                    </a:cubicBezTo>
                    <a:lnTo>
                      <a:pt x="45741" y="10481"/>
                    </a:lnTo>
                    <a:cubicBezTo>
                      <a:pt x="46213" y="11090"/>
                      <a:pt x="46107" y="12538"/>
                      <a:pt x="45548" y="12908"/>
                    </a:cubicBezTo>
                    <a:cubicBezTo>
                      <a:pt x="45438" y="12981"/>
                      <a:pt x="45309" y="13012"/>
                      <a:pt x="45169" y="13012"/>
                    </a:cubicBezTo>
                    <a:cubicBezTo>
                      <a:pt x="44720" y="13012"/>
                      <a:pt x="44167" y="12690"/>
                      <a:pt x="43828" y="12405"/>
                    </a:cubicBezTo>
                    <a:cubicBezTo>
                      <a:pt x="43727" y="12321"/>
                      <a:pt x="43633" y="12228"/>
                      <a:pt x="43545" y="12129"/>
                    </a:cubicBezTo>
                    <a:cubicBezTo>
                      <a:pt x="43528" y="12111"/>
                      <a:pt x="43513" y="12092"/>
                      <a:pt x="43497" y="12073"/>
                    </a:cubicBezTo>
                    <a:cubicBezTo>
                      <a:pt x="43312" y="12269"/>
                      <a:pt x="43069" y="12407"/>
                      <a:pt x="42799" y="12407"/>
                    </a:cubicBezTo>
                    <a:cubicBezTo>
                      <a:pt x="42667" y="12407"/>
                      <a:pt x="42529" y="12374"/>
                      <a:pt x="42389" y="12299"/>
                    </a:cubicBezTo>
                    <a:cubicBezTo>
                      <a:pt x="42282" y="12240"/>
                      <a:pt x="42187" y="12165"/>
                      <a:pt x="42104" y="12075"/>
                    </a:cubicBezTo>
                    <a:cubicBezTo>
                      <a:pt x="42089" y="12093"/>
                      <a:pt x="42073" y="12111"/>
                      <a:pt x="42058" y="12129"/>
                    </a:cubicBezTo>
                    <a:cubicBezTo>
                      <a:pt x="41970" y="12228"/>
                      <a:pt x="41875" y="12321"/>
                      <a:pt x="41774" y="12405"/>
                    </a:cubicBezTo>
                    <a:cubicBezTo>
                      <a:pt x="41435" y="12689"/>
                      <a:pt x="40883" y="13012"/>
                      <a:pt x="40434" y="13012"/>
                    </a:cubicBezTo>
                    <a:cubicBezTo>
                      <a:pt x="40295" y="13012"/>
                      <a:pt x="40165" y="12981"/>
                      <a:pt x="40055" y="12908"/>
                    </a:cubicBezTo>
                    <a:cubicBezTo>
                      <a:pt x="39496" y="12537"/>
                      <a:pt x="39390" y="11089"/>
                      <a:pt x="39862" y="10479"/>
                    </a:cubicBezTo>
                    <a:cubicBezTo>
                      <a:pt x="39758" y="10403"/>
                      <a:pt x="39657" y="10322"/>
                      <a:pt x="39560" y="10236"/>
                    </a:cubicBezTo>
                    <a:cubicBezTo>
                      <a:pt x="39269" y="9986"/>
                      <a:pt x="39015" y="9696"/>
                      <a:pt x="38806" y="9374"/>
                    </a:cubicBezTo>
                    <a:cubicBezTo>
                      <a:pt x="38579" y="9026"/>
                      <a:pt x="38417" y="8652"/>
                      <a:pt x="38340" y="8243"/>
                    </a:cubicBezTo>
                    <a:cubicBezTo>
                      <a:pt x="38326" y="8167"/>
                      <a:pt x="38310" y="8092"/>
                      <a:pt x="38305" y="8016"/>
                    </a:cubicBezTo>
                    <a:cubicBezTo>
                      <a:pt x="38300" y="7912"/>
                      <a:pt x="38304" y="7809"/>
                      <a:pt x="38304" y="7705"/>
                    </a:cubicBezTo>
                    <a:cubicBezTo>
                      <a:pt x="38298" y="7160"/>
                      <a:pt x="38414" y="6639"/>
                      <a:pt x="38616" y="6136"/>
                    </a:cubicBezTo>
                    <a:cubicBezTo>
                      <a:pt x="38821" y="5625"/>
                      <a:pt x="39111" y="5167"/>
                      <a:pt x="39474" y="4752"/>
                    </a:cubicBezTo>
                    <a:cubicBezTo>
                      <a:pt x="39813" y="4364"/>
                      <a:pt x="40205" y="4043"/>
                      <a:pt x="40643" y="3777"/>
                    </a:cubicBezTo>
                    <a:cubicBezTo>
                      <a:pt x="40997" y="3562"/>
                      <a:pt x="41378" y="3412"/>
                      <a:pt x="41773" y="3296"/>
                    </a:cubicBezTo>
                    <a:cubicBezTo>
                      <a:pt x="41794" y="3290"/>
                      <a:pt x="41817" y="3287"/>
                      <a:pt x="41839" y="3281"/>
                    </a:cubicBezTo>
                    <a:cubicBezTo>
                      <a:pt x="41887" y="3266"/>
                      <a:pt x="41895" y="3248"/>
                      <a:pt x="41873" y="3200"/>
                    </a:cubicBezTo>
                    <a:cubicBezTo>
                      <a:pt x="41746" y="2934"/>
                      <a:pt x="41692" y="2639"/>
                      <a:pt x="41719" y="2344"/>
                    </a:cubicBezTo>
                    <a:cubicBezTo>
                      <a:pt x="41751" y="1981"/>
                      <a:pt x="41862" y="1647"/>
                      <a:pt x="42138" y="1387"/>
                    </a:cubicBezTo>
                    <a:cubicBezTo>
                      <a:pt x="42265" y="1268"/>
                      <a:pt x="42413" y="1184"/>
                      <a:pt x="42593" y="1171"/>
                    </a:cubicBezTo>
                    <a:cubicBezTo>
                      <a:pt x="42617" y="1170"/>
                      <a:pt x="42641" y="1169"/>
                      <a:pt x="42665" y="1169"/>
                    </a:cubicBezTo>
                    <a:close/>
                    <a:moveTo>
                      <a:pt x="53730" y="1169"/>
                    </a:moveTo>
                    <a:cubicBezTo>
                      <a:pt x="54082" y="1169"/>
                      <a:pt x="54376" y="1376"/>
                      <a:pt x="54410" y="1788"/>
                    </a:cubicBezTo>
                    <a:cubicBezTo>
                      <a:pt x="54422" y="1900"/>
                      <a:pt x="54416" y="2013"/>
                      <a:pt x="54393" y="2124"/>
                    </a:cubicBezTo>
                    <a:cubicBezTo>
                      <a:pt x="54387" y="2150"/>
                      <a:pt x="54397" y="2165"/>
                      <a:pt x="54416" y="2165"/>
                    </a:cubicBezTo>
                    <a:cubicBezTo>
                      <a:pt x="54423" y="2165"/>
                      <a:pt x="54431" y="2163"/>
                      <a:pt x="54441" y="2158"/>
                    </a:cubicBezTo>
                    <a:cubicBezTo>
                      <a:pt x="54575" y="2092"/>
                      <a:pt x="54712" y="2034"/>
                      <a:pt x="54860" y="2005"/>
                    </a:cubicBezTo>
                    <a:cubicBezTo>
                      <a:pt x="54950" y="1988"/>
                      <a:pt x="55039" y="1971"/>
                      <a:pt x="55130" y="1971"/>
                    </a:cubicBezTo>
                    <a:cubicBezTo>
                      <a:pt x="55173" y="1971"/>
                      <a:pt x="55217" y="1974"/>
                      <a:pt x="55260" y="1984"/>
                    </a:cubicBezTo>
                    <a:cubicBezTo>
                      <a:pt x="55317" y="1995"/>
                      <a:pt x="55373" y="2013"/>
                      <a:pt x="55427" y="2036"/>
                    </a:cubicBezTo>
                    <a:cubicBezTo>
                      <a:pt x="55669" y="2138"/>
                      <a:pt x="55746" y="2382"/>
                      <a:pt x="55661" y="2625"/>
                    </a:cubicBezTo>
                    <a:cubicBezTo>
                      <a:pt x="55596" y="2807"/>
                      <a:pt x="55479" y="2955"/>
                      <a:pt x="55331" y="3078"/>
                    </a:cubicBezTo>
                    <a:cubicBezTo>
                      <a:pt x="55236" y="3155"/>
                      <a:pt x="55140" y="3231"/>
                      <a:pt x="55030" y="3285"/>
                    </a:cubicBezTo>
                    <a:cubicBezTo>
                      <a:pt x="55018" y="3290"/>
                      <a:pt x="55010" y="3300"/>
                      <a:pt x="55005" y="3313"/>
                    </a:cubicBezTo>
                    <a:cubicBezTo>
                      <a:pt x="55003" y="3328"/>
                      <a:pt x="55019" y="3334"/>
                      <a:pt x="55033" y="3337"/>
                    </a:cubicBezTo>
                    <a:cubicBezTo>
                      <a:pt x="55217" y="3387"/>
                      <a:pt x="55389" y="3465"/>
                      <a:pt x="55563" y="3539"/>
                    </a:cubicBezTo>
                    <a:cubicBezTo>
                      <a:pt x="55847" y="3659"/>
                      <a:pt x="56109" y="3819"/>
                      <a:pt x="56361" y="3995"/>
                    </a:cubicBezTo>
                    <a:cubicBezTo>
                      <a:pt x="56641" y="4193"/>
                      <a:pt x="56900" y="4420"/>
                      <a:pt x="57131" y="4675"/>
                    </a:cubicBezTo>
                    <a:cubicBezTo>
                      <a:pt x="57350" y="4915"/>
                      <a:pt x="57545" y="5175"/>
                      <a:pt x="57712" y="5454"/>
                    </a:cubicBezTo>
                    <a:cubicBezTo>
                      <a:pt x="57948" y="5847"/>
                      <a:pt x="58129" y="6264"/>
                      <a:pt x="58242" y="6708"/>
                    </a:cubicBezTo>
                    <a:cubicBezTo>
                      <a:pt x="58329" y="7045"/>
                      <a:pt x="58372" y="7391"/>
                      <a:pt x="58372" y="7739"/>
                    </a:cubicBezTo>
                    <a:cubicBezTo>
                      <a:pt x="58372" y="8055"/>
                      <a:pt x="58317" y="8370"/>
                      <a:pt x="58211" y="8668"/>
                    </a:cubicBezTo>
                    <a:lnTo>
                      <a:pt x="58212" y="8668"/>
                    </a:lnTo>
                    <a:cubicBezTo>
                      <a:pt x="58070" y="9069"/>
                      <a:pt x="57853" y="9425"/>
                      <a:pt x="57585" y="9752"/>
                    </a:cubicBezTo>
                    <a:cubicBezTo>
                      <a:pt x="57463" y="9898"/>
                      <a:pt x="57333" y="10035"/>
                      <a:pt x="57192" y="10163"/>
                    </a:cubicBezTo>
                    <a:cubicBezTo>
                      <a:pt x="57069" y="10275"/>
                      <a:pt x="56940" y="10381"/>
                      <a:pt x="56807" y="10481"/>
                    </a:cubicBezTo>
                    <a:lnTo>
                      <a:pt x="56806" y="10481"/>
                    </a:lnTo>
                    <a:cubicBezTo>
                      <a:pt x="57278" y="11090"/>
                      <a:pt x="57172" y="12538"/>
                      <a:pt x="56613" y="12908"/>
                    </a:cubicBezTo>
                    <a:cubicBezTo>
                      <a:pt x="56503" y="12981"/>
                      <a:pt x="56373" y="13012"/>
                      <a:pt x="56234" y="13012"/>
                    </a:cubicBezTo>
                    <a:cubicBezTo>
                      <a:pt x="55785" y="13012"/>
                      <a:pt x="55233" y="12690"/>
                      <a:pt x="54894" y="12405"/>
                    </a:cubicBezTo>
                    <a:cubicBezTo>
                      <a:pt x="54792" y="12321"/>
                      <a:pt x="54697" y="12228"/>
                      <a:pt x="54610" y="12129"/>
                    </a:cubicBezTo>
                    <a:cubicBezTo>
                      <a:pt x="54594" y="12111"/>
                      <a:pt x="54578" y="12092"/>
                      <a:pt x="54562" y="12073"/>
                    </a:cubicBezTo>
                    <a:cubicBezTo>
                      <a:pt x="54377" y="12269"/>
                      <a:pt x="54133" y="12407"/>
                      <a:pt x="53863" y="12407"/>
                    </a:cubicBezTo>
                    <a:cubicBezTo>
                      <a:pt x="53731" y="12407"/>
                      <a:pt x="53593" y="12374"/>
                      <a:pt x="53453" y="12299"/>
                    </a:cubicBezTo>
                    <a:cubicBezTo>
                      <a:pt x="53347" y="12240"/>
                      <a:pt x="53251" y="12165"/>
                      <a:pt x="53169" y="12075"/>
                    </a:cubicBezTo>
                    <a:cubicBezTo>
                      <a:pt x="53153" y="12093"/>
                      <a:pt x="53138" y="12111"/>
                      <a:pt x="53122" y="12129"/>
                    </a:cubicBezTo>
                    <a:cubicBezTo>
                      <a:pt x="53035" y="12228"/>
                      <a:pt x="52941" y="12321"/>
                      <a:pt x="52840" y="12405"/>
                    </a:cubicBezTo>
                    <a:cubicBezTo>
                      <a:pt x="52500" y="12689"/>
                      <a:pt x="51948" y="13012"/>
                      <a:pt x="51498" y="13012"/>
                    </a:cubicBezTo>
                    <a:cubicBezTo>
                      <a:pt x="51359" y="13012"/>
                      <a:pt x="51229" y="12981"/>
                      <a:pt x="51119" y="12908"/>
                    </a:cubicBezTo>
                    <a:cubicBezTo>
                      <a:pt x="50560" y="12537"/>
                      <a:pt x="50455" y="11089"/>
                      <a:pt x="50927" y="10479"/>
                    </a:cubicBezTo>
                    <a:cubicBezTo>
                      <a:pt x="50824" y="10403"/>
                      <a:pt x="50723" y="10322"/>
                      <a:pt x="50625" y="10236"/>
                    </a:cubicBezTo>
                    <a:cubicBezTo>
                      <a:pt x="50334" y="9986"/>
                      <a:pt x="50081" y="9696"/>
                      <a:pt x="49870" y="9374"/>
                    </a:cubicBezTo>
                    <a:cubicBezTo>
                      <a:pt x="49645" y="9026"/>
                      <a:pt x="49481" y="8652"/>
                      <a:pt x="49406" y="8243"/>
                    </a:cubicBezTo>
                    <a:cubicBezTo>
                      <a:pt x="49391" y="8167"/>
                      <a:pt x="49375" y="8092"/>
                      <a:pt x="49371" y="8016"/>
                    </a:cubicBezTo>
                    <a:cubicBezTo>
                      <a:pt x="49364" y="7912"/>
                      <a:pt x="49369" y="7809"/>
                      <a:pt x="49369" y="7705"/>
                    </a:cubicBezTo>
                    <a:cubicBezTo>
                      <a:pt x="49363" y="7160"/>
                      <a:pt x="49478" y="6639"/>
                      <a:pt x="49680" y="6136"/>
                    </a:cubicBezTo>
                    <a:cubicBezTo>
                      <a:pt x="49885" y="5625"/>
                      <a:pt x="50176" y="5167"/>
                      <a:pt x="50539" y="4752"/>
                    </a:cubicBezTo>
                    <a:cubicBezTo>
                      <a:pt x="50877" y="4364"/>
                      <a:pt x="51269" y="4043"/>
                      <a:pt x="51708" y="3777"/>
                    </a:cubicBezTo>
                    <a:cubicBezTo>
                      <a:pt x="52061" y="3562"/>
                      <a:pt x="52442" y="3412"/>
                      <a:pt x="52838" y="3296"/>
                    </a:cubicBezTo>
                    <a:cubicBezTo>
                      <a:pt x="52860" y="3290"/>
                      <a:pt x="52882" y="3287"/>
                      <a:pt x="52904" y="3281"/>
                    </a:cubicBezTo>
                    <a:cubicBezTo>
                      <a:pt x="52952" y="3266"/>
                      <a:pt x="52961" y="3248"/>
                      <a:pt x="52937" y="3200"/>
                    </a:cubicBezTo>
                    <a:cubicBezTo>
                      <a:pt x="52810" y="2934"/>
                      <a:pt x="52757" y="2639"/>
                      <a:pt x="52784" y="2344"/>
                    </a:cubicBezTo>
                    <a:cubicBezTo>
                      <a:pt x="52815" y="1981"/>
                      <a:pt x="52928" y="1647"/>
                      <a:pt x="53203" y="1387"/>
                    </a:cubicBezTo>
                    <a:cubicBezTo>
                      <a:pt x="53331" y="1268"/>
                      <a:pt x="53478" y="1184"/>
                      <a:pt x="53658" y="1171"/>
                    </a:cubicBezTo>
                    <a:cubicBezTo>
                      <a:pt x="53682" y="1170"/>
                      <a:pt x="53706" y="1169"/>
                      <a:pt x="53730" y="1169"/>
                    </a:cubicBezTo>
                    <a:close/>
                    <a:moveTo>
                      <a:pt x="64795" y="1169"/>
                    </a:moveTo>
                    <a:cubicBezTo>
                      <a:pt x="65147" y="1169"/>
                      <a:pt x="65440" y="1376"/>
                      <a:pt x="65475" y="1788"/>
                    </a:cubicBezTo>
                    <a:cubicBezTo>
                      <a:pt x="65487" y="1900"/>
                      <a:pt x="65481" y="2013"/>
                      <a:pt x="65457" y="2124"/>
                    </a:cubicBezTo>
                    <a:cubicBezTo>
                      <a:pt x="65452" y="2150"/>
                      <a:pt x="65462" y="2165"/>
                      <a:pt x="65481" y="2165"/>
                    </a:cubicBezTo>
                    <a:cubicBezTo>
                      <a:pt x="65488" y="2165"/>
                      <a:pt x="65497" y="2163"/>
                      <a:pt x="65506" y="2158"/>
                    </a:cubicBezTo>
                    <a:cubicBezTo>
                      <a:pt x="65640" y="2092"/>
                      <a:pt x="65776" y="2034"/>
                      <a:pt x="65924" y="2005"/>
                    </a:cubicBezTo>
                    <a:cubicBezTo>
                      <a:pt x="66014" y="1988"/>
                      <a:pt x="66104" y="1971"/>
                      <a:pt x="66195" y="1971"/>
                    </a:cubicBezTo>
                    <a:cubicBezTo>
                      <a:pt x="66238" y="1971"/>
                      <a:pt x="66281" y="1974"/>
                      <a:pt x="66325" y="1984"/>
                    </a:cubicBezTo>
                    <a:cubicBezTo>
                      <a:pt x="66382" y="1995"/>
                      <a:pt x="66439" y="2013"/>
                      <a:pt x="66492" y="2036"/>
                    </a:cubicBezTo>
                    <a:cubicBezTo>
                      <a:pt x="66734" y="2138"/>
                      <a:pt x="66811" y="2382"/>
                      <a:pt x="66726" y="2625"/>
                    </a:cubicBezTo>
                    <a:cubicBezTo>
                      <a:pt x="66662" y="2807"/>
                      <a:pt x="66545" y="2955"/>
                      <a:pt x="66395" y="3078"/>
                    </a:cubicBezTo>
                    <a:cubicBezTo>
                      <a:pt x="66300" y="3155"/>
                      <a:pt x="66206" y="3231"/>
                      <a:pt x="66095" y="3285"/>
                    </a:cubicBezTo>
                    <a:cubicBezTo>
                      <a:pt x="66083" y="3290"/>
                      <a:pt x="66074" y="3300"/>
                      <a:pt x="66071" y="3313"/>
                    </a:cubicBezTo>
                    <a:cubicBezTo>
                      <a:pt x="66069" y="3328"/>
                      <a:pt x="66084" y="3334"/>
                      <a:pt x="66098" y="3337"/>
                    </a:cubicBezTo>
                    <a:cubicBezTo>
                      <a:pt x="66281" y="3387"/>
                      <a:pt x="66454" y="3465"/>
                      <a:pt x="66629" y="3539"/>
                    </a:cubicBezTo>
                    <a:cubicBezTo>
                      <a:pt x="66913" y="3659"/>
                      <a:pt x="67174" y="3819"/>
                      <a:pt x="67426" y="3995"/>
                    </a:cubicBezTo>
                    <a:cubicBezTo>
                      <a:pt x="67707" y="4193"/>
                      <a:pt x="67965" y="4420"/>
                      <a:pt x="68196" y="4675"/>
                    </a:cubicBezTo>
                    <a:cubicBezTo>
                      <a:pt x="68415" y="4915"/>
                      <a:pt x="68611" y="5175"/>
                      <a:pt x="68779" y="5454"/>
                    </a:cubicBezTo>
                    <a:cubicBezTo>
                      <a:pt x="69013" y="5847"/>
                      <a:pt x="69195" y="6264"/>
                      <a:pt x="69308" y="6708"/>
                    </a:cubicBezTo>
                    <a:cubicBezTo>
                      <a:pt x="69394" y="7045"/>
                      <a:pt x="69438" y="7391"/>
                      <a:pt x="69438" y="7739"/>
                    </a:cubicBezTo>
                    <a:cubicBezTo>
                      <a:pt x="69438" y="8054"/>
                      <a:pt x="69385" y="8369"/>
                      <a:pt x="69278" y="8667"/>
                    </a:cubicBezTo>
                    <a:cubicBezTo>
                      <a:pt x="69137" y="9067"/>
                      <a:pt x="68920" y="9424"/>
                      <a:pt x="68652" y="9751"/>
                    </a:cubicBezTo>
                    <a:cubicBezTo>
                      <a:pt x="68530" y="9897"/>
                      <a:pt x="68398" y="10035"/>
                      <a:pt x="68257" y="10163"/>
                    </a:cubicBezTo>
                    <a:lnTo>
                      <a:pt x="68258" y="10163"/>
                    </a:lnTo>
                    <a:cubicBezTo>
                      <a:pt x="68134" y="10275"/>
                      <a:pt x="68006" y="10381"/>
                      <a:pt x="67872" y="10481"/>
                    </a:cubicBezTo>
                    <a:cubicBezTo>
                      <a:pt x="68343" y="11090"/>
                      <a:pt x="68236" y="12538"/>
                      <a:pt x="67678" y="12908"/>
                    </a:cubicBezTo>
                    <a:cubicBezTo>
                      <a:pt x="67568" y="12981"/>
                      <a:pt x="67439" y="13012"/>
                      <a:pt x="67299" y="13012"/>
                    </a:cubicBezTo>
                    <a:cubicBezTo>
                      <a:pt x="66850" y="13012"/>
                      <a:pt x="66297" y="12690"/>
                      <a:pt x="65958" y="12405"/>
                    </a:cubicBezTo>
                    <a:cubicBezTo>
                      <a:pt x="65857" y="12321"/>
                      <a:pt x="65762" y="12228"/>
                      <a:pt x="65675" y="12129"/>
                    </a:cubicBezTo>
                    <a:cubicBezTo>
                      <a:pt x="65659" y="12111"/>
                      <a:pt x="65642" y="12092"/>
                      <a:pt x="65626" y="12073"/>
                    </a:cubicBezTo>
                    <a:cubicBezTo>
                      <a:pt x="65442" y="12269"/>
                      <a:pt x="65198" y="12407"/>
                      <a:pt x="64928" y="12407"/>
                    </a:cubicBezTo>
                    <a:cubicBezTo>
                      <a:pt x="64796" y="12407"/>
                      <a:pt x="64658" y="12374"/>
                      <a:pt x="64518" y="12299"/>
                    </a:cubicBezTo>
                    <a:cubicBezTo>
                      <a:pt x="64412" y="12240"/>
                      <a:pt x="64316" y="12165"/>
                      <a:pt x="64234" y="12075"/>
                    </a:cubicBezTo>
                    <a:cubicBezTo>
                      <a:pt x="64219" y="12093"/>
                      <a:pt x="64203" y="12111"/>
                      <a:pt x="64187" y="12129"/>
                    </a:cubicBezTo>
                    <a:cubicBezTo>
                      <a:pt x="64100" y="12228"/>
                      <a:pt x="64005" y="12321"/>
                      <a:pt x="63904" y="12405"/>
                    </a:cubicBezTo>
                    <a:cubicBezTo>
                      <a:pt x="63565" y="12689"/>
                      <a:pt x="63013" y="13012"/>
                      <a:pt x="62564" y="13012"/>
                    </a:cubicBezTo>
                    <a:cubicBezTo>
                      <a:pt x="62424" y="13012"/>
                      <a:pt x="62295" y="12981"/>
                      <a:pt x="62185" y="12908"/>
                    </a:cubicBezTo>
                    <a:cubicBezTo>
                      <a:pt x="61626" y="12537"/>
                      <a:pt x="61519" y="11089"/>
                      <a:pt x="61991" y="10479"/>
                    </a:cubicBezTo>
                    <a:cubicBezTo>
                      <a:pt x="61888" y="10403"/>
                      <a:pt x="61787" y="10322"/>
                      <a:pt x="61689" y="10236"/>
                    </a:cubicBezTo>
                    <a:cubicBezTo>
                      <a:pt x="61399" y="9986"/>
                      <a:pt x="61145" y="9696"/>
                      <a:pt x="60936" y="9374"/>
                    </a:cubicBezTo>
                    <a:cubicBezTo>
                      <a:pt x="60709" y="9026"/>
                      <a:pt x="60546" y="8652"/>
                      <a:pt x="60470" y="8243"/>
                    </a:cubicBezTo>
                    <a:cubicBezTo>
                      <a:pt x="60456" y="8167"/>
                      <a:pt x="60440" y="8092"/>
                      <a:pt x="60435" y="8016"/>
                    </a:cubicBezTo>
                    <a:cubicBezTo>
                      <a:pt x="60430" y="7912"/>
                      <a:pt x="60434" y="7809"/>
                      <a:pt x="60434" y="7705"/>
                    </a:cubicBezTo>
                    <a:cubicBezTo>
                      <a:pt x="60427" y="7160"/>
                      <a:pt x="60543" y="6639"/>
                      <a:pt x="60745" y="6136"/>
                    </a:cubicBezTo>
                    <a:cubicBezTo>
                      <a:pt x="60950" y="5625"/>
                      <a:pt x="61241" y="5167"/>
                      <a:pt x="61603" y="4752"/>
                    </a:cubicBezTo>
                    <a:cubicBezTo>
                      <a:pt x="61942" y="4364"/>
                      <a:pt x="62335" y="4043"/>
                      <a:pt x="62773" y="3777"/>
                    </a:cubicBezTo>
                    <a:cubicBezTo>
                      <a:pt x="63127" y="3562"/>
                      <a:pt x="63507" y="3412"/>
                      <a:pt x="63903" y="3296"/>
                    </a:cubicBezTo>
                    <a:cubicBezTo>
                      <a:pt x="63924" y="3290"/>
                      <a:pt x="63948" y="3287"/>
                      <a:pt x="63969" y="3281"/>
                    </a:cubicBezTo>
                    <a:cubicBezTo>
                      <a:pt x="64017" y="3266"/>
                      <a:pt x="64025" y="3248"/>
                      <a:pt x="64003" y="3200"/>
                    </a:cubicBezTo>
                    <a:cubicBezTo>
                      <a:pt x="63875" y="2934"/>
                      <a:pt x="63822" y="2639"/>
                      <a:pt x="63849" y="2344"/>
                    </a:cubicBezTo>
                    <a:cubicBezTo>
                      <a:pt x="63881" y="1981"/>
                      <a:pt x="63992" y="1647"/>
                      <a:pt x="64268" y="1387"/>
                    </a:cubicBezTo>
                    <a:cubicBezTo>
                      <a:pt x="64395" y="1268"/>
                      <a:pt x="64543" y="1184"/>
                      <a:pt x="64723" y="1171"/>
                    </a:cubicBezTo>
                    <a:cubicBezTo>
                      <a:pt x="64747" y="1170"/>
                      <a:pt x="64771" y="1169"/>
                      <a:pt x="64795" y="1169"/>
                    </a:cubicBezTo>
                    <a:close/>
                    <a:moveTo>
                      <a:pt x="1" y="1"/>
                    </a:moveTo>
                    <a:lnTo>
                      <a:pt x="3526" y="2900"/>
                    </a:lnTo>
                    <a:cubicBezTo>
                      <a:pt x="3523" y="2872"/>
                      <a:pt x="3521" y="2845"/>
                      <a:pt x="3521" y="2817"/>
                    </a:cubicBezTo>
                    <a:cubicBezTo>
                      <a:pt x="3521" y="2544"/>
                      <a:pt x="3683" y="2295"/>
                      <a:pt x="3934" y="2186"/>
                    </a:cubicBezTo>
                    <a:cubicBezTo>
                      <a:pt x="4023" y="2147"/>
                      <a:pt x="4116" y="2128"/>
                      <a:pt x="4209" y="2128"/>
                    </a:cubicBezTo>
                    <a:cubicBezTo>
                      <a:pt x="4380" y="2128"/>
                      <a:pt x="4548" y="2192"/>
                      <a:pt x="4678" y="2312"/>
                    </a:cubicBezTo>
                    <a:cubicBezTo>
                      <a:pt x="4879" y="2498"/>
                      <a:pt x="4951" y="2786"/>
                      <a:pt x="4860" y="3045"/>
                    </a:cubicBezTo>
                    <a:cubicBezTo>
                      <a:pt x="4770" y="3303"/>
                      <a:pt x="4534" y="3484"/>
                      <a:pt x="4261" y="3504"/>
                    </a:cubicBezTo>
                    <a:lnTo>
                      <a:pt x="4313" y="3547"/>
                    </a:lnTo>
                    <a:lnTo>
                      <a:pt x="2249" y="5242"/>
                    </a:lnTo>
                    <a:cubicBezTo>
                      <a:pt x="2297" y="5311"/>
                      <a:pt x="2342" y="5383"/>
                      <a:pt x="2385" y="5455"/>
                    </a:cubicBezTo>
                    <a:cubicBezTo>
                      <a:pt x="2620" y="5848"/>
                      <a:pt x="2802" y="6265"/>
                      <a:pt x="2915" y="6709"/>
                    </a:cubicBezTo>
                    <a:cubicBezTo>
                      <a:pt x="3001" y="7046"/>
                      <a:pt x="3044" y="7392"/>
                      <a:pt x="3044" y="7740"/>
                    </a:cubicBezTo>
                    <a:cubicBezTo>
                      <a:pt x="3045" y="8055"/>
                      <a:pt x="2991" y="8370"/>
                      <a:pt x="2885" y="8668"/>
                    </a:cubicBezTo>
                    <a:cubicBezTo>
                      <a:pt x="2815" y="8868"/>
                      <a:pt x="2724" y="9059"/>
                      <a:pt x="2617" y="9242"/>
                    </a:cubicBezTo>
                    <a:lnTo>
                      <a:pt x="4313" y="10637"/>
                    </a:lnTo>
                    <a:lnTo>
                      <a:pt x="1" y="14181"/>
                    </a:lnTo>
                    <a:lnTo>
                      <a:pt x="73162" y="14181"/>
                    </a:lnTo>
                    <a:lnTo>
                      <a:pt x="70541" y="12026"/>
                    </a:lnTo>
                    <a:cubicBezTo>
                      <a:pt x="70487" y="12043"/>
                      <a:pt x="70431" y="12052"/>
                      <a:pt x="70374" y="12052"/>
                    </a:cubicBezTo>
                    <a:cubicBezTo>
                      <a:pt x="70041" y="12052"/>
                      <a:pt x="69779" y="11762"/>
                      <a:pt x="69816" y="11430"/>
                    </a:cubicBezTo>
                    <a:lnTo>
                      <a:pt x="68851" y="10636"/>
                    </a:lnTo>
                    <a:lnTo>
                      <a:pt x="71568" y="8402"/>
                    </a:lnTo>
                    <a:cubicBezTo>
                      <a:pt x="71556" y="8349"/>
                      <a:pt x="71544" y="8297"/>
                      <a:pt x="71534" y="8244"/>
                    </a:cubicBezTo>
                    <a:cubicBezTo>
                      <a:pt x="71519" y="8168"/>
                      <a:pt x="71503" y="8093"/>
                      <a:pt x="71499" y="8016"/>
                    </a:cubicBezTo>
                    <a:cubicBezTo>
                      <a:pt x="71493" y="7913"/>
                      <a:pt x="71497" y="7809"/>
                      <a:pt x="71497" y="7706"/>
                    </a:cubicBezTo>
                    <a:cubicBezTo>
                      <a:pt x="71492" y="7161"/>
                      <a:pt x="71607" y="6640"/>
                      <a:pt x="71809" y="6137"/>
                    </a:cubicBezTo>
                    <a:cubicBezTo>
                      <a:pt x="71824" y="6097"/>
                      <a:pt x="71842" y="6058"/>
                      <a:pt x="71859" y="6017"/>
                    </a:cubicBezTo>
                    <a:lnTo>
                      <a:pt x="68850" y="3547"/>
                    </a:lnTo>
                    <a:lnTo>
                      <a:pt x="69686" y="2859"/>
                    </a:lnTo>
                    <a:cubicBezTo>
                      <a:pt x="69685" y="2845"/>
                      <a:pt x="69685" y="2831"/>
                      <a:pt x="69685" y="2817"/>
                    </a:cubicBezTo>
                    <a:cubicBezTo>
                      <a:pt x="69685" y="2427"/>
                      <a:pt x="70005" y="2128"/>
                      <a:pt x="70374" y="2128"/>
                    </a:cubicBezTo>
                    <a:cubicBezTo>
                      <a:pt x="70431" y="2128"/>
                      <a:pt x="70489" y="2135"/>
                      <a:pt x="70548" y="2151"/>
                    </a:cubicBezTo>
                    <a:lnTo>
                      <a:pt x="73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6" name="Google Shape;6296;p60"/>
              <p:cNvSpPr/>
              <p:nvPr/>
            </p:nvSpPr>
            <p:spPr>
              <a:xfrm>
                <a:off x="1435300" y="4201600"/>
                <a:ext cx="225225" cy="240100"/>
              </a:xfrm>
              <a:custGeom>
                <a:avLst/>
                <a:gdLst/>
                <a:ahLst/>
                <a:cxnLst/>
                <a:rect l="l" t="t" r="r" b="b"/>
                <a:pathLst>
                  <a:path w="9009" h="9604" extrusionOk="0">
                    <a:moveTo>
                      <a:pt x="4081" y="1423"/>
                    </a:moveTo>
                    <a:lnTo>
                      <a:pt x="4081" y="1423"/>
                    </a:lnTo>
                    <a:cubicBezTo>
                      <a:pt x="4081" y="1650"/>
                      <a:pt x="4142" y="1866"/>
                      <a:pt x="4207" y="2083"/>
                    </a:cubicBezTo>
                    <a:cubicBezTo>
                      <a:pt x="4142" y="1867"/>
                      <a:pt x="4081" y="1650"/>
                      <a:pt x="4081" y="1423"/>
                    </a:cubicBezTo>
                    <a:close/>
                    <a:moveTo>
                      <a:pt x="6525" y="6043"/>
                    </a:moveTo>
                    <a:cubicBezTo>
                      <a:pt x="6530" y="6043"/>
                      <a:pt x="6536" y="6043"/>
                      <a:pt x="6541" y="6043"/>
                    </a:cubicBezTo>
                    <a:cubicBezTo>
                      <a:pt x="6732" y="6050"/>
                      <a:pt x="6902" y="6251"/>
                      <a:pt x="6890" y="6441"/>
                    </a:cubicBezTo>
                    <a:lnTo>
                      <a:pt x="6890" y="6440"/>
                    </a:lnTo>
                    <a:cubicBezTo>
                      <a:pt x="6871" y="6658"/>
                      <a:pt x="6697" y="6820"/>
                      <a:pt x="6504" y="6820"/>
                    </a:cubicBezTo>
                    <a:cubicBezTo>
                      <a:pt x="6499" y="6820"/>
                      <a:pt x="6493" y="6820"/>
                      <a:pt x="6488" y="6819"/>
                    </a:cubicBezTo>
                    <a:cubicBezTo>
                      <a:pt x="6257" y="6809"/>
                      <a:pt x="6099" y="6611"/>
                      <a:pt x="6110" y="6419"/>
                    </a:cubicBezTo>
                    <a:cubicBezTo>
                      <a:pt x="6123" y="6198"/>
                      <a:pt x="6293" y="6043"/>
                      <a:pt x="6525" y="6043"/>
                    </a:cubicBezTo>
                    <a:close/>
                    <a:moveTo>
                      <a:pt x="2500" y="6046"/>
                    </a:moveTo>
                    <a:cubicBezTo>
                      <a:pt x="2502" y="6046"/>
                      <a:pt x="2504" y="6047"/>
                      <a:pt x="2506" y="6047"/>
                    </a:cubicBezTo>
                    <a:cubicBezTo>
                      <a:pt x="2722" y="6049"/>
                      <a:pt x="2900" y="6221"/>
                      <a:pt x="2908" y="6437"/>
                    </a:cubicBezTo>
                    <a:cubicBezTo>
                      <a:pt x="2894" y="6647"/>
                      <a:pt x="2724" y="6821"/>
                      <a:pt x="2519" y="6821"/>
                    </a:cubicBezTo>
                    <a:cubicBezTo>
                      <a:pt x="2516" y="6821"/>
                      <a:pt x="2513" y="6821"/>
                      <a:pt x="2510" y="6821"/>
                    </a:cubicBezTo>
                    <a:lnTo>
                      <a:pt x="2510" y="6819"/>
                    </a:lnTo>
                    <a:cubicBezTo>
                      <a:pt x="2280" y="6813"/>
                      <a:pt x="2119" y="6614"/>
                      <a:pt x="2128" y="6424"/>
                    </a:cubicBezTo>
                    <a:cubicBezTo>
                      <a:pt x="2136" y="6214"/>
                      <a:pt x="2292" y="6046"/>
                      <a:pt x="2500" y="6046"/>
                    </a:cubicBezTo>
                    <a:close/>
                    <a:moveTo>
                      <a:pt x="4506" y="6300"/>
                    </a:moveTo>
                    <a:cubicBezTo>
                      <a:pt x="4586"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4" y="7990"/>
                      <a:pt x="3042" y="7625"/>
                      <a:pt x="3155" y="7357"/>
                    </a:cubicBezTo>
                    <a:cubicBezTo>
                      <a:pt x="3215" y="7215"/>
                      <a:pt x="3287" y="7080"/>
                      <a:pt x="3393" y="6964"/>
                    </a:cubicBezTo>
                    <a:cubicBezTo>
                      <a:pt x="3636"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0" y="2245"/>
                      <a:pt x="2700" y="2395"/>
                      <a:pt x="2346" y="2609"/>
                    </a:cubicBezTo>
                    <a:cubicBezTo>
                      <a:pt x="1908" y="2875"/>
                      <a:pt x="1515" y="3196"/>
                      <a:pt x="1176" y="3584"/>
                    </a:cubicBezTo>
                    <a:cubicBezTo>
                      <a:pt x="814" y="4000"/>
                      <a:pt x="524" y="4457"/>
                      <a:pt x="318" y="4970"/>
                    </a:cubicBezTo>
                    <a:cubicBezTo>
                      <a:pt x="116" y="5471"/>
                      <a:pt x="0" y="5992"/>
                      <a:pt x="7" y="6538"/>
                    </a:cubicBezTo>
                    <a:cubicBezTo>
                      <a:pt x="7" y="6641"/>
                      <a:pt x="3" y="6745"/>
                      <a:pt x="8" y="6848"/>
                    </a:cubicBezTo>
                    <a:cubicBezTo>
                      <a:pt x="13"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7" y="9295"/>
                      <a:pt x="3769" y="9603"/>
                    </a:cubicBezTo>
                    <a:cubicBezTo>
                      <a:pt x="3969" y="9474"/>
                      <a:pt x="4242" y="9403"/>
                      <a:pt x="4517" y="9403"/>
                    </a:cubicBezTo>
                    <a:cubicBezTo>
                      <a:pt x="4644" y="9403"/>
                      <a:pt x="4771" y="9418"/>
                      <a:pt x="4892" y="9450"/>
                    </a:cubicBezTo>
                    <a:cubicBezTo>
                      <a:pt x="5015" y="9482"/>
                      <a:pt x="5132" y="9534"/>
                      <a:pt x="5238" y="9604"/>
                    </a:cubicBezTo>
                    <a:cubicBezTo>
                      <a:pt x="5631" y="9296"/>
                      <a:pt x="6245" y="9031"/>
                      <a:pt x="6795" y="9031"/>
                    </a:cubicBezTo>
                    <a:cubicBezTo>
                      <a:pt x="6870" y="9031"/>
                      <a:pt x="6943" y="9035"/>
                      <a:pt x="7014" y="9046"/>
                    </a:cubicBezTo>
                    <a:cubicBezTo>
                      <a:pt x="7126" y="9063"/>
                      <a:pt x="7231" y="9110"/>
                      <a:pt x="7318" y="9182"/>
                    </a:cubicBezTo>
                    <a:cubicBezTo>
                      <a:pt x="7365" y="9220"/>
                      <a:pt x="7407" y="9265"/>
                      <a:pt x="7445" y="9313"/>
                    </a:cubicBezTo>
                    <a:cubicBezTo>
                      <a:pt x="7579" y="9214"/>
                      <a:pt x="7707" y="9107"/>
                      <a:pt x="7830"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8" y="5096"/>
                      <a:pt x="8587" y="4680"/>
                      <a:pt x="8352" y="4286"/>
                    </a:cubicBezTo>
                    <a:cubicBezTo>
                      <a:pt x="8184" y="4008"/>
                      <a:pt x="7988" y="3747"/>
                      <a:pt x="7769" y="3507"/>
                    </a:cubicBezTo>
                    <a:cubicBezTo>
                      <a:pt x="7538" y="3253"/>
                      <a:pt x="7280" y="3025"/>
                      <a:pt x="6998" y="2828"/>
                    </a:cubicBezTo>
                    <a:cubicBezTo>
                      <a:pt x="6747" y="2652"/>
                      <a:pt x="6486" y="2491"/>
                      <a:pt x="6202" y="2371"/>
                    </a:cubicBezTo>
                    <a:cubicBezTo>
                      <a:pt x="6028" y="2298"/>
                      <a:pt x="5854" y="2219"/>
                      <a:pt x="5671" y="2170"/>
                    </a:cubicBezTo>
                    <a:cubicBezTo>
                      <a:pt x="5658" y="2166"/>
                      <a:pt x="5642" y="2160"/>
                      <a:pt x="5644" y="2145"/>
                    </a:cubicBezTo>
                    <a:cubicBezTo>
                      <a:pt x="5647" y="2133"/>
                      <a:pt x="5656" y="2122"/>
                      <a:pt x="5668" y="2117"/>
                    </a:cubicBezTo>
                    <a:cubicBezTo>
                      <a:pt x="5779" y="2063"/>
                      <a:pt x="5874" y="1988"/>
                      <a:pt x="5968" y="1911"/>
                    </a:cubicBezTo>
                    <a:cubicBezTo>
                      <a:pt x="6118" y="1787"/>
                      <a:pt x="6235" y="1639"/>
                      <a:pt x="6299" y="1457"/>
                    </a:cubicBezTo>
                    <a:cubicBezTo>
                      <a:pt x="6385" y="1216"/>
                      <a:pt x="6307" y="970"/>
                      <a:pt x="6065" y="868"/>
                    </a:cubicBezTo>
                    <a:cubicBezTo>
                      <a:pt x="6012" y="846"/>
                      <a:pt x="5955" y="829"/>
                      <a:pt x="5898" y="817"/>
                    </a:cubicBezTo>
                    <a:cubicBezTo>
                      <a:pt x="5854" y="808"/>
                      <a:pt x="5811" y="804"/>
                      <a:pt x="5768" y="804"/>
                    </a:cubicBezTo>
                    <a:cubicBezTo>
                      <a:pt x="5677" y="804"/>
                      <a:pt x="5587" y="821"/>
                      <a:pt x="5497" y="838"/>
                    </a:cubicBezTo>
                    <a:cubicBezTo>
                      <a:pt x="5349" y="867"/>
                      <a:pt x="5213" y="925"/>
                      <a:pt x="5079" y="991"/>
                    </a:cubicBezTo>
                    <a:cubicBezTo>
                      <a:pt x="5070" y="996"/>
                      <a:pt x="5061" y="998"/>
                      <a:pt x="5054" y="998"/>
                    </a:cubicBezTo>
                    <a:cubicBezTo>
                      <a:pt x="5035" y="998"/>
                      <a:pt x="5025" y="983"/>
                      <a:pt x="5030" y="957"/>
                    </a:cubicBezTo>
                    <a:cubicBezTo>
                      <a:pt x="5054" y="847"/>
                      <a:pt x="5060" y="733"/>
                      <a:pt x="5048" y="620"/>
                    </a:cubicBezTo>
                    <a:cubicBezTo>
                      <a:pt x="5013" y="208"/>
                      <a:pt x="4719"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7" name="Google Shape;6297;p60"/>
              <p:cNvSpPr/>
              <p:nvPr/>
            </p:nvSpPr>
            <p:spPr>
              <a:xfrm>
                <a:off x="1587750" y="4352675"/>
                <a:ext cx="20125" cy="19450"/>
              </a:xfrm>
              <a:custGeom>
                <a:avLst/>
                <a:gdLst/>
                <a:ahLst/>
                <a:cxnLst/>
                <a:rect l="l" t="t" r="r" b="b"/>
                <a:pathLst>
                  <a:path w="805" h="778" extrusionOk="0">
                    <a:moveTo>
                      <a:pt x="427" y="0"/>
                    </a:moveTo>
                    <a:cubicBezTo>
                      <a:pt x="195" y="0"/>
                      <a:pt x="26" y="156"/>
                      <a:pt x="12" y="377"/>
                    </a:cubicBezTo>
                    <a:cubicBezTo>
                      <a:pt x="1" y="569"/>
                      <a:pt x="159" y="767"/>
                      <a:pt x="390" y="778"/>
                    </a:cubicBezTo>
                    <a:cubicBezTo>
                      <a:pt x="395" y="778"/>
                      <a:pt x="400" y="778"/>
                      <a:pt x="405" y="778"/>
                    </a:cubicBezTo>
                    <a:cubicBezTo>
                      <a:pt x="598" y="778"/>
                      <a:pt x="773" y="616"/>
                      <a:pt x="792" y="398"/>
                    </a:cubicBezTo>
                    <a:cubicBezTo>
                      <a:pt x="804" y="208"/>
                      <a:pt x="634" y="7"/>
                      <a:pt x="443" y="0"/>
                    </a:cubicBezTo>
                    <a:cubicBezTo>
                      <a:pt x="438"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8" name="Google Shape;6298;p60"/>
              <p:cNvSpPr/>
              <p:nvPr/>
            </p:nvSpPr>
            <p:spPr>
              <a:xfrm>
                <a:off x="1488275" y="4352750"/>
                <a:ext cx="19750" cy="19375"/>
              </a:xfrm>
              <a:custGeom>
                <a:avLst/>
                <a:gdLst/>
                <a:ahLst/>
                <a:cxnLst/>
                <a:rect l="l" t="t" r="r" b="b"/>
                <a:pathLst>
                  <a:path w="790" h="775" extrusionOk="0">
                    <a:moveTo>
                      <a:pt x="383" y="1"/>
                    </a:moveTo>
                    <a:cubicBezTo>
                      <a:pt x="175" y="1"/>
                      <a:pt x="17" y="168"/>
                      <a:pt x="9" y="378"/>
                    </a:cubicBezTo>
                    <a:cubicBezTo>
                      <a:pt x="0" y="569"/>
                      <a:pt x="161" y="768"/>
                      <a:pt x="391" y="775"/>
                    </a:cubicBezTo>
                    <a:cubicBezTo>
                      <a:pt x="394" y="775"/>
                      <a:pt x="397" y="775"/>
                      <a:pt x="400" y="775"/>
                    </a:cubicBezTo>
                    <a:cubicBezTo>
                      <a:pt x="605" y="775"/>
                      <a:pt x="775" y="601"/>
                      <a:pt x="789" y="392"/>
                    </a:cubicBezTo>
                    <a:cubicBezTo>
                      <a:pt x="781" y="175"/>
                      <a:pt x="603" y="4"/>
                      <a:pt x="387" y="1"/>
                    </a:cubicBezTo>
                    <a:cubicBezTo>
                      <a:pt x="386" y="1"/>
                      <a:pt x="385"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299" name="Google Shape;6299;p60"/>
              <p:cNvSpPr/>
              <p:nvPr/>
            </p:nvSpPr>
            <p:spPr>
              <a:xfrm>
                <a:off x="1511350" y="4359075"/>
                <a:ext cx="76850" cy="57400"/>
              </a:xfrm>
              <a:custGeom>
                <a:avLst/>
                <a:gdLst/>
                <a:ahLst/>
                <a:cxnLst/>
                <a:rect l="l" t="t" r="r" b="b"/>
                <a:pathLst>
                  <a:path w="3074" h="2296" extrusionOk="0">
                    <a:moveTo>
                      <a:pt x="672" y="1293"/>
                    </a:moveTo>
                    <a:cubicBezTo>
                      <a:pt x="936" y="1387"/>
                      <a:pt x="1200" y="1433"/>
                      <a:pt x="1463" y="1433"/>
                    </a:cubicBezTo>
                    <a:lnTo>
                      <a:pt x="1463" y="1433"/>
                    </a:lnTo>
                    <a:cubicBezTo>
                      <a:pt x="1463" y="1433"/>
                      <a:pt x="1463" y="1433"/>
                      <a:pt x="1463" y="1433"/>
                    </a:cubicBezTo>
                    <a:cubicBezTo>
                      <a:pt x="1199" y="1433"/>
                      <a:pt x="936" y="1387"/>
                      <a:pt x="672" y="1293"/>
                    </a:cubicBezTo>
                    <a:close/>
                    <a:moveTo>
                      <a:pt x="1465" y="1"/>
                    </a:moveTo>
                    <a:cubicBezTo>
                      <a:pt x="1387" y="1"/>
                      <a:pt x="1308" y="17"/>
                      <a:pt x="1229" y="49"/>
                    </a:cubicBezTo>
                    <a:cubicBezTo>
                      <a:pt x="894" y="187"/>
                      <a:pt x="594" y="397"/>
                      <a:pt x="351" y="665"/>
                    </a:cubicBezTo>
                    <a:cubicBezTo>
                      <a:pt x="245" y="781"/>
                      <a:pt x="173" y="917"/>
                      <a:pt x="113" y="1058"/>
                    </a:cubicBezTo>
                    <a:cubicBezTo>
                      <a:pt x="0" y="1326"/>
                      <a:pt x="172" y="1691"/>
                      <a:pt x="388" y="1889"/>
                    </a:cubicBezTo>
                    <a:cubicBezTo>
                      <a:pt x="704" y="2177"/>
                      <a:pt x="1081" y="2296"/>
                      <a:pt x="1445" y="2296"/>
                    </a:cubicBezTo>
                    <a:cubicBezTo>
                      <a:pt x="2297" y="2296"/>
                      <a:pt x="3073" y="1645"/>
                      <a:pt x="2801" y="1008"/>
                    </a:cubicBezTo>
                    <a:cubicBezTo>
                      <a:pt x="2622" y="591"/>
                      <a:pt x="2131" y="222"/>
                      <a:pt x="1707" y="51"/>
                    </a:cubicBezTo>
                    <a:cubicBezTo>
                      <a:pt x="1625" y="18"/>
                      <a:pt x="1545"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0" name="Google Shape;6300;p60"/>
              <p:cNvSpPr/>
              <p:nvPr/>
            </p:nvSpPr>
            <p:spPr>
              <a:xfrm>
                <a:off x="1565325" y="4434400"/>
                <a:ext cx="67925" cy="63300"/>
              </a:xfrm>
              <a:custGeom>
                <a:avLst/>
                <a:gdLst/>
                <a:ahLst/>
                <a:cxnLst/>
                <a:rect l="l" t="t" r="r" b="b"/>
                <a:pathLst>
                  <a:path w="2717" h="2532" extrusionOk="0">
                    <a:moveTo>
                      <a:pt x="2245" y="1"/>
                    </a:moveTo>
                    <a:lnTo>
                      <a:pt x="2245" y="1"/>
                    </a:lnTo>
                    <a:cubicBezTo>
                      <a:pt x="1900" y="256"/>
                      <a:pt x="1524" y="465"/>
                      <a:pt x="1125" y="624"/>
                    </a:cubicBezTo>
                    <a:cubicBezTo>
                      <a:pt x="1031" y="661"/>
                      <a:pt x="935" y="697"/>
                      <a:pt x="839" y="730"/>
                    </a:cubicBezTo>
                    <a:cubicBezTo>
                      <a:pt x="1157" y="680"/>
                      <a:pt x="1479" y="644"/>
                      <a:pt x="1806" y="644"/>
                    </a:cubicBezTo>
                    <a:cubicBezTo>
                      <a:pt x="1806" y="644"/>
                      <a:pt x="1806" y="644"/>
                      <a:pt x="1806" y="644"/>
                    </a:cubicBezTo>
                    <a:lnTo>
                      <a:pt x="1806" y="644"/>
                    </a:lnTo>
                    <a:cubicBezTo>
                      <a:pt x="1479" y="644"/>
                      <a:pt x="1158" y="680"/>
                      <a:pt x="839" y="730"/>
                    </a:cubicBezTo>
                    <a:cubicBezTo>
                      <a:pt x="679" y="784"/>
                      <a:pt x="515" y="830"/>
                      <a:pt x="349" y="868"/>
                    </a:cubicBezTo>
                    <a:cubicBezTo>
                      <a:pt x="330" y="1107"/>
                      <a:pt x="200" y="1383"/>
                      <a:pt x="0" y="1593"/>
                    </a:cubicBezTo>
                    <a:cubicBezTo>
                      <a:pt x="16" y="1612"/>
                      <a:pt x="32" y="1631"/>
                      <a:pt x="49" y="1650"/>
                    </a:cubicBezTo>
                    <a:cubicBezTo>
                      <a:pt x="137" y="1748"/>
                      <a:pt x="231" y="1841"/>
                      <a:pt x="332" y="1925"/>
                    </a:cubicBezTo>
                    <a:cubicBezTo>
                      <a:pt x="671" y="2209"/>
                      <a:pt x="1224" y="2531"/>
                      <a:pt x="1674" y="2531"/>
                    </a:cubicBezTo>
                    <a:cubicBezTo>
                      <a:pt x="1813" y="2531"/>
                      <a:pt x="1942" y="2500"/>
                      <a:pt x="2052" y="2428"/>
                    </a:cubicBezTo>
                    <a:cubicBezTo>
                      <a:pt x="2610"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1" name="Google Shape;6301;p60"/>
              <p:cNvSpPr/>
              <p:nvPr/>
            </p:nvSpPr>
            <p:spPr>
              <a:xfrm>
                <a:off x="1566275" y="4427375"/>
                <a:ext cx="55175" cy="28775"/>
              </a:xfrm>
              <a:custGeom>
                <a:avLst/>
                <a:gdLst/>
                <a:ahLst/>
                <a:cxnLst/>
                <a:rect l="l" t="t" r="r" b="b"/>
                <a:pathLst>
                  <a:path w="2207" h="1151" extrusionOk="0">
                    <a:moveTo>
                      <a:pt x="1555" y="0"/>
                    </a:moveTo>
                    <a:cubicBezTo>
                      <a:pt x="1006" y="0"/>
                      <a:pt x="393" y="265"/>
                      <a:pt x="1" y="574"/>
                    </a:cubicBezTo>
                    <a:cubicBezTo>
                      <a:pt x="95" y="637"/>
                      <a:pt x="177" y="719"/>
                      <a:pt x="241" y="814"/>
                    </a:cubicBezTo>
                    <a:cubicBezTo>
                      <a:pt x="301" y="905"/>
                      <a:pt x="322" y="1023"/>
                      <a:pt x="311" y="1150"/>
                    </a:cubicBezTo>
                    <a:cubicBezTo>
                      <a:pt x="477" y="1112"/>
                      <a:pt x="641" y="1066"/>
                      <a:pt x="801" y="1011"/>
                    </a:cubicBezTo>
                    <a:cubicBezTo>
                      <a:pt x="897" y="979"/>
                      <a:pt x="993" y="943"/>
                      <a:pt x="1087" y="905"/>
                    </a:cubicBezTo>
                    <a:cubicBezTo>
                      <a:pt x="1486" y="747"/>
                      <a:pt x="1862" y="538"/>
                      <a:pt x="2207" y="282"/>
                    </a:cubicBezTo>
                    <a:cubicBezTo>
                      <a:pt x="2170" y="234"/>
                      <a:pt x="2127" y="189"/>
                      <a:pt x="2080" y="151"/>
                    </a:cubicBezTo>
                    <a:cubicBezTo>
                      <a:pt x="1993" y="79"/>
                      <a:pt x="1888"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2" name="Google Shape;6302;p60"/>
              <p:cNvSpPr/>
              <p:nvPr/>
            </p:nvSpPr>
            <p:spPr>
              <a:xfrm>
                <a:off x="1462650"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2" y="1"/>
                    </a:moveTo>
                    <a:cubicBezTo>
                      <a:pt x="0" y="609"/>
                      <a:pt x="107" y="2058"/>
                      <a:pt x="666" y="2429"/>
                    </a:cubicBezTo>
                    <a:cubicBezTo>
                      <a:pt x="776" y="2501"/>
                      <a:pt x="905" y="2532"/>
                      <a:pt x="1044" y="2532"/>
                    </a:cubicBezTo>
                    <a:cubicBezTo>
                      <a:pt x="1493" y="2532"/>
                      <a:pt x="2046" y="2210"/>
                      <a:pt x="2385" y="1926"/>
                    </a:cubicBezTo>
                    <a:cubicBezTo>
                      <a:pt x="2486" y="1842"/>
                      <a:pt x="2581" y="1749"/>
                      <a:pt x="2668" y="1651"/>
                    </a:cubicBezTo>
                    <a:cubicBezTo>
                      <a:pt x="2684" y="1632"/>
                      <a:pt x="2700" y="1614"/>
                      <a:pt x="2715" y="1596"/>
                    </a:cubicBezTo>
                    <a:cubicBezTo>
                      <a:pt x="2648" y="1524"/>
                      <a:pt x="2588" y="1444"/>
                      <a:pt x="2537" y="1359"/>
                    </a:cubicBezTo>
                    <a:cubicBezTo>
                      <a:pt x="2447" y="1205"/>
                      <a:pt x="2387" y="1036"/>
                      <a:pt x="2370" y="870"/>
                    </a:cubicBezTo>
                    <a:cubicBezTo>
                      <a:pt x="2203" y="832"/>
                      <a:pt x="2041" y="785"/>
                      <a:pt x="1879" y="731"/>
                    </a:cubicBezTo>
                    <a:cubicBezTo>
                      <a:pt x="1583" y="631"/>
                      <a:pt x="1296" y="504"/>
                      <a:pt x="1022" y="353"/>
                    </a:cubicBezTo>
                    <a:cubicBezTo>
                      <a:pt x="832"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3" name="Google Shape;6303;p60"/>
              <p:cNvSpPr/>
              <p:nvPr/>
            </p:nvSpPr>
            <p:spPr>
              <a:xfrm>
                <a:off x="1474450" y="4427350"/>
                <a:ext cx="55150" cy="28800"/>
              </a:xfrm>
              <a:custGeom>
                <a:avLst/>
                <a:gdLst/>
                <a:ahLst/>
                <a:cxnLst/>
                <a:rect l="l" t="t" r="r" b="b"/>
                <a:pathLst>
                  <a:path w="2206" h="1152" extrusionOk="0">
                    <a:moveTo>
                      <a:pt x="650" y="1"/>
                    </a:moveTo>
                    <a:cubicBezTo>
                      <a:pt x="576" y="1"/>
                      <a:pt x="502" y="5"/>
                      <a:pt x="431" y="16"/>
                    </a:cubicBezTo>
                    <a:cubicBezTo>
                      <a:pt x="319" y="32"/>
                      <a:pt x="214" y="78"/>
                      <a:pt x="127" y="151"/>
                    </a:cubicBezTo>
                    <a:cubicBezTo>
                      <a:pt x="80" y="189"/>
                      <a:pt x="38" y="234"/>
                      <a:pt x="0" y="282"/>
                    </a:cubicBezTo>
                    <a:cubicBezTo>
                      <a:pt x="176" y="411"/>
                      <a:pt x="360" y="530"/>
                      <a:pt x="550" y="634"/>
                    </a:cubicBezTo>
                    <a:cubicBezTo>
                      <a:pt x="824" y="785"/>
                      <a:pt x="1111" y="912"/>
                      <a:pt x="1407" y="1012"/>
                    </a:cubicBezTo>
                    <a:cubicBezTo>
                      <a:pt x="1568" y="1066"/>
                      <a:pt x="1731" y="1113"/>
                      <a:pt x="1898" y="1151"/>
                    </a:cubicBezTo>
                    <a:cubicBezTo>
                      <a:pt x="1896" y="1137"/>
                      <a:pt x="1895" y="1124"/>
                      <a:pt x="1894" y="1110"/>
                    </a:cubicBezTo>
                    <a:cubicBezTo>
                      <a:pt x="1881" y="884"/>
                      <a:pt x="2008"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4" name="Google Shape;6304;p60"/>
              <p:cNvSpPr/>
              <p:nvPr/>
            </p:nvSpPr>
            <p:spPr>
              <a:xfrm>
                <a:off x="1530500" y="4458850"/>
                <a:ext cx="34850" cy="23750"/>
              </a:xfrm>
              <a:custGeom>
                <a:avLst/>
                <a:gdLst/>
                <a:ahLst/>
                <a:cxnLst/>
                <a:rect l="l" t="t" r="r" b="b"/>
                <a:pathLst>
                  <a:path w="1394" h="950" extrusionOk="0">
                    <a:moveTo>
                      <a:pt x="1043" y="1"/>
                    </a:moveTo>
                    <a:cubicBezTo>
                      <a:pt x="927" y="13"/>
                      <a:pt x="811" y="18"/>
                      <a:pt x="696" y="18"/>
                    </a:cubicBezTo>
                    <a:cubicBezTo>
                      <a:pt x="634" y="18"/>
                      <a:pt x="573" y="17"/>
                      <a:pt x="512" y="13"/>
                    </a:cubicBezTo>
                    <a:cubicBezTo>
                      <a:pt x="459" y="10"/>
                      <a:pt x="406" y="6"/>
                      <a:pt x="354" y="2"/>
                    </a:cubicBezTo>
                    <a:cubicBezTo>
                      <a:pt x="290" y="219"/>
                      <a:pt x="157" y="431"/>
                      <a:pt x="1" y="617"/>
                    </a:cubicBezTo>
                    <a:cubicBezTo>
                      <a:pt x="84" y="707"/>
                      <a:pt x="179" y="782"/>
                      <a:pt x="286" y="841"/>
                    </a:cubicBezTo>
                    <a:cubicBezTo>
                      <a:pt x="426" y="916"/>
                      <a:pt x="563" y="949"/>
                      <a:pt x="695" y="949"/>
                    </a:cubicBezTo>
                    <a:cubicBezTo>
                      <a:pt x="965" y="949"/>
                      <a:pt x="1209" y="810"/>
                      <a:pt x="1393" y="615"/>
                    </a:cubicBezTo>
                    <a:cubicBezTo>
                      <a:pt x="1238" y="429"/>
                      <a:pt x="1106" y="217"/>
                      <a:pt x="1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5" name="Google Shape;6305;p60"/>
              <p:cNvSpPr/>
              <p:nvPr/>
            </p:nvSpPr>
            <p:spPr>
              <a:xfrm>
                <a:off x="1529575" y="4436625"/>
                <a:ext cx="36725" cy="22700"/>
              </a:xfrm>
              <a:custGeom>
                <a:avLst/>
                <a:gdLst/>
                <a:ahLst/>
                <a:cxnLst/>
                <a:rect l="l" t="t" r="r" b="b"/>
                <a:pathLst>
                  <a:path w="1469" h="908" extrusionOk="0">
                    <a:moveTo>
                      <a:pt x="748" y="1"/>
                    </a:moveTo>
                    <a:cubicBezTo>
                      <a:pt x="473" y="1"/>
                      <a:pt x="200" y="72"/>
                      <a:pt x="0" y="201"/>
                    </a:cubicBezTo>
                    <a:cubicBezTo>
                      <a:pt x="90" y="270"/>
                      <a:pt x="172" y="347"/>
                      <a:pt x="246" y="433"/>
                    </a:cubicBezTo>
                    <a:cubicBezTo>
                      <a:pt x="370" y="579"/>
                      <a:pt x="432" y="725"/>
                      <a:pt x="402" y="845"/>
                    </a:cubicBezTo>
                    <a:cubicBezTo>
                      <a:pt x="399" y="860"/>
                      <a:pt x="395" y="876"/>
                      <a:pt x="391" y="891"/>
                    </a:cubicBezTo>
                    <a:cubicBezTo>
                      <a:pt x="443" y="895"/>
                      <a:pt x="496" y="899"/>
                      <a:pt x="549" y="902"/>
                    </a:cubicBezTo>
                    <a:cubicBezTo>
                      <a:pt x="610" y="906"/>
                      <a:pt x="671" y="907"/>
                      <a:pt x="733" y="907"/>
                    </a:cubicBezTo>
                    <a:cubicBezTo>
                      <a:pt x="848" y="907"/>
                      <a:pt x="965" y="902"/>
                      <a:pt x="1081" y="890"/>
                    </a:cubicBezTo>
                    <a:cubicBezTo>
                      <a:pt x="1076" y="874"/>
                      <a:pt x="1072" y="859"/>
                      <a:pt x="1068" y="844"/>
                    </a:cubicBezTo>
                    <a:cubicBezTo>
                      <a:pt x="1023" y="661"/>
                      <a:pt x="1191" y="421"/>
                      <a:pt x="1469" y="202"/>
                    </a:cubicBezTo>
                    <a:cubicBezTo>
                      <a:pt x="1363" y="132"/>
                      <a:pt x="1247"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6" name="Google Shape;6306;p60"/>
              <p:cNvSpPr/>
              <p:nvPr/>
            </p:nvSpPr>
            <p:spPr>
              <a:xfrm>
                <a:off x="1556550"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1" y="725"/>
                    </a:cubicBezTo>
                    <a:cubicBezTo>
                      <a:pt x="550"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7" name="Google Shape;6307;p60"/>
              <p:cNvSpPr/>
              <p:nvPr/>
            </p:nvSpPr>
            <p:spPr>
              <a:xfrm>
                <a:off x="1555150" y="4441675"/>
                <a:ext cx="19175" cy="17200"/>
              </a:xfrm>
              <a:custGeom>
                <a:avLst/>
                <a:gdLst/>
                <a:ahLst/>
                <a:cxnLst/>
                <a:rect l="l" t="t" r="r" b="b"/>
                <a:pathLst>
                  <a:path w="767" h="688" extrusionOk="0">
                    <a:moveTo>
                      <a:pt x="446" y="1"/>
                    </a:moveTo>
                    <a:cubicBezTo>
                      <a:pt x="167" y="219"/>
                      <a:pt x="0" y="459"/>
                      <a:pt x="45" y="643"/>
                    </a:cubicBezTo>
                    <a:cubicBezTo>
                      <a:pt x="48" y="658"/>
                      <a:pt x="52" y="673"/>
                      <a:pt x="57" y="688"/>
                    </a:cubicBezTo>
                    <a:cubicBezTo>
                      <a:pt x="145" y="679"/>
                      <a:pt x="233" y="669"/>
                      <a:pt x="320" y="657"/>
                    </a:cubicBezTo>
                    <a:cubicBezTo>
                      <a:pt x="468" y="637"/>
                      <a:pt x="613" y="610"/>
                      <a:pt x="756" y="577"/>
                    </a:cubicBezTo>
                    <a:cubicBezTo>
                      <a:pt x="767" y="450"/>
                      <a:pt x="746" y="333"/>
                      <a:pt x="686" y="242"/>
                    </a:cubicBezTo>
                    <a:cubicBezTo>
                      <a:pt x="622" y="147"/>
                      <a:pt x="540" y="64"/>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8" name="Google Shape;6308;p60"/>
              <p:cNvSpPr/>
              <p:nvPr/>
            </p:nvSpPr>
            <p:spPr>
              <a:xfrm>
                <a:off x="1521875" y="4456125"/>
                <a:ext cx="17450" cy="18175"/>
              </a:xfrm>
              <a:custGeom>
                <a:avLst/>
                <a:gdLst/>
                <a:ahLst/>
                <a:cxnLst/>
                <a:rect l="l" t="t" r="r" b="b"/>
                <a:pathLst>
                  <a:path w="698" h="727" extrusionOk="0">
                    <a:moveTo>
                      <a:pt x="0" y="0"/>
                    </a:moveTo>
                    <a:lnTo>
                      <a:pt x="0" y="0"/>
                    </a:lnTo>
                    <a:cubicBezTo>
                      <a:pt x="17" y="165"/>
                      <a:pt x="78" y="335"/>
                      <a:pt x="168" y="488"/>
                    </a:cubicBezTo>
                    <a:cubicBezTo>
                      <a:pt x="218" y="574"/>
                      <a:pt x="278" y="653"/>
                      <a:pt x="346" y="726"/>
                    </a:cubicBezTo>
                    <a:cubicBezTo>
                      <a:pt x="501" y="540"/>
                      <a:pt x="634" y="328"/>
                      <a:pt x="698" y="111"/>
                    </a:cubicBezTo>
                    <a:cubicBezTo>
                      <a:pt x="521" y="96"/>
                      <a:pt x="347" y="71"/>
                      <a:pt x="173" y="37"/>
                    </a:cubicBezTo>
                    <a:cubicBezTo>
                      <a:pt x="115" y="26"/>
                      <a:pt x="58" y="1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09" name="Google Shape;6309;p60"/>
              <p:cNvSpPr/>
              <p:nvPr/>
            </p:nvSpPr>
            <p:spPr>
              <a:xfrm>
                <a:off x="1521475" y="4441650"/>
                <a:ext cx="18925" cy="17250"/>
              </a:xfrm>
              <a:custGeom>
                <a:avLst/>
                <a:gdLst/>
                <a:ahLst/>
                <a:cxnLst/>
                <a:rect l="l" t="t" r="r" b="b"/>
                <a:pathLst>
                  <a:path w="757" h="690" extrusionOk="0">
                    <a:moveTo>
                      <a:pt x="326" y="1"/>
                    </a:moveTo>
                    <a:cubicBezTo>
                      <a:pt x="127" y="128"/>
                      <a:pt x="0" y="311"/>
                      <a:pt x="13" y="538"/>
                    </a:cubicBezTo>
                    <a:cubicBezTo>
                      <a:pt x="14" y="552"/>
                      <a:pt x="15" y="565"/>
                      <a:pt x="17" y="579"/>
                    </a:cubicBezTo>
                    <a:cubicBezTo>
                      <a:pt x="74" y="593"/>
                      <a:pt x="131" y="606"/>
                      <a:pt x="189" y="616"/>
                    </a:cubicBezTo>
                    <a:cubicBezTo>
                      <a:pt x="363" y="650"/>
                      <a:pt x="538" y="675"/>
                      <a:pt x="715" y="690"/>
                    </a:cubicBezTo>
                    <a:cubicBezTo>
                      <a:pt x="719" y="675"/>
                      <a:pt x="723" y="659"/>
                      <a:pt x="727" y="644"/>
                    </a:cubicBezTo>
                    <a:cubicBezTo>
                      <a:pt x="756" y="524"/>
                      <a:pt x="694" y="378"/>
                      <a:pt x="570"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0" name="Google Shape;6310;p60"/>
              <p:cNvSpPr/>
              <p:nvPr/>
            </p:nvSpPr>
            <p:spPr>
              <a:xfrm>
                <a:off x="1307825" y="4303425"/>
                <a:ext cx="76150" cy="100025"/>
              </a:xfrm>
              <a:custGeom>
                <a:avLst/>
                <a:gdLst/>
                <a:ahLst/>
                <a:cxnLst/>
                <a:rect l="l" t="t" r="r" b="b"/>
                <a:pathLst>
                  <a:path w="3046" h="4001" extrusionOk="0">
                    <a:moveTo>
                      <a:pt x="2249" y="0"/>
                    </a:moveTo>
                    <a:lnTo>
                      <a:pt x="1" y="1849"/>
                    </a:lnTo>
                    <a:lnTo>
                      <a:pt x="273" y="2073"/>
                    </a:lnTo>
                    <a:cubicBezTo>
                      <a:pt x="345" y="2009"/>
                      <a:pt x="444" y="1971"/>
                      <a:pt x="558" y="1971"/>
                    </a:cubicBezTo>
                    <a:cubicBezTo>
                      <a:pt x="564" y="1971"/>
                      <a:pt x="570" y="1971"/>
                      <a:pt x="576" y="1971"/>
                    </a:cubicBezTo>
                    <a:cubicBezTo>
                      <a:pt x="767" y="1977"/>
                      <a:pt x="936" y="2179"/>
                      <a:pt x="924" y="2368"/>
                    </a:cubicBezTo>
                    <a:cubicBezTo>
                      <a:pt x="918" y="2435"/>
                      <a:pt x="897" y="2500"/>
                      <a:pt x="862" y="2557"/>
                    </a:cubicBezTo>
                    <a:lnTo>
                      <a:pt x="2617" y="4001"/>
                    </a:lnTo>
                    <a:cubicBezTo>
                      <a:pt x="2725" y="3818"/>
                      <a:pt x="2815" y="3627"/>
                      <a:pt x="2886" y="3427"/>
                    </a:cubicBezTo>
                    <a:cubicBezTo>
                      <a:pt x="2991" y="3128"/>
                      <a:pt x="3045" y="2814"/>
                      <a:pt x="3044" y="2498"/>
                    </a:cubicBezTo>
                    <a:cubicBezTo>
                      <a:pt x="3044" y="2151"/>
                      <a:pt x="3001" y="1804"/>
                      <a:pt x="2915" y="1469"/>
                    </a:cubicBezTo>
                    <a:cubicBezTo>
                      <a:pt x="2802" y="1023"/>
                      <a:pt x="2620" y="607"/>
                      <a:pt x="2385" y="213"/>
                    </a:cubicBezTo>
                    <a:cubicBezTo>
                      <a:pt x="2342" y="141"/>
                      <a:pt x="2297" y="69"/>
                      <a:pt x="22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1" name="Google Shape;6311;p60"/>
              <p:cNvSpPr/>
              <p:nvPr/>
            </p:nvSpPr>
            <p:spPr>
              <a:xfrm>
                <a:off x="1314625" y="4352675"/>
                <a:ext cx="16650" cy="14700"/>
              </a:xfrm>
              <a:custGeom>
                <a:avLst/>
                <a:gdLst/>
                <a:ahLst/>
                <a:cxnLst/>
                <a:rect l="l" t="t" r="r" b="b"/>
                <a:pathLst>
                  <a:path w="666" h="588" extrusionOk="0">
                    <a:moveTo>
                      <a:pt x="290" y="0"/>
                    </a:moveTo>
                    <a:cubicBezTo>
                      <a:pt x="174" y="0"/>
                      <a:pt x="74" y="38"/>
                      <a:pt x="1" y="103"/>
                    </a:cubicBezTo>
                    <a:lnTo>
                      <a:pt x="590" y="587"/>
                    </a:lnTo>
                    <a:cubicBezTo>
                      <a:pt x="625" y="530"/>
                      <a:pt x="646" y="465"/>
                      <a:pt x="651" y="398"/>
                    </a:cubicBezTo>
                    <a:cubicBezTo>
                      <a:pt x="665" y="208"/>
                      <a:pt x="495" y="7"/>
                      <a:pt x="304" y="0"/>
                    </a:cubicBezTo>
                    <a:cubicBezTo>
                      <a:pt x="299" y="0"/>
                      <a:pt x="294" y="0"/>
                      <a:pt x="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2" name="Google Shape;6312;p60"/>
              <p:cNvSpPr/>
              <p:nvPr/>
            </p:nvSpPr>
            <p:spPr>
              <a:xfrm>
                <a:off x="1988575" y="4201600"/>
                <a:ext cx="225250" cy="240100"/>
              </a:xfrm>
              <a:custGeom>
                <a:avLst/>
                <a:gdLst/>
                <a:ahLst/>
                <a:cxnLst/>
                <a:rect l="l" t="t" r="r" b="b"/>
                <a:pathLst>
                  <a:path w="9010" h="9604" extrusionOk="0">
                    <a:moveTo>
                      <a:pt x="5789" y="1297"/>
                    </a:moveTo>
                    <a:cubicBezTo>
                      <a:pt x="5561" y="1306"/>
                      <a:pt x="5367" y="1390"/>
                      <a:pt x="5194" y="1540"/>
                    </a:cubicBezTo>
                    <a:cubicBezTo>
                      <a:pt x="5366" y="1390"/>
                      <a:pt x="5561" y="1306"/>
                      <a:pt x="5789" y="1297"/>
                    </a:cubicBezTo>
                    <a:close/>
                    <a:moveTo>
                      <a:pt x="4080" y="1423"/>
                    </a:moveTo>
                    <a:lnTo>
                      <a:pt x="4080" y="1423"/>
                    </a:lnTo>
                    <a:cubicBezTo>
                      <a:pt x="4080" y="1650"/>
                      <a:pt x="4141" y="1866"/>
                      <a:pt x="4206" y="2083"/>
                    </a:cubicBezTo>
                    <a:cubicBezTo>
                      <a:pt x="4141" y="1867"/>
                      <a:pt x="4080" y="1650"/>
                      <a:pt x="4080" y="1423"/>
                    </a:cubicBezTo>
                    <a:close/>
                    <a:moveTo>
                      <a:pt x="6523" y="6043"/>
                    </a:moveTo>
                    <a:cubicBezTo>
                      <a:pt x="6529" y="6043"/>
                      <a:pt x="6534" y="6043"/>
                      <a:pt x="6540" y="6043"/>
                    </a:cubicBezTo>
                    <a:cubicBezTo>
                      <a:pt x="6731" y="6050"/>
                      <a:pt x="6901" y="6251"/>
                      <a:pt x="6888" y="6441"/>
                    </a:cubicBezTo>
                    <a:lnTo>
                      <a:pt x="6888" y="6440"/>
                    </a:lnTo>
                    <a:cubicBezTo>
                      <a:pt x="6870" y="6658"/>
                      <a:pt x="6695" y="6820"/>
                      <a:pt x="6503" y="6820"/>
                    </a:cubicBezTo>
                    <a:cubicBezTo>
                      <a:pt x="6498" y="6820"/>
                      <a:pt x="6492" y="6820"/>
                      <a:pt x="6487" y="6819"/>
                    </a:cubicBezTo>
                    <a:cubicBezTo>
                      <a:pt x="6256" y="6809"/>
                      <a:pt x="6097" y="6611"/>
                      <a:pt x="6109" y="6419"/>
                    </a:cubicBezTo>
                    <a:cubicBezTo>
                      <a:pt x="6122" y="6198"/>
                      <a:pt x="6291" y="6043"/>
                      <a:pt x="6523" y="6043"/>
                    </a:cubicBezTo>
                    <a:close/>
                    <a:moveTo>
                      <a:pt x="2499" y="6046"/>
                    </a:moveTo>
                    <a:cubicBezTo>
                      <a:pt x="2501" y="6046"/>
                      <a:pt x="2503" y="6047"/>
                      <a:pt x="2505" y="6047"/>
                    </a:cubicBezTo>
                    <a:cubicBezTo>
                      <a:pt x="2721" y="6049"/>
                      <a:pt x="2898" y="6221"/>
                      <a:pt x="2907" y="6437"/>
                    </a:cubicBezTo>
                    <a:cubicBezTo>
                      <a:pt x="2892" y="6647"/>
                      <a:pt x="2723" y="6821"/>
                      <a:pt x="2517" y="6821"/>
                    </a:cubicBezTo>
                    <a:cubicBezTo>
                      <a:pt x="2514" y="6821"/>
                      <a:pt x="2511" y="6821"/>
                      <a:pt x="2508" y="6821"/>
                    </a:cubicBezTo>
                    <a:lnTo>
                      <a:pt x="2508" y="6819"/>
                    </a:lnTo>
                    <a:cubicBezTo>
                      <a:pt x="2279" y="6813"/>
                      <a:pt x="2119" y="6614"/>
                      <a:pt x="2127" y="6424"/>
                    </a:cubicBezTo>
                    <a:cubicBezTo>
                      <a:pt x="2135" y="6214"/>
                      <a:pt x="2292" y="6046"/>
                      <a:pt x="2499" y="6046"/>
                    </a:cubicBezTo>
                    <a:close/>
                    <a:moveTo>
                      <a:pt x="4505" y="6300"/>
                    </a:moveTo>
                    <a:cubicBezTo>
                      <a:pt x="4585" y="6300"/>
                      <a:pt x="4666" y="6317"/>
                      <a:pt x="4747" y="6350"/>
                    </a:cubicBezTo>
                    <a:cubicBezTo>
                      <a:pt x="5171" y="6520"/>
                      <a:pt x="5663" y="6889"/>
                      <a:pt x="5841" y="7306"/>
                    </a:cubicBezTo>
                    <a:cubicBezTo>
                      <a:pt x="6115" y="7944"/>
                      <a:pt x="5338" y="8595"/>
                      <a:pt x="4486" y="8595"/>
                    </a:cubicBezTo>
                    <a:cubicBezTo>
                      <a:pt x="4122" y="8595"/>
                      <a:pt x="3745" y="8476"/>
                      <a:pt x="3429" y="8188"/>
                    </a:cubicBezTo>
                    <a:cubicBezTo>
                      <a:pt x="3213" y="7990"/>
                      <a:pt x="3041" y="7625"/>
                      <a:pt x="3155" y="7357"/>
                    </a:cubicBezTo>
                    <a:cubicBezTo>
                      <a:pt x="3214" y="7215"/>
                      <a:pt x="3285" y="7080"/>
                      <a:pt x="3392" y="6964"/>
                    </a:cubicBezTo>
                    <a:cubicBezTo>
                      <a:pt x="3635" y="6695"/>
                      <a:pt x="3935" y="6485"/>
                      <a:pt x="4270" y="6347"/>
                    </a:cubicBezTo>
                    <a:cubicBezTo>
                      <a:pt x="4349" y="6316"/>
                      <a:pt x="4427" y="6300"/>
                      <a:pt x="4505" y="6300"/>
                    </a:cubicBezTo>
                    <a:close/>
                    <a:moveTo>
                      <a:pt x="4365" y="1"/>
                    </a:moveTo>
                    <a:cubicBezTo>
                      <a:pt x="4342" y="1"/>
                      <a:pt x="4319" y="2"/>
                      <a:pt x="4295" y="3"/>
                    </a:cubicBezTo>
                    <a:cubicBezTo>
                      <a:pt x="4115" y="16"/>
                      <a:pt x="3968" y="100"/>
                      <a:pt x="3840" y="220"/>
                    </a:cubicBezTo>
                    <a:cubicBezTo>
                      <a:pt x="3565" y="479"/>
                      <a:pt x="3452" y="813"/>
                      <a:pt x="3421" y="1177"/>
                    </a:cubicBezTo>
                    <a:cubicBezTo>
                      <a:pt x="3394" y="1471"/>
                      <a:pt x="3447" y="1766"/>
                      <a:pt x="3575" y="2032"/>
                    </a:cubicBezTo>
                    <a:cubicBezTo>
                      <a:pt x="3598" y="2081"/>
                      <a:pt x="3588" y="2099"/>
                      <a:pt x="3542" y="2113"/>
                    </a:cubicBezTo>
                    <a:cubicBezTo>
                      <a:pt x="3519" y="2119"/>
                      <a:pt x="3497" y="2122"/>
                      <a:pt x="3476" y="2129"/>
                    </a:cubicBezTo>
                    <a:cubicBezTo>
                      <a:pt x="3080" y="2245"/>
                      <a:pt x="2700" y="2395"/>
                      <a:pt x="2346" y="2609"/>
                    </a:cubicBezTo>
                    <a:cubicBezTo>
                      <a:pt x="1908" y="2875"/>
                      <a:pt x="1515" y="3196"/>
                      <a:pt x="1176" y="3584"/>
                    </a:cubicBezTo>
                    <a:cubicBezTo>
                      <a:pt x="814" y="4000"/>
                      <a:pt x="523" y="4457"/>
                      <a:pt x="318" y="4968"/>
                    </a:cubicBezTo>
                    <a:cubicBezTo>
                      <a:pt x="116" y="5471"/>
                      <a:pt x="0" y="5992"/>
                      <a:pt x="7" y="6537"/>
                    </a:cubicBezTo>
                    <a:cubicBezTo>
                      <a:pt x="7" y="6641"/>
                      <a:pt x="2" y="6745"/>
                      <a:pt x="8" y="6848"/>
                    </a:cubicBezTo>
                    <a:cubicBezTo>
                      <a:pt x="13" y="6925"/>
                      <a:pt x="29" y="7000"/>
                      <a:pt x="43" y="7075"/>
                    </a:cubicBezTo>
                    <a:cubicBezTo>
                      <a:pt x="119" y="7485"/>
                      <a:pt x="282" y="7859"/>
                      <a:pt x="508" y="8207"/>
                    </a:cubicBezTo>
                    <a:cubicBezTo>
                      <a:pt x="718" y="8528"/>
                      <a:pt x="972" y="8818"/>
                      <a:pt x="1262" y="9069"/>
                    </a:cubicBezTo>
                    <a:cubicBezTo>
                      <a:pt x="1360" y="9154"/>
                      <a:pt x="1461" y="9235"/>
                      <a:pt x="1564" y="9313"/>
                    </a:cubicBezTo>
                    <a:cubicBezTo>
                      <a:pt x="1601" y="9264"/>
                      <a:pt x="1644" y="9220"/>
                      <a:pt x="1691" y="9182"/>
                    </a:cubicBezTo>
                    <a:cubicBezTo>
                      <a:pt x="1778" y="9110"/>
                      <a:pt x="1883" y="9063"/>
                      <a:pt x="1995" y="9047"/>
                    </a:cubicBezTo>
                    <a:cubicBezTo>
                      <a:pt x="2067" y="9036"/>
                      <a:pt x="2141" y="9031"/>
                      <a:pt x="2217" y="9031"/>
                    </a:cubicBezTo>
                    <a:cubicBezTo>
                      <a:pt x="2765" y="9031"/>
                      <a:pt x="3377" y="9295"/>
                      <a:pt x="3769" y="9603"/>
                    </a:cubicBezTo>
                    <a:cubicBezTo>
                      <a:pt x="3969" y="9474"/>
                      <a:pt x="4242" y="9403"/>
                      <a:pt x="4517" y="9403"/>
                    </a:cubicBezTo>
                    <a:cubicBezTo>
                      <a:pt x="4644" y="9403"/>
                      <a:pt x="4772" y="9418"/>
                      <a:pt x="4893" y="9450"/>
                    </a:cubicBezTo>
                    <a:cubicBezTo>
                      <a:pt x="5015" y="9482"/>
                      <a:pt x="5132" y="9534"/>
                      <a:pt x="5238" y="9604"/>
                    </a:cubicBezTo>
                    <a:cubicBezTo>
                      <a:pt x="5631" y="9296"/>
                      <a:pt x="6245" y="9031"/>
                      <a:pt x="6795" y="9031"/>
                    </a:cubicBezTo>
                    <a:cubicBezTo>
                      <a:pt x="6869" y="9031"/>
                      <a:pt x="6943" y="9035"/>
                      <a:pt x="7014" y="9046"/>
                    </a:cubicBezTo>
                    <a:cubicBezTo>
                      <a:pt x="7126" y="9062"/>
                      <a:pt x="7231" y="9110"/>
                      <a:pt x="7318" y="9181"/>
                    </a:cubicBezTo>
                    <a:cubicBezTo>
                      <a:pt x="7365" y="9220"/>
                      <a:pt x="7407" y="9264"/>
                      <a:pt x="7444" y="9313"/>
                    </a:cubicBezTo>
                    <a:cubicBezTo>
                      <a:pt x="7578" y="9214"/>
                      <a:pt x="7707" y="9107"/>
                      <a:pt x="7830" y="8995"/>
                    </a:cubicBezTo>
                    <a:cubicBezTo>
                      <a:pt x="7971" y="8867"/>
                      <a:pt x="8101" y="8730"/>
                      <a:pt x="8223" y="8584"/>
                    </a:cubicBezTo>
                    <a:cubicBezTo>
                      <a:pt x="8492" y="8257"/>
                      <a:pt x="8709" y="7901"/>
                      <a:pt x="8850" y="7500"/>
                    </a:cubicBezTo>
                    <a:cubicBezTo>
                      <a:pt x="8955" y="7202"/>
                      <a:pt x="9009" y="6889"/>
                      <a:pt x="9009" y="6572"/>
                    </a:cubicBezTo>
                    <a:cubicBezTo>
                      <a:pt x="9008" y="6224"/>
                      <a:pt x="8965" y="5879"/>
                      <a:pt x="8879" y="5542"/>
                    </a:cubicBezTo>
                    <a:cubicBezTo>
                      <a:pt x="8767" y="5096"/>
                      <a:pt x="8585" y="4680"/>
                      <a:pt x="8350" y="4286"/>
                    </a:cubicBezTo>
                    <a:cubicBezTo>
                      <a:pt x="8182" y="4007"/>
                      <a:pt x="7987" y="3747"/>
                      <a:pt x="7768" y="3507"/>
                    </a:cubicBezTo>
                    <a:cubicBezTo>
                      <a:pt x="7537" y="3253"/>
                      <a:pt x="7279" y="3025"/>
                      <a:pt x="6998" y="2828"/>
                    </a:cubicBezTo>
                    <a:cubicBezTo>
                      <a:pt x="6747" y="2651"/>
                      <a:pt x="6485" y="2491"/>
                      <a:pt x="6201" y="2371"/>
                    </a:cubicBezTo>
                    <a:cubicBezTo>
                      <a:pt x="6026" y="2297"/>
                      <a:pt x="5854" y="2219"/>
                      <a:pt x="5670" y="2169"/>
                    </a:cubicBezTo>
                    <a:cubicBezTo>
                      <a:pt x="5657" y="2166"/>
                      <a:pt x="5640" y="2160"/>
                      <a:pt x="5642" y="2145"/>
                    </a:cubicBezTo>
                    <a:cubicBezTo>
                      <a:pt x="5647" y="2133"/>
                      <a:pt x="5655" y="2122"/>
                      <a:pt x="5667" y="2117"/>
                    </a:cubicBezTo>
                    <a:cubicBezTo>
                      <a:pt x="5777" y="2063"/>
                      <a:pt x="5873" y="1988"/>
                      <a:pt x="5967" y="1911"/>
                    </a:cubicBezTo>
                    <a:cubicBezTo>
                      <a:pt x="6117" y="1787"/>
                      <a:pt x="6234" y="1639"/>
                      <a:pt x="6298" y="1457"/>
                    </a:cubicBezTo>
                    <a:cubicBezTo>
                      <a:pt x="6383" y="1216"/>
                      <a:pt x="6306" y="970"/>
                      <a:pt x="6064" y="868"/>
                    </a:cubicBezTo>
                    <a:cubicBezTo>
                      <a:pt x="6010" y="846"/>
                      <a:pt x="5954" y="829"/>
                      <a:pt x="5896" y="817"/>
                    </a:cubicBezTo>
                    <a:cubicBezTo>
                      <a:pt x="5853" y="808"/>
                      <a:pt x="5810" y="804"/>
                      <a:pt x="5767" y="804"/>
                    </a:cubicBezTo>
                    <a:cubicBezTo>
                      <a:pt x="5676" y="804"/>
                      <a:pt x="5586" y="821"/>
                      <a:pt x="5496" y="838"/>
                    </a:cubicBezTo>
                    <a:cubicBezTo>
                      <a:pt x="5349" y="866"/>
                      <a:pt x="5212" y="924"/>
                      <a:pt x="5078" y="991"/>
                    </a:cubicBezTo>
                    <a:cubicBezTo>
                      <a:pt x="5069" y="996"/>
                      <a:pt x="5060" y="998"/>
                      <a:pt x="5053" y="998"/>
                    </a:cubicBezTo>
                    <a:cubicBezTo>
                      <a:pt x="5034" y="998"/>
                      <a:pt x="5024" y="983"/>
                      <a:pt x="5030" y="957"/>
                    </a:cubicBezTo>
                    <a:cubicBezTo>
                      <a:pt x="5052" y="847"/>
                      <a:pt x="5059" y="733"/>
                      <a:pt x="5047" y="620"/>
                    </a:cubicBezTo>
                    <a:cubicBezTo>
                      <a:pt x="5012" y="207"/>
                      <a:pt x="4718"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3" name="Google Shape;6313;p60"/>
              <p:cNvSpPr/>
              <p:nvPr/>
            </p:nvSpPr>
            <p:spPr>
              <a:xfrm>
                <a:off x="2141000" y="4352675"/>
                <a:ext cx="20125" cy="19450"/>
              </a:xfrm>
              <a:custGeom>
                <a:avLst/>
                <a:gdLst/>
                <a:ahLst/>
                <a:cxnLst/>
                <a:rect l="l" t="t" r="r" b="b"/>
                <a:pathLst>
                  <a:path w="805" h="778" extrusionOk="0">
                    <a:moveTo>
                      <a:pt x="427" y="0"/>
                    </a:moveTo>
                    <a:cubicBezTo>
                      <a:pt x="195" y="0"/>
                      <a:pt x="26" y="156"/>
                      <a:pt x="12" y="377"/>
                    </a:cubicBezTo>
                    <a:cubicBezTo>
                      <a:pt x="0" y="569"/>
                      <a:pt x="159" y="767"/>
                      <a:pt x="390" y="778"/>
                    </a:cubicBezTo>
                    <a:cubicBezTo>
                      <a:pt x="394" y="778"/>
                      <a:pt x="399" y="778"/>
                      <a:pt x="404" y="778"/>
                    </a:cubicBezTo>
                    <a:cubicBezTo>
                      <a:pt x="597" y="778"/>
                      <a:pt x="773" y="616"/>
                      <a:pt x="791" y="398"/>
                    </a:cubicBezTo>
                    <a:cubicBezTo>
                      <a:pt x="804" y="208"/>
                      <a:pt x="634" y="7"/>
                      <a:pt x="443" y="0"/>
                    </a:cubicBezTo>
                    <a:cubicBezTo>
                      <a:pt x="437"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4" name="Google Shape;6314;p60"/>
              <p:cNvSpPr/>
              <p:nvPr/>
            </p:nvSpPr>
            <p:spPr>
              <a:xfrm>
                <a:off x="204155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399" y="775"/>
                    </a:cubicBezTo>
                    <a:cubicBezTo>
                      <a:pt x="604" y="775"/>
                      <a:pt x="774"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5" name="Google Shape;6315;p60"/>
              <p:cNvSpPr/>
              <p:nvPr/>
            </p:nvSpPr>
            <p:spPr>
              <a:xfrm>
                <a:off x="206457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6" y="1"/>
                    </a:moveTo>
                    <a:cubicBezTo>
                      <a:pt x="1387" y="1"/>
                      <a:pt x="1309" y="17"/>
                      <a:pt x="1230" y="49"/>
                    </a:cubicBezTo>
                    <a:cubicBezTo>
                      <a:pt x="895" y="187"/>
                      <a:pt x="595" y="397"/>
                      <a:pt x="352" y="665"/>
                    </a:cubicBezTo>
                    <a:cubicBezTo>
                      <a:pt x="245" y="781"/>
                      <a:pt x="174" y="917"/>
                      <a:pt x="115" y="1058"/>
                    </a:cubicBezTo>
                    <a:cubicBezTo>
                      <a:pt x="1" y="1326"/>
                      <a:pt x="173" y="1691"/>
                      <a:pt x="389" y="1889"/>
                    </a:cubicBezTo>
                    <a:cubicBezTo>
                      <a:pt x="705" y="2177"/>
                      <a:pt x="1082" y="2296"/>
                      <a:pt x="1446" y="2296"/>
                    </a:cubicBezTo>
                    <a:cubicBezTo>
                      <a:pt x="2298" y="2296"/>
                      <a:pt x="3075" y="1645"/>
                      <a:pt x="2801" y="1008"/>
                    </a:cubicBezTo>
                    <a:cubicBezTo>
                      <a:pt x="2623" y="591"/>
                      <a:pt x="2131" y="222"/>
                      <a:pt x="1707" y="51"/>
                    </a:cubicBezTo>
                    <a:cubicBezTo>
                      <a:pt x="1626" y="18"/>
                      <a:pt x="1546" y="1"/>
                      <a:pt x="1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6" name="Google Shape;6316;p60"/>
              <p:cNvSpPr/>
              <p:nvPr/>
            </p:nvSpPr>
            <p:spPr>
              <a:xfrm>
                <a:off x="2118575" y="4434400"/>
                <a:ext cx="67925" cy="63300"/>
              </a:xfrm>
              <a:custGeom>
                <a:avLst/>
                <a:gdLst/>
                <a:ahLst/>
                <a:cxnLst/>
                <a:rect l="l" t="t" r="r" b="b"/>
                <a:pathLst>
                  <a:path w="2717" h="2532" extrusionOk="0">
                    <a:moveTo>
                      <a:pt x="2244" y="1"/>
                    </a:moveTo>
                    <a:cubicBezTo>
                      <a:pt x="1900" y="256"/>
                      <a:pt x="1524" y="465"/>
                      <a:pt x="1125" y="624"/>
                    </a:cubicBezTo>
                    <a:cubicBezTo>
                      <a:pt x="1030" y="661"/>
                      <a:pt x="935" y="697"/>
                      <a:pt x="839" y="730"/>
                    </a:cubicBezTo>
                    <a:cubicBezTo>
                      <a:pt x="678" y="784"/>
                      <a:pt x="515" y="830"/>
                      <a:pt x="349" y="868"/>
                    </a:cubicBezTo>
                    <a:cubicBezTo>
                      <a:pt x="330" y="1107"/>
                      <a:pt x="200" y="1383"/>
                      <a:pt x="0" y="1593"/>
                    </a:cubicBezTo>
                    <a:cubicBezTo>
                      <a:pt x="16" y="1612"/>
                      <a:pt x="32" y="1631"/>
                      <a:pt x="49" y="1650"/>
                    </a:cubicBezTo>
                    <a:cubicBezTo>
                      <a:pt x="136" y="1748"/>
                      <a:pt x="231" y="1841"/>
                      <a:pt x="332" y="1925"/>
                    </a:cubicBezTo>
                    <a:cubicBezTo>
                      <a:pt x="671" y="2209"/>
                      <a:pt x="1224" y="2531"/>
                      <a:pt x="1673" y="2531"/>
                    </a:cubicBezTo>
                    <a:cubicBezTo>
                      <a:pt x="1813" y="2531"/>
                      <a:pt x="1942" y="2500"/>
                      <a:pt x="2052" y="2428"/>
                    </a:cubicBezTo>
                    <a:cubicBezTo>
                      <a:pt x="2610" y="2057"/>
                      <a:pt x="2717" y="610"/>
                      <a:pt x="2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7" name="Google Shape;6317;p60"/>
              <p:cNvSpPr/>
              <p:nvPr/>
            </p:nvSpPr>
            <p:spPr>
              <a:xfrm>
                <a:off x="2119525" y="4427375"/>
                <a:ext cx="55175" cy="28775"/>
              </a:xfrm>
              <a:custGeom>
                <a:avLst/>
                <a:gdLst/>
                <a:ahLst/>
                <a:cxnLst/>
                <a:rect l="l" t="t" r="r" b="b"/>
                <a:pathLst>
                  <a:path w="2207" h="1151" extrusionOk="0">
                    <a:moveTo>
                      <a:pt x="1555" y="0"/>
                    </a:moveTo>
                    <a:cubicBezTo>
                      <a:pt x="1006" y="0"/>
                      <a:pt x="393" y="265"/>
                      <a:pt x="0" y="574"/>
                    </a:cubicBezTo>
                    <a:cubicBezTo>
                      <a:pt x="96" y="637"/>
                      <a:pt x="177" y="720"/>
                      <a:pt x="241" y="814"/>
                    </a:cubicBezTo>
                    <a:cubicBezTo>
                      <a:pt x="300" y="905"/>
                      <a:pt x="321" y="1023"/>
                      <a:pt x="311" y="1150"/>
                    </a:cubicBezTo>
                    <a:cubicBezTo>
                      <a:pt x="477" y="1112"/>
                      <a:pt x="639" y="1066"/>
                      <a:pt x="801" y="1011"/>
                    </a:cubicBezTo>
                    <a:cubicBezTo>
                      <a:pt x="898" y="979"/>
                      <a:pt x="992" y="943"/>
                      <a:pt x="1087" y="905"/>
                    </a:cubicBezTo>
                    <a:cubicBezTo>
                      <a:pt x="1486" y="747"/>
                      <a:pt x="1862" y="538"/>
                      <a:pt x="2206" y="282"/>
                    </a:cubicBezTo>
                    <a:cubicBezTo>
                      <a:pt x="2169" y="234"/>
                      <a:pt x="2127" y="189"/>
                      <a:pt x="2080" y="151"/>
                    </a:cubicBezTo>
                    <a:cubicBezTo>
                      <a:pt x="1993" y="79"/>
                      <a:pt x="1889"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8" name="Google Shape;6318;p60"/>
              <p:cNvSpPr/>
              <p:nvPr/>
            </p:nvSpPr>
            <p:spPr>
              <a:xfrm>
                <a:off x="2015900"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2"/>
                      <a:pt x="2580" y="1749"/>
                      <a:pt x="2668" y="1651"/>
                    </a:cubicBezTo>
                    <a:cubicBezTo>
                      <a:pt x="2684" y="1632"/>
                      <a:pt x="2700" y="1614"/>
                      <a:pt x="2714" y="1596"/>
                    </a:cubicBezTo>
                    <a:cubicBezTo>
                      <a:pt x="2646" y="1524"/>
                      <a:pt x="2587" y="1444"/>
                      <a:pt x="2537" y="1359"/>
                    </a:cubicBezTo>
                    <a:cubicBezTo>
                      <a:pt x="2446" y="1205"/>
                      <a:pt x="2387" y="1036"/>
                      <a:pt x="2369" y="870"/>
                    </a:cubicBezTo>
                    <a:cubicBezTo>
                      <a:pt x="2203" y="832"/>
                      <a:pt x="2039" y="785"/>
                      <a:pt x="1879" y="731"/>
                    </a:cubicBezTo>
                    <a:cubicBezTo>
                      <a:pt x="1582" y="631"/>
                      <a:pt x="1296" y="504"/>
                      <a:pt x="1022" y="353"/>
                    </a:cubicBezTo>
                    <a:cubicBezTo>
                      <a:pt x="830"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19" name="Google Shape;6319;p60"/>
              <p:cNvSpPr/>
              <p:nvPr/>
            </p:nvSpPr>
            <p:spPr>
              <a:xfrm>
                <a:off x="2027700" y="4427350"/>
                <a:ext cx="55150" cy="28800"/>
              </a:xfrm>
              <a:custGeom>
                <a:avLst/>
                <a:gdLst/>
                <a:ahLst/>
                <a:cxnLst/>
                <a:rect l="l" t="t" r="r" b="b"/>
                <a:pathLst>
                  <a:path w="2206" h="1152" extrusionOk="0">
                    <a:moveTo>
                      <a:pt x="650" y="1"/>
                    </a:moveTo>
                    <a:cubicBezTo>
                      <a:pt x="575" y="1"/>
                      <a:pt x="502" y="5"/>
                      <a:pt x="431" y="16"/>
                    </a:cubicBezTo>
                    <a:cubicBezTo>
                      <a:pt x="319" y="32"/>
                      <a:pt x="214" y="78"/>
                      <a:pt x="127" y="151"/>
                    </a:cubicBezTo>
                    <a:cubicBezTo>
                      <a:pt x="80" y="189"/>
                      <a:pt x="37" y="234"/>
                      <a:pt x="0" y="282"/>
                    </a:cubicBezTo>
                    <a:cubicBezTo>
                      <a:pt x="176" y="411"/>
                      <a:pt x="360" y="530"/>
                      <a:pt x="550" y="634"/>
                    </a:cubicBezTo>
                    <a:cubicBezTo>
                      <a:pt x="824" y="785"/>
                      <a:pt x="1111" y="912"/>
                      <a:pt x="1408" y="1012"/>
                    </a:cubicBezTo>
                    <a:cubicBezTo>
                      <a:pt x="1568" y="1066"/>
                      <a:pt x="1731" y="1113"/>
                      <a:pt x="1898" y="1151"/>
                    </a:cubicBezTo>
                    <a:cubicBezTo>
                      <a:pt x="1896" y="1137"/>
                      <a:pt x="1895" y="1124"/>
                      <a:pt x="1894"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0" name="Google Shape;6320;p60"/>
              <p:cNvSpPr/>
              <p:nvPr/>
            </p:nvSpPr>
            <p:spPr>
              <a:xfrm>
                <a:off x="2083750" y="4458850"/>
                <a:ext cx="34850" cy="23750"/>
              </a:xfrm>
              <a:custGeom>
                <a:avLst/>
                <a:gdLst/>
                <a:ahLst/>
                <a:cxnLst/>
                <a:rect l="l" t="t" r="r" b="b"/>
                <a:pathLst>
                  <a:path w="1394" h="950" extrusionOk="0">
                    <a:moveTo>
                      <a:pt x="1042" y="1"/>
                    </a:moveTo>
                    <a:cubicBezTo>
                      <a:pt x="927" y="13"/>
                      <a:pt x="811" y="18"/>
                      <a:pt x="695" y="18"/>
                    </a:cubicBezTo>
                    <a:cubicBezTo>
                      <a:pt x="634" y="18"/>
                      <a:pt x="573" y="17"/>
                      <a:pt x="512" y="13"/>
                    </a:cubicBezTo>
                    <a:cubicBezTo>
                      <a:pt x="459" y="10"/>
                      <a:pt x="405" y="6"/>
                      <a:pt x="353" y="2"/>
                    </a:cubicBezTo>
                    <a:cubicBezTo>
                      <a:pt x="290" y="219"/>
                      <a:pt x="157" y="431"/>
                      <a:pt x="0" y="617"/>
                    </a:cubicBezTo>
                    <a:cubicBezTo>
                      <a:pt x="83" y="707"/>
                      <a:pt x="179" y="782"/>
                      <a:pt x="285" y="841"/>
                    </a:cubicBezTo>
                    <a:cubicBezTo>
                      <a:pt x="425" y="916"/>
                      <a:pt x="563" y="949"/>
                      <a:pt x="695" y="949"/>
                    </a:cubicBezTo>
                    <a:cubicBezTo>
                      <a:pt x="965" y="949"/>
                      <a:pt x="1209"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1" name="Google Shape;6321;p60"/>
              <p:cNvSpPr/>
              <p:nvPr/>
            </p:nvSpPr>
            <p:spPr>
              <a:xfrm>
                <a:off x="2082825" y="4436625"/>
                <a:ext cx="36725" cy="22700"/>
              </a:xfrm>
              <a:custGeom>
                <a:avLst/>
                <a:gdLst/>
                <a:ahLst/>
                <a:cxnLst/>
                <a:rect l="l" t="t" r="r" b="b"/>
                <a:pathLst>
                  <a:path w="1469" h="908" extrusionOk="0">
                    <a:moveTo>
                      <a:pt x="748" y="1"/>
                    </a:moveTo>
                    <a:cubicBezTo>
                      <a:pt x="473" y="1"/>
                      <a:pt x="200" y="72"/>
                      <a:pt x="0" y="201"/>
                    </a:cubicBezTo>
                    <a:cubicBezTo>
                      <a:pt x="89" y="270"/>
                      <a:pt x="171" y="347"/>
                      <a:pt x="246" y="433"/>
                    </a:cubicBezTo>
                    <a:cubicBezTo>
                      <a:pt x="370" y="579"/>
                      <a:pt x="432" y="725"/>
                      <a:pt x="402" y="845"/>
                    </a:cubicBezTo>
                    <a:cubicBezTo>
                      <a:pt x="399" y="860"/>
                      <a:pt x="395" y="876"/>
                      <a:pt x="390" y="891"/>
                    </a:cubicBezTo>
                    <a:cubicBezTo>
                      <a:pt x="444" y="895"/>
                      <a:pt x="496" y="899"/>
                      <a:pt x="549" y="902"/>
                    </a:cubicBezTo>
                    <a:cubicBezTo>
                      <a:pt x="610" y="906"/>
                      <a:pt x="671" y="907"/>
                      <a:pt x="732" y="907"/>
                    </a:cubicBezTo>
                    <a:cubicBezTo>
                      <a:pt x="848" y="907"/>
                      <a:pt x="964" y="902"/>
                      <a:pt x="1080" y="890"/>
                    </a:cubicBezTo>
                    <a:cubicBezTo>
                      <a:pt x="1075" y="874"/>
                      <a:pt x="1072" y="859"/>
                      <a:pt x="1068" y="844"/>
                    </a:cubicBezTo>
                    <a:cubicBezTo>
                      <a:pt x="1023" y="661"/>
                      <a:pt x="1191" y="421"/>
                      <a:pt x="1468" y="202"/>
                    </a:cubicBezTo>
                    <a:cubicBezTo>
                      <a:pt x="1363" y="132"/>
                      <a:pt x="1246"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2" name="Google Shape;6322;p60"/>
              <p:cNvSpPr/>
              <p:nvPr/>
            </p:nvSpPr>
            <p:spPr>
              <a:xfrm>
                <a:off x="2109800" y="4456100"/>
                <a:ext cx="17500" cy="18150"/>
              </a:xfrm>
              <a:custGeom>
                <a:avLst/>
                <a:gdLst/>
                <a:ahLst/>
                <a:cxnLst/>
                <a:rect l="l" t="t" r="r" b="b"/>
                <a:pathLst>
                  <a:path w="700" h="726" extrusionOk="0">
                    <a:moveTo>
                      <a:pt x="700" y="0"/>
                    </a:moveTo>
                    <a:lnTo>
                      <a:pt x="700" y="0"/>
                    </a:lnTo>
                    <a:cubicBezTo>
                      <a:pt x="556" y="33"/>
                      <a:pt x="411" y="60"/>
                      <a:pt x="264" y="80"/>
                    </a:cubicBezTo>
                    <a:cubicBezTo>
                      <a:pt x="177" y="92"/>
                      <a:pt x="89" y="102"/>
                      <a:pt x="0" y="111"/>
                    </a:cubicBezTo>
                    <a:cubicBezTo>
                      <a:pt x="64" y="327"/>
                      <a:pt x="196" y="539"/>
                      <a:pt x="351" y="725"/>
                    </a:cubicBezTo>
                    <a:cubicBezTo>
                      <a:pt x="551"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3" name="Google Shape;6323;p60"/>
              <p:cNvSpPr/>
              <p:nvPr/>
            </p:nvSpPr>
            <p:spPr>
              <a:xfrm>
                <a:off x="2108375" y="4441675"/>
                <a:ext cx="19200" cy="17200"/>
              </a:xfrm>
              <a:custGeom>
                <a:avLst/>
                <a:gdLst/>
                <a:ahLst/>
                <a:cxnLst/>
                <a:rect l="l" t="t" r="r" b="b"/>
                <a:pathLst>
                  <a:path w="768" h="688" extrusionOk="0">
                    <a:moveTo>
                      <a:pt x="446" y="1"/>
                    </a:moveTo>
                    <a:cubicBezTo>
                      <a:pt x="168" y="219"/>
                      <a:pt x="1" y="459"/>
                      <a:pt x="46" y="643"/>
                    </a:cubicBezTo>
                    <a:cubicBezTo>
                      <a:pt x="49" y="658"/>
                      <a:pt x="53" y="673"/>
                      <a:pt x="57" y="688"/>
                    </a:cubicBezTo>
                    <a:cubicBezTo>
                      <a:pt x="146" y="679"/>
                      <a:pt x="234" y="669"/>
                      <a:pt x="321" y="657"/>
                    </a:cubicBezTo>
                    <a:cubicBezTo>
                      <a:pt x="469" y="637"/>
                      <a:pt x="613" y="610"/>
                      <a:pt x="757" y="577"/>
                    </a:cubicBezTo>
                    <a:cubicBezTo>
                      <a:pt x="767" y="450"/>
                      <a:pt x="746" y="333"/>
                      <a:pt x="687"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4" name="Google Shape;6324;p60"/>
              <p:cNvSpPr/>
              <p:nvPr/>
            </p:nvSpPr>
            <p:spPr>
              <a:xfrm>
                <a:off x="2075100" y="4456125"/>
                <a:ext cx="17475" cy="18175"/>
              </a:xfrm>
              <a:custGeom>
                <a:avLst/>
                <a:gdLst/>
                <a:ahLst/>
                <a:cxnLst/>
                <a:rect l="l" t="t" r="r" b="b"/>
                <a:pathLst>
                  <a:path w="699" h="727" extrusionOk="0">
                    <a:moveTo>
                      <a:pt x="1" y="0"/>
                    </a:moveTo>
                    <a:cubicBezTo>
                      <a:pt x="18" y="165"/>
                      <a:pt x="78" y="335"/>
                      <a:pt x="169" y="488"/>
                    </a:cubicBezTo>
                    <a:cubicBezTo>
                      <a:pt x="219" y="574"/>
                      <a:pt x="278" y="653"/>
                      <a:pt x="346" y="726"/>
                    </a:cubicBezTo>
                    <a:cubicBezTo>
                      <a:pt x="503" y="540"/>
                      <a:pt x="636" y="328"/>
                      <a:pt x="698" y="111"/>
                    </a:cubicBezTo>
                    <a:cubicBezTo>
                      <a:pt x="523" y="96"/>
                      <a:pt x="347" y="71"/>
                      <a:pt x="174" y="37"/>
                    </a:cubicBezTo>
                    <a:cubicBezTo>
                      <a:pt x="116"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5" name="Google Shape;6325;p60"/>
              <p:cNvSpPr/>
              <p:nvPr/>
            </p:nvSpPr>
            <p:spPr>
              <a:xfrm>
                <a:off x="2074700" y="4441650"/>
                <a:ext cx="18925" cy="17250"/>
              </a:xfrm>
              <a:custGeom>
                <a:avLst/>
                <a:gdLst/>
                <a:ahLst/>
                <a:cxnLst/>
                <a:rect l="l" t="t" r="r" b="b"/>
                <a:pathLst>
                  <a:path w="757" h="690" extrusionOk="0">
                    <a:moveTo>
                      <a:pt x="326" y="1"/>
                    </a:moveTo>
                    <a:cubicBezTo>
                      <a:pt x="127" y="128"/>
                      <a:pt x="1" y="311"/>
                      <a:pt x="14" y="538"/>
                    </a:cubicBezTo>
                    <a:cubicBezTo>
                      <a:pt x="15" y="552"/>
                      <a:pt x="16" y="565"/>
                      <a:pt x="18" y="579"/>
                    </a:cubicBezTo>
                    <a:cubicBezTo>
                      <a:pt x="74" y="593"/>
                      <a:pt x="132" y="606"/>
                      <a:pt x="190" y="616"/>
                    </a:cubicBezTo>
                    <a:cubicBezTo>
                      <a:pt x="363" y="650"/>
                      <a:pt x="539" y="675"/>
                      <a:pt x="715" y="690"/>
                    </a:cubicBezTo>
                    <a:cubicBezTo>
                      <a:pt x="720" y="675"/>
                      <a:pt x="724" y="659"/>
                      <a:pt x="728" y="644"/>
                    </a:cubicBezTo>
                    <a:cubicBezTo>
                      <a:pt x="757" y="524"/>
                      <a:pt x="695" y="378"/>
                      <a:pt x="571" y="232"/>
                    </a:cubicBezTo>
                    <a:cubicBezTo>
                      <a:pt x="497" y="146"/>
                      <a:pt x="414"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6" name="Google Shape;6326;p60"/>
              <p:cNvSpPr/>
              <p:nvPr/>
            </p:nvSpPr>
            <p:spPr>
              <a:xfrm>
                <a:off x="1711925" y="4201600"/>
                <a:ext cx="225225" cy="240100"/>
              </a:xfrm>
              <a:custGeom>
                <a:avLst/>
                <a:gdLst/>
                <a:ahLst/>
                <a:cxnLst/>
                <a:rect l="l" t="t" r="r" b="b"/>
                <a:pathLst>
                  <a:path w="9009" h="9604" extrusionOk="0">
                    <a:moveTo>
                      <a:pt x="5791" y="1297"/>
                    </a:moveTo>
                    <a:cubicBezTo>
                      <a:pt x="5563" y="1306"/>
                      <a:pt x="5367" y="1390"/>
                      <a:pt x="5194" y="1540"/>
                    </a:cubicBezTo>
                    <a:cubicBezTo>
                      <a:pt x="5366" y="1390"/>
                      <a:pt x="5563" y="1306"/>
                      <a:pt x="5791" y="1297"/>
                    </a:cubicBezTo>
                    <a:close/>
                    <a:moveTo>
                      <a:pt x="4081" y="1419"/>
                    </a:moveTo>
                    <a:cubicBezTo>
                      <a:pt x="4081" y="1647"/>
                      <a:pt x="4142" y="1865"/>
                      <a:pt x="4207" y="2083"/>
                    </a:cubicBezTo>
                    <a:cubicBezTo>
                      <a:pt x="4142" y="1866"/>
                      <a:pt x="4081" y="1648"/>
                      <a:pt x="4081" y="1419"/>
                    </a:cubicBezTo>
                    <a:close/>
                    <a:moveTo>
                      <a:pt x="6525" y="6043"/>
                    </a:moveTo>
                    <a:cubicBezTo>
                      <a:pt x="6531" y="6043"/>
                      <a:pt x="6536" y="6043"/>
                      <a:pt x="6541" y="6043"/>
                    </a:cubicBezTo>
                    <a:cubicBezTo>
                      <a:pt x="6733" y="6050"/>
                      <a:pt x="6902" y="6251"/>
                      <a:pt x="6889" y="6441"/>
                    </a:cubicBezTo>
                    <a:lnTo>
                      <a:pt x="6890" y="6440"/>
                    </a:lnTo>
                    <a:lnTo>
                      <a:pt x="6890" y="6440"/>
                    </a:lnTo>
                    <a:cubicBezTo>
                      <a:pt x="6870" y="6658"/>
                      <a:pt x="6696" y="6820"/>
                      <a:pt x="6505" y="6820"/>
                    </a:cubicBezTo>
                    <a:cubicBezTo>
                      <a:pt x="6499" y="6820"/>
                      <a:pt x="6494" y="6820"/>
                      <a:pt x="6488" y="6819"/>
                    </a:cubicBezTo>
                    <a:cubicBezTo>
                      <a:pt x="6258" y="6809"/>
                      <a:pt x="6098" y="6611"/>
                      <a:pt x="6110" y="6419"/>
                    </a:cubicBezTo>
                    <a:cubicBezTo>
                      <a:pt x="6123" y="6198"/>
                      <a:pt x="6293" y="6043"/>
                      <a:pt x="6525" y="6043"/>
                    </a:cubicBezTo>
                    <a:close/>
                    <a:moveTo>
                      <a:pt x="2500" y="6046"/>
                    </a:moveTo>
                    <a:cubicBezTo>
                      <a:pt x="2502" y="6046"/>
                      <a:pt x="2504" y="6047"/>
                      <a:pt x="2506" y="6047"/>
                    </a:cubicBezTo>
                    <a:cubicBezTo>
                      <a:pt x="2723" y="6049"/>
                      <a:pt x="2899" y="6221"/>
                      <a:pt x="2908" y="6437"/>
                    </a:cubicBezTo>
                    <a:cubicBezTo>
                      <a:pt x="2893" y="6647"/>
                      <a:pt x="2723" y="6821"/>
                      <a:pt x="2519" y="6821"/>
                    </a:cubicBezTo>
                    <a:cubicBezTo>
                      <a:pt x="2516" y="6821"/>
                      <a:pt x="2513" y="6821"/>
                      <a:pt x="2510" y="6821"/>
                    </a:cubicBezTo>
                    <a:lnTo>
                      <a:pt x="2510" y="6819"/>
                    </a:lnTo>
                    <a:cubicBezTo>
                      <a:pt x="2280" y="6813"/>
                      <a:pt x="2120" y="6614"/>
                      <a:pt x="2127" y="6424"/>
                    </a:cubicBezTo>
                    <a:cubicBezTo>
                      <a:pt x="2136" y="6214"/>
                      <a:pt x="2292" y="6046"/>
                      <a:pt x="2500" y="6046"/>
                    </a:cubicBezTo>
                    <a:close/>
                    <a:moveTo>
                      <a:pt x="4506" y="6300"/>
                    </a:moveTo>
                    <a:cubicBezTo>
                      <a:pt x="4587" y="6300"/>
                      <a:pt x="4667" y="6317"/>
                      <a:pt x="4749" y="6350"/>
                    </a:cubicBezTo>
                    <a:cubicBezTo>
                      <a:pt x="5172" y="6520"/>
                      <a:pt x="5663" y="6889"/>
                      <a:pt x="5843" y="7306"/>
                    </a:cubicBezTo>
                    <a:cubicBezTo>
                      <a:pt x="6116" y="7944"/>
                      <a:pt x="5339" y="8595"/>
                      <a:pt x="4487" y="8595"/>
                    </a:cubicBezTo>
                    <a:cubicBezTo>
                      <a:pt x="4123" y="8595"/>
                      <a:pt x="3746" y="8476"/>
                      <a:pt x="3431" y="8188"/>
                    </a:cubicBezTo>
                    <a:cubicBezTo>
                      <a:pt x="3214" y="7990"/>
                      <a:pt x="3041" y="7625"/>
                      <a:pt x="3155" y="7357"/>
                    </a:cubicBezTo>
                    <a:cubicBezTo>
                      <a:pt x="3216" y="7215"/>
                      <a:pt x="3287" y="7080"/>
                      <a:pt x="3393" y="6964"/>
                    </a:cubicBezTo>
                    <a:cubicBezTo>
                      <a:pt x="3636" y="6695"/>
                      <a:pt x="3937" y="6485"/>
                      <a:pt x="4272" y="6347"/>
                    </a:cubicBezTo>
                    <a:cubicBezTo>
                      <a:pt x="4350" y="6316"/>
                      <a:pt x="4428" y="6300"/>
                      <a:pt x="4506" y="6300"/>
                    </a:cubicBezTo>
                    <a:close/>
                    <a:moveTo>
                      <a:pt x="4366" y="1"/>
                    </a:moveTo>
                    <a:cubicBezTo>
                      <a:pt x="4343" y="1"/>
                      <a:pt x="4319" y="2"/>
                      <a:pt x="4296" y="3"/>
                    </a:cubicBezTo>
                    <a:cubicBezTo>
                      <a:pt x="4115" y="17"/>
                      <a:pt x="3969" y="100"/>
                      <a:pt x="3841" y="220"/>
                    </a:cubicBezTo>
                    <a:cubicBezTo>
                      <a:pt x="3566" y="479"/>
                      <a:pt x="3453" y="813"/>
                      <a:pt x="3422" y="1177"/>
                    </a:cubicBezTo>
                    <a:cubicBezTo>
                      <a:pt x="3394" y="1471"/>
                      <a:pt x="3448" y="1766"/>
                      <a:pt x="3575" y="2033"/>
                    </a:cubicBezTo>
                    <a:cubicBezTo>
                      <a:pt x="3599" y="2081"/>
                      <a:pt x="3590" y="2099"/>
                      <a:pt x="3542" y="2113"/>
                    </a:cubicBezTo>
                    <a:cubicBezTo>
                      <a:pt x="3521" y="2119"/>
                      <a:pt x="3498" y="2122"/>
                      <a:pt x="3475" y="2129"/>
                    </a:cubicBezTo>
                    <a:cubicBezTo>
                      <a:pt x="3080" y="2245"/>
                      <a:pt x="2700" y="2395"/>
                      <a:pt x="2346" y="2609"/>
                    </a:cubicBezTo>
                    <a:cubicBezTo>
                      <a:pt x="1907" y="2875"/>
                      <a:pt x="1515" y="3196"/>
                      <a:pt x="1177" y="3584"/>
                    </a:cubicBezTo>
                    <a:cubicBezTo>
                      <a:pt x="814" y="4000"/>
                      <a:pt x="523" y="4457"/>
                      <a:pt x="318" y="4970"/>
                    </a:cubicBezTo>
                    <a:cubicBezTo>
                      <a:pt x="116" y="5471"/>
                      <a:pt x="1" y="5992"/>
                      <a:pt x="6" y="6538"/>
                    </a:cubicBezTo>
                    <a:cubicBezTo>
                      <a:pt x="6" y="6641"/>
                      <a:pt x="2" y="6745"/>
                      <a:pt x="8" y="6848"/>
                    </a:cubicBezTo>
                    <a:cubicBezTo>
                      <a:pt x="13" y="6925"/>
                      <a:pt x="28" y="7000"/>
                      <a:pt x="43" y="7076"/>
                    </a:cubicBezTo>
                    <a:cubicBezTo>
                      <a:pt x="120" y="7485"/>
                      <a:pt x="283" y="7859"/>
                      <a:pt x="508" y="8207"/>
                    </a:cubicBezTo>
                    <a:cubicBezTo>
                      <a:pt x="718" y="8528"/>
                      <a:pt x="971" y="8818"/>
                      <a:pt x="1263" y="9069"/>
                    </a:cubicBezTo>
                    <a:cubicBezTo>
                      <a:pt x="1361" y="9154"/>
                      <a:pt x="1462" y="9235"/>
                      <a:pt x="1565" y="9313"/>
                    </a:cubicBezTo>
                    <a:cubicBezTo>
                      <a:pt x="1602" y="9264"/>
                      <a:pt x="1644" y="9220"/>
                      <a:pt x="1691" y="9182"/>
                    </a:cubicBezTo>
                    <a:cubicBezTo>
                      <a:pt x="1777" y="9110"/>
                      <a:pt x="1883" y="9063"/>
                      <a:pt x="1995" y="9047"/>
                    </a:cubicBezTo>
                    <a:cubicBezTo>
                      <a:pt x="2067" y="9036"/>
                      <a:pt x="2140" y="9032"/>
                      <a:pt x="2215" y="9032"/>
                    </a:cubicBezTo>
                    <a:cubicBezTo>
                      <a:pt x="2764" y="9032"/>
                      <a:pt x="3378" y="9295"/>
                      <a:pt x="3770" y="9603"/>
                    </a:cubicBezTo>
                    <a:cubicBezTo>
                      <a:pt x="3970" y="9474"/>
                      <a:pt x="4242" y="9403"/>
                      <a:pt x="4517" y="9403"/>
                    </a:cubicBezTo>
                    <a:cubicBezTo>
                      <a:pt x="4644" y="9403"/>
                      <a:pt x="4772" y="9418"/>
                      <a:pt x="4892" y="9450"/>
                    </a:cubicBezTo>
                    <a:cubicBezTo>
                      <a:pt x="5015" y="9482"/>
                      <a:pt x="5132" y="9534"/>
                      <a:pt x="5237" y="9604"/>
                    </a:cubicBezTo>
                    <a:cubicBezTo>
                      <a:pt x="5630" y="9296"/>
                      <a:pt x="6245" y="9031"/>
                      <a:pt x="6794" y="9031"/>
                    </a:cubicBezTo>
                    <a:cubicBezTo>
                      <a:pt x="6869" y="9031"/>
                      <a:pt x="6942" y="9035"/>
                      <a:pt x="7013" y="9046"/>
                    </a:cubicBezTo>
                    <a:cubicBezTo>
                      <a:pt x="7125" y="9063"/>
                      <a:pt x="7230" y="9110"/>
                      <a:pt x="7318" y="9182"/>
                    </a:cubicBezTo>
                    <a:cubicBezTo>
                      <a:pt x="7364" y="9220"/>
                      <a:pt x="7407" y="9265"/>
                      <a:pt x="7444" y="9313"/>
                    </a:cubicBezTo>
                    <a:cubicBezTo>
                      <a:pt x="7578" y="9214"/>
                      <a:pt x="7707" y="9107"/>
                      <a:pt x="7830" y="8995"/>
                    </a:cubicBezTo>
                    <a:cubicBezTo>
                      <a:pt x="7970" y="8867"/>
                      <a:pt x="8101" y="8730"/>
                      <a:pt x="8222" y="8584"/>
                    </a:cubicBezTo>
                    <a:cubicBezTo>
                      <a:pt x="8491" y="8257"/>
                      <a:pt x="8708" y="7901"/>
                      <a:pt x="8850" y="7500"/>
                    </a:cubicBezTo>
                    <a:cubicBezTo>
                      <a:pt x="8955" y="7202"/>
                      <a:pt x="9009" y="6889"/>
                      <a:pt x="9009" y="6572"/>
                    </a:cubicBezTo>
                    <a:cubicBezTo>
                      <a:pt x="9008" y="6225"/>
                      <a:pt x="8964" y="5879"/>
                      <a:pt x="8878" y="5543"/>
                    </a:cubicBezTo>
                    <a:cubicBezTo>
                      <a:pt x="8768" y="5096"/>
                      <a:pt x="8586" y="4680"/>
                      <a:pt x="8351" y="4286"/>
                    </a:cubicBezTo>
                    <a:cubicBezTo>
                      <a:pt x="8183" y="4008"/>
                      <a:pt x="7988" y="3747"/>
                      <a:pt x="7769" y="3507"/>
                    </a:cubicBezTo>
                    <a:cubicBezTo>
                      <a:pt x="7539" y="3253"/>
                      <a:pt x="7280" y="3025"/>
                      <a:pt x="6999" y="2828"/>
                    </a:cubicBezTo>
                    <a:cubicBezTo>
                      <a:pt x="6748" y="2652"/>
                      <a:pt x="6486" y="2491"/>
                      <a:pt x="6201" y="2371"/>
                    </a:cubicBezTo>
                    <a:cubicBezTo>
                      <a:pt x="6027" y="2298"/>
                      <a:pt x="5855" y="2219"/>
                      <a:pt x="5671" y="2170"/>
                    </a:cubicBezTo>
                    <a:cubicBezTo>
                      <a:pt x="5658" y="2166"/>
                      <a:pt x="5642" y="2160"/>
                      <a:pt x="5643" y="2145"/>
                    </a:cubicBezTo>
                    <a:cubicBezTo>
                      <a:pt x="5647" y="2133"/>
                      <a:pt x="5656" y="2122"/>
                      <a:pt x="5667" y="2117"/>
                    </a:cubicBezTo>
                    <a:cubicBezTo>
                      <a:pt x="5778" y="2063"/>
                      <a:pt x="5874" y="1988"/>
                      <a:pt x="5968" y="1911"/>
                    </a:cubicBezTo>
                    <a:cubicBezTo>
                      <a:pt x="6117" y="1787"/>
                      <a:pt x="6235" y="1639"/>
                      <a:pt x="6299" y="1457"/>
                    </a:cubicBezTo>
                    <a:cubicBezTo>
                      <a:pt x="6384" y="1216"/>
                      <a:pt x="6306" y="970"/>
                      <a:pt x="6065" y="868"/>
                    </a:cubicBezTo>
                    <a:cubicBezTo>
                      <a:pt x="6011" y="846"/>
                      <a:pt x="5956" y="829"/>
                      <a:pt x="5898" y="817"/>
                    </a:cubicBezTo>
                    <a:cubicBezTo>
                      <a:pt x="5854" y="808"/>
                      <a:pt x="5811" y="804"/>
                      <a:pt x="5768" y="804"/>
                    </a:cubicBezTo>
                    <a:cubicBezTo>
                      <a:pt x="5677" y="804"/>
                      <a:pt x="5587" y="821"/>
                      <a:pt x="5497" y="838"/>
                    </a:cubicBezTo>
                    <a:cubicBezTo>
                      <a:pt x="5350" y="867"/>
                      <a:pt x="5212" y="925"/>
                      <a:pt x="5078" y="991"/>
                    </a:cubicBezTo>
                    <a:cubicBezTo>
                      <a:pt x="5069" y="996"/>
                      <a:pt x="5061" y="998"/>
                      <a:pt x="5054" y="998"/>
                    </a:cubicBezTo>
                    <a:cubicBezTo>
                      <a:pt x="5035" y="998"/>
                      <a:pt x="5024" y="983"/>
                      <a:pt x="5031" y="957"/>
                    </a:cubicBezTo>
                    <a:cubicBezTo>
                      <a:pt x="5054" y="847"/>
                      <a:pt x="5059" y="733"/>
                      <a:pt x="5048" y="620"/>
                    </a:cubicBezTo>
                    <a:cubicBezTo>
                      <a:pt x="5014" y="208"/>
                      <a:pt x="4718" y="1"/>
                      <a:pt x="43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7" name="Google Shape;6327;p60"/>
              <p:cNvSpPr/>
              <p:nvPr/>
            </p:nvSpPr>
            <p:spPr>
              <a:xfrm>
                <a:off x="1864375" y="4352675"/>
                <a:ext cx="20100" cy="19450"/>
              </a:xfrm>
              <a:custGeom>
                <a:avLst/>
                <a:gdLst/>
                <a:ahLst/>
                <a:cxnLst/>
                <a:rect l="l" t="t" r="r" b="b"/>
                <a:pathLst>
                  <a:path w="804" h="778" extrusionOk="0">
                    <a:moveTo>
                      <a:pt x="427" y="0"/>
                    </a:moveTo>
                    <a:cubicBezTo>
                      <a:pt x="195" y="0"/>
                      <a:pt x="25" y="156"/>
                      <a:pt x="12" y="377"/>
                    </a:cubicBezTo>
                    <a:cubicBezTo>
                      <a:pt x="0" y="569"/>
                      <a:pt x="160" y="767"/>
                      <a:pt x="390" y="778"/>
                    </a:cubicBezTo>
                    <a:cubicBezTo>
                      <a:pt x="395" y="778"/>
                      <a:pt x="400" y="778"/>
                      <a:pt x="405" y="778"/>
                    </a:cubicBezTo>
                    <a:cubicBezTo>
                      <a:pt x="597" y="778"/>
                      <a:pt x="772" y="616"/>
                      <a:pt x="792" y="398"/>
                    </a:cubicBezTo>
                    <a:cubicBezTo>
                      <a:pt x="804" y="208"/>
                      <a:pt x="635" y="7"/>
                      <a:pt x="443" y="0"/>
                    </a:cubicBezTo>
                    <a:cubicBezTo>
                      <a:pt x="438" y="0"/>
                      <a:pt x="433"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8" name="Google Shape;6328;p60"/>
              <p:cNvSpPr/>
              <p:nvPr/>
            </p:nvSpPr>
            <p:spPr>
              <a:xfrm>
                <a:off x="1764900" y="4352750"/>
                <a:ext cx="19725" cy="19375"/>
              </a:xfrm>
              <a:custGeom>
                <a:avLst/>
                <a:gdLst/>
                <a:ahLst/>
                <a:cxnLst/>
                <a:rect l="l" t="t" r="r" b="b"/>
                <a:pathLst>
                  <a:path w="789" h="775" extrusionOk="0">
                    <a:moveTo>
                      <a:pt x="383" y="1"/>
                    </a:moveTo>
                    <a:cubicBezTo>
                      <a:pt x="174" y="1"/>
                      <a:pt x="17" y="168"/>
                      <a:pt x="8" y="378"/>
                    </a:cubicBezTo>
                    <a:cubicBezTo>
                      <a:pt x="1" y="569"/>
                      <a:pt x="161" y="768"/>
                      <a:pt x="391" y="775"/>
                    </a:cubicBezTo>
                    <a:cubicBezTo>
                      <a:pt x="394" y="775"/>
                      <a:pt x="397" y="775"/>
                      <a:pt x="400" y="775"/>
                    </a:cubicBezTo>
                    <a:cubicBezTo>
                      <a:pt x="604" y="775"/>
                      <a:pt x="774" y="601"/>
                      <a:pt x="789" y="392"/>
                    </a:cubicBezTo>
                    <a:cubicBezTo>
                      <a:pt x="780" y="175"/>
                      <a:pt x="604"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29" name="Google Shape;6329;p60"/>
              <p:cNvSpPr/>
              <p:nvPr/>
            </p:nvSpPr>
            <p:spPr>
              <a:xfrm>
                <a:off x="1787950" y="4359075"/>
                <a:ext cx="76875" cy="57400"/>
              </a:xfrm>
              <a:custGeom>
                <a:avLst/>
                <a:gdLst/>
                <a:ahLst/>
                <a:cxnLst/>
                <a:rect l="l" t="t" r="r" b="b"/>
                <a:pathLst>
                  <a:path w="3075" h="2296" extrusionOk="0">
                    <a:moveTo>
                      <a:pt x="671" y="1292"/>
                    </a:moveTo>
                    <a:cubicBezTo>
                      <a:pt x="936" y="1387"/>
                      <a:pt x="1200" y="1433"/>
                      <a:pt x="1464" y="1433"/>
                    </a:cubicBezTo>
                    <a:lnTo>
                      <a:pt x="1464" y="1433"/>
                    </a:lnTo>
                    <a:cubicBezTo>
                      <a:pt x="1464" y="1433"/>
                      <a:pt x="1464" y="1433"/>
                      <a:pt x="1464" y="1433"/>
                    </a:cubicBezTo>
                    <a:cubicBezTo>
                      <a:pt x="1199" y="1433"/>
                      <a:pt x="935" y="1387"/>
                      <a:pt x="670" y="1292"/>
                    </a:cubicBezTo>
                    <a:close/>
                    <a:moveTo>
                      <a:pt x="1466" y="1"/>
                    </a:moveTo>
                    <a:cubicBezTo>
                      <a:pt x="1388" y="1"/>
                      <a:pt x="1310" y="17"/>
                      <a:pt x="1231" y="49"/>
                    </a:cubicBezTo>
                    <a:cubicBezTo>
                      <a:pt x="896" y="187"/>
                      <a:pt x="595" y="397"/>
                      <a:pt x="352" y="665"/>
                    </a:cubicBezTo>
                    <a:cubicBezTo>
                      <a:pt x="246" y="781"/>
                      <a:pt x="175" y="917"/>
                      <a:pt x="114" y="1058"/>
                    </a:cubicBezTo>
                    <a:cubicBezTo>
                      <a:pt x="0" y="1326"/>
                      <a:pt x="173" y="1691"/>
                      <a:pt x="389" y="1889"/>
                    </a:cubicBezTo>
                    <a:cubicBezTo>
                      <a:pt x="704" y="2177"/>
                      <a:pt x="1082" y="2296"/>
                      <a:pt x="1445" y="2296"/>
                    </a:cubicBezTo>
                    <a:cubicBezTo>
                      <a:pt x="2298" y="2296"/>
                      <a:pt x="3075" y="1645"/>
                      <a:pt x="2802" y="1008"/>
                    </a:cubicBezTo>
                    <a:cubicBezTo>
                      <a:pt x="2622" y="591"/>
                      <a:pt x="2131" y="222"/>
                      <a:pt x="1708" y="51"/>
                    </a:cubicBezTo>
                    <a:cubicBezTo>
                      <a:pt x="1627" y="18"/>
                      <a:pt x="1547"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0" name="Google Shape;6330;p60"/>
              <p:cNvSpPr/>
              <p:nvPr/>
            </p:nvSpPr>
            <p:spPr>
              <a:xfrm>
                <a:off x="1841950" y="4434400"/>
                <a:ext cx="67950" cy="63300"/>
              </a:xfrm>
              <a:custGeom>
                <a:avLst/>
                <a:gdLst/>
                <a:ahLst/>
                <a:cxnLst/>
                <a:rect l="l" t="t" r="r" b="b"/>
                <a:pathLst>
                  <a:path w="2718" h="2532" extrusionOk="0">
                    <a:moveTo>
                      <a:pt x="1805" y="644"/>
                    </a:moveTo>
                    <a:cubicBezTo>
                      <a:pt x="1874" y="644"/>
                      <a:pt x="1942" y="646"/>
                      <a:pt x="2011" y="649"/>
                    </a:cubicBezTo>
                    <a:cubicBezTo>
                      <a:pt x="1942" y="646"/>
                      <a:pt x="1874" y="644"/>
                      <a:pt x="1805" y="644"/>
                    </a:cubicBezTo>
                    <a:lnTo>
                      <a:pt x="1805" y="644"/>
                    </a:lnTo>
                    <a:cubicBezTo>
                      <a:pt x="1805" y="644"/>
                      <a:pt x="1805" y="644"/>
                      <a:pt x="1805" y="644"/>
                    </a:cubicBezTo>
                    <a:close/>
                    <a:moveTo>
                      <a:pt x="2245" y="1"/>
                    </a:moveTo>
                    <a:lnTo>
                      <a:pt x="2245" y="1"/>
                    </a:lnTo>
                    <a:cubicBezTo>
                      <a:pt x="1901" y="256"/>
                      <a:pt x="1524" y="465"/>
                      <a:pt x="1126" y="624"/>
                    </a:cubicBezTo>
                    <a:cubicBezTo>
                      <a:pt x="1031" y="661"/>
                      <a:pt x="935" y="697"/>
                      <a:pt x="839" y="730"/>
                    </a:cubicBezTo>
                    <a:cubicBezTo>
                      <a:pt x="678" y="784"/>
                      <a:pt x="514" y="830"/>
                      <a:pt x="350" y="868"/>
                    </a:cubicBezTo>
                    <a:cubicBezTo>
                      <a:pt x="330" y="1107"/>
                      <a:pt x="200" y="1383"/>
                      <a:pt x="1" y="1593"/>
                    </a:cubicBezTo>
                    <a:cubicBezTo>
                      <a:pt x="17" y="1612"/>
                      <a:pt x="33" y="1631"/>
                      <a:pt x="49" y="1650"/>
                    </a:cubicBezTo>
                    <a:cubicBezTo>
                      <a:pt x="136" y="1748"/>
                      <a:pt x="230" y="1840"/>
                      <a:pt x="333" y="1925"/>
                    </a:cubicBezTo>
                    <a:cubicBezTo>
                      <a:pt x="672" y="2209"/>
                      <a:pt x="1224" y="2531"/>
                      <a:pt x="1673" y="2531"/>
                    </a:cubicBezTo>
                    <a:cubicBezTo>
                      <a:pt x="1812" y="2531"/>
                      <a:pt x="1942" y="2500"/>
                      <a:pt x="2052" y="2428"/>
                    </a:cubicBezTo>
                    <a:cubicBezTo>
                      <a:pt x="2611"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1" name="Google Shape;6331;p60"/>
              <p:cNvSpPr/>
              <p:nvPr/>
            </p:nvSpPr>
            <p:spPr>
              <a:xfrm>
                <a:off x="1842900" y="4427375"/>
                <a:ext cx="55200" cy="28775"/>
              </a:xfrm>
              <a:custGeom>
                <a:avLst/>
                <a:gdLst/>
                <a:ahLst/>
                <a:cxnLst/>
                <a:rect l="l" t="t" r="r" b="b"/>
                <a:pathLst>
                  <a:path w="2208" h="1151" extrusionOk="0">
                    <a:moveTo>
                      <a:pt x="1555" y="0"/>
                    </a:moveTo>
                    <a:cubicBezTo>
                      <a:pt x="1006" y="0"/>
                      <a:pt x="393" y="265"/>
                      <a:pt x="0" y="574"/>
                    </a:cubicBezTo>
                    <a:cubicBezTo>
                      <a:pt x="96" y="637"/>
                      <a:pt x="178" y="720"/>
                      <a:pt x="241" y="814"/>
                    </a:cubicBezTo>
                    <a:cubicBezTo>
                      <a:pt x="301" y="905"/>
                      <a:pt x="322" y="1023"/>
                      <a:pt x="312" y="1150"/>
                    </a:cubicBezTo>
                    <a:cubicBezTo>
                      <a:pt x="476" y="1112"/>
                      <a:pt x="640" y="1066"/>
                      <a:pt x="801" y="1011"/>
                    </a:cubicBezTo>
                    <a:cubicBezTo>
                      <a:pt x="897" y="979"/>
                      <a:pt x="993" y="943"/>
                      <a:pt x="1088" y="905"/>
                    </a:cubicBezTo>
                    <a:cubicBezTo>
                      <a:pt x="1486" y="747"/>
                      <a:pt x="1863" y="538"/>
                      <a:pt x="2207" y="282"/>
                    </a:cubicBezTo>
                    <a:cubicBezTo>
                      <a:pt x="2170" y="234"/>
                      <a:pt x="2127" y="189"/>
                      <a:pt x="2081" y="151"/>
                    </a:cubicBezTo>
                    <a:cubicBezTo>
                      <a:pt x="1993" y="79"/>
                      <a:pt x="1888" y="32"/>
                      <a:pt x="1777" y="16"/>
                    </a:cubicBezTo>
                    <a:cubicBezTo>
                      <a:pt x="1705" y="5"/>
                      <a:pt x="1631" y="0"/>
                      <a:pt x="15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2" name="Google Shape;6332;p60"/>
              <p:cNvSpPr/>
              <p:nvPr/>
            </p:nvSpPr>
            <p:spPr>
              <a:xfrm>
                <a:off x="1739275" y="4434375"/>
                <a:ext cx="67900" cy="63325"/>
              </a:xfrm>
              <a:custGeom>
                <a:avLst/>
                <a:gdLst/>
                <a:ahLst/>
                <a:cxnLst/>
                <a:rect l="l" t="t" r="r" b="b"/>
                <a:pathLst>
                  <a:path w="2716" h="2533" extrusionOk="0">
                    <a:moveTo>
                      <a:pt x="473" y="1"/>
                    </a:moveTo>
                    <a:lnTo>
                      <a:pt x="473" y="1"/>
                    </a:lnTo>
                    <a:cubicBezTo>
                      <a:pt x="1" y="609"/>
                      <a:pt x="106" y="2058"/>
                      <a:pt x="665" y="2429"/>
                    </a:cubicBezTo>
                    <a:cubicBezTo>
                      <a:pt x="775" y="2501"/>
                      <a:pt x="904" y="2532"/>
                      <a:pt x="1044"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8" y="1359"/>
                    </a:cubicBezTo>
                    <a:cubicBezTo>
                      <a:pt x="2446" y="1205"/>
                      <a:pt x="2387" y="1036"/>
                      <a:pt x="2370" y="870"/>
                    </a:cubicBezTo>
                    <a:cubicBezTo>
                      <a:pt x="2204" y="832"/>
                      <a:pt x="2040" y="785"/>
                      <a:pt x="1879" y="731"/>
                    </a:cubicBezTo>
                    <a:cubicBezTo>
                      <a:pt x="1583" y="631"/>
                      <a:pt x="1297" y="504"/>
                      <a:pt x="1023"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3" name="Google Shape;6333;p60"/>
              <p:cNvSpPr/>
              <p:nvPr/>
            </p:nvSpPr>
            <p:spPr>
              <a:xfrm>
                <a:off x="1751075" y="4427350"/>
                <a:ext cx="55150" cy="28800"/>
              </a:xfrm>
              <a:custGeom>
                <a:avLst/>
                <a:gdLst/>
                <a:ahLst/>
                <a:cxnLst/>
                <a:rect l="l" t="t" r="r" b="b"/>
                <a:pathLst>
                  <a:path w="2206" h="1152" extrusionOk="0">
                    <a:moveTo>
                      <a:pt x="651" y="1"/>
                    </a:moveTo>
                    <a:cubicBezTo>
                      <a:pt x="576" y="1"/>
                      <a:pt x="503" y="5"/>
                      <a:pt x="431" y="16"/>
                    </a:cubicBezTo>
                    <a:cubicBezTo>
                      <a:pt x="319" y="32"/>
                      <a:pt x="213" y="78"/>
                      <a:pt x="127" y="151"/>
                    </a:cubicBezTo>
                    <a:cubicBezTo>
                      <a:pt x="80" y="190"/>
                      <a:pt x="38" y="234"/>
                      <a:pt x="1" y="282"/>
                    </a:cubicBezTo>
                    <a:cubicBezTo>
                      <a:pt x="175" y="411"/>
                      <a:pt x="359" y="530"/>
                      <a:pt x="551" y="634"/>
                    </a:cubicBezTo>
                    <a:cubicBezTo>
                      <a:pt x="825" y="785"/>
                      <a:pt x="1111" y="912"/>
                      <a:pt x="1407" y="1012"/>
                    </a:cubicBezTo>
                    <a:cubicBezTo>
                      <a:pt x="1568" y="1066"/>
                      <a:pt x="1732" y="1113"/>
                      <a:pt x="1898" y="1151"/>
                    </a:cubicBezTo>
                    <a:cubicBezTo>
                      <a:pt x="1896" y="1137"/>
                      <a:pt x="1895" y="1124"/>
                      <a:pt x="1894" y="1110"/>
                    </a:cubicBezTo>
                    <a:cubicBezTo>
                      <a:pt x="1881" y="884"/>
                      <a:pt x="2007" y="700"/>
                      <a:pt x="2206" y="573"/>
                    </a:cubicBezTo>
                    <a:cubicBezTo>
                      <a:pt x="1813" y="265"/>
                      <a:pt x="1199"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4" name="Google Shape;6334;p60"/>
              <p:cNvSpPr/>
              <p:nvPr/>
            </p:nvSpPr>
            <p:spPr>
              <a:xfrm>
                <a:off x="1807150" y="4458850"/>
                <a:ext cx="34825" cy="23750"/>
              </a:xfrm>
              <a:custGeom>
                <a:avLst/>
                <a:gdLst/>
                <a:ahLst/>
                <a:cxnLst/>
                <a:rect l="l" t="t" r="r" b="b"/>
                <a:pathLst>
                  <a:path w="1393" h="950" extrusionOk="0">
                    <a:moveTo>
                      <a:pt x="1042" y="1"/>
                    </a:moveTo>
                    <a:cubicBezTo>
                      <a:pt x="927" y="13"/>
                      <a:pt x="811" y="18"/>
                      <a:pt x="695" y="18"/>
                    </a:cubicBezTo>
                    <a:cubicBezTo>
                      <a:pt x="633" y="18"/>
                      <a:pt x="572" y="17"/>
                      <a:pt x="510" y="13"/>
                    </a:cubicBezTo>
                    <a:cubicBezTo>
                      <a:pt x="457" y="10"/>
                      <a:pt x="404" y="6"/>
                      <a:pt x="352" y="2"/>
                    </a:cubicBezTo>
                    <a:cubicBezTo>
                      <a:pt x="289" y="219"/>
                      <a:pt x="156" y="431"/>
                      <a:pt x="0" y="617"/>
                    </a:cubicBezTo>
                    <a:cubicBezTo>
                      <a:pt x="82" y="707"/>
                      <a:pt x="178" y="782"/>
                      <a:pt x="284" y="841"/>
                    </a:cubicBezTo>
                    <a:cubicBezTo>
                      <a:pt x="424" y="916"/>
                      <a:pt x="562" y="949"/>
                      <a:pt x="693" y="949"/>
                    </a:cubicBezTo>
                    <a:cubicBezTo>
                      <a:pt x="963"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5" name="Google Shape;6335;p60"/>
              <p:cNvSpPr/>
              <p:nvPr/>
            </p:nvSpPr>
            <p:spPr>
              <a:xfrm>
                <a:off x="1806175" y="4436625"/>
                <a:ext cx="36750" cy="22700"/>
              </a:xfrm>
              <a:custGeom>
                <a:avLst/>
                <a:gdLst/>
                <a:ahLst/>
                <a:cxnLst/>
                <a:rect l="l" t="t" r="r" b="b"/>
                <a:pathLst>
                  <a:path w="1470" h="908" extrusionOk="0">
                    <a:moveTo>
                      <a:pt x="749" y="1"/>
                    </a:moveTo>
                    <a:cubicBezTo>
                      <a:pt x="474" y="1"/>
                      <a:pt x="201" y="72"/>
                      <a:pt x="1" y="201"/>
                    </a:cubicBezTo>
                    <a:cubicBezTo>
                      <a:pt x="90" y="270"/>
                      <a:pt x="172" y="347"/>
                      <a:pt x="246" y="433"/>
                    </a:cubicBezTo>
                    <a:cubicBezTo>
                      <a:pt x="371" y="579"/>
                      <a:pt x="432" y="725"/>
                      <a:pt x="403" y="845"/>
                    </a:cubicBezTo>
                    <a:cubicBezTo>
                      <a:pt x="399" y="860"/>
                      <a:pt x="395" y="876"/>
                      <a:pt x="391" y="891"/>
                    </a:cubicBezTo>
                    <a:cubicBezTo>
                      <a:pt x="443" y="895"/>
                      <a:pt x="496" y="899"/>
                      <a:pt x="549" y="902"/>
                    </a:cubicBezTo>
                    <a:cubicBezTo>
                      <a:pt x="610" y="906"/>
                      <a:pt x="672" y="907"/>
                      <a:pt x="733" y="907"/>
                    </a:cubicBezTo>
                    <a:cubicBezTo>
                      <a:pt x="849" y="907"/>
                      <a:pt x="965" y="902"/>
                      <a:pt x="1081" y="890"/>
                    </a:cubicBezTo>
                    <a:cubicBezTo>
                      <a:pt x="1076" y="874"/>
                      <a:pt x="1072" y="859"/>
                      <a:pt x="1068" y="844"/>
                    </a:cubicBezTo>
                    <a:cubicBezTo>
                      <a:pt x="1024" y="661"/>
                      <a:pt x="1190" y="421"/>
                      <a:pt x="1469" y="202"/>
                    </a:cubicBezTo>
                    <a:cubicBezTo>
                      <a:pt x="1364" y="132"/>
                      <a:pt x="1247" y="80"/>
                      <a:pt x="1125" y="48"/>
                    </a:cubicBezTo>
                    <a:cubicBezTo>
                      <a:pt x="1004" y="16"/>
                      <a:pt x="876" y="1"/>
                      <a:pt x="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6" name="Google Shape;6336;p60"/>
              <p:cNvSpPr/>
              <p:nvPr/>
            </p:nvSpPr>
            <p:spPr>
              <a:xfrm>
                <a:off x="1833175" y="4456100"/>
                <a:ext cx="17525" cy="18150"/>
              </a:xfrm>
              <a:custGeom>
                <a:avLst/>
                <a:gdLst/>
                <a:ahLst/>
                <a:cxnLst/>
                <a:rect l="l" t="t" r="r" b="b"/>
                <a:pathLst>
                  <a:path w="701" h="726" extrusionOk="0">
                    <a:moveTo>
                      <a:pt x="701" y="0"/>
                    </a:moveTo>
                    <a:lnTo>
                      <a:pt x="701" y="0"/>
                    </a:lnTo>
                    <a:cubicBezTo>
                      <a:pt x="557" y="33"/>
                      <a:pt x="411" y="60"/>
                      <a:pt x="265" y="80"/>
                    </a:cubicBezTo>
                    <a:cubicBezTo>
                      <a:pt x="176" y="92"/>
                      <a:pt x="89" y="102"/>
                      <a:pt x="1" y="111"/>
                    </a:cubicBezTo>
                    <a:cubicBezTo>
                      <a:pt x="64" y="327"/>
                      <a:pt x="197" y="539"/>
                      <a:pt x="352" y="725"/>
                    </a:cubicBezTo>
                    <a:cubicBezTo>
                      <a:pt x="551" y="515"/>
                      <a:pt x="681" y="238"/>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7" name="Google Shape;6337;p60"/>
              <p:cNvSpPr/>
              <p:nvPr/>
            </p:nvSpPr>
            <p:spPr>
              <a:xfrm>
                <a:off x="1831750" y="4441675"/>
                <a:ext cx="19225" cy="17200"/>
              </a:xfrm>
              <a:custGeom>
                <a:avLst/>
                <a:gdLst/>
                <a:ahLst/>
                <a:cxnLst/>
                <a:rect l="l" t="t" r="r" b="b"/>
                <a:pathLst>
                  <a:path w="769" h="688" extrusionOk="0">
                    <a:moveTo>
                      <a:pt x="446" y="1"/>
                    </a:moveTo>
                    <a:cubicBezTo>
                      <a:pt x="169" y="219"/>
                      <a:pt x="1" y="459"/>
                      <a:pt x="46" y="643"/>
                    </a:cubicBezTo>
                    <a:cubicBezTo>
                      <a:pt x="49" y="658"/>
                      <a:pt x="54" y="673"/>
                      <a:pt x="58" y="688"/>
                    </a:cubicBezTo>
                    <a:cubicBezTo>
                      <a:pt x="146" y="679"/>
                      <a:pt x="233" y="669"/>
                      <a:pt x="322" y="657"/>
                    </a:cubicBezTo>
                    <a:cubicBezTo>
                      <a:pt x="468" y="637"/>
                      <a:pt x="614" y="610"/>
                      <a:pt x="758" y="577"/>
                    </a:cubicBezTo>
                    <a:cubicBezTo>
                      <a:pt x="768" y="450"/>
                      <a:pt x="747" y="333"/>
                      <a:pt x="687"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8" name="Google Shape;6338;p60"/>
              <p:cNvSpPr/>
              <p:nvPr/>
            </p:nvSpPr>
            <p:spPr>
              <a:xfrm>
                <a:off x="1798500" y="4456125"/>
                <a:ext cx="17450" cy="18175"/>
              </a:xfrm>
              <a:custGeom>
                <a:avLst/>
                <a:gdLst/>
                <a:ahLst/>
                <a:cxnLst/>
                <a:rect l="l" t="t" r="r" b="b"/>
                <a:pathLst>
                  <a:path w="698" h="727" extrusionOk="0">
                    <a:moveTo>
                      <a:pt x="1" y="0"/>
                    </a:moveTo>
                    <a:cubicBezTo>
                      <a:pt x="18" y="165"/>
                      <a:pt x="77" y="335"/>
                      <a:pt x="169" y="488"/>
                    </a:cubicBezTo>
                    <a:cubicBezTo>
                      <a:pt x="218" y="574"/>
                      <a:pt x="278" y="653"/>
                      <a:pt x="345" y="726"/>
                    </a:cubicBezTo>
                    <a:cubicBezTo>
                      <a:pt x="501" y="540"/>
                      <a:pt x="634" y="328"/>
                      <a:pt x="698" y="111"/>
                    </a:cubicBezTo>
                    <a:cubicBezTo>
                      <a:pt x="521" y="96"/>
                      <a:pt x="346" y="71"/>
                      <a:pt x="173" y="37"/>
                    </a:cubicBezTo>
                    <a:cubicBezTo>
                      <a:pt x="115" y="26"/>
                      <a:pt x="58" y="13"/>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39" name="Google Shape;6339;p60"/>
              <p:cNvSpPr/>
              <p:nvPr/>
            </p:nvSpPr>
            <p:spPr>
              <a:xfrm>
                <a:off x="1798075" y="4441650"/>
                <a:ext cx="18950" cy="17250"/>
              </a:xfrm>
              <a:custGeom>
                <a:avLst/>
                <a:gdLst/>
                <a:ahLst/>
                <a:cxnLst/>
                <a:rect l="l" t="t" r="r" b="b"/>
                <a:pathLst>
                  <a:path w="758" h="690" extrusionOk="0">
                    <a:moveTo>
                      <a:pt x="326" y="1"/>
                    </a:moveTo>
                    <a:cubicBezTo>
                      <a:pt x="127" y="128"/>
                      <a:pt x="1" y="311"/>
                      <a:pt x="14" y="538"/>
                    </a:cubicBezTo>
                    <a:cubicBezTo>
                      <a:pt x="15" y="552"/>
                      <a:pt x="16" y="565"/>
                      <a:pt x="18" y="579"/>
                    </a:cubicBezTo>
                    <a:cubicBezTo>
                      <a:pt x="75" y="593"/>
                      <a:pt x="132" y="606"/>
                      <a:pt x="191" y="616"/>
                    </a:cubicBezTo>
                    <a:cubicBezTo>
                      <a:pt x="364" y="650"/>
                      <a:pt x="540" y="675"/>
                      <a:pt x="716" y="690"/>
                    </a:cubicBezTo>
                    <a:cubicBezTo>
                      <a:pt x="720" y="675"/>
                      <a:pt x="725" y="659"/>
                      <a:pt x="728" y="644"/>
                    </a:cubicBezTo>
                    <a:cubicBezTo>
                      <a:pt x="758"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0" name="Google Shape;6340;p60"/>
              <p:cNvSpPr/>
              <p:nvPr/>
            </p:nvSpPr>
            <p:spPr>
              <a:xfrm>
                <a:off x="2541800" y="4201600"/>
                <a:ext cx="225250" cy="240100"/>
              </a:xfrm>
              <a:custGeom>
                <a:avLst/>
                <a:gdLst/>
                <a:ahLst/>
                <a:cxnLst/>
                <a:rect l="l" t="t" r="r" b="b"/>
                <a:pathLst>
                  <a:path w="9010" h="9604" extrusionOk="0">
                    <a:moveTo>
                      <a:pt x="5790" y="1297"/>
                    </a:moveTo>
                    <a:cubicBezTo>
                      <a:pt x="5562" y="1306"/>
                      <a:pt x="5367" y="1390"/>
                      <a:pt x="5194" y="1540"/>
                    </a:cubicBezTo>
                    <a:cubicBezTo>
                      <a:pt x="5366" y="1390"/>
                      <a:pt x="5562" y="1306"/>
                      <a:pt x="5790" y="1297"/>
                    </a:cubicBezTo>
                    <a:close/>
                    <a:moveTo>
                      <a:pt x="4081" y="1423"/>
                    </a:moveTo>
                    <a:cubicBezTo>
                      <a:pt x="4081" y="1650"/>
                      <a:pt x="4142" y="1866"/>
                      <a:pt x="4207" y="2083"/>
                    </a:cubicBezTo>
                    <a:cubicBezTo>
                      <a:pt x="4142" y="1867"/>
                      <a:pt x="4081" y="1651"/>
                      <a:pt x="4081" y="1423"/>
                    </a:cubicBezTo>
                    <a:close/>
                    <a:moveTo>
                      <a:pt x="2500" y="6046"/>
                    </a:moveTo>
                    <a:cubicBezTo>
                      <a:pt x="2502" y="6046"/>
                      <a:pt x="2504" y="6047"/>
                      <a:pt x="2506" y="6047"/>
                    </a:cubicBezTo>
                    <a:cubicBezTo>
                      <a:pt x="2722" y="6049"/>
                      <a:pt x="2899" y="6221"/>
                      <a:pt x="2908" y="6437"/>
                    </a:cubicBezTo>
                    <a:cubicBezTo>
                      <a:pt x="2893" y="6647"/>
                      <a:pt x="2723" y="6821"/>
                      <a:pt x="2518" y="6821"/>
                    </a:cubicBezTo>
                    <a:cubicBezTo>
                      <a:pt x="2515" y="6821"/>
                      <a:pt x="2512" y="6821"/>
                      <a:pt x="2509" y="6821"/>
                    </a:cubicBezTo>
                    <a:lnTo>
                      <a:pt x="2509" y="6819"/>
                    </a:lnTo>
                    <a:cubicBezTo>
                      <a:pt x="2279" y="6813"/>
                      <a:pt x="2119" y="6614"/>
                      <a:pt x="2127" y="6424"/>
                    </a:cubicBezTo>
                    <a:cubicBezTo>
                      <a:pt x="2136" y="6214"/>
                      <a:pt x="2292" y="6046"/>
                      <a:pt x="2500" y="6046"/>
                    </a:cubicBezTo>
                    <a:close/>
                    <a:moveTo>
                      <a:pt x="6524" y="6043"/>
                    </a:moveTo>
                    <a:cubicBezTo>
                      <a:pt x="6530" y="6043"/>
                      <a:pt x="6535" y="6043"/>
                      <a:pt x="6540" y="6043"/>
                    </a:cubicBezTo>
                    <a:cubicBezTo>
                      <a:pt x="6732" y="6050"/>
                      <a:pt x="6902" y="6251"/>
                      <a:pt x="6889" y="6441"/>
                    </a:cubicBezTo>
                    <a:cubicBezTo>
                      <a:pt x="6870" y="6659"/>
                      <a:pt x="6694" y="6821"/>
                      <a:pt x="6502" y="6821"/>
                    </a:cubicBezTo>
                    <a:cubicBezTo>
                      <a:pt x="6497" y="6821"/>
                      <a:pt x="6492" y="6821"/>
                      <a:pt x="6487" y="6821"/>
                    </a:cubicBezTo>
                    <a:cubicBezTo>
                      <a:pt x="6257" y="6810"/>
                      <a:pt x="6097" y="6612"/>
                      <a:pt x="6110" y="6420"/>
                    </a:cubicBezTo>
                    <a:cubicBezTo>
                      <a:pt x="6122" y="6199"/>
                      <a:pt x="6292" y="6043"/>
                      <a:pt x="6524" y="6043"/>
                    </a:cubicBezTo>
                    <a:close/>
                    <a:moveTo>
                      <a:pt x="4505" y="6300"/>
                    </a:moveTo>
                    <a:cubicBezTo>
                      <a:pt x="4586" y="6300"/>
                      <a:pt x="4666" y="6317"/>
                      <a:pt x="4748" y="6350"/>
                    </a:cubicBezTo>
                    <a:cubicBezTo>
                      <a:pt x="5172" y="6520"/>
                      <a:pt x="5663" y="6889"/>
                      <a:pt x="5842" y="7306"/>
                    </a:cubicBezTo>
                    <a:cubicBezTo>
                      <a:pt x="6115" y="7944"/>
                      <a:pt x="5339" y="8595"/>
                      <a:pt x="4486" y="8595"/>
                    </a:cubicBezTo>
                    <a:cubicBezTo>
                      <a:pt x="4123" y="8595"/>
                      <a:pt x="3745" y="8476"/>
                      <a:pt x="3430" y="8188"/>
                    </a:cubicBezTo>
                    <a:cubicBezTo>
                      <a:pt x="3214" y="7990"/>
                      <a:pt x="3042" y="7625"/>
                      <a:pt x="3155" y="7357"/>
                    </a:cubicBezTo>
                    <a:cubicBezTo>
                      <a:pt x="3215" y="7215"/>
                      <a:pt x="3286" y="7080"/>
                      <a:pt x="3392" y="6964"/>
                    </a:cubicBezTo>
                    <a:cubicBezTo>
                      <a:pt x="3636" y="6695"/>
                      <a:pt x="3936" y="6485"/>
                      <a:pt x="4271" y="6347"/>
                    </a:cubicBezTo>
                    <a:cubicBezTo>
                      <a:pt x="4350" y="6316"/>
                      <a:pt x="4427" y="6300"/>
                      <a:pt x="4505" y="6300"/>
                    </a:cubicBezTo>
                    <a:close/>
                    <a:moveTo>
                      <a:pt x="4366" y="1"/>
                    </a:moveTo>
                    <a:cubicBezTo>
                      <a:pt x="4343" y="1"/>
                      <a:pt x="4319" y="2"/>
                      <a:pt x="4296" y="3"/>
                    </a:cubicBezTo>
                    <a:cubicBezTo>
                      <a:pt x="4116" y="17"/>
                      <a:pt x="3969" y="100"/>
                      <a:pt x="3841" y="220"/>
                    </a:cubicBezTo>
                    <a:cubicBezTo>
                      <a:pt x="3566" y="479"/>
                      <a:pt x="3454" y="813"/>
                      <a:pt x="3422" y="1177"/>
                    </a:cubicBezTo>
                    <a:cubicBezTo>
                      <a:pt x="3396" y="1471"/>
                      <a:pt x="3449" y="1766"/>
                      <a:pt x="3576" y="2033"/>
                    </a:cubicBezTo>
                    <a:cubicBezTo>
                      <a:pt x="3599" y="2081"/>
                      <a:pt x="3590" y="2099"/>
                      <a:pt x="3542" y="2113"/>
                    </a:cubicBezTo>
                    <a:cubicBezTo>
                      <a:pt x="3521" y="2119"/>
                      <a:pt x="3499" y="2122"/>
                      <a:pt x="3476" y="2129"/>
                    </a:cubicBezTo>
                    <a:cubicBezTo>
                      <a:pt x="3081" y="2245"/>
                      <a:pt x="2700" y="2395"/>
                      <a:pt x="2346" y="2609"/>
                    </a:cubicBezTo>
                    <a:cubicBezTo>
                      <a:pt x="1908" y="2875"/>
                      <a:pt x="1516" y="3196"/>
                      <a:pt x="1177" y="3584"/>
                    </a:cubicBezTo>
                    <a:cubicBezTo>
                      <a:pt x="814" y="4000"/>
                      <a:pt x="524" y="4457"/>
                      <a:pt x="318" y="4970"/>
                    </a:cubicBezTo>
                    <a:cubicBezTo>
                      <a:pt x="117" y="5471"/>
                      <a:pt x="1" y="5992"/>
                      <a:pt x="7" y="6538"/>
                    </a:cubicBezTo>
                    <a:cubicBezTo>
                      <a:pt x="7" y="6641"/>
                      <a:pt x="3" y="6745"/>
                      <a:pt x="8" y="6848"/>
                    </a:cubicBezTo>
                    <a:cubicBezTo>
                      <a:pt x="13" y="6925"/>
                      <a:pt x="30" y="7000"/>
                      <a:pt x="43" y="7076"/>
                    </a:cubicBezTo>
                    <a:cubicBezTo>
                      <a:pt x="120" y="7485"/>
                      <a:pt x="283" y="7859"/>
                      <a:pt x="509" y="8207"/>
                    </a:cubicBezTo>
                    <a:cubicBezTo>
                      <a:pt x="719" y="8528"/>
                      <a:pt x="973" y="8818"/>
                      <a:pt x="1263" y="9069"/>
                    </a:cubicBezTo>
                    <a:cubicBezTo>
                      <a:pt x="1361" y="9154"/>
                      <a:pt x="1462" y="9235"/>
                      <a:pt x="1565" y="9313"/>
                    </a:cubicBezTo>
                    <a:cubicBezTo>
                      <a:pt x="1602" y="9264"/>
                      <a:pt x="1645" y="9220"/>
                      <a:pt x="1691" y="9182"/>
                    </a:cubicBezTo>
                    <a:cubicBezTo>
                      <a:pt x="1779" y="9110"/>
                      <a:pt x="1884" y="9063"/>
                      <a:pt x="1995" y="9047"/>
                    </a:cubicBezTo>
                    <a:cubicBezTo>
                      <a:pt x="2067" y="9036"/>
                      <a:pt x="2141" y="9032"/>
                      <a:pt x="2215" y="9032"/>
                    </a:cubicBezTo>
                    <a:cubicBezTo>
                      <a:pt x="2764" y="9032"/>
                      <a:pt x="3378" y="9295"/>
                      <a:pt x="3770" y="9603"/>
                    </a:cubicBezTo>
                    <a:cubicBezTo>
                      <a:pt x="3970" y="9474"/>
                      <a:pt x="4242" y="9403"/>
                      <a:pt x="4517" y="9403"/>
                    </a:cubicBezTo>
                    <a:cubicBezTo>
                      <a:pt x="4644" y="9403"/>
                      <a:pt x="4772" y="9418"/>
                      <a:pt x="4893" y="9450"/>
                    </a:cubicBezTo>
                    <a:cubicBezTo>
                      <a:pt x="5016" y="9482"/>
                      <a:pt x="5133" y="9534"/>
                      <a:pt x="5238" y="9604"/>
                    </a:cubicBezTo>
                    <a:cubicBezTo>
                      <a:pt x="5631" y="9296"/>
                      <a:pt x="6246" y="9031"/>
                      <a:pt x="6796" y="9031"/>
                    </a:cubicBezTo>
                    <a:cubicBezTo>
                      <a:pt x="6870" y="9031"/>
                      <a:pt x="6943" y="9035"/>
                      <a:pt x="7015" y="9046"/>
                    </a:cubicBezTo>
                    <a:cubicBezTo>
                      <a:pt x="7126" y="9063"/>
                      <a:pt x="7231" y="9110"/>
                      <a:pt x="7319" y="9182"/>
                    </a:cubicBezTo>
                    <a:cubicBezTo>
                      <a:pt x="7365" y="9220"/>
                      <a:pt x="7408" y="9265"/>
                      <a:pt x="7445" y="9313"/>
                    </a:cubicBezTo>
                    <a:lnTo>
                      <a:pt x="7446" y="9313"/>
                    </a:lnTo>
                    <a:cubicBezTo>
                      <a:pt x="7579" y="9214"/>
                      <a:pt x="7708" y="9107"/>
                      <a:pt x="7831" y="8995"/>
                    </a:cubicBezTo>
                    <a:cubicBezTo>
                      <a:pt x="7971" y="8867"/>
                      <a:pt x="8102" y="8730"/>
                      <a:pt x="8223" y="8584"/>
                    </a:cubicBezTo>
                    <a:cubicBezTo>
                      <a:pt x="8492" y="8257"/>
                      <a:pt x="8708" y="7901"/>
                      <a:pt x="8851" y="7500"/>
                    </a:cubicBezTo>
                    <a:cubicBezTo>
                      <a:pt x="8956" y="7202"/>
                      <a:pt x="9009" y="6889"/>
                      <a:pt x="9009" y="6572"/>
                    </a:cubicBezTo>
                    <a:cubicBezTo>
                      <a:pt x="9009" y="6225"/>
                      <a:pt x="8965" y="5879"/>
                      <a:pt x="8879" y="5543"/>
                    </a:cubicBezTo>
                    <a:cubicBezTo>
                      <a:pt x="8768" y="5096"/>
                      <a:pt x="8586" y="4680"/>
                      <a:pt x="8351" y="4286"/>
                    </a:cubicBezTo>
                    <a:cubicBezTo>
                      <a:pt x="8183" y="4008"/>
                      <a:pt x="7987" y="3747"/>
                      <a:pt x="7768" y="3507"/>
                    </a:cubicBezTo>
                    <a:cubicBezTo>
                      <a:pt x="7538" y="3253"/>
                      <a:pt x="7279" y="3025"/>
                      <a:pt x="6999" y="2828"/>
                    </a:cubicBezTo>
                    <a:cubicBezTo>
                      <a:pt x="6748" y="2652"/>
                      <a:pt x="6486" y="2491"/>
                      <a:pt x="6202" y="2371"/>
                    </a:cubicBezTo>
                    <a:cubicBezTo>
                      <a:pt x="6027" y="2298"/>
                      <a:pt x="5855" y="2219"/>
                      <a:pt x="5671" y="2170"/>
                    </a:cubicBezTo>
                    <a:cubicBezTo>
                      <a:pt x="5658" y="2166"/>
                      <a:pt x="5642" y="2160"/>
                      <a:pt x="5644" y="2145"/>
                    </a:cubicBezTo>
                    <a:cubicBezTo>
                      <a:pt x="5647" y="2133"/>
                      <a:pt x="5656" y="2122"/>
                      <a:pt x="5668" y="2117"/>
                    </a:cubicBezTo>
                    <a:cubicBezTo>
                      <a:pt x="5778" y="2063"/>
                      <a:pt x="5874" y="1988"/>
                      <a:pt x="5968" y="1911"/>
                    </a:cubicBezTo>
                    <a:cubicBezTo>
                      <a:pt x="6118" y="1787"/>
                      <a:pt x="6235" y="1639"/>
                      <a:pt x="6299" y="1457"/>
                    </a:cubicBezTo>
                    <a:cubicBezTo>
                      <a:pt x="6384" y="1216"/>
                      <a:pt x="6307" y="970"/>
                      <a:pt x="6065" y="868"/>
                    </a:cubicBezTo>
                    <a:cubicBezTo>
                      <a:pt x="6011" y="846"/>
                      <a:pt x="5956" y="829"/>
                      <a:pt x="5898" y="817"/>
                    </a:cubicBezTo>
                    <a:cubicBezTo>
                      <a:pt x="5855" y="808"/>
                      <a:pt x="5811" y="804"/>
                      <a:pt x="5768" y="804"/>
                    </a:cubicBezTo>
                    <a:cubicBezTo>
                      <a:pt x="5677" y="804"/>
                      <a:pt x="5587" y="821"/>
                      <a:pt x="5497" y="838"/>
                    </a:cubicBezTo>
                    <a:cubicBezTo>
                      <a:pt x="5350" y="867"/>
                      <a:pt x="5214" y="925"/>
                      <a:pt x="5080" y="991"/>
                    </a:cubicBezTo>
                    <a:cubicBezTo>
                      <a:pt x="5070" y="996"/>
                      <a:pt x="5062" y="998"/>
                      <a:pt x="5055" y="998"/>
                    </a:cubicBezTo>
                    <a:cubicBezTo>
                      <a:pt x="5036" y="998"/>
                      <a:pt x="5025" y="983"/>
                      <a:pt x="5031" y="957"/>
                    </a:cubicBezTo>
                    <a:cubicBezTo>
                      <a:pt x="5054" y="847"/>
                      <a:pt x="5059" y="733"/>
                      <a:pt x="5048" y="620"/>
                    </a:cubicBezTo>
                    <a:cubicBezTo>
                      <a:pt x="5014" y="208"/>
                      <a:pt x="4718" y="1"/>
                      <a:pt x="43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1" name="Google Shape;6341;p60"/>
              <p:cNvSpPr/>
              <p:nvPr/>
            </p:nvSpPr>
            <p:spPr>
              <a:xfrm>
                <a:off x="2694250" y="4352675"/>
                <a:ext cx="20100" cy="19450"/>
              </a:xfrm>
              <a:custGeom>
                <a:avLst/>
                <a:gdLst/>
                <a:ahLst/>
                <a:cxnLst/>
                <a:rect l="l" t="t" r="r" b="b"/>
                <a:pathLst>
                  <a:path w="804" h="778" extrusionOk="0">
                    <a:moveTo>
                      <a:pt x="426" y="0"/>
                    </a:moveTo>
                    <a:cubicBezTo>
                      <a:pt x="194" y="0"/>
                      <a:pt x="25" y="156"/>
                      <a:pt x="12" y="377"/>
                    </a:cubicBezTo>
                    <a:cubicBezTo>
                      <a:pt x="0" y="569"/>
                      <a:pt x="159" y="767"/>
                      <a:pt x="389" y="778"/>
                    </a:cubicBezTo>
                    <a:cubicBezTo>
                      <a:pt x="394" y="778"/>
                      <a:pt x="399" y="778"/>
                      <a:pt x="404" y="778"/>
                    </a:cubicBezTo>
                    <a:cubicBezTo>
                      <a:pt x="597" y="778"/>
                      <a:pt x="772" y="616"/>
                      <a:pt x="791" y="398"/>
                    </a:cubicBezTo>
                    <a:cubicBezTo>
                      <a:pt x="804" y="208"/>
                      <a:pt x="634" y="7"/>
                      <a:pt x="442" y="0"/>
                    </a:cubicBezTo>
                    <a:cubicBezTo>
                      <a:pt x="437" y="0"/>
                      <a:pt x="432"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2" name="Google Shape;6342;p60"/>
              <p:cNvSpPr/>
              <p:nvPr/>
            </p:nvSpPr>
            <p:spPr>
              <a:xfrm>
                <a:off x="2594775" y="4352750"/>
                <a:ext cx="19725" cy="19375"/>
              </a:xfrm>
              <a:custGeom>
                <a:avLst/>
                <a:gdLst/>
                <a:ahLst/>
                <a:cxnLst/>
                <a:rect l="l" t="t" r="r" b="b"/>
                <a:pathLst>
                  <a:path w="789" h="775" extrusionOk="0">
                    <a:moveTo>
                      <a:pt x="383" y="1"/>
                    </a:moveTo>
                    <a:cubicBezTo>
                      <a:pt x="174" y="1"/>
                      <a:pt x="17" y="168"/>
                      <a:pt x="8" y="378"/>
                    </a:cubicBezTo>
                    <a:cubicBezTo>
                      <a:pt x="1" y="569"/>
                      <a:pt x="160" y="768"/>
                      <a:pt x="390" y="775"/>
                    </a:cubicBezTo>
                    <a:cubicBezTo>
                      <a:pt x="393" y="775"/>
                      <a:pt x="396" y="775"/>
                      <a:pt x="399" y="775"/>
                    </a:cubicBezTo>
                    <a:cubicBezTo>
                      <a:pt x="604" y="775"/>
                      <a:pt x="774" y="601"/>
                      <a:pt x="789" y="392"/>
                    </a:cubicBezTo>
                    <a:cubicBezTo>
                      <a:pt x="780" y="175"/>
                      <a:pt x="603"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3" name="Google Shape;6343;p60"/>
              <p:cNvSpPr/>
              <p:nvPr/>
            </p:nvSpPr>
            <p:spPr>
              <a:xfrm>
                <a:off x="261782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5" y="1"/>
                    </a:moveTo>
                    <a:cubicBezTo>
                      <a:pt x="1387" y="1"/>
                      <a:pt x="1309" y="17"/>
                      <a:pt x="1230" y="49"/>
                    </a:cubicBezTo>
                    <a:cubicBezTo>
                      <a:pt x="895" y="187"/>
                      <a:pt x="595" y="397"/>
                      <a:pt x="351" y="665"/>
                    </a:cubicBezTo>
                    <a:cubicBezTo>
                      <a:pt x="245" y="781"/>
                      <a:pt x="174" y="917"/>
                      <a:pt x="114" y="1058"/>
                    </a:cubicBezTo>
                    <a:cubicBezTo>
                      <a:pt x="1" y="1326"/>
                      <a:pt x="173" y="1691"/>
                      <a:pt x="389" y="1889"/>
                    </a:cubicBezTo>
                    <a:cubicBezTo>
                      <a:pt x="704" y="2177"/>
                      <a:pt x="1082" y="2296"/>
                      <a:pt x="1445" y="2296"/>
                    </a:cubicBezTo>
                    <a:cubicBezTo>
                      <a:pt x="2298" y="2296"/>
                      <a:pt x="3074" y="1645"/>
                      <a:pt x="2801" y="1008"/>
                    </a:cubicBezTo>
                    <a:cubicBezTo>
                      <a:pt x="2622" y="591"/>
                      <a:pt x="2131" y="222"/>
                      <a:pt x="1707" y="51"/>
                    </a:cubicBezTo>
                    <a:cubicBezTo>
                      <a:pt x="1626" y="18"/>
                      <a:pt x="1546"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4" name="Google Shape;6344;p60"/>
              <p:cNvSpPr/>
              <p:nvPr/>
            </p:nvSpPr>
            <p:spPr>
              <a:xfrm>
                <a:off x="2671800" y="4434400"/>
                <a:ext cx="67950" cy="63300"/>
              </a:xfrm>
              <a:custGeom>
                <a:avLst/>
                <a:gdLst/>
                <a:ahLst/>
                <a:cxnLst/>
                <a:rect l="l" t="t" r="r" b="b"/>
                <a:pathLst>
                  <a:path w="2718" h="2532" extrusionOk="0">
                    <a:moveTo>
                      <a:pt x="1806" y="644"/>
                    </a:moveTo>
                    <a:cubicBezTo>
                      <a:pt x="1875" y="644"/>
                      <a:pt x="1943" y="646"/>
                      <a:pt x="2012" y="649"/>
                    </a:cubicBezTo>
                    <a:cubicBezTo>
                      <a:pt x="1943" y="646"/>
                      <a:pt x="1875" y="644"/>
                      <a:pt x="1806" y="644"/>
                    </a:cubicBezTo>
                    <a:lnTo>
                      <a:pt x="1806" y="644"/>
                    </a:lnTo>
                    <a:cubicBezTo>
                      <a:pt x="1806" y="644"/>
                      <a:pt x="1806" y="644"/>
                      <a:pt x="1806" y="644"/>
                    </a:cubicBezTo>
                    <a:close/>
                    <a:moveTo>
                      <a:pt x="2245" y="1"/>
                    </a:moveTo>
                    <a:cubicBezTo>
                      <a:pt x="1902" y="256"/>
                      <a:pt x="1524" y="465"/>
                      <a:pt x="1126" y="624"/>
                    </a:cubicBezTo>
                    <a:cubicBezTo>
                      <a:pt x="1032" y="661"/>
                      <a:pt x="936" y="697"/>
                      <a:pt x="840" y="730"/>
                    </a:cubicBezTo>
                    <a:cubicBezTo>
                      <a:pt x="679" y="784"/>
                      <a:pt x="515" y="830"/>
                      <a:pt x="350" y="868"/>
                    </a:cubicBezTo>
                    <a:cubicBezTo>
                      <a:pt x="330" y="1107"/>
                      <a:pt x="200" y="1383"/>
                      <a:pt x="1" y="1593"/>
                    </a:cubicBezTo>
                    <a:cubicBezTo>
                      <a:pt x="17" y="1612"/>
                      <a:pt x="34" y="1631"/>
                      <a:pt x="50" y="1650"/>
                    </a:cubicBezTo>
                    <a:cubicBezTo>
                      <a:pt x="137" y="1748"/>
                      <a:pt x="232" y="1840"/>
                      <a:pt x="333" y="1925"/>
                    </a:cubicBezTo>
                    <a:cubicBezTo>
                      <a:pt x="672" y="2209"/>
                      <a:pt x="1225" y="2531"/>
                      <a:pt x="1674" y="2531"/>
                    </a:cubicBezTo>
                    <a:cubicBezTo>
                      <a:pt x="1813" y="2531"/>
                      <a:pt x="1943" y="2500"/>
                      <a:pt x="2053" y="2428"/>
                    </a:cubicBezTo>
                    <a:cubicBezTo>
                      <a:pt x="2611"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5" name="Google Shape;6345;p60"/>
              <p:cNvSpPr/>
              <p:nvPr/>
            </p:nvSpPr>
            <p:spPr>
              <a:xfrm>
                <a:off x="2672775" y="4427375"/>
                <a:ext cx="55175" cy="28775"/>
              </a:xfrm>
              <a:custGeom>
                <a:avLst/>
                <a:gdLst/>
                <a:ahLst/>
                <a:cxnLst/>
                <a:rect l="l" t="t" r="r" b="b"/>
                <a:pathLst>
                  <a:path w="2207" h="1151" extrusionOk="0">
                    <a:moveTo>
                      <a:pt x="1554" y="0"/>
                    </a:moveTo>
                    <a:cubicBezTo>
                      <a:pt x="1005" y="0"/>
                      <a:pt x="393" y="265"/>
                      <a:pt x="0" y="574"/>
                    </a:cubicBezTo>
                    <a:cubicBezTo>
                      <a:pt x="96" y="637"/>
                      <a:pt x="177" y="720"/>
                      <a:pt x="240" y="814"/>
                    </a:cubicBezTo>
                    <a:cubicBezTo>
                      <a:pt x="300" y="905"/>
                      <a:pt x="321" y="1023"/>
                      <a:pt x="311" y="1150"/>
                    </a:cubicBezTo>
                    <a:cubicBezTo>
                      <a:pt x="476" y="1112"/>
                      <a:pt x="640" y="1066"/>
                      <a:pt x="801" y="1011"/>
                    </a:cubicBezTo>
                    <a:cubicBezTo>
                      <a:pt x="897" y="979"/>
                      <a:pt x="992" y="943"/>
                      <a:pt x="1087" y="905"/>
                    </a:cubicBezTo>
                    <a:cubicBezTo>
                      <a:pt x="1485" y="747"/>
                      <a:pt x="1863" y="538"/>
                      <a:pt x="2206" y="282"/>
                    </a:cubicBezTo>
                    <a:cubicBezTo>
                      <a:pt x="2170" y="234"/>
                      <a:pt x="2126" y="189"/>
                      <a:pt x="2080" y="151"/>
                    </a:cubicBezTo>
                    <a:cubicBezTo>
                      <a:pt x="1992" y="79"/>
                      <a:pt x="1888" y="32"/>
                      <a:pt x="1776" y="16"/>
                    </a:cubicBezTo>
                    <a:cubicBezTo>
                      <a:pt x="1704" y="5"/>
                      <a:pt x="1630" y="0"/>
                      <a:pt x="1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6" name="Google Shape;6346;p60"/>
              <p:cNvSpPr/>
              <p:nvPr/>
            </p:nvSpPr>
            <p:spPr>
              <a:xfrm>
                <a:off x="2569125" y="4434375"/>
                <a:ext cx="67900" cy="63325"/>
              </a:xfrm>
              <a:custGeom>
                <a:avLst/>
                <a:gdLst/>
                <a:ahLst/>
                <a:cxnLst/>
                <a:rect l="l" t="t" r="r" b="b"/>
                <a:pathLst>
                  <a:path w="2716" h="2533" extrusionOk="0">
                    <a:moveTo>
                      <a:pt x="474" y="1"/>
                    </a:moveTo>
                    <a:lnTo>
                      <a:pt x="474" y="1"/>
                    </a:lnTo>
                    <a:cubicBezTo>
                      <a:pt x="1" y="609"/>
                      <a:pt x="107" y="2058"/>
                      <a:pt x="666" y="2429"/>
                    </a:cubicBezTo>
                    <a:cubicBezTo>
                      <a:pt x="776" y="2501"/>
                      <a:pt x="906" y="2532"/>
                      <a:pt x="1045" y="2532"/>
                    </a:cubicBezTo>
                    <a:cubicBezTo>
                      <a:pt x="1494" y="2532"/>
                      <a:pt x="2046" y="2210"/>
                      <a:pt x="2386" y="1926"/>
                    </a:cubicBezTo>
                    <a:cubicBezTo>
                      <a:pt x="2487" y="1842"/>
                      <a:pt x="2581" y="1749"/>
                      <a:pt x="2669" y="1651"/>
                    </a:cubicBezTo>
                    <a:cubicBezTo>
                      <a:pt x="2684" y="1632"/>
                      <a:pt x="2700" y="1614"/>
                      <a:pt x="2715" y="1596"/>
                    </a:cubicBezTo>
                    <a:cubicBezTo>
                      <a:pt x="2648" y="1524"/>
                      <a:pt x="2589" y="1444"/>
                      <a:pt x="2538" y="1359"/>
                    </a:cubicBezTo>
                    <a:cubicBezTo>
                      <a:pt x="2447" y="1205"/>
                      <a:pt x="2388" y="1036"/>
                      <a:pt x="2371" y="870"/>
                    </a:cubicBezTo>
                    <a:cubicBezTo>
                      <a:pt x="2204" y="832"/>
                      <a:pt x="2041" y="785"/>
                      <a:pt x="1881" y="731"/>
                    </a:cubicBezTo>
                    <a:cubicBezTo>
                      <a:pt x="1584" y="631"/>
                      <a:pt x="1297" y="504"/>
                      <a:pt x="1023" y="353"/>
                    </a:cubicBezTo>
                    <a:cubicBezTo>
                      <a:pt x="832" y="249"/>
                      <a:pt x="648" y="130"/>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7" name="Google Shape;6347;p60"/>
              <p:cNvSpPr/>
              <p:nvPr/>
            </p:nvSpPr>
            <p:spPr>
              <a:xfrm>
                <a:off x="2580950" y="4427350"/>
                <a:ext cx="55125" cy="28800"/>
              </a:xfrm>
              <a:custGeom>
                <a:avLst/>
                <a:gdLst/>
                <a:ahLst/>
                <a:cxnLst/>
                <a:rect l="l" t="t" r="r" b="b"/>
                <a:pathLst>
                  <a:path w="2205" h="1152" extrusionOk="0">
                    <a:moveTo>
                      <a:pt x="650" y="1"/>
                    </a:moveTo>
                    <a:cubicBezTo>
                      <a:pt x="575" y="1"/>
                      <a:pt x="502" y="5"/>
                      <a:pt x="430" y="16"/>
                    </a:cubicBezTo>
                    <a:cubicBezTo>
                      <a:pt x="319" y="32"/>
                      <a:pt x="214" y="80"/>
                      <a:pt x="126" y="152"/>
                    </a:cubicBezTo>
                    <a:cubicBezTo>
                      <a:pt x="80" y="190"/>
                      <a:pt x="37" y="234"/>
                      <a:pt x="1" y="283"/>
                    </a:cubicBezTo>
                    <a:cubicBezTo>
                      <a:pt x="175" y="412"/>
                      <a:pt x="359" y="530"/>
                      <a:pt x="550" y="636"/>
                    </a:cubicBezTo>
                    <a:cubicBezTo>
                      <a:pt x="824" y="785"/>
                      <a:pt x="1111" y="912"/>
                      <a:pt x="1408" y="1012"/>
                    </a:cubicBezTo>
                    <a:cubicBezTo>
                      <a:pt x="1568" y="1066"/>
                      <a:pt x="1731" y="1113"/>
                      <a:pt x="1898" y="1151"/>
                    </a:cubicBezTo>
                    <a:cubicBezTo>
                      <a:pt x="1895" y="1137"/>
                      <a:pt x="1894" y="1124"/>
                      <a:pt x="1893"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8" name="Google Shape;6348;p60"/>
              <p:cNvSpPr/>
              <p:nvPr/>
            </p:nvSpPr>
            <p:spPr>
              <a:xfrm>
                <a:off x="2637000" y="4458850"/>
                <a:ext cx="34825" cy="23750"/>
              </a:xfrm>
              <a:custGeom>
                <a:avLst/>
                <a:gdLst/>
                <a:ahLst/>
                <a:cxnLst/>
                <a:rect l="l" t="t" r="r" b="b"/>
                <a:pathLst>
                  <a:path w="1393" h="950" extrusionOk="0">
                    <a:moveTo>
                      <a:pt x="1042" y="1"/>
                    </a:moveTo>
                    <a:cubicBezTo>
                      <a:pt x="927" y="13"/>
                      <a:pt x="811" y="18"/>
                      <a:pt x="695" y="18"/>
                    </a:cubicBezTo>
                    <a:cubicBezTo>
                      <a:pt x="634" y="18"/>
                      <a:pt x="573" y="17"/>
                      <a:pt x="511" y="13"/>
                    </a:cubicBezTo>
                    <a:cubicBezTo>
                      <a:pt x="458" y="10"/>
                      <a:pt x="405" y="6"/>
                      <a:pt x="353" y="2"/>
                    </a:cubicBezTo>
                    <a:cubicBezTo>
                      <a:pt x="289" y="219"/>
                      <a:pt x="156" y="431"/>
                      <a:pt x="0" y="617"/>
                    </a:cubicBezTo>
                    <a:cubicBezTo>
                      <a:pt x="83" y="707"/>
                      <a:pt x="179" y="782"/>
                      <a:pt x="285" y="841"/>
                    </a:cubicBezTo>
                    <a:cubicBezTo>
                      <a:pt x="425" y="916"/>
                      <a:pt x="563" y="949"/>
                      <a:pt x="694" y="949"/>
                    </a:cubicBezTo>
                    <a:cubicBezTo>
                      <a:pt x="964" y="949"/>
                      <a:pt x="1208"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49" name="Google Shape;6349;p60"/>
              <p:cNvSpPr/>
              <p:nvPr/>
            </p:nvSpPr>
            <p:spPr>
              <a:xfrm>
                <a:off x="2636050" y="4436625"/>
                <a:ext cx="36750" cy="22700"/>
              </a:xfrm>
              <a:custGeom>
                <a:avLst/>
                <a:gdLst/>
                <a:ahLst/>
                <a:cxnLst/>
                <a:rect l="l" t="t" r="r" b="b"/>
                <a:pathLst>
                  <a:path w="1470" h="908" extrusionOk="0">
                    <a:moveTo>
                      <a:pt x="748" y="1"/>
                    </a:moveTo>
                    <a:cubicBezTo>
                      <a:pt x="474" y="1"/>
                      <a:pt x="201" y="72"/>
                      <a:pt x="1" y="201"/>
                    </a:cubicBezTo>
                    <a:cubicBezTo>
                      <a:pt x="90" y="270"/>
                      <a:pt x="172" y="347"/>
                      <a:pt x="246" y="433"/>
                    </a:cubicBezTo>
                    <a:cubicBezTo>
                      <a:pt x="371" y="579"/>
                      <a:pt x="433" y="725"/>
                      <a:pt x="403" y="845"/>
                    </a:cubicBezTo>
                    <a:cubicBezTo>
                      <a:pt x="400" y="860"/>
                      <a:pt x="395" y="876"/>
                      <a:pt x="391" y="891"/>
                    </a:cubicBezTo>
                    <a:cubicBezTo>
                      <a:pt x="444" y="895"/>
                      <a:pt x="496" y="899"/>
                      <a:pt x="549" y="902"/>
                    </a:cubicBezTo>
                    <a:cubicBezTo>
                      <a:pt x="611" y="906"/>
                      <a:pt x="672" y="907"/>
                      <a:pt x="733" y="907"/>
                    </a:cubicBezTo>
                    <a:cubicBezTo>
                      <a:pt x="849" y="907"/>
                      <a:pt x="965" y="902"/>
                      <a:pt x="1081" y="890"/>
                    </a:cubicBezTo>
                    <a:cubicBezTo>
                      <a:pt x="1076" y="874"/>
                      <a:pt x="1073" y="859"/>
                      <a:pt x="1068" y="844"/>
                    </a:cubicBezTo>
                    <a:cubicBezTo>
                      <a:pt x="1024" y="661"/>
                      <a:pt x="1192" y="421"/>
                      <a:pt x="1469" y="202"/>
                    </a:cubicBezTo>
                    <a:cubicBezTo>
                      <a:pt x="1364" y="132"/>
                      <a:pt x="1247" y="80"/>
                      <a:pt x="1124" y="48"/>
                    </a:cubicBezTo>
                    <a:cubicBezTo>
                      <a:pt x="1003"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0" name="Google Shape;6350;p60"/>
              <p:cNvSpPr/>
              <p:nvPr/>
            </p:nvSpPr>
            <p:spPr>
              <a:xfrm>
                <a:off x="2663025" y="4456100"/>
                <a:ext cx="17525" cy="18150"/>
              </a:xfrm>
              <a:custGeom>
                <a:avLst/>
                <a:gdLst/>
                <a:ahLst/>
                <a:cxnLst/>
                <a:rect l="l" t="t" r="r" b="b"/>
                <a:pathLst>
                  <a:path w="701" h="726" extrusionOk="0">
                    <a:moveTo>
                      <a:pt x="701" y="0"/>
                    </a:moveTo>
                    <a:cubicBezTo>
                      <a:pt x="557" y="33"/>
                      <a:pt x="411" y="60"/>
                      <a:pt x="265" y="80"/>
                    </a:cubicBezTo>
                    <a:cubicBezTo>
                      <a:pt x="177" y="92"/>
                      <a:pt x="89" y="102"/>
                      <a:pt x="1" y="111"/>
                    </a:cubicBezTo>
                    <a:cubicBezTo>
                      <a:pt x="64" y="327"/>
                      <a:pt x="197" y="539"/>
                      <a:pt x="352" y="725"/>
                    </a:cubicBezTo>
                    <a:cubicBezTo>
                      <a:pt x="552" y="515"/>
                      <a:pt x="681" y="238"/>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1" name="Google Shape;6351;p60"/>
              <p:cNvSpPr/>
              <p:nvPr/>
            </p:nvSpPr>
            <p:spPr>
              <a:xfrm>
                <a:off x="2661625" y="4441675"/>
                <a:ext cx="19200" cy="17200"/>
              </a:xfrm>
              <a:custGeom>
                <a:avLst/>
                <a:gdLst/>
                <a:ahLst/>
                <a:cxnLst/>
                <a:rect l="l" t="t" r="r" b="b"/>
                <a:pathLst>
                  <a:path w="768" h="688" extrusionOk="0">
                    <a:moveTo>
                      <a:pt x="446" y="1"/>
                    </a:moveTo>
                    <a:cubicBezTo>
                      <a:pt x="168" y="219"/>
                      <a:pt x="1" y="459"/>
                      <a:pt x="45" y="643"/>
                    </a:cubicBezTo>
                    <a:cubicBezTo>
                      <a:pt x="48" y="658"/>
                      <a:pt x="53" y="673"/>
                      <a:pt x="57" y="688"/>
                    </a:cubicBezTo>
                    <a:cubicBezTo>
                      <a:pt x="145" y="679"/>
                      <a:pt x="233" y="669"/>
                      <a:pt x="321" y="657"/>
                    </a:cubicBezTo>
                    <a:cubicBezTo>
                      <a:pt x="468" y="637"/>
                      <a:pt x="613" y="610"/>
                      <a:pt x="757" y="577"/>
                    </a:cubicBezTo>
                    <a:cubicBezTo>
                      <a:pt x="767" y="450"/>
                      <a:pt x="746" y="333"/>
                      <a:pt x="686"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2" name="Google Shape;6352;p60"/>
              <p:cNvSpPr/>
              <p:nvPr/>
            </p:nvSpPr>
            <p:spPr>
              <a:xfrm>
                <a:off x="2628350" y="4456125"/>
                <a:ext cx="17450" cy="18175"/>
              </a:xfrm>
              <a:custGeom>
                <a:avLst/>
                <a:gdLst/>
                <a:ahLst/>
                <a:cxnLst/>
                <a:rect l="l" t="t" r="r" b="b"/>
                <a:pathLst>
                  <a:path w="698" h="727" extrusionOk="0">
                    <a:moveTo>
                      <a:pt x="1" y="0"/>
                    </a:moveTo>
                    <a:cubicBezTo>
                      <a:pt x="18" y="165"/>
                      <a:pt x="78" y="335"/>
                      <a:pt x="169" y="488"/>
                    </a:cubicBezTo>
                    <a:cubicBezTo>
                      <a:pt x="219" y="573"/>
                      <a:pt x="278" y="653"/>
                      <a:pt x="346" y="726"/>
                    </a:cubicBezTo>
                    <a:cubicBezTo>
                      <a:pt x="501" y="540"/>
                      <a:pt x="635" y="328"/>
                      <a:pt x="698" y="111"/>
                    </a:cubicBezTo>
                    <a:cubicBezTo>
                      <a:pt x="523" y="96"/>
                      <a:pt x="347" y="71"/>
                      <a:pt x="174" y="37"/>
                    </a:cubicBezTo>
                    <a:cubicBezTo>
                      <a:pt x="115"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3" name="Google Shape;6353;p60"/>
              <p:cNvSpPr/>
              <p:nvPr/>
            </p:nvSpPr>
            <p:spPr>
              <a:xfrm>
                <a:off x="2627950" y="4441650"/>
                <a:ext cx="18950" cy="17250"/>
              </a:xfrm>
              <a:custGeom>
                <a:avLst/>
                <a:gdLst/>
                <a:ahLst/>
                <a:cxnLst/>
                <a:rect l="l" t="t" r="r" b="b"/>
                <a:pathLst>
                  <a:path w="758" h="690" extrusionOk="0">
                    <a:moveTo>
                      <a:pt x="326" y="1"/>
                    </a:moveTo>
                    <a:cubicBezTo>
                      <a:pt x="127" y="128"/>
                      <a:pt x="1" y="311"/>
                      <a:pt x="14" y="538"/>
                    </a:cubicBezTo>
                    <a:cubicBezTo>
                      <a:pt x="15" y="552"/>
                      <a:pt x="17" y="565"/>
                      <a:pt x="18" y="579"/>
                    </a:cubicBezTo>
                    <a:cubicBezTo>
                      <a:pt x="75" y="593"/>
                      <a:pt x="132" y="606"/>
                      <a:pt x="191" y="616"/>
                    </a:cubicBezTo>
                    <a:cubicBezTo>
                      <a:pt x="364" y="650"/>
                      <a:pt x="540" y="675"/>
                      <a:pt x="716" y="690"/>
                    </a:cubicBezTo>
                    <a:cubicBezTo>
                      <a:pt x="720" y="675"/>
                      <a:pt x="725" y="659"/>
                      <a:pt x="728" y="644"/>
                    </a:cubicBezTo>
                    <a:cubicBezTo>
                      <a:pt x="758" y="524"/>
                      <a:pt x="696" y="378"/>
                      <a:pt x="572"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4" name="Google Shape;6354;p60"/>
              <p:cNvSpPr/>
              <p:nvPr/>
            </p:nvSpPr>
            <p:spPr>
              <a:xfrm>
                <a:off x="2265175" y="4201600"/>
                <a:ext cx="225225" cy="240100"/>
              </a:xfrm>
              <a:custGeom>
                <a:avLst/>
                <a:gdLst/>
                <a:ahLst/>
                <a:cxnLst/>
                <a:rect l="l" t="t" r="r" b="b"/>
                <a:pathLst>
                  <a:path w="9009" h="9604" extrusionOk="0">
                    <a:moveTo>
                      <a:pt x="4081" y="1419"/>
                    </a:moveTo>
                    <a:lnTo>
                      <a:pt x="4081" y="1419"/>
                    </a:lnTo>
                    <a:cubicBezTo>
                      <a:pt x="4081" y="1647"/>
                      <a:pt x="4142" y="1865"/>
                      <a:pt x="4206" y="2083"/>
                    </a:cubicBezTo>
                    <a:cubicBezTo>
                      <a:pt x="4142" y="1866"/>
                      <a:pt x="4081" y="1648"/>
                      <a:pt x="4081" y="1419"/>
                    </a:cubicBezTo>
                    <a:close/>
                    <a:moveTo>
                      <a:pt x="6525" y="6043"/>
                    </a:moveTo>
                    <a:cubicBezTo>
                      <a:pt x="6530" y="6043"/>
                      <a:pt x="6536" y="6043"/>
                      <a:pt x="6541" y="6043"/>
                    </a:cubicBezTo>
                    <a:cubicBezTo>
                      <a:pt x="6732" y="6050"/>
                      <a:pt x="6902" y="6251"/>
                      <a:pt x="6890" y="6441"/>
                    </a:cubicBezTo>
                    <a:lnTo>
                      <a:pt x="6890" y="6440"/>
                    </a:lnTo>
                    <a:cubicBezTo>
                      <a:pt x="6870" y="6658"/>
                      <a:pt x="6696" y="6820"/>
                      <a:pt x="6504" y="6820"/>
                    </a:cubicBezTo>
                    <a:cubicBezTo>
                      <a:pt x="6499" y="6820"/>
                      <a:pt x="6493" y="6820"/>
                      <a:pt x="6488" y="6819"/>
                    </a:cubicBezTo>
                    <a:cubicBezTo>
                      <a:pt x="6257" y="6809"/>
                      <a:pt x="6098" y="6611"/>
                      <a:pt x="6109" y="6419"/>
                    </a:cubicBezTo>
                    <a:cubicBezTo>
                      <a:pt x="6123" y="6198"/>
                      <a:pt x="6293" y="6043"/>
                      <a:pt x="6525" y="6043"/>
                    </a:cubicBezTo>
                    <a:close/>
                    <a:moveTo>
                      <a:pt x="2499" y="6046"/>
                    </a:moveTo>
                    <a:cubicBezTo>
                      <a:pt x="2501" y="6046"/>
                      <a:pt x="2503" y="6047"/>
                      <a:pt x="2505" y="6047"/>
                    </a:cubicBezTo>
                    <a:cubicBezTo>
                      <a:pt x="2722" y="6049"/>
                      <a:pt x="2899" y="6221"/>
                      <a:pt x="2907" y="6437"/>
                    </a:cubicBezTo>
                    <a:cubicBezTo>
                      <a:pt x="2893" y="6647"/>
                      <a:pt x="2723" y="6821"/>
                      <a:pt x="2519" y="6821"/>
                    </a:cubicBezTo>
                    <a:cubicBezTo>
                      <a:pt x="2516" y="6821"/>
                      <a:pt x="2513" y="6821"/>
                      <a:pt x="2510" y="6821"/>
                    </a:cubicBezTo>
                    <a:lnTo>
                      <a:pt x="2510" y="6819"/>
                    </a:lnTo>
                    <a:cubicBezTo>
                      <a:pt x="2280" y="6813"/>
                      <a:pt x="2119" y="6614"/>
                      <a:pt x="2127" y="6424"/>
                    </a:cubicBezTo>
                    <a:cubicBezTo>
                      <a:pt x="2135" y="6214"/>
                      <a:pt x="2292" y="6046"/>
                      <a:pt x="2499" y="6046"/>
                    </a:cubicBezTo>
                    <a:close/>
                    <a:moveTo>
                      <a:pt x="4506" y="6300"/>
                    </a:moveTo>
                    <a:cubicBezTo>
                      <a:pt x="4587"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3" y="7990"/>
                      <a:pt x="3041" y="7625"/>
                      <a:pt x="3155" y="7357"/>
                    </a:cubicBezTo>
                    <a:cubicBezTo>
                      <a:pt x="3216" y="7215"/>
                      <a:pt x="3287" y="7080"/>
                      <a:pt x="3393" y="6964"/>
                    </a:cubicBezTo>
                    <a:cubicBezTo>
                      <a:pt x="3635"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1" y="2245"/>
                      <a:pt x="2700" y="2395"/>
                      <a:pt x="2346" y="2609"/>
                    </a:cubicBezTo>
                    <a:cubicBezTo>
                      <a:pt x="1908" y="2875"/>
                      <a:pt x="1516" y="3196"/>
                      <a:pt x="1176" y="3584"/>
                    </a:cubicBezTo>
                    <a:cubicBezTo>
                      <a:pt x="814" y="4000"/>
                      <a:pt x="523" y="4457"/>
                      <a:pt x="317" y="4970"/>
                    </a:cubicBezTo>
                    <a:cubicBezTo>
                      <a:pt x="116" y="5471"/>
                      <a:pt x="1" y="5992"/>
                      <a:pt x="7" y="6538"/>
                    </a:cubicBezTo>
                    <a:cubicBezTo>
                      <a:pt x="7" y="6641"/>
                      <a:pt x="3" y="6745"/>
                      <a:pt x="8" y="6848"/>
                    </a:cubicBezTo>
                    <a:cubicBezTo>
                      <a:pt x="12"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6" y="9295"/>
                      <a:pt x="3769" y="9603"/>
                    </a:cubicBezTo>
                    <a:cubicBezTo>
                      <a:pt x="3969" y="9474"/>
                      <a:pt x="4242" y="9403"/>
                      <a:pt x="4517" y="9403"/>
                    </a:cubicBezTo>
                    <a:cubicBezTo>
                      <a:pt x="4644" y="9403"/>
                      <a:pt x="4771" y="9418"/>
                      <a:pt x="4892" y="9450"/>
                    </a:cubicBezTo>
                    <a:cubicBezTo>
                      <a:pt x="5015" y="9482"/>
                      <a:pt x="5131" y="9534"/>
                      <a:pt x="5238" y="9604"/>
                    </a:cubicBezTo>
                    <a:cubicBezTo>
                      <a:pt x="5630" y="9296"/>
                      <a:pt x="6244" y="9031"/>
                      <a:pt x="6794" y="9031"/>
                    </a:cubicBezTo>
                    <a:cubicBezTo>
                      <a:pt x="6869" y="9031"/>
                      <a:pt x="6942" y="9035"/>
                      <a:pt x="7013" y="9046"/>
                    </a:cubicBezTo>
                    <a:cubicBezTo>
                      <a:pt x="7125" y="9063"/>
                      <a:pt x="7230" y="9110"/>
                      <a:pt x="7317" y="9182"/>
                    </a:cubicBezTo>
                    <a:cubicBezTo>
                      <a:pt x="7364" y="9220"/>
                      <a:pt x="7407" y="9265"/>
                      <a:pt x="7444" y="9313"/>
                    </a:cubicBezTo>
                    <a:lnTo>
                      <a:pt x="7445" y="9313"/>
                    </a:lnTo>
                    <a:cubicBezTo>
                      <a:pt x="7579" y="9214"/>
                      <a:pt x="7707" y="9107"/>
                      <a:pt x="7831"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7" y="5096"/>
                      <a:pt x="8586" y="4680"/>
                      <a:pt x="8351" y="4286"/>
                    </a:cubicBezTo>
                    <a:cubicBezTo>
                      <a:pt x="8183" y="4008"/>
                      <a:pt x="7988" y="3747"/>
                      <a:pt x="7769" y="3507"/>
                    </a:cubicBezTo>
                    <a:cubicBezTo>
                      <a:pt x="7538" y="3253"/>
                      <a:pt x="7280" y="3025"/>
                      <a:pt x="6998" y="2828"/>
                    </a:cubicBezTo>
                    <a:cubicBezTo>
                      <a:pt x="6747" y="2652"/>
                      <a:pt x="6486" y="2491"/>
                      <a:pt x="6201" y="2371"/>
                    </a:cubicBezTo>
                    <a:cubicBezTo>
                      <a:pt x="6027" y="2298"/>
                      <a:pt x="5854" y="2219"/>
                      <a:pt x="5670" y="2170"/>
                    </a:cubicBezTo>
                    <a:cubicBezTo>
                      <a:pt x="5658" y="2166"/>
                      <a:pt x="5642" y="2160"/>
                      <a:pt x="5643" y="2145"/>
                    </a:cubicBezTo>
                    <a:cubicBezTo>
                      <a:pt x="5647" y="2133"/>
                      <a:pt x="5655" y="2122"/>
                      <a:pt x="5667" y="2117"/>
                    </a:cubicBezTo>
                    <a:cubicBezTo>
                      <a:pt x="5778" y="2063"/>
                      <a:pt x="5873" y="1988"/>
                      <a:pt x="5968" y="1911"/>
                    </a:cubicBezTo>
                    <a:cubicBezTo>
                      <a:pt x="6117" y="1787"/>
                      <a:pt x="6235" y="1639"/>
                      <a:pt x="6299" y="1457"/>
                    </a:cubicBezTo>
                    <a:cubicBezTo>
                      <a:pt x="6384" y="1216"/>
                      <a:pt x="6306" y="970"/>
                      <a:pt x="6065" y="868"/>
                    </a:cubicBezTo>
                    <a:cubicBezTo>
                      <a:pt x="6011" y="846"/>
                      <a:pt x="5955" y="829"/>
                      <a:pt x="5898" y="817"/>
                    </a:cubicBezTo>
                    <a:cubicBezTo>
                      <a:pt x="5854" y="808"/>
                      <a:pt x="5811" y="804"/>
                      <a:pt x="5768" y="804"/>
                    </a:cubicBezTo>
                    <a:cubicBezTo>
                      <a:pt x="5676" y="804"/>
                      <a:pt x="5587" y="821"/>
                      <a:pt x="5497" y="838"/>
                    </a:cubicBezTo>
                    <a:cubicBezTo>
                      <a:pt x="5349" y="867"/>
                      <a:pt x="5212" y="925"/>
                      <a:pt x="5078" y="991"/>
                    </a:cubicBezTo>
                    <a:cubicBezTo>
                      <a:pt x="5069" y="996"/>
                      <a:pt x="5061" y="998"/>
                      <a:pt x="5054" y="998"/>
                    </a:cubicBezTo>
                    <a:cubicBezTo>
                      <a:pt x="5035" y="998"/>
                      <a:pt x="5025" y="983"/>
                      <a:pt x="5030" y="957"/>
                    </a:cubicBezTo>
                    <a:cubicBezTo>
                      <a:pt x="5054"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5" name="Google Shape;6355;p60"/>
              <p:cNvSpPr/>
              <p:nvPr/>
            </p:nvSpPr>
            <p:spPr>
              <a:xfrm>
                <a:off x="2417600" y="4352675"/>
                <a:ext cx="20125" cy="19450"/>
              </a:xfrm>
              <a:custGeom>
                <a:avLst/>
                <a:gdLst/>
                <a:ahLst/>
                <a:cxnLst/>
                <a:rect l="l" t="t" r="r" b="b"/>
                <a:pathLst>
                  <a:path w="805" h="778" extrusionOk="0">
                    <a:moveTo>
                      <a:pt x="428" y="0"/>
                    </a:moveTo>
                    <a:cubicBezTo>
                      <a:pt x="196" y="0"/>
                      <a:pt x="26" y="156"/>
                      <a:pt x="12" y="377"/>
                    </a:cubicBezTo>
                    <a:cubicBezTo>
                      <a:pt x="1" y="569"/>
                      <a:pt x="160" y="767"/>
                      <a:pt x="391" y="778"/>
                    </a:cubicBezTo>
                    <a:cubicBezTo>
                      <a:pt x="396" y="778"/>
                      <a:pt x="401" y="778"/>
                      <a:pt x="406" y="778"/>
                    </a:cubicBezTo>
                    <a:cubicBezTo>
                      <a:pt x="598" y="778"/>
                      <a:pt x="773" y="616"/>
                      <a:pt x="793" y="398"/>
                    </a:cubicBezTo>
                    <a:cubicBezTo>
                      <a:pt x="805" y="208"/>
                      <a:pt x="635" y="7"/>
                      <a:pt x="444" y="0"/>
                    </a:cubicBezTo>
                    <a:cubicBezTo>
                      <a:pt x="439"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6" name="Google Shape;6356;p60"/>
              <p:cNvSpPr/>
              <p:nvPr/>
            </p:nvSpPr>
            <p:spPr>
              <a:xfrm>
                <a:off x="2318150" y="4352750"/>
                <a:ext cx="19725" cy="19375"/>
              </a:xfrm>
              <a:custGeom>
                <a:avLst/>
                <a:gdLst/>
                <a:ahLst/>
                <a:cxnLst/>
                <a:rect l="l" t="t" r="r" b="b"/>
                <a:pathLst>
                  <a:path w="789" h="775" extrusionOk="0">
                    <a:moveTo>
                      <a:pt x="382" y="1"/>
                    </a:moveTo>
                    <a:cubicBezTo>
                      <a:pt x="174" y="1"/>
                      <a:pt x="16" y="168"/>
                      <a:pt x="8" y="378"/>
                    </a:cubicBezTo>
                    <a:cubicBezTo>
                      <a:pt x="0" y="569"/>
                      <a:pt x="161" y="768"/>
                      <a:pt x="391" y="775"/>
                    </a:cubicBezTo>
                    <a:cubicBezTo>
                      <a:pt x="394" y="775"/>
                      <a:pt x="397" y="775"/>
                      <a:pt x="400" y="775"/>
                    </a:cubicBezTo>
                    <a:cubicBezTo>
                      <a:pt x="604" y="775"/>
                      <a:pt x="774" y="601"/>
                      <a:pt x="788" y="392"/>
                    </a:cubicBezTo>
                    <a:cubicBezTo>
                      <a:pt x="780" y="175"/>
                      <a:pt x="603" y="4"/>
                      <a:pt x="386" y="1"/>
                    </a:cubicBezTo>
                    <a:cubicBezTo>
                      <a:pt x="385" y="1"/>
                      <a:pt x="384"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7" name="Google Shape;6357;p60"/>
              <p:cNvSpPr/>
              <p:nvPr/>
            </p:nvSpPr>
            <p:spPr>
              <a:xfrm>
                <a:off x="2341200" y="4359075"/>
                <a:ext cx="76875" cy="57400"/>
              </a:xfrm>
              <a:custGeom>
                <a:avLst/>
                <a:gdLst/>
                <a:ahLst/>
                <a:cxnLst/>
                <a:rect l="l" t="t" r="r" b="b"/>
                <a:pathLst>
                  <a:path w="3075" h="2296" extrusionOk="0">
                    <a:moveTo>
                      <a:pt x="671" y="1292"/>
                    </a:moveTo>
                    <a:cubicBezTo>
                      <a:pt x="935" y="1387"/>
                      <a:pt x="1200" y="1433"/>
                      <a:pt x="1464" y="1433"/>
                    </a:cubicBezTo>
                    <a:lnTo>
                      <a:pt x="1464" y="1433"/>
                    </a:lnTo>
                    <a:cubicBezTo>
                      <a:pt x="1464" y="1433"/>
                      <a:pt x="1464" y="1433"/>
                      <a:pt x="1464" y="1433"/>
                    </a:cubicBezTo>
                    <a:cubicBezTo>
                      <a:pt x="1199" y="1433"/>
                      <a:pt x="934" y="1387"/>
                      <a:pt x="670" y="1292"/>
                    </a:cubicBezTo>
                    <a:close/>
                    <a:moveTo>
                      <a:pt x="1466" y="1"/>
                    </a:moveTo>
                    <a:cubicBezTo>
                      <a:pt x="1388" y="1"/>
                      <a:pt x="1310" y="17"/>
                      <a:pt x="1230" y="49"/>
                    </a:cubicBezTo>
                    <a:cubicBezTo>
                      <a:pt x="895" y="187"/>
                      <a:pt x="594" y="397"/>
                      <a:pt x="352" y="665"/>
                    </a:cubicBezTo>
                    <a:cubicBezTo>
                      <a:pt x="246" y="781"/>
                      <a:pt x="175" y="917"/>
                      <a:pt x="114" y="1058"/>
                    </a:cubicBezTo>
                    <a:cubicBezTo>
                      <a:pt x="0" y="1326"/>
                      <a:pt x="172" y="1691"/>
                      <a:pt x="389" y="1889"/>
                    </a:cubicBezTo>
                    <a:cubicBezTo>
                      <a:pt x="705" y="2177"/>
                      <a:pt x="1082" y="2296"/>
                      <a:pt x="1446" y="2296"/>
                    </a:cubicBezTo>
                    <a:cubicBezTo>
                      <a:pt x="2298" y="2296"/>
                      <a:pt x="3074" y="1645"/>
                      <a:pt x="2802" y="1008"/>
                    </a:cubicBezTo>
                    <a:cubicBezTo>
                      <a:pt x="2622" y="591"/>
                      <a:pt x="2132" y="222"/>
                      <a:pt x="1708" y="51"/>
                    </a:cubicBezTo>
                    <a:cubicBezTo>
                      <a:pt x="1626" y="18"/>
                      <a:pt x="1546"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8" name="Google Shape;6358;p60"/>
              <p:cNvSpPr/>
              <p:nvPr/>
            </p:nvSpPr>
            <p:spPr>
              <a:xfrm>
                <a:off x="2395200" y="4434400"/>
                <a:ext cx="67900" cy="63300"/>
              </a:xfrm>
              <a:custGeom>
                <a:avLst/>
                <a:gdLst/>
                <a:ahLst/>
                <a:cxnLst/>
                <a:rect l="l" t="t" r="r" b="b"/>
                <a:pathLst>
                  <a:path w="2716" h="2532" extrusionOk="0">
                    <a:moveTo>
                      <a:pt x="1805" y="644"/>
                    </a:moveTo>
                    <a:cubicBezTo>
                      <a:pt x="1873" y="644"/>
                      <a:pt x="1942" y="646"/>
                      <a:pt x="2011" y="649"/>
                    </a:cubicBezTo>
                    <a:cubicBezTo>
                      <a:pt x="1942" y="646"/>
                      <a:pt x="1873" y="644"/>
                      <a:pt x="1805" y="644"/>
                    </a:cubicBezTo>
                    <a:lnTo>
                      <a:pt x="1805" y="644"/>
                    </a:lnTo>
                    <a:cubicBezTo>
                      <a:pt x="1805" y="644"/>
                      <a:pt x="1805" y="644"/>
                      <a:pt x="1805" y="644"/>
                    </a:cubicBezTo>
                    <a:close/>
                    <a:moveTo>
                      <a:pt x="2245" y="1"/>
                    </a:moveTo>
                    <a:lnTo>
                      <a:pt x="2245" y="1"/>
                    </a:lnTo>
                    <a:cubicBezTo>
                      <a:pt x="1900" y="259"/>
                      <a:pt x="1524" y="463"/>
                      <a:pt x="1125" y="624"/>
                    </a:cubicBezTo>
                    <a:cubicBezTo>
                      <a:pt x="1031" y="661"/>
                      <a:pt x="935" y="697"/>
                      <a:pt x="838" y="730"/>
                    </a:cubicBezTo>
                    <a:cubicBezTo>
                      <a:pt x="678" y="784"/>
                      <a:pt x="515" y="830"/>
                      <a:pt x="349" y="868"/>
                    </a:cubicBezTo>
                    <a:cubicBezTo>
                      <a:pt x="330" y="1107"/>
                      <a:pt x="199" y="1383"/>
                      <a:pt x="1" y="1593"/>
                    </a:cubicBezTo>
                    <a:cubicBezTo>
                      <a:pt x="16" y="1612"/>
                      <a:pt x="32" y="1631"/>
                      <a:pt x="48" y="1650"/>
                    </a:cubicBezTo>
                    <a:cubicBezTo>
                      <a:pt x="136" y="1748"/>
                      <a:pt x="230" y="1840"/>
                      <a:pt x="332" y="1925"/>
                    </a:cubicBezTo>
                    <a:cubicBezTo>
                      <a:pt x="671" y="2209"/>
                      <a:pt x="1224" y="2531"/>
                      <a:pt x="1673" y="2531"/>
                    </a:cubicBezTo>
                    <a:cubicBezTo>
                      <a:pt x="1812" y="2531"/>
                      <a:pt x="1941" y="2500"/>
                      <a:pt x="2051" y="2428"/>
                    </a:cubicBezTo>
                    <a:cubicBezTo>
                      <a:pt x="2611" y="2057"/>
                      <a:pt x="2716"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59" name="Google Shape;6359;p60"/>
              <p:cNvSpPr/>
              <p:nvPr/>
            </p:nvSpPr>
            <p:spPr>
              <a:xfrm>
                <a:off x="2396125" y="4427375"/>
                <a:ext cx="55200" cy="28775"/>
              </a:xfrm>
              <a:custGeom>
                <a:avLst/>
                <a:gdLst/>
                <a:ahLst/>
                <a:cxnLst/>
                <a:rect l="l" t="t" r="r" b="b"/>
                <a:pathLst>
                  <a:path w="2208" h="1151" extrusionOk="0">
                    <a:moveTo>
                      <a:pt x="1556" y="0"/>
                    </a:moveTo>
                    <a:cubicBezTo>
                      <a:pt x="1007" y="0"/>
                      <a:pt x="393" y="265"/>
                      <a:pt x="1" y="574"/>
                    </a:cubicBezTo>
                    <a:cubicBezTo>
                      <a:pt x="96" y="637"/>
                      <a:pt x="178" y="720"/>
                      <a:pt x="242" y="814"/>
                    </a:cubicBezTo>
                    <a:cubicBezTo>
                      <a:pt x="302" y="905"/>
                      <a:pt x="323" y="1023"/>
                      <a:pt x="312" y="1150"/>
                    </a:cubicBezTo>
                    <a:cubicBezTo>
                      <a:pt x="477" y="1112"/>
                      <a:pt x="641" y="1066"/>
                      <a:pt x="801" y="1011"/>
                    </a:cubicBezTo>
                    <a:cubicBezTo>
                      <a:pt x="898" y="979"/>
                      <a:pt x="994" y="943"/>
                      <a:pt x="1088" y="905"/>
                    </a:cubicBezTo>
                    <a:cubicBezTo>
                      <a:pt x="1487" y="744"/>
                      <a:pt x="1863" y="540"/>
                      <a:pt x="2208" y="282"/>
                    </a:cubicBezTo>
                    <a:cubicBezTo>
                      <a:pt x="2171" y="234"/>
                      <a:pt x="2128" y="189"/>
                      <a:pt x="2081"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0" name="Google Shape;6360;p60"/>
              <p:cNvSpPr/>
              <p:nvPr/>
            </p:nvSpPr>
            <p:spPr>
              <a:xfrm>
                <a:off x="2292525"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3" y="1"/>
                    </a:moveTo>
                    <a:lnTo>
                      <a:pt x="473" y="1"/>
                    </a:lnTo>
                    <a:cubicBezTo>
                      <a:pt x="1" y="609"/>
                      <a:pt x="106" y="2058"/>
                      <a:pt x="665" y="2429"/>
                    </a:cubicBezTo>
                    <a:cubicBezTo>
                      <a:pt x="775" y="2501"/>
                      <a:pt x="904" y="2532"/>
                      <a:pt x="1043"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7" y="1359"/>
                    </a:cubicBezTo>
                    <a:cubicBezTo>
                      <a:pt x="2447" y="1205"/>
                      <a:pt x="2386" y="1036"/>
                      <a:pt x="2369" y="870"/>
                    </a:cubicBezTo>
                    <a:cubicBezTo>
                      <a:pt x="2203" y="832"/>
                      <a:pt x="2040" y="785"/>
                      <a:pt x="1879" y="731"/>
                    </a:cubicBezTo>
                    <a:cubicBezTo>
                      <a:pt x="1583" y="631"/>
                      <a:pt x="1297" y="504"/>
                      <a:pt x="1022"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1" name="Google Shape;6361;p60"/>
              <p:cNvSpPr/>
              <p:nvPr/>
            </p:nvSpPr>
            <p:spPr>
              <a:xfrm>
                <a:off x="2304325" y="4427350"/>
                <a:ext cx="55150" cy="28800"/>
              </a:xfrm>
              <a:custGeom>
                <a:avLst/>
                <a:gdLst/>
                <a:ahLst/>
                <a:cxnLst/>
                <a:rect l="l" t="t" r="r" b="b"/>
                <a:pathLst>
                  <a:path w="2206" h="1152" extrusionOk="0">
                    <a:moveTo>
                      <a:pt x="650" y="1"/>
                    </a:moveTo>
                    <a:cubicBezTo>
                      <a:pt x="575" y="1"/>
                      <a:pt x="502" y="5"/>
                      <a:pt x="430" y="16"/>
                    </a:cubicBezTo>
                    <a:cubicBezTo>
                      <a:pt x="318" y="32"/>
                      <a:pt x="213" y="78"/>
                      <a:pt x="127" y="151"/>
                    </a:cubicBezTo>
                    <a:cubicBezTo>
                      <a:pt x="80" y="189"/>
                      <a:pt x="38" y="234"/>
                      <a:pt x="1" y="282"/>
                    </a:cubicBezTo>
                    <a:cubicBezTo>
                      <a:pt x="175" y="411"/>
                      <a:pt x="359" y="530"/>
                      <a:pt x="550" y="634"/>
                    </a:cubicBezTo>
                    <a:cubicBezTo>
                      <a:pt x="825" y="785"/>
                      <a:pt x="1111" y="912"/>
                      <a:pt x="1407" y="1012"/>
                    </a:cubicBezTo>
                    <a:cubicBezTo>
                      <a:pt x="1568" y="1066"/>
                      <a:pt x="1731" y="1113"/>
                      <a:pt x="1897" y="1151"/>
                    </a:cubicBezTo>
                    <a:cubicBezTo>
                      <a:pt x="1896" y="1137"/>
                      <a:pt x="1895" y="1124"/>
                      <a:pt x="1894" y="1110"/>
                    </a:cubicBezTo>
                    <a:cubicBezTo>
                      <a:pt x="1880" y="884"/>
                      <a:pt x="2007" y="700"/>
                      <a:pt x="2206" y="573"/>
                    </a:cubicBezTo>
                    <a:cubicBezTo>
                      <a:pt x="1812" y="265"/>
                      <a:pt x="1199" y="1"/>
                      <a:pt x="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2" name="Google Shape;6362;p60"/>
              <p:cNvSpPr/>
              <p:nvPr/>
            </p:nvSpPr>
            <p:spPr>
              <a:xfrm>
                <a:off x="2360375" y="4458850"/>
                <a:ext cx="34825" cy="23750"/>
              </a:xfrm>
              <a:custGeom>
                <a:avLst/>
                <a:gdLst/>
                <a:ahLst/>
                <a:cxnLst/>
                <a:rect l="l" t="t" r="r" b="b"/>
                <a:pathLst>
                  <a:path w="1393" h="950" extrusionOk="0">
                    <a:moveTo>
                      <a:pt x="1043" y="1"/>
                    </a:moveTo>
                    <a:cubicBezTo>
                      <a:pt x="927" y="13"/>
                      <a:pt x="811" y="18"/>
                      <a:pt x="695" y="18"/>
                    </a:cubicBezTo>
                    <a:cubicBezTo>
                      <a:pt x="634" y="18"/>
                      <a:pt x="572" y="17"/>
                      <a:pt x="511" y="13"/>
                    </a:cubicBezTo>
                    <a:cubicBezTo>
                      <a:pt x="458" y="10"/>
                      <a:pt x="405" y="6"/>
                      <a:pt x="353" y="2"/>
                    </a:cubicBezTo>
                    <a:cubicBezTo>
                      <a:pt x="289" y="219"/>
                      <a:pt x="156" y="431"/>
                      <a:pt x="1" y="617"/>
                    </a:cubicBezTo>
                    <a:cubicBezTo>
                      <a:pt x="83" y="707"/>
                      <a:pt x="178" y="782"/>
                      <a:pt x="285" y="841"/>
                    </a:cubicBezTo>
                    <a:cubicBezTo>
                      <a:pt x="425" y="916"/>
                      <a:pt x="562" y="949"/>
                      <a:pt x="694" y="949"/>
                    </a:cubicBezTo>
                    <a:cubicBezTo>
                      <a:pt x="964" y="949"/>
                      <a:pt x="1208" y="810"/>
                      <a:pt x="1392" y="615"/>
                    </a:cubicBezTo>
                    <a:cubicBezTo>
                      <a:pt x="1237" y="429"/>
                      <a:pt x="1105" y="217"/>
                      <a:pt x="1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3" name="Google Shape;6363;p60"/>
              <p:cNvSpPr/>
              <p:nvPr/>
            </p:nvSpPr>
            <p:spPr>
              <a:xfrm>
                <a:off x="2359450" y="4436625"/>
                <a:ext cx="36725" cy="22700"/>
              </a:xfrm>
              <a:custGeom>
                <a:avLst/>
                <a:gdLst/>
                <a:ahLst/>
                <a:cxnLst/>
                <a:rect l="l" t="t" r="r" b="b"/>
                <a:pathLst>
                  <a:path w="1469" h="908" extrusionOk="0">
                    <a:moveTo>
                      <a:pt x="748" y="1"/>
                    </a:moveTo>
                    <a:cubicBezTo>
                      <a:pt x="473" y="1"/>
                      <a:pt x="201" y="72"/>
                      <a:pt x="1" y="201"/>
                    </a:cubicBezTo>
                    <a:cubicBezTo>
                      <a:pt x="90" y="270"/>
                      <a:pt x="172"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90" y="891"/>
                    </a:cubicBezTo>
                    <a:cubicBezTo>
                      <a:pt x="443" y="895"/>
                      <a:pt x="496" y="899"/>
                      <a:pt x="548" y="902"/>
                    </a:cubicBezTo>
                    <a:cubicBezTo>
                      <a:pt x="610" y="906"/>
                      <a:pt x="671" y="907"/>
                      <a:pt x="732" y="907"/>
                    </a:cubicBezTo>
                    <a:cubicBezTo>
                      <a:pt x="848" y="907"/>
                      <a:pt x="964" y="902"/>
                      <a:pt x="1080" y="890"/>
                    </a:cubicBezTo>
                    <a:cubicBezTo>
                      <a:pt x="1075" y="874"/>
                      <a:pt x="1071" y="859"/>
                      <a:pt x="1068" y="844"/>
                    </a:cubicBezTo>
                    <a:cubicBezTo>
                      <a:pt x="1023" y="661"/>
                      <a:pt x="1190" y="421"/>
                      <a:pt x="1469" y="202"/>
                    </a:cubicBezTo>
                    <a:cubicBezTo>
                      <a:pt x="1362" y="132"/>
                      <a:pt x="1247"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4" name="Google Shape;6364;p60"/>
              <p:cNvSpPr/>
              <p:nvPr/>
            </p:nvSpPr>
            <p:spPr>
              <a:xfrm>
                <a:off x="2386425"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2" y="725"/>
                    </a:cubicBezTo>
                    <a:cubicBezTo>
                      <a:pt x="550"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5" name="Google Shape;6365;p60"/>
              <p:cNvSpPr/>
              <p:nvPr/>
            </p:nvSpPr>
            <p:spPr>
              <a:xfrm>
                <a:off x="2385000" y="4441675"/>
                <a:ext cx="19200" cy="17200"/>
              </a:xfrm>
              <a:custGeom>
                <a:avLst/>
                <a:gdLst/>
                <a:ahLst/>
                <a:cxnLst/>
                <a:rect l="l" t="t" r="r" b="b"/>
                <a:pathLst>
                  <a:path w="768" h="688" extrusionOk="0">
                    <a:moveTo>
                      <a:pt x="446" y="1"/>
                    </a:moveTo>
                    <a:cubicBezTo>
                      <a:pt x="168" y="219"/>
                      <a:pt x="0" y="459"/>
                      <a:pt x="46" y="643"/>
                    </a:cubicBezTo>
                    <a:cubicBezTo>
                      <a:pt x="49" y="658"/>
                      <a:pt x="53" y="673"/>
                      <a:pt x="58" y="688"/>
                    </a:cubicBezTo>
                    <a:cubicBezTo>
                      <a:pt x="146" y="679"/>
                      <a:pt x="233" y="669"/>
                      <a:pt x="321" y="657"/>
                    </a:cubicBezTo>
                    <a:cubicBezTo>
                      <a:pt x="468" y="637"/>
                      <a:pt x="614" y="610"/>
                      <a:pt x="757" y="577"/>
                    </a:cubicBezTo>
                    <a:cubicBezTo>
                      <a:pt x="768" y="450"/>
                      <a:pt x="747" y="333"/>
                      <a:pt x="687" y="242"/>
                    </a:cubicBezTo>
                    <a:cubicBezTo>
                      <a:pt x="623" y="147"/>
                      <a:pt x="541"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6" name="Google Shape;6366;p60"/>
              <p:cNvSpPr/>
              <p:nvPr/>
            </p:nvSpPr>
            <p:spPr>
              <a:xfrm>
                <a:off x="2351750" y="4456125"/>
                <a:ext cx="17450" cy="18175"/>
              </a:xfrm>
              <a:custGeom>
                <a:avLst/>
                <a:gdLst/>
                <a:ahLst/>
                <a:cxnLst/>
                <a:rect l="l" t="t" r="r" b="b"/>
                <a:pathLst>
                  <a:path w="698" h="727" extrusionOk="0">
                    <a:moveTo>
                      <a:pt x="0" y="0"/>
                    </a:moveTo>
                    <a:cubicBezTo>
                      <a:pt x="17" y="165"/>
                      <a:pt x="77" y="335"/>
                      <a:pt x="168" y="488"/>
                    </a:cubicBezTo>
                    <a:cubicBezTo>
                      <a:pt x="218" y="573"/>
                      <a:pt x="278" y="653"/>
                      <a:pt x="345" y="726"/>
                    </a:cubicBezTo>
                    <a:cubicBezTo>
                      <a:pt x="501" y="540"/>
                      <a:pt x="634" y="328"/>
                      <a:pt x="698" y="111"/>
                    </a:cubicBezTo>
                    <a:cubicBezTo>
                      <a:pt x="521" y="96"/>
                      <a:pt x="346" y="71"/>
                      <a:pt x="172" y="37"/>
                    </a:cubicBezTo>
                    <a:cubicBezTo>
                      <a:pt x="115" y="26"/>
                      <a:pt x="58" y="1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7" name="Google Shape;6367;p60"/>
              <p:cNvSpPr/>
              <p:nvPr/>
            </p:nvSpPr>
            <p:spPr>
              <a:xfrm>
                <a:off x="2351325" y="4441650"/>
                <a:ext cx="18950" cy="17250"/>
              </a:xfrm>
              <a:custGeom>
                <a:avLst/>
                <a:gdLst/>
                <a:ahLst/>
                <a:cxnLst/>
                <a:rect l="l" t="t" r="r" b="b"/>
                <a:pathLst>
                  <a:path w="758" h="690" extrusionOk="0">
                    <a:moveTo>
                      <a:pt x="326" y="1"/>
                    </a:moveTo>
                    <a:cubicBezTo>
                      <a:pt x="127" y="128"/>
                      <a:pt x="0" y="311"/>
                      <a:pt x="14" y="538"/>
                    </a:cubicBezTo>
                    <a:cubicBezTo>
                      <a:pt x="15" y="552"/>
                      <a:pt x="16" y="565"/>
                      <a:pt x="17" y="579"/>
                    </a:cubicBezTo>
                    <a:cubicBezTo>
                      <a:pt x="75" y="593"/>
                      <a:pt x="132" y="606"/>
                      <a:pt x="191" y="616"/>
                    </a:cubicBezTo>
                    <a:cubicBezTo>
                      <a:pt x="364" y="650"/>
                      <a:pt x="539" y="675"/>
                      <a:pt x="716" y="690"/>
                    </a:cubicBezTo>
                    <a:cubicBezTo>
                      <a:pt x="720" y="675"/>
                      <a:pt x="724" y="659"/>
                      <a:pt x="727" y="644"/>
                    </a:cubicBezTo>
                    <a:cubicBezTo>
                      <a:pt x="757"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8" name="Google Shape;6368;p60"/>
              <p:cNvSpPr/>
              <p:nvPr/>
            </p:nvSpPr>
            <p:spPr>
              <a:xfrm>
                <a:off x="3095075" y="4322850"/>
                <a:ext cx="41800" cy="59600"/>
              </a:xfrm>
              <a:custGeom>
                <a:avLst/>
                <a:gdLst/>
                <a:ahLst/>
                <a:cxnLst/>
                <a:rect l="l" t="t" r="r" b="b"/>
                <a:pathLst>
                  <a:path w="1672" h="2384" extrusionOk="0">
                    <a:moveTo>
                      <a:pt x="369" y="0"/>
                    </a:moveTo>
                    <a:cubicBezTo>
                      <a:pt x="352" y="40"/>
                      <a:pt x="334" y="79"/>
                      <a:pt x="319" y="120"/>
                    </a:cubicBezTo>
                    <a:cubicBezTo>
                      <a:pt x="115" y="621"/>
                      <a:pt x="1" y="1142"/>
                      <a:pt x="7" y="1687"/>
                    </a:cubicBezTo>
                    <a:cubicBezTo>
                      <a:pt x="7" y="1791"/>
                      <a:pt x="3" y="1895"/>
                      <a:pt x="8" y="1998"/>
                    </a:cubicBezTo>
                    <a:cubicBezTo>
                      <a:pt x="12" y="2074"/>
                      <a:pt x="29" y="2150"/>
                      <a:pt x="43" y="2225"/>
                    </a:cubicBezTo>
                    <a:cubicBezTo>
                      <a:pt x="53" y="2278"/>
                      <a:pt x="64" y="2331"/>
                      <a:pt x="77" y="2383"/>
                    </a:cubicBezTo>
                    <a:lnTo>
                      <a:pt x="1672" y="1072"/>
                    </a:lnTo>
                    <a:lnTo>
                      <a:pt x="36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69" name="Google Shape;6369;p60"/>
              <p:cNvSpPr/>
              <p:nvPr/>
            </p:nvSpPr>
            <p:spPr>
              <a:xfrm>
                <a:off x="2818425" y="4201600"/>
                <a:ext cx="225275" cy="240100"/>
              </a:xfrm>
              <a:custGeom>
                <a:avLst/>
                <a:gdLst/>
                <a:ahLst/>
                <a:cxnLst/>
                <a:rect l="l" t="t" r="r" b="b"/>
                <a:pathLst>
                  <a:path w="9011" h="9604" extrusionOk="0">
                    <a:moveTo>
                      <a:pt x="4080" y="1419"/>
                    </a:moveTo>
                    <a:cubicBezTo>
                      <a:pt x="4080" y="1647"/>
                      <a:pt x="4142" y="1865"/>
                      <a:pt x="4206" y="2083"/>
                    </a:cubicBezTo>
                    <a:cubicBezTo>
                      <a:pt x="4142" y="1866"/>
                      <a:pt x="4080" y="1648"/>
                      <a:pt x="4080" y="1419"/>
                    </a:cubicBezTo>
                    <a:close/>
                    <a:moveTo>
                      <a:pt x="6524" y="6043"/>
                    </a:moveTo>
                    <a:cubicBezTo>
                      <a:pt x="6530" y="6043"/>
                      <a:pt x="6535" y="6043"/>
                      <a:pt x="6541" y="6043"/>
                    </a:cubicBezTo>
                    <a:cubicBezTo>
                      <a:pt x="6732" y="6050"/>
                      <a:pt x="6901" y="6251"/>
                      <a:pt x="6890" y="6441"/>
                    </a:cubicBezTo>
                    <a:lnTo>
                      <a:pt x="6890" y="6440"/>
                    </a:lnTo>
                    <a:cubicBezTo>
                      <a:pt x="6871" y="6658"/>
                      <a:pt x="6695" y="6820"/>
                      <a:pt x="6504" y="6820"/>
                    </a:cubicBezTo>
                    <a:cubicBezTo>
                      <a:pt x="6499" y="6820"/>
                      <a:pt x="6493" y="6820"/>
                      <a:pt x="6488" y="6819"/>
                    </a:cubicBezTo>
                    <a:cubicBezTo>
                      <a:pt x="6257" y="6809"/>
                      <a:pt x="6097" y="6611"/>
                      <a:pt x="6109" y="6419"/>
                    </a:cubicBezTo>
                    <a:cubicBezTo>
                      <a:pt x="6123" y="6198"/>
                      <a:pt x="6293" y="6043"/>
                      <a:pt x="6524" y="6043"/>
                    </a:cubicBezTo>
                    <a:close/>
                    <a:moveTo>
                      <a:pt x="2499" y="6046"/>
                    </a:moveTo>
                    <a:cubicBezTo>
                      <a:pt x="2501" y="6046"/>
                      <a:pt x="2503" y="6047"/>
                      <a:pt x="2505" y="6047"/>
                    </a:cubicBezTo>
                    <a:cubicBezTo>
                      <a:pt x="2722" y="6049"/>
                      <a:pt x="2898" y="6221"/>
                      <a:pt x="2907" y="6437"/>
                    </a:cubicBezTo>
                    <a:cubicBezTo>
                      <a:pt x="2892" y="6647"/>
                      <a:pt x="2723" y="6821"/>
                      <a:pt x="2519" y="6821"/>
                    </a:cubicBezTo>
                    <a:cubicBezTo>
                      <a:pt x="2515" y="6821"/>
                      <a:pt x="2512" y="6821"/>
                      <a:pt x="2509" y="6821"/>
                    </a:cubicBezTo>
                    <a:lnTo>
                      <a:pt x="2509" y="6819"/>
                    </a:lnTo>
                    <a:cubicBezTo>
                      <a:pt x="2280" y="6813"/>
                      <a:pt x="2119" y="6614"/>
                      <a:pt x="2127" y="6424"/>
                    </a:cubicBezTo>
                    <a:cubicBezTo>
                      <a:pt x="2135" y="6214"/>
                      <a:pt x="2292" y="6046"/>
                      <a:pt x="2499" y="6046"/>
                    </a:cubicBezTo>
                    <a:close/>
                    <a:moveTo>
                      <a:pt x="4506" y="6300"/>
                    </a:moveTo>
                    <a:cubicBezTo>
                      <a:pt x="4586" y="6300"/>
                      <a:pt x="4667" y="6317"/>
                      <a:pt x="4748" y="6350"/>
                    </a:cubicBezTo>
                    <a:cubicBezTo>
                      <a:pt x="5172" y="6520"/>
                      <a:pt x="5663" y="6889"/>
                      <a:pt x="5842" y="7306"/>
                    </a:cubicBezTo>
                    <a:cubicBezTo>
                      <a:pt x="6115" y="7944"/>
                      <a:pt x="5339" y="8595"/>
                      <a:pt x="4487" y="8595"/>
                    </a:cubicBezTo>
                    <a:cubicBezTo>
                      <a:pt x="4123" y="8595"/>
                      <a:pt x="3746" y="8476"/>
                      <a:pt x="3430" y="8188"/>
                    </a:cubicBezTo>
                    <a:cubicBezTo>
                      <a:pt x="3213" y="7990"/>
                      <a:pt x="3041" y="7625"/>
                      <a:pt x="3155" y="7357"/>
                    </a:cubicBezTo>
                    <a:cubicBezTo>
                      <a:pt x="3215" y="7215"/>
                      <a:pt x="3286" y="7080"/>
                      <a:pt x="3393" y="6964"/>
                    </a:cubicBezTo>
                    <a:cubicBezTo>
                      <a:pt x="3635" y="6695"/>
                      <a:pt x="3936" y="6485"/>
                      <a:pt x="4271" y="6347"/>
                    </a:cubicBezTo>
                    <a:cubicBezTo>
                      <a:pt x="4350" y="6316"/>
                      <a:pt x="4428" y="6300"/>
                      <a:pt x="4506" y="6300"/>
                    </a:cubicBezTo>
                    <a:close/>
                    <a:moveTo>
                      <a:pt x="4365" y="1"/>
                    </a:moveTo>
                    <a:cubicBezTo>
                      <a:pt x="4342" y="1"/>
                      <a:pt x="4319" y="2"/>
                      <a:pt x="4295" y="3"/>
                    </a:cubicBezTo>
                    <a:cubicBezTo>
                      <a:pt x="4116" y="17"/>
                      <a:pt x="3968" y="100"/>
                      <a:pt x="3840" y="220"/>
                    </a:cubicBezTo>
                    <a:cubicBezTo>
                      <a:pt x="3565" y="479"/>
                      <a:pt x="3453" y="813"/>
                      <a:pt x="3421" y="1177"/>
                    </a:cubicBezTo>
                    <a:cubicBezTo>
                      <a:pt x="3395" y="1471"/>
                      <a:pt x="3448" y="1766"/>
                      <a:pt x="3576" y="2033"/>
                    </a:cubicBezTo>
                    <a:cubicBezTo>
                      <a:pt x="3598" y="2081"/>
                      <a:pt x="3589" y="2099"/>
                      <a:pt x="3542" y="2113"/>
                    </a:cubicBezTo>
                    <a:cubicBezTo>
                      <a:pt x="3520" y="2119"/>
                      <a:pt x="3497" y="2122"/>
                      <a:pt x="3476" y="2129"/>
                    </a:cubicBezTo>
                    <a:cubicBezTo>
                      <a:pt x="3080" y="2245"/>
                      <a:pt x="2700" y="2395"/>
                      <a:pt x="2346" y="2609"/>
                    </a:cubicBezTo>
                    <a:cubicBezTo>
                      <a:pt x="1908" y="2875"/>
                      <a:pt x="1515" y="3196"/>
                      <a:pt x="1176" y="3584"/>
                    </a:cubicBezTo>
                    <a:cubicBezTo>
                      <a:pt x="814" y="4000"/>
                      <a:pt x="523" y="4457"/>
                      <a:pt x="317" y="4970"/>
                    </a:cubicBezTo>
                    <a:cubicBezTo>
                      <a:pt x="115" y="5471"/>
                      <a:pt x="0" y="5992"/>
                      <a:pt x="7" y="6538"/>
                    </a:cubicBezTo>
                    <a:cubicBezTo>
                      <a:pt x="7" y="6641"/>
                      <a:pt x="2" y="6745"/>
                      <a:pt x="8" y="6848"/>
                    </a:cubicBezTo>
                    <a:cubicBezTo>
                      <a:pt x="12" y="6925"/>
                      <a:pt x="29" y="7000"/>
                      <a:pt x="43" y="7076"/>
                    </a:cubicBezTo>
                    <a:cubicBezTo>
                      <a:pt x="119" y="7485"/>
                      <a:pt x="282" y="7859"/>
                      <a:pt x="507" y="8207"/>
                    </a:cubicBezTo>
                    <a:cubicBezTo>
                      <a:pt x="718" y="8528"/>
                      <a:pt x="972" y="8818"/>
                      <a:pt x="1262" y="9069"/>
                    </a:cubicBezTo>
                    <a:cubicBezTo>
                      <a:pt x="1360" y="9154"/>
                      <a:pt x="1461" y="9235"/>
                      <a:pt x="1564" y="9313"/>
                    </a:cubicBezTo>
                    <a:cubicBezTo>
                      <a:pt x="1601" y="9264"/>
                      <a:pt x="1644" y="9220"/>
                      <a:pt x="1691" y="9182"/>
                    </a:cubicBezTo>
                    <a:cubicBezTo>
                      <a:pt x="1778" y="9110"/>
                      <a:pt x="1882" y="9063"/>
                      <a:pt x="1995" y="9047"/>
                    </a:cubicBezTo>
                    <a:cubicBezTo>
                      <a:pt x="2066" y="9036"/>
                      <a:pt x="2140" y="9032"/>
                      <a:pt x="2215" y="9032"/>
                    </a:cubicBezTo>
                    <a:cubicBezTo>
                      <a:pt x="2763" y="9032"/>
                      <a:pt x="3376" y="9295"/>
                      <a:pt x="3769" y="9603"/>
                    </a:cubicBezTo>
                    <a:cubicBezTo>
                      <a:pt x="3969" y="9474"/>
                      <a:pt x="4242" y="9403"/>
                      <a:pt x="4517" y="9403"/>
                    </a:cubicBezTo>
                    <a:cubicBezTo>
                      <a:pt x="4644" y="9403"/>
                      <a:pt x="4771" y="9418"/>
                      <a:pt x="4892" y="9450"/>
                    </a:cubicBezTo>
                    <a:cubicBezTo>
                      <a:pt x="5015" y="9482"/>
                      <a:pt x="5131" y="9534"/>
                      <a:pt x="5237" y="9604"/>
                    </a:cubicBezTo>
                    <a:cubicBezTo>
                      <a:pt x="5630" y="9296"/>
                      <a:pt x="6244" y="9031"/>
                      <a:pt x="6794" y="9031"/>
                    </a:cubicBezTo>
                    <a:cubicBezTo>
                      <a:pt x="6868" y="9031"/>
                      <a:pt x="6941" y="9035"/>
                      <a:pt x="7013" y="9046"/>
                    </a:cubicBezTo>
                    <a:cubicBezTo>
                      <a:pt x="7126" y="9062"/>
                      <a:pt x="7232" y="9108"/>
                      <a:pt x="7319" y="9182"/>
                    </a:cubicBezTo>
                    <a:cubicBezTo>
                      <a:pt x="7367" y="9220"/>
                      <a:pt x="7409" y="9265"/>
                      <a:pt x="7447" y="9313"/>
                    </a:cubicBezTo>
                    <a:cubicBezTo>
                      <a:pt x="7581" y="9214"/>
                      <a:pt x="7709" y="9107"/>
                      <a:pt x="7833" y="8995"/>
                    </a:cubicBezTo>
                    <a:cubicBezTo>
                      <a:pt x="7973" y="8867"/>
                      <a:pt x="8104" y="8730"/>
                      <a:pt x="8225" y="8584"/>
                    </a:cubicBezTo>
                    <a:cubicBezTo>
                      <a:pt x="8493" y="8257"/>
                      <a:pt x="8710" y="7901"/>
                      <a:pt x="8851" y="7500"/>
                    </a:cubicBezTo>
                    <a:cubicBezTo>
                      <a:pt x="8957" y="7202"/>
                      <a:pt x="9011" y="6887"/>
                      <a:pt x="9011" y="6571"/>
                    </a:cubicBezTo>
                    <a:cubicBezTo>
                      <a:pt x="9009" y="6224"/>
                      <a:pt x="8966" y="5877"/>
                      <a:pt x="8880" y="5542"/>
                    </a:cubicBezTo>
                    <a:cubicBezTo>
                      <a:pt x="8767" y="5096"/>
                      <a:pt x="8586" y="4680"/>
                      <a:pt x="8350" y="4286"/>
                    </a:cubicBezTo>
                    <a:cubicBezTo>
                      <a:pt x="8182" y="4008"/>
                      <a:pt x="7988" y="3747"/>
                      <a:pt x="7769" y="3507"/>
                    </a:cubicBezTo>
                    <a:cubicBezTo>
                      <a:pt x="7538" y="3253"/>
                      <a:pt x="7280" y="3025"/>
                      <a:pt x="6998" y="2828"/>
                    </a:cubicBezTo>
                    <a:cubicBezTo>
                      <a:pt x="6747" y="2652"/>
                      <a:pt x="6486" y="2491"/>
                      <a:pt x="6201" y="2371"/>
                    </a:cubicBezTo>
                    <a:cubicBezTo>
                      <a:pt x="6026" y="2298"/>
                      <a:pt x="5854" y="2219"/>
                      <a:pt x="5670" y="2170"/>
                    </a:cubicBezTo>
                    <a:cubicBezTo>
                      <a:pt x="5657" y="2166"/>
                      <a:pt x="5641" y="2160"/>
                      <a:pt x="5642" y="2145"/>
                    </a:cubicBezTo>
                    <a:cubicBezTo>
                      <a:pt x="5647" y="2133"/>
                      <a:pt x="5655" y="2122"/>
                      <a:pt x="5667" y="2117"/>
                    </a:cubicBezTo>
                    <a:cubicBezTo>
                      <a:pt x="5777" y="2063"/>
                      <a:pt x="5873" y="1988"/>
                      <a:pt x="5968" y="1911"/>
                    </a:cubicBezTo>
                    <a:cubicBezTo>
                      <a:pt x="6117" y="1787"/>
                      <a:pt x="6235" y="1639"/>
                      <a:pt x="6298" y="1457"/>
                    </a:cubicBezTo>
                    <a:cubicBezTo>
                      <a:pt x="6383" y="1216"/>
                      <a:pt x="6306" y="970"/>
                      <a:pt x="6064" y="868"/>
                    </a:cubicBezTo>
                    <a:cubicBezTo>
                      <a:pt x="6010" y="846"/>
                      <a:pt x="5955" y="829"/>
                      <a:pt x="5898" y="817"/>
                    </a:cubicBezTo>
                    <a:cubicBezTo>
                      <a:pt x="5854" y="808"/>
                      <a:pt x="5810" y="804"/>
                      <a:pt x="5767" y="804"/>
                    </a:cubicBezTo>
                    <a:cubicBezTo>
                      <a:pt x="5676" y="804"/>
                      <a:pt x="5586" y="821"/>
                      <a:pt x="5497" y="838"/>
                    </a:cubicBezTo>
                    <a:cubicBezTo>
                      <a:pt x="5349" y="867"/>
                      <a:pt x="5212" y="925"/>
                      <a:pt x="5079" y="991"/>
                    </a:cubicBezTo>
                    <a:cubicBezTo>
                      <a:pt x="5070" y="996"/>
                      <a:pt x="5061" y="998"/>
                      <a:pt x="5054" y="998"/>
                    </a:cubicBezTo>
                    <a:cubicBezTo>
                      <a:pt x="5035" y="998"/>
                      <a:pt x="5025" y="983"/>
                      <a:pt x="5030" y="957"/>
                    </a:cubicBezTo>
                    <a:cubicBezTo>
                      <a:pt x="5053"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0" name="Google Shape;6370;p60"/>
              <p:cNvSpPr/>
              <p:nvPr/>
            </p:nvSpPr>
            <p:spPr>
              <a:xfrm>
                <a:off x="2970850" y="4352675"/>
                <a:ext cx="20125" cy="19450"/>
              </a:xfrm>
              <a:custGeom>
                <a:avLst/>
                <a:gdLst/>
                <a:ahLst/>
                <a:cxnLst/>
                <a:rect l="l" t="t" r="r" b="b"/>
                <a:pathLst>
                  <a:path w="805" h="778" extrusionOk="0">
                    <a:moveTo>
                      <a:pt x="428" y="0"/>
                    </a:moveTo>
                    <a:cubicBezTo>
                      <a:pt x="196" y="0"/>
                      <a:pt x="26" y="156"/>
                      <a:pt x="12" y="377"/>
                    </a:cubicBezTo>
                    <a:cubicBezTo>
                      <a:pt x="0" y="569"/>
                      <a:pt x="160" y="767"/>
                      <a:pt x="391" y="778"/>
                    </a:cubicBezTo>
                    <a:cubicBezTo>
                      <a:pt x="396" y="778"/>
                      <a:pt x="400" y="778"/>
                      <a:pt x="405" y="778"/>
                    </a:cubicBezTo>
                    <a:cubicBezTo>
                      <a:pt x="597" y="778"/>
                      <a:pt x="774" y="616"/>
                      <a:pt x="793" y="398"/>
                    </a:cubicBezTo>
                    <a:cubicBezTo>
                      <a:pt x="804" y="208"/>
                      <a:pt x="635" y="7"/>
                      <a:pt x="444" y="0"/>
                    </a:cubicBezTo>
                    <a:cubicBezTo>
                      <a:pt x="438"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1" name="Google Shape;6371;p60"/>
              <p:cNvSpPr/>
              <p:nvPr/>
            </p:nvSpPr>
            <p:spPr>
              <a:xfrm>
                <a:off x="287140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400" y="775"/>
                    </a:cubicBezTo>
                    <a:cubicBezTo>
                      <a:pt x="604" y="775"/>
                      <a:pt x="773"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2" name="Google Shape;6372;p60"/>
              <p:cNvSpPr/>
              <p:nvPr/>
            </p:nvSpPr>
            <p:spPr>
              <a:xfrm>
                <a:off x="2894425" y="4359075"/>
                <a:ext cx="76900" cy="57400"/>
              </a:xfrm>
              <a:custGeom>
                <a:avLst/>
                <a:gdLst/>
                <a:ahLst/>
                <a:cxnLst/>
                <a:rect l="l" t="t" r="r" b="b"/>
                <a:pathLst>
                  <a:path w="3076" h="2296" extrusionOk="0">
                    <a:moveTo>
                      <a:pt x="672" y="1292"/>
                    </a:moveTo>
                    <a:cubicBezTo>
                      <a:pt x="936" y="1387"/>
                      <a:pt x="1200" y="1433"/>
                      <a:pt x="1465" y="1433"/>
                    </a:cubicBezTo>
                    <a:lnTo>
                      <a:pt x="1465" y="1433"/>
                    </a:lnTo>
                    <a:cubicBezTo>
                      <a:pt x="1465" y="1433"/>
                      <a:pt x="1465" y="1433"/>
                      <a:pt x="1465" y="1433"/>
                    </a:cubicBezTo>
                    <a:cubicBezTo>
                      <a:pt x="1200" y="1433"/>
                      <a:pt x="936" y="1387"/>
                      <a:pt x="671" y="1292"/>
                    </a:cubicBezTo>
                    <a:close/>
                    <a:moveTo>
                      <a:pt x="1467" y="1"/>
                    </a:moveTo>
                    <a:cubicBezTo>
                      <a:pt x="1388" y="1"/>
                      <a:pt x="1310" y="17"/>
                      <a:pt x="1231" y="49"/>
                    </a:cubicBezTo>
                    <a:cubicBezTo>
                      <a:pt x="896" y="187"/>
                      <a:pt x="595" y="397"/>
                      <a:pt x="353" y="665"/>
                    </a:cubicBezTo>
                    <a:cubicBezTo>
                      <a:pt x="246" y="781"/>
                      <a:pt x="175" y="917"/>
                      <a:pt x="115" y="1058"/>
                    </a:cubicBezTo>
                    <a:cubicBezTo>
                      <a:pt x="1" y="1326"/>
                      <a:pt x="173" y="1691"/>
                      <a:pt x="390" y="1889"/>
                    </a:cubicBezTo>
                    <a:cubicBezTo>
                      <a:pt x="706" y="2177"/>
                      <a:pt x="1083" y="2296"/>
                      <a:pt x="1447" y="2296"/>
                    </a:cubicBezTo>
                    <a:cubicBezTo>
                      <a:pt x="2299" y="2296"/>
                      <a:pt x="3075" y="1645"/>
                      <a:pt x="2802" y="1008"/>
                    </a:cubicBezTo>
                    <a:cubicBezTo>
                      <a:pt x="2623" y="591"/>
                      <a:pt x="2132" y="222"/>
                      <a:pt x="1708" y="51"/>
                    </a:cubicBezTo>
                    <a:cubicBezTo>
                      <a:pt x="1627" y="18"/>
                      <a:pt x="1547" y="1"/>
                      <a:pt x="1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3" name="Google Shape;6373;p60"/>
              <p:cNvSpPr/>
              <p:nvPr/>
            </p:nvSpPr>
            <p:spPr>
              <a:xfrm>
                <a:off x="2948450" y="4434400"/>
                <a:ext cx="67925" cy="63300"/>
              </a:xfrm>
              <a:custGeom>
                <a:avLst/>
                <a:gdLst/>
                <a:ahLst/>
                <a:cxnLst/>
                <a:rect l="l" t="t" r="r" b="b"/>
                <a:pathLst>
                  <a:path w="2717" h="2532" extrusionOk="0">
                    <a:moveTo>
                      <a:pt x="2245" y="1"/>
                    </a:moveTo>
                    <a:lnTo>
                      <a:pt x="2245" y="1"/>
                    </a:lnTo>
                    <a:cubicBezTo>
                      <a:pt x="1900" y="256"/>
                      <a:pt x="1524" y="465"/>
                      <a:pt x="1125" y="624"/>
                    </a:cubicBezTo>
                    <a:cubicBezTo>
                      <a:pt x="1030" y="661"/>
                      <a:pt x="935" y="697"/>
                      <a:pt x="839" y="730"/>
                    </a:cubicBezTo>
                    <a:cubicBezTo>
                      <a:pt x="677" y="784"/>
                      <a:pt x="514" y="830"/>
                      <a:pt x="349" y="868"/>
                    </a:cubicBezTo>
                    <a:cubicBezTo>
                      <a:pt x="329" y="1107"/>
                      <a:pt x="199" y="1383"/>
                      <a:pt x="0" y="1593"/>
                    </a:cubicBezTo>
                    <a:cubicBezTo>
                      <a:pt x="16" y="1612"/>
                      <a:pt x="32" y="1631"/>
                      <a:pt x="48" y="1650"/>
                    </a:cubicBezTo>
                    <a:cubicBezTo>
                      <a:pt x="135" y="1748"/>
                      <a:pt x="231" y="1841"/>
                      <a:pt x="332" y="1925"/>
                    </a:cubicBezTo>
                    <a:cubicBezTo>
                      <a:pt x="671" y="2209"/>
                      <a:pt x="1224" y="2531"/>
                      <a:pt x="1673" y="2531"/>
                    </a:cubicBezTo>
                    <a:cubicBezTo>
                      <a:pt x="1812" y="2531"/>
                      <a:pt x="1941" y="2500"/>
                      <a:pt x="2051" y="2428"/>
                    </a:cubicBezTo>
                    <a:cubicBezTo>
                      <a:pt x="2610"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4" name="Google Shape;6374;p60"/>
              <p:cNvSpPr/>
              <p:nvPr/>
            </p:nvSpPr>
            <p:spPr>
              <a:xfrm>
                <a:off x="2949400" y="4427375"/>
                <a:ext cx="55200" cy="28775"/>
              </a:xfrm>
              <a:custGeom>
                <a:avLst/>
                <a:gdLst/>
                <a:ahLst/>
                <a:cxnLst/>
                <a:rect l="l" t="t" r="r" b="b"/>
                <a:pathLst>
                  <a:path w="2208" h="1151" extrusionOk="0">
                    <a:moveTo>
                      <a:pt x="1556" y="0"/>
                    </a:moveTo>
                    <a:cubicBezTo>
                      <a:pt x="1006" y="0"/>
                      <a:pt x="393" y="265"/>
                      <a:pt x="0" y="574"/>
                    </a:cubicBezTo>
                    <a:cubicBezTo>
                      <a:pt x="96" y="637"/>
                      <a:pt x="178" y="720"/>
                      <a:pt x="241" y="814"/>
                    </a:cubicBezTo>
                    <a:cubicBezTo>
                      <a:pt x="300" y="905"/>
                      <a:pt x="322" y="1023"/>
                      <a:pt x="312" y="1150"/>
                    </a:cubicBezTo>
                    <a:cubicBezTo>
                      <a:pt x="477" y="1112"/>
                      <a:pt x="641" y="1066"/>
                      <a:pt x="801" y="1011"/>
                    </a:cubicBezTo>
                    <a:cubicBezTo>
                      <a:pt x="898" y="979"/>
                      <a:pt x="992" y="943"/>
                      <a:pt x="1088" y="905"/>
                    </a:cubicBezTo>
                    <a:cubicBezTo>
                      <a:pt x="1487" y="747"/>
                      <a:pt x="1863" y="538"/>
                      <a:pt x="2208" y="282"/>
                    </a:cubicBezTo>
                    <a:cubicBezTo>
                      <a:pt x="2170" y="234"/>
                      <a:pt x="2128" y="189"/>
                      <a:pt x="2080"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5" name="Google Shape;6375;p60"/>
              <p:cNvSpPr/>
              <p:nvPr/>
            </p:nvSpPr>
            <p:spPr>
              <a:xfrm>
                <a:off x="2845775"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1"/>
                      <a:pt x="2581" y="1749"/>
                      <a:pt x="2668" y="1651"/>
                    </a:cubicBezTo>
                    <a:cubicBezTo>
                      <a:pt x="2684" y="1632"/>
                      <a:pt x="2699" y="1614"/>
                      <a:pt x="2714" y="1596"/>
                    </a:cubicBezTo>
                    <a:cubicBezTo>
                      <a:pt x="2646" y="1524"/>
                      <a:pt x="2587" y="1444"/>
                      <a:pt x="2537" y="1359"/>
                    </a:cubicBezTo>
                    <a:cubicBezTo>
                      <a:pt x="2447" y="1205"/>
                      <a:pt x="2386" y="1036"/>
                      <a:pt x="2369" y="870"/>
                    </a:cubicBezTo>
                    <a:cubicBezTo>
                      <a:pt x="2203" y="832"/>
                      <a:pt x="2039" y="785"/>
                      <a:pt x="1879" y="731"/>
                    </a:cubicBezTo>
                    <a:cubicBezTo>
                      <a:pt x="1582" y="631"/>
                      <a:pt x="1296" y="504"/>
                      <a:pt x="1022" y="353"/>
                    </a:cubicBezTo>
                    <a:cubicBezTo>
                      <a:pt x="831" y="249"/>
                      <a:pt x="648" y="130"/>
                      <a:pt x="4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6" name="Google Shape;6376;p60"/>
              <p:cNvSpPr/>
              <p:nvPr/>
            </p:nvSpPr>
            <p:spPr>
              <a:xfrm>
                <a:off x="2857575" y="4427350"/>
                <a:ext cx="55150" cy="28800"/>
              </a:xfrm>
              <a:custGeom>
                <a:avLst/>
                <a:gdLst/>
                <a:ahLst/>
                <a:cxnLst/>
                <a:rect l="l" t="t" r="r" b="b"/>
                <a:pathLst>
                  <a:path w="2206" h="1152" extrusionOk="0">
                    <a:moveTo>
                      <a:pt x="649" y="1"/>
                    </a:moveTo>
                    <a:cubicBezTo>
                      <a:pt x="575" y="1"/>
                      <a:pt x="501" y="5"/>
                      <a:pt x="430" y="16"/>
                    </a:cubicBezTo>
                    <a:cubicBezTo>
                      <a:pt x="318" y="32"/>
                      <a:pt x="213" y="78"/>
                      <a:pt x="127" y="151"/>
                    </a:cubicBezTo>
                    <a:cubicBezTo>
                      <a:pt x="80" y="189"/>
                      <a:pt x="37" y="234"/>
                      <a:pt x="0" y="282"/>
                    </a:cubicBezTo>
                    <a:cubicBezTo>
                      <a:pt x="176" y="411"/>
                      <a:pt x="359" y="530"/>
                      <a:pt x="550" y="634"/>
                    </a:cubicBezTo>
                    <a:cubicBezTo>
                      <a:pt x="824" y="785"/>
                      <a:pt x="1110" y="912"/>
                      <a:pt x="1407" y="1012"/>
                    </a:cubicBezTo>
                    <a:cubicBezTo>
                      <a:pt x="1567" y="1066"/>
                      <a:pt x="1731" y="1113"/>
                      <a:pt x="1897" y="1151"/>
                    </a:cubicBezTo>
                    <a:cubicBezTo>
                      <a:pt x="1896" y="1137"/>
                      <a:pt x="1895" y="1124"/>
                      <a:pt x="1894" y="1110"/>
                    </a:cubicBezTo>
                    <a:cubicBezTo>
                      <a:pt x="1880" y="884"/>
                      <a:pt x="2006" y="700"/>
                      <a:pt x="2205" y="573"/>
                    </a:cubicBezTo>
                    <a:cubicBezTo>
                      <a:pt x="1812" y="265"/>
                      <a:pt x="1199" y="1"/>
                      <a:pt x="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7" name="Google Shape;6377;p60"/>
              <p:cNvSpPr/>
              <p:nvPr/>
            </p:nvSpPr>
            <p:spPr>
              <a:xfrm>
                <a:off x="2913625" y="4458850"/>
                <a:ext cx="34850" cy="23750"/>
              </a:xfrm>
              <a:custGeom>
                <a:avLst/>
                <a:gdLst/>
                <a:ahLst/>
                <a:cxnLst/>
                <a:rect l="l" t="t" r="r" b="b"/>
                <a:pathLst>
                  <a:path w="1394" h="950" extrusionOk="0">
                    <a:moveTo>
                      <a:pt x="1042" y="1"/>
                    </a:moveTo>
                    <a:cubicBezTo>
                      <a:pt x="927" y="13"/>
                      <a:pt x="811" y="18"/>
                      <a:pt x="695" y="18"/>
                    </a:cubicBezTo>
                    <a:cubicBezTo>
                      <a:pt x="634" y="18"/>
                      <a:pt x="572" y="17"/>
                      <a:pt x="511" y="13"/>
                    </a:cubicBezTo>
                    <a:cubicBezTo>
                      <a:pt x="458" y="10"/>
                      <a:pt x="404" y="6"/>
                      <a:pt x="352" y="2"/>
                    </a:cubicBezTo>
                    <a:cubicBezTo>
                      <a:pt x="290" y="219"/>
                      <a:pt x="157" y="431"/>
                      <a:pt x="0" y="617"/>
                    </a:cubicBezTo>
                    <a:cubicBezTo>
                      <a:pt x="82" y="707"/>
                      <a:pt x="178" y="782"/>
                      <a:pt x="284" y="841"/>
                    </a:cubicBezTo>
                    <a:cubicBezTo>
                      <a:pt x="424" y="916"/>
                      <a:pt x="562" y="949"/>
                      <a:pt x="694" y="949"/>
                    </a:cubicBezTo>
                    <a:cubicBezTo>
                      <a:pt x="964"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8" name="Google Shape;6378;p60"/>
              <p:cNvSpPr/>
              <p:nvPr/>
            </p:nvSpPr>
            <p:spPr>
              <a:xfrm>
                <a:off x="2912700" y="4436625"/>
                <a:ext cx="36725" cy="22700"/>
              </a:xfrm>
              <a:custGeom>
                <a:avLst/>
                <a:gdLst/>
                <a:ahLst/>
                <a:cxnLst/>
                <a:rect l="l" t="t" r="r" b="b"/>
                <a:pathLst>
                  <a:path w="1469" h="908" extrusionOk="0">
                    <a:moveTo>
                      <a:pt x="748" y="1"/>
                    </a:moveTo>
                    <a:cubicBezTo>
                      <a:pt x="473" y="1"/>
                      <a:pt x="200" y="72"/>
                      <a:pt x="0" y="201"/>
                    </a:cubicBezTo>
                    <a:cubicBezTo>
                      <a:pt x="90" y="270"/>
                      <a:pt x="171"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89" y="891"/>
                    </a:cubicBezTo>
                    <a:cubicBezTo>
                      <a:pt x="443" y="895"/>
                      <a:pt x="496" y="899"/>
                      <a:pt x="548" y="902"/>
                    </a:cubicBezTo>
                    <a:cubicBezTo>
                      <a:pt x="609" y="906"/>
                      <a:pt x="671" y="907"/>
                      <a:pt x="732" y="907"/>
                    </a:cubicBezTo>
                    <a:cubicBezTo>
                      <a:pt x="848" y="907"/>
                      <a:pt x="964" y="902"/>
                      <a:pt x="1079" y="890"/>
                    </a:cubicBezTo>
                    <a:cubicBezTo>
                      <a:pt x="1075" y="874"/>
                      <a:pt x="1071" y="859"/>
                      <a:pt x="1068" y="844"/>
                    </a:cubicBezTo>
                    <a:cubicBezTo>
                      <a:pt x="1023" y="661"/>
                      <a:pt x="1190" y="421"/>
                      <a:pt x="1468" y="202"/>
                    </a:cubicBezTo>
                    <a:cubicBezTo>
                      <a:pt x="1362" y="132"/>
                      <a:pt x="1246"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79" name="Google Shape;6379;p60"/>
              <p:cNvSpPr/>
              <p:nvPr/>
            </p:nvSpPr>
            <p:spPr>
              <a:xfrm>
                <a:off x="2939650" y="4456100"/>
                <a:ext cx="17500" cy="18150"/>
              </a:xfrm>
              <a:custGeom>
                <a:avLst/>
                <a:gdLst/>
                <a:ahLst/>
                <a:cxnLst/>
                <a:rect l="l" t="t" r="r" b="b"/>
                <a:pathLst>
                  <a:path w="700" h="726" extrusionOk="0">
                    <a:moveTo>
                      <a:pt x="700" y="0"/>
                    </a:moveTo>
                    <a:cubicBezTo>
                      <a:pt x="557" y="33"/>
                      <a:pt x="412" y="60"/>
                      <a:pt x="264" y="80"/>
                    </a:cubicBezTo>
                    <a:cubicBezTo>
                      <a:pt x="177" y="92"/>
                      <a:pt x="89" y="102"/>
                      <a:pt x="0" y="111"/>
                    </a:cubicBezTo>
                    <a:cubicBezTo>
                      <a:pt x="64" y="327"/>
                      <a:pt x="196" y="539"/>
                      <a:pt x="351" y="725"/>
                    </a:cubicBezTo>
                    <a:cubicBezTo>
                      <a:pt x="551"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0" name="Google Shape;6380;p60"/>
              <p:cNvSpPr/>
              <p:nvPr/>
            </p:nvSpPr>
            <p:spPr>
              <a:xfrm>
                <a:off x="2938225" y="4441675"/>
                <a:ext cx="19225" cy="17200"/>
              </a:xfrm>
              <a:custGeom>
                <a:avLst/>
                <a:gdLst/>
                <a:ahLst/>
                <a:cxnLst/>
                <a:rect l="l" t="t" r="r" b="b"/>
                <a:pathLst>
                  <a:path w="769" h="688" extrusionOk="0">
                    <a:moveTo>
                      <a:pt x="446" y="1"/>
                    </a:moveTo>
                    <a:cubicBezTo>
                      <a:pt x="169" y="219"/>
                      <a:pt x="1" y="459"/>
                      <a:pt x="47" y="643"/>
                    </a:cubicBezTo>
                    <a:cubicBezTo>
                      <a:pt x="50" y="658"/>
                      <a:pt x="54" y="673"/>
                      <a:pt x="58" y="688"/>
                    </a:cubicBezTo>
                    <a:cubicBezTo>
                      <a:pt x="147" y="679"/>
                      <a:pt x="234" y="669"/>
                      <a:pt x="322" y="657"/>
                    </a:cubicBezTo>
                    <a:cubicBezTo>
                      <a:pt x="469" y="637"/>
                      <a:pt x="614" y="610"/>
                      <a:pt x="758" y="577"/>
                    </a:cubicBezTo>
                    <a:cubicBezTo>
                      <a:pt x="769" y="450"/>
                      <a:pt x="747" y="333"/>
                      <a:pt x="688"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1" name="Google Shape;6381;p60"/>
              <p:cNvSpPr/>
              <p:nvPr/>
            </p:nvSpPr>
            <p:spPr>
              <a:xfrm>
                <a:off x="2904975" y="4456125"/>
                <a:ext cx="17475" cy="18175"/>
              </a:xfrm>
              <a:custGeom>
                <a:avLst/>
                <a:gdLst/>
                <a:ahLst/>
                <a:cxnLst/>
                <a:rect l="l" t="t" r="r" b="b"/>
                <a:pathLst>
                  <a:path w="699" h="727" extrusionOk="0">
                    <a:moveTo>
                      <a:pt x="1" y="0"/>
                    </a:moveTo>
                    <a:cubicBezTo>
                      <a:pt x="18" y="165"/>
                      <a:pt x="77" y="335"/>
                      <a:pt x="169" y="488"/>
                    </a:cubicBezTo>
                    <a:cubicBezTo>
                      <a:pt x="219" y="574"/>
                      <a:pt x="278" y="653"/>
                      <a:pt x="345" y="726"/>
                    </a:cubicBezTo>
                    <a:cubicBezTo>
                      <a:pt x="502" y="540"/>
                      <a:pt x="635" y="328"/>
                      <a:pt x="698" y="111"/>
                    </a:cubicBezTo>
                    <a:cubicBezTo>
                      <a:pt x="522" y="96"/>
                      <a:pt x="346" y="71"/>
                      <a:pt x="173" y="37"/>
                    </a:cubicBezTo>
                    <a:cubicBezTo>
                      <a:pt x="116" y="26"/>
                      <a:pt x="58" y="1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2" name="Google Shape;6382;p60"/>
              <p:cNvSpPr/>
              <p:nvPr/>
            </p:nvSpPr>
            <p:spPr>
              <a:xfrm>
                <a:off x="2904550" y="4441650"/>
                <a:ext cx="18950" cy="17250"/>
              </a:xfrm>
              <a:custGeom>
                <a:avLst/>
                <a:gdLst/>
                <a:ahLst/>
                <a:cxnLst/>
                <a:rect l="l" t="t" r="r" b="b"/>
                <a:pathLst>
                  <a:path w="758" h="690" extrusionOk="0">
                    <a:moveTo>
                      <a:pt x="326" y="1"/>
                    </a:moveTo>
                    <a:cubicBezTo>
                      <a:pt x="127" y="128"/>
                      <a:pt x="1" y="311"/>
                      <a:pt x="15" y="538"/>
                    </a:cubicBezTo>
                    <a:cubicBezTo>
                      <a:pt x="16" y="552"/>
                      <a:pt x="17" y="565"/>
                      <a:pt x="18" y="579"/>
                    </a:cubicBezTo>
                    <a:cubicBezTo>
                      <a:pt x="75" y="593"/>
                      <a:pt x="133" y="606"/>
                      <a:pt x="191" y="616"/>
                    </a:cubicBezTo>
                    <a:cubicBezTo>
                      <a:pt x="365" y="650"/>
                      <a:pt x="540" y="675"/>
                      <a:pt x="716" y="690"/>
                    </a:cubicBezTo>
                    <a:cubicBezTo>
                      <a:pt x="721" y="675"/>
                      <a:pt x="725" y="659"/>
                      <a:pt x="728" y="644"/>
                    </a:cubicBezTo>
                    <a:cubicBezTo>
                      <a:pt x="758" y="524"/>
                      <a:pt x="696" y="378"/>
                      <a:pt x="572" y="232"/>
                    </a:cubicBezTo>
                    <a:cubicBezTo>
                      <a:pt x="497" y="146"/>
                      <a:pt x="416"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3" name="Google Shape;6383;p60"/>
              <p:cNvSpPr/>
              <p:nvPr/>
            </p:nvSpPr>
            <p:spPr>
              <a:xfrm>
                <a:off x="2770325" y="4442375"/>
                <a:ext cx="35850" cy="34475"/>
              </a:xfrm>
              <a:custGeom>
                <a:avLst/>
                <a:gdLst/>
                <a:ahLst/>
                <a:cxnLst/>
                <a:rect l="l" t="t" r="r" b="b"/>
                <a:pathLst>
                  <a:path w="1434" h="1379" extrusionOk="0">
                    <a:moveTo>
                      <a:pt x="744" y="1"/>
                    </a:moveTo>
                    <a:cubicBezTo>
                      <a:pt x="466" y="1"/>
                      <a:pt x="215" y="169"/>
                      <a:pt x="107" y="426"/>
                    </a:cubicBezTo>
                    <a:cubicBezTo>
                      <a:pt x="1" y="683"/>
                      <a:pt x="59" y="980"/>
                      <a:pt x="257" y="1176"/>
                    </a:cubicBezTo>
                    <a:cubicBezTo>
                      <a:pt x="389" y="1309"/>
                      <a:pt x="565" y="1379"/>
                      <a:pt x="744" y="1379"/>
                    </a:cubicBezTo>
                    <a:cubicBezTo>
                      <a:pt x="833" y="1379"/>
                      <a:pt x="923" y="1361"/>
                      <a:pt x="1008" y="1326"/>
                    </a:cubicBezTo>
                    <a:cubicBezTo>
                      <a:pt x="1265" y="1220"/>
                      <a:pt x="1433" y="968"/>
                      <a:pt x="1433" y="689"/>
                    </a:cubicBezTo>
                    <a:cubicBezTo>
                      <a:pt x="1433" y="310"/>
                      <a:pt x="1125" y="2"/>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4" name="Google Shape;6384;p60"/>
              <p:cNvSpPr/>
              <p:nvPr/>
            </p:nvSpPr>
            <p:spPr>
              <a:xfrm>
                <a:off x="3049950" y="4225575"/>
                <a:ext cx="21575" cy="18275"/>
              </a:xfrm>
              <a:custGeom>
                <a:avLst/>
                <a:gdLst/>
                <a:ahLst/>
                <a:cxnLst/>
                <a:rect l="l" t="t" r="r" b="b"/>
                <a:pathLst>
                  <a:path w="863" h="731" extrusionOk="0">
                    <a:moveTo>
                      <a:pt x="688" y="0"/>
                    </a:moveTo>
                    <a:cubicBezTo>
                      <a:pt x="319" y="0"/>
                      <a:pt x="0" y="299"/>
                      <a:pt x="0" y="689"/>
                    </a:cubicBezTo>
                    <a:cubicBezTo>
                      <a:pt x="0" y="702"/>
                      <a:pt x="0" y="717"/>
                      <a:pt x="1" y="731"/>
                    </a:cubicBezTo>
                    <a:lnTo>
                      <a:pt x="863" y="23"/>
                    </a:lnTo>
                    <a:cubicBezTo>
                      <a:pt x="804" y="7"/>
                      <a:pt x="746" y="0"/>
                      <a:pt x="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5" name="Google Shape;6385;p60"/>
              <p:cNvSpPr/>
              <p:nvPr/>
            </p:nvSpPr>
            <p:spPr>
              <a:xfrm>
                <a:off x="2774700" y="4228575"/>
                <a:ext cx="29150" cy="28125"/>
              </a:xfrm>
              <a:custGeom>
                <a:avLst/>
                <a:gdLst/>
                <a:ahLst/>
                <a:cxnLst/>
                <a:rect l="l" t="t" r="r" b="b"/>
                <a:pathLst>
                  <a:path w="1166" h="1125" extrusionOk="0">
                    <a:moveTo>
                      <a:pt x="584" y="0"/>
                    </a:moveTo>
                    <a:cubicBezTo>
                      <a:pt x="570" y="0"/>
                      <a:pt x="556" y="0"/>
                      <a:pt x="543" y="1"/>
                    </a:cubicBezTo>
                    <a:cubicBezTo>
                      <a:pt x="233" y="24"/>
                      <a:pt x="0" y="293"/>
                      <a:pt x="22" y="602"/>
                    </a:cubicBezTo>
                    <a:cubicBezTo>
                      <a:pt x="43" y="898"/>
                      <a:pt x="290" y="1124"/>
                      <a:pt x="583" y="1124"/>
                    </a:cubicBezTo>
                    <a:cubicBezTo>
                      <a:pt x="596" y="1124"/>
                      <a:pt x="609" y="1124"/>
                      <a:pt x="622" y="1123"/>
                    </a:cubicBezTo>
                    <a:cubicBezTo>
                      <a:pt x="933" y="1101"/>
                      <a:pt x="1166" y="832"/>
                      <a:pt x="1143" y="522"/>
                    </a:cubicBezTo>
                    <a:cubicBezTo>
                      <a:pt x="1123" y="226"/>
                      <a:pt x="876" y="0"/>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6" name="Google Shape;6386;p60"/>
              <p:cNvSpPr/>
              <p:nvPr/>
            </p:nvSpPr>
            <p:spPr>
              <a:xfrm>
                <a:off x="3052275" y="4458100"/>
                <a:ext cx="19125" cy="15575"/>
              </a:xfrm>
              <a:custGeom>
                <a:avLst/>
                <a:gdLst/>
                <a:ahLst/>
                <a:cxnLst/>
                <a:rect l="l" t="t" r="r" b="b"/>
                <a:pathLst>
                  <a:path w="765" h="623" extrusionOk="0">
                    <a:moveTo>
                      <a:pt x="38" y="1"/>
                    </a:moveTo>
                    <a:lnTo>
                      <a:pt x="38" y="1"/>
                    </a:lnTo>
                    <a:cubicBezTo>
                      <a:pt x="1" y="333"/>
                      <a:pt x="263" y="623"/>
                      <a:pt x="596" y="623"/>
                    </a:cubicBezTo>
                    <a:cubicBezTo>
                      <a:pt x="654" y="623"/>
                      <a:pt x="710" y="614"/>
                      <a:pt x="764" y="597"/>
                    </a:cubicBezTo>
                    <a:lnTo>
                      <a:pt x="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7" name="Google Shape;6387;p60"/>
              <p:cNvSpPr/>
              <p:nvPr/>
            </p:nvSpPr>
            <p:spPr>
              <a:xfrm>
                <a:off x="2218975" y="4442375"/>
                <a:ext cx="35800" cy="34475"/>
              </a:xfrm>
              <a:custGeom>
                <a:avLst/>
                <a:gdLst/>
                <a:ahLst/>
                <a:cxnLst/>
                <a:rect l="l" t="t" r="r" b="b"/>
                <a:pathLst>
                  <a:path w="1432" h="1379" extrusionOk="0">
                    <a:moveTo>
                      <a:pt x="744" y="1"/>
                    </a:moveTo>
                    <a:cubicBezTo>
                      <a:pt x="464" y="1"/>
                      <a:pt x="213" y="169"/>
                      <a:pt x="107" y="426"/>
                    </a:cubicBezTo>
                    <a:cubicBezTo>
                      <a:pt x="1" y="683"/>
                      <a:pt x="59" y="980"/>
                      <a:pt x="256" y="1176"/>
                    </a:cubicBezTo>
                    <a:cubicBezTo>
                      <a:pt x="388" y="1309"/>
                      <a:pt x="564" y="1379"/>
                      <a:pt x="743" y="1379"/>
                    </a:cubicBezTo>
                    <a:cubicBezTo>
                      <a:pt x="832" y="1379"/>
                      <a:pt x="921" y="1361"/>
                      <a:pt x="1007" y="1326"/>
                    </a:cubicBezTo>
                    <a:cubicBezTo>
                      <a:pt x="1264" y="1220"/>
                      <a:pt x="1432" y="968"/>
                      <a:pt x="1432" y="689"/>
                    </a:cubicBezTo>
                    <a:cubicBezTo>
                      <a:pt x="1432" y="310"/>
                      <a:pt x="1123"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8" name="Google Shape;6388;p60"/>
              <p:cNvSpPr/>
              <p:nvPr/>
            </p:nvSpPr>
            <p:spPr>
              <a:xfrm>
                <a:off x="2496250" y="4225550"/>
                <a:ext cx="39100" cy="34475"/>
              </a:xfrm>
              <a:custGeom>
                <a:avLst/>
                <a:gdLst/>
                <a:ahLst/>
                <a:cxnLst/>
                <a:rect l="l" t="t" r="r" b="b"/>
                <a:pathLst>
                  <a:path w="1564" h="1379" extrusionOk="0">
                    <a:moveTo>
                      <a:pt x="782" y="1"/>
                    </a:moveTo>
                    <a:cubicBezTo>
                      <a:pt x="694" y="1"/>
                      <a:pt x="605" y="18"/>
                      <a:pt x="518" y="53"/>
                    </a:cubicBezTo>
                    <a:cubicBezTo>
                      <a:pt x="168" y="199"/>
                      <a:pt x="1" y="602"/>
                      <a:pt x="146" y="954"/>
                    </a:cubicBezTo>
                    <a:cubicBezTo>
                      <a:pt x="256" y="1219"/>
                      <a:pt x="512" y="1379"/>
                      <a:pt x="782" y="1379"/>
                    </a:cubicBezTo>
                    <a:cubicBezTo>
                      <a:pt x="870" y="1379"/>
                      <a:pt x="959" y="1362"/>
                      <a:pt x="1046" y="1326"/>
                    </a:cubicBezTo>
                    <a:cubicBezTo>
                      <a:pt x="1398" y="1180"/>
                      <a:pt x="1563" y="777"/>
                      <a:pt x="1419" y="427"/>
                    </a:cubicBezTo>
                    <a:cubicBezTo>
                      <a:pt x="1309" y="161"/>
                      <a:pt x="1052" y="1"/>
                      <a:pt x="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89" name="Google Shape;6389;p60"/>
              <p:cNvSpPr/>
              <p:nvPr/>
            </p:nvSpPr>
            <p:spPr>
              <a:xfrm>
                <a:off x="2223500" y="4228725"/>
                <a:ext cx="28125" cy="28150"/>
              </a:xfrm>
              <a:custGeom>
                <a:avLst/>
                <a:gdLst/>
                <a:ahLst/>
                <a:cxnLst/>
                <a:rect l="l" t="t" r="r" b="b"/>
                <a:pathLst>
                  <a:path w="1125" h="1126" extrusionOk="0">
                    <a:moveTo>
                      <a:pt x="562" y="1"/>
                    </a:moveTo>
                    <a:cubicBezTo>
                      <a:pt x="251" y="1"/>
                      <a:pt x="0" y="253"/>
                      <a:pt x="0" y="563"/>
                    </a:cubicBezTo>
                    <a:cubicBezTo>
                      <a:pt x="0" y="874"/>
                      <a:pt x="251" y="1126"/>
                      <a:pt x="562" y="1126"/>
                    </a:cubicBezTo>
                    <a:cubicBezTo>
                      <a:pt x="873" y="1126"/>
                      <a:pt x="1124" y="874"/>
                      <a:pt x="1124" y="563"/>
                    </a:cubicBezTo>
                    <a:cubicBezTo>
                      <a:pt x="1124" y="253"/>
                      <a:pt x="873"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0" name="Google Shape;6390;p60"/>
              <p:cNvSpPr/>
              <p:nvPr/>
            </p:nvSpPr>
            <p:spPr>
              <a:xfrm>
                <a:off x="2500650" y="4445575"/>
                <a:ext cx="29225" cy="28125"/>
              </a:xfrm>
              <a:custGeom>
                <a:avLst/>
                <a:gdLst/>
                <a:ahLst/>
                <a:cxnLst/>
                <a:rect l="l" t="t" r="r" b="b"/>
                <a:pathLst>
                  <a:path w="1169" h="1125" extrusionOk="0">
                    <a:moveTo>
                      <a:pt x="606" y="0"/>
                    </a:moveTo>
                    <a:cubicBezTo>
                      <a:pt x="379" y="0"/>
                      <a:pt x="173" y="136"/>
                      <a:pt x="87" y="347"/>
                    </a:cubicBezTo>
                    <a:cubicBezTo>
                      <a:pt x="0" y="556"/>
                      <a:pt x="48" y="799"/>
                      <a:pt x="208" y="959"/>
                    </a:cubicBezTo>
                    <a:cubicBezTo>
                      <a:pt x="316" y="1067"/>
                      <a:pt x="460" y="1124"/>
                      <a:pt x="607" y="1124"/>
                    </a:cubicBezTo>
                    <a:cubicBezTo>
                      <a:pt x="679" y="1124"/>
                      <a:pt x="752" y="1110"/>
                      <a:pt x="821" y="1081"/>
                    </a:cubicBezTo>
                    <a:cubicBezTo>
                      <a:pt x="1031" y="994"/>
                      <a:pt x="1168" y="789"/>
                      <a:pt x="1168" y="561"/>
                    </a:cubicBezTo>
                    <a:cubicBezTo>
                      <a:pt x="1168" y="251"/>
                      <a:pt x="917" y="0"/>
                      <a:pt x="6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1" name="Google Shape;6391;p60"/>
              <p:cNvSpPr/>
              <p:nvPr/>
            </p:nvSpPr>
            <p:spPr>
              <a:xfrm>
                <a:off x="1667600" y="4442375"/>
                <a:ext cx="35825" cy="34475"/>
              </a:xfrm>
              <a:custGeom>
                <a:avLst/>
                <a:gdLst/>
                <a:ahLst/>
                <a:cxnLst/>
                <a:rect l="l" t="t" r="r" b="b"/>
                <a:pathLst>
                  <a:path w="1433" h="1379" extrusionOk="0">
                    <a:moveTo>
                      <a:pt x="744" y="1"/>
                    </a:moveTo>
                    <a:cubicBezTo>
                      <a:pt x="465" y="1"/>
                      <a:pt x="214" y="169"/>
                      <a:pt x="107" y="426"/>
                    </a:cubicBezTo>
                    <a:cubicBezTo>
                      <a:pt x="0" y="683"/>
                      <a:pt x="59" y="980"/>
                      <a:pt x="257" y="1176"/>
                    </a:cubicBezTo>
                    <a:cubicBezTo>
                      <a:pt x="388" y="1309"/>
                      <a:pt x="565" y="1379"/>
                      <a:pt x="744" y="1379"/>
                    </a:cubicBezTo>
                    <a:cubicBezTo>
                      <a:pt x="833" y="1379"/>
                      <a:pt x="922" y="1361"/>
                      <a:pt x="1007" y="1326"/>
                    </a:cubicBezTo>
                    <a:cubicBezTo>
                      <a:pt x="1265" y="1220"/>
                      <a:pt x="1433" y="968"/>
                      <a:pt x="1433" y="689"/>
                    </a:cubicBezTo>
                    <a:cubicBezTo>
                      <a:pt x="1433" y="310"/>
                      <a:pt x="1124"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2" name="Google Shape;6392;p60"/>
              <p:cNvSpPr/>
              <p:nvPr/>
            </p:nvSpPr>
            <p:spPr>
              <a:xfrm>
                <a:off x="1947200" y="4225575"/>
                <a:ext cx="34450" cy="34475"/>
              </a:xfrm>
              <a:custGeom>
                <a:avLst/>
                <a:gdLst/>
                <a:ahLst/>
                <a:cxnLst/>
                <a:rect l="l" t="t" r="r" b="b"/>
                <a:pathLst>
                  <a:path w="1378" h="1379" extrusionOk="0">
                    <a:moveTo>
                      <a:pt x="690" y="0"/>
                    </a:moveTo>
                    <a:cubicBezTo>
                      <a:pt x="309" y="0"/>
                      <a:pt x="1" y="309"/>
                      <a:pt x="1" y="689"/>
                    </a:cubicBezTo>
                    <a:cubicBezTo>
                      <a:pt x="1" y="1069"/>
                      <a:pt x="309" y="1378"/>
                      <a:pt x="690" y="1378"/>
                    </a:cubicBezTo>
                    <a:cubicBezTo>
                      <a:pt x="1069" y="1378"/>
                      <a:pt x="1378" y="1069"/>
                      <a:pt x="1378" y="689"/>
                    </a:cubicBezTo>
                    <a:cubicBezTo>
                      <a:pt x="1378" y="309"/>
                      <a:pt x="1069" y="0"/>
                      <a:pt x="6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3" name="Google Shape;6393;p60"/>
              <p:cNvSpPr/>
              <p:nvPr/>
            </p:nvSpPr>
            <p:spPr>
              <a:xfrm>
                <a:off x="1670750" y="4228725"/>
                <a:ext cx="30875" cy="28150"/>
              </a:xfrm>
              <a:custGeom>
                <a:avLst/>
                <a:gdLst/>
                <a:ahLst/>
                <a:cxnLst/>
                <a:rect l="l" t="t" r="r" b="b"/>
                <a:pathLst>
                  <a:path w="1235" h="1126" extrusionOk="0">
                    <a:moveTo>
                      <a:pt x="618" y="1"/>
                    </a:moveTo>
                    <a:cubicBezTo>
                      <a:pt x="474" y="1"/>
                      <a:pt x="330" y="56"/>
                      <a:pt x="220" y="166"/>
                    </a:cubicBezTo>
                    <a:cubicBezTo>
                      <a:pt x="1" y="385"/>
                      <a:pt x="1" y="741"/>
                      <a:pt x="220" y="961"/>
                    </a:cubicBezTo>
                    <a:cubicBezTo>
                      <a:pt x="330" y="1070"/>
                      <a:pt x="474" y="1125"/>
                      <a:pt x="618" y="1125"/>
                    </a:cubicBezTo>
                    <a:cubicBezTo>
                      <a:pt x="761" y="1125"/>
                      <a:pt x="905" y="1070"/>
                      <a:pt x="1015" y="961"/>
                    </a:cubicBezTo>
                    <a:cubicBezTo>
                      <a:pt x="1234" y="741"/>
                      <a:pt x="1234" y="385"/>
                      <a:pt x="1015" y="166"/>
                    </a:cubicBezTo>
                    <a:cubicBezTo>
                      <a:pt x="905" y="56"/>
                      <a:pt x="761"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4" name="Google Shape;6394;p60"/>
              <p:cNvSpPr/>
              <p:nvPr/>
            </p:nvSpPr>
            <p:spPr>
              <a:xfrm>
                <a:off x="1949250" y="4445575"/>
                <a:ext cx="29250" cy="28125"/>
              </a:xfrm>
              <a:custGeom>
                <a:avLst/>
                <a:gdLst/>
                <a:ahLst/>
                <a:cxnLst/>
                <a:rect l="l" t="t" r="r" b="b"/>
                <a:pathLst>
                  <a:path w="1170" h="1125" extrusionOk="0">
                    <a:moveTo>
                      <a:pt x="610" y="0"/>
                    </a:moveTo>
                    <a:cubicBezTo>
                      <a:pt x="609" y="0"/>
                      <a:pt x="609" y="0"/>
                      <a:pt x="608" y="0"/>
                    </a:cubicBezTo>
                    <a:cubicBezTo>
                      <a:pt x="380" y="0"/>
                      <a:pt x="175" y="136"/>
                      <a:pt x="88" y="347"/>
                    </a:cubicBezTo>
                    <a:cubicBezTo>
                      <a:pt x="1" y="556"/>
                      <a:pt x="50" y="799"/>
                      <a:pt x="210" y="959"/>
                    </a:cubicBezTo>
                    <a:cubicBezTo>
                      <a:pt x="318" y="1067"/>
                      <a:pt x="462" y="1124"/>
                      <a:pt x="608" y="1124"/>
                    </a:cubicBezTo>
                    <a:cubicBezTo>
                      <a:pt x="680" y="1124"/>
                      <a:pt x="753" y="1110"/>
                      <a:pt x="823" y="1081"/>
                    </a:cubicBezTo>
                    <a:cubicBezTo>
                      <a:pt x="1033" y="994"/>
                      <a:pt x="1169" y="789"/>
                      <a:pt x="1169" y="561"/>
                    </a:cubicBezTo>
                    <a:cubicBezTo>
                      <a:pt x="1169" y="252"/>
                      <a:pt x="919" y="0"/>
                      <a:pt x="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5" name="Google Shape;6395;p60"/>
              <p:cNvSpPr/>
              <p:nvPr/>
            </p:nvSpPr>
            <p:spPr>
              <a:xfrm>
                <a:off x="1395825" y="4225800"/>
                <a:ext cx="34475" cy="34200"/>
              </a:xfrm>
              <a:custGeom>
                <a:avLst/>
                <a:gdLst/>
                <a:ahLst/>
                <a:cxnLst/>
                <a:rect l="l" t="t" r="r" b="b"/>
                <a:pathLst>
                  <a:path w="1379" h="1368" extrusionOk="0">
                    <a:moveTo>
                      <a:pt x="690" y="1"/>
                    </a:moveTo>
                    <a:cubicBezTo>
                      <a:pt x="313" y="1"/>
                      <a:pt x="6" y="303"/>
                      <a:pt x="1" y="680"/>
                    </a:cubicBezTo>
                    <a:cubicBezTo>
                      <a:pt x="1" y="708"/>
                      <a:pt x="3" y="735"/>
                      <a:pt x="6" y="762"/>
                    </a:cubicBezTo>
                    <a:lnTo>
                      <a:pt x="741" y="1367"/>
                    </a:lnTo>
                    <a:cubicBezTo>
                      <a:pt x="1100" y="1339"/>
                      <a:pt x="1379" y="1041"/>
                      <a:pt x="1379" y="680"/>
                    </a:cubicBezTo>
                    <a:cubicBezTo>
                      <a:pt x="1373" y="303"/>
                      <a:pt x="1066" y="1"/>
                      <a:pt x="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396" name="Google Shape;6396;p60"/>
              <p:cNvSpPr/>
              <p:nvPr/>
            </p:nvSpPr>
            <p:spPr>
              <a:xfrm>
                <a:off x="1397900" y="4445575"/>
                <a:ext cx="29225" cy="28125"/>
              </a:xfrm>
              <a:custGeom>
                <a:avLst/>
                <a:gdLst/>
                <a:ahLst/>
                <a:cxnLst/>
                <a:rect l="l" t="t" r="r" b="b"/>
                <a:pathLst>
                  <a:path w="1169" h="1125" extrusionOk="0">
                    <a:moveTo>
                      <a:pt x="607" y="0"/>
                    </a:moveTo>
                    <a:cubicBezTo>
                      <a:pt x="379" y="0"/>
                      <a:pt x="175" y="136"/>
                      <a:pt x="88" y="347"/>
                    </a:cubicBezTo>
                    <a:cubicBezTo>
                      <a:pt x="1" y="556"/>
                      <a:pt x="48" y="799"/>
                      <a:pt x="209" y="959"/>
                    </a:cubicBezTo>
                    <a:cubicBezTo>
                      <a:pt x="317" y="1067"/>
                      <a:pt x="461" y="1124"/>
                      <a:pt x="608" y="1124"/>
                    </a:cubicBezTo>
                    <a:cubicBezTo>
                      <a:pt x="680" y="1124"/>
                      <a:pt x="753" y="1110"/>
                      <a:pt x="822" y="1081"/>
                    </a:cubicBezTo>
                    <a:cubicBezTo>
                      <a:pt x="1032" y="994"/>
                      <a:pt x="1169" y="789"/>
                      <a:pt x="1169" y="561"/>
                    </a:cubicBezTo>
                    <a:cubicBezTo>
                      <a:pt x="1169" y="251"/>
                      <a:pt x="917" y="0"/>
                      <a:pt x="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6400" name="Shape 6400"/>
        <p:cNvGrpSpPr/>
        <p:nvPr/>
      </p:nvGrpSpPr>
      <p:grpSpPr>
        <a:xfrm>
          <a:off x="0" y="0"/>
          <a:ext cx="0" cy="0"/>
          <a:chOff x="0" y="0"/>
          <a:chExt cx="0" cy="0"/>
        </a:xfrm>
      </p:grpSpPr>
      <p:sp>
        <p:nvSpPr>
          <p:cNvPr id="6401" name="Google Shape;6401;p61"/>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Division of my interests</a:t>
            </a:r>
            <a:endParaRPr lang="en-GB"/>
          </a:p>
        </p:txBody>
      </p:sp>
      <p:sp>
        <p:nvSpPr>
          <p:cNvPr id="6402" name="Google Shape;6402;p61"/>
          <p:cNvSpPr txBox="1"/>
          <p:nvPr/>
        </p:nvSpPr>
        <p:spPr>
          <a:xfrm>
            <a:off x="6047549" y="3481579"/>
            <a:ext cx="2130600" cy="844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Despite being red, Mars is actually a cold place</a:t>
            </a:r>
            <a:endParaRPr sz="1600">
              <a:solidFill>
                <a:schemeClr val="dk2"/>
              </a:solidFill>
              <a:latin typeface="Atkinson Hyperlegible"/>
              <a:ea typeface="Atkinson Hyperlegible"/>
              <a:cs typeface="Atkinson Hyperlegible"/>
              <a:sym typeface="Atkinson Hyperlegible"/>
            </a:endParaRPr>
          </a:p>
        </p:txBody>
      </p:sp>
      <p:sp>
        <p:nvSpPr>
          <p:cNvPr id="6403" name="Google Shape;6403;p61"/>
          <p:cNvSpPr txBox="1"/>
          <p:nvPr/>
        </p:nvSpPr>
        <p:spPr>
          <a:xfrm>
            <a:off x="967125" y="3481575"/>
            <a:ext cx="2127900" cy="843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Neptune is the farthest planet from the Sun</a:t>
            </a:r>
            <a:endParaRPr sz="1600">
              <a:solidFill>
                <a:schemeClr val="dk2"/>
              </a:solidFill>
              <a:latin typeface="Atkinson Hyperlegible"/>
              <a:ea typeface="Atkinson Hyperlegible"/>
              <a:cs typeface="Atkinson Hyperlegible"/>
              <a:sym typeface="Atkinson Hyperlegible"/>
            </a:endParaRPr>
          </a:p>
        </p:txBody>
      </p:sp>
      <p:sp>
        <p:nvSpPr>
          <p:cNvPr id="6404" name="Google Shape;6404;p61"/>
          <p:cNvSpPr txBox="1"/>
          <p:nvPr/>
        </p:nvSpPr>
        <p:spPr>
          <a:xfrm>
            <a:off x="3506698" y="3481580"/>
            <a:ext cx="2130600" cy="844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Saturn is the second-largest planet in the Solar System</a:t>
            </a:r>
            <a:endParaRPr sz="1600">
              <a:solidFill>
                <a:schemeClr val="dk2"/>
              </a:solidFill>
              <a:latin typeface="Atkinson Hyperlegible"/>
              <a:ea typeface="Atkinson Hyperlegible"/>
              <a:cs typeface="Atkinson Hyperlegible"/>
              <a:sym typeface="Atkinson Hyperlegible"/>
            </a:endParaRPr>
          </a:p>
        </p:txBody>
      </p:sp>
      <p:sp>
        <p:nvSpPr>
          <p:cNvPr id="6405" name="Google Shape;6405;p61"/>
          <p:cNvSpPr txBox="1"/>
          <p:nvPr/>
        </p:nvSpPr>
        <p:spPr>
          <a:xfrm>
            <a:off x="3506702" y="1530400"/>
            <a:ext cx="2130600" cy="5355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38100" lvl="0" indent="0" algn="ctr" rtl="0">
              <a:lnSpc>
                <a:spcPct val="100000"/>
              </a:lnSpc>
              <a:spcBef>
                <a:spcPts val="0"/>
              </a:spcBef>
              <a:spcAft>
                <a:spcPts val="0"/>
              </a:spcAft>
              <a:buNone/>
            </a:pPr>
            <a:r>
              <a:rPr lang="en-GB" sz="2700">
                <a:solidFill>
                  <a:schemeClr val="dk2"/>
                </a:solidFill>
                <a:latin typeface="Merienda One" panose="02000000000000000000"/>
                <a:ea typeface="Merienda One" panose="02000000000000000000"/>
                <a:cs typeface="Merienda One" panose="02000000000000000000"/>
                <a:sym typeface="Merienda One" panose="02000000000000000000"/>
              </a:rPr>
              <a:t>Me</a:t>
            </a:r>
            <a:endParaRPr sz="2700">
              <a:solidFill>
                <a:schemeClr val="dk2"/>
              </a:solidFill>
              <a:latin typeface="Merienda One" panose="02000000000000000000"/>
              <a:ea typeface="Merienda One" panose="02000000000000000000"/>
              <a:cs typeface="Merienda One" panose="02000000000000000000"/>
              <a:sym typeface="Merienda One" panose="02000000000000000000"/>
            </a:endParaRPr>
          </a:p>
        </p:txBody>
      </p:sp>
      <p:sp>
        <p:nvSpPr>
          <p:cNvPr id="6406" name="Google Shape;6406;p61"/>
          <p:cNvSpPr txBox="1"/>
          <p:nvPr/>
        </p:nvSpPr>
        <p:spPr>
          <a:xfrm>
            <a:off x="3506702" y="2557183"/>
            <a:ext cx="2130600" cy="535500"/>
          </a:xfrm>
          <a:prstGeom prst="rect">
            <a:avLst/>
          </a:prstGeom>
          <a:noFill/>
          <a:ln>
            <a:noFill/>
          </a:ln>
        </p:spPr>
        <p:txBody>
          <a:bodyPr spcFirstLastPara="1" wrap="square" lIns="91425" tIns="91425" rIns="91425" bIns="91425" anchor="ctr" anchorCtr="0">
            <a:noAutofit/>
          </a:bodyPr>
          <a:lstStyle/>
          <a:p>
            <a:pPr marL="0" marR="38100" lvl="0" indent="0" algn="ctr" rtl="0">
              <a:lnSpc>
                <a:spcPct val="100000"/>
              </a:lnSpc>
              <a:spcBef>
                <a:spcPts val="0"/>
              </a:spcBef>
              <a:spcAft>
                <a:spcPts val="0"/>
              </a:spcAft>
              <a:buNone/>
            </a:pPr>
            <a:r>
              <a:rPr lang="en-GB" sz="2700">
                <a:solidFill>
                  <a:schemeClr val="dk1"/>
                </a:solidFill>
                <a:latin typeface="Merienda One" panose="02000000000000000000"/>
                <a:ea typeface="Merienda One" panose="02000000000000000000"/>
                <a:cs typeface="Merienda One" panose="02000000000000000000"/>
                <a:sym typeface="Merienda One" panose="02000000000000000000"/>
              </a:rPr>
              <a:t>House</a:t>
            </a:r>
            <a:endParaRPr sz="2700">
              <a:solidFill>
                <a:schemeClr val="dk1"/>
              </a:solidFill>
              <a:latin typeface="Merienda One" panose="02000000000000000000"/>
              <a:ea typeface="Merienda One" panose="02000000000000000000"/>
              <a:cs typeface="Merienda One" panose="02000000000000000000"/>
              <a:sym typeface="Merienda One" panose="02000000000000000000"/>
            </a:endParaRPr>
          </a:p>
        </p:txBody>
      </p:sp>
      <p:sp>
        <p:nvSpPr>
          <p:cNvPr id="6407" name="Google Shape;6407;p61"/>
          <p:cNvSpPr txBox="1"/>
          <p:nvPr/>
        </p:nvSpPr>
        <p:spPr>
          <a:xfrm>
            <a:off x="6047550" y="2557183"/>
            <a:ext cx="2130600" cy="535500"/>
          </a:xfrm>
          <a:prstGeom prst="rect">
            <a:avLst/>
          </a:prstGeom>
          <a:noFill/>
          <a:ln>
            <a:noFill/>
          </a:ln>
        </p:spPr>
        <p:txBody>
          <a:bodyPr spcFirstLastPara="1" wrap="square" lIns="91425" tIns="91425" rIns="91425" bIns="91425" anchor="ctr" anchorCtr="0">
            <a:noAutofit/>
          </a:bodyPr>
          <a:lstStyle/>
          <a:p>
            <a:pPr marL="0" marR="38100" lvl="0" indent="0" algn="ctr" rtl="0">
              <a:lnSpc>
                <a:spcPct val="100000"/>
              </a:lnSpc>
              <a:spcBef>
                <a:spcPts val="0"/>
              </a:spcBef>
              <a:spcAft>
                <a:spcPts val="0"/>
              </a:spcAft>
              <a:buNone/>
            </a:pPr>
            <a:r>
              <a:rPr lang="en-GB" sz="2700">
                <a:solidFill>
                  <a:schemeClr val="dk1"/>
                </a:solidFill>
                <a:latin typeface="Merienda One" panose="02000000000000000000"/>
                <a:ea typeface="Merienda One" panose="02000000000000000000"/>
                <a:cs typeface="Merienda One" panose="02000000000000000000"/>
                <a:sym typeface="Merienda One" panose="02000000000000000000"/>
              </a:rPr>
              <a:t>Hobbies</a:t>
            </a:r>
            <a:endParaRPr sz="2700">
              <a:solidFill>
                <a:schemeClr val="dk1"/>
              </a:solidFill>
              <a:latin typeface="Merienda One" panose="02000000000000000000"/>
              <a:ea typeface="Merienda One" panose="02000000000000000000"/>
              <a:cs typeface="Merienda One" panose="02000000000000000000"/>
              <a:sym typeface="Merienda One" panose="02000000000000000000"/>
            </a:endParaRPr>
          </a:p>
        </p:txBody>
      </p:sp>
      <p:sp>
        <p:nvSpPr>
          <p:cNvPr id="6408" name="Google Shape;6408;p61"/>
          <p:cNvSpPr txBox="1"/>
          <p:nvPr/>
        </p:nvSpPr>
        <p:spPr>
          <a:xfrm>
            <a:off x="965850" y="2557183"/>
            <a:ext cx="2130600" cy="535500"/>
          </a:xfrm>
          <a:prstGeom prst="rect">
            <a:avLst/>
          </a:prstGeom>
          <a:noFill/>
          <a:ln>
            <a:noFill/>
          </a:ln>
        </p:spPr>
        <p:txBody>
          <a:bodyPr spcFirstLastPara="1" wrap="square" lIns="91425" tIns="91425" rIns="91425" bIns="91425" anchor="ctr" anchorCtr="0">
            <a:noAutofit/>
          </a:bodyPr>
          <a:lstStyle/>
          <a:p>
            <a:pPr marL="0" marR="38100" lvl="0" indent="0" algn="ctr" rtl="0">
              <a:lnSpc>
                <a:spcPct val="100000"/>
              </a:lnSpc>
              <a:spcBef>
                <a:spcPts val="0"/>
              </a:spcBef>
              <a:spcAft>
                <a:spcPts val="0"/>
              </a:spcAft>
              <a:buNone/>
            </a:pPr>
            <a:r>
              <a:rPr lang="en-GB" sz="2700">
                <a:solidFill>
                  <a:schemeClr val="dk1"/>
                </a:solidFill>
                <a:latin typeface="Merienda One" panose="02000000000000000000"/>
                <a:ea typeface="Merienda One" panose="02000000000000000000"/>
                <a:cs typeface="Merienda One" panose="02000000000000000000"/>
                <a:sym typeface="Merienda One" panose="02000000000000000000"/>
              </a:rPr>
              <a:t>School</a:t>
            </a:r>
            <a:endParaRPr sz="2700">
              <a:solidFill>
                <a:schemeClr val="dk1"/>
              </a:solidFill>
              <a:latin typeface="Merienda One" panose="02000000000000000000"/>
              <a:ea typeface="Merienda One" panose="02000000000000000000"/>
              <a:cs typeface="Merienda One" panose="02000000000000000000"/>
              <a:sym typeface="Merienda One" panose="02000000000000000000"/>
            </a:endParaRPr>
          </a:p>
        </p:txBody>
      </p:sp>
      <p:cxnSp>
        <p:nvCxnSpPr>
          <p:cNvPr id="6409" name="Google Shape;6409;p61"/>
          <p:cNvCxnSpPr>
            <a:stCxn id="6405" idx="2"/>
            <a:endCxn id="6406" idx="0"/>
          </p:cNvCxnSpPr>
          <p:nvPr/>
        </p:nvCxnSpPr>
        <p:spPr>
          <a:xfrm rot="-5400000" flipH="1">
            <a:off x="4326602" y="2311300"/>
            <a:ext cx="491400" cy="600"/>
          </a:xfrm>
          <a:prstGeom prst="bentConnector3">
            <a:avLst>
              <a:gd name="adj1" fmla="val 49988"/>
            </a:avLst>
          </a:prstGeom>
          <a:noFill/>
          <a:ln w="19050" cap="flat" cmpd="sng">
            <a:solidFill>
              <a:schemeClr val="dk2"/>
            </a:solidFill>
            <a:prstDash val="solid"/>
            <a:round/>
            <a:headEnd type="none" w="med" len="med"/>
            <a:tailEnd type="none" w="med" len="med"/>
          </a:ln>
        </p:spPr>
      </p:cxnSp>
      <p:cxnSp>
        <p:nvCxnSpPr>
          <p:cNvPr id="6410" name="Google Shape;6410;p61"/>
          <p:cNvCxnSpPr>
            <a:stCxn id="6405" idx="2"/>
            <a:endCxn id="6408" idx="0"/>
          </p:cNvCxnSpPr>
          <p:nvPr/>
        </p:nvCxnSpPr>
        <p:spPr>
          <a:xfrm rot="5400000">
            <a:off x="3055802" y="1041100"/>
            <a:ext cx="491400" cy="2541000"/>
          </a:xfrm>
          <a:prstGeom prst="bentConnector3">
            <a:avLst>
              <a:gd name="adj1" fmla="val 49988"/>
            </a:avLst>
          </a:prstGeom>
          <a:noFill/>
          <a:ln w="19050" cap="flat" cmpd="sng">
            <a:solidFill>
              <a:schemeClr val="dk2"/>
            </a:solidFill>
            <a:prstDash val="solid"/>
            <a:round/>
            <a:headEnd type="none" w="med" len="med"/>
            <a:tailEnd type="none" w="med" len="med"/>
          </a:ln>
        </p:spPr>
      </p:cxnSp>
      <p:cxnSp>
        <p:nvCxnSpPr>
          <p:cNvPr id="6411" name="Google Shape;6411;p61"/>
          <p:cNvCxnSpPr>
            <a:stCxn id="6405" idx="2"/>
            <a:endCxn id="6407" idx="0"/>
          </p:cNvCxnSpPr>
          <p:nvPr/>
        </p:nvCxnSpPr>
        <p:spPr>
          <a:xfrm rot="-5400000" flipH="1">
            <a:off x="5596652" y="1041250"/>
            <a:ext cx="491400" cy="2540700"/>
          </a:xfrm>
          <a:prstGeom prst="bentConnector3">
            <a:avLst>
              <a:gd name="adj1" fmla="val 49988"/>
            </a:avLst>
          </a:prstGeom>
          <a:noFill/>
          <a:ln w="19050" cap="flat" cmpd="sng">
            <a:solidFill>
              <a:schemeClr val="dk2"/>
            </a:solidFill>
            <a:prstDash val="solid"/>
            <a:round/>
            <a:headEnd type="none" w="med" len="med"/>
            <a:tailEnd type="none" w="med" len="med"/>
          </a:ln>
        </p:spPr>
      </p:cxnSp>
      <p:cxnSp>
        <p:nvCxnSpPr>
          <p:cNvPr id="6412" name="Google Shape;6412;p61"/>
          <p:cNvCxnSpPr>
            <a:stCxn id="6408" idx="2"/>
            <a:endCxn id="6403" idx="0"/>
          </p:cNvCxnSpPr>
          <p:nvPr/>
        </p:nvCxnSpPr>
        <p:spPr>
          <a:xfrm>
            <a:off x="2031150" y="3092683"/>
            <a:ext cx="0" cy="388800"/>
          </a:xfrm>
          <a:prstGeom prst="straightConnector1">
            <a:avLst/>
          </a:prstGeom>
          <a:noFill/>
          <a:ln w="19050" cap="flat" cmpd="sng">
            <a:solidFill>
              <a:schemeClr val="dk2"/>
            </a:solidFill>
            <a:prstDash val="solid"/>
            <a:round/>
            <a:headEnd type="none" w="med" len="med"/>
            <a:tailEnd type="none" w="med" len="med"/>
          </a:ln>
        </p:spPr>
      </p:cxnSp>
      <p:cxnSp>
        <p:nvCxnSpPr>
          <p:cNvPr id="6413" name="Google Shape;6413;p61"/>
          <p:cNvCxnSpPr>
            <a:stCxn id="6406" idx="2"/>
            <a:endCxn id="6404" idx="0"/>
          </p:cNvCxnSpPr>
          <p:nvPr/>
        </p:nvCxnSpPr>
        <p:spPr>
          <a:xfrm>
            <a:off x="4572002" y="3092683"/>
            <a:ext cx="0" cy="388800"/>
          </a:xfrm>
          <a:prstGeom prst="straightConnector1">
            <a:avLst/>
          </a:prstGeom>
          <a:noFill/>
          <a:ln w="19050" cap="flat" cmpd="sng">
            <a:solidFill>
              <a:schemeClr val="dk2"/>
            </a:solidFill>
            <a:prstDash val="solid"/>
            <a:round/>
            <a:headEnd type="none" w="med" len="med"/>
            <a:tailEnd type="none" w="med" len="med"/>
          </a:ln>
        </p:spPr>
      </p:cxnSp>
      <p:cxnSp>
        <p:nvCxnSpPr>
          <p:cNvPr id="6414" name="Google Shape;6414;p61"/>
          <p:cNvCxnSpPr>
            <a:stCxn id="6407" idx="2"/>
            <a:endCxn id="6402" idx="0"/>
          </p:cNvCxnSpPr>
          <p:nvPr/>
        </p:nvCxnSpPr>
        <p:spPr>
          <a:xfrm>
            <a:off x="7112850" y="3092683"/>
            <a:ext cx="0" cy="388800"/>
          </a:xfrm>
          <a:prstGeom prst="straightConnector1">
            <a:avLst/>
          </a:prstGeom>
          <a:noFill/>
          <a:ln w="19050" cap="flat" cmpd="sng">
            <a:solidFill>
              <a:schemeClr val="dk2"/>
            </a:solidFill>
            <a:prstDash val="solid"/>
            <a:round/>
            <a:headEnd type="none" w="med" len="med"/>
            <a:tailEnd type="none" w="med" len="med"/>
          </a:ln>
        </p:spPr>
      </p:cxnSp>
      <p:grpSp>
        <p:nvGrpSpPr>
          <p:cNvPr id="6415" name="Google Shape;6415;p61"/>
          <p:cNvGrpSpPr/>
          <p:nvPr/>
        </p:nvGrpSpPr>
        <p:grpSpPr>
          <a:xfrm>
            <a:off x="481066" y="1227887"/>
            <a:ext cx="850204" cy="1061291"/>
            <a:chOff x="4532450" y="1640138"/>
            <a:chExt cx="791550" cy="988075"/>
          </a:xfrm>
        </p:grpSpPr>
        <p:sp>
          <p:nvSpPr>
            <p:cNvPr id="6416" name="Google Shape;6416;p61"/>
            <p:cNvSpPr/>
            <p:nvPr/>
          </p:nvSpPr>
          <p:spPr>
            <a:xfrm>
              <a:off x="4532450" y="1640150"/>
              <a:ext cx="791550" cy="988050"/>
            </a:xfrm>
            <a:custGeom>
              <a:avLst/>
              <a:gdLst/>
              <a:ahLst/>
              <a:cxnLst/>
              <a:rect l="l" t="t" r="r" b="b"/>
              <a:pathLst>
                <a:path w="31662" h="39522" extrusionOk="0">
                  <a:moveTo>
                    <a:pt x="26330" y="0"/>
                  </a:moveTo>
                  <a:cubicBezTo>
                    <a:pt x="23197" y="0"/>
                    <a:pt x="20562" y="1164"/>
                    <a:pt x="18358" y="2983"/>
                  </a:cubicBezTo>
                  <a:cubicBezTo>
                    <a:pt x="14852" y="5876"/>
                    <a:pt x="12435" y="10427"/>
                    <a:pt x="10831" y="14598"/>
                  </a:cubicBezTo>
                  <a:lnTo>
                    <a:pt x="9907" y="14391"/>
                  </a:lnTo>
                  <a:cubicBezTo>
                    <a:pt x="9398" y="14276"/>
                    <a:pt x="8885" y="14220"/>
                    <a:pt x="8377" y="14220"/>
                  </a:cubicBezTo>
                  <a:cubicBezTo>
                    <a:pt x="6142" y="14220"/>
                    <a:pt x="4005" y="15300"/>
                    <a:pt x="2685" y="17182"/>
                  </a:cubicBezTo>
                  <a:lnTo>
                    <a:pt x="624" y="20122"/>
                  </a:lnTo>
                  <a:cubicBezTo>
                    <a:pt x="0" y="21009"/>
                    <a:pt x="193" y="22230"/>
                    <a:pt x="1059" y="22883"/>
                  </a:cubicBezTo>
                  <a:lnTo>
                    <a:pt x="1060" y="22884"/>
                  </a:lnTo>
                  <a:cubicBezTo>
                    <a:pt x="1420" y="23155"/>
                    <a:pt x="1846" y="23289"/>
                    <a:pt x="2271" y="23289"/>
                  </a:cubicBezTo>
                  <a:cubicBezTo>
                    <a:pt x="2745" y="23289"/>
                    <a:pt x="3219" y="23122"/>
                    <a:pt x="3597" y="22790"/>
                  </a:cubicBezTo>
                  <a:cubicBezTo>
                    <a:pt x="4362" y="22117"/>
                    <a:pt x="5339" y="21757"/>
                    <a:pt x="6335" y="21757"/>
                  </a:cubicBezTo>
                  <a:cubicBezTo>
                    <a:pt x="6677" y="21757"/>
                    <a:pt x="7022" y="21800"/>
                    <a:pt x="7362" y="21887"/>
                  </a:cubicBezTo>
                  <a:lnTo>
                    <a:pt x="8542" y="22189"/>
                  </a:lnTo>
                  <a:cubicBezTo>
                    <a:pt x="8426" y="22696"/>
                    <a:pt x="8335" y="23133"/>
                    <a:pt x="8265" y="23486"/>
                  </a:cubicBezTo>
                  <a:cubicBezTo>
                    <a:pt x="8141" y="24118"/>
                    <a:pt x="8361" y="24767"/>
                    <a:pt x="8838" y="25201"/>
                  </a:cubicBezTo>
                  <a:cubicBezTo>
                    <a:pt x="8956" y="25309"/>
                    <a:pt x="9076" y="25415"/>
                    <a:pt x="9196" y="25519"/>
                  </a:cubicBezTo>
                  <a:lnTo>
                    <a:pt x="8834" y="27374"/>
                  </a:lnTo>
                  <a:cubicBezTo>
                    <a:pt x="8773" y="27690"/>
                    <a:pt x="8888" y="28014"/>
                    <a:pt x="9135" y="28222"/>
                  </a:cubicBezTo>
                  <a:lnTo>
                    <a:pt x="9187" y="28265"/>
                  </a:lnTo>
                  <a:cubicBezTo>
                    <a:pt x="4157" y="31065"/>
                    <a:pt x="5568" y="35859"/>
                    <a:pt x="5497" y="38344"/>
                  </a:cubicBezTo>
                  <a:cubicBezTo>
                    <a:pt x="5479" y="38994"/>
                    <a:pt x="5994" y="39522"/>
                    <a:pt x="6626" y="39522"/>
                  </a:cubicBezTo>
                  <a:cubicBezTo>
                    <a:pt x="6669" y="39522"/>
                    <a:pt x="6713" y="39519"/>
                    <a:pt x="6757" y="39514"/>
                  </a:cubicBezTo>
                  <a:cubicBezTo>
                    <a:pt x="9923" y="39145"/>
                    <a:pt x="16504" y="37706"/>
                    <a:pt x="15871" y="32104"/>
                  </a:cubicBezTo>
                  <a:lnTo>
                    <a:pt x="15871" y="32104"/>
                  </a:lnTo>
                  <a:cubicBezTo>
                    <a:pt x="15998" y="32146"/>
                    <a:pt x="16115" y="32182"/>
                    <a:pt x="16219" y="32213"/>
                  </a:cubicBezTo>
                  <a:cubicBezTo>
                    <a:pt x="16302" y="32238"/>
                    <a:pt x="16387" y="32250"/>
                    <a:pt x="16470" y="32250"/>
                  </a:cubicBezTo>
                  <a:cubicBezTo>
                    <a:pt x="16748" y="32250"/>
                    <a:pt x="17015" y="32119"/>
                    <a:pt x="17185" y="31886"/>
                  </a:cubicBezTo>
                  <a:lnTo>
                    <a:pt x="18324" y="30319"/>
                  </a:lnTo>
                  <a:lnTo>
                    <a:pt x="18330" y="30321"/>
                  </a:lnTo>
                  <a:cubicBezTo>
                    <a:pt x="18499" y="30371"/>
                    <a:pt x="18672" y="30395"/>
                    <a:pt x="18843" y="30395"/>
                  </a:cubicBezTo>
                  <a:cubicBezTo>
                    <a:pt x="19301" y="30395"/>
                    <a:pt x="19749" y="30222"/>
                    <a:pt x="20093" y="29900"/>
                  </a:cubicBezTo>
                  <a:cubicBezTo>
                    <a:pt x="20332" y="29673"/>
                    <a:pt x="20623" y="29395"/>
                    <a:pt x="20950" y="29069"/>
                  </a:cubicBezTo>
                  <a:lnTo>
                    <a:pt x="21623" y="29698"/>
                  </a:lnTo>
                  <a:cubicBezTo>
                    <a:pt x="22624" y="30633"/>
                    <a:pt x="23099" y="32001"/>
                    <a:pt x="22891" y="33355"/>
                  </a:cubicBezTo>
                  <a:cubicBezTo>
                    <a:pt x="22747" y="34297"/>
                    <a:pt x="23285" y="35211"/>
                    <a:pt x="24178" y="35543"/>
                  </a:cubicBezTo>
                  <a:lnTo>
                    <a:pt x="24180" y="35544"/>
                  </a:lnTo>
                  <a:cubicBezTo>
                    <a:pt x="24411" y="35630"/>
                    <a:pt x="24648" y="35670"/>
                    <a:pt x="24880" y="35670"/>
                  </a:cubicBezTo>
                  <a:cubicBezTo>
                    <a:pt x="25674" y="35670"/>
                    <a:pt x="26423" y="35198"/>
                    <a:pt x="26742" y="34423"/>
                  </a:cubicBezTo>
                  <a:lnTo>
                    <a:pt x="28107" y="31102"/>
                  </a:lnTo>
                  <a:cubicBezTo>
                    <a:pt x="29180" y="28494"/>
                    <a:pt x="28571" y="25498"/>
                    <a:pt x="26568" y="23514"/>
                  </a:cubicBezTo>
                  <a:lnTo>
                    <a:pt x="26133" y="23084"/>
                  </a:lnTo>
                  <a:cubicBezTo>
                    <a:pt x="28964" y="19233"/>
                    <a:pt x="31612" y="14335"/>
                    <a:pt x="31644" y="9457"/>
                  </a:cubicBezTo>
                  <a:cubicBezTo>
                    <a:pt x="31662" y="6495"/>
                    <a:pt x="30719" y="3541"/>
                    <a:pt x="28268" y="833"/>
                  </a:cubicBezTo>
                  <a:cubicBezTo>
                    <a:pt x="27795" y="309"/>
                    <a:pt x="27124" y="7"/>
                    <a:pt x="26419" y="1"/>
                  </a:cubicBezTo>
                  <a:cubicBezTo>
                    <a:pt x="26390" y="0"/>
                    <a:pt x="26360" y="0"/>
                    <a:pt x="26330"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17" name="Google Shape;6417;p61"/>
            <p:cNvGrpSpPr/>
            <p:nvPr/>
          </p:nvGrpSpPr>
          <p:grpSpPr>
            <a:xfrm>
              <a:off x="4532450" y="1640138"/>
              <a:ext cx="791550" cy="988075"/>
              <a:chOff x="4377275" y="1151500"/>
              <a:chExt cx="791550" cy="988075"/>
            </a:xfrm>
          </p:grpSpPr>
          <p:sp>
            <p:nvSpPr>
              <p:cNvPr id="6418" name="Google Shape;6418;p61"/>
              <p:cNvSpPr/>
              <p:nvPr/>
            </p:nvSpPr>
            <p:spPr>
              <a:xfrm>
                <a:off x="4479325" y="1852875"/>
                <a:ext cx="322275" cy="286700"/>
              </a:xfrm>
              <a:custGeom>
                <a:avLst/>
                <a:gdLst/>
                <a:ahLst/>
                <a:cxnLst/>
                <a:rect l="l" t="t" r="r" b="b"/>
                <a:pathLst>
                  <a:path w="12891" h="11468" extrusionOk="0">
                    <a:moveTo>
                      <a:pt x="5502" y="1"/>
                    </a:moveTo>
                    <a:cubicBezTo>
                      <a:pt x="1" y="2763"/>
                      <a:pt x="1487" y="7742"/>
                      <a:pt x="1415" y="10289"/>
                    </a:cubicBezTo>
                    <a:cubicBezTo>
                      <a:pt x="1396" y="10938"/>
                      <a:pt x="1910" y="11467"/>
                      <a:pt x="2541" y="11467"/>
                    </a:cubicBezTo>
                    <a:cubicBezTo>
                      <a:pt x="2585" y="11467"/>
                      <a:pt x="2630" y="11465"/>
                      <a:pt x="2674" y="11459"/>
                    </a:cubicBezTo>
                    <a:cubicBezTo>
                      <a:pt x="5951" y="11079"/>
                      <a:pt x="12891" y="9548"/>
                      <a:pt x="11694" y="3441"/>
                    </a:cubicBezTo>
                    <a:lnTo>
                      <a:pt x="5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19" name="Google Shape;6419;p61"/>
              <p:cNvSpPr/>
              <p:nvPr/>
            </p:nvSpPr>
            <p:spPr>
              <a:xfrm>
                <a:off x="4554000" y="1867425"/>
                <a:ext cx="210125" cy="186975"/>
              </a:xfrm>
              <a:custGeom>
                <a:avLst/>
                <a:gdLst/>
                <a:ahLst/>
                <a:cxnLst/>
                <a:rect l="l" t="t" r="r" b="b"/>
                <a:pathLst>
                  <a:path w="8405" h="7479" extrusionOk="0">
                    <a:moveTo>
                      <a:pt x="3586" y="1"/>
                    </a:moveTo>
                    <a:cubicBezTo>
                      <a:pt x="0" y="1803"/>
                      <a:pt x="969" y="5049"/>
                      <a:pt x="921" y="6710"/>
                    </a:cubicBezTo>
                    <a:cubicBezTo>
                      <a:pt x="909" y="7134"/>
                      <a:pt x="1246" y="7478"/>
                      <a:pt x="1657" y="7478"/>
                    </a:cubicBezTo>
                    <a:cubicBezTo>
                      <a:pt x="1685" y="7478"/>
                      <a:pt x="1714" y="7477"/>
                      <a:pt x="1743" y="7473"/>
                    </a:cubicBezTo>
                    <a:cubicBezTo>
                      <a:pt x="3880" y="7224"/>
                      <a:pt x="8405" y="6227"/>
                      <a:pt x="7624" y="2244"/>
                    </a:cubicBezTo>
                    <a:lnTo>
                      <a:pt x="35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0" name="Google Shape;6420;p61"/>
              <p:cNvSpPr/>
              <p:nvPr/>
            </p:nvSpPr>
            <p:spPr>
              <a:xfrm>
                <a:off x="4596575" y="1774325"/>
                <a:ext cx="247450" cy="183425"/>
              </a:xfrm>
              <a:custGeom>
                <a:avLst/>
                <a:gdLst/>
                <a:ahLst/>
                <a:cxnLst/>
                <a:rect l="l" t="t" r="r" b="b"/>
                <a:pathLst>
                  <a:path w="9898" h="7337" extrusionOk="0">
                    <a:moveTo>
                      <a:pt x="541" y="0"/>
                    </a:moveTo>
                    <a:lnTo>
                      <a:pt x="61" y="2461"/>
                    </a:lnTo>
                    <a:cubicBezTo>
                      <a:pt x="1" y="2777"/>
                      <a:pt x="115" y="3101"/>
                      <a:pt x="362" y="3309"/>
                    </a:cubicBezTo>
                    <a:cubicBezTo>
                      <a:pt x="3417" y="5896"/>
                      <a:pt x="6243" y="6942"/>
                      <a:pt x="7446" y="7300"/>
                    </a:cubicBezTo>
                    <a:cubicBezTo>
                      <a:pt x="7529" y="7325"/>
                      <a:pt x="7613" y="7337"/>
                      <a:pt x="7696" y="7337"/>
                    </a:cubicBezTo>
                    <a:cubicBezTo>
                      <a:pt x="7974" y="7337"/>
                      <a:pt x="8242" y="7205"/>
                      <a:pt x="8412" y="6973"/>
                    </a:cubicBezTo>
                    <a:lnTo>
                      <a:pt x="9898" y="4929"/>
                    </a:lnTo>
                    <a:lnTo>
                      <a:pt x="5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1" name="Google Shape;6421;p61"/>
              <p:cNvSpPr/>
              <p:nvPr/>
            </p:nvSpPr>
            <p:spPr>
              <a:xfrm>
                <a:off x="4377275" y="1507000"/>
                <a:ext cx="358900" cy="226750"/>
              </a:xfrm>
              <a:custGeom>
                <a:avLst/>
                <a:gdLst/>
                <a:ahLst/>
                <a:cxnLst/>
                <a:rect l="l" t="t" r="r" b="b"/>
                <a:pathLst>
                  <a:path w="14356" h="9070" extrusionOk="0">
                    <a:moveTo>
                      <a:pt x="8379" y="1"/>
                    </a:moveTo>
                    <a:cubicBezTo>
                      <a:pt x="6143" y="1"/>
                      <a:pt x="4005" y="1081"/>
                      <a:pt x="2684" y="2962"/>
                    </a:cubicBezTo>
                    <a:lnTo>
                      <a:pt x="623" y="5902"/>
                    </a:lnTo>
                    <a:cubicBezTo>
                      <a:pt x="0" y="6789"/>
                      <a:pt x="193" y="8010"/>
                      <a:pt x="1059" y="8663"/>
                    </a:cubicBezTo>
                    <a:lnTo>
                      <a:pt x="1060" y="8664"/>
                    </a:lnTo>
                    <a:cubicBezTo>
                      <a:pt x="1420" y="8935"/>
                      <a:pt x="1846" y="9069"/>
                      <a:pt x="2271" y="9069"/>
                    </a:cubicBezTo>
                    <a:cubicBezTo>
                      <a:pt x="2745" y="9069"/>
                      <a:pt x="3219" y="8902"/>
                      <a:pt x="3597" y="8570"/>
                    </a:cubicBezTo>
                    <a:cubicBezTo>
                      <a:pt x="4363" y="7897"/>
                      <a:pt x="5339" y="7538"/>
                      <a:pt x="6335" y="7538"/>
                    </a:cubicBezTo>
                    <a:cubicBezTo>
                      <a:pt x="6678" y="7538"/>
                      <a:pt x="7022" y="7580"/>
                      <a:pt x="7362" y="7667"/>
                    </a:cubicBezTo>
                    <a:lnTo>
                      <a:pt x="11462" y="8715"/>
                    </a:lnTo>
                    <a:lnTo>
                      <a:pt x="14355" y="1173"/>
                    </a:lnTo>
                    <a:lnTo>
                      <a:pt x="9907" y="171"/>
                    </a:lnTo>
                    <a:cubicBezTo>
                      <a:pt x="9398" y="56"/>
                      <a:pt x="8886" y="1"/>
                      <a:pt x="8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2" name="Google Shape;6422;p61"/>
              <p:cNvSpPr/>
              <p:nvPr/>
            </p:nvSpPr>
            <p:spPr>
              <a:xfrm>
                <a:off x="4840550" y="1659150"/>
                <a:ext cx="266200" cy="384125"/>
              </a:xfrm>
              <a:custGeom>
                <a:avLst/>
                <a:gdLst/>
                <a:ahLst/>
                <a:cxnLst/>
                <a:rect l="l" t="t" r="r" b="b"/>
                <a:pathLst>
                  <a:path w="10648" h="15365" extrusionOk="0">
                    <a:moveTo>
                      <a:pt x="4796" y="0"/>
                    </a:moveTo>
                    <a:lnTo>
                      <a:pt x="0" y="6503"/>
                    </a:lnTo>
                    <a:lnTo>
                      <a:pt x="3091" y="9392"/>
                    </a:lnTo>
                    <a:cubicBezTo>
                      <a:pt x="4092" y="10327"/>
                      <a:pt x="4567" y="11695"/>
                      <a:pt x="4360" y="13050"/>
                    </a:cubicBezTo>
                    <a:cubicBezTo>
                      <a:pt x="4216" y="13992"/>
                      <a:pt x="4754" y="14905"/>
                      <a:pt x="5647" y="15237"/>
                    </a:cubicBezTo>
                    <a:lnTo>
                      <a:pt x="5648" y="15238"/>
                    </a:lnTo>
                    <a:cubicBezTo>
                      <a:pt x="5879" y="15324"/>
                      <a:pt x="6116" y="15365"/>
                      <a:pt x="6349" y="15365"/>
                    </a:cubicBezTo>
                    <a:cubicBezTo>
                      <a:pt x="7142" y="15365"/>
                      <a:pt x="7891" y="14893"/>
                      <a:pt x="8210" y="14118"/>
                    </a:cubicBezTo>
                    <a:lnTo>
                      <a:pt x="9576" y="10796"/>
                    </a:lnTo>
                    <a:cubicBezTo>
                      <a:pt x="10648" y="8190"/>
                      <a:pt x="10040" y="5193"/>
                      <a:pt x="8037" y="3209"/>
                    </a:cubicBezTo>
                    <a:lnTo>
                      <a:pt x="4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3" name="Google Shape;6423;p61"/>
              <p:cNvSpPr/>
              <p:nvPr/>
            </p:nvSpPr>
            <p:spPr>
              <a:xfrm>
                <a:off x="4580775" y="1151500"/>
                <a:ext cx="588050" cy="759900"/>
              </a:xfrm>
              <a:custGeom>
                <a:avLst/>
                <a:gdLst/>
                <a:ahLst/>
                <a:cxnLst/>
                <a:rect l="l" t="t" r="r" b="b"/>
                <a:pathLst>
                  <a:path w="23522" h="30396" extrusionOk="0">
                    <a:moveTo>
                      <a:pt x="18189" y="0"/>
                    </a:moveTo>
                    <a:cubicBezTo>
                      <a:pt x="15057" y="0"/>
                      <a:pt x="12420" y="1164"/>
                      <a:pt x="10217" y="2983"/>
                    </a:cubicBezTo>
                    <a:cubicBezTo>
                      <a:pt x="3533" y="8499"/>
                      <a:pt x="807" y="20049"/>
                      <a:pt x="125" y="23487"/>
                    </a:cubicBezTo>
                    <a:cubicBezTo>
                      <a:pt x="1" y="24118"/>
                      <a:pt x="220" y="24767"/>
                      <a:pt x="697" y="25201"/>
                    </a:cubicBezTo>
                    <a:cubicBezTo>
                      <a:pt x="4060" y="28268"/>
                      <a:pt x="8286" y="29765"/>
                      <a:pt x="10189" y="30321"/>
                    </a:cubicBezTo>
                    <a:cubicBezTo>
                      <a:pt x="10358" y="30371"/>
                      <a:pt x="10531" y="30395"/>
                      <a:pt x="10703" y="30395"/>
                    </a:cubicBezTo>
                    <a:cubicBezTo>
                      <a:pt x="11160" y="30395"/>
                      <a:pt x="11608" y="30223"/>
                      <a:pt x="11952" y="29900"/>
                    </a:cubicBezTo>
                    <a:cubicBezTo>
                      <a:pt x="14616" y="27389"/>
                      <a:pt x="23444" y="18391"/>
                      <a:pt x="23504" y="9457"/>
                    </a:cubicBezTo>
                    <a:cubicBezTo>
                      <a:pt x="23522" y="6495"/>
                      <a:pt x="22579" y="3542"/>
                      <a:pt x="20127" y="833"/>
                    </a:cubicBezTo>
                    <a:cubicBezTo>
                      <a:pt x="19655" y="309"/>
                      <a:pt x="18984" y="7"/>
                      <a:pt x="18278" y="1"/>
                    </a:cubicBezTo>
                    <a:cubicBezTo>
                      <a:pt x="18249" y="1"/>
                      <a:pt x="18219" y="0"/>
                      <a:pt x="18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4" name="Google Shape;6424;p61"/>
              <p:cNvSpPr/>
              <p:nvPr/>
            </p:nvSpPr>
            <p:spPr>
              <a:xfrm>
                <a:off x="4836225" y="1151500"/>
                <a:ext cx="332600" cy="236425"/>
              </a:xfrm>
              <a:custGeom>
                <a:avLst/>
                <a:gdLst/>
                <a:ahLst/>
                <a:cxnLst/>
                <a:rect l="l" t="t" r="r" b="b"/>
                <a:pathLst>
                  <a:path w="13304" h="9457" extrusionOk="0">
                    <a:moveTo>
                      <a:pt x="7971" y="0"/>
                    </a:moveTo>
                    <a:cubicBezTo>
                      <a:pt x="4839" y="0"/>
                      <a:pt x="2204" y="1164"/>
                      <a:pt x="0" y="2984"/>
                    </a:cubicBezTo>
                    <a:cubicBezTo>
                      <a:pt x="1417" y="4444"/>
                      <a:pt x="3197" y="5801"/>
                      <a:pt x="5255" y="6919"/>
                    </a:cubicBezTo>
                    <a:cubicBezTo>
                      <a:pt x="7969" y="8395"/>
                      <a:pt x="10764" y="9235"/>
                      <a:pt x="13286" y="9457"/>
                    </a:cubicBezTo>
                    <a:cubicBezTo>
                      <a:pt x="13304" y="6495"/>
                      <a:pt x="12361" y="3542"/>
                      <a:pt x="9910" y="833"/>
                    </a:cubicBezTo>
                    <a:cubicBezTo>
                      <a:pt x="9437" y="309"/>
                      <a:pt x="8766" y="7"/>
                      <a:pt x="8060" y="1"/>
                    </a:cubicBezTo>
                    <a:cubicBezTo>
                      <a:pt x="8031" y="1"/>
                      <a:pt x="8001"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5" name="Google Shape;6425;p61"/>
              <p:cNvSpPr/>
              <p:nvPr/>
            </p:nvSpPr>
            <p:spPr>
              <a:xfrm>
                <a:off x="4717900" y="1381775"/>
                <a:ext cx="324450" cy="282475"/>
              </a:xfrm>
              <a:custGeom>
                <a:avLst/>
                <a:gdLst/>
                <a:ahLst/>
                <a:cxnLst/>
                <a:rect l="l" t="t" r="r" b="b"/>
                <a:pathLst>
                  <a:path w="12978" h="11299" extrusionOk="0">
                    <a:moveTo>
                      <a:pt x="6910" y="1"/>
                    </a:moveTo>
                    <a:cubicBezTo>
                      <a:pt x="4890" y="1"/>
                      <a:pt x="2988" y="1020"/>
                      <a:pt x="1766" y="2866"/>
                    </a:cubicBezTo>
                    <a:cubicBezTo>
                      <a:pt x="1" y="5530"/>
                      <a:pt x="903" y="9188"/>
                      <a:pt x="4058" y="10616"/>
                    </a:cubicBezTo>
                    <a:cubicBezTo>
                      <a:pt x="5036" y="11059"/>
                      <a:pt x="6101" y="11298"/>
                      <a:pt x="7130" y="11298"/>
                    </a:cubicBezTo>
                    <a:cubicBezTo>
                      <a:pt x="9125" y="11298"/>
                      <a:pt x="10983" y="10396"/>
                      <a:pt x="11810" y="8323"/>
                    </a:cubicBezTo>
                    <a:cubicBezTo>
                      <a:pt x="12978" y="5391"/>
                      <a:pt x="12534" y="1925"/>
                      <a:pt x="9517" y="573"/>
                    </a:cubicBezTo>
                    <a:cubicBezTo>
                      <a:pt x="8655" y="186"/>
                      <a:pt x="7772" y="1"/>
                      <a:pt x="6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6" name="Google Shape;6426;p61"/>
              <p:cNvSpPr/>
              <p:nvPr/>
            </p:nvSpPr>
            <p:spPr>
              <a:xfrm>
                <a:off x="4775175" y="1428975"/>
                <a:ext cx="215050" cy="187225"/>
              </a:xfrm>
              <a:custGeom>
                <a:avLst/>
                <a:gdLst/>
                <a:ahLst/>
                <a:cxnLst/>
                <a:rect l="l" t="t" r="r" b="b"/>
                <a:pathLst>
                  <a:path w="8602" h="7489" extrusionOk="0">
                    <a:moveTo>
                      <a:pt x="4580" y="0"/>
                    </a:moveTo>
                    <a:cubicBezTo>
                      <a:pt x="3241" y="0"/>
                      <a:pt x="1980" y="676"/>
                      <a:pt x="1170" y="1899"/>
                    </a:cubicBezTo>
                    <a:cubicBezTo>
                      <a:pt x="1" y="3665"/>
                      <a:pt x="599" y="6090"/>
                      <a:pt x="2690" y="7036"/>
                    </a:cubicBezTo>
                    <a:cubicBezTo>
                      <a:pt x="3339" y="7329"/>
                      <a:pt x="4044" y="7488"/>
                      <a:pt x="4726" y="7488"/>
                    </a:cubicBezTo>
                    <a:cubicBezTo>
                      <a:pt x="6048" y="7488"/>
                      <a:pt x="7280" y="6890"/>
                      <a:pt x="7827" y="5516"/>
                    </a:cubicBezTo>
                    <a:cubicBezTo>
                      <a:pt x="8602" y="3573"/>
                      <a:pt x="8307" y="1275"/>
                      <a:pt x="6307" y="380"/>
                    </a:cubicBezTo>
                    <a:cubicBezTo>
                      <a:pt x="5736" y="123"/>
                      <a:pt x="5151" y="0"/>
                      <a:pt x="4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7" name="Google Shape;6427;p61"/>
              <p:cNvSpPr/>
              <p:nvPr/>
            </p:nvSpPr>
            <p:spPr>
              <a:xfrm>
                <a:off x="4611300" y="1717525"/>
                <a:ext cx="257475" cy="139925"/>
              </a:xfrm>
              <a:custGeom>
                <a:avLst/>
                <a:gdLst/>
                <a:ahLst/>
                <a:cxnLst/>
                <a:rect l="l" t="t" r="r" b="b"/>
                <a:pathLst>
                  <a:path w="10299" h="5597" fill="none" extrusionOk="0">
                    <a:moveTo>
                      <a:pt x="0" y="1"/>
                    </a:moveTo>
                    <a:cubicBezTo>
                      <a:pt x="4675" y="3634"/>
                      <a:pt x="10298" y="5597"/>
                      <a:pt x="10298" y="5597"/>
                    </a:cubicBezTo>
                  </a:path>
                </a:pathLst>
              </a:custGeom>
              <a:noFill/>
              <a:ln w="66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28" name="Google Shape;6428;p61"/>
              <p:cNvSpPr/>
              <p:nvPr/>
            </p:nvSpPr>
            <p:spPr>
              <a:xfrm>
                <a:off x="4636625" y="1636925"/>
                <a:ext cx="200550" cy="253650"/>
              </a:xfrm>
              <a:custGeom>
                <a:avLst/>
                <a:gdLst/>
                <a:ahLst/>
                <a:cxnLst/>
                <a:rect l="l" t="t" r="r" b="b"/>
                <a:pathLst>
                  <a:path w="8022" h="10146" extrusionOk="0">
                    <a:moveTo>
                      <a:pt x="5636" y="1"/>
                    </a:moveTo>
                    <a:cubicBezTo>
                      <a:pt x="5636" y="1"/>
                      <a:pt x="1" y="9407"/>
                      <a:pt x="1915" y="10109"/>
                    </a:cubicBezTo>
                    <a:cubicBezTo>
                      <a:pt x="1983" y="10134"/>
                      <a:pt x="2054" y="10146"/>
                      <a:pt x="2127" y="10146"/>
                    </a:cubicBezTo>
                    <a:cubicBezTo>
                      <a:pt x="4122" y="10146"/>
                      <a:pt x="8021" y="1297"/>
                      <a:pt x="8021" y="1297"/>
                    </a:cubicBezTo>
                    <a:lnTo>
                      <a:pt x="56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429" name="Google Shape;6429;p61"/>
          <p:cNvGrpSpPr/>
          <p:nvPr/>
        </p:nvGrpSpPr>
        <p:grpSpPr>
          <a:xfrm>
            <a:off x="8178158" y="4436061"/>
            <a:ext cx="649616" cy="610921"/>
            <a:chOff x="3510038" y="3155400"/>
            <a:chExt cx="604800" cy="568775"/>
          </a:xfrm>
        </p:grpSpPr>
        <p:sp>
          <p:nvSpPr>
            <p:cNvPr id="6430" name="Google Shape;6430;p61"/>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31" name="Google Shape;6431;p61"/>
            <p:cNvGrpSpPr/>
            <p:nvPr/>
          </p:nvGrpSpPr>
          <p:grpSpPr>
            <a:xfrm>
              <a:off x="3510050" y="3155413"/>
              <a:ext cx="604775" cy="568750"/>
              <a:chOff x="3166450" y="3155425"/>
              <a:chExt cx="604775" cy="568750"/>
            </a:xfrm>
          </p:grpSpPr>
          <p:sp>
            <p:nvSpPr>
              <p:cNvPr id="6432" name="Google Shape;6432;p61"/>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3" name="Google Shape;6433;p61"/>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434" name="Google Shape;6434;p61"/>
          <p:cNvGrpSpPr/>
          <p:nvPr/>
        </p:nvGrpSpPr>
        <p:grpSpPr>
          <a:xfrm rot="191591">
            <a:off x="7525953" y="1564543"/>
            <a:ext cx="1236966" cy="387957"/>
            <a:chOff x="1672044" y="2722325"/>
            <a:chExt cx="1237025" cy="387975"/>
          </a:xfrm>
        </p:grpSpPr>
        <p:sp>
          <p:nvSpPr>
            <p:cNvPr id="6435" name="Google Shape;6435;p61"/>
            <p:cNvSpPr/>
            <p:nvPr/>
          </p:nvSpPr>
          <p:spPr>
            <a:xfrm>
              <a:off x="1672056" y="2722325"/>
              <a:ext cx="1237000" cy="387975"/>
            </a:xfrm>
            <a:custGeom>
              <a:avLst/>
              <a:gdLst/>
              <a:ahLst/>
              <a:cxnLst/>
              <a:rect l="l" t="t" r="r" b="b"/>
              <a:pathLst>
                <a:path w="49480" h="15519" extrusionOk="0">
                  <a:moveTo>
                    <a:pt x="47994" y="1"/>
                  </a:moveTo>
                  <a:cubicBezTo>
                    <a:pt x="47992" y="1"/>
                    <a:pt x="47990" y="1"/>
                    <a:pt x="47988" y="1"/>
                  </a:cubicBezTo>
                  <a:lnTo>
                    <a:pt x="45233" y="43"/>
                  </a:lnTo>
                  <a:lnTo>
                    <a:pt x="41910" y="94"/>
                  </a:lnTo>
                  <a:lnTo>
                    <a:pt x="38259" y="150"/>
                  </a:lnTo>
                  <a:lnTo>
                    <a:pt x="36260" y="180"/>
                  </a:lnTo>
                  <a:lnTo>
                    <a:pt x="31810" y="248"/>
                  </a:lnTo>
                  <a:lnTo>
                    <a:pt x="29662" y="281"/>
                  </a:lnTo>
                  <a:lnTo>
                    <a:pt x="29456" y="285"/>
                  </a:lnTo>
                  <a:lnTo>
                    <a:pt x="25345" y="347"/>
                  </a:lnTo>
                  <a:lnTo>
                    <a:pt x="23960" y="369"/>
                  </a:lnTo>
                  <a:lnTo>
                    <a:pt x="21027" y="414"/>
                  </a:lnTo>
                  <a:lnTo>
                    <a:pt x="20447" y="423"/>
                  </a:lnTo>
                  <a:lnTo>
                    <a:pt x="17915" y="462"/>
                  </a:lnTo>
                  <a:lnTo>
                    <a:pt x="17245" y="472"/>
                  </a:lnTo>
                  <a:lnTo>
                    <a:pt x="14558" y="513"/>
                  </a:lnTo>
                  <a:lnTo>
                    <a:pt x="13765" y="526"/>
                  </a:lnTo>
                  <a:lnTo>
                    <a:pt x="11560" y="559"/>
                  </a:lnTo>
                  <a:lnTo>
                    <a:pt x="11020" y="567"/>
                  </a:lnTo>
                  <a:lnTo>
                    <a:pt x="9888" y="584"/>
                  </a:lnTo>
                  <a:lnTo>
                    <a:pt x="7035" y="628"/>
                  </a:lnTo>
                  <a:lnTo>
                    <a:pt x="6764" y="632"/>
                  </a:lnTo>
                  <a:lnTo>
                    <a:pt x="4934" y="661"/>
                  </a:lnTo>
                  <a:lnTo>
                    <a:pt x="2701" y="695"/>
                  </a:lnTo>
                  <a:lnTo>
                    <a:pt x="620" y="727"/>
                  </a:lnTo>
                  <a:cubicBezTo>
                    <a:pt x="502" y="729"/>
                    <a:pt x="443" y="820"/>
                    <a:pt x="441" y="912"/>
                  </a:cubicBezTo>
                  <a:cubicBezTo>
                    <a:pt x="436" y="911"/>
                    <a:pt x="431" y="911"/>
                    <a:pt x="427" y="911"/>
                  </a:cubicBezTo>
                  <a:cubicBezTo>
                    <a:pt x="297" y="911"/>
                    <a:pt x="172" y="1096"/>
                    <a:pt x="285" y="1237"/>
                  </a:cubicBezTo>
                  <a:cubicBezTo>
                    <a:pt x="538" y="1553"/>
                    <a:pt x="800" y="1861"/>
                    <a:pt x="1071" y="2161"/>
                  </a:cubicBezTo>
                  <a:cubicBezTo>
                    <a:pt x="1233" y="2341"/>
                    <a:pt x="1396" y="2517"/>
                    <a:pt x="1564" y="2692"/>
                  </a:cubicBezTo>
                  <a:cubicBezTo>
                    <a:pt x="986" y="3308"/>
                    <a:pt x="479" y="3988"/>
                    <a:pt x="49" y="4716"/>
                  </a:cubicBezTo>
                  <a:cubicBezTo>
                    <a:pt x="0" y="4799"/>
                    <a:pt x="27" y="4923"/>
                    <a:pt x="115" y="4969"/>
                  </a:cubicBezTo>
                  <a:cubicBezTo>
                    <a:pt x="216" y="5022"/>
                    <a:pt x="316" y="5076"/>
                    <a:pt x="416" y="5132"/>
                  </a:cubicBezTo>
                  <a:cubicBezTo>
                    <a:pt x="497" y="5177"/>
                    <a:pt x="578" y="5224"/>
                    <a:pt x="657" y="5272"/>
                  </a:cubicBezTo>
                  <a:cubicBezTo>
                    <a:pt x="1004" y="5478"/>
                    <a:pt x="1339" y="5705"/>
                    <a:pt x="1660" y="5950"/>
                  </a:cubicBezTo>
                  <a:cubicBezTo>
                    <a:pt x="1467" y="6284"/>
                    <a:pt x="1258" y="6607"/>
                    <a:pt x="1035" y="6922"/>
                  </a:cubicBezTo>
                  <a:cubicBezTo>
                    <a:pt x="800" y="7254"/>
                    <a:pt x="549" y="7575"/>
                    <a:pt x="282" y="7883"/>
                  </a:cubicBezTo>
                  <a:cubicBezTo>
                    <a:pt x="209" y="7969"/>
                    <a:pt x="207" y="8116"/>
                    <a:pt x="319" y="8174"/>
                  </a:cubicBezTo>
                  <a:lnTo>
                    <a:pt x="1341" y="8703"/>
                  </a:lnTo>
                  <a:lnTo>
                    <a:pt x="1936" y="9012"/>
                  </a:lnTo>
                  <a:lnTo>
                    <a:pt x="594" y="11236"/>
                  </a:lnTo>
                  <a:cubicBezTo>
                    <a:pt x="533" y="11336"/>
                    <a:pt x="588" y="11482"/>
                    <a:pt x="704" y="11508"/>
                  </a:cubicBezTo>
                  <a:cubicBezTo>
                    <a:pt x="892" y="11553"/>
                    <a:pt x="1077" y="11604"/>
                    <a:pt x="1260" y="11661"/>
                  </a:cubicBezTo>
                  <a:cubicBezTo>
                    <a:pt x="1358" y="11691"/>
                    <a:pt x="1454" y="11723"/>
                    <a:pt x="1549" y="11757"/>
                  </a:cubicBezTo>
                  <a:cubicBezTo>
                    <a:pt x="1803" y="11848"/>
                    <a:pt x="2051" y="11951"/>
                    <a:pt x="2295" y="12065"/>
                  </a:cubicBezTo>
                  <a:cubicBezTo>
                    <a:pt x="2159" y="12524"/>
                    <a:pt x="2005" y="12976"/>
                    <a:pt x="1832" y="13421"/>
                  </a:cubicBezTo>
                  <a:cubicBezTo>
                    <a:pt x="1593" y="14042"/>
                    <a:pt x="1318" y="14649"/>
                    <a:pt x="1008" y="15238"/>
                  </a:cubicBezTo>
                  <a:cubicBezTo>
                    <a:pt x="932" y="15384"/>
                    <a:pt x="1061" y="15518"/>
                    <a:pt x="1184" y="15518"/>
                  </a:cubicBezTo>
                  <a:cubicBezTo>
                    <a:pt x="1230" y="15518"/>
                    <a:pt x="1275" y="15499"/>
                    <a:pt x="1309" y="15456"/>
                  </a:cubicBezTo>
                  <a:cubicBezTo>
                    <a:pt x="1339" y="15474"/>
                    <a:pt x="1372" y="15485"/>
                    <a:pt x="1407" y="15485"/>
                  </a:cubicBezTo>
                  <a:cubicBezTo>
                    <a:pt x="1409" y="15485"/>
                    <a:pt x="1411" y="15485"/>
                    <a:pt x="1412" y="15485"/>
                  </a:cubicBezTo>
                  <a:lnTo>
                    <a:pt x="1934" y="15477"/>
                  </a:lnTo>
                  <a:cubicBezTo>
                    <a:pt x="3208" y="15459"/>
                    <a:pt x="4481" y="15441"/>
                    <a:pt x="5754" y="15422"/>
                  </a:cubicBezTo>
                  <a:cubicBezTo>
                    <a:pt x="6846" y="15404"/>
                    <a:pt x="7937" y="15384"/>
                    <a:pt x="9029" y="15361"/>
                  </a:cubicBezTo>
                  <a:cubicBezTo>
                    <a:pt x="10072" y="15339"/>
                    <a:pt x="11115" y="15313"/>
                    <a:pt x="12158" y="15284"/>
                  </a:cubicBezTo>
                  <a:cubicBezTo>
                    <a:pt x="13613" y="15241"/>
                    <a:pt x="15070" y="15189"/>
                    <a:pt x="16524" y="15127"/>
                  </a:cubicBezTo>
                  <a:cubicBezTo>
                    <a:pt x="17155" y="15100"/>
                    <a:pt x="17785" y="15070"/>
                    <a:pt x="18415" y="15037"/>
                  </a:cubicBezTo>
                  <a:cubicBezTo>
                    <a:pt x="18655" y="15025"/>
                    <a:pt x="18893" y="15013"/>
                    <a:pt x="19132" y="14999"/>
                  </a:cubicBezTo>
                  <a:cubicBezTo>
                    <a:pt x="20640" y="14917"/>
                    <a:pt x="22146" y="14823"/>
                    <a:pt x="23654" y="14741"/>
                  </a:cubicBezTo>
                  <a:cubicBezTo>
                    <a:pt x="24283" y="14709"/>
                    <a:pt x="24912" y="14677"/>
                    <a:pt x="25541" y="14649"/>
                  </a:cubicBezTo>
                  <a:cubicBezTo>
                    <a:pt x="26335" y="14614"/>
                    <a:pt x="27129" y="14586"/>
                    <a:pt x="27923" y="14566"/>
                  </a:cubicBezTo>
                  <a:cubicBezTo>
                    <a:pt x="28453" y="14554"/>
                    <a:pt x="28982" y="14545"/>
                    <a:pt x="29511" y="14539"/>
                  </a:cubicBezTo>
                  <a:cubicBezTo>
                    <a:pt x="29945" y="14535"/>
                    <a:pt x="30379" y="14533"/>
                    <a:pt x="30813" y="14533"/>
                  </a:cubicBezTo>
                  <a:cubicBezTo>
                    <a:pt x="31219" y="14533"/>
                    <a:pt x="31624" y="14535"/>
                    <a:pt x="32030" y="14538"/>
                  </a:cubicBezTo>
                  <a:cubicBezTo>
                    <a:pt x="33324" y="14550"/>
                    <a:pt x="34618" y="14577"/>
                    <a:pt x="35911" y="14620"/>
                  </a:cubicBezTo>
                  <a:cubicBezTo>
                    <a:pt x="36183" y="14629"/>
                    <a:pt x="36455" y="14638"/>
                    <a:pt x="36726" y="14647"/>
                  </a:cubicBezTo>
                  <a:cubicBezTo>
                    <a:pt x="37402" y="14671"/>
                    <a:pt x="38078" y="14699"/>
                    <a:pt x="38753" y="14730"/>
                  </a:cubicBezTo>
                  <a:cubicBezTo>
                    <a:pt x="39619" y="14768"/>
                    <a:pt x="40485" y="14811"/>
                    <a:pt x="41350" y="14856"/>
                  </a:cubicBezTo>
                  <a:cubicBezTo>
                    <a:pt x="42953" y="14941"/>
                    <a:pt x="44556" y="15035"/>
                    <a:pt x="46159" y="15131"/>
                  </a:cubicBezTo>
                  <a:lnTo>
                    <a:pt x="46601" y="15157"/>
                  </a:lnTo>
                  <a:cubicBezTo>
                    <a:pt x="46606" y="15158"/>
                    <a:pt x="46610" y="15158"/>
                    <a:pt x="46615" y="15158"/>
                  </a:cubicBezTo>
                  <a:cubicBezTo>
                    <a:pt x="46649" y="15158"/>
                    <a:pt x="46682" y="15147"/>
                    <a:pt x="46710" y="15128"/>
                  </a:cubicBezTo>
                  <a:cubicBezTo>
                    <a:pt x="47527" y="15066"/>
                    <a:pt x="48338" y="14943"/>
                    <a:pt x="49137" y="14761"/>
                  </a:cubicBezTo>
                  <a:cubicBezTo>
                    <a:pt x="49199" y="14746"/>
                    <a:pt x="49262" y="14732"/>
                    <a:pt x="49324" y="14716"/>
                  </a:cubicBezTo>
                  <a:cubicBezTo>
                    <a:pt x="49421" y="14693"/>
                    <a:pt x="49480" y="14582"/>
                    <a:pt x="49453" y="14487"/>
                  </a:cubicBezTo>
                  <a:cubicBezTo>
                    <a:pt x="49450" y="14475"/>
                    <a:pt x="49446" y="14461"/>
                    <a:pt x="49442" y="14448"/>
                  </a:cubicBezTo>
                  <a:cubicBezTo>
                    <a:pt x="49408" y="14339"/>
                    <a:pt x="49363" y="14233"/>
                    <a:pt x="49308" y="14133"/>
                  </a:cubicBezTo>
                  <a:cubicBezTo>
                    <a:pt x="49324" y="14086"/>
                    <a:pt x="49317" y="14032"/>
                    <a:pt x="49291" y="13990"/>
                  </a:cubicBezTo>
                  <a:lnTo>
                    <a:pt x="48567" y="12847"/>
                  </a:lnTo>
                  <a:cubicBezTo>
                    <a:pt x="48371" y="12538"/>
                    <a:pt x="48175" y="12228"/>
                    <a:pt x="47980" y="11920"/>
                  </a:cubicBezTo>
                  <a:cubicBezTo>
                    <a:pt x="48037" y="11855"/>
                    <a:pt x="48093" y="11790"/>
                    <a:pt x="48148" y="11724"/>
                  </a:cubicBezTo>
                  <a:cubicBezTo>
                    <a:pt x="48205" y="11655"/>
                    <a:pt x="48261" y="11586"/>
                    <a:pt x="48316" y="11516"/>
                  </a:cubicBezTo>
                  <a:cubicBezTo>
                    <a:pt x="48643" y="11099"/>
                    <a:pt x="48931" y="10653"/>
                    <a:pt x="49175" y="10182"/>
                  </a:cubicBezTo>
                  <a:cubicBezTo>
                    <a:pt x="49209" y="10115"/>
                    <a:pt x="49211" y="10008"/>
                    <a:pt x="49145" y="9956"/>
                  </a:cubicBezTo>
                  <a:lnTo>
                    <a:pt x="47840" y="8911"/>
                  </a:lnTo>
                  <a:cubicBezTo>
                    <a:pt x="48019" y="8684"/>
                    <a:pt x="48195" y="8451"/>
                    <a:pt x="48364" y="8215"/>
                  </a:cubicBezTo>
                  <a:cubicBezTo>
                    <a:pt x="48403" y="8158"/>
                    <a:pt x="48442" y="8103"/>
                    <a:pt x="48481" y="8048"/>
                  </a:cubicBezTo>
                  <a:cubicBezTo>
                    <a:pt x="48689" y="7745"/>
                    <a:pt x="49044" y="7349"/>
                    <a:pt x="49005" y="6956"/>
                  </a:cubicBezTo>
                  <a:cubicBezTo>
                    <a:pt x="48969" y="6589"/>
                    <a:pt x="48558" y="6320"/>
                    <a:pt x="48296" y="6110"/>
                  </a:cubicBezTo>
                  <a:cubicBezTo>
                    <a:pt x="48225" y="6053"/>
                    <a:pt x="48154" y="5999"/>
                    <a:pt x="48083" y="5945"/>
                  </a:cubicBezTo>
                  <a:cubicBezTo>
                    <a:pt x="47867" y="5784"/>
                    <a:pt x="47643" y="5633"/>
                    <a:pt x="47412" y="5495"/>
                  </a:cubicBezTo>
                  <a:lnTo>
                    <a:pt x="48194" y="4447"/>
                  </a:lnTo>
                  <a:lnTo>
                    <a:pt x="48353" y="4233"/>
                  </a:lnTo>
                  <a:lnTo>
                    <a:pt x="48820" y="3606"/>
                  </a:lnTo>
                  <a:cubicBezTo>
                    <a:pt x="48870" y="3539"/>
                    <a:pt x="48844" y="3436"/>
                    <a:pt x="48791" y="3380"/>
                  </a:cubicBezTo>
                  <a:lnTo>
                    <a:pt x="47526" y="2067"/>
                  </a:lnTo>
                  <a:lnTo>
                    <a:pt x="47295" y="1828"/>
                  </a:lnTo>
                  <a:lnTo>
                    <a:pt x="48252" y="307"/>
                  </a:lnTo>
                  <a:cubicBezTo>
                    <a:pt x="48338" y="171"/>
                    <a:pt x="48221" y="42"/>
                    <a:pt x="48097" y="34"/>
                  </a:cubicBezTo>
                  <a:cubicBezTo>
                    <a:pt x="48067" y="11"/>
                    <a:pt x="48031" y="1"/>
                    <a:pt x="47994"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36" name="Google Shape;6436;p61"/>
            <p:cNvGrpSpPr/>
            <p:nvPr/>
          </p:nvGrpSpPr>
          <p:grpSpPr>
            <a:xfrm>
              <a:off x="1672044" y="2722325"/>
              <a:ext cx="1237025" cy="387975"/>
              <a:chOff x="1132775" y="3141300"/>
              <a:chExt cx="1237025" cy="387975"/>
            </a:xfrm>
          </p:grpSpPr>
          <p:sp>
            <p:nvSpPr>
              <p:cNvPr id="6437" name="Google Shape;6437;p61"/>
              <p:cNvSpPr/>
              <p:nvPr/>
            </p:nvSpPr>
            <p:spPr>
              <a:xfrm>
                <a:off x="1146150" y="3260350"/>
                <a:ext cx="1216950" cy="204275"/>
              </a:xfrm>
              <a:custGeom>
                <a:avLst/>
                <a:gdLst/>
                <a:ahLst/>
                <a:cxnLst/>
                <a:rect l="l" t="t" r="r" b="b"/>
                <a:pathLst>
                  <a:path w="48678" h="8171" extrusionOk="0">
                    <a:moveTo>
                      <a:pt x="43024" y="0"/>
                    </a:moveTo>
                    <a:cubicBezTo>
                      <a:pt x="43029" y="38"/>
                      <a:pt x="43018" y="76"/>
                      <a:pt x="42993" y="106"/>
                    </a:cubicBezTo>
                    <a:lnTo>
                      <a:pt x="39664" y="4222"/>
                    </a:lnTo>
                    <a:cubicBezTo>
                      <a:pt x="39641" y="4250"/>
                      <a:pt x="39609" y="4262"/>
                      <a:pt x="39575" y="4262"/>
                    </a:cubicBezTo>
                    <a:cubicBezTo>
                      <a:pt x="39526" y="4262"/>
                      <a:pt x="39476" y="4237"/>
                      <a:pt x="39453" y="4196"/>
                    </a:cubicBezTo>
                    <a:cubicBezTo>
                      <a:pt x="38797" y="2994"/>
                      <a:pt x="37548" y="2243"/>
                      <a:pt x="36878" y="1063"/>
                    </a:cubicBezTo>
                    <a:cubicBezTo>
                      <a:pt x="36437" y="1471"/>
                      <a:pt x="36010" y="1893"/>
                      <a:pt x="35595" y="2329"/>
                    </a:cubicBezTo>
                    <a:cubicBezTo>
                      <a:pt x="35130" y="2818"/>
                      <a:pt x="34684" y="3323"/>
                      <a:pt x="34254" y="3844"/>
                    </a:cubicBezTo>
                    <a:cubicBezTo>
                      <a:pt x="34104" y="4025"/>
                      <a:pt x="33943" y="4301"/>
                      <a:pt x="33687" y="4301"/>
                    </a:cubicBezTo>
                    <a:cubicBezTo>
                      <a:pt x="33657" y="4301"/>
                      <a:pt x="33627" y="4297"/>
                      <a:pt x="33595" y="4289"/>
                    </a:cubicBezTo>
                    <a:cubicBezTo>
                      <a:pt x="33449" y="4253"/>
                      <a:pt x="33335" y="4145"/>
                      <a:pt x="33223" y="4050"/>
                    </a:cubicBezTo>
                    <a:cubicBezTo>
                      <a:pt x="33097" y="3944"/>
                      <a:pt x="32972" y="3836"/>
                      <a:pt x="32848" y="3729"/>
                    </a:cubicBezTo>
                    <a:cubicBezTo>
                      <a:pt x="31887" y="2892"/>
                      <a:pt x="30979" y="1996"/>
                      <a:pt x="30129" y="1047"/>
                    </a:cubicBezTo>
                    <a:lnTo>
                      <a:pt x="29250" y="2141"/>
                    </a:lnTo>
                    <a:lnTo>
                      <a:pt x="27981" y="3720"/>
                    </a:lnTo>
                    <a:lnTo>
                      <a:pt x="27379" y="4469"/>
                    </a:lnTo>
                    <a:cubicBezTo>
                      <a:pt x="27296" y="4572"/>
                      <a:pt x="27213" y="4691"/>
                      <a:pt x="27072" y="4709"/>
                    </a:cubicBezTo>
                    <a:cubicBezTo>
                      <a:pt x="27060" y="4711"/>
                      <a:pt x="27048" y="4711"/>
                      <a:pt x="27037" y="4711"/>
                    </a:cubicBezTo>
                    <a:cubicBezTo>
                      <a:pt x="26931" y="4711"/>
                      <a:pt x="26848" y="4647"/>
                      <a:pt x="26774" y="4572"/>
                    </a:cubicBezTo>
                    <a:cubicBezTo>
                      <a:pt x="26323" y="4108"/>
                      <a:pt x="25898" y="3615"/>
                      <a:pt x="25472" y="3128"/>
                    </a:cubicBezTo>
                    <a:cubicBezTo>
                      <a:pt x="25046" y="2641"/>
                      <a:pt x="24626" y="2145"/>
                      <a:pt x="24215" y="1645"/>
                    </a:cubicBezTo>
                    <a:cubicBezTo>
                      <a:pt x="24208" y="1637"/>
                      <a:pt x="24202" y="1627"/>
                      <a:pt x="24197" y="1616"/>
                    </a:cubicBezTo>
                    <a:lnTo>
                      <a:pt x="20571" y="5201"/>
                    </a:lnTo>
                    <a:cubicBezTo>
                      <a:pt x="20545" y="5228"/>
                      <a:pt x="20514" y="5239"/>
                      <a:pt x="20482" y="5239"/>
                    </a:cubicBezTo>
                    <a:cubicBezTo>
                      <a:pt x="20447" y="5239"/>
                      <a:pt x="20412" y="5225"/>
                      <a:pt x="20382" y="5201"/>
                    </a:cubicBezTo>
                    <a:cubicBezTo>
                      <a:pt x="19218" y="4269"/>
                      <a:pt x="18119" y="3257"/>
                      <a:pt x="17093" y="2175"/>
                    </a:cubicBezTo>
                    <a:lnTo>
                      <a:pt x="15211" y="3699"/>
                    </a:lnTo>
                    <a:cubicBezTo>
                      <a:pt x="14876" y="3970"/>
                      <a:pt x="14541" y="4241"/>
                      <a:pt x="14206" y="4512"/>
                    </a:cubicBezTo>
                    <a:cubicBezTo>
                      <a:pt x="14005" y="4675"/>
                      <a:pt x="13763" y="4858"/>
                      <a:pt x="13501" y="4858"/>
                    </a:cubicBezTo>
                    <a:cubicBezTo>
                      <a:pt x="13451" y="4858"/>
                      <a:pt x="13400" y="4852"/>
                      <a:pt x="13348" y="4837"/>
                    </a:cubicBezTo>
                    <a:cubicBezTo>
                      <a:pt x="13326" y="4885"/>
                      <a:pt x="13276" y="4921"/>
                      <a:pt x="13225" y="4921"/>
                    </a:cubicBezTo>
                    <a:cubicBezTo>
                      <a:pt x="13195" y="4921"/>
                      <a:pt x="13164" y="4909"/>
                      <a:pt x="13137" y="4879"/>
                    </a:cubicBezTo>
                    <a:lnTo>
                      <a:pt x="10324" y="1801"/>
                    </a:lnTo>
                    <a:lnTo>
                      <a:pt x="8760" y="3085"/>
                    </a:lnTo>
                    <a:cubicBezTo>
                      <a:pt x="8271" y="3485"/>
                      <a:pt x="7785" y="3888"/>
                      <a:pt x="7294" y="4287"/>
                    </a:cubicBezTo>
                    <a:cubicBezTo>
                      <a:pt x="7146" y="4407"/>
                      <a:pt x="6983" y="4519"/>
                      <a:pt x="6798" y="4519"/>
                    </a:cubicBezTo>
                    <a:cubicBezTo>
                      <a:pt x="6749" y="4519"/>
                      <a:pt x="6700" y="4511"/>
                      <a:pt x="6648" y="4494"/>
                    </a:cubicBezTo>
                    <a:cubicBezTo>
                      <a:pt x="6405" y="4416"/>
                      <a:pt x="6201" y="4187"/>
                      <a:pt x="6010" y="4027"/>
                    </a:cubicBezTo>
                    <a:lnTo>
                      <a:pt x="3209" y="1672"/>
                    </a:lnTo>
                    <a:cubicBezTo>
                      <a:pt x="2443" y="2464"/>
                      <a:pt x="1643" y="3221"/>
                      <a:pt x="807" y="3942"/>
                    </a:cubicBezTo>
                    <a:lnTo>
                      <a:pt x="1404" y="4250"/>
                    </a:lnTo>
                    <a:lnTo>
                      <a:pt x="60" y="6475"/>
                    </a:lnTo>
                    <a:cubicBezTo>
                      <a:pt x="0" y="6574"/>
                      <a:pt x="55" y="6720"/>
                      <a:pt x="170" y="6747"/>
                    </a:cubicBezTo>
                    <a:cubicBezTo>
                      <a:pt x="359" y="6791"/>
                      <a:pt x="544" y="6842"/>
                      <a:pt x="726" y="6899"/>
                    </a:cubicBezTo>
                    <a:lnTo>
                      <a:pt x="796" y="6836"/>
                    </a:lnTo>
                    <a:lnTo>
                      <a:pt x="2367" y="5389"/>
                    </a:lnTo>
                    <a:cubicBezTo>
                      <a:pt x="2611" y="5164"/>
                      <a:pt x="2846" y="4915"/>
                      <a:pt x="3109" y="4713"/>
                    </a:cubicBezTo>
                    <a:cubicBezTo>
                      <a:pt x="3214" y="4633"/>
                      <a:pt x="3318" y="4598"/>
                      <a:pt x="3420" y="4598"/>
                    </a:cubicBezTo>
                    <a:cubicBezTo>
                      <a:pt x="3552" y="4598"/>
                      <a:pt x="3682" y="4656"/>
                      <a:pt x="3809" y="4755"/>
                    </a:cubicBezTo>
                    <a:cubicBezTo>
                      <a:pt x="4827" y="5544"/>
                      <a:pt x="5786" y="6421"/>
                      <a:pt x="6696" y="7333"/>
                    </a:cubicBezTo>
                    <a:lnTo>
                      <a:pt x="10027" y="4471"/>
                    </a:lnTo>
                    <a:cubicBezTo>
                      <a:pt x="10053" y="4448"/>
                      <a:pt x="10091" y="4431"/>
                      <a:pt x="10128" y="4431"/>
                    </a:cubicBezTo>
                    <a:cubicBezTo>
                      <a:pt x="10150" y="4431"/>
                      <a:pt x="10170" y="4437"/>
                      <a:pt x="10189" y="4450"/>
                    </a:cubicBezTo>
                    <a:lnTo>
                      <a:pt x="14062" y="7272"/>
                    </a:lnTo>
                    <a:cubicBezTo>
                      <a:pt x="15095" y="6312"/>
                      <a:pt x="16187" y="5416"/>
                      <a:pt x="17330" y="4590"/>
                    </a:cubicBezTo>
                    <a:cubicBezTo>
                      <a:pt x="17348" y="4577"/>
                      <a:pt x="17369" y="4572"/>
                      <a:pt x="17390" y="4572"/>
                    </a:cubicBezTo>
                    <a:cubicBezTo>
                      <a:pt x="17427" y="4572"/>
                      <a:pt x="17465" y="4588"/>
                      <a:pt x="17491" y="4611"/>
                    </a:cubicBezTo>
                    <a:cubicBezTo>
                      <a:pt x="18765" y="5711"/>
                      <a:pt x="19959" y="6900"/>
                      <a:pt x="21062" y="8171"/>
                    </a:cubicBezTo>
                    <a:lnTo>
                      <a:pt x="23905" y="4810"/>
                    </a:lnTo>
                    <a:cubicBezTo>
                      <a:pt x="23932" y="4779"/>
                      <a:pt x="23963" y="4766"/>
                      <a:pt x="23993" y="4766"/>
                    </a:cubicBezTo>
                    <a:cubicBezTo>
                      <a:pt x="24020" y="4766"/>
                      <a:pt x="24045" y="4776"/>
                      <a:pt x="24067" y="4792"/>
                    </a:cubicBezTo>
                    <a:cubicBezTo>
                      <a:pt x="24093" y="4765"/>
                      <a:pt x="24128" y="4747"/>
                      <a:pt x="24164" y="4747"/>
                    </a:cubicBezTo>
                    <a:cubicBezTo>
                      <a:pt x="24194" y="4747"/>
                      <a:pt x="24226" y="4759"/>
                      <a:pt x="24253" y="4789"/>
                    </a:cubicBezTo>
                    <a:cubicBezTo>
                      <a:pt x="25022" y="5620"/>
                      <a:pt x="25861" y="6384"/>
                      <a:pt x="26762" y="7069"/>
                    </a:cubicBezTo>
                    <a:lnTo>
                      <a:pt x="28236" y="5695"/>
                    </a:lnTo>
                    <a:lnTo>
                      <a:pt x="29600" y="4423"/>
                    </a:lnTo>
                    <a:cubicBezTo>
                      <a:pt x="29760" y="4273"/>
                      <a:pt x="29946" y="4089"/>
                      <a:pt x="30177" y="4089"/>
                    </a:cubicBezTo>
                    <a:cubicBezTo>
                      <a:pt x="30201" y="4089"/>
                      <a:pt x="30226" y="4091"/>
                      <a:pt x="30252" y="4096"/>
                    </a:cubicBezTo>
                    <a:cubicBezTo>
                      <a:pt x="30503" y="4140"/>
                      <a:pt x="30716" y="4392"/>
                      <a:pt x="30902" y="4551"/>
                    </a:cubicBezTo>
                    <a:lnTo>
                      <a:pt x="33631" y="6870"/>
                    </a:lnTo>
                    <a:cubicBezTo>
                      <a:pt x="34633" y="5720"/>
                      <a:pt x="35713" y="4642"/>
                      <a:pt x="36864" y="3642"/>
                    </a:cubicBezTo>
                    <a:cubicBezTo>
                      <a:pt x="36894" y="3616"/>
                      <a:pt x="36925" y="3604"/>
                      <a:pt x="36957" y="3604"/>
                    </a:cubicBezTo>
                    <a:cubicBezTo>
                      <a:pt x="36990" y="3604"/>
                      <a:pt x="37023" y="3617"/>
                      <a:pt x="37054" y="3642"/>
                    </a:cubicBezTo>
                    <a:cubicBezTo>
                      <a:pt x="38037" y="4433"/>
                      <a:pt x="38883" y="5381"/>
                      <a:pt x="39558" y="6447"/>
                    </a:cubicBezTo>
                    <a:lnTo>
                      <a:pt x="41301" y="4971"/>
                    </a:lnTo>
                    <a:lnTo>
                      <a:pt x="42114" y="4282"/>
                    </a:lnTo>
                    <a:lnTo>
                      <a:pt x="42541" y="3920"/>
                    </a:lnTo>
                    <a:cubicBezTo>
                      <a:pt x="42650" y="3827"/>
                      <a:pt x="42760" y="3716"/>
                      <a:pt x="42889" y="3650"/>
                    </a:cubicBezTo>
                    <a:cubicBezTo>
                      <a:pt x="42962" y="3613"/>
                      <a:pt x="43032" y="3598"/>
                      <a:pt x="43100" y="3598"/>
                    </a:cubicBezTo>
                    <a:cubicBezTo>
                      <a:pt x="43323" y="3598"/>
                      <a:pt x="43525" y="3766"/>
                      <a:pt x="43711" y="3897"/>
                    </a:cubicBezTo>
                    <a:lnTo>
                      <a:pt x="44600" y="4520"/>
                    </a:lnTo>
                    <a:lnTo>
                      <a:pt x="47782" y="6753"/>
                    </a:lnTo>
                    <a:cubicBezTo>
                      <a:pt x="48109" y="6336"/>
                      <a:pt x="48396" y="5889"/>
                      <a:pt x="48641" y="5418"/>
                    </a:cubicBezTo>
                    <a:cubicBezTo>
                      <a:pt x="48675" y="5351"/>
                      <a:pt x="48677" y="5245"/>
                      <a:pt x="48611" y="5193"/>
                    </a:cubicBezTo>
                    <a:lnTo>
                      <a:pt x="47305" y="4148"/>
                    </a:lnTo>
                    <a:cubicBezTo>
                      <a:pt x="47485" y="3920"/>
                      <a:pt x="47661" y="3687"/>
                      <a:pt x="47830" y="3450"/>
                    </a:cubicBezTo>
                    <a:lnTo>
                      <a:pt x="47830" y="3450"/>
                    </a:lnTo>
                    <a:cubicBezTo>
                      <a:pt x="47705" y="3563"/>
                      <a:pt x="47579" y="3673"/>
                      <a:pt x="47447" y="3777"/>
                    </a:cubicBezTo>
                    <a:cubicBezTo>
                      <a:pt x="47311" y="3884"/>
                      <a:pt x="47167" y="4010"/>
                      <a:pt x="47005" y="4073"/>
                    </a:cubicBezTo>
                    <a:cubicBezTo>
                      <a:pt x="46949" y="4095"/>
                      <a:pt x="46896" y="4105"/>
                      <a:pt x="46845" y="4105"/>
                    </a:cubicBezTo>
                    <a:cubicBezTo>
                      <a:pt x="46547" y="4105"/>
                      <a:pt x="46315" y="3781"/>
                      <a:pt x="46118" y="3582"/>
                    </a:cubicBezTo>
                    <a:cubicBezTo>
                      <a:pt x="45010" y="2456"/>
                      <a:pt x="43977" y="1260"/>
                      <a:pt x="430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8" name="Google Shape;6438;p61"/>
              <p:cNvSpPr/>
              <p:nvPr/>
            </p:nvSpPr>
            <p:spPr>
              <a:xfrm>
                <a:off x="1643950" y="3151650"/>
                <a:ext cx="14525" cy="8000"/>
              </a:xfrm>
              <a:custGeom>
                <a:avLst/>
                <a:gdLst/>
                <a:ahLst/>
                <a:cxnLst/>
                <a:rect l="l" t="t" r="r" b="b"/>
                <a:pathLst>
                  <a:path w="581" h="320" extrusionOk="0">
                    <a:moveTo>
                      <a:pt x="581" y="0"/>
                    </a:moveTo>
                    <a:lnTo>
                      <a:pt x="0" y="9"/>
                    </a:lnTo>
                    <a:lnTo>
                      <a:pt x="239" y="319"/>
                    </a:lnTo>
                    <a:cubicBezTo>
                      <a:pt x="354" y="213"/>
                      <a:pt x="467" y="106"/>
                      <a:pt x="5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39" name="Google Shape;6439;p61"/>
              <p:cNvSpPr/>
              <p:nvPr/>
            </p:nvSpPr>
            <p:spPr>
              <a:xfrm>
                <a:off x="1149200" y="3174150"/>
                <a:ext cx="1188450" cy="158150"/>
              </a:xfrm>
              <a:custGeom>
                <a:avLst/>
                <a:gdLst/>
                <a:ahLst/>
                <a:cxnLst/>
                <a:rect l="l" t="t" r="r" b="b"/>
                <a:pathLst>
                  <a:path w="47538" h="6326" extrusionOk="0">
                    <a:moveTo>
                      <a:pt x="42991" y="0"/>
                    </a:moveTo>
                    <a:cubicBezTo>
                      <a:pt x="42850" y="0"/>
                      <a:pt x="42727" y="145"/>
                      <a:pt x="42627" y="228"/>
                    </a:cubicBezTo>
                    <a:lnTo>
                      <a:pt x="39499" y="2880"/>
                    </a:lnTo>
                    <a:cubicBezTo>
                      <a:pt x="39470" y="2904"/>
                      <a:pt x="39435" y="2917"/>
                      <a:pt x="39401" y="2917"/>
                    </a:cubicBezTo>
                    <a:cubicBezTo>
                      <a:pt x="39358" y="2917"/>
                      <a:pt x="39316" y="2896"/>
                      <a:pt x="39290" y="2853"/>
                    </a:cubicBezTo>
                    <a:cubicBezTo>
                      <a:pt x="38634" y="1789"/>
                      <a:pt x="37806" y="840"/>
                      <a:pt x="36840" y="48"/>
                    </a:cubicBezTo>
                    <a:cubicBezTo>
                      <a:pt x="35692" y="1052"/>
                      <a:pt x="34615" y="2134"/>
                      <a:pt x="33617" y="3288"/>
                    </a:cubicBezTo>
                    <a:cubicBezTo>
                      <a:pt x="33593" y="3315"/>
                      <a:pt x="33562" y="3326"/>
                      <a:pt x="33530" y="3326"/>
                    </a:cubicBezTo>
                    <a:cubicBezTo>
                      <a:pt x="33494" y="3326"/>
                      <a:pt x="33456" y="3311"/>
                      <a:pt x="33428" y="3288"/>
                    </a:cubicBezTo>
                    <a:lnTo>
                      <a:pt x="31940" y="2022"/>
                    </a:lnTo>
                    <a:lnTo>
                      <a:pt x="30612" y="893"/>
                    </a:lnTo>
                    <a:cubicBezTo>
                      <a:pt x="30494" y="793"/>
                      <a:pt x="30378" y="687"/>
                      <a:pt x="30257" y="592"/>
                    </a:cubicBezTo>
                    <a:cubicBezTo>
                      <a:pt x="30189" y="537"/>
                      <a:pt x="30123" y="497"/>
                      <a:pt x="30049" y="497"/>
                    </a:cubicBezTo>
                    <a:cubicBezTo>
                      <a:pt x="30015" y="497"/>
                      <a:pt x="29980" y="506"/>
                      <a:pt x="29941" y="525"/>
                    </a:cubicBezTo>
                    <a:cubicBezTo>
                      <a:pt x="29822" y="585"/>
                      <a:pt x="29726" y="695"/>
                      <a:pt x="29629" y="784"/>
                    </a:cubicBezTo>
                    <a:lnTo>
                      <a:pt x="29316" y="1078"/>
                    </a:lnTo>
                    <a:lnTo>
                      <a:pt x="26743" y="3475"/>
                    </a:lnTo>
                    <a:cubicBezTo>
                      <a:pt x="26718" y="3499"/>
                      <a:pt x="26680" y="3515"/>
                      <a:pt x="26642" y="3515"/>
                    </a:cubicBezTo>
                    <a:cubicBezTo>
                      <a:pt x="26621" y="3515"/>
                      <a:pt x="26599" y="3510"/>
                      <a:pt x="26582" y="3496"/>
                    </a:cubicBezTo>
                    <a:cubicBezTo>
                      <a:pt x="25642" y="2791"/>
                      <a:pt x="24767" y="2004"/>
                      <a:pt x="23966" y="1145"/>
                    </a:cubicBezTo>
                    <a:lnTo>
                      <a:pt x="21035" y="4608"/>
                    </a:lnTo>
                    <a:cubicBezTo>
                      <a:pt x="21013" y="4634"/>
                      <a:pt x="20977" y="4647"/>
                      <a:pt x="20941" y="4647"/>
                    </a:cubicBezTo>
                    <a:cubicBezTo>
                      <a:pt x="20904" y="4647"/>
                      <a:pt x="20868" y="4634"/>
                      <a:pt x="20846" y="4608"/>
                    </a:cubicBezTo>
                    <a:cubicBezTo>
                      <a:pt x="19741" y="3326"/>
                      <a:pt x="18545" y="2125"/>
                      <a:pt x="17267" y="1015"/>
                    </a:cubicBezTo>
                    <a:cubicBezTo>
                      <a:pt x="16174" y="1810"/>
                      <a:pt x="15130" y="2670"/>
                      <a:pt x="14141" y="3590"/>
                    </a:cubicBezTo>
                    <a:cubicBezTo>
                      <a:pt x="14167" y="3674"/>
                      <a:pt x="14106" y="3776"/>
                      <a:pt x="14024" y="3776"/>
                    </a:cubicBezTo>
                    <a:cubicBezTo>
                      <a:pt x="14002" y="3776"/>
                      <a:pt x="13978" y="3769"/>
                      <a:pt x="13955" y="3751"/>
                    </a:cubicBezTo>
                    <a:lnTo>
                      <a:pt x="10006" y="873"/>
                    </a:lnTo>
                    <a:lnTo>
                      <a:pt x="6661" y="3748"/>
                    </a:lnTo>
                    <a:cubicBezTo>
                      <a:pt x="6633" y="3772"/>
                      <a:pt x="6598" y="3786"/>
                      <a:pt x="6563" y="3786"/>
                    </a:cubicBezTo>
                    <a:cubicBezTo>
                      <a:pt x="6531" y="3786"/>
                      <a:pt x="6498" y="3774"/>
                      <a:pt x="6472" y="3748"/>
                    </a:cubicBezTo>
                    <a:cubicBezTo>
                      <a:pt x="5979" y="3250"/>
                      <a:pt x="5469" y="2768"/>
                      <a:pt x="4946" y="2301"/>
                    </a:cubicBezTo>
                    <a:cubicBezTo>
                      <a:pt x="4709" y="2090"/>
                      <a:pt x="4470" y="1882"/>
                      <a:pt x="4227" y="1678"/>
                    </a:cubicBezTo>
                    <a:cubicBezTo>
                      <a:pt x="3986" y="1476"/>
                      <a:pt x="3747" y="1261"/>
                      <a:pt x="3491" y="1079"/>
                    </a:cubicBezTo>
                    <a:cubicBezTo>
                      <a:pt x="3423" y="1030"/>
                      <a:pt x="3365" y="1005"/>
                      <a:pt x="3307" y="1005"/>
                    </a:cubicBezTo>
                    <a:cubicBezTo>
                      <a:pt x="3244" y="1005"/>
                      <a:pt x="3182" y="1035"/>
                      <a:pt x="3111" y="1095"/>
                    </a:cubicBezTo>
                    <a:cubicBezTo>
                      <a:pt x="3000" y="1188"/>
                      <a:pt x="2895" y="1292"/>
                      <a:pt x="2787" y="1391"/>
                    </a:cubicBezTo>
                    <a:lnTo>
                      <a:pt x="2041" y="2078"/>
                    </a:lnTo>
                    <a:lnTo>
                      <a:pt x="1" y="3957"/>
                    </a:lnTo>
                    <a:cubicBezTo>
                      <a:pt x="348" y="4164"/>
                      <a:pt x="683" y="4390"/>
                      <a:pt x="1004" y="4637"/>
                    </a:cubicBezTo>
                    <a:cubicBezTo>
                      <a:pt x="810" y="4970"/>
                      <a:pt x="601" y="5294"/>
                      <a:pt x="379" y="5609"/>
                    </a:cubicBezTo>
                    <a:cubicBezTo>
                      <a:pt x="1331" y="4640"/>
                      <a:pt x="2312" y="3700"/>
                      <a:pt x="3322" y="2791"/>
                    </a:cubicBezTo>
                    <a:cubicBezTo>
                      <a:pt x="3348" y="2767"/>
                      <a:pt x="3387" y="2752"/>
                      <a:pt x="3424" y="2752"/>
                    </a:cubicBezTo>
                    <a:cubicBezTo>
                      <a:pt x="3457" y="2752"/>
                      <a:pt x="3489" y="2764"/>
                      <a:pt x="3511" y="2791"/>
                    </a:cubicBezTo>
                    <a:lnTo>
                      <a:pt x="6208" y="6218"/>
                    </a:lnTo>
                    <a:cubicBezTo>
                      <a:pt x="7577" y="5190"/>
                      <a:pt x="8872" y="4066"/>
                      <a:pt x="10084" y="2857"/>
                    </a:cubicBezTo>
                    <a:cubicBezTo>
                      <a:pt x="10108" y="2832"/>
                      <a:pt x="10146" y="2818"/>
                      <a:pt x="10183" y="2818"/>
                    </a:cubicBezTo>
                    <a:cubicBezTo>
                      <a:pt x="10217" y="2818"/>
                      <a:pt x="10251" y="2830"/>
                      <a:pt x="10273" y="2857"/>
                    </a:cubicBezTo>
                    <a:cubicBezTo>
                      <a:pt x="11272" y="4067"/>
                      <a:pt x="12333" y="5225"/>
                      <a:pt x="13452" y="6325"/>
                    </a:cubicBezTo>
                    <a:cubicBezTo>
                      <a:pt x="14819" y="5277"/>
                      <a:pt x="16090" y="4111"/>
                      <a:pt x="17252" y="2839"/>
                    </a:cubicBezTo>
                    <a:cubicBezTo>
                      <a:pt x="17278" y="2812"/>
                      <a:pt x="17309" y="2800"/>
                      <a:pt x="17339" y="2800"/>
                    </a:cubicBezTo>
                    <a:cubicBezTo>
                      <a:pt x="17386" y="2800"/>
                      <a:pt x="17433" y="2827"/>
                      <a:pt x="17463" y="2866"/>
                    </a:cubicBezTo>
                    <a:lnTo>
                      <a:pt x="20031" y="6192"/>
                    </a:lnTo>
                    <a:cubicBezTo>
                      <a:pt x="21419" y="4895"/>
                      <a:pt x="22767" y="3557"/>
                      <a:pt x="24077" y="2178"/>
                    </a:cubicBezTo>
                    <a:cubicBezTo>
                      <a:pt x="24100" y="2153"/>
                      <a:pt x="24138" y="2139"/>
                      <a:pt x="24174" y="2139"/>
                    </a:cubicBezTo>
                    <a:cubicBezTo>
                      <a:pt x="24209" y="2139"/>
                      <a:pt x="24244" y="2152"/>
                      <a:pt x="24266" y="2178"/>
                    </a:cubicBezTo>
                    <a:lnTo>
                      <a:pt x="26761" y="5172"/>
                    </a:lnTo>
                    <a:cubicBezTo>
                      <a:pt x="27754" y="4003"/>
                      <a:pt x="28794" y="2876"/>
                      <a:pt x="29880" y="1791"/>
                    </a:cubicBezTo>
                    <a:cubicBezTo>
                      <a:pt x="29903" y="1767"/>
                      <a:pt x="29942" y="1751"/>
                      <a:pt x="29980" y="1751"/>
                    </a:cubicBezTo>
                    <a:cubicBezTo>
                      <a:pt x="30003" y="1751"/>
                      <a:pt x="30025" y="1757"/>
                      <a:pt x="30042" y="1771"/>
                    </a:cubicBezTo>
                    <a:cubicBezTo>
                      <a:pt x="31379" y="2801"/>
                      <a:pt x="32638" y="3929"/>
                      <a:pt x="33807" y="5146"/>
                    </a:cubicBezTo>
                    <a:cubicBezTo>
                      <a:pt x="34772" y="3903"/>
                      <a:pt x="35807" y="2716"/>
                      <a:pt x="36905" y="1589"/>
                    </a:cubicBezTo>
                    <a:cubicBezTo>
                      <a:pt x="36931" y="1562"/>
                      <a:pt x="36963" y="1550"/>
                      <a:pt x="36995" y="1550"/>
                    </a:cubicBezTo>
                    <a:cubicBezTo>
                      <a:pt x="37041" y="1550"/>
                      <a:pt x="37087" y="1575"/>
                      <a:pt x="37114" y="1616"/>
                    </a:cubicBezTo>
                    <a:lnTo>
                      <a:pt x="39366" y="4922"/>
                    </a:lnTo>
                    <a:cubicBezTo>
                      <a:pt x="40552" y="3572"/>
                      <a:pt x="41792" y="2274"/>
                      <a:pt x="43088" y="1028"/>
                    </a:cubicBezTo>
                    <a:cubicBezTo>
                      <a:pt x="43115" y="1003"/>
                      <a:pt x="43149" y="990"/>
                      <a:pt x="43183" y="990"/>
                    </a:cubicBezTo>
                    <a:cubicBezTo>
                      <a:pt x="43217" y="990"/>
                      <a:pt x="43251" y="1003"/>
                      <a:pt x="43277" y="1028"/>
                    </a:cubicBezTo>
                    <a:cubicBezTo>
                      <a:pt x="44608" y="2249"/>
                      <a:pt x="45751" y="3660"/>
                      <a:pt x="46670" y="5214"/>
                    </a:cubicBezTo>
                    <a:cubicBezTo>
                      <a:pt x="46925" y="5023"/>
                      <a:pt x="47177" y="4827"/>
                      <a:pt x="47426" y="4629"/>
                    </a:cubicBezTo>
                    <a:cubicBezTo>
                      <a:pt x="47210" y="4467"/>
                      <a:pt x="46987" y="4317"/>
                      <a:pt x="46756" y="4179"/>
                    </a:cubicBezTo>
                    <a:lnTo>
                      <a:pt x="47538" y="3129"/>
                    </a:lnTo>
                    <a:cubicBezTo>
                      <a:pt x="47007" y="2757"/>
                      <a:pt x="46478" y="2385"/>
                      <a:pt x="45947" y="2013"/>
                    </a:cubicBezTo>
                    <a:lnTo>
                      <a:pt x="44299" y="857"/>
                    </a:lnTo>
                    <a:lnTo>
                      <a:pt x="43454" y="264"/>
                    </a:lnTo>
                    <a:cubicBezTo>
                      <a:pt x="43331" y="177"/>
                      <a:pt x="43180" y="30"/>
                      <a:pt x="43028" y="4"/>
                    </a:cubicBezTo>
                    <a:cubicBezTo>
                      <a:pt x="43015" y="1"/>
                      <a:pt x="43003" y="0"/>
                      <a:pt x="4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0" name="Google Shape;6440;p61"/>
              <p:cNvSpPr/>
              <p:nvPr/>
            </p:nvSpPr>
            <p:spPr>
              <a:xfrm>
                <a:off x="1476925" y="3154100"/>
                <a:ext cx="19850" cy="8850"/>
              </a:xfrm>
              <a:custGeom>
                <a:avLst/>
                <a:gdLst/>
                <a:ahLst/>
                <a:cxnLst/>
                <a:rect l="l" t="t" r="r" b="b"/>
                <a:pathLst>
                  <a:path w="794" h="354" extrusionOk="0">
                    <a:moveTo>
                      <a:pt x="793" y="1"/>
                    </a:moveTo>
                    <a:lnTo>
                      <a:pt x="0" y="13"/>
                    </a:lnTo>
                    <a:cubicBezTo>
                      <a:pt x="113" y="127"/>
                      <a:pt x="228" y="241"/>
                      <a:pt x="343" y="354"/>
                    </a:cubicBezTo>
                    <a:cubicBezTo>
                      <a:pt x="494" y="238"/>
                      <a:pt x="644" y="120"/>
                      <a:pt x="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1" name="Google Shape;6441;p61"/>
              <p:cNvSpPr/>
              <p:nvPr/>
            </p:nvSpPr>
            <p:spPr>
              <a:xfrm>
                <a:off x="1181150" y="3484550"/>
                <a:ext cx="95525" cy="43675"/>
              </a:xfrm>
              <a:custGeom>
                <a:avLst/>
                <a:gdLst/>
                <a:ahLst/>
                <a:cxnLst/>
                <a:rect l="l" t="t" r="r" b="b"/>
                <a:pathLst>
                  <a:path w="3821" h="1747" extrusionOk="0">
                    <a:moveTo>
                      <a:pt x="1808" y="0"/>
                    </a:moveTo>
                    <a:cubicBezTo>
                      <a:pt x="1225" y="604"/>
                      <a:pt x="624" y="1186"/>
                      <a:pt x="1" y="1747"/>
                    </a:cubicBezTo>
                    <a:cubicBezTo>
                      <a:pt x="1273" y="1730"/>
                      <a:pt x="2547" y="1711"/>
                      <a:pt x="3820" y="1692"/>
                    </a:cubicBezTo>
                    <a:lnTo>
                      <a:pt x="18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2" name="Google Shape;6442;p61"/>
              <p:cNvSpPr/>
              <p:nvPr/>
            </p:nvSpPr>
            <p:spPr>
              <a:xfrm>
                <a:off x="1301900" y="3156975"/>
                <a:ext cx="6775" cy="3275"/>
              </a:xfrm>
              <a:custGeom>
                <a:avLst/>
                <a:gdLst/>
                <a:ahLst/>
                <a:cxnLst/>
                <a:rect l="l" t="t" r="r" b="b"/>
                <a:pathLst>
                  <a:path w="271" h="131" extrusionOk="0">
                    <a:moveTo>
                      <a:pt x="270" y="1"/>
                    </a:moveTo>
                    <a:lnTo>
                      <a:pt x="0" y="5"/>
                    </a:lnTo>
                    <a:cubicBezTo>
                      <a:pt x="33" y="48"/>
                      <a:pt x="66" y="89"/>
                      <a:pt x="99" y="130"/>
                    </a:cubicBezTo>
                    <a:cubicBezTo>
                      <a:pt x="157" y="88"/>
                      <a:pt x="214" y="44"/>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3" name="Google Shape;6443;p61"/>
              <p:cNvSpPr/>
              <p:nvPr/>
            </p:nvSpPr>
            <p:spPr>
              <a:xfrm>
                <a:off x="1132775" y="3142325"/>
                <a:ext cx="1221750" cy="139575"/>
              </a:xfrm>
              <a:custGeom>
                <a:avLst/>
                <a:gdLst/>
                <a:ahLst/>
                <a:cxnLst/>
                <a:rect l="l" t="t" r="r" b="b"/>
                <a:pathLst>
                  <a:path w="48870" h="5583" extrusionOk="0">
                    <a:moveTo>
                      <a:pt x="45234" y="1"/>
                    </a:moveTo>
                    <a:lnTo>
                      <a:pt x="41911" y="52"/>
                    </a:lnTo>
                    <a:lnTo>
                      <a:pt x="40199" y="2170"/>
                    </a:lnTo>
                    <a:cubicBezTo>
                      <a:pt x="40176" y="2197"/>
                      <a:pt x="40143" y="2209"/>
                      <a:pt x="40110" y="2209"/>
                    </a:cubicBezTo>
                    <a:cubicBezTo>
                      <a:pt x="40061" y="2209"/>
                      <a:pt x="40011" y="2184"/>
                      <a:pt x="39989" y="2143"/>
                    </a:cubicBezTo>
                    <a:cubicBezTo>
                      <a:pt x="39558" y="1354"/>
                      <a:pt x="38871" y="759"/>
                      <a:pt x="38261" y="109"/>
                    </a:cubicBezTo>
                    <a:lnTo>
                      <a:pt x="36261" y="139"/>
                    </a:lnTo>
                    <a:cubicBezTo>
                      <a:pt x="36217" y="185"/>
                      <a:pt x="36174" y="230"/>
                      <a:pt x="36131" y="275"/>
                    </a:cubicBezTo>
                    <a:cubicBezTo>
                      <a:pt x="35666" y="764"/>
                      <a:pt x="35219" y="1269"/>
                      <a:pt x="34789" y="1790"/>
                    </a:cubicBezTo>
                    <a:cubicBezTo>
                      <a:pt x="34641" y="1971"/>
                      <a:pt x="34478" y="2247"/>
                      <a:pt x="34223" y="2247"/>
                    </a:cubicBezTo>
                    <a:cubicBezTo>
                      <a:pt x="34194" y="2247"/>
                      <a:pt x="34163" y="2244"/>
                      <a:pt x="34131" y="2236"/>
                    </a:cubicBezTo>
                    <a:cubicBezTo>
                      <a:pt x="33984" y="2201"/>
                      <a:pt x="33870" y="2091"/>
                      <a:pt x="33758" y="1997"/>
                    </a:cubicBezTo>
                    <a:cubicBezTo>
                      <a:pt x="33633" y="1890"/>
                      <a:pt x="33507" y="1784"/>
                      <a:pt x="33383" y="1675"/>
                    </a:cubicBezTo>
                    <a:cubicBezTo>
                      <a:pt x="32842" y="1204"/>
                      <a:pt x="32319" y="715"/>
                      <a:pt x="31811" y="207"/>
                    </a:cubicBezTo>
                    <a:lnTo>
                      <a:pt x="29663" y="240"/>
                    </a:lnTo>
                    <a:lnTo>
                      <a:pt x="28517" y="1667"/>
                    </a:lnTo>
                    <a:cubicBezTo>
                      <a:pt x="28316" y="1917"/>
                      <a:pt x="28115" y="2166"/>
                      <a:pt x="27915" y="2415"/>
                    </a:cubicBezTo>
                    <a:cubicBezTo>
                      <a:pt x="27832" y="2519"/>
                      <a:pt x="27749" y="2638"/>
                      <a:pt x="27608" y="2657"/>
                    </a:cubicBezTo>
                    <a:cubicBezTo>
                      <a:pt x="27596" y="2658"/>
                      <a:pt x="27584" y="2659"/>
                      <a:pt x="27573" y="2659"/>
                    </a:cubicBezTo>
                    <a:cubicBezTo>
                      <a:pt x="27467" y="2659"/>
                      <a:pt x="27383" y="2594"/>
                      <a:pt x="27310" y="2519"/>
                    </a:cubicBezTo>
                    <a:cubicBezTo>
                      <a:pt x="26858" y="2055"/>
                      <a:pt x="26434" y="1562"/>
                      <a:pt x="26008" y="1075"/>
                    </a:cubicBezTo>
                    <a:cubicBezTo>
                      <a:pt x="25785" y="821"/>
                      <a:pt x="25564" y="564"/>
                      <a:pt x="25346" y="306"/>
                    </a:cubicBezTo>
                    <a:lnTo>
                      <a:pt x="23960" y="327"/>
                    </a:lnTo>
                    <a:lnTo>
                      <a:pt x="21107" y="3149"/>
                    </a:lnTo>
                    <a:cubicBezTo>
                      <a:pt x="21081" y="3175"/>
                      <a:pt x="21049" y="3187"/>
                      <a:pt x="21018" y="3187"/>
                    </a:cubicBezTo>
                    <a:cubicBezTo>
                      <a:pt x="20983" y="3187"/>
                      <a:pt x="20948" y="3173"/>
                      <a:pt x="20918" y="3149"/>
                    </a:cubicBezTo>
                    <a:cubicBezTo>
                      <a:pt x="19861" y="2303"/>
                      <a:pt x="18859" y="1391"/>
                      <a:pt x="17915" y="420"/>
                    </a:cubicBezTo>
                    <a:lnTo>
                      <a:pt x="17246" y="430"/>
                    </a:lnTo>
                    <a:lnTo>
                      <a:pt x="15746" y="1646"/>
                    </a:lnTo>
                    <a:cubicBezTo>
                      <a:pt x="15411" y="1917"/>
                      <a:pt x="15076" y="2188"/>
                      <a:pt x="14741" y="2459"/>
                    </a:cubicBezTo>
                    <a:cubicBezTo>
                      <a:pt x="14540" y="2621"/>
                      <a:pt x="14298" y="2805"/>
                      <a:pt x="14036" y="2805"/>
                    </a:cubicBezTo>
                    <a:cubicBezTo>
                      <a:pt x="13986" y="2805"/>
                      <a:pt x="13935" y="2798"/>
                      <a:pt x="13883" y="2783"/>
                    </a:cubicBezTo>
                    <a:cubicBezTo>
                      <a:pt x="13860" y="2832"/>
                      <a:pt x="13811" y="2868"/>
                      <a:pt x="13760" y="2868"/>
                    </a:cubicBezTo>
                    <a:cubicBezTo>
                      <a:pt x="13730" y="2868"/>
                      <a:pt x="13699" y="2856"/>
                      <a:pt x="13672" y="2826"/>
                    </a:cubicBezTo>
                    <a:lnTo>
                      <a:pt x="11561" y="518"/>
                    </a:lnTo>
                    <a:lnTo>
                      <a:pt x="11020" y="526"/>
                    </a:lnTo>
                    <a:lnTo>
                      <a:pt x="9889" y="543"/>
                    </a:lnTo>
                    <a:lnTo>
                      <a:pt x="9295" y="1031"/>
                    </a:lnTo>
                    <a:cubicBezTo>
                      <a:pt x="8806" y="1432"/>
                      <a:pt x="8320" y="1836"/>
                      <a:pt x="7829" y="2234"/>
                    </a:cubicBezTo>
                    <a:cubicBezTo>
                      <a:pt x="7681" y="2354"/>
                      <a:pt x="7518" y="2466"/>
                      <a:pt x="7331" y="2466"/>
                    </a:cubicBezTo>
                    <a:cubicBezTo>
                      <a:pt x="7284" y="2466"/>
                      <a:pt x="7234" y="2458"/>
                      <a:pt x="7183" y="2442"/>
                    </a:cubicBezTo>
                    <a:cubicBezTo>
                      <a:pt x="6940" y="2363"/>
                      <a:pt x="6736" y="2134"/>
                      <a:pt x="6545" y="1973"/>
                    </a:cubicBezTo>
                    <a:lnTo>
                      <a:pt x="4935" y="620"/>
                    </a:lnTo>
                    <a:lnTo>
                      <a:pt x="2702" y="654"/>
                    </a:lnTo>
                    <a:cubicBezTo>
                      <a:pt x="2174" y="1159"/>
                      <a:pt x="1630" y="1648"/>
                      <a:pt x="1071" y="2120"/>
                    </a:cubicBezTo>
                    <a:cubicBezTo>
                      <a:pt x="1233" y="2298"/>
                      <a:pt x="1398" y="2476"/>
                      <a:pt x="1564" y="2649"/>
                    </a:cubicBezTo>
                    <a:cubicBezTo>
                      <a:pt x="987" y="3267"/>
                      <a:pt x="479" y="3945"/>
                      <a:pt x="49" y="4674"/>
                    </a:cubicBezTo>
                    <a:cubicBezTo>
                      <a:pt x="1" y="4756"/>
                      <a:pt x="28" y="4881"/>
                      <a:pt x="116" y="4928"/>
                    </a:cubicBezTo>
                    <a:cubicBezTo>
                      <a:pt x="217" y="4980"/>
                      <a:pt x="317" y="5034"/>
                      <a:pt x="416" y="5089"/>
                    </a:cubicBezTo>
                    <a:lnTo>
                      <a:pt x="1332" y="4247"/>
                    </a:lnTo>
                    <a:lnTo>
                      <a:pt x="2902" y="2800"/>
                    </a:lnTo>
                    <a:cubicBezTo>
                      <a:pt x="3146" y="2576"/>
                      <a:pt x="3381" y="2327"/>
                      <a:pt x="3644" y="2125"/>
                    </a:cubicBezTo>
                    <a:cubicBezTo>
                      <a:pt x="3749" y="2045"/>
                      <a:pt x="3853" y="2009"/>
                      <a:pt x="3955" y="2009"/>
                    </a:cubicBezTo>
                    <a:cubicBezTo>
                      <a:pt x="4087" y="2009"/>
                      <a:pt x="4217" y="2068"/>
                      <a:pt x="4344" y="2167"/>
                    </a:cubicBezTo>
                    <a:cubicBezTo>
                      <a:pt x="5362" y="2955"/>
                      <a:pt x="6321" y="3833"/>
                      <a:pt x="7231" y="4745"/>
                    </a:cubicBezTo>
                    <a:lnTo>
                      <a:pt x="10562" y="1883"/>
                    </a:lnTo>
                    <a:cubicBezTo>
                      <a:pt x="10588" y="1860"/>
                      <a:pt x="10626" y="1843"/>
                      <a:pt x="10663" y="1843"/>
                    </a:cubicBezTo>
                    <a:cubicBezTo>
                      <a:pt x="10685" y="1843"/>
                      <a:pt x="10705" y="1848"/>
                      <a:pt x="10724" y="1861"/>
                    </a:cubicBezTo>
                    <a:lnTo>
                      <a:pt x="14597" y="4684"/>
                    </a:lnTo>
                    <a:cubicBezTo>
                      <a:pt x="15630" y="3724"/>
                      <a:pt x="16722" y="2828"/>
                      <a:pt x="17865" y="2002"/>
                    </a:cubicBezTo>
                    <a:cubicBezTo>
                      <a:pt x="17883" y="1989"/>
                      <a:pt x="17904" y="1984"/>
                      <a:pt x="17925" y="1984"/>
                    </a:cubicBezTo>
                    <a:cubicBezTo>
                      <a:pt x="17962" y="1984"/>
                      <a:pt x="18000" y="2000"/>
                      <a:pt x="18026" y="2023"/>
                    </a:cubicBezTo>
                    <a:cubicBezTo>
                      <a:pt x="19300" y="3122"/>
                      <a:pt x="20494" y="4312"/>
                      <a:pt x="21597" y="5583"/>
                    </a:cubicBezTo>
                    <a:lnTo>
                      <a:pt x="24440" y="2222"/>
                    </a:lnTo>
                    <a:cubicBezTo>
                      <a:pt x="24467" y="2191"/>
                      <a:pt x="24498" y="2178"/>
                      <a:pt x="24528" y="2178"/>
                    </a:cubicBezTo>
                    <a:cubicBezTo>
                      <a:pt x="24555" y="2178"/>
                      <a:pt x="24580" y="2188"/>
                      <a:pt x="24602" y="2204"/>
                    </a:cubicBezTo>
                    <a:cubicBezTo>
                      <a:pt x="24628" y="2177"/>
                      <a:pt x="24663" y="2159"/>
                      <a:pt x="24699" y="2159"/>
                    </a:cubicBezTo>
                    <a:cubicBezTo>
                      <a:pt x="24729" y="2159"/>
                      <a:pt x="24761" y="2171"/>
                      <a:pt x="24788" y="2201"/>
                    </a:cubicBezTo>
                    <a:cubicBezTo>
                      <a:pt x="25557" y="3032"/>
                      <a:pt x="26396" y="3795"/>
                      <a:pt x="27297" y="4481"/>
                    </a:cubicBezTo>
                    <a:lnTo>
                      <a:pt x="28771" y="3106"/>
                    </a:lnTo>
                    <a:lnTo>
                      <a:pt x="30135" y="1835"/>
                    </a:lnTo>
                    <a:cubicBezTo>
                      <a:pt x="30295" y="1685"/>
                      <a:pt x="30481" y="1502"/>
                      <a:pt x="30711" y="1502"/>
                    </a:cubicBezTo>
                    <a:cubicBezTo>
                      <a:pt x="30736" y="1502"/>
                      <a:pt x="30761" y="1504"/>
                      <a:pt x="30787" y="1509"/>
                    </a:cubicBezTo>
                    <a:cubicBezTo>
                      <a:pt x="31038" y="1552"/>
                      <a:pt x="31251" y="1804"/>
                      <a:pt x="31437" y="1962"/>
                    </a:cubicBezTo>
                    <a:lnTo>
                      <a:pt x="34166" y="4281"/>
                    </a:lnTo>
                    <a:cubicBezTo>
                      <a:pt x="35168" y="3132"/>
                      <a:pt x="36248" y="2054"/>
                      <a:pt x="37399" y="1053"/>
                    </a:cubicBezTo>
                    <a:cubicBezTo>
                      <a:pt x="37429" y="1028"/>
                      <a:pt x="37460" y="1016"/>
                      <a:pt x="37492" y="1016"/>
                    </a:cubicBezTo>
                    <a:cubicBezTo>
                      <a:pt x="37525" y="1016"/>
                      <a:pt x="37558" y="1029"/>
                      <a:pt x="37589" y="1053"/>
                    </a:cubicBezTo>
                    <a:cubicBezTo>
                      <a:pt x="38572" y="1844"/>
                      <a:pt x="39418" y="2793"/>
                      <a:pt x="40093" y="3859"/>
                    </a:cubicBezTo>
                    <a:lnTo>
                      <a:pt x="41836" y="2382"/>
                    </a:lnTo>
                    <a:lnTo>
                      <a:pt x="42649" y="1694"/>
                    </a:lnTo>
                    <a:lnTo>
                      <a:pt x="43076" y="1332"/>
                    </a:lnTo>
                    <a:cubicBezTo>
                      <a:pt x="43185" y="1238"/>
                      <a:pt x="43295" y="1128"/>
                      <a:pt x="43424" y="1062"/>
                    </a:cubicBezTo>
                    <a:cubicBezTo>
                      <a:pt x="43497" y="1025"/>
                      <a:pt x="43567" y="1009"/>
                      <a:pt x="43635" y="1009"/>
                    </a:cubicBezTo>
                    <a:cubicBezTo>
                      <a:pt x="43858" y="1009"/>
                      <a:pt x="44060" y="1177"/>
                      <a:pt x="44246" y="1309"/>
                    </a:cubicBezTo>
                    <a:lnTo>
                      <a:pt x="45135" y="1932"/>
                    </a:lnTo>
                    <a:lnTo>
                      <a:pt x="48353" y="4191"/>
                    </a:lnTo>
                    <a:lnTo>
                      <a:pt x="48821" y="3564"/>
                    </a:lnTo>
                    <a:cubicBezTo>
                      <a:pt x="48870" y="3498"/>
                      <a:pt x="48844" y="3394"/>
                      <a:pt x="48792" y="3339"/>
                    </a:cubicBezTo>
                    <a:lnTo>
                      <a:pt x="47527" y="2026"/>
                    </a:lnTo>
                    <a:cubicBezTo>
                      <a:pt x="47476" y="2045"/>
                      <a:pt x="47427" y="2053"/>
                      <a:pt x="47380" y="2053"/>
                    </a:cubicBezTo>
                    <a:cubicBezTo>
                      <a:pt x="47082" y="2053"/>
                      <a:pt x="46849" y="1729"/>
                      <a:pt x="46653" y="1529"/>
                    </a:cubicBezTo>
                    <a:cubicBezTo>
                      <a:pt x="46165" y="1034"/>
                      <a:pt x="45691" y="525"/>
                      <a:pt x="452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4" name="Google Shape;6444;p61"/>
              <p:cNvSpPr/>
              <p:nvPr/>
            </p:nvSpPr>
            <p:spPr>
              <a:xfrm>
                <a:off x="1171525" y="3356925"/>
                <a:ext cx="1175450" cy="157800"/>
              </a:xfrm>
              <a:custGeom>
                <a:avLst/>
                <a:gdLst/>
                <a:ahLst/>
                <a:cxnLst/>
                <a:rect l="l" t="t" r="r" b="b"/>
                <a:pathLst>
                  <a:path w="47018" h="6312" extrusionOk="0">
                    <a:moveTo>
                      <a:pt x="42097" y="1"/>
                    </a:moveTo>
                    <a:cubicBezTo>
                      <a:pt x="41956" y="1"/>
                      <a:pt x="41833" y="145"/>
                      <a:pt x="41734" y="230"/>
                    </a:cubicBezTo>
                    <a:lnTo>
                      <a:pt x="38606" y="2880"/>
                    </a:lnTo>
                    <a:cubicBezTo>
                      <a:pt x="38577" y="2905"/>
                      <a:pt x="38542" y="2918"/>
                      <a:pt x="38508" y="2918"/>
                    </a:cubicBezTo>
                    <a:cubicBezTo>
                      <a:pt x="38465" y="2918"/>
                      <a:pt x="38423" y="2897"/>
                      <a:pt x="38397" y="2853"/>
                    </a:cubicBezTo>
                    <a:cubicBezTo>
                      <a:pt x="37741" y="1789"/>
                      <a:pt x="36913" y="842"/>
                      <a:pt x="35946" y="49"/>
                    </a:cubicBezTo>
                    <a:cubicBezTo>
                      <a:pt x="34798" y="1052"/>
                      <a:pt x="33722" y="2135"/>
                      <a:pt x="32724" y="3288"/>
                    </a:cubicBezTo>
                    <a:cubicBezTo>
                      <a:pt x="32700" y="3316"/>
                      <a:pt x="32669" y="3327"/>
                      <a:pt x="32637" y="3327"/>
                    </a:cubicBezTo>
                    <a:cubicBezTo>
                      <a:pt x="32600" y="3327"/>
                      <a:pt x="32562" y="3312"/>
                      <a:pt x="32534" y="3288"/>
                    </a:cubicBezTo>
                    <a:lnTo>
                      <a:pt x="31046" y="2023"/>
                    </a:lnTo>
                    <a:lnTo>
                      <a:pt x="29718" y="894"/>
                    </a:lnTo>
                    <a:cubicBezTo>
                      <a:pt x="29600" y="793"/>
                      <a:pt x="29485" y="689"/>
                      <a:pt x="29364" y="592"/>
                    </a:cubicBezTo>
                    <a:cubicBezTo>
                      <a:pt x="29297" y="538"/>
                      <a:pt x="29231" y="498"/>
                      <a:pt x="29157" y="498"/>
                    </a:cubicBezTo>
                    <a:cubicBezTo>
                      <a:pt x="29123" y="498"/>
                      <a:pt x="29087" y="507"/>
                      <a:pt x="29048" y="526"/>
                    </a:cubicBezTo>
                    <a:cubicBezTo>
                      <a:pt x="28929" y="586"/>
                      <a:pt x="28831" y="695"/>
                      <a:pt x="28735" y="786"/>
                    </a:cubicBezTo>
                    <a:lnTo>
                      <a:pt x="28423" y="1076"/>
                    </a:lnTo>
                    <a:lnTo>
                      <a:pt x="25850" y="3473"/>
                    </a:lnTo>
                    <a:cubicBezTo>
                      <a:pt x="25825" y="3497"/>
                      <a:pt x="25787" y="3513"/>
                      <a:pt x="25749" y="3513"/>
                    </a:cubicBezTo>
                    <a:cubicBezTo>
                      <a:pt x="25728" y="3513"/>
                      <a:pt x="25706" y="3508"/>
                      <a:pt x="25689" y="3495"/>
                    </a:cubicBezTo>
                    <a:cubicBezTo>
                      <a:pt x="24749" y="2790"/>
                      <a:pt x="23874" y="2002"/>
                      <a:pt x="23073" y="1143"/>
                    </a:cubicBezTo>
                    <a:lnTo>
                      <a:pt x="20142" y="4607"/>
                    </a:lnTo>
                    <a:cubicBezTo>
                      <a:pt x="20120" y="4633"/>
                      <a:pt x="20084" y="4646"/>
                      <a:pt x="20048" y="4646"/>
                    </a:cubicBezTo>
                    <a:cubicBezTo>
                      <a:pt x="20011" y="4646"/>
                      <a:pt x="19975" y="4633"/>
                      <a:pt x="19953" y="4607"/>
                    </a:cubicBezTo>
                    <a:cubicBezTo>
                      <a:pt x="18848" y="3324"/>
                      <a:pt x="17652" y="2123"/>
                      <a:pt x="16374" y="1013"/>
                    </a:cubicBezTo>
                    <a:cubicBezTo>
                      <a:pt x="15281" y="1808"/>
                      <a:pt x="14237" y="2668"/>
                      <a:pt x="13248" y="3588"/>
                    </a:cubicBezTo>
                    <a:cubicBezTo>
                      <a:pt x="13274" y="3673"/>
                      <a:pt x="13213" y="3775"/>
                      <a:pt x="13131" y="3775"/>
                    </a:cubicBezTo>
                    <a:cubicBezTo>
                      <a:pt x="13109" y="3775"/>
                      <a:pt x="13085" y="3767"/>
                      <a:pt x="13062" y="3750"/>
                    </a:cubicBezTo>
                    <a:lnTo>
                      <a:pt x="9113" y="872"/>
                    </a:lnTo>
                    <a:lnTo>
                      <a:pt x="5768" y="3746"/>
                    </a:lnTo>
                    <a:cubicBezTo>
                      <a:pt x="5740" y="3771"/>
                      <a:pt x="5705" y="3784"/>
                      <a:pt x="5670" y="3784"/>
                    </a:cubicBezTo>
                    <a:cubicBezTo>
                      <a:pt x="5638" y="3784"/>
                      <a:pt x="5605" y="3772"/>
                      <a:pt x="5579" y="3746"/>
                    </a:cubicBezTo>
                    <a:cubicBezTo>
                      <a:pt x="5086" y="3248"/>
                      <a:pt x="4576" y="2766"/>
                      <a:pt x="4053" y="2300"/>
                    </a:cubicBezTo>
                    <a:cubicBezTo>
                      <a:pt x="3816" y="2088"/>
                      <a:pt x="3577" y="1881"/>
                      <a:pt x="3334" y="1677"/>
                    </a:cubicBezTo>
                    <a:cubicBezTo>
                      <a:pt x="3093" y="1475"/>
                      <a:pt x="2854" y="1260"/>
                      <a:pt x="2598" y="1077"/>
                    </a:cubicBezTo>
                    <a:cubicBezTo>
                      <a:pt x="2530" y="1028"/>
                      <a:pt x="2472" y="1003"/>
                      <a:pt x="2414" y="1003"/>
                    </a:cubicBezTo>
                    <a:cubicBezTo>
                      <a:pt x="2351" y="1003"/>
                      <a:pt x="2289" y="1033"/>
                      <a:pt x="2218" y="1093"/>
                    </a:cubicBezTo>
                    <a:cubicBezTo>
                      <a:pt x="2107" y="1187"/>
                      <a:pt x="2002" y="1291"/>
                      <a:pt x="1894" y="1389"/>
                    </a:cubicBezTo>
                    <a:lnTo>
                      <a:pt x="1148" y="2076"/>
                    </a:lnTo>
                    <a:lnTo>
                      <a:pt x="1" y="3133"/>
                    </a:lnTo>
                    <a:cubicBezTo>
                      <a:pt x="255" y="3222"/>
                      <a:pt x="502" y="3325"/>
                      <a:pt x="746" y="3440"/>
                    </a:cubicBezTo>
                    <a:cubicBezTo>
                      <a:pt x="610" y="3899"/>
                      <a:pt x="457" y="4350"/>
                      <a:pt x="285" y="4796"/>
                    </a:cubicBezTo>
                    <a:cubicBezTo>
                      <a:pt x="984" y="4108"/>
                      <a:pt x="1699" y="3435"/>
                      <a:pt x="2428" y="2777"/>
                    </a:cubicBezTo>
                    <a:cubicBezTo>
                      <a:pt x="2454" y="2754"/>
                      <a:pt x="2493" y="2738"/>
                      <a:pt x="2531" y="2738"/>
                    </a:cubicBezTo>
                    <a:cubicBezTo>
                      <a:pt x="2564" y="2738"/>
                      <a:pt x="2595" y="2750"/>
                      <a:pt x="2617" y="2777"/>
                    </a:cubicBezTo>
                    <a:lnTo>
                      <a:pt x="5314" y="6205"/>
                    </a:lnTo>
                    <a:cubicBezTo>
                      <a:pt x="6684" y="5175"/>
                      <a:pt x="7979" y="4053"/>
                      <a:pt x="9190" y="2843"/>
                    </a:cubicBezTo>
                    <a:cubicBezTo>
                      <a:pt x="9214" y="2818"/>
                      <a:pt x="9252" y="2804"/>
                      <a:pt x="9289" y="2804"/>
                    </a:cubicBezTo>
                    <a:cubicBezTo>
                      <a:pt x="9323" y="2804"/>
                      <a:pt x="9357" y="2816"/>
                      <a:pt x="9379" y="2843"/>
                    </a:cubicBezTo>
                    <a:cubicBezTo>
                      <a:pt x="10378" y="4054"/>
                      <a:pt x="11439" y="5212"/>
                      <a:pt x="12559" y="6312"/>
                    </a:cubicBezTo>
                    <a:cubicBezTo>
                      <a:pt x="13925" y="5264"/>
                      <a:pt x="15197" y="4096"/>
                      <a:pt x="16359" y="2825"/>
                    </a:cubicBezTo>
                    <a:cubicBezTo>
                      <a:pt x="16385" y="2797"/>
                      <a:pt x="16415" y="2785"/>
                      <a:pt x="16446" y="2785"/>
                    </a:cubicBezTo>
                    <a:cubicBezTo>
                      <a:pt x="16492" y="2785"/>
                      <a:pt x="16539" y="2813"/>
                      <a:pt x="16569" y="2851"/>
                    </a:cubicBezTo>
                    <a:lnTo>
                      <a:pt x="19138" y="6179"/>
                    </a:lnTo>
                    <a:cubicBezTo>
                      <a:pt x="20526" y="4881"/>
                      <a:pt x="21874" y="3542"/>
                      <a:pt x="23184" y="2163"/>
                    </a:cubicBezTo>
                    <a:cubicBezTo>
                      <a:pt x="23207" y="2138"/>
                      <a:pt x="23245" y="2125"/>
                      <a:pt x="23281" y="2125"/>
                    </a:cubicBezTo>
                    <a:cubicBezTo>
                      <a:pt x="23316" y="2125"/>
                      <a:pt x="23351" y="2137"/>
                      <a:pt x="23373" y="2163"/>
                    </a:cubicBezTo>
                    <a:lnTo>
                      <a:pt x="25868" y="5157"/>
                    </a:lnTo>
                    <a:cubicBezTo>
                      <a:pt x="26861" y="3988"/>
                      <a:pt x="27901" y="2862"/>
                      <a:pt x="28987" y="1776"/>
                    </a:cubicBezTo>
                    <a:cubicBezTo>
                      <a:pt x="29010" y="1753"/>
                      <a:pt x="29049" y="1737"/>
                      <a:pt x="29087" y="1737"/>
                    </a:cubicBezTo>
                    <a:cubicBezTo>
                      <a:pt x="29110" y="1737"/>
                      <a:pt x="29132" y="1743"/>
                      <a:pt x="29149" y="1756"/>
                    </a:cubicBezTo>
                    <a:cubicBezTo>
                      <a:pt x="30486" y="2786"/>
                      <a:pt x="31745" y="3914"/>
                      <a:pt x="32913" y="5132"/>
                    </a:cubicBezTo>
                    <a:cubicBezTo>
                      <a:pt x="33879" y="3889"/>
                      <a:pt x="34914" y="2701"/>
                      <a:pt x="36012" y="1574"/>
                    </a:cubicBezTo>
                    <a:cubicBezTo>
                      <a:pt x="36038" y="1548"/>
                      <a:pt x="36070" y="1536"/>
                      <a:pt x="36102" y="1536"/>
                    </a:cubicBezTo>
                    <a:cubicBezTo>
                      <a:pt x="36148" y="1536"/>
                      <a:pt x="36194" y="1560"/>
                      <a:pt x="36221" y="1601"/>
                    </a:cubicBezTo>
                    <a:lnTo>
                      <a:pt x="38473" y="4907"/>
                    </a:lnTo>
                    <a:cubicBezTo>
                      <a:pt x="39659" y="3557"/>
                      <a:pt x="40899" y="2259"/>
                      <a:pt x="42195" y="1013"/>
                    </a:cubicBezTo>
                    <a:cubicBezTo>
                      <a:pt x="42221" y="988"/>
                      <a:pt x="42255" y="976"/>
                      <a:pt x="42289" y="976"/>
                    </a:cubicBezTo>
                    <a:cubicBezTo>
                      <a:pt x="42323" y="976"/>
                      <a:pt x="42358" y="988"/>
                      <a:pt x="42384" y="1013"/>
                    </a:cubicBezTo>
                    <a:cubicBezTo>
                      <a:pt x="43715" y="2235"/>
                      <a:pt x="44858" y="3645"/>
                      <a:pt x="45777" y="5200"/>
                    </a:cubicBezTo>
                    <a:cubicBezTo>
                      <a:pt x="46198" y="4883"/>
                      <a:pt x="46612" y="4556"/>
                      <a:pt x="47018" y="4219"/>
                    </a:cubicBezTo>
                    <a:lnTo>
                      <a:pt x="46430" y="3294"/>
                    </a:lnTo>
                    <a:cubicBezTo>
                      <a:pt x="46487" y="3229"/>
                      <a:pt x="46544" y="3164"/>
                      <a:pt x="46598" y="3098"/>
                    </a:cubicBezTo>
                    <a:lnTo>
                      <a:pt x="45054" y="2015"/>
                    </a:lnTo>
                    <a:lnTo>
                      <a:pt x="43406" y="858"/>
                    </a:lnTo>
                    <a:lnTo>
                      <a:pt x="42561" y="265"/>
                    </a:lnTo>
                    <a:cubicBezTo>
                      <a:pt x="42438" y="179"/>
                      <a:pt x="42286" y="32"/>
                      <a:pt x="42134" y="4"/>
                    </a:cubicBezTo>
                    <a:cubicBezTo>
                      <a:pt x="42121" y="2"/>
                      <a:pt x="42109" y="1"/>
                      <a:pt x="42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5" name="Google Shape;6445;p61"/>
              <p:cNvSpPr/>
              <p:nvPr/>
            </p:nvSpPr>
            <p:spPr>
              <a:xfrm>
                <a:off x="2166550" y="3442775"/>
                <a:ext cx="120225" cy="76775"/>
              </a:xfrm>
              <a:custGeom>
                <a:avLst/>
                <a:gdLst/>
                <a:ahLst/>
                <a:cxnLst/>
                <a:rect l="l" t="t" r="r" b="b"/>
                <a:pathLst>
                  <a:path w="4809" h="3071" extrusionOk="0">
                    <a:moveTo>
                      <a:pt x="2208" y="1"/>
                    </a:moveTo>
                    <a:lnTo>
                      <a:pt x="2208" y="1"/>
                    </a:lnTo>
                    <a:cubicBezTo>
                      <a:pt x="2213" y="38"/>
                      <a:pt x="2202" y="76"/>
                      <a:pt x="2177" y="105"/>
                    </a:cubicBezTo>
                    <a:lnTo>
                      <a:pt x="0" y="2797"/>
                    </a:lnTo>
                    <a:cubicBezTo>
                      <a:pt x="1603" y="2882"/>
                      <a:pt x="3207" y="2976"/>
                      <a:pt x="4809" y="3070"/>
                    </a:cubicBezTo>
                    <a:cubicBezTo>
                      <a:pt x="3886" y="2095"/>
                      <a:pt x="3018" y="1071"/>
                      <a:pt x="22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6" name="Google Shape;6446;p61"/>
              <p:cNvSpPr/>
              <p:nvPr/>
            </p:nvSpPr>
            <p:spPr>
              <a:xfrm>
                <a:off x="1358500" y="3487800"/>
                <a:ext cx="78250" cy="37550"/>
              </a:xfrm>
              <a:custGeom>
                <a:avLst/>
                <a:gdLst/>
                <a:ahLst/>
                <a:cxnLst/>
                <a:rect l="l" t="t" r="r" b="b"/>
                <a:pathLst>
                  <a:path w="3130" h="1502" extrusionOk="0">
                    <a:moveTo>
                      <a:pt x="1830" y="1"/>
                    </a:moveTo>
                    <a:lnTo>
                      <a:pt x="266" y="1283"/>
                    </a:lnTo>
                    <a:lnTo>
                      <a:pt x="1" y="1501"/>
                    </a:lnTo>
                    <a:cubicBezTo>
                      <a:pt x="1044" y="1479"/>
                      <a:pt x="2087" y="1453"/>
                      <a:pt x="3130" y="1424"/>
                    </a:cubicBezTo>
                    <a:lnTo>
                      <a:pt x="18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7" name="Google Shape;6447;p61"/>
              <p:cNvSpPr/>
              <p:nvPr/>
            </p:nvSpPr>
            <p:spPr>
              <a:xfrm>
                <a:off x="2361200" y="3502450"/>
                <a:ext cx="8600" cy="7850"/>
              </a:xfrm>
              <a:custGeom>
                <a:avLst/>
                <a:gdLst/>
                <a:ahLst/>
                <a:cxnLst/>
                <a:rect l="l" t="t" r="r" b="b"/>
                <a:pathLst>
                  <a:path w="344" h="314" extrusionOk="0">
                    <a:moveTo>
                      <a:pt x="305" y="1"/>
                    </a:moveTo>
                    <a:cubicBezTo>
                      <a:pt x="204" y="106"/>
                      <a:pt x="103" y="210"/>
                      <a:pt x="1" y="313"/>
                    </a:cubicBezTo>
                    <a:cubicBezTo>
                      <a:pt x="62" y="300"/>
                      <a:pt x="125" y="285"/>
                      <a:pt x="188" y="270"/>
                    </a:cubicBezTo>
                    <a:cubicBezTo>
                      <a:pt x="285" y="246"/>
                      <a:pt x="343" y="136"/>
                      <a:pt x="316" y="41"/>
                    </a:cubicBezTo>
                    <a:cubicBezTo>
                      <a:pt x="313" y="28"/>
                      <a:pt x="310" y="15"/>
                      <a:pt x="30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8" name="Google Shape;6448;p61"/>
              <p:cNvSpPr/>
              <p:nvPr/>
            </p:nvSpPr>
            <p:spPr>
              <a:xfrm>
                <a:off x="1870550" y="3468925"/>
                <a:ext cx="63025" cy="35875"/>
              </a:xfrm>
              <a:custGeom>
                <a:avLst/>
                <a:gdLst/>
                <a:ahLst/>
                <a:cxnLst/>
                <a:rect l="l" t="t" r="r" b="b"/>
                <a:pathLst>
                  <a:path w="2521" h="1435" extrusionOk="0">
                    <a:moveTo>
                      <a:pt x="1153" y="0"/>
                    </a:moveTo>
                    <a:lnTo>
                      <a:pt x="274" y="1094"/>
                    </a:lnTo>
                    <a:lnTo>
                      <a:pt x="1" y="1434"/>
                    </a:lnTo>
                    <a:cubicBezTo>
                      <a:pt x="447" y="1430"/>
                      <a:pt x="893" y="1427"/>
                      <a:pt x="1339" y="1427"/>
                    </a:cubicBezTo>
                    <a:cubicBezTo>
                      <a:pt x="1733" y="1427"/>
                      <a:pt x="2127" y="1429"/>
                      <a:pt x="2520" y="1433"/>
                    </a:cubicBezTo>
                    <a:cubicBezTo>
                      <a:pt x="2049" y="970"/>
                      <a:pt x="1593" y="492"/>
                      <a:pt x="11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49" name="Google Shape;6449;p61"/>
              <p:cNvSpPr/>
              <p:nvPr/>
            </p:nvSpPr>
            <p:spPr>
              <a:xfrm>
                <a:off x="2030575" y="3469325"/>
                <a:ext cx="71050" cy="40200"/>
              </a:xfrm>
              <a:custGeom>
                <a:avLst/>
                <a:gdLst/>
                <a:ahLst/>
                <a:cxnLst/>
                <a:rect l="l" t="t" r="r" b="b"/>
                <a:pathLst>
                  <a:path w="2842" h="1608" extrusionOk="0">
                    <a:moveTo>
                      <a:pt x="1500" y="0"/>
                    </a:moveTo>
                    <a:cubicBezTo>
                      <a:pt x="1060" y="408"/>
                      <a:pt x="633" y="830"/>
                      <a:pt x="218" y="1266"/>
                    </a:cubicBezTo>
                    <a:cubicBezTo>
                      <a:pt x="145" y="1343"/>
                      <a:pt x="72" y="1420"/>
                      <a:pt x="0" y="1498"/>
                    </a:cubicBezTo>
                    <a:cubicBezTo>
                      <a:pt x="272" y="1508"/>
                      <a:pt x="543" y="1516"/>
                      <a:pt x="815" y="1526"/>
                    </a:cubicBezTo>
                    <a:cubicBezTo>
                      <a:pt x="1492" y="1550"/>
                      <a:pt x="2167" y="1578"/>
                      <a:pt x="2842" y="1608"/>
                    </a:cubicBezTo>
                    <a:cubicBezTo>
                      <a:pt x="2349" y="1106"/>
                      <a:pt x="1847" y="610"/>
                      <a:pt x="1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0" name="Google Shape;6450;p61"/>
              <p:cNvSpPr/>
              <p:nvPr/>
            </p:nvSpPr>
            <p:spPr>
              <a:xfrm>
                <a:off x="1724125" y="3483175"/>
                <a:ext cx="47200" cy="26675"/>
              </a:xfrm>
              <a:custGeom>
                <a:avLst/>
                <a:gdLst/>
                <a:ahLst/>
                <a:cxnLst/>
                <a:rect l="l" t="t" r="r" b="b"/>
                <a:pathLst>
                  <a:path w="1888" h="1067" extrusionOk="0">
                    <a:moveTo>
                      <a:pt x="1079" y="1"/>
                    </a:moveTo>
                    <a:lnTo>
                      <a:pt x="1" y="1066"/>
                    </a:lnTo>
                    <a:cubicBezTo>
                      <a:pt x="630" y="1033"/>
                      <a:pt x="1259" y="1001"/>
                      <a:pt x="1888" y="974"/>
                    </a:cubicBezTo>
                    <a:cubicBezTo>
                      <a:pt x="1621" y="661"/>
                      <a:pt x="1357" y="347"/>
                      <a:pt x="1097" y="29"/>
                    </a:cubicBezTo>
                    <a:cubicBezTo>
                      <a:pt x="1089" y="20"/>
                      <a:pt x="1083" y="1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1" name="Google Shape;6451;p61"/>
              <p:cNvSpPr/>
              <p:nvPr/>
            </p:nvSpPr>
            <p:spPr>
              <a:xfrm>
                <a:off x="1545900" y="3497150"/>
                <a:ext cx="47275" cy="22350"/>
              </a:xfrm>
              <a:custGeom>
                <a:avLst/>
                <a:gdLst/>
                <a:ahLst/>
                <a:cxnLst/>
                <a:rect l="l" t="t" r="r" b="b"/>
                <a:pathLst>
                  <a:path w="1891" h="894" extrusionOk="0">
                    <a:moveTo>
                      <a:pt x="1103" y="0"/>
                    </a:moveTo>
                    <a:lnTo>
                      <a:pt x="0" y="893"/>
                    </a:lnTo>
                    <a:cubicBezTo>
                      <a:pt x="630" y="866"/>
                      <a:pt x="1260" y="836"/>
                      <a:pt x="1891" y="803"/>
                    </a:cubicBezTo>
                    <a:cubicBezTo>
                      <a:pt x="1624" y="540"/>
                      <a:pt x="1361" y="272"/>
                      <a:pt x="1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2" name="Google Shape;6452;p61"/>
              <p:cNvSpPr/>
              <p:nvPr/>
            </p:nvSpPr>
            <p:spPr>
              <a:xfrm>
                <a:off x="1137975" y="3198925"/>
                <a:ext cx="1220950" cy="192425"/>
              </a:xfrm>
              <a:custGeom>
                <a:avLst/>
                <a:gdLst/>
                <a:ahLst/>
                <a:cxnLst/>
                <a:rect l="l" t="t" r="r" b="b"/>
                <a:pathLst>
                  <a:path w="48838" h="7697" extrusionOk="0">
                    <a:moveTo>
                      <a:pt x="43632" y="0"/>
                    </a:moveTo>
                    <a:cubicBezTo>
                      <a:pt x="43598" y="0"/>
                      <a:pt x="43564" y="13"/>
                      <a:pt x="43537" y="38"/>
                    </a:cubicBezTo>
                    <a:cubicBezTo>
                      <a:pt x="42242" y="1283"/>
                      <a:pt x="41002" y="2581"/>
                      <a:pt x="39816" y="3932"/>
                    </a:cubicBezTo>
                    <a:lnTo>
                      <a:pt x="37565" y="626"/>
                    </a:lnTo>
                    <a:cubicBezTo>
                      <a:pt x="37536" y="585"/>
                      <a:pt x="37490" y="560"/>
                      <a:pt x="37444" y="560"/>
                    </a:cubicBezTo>
                    <a:cubicBezTo>
                      <a:pt x="37413" y="560"/>
                      <a:pt x="37381" y="572"/>
                      <a:pt x="37355" y="599"/>
                    </a:cubicBezTo>
                    <a:cubicBezTo>
                      <a:pt x="36257" y="1727"/>
                      <a:pt x="35222" y="2914"/>
                      <a:pt x="34256" y="4156"/>
                    </a:cubicBezTo>
                    <a:cubicBezTo>
                      <a:pt x="33087" y="2939"/>
                      <a:pt x="31829" y="1811"/>
                      <a:pt x="30491" y="781"/>
                    </a:cubicBezTo>
                    <a:cubicBezTo>
                      <a:pt x="30474" y="767"/>
                      <a:pt x="30453" y="761"/>
                      <a:pt x="30430" y="761"/>
                    </a:cubicBezTo>
                    <a:cubicBezTo>
                      <a:pt x="30393" y="761"/>
                      <a:pt x="30354" y="778"/>
                      <a:pt x="30330" y="801"/>
                    </a:cubicBezTo>
                    <a:cubicBezTo>
                      <a:pt x="29244" y="1884"/>
                      <a:pt x="28204" y="3011"/>
                      <a:pt x="27210" y="4181"/>
                    </a:cubicBezTo>
                    <a:lnTo>
                      <a:pt x="24715" y="1187"/>
                    </a:lnTo>
                    <a:cubicBezTo>
                      <a:pt x="24693" y="1161"/>
                      <a:pt x="24659" y="1148"/>
                      <a:pt x="24624" y="1148"/>
                    </a:cubicBezTo>
                    <a:cubicBezTo>
                      <a:pt x="24587" y="1148"/>
                      <a:pt x="24550" y="1162"/>
                      <a:pt x="24526" y="1187"/>
                    </a:cubicBezTo>
                    <a:cubicBezTo>
                      <a:pt x="23218" y="2566"/>
                      <a:pt x="21869" y="3904"/>
                      <a:pt x="20480" y="5203"/>
                    </a:cubicBezTo>
                    <a:lnTo>
                      <a:pt x="17911" y="1875"/>
                    </a:lnTo>
                    <a:cubicBezTo>
                      <a:pt x="17881" y="1836"/>
                      <a:pt x="17833" y="1809"/>
                      <a:pt x="17787" y="1809"/>
                    </a:cubicBezTo>
                    <a:cubicBezTo>
                      <a:pt x="17756" y="1809"/>
                      <a:pt x="17726" y="1821"/>
                      <a:pt x="17700" y="1848"/>
                    </a:cubicBezTo>
                    <a:cubicBezTo>
                      <a:pt x="16538" y="3121"/>
                      <a:pt x="15267" y="4287"/>
                      <a:pt x="13900" y="5335"/>
                    </a:cubicBezTo>
                    <a:cubicBezTo>
                      <a:pt x="12781" y="4235"/>
                      <a:pt x="11720" y="3076"/>
                      <a:pt x="10721" y="1866"/>
                    </a:cubicBezTo>
                    <a:cubicBezTo>
                      <a:pt x="10699" y="1839"/>
                      <a:pt x="10665" y="1827"/>
                      <a:pt x="10631" y="1827"/>
                    </a:cubicBezTo>
                    <a:cubicBezTo>
                      <a:pt x="10595" y="1827"/>
                      <a:pt x="10557" y="1841"/>
                      <a:pt x="10533" y="1866"/>
                    </a:cubicBezTo>
                    <a:cubicBezTo>
                      <a:pt x="9321" y="3075"/>
                      <a:pt x="8026" y="4199"/>
                      <a:pt x="6656" y="5228"/>
                    </a:cubicBezTo>
                    <a:lnTo>
                      <a:pt x="3959" y="1800"/>
                    </a:lnTo>
                    <a:cubicBezTo>
                      <a:pt x="3937" y="1773"/>
                      <a:pt x="3905" y="1761"/>
                      <a:pt x="3873" y="1761"/>
                    </a:cubicBezTo>
                    <a:cubicBezTo>
                      <a:pt x="3835" y="1761"/>
                      <a:pt x="3796" y="1776"/>
                      <a:pt x="3770" y="1800"/>
                    </a:cubicBezTo>
                    <a:cubicBezTo>
                      <a:pt x="2761" y="2709"/>
                      <a:pt x="1781" y="3648"/>
                      <a:pt x="828" y="4618"/>
                    </a:cubicBezTo>
                    <a:cubicBezTo>
                      <a:pt x="593" y="4949"/>
                      <a:pt x="343" y="5269"/>
                      <a:pt x="76" y="5579"/>
                    </a:cubicBezTo>
                    <a:cubicBezTo>
                      <a:pt x="2" y="5664"/>
                      <a:pt x="1" y="5812"/>
                      <a:pt x="114" y="5870"/>
                    </a:cubicBezTo>
                    <a:lnTo>
                      <a:pt x="1134" y="6399"/>
                    </a:lnTo>
                    <a:cubicBezTo>
                      <a:pt x="1968" y="5679"/>
                      <a:pt x="2768" y="4922"/>
                      <a:pt x="3535" y="4129"/>
                    </a:cubicBezTo>
                    <a:lnTo>
                      <a:pt x="6336" y="6483"/>
                    </a:lnTo>
                    <a:cubicBezTo>
                      <a:pt x="6528" y="6643"/>
                      <a:pt x="6732" y="6873"/>
                      <a:pt x="6974" y="6951"/>
                    </a:cubicBezTo>
                    <a:cubicBezTo>
                      <a:pt x="7025" y="6968"/>
                      <a:pt x="7075" y="6975"/>
                      <a:pt x="7123" y="6975"/>
                    </a:cubicBezTo>
                    <a:cubicBezTo>
                      <a:pt x="7309" y="6975"/>
                      <a:pt x="7472" y="6864"/>
                      <a:pt x="7621" y="6743"/>
                    </a:cubicBezTo>
                    <a:cubicBezTo>
                      <a:pt x="8111" y="6344"/>
                      <a:pt x="8598" y="5941"/>
                      <a:pt x="9086" y="5541"/>
                    </a:cubicBezTo>
                    <a:lnTo>
                      <a:pt x="10650" y="4258"/>
                    </a:lnTo>
                    <a:lnTo>
                      <a:pt x="13464" y="7335"/>
                    </a:lnTo>
                    <a:cubicBezTo>
                      <a:pt x="13491" y="7365"/>
                      <a:pt x="13522" y="7377"/>
                      <a:pt x="13553" y="7377"/>
                    </a:cubicBezTo>
                    <a:cubicBezTo>
                      <a:pt x="13604" y="7377"/>
                      <a:pt x="13653" y="7342"/>
                      <a:pt x="13675" y="7294"/>
                    </a:cubicBezTo>
                    <a:cubicBezTo>
                      <a:pt x="13727" y="7309"/>
                      <a:pt x="13778" y="7315"/>
                      <a:pt x="13828" y="7315"/>
                    </a:cubicBezTo>
                    <a:cubicBezTo>
                      <a:pt x="14090" y="7315"/>
                      <a:pt x="14332" y="7132"/>
                      <a:pt x="14533" y="6969"/>
                    </a:cubicBezTo>
                    <a:cubicBezTo>
                      <a:pt x="14868" y="6698"/>
                      <a:pt x="15203" y="6427"/>
                      <a:pt x="15538" y="6155"/>
                    </a:cubicBezTo>
                    <a:lnTo>
                      <a:pt x="17419" y="4632"/>
                    </a:lnTo>
                    <a:cubicBezTo>
                      <a:pt x="18446" y="5714"/>
                      <a:pt x="19545" y="6726"/>
                      <a:pt x="20709" y="7658"/>
                    </a:cubicBezTo>
                    <a:cubicBezTo>
                      <a:pt x="20739" y="7682"/>
                      <a:pt x="20774" y="7696"/>
                      <a:pt x="20808" y="7696"/>
                    </a:cubicBezTo>
                    <a:cubicBezTo>
                      <a:pt x="20840" y="7696"/>
                      <a:pt x="20872" y="7685"/>
                      <a:pt x="20898" y="7658"/>
                    </a:cubicBezTo>
                    <a:lnTo>
                      <a:pt x="24524" y="4073"/>
                    </a:lnTo>
                    <a:cubicBezTo>
                      <a:pt x="24529" y="4084"/>
                      <a:pt x="24534" y="4093"/>
                      <a:pt x="24542" y="4101"/>
                    </a:cubicBezTo>
                    <a:cubicBezTo>
                      <a:pt x="24953" y="4602"/>
                      <a:pt x="25372" y="5096"/>
                      <a:pt x="25799" y="5584"/>
                    </a:cubicBezTo>
                    <a:cubicBezTo>
                      <a:pt x="26224" y="6071"/>
                      <a:pt x="26649" y="6565"/>
                      <a:pt x="27101" y="7028"/>
                    </a:cubicBezTo>
                    <a:cubicBezTo>
                      <a:pt x="27174" y="7104"/>
                      <a:pt x="27258" y="7168"/>
                      <a:pt x="27364" y="7168"/>
                    </a:cubicBezTo>
                    <a:cubicBezTo>
                      <a:pt x="27375" y="7168"/>
                      <a:pt x="27387" y="7168"/>
                      <a:pt x="27399" y="7166"/>
                    </a:cubicBezTo>
                    <a:cubicBezTo>
                      <a:pt x="27540" y="7148"/>
                      <a:pt x="27623" y="7029"/>
                      <a:pt x="27706" y="6926"/>
                    </a:cubicBezTo>
                    <a:lnTo>
                      <a:pt x="28308" y="6177"/>
                    </a:lnTo>
                    <a:lnTo>
                      <a:pt x="29577" y="4598"/>
                    </a:lnTo>
                    <a:lnTo>
                      <a:pt x="30456" y="3504"/>
                    </a:lnTo>
                    <a:cubicBezTo>
                      <a:pt x="31306" y="4453"/>
                      <a:pt x="32214" y="5349"/>
                      <a:pt x="33175" y="6186"/>
                    </a:cubicBezTo>
                    <a:cubicBezTo>
                      <a:pt x="33298" y="6294"/>
                      <a:pt x="33424" y="6401"/>
                      <a:pt x="33549" y="6507"/>
                    </a:cubicBezTo>
                    <a:cubicBezTo>
                      <a:pt x="33662" y="6602"/>
                      <a:pt x="33776" y="6710"/>
                      <a:pt x="33922" y="6746"/>
                    </a:cubicBezTo>
                    <a:cubicBezTo>
                      <a:pt x="33954" y="6754"/>
                      <a:pt x="33984" y="6758"/>
                      <a:pt x="34014" y="6758"/>
                    </a:cubicBezTo>
                    <a:cubicBezTo>
                      <a:pt x="34270" y="6758"/>
                      <a:pt x="34431" y="6482"/>
                      <a:pt x="34581" y="6301"/>
                    </a:cubicBezTo>
                    <a:cubicBezTo>
                      <a:pt x="35010" y="5780"/>
                      <a:pt x="35457" y="5275"/>
                      <a:pt x="35922" y="4786"/>
                    </a:cubicBezTo>
                    <a:cubicBezTo>
                      <a:pt x="36336" y="4350"/>
                      <a:pt x="36763" y="3928"/>
                      <a:pt x="37204" y="3520"/>
                    </a:cubicBezTo>
                    <a:cubicBezTo>
                      <a:pt x="37875" y="4700"/>
                      <a:pt x="39124" y="5452"/>
                      <a:pt x="39780" y="6653"/>
                    </a:cubicBezTo>
                    <a:cubicBezTo>
                      <a:pt x="39803" y="6694"/>
                      <a:pt x="39853" y="6720"/>
                      <a:pt x="39901" y="6720"/>
                    </a:cubicBezTo>
                    <a:cubicBezTo>
                      <a:pt x="39935" y="6720"/>
                      <a:pt x="39968" y="6707"/>
                      <a:pt x="39990" y="6679"/>
                    </a:cubicBezTo>
                    <a:lnTo>
                      <a:pt x="43320" y="2563"/>
                    </a:lnTo>
                    <a:cubicBezTo>
                      <a:pt x="43345" y="2533"/>
                      <a:pt x="43356" y="2495"/>
                      <a:pt x="43351" y="2457"/>
                    </a:cubicBezTo>
                    <a:lnTo>
                      <a:pt x="43351" y="2457"/>
                    </a:lnTo>
                    <a:cubicBezTo>
                      <a:pt x="44304" y="3717"/>
                      <a:pt x="45337" y="4913"/>
                      <a:pt x="46446" y="6038"/>
                    </a:cubicBezTo>
                    <a:cubicBezTo>
                      <a:pt x="46642" y="6238"/>
                      <a:pt x="46874" y="6562"/>
                      <a:pt x="47172" y="6562"/>
                    </a:cubicBezTo>
                    <a:cubicBezTo>
                      <a:pt x="47223" y="6562"/>
                      <a:pt x="47276" y="6552"/>
                      <a:pt x="47332" y="6530"/>
                    </a:cubicBezTo>
                    <a:cubicBezTo>
                      <a:pt x="47496" y="6467"/>
                      <a:pt x="47638" y="6340"/>
                      <a:pt x="47774" y="6233"/>
                    </a:cubicBezTo>
                    <a:cubicBezTo>
                      <a:pt x="47906" y="6130"/>
                      <a:pt x="48032" y="6020"/>
                      <a:pt x="48157" y="5907"/>
                    </a:cubicBezTo>
                    <a:cubicBezTo>
                      <a:pt x="48196" y="5852"/>
                      <a:pt x="48235" y="5797"/>
                      <a:pt x="48274" y="5740"/>
                    </a:cubicBezTo>
                    <a:cubicBezTo>
                      <a:pt x="48482" y="5439"/>
                      <a:pt x="48837" y="5043"/>
                      <a:pt x="48798" y="4650"/>
                    </a:cubicBezTo>
                    <a:cubicBezTo>
                      <a:pt x="48762" y="4283"/>
                      <a:pt x="48351" y="4014"/>
                      <a:pt x="48089" y="3803"/>
                    </a:cubicBezTo>
                    <a:cubicBezTo>
                      <a:pt x="48019" y="3747"/>
                      <a:pt x="47947" y="3692"/>
                      <a:pt x="47876" y="3639"/>
                    </a:cubicBezTo>
                    <a:cubicBezTo>
                      <a:pt x="47626" y="3837"/>
                      <a:pt x="47374" y="4033"/>
                      <a:pt x="47119" y="4224"/>
                    </a:cubicBezTo>
                    <a:cubicBezTo>
                      <a:pt x="46200" y="2670"/>
                      <a:pt x="45057" y="1259"/>
                      <a:pt x="43727" y="38"/>
                    </a:cubicBezTo>
                    <a:cubicBezTo>
                      <a:pt x="43700" y="13"/>
                      <a:pt x="43666" y="0"/>
                      <a:pt x="43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3" name="Google Shape;6453;p61"/>
              <p:cNvSpPr/>
              <p:nvPr/>
            </p:nvSpPr>
            <p:spPr>
              <a:xfrm>
                <a:off x="1156100" y="3381375"/>
                <a:ext cx="1212750" cy="147900"/>
              </a:xfrm>
              <a:custGeom>
                <a:avLst/>
                <a:gdLst/>
                <a:ahLst/>
                <a:cxnLst/>
                <a:rect l="l" t="t" r="r" b="b"/>
                <a:pathLst>
                  <a:path w="48510" h="5916" extrusionOk="0">
                    <a:moveTo>
                      <a:pt x="42907" y="0"/>
                    </a:moveTo>
                    <a:cubicBezTo>
                      <a:pt x="42873" y="0"/>
                      <a:pt x="42839" y="13"/>
                      <a:pt x="42813" y="38"/>
                    </a:cubicBezTo>
                    <a:cubicBezTo>
                      <a:pt x="41517" y="1283"/>
                      <a:pt x="40277" y="2580"/>
                      <a:pt x="39091" y="3932"/>
                    </a:cubicBezTo>
                    <a:lnTo>
                      <a:pt x="36840" y="626"/>
                    </a:lnTo>
                    <a:cubicBezTo>
                      <a:pt x="36812" y="585"/>
                      <a:pt x="36767" y="560"/>
                      <a:pt x="36721" y="560"/>
                    </a:cubicBezTo>
                    <a:cubicBezTo>
                      <a:pt x="36689" y="560"/>
                      <a:pt x="36656" y="572"/>
                      <a:pt x="36630" y="600"/>
                    </a:cubicBezTo>
                    <a:cubicBezTo>
                      <a:pt x="35532" y="1727"/>
                      <a:pt x="34497" y="2913"/>
                      <a:pt x="33531" y="4155"/>
                    </a:cubicBezTo>
                    <a:cubicBezTo>
                      <a:pt x="32362" y="2939"/>
                      <a:pt x="31103" y="1810"/>
                      <a:pt x="29766" y="779"/>
                    </a:cubicBezTo>
                    <a:cubicBezTo>
                      <a:pt x="29749" y="766"/>
                      <a:pt x="29727" y="761"/>
                      <a:pt x="29705" y="761"/>
                    </a:cubicBezTo>
                    <a:cubicBezTo>
                      <a:pt x="29667" y="761"/>
                      <a:pt x="29628" y="777"/>
                      <a:pt x="29604" y="801"/>
                    </a:cubicBezTo>
                    <a:cubicBezTo>
                      <a:pt x="28519" y="1884"/>
                      <a:pt x="27479" y="3011"/>
                      <a:pt x="26485" y="4181"/>
                    </a:cubicBezTo>
                    <a:lnTo>
                      <a:pt x="23990" y="1185"/>
                    </a:lnTo>
                    <a:cubicBezTo>
                      <a:pt x="23968" y="1159"/>
                      <a:pt x="23934" y="1147"/>
                      <a:pt x="23899" y="1147"/>
                    </a:cubicBezTo>
                    <a:cubicBezTo>
                      <a:pt x="23862" y="1147"/>
                      <a:pt x="23825" y="1161"/>
                      <a:pt x="23801" y="1185"/>
                    </a:cubicBezTo>
                    <a:cubicBezTo>
                      <a:pt x="22493" y="2564"/>
                      <a:pt x="21144" y="3903"/>
                      <a:pt x="19755" y="5201"/>
                    </a:cubicBezTo>
                    <a:lnTo>
                      <a:pt x="17186" y="1874"/>
                    </a:lnTo>
                    <a:cubicBezTo>
                      <a:pt x="17156" y="1836"/>
                      <a:pt x="17108" y="1808"/>
                      <a:pt x="17061" y="1808"/>
                    </a:cubicBezTo>
                    <a:cubicBezTo>
                      <a:pt x="17031" y="1808"/>
                      <a:pt x="17001" y="1820"/>
                      <a:pt x="16975" y="1848"/>
                    </a:cubicBezTo>
                    <a:cubicBezTo>
                      <a:pt x="15813" y="3119"/>
                      <a:pt x="14542" y="4286"/>
                      <a:pt x="13175" y="5334"/>
                    </a:cubicBezTo>
                    <a:cubicBezTo>
                      <a:pt x="12056" y="4234"/>
                      <a:pt x="10995" y="3076"/>
                      <a:pt x="9996" y="1866"/>
                    </a:cubicBezTo>
                    <a:cubicBezTo>
                      <a:pt x="9974" y="1839"/>
                      <a:pt x="9941" y="1827"/>
                      <a:pt x="9907" y="1827"/>
                    </a:cubicBezTo>
                    <a:cubicBezTo>
                      <a:pt x="9870" y="1827"/>
                      <a:pt x="9832" y="1841"/>
                      <a:pt x="9807" y="1866"/>
                    </a:cubicBezTo>
                    <a:cubicBezTo>
                      <a:pt x="8595" y="3075"/>
                      <a:pt x="7300" y="4198"/>
                      <a:pt x="5931" y="5228"/>
                    </a:cubicBezTo>
                    <a:lnTo>
                      <a:pt x="3234" y="1800"/>
                    </a:lnTo>
                    <a:cubicBezTo>
                      <a:pt x="3212" y="1773"/>
                      <a:pt x="3180" y="1761"/>
                      <a:pt x="3147" y="1761"/>
                    </a:cubicBezTo>
                    <a:cubicBezTo>
                      <a:pt x="3110" y="1761"/>
                      <a:pt x="3070" y="1777"/>
                      <a:pt x="3045" y="1800"/>
                    </a:cubicBezTo>
                    <a:cubicBezTo>
                      <a:pt x="2316" y="2457"/>
                      <a:pt x="1601" y="3130"/>
                      <a:pt x="900" y="3819"/>
                    </a:cubicBezTo>
                    <a:cubicBezTo>
                      <a:pt x="661" y="4440"/>
                      <a:pt x="386" y="5046"/>
                      <a:pt x="76" y="5636"/>
                    </a:cubicBezTo>
                    <a:cubicBezTo>
                      <a:pt x="1" y="5781"/>
                      <a:pt x="129" y="5915"/>
                      <a:pt x="252" y="5915"/>
                    </a:cubicBezTo>
                    <a:cubicBezTo>
                      <a:pt x="298" y="5915"/>
                      <a:pt x="344" y="5897"/>
                      <a:pt x="377" y="5853"/>
                    </a:cubicBezTo>
                    <a:cubicBezTo>
                      <a:pt x="407" y="5872"/>
                      <a:pt x="440" y="5882"/>
                      <a:pt x="475" y="5882"/>
                    </a:cubicBezTo>
                    <a:cubicBezTo>
                      <a:pt x="477" y="5882"/>
                      <a:pt x="479" y="5881"/>
                      <a:pt x="480" y="5881"/>
                    </a:cubicBezTo>
                    <a:lnTo>
                      <a:pt x="1003" y="5875"/>
                    </a:lnTo>
                    <a:cubicBezTo>
                      <a:pt x="1624" y="5314"/>
                      <a:pt x="2227" y="4731"/>
                      <a:pt x="2810" y="4128"/>
                    </a:cubicBezTo>
                    <a:lnTo>
                      <a:pt x="4821" y="5820"/>
                    </a:lnTo>
                    <a:cubicBezTo>
                      <a:pt x="5913" y="5802"/>
                      <a:pt x="7005" y="5782"/>
                      <a:pt x="8096" y="5759"/>
                    </a:cubicBezTo>
                    <a:lnTo>
                      <a:pt x="8361" y="5541"/>
                    </a:lnTo>
                    <a:lnTo>
                      <a:pt x="9925" y="4259"/>
                    </a:lnTo>
                    <a:lnTo>
                      <a:pt x="11225" y="5681"/>
                    </a:lnTo>
                    <a:cubicBezTo>
                      <a:pt x="12681" y="5639"/>
                      <a:pt x="14137" y="5586"/>
                      <a:pt x="15592" y="5524"/>
                    </a:cubicBezTo>
                    <a:lnTo>
                      <a:pt x="16695" y="4631"/>
                    </a:lnTo>
                    <a:cubicBezTo>
                      <a:pt x="16953" y="4903"/>
                      <a:pt x="17216" y="5171"/>
                      <a:pt x="17484" y="5434"/>
                    </a:cubicBezTo>
                    <a:cubicBezTo>
                      <a:pt x="17723" y="5422"/>
                      <a:pt x="17961" y="5409"/>
                      <a:pt x="18200" y="5397"/>
                    </a:cubicBezTo>
                    <a:cubicBezTo>
                      <a:pt x="19707" y="5314"/>
                      <a:pt x="21214" y="5220"/>
                      <a:pt x="22722" y="5139"/>
                    </a:cubicBezTo>
                    <a:lnTo>
                      <a:pt x="23800" y="4073"/>
                    </a:lnTo>
                    <a:cubicBezTo>
                      <a:pt x="23804" y="4084"/>
                      <a:pt x="23810" y="4093"/>
                      <a:pt x="23818" y="4102"/>
                    </a:cubicBezTo>
                    <a:cubicBezTo>
                      <a:pt x="24078" y="4419"/>
                      <a:pt x="24342" y="4733"/>
                      <a:pt x="24609" y="5046"/>
                    </a:cubicBezTo>
                    <a:cubicBezTo>
                      <a:pt x="25403" y="5011"/>
                      <a:pt x="26197" y="4983"/>
                      <a:pt x="26991" y="4964"/>
                    </a:cubicBezTo>
                    <a:cubicBezTo>
                      <a:pt x="27521" y="4951"/>
                      <a:pt x="28050" y="4942"/>
                      <a:pt x="28579" y="4937"/>
                    </a:cubicBezTo>
                    <a:lnTo>
                      <a:pt x="28852" y="4597"/>
                    </a:lnTo>
                    <a:lnTo>
                      <a:pt x="29731" y="3503"/>
                    </a:lnTo>
                    <a:cubicBezTo>
                      <a:pt x="30171" y="3995"/>
                      <a:pt x="30627" y="4473"/>
                      <a:pt x="31098" y="4935"/>
                    </a:cubicBezTo>
                    <a:cubicBezTo>
                      <a:pt x="32392" y="4947"/>
                      <a:pt x="33686" y="4973"/>
                      <a:pt x="34979" y="5017"/>
                    </a:cubicBezTo>
                    <a:cubicBezTo>
                      <a:pt x="35051" y="4939"/>
                      <a:pt x="35125" y="4862"/>
                      <a:pt x="35197" y="4784"/>
                    </a:cubicBezTo>
                    <a:cubicBezTo>
                      <a:pt x="35612" y="4349"/>
                      <a:pt x="36039" y="3927"/>
                      <a:pt x="36480" y="3519"/>
                    </a:cubicBezTo>
                    <a:cubicBezTo>
                      <a:pt x="36826" y="4128"/>
                      <a:pt x="37328" y="4625"/>
                      <a:pt x="37821" y="5127"/>
                    </a:cubicBezTo>
                    <a:cubicBezTo>
                      <a:pt x="38687" y="5165"/>
                      <a:pt x="39553" y="5207"/>
                      <a:pt x="40418" y="5254"/>
                    </a:cubicBezTo>
                    <a:lnTo>
                      <a:pt x="42595" y="2561"/>
                    </a:lnTo>
                    <a:cubicBezTo>
                      <a:pt x="42620" y="2532"/>
                      <a:pt x="42631" y="2494"/>
                      <a:pt x="42626" y="2457"/>
                    </a:cubicBezTo>
                    <a:lnTo>
                      <a:pt x="42626" y="2457"/>
                    </a:lnTo>
                    <a:cubicBezTo>
                      <a:pt x="43436" y="3527"/>
                      <a:pt x="44304" y="4551"/>
                      <a:pt x="45227" y="5526"/>
                    </a:cubicBezTo>
                    <a:lnTo>
                      <a:pt x="45669" y="5553"/>
                    </a:lnTo>
                    <a:cubicBezTo>
                      <a:pt x="45674" y="5553"/>
                      <a:pt x="45679" y="5554"/>
                      <a:pt x="45683" y="5554"/>
                    </a:cubicBezTo>
                    <a:cubicBezTo>
                      <a:pt x="45717" y="5554"/>
                      <a:pt x="45751" y="5544"/>
                      <a:pt x="45779" y="5524"/>
                    </a:cubicBezTo>
                    <a:cubicBezTo>
                      <a:pt x="46595" y="5463"/>
                      <a:pt x="47406" y="5339"/>
                      <a:pt x="48205" y="5156"/>
                    </a:cubicBezTo>
                    <a:cubicBezTo>
                      <a:pt x="48307" y="5053"/>
                      <a:pt x="48409" y="4949"/>
                      <a:pt x="48510" y="4844"/>
                    </a:cubicBezTo>
                    <a:cubicBezTo>
                      <a:pt x="48476" y="4735"/>
                      <a:pt x="48431" y="4630"/>
                      <a:pt x="48376" y="4530"/>
                    </a:cubicBezTo>
                    <a:cubicBezTo>
                      <a:pt x="48392" y="4481"/>
                      <a:pt x="48387" y="4429"/>
                      <a:pt x="48359" y="4386"/>
                    </a:cubicBezTo>
                    <a:lnTo>
                      <a:pt x="47636" y="3243"/>
                    </a:lnTo>
                    <a:cubicBezTo>
                      <a:pt x="47230" y="3580"/>
                      <a:pt x="46816" y="3907"/>
                      <a:pt x="46395" y="4224"/>
                    </a:cubicBezTo>
                    <a:cubicBezTo>
                      <a:pt x="45476" y="2670"/>
                      <a:pt x="44332" y="1260"/>
                      <a:pt x="43002" y="38"/>
                    </a:cubicBezTo>
                    <a:cubicBezTo>
                      <a:pt x="42975" y="13"/>
                      <a:pt x="42941" y="0"/>
                      <a:pt x="429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4" name="Google Shape;6454;p61"/>
              <p:cNvSpPr/>
              <p:nvPr/>
            </p:nvSpPr>
            <p:spPr>
              <a:xfrm>
                <a:off x="1766425" y="3148325"/>
                <a:ext cx="107925" cy="60500"/>
              </a:xfrm>
              <a:custGeom>
                <a:avLst/>
                <a:gdLst/>
                <a:ahLst/>
                <a:cxnLst/>
                <a:rect l="l" t="t" r="r" b="b"/>
                <a:pathLst>
                  <a:path w="4317" h="2420" extrusionOk="0">
                    <a:moveTo>
                      <a:pt x="4317" y="0"/>
                    </a:moveTo>
                    <a:lnTo>
                      <a:pt x="4112" y="3"/>
                    </a:lnTo>
                    <a:lnTo>
                      <a:pt x="0" y="66"/>
                    </a:lnTo>
                    <a:cubicBezTo>
                      <a:pt x="218" y="324"/>
                      <a:pt x="439" y="581"/>
                      <a:pt x="662" y="835"/>
                    </a:cubicBezTo>
                    <a:cubicBezTo>
                      <a:pt x="1087" y="1322"/>
                      <a:pt x="1512" y="1815"/>
                      <a:pt x="1963" y="2279"/>
                    </a:cubicBezTo>
                    <a:cubicBezTo>
                      <a:pt x="2037" y="2354"/>
                      <a:pt x="2120" y="2419"/>
                      <a:pt x="2226" y="2419"/>
                    </a:cubicBezTo>
                    <a:cubicBezTo>
                      <a:pt x="2237" y="2419"/>
                      <a:pt x="2249" y="2418"/>
                      <a:pt x="2261" y="2417"/>
                    </a:cubicBezTo>
                    <a:cubicBezTo>
                      <a:pt x="2402" y="2399"/>
                      <a:pt x="2485" y="2279"/>
                      <a:pt x="2568" y="2175"/>
                    </a:cubicBezTo>
                    <a:cubicBezTo>
                      <a:pt x="2769" y="1927"/>
                      <a:pt x="2969" y="1677"/>
                      <a:pt x="3170" y="1427"/>
                    </a:cubicBezTo>
                    <a:lnTo>
                      <a:pt x="4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5" name="Google Shape;6455;p61"/>
              <p:cNvSpPr/>
              <p:nvPr/>
            </p:nvSpPr>
            <p:spPr>
              <a:xfrm>
                <a:off x="2263600" y="3141300"/>
                <a:ext cx="77650" cy="52325"/>
              </a:xfrm>
              <a:custGeom>
                <a:avLst/>
                <a:gdLst/>
                <a:ahLst/>
                <a:cxnLst/>
                <a:rect l="l" t="t" r="r" b="b"/>
                <a:pathLst>
                  <a:path w="3106" h="2093" extrusionOk="0">
                    <a:moveTo>
                      <a:pt x="2765" y="0"/>
                    </a:moveTo>
                    <a:cubicBezTo>
                      <a:pt x="2762" y="0"/>
                      <a:pt x="2759" y="0"/>
                      <a:pt x="2755" y="0"/>
                    </a:cubicBezTo>
                    <a:lnTo>
                      <a:pt x="1" y="42"/>
                    </a:lnTo>
                    <a:cubicBezTo>
                      <a:pt x="459" y="565"/>
                      <a:pt x="932" y="1074"/>
                      <a:pt x="1420" y="1570"/>
                    </a:cubicBezTo>
                    <a:cubicBezTo>
                      <a:pt x="1616" y="1769"/>
                      <a:pt x="1849" y="2093"/>
                      <a:pt x="2147" y="2093"/>
                    </a:cubicBezTo>
                    <a:cubicBezTo>
                      <a:pt x="2194" y="2093"/>
                      <a:pt x="2243" y="2084"/>
                      <a:pt x="2294" y="2066"/>
                    </a:cubicBezTo>
                    <a:lnTo>
                      <a:pt x="2063" y="1827"/>
                    </a:lnTo>
                    <a:lnTo>
                      <a:pt x="3020" y="306"/>
                    </a:lnTo>
                    <a:cubicBezTo>
                      <a:pt x="3105" y="170"/>
                      <a:pt x="2989" y="41"/>
                      <a:pt x="2865" y="32"/>
                    </a:cubicBezTo>
                    <a:cubicBezTo>
                      <a:pt x="2836" y="12"/>
                      <a:pt x="2801" y="0"/>
                      <a:pt x="2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6" name="Google Shape;6456;p61"/>
              <p:cNvSpPr/>
              <p:nvPr/>
            </p:nvSpPr>
            <p:spPr>
              <a:xfrm>
                <a:off x="2089275" y="3143600"/>
                <a:ext cx="91275" cy="53975"/>
              </a:xfrm>
              <a:custGeom>
                <a:avLst/>
                <a:gdLst/>
                <a:ahLst/>
                <a:cxnLst/>
                <a:rect l="l" t="t" r="r" b="b"/>
                <a:pathLst>
                  <a:path w="3651" h="2159" extrusionOk="0">
                    <a:moveTo>
                      <a:pt x="3650" y="1"/>
                    </a:moveTo>
                    <a:lnTo>
                      <a:pt x="1" y="57"/>
                    </a:lnTo>
                    <a:cubicBezTo>
                      <a:pt x="612" y="708"/>
                      <a:pt x="1298" y="1303"/>
                      <a:pt x="1728" y="2091"/>
                    </a:cubicBezTo>
                    <a:cubicBezTo>
                      <a:pt x="1751" y="2133"/>
                      <a:pt x="1801" y="2158"/>
                      <a:pt x="1850" y="2158"/>
                    </a:cubicBezTo>
                    <a:cubicBezTo>
                      <a:pt x="1884" y="2158"/>
                      <a:pt x="1917" y="2146"/>
                      <a:pt x="1939" y="2119"/>
                    </a:cubicBezTo>
                    <a:lnTo>
                      <a:pt x="3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7" name="Google Shape;6457;p61"/>
              <p:cNvSpPr/>
              <p:nvPr/>
            </p:nvSpPr>
            <p:spPr>
              <a:xfrm>
                <a:off x="1137100" y="3158650"/>
                <a:ext cx="63200" cy="36675"/>
              </a:xfrm>
              <a:custGeom>
                <a:avLst/>
                <a:gdLst/>
                <a:ahLst/>
                <a:cxnLst/>
                <a:rect l="l" t="t" r="r" b="b"/>
                <a:pathLst>
                  <a:path w="2528" h="1467" extrusionOk="0">
                    <a:moveTo>
                      <a:pt x="2528" y="1"/>
                    </a:moveTo>
                    <a:lnTo>
                      <a:pt x="447" y="33"/>
                    </a:lnTo>
                    <a:cubicBezTo>
                      <a:pt x="330" y="35"/>
                      <a:pt x="270" y="126"/>
                      <a:pt x="269" y="218"/>
                    </a:cubicBezTo>
                    <a:cubicBezTo>
                      <a:pt x="264" y="217"/>
                      <a:pt x="259" y="217"/>
                      <a:pt x="255" y="217"/>
                    </a:cubicBezTo>
                    <a:cubicBezTo>
                      <a:pt x="124" y="217"/>
                      <a:pt x="1" y="402"/>
                      <a:pt x="112" y="542"/>
                    </a:cubicBezTo>
                    <a:cubicBezTo>
                      <a:pt x="366" y="858"/>
                      <a:pt x="628" y="1166"/>
                      <a:pt x="898" y="1467"/>
                    </a:cubicBezTo>
                    <a:cubicBezTo>
                      <a:pt x="1456" y="995"/>
                      <a:pt x="2000" y="506"/>
                      <a:pt x="2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8" name="Google Shape;6458;p61"/>
              <p:cNvSpPr/>
              <p:nvPr/>
            </p:nvSpPr>
            <p:spPr>
              <a:xfrm>
                <a:off x="1928050" y="3145800"/>
                <a:ext cx="111250" cy="52750"/>
              </a:xfrm>
              <a:custGeom>
                <a:avLst/>
                <a:gdLst/>
                <a:ahLst/>
                <a:cxnLst/>
                <a:rect l="l" t="t" r="r" b="b"/>
                <a:pathLst>
                  <a:path w="4450" h="2110" extrusionOk="0">
                    <a:moveTo>
                      <a:pt x="4450" y="0"/>
                    </a:moveTo>
                    <a:lnTo>
                      <a:pt x="0" y="69"/>
                    </a:lnTo>
                    <a:cubicBezTo>
                      <a:pt x="506" y="576"/>
                      <a:pt x="1031" y="1065"/>
                      <a:pt x="1572" y="1536"/>
                    </a:cubicBezTo>
                    <a:cubicBezTo>
                      <a:pt x="1695" y="1645"/>
                      <a:pt x="1821" y="1752"/>
                      <a:pt x="1946" y="1859"/>
                    </a:cubicBezTo>
                    <a:cubicBezTo>
                      <a:pt x="2059" y="1952"/>
                      <a:pt x="2173" y="2061"/>
                      <a:pt x="2319" y="2098"/>
                    </a:cubicBezTo>
                    <a:cubicBezTo>
                      <a:pt x="2351" y="2106"/>
                      <a:pt x="2381" y="2109"/>
                      <a:pt x="2410" y="2109"/>
                    </a:cubicBezTo>
                    <a:cubicBezTo>
                      <a:pt x="2667" y="2109"/>
                      <a:pt x="2828" y="1833"/>
                      <a:pt x="2978" y="1651"/>
                    </a:cubicBezTo>
                    <a:cubicBezTo>
                      <a:pt x="3407" y="1130"/>
                      <a:pt x="3854" y="625"/>
                      <a:pt x="4319" y="136"/>
                    </a:cubicBezTo>
                    <a:cubicBezTo>
                      <a:pt x="4363" y="91"/>
                      <a:pt x="4406" y="46"/>
                      <a:pt x="4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59" name="Google Shape;6459;p61"/>
              <p:cNvSpPr/>
              <p:nvPr/>
            </p:nvSpPr>
            <p:spPr>
              <a:xfrm>
                <a:off x="1580650" y="3150500"/>
                <a:ext cx="151125" cy="71500"/>
              </a:xfrm>
              <a:custGeom>
                <a:avLst/>
                <a:gdLst/>
                <a:ahLst/>
                <a:cxnLst/>
                <a:rect l="l" t="t" r="r" b="b"/>
                <a:pathLst>
                  <a:path w="6045" h="2860" extrusionOk="0">
                    <a:moveTo>
                      <a:pt x="6045" y="0"/>
                    </a:moveTo>
                    <a:lnTo>
                      <a:pt x="3113" y="46"/>
                    </a:lnTo>
                    <a:cubicBezTo>
                      <a:pt x="2999" y="152"/>
                      <a:pt x="2886" y="259"/>
                      <a:pt x="2773" y="365"/>
                    </a:cubicBezTo>
                    <a:lnTo>
                      <a:pt x="2533" y="54"/>
                    </a:lnTo>
                    <a:lnTo>
                      <a:pt x="1" y="93"/>
                    </a:lnTo>
                    <a:cubicBezTo>
                      <a:pt x="944" y="1064"/>
                      <a:pt x="1946" y="1975"/>
                      <a:pt x="3003" y="2822"/>
                    </a:cubicBezTo>
                    <a:cubicBezTo>
                      <a:pt x="3033" y="2846"/>
                      <a:pt x="3068" y="2860"/>
                      <a:pt x="3102" y="2860"/>
                    </a:cubicBezTo>
                    <a:cubicBezTo>
                      <a:pt x="3134" y="2860"/>
                      <a:pt x="3165" y="2848"/>
                      <a:pt x="3191" y="2822"/>
                    </a:cubicBezTo>
                    <a:lnTo>
                      <a:pt x="60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0" name="Google Shape;6460;p61"/>
              <p:cNvSpPr/>
              <p:nvPr/>
            </p:nvSpPr>
            <p:spPr>
              <a:xfrm>
                <a:off x="1256125" y="3155900"/>
                <a:ext cx="123900" cy="48075"/>
              </a:xfrm>
              <a:custGeom>
                <a:avLst/>
                <a:gdLst/>
                <a:ahLst/>
                <a:cxnLst/>
                <a:rect l="l" t="t" r="r" b="b"/>
                <a:pathLst>
                  <a:path w="4956" h="1923" extrusionOk="0">
                    <a:moveTo>
                      <a:pt x="4955" y="0"/>
                    </a:moveTo>
                    <a:lnTo>
                      <a:pt x="2101" y="44"/>
                    </a:lnTo>
                    <a:cubicBezTo>
                      <a:pt x="2045" y="87"/>
                      <a:pt x="1988" y="131"/>
                      <a:pt x="1930" y="175"/>
                    </a:cubicBezTo>
                    <a:cubicBezTo>
                      <a:pt x="1897" y="132"/>
                      <a:pt x="1864" y="91"/>
                      <a:pt x="1831" y="48"/>
                    </a:cubicBezTo>
                    <a:lnTo>
                      <a:pt x="1" y="77"/>
                    </a:lnTo>
                    <a:lnTo>
                      <a:pt x="1610" y="1430"/>
                    </a:lnTo>
                    <a:cubicBezTo>
                      <a:pt x="1802" y="1591"/>
                      <a:pt x="2006" y="1820"/>
                      <a:pt x="2249" y="1899"/>
                    </a:cubicBezTo>
                    <a:cubicBezTo>
                      <a:pt x="2300" y="1915"/>
                      <a:pt x="2350" y="1923"/>
                      <a:pt x="2397" y="1923"/>
                    </a:cubicBezTo>
                    <a:cubicBezTo>
                      <a:pt x="2584" y="1923"/>
                      <a:pt x="2747" y="1811"/>
                      <a:pt x="2895" y="1691"/>
                    </a:cubicBezTo>
                    <a:cubicBezTo>
                      <a:pt x="3386" y="1292"/>
                      <a:pt x="3872" y="889"/>
                      <a:pt x="4361" y="488"/>
                    </a:cubicBezTo>
                    <a:lnTo>
                      <a:pt x="4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1" name="Google Shape;6461;p61"/>
              <p:cNvSpPr/>
              <p:nvPr/>
            </p:nvSpPr>
            <p:spPr>
              <a:xfrm>
                <a:off x="1421800" y="3153075"/>
                <a:ext cx="142150" cy="60975"/>
              </a:xfrm>
              <a:custGeom>
                <a:avLst/>
                <a:gdLst/>
                <a:ahLst/>
                <a:cxnLst/>
                <a:rect l="l" t="t" r="r" b="b"/>
                <a:pathLst>
                  <a:path w="5686" h="2439" extrusionOk="0">
                    <a:moveTo>
                      <a:pt x="5685" y="0"/>
                    </a:moveTo>
                    <a:lnTo>
                      <a:pt x="2997" y="42"/>
                    </a:lnTo>
                    <a:cubicBezTo>
                      <a:pt x="2849" y="161"/>
                      <a:pt x="2699" y="279"/>
                      <a:pt x="2547" y="395"/>
                    </a:cubicBezTo>
                    <a:cubicBezTo>
                      <a:pt x="2433" y="282"/>
                      <a:pt x="2318" y="168"/>
                      <a:pt x="2204" y="54"/>
                    </a:cubicBezTo>
                    <a:lnTo>
                      <a:pt x="0" y="88"/>
                    </a:lnTo>
                    <a:lnTo>
                      <a:pt x="2111" y="2396"/>
                    </a:lnTo>
                    <a:cubicBezTo>
                      <a:pt x="2138" y="2426"/>
                      <a:pt x="2169" y="2438"/>
                      <a:pt x="2199" y="2438"/>
                    </a:cubicBezTo>
                    <a:cubicBezTo>
                      <a:pt x="2251" y="2438"/>
                      <a:pt x="2300" y="2402"/>
                      <a:pt x="2322" y="2353"/>
                    </a:cubicBezTo>
                    <a:cubicBezTo>
                      <a:pt x="2374" y="2368"/>
                      <a:pt x="2426" y="2375"/>
                      <a:pt x="2477" y="2375"/>
                    </a:cubicBezTo>
                    <a:cubicBezTo>
                      <a:pt x="2739" y="2375"/>
                      <a:pt x="2980" y="2192"/>
                      <a:pt x="3181" y="2030"/>
                    </a:cubicBezTo>
                    <a:cubicBezTo>
                      <a:pt x="3516" y="1759"/>
                      <a:pt x="3851" y="1488"/>
                      <a:pt x="4185" y="1216"/>
                    </a:cubicBezTo>
                    <a:lnTo>
                      <a:pt x="5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2" name="Google Shape;6462;p61"/>
              <p:cNvSpPr/>
              <p:nvPr/>
            </p:nvSpPr>
            <p:spPr>
              <a:xfrm>
                <a:off x="1143175" y="3167550"/>
                <a:ext cx="1198475" cy="122825"/>
              </a:xfrm>
              <a:custGeom>
                <a:avLst/>
                <a:gdLst/>
                <a:ahLst/>
                <a:cxnLst/>
                <a:rect l="l" t="t" r="r" b="b"/>
                <a:pathLst>
                  <a:path w="47939" h="4913" extrusionOk="0">
                    <a:moveTo>
                      <a:pt x="43218" y="0"/>
                    </a:moveTo>
                    <a:cubicBezTo>
                      <a:pt x="43150" y="0"/>
                      <a:pt x="43079" y="16"/>
                      <a:pt x="43007" y="53"/>
                    </a:cubicBezTo>
                    <a:cubicBezTo>
                      <a:pt x="42879" y="119"/>
                      <a:pt x="42768" y="229"/>
                      <a:pt x="42659" y="323"/>
                    </a:cubicBezTo>
                    <a:lnTo>
                      <a:pt x="42232" y="685"/>
                    </a:lnTo>
                    <a:lnTo>
                      <a:pt x="41420" y="1373"/>
                    </a:lnTo>
                    <a:lnTo>
                      <a:pt x="39677" y="2850"/>
                    </a:lnTo>
                    <a:cubicBezTo>
                      <a:pt x="39001" y="1784"/>
                      <a:pt x="38155" y="835"/>
                      <a:pt x="37172" y="44"/>
                    </a:cubicBezTo>
                    <a:cubicBezTo>
                      <a:pt x="37141" y="20"/>
                      <a:pt x="37108" y="7"/>
                      <a:pt x="37075" y="7"/>
                    </a:cubicBezTo>
                    <a:cubicBezTo>
                      <a:pt x="37044" y="7"/>
                      <a:pt x="37013" y="19"/>
                      <a:pt x="36983" y="44"/>
                    </a:cubicBezTo>
                    <a:cubicBezTo>
                      <a:pt x="35832" y="1045"/>
                      <a:pt x="34752" y="2123"/>
                      <a:pt x="33750" y="3272"/>
                    </a:cubicBezTo>
                    <a:lnTo>
                      <a:pt x="31021" y="952"/>
                    </a:lnTo>
                    <a:cubicBezTo>
                      <a:pt x="30835" y="794"/>
                      <a:pt x="30622" y="542"/>
                      <a:pt x="30371" y="498"/>
                    </a:cubicBezTo>
                    <a:cubicBezTo>
                      <a:pt x="30345" y="494"/>
                      <a:pt x="30320" y="492"/>
                      <a:pt x="30296" y="492"/>
                    </a:cubicBezTo>
                    <a:cubicBezTo>
                      <a:pt x="30065" y="492"/>
                      <a:pt x="29879" y="676"/>
                      <a:pt x="29719" y="825"/>
                    </a:cubicBezTo>
                    <a:lnTo>
                      <a:pt x="28355" y="2097"/>
                    </a:lnTo>
                    <a:lnTo>
                      <a:pt x="26881" y="3472"/>
                    </a:lnTo>
                    <a:cubicBezTo>
                      <a:pt x="25980" y="2786"/>
                      <a:pt x="25140" y="2023"/>
                      <a:pt x="24371" y="1193"/>
                    </a:cubicBezTo>
                    <a:cubicBezTo>
                      <a:pt x="24344" y="1163"/>
                      <a:pt x="24313" y="1151"/>
                      <a:pt x="24283" y="1151"/>
                    </a:cubicBezTo>
                    <a:cubicBezTo>
                      <a:pt x="24246" y="1151"/>
                      <a:pt x="24211" y="1169"/>
                      <a:pt x="24185" y="1196"/>
                    </a:cubicBezTo>
                    <a:cubicBezTo>
                      <a:pt x="24163" y="1180"/>
                      <a:pt x="24138" y="1170"/>
                      <a:pt x="24111" y="1170"/>
                    </a:cubicBezTo>
                    <a:cubicBezTo>
                      <a:pt x="24081" y="1170"/>
                      <a:pt x="24050" y="1183"/>
                      <a:pt x="24023" y="1214"/>
                    </a:cubicBezTo>
                    <a:lnTo>
                      <a:pt x="21179" y="4575"/>
                    </a:lnTo>
                    <a:cubicBezTo>
                      <a:pt x="20077" y="3303"/>
                      <a:pt x="18883" y="2113"/>
                      <a:pt x="17609" y="1014"/>
                    </a:cubicBezTo>
                    <a:cubicBezTo>
                      <a:pt x="17583" y="991"/>
                      <a:pt x="17545" y="974"/>
                      <a:pt x="17508" y="974"/>
                    </a:cubicBezTo>
                    <a:cubicBezTo>
                      <a:pt x="17487" y="974"/>
                      <a:pt x="17466" y="980"/>
                      <a:pt x="17448" y="993"/>
                    </a:cubicBezTo>
                    <a:cubicBezTo>
                      <a:pt x="16305" y="1819"/>
                      <a:pt x="15213" y="2715"/>
                      <a:pt x="14180" y="3675"/>
                    </a:cubicBezTo>
                    <a:lnTo>
                      <a:pt x="10308" y="852"/>
                    </a:lnTo>
                    <a:cubicBezTo>
                      <a:pt x="10289" y="839"/>
                      <a:pt x="10269" y="834"/>
                      <a:pt x="10247" y="834"/>
                    </a:cubicBezTo>
                    <a:cubicBezTo>
                      <a:pt x="10210" y="834"/>
                      <a:pt x="10172" y="851"/>
                      <a:pt x="10146" y="874"/>
                    </a:cubicBezTo>
                    <a:lnTo>
                      <a:pt x="6815" y="3736"/>
                    </a:lnTo>
                    <a:cubicBezTo>
                      <a:pt x="5905" y="2824"/>
                      <a:pt x="4946" y="1946"/>
                      <a:pt x="3928" y="1158"/>
                    </a:cubicBezTo>
                    <a:cubicBezTo>
                      <a:pt x="3800" y="1059"/>
                      <a:pt x="3671" y="1000"/>
                      <a:pt x="3539" y="1000"/>
                    </a:cubicBezTo>
                    <a:cubicBezTo>
                      <a:pt x="3437" y="1000"/>
                      <a:pt x="3333" y="1036"/>
                      <a:pt x="3228" y="1116"/>
                    </a:cubicBezTo>
                    <a:cubicBezTo>
                      <a:pt x="2965" y="1318"/>
                      <a:pt x="2730" y="1567"/>
                      <a:pt x="2486" y="1791"/>
                    </a:cubicBezTo>
                    <a:lnTo>
                      <a:pt x="915" y="3238"/>
                    </a:lnTo>
                    <a:lnTo>
                      <a:pt x="0" y="4080"/>
                    </a:lnTo>
                    <a:cubicBezTo>
                      <a:pt x="81" y="4126"/>
                      <a:pt x="162" y="4173"/>
                      <a:pt x="242" y="4221"/>
                    </a:cubicBezTo>
                    <a:lnTo>
                      <a:pt x="2282" y="2342"/>
                    </a:lnTo>
                    <a:lnTo>
                      <a:pt x="3028" y="1655"/>
                    </a:lnTo>
                    <a:cubicBezTo>
                      <a:pt x="3136" y="1556"/>
                      <a:pt x="3241" y="1452"/>
                      <a:pt x="3352" y="1357"/>
                    </a:cubicBezTo>
                    <a:cubicBezTo>
                      <a:pt x="3423" y="1298"/>
                      <a:pt x="3484" y="1269"/>
                      <a:pt x="3547" y="1269"/>
                    </a:cubicBezTo>
                    <a:cubicBezTo>
                      <a:pt x="3605" y="1269"/>
                      <a:pt x="3664" y="1294"/>
                      <a:pt x="3732" y="1343"/>
                    </a:cubicBezTo>
                    <a:cubicBezTo>
                      <a:pt x="3988" y="1525"/>
                      <a:pt x="4227" y="1739"/>
                      <a:pt x="4468" y="1942"/>
                    </a:cubicBezTo>
                    <a:cubicBezTo>
                      <a:pt x="4710" y="2146"/>
                      <a:pt x="4950" y="2354"/>
                      <a:pt x="5187" y="2564"/>
                    </a:cubicBezTo>
                    <a:cubicBezTo>
                      <a:pt x="5712" y="3031"/>
                      <a:pt x="6220" y="3514"/>
                      <a:pt x="6713" y="4011"/>
                    </a:cubicBezTo>
                    <a:cubicBezTo>
                      <a:pt x="6739" y="4037"/>
                      <a:pt x="6771" y="4049"/>
                      <a:pt x="6804" y="4049"/>
                    </a:cubicBezTo>
                    <a:cubicBezTo>
                      <a:pt x="6839" y="4049"/>
                      <a:pt x="6874" y="4036"/>
                      <a:pt x="6902" y="4011"/>
                    </a:cubicBezTo>
                    <a:lnTo>
                      <a:pt x="10247" y="1137"/>
                    </a:lnTo>
                    <a:lnTo>
                      <a:pt x="14196" y="4014"/>
                    </a:lnTo>
                    <a:cubicBezTo>
                      <a:pt x="14220" y="4032"/>
                      <a:pt x="14243" y="4039"/>
                      <a:pt x="14266" y="4039"/>
                    </a:cubicBezTo>
                    <a:cubicBezTo>
                      <a:pt x="14347" y="4039"/>
                      <a:pt x="14408" y="3938"/>
                      <a:pt x="14382" y="3853"/>
                    </a:cubicBezTo>
                    <a:cubicBezTo>
                      <a:pt x="15371" y="2933"/>
                      <a:pt x="16415" y="2074"/>
                      <a:pt x="17508" y="1279"/>
                    </a:cubicBezTo>
                    <a:cubicBezTo>
                      <a:pt x="18786" y="2389"/>
                      <a:pt x="19982" y="3590"/>
                      <a:pt x="21087" y="4873"/>
                    </a:cubicBezTo>
                    <a:cubicBezTo>
                      <a:pt x="21109" y="4899"/>
                      <a:pt x="21146" y="4912"/>
                      <a:pt x="21182" y="4912"/>
                    </a:cubicBezTo>
                    <a:cubicBezTo>
                      <a:pt x="21218" y="4912"/>
                      <a:pt x="21254" y="4899"/>
                      <a:pt x="21276" y="4873"/>
                    </a:cubicBezTo>
                    <a:lnTo>
                      <a:pt x="24208" y="1409"/>
                    </a:lnTo>
                    <a:cubicBezTo>
                      <a:pt x="25009" y="2269"/>
                      <a:pt x="25884" y="3055"/>
                      <a:pt x="26823" y="3761"/>
                    </a:cubicBezTo>
                    <a:cubicBezTo>
                      <a:pt x="26840" y="3775"/>
                      <a:pt x="26862" y="3780"/>
                      <a:pt x="26883" y="3780"/>
                    </a:cubicBezTo>
                    <a:cubicBezTo>
                      <a:pt x="26921" y="3780"/>
                      <a:pt x="26959" y="3764"/>
                      <a:pt x="26984" y="3740"/>
                    </a:cubicBezTo>
                    <a:lnTo>
                      <a:pt x="29557" y="1342"/>
                    </a:lnTo>
                    <a:lnTo>
                      <a:pt x="29869" y="1050"/>
                    </a:lnTo>
                    <a:cubicBezTo>
                      <a:pt x="29965" y="960"/>
                      <a:pt x="30062" y="851"/>
                      <a:pt x="30182" y="791"/>
                    </a:cubicBezTo>
                    <a:cubicBezTo>
                      <a:pt x="30221" y="772"/>
                      <a:pt x="30256" y="763"/>
                      <a:pt x="30290" y="763"/>
                    </a:cubicBezTo>
                    <a:cubicBezTo>
                      <a:pt x="30364" y="763"/>
                      <a:pt x="30430" y="803"/>
                      <a:pt x="30498" y="857"/>
                    </a:cubicBezTo>
                    <a:cubicBezTo>
                      <a:pt x="30618" y="953"/>
                      <a:pt x="30734" y="1058"/>
                      <a:pt x="30852" y="1159"/>
                    </a:cubicBezTo>
                    <a:lnTo>
                      <a:pt x="32180" y="2288"/>
                    </a:lnTo>
                    <a:lnTo>
                      <a:pt x="33668" y="3554"/>
                    </a:lnTo>
                    <a:cubicBezTo>
                      <a:pt x="33696" y="3577"/>
                      <a:pt x="33734" y="3592"/>
                      <a:pt x="33771" y="3592"/>
                    </a:cubicBezTo>
                    <a:cubicBezTo>
                      <a:pt x="33803" y="3592"/>
                      <a:pt x="33834" y="3581"/>
                      <a:pt x="33858" y="3554"/>
                    </a:cubicBezTo>
                    <a:cubicBezTo>
                      <a:pt x="34855" y="2400"/>
                      <a:pt x="35932" y="1318"/>
                      <a:pt x="37080" y="313"/>
                    </a:cubicBezTo>
                    <a:cubicBezTo>
                      <a:pt x="38047" y="1107"/>
                      <a:pt x="38875" y="2055"/>
                      <a:pt x="39530" y="3119"/>
                    </a:cubicBezTo>
                    <a:cubicBezTo>
                      <a:pt x="39557" y="3163"/>
                      <a:pt x="39599" y="3183"/>
                      <a:pt x="39642" y="3183"/>
                    </a:cubicBezTo>
                    <a:cubicBezTo>
                      <a:pt x="39676" y="3183"/>
                      <a:pt x="39711" y="3171"/>
                      <a:pt x="39740" y="3146"/>
                    </a:cubicBezTo>
                    <a:lnTo>
                      <a:pt x="42869" y="495"/>
                    </a:lnTo>
                    <a:cubicBezTo>
                      <a:pt x="42968" y="411"/>
                      <a:pt x="43092" y="267"/>
                      <a:pt x="43233" y="267"/>
                    </a:cubicBezTo>
                    <a:cubicBezTo>
                      <a:pt x="43245" y="267"/>
                      <a:pt x="43257" y="268"/>
                      <a:pt x="43269" y="270"/>
                    </a:cubicBezTo>
                    <a:cubicBezTo>
                      <a:pt x="43421" y="296"/>
                      <a:pt x="43573" y="444"/>
                      <a:pt x="43695" y="530"/>
                    </a:cubicBezTo>
                    <a:lnTo>
                      <a:pt x="44541" y="1124"/>
                    </a:lnTo>
                    <a:lnTo>
                      <a:pt x="46189" y="2280"/>
                    </a:lnTo>
                    <a:cubicBezTo>
                      <a:pt x="46719" y="2652"/>
                      <a:pt x="47249" y="3025"/>
                      <a:pt x="47779" y="3397"/>
                    </a:cubicBezTo>
                    <a:lnTo>
                      <a:pt x="47938" y="3183"/>
                    </a:lnTo>
                    <a:lnTo>
                      <a:pt x="44720" y="924"/>
                    </a:lnTo>
                    <a:lnTo>
                      <a:pt x="43830" y="300"/>
                    </a:lnTo>
                    <a:cubicBezTo>
                      <a:pt x="43644" y="168"/>
                      <a:pt x="43441" y="0"/>
                      <a:pt x="43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63" name="Google Shape;6463;p61"/>
              <p:cNvSpPr/>
              <p:nvPr/>
            </p:nvSpPr>
            <p:spPr>
              <a:xfrm>
                <a:off x="1164300" y="3350275"/>
                <a:ext cx="1176400" cy="122825"/>
              </a:xfrm>
              <a:custGeom>
                <a:avLst/>
                <a:gdLst/>
                <a:ahLst/>
                <a:cxnLst/>
                <a:rect l="l" t="t" r="r" b="b"/>
                <a:pathLst>
                  <a:path w="47056" h="4913" extrusionOk="0">
                    <a:moveTo>
                      <a:pt x="42373" y="1"/>
                    </a:moveTo>
                    <a:cubicBezTo>
                      <a:pt x="42305" y="1"/>
                      <a:pt x="42234" y="16"/>
                      <a:pt x="42162" y="53"/>
                    </a:cubicBezTo>
                    <a:cubicBezTo>
                      <a:pt x="42034" y="120"/>
                      <a:pt x="41923" y="230"/>
                      <a:pt x="41814" y="323"/>
                    </a:cubicBezTo>
                    <a:lnTo>
                      <a:pt x="41387" y="685"/>
                    </a:lnTo>
                    <a:lnTo>
                      <a:pt x="40575" y="1374"/>
                    </a:lnTo>
                    <a:lnTo>
                      <a:pt x="38832" y="2850"/>
                    </a:lnTo>
                    <a:cubicBezTo>
                      <a:pt x="38156" y="1784"/>
                      <a:pt x="37310" y="837"/>
                      <a:pt x="36327" y="45"/>
                    </a:cubicBezTo>
                    <a:cubicBezTo>
                      <a:pt x="36296" y="20"/>
                      <a:pt x="36264" y="8"/>
                      <a:pt x="36231" y="8"/>
                    </a:cubicBezTo>
                    <a:cubicBezTo>
                      <a:pt x="36199" y="8"/>
                      <a:pt x="36168" y="20"/>
                      <a:pt x="36138" y="45"/>
                    </a:cubicBezTo>
                    <a:cubicBezTo>
                      <a:pt x="34987" y="1045"/>
                      <a:pt x="33907" y="2123"/>
                      <a:pt x="32905" y="3273"/>
                    </a:cubicBezTo>
                    <a:lnTo>
                      <a:pt x="30176" y="953"/>
                    </a:lnTo>
                    <a:cubicBezTo>
                      <a:pt x="29990" y="794"/>
                      <a:pt x="29777" y="542"/>
                      <a:pt x="29526" y="499"/>
                    </a:cubicBezTo>
                    <a:cubicBezTo>
                      <a:pt x="29500" y="494"/>
                      <a:pt x="29475" y="492"/>
                      <a:pt x="29451" y="492"/>
                    </a:cubicBezTo>
                    <a:cubicBezTo>
                      <a:pt x="29220" y="492"/>
                      <a:pt x="29034" y="676"/>
                      <a:pt x="28874" y="825"/>
                    </a:cubicBezTo>
                    <a:lnTo>
                      <a:pt x="27510" y="2098"/>
                    </a:lnTo>
                    <a:lnTo>
                      <a:pt x="26036" y="3472"/>
                    </a:lnTo>
                    <a:cubicBezTo>
                      <a:pt x="25135" y="2787"/>
                      <a:pt x="24295" y="2023"/>
                      <a:pt x="23526" y="1192"/>
                    </a:cubicBezTo>
                    <a:cubicBezTo>
                      <a:pt x="23499" y="1163"/>
                      <a:pt x="23468" y="1151"/>
                      <a:pt x="23438" y="1151"/>
                    </a:cubicBezTo>
                    <a:cubicBezTo>
                      <a:pt x="23402" y="1151"/>
                      <a:pt x="23366" y="1169"/>
                      <a:pt x="23340" y="1196"/>
                    </a:cubicBezTo>
                    <a:cubicBezTo>
                      <a:pt x="23318" y="1179"/>
                      <a:pt x="23293" y="1170"/>
                      <a:pt x="23267" y="1170"/>
                    </a:cubicBezTo>
                    <a:cubicBezTo>
                      <a:pt x="23236" y="1170"/>
                      <a:pt x="23205" y="1183"/>
                      <a:pt x="23178" y="1214"/>
                    </a:cubicBezTo>
                    <a:lnTo>
                      <a:pt x="20334" y="4575"/>
                    </a:lnTo>
                    <a:cubicBezTo>
                      <a:pt x="19232" y="3303"/>
                      <a:pt x="18038" y="2114"/>
                      <a:pt x="16764" y="1014"/>
                    </a:cubicBezTo>
                    <a:cubicBezTo>
                      <a:pt x="16738" y="991"/>
                      <a:pt x="16700" y="974"/>
                      <a:pt x="16663" y="974"/>
                    </a:cubicBezTo>
                    <a:cubicBezTo>
                      <a:pt x="16642" y="974"/>
                      <a:pt x="16621" y="980"/>
                      <a:pt x="16603" y="993"/>
                    </a:cubicBezTo>
                    <a:cubicBezTo>
                      <a:pt x="15460" y="1819"/>
                      <a:pt x="14369" y="2715"/>
                      <a:pt x="13336" y="3675"/>
                    </a:cubicBezTo>
                    <a:lnTo>
                      <a:pt x="9463" y="853"/>
                    </a:lnTo>
                    <a:cubicBezTo>
                      <a:pt x="9444" y="840"/>
                      <a:pt x="9424" y="834"/>
                      <a:pt x="9402" y="834"/>
                    </a:cubicBezTo>
                    <a:cubicBezTo>
                      <a:pt x="9365" y="834"/>
                      <a:pt x="9327" y="851"/>
                      <a:pt x="9301" y="874"/>
                    </a:cubicBezTo>
                    <a:lnTo>
                      <a:pt x="5970" y="3736"/>
                    </a:lnTo>
                    <a:cubicBezTo>
                      <a:pt x="5060" y="2824"/>
                      <a:pt x="4101" y="1947"/>
                      <a:pt x="3083" y="1158"/>
                    </a:cubicBezTo>
                    <a:cubicBezTo>
                      <a:pt x="2955" y="1059"/>
                      <a:pt x="2825" y="1000"/>
                      <a:pt x="2694" y="1000"/>
                    </a:cubicBezTo>
                    <a:cubicBezTo>
                      <a:pt x="2591" y="1000"/>
                      <a:pt x="2488" y="1036"/>
                      <a:pt x="2383" y="1116"/>
                    </a:cubicBezTo>
                    <a:cubicBezTo>
                      <a:pt x="2120" y="1318"/>
                      <a:pt x="1885" y="1567"/>
                      <a:pt x="1641" y="1792"/>
                    </a:cubicBezTo>
                    <a:lnTo>
                      <a:pt x="70" y="3239"/>
                    </a:lnTo>
                    <a:lnTo>
                      <a:pt x="0" y="3302"/>
                    </a:lnTo>
                    <a:cubicBezTo>
                      <a:pt x="98" y="3333"/>
                      <a:pt x="194" y="3365"/>
                      <a:pt x="290" y="3399"/>
                    </a:cubicBezTo>
                    <a:lnTo>
                      <a:pt x="1437" y="2342"/>
                    </a:lnTo>
                    <a:lnTo>
                      <a:pt x="2183" y="1655"/>
                    </a:lnTo>
                    <a:cubicBezTo>
                      <a:pt x="2291" y="1557"/>
                      <a:pt x="2396" y="1452"/>
                      <a:pt x="2507" y="1359"/>
                    </a:cubicBezTo>
                    <a:cubicBezTo>
                      <a:pt x="2578" y="1299"/>
                      <a:pt x="2640" y="1269"/>
                      <a:pt x="2703" y="1269"/>
                    </a:cubicBezTo>
                    <a:cubicBezTo>
                      <a:pt x="2761" y="1269"/>
                      <a:pt x="2819" y="1294"/>
                      <a:pt x="2887" y="1343"/>
                    </a:cubicBezTo>
                    <a:cubicBezTo>
                      <a:pt x="3143" y="1526"/>
                      <a:pt x="3382" y="1741"/>
                      <a:pt x="3623" y="1943"/>
                    </a:cubicBezTo>
                    <a:cubicBezTo>
                      <a:pt x="3865" y="2147"/>
                      <a:pt x="4105" y="2354"/>
                      <a:pt x="4342" y="2566"/>
                    </a:cubicBezTo>
                    <a:cubicBezTo>
                      <a:pt x="4867" y="3031"/>
                      <a:pt x="5375" y="3514"/>
                      <a:pt x="5868" y="4011"/>
                    </a:cubicBezTo>
                    <a:cubicBezTo>
                      <a:pt x="5894" y="4038"/>
                      <a:pt x="5926" y="4050"/>
                      <a:pt x="5959" y="4050"/>
                    </a:cubicBezTo>
                    <a:cubicBezTo>
                      <a:pt x="5994" y="4050"/>
                      <a:pt x="6029" y="4036"/>
                      <a:pt x="6057" y="4011"/>
                    </a:cubicBezTo>
                    <a:lnTo>
                      <a:pt x="9402" y="1138"/>
                    </a:lnTo>
                    <a:lnTo>
                      <a:pt x="13351" y="4015"/>
                    </a:lnTo>
                    <a:cubicBezTo>
                      <a:pt x="13375" y="4032"/>
                      <a:pt x="13398" y="4040"/>
                      <a:pt x="13421" y="4040"/>
                    </a:cubicBezTo>
                    <a:cubicBezTo>
                      <a:pt x="13502" y="4040"/>
                      <a:pt x="13563" y="3938"/>
                      <a:pt x="13537" y="3853"/>
                    </a:cubicBezTo>
                    <a:cubicBezTo>
                      <a:pt x="14526" y="2933"/>
                      <a:pt x="15570" y="2074"/>
                      <a:pt x="16663" y="1279"/>
                    </a:cubicBezTo>
                    <a:cubicBezTo>
                      <a:pt x="17941" y="2390"/>
                      <a:pt x="19137" y="3590"/>
                      <a:pt x="20242" y="4874"/>
                    </a:cubicBezTo>
                    <a:cubicBezTo>
                      <a:pt x="20264" y="4899"/>
                      <a:pt x="20301" y="4912"/>
                      <a:pt x="20337" y="4912"/>
                    </a:cubicBezTo>
                    <a:cubicBezTo>
                      <a:pt x="20373" y="4912"/>
                      <a:pt x="20409" y="4900"/>
                      <a:pt x="20431" y="4874"/>
                    </a:cubicBezTo>
                    <a:lnTo>
                      <a:pt x="23363" y="1409"/>
                    </a:lnTo>
                    <a:cubicBezTo>
                      <a:pt x="24164" y="2269"/>
                      <a:pt x="25039" y="3056"/>
                      <a:pt x="25978" y="3762"/>
                    </a:cubicBezTo>
                    <a:cubicBezTo>
                      <a:pt x="25995" y="3775"/>
                      <a:pt x="26017" y="3781"/>
                      <a:pt x="26038" y="3781"/>
                    </a:cubicBezTo>
                    <a:cubicBezTo>
                      <a:pt x="26076" y="3781"/>
                      <a:pt x="26114" y="3764"/>
                      <a:pt x="26139" y="3740"/>
                    </a:cubicBezTo>
                    <a:lnTo>
                      <a:pt x="28712" y="1342"/>
                    </a:lnTo>
                    <a:lnTo>
                      <a:pt x="29024" y="1051"/>
                    </a:lnTo>
                    <a:cubicBezTo>
                      <a:pt x="29120" y="960"/>
                      <a:pt x="29217" y="852"/>
                      <a:pt x="29337" y="791"/>
                    </a:cubicBezTo>
                    <a:cubicBezTo>
                      <a:pt x="29376" y="772"/>
                      <a:pt x="29411" y="764"/>
                      <a:pt x="29445" y="764"/>
                    </a:cubicBezTo>
                    <a:cubicBezTo>
                      <a:pt x="29519" y="764"/>
                      <a:pt x="29585" y="803"/>
                      <a:pt x="29653" y="857"/>
                    </a:cubicBezTo>
                    <a:cubicBezTo>
                      <a:pt x="29773" y="954"/>
                      <a:pt x="29889" y="1058"/>
                      <a:pt x="30007" y="1159"/>
                    </a:cubicBezTo>
                    <a:lnTo>
                      <a:pt x="31335" y="2288"/>
                    </a:lnTo>
                    <a:lnTo>
                      <a:pt x="32823" y="3553"/>
                    </a:lnTo>
                    <a:cubicBezTo>
                      <a:pt x="32851" y="3577"/>
                      <a:pt x="32889" y="3592"/>
                      <a:pt x="32926" y="3592"/>
                    </a:cubicBezTo>
                    <a:cubicBezTo>
                      <a:pt x="32958" y="3592"/>
                      <a:pt x="32989" y="3581"/>
                      <a:pt x="33013" y="3553"/>
                    </a:cubicBezTo>
                    <a:cubicBezTo>
                      <a:pt x="34010" y="2401"/>
                      <a:pt x="35087" y="1317"/>
                      <a:pt x="36235" y="314"/>
                    </a:cubicBezTo>
                    <a:cubicBezTo>
                      <a:pt x="37202" y="1107"/>
                      <a:pt x="38030" y="2054"/>
                      <a:pt x="38685" y="3118"/>
                    </a:cubicBezTo>
                    <a:cubicBezTo>
                      <a:pt x="38712" y="3162"/>
                      <a:pt x="38754" y="3183"/>
                      <a:pt x="38797" y="3183"/>
                    </a:cubicBezTo>
                    <a:cubicBezTo>
                      <a:pt x="38831" y="3183"/>
                      <a:pt x="38866" y="3170"/>
                      <a:pt x="38895" y="3145"/>
                    </a:cubicBezTo>
                    <a:lnTo>
                      <a:pt x="42024" y="496"/>
                    </a:lnTo>
                    <a:cubicBezTo>
                      <a:pt x="42123" y="411"/>
                      <a:pt x="42247" y="267"/>
                      <a:pt x="42388" y="267"/>
                    </a:cubicBezTo>
                    <a:cubicBezTo>
                      <a:pt x="42400" y="267"/>
                      <a:pt x="42412" y="268"/>
                      <a:pt x="42424" y="270"/>
                    </a:cubicBezTo>
                    <a:cubicBezTo>
                      <a:pt x="42576" y="298"/>
                      <a:pt x="42728" y="445"/>
                      <a:pt x="42850" y="531"/>
                    </a:cubicBezTo>
                    <a:lnTo>
                      <a:pt x="43696" y="1124"/>
                    </a:lnTo>
                    <a:lnTo>
                      <a:pt x="45344" y="2281"/>
                    </a:lnTo>
                    <a:lnTo>
                      <a:pt x="46888" y="3364"/>
                    </a:lnTo>
                    <a:cubicBezTo>
                      <a:pt x="46945" y="3296"/>
                      <a:pt x="47002" y="3227"/>
                      <a:pt x="47056" y="3157"/>
                    </a:cubicBezTo>
                    <a:lnTo>
                      <a:pt x="43875" y="924"/>
                    </a:lnTo>
                    <a:lnTo>
                      <a:pt x="42985" y="300"/>
                    </a:lnTo>
                    <a:cubicBezTo>
                      <a:pt x="42799" y="169"/>
                      <a:pt x="42596" y="1"/>
                      <a:pt x="42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6467" name="Shape 6467"/>
        <p:cNvGrpSpPr/>
        <p:nvPr/>
      </p:nvGrpSpPr>
      <p:grpSpPr>
        <a:xfrm>
          <a:off x="0" y="0"/>
          <a:ext cx="0" cy="0"/>
          <a:chOff x="0" y="0"/>
          <a:chExt cx="0" cy="0"/>
        </a:xfrm>
      </p:grpSpPr>
      <p:sp>
        <p:nvSpPr>
          <p:cNvPr id="6468" name="Google Shape;6468;p62"/>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Write down your goals</a:t>
            </a:r>
            <a:endParaRPr lang="en-GB"/>
          </a:p>
        </p:txBody>
      </p:sp>
      <p:sp>
        <p:nvSpPr>
          <p:cNvPr id="6469" name="Google Shape;6469;p62"/>
          <p:cNvSpPr txBox="1"/>
          <p:nvPr>
            <p:ph type="subTitle" idx="1"/>
          </p:nvPr>
        </p:nvSpPr>
        <p:spPr>
          <a:xfrm>
            <a:off x="712944" y="2128575"/>
            <a:ext cx="22785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Mercury is the smallest planet of them all</a:t>
            </a:r>
            <a:endParaRPr lang="en-GB"/>
          </a:p>
        </p:txBody>
      </p:sp>
      <p:sp>
        <p:nvSpPr>
          <p:cNvPr id="6470" name="Google Shape;6470;p62"/>
          <p:cNvSpPr txBox="1"/>
          <p:nvPr>
            <p:ph type="subTitle" idx="2"/>
          </p:nvPr>
        </p:nvSpPr>
        <p:spPr>
          <a:xfrm>
            <a:off x="6152560" y="2128575"/>
            <a:ext cx="2277000" cy="665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Earth is the only planet that harbors life</a:t>
            </a:r>
            <a:endParaRPr lang="en-GB"/>
          </a:p>
        </p:txBody>
      </p:sp>
      <p:sp>
        <p:nvSpPr>
          <p:cNvPr id="6471" name="Google Shape;6471;p62"/>
          <p:cNvSpPr txBox="1"/>
          <p:nvPr>
            <p:ph type="subTitle" idx="3"/>
          </p:nvPr>
        </p:nvSpPr>
        <p:spPr>
          <a:xfrm>
            <a:off x="712944" y="3714375"/>
            <a:ext cx="22785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Venus is the second planet from the Sun</a:t>
            </a:r>
            <a:endParaRPr lang="en-GB"/>
          </a:p>
        </p:txBody>
      </p:sp>
      <p:sp>
        <p:nvSpPr>
          <p:cNvPr id="6472" name="Google Shape;6472;p62"/>
          <p:cNvSpPr txBox="1"/>
          <p:nvPr>
            <p:ph type="subTitle" idx="4"/>
          </p:nvPr>
        </p:nvSpPr>
        <p:spPr>
          <a:xfrm>
            <a:off x="6152560" y="3714375"/>
            <a:ext cx="2277000" cy="665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Jupiter is the biggest planet of them all</a:t>
            </a:r>
            <a:endParaRPr lang="en-GB"/>
          </a:p>
        </p:txBody>
      </p:sp>
      <p:sp>
        <p:nvSpPr>
          <p:cNvPr id="6473" name="Google Shape;6473;p62"/>
          <p:cNvSpPr txBox="1"/>
          <p:nvPr>
            <p:ph type="subTitle" idx="5"/>
          </p:nvPr>
        </p:nvSpPr>
        <p:spPr>
          <a:xfrm>
            <a:off x="712950" y="1692725"/>
            <a:ext cx="2278500" cy="529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Mercury</a:t>
            </a:r>
            <a:endParaRPr lang="en-GB"/>
          </a:p>
        </p:txBody>
      </p:sp>
      <p:sp>
        <p:nvSpPr>
          <p:cNvPr id="6474" name="Google Shape;6474;p62"/>
          <p:cNvSpPr txBox="1"/>
          <p:nvPr>
            <p:ph type="subTitle" idx="6"/>
          </p:nvPr>
        </p:nvSpPr>
        <p:spPr>
          <a:xfrm>
            <a:off x="712950" y="3278400"/>
            <a:ext cx="2278500" cy="529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Venus</a:t>
            </a:r>
            <a:endParaRPr lang="en-GB"/>
          </a:p>
        </p:txBody>
      </p:sp>
      <p:sp>
        <p:nvSpPr>
          <p:cNvPr id="6475" name="Google Shape;6475;p62"/>
          <p:cNvSpPr txBox="1"/>
          <p:nvPr>
            <p:ph type="subTitle" idx="7"/>
          </p:nvPr>
        </p:nvSpPr>
        <p:spPr>
          <a:xfrm>
            <a:off x="6152553" y="1692725"/>
            <a:ext cx="2277000" cy="529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Earth</a:t>
            </a:r>
            <a:endParaRPr lang="en-GB"/>
          </a:p>
        </p:txBody>
      </p:sp>
      <p:sp>
        <p:nvSpPr>
          <p:cNvPr id="6476" name="Google Shape;6476;p62"/>
          <p:cNvSpPr txBox="1"/>
          <p:nvPr>
            <p:ph type="subTitle" idx="8"/>
          </p:nvPr>
        </p:nvSpPr>
        <p:spPr>
          <a:xfrm>
            <a:off x="6152553" y="3278400"/>
            <a:ext cx="2277000" cy="529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Jupiter</a:t>
            </a:r>
            <a:endParaRPr lang="en-GB"/>
          </a:p>
        </p:txBody>
      </p:sp>
      <p:sp>
        <p:nvSpPr>
          <p:cNvPr id="6477" name="Google Shape;6477;p62"/>
          <p:cNvSpPr/>
          <p:nvPr/>
        </p:nvSpPr>
        <p:spPr>
          <a:xfrm>
            <a:off x="3803143" y="2058783"/>
            <a:ext cx="1537714" cy="1655600"/>
          </a:xfrm>
          <a:custGeom>
            <a:avLst/>
            <a:gdLst/>
            <a:ahLst/>
            <a:cxnLst/>
            <a:rect l="l" t="t" r="r" b="b"/>
            <a:pathLst>
              <a:path w="67451" h="72622" extrusionOk="0">
                <a:moveTo>
                  <a:pt x="40409" y="3591"/>
                </a:moveTo>
                <a:cubicBezTo>
                  <a:pt x="41044" y="3591"/>
                  <a:pt x="41342" y="3955"/>
                  <a:pt x="41642" y="4542"/>
                </a:cubicBezTo>
                <a:cubicBezTo>
                  <a:pt x="41856" y="4961"/>
                  <a:pt x="42015" y="5293"/>
                  <a:pt x="42236" y="5594"/>
                </a:cubicBezTo>
                <a:cubicBezTo>
                  <a:pt x="40955" y="5589"/>
                  <a:pt x="39674" y="5587"/>
                  <a:pt x="38392" y="5586"/>
                </a:cubicBezTo>
                <a:cubicBezTo>
                  <a:pt x="38604" y="4618"/>
                  <a:pt x="39175" y="3690"/>
                  <a:pt x="40252" y="3598"/>
                </a:cubicBezTo>
                <a:cubicBezTo>
                  <a:pt x="40306" y="3593"/>
                  <a:pt x="40359" y="3591"/>
                  <a:pt x="40409" y="3591"/>
                </a:cubicBezTo>
                <a:close/>
                <a:moveTo>
                  <a:pt x="30690" y="3591"/>
                </a:moveTo>
                <a:cubicBezTo>
                  <a:pt x="31325" y="3591"/>
                  <a:pt x="31623" y="3955"/>
                  <a:pt x="31923" y="4542"/>
                </a:cubicBezTo>
                <a:cubicBezTo>
                  <a:pt x="32136" y="4959"/>
                  <a:pt x="32294" y="5289"/>
                  <a:pt x="32513" y="5589"/>
                </a:cubicBezTo>
                <a:cubicBezTo>
                  <a:pt x="31232" y="5591"/>
                  <a:pt x="29952" y="5595"/>
                  <a:pt x="28671" y="5599"/>
                </a:cubicBezTo>
                <a:cubicBezTo>
                  <a:pt x="28880" y="4626"/>
                  <a:pt x="29450" y="3690"/>
                  <a:pt x="30532" y="3598"/>
                </a:cubicBezTo>
                <a:cubicBezTo>
                  <a:pt x="30587" y="3593"/>
                  <a:pt x="30640" y="3591"/>
                  <a:pt x="30690" y="3591"/>
                </a:cubicBezTo>
                <a:close/>
                <a:moveTo>
                  <a:pt x="20971" y="3591"/>
                </a:moveTo>
                <a:cubicBezTo>
                  <a:pt x="21607" y="3591"/>
                  <a:pt x="21905" y="3955"/>
                  <a:pt x="22203" y="4542"/>
                </a:cubicBezTo>
                <a:cubicBezTo>
                  <a:pt x="22426" y="4976"/>
                  <a:pt x="22588" y="5316"/>
                  <a:pt x="22822" y="5626"/>
                </a:cubicBezTo>
                <a:cubicBezTo>
                  <a:pt x="21528" y="5632"/>
                  <a:pt x="20235" y="5640"/>
                  <a:pt x="18941" y="5647"/>
                </a:cubicBezTo>
                <a:cubicBezTo>
                  <a:pt x="19142" y="4658"/>
                  <a:pt x="19714" y="3691"/>
                  <a:pt x="20813" y="3598"/>
                </a:cubicBezTo>
                <a:cubicBezTo>
                  <a:pt x="20868" y="3593"/>
                  <a:pt x="20921" y="3591"/>
                  <a:pt x="20971" y="3591"/>
                </a:cubicBezTo>
                <a:close/>
                <a:moveTo>
                  <a:pt x="50128" y="3591"/>
                </a:moveTo>
                <a:cubicBezTo>
                  <a:pt x="50763" y="3591"/>
                  <a:pt x="51061" y="3955"/>
                  <a:pt x="51361" y="4542"/>
                </a:cubicBezTo>
                <a:cubicBezTo>
                  <a:pt x="51594" y="4998"/>
                  <a:pt x="51759" y="5351"/>
                  <a:pt x="52013" y="5673"/>
                </a:cubicBezTo>
                <a:cubicBezTo>
                  <a:pt x="50710" y="5657"/>
                  <a:pt x="49406" y="5642"/>
                  <a:pt x="48102" y="5629"/>
                </a:cubicBezTo>
                <a:cubicBezTo>
                  <a:pt x="48306" y="4646"/>
                  <a:pt x="48878" y="3691"/>
                  <a:pt x="49971" y="3598"/>
                </a:cubicBezTo>
                <a:cubicBezTo>
                  <a:pt x="50025" y="3593"/>
                  <a:pt x="50078" y="3591"/>
                  <a:pt x="50128" y="3591"/>
                </a:cubicBezTo>
                <a:close/>
                <a:moveTo>
                  <a:pt x="11253" y="3591"/>
                </a:moveTo>
                <a:cubicBezTo>
                  <a:pt x="11888" y="3591"/>
                  <a:pt x="12186" y="3955"/>
                  <a:pt x="12485" y="4542"/>
                </a:cubicBezTo>
                <a:cubicBezTo>
                  <a:pt x="12721" y="5002"/>
                  <a:pt x="12887" y="5357"/>
                  <a:pt x="13145" y="5682"/>
                </a:cubicBezTo>
                <a:cubicBezTo>
                  <a:pt x="12666" y="5685"/>
                  <a:pt x="12186" y="5688"/>
                  <a:pt x="11707" y="5690"/>
                </a:cubicBezTo>
                <a:lnTo>
                  <a:pt x="9211" y="5705"/>
                </a:lnTo>
                <a:cubicBezTo>
                  <a:pt x="9400" y="4695"/>
                  <a:pt x="9974" y="3694"/>
                  <a:pt x="11094" y="3598"/>
                </a:cubicBezTo>
                <a:lnTo>
                  <a:pt x="11095" y="3598"/>
                </a:lnTo>
                <a:cubicBezTo>
                  <a:pt x="11150" y="3593"/>
                  <a:pt x="11203" y="3591"/>
                  <a:pt x="11253" y="3591"/>
                </a:cubicBezTo>
                <a:close/>
                <a:moveTo>
                  <a:pt x="1967" y="63962"/>
                </a:moveTo>
                <a:cubicBezTo>
                  <a:pt x="1983" y="63962"/>
                  <a:pt x="2034" y="63993"/>
                  <a:pt x="2150" y="64085"/>
                </a:cubicBezTo>
                <a:cubicBezTo>
                  <a:pt x="2132" y="64081"/>
                  <a:pt x="2114" y="64078"/>
                  <a:pt x="2097" y="64075"/>
                </a:cubicBezTo>
                <a:cubicBezTo>
                  <a:pt x="2094" y="64079"/>
                  <a:pt x="2091" y="64081"/>
                  <a:pt x="2086" y="64081"/>
                </a:cubicBezTo>
                <a:cubicBezTo>
                  <a:pt x="2048" y="64081"/>
                  <a:pt x="1938" y="63962"/>
                  <a:pt x="1967" y="63962"/>
                </a:cubicBezTo>
                <a:close/>
                <a:moveTo>
                  <a:pt x="59355" y="64055"/>
                </a:moveTo>
                <a:cubicBezTo>
                  <a:pt x="59361" y="64055"/>
                  <a:pt x="59364" y="64057"/>
                  <a:pt x="59364" y="64064"/>
                </a:cubicBezTo>
                <a:cubicBezTo>
                  <a:pt x="59364" y="64070"/>
                  <a:pt x="59330" y="64080"/>
                  <a:pt x="59286" y="64091"/>
                </a:cubicBezTo>
                <a:cubicBezTo>
                  <a:pt x="59312" y="64073"/>
                  <a:pt x="59341" y="64055"/>
                  <a:pt x="59355" y="64055"/>
                </a:cubicBezTo>
                <a:close/>
                <a:moveTo>
                  <a:pt x="25129" y="7423"/>
                </a:moveTo>
                <a:cubicBezTo>
                  <a:pt x="25333" y="9088"/>
                  <a:pt x="26031" y="10701"/>
                  <a:pt x="27181" y="11898"/>
                </a:cubicBezTo>
                <a:cubicBezTo>
                  <a:pt x="28126" y="12881"/>
                  <a:pt x="29544" y="13551"/>
                  <a:pt x="30933" y="13551"/>
                </a:cubicBezTo>
                <a:cubicBezTo>
                  <a:pt x="31709" y="13551"/>
                  <a:pt x="32475" y="13342"/>
                  <a:pt x="33144" y="12861"/>
                </a:cubicBezTo>
                <a:cubicBezTo>
                  <a:pt x="34071" y="12195"/>
                  <a:pt x="33944" y="10853"/>
                  <a:pt x="32832" y="10469"/>
                </a:cubicBezTo>
                <a:cubicBezTo>
                  <a:pt x="32322" y="10294"/>
                  <a:pt x="31785" y="10235"/>
                  <a:pt x="31248" y="10198"/>
                </a:cubicBezTo>
                <a:cubicBezTo>
                  <a:pt x="30675" y="10159"/>
                  <a:pt x="30795" y="10262"/>
                  <a:pt x="30251" y="9970"/>
                </a:cubicBezTo>
                <a:cubicBezTo>
                  <a:pt x="29353" y="9489"/>
                  <a:pt x="28849" y="8453"/>
                  <a:pt x="28661" y="7427"/>
                </a:cubicBezTo>
                <a:lnTo>
                  <a:pt x="28661" y="7427"/>
                </a:lnTo>
                <a:cubicBezTo>
                  <a:pt x="30725" y="7431"/>
                  <a:pt x="32788" y="7438"/>
                  <a:pt x="34850" y="7447"/>
                </a:cubicBezTo>
                <a:cubicBezTo>
                  <a:pt x="35057" y="9104"/>
                  <a:pt x="35756" y="10707"/>
                  <a:pt x="36899" y="11897"/>
                </a:cubicBezTo>
                <a:cubicBezTo>
                  <a:pt x="37845" y="12880"/>
                  <a:pt x="39263" y="13551"/>
                  <a:pt x="40651" y="13551"/>
                </a:cubicBezTo>
                <a:cubicBezTo>
                  <a:pt x="41427" y="13551"/>
                  <a:pt x="42194" y="13341"/>
                  <a:pt x="42863" y="12860"/>
                </a:cubicBezTo>
                <a:cubicBezTo>
                  <a:pt x="43790" y="12194"/>
                  <a:pt x="43663" y="10851"/>
                  <a:pt x="42551" y="10469"/>
                </a:cubicBezTo>
                <a:cubicBezTo>
                  <a:pt x="42041" y="10293"/>
                  <a:pt x="41504" y="10234"/>
                  <a:pt x="40968" y="10198"/>
                </a:cubicBezTo>
                <a:cubicBezTo>
                  <a:pt x="40393" y="10159"/>
                  <a:pt x="40515" y="10262"/>
                  <a:pt x="39970" y="9970"/>
                </a:cubicBezTo>
                <a:cubicBezTo>
                  <a:pt x="39083" y="9495"/>
                  <a:pt x="38580" y="8478"/>
                  <a:pt x="38387" y="7463"/>
                </a:cubicBezTo>
                <a:lnTo>
                  <a:pt x="38387" y="7463"/>
                </a:lnTo>
                <a:cubicBezTo>
                  <a:pt x="40450" y="7474"/>
                  <a:pt x="42513" y="7486"/>
                  <a:pt x="44576" y="7498"/>
                </a:cubicBezTo>
                <a:cubicBezTo>
                  <a:pt x="44791" y="9136"/>
                  <a:pt x="45486" y="10718"/>
                  <a:pt x="46618" y="11897"/>
                </a:cubicBezTo>
                <a:cubicBezTo>
                  <a:pt x="47564" y="12880"/>
                  <a:pt x="48982" y="13550"/>
                  <a:pt x="50371" y="13550"/>
                </a:cubicBezTo>
                <a:cubicBezTo>
                  <a:pt x="51146" y="13550"/>
                  <a:pt x="51913" y="13341"/>
                  <a:pt x="52582" y="12860"/>
                </a:cubicBezTo>
                <a:cubicBezTo>
                  <a:pt x="53508" y="12194"/>
                  <a:pt x="53381" y="10851"/>
                  <a:pt x="52269" y="10468"/>
                </a:cubicBezTo>
                <a:cubicBezTo>
                  <a:pt x="51759" y="10293"/>
                  <a:pt x="51222" y="10234"/>
                  <a:pt x="50686" y="10198"/>
                </a:cubicBezTo>
                <a:cubicBezTo>
                  <a:pt x="50112" y="10158"/>
                  <a:pt x="50233" y="10261"/>
                  <a:pt x="49688" y="9969"/>
                </a:cubicBezTo>
                <a:cubicBezTo>
                  <a:pt x="48818" y="9502"/>
                  <a:pt x="48317" y="8516"/>
                  <a:pt x="48118" y="7519"/>
                </a:cubicBezTo>
                <a:lnTo>
                  <a:pt x="48118" y="7519"/>
                </a:lnTo>
                <a:lnTo>
                  <a:pt x="49718" y="7529"/>
                </a:lnTo>
                <a:cubicBezTo>
                  <a:pt x="52765" y="7546"/>
                  <a:pt x="55812" y="7564"/>
                  <a:pt x="58860" y="7620"/>
                </a:cubicBezTo>
                <a:cubicBezTo>
                  <a:pt x="59496" y="24229"/>
                  <a:pt x="59566" y="40841"/>
                  <a:pt x="59072" y="57455"/>
                </a:cubicBezTo>
                <a:cubicBezTo>
                  <a:pt x="59013" y="59424"/>
                  <a:pt x="58950" y="61394"/>
                  <a:pt x="58880" y="63365"/>
                </a:cubicBezTo>
                <a:cubicBezTo>
                  <a:pt x="58875" y="63535"/>
                  <a:pt x="58789" y="63902"/>
                  <a:pt x="58794" y="64137"/>
                </a:cubicBezTo>
                <a:cubicBezTo>
                  <a:pt x="58227" y="64171"/>
                  <a:pt x="57338" y="64298"/>
                  <a:pt x="56680" y="64337"/>
                </a:cubicBezTo>
                <a:cubicBezTo>
                  <a:pt x="53280" y="64533"/>
                  <a:pt x="49871" y="64591"/>
                  <a:pt x="46467" y="64649"/>
                </a:cubicBezTo>
                <a:cubicBezTo>
                  <a:pt x="41237" y="64738"/>
                  <a:pt x="36006" y="64783"/>
                  <a:pt x="30775" y="64783"/>
                </a:cubicBezTo>
                <a:cubicBezTo>
                  <a:pt x="26496" y="64783"/>
                  <a:pt x="22215" y="64753"/>
                  <a:pt x="17934" y="64693"/>
                </a:cubicBezTo>
                <a:cubicBezTo>
                  <a:pt x="14168" y="64646"/>
                  <a:pt x="10398" y="64585"/>
                  <a:pt x="6633" y="64428"/>
                </a:cubicBezTo>
                <a:cubicBezTo>
                  <a:pt x="5476" y="64382"/>
                  <a:pt x="4314" y="64333"/>
                  <a:pt x="3160" y="64226"/>
                </a:cubicBezTo>
                <a:cubicBezTo>
                  <a:pt x="2904" y="64202"/>
                  <a:pt x="2761" y="64172"/>
                  <a:pt x="2632" y="64151"/>
                </a:cubicBezTo>
                <a:cubicBezTo>
                  <a:pt x="2641" y="63954"/>
                  <a:pt x="2553" y="63613"/>
                  <a:pt x="2544" y="63367"/>
                </a:cubicBezTo>
                <a:cubicBezTo>
                  <a:pt x="1896" y="44781"/>
                  <a:pt x="1853" y="26206"/>
                  <a:pt x="2563" y="7621"/>
                </a:cubicBezTo>
                <a:cubicBezTo>
                  <a:pt x="3613" y="7601"/>
                  <a:pt x="4662" y="7583"/>
                  <a:pt x="5712" y="7567"/>
                </a:cubicBezTo>
                <a:cubicBezTo>
                  <a:pt x="5936" y="9181"/>
                  <a:pt x="6627" y="10737"/>
                  <a:pt x="7743" y="11898"/>
                </a:cubicBezTo>
                <a:cubicBezTo>
                  <a:pt x="8688" y="12881"/>
                  <a:pt x="10107" y="13552"/>
                  <a:pt x="11495" y="13552"/>
                </a:cubicBezTo>
                <a:cubicBezTo>
                  <a:pt x="12271" y="13552"/>
                  <a:pt x="13038" y="13342"/>
                  <a:pt x="13707" y="12861"/>
                </a:cubicBezTo>
                <a:cubicBezTo>
                  <a:pt x="14633" y="12196"/>
                  <a:pt x="14507" y="10853"/>
                  <a:pt x="13395" y="10470"/>
                </a:cubicBezTo>
                <a:cubicBezTo>
                  <a:pt x="12885" y="10294"/>
                  <a:pt x="12348" y="10235"/>
                  <a:pt x="11811" y="10199"/>
                </a:cubicBezTo>
                <a:cubicBezTo>
                  <a:pt x="11237" y="10160"/>
                  <a:pt x="11358" y="10263"/>
                  <a:pt x="10813" y="9971"/>
                </a:cubicBezTo>
                <a:cubicBezTo>
                  <a:pt x="9941" y="9503"/>
                  <a:pt x="9441" y="8512"/>
                  <a:pt x="9241" y="7515"/>
                </a:cubicBezTo>
                <a:cubicBezTo>
                  <a:pt x="11298" y="7489"/>
                  <a:pt x="13356" y="7470"/>
                  <a:pt x="15414" y="7456"/>
                </a:cubicBezTo>
                <a:cubicBezTo>
                  <a:pt x="15621" y="9110"/>
                  <a:pt x="16320" y="10710"/>
                  <a:pt x="17462" y="11898"/>
                </a:cubicBezTo>
                <a:cubicBezTo>
                  <a:pt x="18408" y="12882"/>
                  <a:pt x="19826" y="13552"/>
                  <a:pt x="21214" y="13552"/>
                </a:cubicBezTo>
                <a:cubicBezTo>
                  <a:pt x="21990" y="13552"/>
                  <a:pt x="22756" y="13343"/>
                  <a:pt x="23425" y="12862"/>
                </a:cubicBezTo>
                <a:cubicBezTo>
                  <a:pt x="24351" y="12196"/>
                  <a:pt x="24225" y="10853"/>
                  <a:pt x="23113" y="10470"/>
                </a:cubicBezTo>
                <a:cubicBezTo>
                  <a:pt x="22603" y="10294"/>
                  <a:pt x="22066" y="10235"/>
                  <a:pt x="21529" y="10199"/>
                </a:cubicBezTo>
                <a:cubicBezTo>
                  <a:pt x="20956" y="10160"/>
                  <a:pt x="21076" y="10263"/>
                  <a:pt x="20532" y="9971"/>
                </a:cubicBezTo>
                <a:cubicBezTo>
                  <a:pt x="19637" y="9491"/>
                  <a:pt x="19133" y="8460"/>
                  <a:pt x="18944" y="7435"/>
                </a:cubicBezTo>
                <a:cubicBezTo>
                  <a:pt x="21005" y="7427"/>
                  <a:pt x="23068" y="7423"/>
                  <a:pt x="25129" y="7423"/>
                </a:cubicBezTo>
                <a:close/>
                <a:moveTo>
                  <a:pt x="60742" y="8659"/>
                </a:moveTo>
                <a:lnTo>
                  <a:pt x="60742" y="8659"/>
                </a:lnTo>
                <a:cubicBezTo>
                  <a:pt x="60855" y="8750"/>
                  <a:pt x="60963" y="8839"/>
                  <a:pt x="61055" y="8928"/>
                </a:cubicBezTo>
                <a:cubicBezTo>
                  <a:pt x="61609" y="9456"/>
                  <a:pt x="62148" y="10001"/>
                  <a:pt x="62677" y="10554"/>
                </a:cubicBezTo>
                <a:lnTo>
                  <a:pt x="62678" y="10554"/>
                </a:lnTo>
                <a:cubicBezTo>
                  <a:pt x="62899" y="17331"/>
                  <a:pt x="62596" y="24103"/>
                  <a:pt x="62625" y="30880"/>
                </a:cubicBezTo>
                <a:cubicBezTo>
                  <a:pt x="62662" y="40204"/>
                  <a:pt x="62495" y="49523"/>
                  <a:pt x="62342" y="58844"/>
                </a:cubicBezTo>
                <a:cubicBezTo>
                  <a:pt x="62300" y="61441"/>
                  <a:pt x="62284" y="64041"/>
                  <a:pt x="62210" y="66638"/>
                </a:cubicBezTo>
                <a:cubicBezTo>
                  <a:pt x="61732" y="66174"/>
                  <a:pt x="61190" y="65601"/>
                  <a:pt x="60613" y="65152"/>
                </a:cubicBezTo>
                <a:cubicBezTo>
                  <a:pt x="60618" y="65139"/>
                  <a:pt x="60628" y="65129"/>
                  <a:pt x="60633" y="65116"/>
                </a:cubicBezTo>
                <a:cubicBezTo>
                  <a:pt x="60866" y="64500"/>
                  <a:pt x="60716" y="63526"/>
                  <a:pt x="60738" y="62870"/>
                </a:cubicBezTo>
                <a:cubicBezTo>
                  <a:pt x="60775" y="61801"/>
                  <a:pt x="60810" y="60732"/>
                  <a:pt x="60845" y="59662"/>
                </a:cubicBezTo>
                <a:cubicBezTo>
                  <a:pt x="60909" y="57625"/>
                  <a:pt x="60968" y="55588"/>
                  <a:pt x="61021" y="53550"/>
                </a:cubicBezTo>
                <a:cubicBezTo>
                  <a:pt x="61126" y="49393"/>
                  <a:pt x="61199" y="45235"/>
                  <a:pt x="61239" y="41077"/>
                </a:cubicBezTo>
                <a:cubicBezTo>
                  <a:pt x="61317" y="32093"/>
                  <a:pt x="61214" y="23110"/>
                  <a:pt x="60931" y="14129"/>
                </a:cubicBezTo>
                <a:cubicBezTo>
                  <a:pt x="60875" y="12305"/>
                  <a:pt x="60811" y="10482"/>
                  <a:pt x="60742" y="8659"/>
                </a:cubicBezTo>
                <a:close/>
                <a:moveTo>
                  <a:pt x="59391" y="66008"/>
                </a:moveTo>
                <a:cubicBezTo>
                  <a:pt x="59830" y="66584"/>
                  <a:pt x="60427" y="67114"/>
                  <a:pt x="60943" y="67593"/>
                </a:cubicBezTo>
                <a:cubicBezTo>
                  <a:pt x="45609" y="68079"/>
                  <a:pt x="30232" y="68059"/>
                  <a:pt x="14895" y="68126"/>
                </a:cubicBezTo>
                <a:cubicBezTo>
                  <a:pt x="14372" y="68128"/>
                  <a:pt x="13849" y="68129"/>
                  <a:pt x="13326" y="68129"/>
                </a:cubicBezTo>
                <a:cubicBezTo>
                  <a:pt x="10850" y="68129"/>
                  <a:pt x="8370" y="68101"/>
                  <a:pt x="5898" y="68014"/>
                </a:cubicBezTo>
                <a:cubicBezTo>
                  <a:pt x="5454" y="67597"/>
                  <a:pt x="5015" y="67174"/>
                  <a:pt x="4587" y="66740"/>
                </a:cubicBezTo>
                <a:cubicBezTo>
                  <a:pt x="4401" y="66552"/>
                  <a:pt x="4178" y="66347"/>
                  <a:pt x="3947" y="66129"/>
                </a:cubicBezTo>
                <a:cubicBezTo>
                  <a:pt x="3959" y="66129"/>
                  <a:pt x="3972" y="66130"/>
                  <a:pt x="3984" y="66130"/>
                </a:cubicBezTo>
                <a:cubicBezTo>
                  <a:pt x="7375" y="66366"/>
                  <a:pt x="10782" y="66416"/>
                  <a:pt x="14178" y="66478"/>
                </a:cubicBezTo>
                <a:cubicBezTo>
                  <a:pt x="19650" y="66578"/>
                  <a:pt x="25122" y="66628"/>
                  <a:pt x="30595" y="66628"/>
                </a:cubicBezTo>
                <a:cubicBezTo>
                  <a:pt x="35031" y="66628"/>
                  <a:pt x="39468" y="66595"/>
                  <a:pt x="43906" y="66530"/>
                </a:cubicBezTo>
                <a:cubicBezTo>
                  <a:pt x="47768" y="66479"/>
                  <a:pt x="51633" y="66419"/>
                  <a:pt x="55492" y="66240"/>
                </a:cubicBezTo>
                <a:cubicBezTo>
                  <a:pt x="55591" y="66235"/>
                  <a:pt x="55707" y="66234"/>
                  <a:pt x="55836" y="66234"/>
                </a:cubicBezTo>
                <a:cubicBezTo>
                  <a:pt x="56139" y="66234"/>
                  <a:pt x="56516" y="66242"/>
                  <a:pt x="56926" y="66242"/>
                </a:cubicBezTo>
                <a:cubicBezTo>
                  <a:pt x="57729" y="66242"/>
                  <a:pt x="58656" y="66209"/>
                  <a:pt x="59391" y="66008"/>
                </a:cubicBezTo>
                <a:close/>
                <a:moveTo>
                  <a:pt x="63357" y="11251"/>
                </a:moveTo>
                <a:cubicBezTo>
                  <a:pt x="63935" y="11847"/>
                  <a:pt x="64520" y="12465"/>
                  <a:pt x="64972" y="13143"/>
                </a:cubicBezTo>
                <a:cubicBezTo>
                  <a:pt x="65637" y="30120"/>
                  <a:pt x="65710" y="47099"/>
                  <a:pt x="65191" y="64079"/>
                </a:cubicBezTo>
                <a:cubicBezTo>
                  <a:pt x="65141" y="65764"/>
                  <a:pt x="65086" y="67450"/>
                  <a:pt x="65027" y="69134"/>
                </a:cubicBezTo>
                <a:cubicBezTo>
                  <a:pt x="64729" y="68818"/>
                  <a:pt x="64399" y="68518"/>
                  <a:pt x="64061" y="68228"/>
                </a:cubicBezTo>
                <a:cubicBezTo>
                  <a:pt x="64044" y="68143"/>
                  <a:pt x="64016" y="68060"/>
                  <a:pt x="63978" y="67983"/>
                </a:cubicBezTo>
                <a:cubicBezTo>
                  <a:pt x="64033" y="67864"/>
                  <a:pt x="64063" y="67735"/>
                  <a:pt x="64067" y="67604"/>
                </a:cubicBezTo>
                <a:cubicBezTo>
                  <a:pt x="64325" y="60862"/>
                  <a:pt x="64298" y="54105"/>
                  <a:pt x="64311" y="47359"/>
                </a:cubicBezTo>
                <a:cubicBezTo>
                  <a:pt x="64328" y="37913"/>
                  <a:pt x="64309" y="28488"/>
                  <a:pt x="63873" y="19053"/>
                </a:cubicBezTo>
                <a:cubicBezTo>
                  <a:pt x="63754" y="16480"/>
                  <a:pt x="63765" y="13816"/>
                  <a:pt x="63357" y="11251"/>
                </a:cubicBezTo>
                <a:close/>
                <a:moveTo>
                  <a:pt x="8144" y="70115"/>
                </a:moveTo>
                <a:cubicBezTo>
                  <a:pt x="8149" y="70115"/>
                  <a:pt x="8172" y="70125"/>
                  <a:pt x="8208" y="70148"/>
                </a:cubicBezTo>
                <a:cubicBezTo>
                  <a:pt x="8157" y="70127"/>
                  <a:pt x="8139" y="70115"/>
                  <a:pt x="8144" y="70115"/>
                </a:cubicBezTo>
                <a:close/>
                <a:moveTo>
                  <a:pt x="6585" y="68657"/>
                </a:moveTo>
                <a:lnTo>
                  <a:pt x="6585" y="68657"/>
                </a:lnTo>
                <a:cubicBezTo>
                  <a:pt x="8795" y="69022"/>
                  <a:pt x="11072" y="69038"/>
                  <a:pt x="13297" y="69150"/>
                </a:cubicBezTo>
                <a:cubicBezTo>
                  <a:pt x="17621" y="69367"/>
                  <a:pt x="21949" y="69616"/>
                  <a:pt x="26279" y="69630"/>
                </a:cubicBezTo>
                <a:cubicBezTo>
                  <a:pt x="31112" y="69645"/>
                  <a:pt x="35945" y="69664"/>
                  <a:pt x="40778" y="69664"/>
                </a:cubicBezTo>
                <a:cubicBezTo>
                  <a:pt x="45323" y="69664"/>
                  <a:pt x="49869" y="69647"/>
                  <a:pt x="54413" y="69594"/>
                </a:cubicBezTo>
                <a:cubicBezTo>
                  <a:pt x="57165" y="69562"/>
                  <a:pt x="59919" y="69522"/>
                  <a:pt x="62671" y="69425"/>
                </a:cubicBezTo>
                <a:cubicBezTo>
                  <a:pt x="62978" y="69760"/>
                  <a:pt x="63295" y="70090"/>
                  <a:pt x="63628" y="70389"/>
                </a:cubicBezTo>
                <a:cubicBezTo>
                  <a:pt x="63294" y="70420"/>
                  <a:pt x="62965" y="70449"/>
                  <a:pt x="62696" y="70462"/>
                </a:cubicBezTo>
                <a:cubicBezTo>
                  <a:pt x="59189" y="70640"/>
                  <a:pt x="55674" y="70680"/>
                  <a:pt x="52164" y="70719"/>
                </a:cubicBezTo>
                <a:cubicBezTo>
                  <a:pt x="48399" y="70762"/>
                  <a:pt x="44635" y="70782"/>
                  <a:pt x="40870" y="70782"/>
                </a:cubicBezTo>
                <a:cubicBezTo>
                  <a:pt x="35049" y="70782"/>
                  <a:pt x="29228" y="70734"/>
                  <a:pt x="23408" y="70652"/>
                </a:cubicBezTo>
                <a:cubicBezTo>
                  <a:pt x="19640" y="70598"/>
                  <a:pt x="15871" y="70537"/>
                  <a:pt x="12105" y="70397"/>
                </a:cubicBezTo>
                <a:cubicBezTo>
                  <a:pt x="11036" y="70358"/>
                  <a:pt x="9965" y="70321"/>
                  <a:pt x="8899" y="70233"/>
                </a:cubicBezTo>
                <a:cubicBezTo>
                  <a:pt x="8529" y="70203"/>
                  <a:pt x="8317" y="70189"/>
                  <a:pt x="8260" y="70169"/>
                </a:cubicBezTo>
                <a:cubicBezTo>
                  <a:pt x="8247" y="70164"/>
                  <a:pt x="8240" y="70160"/>
                  <a:pt x="8229" y="70156"/>
                </a:cubicBezTo>
                <a:cubicBezTo>
                  <a:pt x="7684" y="69681"/>
                  <a:pt x="7148" y="69175"/>
                  <a:pt x="6615" y="68685"/>
                </a:cubicBezTo>
                <a:lnTo>
                  <a:pt x="6585" y="68657"/>
                </a:lnTo>
                <a:close/>
                <a:moveTo>
                  <a:pt x="21074" y="0"/>
                </a:moveTo>
                <a:cubicBezTo>
                  <a:pt x="18823" y="0"/>
                  <a:pt x="16926" y="1381"/>
                  <a:pt x="15999" y="3338"/>
                </a:cubicBezTo>
                <a:cubicBezTo>
                  <a:pt x="15371" y="1516"/>
                  <a:pt x="13331" y="46"/>
                  <a:pt x="11487" y="2"/>
                </a:cubicBezTo>
                <a:cubicBezTo>
                  <a:pt x="11444" y="1"/>
                  <a:pt x="11400" y="0"/>
                  <a:pt x="11357" y="0"/>
                </a:cubicBezTo>
                <a:cubicBezTo>
                  <a:pt x="8680" y="0"/>
                  <a:pt x="6495" y="1949"/>
                  <a:pt x="5858" y="4505"/>
                </a:cubicBezTo>
                <a:cubicBezTo>
                  <a:pt x="5759" y="4910"/>
                  <a:pt x="5694" y="5321"/>
                  <a:pt x="5660" y="5736"/>
                </a:cubicBezTo>
                <a:cubicBezTo>
                  <a:pt x="4333" y="5751"/>
                  <a:pt x="3005" y="5772"/>
                  <a:pt x="1677" y="5798"/>
                </a:cubicBezTo>
                <a:cubicBezTo>
                  <a:pt x="1165" y="5808"/>
                  <a:pt x="776" y="6211"/>
                  <a:pt x="757" y="6718"/>
                </a:cubicBezTo>
                <a:cubicBezTo>
                  <a:pt x="59" y="24365"/>
                  <a:pt x="0" y="42014"/>
                  <a:pt x="580" y="59663"/>
                </a:cubicBezTo>
                <a:cubicBezTo>
                  <a:pt x="612" y="60649"/>
                  <a:pt x="644" y="61636"/>
                  <a:pt x="678" y="62622"/>
                </a:cubicBezTo>
                <a:cubicBezTo>
                  <a:pt x="680" y="62664"/>
                  <a:pt x="678" y="62711"/>
                  <a:pt x="678" y="62755"/>
                </a:cubicBezTo>
                <a:cubicBezTo>
                  <a:pt x="670" y="62954"/>
                  <a:pt x="665" y="63151"/>
                  <a:pt x="665" y="63349"/>
                </a:cubicBezTo>
                <a:cubicBezTo>
                  <a:pt x="640" y="63962"/>
                  <a:pt x="611" y="64638"/>
                  <a:pt x="791" y="65116"/>
                </a:cubicBezTo>
                <a:cubicBezTo>
                  <a:pt x="880" y="65351"/>
                  <a:pt x="1009" y="65510"/>
                  <a:pt x="1174" y="65631"/>
                </a:cubicBezTo>
                <a:cubicBezTo>
                  <a:pt x="1260" y="65781"/>
                  <a:pt x="1359" y="65924"/>
                  <a:pt x="1469" y="66058"/>
                </a:cubicBezTo>
                <a:cubicBezTo>
                  <a:pt x="2775" y="67628"/>
                  <a:pt x="4264" y="69039"/>
                  <a:pt x="5776" y="70407"/>
                </a:cubicBezTo>
                <a:cubicBezTo>
                  <a:pt x="6339" y="70917"/>
                  <a:pt x="6928" y="71665"/>
                  <a:pt x="7663" y="71921"/>
                </a:cubicBezTo>
                <a:cubicBezTo>
                  <a:pt x="8303" y="72143"/>
                  <a:pt x="9147" y="72097"/>
                  <a:pt x="9817" y="72135"/>
                </a:cubicBezTo>
                <a:cubicBezTo>
                  <a:pt x="13141" y="72326"/>
                  <a:pt x="16477" y="72374"/>
                  <a:pt x="19805" y="72435"/>
                </a:cubicBezTo>
                <a:cubicBezTo>
                  <a:pt x="26650" y="72559"/>
                  <a:pt x="33495" y="72622"/>
                  <a:pt x="40341" y="72622"/>
                </a:cubicBezTo>
                <a:cubicBezTo>
                  <a:pt x="43461" y="72622"/>
                  <a:pt x="46580" y="72609"/>
                  <a:pt x="49700" y="72583"/>
                </a:cubicBezTo>
                <a:cubicBezTo>
                  <a:pt x="53656" y="72551"/>
                  <a:pt x="57614" y="72512"/>
                  <a:pt x="61566" y="72353"/>
                </a:cubicBezTo>
                <a:cubicBezTo>
                  <a:pt x="61639" y="72350"/>
                  <a:pt x="61722" y="72349"/>
                  <a:pt x="61813" y="72349"/>
                </a:cubicBezTo>
                <a:cubicBezTo>
                  <a:pt x="62183" y="72349"/>
                  <a:pt x="62691" y="72368"/>
                  <a:pt x="63242" y="72368"/>
                </a:cubicBezTo>
                <a:cubicBezTo>
                  <a:pt x="64642" y="72368"/>
                  <a:pt x="66319" y="72244"/>
                  <a:pt x="66720" y="71360"/>
                </a:cubicBezTo>
                <a:cubicBezTo>
                  <a:pt x="66985" y="70776"/>
                  <a:pt x="66842" y="69881"/>
                  <a:pt x="66864" y="69252"/>
                </a:cubicBezTo>
                <a:cubicBezTo>
                  <a:pt x="66903" y="68100"/>
                  <a:pt x="66942" y="66948"/>
                  <a:pt x="66978" y="65795"/>
                </a:cubicBezTo>
                <a:cubicBezTo>
                  <a:pt x="67043" y="63759"/>
                  <a:pt x="67102" y="61723"/>
                  <a:pt x="67153" y="59685"/>
                </a:cubicBezTo>
                <a:cubicBezTo>
                  <a:pt x="67260" y="55528"/>
                  <a:pt x="67333" y="51369"/>
                  <a:pt x="67371" y="47211"/>
                </a:cubicBezTo>
                <a:cubicBezTo>
                  <a:pt x="67451" y="38227"/>
                  <a:pt x="67349" y="29244"/>
                  <a:pt x="67064" y="20262"/>
                </a:cubicBezTo>
                <a:cubicBezTo>
                  <a:pt x="66990" y="17834"/>
                  <a:pt x="66904" y="15406"/>
                  <a:pt x="66807" y="12978"/>
                </a:cubicBezTo>
                <a:cubicBezTo>
                  <a:pt x="66837" y="12794"/>
                  <a:pt x="66805" y="12594"/>
                  <a:pt x="66677" y="12388"/>
                </a:cubicBezTo>
                <a:cubicBezTo>
                  <a:pt x="65476" y="10457"/>
                  <a:pt x="63579" y="8733"/>
                  <a:pt x="61914" y="7212"/>
                </a:cubicBezTo>
                <a:cubicBezTo>
                  <a:pt x="61379" y="6724"/>
                  <a:pt x="60915" y="6282"/>
                  <a:pt x="60357" y="6044"/>
                </a:cubicBezTo>
                <a:cubicBezTo>
                  <a:pt x="60211" y="5902"/>
                  <a:pt x="60011" y="5803"/>
                  <a:pt x="59749" y="5799"/>
                </a:cubicBezTo>
                <a:cubicBezTo>
                  <a:pt x="58091" y="5763"/>
                  <a:pt x="56435" y="5734"/>
                  <a:pt x="54778" y="5712"/>
                </a:cubicBezTo>
                <a:cubicBezTo>
                  <a:pt x="54848" y="5600"/>
                  <a:pt x="54904" y="5479"/>
                  <a:pt x="54942" y="5352"/>
                </a:cubicBezTo>
                <a:cubicBezTo>
                  <a:pt x="55711" y="2730"/>
                  <a:pt x="52857" y="63"/>
                  <a:pt x="50362" y="3"/>
                </a:cubicBezTo>
                <a:cubicBezTo>
                  <a:pt x="50319" y="2"/>
                  <a:pt x="50275" y="1"/>
                  <a:pt x="50231" y="1"/>
                </a:cubicBezTo>
                <a:cubicBezTo>
                  <a:pt x="47981" y="1"/>
                  <a:pt x="46082" y="1382"/>
                  <a:pt x="45155" y="3339"/>
                </a:cubicBezTo>
                <a:cubicBezTo>
                  <a:pt x="44527" y="1517"/>
                  <a:pt x="42489" y="47"/>
                  <a:pt x="40643" y="3"/>
                </a:cubicBezTo>
                <a:cubicBezTo>
                  <a:pt x="40600" y="2"/>
                  <a:pt x="40556" y="1"/>
                  <a:pt x="40512" y="1"/>
                </a:cubicBezTo>
                <a:cubicBezTo>
                  <a:pt x="38262" y="1"/>
                  <a:pt x="36363" y="1382"/>
                  <a:pt x="35436" y="3339"/>
                </a:cubicBezTo>
                <a:cubicBezTo>
                  <a:pt x="34808" y="1517"/>
                  <a:pt x="32770" y="47"/>
                  <a:pt x="30924" y="3"/>
                </a:cubicBezTo>
                <a:cubicBezTo>
                  <a:pt x="30880" y="2"/>
                  <a:pt x="30837" y="1"/>
                  <a:pt x="30793" y="1"/>
                </a:cubicBezTo>
                <a:cubicBezTo>
                  <a:pt x="28543" y="1"/>
                  <a:pt x="26645" y="1382"/>
                  <a:pt x="25718" y="3339"/>
                </a:cubicBezTo>
                <a:cubicBezTo>
                  <a:pt x="25090" y="1516"/>
                  <a:pt x="23050" y="46"/>
                  <a:pt x="21205" y="2"/>
                </a:cubicBezTo>
                <a:cubicBezTo>
                  <a:pt x="21161" y="1"/>
                  <a:pt x="21118" y="0"/>
                  <a:pt x="2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p>
        </p:txBody>
      </p:sp>
      <p:grpSp>
        <p:nvGrpSpPr>
          <p:cNvPr id="6478" name="Google Shape;6478;p62"/>
          <p:cNvGrpSpPr/>
          <p:nvPr/>
        </p:nvGrpSpPr>
        <p:grpSpPr>
          <a:xfrm>
            <a:off x="4363084" y="2749995"/>
            <a:ext cx="417823" cy="417763"/>
            <a:chOff x="2505975" y="2675225"/>
            <a:chExt cx="349175" cy="349125"/>
          </a:xfrm>
        </p:grpSpPr>
        <p:sp>
          <p:nvSpPr>
            <p:cNvPr id="6479" name="Google Shape;6479;p62"/>
            <p:cNvSpPr/>
            <p:nvPr/>
          </p:nvSpPr>
          <p:spPr>
            <a:xfrm>
              <a:off x="2505975" y="2675225"/>
              <a:ext cx="349175" cy="349125"/>
            </a:xfrm>
            <a:custGeom>
              <a:avLst/>
              <a:gdLst/>
              <a:ahLst/>
              <a:cxnLst/>
              <a:rect l="l" t="t" r="r" b="b"/>
              <a:pathLst>
                <a:path w="13967" h="13965" extrusionOk="0">
                  <a:moveTo>
                    <a:pt x="9605" y="546"/>
                  </a:moveTo>
                  <a:cubicBezTo>
                    <a:pt x="9724" y="546"/>
                    <a:pt x="9821" y="642"/>
                    <a:pt x="9821" y="761"/>
                  </a:cubicBezTo>
                  <a:lnTo>
                    <a:pt x="9821" y="8541"/>
                  </a:lnTo>
                  <a:cubicBezTo>
                    <a:pt x="9652" y="8500"/>
                    <a:pt x="9481" y="8479"/>
                    <a:pt x="9307" y="8479"/>
                  </a:cubicBezTo>
                  <a:cubicBezTo>
                    <a:pt x="8705" y="8479"/>
                    <a:pt x="8153" y="8718"/>
                    <a:pt x="7751" y="9155"/>
                  </a:cubicBezTo>
                  <a:cubicBezTo>
                    <a:pt x="7451" y="9481"/>
                    <a:pt x="7250" y="9903"/>
                    <a:pt x="7163" y="10378"/>
                  </a:cubicBezTo>
                  <a:lnTo>
                    <a:pt x="1638" y="10378"/>
                  </a:lnTo>
                  <a:lnTo>
                    <a:pt x="1638" y="9832"/>
                  </a:lnTo>
                  <a:lnTo>
                    <a:pt x="3049" y="9832"/>
                  </a:lnTo>
                  <a:cubicBezTo>
                    <a:pt x="3050" y="9832"/>
                    <a:pt x="3051" y="9832"/>
                    <a:pt x="3052" y="9832"/>
                  </a:cubicBezTo>
                  <a:cubicBezTo>
                    <a:pt x="3202" y="9832"/>
                    <a:pt x="3322" y="9709"/>
                    <a:pt x="3322" y="9560"/>
                  </a:cubicBezTo>
                  <a:cubicBezTo>
                    <a:pt x="3322" y="9409"/>
                    <a:pt x="3200" y="9287"/>
                    <a:pt x="3049" y="9287"/>
                  </a:cubicBezTo>
                  <a:lnTo>
                    <a:pt x="1638" y="9287"/>
                  </a:lnTo>
                  <a:lnTo>
                    <a:pt x="1638" y="546"/>
                  </a:lnTo>
                  <a:close/>
                  <a:moveTo>
                    <a:pt x="1092" y="565"/>
                  </a:moveTo>
                  <a:lnTo>
                    <a:pt x="1092" y="10388"/>
                  </a:lnTo>
                  <a:cubicBezTo>
                    <a:pt x="896" y="10413"/>
                    <a:pt x="708" y="10483"/>
                    <a:pt x="547" y="10595"/>
                  </a:cubicBezTo>
                  <a:lnTo>
                    <a:pt x="547" y="1249"/>
                  </a:lnTo>
                  <a:cubicBezTo>
                    <a:pt x="547" y="921"/>
                    <a:pt x="773" y="638"/>
                    <a:pt x="1092" y="565"/>
                  </a:cubicBezTo>
                  <a:close/>
                  <a:moveTo>
                    <a:pt x="1238" y="10922"/>
                  </a:moveTo>
                  <a:cubicBezTo>
                    <a:pt x="1242" y="10922"/>
                    <a:pt x="1245" y="10922"/>
                    <a:pt x="1249" y="10923"/>
                  </a:cubicBezTo>
                  <a:lnTo>
                    <a:pt x="7118" y="10923"/>
                  </a:lnTo>
                  <a:cubicBezTo>
                    <a:pt x="7124" y="11406"/>
                    <a:pt x="7222" y="11883"/>
                    <a:pt x="7406" y="12329"/>
                  </a:cubicBezTo>
                  <a:lnTo>
                    <a:pt x="1249" y="12329"/>
                  </a:lnTo>
                  <a:cubicBezTo>
                    <a:pt x="1244" y="12329"/>
                    <a:pt x="1240" y="12329"/>
                    <a:pt x="1235" y="12329"/>
                  </a:cubicBezTo>
                  <a:cubicBezTo>
                    <a:pt x="849" y="12329"/>
                    <a:pt x="535" y="12015"/>
                    <a:pt x="535" y="11626"/>
                  </a:cubicBezTo>
                  <a:cubicBezTo>
                    <a:pt x="535" y="11237"/>
                    <a:pt x="851" y="10922"/>
                    <a:pt x="1238" y="10922"/>
                  </a:cubicBezTo>
                  <a:close/>
                  <a:moveTo>
                    <a:pt x="11779" y="9025"/>
                  </a:moveTo>
                  <a:cubicBezTo>
                    <a:pt x="12731" y="9025"/>
                    <a:pt x="13422" y="9817"/>
                    <a:pt x="13422" y="10906"/>
                  </a:cubicBezTo>
                  <a:cubicBezTo>
                    <a:pt x="13422" y="11494"/>
                    <a:pt x="13229" y="12143"/>
                    <a:pt x="12905" y="12642"/>
                  </a:cubicBezTo>
                  <a:cubicBezTo>
                    <a:pt x="12583" y="13137"/>
                    <a:pt x="12172" y="13422"/>
                    <a:pt x="11779" y="13422"/>
                  </a:cubicBezTo>
                  <a:cubicBezTo>
                    <a:pt x="11582" y="13422"/>
                    <a:pt x="11385" y="13354"/>
                    <a:pt x="11193" y="13220"/>
                  </a:cubicBezTo>
                  <a:cubicBezTo>
                    <a:pt x="11027" y="13107"/>
                    <a:pt x="10811" y="12958"/>
                    <a:pt x="10536" y="12958"/>
                  </a:cubicBezTo>
                  <a:cubicBezTo>
                    <a:pt x="10363" y="12958"/>
                    <a:pt x="10166" y="13018"/>
                    <a:pt x="9945" y="13184"/>
                  </a:cubicBezTo>
                  <a:cubicBezTo>
                    <a:pt x="9736" y="13342"/>
                    <a:pt x="9522" y="13422"/>
                    <a:pt x="9307" y="13422"/>
                  </a:cubicBezTo>
                  <a:cubicBezTo>
                    <a:pt x="8914" y="13422"/>
                    <a:pt x="8504" y="13137"/>
                    <a:pt x="8181" y="12642"/>
                  </a:cubicBezTo>
                  <a:cubicBezTo>
                    <a:pt x="7858" y="12144"/>
                    <a:pt x="7664" y="11495"/>
                    <a:pt x="7664" y="10906"/>
                  </a:cubicBezTo>
                  <a:cubicBezTo>
                    <a:pt x="7664" y="9817"/>
                    <a:pt x="8356" y="9025"/>
                    <a:pt x="9307" y="9025"/>
                  </a:cubicBezTo>
                  <a:cubicBezTo>
                    <a:pt x="9707" y="9025"/>
                    <a:pt x="10071" y="9163"/>
                    <a:pt x="10360" y="9423"/>
                  </a:cubicBezTo>
                  <a:cubicBezTo>
                    <a:pt x="10412" y="9470"/>
                    <a:pt x="10478" y="9494"/>
                    <a:pt x="10543" y="9494"/>
                  </a:cubicBezTo>
                  <a:cubicBezTo>
                    <a:pt x="10608" y="9494"/>
                    <a:pt x="10674" y="9470"/>
                    <a:pt x="10726" y="9423"/>
                  </a:cubicBezTo>
                  <a:cubicBezTo>
                    <a:pt x="11015" y="9163"/>
                    <a:pt x="11379" y="9025"/>
                    <a:pt x="11779" y="9025"/>
                  </a:cubicBezTo>
                  <a:close/>
                  <a:moveTo>
                    <a:pt x="1249" y="1"/>
                  </a:moveTo>
                  <a:cubicBezTo>
                    <a:pt x="560" y="2"/>
                    <a:pt x="2" y="560"/>
                    <a:pt x="1" y="1249"/>
                  </a:cubicBezTo>
                  <a:lnTo>
                    <a:pt x="1" y="11626"/>
                  </a:lnTo>
                  <a:cubicBezTo>
                    <a:pt x="2" y="12315"/>
                    <a:pt x="560" y="12872"/>
                    <a:pt x="1249" y="12874"/>
                  </a:cubicBezTo>
                  <a:lnTo>
                    <a:pt x="7683" y="12874"/>
                  </a:lnTo>
                  <a:cubicBezTo>
                    <a:pt x="7696" y="12896"/>
                    <a:pt x="7710" y="12917"/>
                    <a:pt x="7723" y="12937"/>
                  </a:cubicBezTo>
                  <a:cubicBezTo>
                    <a:pt x="8155" y="13601"/>
                    <a:pt x="8715" y="13965"/>
                    <a:pt x="9307" y="13965"/>
                  </a:cubicBezTo>
                  <a:cubicBezTo>
                    <a:pt x="9642" y="13965"/>
                    <a:pt x="9967" y="13849"/>
                    <a:pt x="10272" y="13618"/>
                  </a:cubicBezTo>
                  <a:cubicBezTo>
                    <a:pt x="10377" y="13540"/>
                    <a:pt x="10453" y="13503"/>
                    <a:pt x="10530" y="13503"/>
                  </a:cubicBezTo>
                  <a:cubicBezTo>
                    <a:pt x="10626" y="13503"/>
                    <a:pt x="10724" y="13560"/>
                    <a:pt x="10881" y="13668"/>
                  </a:cubicBezTo>
                  <a:cubicBezTo>
                    <a:pt x="11168" y="13865"/>
                    <a:pt x="11469" y="13965"/>
                    <a:pt x="11777" y="13965"/>
                  </a:cubicBezTo>
                  <a:cubicBezTo>
                    <a:pt x="12369" y="13965"/>
                    <a:pt x="12931" y="13601"/>
                    <a:pt x="13361" y="12937"/>
                  </a:cubicBezTo>
                  <a:cubicBezTo>
                    <a:pt x="13746" y="12345"/>
                    <a:pt x="13966" y="11605"/>
                    <a:pt x="13966" y="10905"/>
                  </a:cubicBezTo>
                  <a:cubicBezTo>
                    <a:pt x="13966" y="10218"/>
                    <a:pt x="13742" y="9595"/>
                    <a:pt x="13334" y="9153"/>
                  </a:cubicBezTo>
                  <a:lnTo>
                    <a:pt x="13334" y="9155"/>
                  </a:lnTo>
                  <a:cubicBezTo>
                    <a:pt x="12931" y="8720"/>
                    <a:pt x="12379" y="8479"/>
                    <a:pt x="11779" y="8479"/>
                  </a:cubicBezTo>
                  <a:cubicBezTo>
                    <a:pt x="11470" y="8479"/>
                    <a:pt x="11168" y="8545"/>
                    <a:pt x="10887" y="8671"/>
                  </a:cubicBezTo>
                  <a:cubicBezTo>
                    <a:pt x="10961" y="8400"/>
                    <a:pt x="11083" y="8183"/>
                    <a:pt x="11218" y="8105"/>
                  </a:cubicBezTo>
                  <a:cubicBezTo>
                    <a:pt x="11348" y="8030"/>
                    <a:pt x="11394" y="7862"/>
                    <a:pt x="11317" y="7732"/>
                  </a:cubicBezTo>
                  <a:cubicBezTo>
                    <a:pt x="11267" y="7644"/>
                    <a:pt x="11175" y="7595"/>
                    <a:pt x="11081" y="7595"/>
                  </a:cubicBezTo>
                  <a:cubicBezTo>
                    <a:pt x="11035" y="7595"/>
                    <a:pt x="10989" y="7607"/>
                    <a:pt x="10946" y="7632"/>
                  </a:cubicBezTo>
                  <a:cubicBezTo>
                    <a:pt x="10651" y="7802"/>
                    <a:pt x="10466" y="8146"/>
                    <a:pt x="10366" y="8511"/>
                  </a:cubicBezTo>
                  <a:lnTo>
                    <a:pt x="10366" y="761"/>
                  </a:lnTo>
                  <a:cubicBezTo>
                    <a:pt x="10366" y="341"/>
                    <a:pt x="10025" y="1"/>
                    <a:pt x="9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0" name="Google Shape;6480;p62"/>
            <p:cNvSpPr/>
            <p:nvPr/>
          </p:nvSpPr>
          <p:spPr>
            <a:xfrm>
              <a:off x="2594625" y="2739000"/>
              <a:ext cx="109125" cy="68225"/>
            </a:xfrm>
            <a:custGeom>
              <a:avLst/>
              <a:gdLst/>
              <a:ahLst/>
              <a:cxnLst/>
              <a:rect l="l" t="t" r="r" b="b"/>
              <a:pathLst>
                <a:path w="4365" h="2729" extrusionOk="0">
                  <a:moveTo>
                    <a:pt x="3820" y="547"/>
                  </a:moveTo>
                  <a:lnTo>
                    <a:pt x="3820" y="2184"/>
                  </a:lnTo>
                  <a:lnTo>
                    <a:pt x="547" y="2184"/>
                  </a:lnTo>
                  <a:lnTo>
                    <a:pt x="547" y="547"/>
                  </a:lnTo>
                  <a:close/>
                  <a:moveTo>
                    <a:pt x="547" y="0"/>
                  </a:moveTo>
                  <a:cubicBezTo>
                    <a:pt x="245" y="2"/>
                    <a:pt x="1" y="246"/>
                    <a:pt x="1" y="547"/>
                  </a:cubicBezTo>
                  <a:lnTo>
                    <a:pt x="1" y="2184"/>
                  </a:lnTo>
                  <a:cubicBezTo>
                    <a:pt x="1" y="2485"/>
                    <a:pt x="245" y="2729"/>
                    <a:pt x="547" y="2729"/>
                  </a:cubicBezTo>
                  <a:lnTo>
                    <a:pt x="3820" y="2729"/>
                  </a:lnTo>
                  <a:cubicBezTo>
                    <a:pt x="4121" y="2729"/>
                    <a:pt x="4365" y="2483"/>
                    <a:pt x="4365" y="2182"/>
                  </a:cubicBezTo>
                  <a:lnTo>
                    <a:pt x="4365" y="547"/>
                  </a:lnTo>
                  <a:cubicBezTo>
                    <a:pt x="4365" y="246"/>
                    <a:pt x="4121" y="0"/>
                    <a:pt x="3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1" name="Google Shape;6481;p62"/>
            <p:cNvSpPr/>
            <p:nvPr/>
          </p:nvSpPr>
          <p:spPr>
            <a:xfrm>
              <a:off x="2606075" y="2907375"/>
              <a:ext cx="13650" cy="13650"/>
            </a:xfrm>
            <a:custGeom>
              <a:avLst/>
              <a:gdLst/>
              <a:ahLst/>
              <a:cxnLst/>
              <a:rect l="l" t="t" r="r" b="b"/>
              <a:pathLst>
                <a:path w="546" h="546" extrusionOk="0">
                  <a:moveTo>
                    <a:pt x="274" y="1"/>
                  </a:moveTo>
                  <a:cubicBezTo>
                    <a:pt x="123" y="1"/>
                    <a:pt x="1" y="123"/>
                    <a:pt x="1" y="272"/>
                  </a:cubicBezTo>
                  <a:cubicBezTo>
                    <a:pt x="1" y="424"/>
                    <a:pt x="123" y="546"/>
                    <a:pt x="274" y="546"/>
                  </a:cubicBezTo>
                  <a:cubicBezTo>
                    <a:pt x="424" y="546"/>
                    <a:pt x="546" y="424"/>
                    <a:pt x="546" y="272"/>
                  </a:cubicBezTo>
                  <a:cubicBezTo>
                    <a:pt x="546" y="123"/>
                    <a:pt x="424"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sp>
        <p:nvSpPr>
          <p:cNvPr id="6482" name="Google Shape;6482;p62"/>
          <p:cNvSpPr/>
          <p:nvPr/>
        </p:nvSpPr>
        <p:spPr>
          <a:xfrm>
            <a:off x="3735725" y="2094475"/>
            <a:ext cx="213000" cy="21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3" name="Google Shape;6483;p62"/>
          <p:cNvSpPr/>
          <p:nvPr/>
        </p:nvSpPr>
        <p:spPr>
          <a:xfrm>
            <a:off x="5041825" y="2094475"/>
            <a:ext cx="213000" cy="213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84" name="Google Shape;6484;p62"/>
          <p:cNvGrpSpPr/>
          <p:nvPr/>
        </p:nvGrpSpPr>
        <p:grpSpPr>
          <a:xfrm>
            <a:off x="8507388" y="4204087"/>
            <a:ext cx="488313" cy="799829"/>
            <a:chOff x="3646663" y="1910375"/>
            <a:chExt cx="454625" cy="744650"/>
          </a:xfrm>
        </p:grpSpPr>
        <p:sp>
          <p:nvSpPr>
            <p:cNvPr id="6485" name="Google Shape;6485;p62"/>
            <p:cNvSpPr/>
            <p:nvPr/>
          </p:nvSpPr>
          <p:spPr>
            <a:xfrm>
              <a:off x="3652238" y="1910375"/>
              <a:ext cx="443475" cy="744650"/>
            </a:xfrm>
            <a:custGeom>
              <a:avLst/>
              <a:gdLst/>
              <a:ahLst/>
              <a:cxnLst/>
              <a:rect l="l" t="t" r="r" b="b"/>
              <a:pathLst>
                <a:path w="17739" h="29786" extrusionOk="0">
                  <a:moveTo>
                    <a:pt x="16485" y="1"/>
                  </a:moveTo>
                  <a:cubicBezTo>
                    <a:pt x="15110" y="1"/>
                    <a:pt x="9709" y="10382"/>
                    <a:pt x="6676" y="16438"/>
                  </a:cubicBezTo>
                  <a:cubicBezTo>
                    <a:pt x="6543" y="16394"/>
                    <a:pt x="6443" y="16368"/>
                    <a:pt x="6391" y="16368"/>
                  </a:cubicBezTo>
                  <a:cubicBezTo>
                    <a:pt x="6386" y="16368"/>
                    <a:pt x="6381" y="16369"/>
                    <a:pt x="6377" y="16369"/>
                  </a:cubicBezTo>
                  <a:cubicBezTo>
                    <a:pt x="6144" y="16397"/>
                    <a:pt x="5258" y="18354"/>
                    <a:pt x="4795" y="19415"/>
                  </a:cubicBezTo>
                  <a:cubicBezTo>
                    <a:pt x="4518" y="19355"/>
                    <a:pt x="4265" y="19327"/>
                    <a:pt x="4032" y="19327"/>
                  </a:cubicBezTo>
                  <a:cubicBezTo>
                    <a:pt x="1" y="19327"/>
                    <a:pt x="2264" y="27859"/>
                    <a:pt x="1092" y="29758"/>
                  </a:cubicBezTo>
                  <a:cubicBezTo>
                    <a:pt x="1299" y="29776"/>
                    <a:pt x="1505" y="29785"/>
                    <a:pt x="1711" y="29785"/>
                  </a:cubicBezTo>
                  <a:cubicBezTo>
                    <a:pt x="6806" y="29785"/>
                    <a:pt x="11250" y="24411"/>
                    <a:pt x="8320" y="21290"/>
                  </a:cubicBezTo>
                  <a:cubicBezTo>
                    <a:pt x="8739" y="20602"/>
                    <a:pt x="9987" y="18493"/>
                    <a:pt x="9796" y="18122"/>
                  </a:cubicBezTo>
                  <a:cubicBezTo>
                    <a:pt x="9766" y="18066"/>
                    <a:pt x="9695" y="17995"/>
                    <a:pt x="9593" y="17916"/>
                  </a:cubicBezTo>
                  <a:cubicBezTo>
                    <a:pt x="12602" y="11756"/>
                    <a:pt x="17738" y="806"/>
                    <a:pt x="16613" y="39"/>
                  </a:cubicBezTo>
                  <a:cubicBezTo>
                    <a:pt x="16576" y="13"/>
                    <a:pt x="16533" y="1"/>
                    <a:pt x="16485" y="1"/>
                  </a:cubicBezTo>
                  <a:close/>
                </a:path>
              </a:pathLst>
            </a:custGeom>
            <a:solidFill>
              <a:srgbClr val="FFFFFF"/>
            </a:solidFill>
            <a:ln w="381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86" name="Google Shape;6486;p62"/>
            <p:cNvGrpSpPr/>
            <p:nvPr/>
          </p:nvGrpSpPr>
          <p:grpSpPr>
            <a:xfrm>
              <a:off x="3646663" y="1910388"/>
              <a:ext cx="454625" cy="744625"/>
              <a:chOff x="3405300" y="1847325"/>
              <a:chExt cx="454625" cy="744625"/>
            </a:xfrm>
          </p:grpSpPr>
          <p:sp>
            <p:nvSpPr>
              <p:cNvPr id="6487" name="Google Shape;6487;p62"/>
              <p:cNvSpPr/>
              <p:nvPr/>
            </p:nvSpPr>
            <p:spPr>
              <a:xfrm>
                <a:off x="3519775" y="1847325"/>
                <a:ext cx="340150" cy="551225"/>
              </a:xfrm>
              <a:custGeom>
                <a:avLst/>
                <a:gdLst/>
                <a:ahLst/>
                <a:cxnLst/>
                <a:rect l="l" t="t" r="r" b="b"/>
                <a:pathLst>
                  <a:path w="13606" h="22049" extrusionOk="0">
                    <a:moveTo>
                      <a:pt x="11906" y="0"/>
                    </a:moveTo>
                    <a:cubicBezTo>
                      <a:pt x="9967" y="0"/>
                      <a:pt x="0" y="20693"/>
                      <a:pt x="0" y="20693"/>
                    </a:cubicBezTo>
                    <a:lnTo>
                      <a:pt x="2961" y="22048"/>
                    </a:lnTo>
                    <a:cubicBezTo>
                      <a:pt x="2961" y="22048"/>
                      <a:pt x="13606" y="1108"/>
                      <a:pt x="12035" y="38"/>
                    </a:cubicBezTo>
                    <a:cubicBezTo>
                      <a:pt x="11997" y="13"/>
                      <a:pt x="11954"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8" name="Google Shape;6488;p62"/>
              <p:cNvSpPr/>
              <p:nvPr/>
            </p:nvSpPr>
            <p:spPr>
              <a:xfrm>
                <a:off x="3518000" y="2256500"/>
                <a:ext cx="137900" cy="128525"/>
              </a:xfrm>
              <a:custGeom>
                <a:avLst/>
                <a:gdLst/>
                <a:ahLst/>
                <a:cxnLst/>
                <a:rect l="l" t="t" r="r" b="b"/>
                <a:pathLst>
                  <a:path w="5516" h="5141" extrusionOk="0">
                    <a:moveTo>
                      <a:pt x="1884" y="1"/>
                    </a:moveTo>
                    <a:cubicBezTo>
                      <a:pt x="1879" y="1"/>
                      <a:pt x="1874" y="1"/>
                      <a:pt x="1869" y="1"/>
                    </a:cubicBezTo>
                    <a:cubicBezTo>
                      <a:pt x="1548" y="40"/>
                      <a:pt x="0" y="3713"/>
                      <a:pt x="0" y="3713"/>
                    </a:cubicBezTo>
                    <a:lnTo>
                      <a:pt x="3679" y="5141"/>
                    </a:lnTo>
                    <a:cubicBezTo>
                      <a:pt x="3679" y="5141"/>
                      <a:pt x="5516" y="2197"/>
                      <a:pt x="5288" y="1753"/>
                    </a:cubicBezTo>
                    <a:cubicBezTo>
                      <a:pt x="5062" y="1316"/>
                      <a:pt x="2269" y="1"/>
                      <a:pt x="1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89" name="Google Shape;6489;p62"/>
              <p:cNvSpPr/>
              <p:nvPr/>
            </p:nvSpPr>
            <p:spPr>
              <a:xfrm>
                <a:off x="3405300" y="2330425"/>
                <a:ext cx="304075" cy="261525"/>
              </a:xfrm>
              <a:custGeom>
                <a:avLst/>
                <a:gdLst/>
                <a:ahLst/>
                <a:cxnLst/>
                <a:rect l="l" t="t" r="r" b="b"/>
                <a:pathLst>
                  <a:path w="12163" h="10461" extrusionOk="0">
                    <a:moveTo>
                      <a:pt x="4033" y="1"/>
                    </a:moveTo>
                    <a:cubicBezTo>
                      <a:pt x="1" y="1"/>
                      <a:pt x="2264" y="8534"/>
                      <a:pt x="1092" y="10434"/>
                    </a:cubicBezTo>
                    <a:cubicBezTo>
                      <a:pt x="1300" y="10452"/>
                      <a:pt x="1506" y="10460"/>
                      <a:pt x="1712" y="10460"/>
                    </a:cubicBezTo>
                    <a:cubicBezTo>
                      <a:pt x="7334" y="10460"/>
                      <a:pt x="12162" y="3916"/>
                      <a:pt x="7168" y="1079"/>
                    </a:cubicBezTo>
                    <a:cubicBezTo>
                      <a:pt x="5838" y="323"/>
                      <a:pt x="4816" y="1"/>
                      <a:pt x="4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0" name="Google Shape;6490;p62"/>
              <p:cNvSpPr/>
              <p:nvPr/>
            </p:nvSpPr>
            <p:spPr>
              <a:xfrm>
                <a:off x="3446950" y="2435600"/>
                <a:ext cx="47450" cy="145125"/>
              </a:xfrm>
              <a:custGeom>
                <a:avLst/>
                <a:gdLst/>
                <a:ahLst/>
                <a:cxnLst/>
                <a:rect l="l" t="t" r="r" b="b"/>
                <a:pathLst>
                  <a:path w="1898" h="5805" fill="none" extrusionOk="0">
                    <a:moveTo>
                      <a:pt x="0" y="5805"/>
                    </a:moveTo>
                    <a:cubicBezTo>
                      <a:pt x="1191" y="4116"/>
                      <a:pt x="1861" y="2067"/>
                      <a:pt x="1898"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1" name="Google Shape;6491;p62"/>
              <p:cNvSpPr/>
              <p:nvPr/>
            </p:nvSpPr>
            <p:spPr>
              <a:xfrm>
                <a:off x="3453525" y="2438600"/>
                <a:ext cx="123825" cy="142800"/>
              </a:xfrm>
              <a:custGeom>
                <a:avLst/>
                <a:gdLst/>
                <a:ahLst/>
                <a:cxnLst/>
                <a:rect l="l" t="t" r="r" b="b"/>
                <a:pathLst>
                  <a:path w="4953" h="5712" fill="none" extrusionOk="0">
                    <a:moveTo>
                      <a:pt x="1" y="5711"/>
                    </a:moveTo>
                    <a:cubicBezTo>
                      <a:pt x="2139" y="4317"/>
                      <a:pt x="3876" y="2315"/>
                      <a:pt x="4953"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492" name="Google Shape;6492;p62"/>
          <p:cNvGrpSpPr/>
          <p:nvPr/>
        </p:nvGrpSpPr>
        <p:grpSpPr>
          <a:xfrm>
            <a:off x="383781" y="977850"/>
            <a:ext cx="548785" cy="486487"/>
            <a:chOff x="1564481" y="594138"/>
            <a:chExt cx="510925" cy="452925"/>
          </a:xfrm>
        </p:grpSpPr>
        <p:sp>
          <p:nvSpPr>
            <p:cNvPr id="6493" name="Google Shape;6493;p62"/>
            <p:cNvSpPr/>
            <p:nvPr/>
          </p:nvSpPr>
          <p:spPr>
            <a:xfrm>
              <a:off x="1573006" y="594138"/>
              <a:ext cx="493875" cy="452925"/>
            </a:xfrm>
            <a:custGeom>
              <a:avLst/>
              <a:gdLst/>
              <a:ahLst/>
              <a:cxnLst/>
              <a:rect l="l" t="t" r="r" b="b"/>
              <a:pathLst>
                <a:path w="19755" h="18117" extrusionOk="0">
                  <a:moveTo>
                    <a:pt x="14875" y="1"/>
                  </a:moveTo>
                  <a:lnTo>
                    <a:pt x="4051" y="8084"/>
                  </a:lnTo>
                  <a:lnTo>
                    <a:pt x="3320" y="12235"/>
                  </a:lnTo>
                  <a:lnTo>
                    <a:pt x="1609" y="13798"/>
                  </a:lnTo>
                  <a:cubicBezTo>
                    <a:pt x="1609" y="13798"/>
                    <a:pt x="1671" y="13914"/>
                    <a:pt x="1805" y="14114"/>
                  </a:cubicBezTo>
                  <a:cubicBezTo>
                    <a:pt x="1259" y="14564"/>
                    <a:pt x="51" y="15586"/>
                    <a:pt x="29" y="15859"/>
                  </a:cubicBezTo>
                  <a:cubicBezTo>
                    <a:pt x="0" y="16212"/>
                    <a:pt x="2495" y="18109"/>
                    <a:pt x="2813" y="18116"/>
                  </a:cubicBezTo>
                  <a:cubicBezTo>
                    <a:pt x="2814" y="18116"/>
                    <a:pt x="2814" y="18116"/>
                    <a:pt x="2815" y="18116"/>
                  </a:cubicBezTo>
                  <a:cubicBezTo>
                    <a:pt x="3060" y="18116"/>
                    <a:pt x="3952" y="17248"/>
                    <a:pt x="4362" y="16834"/>
                  </a:cubicBezTo>
                  <a:cubicBezTo>
                    <a:pt x="4486" y="16934"/>
                    <a:pt x="4614" y="17034"/>
                    <a:pt x="4748" y="17133"/>
                  </a:cubicBezTo>
                  <a:lnTo>
                    <a:pt x="6189" y="15631"/>
                  </a:lnTo>
                  <a:lnTo>
                    <a:pt x="10549" y="15730"/>
                  </a:lnTo>
                  <a:lnTo>
                    <a:pt x="19608" y="5571"/>
                  </a:lnTo>
                  <a:cubicBezTo>
                    <a:pt x="19608" y="5571"/>
                    <a:pt x="19498" y="5419"/>
                    <a:pt x="19306" y="5165"/>
                  </a:cubicBezTo>
                  <a:cubicBezTo>
                    <a:pt x="19576" y="4679"/>
                    <a:pt x="19755" y="3686"/>
                    <a:pt x="18393" y="2084"/>
                  </a:cubicBezTo>
                  <a:cubicBezTo>
                    <a:pt x="17227" y="711"/>
                    <a:pt x="16288" y="417"/>
                    <a:pt x="15697" y="417"/>
                  </a:cubicBezTo>
                  <a:cubicBezTo>
                    <a:pt x="15562" y="417"/>
                    <a:pt x="15446" y="432"/>
                    <a:pt x="15349" y="454"/>
                  </a:cubicBezTo>
                  <a:cubicBezTo>
                    <a:pt x="15188" y="292"/>
                    <a:pt x="15029" y="141"/>
                    <a:pt x="14875"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494" name="Google Shape;6494;p62"/>
            <p:cNvGrpSpPr/>
            <p:nvPr/>
          </p:nvGrpSpPr>
          <p:grpSpPr>
            <a:xfrm>
              <a:off x="1564481" y="594150"/>
              <a:ext cx="510925" cy="452900"/>
              <a:chOff x="1386275" y="371600"/>
              <a:chExt cx="510925" cy="452900"/>
            </a:xfrm>
          </p:grpSpPr>
          <p:sp>
            <p:nvSpPr>
              <p:cNvPr id="6495" name="Google Shape;6495;p62"/>
              <p:cNvSpPr/>
              <p:nvPr/>
            </p:nvSpPr>
            <p:spPr>
              <a:xfrm>
                <a:off x="1386275" y="719075"/>
                <a:ext cx="114325" cy="105425"/>
              </a:xfrm>
              <a:custGeom>
                <a:avLst/>
                <a:gdLst/>
                <a:ahLst/>
                <a:cxnLst/>
                <a:rect l="l" t="t" r="r" b="b"/>
                <a:pathLst>
                  <a:path w="4573" h="4217" extrusionOk="0">
                    <a:moveTo>
                      <a:pt x="2070" y="1"/>
                    </a:moveTo>
                    <a:cubicBezTo>
                      <a:pt x="2070" y="1"/>
                      <a:pt x="58" y="1606"/>
                      <a:pt x="30" y="1959"/>
                    </a:cubicBezTo>
                    <a:cubicBezTo>
                      <a:pt x="1" y="2313"/>
                      <a:pt x="2495" y="4209"/>
                      <a:pt x="2813" y="4216"/>
                    </a:cubicBezTo>
                    <a:cubicBezTo>
                      <a:pt x="2814" y="4216"/>
                      <a:pt x="2815" y="4216"/>
                      <a:pt x="2816" y="4216"/>
                    </a:cubicBezTo>
                    <a:cubicBezTo>
                      <a:pt x="3137" y="4216"/>
                      <a:pt x="4572" y="2721"/>
                      <a:pt x="4572" y="2721"/>
                    </a:cubicBez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6" name="Google Shape;6496;p62"/>
              <p:cNvSpPr/>
              <p:nvPr/>
            </p:nvSpPr>
            <p:spPr>
              <a:xfrm>
                <a:off x="1426500" y="573700"/>
                <a:ext cx="223525" cy="226225"/>
              </a:xfrm>
              <a:custGeom>
                <a:avLst/>
                <a:gdLst/>
                <a:ahLst/>
                <a:cxnLst/>
                <a:rect l="l" t="t" r="r" b="b"/>
                <a:pathLst>
                  <a:path w="8941" h="9049" extrusionOk="0">
                    <a:moveTo>
                      <a:pt x="2443" y="0"/>
                    </a:moveTo>
                    <a:lnTo>
                      <a:pt x="1711" y="4149"/>
                    </a:lnTo>
                    <a:lnTo>
                      <a:pt x="0" y="5713"/>
                    </a:lnTo>
                    <a:cubicBezTo>
                      <a:pt x="0" y="5713"/>
                      <a:pt x="915" y="7389"/>
                      <a:pt x="3139" y="9048"/>
                    </a:cubicBezTo>
                    <a:lnTo>
                      <a:pt x="4580" y="7546"/>
                    </a:lnTo>
                    <a:lnTo>
                      <a:pt x="8940" y="7645"/>
                    </a:lnTo>
                    <a:lnTo>
                      <a:pt x="8940" y="7645"/>
                    </a:lnTo>
                    <a:lnTo>
                      <a:pt x="24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7" name="Google Shape;6497;p62"/>
              <p:cNvSpPr/>
              <p:nvPr/>
            </p:nvSpPr>
            <p:spPr>
              <a:xfrm>
                <a:off x="1761425" y="382025"/>
                <a:ext cx="135775" cy="127625"/>
              </a:xfrm>
              <a:custGeom>
                <a:avLst/>
                <a:gdLst/>
                <a:ahLst/>
                <a:cxnLst/>
                <a:rect l="l" t="t" r="r" b="b"/>
                <a:pathLst>
                  <a:path w="5431" h="5105" extrusionOk="0">
                    <a:moveTo>
                      <a:pt x="693" y="1"/>
                    </a:moveTo>
                    <a:cubicBezTo>
                      <a:pt x="249" y="1"/>
                      <a:pt x="1" y="167"/>
                      <a:pt x="1" y="167"/>
                    </a:cubicBezTo>
                    <a:lnTo>
                      <a:pt x="4008" y="5105"/>
                    </a:lnTo>
                    <a:cubicBezTo>
                      <a:pt x="4008" y="5105"/>
                      <a:pt x="5431" y="4069"/>
                      <a:pt x="3389" y="1667"/>
                    </a:cubicBezTo>
                    <a:cubicBezTo>
                      <a:pt x="2223" y="295"/>
                      <a:pt x="1284"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8" name="Google Shape;6498;p62"/>
              <p:cNvSpPr/>
              <p:nvPr/>
            </p:nvSpPr>
            <p:spPr>
              <a:xfrm>
                <a:off x="1487550" y="371600"/>
                <a:ext cx="388950" cy="393225"/>
              </a:xfrm>
              <a:custGeom>
                <a:avLst/>
                <a:gdLst/>
                <a:ahLst/>
                <a:cxnLst/>
                <a:rect l="l" t="t" r="r" b="b"/>
                <a:pathLst>
                  <a:path w="15558" h="15729" extrusionOk="0">
                    <a:moveTo>
                      <a:pt x="10825" y="1"/>
                    </a:moveTo>
                    <a:lnTo>
                      <a:pt x="1" y="8084"/>
                    </a:lnTo>
                    <a:cubicBezTo>
                      <a:pt x="1155" y="10298"/>
                      <a:pt x="6498" y="15729"/>
                      <a:pt x="6498" y="15729"/>
                    </a:cubicBezTo>
                    <a:lnTo>
                      <a:pt x="15558" y="5571"/>
                    </a:lnTo>
                    <a:cubicBezTo>
                      <a:pt x="15558" y="5571"/>
                      <a:pt x="12795" y="1790"/>
                      <a:pt x="10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499" name="Google Shape;6499;p62"/>
              <p:cNvSpPr/>
              <p:nvPr/>
            </p:nvSpPr>
            <p:spPr>
              <a:xfrm>
                <a:off x="1502550" y="618325"/>
                <a:ext cx="106650" cy="121900"/>
              </a:xfrm>
              <a:custGeom>
                <a:avLst/>
                <a:gdLst/>
                <a:ahLst/>
                <a:cxnLst/>
                <a:rect l="l" t="t" r="r" b="b"/>
                <a:pathLst>
                  <a:path w="4266" h="4876" fill="none" extrusionOk="0">
                    <a:moveTo>
                      <a:pt x="4265" y="4876"/>
                    </a:moveTo>
                    <a:cubicBezTo>
                      <a:pt x="1739" y="2454"/>
                      <a:pt x="1" y="0"/>
                      <a:pt x="1"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0" name="Google Shape;6500;p62"/>
              <p:cNvSpPr/>
              <p:nvPr/>
            </p:nvSpPr>
            <p:spPr>
              <a:xfrm>
                <a:off x="1475025" y="687225"/>
                <a:ext cx="61950" cy="69350"/>
              </a:xfrm>
              <a:custGeom>
                <a:avLst/>
                <a:gdLst/>
                <a:ahLst/>
                <a:cxnLst/>
                <a:rect l="l" t="t" r="r" b="b"/>
                <a:pathLst>
                  <a:path w="2478" h="2774" fill="none" extrusionOk="0">
                    <a:moveTo>
                      <a:pt x="2478" y="2774"/>
                    </a:moveTo>
                    <a:cubicBezTo>
                      <a:pt x="1401" y="1751"/>
                      <a:pt x="0" y="1"/>
                      <a:pt x="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1" name="Google Shape;6501;p62"/>
              <p:cNvSpPr/>
              <p:nvPr/>
            </p:nvSpPr>
            <p:spPr>
              <a:xfrm>
                <a:off x="1535125" y="408800"/>
                <a:ext cx="213950" cy="162825"/>
              </a:xfrm>
              <a:custGeom>
                <a:avLst/>
                <a:gdLst/>
                <a:ahLst/>
                <a:cxnLst/>
                <a:rect l="l" t="t" r="r" b="b"/>
                <a:pathLst>
                  <a:path w="8558" h="6513" fill="none" extrusionOk="0">
                    <a:moveTo>
                      <a:pt x="1" y="6512"/>
                    </a:moveTo>
                    <a:lnTo>
                      <a:pt x="8558" y="0"/>
                    </a:ln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502" name="Google Shape;6502;p62"/>
          <p:cNvGrpSpPr/>
          <p:nvPr/>
        </p:nvGrpSpPr>
        <p:grpSpPr>
          <a:xfrm rot="-1368669">
            <a:off x="4020742" y="4241804"/>
            <a:ext cx="1285717" cy="434806"/>
            <a:chOff x="1990000" y="1291538"/>
            <a:chExt cx="1285700" cy="434800"/>
          </a:xfrm>
        </p:grpSpPr>
        <p:sp>
          <p:nvSpPr>
            <p:cNvPr id="6503" name="Google Shape;6503;p62"/>
            <p:cNvSpPr/>
            <p:nvPr/>
          </p:nvSpPr>
          <p:spPr>
            <a:xfrm>
              <a:off x="1990000" y="1291550"/>
              <a:ext cx="1285700" cy="434775"/>
            </a:xfrm>
            <a:custGeom>
              <a:avLst/>
              <a:gdLst/>
              <a:ahLst/>
              <a:cxnLst/>
              <a:rect l="l" t="t" r="r" b="b"/>
              <a:pathLst>
                <a:path w="51428" h="17391" extrusionOk="0">
                  <a:moveTo>
                    <a:pt x="49106" y="0"/>
                  </a:moveTo>
                  <a:cubicBezTo>
                    <a:pt x="49103" y="0"/>
                    <a:pt x="49100" y="1"/>
                    <a:pt x="49096" y="1"/>
                  </a:cubicBezTo>
                  <a:cubicBezTo>
                    <a:pt x="47740" y="24"/>
                    <a:pt x="46383" y="48"/>
                    <a:pt x="45027" y="70"/>
                  </a:cubicBezTo>
                  <a:cubicBezTo>
                    <a:pt x="44219" y="84"/>
                    <a:pt x="43412" y="96"/>
                    <a:pt x="42605" y="109"/>
                  </a:cubicBezTo>
                  <a:lnTo>
                    <a:pt x="41715" y="124"/>
                  </a:lnTo>
                  <a:cubicBezTo>
                    <a:pt x="40768" y="139"/>
                    <a:pt x="39821" y="153"/>
                    <a:pt x="38874" y="168"/>
                  </a:cubicBezTo>
                  <a:cubicBezTo>
                    <a:pt x="35995" y="211"/>
                    <a:pt x="33115" y="252"/>
                    <a:pt x="30236" y="290"/>
                  </a:cubicBezTo>
                  <a:lnTo>
                    <a:pt x="29897" y="294"/>
                  </a:lnTo>
                  <a:lnTo>
                    <a:pt x="27977" y="319"/>
                  </a:lnTo>
                  <a:lnTo>
                    <a:pt x="27118" y="329"/>
                  </a:lnTo>
                  <a:cubicBezTo>
                    <a:pt x="26297" y="339"/>
                    <a:pt x="25477" y="349"/>
                    <a:pt x="24657" y="359"/>
                  </a:cubicBezTo>
                  <a:cubicBezTo>
                    <a:pt x="21406" y="397"/>
                    <a:pt x="18154" y="431"/>
                    <a:pt x="14903" y="462"/>
                  </a:cubicBezTo>
                  <a:lnTo>
                    <a:pt x="13687" y="474"/>
                  </a:lnTo>
                  <a:lnTo>
                    <a:pt x="13601" y="475"/>
                  </a:lnTo>
                  <a:lnTo>
                    <a:pt x="13355" y="477"/>
                  </a:lnTo>
                  <a:lnTo>
                    <a:pt x="12577" y="485"/>
                  </a:lnTo>
                  <a:lnTo>
                    <a:pt x="11469" y="494"/>
                  </a:lnTo>
                  <a:cubicBezTo>
                    <a:pt x="10993" y="498"/>
                    <a:pt x="10516" y="503"/>
                    <a:pt x="10040" y="506"/>
                  </a:cubicBezTo>
                  <a:cubicBezTo>
                    <a:pt x="8528" y="519"/>
                    <a:pt x="7016" y="530"/>
                    <a:pt x="5504" y="542"/>
                  </a:cubicBezTo>
                  <a:cubicBezTo>
                    <a:pt x="4686" y="547"/>
                    <a:pt x="3867" y="554"/>
                    <a:pt x="3049" y="559"/>
                  </a:cubicBezTo>
                  <a:lnTo>
                    <a:pt x="2182" y="565"/>
                  </a:lnTo>
                  <a:cubicBezTo>
                    <a:pt x="1769" y="567"/>
                    <a:pt x="1354" y="571"/>
                    <a:pt x="940" y="573"/>
                  </a:cubicBezTo>
                  <a:cubicBezTo>
                    <a:pt x="918" y="561"/>
                    <a:pt x="894" y="556"/>
                    <a:pt x="871" y="556"/>
                  </a:cubicBezTo>
                  <a:cubicBezTo>
                    <a:pt x="732" y="556"/>
                    <a:pt x="607" y="742"/>
                    <a:pt x="732" y="876"/>
                  </a:cubicBezTo>
                  <a:cubicBezTo>
                    <a:pt x="1183" y="1359"/>
                    <a:pt x="1566" y="1904"/>
                    <a:pt x="1868" y="2493"/>
                  </a:cubicBezTo>
                  <a:cubicBezTo>
                    <a:pt x="1947" y="2649"/>
                    <a:pt x="2022" y="2809"/>
                    <a:pt x="2090" y="2970"/>
                  </a:cubicBezTo>
                  <a:cubicBezTo>
                    <a:pt x="2108" y="3012"/>
                    <a:pt x="2125" y="3054"/>
                    <a:pt x="2142" y="3096"/>
                  </a:cubicBezTo>
                  <a:lnTo>
                    <a:pt x="2072" y="3141"/>
                  </a:lnTo>
                  <a:cubicBezTo>
                    <a:pt x="1381" y="3590"/>
                    <a:pt x="721" y="4087"/>
                    <a:pt x="99" y="4628"/>
                  </a:cubicBezTo>
                  <a:cubicBezTo>
                    <a:pt x="1" y="4715"/>
                    <a:pt x="51" y="4852"/>
                    <a:pt x="138" y="4919"/>
                  </a:cubicBezTo>
                  <a:cubicBezTo>
                    <a:pt x="888" y="5494"/>
                    <a:pt x="1589" y="6135"/>
                    <a:pt x="2229" y="6833"/>
                  </a:cubicBezTo>
                  <a:cubicBezTo>
                    <a:pt x="2247" y="6853"/>
                    <a:pt x="2265" y="6872"/>
                    <a:pt x="2283" y="6892"/>
                  </a:cubicBezTo>
                  <a:cubicBezTo>
                    <a:pt x="1774" y="7479"/>
                    <a:pt x="1265" y="8066"/>
                    <a:pt x="755" y="8653"/>
                  </a:cubicBezTo>
                  <a:lnTo>
                    <a:pt x="686" y="8733"/>
                  </a:lnTo>
                  <a:cubicBezTo>
                    <a:pt x="630" y="8795"/>
                    <a:pt x="575" y="8859"/>
                    <a:pt x="519" y="8923"/>
                  </a:cubicBezTo>
                  <a:cubicBezTo>
                    <a:pt x="506" y="8940"/>
                    <a:pt x="494" y="8959"/>
                    <a:pt x="484" y="8979"/>
                  </a:cubicBezTo>
                  <a:cubicBezTo>
                    <a:pt x="461" y="9032"/>
                    <a:pt x="462" y="9093"/>
                    <a:pt x="490" y="9145"/>
                  </a:cubicBezTo>
                  <a:cubicBezTo>
                    <a:pt x="506" y="9174"/>
                    <a:pt x="529" y="9198"/>
                    <a:pt x="558" y="9214"/>
                  </a:cubicBezTo>
                  <a:cubicBezTo>
                    <a:pt x="578" y="9227"/>
                    <a:pt x="598" y="9239"/>
                    <a:pt x="619" y="9251"/>
                  </a:cubicBezTo>
                  <a:cubicBezTo>
                    <a:pt x="804" y="9362"/>
                    <a:pt x="986" y="9479"/>
                    <a:pt x="1163" y="9600"/>
                  </a:cubicBezTo>
                  <a:cubicBezTo>
                    <a:pt x="1621" y="9916"/>
                    <a:pt x="2052" y="10268"/>
                    <a:pt x="2453" y="10654"/>
                  </a:cubicBezTo>
                  <a:cubicBezTo>
                    <a:pt x="2411" y="10728"/>
                    <a:pt x="2368" y="10801"/>
                    <a:pt x="2325" y="10874"/>
                  </a:cubicBezTo>
                  <a:cubicBezTo>
                    <a:pt x="2270" y="10964"/>
                    <a:pt x="2215" y="11054"/>
                    <a:pt x="2159" y="11144"/>
                  </a:cubicBezTo>
                  <a:cubicBezTo>
                    <a:pt x="1993" y="11405"/>
                    <a:pt x="1816" y="11659"/>
                    <a:pt x="1630" y="11907"/>
                  </a:cubicBezTo>
                  <a:cubicBezTo>
                    <a:pt x="1332" y="12304"/>
                    <a:pt x="1008" y="12680"/>
                    <a:pt x="662" y="13035"/>
                  </a:cubicBezTo>
                  <a:cubicBezTo>
                    <a:pt x="585" y="13114"/>
                    <a:pt x="589" y="13274"/>
                    <a:pt x="699" y="13326"/>
                  </a:cubicBezTo>
                  <a:cubicBezTo>
                    <a:pt x="1382" y="13643"/>
                    <a:pt x="2021" y="14044"/>
                    <a:pt x="2602" y="14521"/>
                  </a:cubicBezTo>
                  <a:lnTo>
                    <a:pt x="988" y="16997"/>
                  </a:lnTo>
                  <a:cubicBezTo>
                    <a:pt x="993" y="17029"/>
                    <a:pt x="1001" y="17061"/>
                    <a:pt x="1014" y="17092"/>
                  </a:cubicBezTo>
                  <a:cubicBezTo>
                    <a:pt x="1060" y="17207"/>
                    <a:pt x="1149" y="17305"/>
                    <a:pt x="1243" y="17391"/>
                  </a:cubicBezTo>
                  <a:lnTo>
                    <a:pt x="5349" y="17318"/>
                  </a:lnTo>
                  <a:lnTo>
                    <a:pt x="6933" y="17289"/>
                  </a:lnTo>
                  <a:lnTo>
                    <a:pt x="7183" y="17285"/>
                  </a:lnTo>
                  <a:lnTo>
                    <a:pt x="7934" y="17271"/>
                  </a:lnTo>
                  <a:lnTo>
                    <a:pt x="8093" y="17269"/>
                  </a:lnTo>
                  <a:lnTo>
                    <a:pt x="8184" y="17267"/>
                  </a:lnTo>
                  <a:lnTo>
                    <a:pt x="8306" y="17264"/>
                  </a:lnTo>
                  <a:lnTo>
                    <a:pt x="9302" y="17246"/>
                  </a:lnTo>
                  <a:lnTo>
                    <a:pt x="19447" y="17065"/>
                  </a:lnTo>
                  <a:lnTo>
                    <a:pt x="22191" y="17016"/>
                  </a:lnTo>
                  <a:lnTo>
                    <a:pt x="22986" y="17002"/>
                  </a:lnTo>
                  <a:lnTo>
                    <a:pt x="23610" y="16990"/>
                  </a:lnTo>
                  <a:lnTo>
                    <a:pt x="24583" y="16973"/>
                  </a:lnTo>
                  <a:lnTo>
                    <a:pt x="24824" y="16969"/>
                  </a:lnTo>
                  <a:lnTo>
                    <a:pt x="25943" y="16949"/>
                  </a:lnTo>
                  <a:lnTo>
                    <a:pt x="37818" y="16736"/>
                  </a:lnTo>
                  <a:lnTo>
                    <a:pt x="39742" y="16701"/>
                  </a:lnTo>
                  <a:lnTo>
                    <a:pt x="41569" y="16669"/>
                  </a:lnTo>
                  <a:lnTo>
                    <a:pt x="41707" y="16666"/>
                  </a:lnTo>
                  <a:lnTo>
                    <a:pt x="42338" y="16655"/>
                  </a:lnTo>
                  <a:lnTo>
                    <a:pt x="42577" y="16651"/>
                  </a:lnTo>
                  <a:lnTo>
                    <a:pt x="42609" y="16651"/>
                  </a:lnTo>
                  <a:lnTo>
                    <a:pt x="42853" y="16647"/>
                  </a:lnTo>
                  <a:lnTo>
                    <a:pt x="43689" y="16632"/>
                  </a:lnTo>
                  <a:lnTo>
                    <a:pt x="48181" y="16551"/>
                  </a:lnTo>
                  <a:cubicBezTo>
                    <a:pt x="48323" y="16549"/>
                    <a:pt x="48381" y="16416"/>
                    <a:pt x="48354" y="16310"/>
                  </a:cubicBezTo>
                  <a:lnTo>
                    <a:pt x="48817" y="16080"/>
                  </a:lnTo>
                  <a:lnTo>
                    <a:pt x="49778" y="15604"/>
                  </a:lnTo>
                  <a:lnTo>
                    <a:pt x="50157" y="15416"/>
                  </a:lnTo>
                  <a:lnTo>
                    <a:pt x="50999" y="14999"/>
                  </a:lnTo>
                  <a:lnTo>
                    <a:pt x="51308" y="14846"/>
                  </a:lnTo>
                  <a:cubicBezTo>
                    <a:pt x="51413" y="14793"/>
                    <a:pt x="51428" y="14631"/>
                    <a:pt x="51345" y="14553"/>
                  </a:cubicBezTo>
                  <a:cubicBezTo>
                    <a:pt x="51311" y="14523"/>
                    <a:pt x="51277" y="14492"/>
                    <a:pt x="51243" y="14461"/>
                  </a:cubicBezTo>
                  <a:cubicBezTo>
                    <a:pt x="50797" y="14056"/>
                    <a:pt x="50326" y="13681"/>
                    <a:pt x="49832" y="13336"/>
                  </a:cubicBezTo>
                  <a:cubicBezTo>
                    <a:pt x="49590" y="13168"/>
                    <a:pt x="49343" y="13006"/>
                    <a:pt x="49090" y="12853"/>
                  </a:cubicBezTo>
                  <a:lnTo>
                    <a:pt x="49131" y="12798"/>
                  </a:lnTo>
                  <a:lnTo>
                    <a:pt x="49278" y="12598"/>
                  </a:lnTo>
                  <a:lnTo>
                    <a:pt x="49288" y="12587"/>
                  </a:lnTo>
                  <a:lnTo>
                    <a:pt x="50656" y="10737"/>
                  </a:lnTo>
                  <a:cubicBezTo>
                    <a:pt x="50719" y="10653"/>
                    <a:pt x="50664" y="10536"/>
                    <a:pt x="50590" y="10484"/>
                  </a:cubicBezTo>
                  <a:lnTo>
                    <a:pt x="50572" y="10471"/>
                  </a:lnTo>
                  <a:cubicBezTo>
                    <a:pt x="49911" y="10016"/>
                    <a:pt x="49271" y="9533"/>
                    <a:pt x="48650" y="9025"/>
                  </a:cubicBezTo>
                  <a:lnTo>
                    <a:pt x="50096" y="7967"/>
                  </a:lnTo>
                  <a:cubicBezTo>
                    <a:pt x="50197" y="7894"/>
                    <a:pt x="50218" y="7773"/>
                    <a:pt x="50134" y="7676"/>
                  </a:cubicBezTo>
                  <a:cubicBezTo>
                    <a:pt x="50015" y="7541"/>
                    <a:pt x="49895" y="7408"/>
                    <a:pt x="49771" y="7277"/>
                  </a:cubicBezTo>
                  <a:cubicBezTo>
                    <a:pt x="49410" y="6890"/>
                    <a:pt x="49027" y="6523"/>
                    <a:pt x="48627" y="6177"/>
                  </a:cubicBezTo>
                  <a:cubicBezTo>
                    <a:pt x="48579" y="6134"/>
                    <a:pt x="48530" y="6093"/>
                    <a:pt x="48481" y="6051"/>
                  </a:cubicBezTo>
                  <a:cubicBezTo>
                    <a:pt x="48520" y="6011"/>
                    <a:pt x="48559" y="5969"/>
                    <a:pt x="48599" y="5929"/>
                  </a:cubicBezTo>
                  <a:cubicBezTo>
                    <a:pt x="49106" y="5403"/>
                    <a:pt x="49634" y="4900"/>
                    <a:pt x="50186" y="4420"/>
                  </a:cubicBezTo>
                  <a:lnTo>
                    <a:pt x="50215" y="4395"/>
                  </a:lnTo>
                  <a:cubicBezTo>
                    <a:pt x="50289" y="4331"/>
                    <a:pt x="50283" y="4199"/>
                    <a:pt x="50215" y="4133"/>
                  </a:cubicBezTo>
                  <a:lnTo>
                    <a:pt x="50133" y="4055"/>
                  </a:lnTo>
                  <a:lnTo>
                    <a:pt x="48668" y="2651"/>
                  </a:lnTo>
                  <a:lnTo>
                    <a:pt x="48156" y="2161"/>
                  </a:lnTo>
                  <a:lnTo>
                    <a:pt x="49391" y="335"/>
                  </a:lnTo>
                  <a:cubicBezTo>
                    <a:pt x="49481" y="201"/>
                    <a:pt x="49364" y="73"/>
                    <a:pt x="49238" y="65"/>
                  </a:cubicBezTo>
                  <a:cubicBezTo>
                    <a:pt x="49206" y="24"/>
                    <a:pt x="49158" y="0"/>
                    <a:pt x="4910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504" name="Google Shape;6504;p62"/>
            <p:cNvGrpSpPr/>
            <p:nvPr/>
          </p:nvGrpSpPr>
          <p:grpSpPr>
            <a:xfrm>
              <a:off x="1990025" y="1291538"/>
              <a:ext cx="1285650" cy="434800"/>
              <a:chOff x="1191800" y="1303475"/>
              <a:chExt cx="1285650" cy="434800"/>
            </a:xfrm>
          </p:grpSpPr>
          <p:sp>
            <p:nvSpPr>
              <p:cNvPr id="6505" name="Google Shape;6505;p62"/>
              <p:cNvSpPr/>
              <p:nvPr/>
            </p:nvSpPr>
            <p:spPr>
              <a:xfrm>
                <a:off x="1806050" y="1723025"/>
                <a:ext cx="6300" cy="4775"/>
              </a:xfrm>
              <a:custGeom>
                <a:avLst/>
                <a:gdLst/>
                <a:ahLst/>
                <a:cxnLst/>
                <a:rect l="l" t="t" r="r" b="b"/>
                <a:pathLst>
                  <a:path w="252" h="191" extrusionOk="0">
                    <a:moveTo>
                      <a:pt x="126" y="1"/>
                    </a:moveTo>
                    <a:cubicBezTo>
                      <a:pt x="94" y="18"/>
                      <a:pt x="59" y="26"/>
                      <a:pt x="22" y="26"/>
                    </a:cubicBezTo>
                    <a:cubicBezTo>
                      <a:pt x="15" y="26"/>
                      <a:pt x="8" y="26"/>
                      <a:pt x="0" y="25"/>
                    </a:cubicBezTo>
                    <a:lnTo>
                      <a:pt x="0" y="25"/>
                    </a:lnTo>
                    <a:cubicBezTo>
                      <a:pt x="2" y="41"/>
                      <a:pt x="4" y="57"/>
                      <a:pt x="5" y="74"/>
                    </a:cubicBezTo>
                    <a:cubicBezTo>
                      <a:pt x="8" y="112"/>
                      <a:pt x="9" y="151"/>
                      <a:pt x="10" y="190"/>
                    </a:cubicBezTo>
                    <a:lnTo>
                      <a:pt x="251" y="186"/>
                    </a:lnTo>
                    <a:cubicBezTo>
                      <a:pt x="207" y="125"/>
                      <a:pt x="165" y="64"/>
                      <a:pt x="12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6" name="Google Shape;6506;p62"/>
              <p:cNvSpPr/>
              <p:nvPr/>
            </p:nvSpPr>
            <p:spPr>
              <a:xfrm>
                <a:off x="1766375" y="1712650"/>
                <a:ext cx="18750" cy="15850"/>
              </a:xfrm>
              <a:custGeom>
                <a:avLst/>
                <a:gdLst/>
                <a:ahLst/>
                <a:cxnLst/>
                <a:rect l="l" t="t" r="r" b="b"/>
                <a:pathLst>
                  <a:path w="750" h="634" extrusionOk="0">
                    <a:moveTo>
                      <a:pt x="750" y="0"/>
                    </a:moveTo>
                    <a:cubicBezTo>
                      <a:pt x="568" y="264"/>
                      <a:pt x="303" y="508"/>
                      <a:pt x="0" y="634"/>
                    </a:cubicBezTo>
                    <a:lnTo>
                      <a:pt x="624" y="623"/>
                    </a:lnTo>
                    <a:cubicBezTo>
                      <a:pt x="653" y="444"/>
                      <a:pt x="687" y="266"/>
                      <a:pt x="728" y="90"/>
                    </a:cubicBezTo>
                    <a:cubicBezTo>
                      <a:pt x="735" y="60"/>
                      <a:pt x="742" y="30"/>
                      <a:pt x="75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7" name="Google Shape;6507;p62"/>
              <p:cNvSpPr/>
              <p:nvPr/>
            </p:nvSpPr>
            <p:spPr>
              <a:xfrm>
                <a:off x="2230950" y="1714250"/>
                <a:ext cx="4825" cy="5950"/>
              </a:xfrm>
              <a:custGeom>
                <a:avLst/>
                <a:gdLst/>
                <a:ahLst/>
                <a:cxnLst/>
                <a:rect l="l" t="t" r="r" b="b"/>
                <a:pathLst>
                  <a:path w="193" h="238" extrusionOk="0">
                    <a:moveTo>
                      <a:pt x="193" y="0"/>
                    </a:moveTo>
                    <a:lnTo>
                      <a:pt x="193" y="0"/>
                    </a:lnTo>
                    <a:cubicBezTo>
                      <a:pt x="134" y="84"/>
                      <a:pt x="70" y="164"/>
                      <a:pt x="0" y="237"/>
                    </a:cubicBezTo>
                    <a:lnTo>
                      <a:pt x="138" y="235"/>
                    </a:lnTo>
                    <a:cubicBezTo>
                      <a:pt x="149" y="186"/>
                      <a:pt x="160" y="137"/>
                      <a:pt x="170" y="88"/>
                    </a:cubicBezTo>
                    <a:cubicBezTo>
                      <a:pt x="178" y="60"/>
                      <a:pt x="185" y="30"/>
                      <a:pt x="19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8" name="Google Shape;6508;p62"/>
              <p:cNvSpPr/>
              <p:nvPr/>
            </p:nvSpPr>
            <p:spPr>
              <a:xfrm>
                <a:off x="1207650" y="1519750"/>
                <a:ext cx="2975" cy="8225"/>
              </a:xfrm>
              <a:custGeom>
                <a:avLst/>
                <a:gdLst/>
                <a:ahLst/>
                <a:cxnLst/>
                <a:rect l="l" t="t" r="r" b="b"/>
                <a:pathLst>
                  <a:path w="119" h="329" extrusionOk="0">
                    <a:moveTo>
                      <a:pt x="118" y="1"/>
                    </a:moveTo>
                    <a:lnTo>
                      <a:pt x="49" y="81"/>
                    </a:lnTo>
                    <a:lnTo>
                      <a:pt x="49" y="205"/>
                    </a:lnTo>
                    <a:cubicBezTo>
                      <a:pt x="52" y="245"/>
                      <a:pt x="33" y="284"/>
                      <a:pt x="0" y="308"/>
                    </a:cubicBezTo>
                    <a:cubicBezTo>
                      <a:pt x="14" y="311"/>
                      <a:pt x="28" y="319"/>
                      <a:pt x="39" y="328"/>
                    </a:cubicBezTo>
                    <a:cubicBezTo>
                      <a:pt x="63" y="219"/>
                      <a:pt x="90" y="109"/>
                      <a:pt x="11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09" name="Google Shape;6509;p62"/>
              <p:cNvSpPr/>
              <p:nvPr/>
            </p:nvSpPr>
            <p:spPr>
              <a:xfrm>
                <a:off x="1365050" y="1726475"/>
                <a:ext cx="8275" cy="9200"/>
              </a:xfrm>
              <a:custGeom>
                <a:avLst/>
                <a:gdLst/>
                <a:ahLst/>
                <a:cxnLst/>
                <a:rect l="l" t="t" r="r" b="b"/>
                <a:pathLst>
                  <a:path w="331" h="368" extrusionOk="0">
                    <a:moveTo>
                      <a:pt x="330" y="0"/>
                    </a:moveTo>
                    <a:lnTo>
                      <a:pt x="330" y="0"/>
                    </a:lnTo>
                    <a:cubicBezTo>
                      <a:pt x="237" y="136"/>
                      <a:pt x="126" y="260"/>
                      <a:pt x="1" y="368"/>
                    </a:cubicBezTo>
                    <a:lnTo>
                      <a:pt x="250" y="364"/>
                    </a:lnTo>
                    <a:cubicBezTo>
                      <a:pt x="268" y="272"/>
                      <a:pt x="288" y="180"/>
                      <a:pt x="309" y="88"/>
                    </a:cubicBezTo>
                    <a:cubicBezTo>
                      <a:pt x="315" y="60"/>
                      <a:pt x="323" y="30"/>
                      <a:pt x="33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0" name="Google Shape;6510;p62"/>
              <p:cNvSpPr/>
              <p:nvPr/>
            </p:nvSpPr>
            <p:spPr>
              <a:xfrm>
                <a:off x="1238400" y="1355325"/>
                <a:ext cx="9775" cy="22425"/>
              </a:xfrm>
              <a:custGeom>
                <a:avLst/>
                <a:gdLst/>
                <a:ahLst/>
                <a:cxnLst/>
                <a:rect l="l" t="t" r="r" b="b"/>
                <a:pathLst>
                  <a:path w="391" h="897" extrusionOk="0">
                    <a:moveTo>
                      <a:pt x="391" y="0"/>
                    </a:moveTo>
                    <a:cubicBezTo>
                      <a:pt x="282" y="157"/>
                      <a:pt x="150" y="299"/>
                      <a:pt x="1" y="418"/>
                    </a:cubicBezTo>
                    <a:cubicBezTo>
                      <a:pt x="80" y="574"/>
                      <a:pt x="155" y="734"/>
                      <a:pt x="224" y="896"/>
                    </a:cubicBezTo>
                    <a:cubicBezTo>
                      <a:pt x="231" y="839"/>
                      <a:pt x="241" y="783"/>
                      <a:pt x="249" y="727"/>
                    </a:cubicBezTo>
                    <a:cubicBezTo>
                      <a:pt x="280" y="514"/>
                      <a:pt x="321" y="300"/>
                      <a:pt x="369" y="88"/>
                    </a:cubicBezTo>
                    <a:cubicBezTo>
                      <a:pt x="376" y="59"/>
                      <a:pt x="383" y="29"/>
                      <a:pt x="39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1" name="Google Shape;6511;p62"/>
              <p:cNvSpPr/>
              <p:nvPr/>
            </p:nvSpPr>
            <p:spPr>
              <a:xfrm>
                <a:off x="2446500" y="1659950"/>
                <a:ext cx="30950" cy="18475"/>
              </a:xfrm>
              <a:custGeom>
                <a:avLst/>
                <a:gdLst/>
                <a:ahLst/>
                <a:cxnLst/>
                <a:rect l="l" t="t" r="r" b="b"/>
                <a:pathLst>
                  <a:path w="1238" h="739" extrusionOk="0">
                    <a:moveTo>
                      <a:pt x="0" y="0"/>
                    </a:moveTo>
                    <a:lnTo>
                      <a:pt x="0" y="0"/>
                    </a:lnTo>
                    <a:cubicBezTo>
                      <a:pt x="59" y="48"/>
                      <a:pt x="117" y="95"/>
                      <a:pt x="175" y="142"/>
                    </a:cubicBezTo>
                    <a:cubicBezTo>
                      <a:pt x="386" y="317"/>
                      <a:pt x="629" y="511"/>
                      <a:pt x="807" y="739"/>
                    </a:cubicBezTo>
                    <a:lnTo>
                      <a:pt x="1117" y="586"/>
                    </a:lnTo>
                    <a:cubicBezTo>
                      <a:pt x="1222" y="534"/>
                      <a:pt x="1238" y="372"/>
                      <a:pt x="1154" y="294"/>
                    </a:cubicBezTo>
                    <a:cubicBezTo>
                      <a:pt x="1120" y="264"/>
                      <a:pt x="1086" y="233"/>
                      <a:pt x="1052" y="201"/>
                    </a:cubicBezTo>
                    <a:cubicBezTo>
                      <a:pt x="972" y="214"/>
                      <a:pt x="893" y="219"/>
                      <a:pt x="815" y="219"/>
                    </a:cubicBezTo>
                    <a:cubicBezTo>
                      <a:pt x="524" y="219"/>
                      <a:pt x="251" y="136"/>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2" name="Google Shape;6512;p62"/>
              <p:cNvSpPr/>
              <p:nvPr/>
            </p:nvSpPr>
            <p:spPr>
              <a:xfrm>
                <a:off x="2436150" y="1680250"/>
                <a:ext cx="9525" cy="13300"/>
              </a:xfrm>
              <a:custGeom>
                <a:avLst/>
                <a:gdLst/>
                <a:ahLst/>
                <a:cxnLst/>
                <a:rect l="l" t="t" r="r" b="b"/>
                <a:pathLst>
                  <a:path w="381" h="532" extrusionOk="0">
                    <a:moveTo>
                      <a:pt x="134" y="0"/>
                    </a:moveTo>
                    <a:cubicBezTo>
                      <a:pt x="102" y="17"/>
                      <a:pt x="66" y="26"/>
                      <a:pt x="30" y="26"/>
                    </a:cubicBezTo>
                    <a:cubicBezTo>
                      <a:pt x="23" y="26"/>
                      <a:pt x="16" y="25"/>
                      <a:pt x="8" y="25"/>
                    </a:cubicBezTo>
                    <a:lnTo>
                      <a:pt x="8" y="25"/>
                    </a:lnTo>
                    <a:cubicBezTo>
                      <a:pt x="10" y="41"/>
                      <a:pt x="11" y="58"/>
                      <a:pt x="13" y="74"/>
                    </a:cubicBezTo>
                    <a:cubicBezTo>
                      <a:pt x="24" y="227"/>
                      <a:pt x="21" y="380"/>
                      <a:pt x="1" y="532"/>
                    </a:cubicBezTo>
                    <a:lnTo>
                      <a:pt x="380" y="344"/>
                    </a:lnTo>
                    <a:cubicBezTo>
                      <a:pt x="291" y="234"/>
                      <a:pt x="209" y="119"/>
                      <a:pt x="134"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3" name="Google Shape;6513;p62"/>
              <p:cNvSpPr/>
              <p:nvPr/>
            </p:nvSpPr>
            <p:spPr>
              <a:xfrm>
                <a:off x="2442025" y="1404825"/>
                <a:ext cx="6950" cy="9175"/>
              </a:xfrm>
              <a:custGeom>
                <a:avLst/>
                <a:gdLst/>
                <a:ahLst/>
                <a:cxnLst/>
                <a:rect l="l" t="t" r="r" b="b"/>
                <a:pathLst>
                  <a:path w="278" h="367" extrusionOk="0">
                    <a:moveTo>
                      <a:pt x="121" y="1"/>
                    </a:moveTo>
                    <a:cubicBezTo>
                      <a:pt x="85" y="101"/>
                      <a:pt x="43" y="200"/>
                      <a:pt x="1" y="294"/>
                    </a:cubicBezTo>
                    <a:cubicBezTo>
                      <a:pt x="60" y="316"/>
                      <a:pt x="118" y="340"/>
                      <a:pt x="174" y="366"/>
                    </a:cubicBezTo>
                    <a:lnTo>
                      <a:pt x="203" y="341"/>
                    </a:lnTo>
                    <a:cubicBezTo>
                      <a:pt x="277" y="276"/>
                      <a:pt x="271" y="144"/>
                      <a:pt x="203" y="79"/>
                    </a:cubicBezTo>
                    <a:lnTo>
                      <a:pt x="12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4" name="Google Shape;6514;p62"/>
              <p:cNvSpPr/>
              <p:nvPr/>
            </p:nvSpPr>
            <p:spPr>
              <a:xfrm>
                <a:off x="1191800" y="1303475"/>
                <a:ext cx="1264250" cy="434800"/>
              </a:xfrm>
              <a:custGeom>
                <a:avLst/>
                <a:gdLst/>
                <a:ahLst/>
                <a:cxnLst/>
                <a:rect l="l" t="t" r="r" b="b"/>
                <a:pathLst>
                  <a:path w="50570" h="17392" extrusionOk="0">
                    <a:moveTo>
                      <a:pt x="18086" y="593"/>
                    </a:moveTo>
                    <a:cubicBezTo>
                      <a:pt x="18219" y="593"/>
                      <a:pt x="18347" y="702"/>
                      <a:pt x="18353" y="842"/>
                    </a:cubicBezTo>
                    <a:cubicBezTo>
                      <a:pt x="18355" y="907"/>
                      <a:pt x="18333" y="969"/>
                      <a:pt x="18290" y="1018"/>
                    </a:cubicBezTo>
                    <a:cubicBezTo>
                      <a:pt x="18290" y="1050"/>
                      <a:pt x="18289" y="1081"/>
                      <a:pt x="18289" y="1110"/>
                    </a:cubicBezTo>
                    <a:cubicBezTo>
                      <a:pt x="18291" y="1654"/>
                      <a:pt x="18294" y="2200"/>
                      <a:pt x="18296" y="2744"/>
                    </a:cubicBezTo>
                    <a:cubicBezTo>
                      <a:pt x="18298" y="2784"/>
                      <a:pt x="18279" y="2824"/>
                      <a:pt x="18246" y="2847"/>
                    </a:cubicBezTo>
                    <a:cubicBezTo>
                      <a:pt x="18261" y="2851"/>
                      <a:pt x="18273" y="2858"/>
                      <a:pt x="18285" y="2867"/>
                    </a:cubicBezTo>
                    <a:cubicBezTo>
                      <a:pt x="18328" y="2676"/>
                      <a:pt x="18375" y="2484"/>
                      <a:pt x="18437" y="2296"/>
                    </a:cubicBezTo>
                    <a:cubicBezTo>
                      <a:pt x="18549" y="1951"/>
                      <a:pt x="18680" y="1586"/>
                      <a:pt x="18889" y="1286"/>
                    </a:cubicBezTo>
                    <a:cubicBezTo>
                      <a:pt x="19069" y="1027"/>
                      <a:pt x="19321" y="808"/>
                      <a:pt x="19637" y="741"/>
                    </a:cubicBezTo>
                    <a:cubicBezTo>
                      <a:pt x="19701" y="727"/>
                      <a:pt x="19765" y="721"/>
                      <a:pt x="19828" y="721"/>
                    </a:cubicBezTo>
                    <a:cubicBezTo>
                      <a:pt x="20067" y="721"/>
                      <a:pt x="20295" y="815"/>
                      <a:pt x="20456" y="1003"/>
                    </a:cubicBezTo>
                    <a:cubicBezTo>
                      <a:pt x="20895" y="1516"/>
                      <a:pt x="20695" y="2176"/>
                      <a:pt x="20451" y="2730"/>
                    </a:cubicBezTo>
                    <a:cubicBezTo>
                      <a:pt x="20763" y="2850"/>
                      <a:pt x="21058" y="3013"/>
                      <a:pt x="21178" y="3350"/>
                    </a:cubicBezTo>
                    <a:cubicBezTo>
                      <a:pt x="21281" y="3641"/>
                      <a:pt x="21226" y="3985"/>
                      <a:pt x="21062" y="4242"/>
                    </a:cubicBezTo>
                    <a:cubicBezTo>
                      <a:pt x="20886" y="4519"/>
                      <a:pt x="20582" y="4693"/>
                      <a:pt x="20259" y="4745"/>
                    </a:cubicBezTo>
                    <a:cubicBezTo>
                      <a:pt x="20175" y="4758"/>
                      <a:pt x="20093" y="4765"/>
                      <a:pt x="20011" y="4765"/>
                    </a:cubicBezTo>
                    <a:cubicBezTo>
                      <a:pt x="19720" y="4765"/>
                      <a:pt x="19445" y="4681"/>
                      <a:pt x="19195" y="4546"/>
                    </a:cubicBezTo>
                    <a:lnTo>
                      <a:pt x="19195" y="4546"/>
                    </a:lnTo>
                    <a:cubicBezTo>
                      <a:pt x="19254" y="4593"/>
                      <a:pt x="19311" y="4641"/>
                      <a:pt x="19369" y="4688"/>
                    </a:cubicBezTo>
                    <a:cubicBezTo>
                      <a:pt x="19659" y="4928"/>
                      <a:pt x="20007" y="5205"/>
                      <a:pt x="20171" y="5552"/>
                    </a:cubicBezTo>
                    <a:cubicBezTo>
                      <a:pt x="20249" y="5718"/>
                      <a:pt x="20246" y="5910"/>
                      <a:pt x="20100" y="6035"/>
                    </a:cubicBezTo>
                    <a:cubicBezTo>
                      <a:pt x="20021" y="6105"/>
                      <a:pt x="19919" y="6136"/>
                      <a:pt x="19817" y="6136"/>
                    </a:cubicBezTo>
                    <a:cubicBezTo>
                      <a:pt x="19754" y="6136"/>
                      <a:pt x="19692" y="6125"/>
                      <a:pt x="19633" y="6102"/>
                    </a:cubicBezTo>
                    <a:cubicBezTo>
                      <a:pt x="19447" y="6032"/>
                      <a:pt x="19305" y="5874"/>
                      <a:pt x="19180" y="5725"/>
                    </a:cubicBezTo>
                    <a:cubicBezTo>
                      <a:pt x="19084" y="5608"/>
                      <a:pt x="18994" y="5486"/>
                      <a:pt x="18914" y="5358"/>
                    </a:cubicBezTo>
                    <a:cubicBezTo>
                      <a:pt x="18884" y="5374"/>
                      <a:pt x="18849" y="5383"/>
                      <a:pt x="18815" y="5383"/>
                    </a:cubicBezTo>
                    <a:cubicBezTo>
                      <a:pt x="18806" y="5383"/>
                      <a:pt x="18798" y="5383"/>
                      <a:pt x="18789" y="5382"/>
                    </a:cubicBezTo>
                    <a:lnTo>
                      <a:pt x="18789" y="5382"/>
                    </a:lnTo>
                    <a:cubicBezTo>
                      <a:pt x="18790" y="5399"/>
                      <a:pt x="18792" y="5415"/>
                      <a:pt x="18793" y="5432"/>
                    </a:cubicBezTo>
                    <a:cubicBezTo>
                      <a:pt x="18818" y="5783"/>
                      <a:pt x="18784" y="6253"/>
                      <a:pt x="18479" y="6487"/>
                    </a:cubicBezTo>
                    <a:cubicBezTo>
                      <a:pt x="18389" y="6556"/>
                      <a:pt x="18289" y="6588"/>
                      <a:pt x="18192" y="6588"/>
                    </a:cubicBezTo>
                    <a:cubicBezTo>
                      <a:pt x="17991" y="6588"/>
                      <a:pt x="17806" y="6449"/>
                      <a:pt x="17772" y="6214"/>
                    </a:cubicBezTo>
                    <a:cubicBezTo>
                      <a:pt x="17745" y="6034"/>
                      <a:pt x="17783" y="5848"/>
                      <a:pt x="17809" y="5671"/>
                    </a:cubicBezTo>
                    <a:cubicBezTo>
                      <a:pt x="17841" y="5456"/>
                      <a:pt x="17880" y="5242"/>
                      <a:pt x="17929" y="5031"/>
                    </a:cubicBezTo>
                    <a:cubicBezTo>
                      <a:pt x="17935" y="5001"/>
                      <a:pt x="17943" y="4972"/>
                      <a:pt x="17950" y="4942"/>
                    </a:cubicBezTo>
                    <a:lnTo>
                      <a:pt x="17950" y="4942"/>
                    </a:lnTo>
                    <a:cubicBezTo>
                      <a:pt x="17687" y="5324"/>
                      <a:pt x="17251" y="5665"/>
                      <a:pt x="16779" y="5665"/>
                    </a:cubicBezTo>
                    <a:cubicBezTo>
                      <a:pt x="16686" y="5665"/>
                      <a:pt x="16591" y="5652"/>
                      <a:pt x="16497" y="5623"/>
                    </a:cubicBezTo>
                    <a:cubicBezTo>
                      <a:pt x="16016" y="5476"/>
                      <a:pt x="15638" y="4961"/>
                      <a:pt x="15786" y="4468"/>
                    </a:cubicBezTo>
                    <a:cubicBezTo>
                      <a:pt x="15440" y="4257"/>
                      <a:pt x="15182" y="3924"/>
                      <a:pt x="15045" y="3541"/>
                    </a:cubicBezTo>
                    <a:cubicBezTo>
                      <a:pt x="14918" y="3184"/>
                      <a:pt x="14894" y="2747"/>
                      <a:pt x="15052" y="2396"/>
                    </a:cubicBezTo>
                    <a:cubicBezTo>
                      <a:pt x="15182" y="2109"/>
                      <a:pt x="15441" y="2035"/>
                      <a:pt x="15716" y="2035"/>
                    </a:cubicBezTo>
                    <a:cubicBezTo>
                      <a:pt x="15861" y="2035"/>
                      <a:pt x="16010" y="2055"/>
                      <a:pt x="16148" y="2076"/>
                    </a:cubicBezTo>
                    <a:cubicBezTo>
                      <a:pt x="16803" y="2174"/>
                      <a:pt x="17425" y="2464"/>
                      <a:pt x="17928" y="2894"/>
                    </a:cubicBezTo>
                    <a:cubicBezTo>
                      <a:pt x="17683" y="2392"/>
                      <a:pt x="17392" y="1915"/>
                      <a:pt x="17057" y="1468"/>
                    </a:cubicBezTo>
                    <a:cubicBezTo>
                      <a:pt x="17021" y="1494"/>
                      <a:pt x="16987" y="1519"/>
                      <a:pt x="16938" y="1524"/>
                    </a:cubicBezTo>
                    <a:cubicBezTo>
                      <a:pt x="16930" y="1525"/>
                      <a:pt x="16923" y="1526"/>
                      <a:pt x="16915" y="1526"/>
                    </a:cubicBezTo>
                    <a:cubicBezTo>
                      <a:pt x="16862" y="1526"/>
                      <a:pt x="16811" y="1507"/>
                      <a:pt x="16771" y="1471"/>
                    </a:cubicBezTo>
                    <a:cubicBezTo>
                      <a:pt x="16684" y="1397"/>
                      <a:pt x="16649" y="1267"/>
                      <a:pt x="16692" y="1160"/>
                    </a:cubicBezTo>
                    <a:cubicBezTo>
                      <a:pt x="16735" y="1056"/>
                      <a:pt x="16813" y="1014"/>
                      <a:pt x="16894" y="1014"/>
                    </a:cubicBezTo>
                    <a:cubicBezTo>
                      <a:pt x="17003" y="1014"/>
                      <a:pt x="17120" y="1089"/>
                      <a:pt x="17176" y="1195"/>
                    </a:cubicBezTo>
                    <a:cubicBezTo>
                      <a:pt x="17189" y="1204"/>
                      <a:pt x="17201" y="1217"/>
                      <a:pt x="17211" y="1230"/>
                    </a:cubicBezTo>
                    <a:cubicBezTo>
                      <a:pt x="17519" y="1630"/>
                      <a:pt x="17792" y="2056"/>
                      <a:pt x="18028" y="2503"/>
                    </a:cubicBezTo>
                    <a:lnTo>
                      <a:pt x="18025" y="1742"/>
                    </a:lnTo>
                    <a:lnTo>
                      <a:pt x="18022" y="1242"/>
                    </a:lnTo>
                    <a:lnTo>
                      <a:pt x="18022" y="1090"/>
                    </a:lnTo>
                    <a:cubicBezTo>
                      <a:pt x="18004" y="1082"/>
                      <a:pt x="17987" y="1073"/>
                      <a:pt x="17971" y="1061"/>
                    </a:cubicBezTo>
                    <a:cubicBezTo>
                      <a:pt x="17933" y="1031"/>
                      <a:pt x="17904" y="991"/>
                      <a:pt x="17892" y="945"/>
                    </a:cubicBezTo>
                    <a:cubicBezTo>
                      <a:pt x="17828" y="830"/>
                      <a:pt x="17862" y="670"/>
                      <a:pt x="17990" y="613"/>
                    </a:cubicBezTo>
                    <a:cubicBezTo>
                      <a:pt x="18021" y="599"/>
                      <a:pt x="18054" y="593"/>
                      <a:pt x="18086" y="593"/>
                    </a:cubicBezTo>
                    <a:close/>
                    <a:moveTo>
                      <a:pt x="33246" y="721"/>
                    </a:moveTo>
                    <a:cubicBezTo>
                      <a:pt x="33379" y="721"/>
                      <a:pt x="33507" y="829"/>
                      <a:pt x="33514" y="970"/>
                    </a:cubicBezTo>
                    <a:cubicBezTo>
                      <a:pt x="33516" y="1034"/>
                      <a:pt x="33494" y="1097"/>
                      <a:pt x="33451" y="1146"/>
                    </a:cubicBezTo>
                    <a:cubicBezTo>
                      <a:pt x="33451" y="1178"/>
                      <a:pt x="33450" y="1210"/>
                      <a:pt x="33450" y="1237"/>
                    </a:cubicBezTo>
                    <a:cubicBezTo>
                      <a:pt x="33452" y="1782"/>
                      <a:pt x="33454" y="2327"/>
                      <a:pt x="33456" y="2871"/>
                    </a:cubicBezTo>
                    <a:cubicBezTo>
                      <a:pt x="33459" y="2913"/>
                      <a:pt x="33439" y="2951"/>
                      <a:pt x="33406" y="2976"/>
                    </a:cubicBezTo>
                    <a:cubicBezTo>
                      <a:pt x="33421" y="2979"/>
                      <a:pt x="33434" y="2986"/>
                      <a:pt x="33446" y="2996"/>
                    </a:cubicBezTo>
                    <a:cubicBezTo>
                      <a:pt x="33488" y="2803"/>
                      <a:pt x="33536" y="2613"/>
                      <a:pt x="33598" y="2424"/>
                    </a:cubicBezTo>
                    <a:cubicBezTo>
                      <a:pt x="33709" y="2078"/>
                      <a:pt x="33840" y="1715"/>
                      <a:pt x="34049" y="1414"/>
                    </a:cubicBezTo>
                    <a:cubicBezTo>
                      <a:pt x="34229" y="1154"/>
                      <a:pt x="34481" y="935"/>
                      <a:pt x="34797" y="869"/>
                    </a:cubicBezTo>
                    <a:cubicBezTo>
                      <a:pt x="34862" y="856"/>
                      <a:pt x="34926" y="849"/>
                      <a:pt x="34990" y="849"/>
                    </a:cubicBezTo>
                    <a:cubicBezTo>
                      <a:pt x="35228" y="849"/>
                      <a:pt x="35455" y="943"/>
                      <a:pt x="35616" y="1131"/>
                    </a:cubicBezTo>
                    <a:cubicBezTo>
                      <a:pt x="36056" y="1643"/>
                      <a:pt x="35855" y="2304"/>
                      <a:pt x="35610" y="2858"/>
                    </a:cubicBezTo>
                    <a:cubicBezTo>
                      <a:pt x="35923" y="2978"/>
                      <a:pt x="36217" y="3141"/>
                      <a:pt x="36338" y="3477"/>
                    </a:cubicBezTo>
                    <a:cubicBezTo>
                      <a:pt x="36441" y="3769"/>
                      <a:pt x="36385" y="4112"/>
                      <a:pt x="36221" y="4369"/>
                    </a:cubicBezTo>
                    <a:lnTo>
                      <a:pt x="36222" y="4369"/>
                    </a:lnTo>
                    <a:cubicBezTo>
                      <a:pt x="36044" y="4647"/>
                      <a:pt x="35741" y="4820"/>
                      <a:pt x="35419" y="4872"/>
                    </a:cubicBezTo>
                    <a:cubicBezTo>
                      <a:pt x="35334" y="4886"/>
                      <a:pt x="35251" y="4893"/>
                      <a:pt x="35168" y="4893"/>
                    </a:cubicBezTo>
                    <a:cubicBezTo>
                      <a:pt x="34878" y="4893"/>
                      <a:pt x="34604" y="4809"/>
                      <a:pt x="34354" y="4673"/>
                    </a:cubicBezTo>
                    <a:lnTo>
                      <a:pt x="34354" y="4673"/>
                    </a:lnTo>
                    <a:cubicBezTo>
                      <a:pt x="34412" y="4720"/>
                      <a:pt x="34471" y="4768"/>
                      <a:pt x="34529" y="4816"/>
                    </a:cubicBezTo>
                    <a:cubicBezTo>
                      <a:pt x="34818" y="5055"/>
                      <a:pt x="35167" y="5333"/>
                      <a:pt x="35331" y="5679"/>
                    </a:cubicBezTo>
                    <a:cubicBezTo>
                      <a:pt x="35409" y="5845"/>
                      <a:pt x="35405" y="6038"/>
                      <a:pt x="35260" y="6163"/>
                    </a:cubicBezTo>
                    <a:cubicBezTo>
                      <a:pt x="35180" y="6233"/>
                      <a:pt x="35078" y="6265"/>
                      <a:pt x="34975" y="6265"/>
                    </a:cubicBezTo>
                    <a:cubicBezTo>
                      <a:pt x="34913" y="6265"/>
                      <a:pt x="34850" y="6253"/>
                      <a:pt x="34793" y="6231"/>
                    </a:cubicBezTo>
                    <a:cubicBezTo>
                      <a:pt x="34607" y="6160"/>
                      <a:pt x="34463" y="6001"/>
                      <a:pt x="34340" y="5853"/>
                    </a:cubicBezTo>
                    <a:cubicBezTo>
                      <a:pt x="34243" y="5736"/>
                      <a:pt x="34154" y="5613"/>
                      <a:pt x="34074" y="5486"/>
                    </a:cubicBezTo>
                    <a:cubicBezTo>
                      <a:pt x="34042" y="5503"/>
                      <a:pt x="34007" y="5511"/>
                      <a:pt x="33971" y="5511"/>
                    </a:cubicBezTo>
                    <a:cubicBezTo>
                      <a:pt x="33963" y="5511"/>
                      <a:pt x="33956" y="5511"/>
                      <a:pt x="33949" y="5510"/>
                    </a:cubicBezTo>
                    <a:lnTo>
                      <a:pt x="33949" y="5510"/>
                    </a:lnTo>
                    <a:cubicBezTo>
                      <a:pt x="33950" y="5526"/>
                      <a:pt x="33951" y="5542"/>
                      <a:pt x="33953" y="5559"/>
                    </a:cubicBezTo>
                    <a:cubicBezTo>
                      <a:pt x="33977" y="5911"/>
                      <a:pt x="33943" y="6381"/>
                      <a:pt x="33638" y="6615"/>
                    </a:cubicBezTo>
                    <a:cubicBezTo>
                      <a:pt x="33549" y="6683"/>
                      <a:pt x="33449" y="6715"/>
                      <a:pt x="33352" y="6715"/>
                    </a:cubicBezTo>
                    <a:cubicBezTo>
                      <a:pt x="33151" y="6715"/>
                      <a:pt x="32966" y="6577"/>
                      <a:pt x="32931" y="6342"/>
                    </a:cubicBezTo>
                    <a:cubicBezTo>
                      <a:pt x="32905" y="6162"/>
                      <a:pt x="32942" y="5976"/>
                      <a:pt x="32968" y="5798"/>
                    </a:cubicBezTo>
                    <a:cubicBezTo>
                      <a:pt x="33000" y="5584"/>
                      <a:pt x="33040" y="5371"/>
                      <a:pt x="33089" y="5159"/>
                    </a:cubicBezTo>
                    <a:cubicBezTo>
                      <a:pt x="33096" y="5130"/>
                      <a:pt x="33103" y="5100"/>
                      <a:pt x="33110" y="5070"/>
                    </a:cubicBezTo>
                    <a:lnTo>
                      <a:pt x="33110" y="5070"/>
                    </a:lnTo>
                    <a:cubicBezTo>
                      <a:pt x="32847" y="5451"/>
                      <a:pt x="32411" y="5792"/>
                      <a:pt x="31939" y="5792"/>
                    </a:cubicBezTo>
                    <a:cubicBezTo>
                      <a:pt x="31846" y="5792"/>
                      <a:pt x="31752" y="5779"/>
                      <a:pt x="31658" y="5750"/>
                    </a:cubicBezTo>
                    <a:cubicBezTo>
                      <a:pt x="31176" y="5605"/>
                      <a:pt x="30797" y="5088"/>
                      <a:pt x="30946" y="4596"/>
                    </a:cubicBezTo>
                    <a:cubicBezTo>
                      <a:pt x="30600" y="4384"/>
                      <a:pt x="30341" y="4052"/>
                      <a:pt x="30205" y="3669"/>
                    </a:cubicBezTo>
                    <a:cubicBezTo>
                      <a:pt x="30078" y="3312"/>
                      <a:pt x="30053" y="2875"/>
                      <a:pt x="30213" y="2524"/>
                    </a:cubicBezTo>
                    <a:cubicBezTo>
                      <a:pt x="30343" y="2236"/>
                      <a:pt x="30601" y="2162"/>
                      <a:pt x="30876" y="2162"/>
                    </a:cubicBezTo>
                    <a:cubicBezTo>
                      <a:pt x="31021" y="2162"/>
                      <a:pt x="31171" y="2183"/>
                      <a:pt x="31309" y="2204"/>
                    </a:cubicBezTo>
                    <a:cubicBezTo>
                      <a:pt x="31963" y="2303"/>
                      <a:pt x="32586" y="2593"/>
                      <a:pt x="33089" y="3021"/>
                    </a:cubicBezTo>
                    <a:cubicBezTo>
                      <a:pt x="32844" y="2520"/>
                      <a:pt x="32552" y="2042"/>
                      <a:pt x="32218" y="1596"/>
                    </a:cubicBezTo>
                    <a:cubicBezTo>
                      <a:pt x="32182" y="1621"/>
                      <a:pt x="32148" y="1648"/>
                      <a:pt x="32099" y="1652"/>
                    </a:cubicBezTo>
                    <a:cubicBezTo>
                      <a:pt x="32091" y="1653"/>
                      <a:pt x="32083" y="1653"/>
                      <a:pt x="32076" y="1653"/>
                    </a:cubicBezTo>
                    <a:cubicBezTo>
                      <a:pt x="32023" y="1653"/>
                      <a:pt x="31972" y="1634"/>
                      <a:pt x="31932" y="1599"/>
                    </a:cubicBezTo>
                    <a:cubicBezTo>
                      <a:pt x="31845" y="1525"/>
                      <a:pt x="31810" y="1395"/>
                      <a:pt x="31853" y="1288"/>
                    </a:cubicBezTo>
                    <a:cubicBezTo>
                      <a:pt x="31896" y="1184"/>
                      <a:pt x="31974" y="1141"/>
                      <a:pt x="32056" y="1141"/>
                    </a:cubicBezTo>
                    <a:cubicBezTo>
                      <a:pt x="32165" y="1141"/>
                      <a:pt x="32282" y="1216"/>
                      <a:pt x="32337" y="1322"/>
                    </a:cubicBezTo>
                    <a:cubicBezTo>
                      <a:pt x="32350" y="1333"/>
                      <a:pt x="32361" y="1345"/>
                      <a:pt x="32372" y="1357"/>
                    </a:cubicBezTo>
                    <a:cubicBezTo>
                      <a:pt x="32679" y="1758"/>
                      <a:pt x="32952" y="2184"/>
                      <a:pt x="33188" y="2630"/>
                    </a:cubicBezTo>
                    <a:cubicBezTo>
                      <a:pt x="33187" y="2377"/>
                      <a:pt x="33186" y="2123"/>
                      <a:pt x="33185" y="1870"/>
                    </a:cubicBezTo>
                    <a:cubicBezTo>
                      <a:pt x="33184" y="1703"/>
                      <a:pt x="33184" y="1536"/>
                      <a:pt x="33183" y="1369"/>
                    </a:cubicBezTo>
                    <a:lnTo>
                      <a:pt x="33183" y="1218"/>
                    </a:lnTo>
                    <a:cubicBezTo>
                      <a:pt x="33165" y="1210"/>
                      <a:pt x="33148" y="1200"/>
                      <a:pt x="33132" y="1188"/>
                    </a:cubicBezTo>
                    <a:cubicBezTo>
                      <a:pt x="33094" y="1160"/>
                      <a:pt x="33065" y="1118"/>
                      <a:pt x="33052" y="1073"/>
                    </a:cubicBezTo>
                    <a:cubicBezTo>
                      <a:pt x="32989" y="958"/>
                      <a:pt x="33023" y="798"/>
                      <a:pt x="33150" y="741"/>
                    </a:cubicBezTo>
                    <a:cubicBezTo>
                      <a:pt x="33181" y="727"/>
                      <a:pt x="33214" y="721"/>
                      <a:pt x="33246" y="721"/>
                    </a:cubicBezTo>
                    <a:close/>
                    <a:moveTo>
                      <a:pt x="7970" y="3462"/>
                    </a:moveTo>
                    <a:cubicBezTo>
                      <a:pt x="8103" y="3462"/>
                      <a:pt x="8230" y="3571"/>
                      <a:pt x="8236" y="3711"/>
                    </a:cubicBezTo>
                    <a:cubicBezTo>
                      <a:pt x="8238" y="3776"/>
                      <a:pt x="8216" y="3839"/>
                      <a:pt x="8174" y="3888"/>
                    </a:cubicBezTo>
                    <a:cubicBezTo>
                      <a:pt x="8174" y="3920"/>
                      <a:pt x="8172" y="3951"/>
                      <a:pt x="8173" y="3979"/>
                    </a:cubicBezTo>
                    <a:cubicBezTo>
                      <a:pt x="8175" y="4524"/>
                      <a:pt x="8178" y="5069"/>
                      <a:pt x="8180" y="5613"/>
                    </a:cubicBezTo>
                    <a:cubicBezTo>
                      <a:pt x="8181" y="5654"/>
                      <a:pt x="8163" y="5693"/>
                      <a:pt x="8130" y="5716"/>
                    </a:cubicBezTo>
                    <a:cubicBezTo>
                      <a:pt x="8144" y="5721"/>
                      <a:pt x="8157" y="5727"/>
                      <a:pt x="8168" y="5737"/>
                    </a:cubicBezTo>
                    <a:cubicBezTo>
                      <a:pt x="8211" y="5545"/>
                      <a:pt x="8259" y="5354"/>
                      <a:pt x="8320" y="5166"/>
                    </a:cubicBezTo>
                    <a:cubicBezTo>
                      <a:pt x="8432" y="4820"/>
                      <a:pt x="8562" y="4457"/>
                      <a:pt x="8772" y="4156"/>
                    </a:cubicBezTo>
                    <a:cubicBezTo>
                      <a:pt x="8952" y="3896"/>
                      <a:pt x="9204" y="3677"/>
                      <a:pt x="9520" y="3610"/>
                    </a:cubicBezTo>
                    <a:cubicBezTo>
                      <a:pt x="9584" y="3597"/>
                      <a:pt x="9648" y="3590"/>
                      <a:pt x="9711" y="3590"/>
                    </a:cubicBezTo>
                    <a:cubicBezTo>
                      <a:pt x="9950" y="3590"/>
                      <a:pt x="10178" y="3685"/>
                      <a:pt x="10339" y="3873"/>
                    </a:cubicBezTo>
                    <a:cubicBezTo>
                      <a:pt x="10778" y="4385"/>
                      <a:pt x="10578" y="5046"/>
                      <a:pt x="10334" y="5600"/>
                    </a:cubicBezTo>
                    <a:cubicBezTo>
                      <a:pt x="10645" y="5720"/>
                      <a:pt x="10941" y="5883"/>
                      <a:pt x="11061" y="6219"/>
                    </a:cubicBezTo>
                    <a:cubicBezTo>
                      <a:pt x="11164" y="6511"/>
                      <a:pt x="11109" y="6854"/>
                      <a:pt x="10944" y="7111"/>
                    </a:cubicBezTo>
                    <a:cubicBezTo>
                      <a:pt x="10767" y="7389"/>
                      <a:pt x="10463" y="7561"/>
                      <a:pt x="10142" y="7614"/>
                    </a:cubicBezTo>
                    <a:cubicBezTo>
                      <a:pt x="10058" y="7628"/>
                      <a:pt x="9975" y="7634"/>
                      <a:pt x="9894" y="7634"/>
                    </a:cubicBezTo>
                    <a:cubicBezTo>
                      <a:pt x="9602" y="7634"/>
                      <a:pt x="9328" y="7551"/>
                      <a:pt x="9077" y="7415"/>
                    </a:cubicBezTo>
                    <a:lnTo>
                      <a:pt x="9077" y="7415"/>
                    </a:lnTo>
                    <a:cubicBezTo>
                      <a:pt x="9136" y="7462"/>
                      <a:pt x="9194" y="7510"/>
                      <a:pt x="9251" y="7558"/>
                    </a:cubicBezTo>
                    <a:cubicBezTo>
                      <a:pt x="9541" y="7797"/>
                      <a:pt x="9889" y="8075"/>
                      <a:pt x="10053" y="8421"/>
                    </a:cubicBezTo>
                    <a:cubicBezTo>
                      <a:pt x="10132" y="8586"/>
                      <a:pt x="10127" y="8779"/>
                      <a:pt x="9982" y="8905"/>
                    </a:cubicBezTo>
                    <a:cubicBezTo>
                      <a:pt x="9902" y="8975"/>
                      <a:pt x="9800" y="9007"/>
                      <a:pt x="9697" y="9007"/>
                    </a:cubicBezTo>
                    <a:cubicBezTo>
                      <a:pt x="9635" y="9007"/>
                      <a:pt x="9573" y="8995"/>
                      <a:pt x="9515" y="8973"/>
                    </a:cubicBezTo>
                    <a:cubicBezTo>
                      <a:pt x="9329" y="8902"/>
                      <a:pt x="9187" y="8743"/>
                      <a:pt x="9062" y="8594"/>
                    </a:cubicBezTo>
                    <a:cubicBezTo>
                      <a:pt x="8965" y="8478"/>
                      <a:pt x="8877" y="8355"/>
                      <a:pt x="8796" y="8228"/>
                    </a:cubicBezTo>
                    <a:cubicBezTo>
                      <a:pt x="8766" y="8244"/>
                      <a:pt x="8731" y="8253"/>
                      <a:pt x="8696" y="8253"/>
                    </a:cubicBezTo>
                    <a:cubicBezTo>
                      <a:pt x="8688" y="8253"/>
                      <a:pt x="8679" y="8252"/>
                      <a:pt x="8671" y="8251"/>
                    </a:cubicBezTo>
                    <a:lnTo>
                      <a:pt x="8671" y="8251"/>
                    </a:lnTo>
                    <a:cubicBezTo>
                      <a:pt x="8673" y="8268"/>
                      <a:pt x="8674" y="8284"/>
                      <a:pt x="8675" y="8301"/>
                    </a:cubicBezTo>
                    <a:cubicBezTo>
                      <a:pt x="8701" y="8653"/>
                      <a:pt x="8667" y="9123"/>
                      <a:pt x="8362" y="9357"/>
                    </a:cubicBezTo>
                    <a:cubicBezTo>
                      <a:pt x="8272" y="9425"/>
                      <a:pt x="8171" y="9457"/>
                      <a:pt x="8075" y="9457"/>
                    </a:cubicBezTo>
                    <a:cubicBezTo>
                      <a:pt x="7873" y="9457"/>
                      <a:pt x="7689" y="9318"/>
                      <a:pt x="7653" y="9084"/>
                    </a:cubicBezTo>
                    <a:cubicBezTo>
                      <a:pt x="7627" y="8904"/>
                      <a:pt x="7665" y="8717"/>
                      <a:pt x="7691" y="8540"/>
                    </a:cubicBezTo>
                    <a:cubicBezTo>
                      <a:pt x="7723" y="8325"/>
                      <a:pt x="7763" y="8112"/>
                      <a:pt x="7812" y="7900"/>
                    </a:cubicBezTo>
                    <a:cubicBezTo>
                      <a:pt x="7818" y="7871"/>
                      <a:pt x="7826" y="7842"/>
                      <a:pt x="7833" y="7812"/>
                    </a:cubicBezTo>
                    <a:lnTo>
                      <a:pt x="7833" y="7812"/>
                    </a:lnTo>
                    <a:cubicBezTo>
                      <a:pt x="7570" y="8193"/>
                      <a:pt x="7134" y="8534"/>
                      <a:pt x="6662" y="8534"/>
                    </a:cubicBezTo>
                    <a:cubicBezTo>
                      <a:pt x="6569" y="8534"/>
                      <a:pt x="6474" y="8521"/>
                      <a:pt x="6380" y="8492"/>
                    </a:cubicBezTo>
                    <a:cubicBezTo>
                      <a:pt x="5899" y="8346"/>
                      <a:pt x="5521" y="7830"/>
                      <a:pt x="5669" y="7338"/>
                    </a:cubicBezTo>
                    <a:cubicBezTo>
                      <a:pt x="5322" y="7126"/>
                      <a:pt x="5065" y="6793"/>
                      <a:pt x="4928" y="6411"/>
                    </a:cubicBezTo>
                    <a:cubicBezTo>
                      <a:pt x="4801" y="6053"/>
                      <a:pt x="4777" y="5617"/>
                      <a:pt x="4936" y="5266"/>
                    </a:cubicBezTo>
                    <a:cubicBezTo>
                      <a:pt x="5065" y="4978"/>
                      <a:pt x="5324" y="4904"/>
                      <a:pt x="5599" y="4904"/>
                    </a:cubicBezTo>
                    <a:cubicBezTo>
                      <a:pt x="5744" y="4904"/>
                      <a:pt x="5894" y="4925"/>
                      <a:pt x="6032" y="4946"/>
                    </a:cubicBezTo>
                    <a:cubicBezTo>
                      <a:pt x="6686" y="5043"/>
                      <a:pt x="7308" y="5334"/>
                      <a:pt x="7811" y="5763"/>
                    </a:cubicBezTo>
                    <a:cubicBezTo>
                      <a:pt x="7566" y="5261"/>
                      <a:pt x="7275" y="4784"/>
                      <a:pt x="6940" y="4338"/>
                    </a:cubicBezTo>
                    <a:cubicBezTo>
                      <a:pt x="6904" y="4362"/>
                      <a:pt x="6870" y="4389"/>
                      <a:pt x="6822" y="4394"/>
                    </a:cubicBezTo>
                    <a:cubicBezTo>
                      <a:pt x="6814" y="4395"/>
                      <a:pt x="6807" y="4395"/>
                      <a:pt x="6799" y="4395"/>
                    </a:cubicBezTo>
                    <a:cubicBezTo>
                      <a:pt x="6746" y="4395"/>
                      <a:pt x="6695" y="4376"/>
                      <a:pt x="6655" y="4341"/>
                    </a:cubicBezTo>
                    <a:cubicBezTo>
                      <a:pt x="6568" y="4266"/>
                      <a:pt x="6532" y="4137"/>
                      <a:pt x="6576" y="4030"/>
                    </a:cubicBezTo>
                    <a:cubicBezTo>
                      <a:pt x="6619" y="3926"/>
                      <a:pt x="6696" y="3883"/>
                      <a:pt x="6778" y="3883"/>
                    </a:cubicBezTo>
                    <a:cubicBezTo>
                      <a:pt x="6887" y="3883"/>
                      <a:pt x="7004" y="3958"/>
                      <a:pt x="7059" y="4064"/>
                    </a:cubicBezTo>
                    <a:cubicBezTo>
                      <a:pt x="7072" y="4075"/>
                      <a:pt x="7084" y="4087"/>
                      <a:pt x="7094" y="4099"/>
                    </a:cubicBezTo>
                    <a:cubicBezTo>
                      <a:pt x="7403" y="4500"/>
                      <a:pt x="7676" y="4925"/>
                      <a:pt x="7911" y="5372"/>
                    </a:cubicBezTo>
                    <a:cubicBezTo>
                      <a:pt x="7910" y="5118"/>
                      <a:pt x="7909" y="4865"/>
                      <a:pt x="7908" y="4612"/>
                    </a:cubicBezTo>
                    <a:cubicBezTo>
                      <a:pt x="7908" y="4445"/>
                      <a:pt x="7906" y="4278"/>
                      <a:pt x="7905" y="4111"/>
                    </a:cubicBezTo>
                    <a:lnTo>
                      <a:pt x="7905" y="3959"/>
                    </a:lnTo>
                    <a:cubicBezTo>
                      <a:pt x="7887" y="3952"/>
                      <a:pt x="7870" y="3942"/>
                      <a:pt x="7854" y="3930"/>
                    </a:cubicBezTo>
                    <a:cubicBezTo>
                      <a:pt x="7816" y="3902"/>
                      <a:pt x="7788" y="3860"/>
                      <a:pt x="7775" y="3814"/>
                    </a:cubicBezTo>
                    <a:cubicBezTo>
                      <a:pt x="7712" y="3700"/>
                      <a:pt x="7746" y="3539"/>
                      <a:pt x="7874" y="3483"/>
                    </a:cubicBezTo>
                    <a:cubicBezTo>
                      <a:pt x="7905" y="3469"/>
                      <a:pt x="7938" y="3462"/>
                      <a:pt x="7970" y="3462"/>
                    </a:cubicBezTo>
                    <a:close/>
                    <a:moveTo>
                      <a:pt x="24879" y="4685"/>
                    </a:moveTo>
                    <a:cubicBezTo>
                      <a:pt x="25012" y="4685"/>
                      <a:pt x="25140" y="4794"/>
                      <a:pt x="25146" y="4934"/>
                    </a:cubicBezTo>
                    <a:cubicBezTo>
                      <a:pt x="25148" y="4999"/>
                      <a:pt x="25125" y="5062"/>
                      <a:pt x="25083" y="5109"/>
                    </a:cubicBezTo>
                    <a:cubicBezTo>
                      <a:pt x="25083" y="5142"/>
                      <a:pt x="25082" y="5173"/>
                      <a:pt x="25082" y="5201"/>
                    </a:cubicBezTo>
                    <a:cubicBezTo>
                      <a:pt x="25084" y="5746"/>
                      <a:pt x="25086" y="6292"/>
                      <a:pt x="25089" y="6836"/>
                    </a:cubicBezTo>
                    <a:cubicBezTo>
                      <a:pt x="25090" y="6876"/>
                      <a:pt x="25072" y="6916"/>
                      <a:pt x="25039" y="6939"/>
                    </a:cubicBezTo>
                    <a:cubicBezTo>
                      <a:pt x="25053" y="6943"/>
                      <a:pt x="25067" y="6950"/>
                      <a:pt x="25078" y="6959"/>
                    </a:cubicBezTo>
                    <a:cubicBezTo>
                      <a:pt x="25120" y="6767"/>
                      <a:pt x="25169" y="6577"/>
                      <a:pt x="25230" y="6387"/>
                    </a:cubicBezTo>
                    <a:cubicBezTo>
                      <a:pt x="25341" y="6042"/>
                      <a:pt x="25472" y="5678"/>
                      <a:pt x="25680" y="5377"/>
                    </a:cubicBezTo>
                    <a:cubicBezTo>
                      <a:pt x="25861" y="5118"/>
                      <a:pt x="26113" y="4899"/>
                      <a:pt x="26430" y="4833"/>
                    </a:cubicBezTo>
                    <a:cubicBezTo>
                      <a:pt x="26494" y="4820"/>
                      <a:pt x="26558" y="4813"/>
                      <a:pt x="26621" y="4813"/>
                    </a:cubicBezTo>
                    <a:cubicBezTo>
                      <a:pt x="26859" y="4813"/>
                      <a:pt x="27087" y="4907"/>
                      <a:pt x="27249" y="5095"/>
                    </a:cubicBezTo>
                    <a:cubicBezTo>
                      <a:pt x="27688" y="5607"/>
                      <a:pt x="27488" y="6267"/>
                      <a:pt x="27242" y="6822"/>
                    </a:cubicBezTo>
                    <a:cubicBezTo>
                      <a:pt x="27555" y="6941"/>
                      <a:pt x="27849" y="7105"/>
                      <a:pt x="27970" y="7442"/>
                    </a:cubicBezTo>
                    <a:cubicBezTo>
                      <a:pt x="28073" y="7732"/>
                      <a:pt x="28018" y="8076"/>
                      <a:pt x="27854" y="8333"/>
                    </a:cubicBezTo>
                    <a:cubicBezTo>
                      <a:pt x="27677" y="8610"/>
                      <a:pt x="27373" y="8784"/>
                      <a:pt x="27052" y="8837"/>
                    </a:cubicBezTo>
                    <a:cubicBezTo>
                      <a:pt x="26968" y="8851"/>
                      <a:pt x="26885" y="8857"/>
                      <a:pt x="26804" y="8857"/>
                    </a:cubicBezTo>
                    <a:cubicBezTo>
                      <a:pt x="26512" y="8857"/>
                      <a:pt x="26238" y="8773"/>
                      <a:pt x="25987" y="8637"/>
                    </a:cubicBezTo>
                    <a:lnTo>
                      <a:pt x="25987" y="8637"/>
                    </a:lnTo>
                    <a:cubicBezTo>
                      <a:pt x="26045" y="8685"/>
                      <a:pt x="26104" y="8732"/>
                      <a:pt x="26161" y="8779"/>
                    </a:cubicBezTo>
                    <a:cubicBezTo>
                      <a:pt x="26450" y="9019"/>
                      <a:pt x="26799" y="9296"/>
                      <a:pt x="26963" y="9644"/>
                    </a:cubicBezTo>
                    <a:cubicBezTo>
                      <a:pt x="27041" y="9809"/>
                      <a:pt x="27037" y="10001"/>
                      <a:pt x="26891" y="10128"/>
                    </a:cubicBezTo>
                    <a:cubicBezTo>
                      <a:pt x="26812" y="10196"/>
                      <a:pt x="26710" y="10228"/>
                      <a:pt x="26607" y="10228"/>
                    </a:cubicBezTo>
                    <a:cubicBezTo>
                      <a:pt x="26545" y="10228"/>
                      <a:pt x="26483" y="10217"/>
                      <a:pt x="26425" y="10195"/>
                    </a:cubicBezTo>
                    <a:cubicBezTo>
                      <a:pt x="26239" y="10124"/>
                      <a:pt x="26096" y="9965"/>
                      <a:pt x="25972" y="9816"/>
                    </a:cubicBezTo>
                    <a:cubicBezTo>
                      <a:pt x="25875" y="9700"/>
                      <a:pt x="25787" y="9578"/>
                      <a:pt x="25706" y="9449"/>
                    </a:cubicBezTo>
                    <a:cubicBezTo>
                      <a:pt x="25675" y="9467"/>
                      <a:pt x="25640" y="9475"/>
                      <a:pt x="25604" y="9475"/>
                    </a:cubicBezTo>
                    <a:cubicBezTo>
                      <a:pt x="25596" y="9475"/>
                      <a:pt x="25588" y="9474"/>
                      <a:pt x="25580" y="9474"/>
                    </a:cubicBezTo>
                    <a:lnTo>
                      <a:pt x="25580" y="9474"/>
                    </a:lnTo>
                    <a:cubicBezTo>
                      <a:pt x="25582" y="9490"/>
                      <a:pt x="25584" y="9507"/>
                      <a:pt x="25585" y="9523"/>
                    </a:cubicBezTo>
                    <a:cubicBezTo>
                      <a:pt x="25609" y="9875"/>
                      <a:pt x="25575" y="10344"/>
                      <a:pt x="25270" y="10578"/>
                    </a:cubicBezTo>
                    <a:cubicBezTo>
                      <a:pt x="25181" y="10647"/>
                      <a:pt x="25080" y="10679"/>
                      <a:pt x="24983" y="10679"/>
                    </a:cubicBezTo>
                    <a:cubicBezTo>
                      <a:pt x="24782" y="10679"/>
                      <a:pt x="24597" y="10541"/>
                      <a:pt x="24563" y="10305"/>
                    </a:cubicBezTo>
                    <a:cubicBezTo>
                      <a:pt x="24536" y="10126"/>
                      <a:pt x="24575" y="9939"/>
                      <a:pt x="24600" y="9762"/>
                    </a:cubicBezTo>
                    <a:cubicBezTo>
                      <a:pt x="24632" y="9548"/>
                      <a:pt x="24673" y="9334"/>
                      <a:pt x="24720" y="9123"/>
                    </a:cubicBezTo>
                    <a:cubicBezTo>
                      <a:pt x="24728" y="9093"/>
                      <a:pt x="24735" y="9063"/>
                      <a:pt x="24743" y="9035"/>
                    </a:cubicBezTo>
                    <a:lnTo>
                      <a:pt x="24743" y="9035"/>
                    </a:lnTo>
                    <a:cubicBezTo>
                      <a:pt x="24479" y="9415"/>
                      <a:pt x="24043" y="9757"/>
                      <a:pt x="23571" y="9757"/>
                    </a:cubicBezTo>
                    <a:cubicBezTo>
                      <a:pt x="23478" y="9757"/>
                      <a:pt x="23384" y="9744"/>
                      <a:pt x="23289" y="9715"/>
                    </a:cubicBezTo>
                    <a:cubicBezTo>
                      <a:pt x="22809" y="9568"/>
                      <a:pt x="22430" y="9053"/>
                      <a:pt x="22578" y="8560"/>
                    </a:cubicBezTo>
                    <a:cubicBezTo>
                      <a:pt x="22232" y="8349"/>
                      <a:pt x="21974" y="8015"/>
                      <a:pt x="21837" y="7632"/>
                    </a:cubicBezTo>
                    <a:cubicBezTo>
                      <a:pt x="21710" y="7276"/>
                      <a:pt x="21686" y="6839"/>
                      <a:pt x="21845" y="6487"/>
                    </a:cubicBezTo>
                    <a:cubicBezTo>
                      <a:pt x="21976" y="6200"/>
                      <a:pt x="22234" y="6126"/>
                      <a:pt x="22510" y="6126"/>
                    </a:cubicBezTo>
                    <a:cubicBezTo>
                      <a:pt x="22654" y="6126"/>
                      <a:pt x="22803" y="6147"/>
                      <a:pt x="22941" y="6167"/>
                    </a:cubicBezTo>
                    <a:cubicBezTo>
                      <a:pt x="23596" y="6266"/>
                      <a:pt x="24218" y="6556"/>
                      <a:pt x="24720" y="6986"/>
                    </a:cubicBezTo>
                    <a:cubicBezTo>
                      <a:pt x="24476" y="6484"/>
                      <a:pt x="24185" y="6007"/>
                      <a:pt x="23850" y="5559"/>
                    </a:cubicBezTo>
                    <a:cubicBezTo>
                      <a:pt x="23814" y="5585"/>
                      <a:pt x="23779" y="5611"/>
                      <a:pt x="23731" y="5617"/>
                    </a:cubicBezTo>
                    <a:cubicBezTo>
                      <a:pt x="23723" y="5617"/>
                      <a:pt x="23716" y="5618"/>
                      <a:pt x="23708" y="5618"/>
                    </a:cubicBezTo>
                    <a:cubicBezTo>
                      <a:pt x="23655" y="5618"/>
                      <a:pt x="23604" y="5598"/>
                      <a:pt x="23564" y="5563"/>
                    </a:cubicBezTo>
                    <a:cubicBezTo>
                      <a:pt x="23476" y="5489"/>
                      <a:pt x="23441" y="5359"/>
                      <a:pt x="23485" y="5252"/>
                    </a:cubicBezTo>
                    <a:cubicBezTo>
                      <a:pt x="23528" y="5148"/>
                      <a:pt x="23605" y="5106"/>
                      <a:pt x="23687" y="5106"/>
                    </a:cubicBezTo>
                    <a:cubicBezTo>
                      <a:pt x="23796" y="5106"/>
                      <a:pt x="23914" y="5181"/>
                      <a:pt x="23969" y="5287"/>
                    </a:cubicBezTo>
                    <a:cubicBezTo>
                      <a:pt x="23981" y="5297"/>
                      <a:pt x="23993" y="5308"/>
                      <a:pt x="24004" y="5322"/>
                    </a:cubicBezTo>
                    <a:cubicBezTo>
                      <a:pt x="24311" y="5722"/>
                      <a:pt x="24584" y="6147"/>
                      <a:pt x="24820" y="6594"/>
                    </a:cubicBezTo>
                    <a:lnTo>
                      <a:pt x="24817" y="5834"/>
                    </a:lnTo>
                    <a:lnTo>
                      <a:pt x="24815" y="5333"/>
                    </a:lnTo>
                    <a:lnTo>
                      <a:pt x="24815" y="5182"/>
                    </a:lnTo>
                    <a:cubicBezTo>
                      <a:pt x="24797" y="5174"/>
                      <a:pt x="24780" y="5165"/>
                      <a:pt x="24764" y="5152"/>
                    </a:cubicBezTo>
                    <a:cubicBezTo>
                      <a:pt x="24726" y="5123"/>
                      <a:pt x="24698" y="5083"/>
                      <a:pt x="24684" y="5036"/>
                    </a:cubicBezTo>
                    <a:cubicBezTo>
                      <a:pt x="24622" y="4922"/>
                      <a:pt x="24656" y="4762"/>
                      <a:pt x="24783" y="4705"/>
                    </a:cubicBezTo>
                    <a:cubicBezTo>
                      <a:pt x="24814" y="4691"/>
                      <a:pt x="24847" y="4685"/>
                      <a:pt x="24879" y="4685"/>
                    </a:cubicBezTo>
                    <a:close/>
                    <a:moveTo>
                      <a:pt x="40164" y="5208"/>
                    </a:moveTo>
                    <a:cubicBezTo>
                      <a:pt x="40296" y="5208"/>
                      <a:pt x="40424" y="5316"/>
                      <a:pt x="40430" y="5457"/>
                    </a:cubicBezTo>
                    <a:cubicBezTo>
                      <a:pt x="40432" y="5521"/>
                      <a:pt x="40409" y="5585"/>
                      <a:pt x="40368" y="5632"/>
                    </a:cubicBezTo>
                    <a:cubicBezTo>
                      <a:pt x="40368" y="5665"/>
                      <a:pt x="40366" y="5696"/>
                      <a:pt x="40367" y="5724"/>
                    </a:cubicBezTo>
                    <a:cubicBezTo>
                      <a:pt x="40368" y="6269"/>
                      <a:pt x="40371" y="6814"/>
                      <a:pt x="40373" y="7359"/>
                    </a:cubicBezTo>
                    <a:cubicBezTo>
                      <a:pt x="40374" y="7399"/>
                      <a:pt x="40356" y="7438"/>
                      <a:pt x="40323" y="7462"/>
                    </a:cubicBezTo>
                    <a:cubicBezTo>
                      <a:pt x="40337" y="7466"/>
                      <a:pt x="40351" y="7473"/>
                      <a:pt x="40362" y="7482"/>
                    </a:cubicBezTo>
                    <a:cubicBezTo>
                      <a:pt x="40404" y="7290"/>
                      <a:pt x="40453" y="7100"/>
                      <a:pt x="40514" y="6910"/>
                    </a:cubicBezTo>
                    <a:cubicBezTo>
                      <a:pt x="40625" y="6565"/>
                      <a:pt x="40756" y="6201"/>
                      <a:pt x="40965" y="5900"/>
                    </a:cubicBezTo>
                    <a:cubicBezTo>
                      <a:pt x="41145" y="5641"/>
                      <a:pt x="41397" y="5422"/>
                      <a:pt x="41714" y="5355"/>
                    </a:cubicBezTo>
                    <a:cubicBezTo>
                      <a:pt x="41778" y="5342"/>
                      <a:pt x="41842" y="5335"/>
                      <a:pt x="41905" y="5335"/>
                    </a:cubicBezTo>
                    <a:cubicBezTo>
                      <a:pt x="42143" y="5335"/>
                      <a:pt x="42371" y="5429"/>
                      <a:pt x="42533" y="5618"/>
                    </a:cubicBezTo>
                    <a:cubicBezTo>
                      <a:pt x="42972" y="6130"/>
                      <a:pt x="42772" y="6790"/>
                      <a:pt x="42527" y="7344"/>
                    </a:cubicBezTo>
                    <a:cubicBezTo>
                      <a:pt x="42839" y="7464"/>
                      <a:pt x="43134" y="7627"/>
                      <a:pt x="43254" y="7964"/>
                    </a:cubicBezTo>
                    <a:cubicBezTo>
                      <a:pt x="43357" y="8255"/>
                      <a:pt x="43301" y="8599"/>
                      <a:pt x="43138" y="8856"/>
                    </a:cubicBezTo>
                    <a:cubicBezTo>
                      <a:pt x="42961" y="9133"/>
                      <a:pt x="42657" y="9307"/>
                      <a:pt x="42336" y="9360"/>
                    </a:cubicBezTo>
                    <a:cubicBezTo>
                      <a:pt x="42252" y="9374"/>
                      <a:pt x="42169" y="9380"/>
                      <a:pt x="42088" y="9380"/>
                    </a:cubicBezTo>
                    <a:cubicBezTo>
                      <a:pt x="41796" y="9380"/>
                      <a:pt x="41522" y="9296"/>
                      <a:pt x="41271" y="9160"/>
                    </a:cubicBezTo>
                    <a:lnTo>
                      <a:pt x="41271" y="9160"/>
                    </a:lnTo>
                    <a:cubicBezTo>
                      <a:pt x="41329" y="9208"/>
                      <a:pt x="41388" y="9255"/>
                      <a:pt x="41445" y="9303"/>
                    </a:cubicBezTo>
                    <a:cubicBezTo>
                      <a:pt x="41734" y="9542"/>
                      <a:pt x="42083" y="9819"/>
                      <a:pt x="42247" y="10167"/>
                    </a:cubicBezTo>
                    <a:cubicBezTo>
                      <a:pt x="42325" y="10332"/>
                      <a:pt x="42321" y="10524"/>
                      <a:pt x="42175" y="10651"/>
                    </a:cubicBezTo>
                    <a:cubicBezTo>
                      <a:pt x="42096" y="10720"/>
                      <a:pt x="41994" y="10751"/>
                      <a:pt x="41891" y="10751"/>
                    </a:cubicBezTo>
                    <a:cubicBezTo>
                      <a:pt x="41829" y="10751"/>
                      <a:pt x="41767" y="10740"/>
                      <a:pt x="41709" y="10718"/>
                    </a:cubicBezTo>
                    <a:cubicBezTo>
                      <a:pt x="41523" y="10647"/>
                      <a:pt x="41380" y="10488"/>
                      <a:pt x="41256" y="10339"/>
                    </a:cubicBezTo>
                    <a:cubicBezTo>
                      <a:pt x="41159" y="10223"/>
                      <a:pt x="41071" y="10100"/>
                      <a:pt x="40990" y="9972"/>
                    </a:cubicBezTo>
                    <a:cubicBezTo>
                      <a:pt x="40958" y="9989"/>
                      <a:pt x="40923" y="9998"/>
                      <a:pt x="40886" y="9998"/>
                    </a:cubicBezTo>
                    <a:cubicBezTo>
                      <a:pt x="40879" y="9998"/>
                      <a:pt x="40872" y="9997"/>
                      <a:pt x="40864" y="9997"/>
                    </a:cubicBezTo>
                    <a:lnTo>
                      <a:pt x="40864" y="9997"/>
                    </a:lnTo>
                    <a:cubicBezTo>
                      <a:pt x="40866" y="10013"/>
                      <a:pt x="40868" y="10030"/>
                      <a:pt x="40869" y="10046"/>
                    </a:cubicBezTo>
                    <a:cubicBezTo>
                      <a:pt x="40894" y="10398"/>
                      <a:pt x="40859" y="10867"/>
                      <a:pt x="40555" y="11101"/>
                    </a:cubicBezTo>
                    <a:cubicBezTo>
                      <a:pt x="40465" y="11170"/>
                      <a:pt x="40365" y="11202"/>
                      <a:pt x="40268" y="11202"/>
                    </a:cubicBezTo>
                    <a:cubicBezTo>
                      <a:pt x="40067" y="11202"/>
                      <a:pt x="39882" y="11064"/>
                      <a:pt x="39847" y="10828"/>
                    </a:cubicBezTo>
                    <a:cubicBezTo>
                      <a:pt x="39820" y="10650"/>
                      <a:pt x="39859" y="10462"/>
                      <a:pt x="39884" y="10285"/>
                    </a:cubicBezTo>
                    <a:cubicBezTo>
                      <a:pt x="39916" y="10070"/>
                      <a:pt x="39957" y="9857"/>
                      <a:pt x="40005" y="9646"/>
                    </a:cubicBezTo>
                    <a:cubicBezTo>
                      <a:pt x="40012" y="9616"/>
                      <a:pt x="40019" y="9586"/>
                      <a:pt x="40027" y="9557"/>
                    </a:cubicBezTo>
                    <a:lnTo>
                      <a:pt x="40027" y="9557"/>
                    </a:lnTo>
                    <a:cubicBezTo>
                      <a:pt x="39764" y="9938"/>
                      <a:pt x="39327" y="10280"/>
                      <a:pt x="38855" y="10280"/>
                    </a:cubicBezTo>
                    <a:cubicBezTo>
                      <a:pt x="38762" y="10280"/>
                      <a:pt x="38668" y="10267"/>
                      <a:pt x="38573" y="10238"/>
                    </a:cubicBezTo>
                    <a:cubicBezTo>
                      <a:pt x="38093" y="10091"/>
                      <a:pt x="37714" y="9575"/>
                      <a:pt x="37862" y="9084"/>
                    </a:cubicBezTo>
                    <a:cubicBezTo>
                      <a:pt x="37516" y="8872"/>
                      <a:pt x="37258" y="8538"/>
                      <a:pt x="37121" y="8155"/>
                    </a:cubicBezTo>
                    <a:cubicBezTo>
                      <a:pt x="36994" y="7798"/>
                      <a:pt x="36970" y="7361"/>
                      <a:pt x="37129" y="7010"/>
                    </a:cubicBezTo>
                    <a:cubicBezTo>
                      <a:pt x="37259" y="6723"/>
                      <a:pt x="37518" y="6649"/>
                      <a:pt x="37793" y="6649"/>
                    </a:cubicBezTo>
                    <a:cubicBezTo>
                      <a:pt x="37938" y="6649"/>
                      <a:pt x="38087" y="6670"/>
                      <a:pt x="38225" y="6690"/>
                    </a:cubicBezTo>
                    <a:cubicBezTo>
                      <a:pt x="38880" y="6789"/>
                      <a:pt x="39502" y="7079"/>
                      <a:pt x="40004" y="7508"/>
                    </a:cubicBezTo>
                    <a:cubicBezTo>
                      <a:pt x="39760" y="7007"/>
                      <a:pt x="39469" y="6530"/>
                      <a:pt x="39134" y="6082"/>
                    </a:cubicBezTo>
                    <a:cubicBezTo>
                      <a:pt x="39098" y="6108"/>
                      <a:pt x="39063" y="6134"/>
                      <a:pt x="39015" y="6140"/>
                    </a:cubicBezTo>
                    <a:cubicBezTo>
                      <a:pt x="39008" y="6140"/>
                      <a:pt x="39001" y="6140"/>
                      <a:pt x="38995" y="6140"/>
                    </a:cubicBezTo>
                    <a:cubicBezTo>
                      <a:pt x="38941" y="6140"/>
                      <a:pt x="38889" y="6121"/>
                      <a:pt x="38848" y="6086"/>
                    </a:cubicBezTo>
                    <a:cubicBezTo>
                      <a:pt x="38760" y="6012"/>
                      <a:pt x="38725" y="5881"/>
                      <a:pt x="38770" y="5775"/>
                    </a:cubicBezTo>
                    <a:cubicBezTo>
                      <a:pt x="38813" y="5671"/>
                      <a:pt x="38890" y="5629"/>
                      <a:pt x="38972" y="5629"/>
                    </a:cubicBezTo>
                    <a:cubicBezTo>
                      <a:pt x="39081" y="5629"/>
                      <a:pt x="39198" y="5703"/>
                      <a:pt x="39253" y="5809"/>
                    </a:cubicBezTo>
                    <a:cubicBezTo>
                      <a:pt x="39265" y="5820"/>
                      <a:pt x="39277" y="5831"/>
                      <a:pt x="39288" y="5845"/>
                    </a:cubicBezTo>
                    <a:cubicBezTo>
                      <a:pt x="39595" y="6245"/>
                      <a:pt x="39868" y="6670"/>
                      <a:pt x="40104" y="7117"/>
                    </a:cubicBezTo>
                    <a:cubicBezTo>
                      <a:pt x="40103" y="6864"/>
                      <a:pt x="40102" y="6611"/>
                      <a:pt x="40101" y="6356"/>
                    </a:cubicBezTo>
                    <a:cubicBezTo>
                      <a:pt x="40100" y="6190"/>
                      <a:pt x="40100" y="6023"/>
                      <a:pt x="40099" y="5856"/>
                    </a:cubicBezTo>
                    <a:lnTo>
                      <a:pt x="40099" y="5705"/>
                    </a:lnTo>
                    <a:cubicBezTo>
                      <a:pt x="40081" y="5697"/>
                      <a:pt x="40064" y="5687"/>
                      <a:pt x="40048" y="5675"/>
                    </a:cubicBezTo>
                    <a:cubicBezTo>
                      <a:pt x="40010" y="5646"/>
                      <a:pt x="39982" y="5606"/>
                      <a:pt x="39968" y="5559"/>
                    </a:cubicBezTo>
                    <a:cubicBezTo>
                      <a:pt x="39906" y="5444"/>
                      <a:pt x="39940" y="5285"/>
                      <a:pt x="40067" y="5228"/>
                    </a:cubicBezTo>
                    <a:cubicBezTo>
                      <a:pt x="40098" y="5214"/>
                      <a:pt x="40131" y="5208"/>
                      <a:pt x="40164" y="5208"/>
                    </a:cubicBezTo>
                    <a:close/>
                    <a:moveTo>
                      <a:pt x="15514" y="8694"/>
                    </a:moveTo>
                    <a:cubicBezTo>
                      <a:pt x="15647" y="8694"/>
                      <a:pt x="15775" y="8803"/>
                      <a:pt x="15781" y="8944"/>
                    </a:cubicBezTo>
                    <a:cubicBezTo>
                      <a:pt x="15783" y="9008"/>
                      <a:pt x="15761" y="9071"/>
                      <a:pt x="15719" y="9120"/>
                    </a:cubicBezTo>
                    <a:cubicBezTo>
                      <a:pt x="15719" y="9152"/>
                      <a:pt x="15718" y="9183"/>
                      <a:pt x="15718" y="9211"/>
                    </a:cubicBezTo>
                    <a:cubicBezTo>
                      <a:pt x="15720" y="9755"/>
                      <a:pt x="15722" y="10301"/>
                      <a:pt x="15724" y="10845"/>
                    </a:cubicBezTo>
                    <a:cubicBezTo>
                      <a:pt x="15726" y="10887"/>
                      <a:pt x="15708" y="10925"/>
                      <a:pt x="15675" y="10948"/>
                    </a:cubicBezTo>
                    <a:cubicBezTo>
                      <a:pt x="15689" y="10953"/>
                      <a:pt x="15702" y="10960"/>
                      <a:pt x="15713" y="10970"/>
                    </a:cubicBezTo>
                    <a:cubicBezTo>
                      <a:pt x="15756" y="10777"/>
                      <a:pt x="15805" y="10587"/>
                      <a:pt x="15865" y="10398"/>
                    </a:cubicBezTo>
                    <a:cubicBezTo>
                      <a:pt x="15977" y="10052"/>
                      <a:pt x="16108" y="9688"/>
                      <a:pt x="16317" y="9388"/>
                    </a:cubicBezTo>
                    <a:cubicBezTo>
                      <a:pt x="16497" y="9128"/>
                      <a:pt x="16750" y="8909"/>
                      <a:pt x="17066" y="8843"/>
                    </a:cubicBezTo>
                    <a:cubicBezTo>
                      <a:pt x="17130" y="8829"/>
                      <a:pt x="17195" y="8823"/>
                      <a:pt x="17259" y="8823"/>
                    </a:cubicBezTo>
                    <a:cubicBezTo>
                      <a:pt x="17497" y="8823"/>
                      <a:pt x="17723" y="8917"/>
                      <a:pt x="17884" y="9105"/>
                    </a:cubicBezTo>
                    <a:cubicBezTo>
                      <a:pt x="18324" y="9617"/>
                      <a:pt x="18123" y="10277"/>
                      <a:pt x="17879" y="10831"/>
                    </a:cubicBezTo>
                    <a:cubicBezTo>
                      <a:pt x="18192" y="10951"/>
                      <a:pt x="18486" y="11115"/>
                      <a:pt x="18606" y="11451"/>
                    </a:cubicBezTo>
                    <a:cubicBezTo>
                      <a:pt x="18709" y="11742"/>
                      <a:pt x="18654" y="12086"/>
                      <a:pt x="18490" y="12343"/>
                    </a:cubicBezTo>
                    <a:cubicBezTo>
                      <a:pt x="18313" y="12621"/>
                      <a:pt x="18009" y="12794"/>
                      <a:pt x="17688" y="12846"/>
                    </a:cubicBezTo>
                    <a:cubicBezTo>
                      <a:pt x="17603" y="12860"/>
                      <a:pt x="17519" y="12867"/>
                      <a:pt x="17437" y="12867"/>
                    </a:cubicBezTo>
                    <a:cubicBezTo>
                      <a:pt x="17146" y="12867"/>
                      <a:pt x="16873" y="12783"/>
                      <a:pt x="16622" y="12647"/>
                    </a:cubicBezTo>
                    <a:lnTo>
                      <a:pt x="16622" y="12647"/>
                    </a:lnTo>
                    <a:cubicBezTo>
                      <a:pt x="16681" y="12695"/>
                      <a:pt x="16739" y="12742"/>
                      <a:pt x="16797" y="12790"/>
                    </a:cubicBezTo>
                    <a:cubicBezTo>
                      <a:pt x="17087" y="13029"/>
                      <a:pt x="17435" y="13306"/>
                      <a:pt x="17599" y="13653"/>
                    </a:cubicBezTo>
                    <a:cubicBezTo>
                      <a:pt x="17677" y="13819"/>
                      <a:pt x="17673" y="14011"/>
                      <a:pt x="17528" y="14138"/>
                    </a:cubicBezTo>
                    <a:cubicBezTo>
                      <a:pt x="17449" y="14207"/>
                      <a:pt x="17346" y="14238"/>
                      <a:pt x="17244" y="14238"/>
                    </a:cubicBezTo>
                    <a:cubicBezTo>
                      <a:pt x="17181" y="14238"/>
                      <a:pt x="17119" y="14227"/>
                      <a:pt x="17061" y="14205"/>
                    </a:cubicBezTo>
                    <a:cubicBezTo>
                      <a:pt x="16875" y="14134"/>
                      <a:pt x="16732" y="13975"/>
                      <a:pt x="16607" y="13826"/>
                    </a:cubicBezTo>
                    <a:cubicBezTo>
                      <a:pt x="16511" y="13709"/>
                      <a:pt x="16422" y="13587"/>
                      <a:pt x="16342" y="13460"/>
                    </a:cubicBezTo>
                    <a:cubicBezTo>
                      <a:pt x="16310" y="13476"/>
                      <a:pt x="16274" y="13485"/>
                      <a:pt x="16239" y="13485"/>
                    </a:cubicBezTo>
                    <a:cubicBezTo>
                      <a:pt x="16232" y="13485"/>
                      <a:pt x="16224" y="13485"/>
                      <a:pt x="16217" y="13484"/>
                    </a:cubicBezTo>
                    <a:lnTo>
                      <a:pt x="16217" y="13484"/>
                    </a:lnTo>
                    <a:cubicBezTo>
                      <a:pt x="16218" y="13500"/>
                      <a:pt x="16219" y="13516"/>
                      <a:pt x="16220" y="13533"/>
                    </a:cubicBezTo>
                    <a:cubicBezTo>
                      <a:pt x="16246" y="13885"/>
                      <a:pt x="16212" y="14355"/>
                      <a:pt x="15907" y="14589"/>
                    </a:cubicBezTo>
                    <a:cubicBezTo>
                      <a:pt x="15817" y="14657"/>
                      <a:pt x="15717" y="14689"/>
                      <a:pt x="15620" y="14689"/>
                    </a:cubicBezTo>
                    <a:cubicBezTo>
                      <a:pt x="15419" y="14689"/>
                      <a:pt x="15234" y="14551"/>
                      <a:pt x="15199" y="14315"/>
                    </a:cubicBezTo>
                    <a:cubicBezTo>
                      <a:pt x="15172" y="14136"/>
                      <a:pt x="15210" y="13950"/>
                      <a:pt x="15237" y="13772"/>
                    </a:cubicBezTo>
                    <a:cubicBezTo>
                      <a:pt x="15268" y="13557"/>
                      <a:pt x="15308" y="13345"/>
                      <a:pt x="15357" y="13133"/>
                    </a:cubicBezTo>
                    <a:cubicBezTo>
                      <a:pt x="15364" y="13103"/>
                      <a:pt x="15371" y="13074"/>
                      <a:pt x="15378" y="13044"/>
                    </a:cubicBezTo>
                    <a:lnTo>
                      <a:pt x="15378" y="13044"/>
                    </a:lnTo>
                    <a:cubicBezTo>
                      <a:pt x="15115" y="13425"/>
                      <a:pt x="14679" y="13766"/>
                      <a:pt x="14207" y="13766"/>
                    </a:cubicBezTo>
                    <a:cubicBezTo>
                      <a:pt x="14114" y="13766"/>
                      <a:pt x="14020" y="13753"/>
                      <a:pt x="13925" y="13724"/>
                    </a:cubicBezTo>
                    <a:cubicBezTo>
                      <a:pt x="13445" y="13579"/>
                      <a:pt x="13066" y="13062"/>
                      <a:pt x="13214" y="12570"/>
                    </a:cubicBezTo>
                    <a:cubicBezTo>
                      <a:pt x="12868" y="12358"/>
                      <a:pt x="12610" y="12025"/>
                      <a:pt x="12473" y="11643"/>
                    </a:cubicBezTo>
                    <a:cubicBezTo>
                      <a:pt x="12346" y="11285"/>
                      <a:pt x="12322" y="10848"/>
                      <a:pt x="12481" y="10498"/>
                    </a:cubicBezTo>
                    <a:cubicBezTo>
                      <a:pt x="12611" y="10210"/>
                      <a:pt x="12869" y="10136"/>
                      <a:pt x="13144" y="10136"/>
                    </a:cubicBezTo>
                    <a:cubicBezTo>
                      <a:pt x="13289" y="10136"/>
                      <a:pt x="13439" y="10157"/>
                      <a:pt x="13577" y="10178"/>
                    </a:cubicBezTo>
                    <a:cubicBezTo>
                      <a:pt x="14231" y="10276"/>
                      <a:pt x="14853" y="10567"/>
                      <a:pt x="15357" y="10995"/>
                    </a:cubicBezTo>
                    <a:cubicBezTo>
                      <a:pt x="15112" y="10493"/>
                      <a:pt x="14820" y="10016"/>
                      <a:pt x="14485" y="9569"/>
                    </a:cubicBezTo>
                    <a:cubicBezTo>
                      <a:pt x="14449" y="9595"/>
                      <a:pt x="14415" y="9621"/>
                      <a:pt x="14367" y="9626"/>
                    </a:cubicBezTo>
                    <a:cubicBezTo>
                      <a:pt x="14360" y="9627"/>
                      <a:pt x="14352" y="9627"/>
                      <a:pt x="14344" y="9627"/>
                    </a:cubicBezTo>
                    <a:cubicBezTo>
                      <a:pt x="14292" y="9627"/>
                      <a:pt x="14240" y="9608"/>
                      <a:pt x="14200" y="9573"/>
                    </a:cubicBezTo>
                    <a:cubicBezTo>
                      <a:pt x="14113" y="9498"/>
                      <a:pt x="14078" y="9368"/>
                      <a:pt x="14122" y="9262"/>
                    </a:cubicBezTo>
                    <a:cubicBezTo>
                      <a:pt x="14164" y="9158"/>
                      <a:pt x="14242" y="9115"/>
                      <a:pt x="14324" y="9115"/>
                    </a:cubicBezTo>
                    <a:cubicBezTo>
                      <a:pt x="14432" y="9115"/>
                      <a:pt x="14549" y="9190"/>
                      <a:pt x="14604" y="9296"/>
                    </a:cubicBezTo>
                    <a:cubicBezTo>
                      <a:pt x="14618" y="9307"/>
                      <a:pt x="14630" y="9318"/>
                      <a:pt x="14639" y="9331"/>
                    </a:cubicBezTo>
                    <a:cubicBezTo>
                      <a:pt x="14948" y="9732"/>
                      <a:pt x="15221" y="10157"/>
                      <a:pt x="15456" y="10604"/>
                    </a:cubicBezTo>
                    <a:lnTo>
                      <a:pt x="15453" y="9844"/>
                    </a:lnTo>
                    <a:lnTo>
                      <a:pt x="15451" y="9343"/>
                    </a:lnTo>
                    <a:cubicBezTo>
                      <a:pt x="15451" y="9292"/>
                      <a:pt x="15451" y="9242"/>
                      <a:pt x="15451" y="9191"/>
                    </a:cubicBezTo>
                    <a:cubicBezTo>
                      <a:pt x="15433" y="9183"/>
                      <a:pt x="15416" y="9174"/>
                      <a:pt x="15400" y="9162"/>
                    </a:cubicBezTo>
                    <a:cubicBezTo>
                      <a:pt x="15361" y="9133"/>
                      <a:pt x="15333" y="9092"/>
                      <a:pt x="15320" y="9046"/>
                    </a:cubicBezTo>
                    <a:cubicBezTo>
                      <a:pt x="15257" y="8931"/>
                      <a:pt x="15291" y="8771"/>
                      <a:pt x="15418" y="8715"/>
                    </a:cubicBezTo>
                    <a:cubicBezTo>
                      <a:pt x="15449" y="8701"/>
                      <a:pt x="15482" y="8694"/>
                      <a:pt x="15514" y="8694"/>
                    </a:cubicBezTo>
                    <a:close/>
                    <a:moveTo>
                      <a:pt x="32236" y="9573"/>
                    </a:moveTo>
                    <a:cubicBezTo>
                      <a:pt x="32369" y="9573"/>
                      <a:pt x="32497" y="9682"/>
                      <a:pt x="32503" y="9822"/>
                    </a:cubicBezTo>
                    <a:cubicBezTo>
                      <a:pt x="32505" y="9887"/>
                      <a:pt x="32483" y="9950"/>
                      <a:pt x="32440" y="9999"/>
                    </a:cubicBezTo>
                    <a:cubicBezTo>
                      <a:pt x="32440" y="10031"/>
                      <a:pt x="32439" y="10062"/>
                      <a:pt x="32439" y="10090"/>
                    </a:cubicBezTo>
                    <a:cubicBezTo>
                      <a:pt x="32441" y="10635"/>
                      <a:pt x="32444" y="11180"/>
                      <a:pt x="32446" y="11724"/>
                    </a:cubicBezTo>
                    <a:cubicBezTo>
                      <a:pt x="32447" y="11765"/>
                      <a:pt x="32429" y="11804"/>
                      <a:pt x="32396" y="11828"/>
                    </a:cubicBezTo>
                    <a:cubicBezTo>
                      <a:pt x="32410" y="11832"/>
                      <a:pt x="32424" y="11838"/>
                      <a:pt x="32435" y="11848"/>
                    </a:cubicBezTo>
                    <a:cubicBezTo>
                      <a:pt x="32477" y="11655"/>
                      <a:pt x="32526" y="11465"/>
                      <a:pt x="32587" y="11277"/>
                    </a:cubicBezTo>
                    <a:cubicBezTo>
                      <a:pt x="32698" y="10931"/>
                      <a:pt x="32829" y="10567"/>
                      <a:pt x="33039" y="10267"/>
                    </a:cubicBezTo>
                    <a:cubicBezTo>
                      <a:pt x="33219" y="10007"/>
                      <a:pt x="33471" y="9788"/>
                      <a:pt x="33787" y="9721"/>
                    </a:cubicBezTo>
                    <a:cubicBezTo>
                      <a:pt x="33851" y="9708"/>
                      <a:pt x="33915" y="9701"/>
                      <a:pt x="33978" y="9701"/>
                    </a:cubicBezTo>
                    <a:cubicBezTo>
                      <a:pt x="34217" y="9701"/>
                      <a:pt x="34444" y="9796"/>
                      <a:pt x="34606" y="9984"/>
                    </a:cubicBezTo>
                    <a:cubicBezTo>
                      <a:pt x="35046" y="10496"/>
                      <a:pt x="34845" y="11157"/>
                      <a:pt x="34600" y="11711"/>
                    </a:cubicBezTo>
                    <a:cubicBezTo>
                      <a:pt x="34913" y="11831"/>
                      <a:pt x="35207" y="11993"/>
                      <a:pt x="35329" y="12330"/>
                    </a:cubicBezTo>
                    <a:cubicBezTo>
                      <a:pt x="35431" y="12621"/>
                      <a:pt x="35375" y="12964"/>
                      <a:pt x="35212" y="13221"/>
                    </a:cubicBezTo>
                    <a:cubicBezTo>
                      <a:pt x="35034" y="13499"/>
                      <a:pt x="34731" y="13672"/>
                      <a:pt x="34409" y="13725"/>
                    </a:cubicBezTo>
                    <a:cubicBezTo>
                      <a:pt x="34325" y="13739"/>
                      <a:pt x="34242" y="13745"/>
                      <a:pt x="34161" y="13745"/>
                    </a:cubicBezTo>
                    <a:cubicBezTo>
                      <a:pt x="33869" y="13745"/>
                      <a:pt x="33595" y="13662"/>
                      <a:pt x="33344" y="13525"/>
                    </a:cubicBezTo>
                    <a:lnTo>
                      <a:pt x="33344" y="13525"/>
                    </a:lnTo>
                    <a:cubicBezTo>
                      <a:pt x="33402" y="13573"/>
                      <a:pt x="33461" y="13620"/>
                      <a:pt x="33519" y="13668"/>
                    </a:cubicBezTo>
                    <a:cubicBezTo>
                      <a:pt x="33808" y="13907"/>
                      <a:pt x="34157" y="14185"/>
                      <a:pt x="34321" y="14532"/>
                    </a:cubicBezTo>
                    <a:cubicBezTo>
                      <a:pt x="34398" y="14697"/>
                      <a:pt x="34395" y="14889"/>
                      <a:pt x="34249" y="15016"/>
                    </a:cubicBezTo>
                    <a:cubicBezTo>
                      <a:pt x="34170" y="15085"/>
                      <a:pt x="34068" y="15117"/>
                      <a:pt x="33965" y="15117"/>
                    </a:cubicBezTo>
                    <a:cubicBezTo>
                      <a:pt x="33903" y="15117"/>
                      <a:pt x="33840" y="15105"/>
                      <a:pt x="33783" y="15083"/>
                    </a:cubicBezTo>
                    <a:cubicBezTo>
                      <a:pt x="33597" y="15013"/>
                      <a:pt x="33453" y="14853"/>
                      <a:pt x="33330" y="14704"/>
                    </a:cubicBezTo>
                    <a:cubicBezTo>
                      <a:pt x="33233" y="14589"/>
                      <a:pt x="33144" y="14466"/>
                      <a:pt x="33064" y="14338"/>
                    </a:cubicBezTo>
                    <a:cubicBezTo>
                      <a:pt x="33033" y="14355"/>
                      <a:pt x="32999" y="14364"/>
                      <a:pt x="32964" y="14364"/>
                    </a:cubicBezTo>
                    <a:cubicBezTo>
                      <a:pt x="32956" y="14364"/>
                      <a:pt x="32947" y="14363"/>
                      <a:pt x="32939" y="14362"/>
                    </a:cubicBezTo>
                    <a:lnTo>
                      <a:pt x="32939" y="14362"/>
                    </a:lnTo>
                    <a:cubicBezTo>
                      <a:pt x="32940" y="14379"/>
                      <a:pt x="32941" y="14395"/>
                      <a:pt x="32943" y="14411"/>
                    </a:cubicBezTo>
                    <a:cubicBezTo>
                      <a:pt x="32967" y="14763"/>
                      <a:pt x="32933" y="15234"/>
                      <a:pt x="32628" y="15467"/>
                    </a:cubicBezTo>
                    <a:cubicBezTo>
                      <a:pt x="32539" y="15536"/>
                      <a:pt x="32438" y="15568"/>
                      <a:pt x="32341" y="15568"/>
                    </a:cubicBezTo>
                    <a:cubicBezTo>
                      <a:pt x="32140" y="15568"/>
                      <a:pt x="31956" y="15429"/>
                      <a:pt x="31921" y="15195"/>
                    </a:cubicBezTo>
                    <a:cubicBezTo>
                      <a:pt x="31895" y="15015"/>
                      <a:pt x="31932" y="14828"/>
                      <a:pt x="31958" y="14651"/>
                    </a:cubicBezTo>
                    <a:cubicBezTo>
                      <a:pt x="31990" y="14437"/>
                      <a:pt x="32030" y="14223"/>
                      <a:pt x="32079" y="14011"/>
                    </a:cubicBezTo>
                    <a:cubicBezTo>
                      <a:pt x="32086" y="13982"/>
                      <a:pt x="32093" y="13953"/>
                      <a:pt x="32100" y="13923"/>
                    </a:cubicBezTo>
                    <a:lnTo>
                      <a:pt x="32100" y="13923"/>
                    </a:lnTo>
                    <a:cubicBezTo>
                      <a:pt x="31837" y="14303"/>
                      <a:pt x="31400" y="14645"/>
                      <a:pt x="30928" y="14645"/>
                    </a:cubicBezTo>
                    <a:cubicBezTo>
                      <a:pt x="30836" y="14645"/>
                      <a:pt x="30742" y="14632"/>
                      <a:pt x="30648" y="14603"/>
                    </a:cubicBezTo>
                    <a:cubicBezTo>
                      <a:pt x="30166" y="14457"/>
                      <a:pt x="29787" y="13941"/>
                      <a:pt x="29936" y="13449"/>
                    </a:cubicBezTo>
                    <a:cubicBezTo>
                      <a:pt x="29590" y="13237"/>
                      <a:pt x="29331" y="12903"/>
                      <a:pt x="29195" y="12521"/>
                    </a:cubicBezTo>
                    <a:cubicBezTo>
                      <a:pt x="29068" y="12165"/>
                      <a:pt x="29043" y="11728"/>
                      <a:pt x="29203" y="11376"/>
                    </a:cubicBezTo>
                    <a:cubicBezTo>
                      <a:pt x="29333" y="11089"/>
                      <a:pt x="29591" y="11015"/>
                      <a:pt x="29866" y="11015"/>
                    </a:cubicBezTo>
                    <a:cubicBezTo>
                      <a:pt x="30011" y="11015"/>
                      <a:pt x="30161" y="11036"/>
                      <a:pt x="30299" y="11057"/>
                    </a:cubicBezTo>
                    <a:cubicBezTo>
                      <a:pt x="30953" y="11155"/>
                      <a:pt x="31575" y="11445"/>
                      <a:pt x="32079" y="11874"/>
                    </a:cubicBezTo>
                    <a:cubicBezTo>
                      <a:pt x="31834" y="11373"/>
                      <a:pt x="31542" y="10895"/>
                      <a:pt x="31208" y="10448"/>
                    </a:cubicBezTo>
                    <a:cubicBezTo>
                      <a:pt x="31172" y="10473"/>
                      <a:pt x="31138" y="10500"/>
                      <a:pt x="31088" y="10505"/>
                    </a:cubicBezTo>
                    <a:cubicBezTo>
                      <a:pt x="31080" y="10506"/>
                      <a:pt x="31072" y="10506"/>
                      <a:pt x="31065" y="10506"/>
                    </a:cubicBezTo>
                    <a:cubicBezTo>
                      <a:pt x="31012" y="10506"/>
                      <a:pt x="30962" y="10487"/>
                      <a:pt x="30921" y="10452"/>
                    </a:cubicBezTo>
                    <a:cubicBezTo>
                      <a:pt x="30834" y="10377"/>
                      <a:pt x="30798" y="10248"/>
                      <a:pt x="30843" y="10140"/>
                    </a:cubicBezTo>
                    <a:cubicBezTo>
                      <a:pt x="30886" y="10037"/>
                      <a:pt x="30963" y="9994"/>
                      <a:pt x="31045" y="9994"/>
                    </a:cubicBezTo>
                    <a:cubicBezTo>
                      <a:pt x="31153" y="9994"/>
                      <a:pt x="31271" y="10069"/>
                      <a:pt x="31326" y="10175"/>
                    </a:cubicBezTo>
                    <a:cubicBezTo>
                      <a:pt x="31339" y="10185"/>
                      <a:pt x="31350" y="10198"/>
                      <a:pt x="31361" y="10210"/>
                    </a:cubicBezTo>
                    <a:cubicBezTo>
                      <a:pt x="31668" y="10610"/>
                      <a:pt x="31941" y="11037"/>
                      <a:pt x="32177" y="11482"/>
                    </a:cubicBezTo>
                    <a:lnTo>
                      <a:pt x="32174" y="10723"/>
                    </a:lnTo>
                    <a:lnTo>
                      <a:pt x="32172" y="10222"/>
                    </a:lnTo>
                    <a:lnTo>
                      <a:pt x="32172" y="10070"/>
                    </a:lnTo>
                    <a:cubicBezTo>
                      <a:pt x="32154" y="10063"/>
                      <a:pt x="32137" y="10053"/>
                      <a:pt x="32121" y="10041"/>
                    </a:cubicBezTo>
                    <a:cubicBezTo>
                      <a:pt x="32083" y="10012"/>
                      <a:pt x="32055" y="9971"/>
                      <a:pt x="32041" y="9924"/>
                    </a:cubicBezTo>
                    <a:cubicBezTo>
                      <a:pt x="31979" y="9811"/>
                      <a:pt x="32013" y="9650"/>
                      <a:pt x="32140" y="9594"/>
                    </a:cubicBezTo>
                    <a:cubicBezTo>
                      <a:pt x="32171" y="9580"/>
                      <a:pt x="32204" y="9573"/>
                      <a:pt x="32236" y="9573"/>
                    </a:cubicBezTo>
                    <a:close/>
                    <a:moveTo>
                      <a:pt x="49105" y="1"/>
                    </a:moveTo>
                    <a:cubicBezTo>
                      <a:pt x="49102" y="1"/>
                      <a:pt x="49099" y="1"/>
                      <a:pt x="49095" y="1"/>
                    </a:cubicBezTo>
                    <a:cubicBezTo>
                      <a:pt x="47739" y="24"/>
                      <a:pt x="46381" y="48"/>
                      <a:pt x="45025" y="70"/>
                    </a:cubicBezTo>
                    <a:cubicBezTo>
                      <a:pt x="45071" y="325"/>
                      <a:pt x="45010" y="603"/>
                      <a:pt x="44872" y="820"/>
                    </a:cubicBezTo>
                    <a:cubicBezTo>
                      <a:pt x="44695" y="1097"/>
                      <a:pt x="44391" y="1270"/>
                      <a:pt x="44070" y="1322"/>
                    </a:cubicBezTo>
                    <a:cubicBezTo>
                      <a:pt x="43986" y="1336"/>
                      <a:pt x="43903" y="1343"/>
                      <a:pt x="43821" y="1343"/>
                    </a:cubicBezTo>
                    <a:cubicBezTo>
                      <a:pt x="43529" y="1343"/>
                      <a:pt x="43256" y="1259"/>
                      <a:pt x="43005" y="1124"/>
                    </a:cubicBezTo>
                    <a:lnTo>
                      <a:pt x="43005" y="1124"/>
                    </a:lnTo>
                    <a:cubicBezTo>
                      <a:pt x="43063" y="1170"/>
                      <a:pt x="43122" y="1218"/>
                      <a:pt x="43179" y="1266"/>
                    </a:cubicBezTo>
                    <a:cubicBezTo>
                      <a:pt x="43468" y="1505"/>
                      <a:pt x="43817" y="1783"/>
                      <a:pt x="43981" y="2129"/>
                    </a:cubicBezTo>
                    <a:cubicBezTo>
                      <a:pt x="44059" y="2295"/>
                      <a:pt x="44055" y="2488"/>
                      <a:pt x="43909" y="2613"/>
                    </a:cubicBezTo>
                    <a:cubicBezTo>
                      <a:pt x="43830" y="2683"/>
                      <a:pt x="43728" y="2714"/>
                      <a:pt x="43625" y="2714"/>
                    </a:cubicBezTo>
                    <a:cubicBezTo>
                      <a:pt x="43563" y="2714"/>
                      <a:pt x="43501" y="2703"/>
                      <a:pt x="43443" y="2681"/>
                    </a:cubicBezTo>
                    <a:cubicBezTo>
                      <a:pt x="43257" y="2610"/>
                      <a:pt x="43114" y="2451"/>
                      <a:pt x="42990" y="2303"/>
                    </a:cubicBezTo>
                    <a:cubicBezTo>
                      <a:pt x="42893" y="2186"/>
                      <a:pt x="42805" y="2063"/>
                      <a:pt x="42724" y="1936"/>
                    </a:cubicBezTo>
                    <a:cubicBezTo>
                      <a:pt x="42693" y="1952"/>
                      <a:pt x="42659" y="1961"/>
                      <a:pt x="42624" y="1961"/>
                    </a:cubicBezTo>
                    <a:cubicBezTo>
                      <a:pt x="42616" y="1961"/>
                      <a:pt x="42607" y="1960"/>
                      <a:pt x="42599" y="1959"/>
                    </a:cubicBezTo>
                    <a:lnTo>
                      <a:pt x="42599" y="1959"/>
                    </a:lnTo>
                    <a:cubicBezTo>
                      <a:pt x="42600" y="1976"/>
                      <a:pt x="42602" y="1992"/>
                      <a:pt x="42603" y="2009"/>
                    </a:cubicBezTo>
                    <a:cubicBezTo>
                      <a:pt x="42627" y="2361"/>
                      <a:pt x="42593" y="2831"/>
                      <a:pt x="42288" y="3065"/>
                    </a:cubicBezTo>
                    <a:cubicBezTo>
                      <a:pt x="42199" y="3134"/>
                      <a:pt x="42098" y="3165"/>
                      <a:pt x="42002" y="3165"/>
                    </a:cubicBezTo>
                    <a:cubicBezTo>
                      <a:pt x="41801" y="3165"/>
                      <a:pt x="41616" y="3027"/>
                      <a:pt x="41581" y="2792"/>
                    </a:cubicBezTo>
                    <a:cubicBezTo>
                      <a:pt x="41554" y="2612"/>
                      <a:pt x="41593" y="2426"/>
                      <a:pt x="41618" y="2248"/>
                    </a:cubicBezTo>
                    <a:cubicBezTo>
                      <a:pt x="41650" y="2034"/>
                      <a:pt x="41691" y="1820"/>
                      <a:pt x="41738" y="1608"/>
                    </a:cubicBezTo>
                    <a:cubicBezTo>
                      <a:pt x="41746" y="1579"/>
                      <a:pt x="41753" y="1550"/>
                      <a:pt x="41761" y="1520"/>
                    </a:cubicBezTo>
                    <a:lnTo>
                      <a:pt x="41761" y="1520"/>
                    </a:lnTo>
                    <a:cubicBezTo>
                      <a:pt x="41498" y="1901"/>
                      <a:pt x="41062" y="2242"/>
                      <a:pt x="40589" y="2242"/>
                    </a:cubicBezTo>
                    <a:cubicBezTo>
                      <a:pt x="40496" y="2242"/>
                      <a:pt x="40402" y="2229"/>
                      <a:pt x="40307" y="2201"/>
                    </a:cubicBezTo>
                    <a:cubicBezTo>
                      <a:pt x="39827" y="2054"/>
                      <a:pt x="39448" y="1538"/>
                      <a:pt x="39596" y="1046"/>
                    </a:cubicBezTo>
                    <a:cubicBezTo>
                      <a:pt x="39264" y="843"/>
                      <a:pt x="39014" y="529"/>
                      <a:pt x="38873" y="166"/>
                    </a:cubicBezTo>
                    <a:cubicBezTo>
                      <a:pt x="35994" y="209"/>
                      <a:pt x="33115" y="251"/>
                      <a:pt x="30235" y="288"/>
                    </a:cubicBezTo>
                    <a:lnTo>
                      <a:pt x="29897" y="292"/>
                    </a:lnTo>
                    <a:cubicBezTo>
                      <a:pt x="29716" y="497"/>
                      <a:pt x="29459" y="626"/>
                      <a:pt x="29189" y="671"/>
                    </a:cubicBezTo>
                    <a:cubicBezTo>
                      <a:pt x="29105" y="684"/>
                      <a:pt x="29022" y="691"/>
                      <a:pt x="28941" y="691"/>
                    </a:cubicBezTo>
                    <a:cubicBezTo>
                      <a:pt x="28649" y="691"/>
                      <a:pt x="28375" y="607"/>
                      <a:pt x="28124" y="471"/>
                    </a:cubicBezTo>
                    <a:lnTo>
                      <a:pt x="28124" y="471"/>
                    </a:lnTo>
                    <a:cubicBezTo>
                      <a:pt x="28182" y="519"/>
                      <a:pt x="28241" y="565"/>
                      <a:pt x="28299" y="613"/>
                    </a:cubicBezTo>
                    <a:cubicBezTo>
                      <a:pt x="28588" y="852"/>
                      <a:pt x="28937" y="1130"/>
                      <a:pt x="29101" y="1478"/>
                    </a:cubicBezTo>
                    <a:cubicBezTo>
                      <a:pt x="29178" y="1642"/>
                      <a:pt x="29175" y="1835"/>
                      <a:pt x="29029" y="1961"/>
                    </a:cubicBezTo>
                    <a:cubicBezTo>
                      <a:pt x="28950" y="2030"/>
                      <a:pt x="28848" y="2062"/>
                      <a:pt x="28745" y="2062"/>
                    </a:cubicBezTo>
                    <a:cubicBezTo>
                      <a:pt x="28683" y="2062"/>
                      <a:pt x="28620" y="2050"/>
                      <a:pt x="28563" y="2028"/>
                    </a:cubicBezTo>
                    <a:cubicBezTo>
                      <a:pt x="28377" y="1958"/>
                      <a:pt x="28234" y="1799"/>
                      <a:pt x="28110" y="1650"/>
                    </a:cubicBezTo>
                    <a:cubicBezTo>
                      <a:pt x="28013" y="1534"/>
                      <a:pt x="27924" y="1412"/>
                      <a:pt x="27844" y="1283"/>
                    </a:cubicBezTo>
                    <a:cubicBezTo>
                      <a:pt x="27813" y="1301"/>
                      <a:pt x="27778" y="1309"/>
                      <a:pt x="27742" y="1309"/>
                    </a:cubicBezTo>
                    <a:cubicBezTo>
                      <a:pt x="27734" y="1309"/>
                      <a:pt x="27726" y="1308"/>
                      <a:pt x="27719" y="1308"/>
                    </a:cubicBezTo>
                    <a:lnTo>
                      <a:pt x="27719" y="1308"/>
                    </a:lnTo>
                    <a:cubicBezTo>
                      <a:pt x="27720" y="1323"/>
                      <a:pt x="27722" y="1340"/>
                      <a:pt x="27723" y="1356"/>
                    </a:cubicBezTo>
                    <a:cubicBezTo>
                      <a:pt x="27747" y="1708"/>
                      <a:pt x="27713" y="2178"/>
                      <a:pt x="27408" y="2412"/>
                    </a:cubicBezTo>
                    <a:cubicBezTo>
                      <a:pt x="27319" y="2481"/>
                      <a:pt x="27218" y="2513"/>
                      <a:pt x="27121" y="2513"/>
                    </a:cubicBezTo>
                    <a:cubicBezTo>
                      <a:pt x="26920" y="2513"/>
                      <a:pt x="26736" y="2374"/>
                      <a:pt x="26701" y="2139"/>
                    </a:cubicBezTo>
                    <a:cubicBezTo>
                      <a:pt x="26674" y="1960"/>
                      <a:pt x="26712" y="1773"/>
                      <a:pt x="26738" y="1596"/>
                    </a:cubicBezTo>
                    <a:cubicBezTo>
                      <a:pt x="26770" y="1382"/>
                      <a:pt x="26809" y="1168"/>
                      <a:pt x="26858" y="957"/>
                    </a:cubicBezTo>
                    <a:cubicBezTo>
                      <a:pt x="26866" y="927"/>
                      <a:pt x="26873" y="897"/>
                      <a:pt x="26880" y="867"/>
                    </a:cubicBezTo>
                    <a:lnTo>
                      <a:pt x="26880" y="867"/>
                    </a:lnTo>
                    <a:cubicBezTo>
                      <a:pt x="26617" y="1249"/>
                      <a:pt x="26180" y="1591"/>
                      <a:pt x="25708" y="1591"/>
                    </a:cubicBezTo>
                    <a:cubicBezTo>
                      <a:pt x="25616" y="1591"/>
                      <a:pt x="25522" y="1577"/>
                      <a:pt x="25427" y="1549"/>
                    </a:cubicBezTo>
                    <a:cubicBezTo>
                      <a:pt x="24946" y="1402"/>
                      <a:pt x="24568" y="886"/>
                      <a:pt x="24716" y="394"/>
                    </a:cubicBezTo>
                    <a:cubicBezTo>
                      <a:pt x="24696" y="381"/>
                      <a:pt x="24677" y="370"/>
                      <a:pt x="24658" y="357"/>
                    </a:cubicBezTo>
                    <a:cubicBezTo>
                      <a:pt x="21407" y="395"/>
                      <a:pt x="18155" y="429"/>
                      <a:pt x="14903" y="460"/>
                    </a:cubicBezTo>
                    <a:cubicBezTo>
                      <a:pt x="14790" y="515"/>
                      <a:pt x="14670" y="554"/>
                      <a:pt x="14546" y="574"/>
                    </a:cubicBezTo>
                    <a:cubicBezTo>
                      <a:pt x="14461" y="588"/>
                      <a:pt x="14378" y="594"/>
                      <a:pt x="14296" y="594"/>
                    </a:cubicBezTo>
                    <a:cubicBezTo>
                      <a:pt x="14083" y="594"/>
                      <a:pt x="13879" y="550"/>
                      <a:pt x="13687" y="472"/>
                    </a:cubicBezTo>
                    <a:lnTo>
                      <a:pt x="13601" y="473"/>
                    </a:lnTo>
                    <a:lnTo>
                      <a:pt x="13656" y="518"/>
                    </a:lnTo>
                    <a:cubicBezTo>
                      <a:pt x="13945" y="757"/>
                      <a:pt x="14294" y="1034"/>
                      <a:pt x="14458" y="1382"/>
                    </a:cubicBezTo>
                    <a:cubicBezTo>
                      <a:pt x="14535" y="1547"/>
                      <a:pt x="14532" y="1739"/>
                      <a:pt x="14386" y="1866"/>
                    </a:cubicBezTo>
                    <a:cubicBezTo>
                      <a:pt x="14307" y="1935"/>
                      <a:pt x="14205" y="1966"/>
                      <a:pt x="14102" y="1966"/>
                    </a:cubicBezTo>
                    <a:cubicBezTo>
                      <a:pt x="14040" y="1966"/>
                      <a:pt x="13977" y="1955"/>
                      <a:pt x="13920" y="1933"/>
                    </a:cubicBezTo>
                    <a:cubicBezTo>
                      <a:pt x="13734" y="1862"/>
                      <a:pt x="13591" y="1703"/>
                      <a:pt x="13467" y="1554"/>
                    </a:cubicBezTo>
                    <a:cubicBezTo>
                      <a:pt x="13370" y="1438"/>
                      <a:pt x="13281" y="1316"/>
                      <a:pt x="13201" y="1187"/>
                    </a:cubicBezTo>
                    <a:cubicBezTo>
                      <a:pt x="13170" y="1205"/>
                      <a:pt x="13136" y="1213"/>
                      <a:pt x="13101" y="1213"/>
                    </a:cubicBezTo>
                    <a:cubicBezTo>
                      <a:pt x="13092" y="1213"/>
                      <a:pt x="13084" y="1213"/>
                      <a:pt x="13076" y="1212"/>
                    </a:cubicBezTo>
                    <a:lnTo>
                      <a:pt x="13076" y="1212"/>
                    </a:lnTo>
                    <a:cubicBezTo>
                      <a:pt x="13077" y="1228"/>
                      <a:pt x="13079" y="1245"/>
                      <a:pt x="13080" y="1261"/>
                    </a:cubicBezTo>
                    <a:cubicBezTo>
                      <a:pt x="13104" y="1613"/>
                      <a:pt x="13070" y="2084"/>
                      <a:pt x="12765" y="2316"/>
                    </a:cubicBezTo>
                    <a:cubicBezTo>
                      <a:pt x="12676" y="2385"/>
                      <a:pt x="12575" y="2417"/>
                      <a:pt x="12478" y="2417"/>
                    </a:cubicBezTo>
                    <a:cubicBezTo>
                      <a:pt x="12277" y="2417"/>
                      <a:pt x="12093" y="2279"/>
                      <a:pt x="12058" y="2043"/>
                    </a:cubicBezTo>
                    <a:cubicBezTo>
                      <a:pt x="12032" y="1865"/>
                      <a:pt x="12069" y="1677"/>
                      <a:pt x="12095" y="1500"/>
                    </a:cubicBezTo>
                    <a:cubicBezTo>
                      <a:pt x="12127" y="1286"/>
                      <a:pt x="12167" y="1073"/>
                      <a:pt x="12215" y="861"/>
                    </a:cubicBezTo>
                    <a:cubicBezTo>
                      <a:pt x="12222" y="831"/>
                      <a:pt x="12229" y="801"/>
                      <a:pt x="12237" y="773"/>
                    </a:cubicBezTo>
                    <a:lnTo>
                      <a:pt x="12237" y="773"/>
                    </a:lnTo>
                    <a:cubicBezTo>
                      <a:pt x="11974" y="1153"/>
                      <a:pt x="11537" y="1495"/>
                      <a:pt x="11065" y="1495"/>
                    </a:cubicBezTo>
                    <a:cubicBezTo>
                      <a:pt x="10972" y="1495"/>
                      <a:pt x="10878" y="1482"/>
                      <a:pt x="10783" y="1453"/>
                    </a:cubicBezTo>
                    <a:cubicBezTo>
                      <a:pt x="10370" y="1328"/>
                      <a:pt x="10032" y="927"/>
                      <a:pt x="10039" y="504"/>
                    </a:cubicBezTo>
                    <a:lnTo>
                      <a:pt x="10039" y="504"/>
                    </a:lnTo>
                    <a:cubicBezTo>
                      <a:pt x="8527" y="517"/>
                      <a:pt x="7016" y="528"/>
                      <a:pt x="5504" y="540"/>
                    </a:cubicBezTo>
                    <a:cubicBezTo>
                      <a:pt x="5580" y="816"/>
                      <a:pt x="5522" y="1131"/>
                      <a:pt x="5370" y="1370"/>
                    </a:cubicBezTo>
                    <a:cubicBezTo>
                      <a:pt x="5192" y="1648"/>
                      <a:pt x="4888" y="1821"/>
                      <a:pt x="4567" y="1874"/>
                    </a:cubicBezTo>
                    <a:cubicBezTo>
                      <a:pt x="4483" y="1888"/>
                      <a:pt x="4400" y="1894"/>
                      <a:pt x="4319" y="1894"/>
                    </a:cubicBezTo>
                    <a:cubicBezTo>
                      <a:pt x="4027" y="1894"/>
                      <a:pt x="3753" y="1811"/>
                      <a:pt x="3502" y="1674"/>
                    </a:cubicBezTo>
                    <a:lnTo>
                      <a:pt x="3502" y="1674"/>
                    </a:lnTo>
                    <a:cubicBezTo>
                      <a:pt x="3560" y="1722"/>
                      <a:pt x="3619" y="1769"/>
                      <a:pt x="3676" y="1817"/>
                    </a:cubicBezTo>
                    <a:cubicBezTo>
                      <a:pt x="3966" y="2056"/>
                      <a:pt x="4314" y="2333"/>
                      <a:pt x="4479" y="2680"/>
                    </a:cubicBezTo>
                    <a:cubicBezTo>
                      <a:pt x="4556" y="2846"/>
                      <a:pt x="4552" y="3038"/>
                      <a:pt x="4408" y="3165"/>
                    </a:cubicBezTo>
                    <a:cubicBezTo>
                      <a:pt x="4328" y="3234"/>
                      <a:pt x="4226" y="3266"/>
                      <a:pt x="4123" y="3266"/>
                    </a:cubicBezTo>
                    <a:cubicBezTo>
                      <a:pt x="4061" y="3266"/>
                      <a:pt x="3999" y="3254"/>
                      <a:pt x="3941" y="3232"/>
                    </a:cubicBezTo>
                    <a:cubicBezTo>
                      <a:pt x="3755" y="3162"/>
                      <a:pt x="3611" y="3002"/>
                      <a:pt x="3487" y="2853"/>
                    </a:cubicBezTo>
                    <a:cubicBezTo>
                      <a:pt x="3391" y="2737"/>
                      <a:pt x="3302" y="2614"/>
                      <a:pt x="3221" y="2487"/>
                    </a:cubicBezTo>
                    <a:cubicBezTo>
                      <a:pt x="3189" y="2503"/>
                      <a:pt x="3154" y="2512"/>
                      <a:pt x="3118" y="2512"/>
                    </a:cubicBezTo>
                    <a:cubicBezTo>
                      <a:pt x="3111" y="2512"/>
                      <a:pt x="3104" y="2512"/>
                      <a:pt x="3097" y="2511"/>
                    </a:cubicBezTo>
                    <a:lnTo>
                      <a:pt x="3097" y="2511"/>
                    </a:lnTo>
                    <a:cubicBezTo>
                      <a:pt x="3098" y="2527"/>
                      <a:pt x="3099" y="2544"/>
                      <a:pt x="3100" y="2560"/>
                    </a:cubicBezTo>
                    <a:cubicBezTo>
                      <a:pt x="3125" y="2912"/>
                      <a:pt x="3091" y="3382"/>
                      <a:pt x="2786" y="3616"/>
                    </a:cubicBezTo>
                    <a:cubicBezTo>
                      <a:pt x="2697" y="3684"/>
                      <a:pt x="2596" y="3716"/>
                      <a:pt x="2500" y="3716"/>
                    </a:cubicBezTo>
                    <a:cubicBezTo>
                      <a:pt x="2298" y="3716"/>
                      <a:pt x="2113" y="3578"/>
                      <a:pt x="2078" y="3342"/>
                    </a:cubicBezTo>
                    <a:cubicBezTo>
                      <a:pt x="2070" y="3275"/>
                      <a:pt x="2068" y="3206"/>
                      <a:pt x="2072" y="3138"/>
                    </a:cubicBezTo>
                    <a:lnTo>
                      <a:pt x="2072" y="3138"/>
                    </a:lnTo>
                    <a:cubicBezTo>
                      <a:pt x="1381" y="3587"/>
                      <a:pt x="722" y="4083"/>
                      <a:pt x="101" y="4625"/>
                    </a:cubicBezTo>
                    <a:cubicBezTo>
                      <a:pt x="1" y="4712"/>
                      <a:pt x="51" y="4849"/>
                      <a:pt x="138" y="4916"/>
                    </a:cubicBezTo>
                    <a:cubicBezTo>
                      <a:pt x="890" y="5492"/>
                      <a:pt x="1589" y="6132"/>
                      <a:pt x="2229" y="6830"/>
                    </a:cubicBezTo>
                    <a:cubicBezTo>
                      <a:pt x="2463" y="6832"/>
                      <a:pt x="2686" y="6926"/>
                      <a:pt x="2846" y="7111"/>
                    </a:cubicBezTo>
                    <a:cubicBezTo>
                      <a:pt x="3285" y="7624"/>
                      <a:pt x="3085" y="8284"/>
                      <a:pt x="2841" y="8839"/>
                    </a:cubicBezTo>
                    <a:cubicBezTo>
                      <a:pt x="3153" y="8958"/>
                      <a:pt x="3448" y="9122"/>
                      <a:pt x="3568" y="9459"/>
                    </a:cubicBezTo>
                    <a:cubicBezTo>
                      <a:pt x="3672" y="9748"/>
                      <a:pt x="3617" y="10091"/>
                      <a:pt x="3452" y="10349"/>
                    </a:cubicBezTo>
                    <a:cubicBezTo>
                      <a:pt x="3275" y="10626"/>
                      <a:pt x="2971" y="10799"/>
                      <a:pt x="2650" y="10853"/>
                    </a:cubicBezTo>
                    <a:cubicBezTo>
                      <a:pt x="2568" y="10866"/>
                      <a:pt x="2484" y="10873"/>
                      <a:pt x="2400" y="10873"/>
                    </a:cubicBezTo>
                    <a:cubicBezTo>
                      <a:pt x="2375" y="10873"/>
                      <a:pt x="2350" y="10872"/>
                      <a:pt x="2325" y="10871"/>
                    </a:cubicBezTo>
                    <a:cubicBezTo>
                      <a:pt x="2271" y="10961"/>
                      <a:pt x="2215" y="11051"/>
                      <a:pt x="2159" y="11140"/>
                    </a:cubicBezTo>
                    <a:cubicBezTo>
                      <a:pt x="2323" y="11295"/>
                      <a:pt x="2471" y="11467"/>
                      <a:pt x="2562" y="11660"/>
                    </a:cubicBezTo>
                    <a:cubicBezTo>
                      <a:pt x="2640" y="11825"/>
                      <a:pt x="2635" y="12018"/>
                      <a:pt x="2491" y="12143"/>
                    </a:cubicBezTo>
                    <a:cubicBezTo>
                      <a:pt x="2410" y="12213"/>
                      <a:pt x="2308" y="12245"/>
                      <a:pt x="2205" y="12245"/>
                    </a:cubicBezTo>
                    <a:cubicBezTo>
                      <a:pt x="2143" y="12245"/>
                      <a:pt x="2081" y="12233"/>
                      <a:pt x="2023" y="12211"/>
                    </a:cubicBezTo>
                    <a:cubicBezTo>
                      <a:pt x="1867" y="12152"/>
                      <a:pt x="1741" y="12030"/>
                      <a:pt x="1631" y="11904"/>
                    </a:cubicBezTo>
                    <a:cubicBezTo>
                      <a:pt x="1332" y="12302"/>
                      <a:pt x="1007" y="12679"/>
                      <a:pt x="659" y="13035"/>
                    </a:cubicBezTo>
                    <a:cubicBezTo>
                      <a:pt x="582" y="13114"/>
                      <a:pt x="586" y="13275"/>
                      <a:pt x="697" y="13327"/>
                    </a:cubicBezTo>
                    <a:cubicBezTo>
                      <a:pt x="1379" y="13643"/>
                      <a:pt x="2018" y="14044"/>
                      <a:pt x="2599" y="14522"/>
                    </a:cubicBezTo>
                    <a:lnTo>
                      <a:pt x="985" y="16997"/>
                    </a:lnTo>
                    <a:cubicBezTo>
                      <a:pt x="990" y="17030"/>
                      <a:pt x="998" y="17062"/>
                      <a:pt x="1011" y="17092"/>
                    </a:cubicBezTo>
                    <a:cubicBezTo>
                      <a:pt x="1057" y="17207"/>
                      <a:pt x="1146" y="17305"/>
                      <a:pt x="1240" y="17391"/>
                    </a:cubicBezTo>
                    <a:lnTo>
                      <a:pt x="5346" y="17318"/>
                    </a:lnTo>
                    <a:cubicBezTo>
                      <a:pt x="5121" y="17086"/>
                      <a:pt x="5001" y="16762"/>
                      <a:pt x="5095" y="16447"/>
                    </a:cubicBezTo>
                    <a:cubicBezTo>
                      <a:pt x="4749" y="16234"/>
                      <a:pt x="4492" y="15902"/>
                      <a:pt x="4354" y="15519"/>
                    </a:cubicBezTo>
                    <a:cubicBezTo>
                      <a:pt x="4227" y="15162"/>
                      <a:pt x="4204" y="14725"/>
                      <a:pt x="4362" y="14374"/>
                    </a:cubicBezTo>
                    <a:cubicBezTo>
                      <a:pt x="4492" y="14087"/>
                      <a:pt x="4751" y="14013"/>
                      <a:pt x="5027" y="14013"/>
                    </a:cubicBezTo>
                    <a:cubicBezTo>
                      <a:pt x="5171" y="14013"/>
                      <a:pt x="5321" y="14033"/>
                      <a:pt x="5458" y="14054"/>
                    </a:cubicBezTo>
                    <a:cubicBezTo>
                      <a:pt x="6113" y="14153"/>
                      <a:pt x="6735" y="14443"/>
                      <a:pt x="7238" y="14871"/>
                    </a:cubicBezTo>
                    <a:cubicBezTo>
                      <a:pt x="6993" y="14371"/>
                      <a:pt x="6702" y="13893"/>
                      <a:pt x="6367" y="13446"/>
                    </a:cubicBezTo>
                    <a:cubicBezTo>
                      <a:pt x="6331" y="13471"/>
                      <a:pt x="6297" y="13498"/>
                      <a:pt x="6248" y="13503"/>
                    </a:cubicBezTo>
                    <a:cubicBezTo>
                      <a:pt x="6241" y="13504"/>
                      <a:pt x="6235" y="13504"/>
                      <a:pt x="6228" y="13504"/>
                    </a:cubicBezTo>
                    <a:cubicBezTo>
                      <a:pt x="6174" y="13504"/>
                      <a:pt x="6122" y="13485"/>
                      <a:pt x="6081" y="13450"/>
                    </a:cubicBezTo>
                    <a:cubicBezTo>
                      <a:pt x="5994" y="13376"/>
                      <a:pt x="5959" y="13245"/>
                      <a:pt x="6002" y="13138"/>
                    </a:cubicBezTo>
                    <a:cubicBezTo>
                      <a:pt x="6045" y="13035"/>
                      <a:pt x="6123" y="12992"/>
                      <a:pt x="6205" y="12992"/>
                    </a:cubicBezTo>
                    <a:cubicBezTo>
                      <a:pt x="6314" y="12992"/>
                      <a:pt x="6431" y="13067"/>
                      <a:pt x="6486" y="13172"/>
                    </a:cubicBezTo>
                    <a:cubicBezTo>
                      <a:pt x="6499" y="13183"/>
                      <a:pt x="6512" y="13195"/>
                      <a:pt x="6521" y="13209"/>
                    </a:cubicBezTo>
                    <a:cubicBezTo>
                      <a:pt x="6830" y="13608"/>
                      <a:pt x="7103" y="14034"/>
                      <a:pt x="7338" y="14480"/>
                    </a:cubicBezTo>
                    <a:cubicBezTo>
                      <a:pt x="7337" y="14227"/>
                      <a:pt x="7336" y="13974"/>
                      <a:pt x="7336" y="13721"/>
                    </a:cubicBezTo>
                    <a:cubicBezTo>
                      <a:pt x="7335" y="13553"/>
                      <a:pt x="7333" y="13386"/>
                      <a:pt x="7333" y="13219"/>
                    </a:cubicBezTo>
                    <a:lnTo>
                      <a:pt x="7333" y="13068"/>
                    </a:lnTo>
                    <a:cubicBezTo>
                      <a:pt x="7314" y="13061"/>
                      <a:pt x="7297" y="13050"/>
                      <a:pt x="7282" y="13038"/>
                    </a:cubicBezTo>
                    <a:cubicBezTo>
                      <a:pt x="7243" y="13010"/>
                      <a:pt x="7215" y="12969"/>
                      <a:pt x="7203" y="12923"/>
                    </a:cubicBezTo>
                    <a:cubicBezTo>
                      <a:pt x="7139" y="12808"/>
                      <a:pt x="7173" y="12648"/>
                      <a:pt x="7300" y="12592"/>
                    </a:cubicBezTo>
                    <a:cubicBezTo>
                      <a:pt x="7332" y="12578"/>
                      <a:pt x="7365" y="12572"/>
                      <a:pt x="7397" y="12572"/>
                    </a:cubicBezTo>
                    <a:cubicBezTo>
                      <a:pt x="7530" y="12572"/>
                      <a:pt x="7657" y="12680"/>
                      <a:pt x="7663" y="12821"/>
                    </a:cubicBezTo>
                    <a:cubicBezTo>
                      <a:pt x="7666" y="12885"/>
                      <a:pt x="7644" y="12948"/>
                      <a:pt x="7601" y="12996"/>
                    </a:cubicBezTo>
                    <a:cubicBezTo>
                      <a:pt x="7601" y="13029"/>
                      <a:pt x="7600" y="13060"/>
                      <a:pt x="7600" y="13087"/>
                    </a:cubicBezTo>
                    <a:cubicBezTo>
                      <a:pt x="7602" y="13633"/>
                      <a:pt x="7605" y="14177"/>
                      <a:pt x="7607" y="14723"/>
                    </a:cubicBezTo>
                    <a:cubicBezTo>
                      <a:pt x="7609" y="14763"/>
                      <a:pt x="7590" y="14801"/>
                      <a:pt x="7557" y="14826"/>
                    </a:cubicBezTo>
                    <a:cubicBezTo>
                      <a:pt x="7572" y="14829"/>
                      <a:pt x="7584" y="14836"/>
                      <a:pt x="7596" y="14846"/>
                    </a:cubicBezTo>
                    <a:cubicBezTo>
                      <a:pt x="7638" y="14653"/>
                      <a:pt x="7686" y="14463"/>
                      <a:pt x="7747" y="14274"/>
                    </a:cubicBezTo>
                    <a:cubicBezTo>
                      <a:pt x="7860" y="13928"/>
                      <a:pt x="7990" y="13565"/>
                      <a:pt x="8199" y="13264"/>
                    </a:cubicBezTo>
                    <a:cubicBezTo>
                      <a:pt x="8379" y="13004"/>
                      <a:pt x="8631" y="12785"/>
                      <a:pt x="8947" y="12720"/>
                    </a:cubicBezTo>
                    <a:cubicBezTo>
                      <a:pt x="9011" y="12706"/>
                      <a:pt x="9075" y="12699"/>
                      <a:pt x="9139" y="12699"/>
                    </a:cubicBezTo>
                    <a:cubicBezTo>
                      <a:pt x="9377" y="12699"/>
                      <a:pt x="9605" y="12794"/>
                      <a:pt x="9766" y="12981"/>
                    </a:cubicBezTo>
                    <a:cubicBezTo>
                      <a:pt x="10205" y="13494"/>
                      <a:pt x="10005" y="14154"/>
                      <a:pt x="9761" y="14709"/>
                    </a:cubicBezTo>
                    <a:cubicBezTo>
                      <a:pt x="10073" y="14828"/>
                      <a:pt x="10368" y="14992"/>
                      <a:pt x="10488" y="15329"/>
                    </a:cubicBezTo>
                    <a:cubicBezTo>
                      <a:pt x="10592" y="15618"/>
                      <a:pt x="10537" y="15962"/>
                      <a:pt x="10372" y="16218"/>
                    </a:cubicBezTo>
                    <a:cubicBezTo>
                      <a:pt x="10195" y="16496"/>
                      <a:pt x="9891" y="16669"/>
                      <a:pt x="9570" y="16722"/>
                    </a:cubicBezTo>
                    <a:cubicBezTo>
                      <a:pt x="9486" y="16736"/>
                      <a:pt x="9403" y="16743"/>
                      <a:pt x="9322" y="16743"/>
                    </a:cubicBezTo>
                    <a:cubicBezTo>
                      <a:pt x="9030" y="16743"/>
                      <a:pt x="8756" y="16659"/>
                      <a:pt x="8505" y="16522"/>
                    </a:cubicBezTo>
                    <a:lnTo>
                      <a:pt x="8505" y="16522"/>
                    </a:lnTo>
                    <a:cubicBezTo>
                      <a:pt x="8564" y="16570"/>
                      <a:pt x="8622" y="16617"/>
                      <a:pt x="8679" y="16665"/>
                    </a:cubicBezTo>
                    <a:cubicBezTo>
                      <a:pt x="8886" y="16835"/>
                      <a:pt x="9122" y="17025"/>
                      <a:pt x="9300" y="17245"/>
                    </a:cubicBezTo>
                    <a:lnTo>
                      <a:pt x="19445" y="17064"/>
                    </a:lnTo>
                    <a:lnTo>
                      <a:pt x="22189" y="17015"/>
                    </a:lnTo>
                    <a:cubicBezTo>
                      <a:pt x="21752" y="16835"/>
                      <a:pt x="21430" y="16353"/>
                      <a:pt x="21568" y="15893"/>
                    </a:cubicBezTo>
                    <a:cubicBezTo>
                      <a:pt x="21223" y="15682"/>
                      <a:pt x="20964" y="15349"/>
                      <a:pt x="20828" y="14966"/>
                    </a:cubicBezTo>
                    <a:cubicBezTo>
                      <a:pt x="20701" y="14609"/>
                      <a:pt x="20676" y="14172"/>
                      <a:pt x="20836" y="13820"/>
                    </a:cubicBezTo>
                    <a:cubicBezTo>
                      <a:pt x="20966" y="13533"/>
                      <a:pt x="21224" y="13459"/>
                      <a:pt x="21498" y="13459"/>
                    </a:cubicBezTo>
                    <a:cubicBezTo>
                      <a:pt x="21644" y="13459"/>
                      <a:pt x="21793" y="13480"/>
                      <a:pt x="21932" y="13501"/>
                    </a:cubicBezTo>
                    <a:cubicBezTo>
                      <a:pt x="22586" y="13599"/>
                      <a:pt x="23208" y="13889"/>
                      <a:pt x="23711" y="14319"/>
                    </a:cubicBezTo>
                    <a:cubicBezTo>
                      <a:pt x="23466" y="13817"/>
                      <a:pt x="23175" y="13339"/>
                      <a:pt x="22840" y="12893"/>
                    </a:cubicBezTo>
                    <a:cubicBezTo>
                      <a:pt x="22804" y="12917"/>
                      <a:pt x="22769" y="12944"/>
                      <a:pt x="22721" y="12949"/>
                    </a:cubicBezTo>
                    <a:cubicBezTo>
                      <a:pt x="22713" y="12950"/>
                      <a:pt x="22705" y="12950"/>
                      <a:pt x="22698" y="12950"/>
                    </a:cubicBezTo>
                    <a:cubicBezTo>
                      <a:pt x="22645" y="12950"/>
                      <a:pt x="22594" y="12931"/>
                      <a:pt x="22554" y="12896"/>
                    </a:cubicBezTo>
                    <a:cubicBezTo>
                      <a:pt x="22466" y="12822"/>
                      <a:pt x="22431" y="12692"/>
                      <a:pt x="22475" y="12585"/>
                    </a:cubicBezTo>
                    <a:cubicBezTo>
                      <a:pt x="22518" y="12481"/>
                      <a:pt x="22595" y="12438"/>
                      <a:pt x="22677" y="12438"/>
                    </a:cubicBezTo>
                    <a:cubicBezTo>
                      <a:pt x="22786" y="12438"/>
                      <a:pt x="22904" y="12513"/>
                      <a:pt x="22959" y="12620"/>
                    </a:cubicBezTo>
                    <a:cubicBezTo>
                      <a:pt x="22971" y="12629"/>
                      <a:pt x="22983" y="12642"/>
                      <a:pt x="22994" y="12655"/>
                    </a:cubicBezTo>
                    <a:cubicBezTo>
                      <a:pt x="23301" y="13054"/>
                      <a:pt x="23575" y="13481"/>
                      <a:pt x="23811" y="13927"/>
                    </a:cubicBezTo>
                    <a:lnTo>
                      <a:pt x="23808" y="13167"/>
                    </a:lnTo>
                    <a:lnTo>
                      <a:pt x="23806" y="12666"/>
                    </a:lnTo>
                    <a:lnTo>
                      <a:pt x="23806" y="12515"/>
                    </a:lnTo>
                    <a:cubicBezTo>
                      <a:pt x="23788" y="12508"/>
                      <a:pt x="23771" y="12497"/>
                      <a:pt x="23755" y="12486"/>
                    </a:cubicBezTo>
                    <a:cubicBezTo>
                      <a:pt x="23717" y="12457"/>
                      <a:pt x="23688" y="12417"/>
                      <a:pt x="23675" y="12370"/>
                    </a:cubicBezTo>
                    <a:cubicBezTo>
                      <a:pt x="23613" y="12255"/>
                      <a:pt x="23647" y="12095"/>
                      <a:pt x="23773" y="12039"/>
                    </a:cubicBezTo>
                    <a:cubicBezTo>
                      <a:pt x="23805" y="12025"/>
                      <a:pt x="23837" y="12019"/>
                      <a:pt x="23870" y="12019"/>
                    </a:cubicBezTo>
                    <a:cubicBezTo>
                      <a:pt x="24003" y="12019"/>
                      <a:pt x="24131" y="12127"/>
                      <a:pt x="24137" y="12268"/>
                    </a:cubicBezTo>
                    <a:cubicBezTo>
                      <a:pt x="24139" y="12331"/>
                      <a:pt x="24117" y="12394"/>
                      <a:pt x="24074" y="12443"/>
                    </a:cubicBezTo>
                    <a:cubicBezTo>
                      <a:pt x="24074" y="12476"/>
                      <a:pt x="24073" y="12507"/>
                      <a:pt x="24073" y="12535"/>
                    </a:cubicBezTo>
                    <a:lnTo>
                      <a:pt x="24080" y="14170"/>
                    </a:lnTo>
                    <a:cubicBezTo>
                      <a:pt x="24081" y="14210"/>
                      <a:pt x="24062" y="14248"/>
                      <a:pt x="24030" y="14273"/>
                    </a:cubicBezTo>
                    <a:cubicBezTo>
                      <a:pt x="24044" y="14276"/>
                      <a:pt x="24057" y="14283"/>
                      <a:pt x="24069" y="14293"/>
                    </a:cubicBezTo>
                    <a:cubicBezTo>
                      <a:pt x="24111" y="14101"/>
                      <a:pt x="24160" y="13910"/>
                      <a:pt x="24221" y="13721"/>
                    </a:cubicBezTo>
                    <a:cubicBezTo>
                      <a:pt x="24332" y="13376"/>
                      <a:pt x="24463" y="13012"/>
                      <a:pt x="24673" y="12711"/>
                    </a:cubicBezTo>
                    <a:cubicBezTo>
                      <a:pt x="24852" y="12452"/>
                      <a:pt x="25105" y="12233"/>
                      <a:pt x="25421" y="12167"/>
                    </a:cubicBezTo>
                    <a:cubicBezTo>
                      <a:pt x="25485" y="12153"/>
                      <a:pt x="25550" y="12146"/>
                      <a:pt x="25614" y="12146"/>
                    </a:cubicBezTo>
                    <a:cubicBezTo>
                      <a:pt x="25852" y="12146"/>
                      <a:pt x="26079" y="12241"/>
                      <a:pt x="26240" y="12428"/>
                    </a:cubicBezTo>
                    <a:cubicBezTo>
                      <a:pt x="26680" y="12941"/>
                      <a:pt x="26479" y="13601"/>
                      <a:pt x="26234" y="14156"/>
                    </a:cubicBezTo>
                    <a:cubicBezTo>
                      <a:pt x="26547" y="14275"/>
                      <a:pt x="26841" y="14439"/>
                      <a:pt x="26962" y="14775"/>
                    </a:cubicBezTo>
                    <a:cubicBezTo>
                      <a:pt x="27066" y="15065"/>
                      <a:pt x="27010" y="15408"/>
                      <a:pt x="26847" y="15666"/>
                    </a:cubicBezTo>
                    <a:cubicBezTo>
                      <a:pt x="26669" y="15943"/>
                      <a:pt x="26365" y="16116"/>
                      <a:pt x="26044" y="16168"/>
                    </a:cubicBezTo>
                    <a:cubicBezTo>
                      <a:pt x="25959" y="16183"/>
                      <a:pt x="25875" y="16189"/>
                      <a:pt x="25793" y="16189"/>
                    </a:cubicBezTo>
                    <a:cubicBezTo>
                      <a:pt x="25502" y="16189"/>
                      <a:pt x="25229" y="16106"/>
                      <a:pt x="24979" y="15970"/>
                    </a:cubicBezTo>
                    <a:lnTo>
                      <a:pt x="24979" y="15970"/>
                    </a:lnTo>
                    <a:cubicBezTo>
                      <a:pt x="25037" y="16017"/>
                      <a:pt x="25096" y="16064"/>
                      <a:pt x="25153" y="16112"/>
                    </a:cubicBezTo>
                    <a:cubicBezTo>
                      <a:pt x="25435" y="16344"/>
                      <a:pt x="25772" y="16614"/>
                      <a:pt x="25941" y="16948"/>
                    </a:cubicBezTo>
                    <a:lnTo>
                      <a:pt x="37817" y="16735"/>
                    </a:lnTo>
                    <a:lnTo>
                      <a:pt x="39741" y="16700"/>
                    </a:lnTo>
                    <a:cubicBezTo>
                      <a:pt x="39587" y="16485"/>
                      <a:pt x="39517" y="16217"/>
                      <a:pt x="39596" y="15956"/>
                    </a:cubicBezTo>
                    <a:cubicBezTo>
                      <a:pt x="39250" y="15744"/>
                      <a:pt x="38992" y="15411"/>
                      <a:pt x="38855" y="15029"/>
                    </a:cubicBezTo>
                    <a:cubicBezTo>
                      <a:pt x="38728" y="14672"/>
                      <a:pt x="38704" y="14235"/>
                      <a:pt x="38863" y="13884"/>
                    </a:cubicBezTo>
                    <a:cubicBezTo>
                      <a:pt x="38993" y="13596"/>
                      <a:pt x="39251" y="13522"/>
                      <a:pt x="39526" y="13522"/>
                    </a:cubicBezTo>
                    <a:cubicBezTo>
                      <a:pt x="39671" y="13522"/>
                      <a:pt x="39821" y="13543"/>
                      <a:pt x="39959" y="13564"/>
                    </a:cubicBezTo>
                    <a:cubicBezTo>
                      <a:pt x="40614" y="13663"/>
                      <a:pt x="41236" y="13953"/>
                      <a:pt x="41738" y="14381"/>
                    </a:cubicBezTo>
                    <a:cubicBezTo>
                      <a:pt x="41494" y="13879"/>
                      <a:pt x="41202" y="13402"/>
                      <a:pt x="40868" y="12956"/>
                    </a:cubicBezTo>
                    <a:cubicBezTo>
                      <a:pt x="40832" y="12981"/>
                      <a:pt x="40798" y="13008"/>
                      <a:pt x="40749" y="13012"/>
                    </a:cubicBezTo>
                    <a:cubicBezTo>
                      <a:pt x="40741" y="13013"/>
                      <a:pt x="40733" y="13013"/>
                      <a:pt x="40726" y="13013"/>
                    </a:cubicBezTo>
                    <a:cubicBezTo>
                      <a:pt x="40673" y="13013"/>
                      <a:pt x="40622" y="12994"/>
                      <a:pt x="40582" y="12959"/>
                    </a:cubicBezTo>
                    <a:cubicBezTo>
                      <a:pt x="40495" y="12885"/>
                      <a:pt x="40459" y="12755"/>
                      <a:pt x="40503" y="12648"/>
                    </a:cubicBezTo>
                    <a:cubicBezTo>
                      <a:pt x="40546" y="12544"/>
                      <a:pt x="40623" y="12502"/>
                      <a:pt x="40705" y="12502"/>
                    </a:cubicBezTo>
                    <a:cubicBezTo>
                      <a:pt x="40814" y="12502"/>
                      <a:pt x="40932" y="12577"/>
                      <a:pt x="40987" y="12682"/>
                    </a:cubicBezTo>
                    <a:cubicBezTo>
                      <a:pt x="41000" y="12693"/>
                      <a:pt x="41011" y="12705"/>
                      <a:pt x="41022" y="12717"/>
                    </a:cubicBezTo>
                    <a:cubicBezTo>
                      <a:pt x="41329" y="13118"/>
                      <a:pt x="41602" y="13543"/>
                      <a:pt x="41838" y="13990"/>
                    </a:cubicBezTo>
                    <a:cubicBezTo>
                      <a:pt x="41837" y="13737"/>
                      <a:pt x="41836" y="13484"/>
                      <a:pt x="41835" y="13230"/>
                    </a:cubicBezTo>
                    <a:lnTo>
                      <a:pt x="41833" y="12729"/>
                    </a:lnTo>
                    <a:lnTo>
                      <a:pt x="41833" y="12578"/>
                    </a:lnTo>
                    <a:cubicBezTo>
                      <a:pt x="41815" y="12570"/>
                      <a:pt x="41798" y="12560"/>
                      <a:pt x="41782" y="12548"/>
                    </a:cubicBezTo>
                    <a:cubicBezTo>
                      <a:pt x="41744" y="12520"/>
                      <a:pt x="41715" y="12479"/>
                      <a:pt x="41702" y="12432"/>
                    </a:cubicBezTo>
                    <a:cubicBezTo>
                      <a:pt x="41638" y="12318"/>
                      <a:pt x="41672" y="12158"/>
                      <a:pt x="41800" y="12101"/>
                    </a:cubicBezTo>
                    <a:cubicBezTo>
                      <a:pt x="41831" y="12087"/>
                      <a:pt x="41864" y="12081"/>
                      <a:pt x="41896" y="12081"/>
                    </a:cubicBezTo>
                    <a:cubicBezTo>
                      <a:pt x="42029" y="12081"/>
                      <a:pt x="42157" y="12189"/>
                      <a:pt x="42163" y="12330"/>
                    </a:cubicBezTo>
                    <a:cubicBezTo>
                      <a:pt x="42166" y="12394"/>
                      <a:pt x="42143" y="12457"/>
                      <a:pt x="42101" y="12506"/>
                    </a:cubicBezTo>
                    <a:cubicBezTo>
                      <a:pt x="42101" y="12538"/>
                      <a:pt x="42100" y="12570"/>
                      <a:pt x="42100" y="12597"/>
                    </a:cubicBezTo>
                    <a:cubicBezTo>
                      <a:pt x="42102" y="13143"/>
                      <a:pt x="42104" y="13687"/>
                      <a:pt x="42106" y="14231"/>
                    </a:cubicBezTo>
                    <a:cubicBezTo>
                      <a:pt x="42108" y="14273"/>
                      <a:pt x="42089" y="14311"/>
                      <a:pt x="42056" y="14336"/>
                    </a:cubicBezTo>
                    <a:cubicBezTo>
                      <a:pt x="42071" y="14339"/>
                      <a:pt x="42084" y="14346"/>
                      <a:pt x="42096" y="14356"/>
                    </a:cubicBezTo>
                    <a:cubicBezTo>
                      <a:pt x="42138" y="14163"/>
                      <a:pt x="42187" y="13973"/>
                      <a:pt x="42248" y="13784"/>
                    </a:cubicBezTo>
                    <a:cubicBezTo>
                      <a:pt x="42359" y="13438"/>
                      <a:pt x="42490" y="13075"/>
                      <a:pt x="42698" y="12774"/>
                    </a:cubicBezTo>
                    <a:cubicBezTo>
                      <a:pt x="42879" y="12514"/>
                      <a:pt x="43131" y="12295"/>
                      <a:pt x="43447" y="12229"/>
                    </a:cubicBezTo>
                    <a:cubicBezTo>
                      <a:pt x="43511" y="12216"/>
                      <a:pt x="43576" y="12209"/>
                      <a:pt x="43640" y="12209"/>
                    </a:cubicBezTo>
                    <a:cubicBezTo>
                      <a:pt x="43878" y="12209"/>
                      <a:pt x="44105" y="12303"/>
                      <a:pt x="44266" y="12491"/>
                    </a:cubicBezTo>
                    <a:cubicBezTo>
                      <a:pt x="44706" y="13003"/>
                      <a:pt x="44505" y="13664"/>
                      <a:pt x="44260" y="14219"/>
                    </a:cubicBezTo>
                    <a:cubicBezTo>
                      <a:pt x="44573" y="14339"/>
                      <a:pt x="44867" y="14501"/>
                      <a:pt x="44987" y="14838"/>
                    </a:cubicBezTo>
                    <a:cubicBezTo>
                      <a:pt x="45092" y="15129"/>
                      <a:pt x="45036" y="15472"/>
                      <a:pt x="44873" y="15728"/>
                    </a:cubicBezTo>
                    <a:cubicBezTo>
                      <a:pt x="44695" y="16006"/>
                      <a:pt x="44391" y="16179"/>
                      <a:pt x="44070" y="16232"/>
                    </a:cubicBezTo>
                    <a:cubicBezTo>
                      <a:pt x="43986" y="16246"/>
                      <a:pt x="43903" y="16252"/>
                      <a:pt x="43822" y="16252"/>
                    </a:cubicBezTo>
                    <a:cubicBezTo>
                      <a:pt x="43530" y="16252"/>
                      <a:pt x="43256" y="16169"/>
                      <a:pt x="43005" y="16032"/>
                    </a:cubicBezTo>
                    <a:lnTo>
                      <a:pt x="43005" y="16032"/>
                    </a:lnTo>
                    <a:cubicBezTo>
                      <a:pt x="43063" y="16080"/>
                      <a:pt x="43122" y="16127"/>
                      <a:pt x="43179" y="16175"/>
                    </a:cubicBezTo>
                    <a:cubicBezTo>
                      <a:pt x="43345" y="16312"/>
                      <a:pt x="43530" y="16461"/>
                      <a:pt x="43688" y="16629"/>
                    </a:cubicBezTo>
                    <a:lnTo>
                      <a:pt x="48180" y="16549"/>
                    </a:lnTo>
                    <a:cubicBezTo>
                      <a:pt x="48323" y="16546"/>
                      <a:pt x="48380" y="16413"/>
                      <a:pt x="48353" y="16308"/>
                    </a:cubicBezTo>
                    <a:lnTo>
                      <a:pt x="48816" y="16078"/>
                    </a:lnTo>
                    <a:cubicBezTo>
                      <a:pt x="48791" y="16030"/>
                      <a:pt x="48774" y="15979"/>
                      <a:pt x="48767" y="15926"/>
                    </a:cubicBezTo>
                    <a:cubicBezTo>
                      <a:pt x="48738" y="15748"/>
                      <a:pt x="48777" y="15561"/>
                      <a:pt x="48802" y="15385"/>
                    </a:cubicBezTo>
                    <a:cubicBezTo>
                      <a:pt x="48834" y="15170"/>
                      <a:pt x="48874" y="14956"/>
                      <a:pt x="48923" y="14745"/>
                    </a:cubicBezTo>
                    <a:cubicBezTo>
                      <a:pt x="48930" y="14715"/>
                      <a:pt x="48937" y="14686"/>
                      <a:pt x="48945" y="14657"/>
                    </a:cubicBezTo>
                    <a:lnTo>
                      <a:pt x="48945" y="14657"/>
                    </a:lnTo>
                    <a:cubicBezTo>
                      <a:pt x="48682" y="15038"/>
                      <a:pt x="48245" y="15379"/>
                      <a:pt x="47773" y="15379"/>
                    </a:cubicBezTo>
                    <a:cubicBezTo>
                      <a:pt x="47680" y="15379"/>
                      <a:pt x="47586" y="15366"/>
                      <a:pt x="47491" y="15337"/>
                    </a:cubicBezTo>
                    <a:cubicBezTo>
                      <a:pt x="47011" y="15190"/>
                      <a:pt x="46632" y="14675"/>
                      <a:pt x="46780" y="14182"/>
                    </a:cubicBezTo>
                    <a:cubicBezTo>
                      <a:pt x="46433" y="13971"/>
                      <a:pt x="46176" y="13638"/>
                      <a:pt x="46039" y="13255"/>
                    </a:cubicBezTo>
                    <a:cubicBezTo>
                      <a:pt x="45911" y="12898"/>
                      <a:pt x="45888" y="12461"/>
                      <a:pt x="46046" y="12110"/>
                    </a:cubicBezTo>
                    <a:cubicBezTo>
                      <a:pt x="46176" y="11823"/>
                      <a:pt x="46435" y="11749"/>
                      <a:pt x="46710" y="11749"/>
                    </a:cubicBezTo>
                    <a:cubicBezTo>
                      <a:pt x="46855" y="11749"/>
                      <a:pt x="47005" y="11769"/>
                      <a:pt x="47142" y="11790"/>
                    </a:cubicBezTo>
                    <a:cubicBezTo>
                      <a:pt x="47797" y="11888"/>
                      <a:pt x="48419" y="12178"/>
                      <a:pt x="48922" y="12608"/>
                    </a:cubicBezTo>
                    <a:cubicBezTo>
                      <a:pt x="48678" y="12106"/>
                      <a:pt x="48385" y="11629"/>
                      <a:pt x="48051" y="11182"/>
                    </a:cubicBezTo>
                    <a:cubicBezTo>
                      <a:pt x="48015" y="11207"/>
                      <a:pt x="47981" y="11233"/>
                      <a:pt x="47932" y="11239"/>
                    </a:cubicBezTo>
                    <a:cubicBezTo>
                      <a:pt x="47925" y="11239"/>
                      <a:pt x="47917" y="11240"/>
                      <a:pt x="47909" y="11240"/>
                    </a:cubicBezTo>
                    <a:cubicBezTo>
                      <a:pt x="47857" y="11240"/>
                      <a:pt x="47805" y="11221"/>
                      <a:pt x="47765" y="11185"/>
                    </a:cubicBezTo>
                    <a:cubicBezTo>
                      <a:pt x="47678" y="11111"/>
                      <a:pt x="47643" y="10981"/>
                      <a:pt x="47687" y="10874"/>
                    </a:cubicBezTo>
                    <a:cubicBezTo>
                      <a:pt x="47730" y="10770"/>
                      <a:pt x="47807" y="10728"/>
                      <a:pt x="47889" y="10728"/>
                    </a:cubicBezTo>
                    <a:cubicBezTo>
                      <a:pt x="47998" y="10728"/>
                      <a:pt x="48115" y="10803"/>
                      <a:pt x="48171" y="10909"/>
                    </a:cubicBezTo>
                    <a:cubicBezTo>
                      <a:pt x="48183" y="10919"/>
                      <a:pt x="48195" y="10931"/>
                      <a:pt x="48206" y="10944"/>
                    </a:cubicBezTo>
                    <a:cubicBezTo>
                      <a:pt x="48513" y="11344"/>
                      <a:pt x="48786" y="11769"/>
                      <a:pt x="49022" y="12216"/>
                    </a:cubicBezTo>
                    <a:cubicBezTo>
                      <a:pt x="49021" y="11963"/>
                      <a:pt x="49020" y="11710"/>
                      <a:pt x="49019" y="11456"/>
                    </a:cubicBezTo>
                    <a:lnTo>
                      <a:pt x="49017" y="10956"/>
                    </a:lnTo>
                    <a:lnTo>
                      <a:pt x="49017" y="10804"/>
                    </a:lnTo>
                    <a:cubicBezTo>
                      <a:pt x="48999" y="10796"/>
                      <a:pt x="48982" y="10787"/>
                      <a:pt x="48966" y="10774"/>
                    </a:cubicBezTo>
                    <a:cubicBezTo>
                      <a:pt x="48927" y="10745"/>
                      <a:pt x="48899" y="10705"/>
                      <a:pt x="48886" y="10659"/>
                    </a:cubicBezTo>
                    <a:cubicBezTo>
                      <a:pt x="48822" y="10544"/>
                      <a:pt x="48856" y="10384"/>
                      <a:pt x="48984" y="10327"/>
                    </a:cubicBezTo>
                    <a:cubicBezTo>
                      <a:pt x="49015" y="10313"/>
                      <a:pt x="49048" y="10307"/>
                      <a:pt x="49080" y="10307"/>
                    </a:cubicBezTo>
                    <a:cubicBezTo>
                      <a:pt x="49214" y="10307"/>
                      <a:pt x="49341" y="10416"/>
                      <a:pt x="49347" y="10556"/>
                    </a:cubicBezTo>
                    <a:cubicBezTo>
                      <a:pt x="49350" y="10621"/>
                      <a:pt x="49327" y="10684"/>
                      <a:pt x="49285" y="10732"/>
                    </a:cubicBezTo>
                    <a:cubicBezTo>
                      <a:pt x="49285" y="10764"/>
                      <a:pt x="49284" y="10795"/>
                      <a:pt x="49284" y="10824"/>
                    </a:cubicBezTo>
                    <a:cubicBezTo>
                      <a:pt x="49286" y="11368"/>
                      <a:pt x="49288" y="11914"/>
                      <a:pt x="49290" y="12458"/>
                    </a:cubicBezTo>
                    <a:cubicBezTo>
                      <a:pt x="49292" y="12498"/>
                      <a:pt x="49273" y="12538"/>
                      <a:pt x="49240" y="12561"/>
                    </a:cubicBezTo>
                    <a:cubicBezTo>
                      <a:pt x="49255" y="12565"/>
                      <a:pt x="49268" y="12572"/>
                      <a:pt x="49279" y="12581"/>
                    </a:cubicBezTo>
                    <a:cubicBezTo>
                      <a:pt x="49322" y="12389"/>
                      <a:pt x="49370" y="12199"/>
                      <a:pt x="49431" y="12010"/>
                    </a:cubicBezTo>
                    <a:cubicBezTo>
                      <a:pt x="49543" y="11665"/>
                      <a:pt x="49674" y="11300"/>
                      <a:pt x="49882" y="11000"/>
                    </a:cubicBezTo>
                    <a:cubicBezTo>
                      <a:pt x="50050" y="10758"/>
                      <a:pt x="50282" y="10551"/>
                      <a:pt x="50569" y="10470"/>
                    </a:cubicBezTo>
                    <a:cubicBezTo>
                      <a:pt x="49909" y="10015"/>
                      <a:pt x="49268" y="9532"/>
                      <a:pt x="48647" y="9024"/>
                    </a:cubicBezTo>
                    <a:lnTo>
                      <a:pt x="50094" y="7966"/>
                    </a:lnTo>
                    <a:cubicBezTo>
                      <a:pt x="50194" y="7893"/>
                      <a:pt x="50215" y="7772"/>
                      <a:pt x="50131" y="7675"/>
                    </a:cubicBezTo>
                    <a:cubicBezTo>
                      <a:pt x="50013" y="7540"/>
                      <a:pt x="49892" y="7406"/>
                      <a:pt x="49770" y="7275"/>
                    </a:cubicBezTo>
                    <a:lnTo>
                      <a:pt x="49770" y="7275"/>
                    </a:lnTo>
                    <a:cubicBezTo>
                      <a:pt x="49802" y="7412"/>
                      <a:pt x="49776" y="7554"/>
                      <a:pt x="49661" y="7654"/>
                    </a:cubicBezTo>
                    <a:cubicBezTo>
                      <a:pt x="49581" y="7722"/>
                      <a:pt x="49479" y="7754"/>
                      <a:pt x="49376" y="7754"/>
                    </a:cubicBezTo>
                    <a:cubicBezTo>
                      <a:pt x="49314" y="7754"/>
                      <a:pt x="49251" y="7743"/>
                      <a:pt x="49193" y="7721"/>
                    </a:cubicBezTo>
                    <a:cubicBezTo>
                      <a:pt x="49007" y="7649"/>
                      <a:pt x="48865" y="7491"/>
                      <a:pt x="48740" y="7342"/>
                    </a:cubicBezTo>
                    <a:cubicBezTo>
                      <a:pt x="48644" y="7226"/>
                      <a:pt x="48555" y="7103"/>
                      <a:pt x="48475" y="6975"/>
                    </a:cubicBezTo>
                    <a:cubicBezTo>
                      <a:pt x="48443" y="6992"/>
                      <a:pt x="48407" y="7001"/>
                      <a:pt x="48371" y="7001"/>
                    </a:cubicBezTo>
                    <a:cubicBezTo>
                      <a:pt x="48364" y="7001"/>
                      <a:pt x="48356" y="7000"/>
                      <a:pt x="48349" y="7000"/>
                    </a:cubicBezTo>
                    <a:lnTo>
                      <a:pt x="48349" y="7000"/>
                    </a:lnTo>
                    <a:cubicBezTo>
                      <a:pt x="48351" y="7016"/>
                      <a:pt x="48352" y="7032"/>
                      <a:pt x="48353" y="7049"/>
                    </a:cubicBezTo>
                    <a:cubicBezTo>
                      <a:pt x="48379" y="7401"/>
                      <a:pt x="48345" y="7870"/>
                      <a:pt x="48040" y="8104"/>
                    </a:cubicBezTo>
                    <a:cubicBezTo>
                      <a:pt x="47950" y="8173"/>
                      <a:pt x="47849" y="8205"/>
                      <a:pt x="47753" y="8205"/>
                    </a:cubicBezTo>
                    <a:cubicBezTo>
                      <a:pt x="47551" y="8205"/>
                      <a:pt x="47367" y="8067"/>
                      <a:pt x="47332" y="7831"/>
                    </a:cubicBezTo>
                    <a:cubicBezTo>
                      <a:pt x="47305" y="7651"/>
                      <a:pt x="47343" y="7465"/>
                      <a:pt x="47370" y="7288"/>
                    </a:cubicBezTo>
                    <a:cubicBezTo>
                      <a:pt x="47401" y="7073"/>
                      <a:pt x="47441" y="6860"/>
                      <a:pt x="47490" y="6649"/>
                    </a:cubicBezTo>
                    <a:cubicBezTo>
                      <a:pt x="47496" y="6619"/>
                      <a:pt x="47504" y="6589"/>
                      <a:pt x="47511" y="6560"/>
                    </a:cubicBezTo>
                    <a:lnTo>
                      <a:pt x="47511" y="6560"/>
                    </a:lnTo>
                    <a:cubicBezTo>
                      <a:pt x="47248" y="6941"/>
                      <a:pt x="46812" y="7282"/>
                      <a:pt x="46340" y="7282"/>
                    </a:cubicBezTo>
                    <a:cubicBezTo>
                      <a:pt x="46247" y="7282"/>
                      <a:pt x="46153" y="7269"/>
                      <a:pt x="46058" y="7240"/>
                    </a:cubicBezTo>
                    <a:cubicBezTo>
                      <a:pt x="45577" y="7094"/>
                      <a:pt x="45199" y="6578"/>
                      <a:pt x="45347" y="6085"/>
                    </a:cubicBezTo>
                    <a:cubicBezTo>
                      <a:pt x="45001" y="5874"/>
                      <a:pt x="44743" y="5541"/>
                      <a:pt x="44606" y="5158"/>
                    </a:cubicBezTo>
                    <a:cubicBezTo>
                      <a:pt x="44479" y="4801"/>
                      <a:pt x="44455" y="4364"/>
                      <a:pt x="44614" y="4013"/>
                    </a:cubicBezTo>
                    <a:cubicBezTo>
                      <a:pt x="44744" y="3726"/>
                      <a:pt x="45002" y="3652"/>
                      <a:pt x="45277" y="3652"/>
                    </a:cubicBezTo>
                    <a:cubicBezTo>
                      <a:pt x="45422" y="3652"/>
                      <a:pt x="45572" y="3673"/>
                      <a:pt x="45710" y="3693"/>
                    </a:cubicBezTo>
                    <a:cubicBezTo>
                      <a:pt x="46364" y="3792"/>
                      <a:pt x="46986" y="4082"/>
                      <a:pt x="47490" y="4511"/>
                    </a:cubicBezTo>
                    <a:cubicBezTo>
                      <a:pt x="47245" y="4009"/>
                      <a:pt x="46953" y="3532"/>
                      <a:pt x="46618" y="3085"/>
                    </a:cubicBezTo>
                    <a:cubicBezTo>
                      <a:pt x="46582" y="3111"/>
                      <a:pt x="46548" y="3137"/>
                      <a:pt x="46499" y="3141"/>
                    </a:cubicBezTo>
                    <a:cubicBezTo>
                      <a:pt x="46492" y="3142"/>
                      <a:pt x="46484" y="3143"/>
                      <a:pt x="46476" y="3143"/>
                    </a:cubicBezTo>
                    <a:cubicBezTo>
                      <a:pt x="46424" y="3143"/>
                      <a:pt x="46372" y="3124"/>
                      <a:pt x="46332" y="3088"/>
                    </a:cubicBezTo>
                    <a:cubicBezTo>
                      <a:pt x="46245" y="3015"/>
                      <a:pt x="46210" y="2884"/>
                      <a:pt x="46254" y="2778"/>
                    </a:cubicBezTo>
                    <a:cubicBezTo>
                      <a:pt x="46297" y="2674"/>
                      <a:pt x="46374" y="2631"/>
                      <a:pt x="46456" y="2631"/>
                    </a:cubicBezTo>
                    <a:cubicBezTo>
                      <a:pt x="46565" y="2631"/>
                      <a:pt x="46682" y="2706"/>
                      <a:pt x="46737" y="2812"/>
                    </a:cubicBezTo>
                    <a:cubicBezTo>
                      <a:pt x="46750" y="2823"/>
                      <a:pt x="46762" y="2834"/>
                      <a:pt x="46772" y="2847"/>
                    </a:cubicBezTo>
                    <a:cubicBezTo>
                      <a:pt x="47080" y="3248"/>
                      <a:pt x="47353" y="3673"/>
                      <a:pt x="47589" y="4120"/>
                    </a:cubicBezTo>
                    <a:lnTo>
                      <a:pt x="47586" y="3360"/>
                    </a:lnTo>
                    <a:lnTo>
                      <a:pt x="47584" y="2860"/>
                    </a:lnTo>
                    <a:lnTo>
                      <a:pt x="47584" y="2709"/>
                    </a:lnTo>
                    <a:cubicBezTo>
                      <a:pt x="47566" y="2701"/>
                      <a:pt x="47549" y="2691"/>
                      <a:pt x="47534" y="2679"/>
                    </a:cubicBezTo>
                    <a:cubicBezTo>
                      <a:pt x="47494" y="2650"/>
                      <a:pt x="47467" y="2610"/>
                      <a:pt x="47454" y="2563"/>
                    </a:cubicBezTo>
                    <a:cubicBezTo>
                      <a:pt x="47390" y="2448"/>
                      <a:pt x="47424" y="2289"/>
                      <a:pt x="47552" y="2232"/>
                    </a:cubicBezTo>
                    <a:cubicBezTo>
                      <a:pt x="47583" y="2218"/>
                      <a:pt x="47616" y="2212"/>
                      <a:pt x="47649" y="2212"/>
                    </a:cubicBezTo>
                    <a:cubicBezTo>
                      <a:pt x="47781" y="2212"/>
                      <a:pt x="47908" y="2320"/>
                      <a:pt x="47914" y="2461"/>
                    </a:cubicBezTo>
                    <a:cubicBezTo>
                      <a:pt x="47916" y="2525"/>
                      <a:pt x="47894" y="2588"/>
                      <a:pt x="47853" y="2636"/>
                    </a:cubicBezTo>
                    <a:cubicBezTo>
                      <a:pt x="47853" y="2668"/>
                      <a:pt x="47852" y="2700"/>
                      <a:pt x="47852" y="2728"/>
                    </a:cubicBezTo>
                    <a:cubicBezTo>
                      <a:pt x="47854" y="3273"/>
                      <a:pt x="47856" y="3818"/>
                      <a:pt x="47858" y="4363"/>
                    </a:cubicBezTo>
                    <a:cubicBezTo>
                      <a:pt x="47860" y="4403"/>
                      <a:pt x="47841" y="4442"/>
                      <a:pt x="47808" y="4466"/>
                    </a:cubicBezTo>
                    <a:cubicBezTo>
                      <a:pt x="47822" y="4469"/>
                      <a:pt x="47836" y="4477"/>
                      <a:pt x="47846" y="4486"/>
                    </a:cubicBezTo>
                    <a:cubicBezTo>
                      <a:pt x="47889" y="4294"/>
                      <a:pt x="47938" y="4104"/>
                      <a:pt x="47998" y="3914"/>
                    </a:cubicBezTo>
                    <a:cubicBezTo>
                      <a:pt x="48110" y="3569"/>
                      <a:pt x="48242" y="3205"/>
                      <a:pt x="48450" y="2904"/>
                    </a:cubicBezTo>
                    <a:cubicBezTo>
                      <a:pt x="48514" y="2813"/>
                      <a:pt x="48586" y="2728"/>
                      <a:pt x="48667" y="2651"/>
                    </a:cubicBezTo>
                    <a:lnTo>
                      <a:pt x="48156" y="2161"/>
                    </a:lnTo>
                    <a:lnTo>
                      <a:pt x="49389" y="335"/>
                    </a:lnTo>
                    <a:cubicBezTo>
                      <a:pt x="49479" y="201"/>
                      <a:pt x="49362" y="73"/>
                      <a:pt x="49236" y="65"/>
                    </a:cubicBezTo>
                    <a:cubicBezTo>
                      <a:pt x="49205"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5" name="Google Shape;6515;p62"/>
              <p:cNvSpPr/>
              <p:nvPr/>
            </p:nvSpPr>
            <p:spPr>
              <a:xfrm>
                <a:off x="1396000" y="1393250"/>
                <a:ext cx="74875" cy="135400"/>
              </a:xfrm>
              <a:custGeom>
                <a:avLst/>
                <a:gdLst/>
                <a:ahLst/>
                <a:cxnLst/>
                <a:rect l="l" t="t" r="r" b="b"/>
                <a:pathLst>
                  <a:path w="2995" h="5416" extrusionOk="0">
                    <a:moveTo>
                      <a:pt x="1542" y="0"/>
                    </a:moveTo>
                    <a:cubicBezTo>
                      <a:pt x="1479" y="0"/>
                      <a:pt x="1415" y="7"/>
                      <a:pt x="1351" y="20"/>
                    </a:cubicBezTo>
                    <a:cubicBezTo>
                      <a:pt x="1034" y="86"/>
                      <a:pt x="783" y="306"/>
                      <a:pt x="603" y="565"/>
                    </a:cubicBezTo>
                    <a:cubicBezTo>
                      <a:pt x="394" y="866"/>
                      <a:pt x="264" y="1229"/>
                      <a:pt x="151" y="1575"/>
                    </a:cubicBezTo>
                    <a:cubicBezTo>
                      <a:pt x="90" y="1764"/>
                      <a:pt x="41" y="1954"/>
                      <a:pt x="0" y="2147"/>
                    </a:cubicBezTo>
                    <a:cubicBezTo>
                      <a:pt x="12" y="2156"/>
                      <a:pt x="21" y="2169"/>
                      <a:pt x="28" y="2184"/>
                    </a:cubicBezTo>
                    <a:cubicBezTo>
                      <a:pt x="37" y="2188"/>
                      <a:pt x="47" y="2194"/>
                      <a:pt x="56" y="2199"/>
                    </a:cubicBezTo>
                    <a:cubicBezTo>
                      <a:pt x="59" y="2199"/>
                      <a:pt x="62" y="2198"/>
                      <a:pt x="65" y="2198"/>
                    </a:cubicBezTo>
                    <a:cubicBezTo>
                      <a:pt x="97" y="2198"/>
                      <a:pt x="126" y="2214"/>
                      <a:pt x="146" y="2239"/>
                    </a:cubicBezTo>
                    <a:cubicBezTo>
                      <a:pt x="414" y="2568"/>
                      <a:pt x="605" y="2952"/>
                      <a:pt x="705" y="3363"/>
                    </a:cubicBezTo>
                    <a:cubicBezTo>
                      <a:pt x="748" y="3544"/>
                      <a:pt x="774" y="3729"/>
                      <a:pt x="783" y="3915"/>
                    </a:cubicBezTo>
                    <a:cubicBezTo>
                      <a:pt x="783" y="3926"/>
                      <a:pt x="784" y="3939"/>
                      <a:pt x="784" y="3951"/>
                    </a:cubicBezTo>
                    <a:cubicBezTo>
                      <a:pt x="784" y="3952"/>
                      <a:pt x="784" y="3953"/>
                      <a:pt x="784" y="3953"/>
                    </a:cubicBezTo>
                    <a:cubicBezTo>
                      <a:pt x="801" y="4094"/>
                      <a:pt x="823" y="4262"/>
                      <a:pt x="763" y="4395"/>
                    </a:cubicBezTo>
                    <a:cubicBezTo>
                      <a:pt x="758" y="4426"/>
                      <a:pt x="752" y="4457"/>
                      <a:pt x="743" y="4487"/>
                    </a:cubicBezTo>
                    <a:cubicBezTo>
                      <a:pt x="727" y="4551"/>
                      <a:pt x="685" y="4605"/>
                      <a:pt x="627" y="4637"/>
                    </a:cubicBezTo>
                    <a:cubicBezTo>
                      <a:pt x="708" y="4764"/>
                      <a:pt x="797" y="4887"/>
                      <a:pt x="893" y="5003"/>
                    </a:cubicBezTo>
                    <a:cubicBezTo>
                      <a:pt x="1017" y="5152"/>
                      <a:pt x="1161" y="5311"/>
                      <a:pt x="1347" y="5382"/>
                    </a:cubicBezTo>
                    <a:cubicBezTo>
                      <a:pt x="1405" y="5404"/>
                      <a:pt x="1467" y="5416"/>
                      <a:pt x="1529" y="5416"/>
                    </a:cubicBezTo>
                    <a:cubicBezTo>
                      <a:pt x="1632" y="5416"/>
                      <a:pt x="1734" y="5384"/>
                      <a:pt x="1814" y="5315"/>
                    </a:cubicBezTo>
                    <a:cubicBezTo>
                      <a:pt x="1958" y="5188"/>
                      <a:pt x="1963" y="4996"/>
                      <a:pt x="1885" y="4830"/>
                    </a:cubicBezTo>
                    <a:cubicBezTo>
                      <a:pt x="1721" y="4484"/>
                      <a:pt x="1373" y="4206"/>
                      <a:pt x="1082" y="3967"/>
                    </a:cubicBezTo>
                    <a:cubicBezTo>
                      <a:pt x="1025" y="3919"/>
                      <a:pt x="966" y="3871"/>
                      <a:pt x="908" y="3824"/>
                    </a:cubicBezTo>
                    <a:lnTo>
                      <a:pt x="908" y="3824"/>
                    </a:lnTo>
                    <a:cubicBezTo>
                      <a:pt x="1159" y="3960"/>
                      <a:pt x="1433" y="4043"/>
                      <a:pt x="1725" y="4043"/>
                    </a:cubicBezTo>
                    <a:cubicBezTo>
                      <a:pt x="1807" y="4043"/>
                      <a:pt x="1889" y="4037"/>
                      <a:pt x="1973" y="4023"/>
                    </a:cubicBezTo>
                    <a:cubicBezTo>
                      <a:pt x="2294" y="3970"/>
                      <a:pt x="2598" y="3798"/>
                      <a:pt x="2776" y="3520"/>
                    </a:cubicBezTo>
                    <a:cubicBezTo>
                      <a:pt x="2940" y="3263"/>
                      <a:pt x="2995" y="2920"/>
                      <a:pt x="2891" y="2629"/>
                    </a:cubicBezTo>
                    <a:cubicBezTo>
                      <a:pt x="2772" y="2292"/>
                      <a:pt x="2477" y="2129"/>
                      <a:pt x="2165" y="2010"/>
                    </a:cubicBezTo>
                    <a:cubicBezTo>
                      <a:pt x="2409" y="1455"/>
                      <a:pt x="2609" y="794"/>
                      <a:pt x="2170" y="282"/>
                    </a:cubicBezTo>
                    <a:cubicBezTo>
                      <a:pt x="2009" y="95"/>
                      <a:pt x="1781" y="0"/>
                      <a:pt x="15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6" name="Google Shape;6516;p62"/>
              <p:cNvSpPr/>
              <p:nvPr/>
            </p:nvSpPr>
            <p:spPr>
              <a:xfrm>
                <a:off x="1311175" y="1426075"/>
                <a:ext cx="98125" cy="113850"/>
              </a:xfrm>
              <a:custGeom>
                <a:avLst/>
                <a:gdLst/>
                <a:ahLst/>
                <a:cxnLst/>
                <a:rect l="l" t="t" r="r" b="b"/>
                <a:pathLst>
                  <a:path w="3925" h="4554" extrusionOk="0">
                    <a:moveTo>
                      <a:pt x="823" y="1"/>
                    </a:moveTo>
                    <a:cubicBezTo>
                      <a:pt x="548" y="1"/>
                      <a:pt x="290" y="74"/>
                      <a:pt x="160" y="362"/>
                    </a:cubicBezTo>
                    <a:cubicBezTo>
                      <a:pt x="0" y="714"/>
                      <a:pt x="25" y="1151"/>
                      <a:pt x="153" y="1507"/>
                    </a:cubicBezTo>
                    <a:cubicBezTo>
                      <a:pt x="289" y="1889"/>
                      <a:pt x="547" y="2222"/>
                      <a:pt x="894" y="2435"/>
                    </a:cubicBezTo>
                    <a:cubicBezTo>
                      <a:pt x="745" y="2926"/>
                      <a:pt x="1123" y="3443"/>
                      <a:pt x="1605" y="3589"/>
                    </a:cubicBezTo>
                    <a:cubicBezTo>
                      <a:pt x="1699" y="3618"/>
                      <a:pt x="1793" y="3631"/>
                      <a:pt x="1886" y="3631"/>
                    </a:cubicBezTo>
                    <a:cubicBezTo>
                      <a:pt x="2358" y="3631"/>
                      <a:pt x="2794" y="3289"/>
                      <a:pt x="3057" y="2908"/>
                    </a:cubicBezTo>
                    <a:lnTo>
                      <a:pt x="3057" y="2908"/>
                    </a:lnTo>
                    <a:cubicBezTo>
                      <a:pt x="3050" y="2938"/>
                      <a:pt x="3042" y="2967"/>
                      <a:pt x="3036" y="2997"/>
                    </a:cubicBezTo>
                    <a:cubicBezTo>
                      <a:pt x="2987" y="3209"/>
                      <a:pt x="2948" y="3421"/>
                      <a:pt x="2916" y="3636"/>
                    </a:cubicBezTo>
                    <a:cubicBezTo>
                      <a:pt x="2889" y="3814"/>
                      <a:pt x="2851" y="4001"/>
                      <a:pt x="2878" y="4180"/>
                    </a:cubicBezTo>
                    <a:cubicBezTo>
                      <a:pt x="2913" y="4415"/>
                      <a:pt x="3098" y="4553"/>
                      <a:pt x="3299" y="4553"/>
                    </a:cubicBezTo>
                    <a:cubicBezTo>
                      <a:pt x="3396" y="4553"/>
                      <a:pt x="3496" y="4521"/>
                      <a:pt x="3585" y="4453"/>
                    </a:cubicBezTo>
                    <a:cubicBezTo>
                      <a:pt x="3892" y="4219"/>
                      <a:pt x="3925" y="3749"/>
                      <a:pt x="3899" y="3397"/>
                    </a:cubicBezTo>
                    <a:cubicBezTo>
                      <a:pt x="3898" y="3381"/>
                      <a:pt x="3897" y="3364"/>
                      <a:pt x="3896" y="3348"/>
                    </a:cubicBezTo>
                    <a:cubicBezTo>
                      <a:pt x="3859" y="3344"/>
                      <a:pt x="3824" y="3331"/>
                      <a:pt x="3792" y="3311"/>
                    </a:cubicBezTo>
                    <a:cubicBezTo>
                      <a:pt x="3643" y="3216"/>
                      <a:pt x="3573" y="3002"/>
                      <a:pt x="3503" y="2852"/>
                    </a:cubicBezTo>
                    <a:cubicBezTo>
                      <a:pt x="3325" y="2474"/>
                      <a:pt x="3178" y="2085"/>
                      <a:pt x="3063" y="1685"/>
                    </a:cubicBezTo>
                    <a:cubicBezTo>
                      <a:pt x="3010" y="1501"/>
                      <a:pt x="2926" y="1283"/>
                      <a:pt x="2975" y="1090"/>
                    </a:cubicBezTo>
                    <a:cubicBezTo>
                      <a:pt x="2991" y="1027"/>
                      <a:pt x="3022" y="970"/>
                      <a:pt x="3067" y="923"/>
                    </a:cubicBezTo>
                    <a:cubicBezTo>
                      <a:pt x="3056" y="902"/>
                      <a:pt x="3046" y="881"/>
                      <a:pt x="3036" y="859"/>
                    </a:cubicBez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7" name="Google Shape;6517;p62"/>
              <p:cNvSpPr/>
              <p:nvPr/>
            </p:nvSpPr>
            <p:spPr>
              <a:xfrm>
                <a:off x="1391000" y="1446400"/>
                <a:ext cx="5025" cy="8200"/>
              </a:xfrm>
              <a:custGeom>
                <a:avLst/>
                <a:gdLst/>
                <a:ahLst/>
                <a:cxnLst/>
                <a:rect l="l" t="t" r="r" b="b"/>
                <a:pathLst>
                  <a:path w="201" h="328" extrusionOk="0">
                    <a:moveTo>
                      <a:pt x="161" y="1"/>
                    </a:moveTo>
                    <a:cubicBezTo>
                      <a:pt x="149" y="9"/>
                      <a:pt x="135" y="15"/>
                      <a:pt x="121" y="20"/>
                    </a:cubicBezTo>
                    <a:cubicBezTo>
                      <a:pt x="139" y="105"/>
                      <a:pt x="71" y="178"/>
                      <a:pt x="0" y="189"/>
                    </a:cubicBezTo>
                    <a:cubicBezTo>
                      <a:pt x="47" y="234"/>
                      <a:pt x="93" y="280"/>
                      <a:pt x="137" y="328"/>
                    </a:cubicBezTo>
                    <a:cubicBezTo>
                      <a:pt x="156" y="225"/>
                      <a:pt x="177" y="123"/>
                      <a:pt x="200" y="21"/>
                    </a:cubicBezTo>
                    <a:cubicBezTo>
                      <a:pt x="188"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8" name="Google Shape;6518;p62"/>
              <p:cNvSpPr/>
              <p:nvPr/>
            </p:nvSpPr>
            <p:spPr>
              <a:xfrm>
                <a:off x="1407775" y="1502350"/>
                <a:ext cx="3950" cy="7475"/>
              </a:xfrm>
              <a:custGeom>
                <a:avLst/>
                <a:gdLst/>
                <a:ahLst/>
                <a:cxnLst/>
                <a:rect l="l" t="t" r="r" b="b"/>
                <a:pathLst>
                  <a:path w="158" h="299" extrusionOk="0">
                    <a:moveTo>
                      <a:pt x="0" y="0"/>
                    </a:moveTo>
                    <a:lnTo>
                      <a:pt x="0" y="0"/>
                    </a:lnTo>
                    <a:cubicBezTo>
                      <a:pt x="13" y="99"/>
                      <a:pt x="23" y="198"/>
                      <a:pt x="32" y="297"/>
                    </a:cubicBezTo>
                    <a:cubicBezTo>
                      <a:pt x="39" y="298"/>
                      <a:pt x="47" y="298"/>
                      <a:pt x="54" y="298"/>
                    </a:cubicBezTo>
                    <a:cubicBezTo>
                      <a:pt x="90" y="298"/>
                      <a:pt x="126" y="289"/>
                      <a:pt x="157" y="273"/>
                    </a:cubicBezTo>
                    <a:cubicBezTo>
                      <a:pt x="129" y="228"/>
                      <a:pt x="102" y="183"/>
                      <a:pt x="75" y="139"/>
                    </a:cubicBezTo>
                    <a:cubicBezTo>
                      <a:pt x="50" y="93"/>
                      <a:pt x="24"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19" name="Google Shape;6519;p62"/>
              <p:cNvSpPr/>
              <p:nvPr/>
            </p:nvSpPr>
            <p:spPr>
              <a:xfrm>
                <a:off x="1384325" y="1446900"/>
                <a:ext cx="32250" cy="62900"/>
              </a:xfrm>
              <a:custGeom>
                <a:avLst/>
                <a:gdLst/>
                <a:ahLst/>
                <a:cxnLst/>
                <a:rect l="l" t="t" r="r" b="b"/>
                <a:pathLst>
                  <a:path w="1290" h="2516" extrusionOk="0">
                    <a:moveTo>
                      <a:pt x="467" y="1"/>
                    </a:moveTo>
                    <a:cubicBezTo>
                      <a:pt x="445" y="103"/>
                      <a:pt x="423" y="205"/>
                      <a:pt x="404" y="308"/>
                    </a:cubicBezTo>
                    <a:cubicBezTo>
                      <a:pt x="360" y="260"/>
                      <a:pt x="314" y="214"/>
                      <a:pt x="267" y="170"/>
                    </a:cubicBezTo>
                    <a:cubicBezTo>
                      <a:pt x="261" y="171"/>
                      <a:pt x="254" y="171"/>
                      <a:pt x="248" y="171"/>
                    </a:cubicBezTo>
                    <a:cubicBezTo>
                      <a:pt x="208" y="171"/>
                      <a:pt x="170" y="151"/>
                      <a:pt x="147" y="103"/>
                    </a:cubicBezTo>
                    <a:cubicBezTo>
                      <a:pt x="145" y="99"/>
                      <a:pt x="143" y="94"/>
                      <a:pt x="141" y="91"/>
                    </a:cubicBezTo>
                    <a:cubicBezTo>
                      <a:pt x="97" y="138"/>
                      <a:pt x="65" y="195"/>
                      <a:pt x="49" y="258"/>
                    </a:cubicBezTo>
                    <a:cubicBezTo>
                      <a:pt x="0" y="450"/>
                      <a:pt x="84" y="668"/>
                      <a:pt x="137" y="853"/>
                    </a:cubicBezTo>
                    <a:cubicBezTo>
                      <a:pt x="253" y="1252"/>
                      <a:pt x="400" y="1642"/>
                      <a:pt x="577" y="2019"/>
                    </a:cubicBezTo>
                    <a:cubicBezTo>
                      <a:pt x="648" y="2170"/>
                      <a:pt x="717" y="2384"/>
                      <a:pt x="866" y="2478"/>
                    </a:cubicBezTo>
                    <a:cubicBezTo>
                      <a:pt x="898" y="2498"/>
                      <a:pt x="933" y="2511"/>
                      <a:pt x="970" y="2515"/>
                    </a:cubicBezTo>
                    <a:cubicBezTo>
                      <a:pt x="961" y="2416"/>
                      <a:pt x="951" y="2317"/>
                      <a:pt x="938" y="2218"/>
                    </a:cubicBezTo>
                    <a:lnTo>
                      <a:pt x="938" y="2218"/>
                    </a:lnTo>
                    <a:cubicBezTo>
                      <a:pt x="962" y="2265"/>
                      <a:pt x="988" y="2311"/>
                      <a:pt x="1013" y="2357"/>
                    </a:cubicBezTo>
                    <a:cubicBezTo>
                      <a:pt x="1040" y="2402"/>
                      <a:pt x="1067" y="2447"/>
                      <a:pt x="1095" y="2492"/>
                    </a:cubicBezTo>
                    <a:cubicBezTo>
                      <a:pt x="1153" y="2459"/>
                      <a:pt x="1194" y="2406"/>
                      <a:pt x="1210" y="2342"/>
                    </a:cubicBezTo>
                    <a:cubicBezTo>
                      <a:pt x="1219" y="2312"/>
                      <a:pt x="1225" y="2281"/>
                      <a:pt x="1231" y="2249"/>
                    </a:cubicBezTo>
                    <a:cubicBezTo>
                      <a:pt x="1290" y="2116"/>
                      <a:pt x="1268" y="1948"/>
                      <a:pt x="1252" y="1808"/>
                    </a:cubicBezTo>
                    <a:cubicBezTo>
                      <a:pt x="1251" y="1807"/>
                      <a:pt x="1251" y="1806"/>
                      <a:pt x="1252" y="1806"/>
                    </a:cubicBezTo>
                    <a:cubicBezTo>
                      <a:pt x="1252" y="1793"/>
                      <a:pt x="1251" y="1782"/>
                      <a:pt x="1250" y="1770"/>
                    </a:cubicBezTo>
                    <a:cubicBezTo>
                      <a:pt x="1242" y="1584"/>
                      <a:pt x="1215" y="1399"/>
                      <a:pt x="1173" y="1217"/>
                    </a:cubicBezTo>
                    <a:cubicBezTo>
                      <a:pt x="1072" y="806"/>
                      <a:pt x="881" y="422"/>
                      <a:pt x="614" y="93"/>
                    </a:cubicBezTo>
                    <a:cubicBezTo>
                      <a:pt x="594" y="68"/>
                      <a:pt x="564" y="53"/>
                      <a:pt x="533" y="53"/>
                    </a:cubicBezTo>
                    <a:cubicBezTo>
                      <a:pt x="530" y="53"/>
                      <a:pt x="527" y="54"/>
                      <a:pt x="523" y="54"/>
                    </a:cubicBezTo>
                    <a:cubicBezTo>
                      <a:pt x="515" y="48"/>
                      <a:pt x="505" y="43"/>
                      <a:pt x="495" y="38"/>
                    </a:cubicBezTo>
                    <a:cubicBezTo>
                      <a:pt x="488"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0" name="Google Shape;6520;p62"/>
              <p:cNvSpPr/>
              <p:nvPr/>
            </p:nvSpPr>
            <p:spPr>
              <a:xfrm>
                <a:off x="1355050" y="1390050"/>
                <a:ext cx="42700" cy="58625"/>
              </a:xfrm>
              <a:custGeom>
                <a:avLst/>
                <a:gdLst/>
                <a:ahLst/>
                <a:cxnLst/>
                <a:rect l="l" t="t" r="r" b="b"/>
                <a:pathLst>
                  <a:path w="1708" h="2345" extrusionOk="0">
                    <a:moveTo>
                      <a:pt x="1439" y="0"/>
                    </a:moveTo>
                    <a:cubicBezTo>
                      <a:pt x="1407" y="0"/>
                      <a:pt x="1374" y="7"/>
                      <a:pt x="1342" y="21"/>
                    </a:cubicBezTo>
                    <a:cubicBezTo>
                      <a:pt x="1215" y="77"/>
                      <a:pt x="1181" y="238"/>
                      <a:pt x="1245" y="353"/>
                    </a:cubicBezTo>
                    <a:cubicBezTo>
                      <a:pt x="1257" y="398"/>
                      <a:pt x="1285" y="439"/>
                      <a:pt x="1324" y="468"/>
                    </a:cubicBezTo>
                    <a:cubicBezTo>
                      <a:pt x="1339" y="480"/>
                      <a:pt x="1356" y="490"/>
                      <a:pt x="1374" y="497"/>
                    </a:cubicBezTo>
                    <a:lnTo>
                      <a:pt x="1374" y="649"/>
                    </a:lnTo>
                    <a:cubicBezTo>
                      <a:pt x="1375" y="816"/>
                      <a:pt x="1376" y="983"/>
                      <a:pt x="1376" y="1150"/>
                    </a:cubicBezTo>
                    <a:cubicBezTo>
                      <a:pt x="1378" y="1403"/>
                      <a:pt x="1379" y="1656"/>
                      <a:pt x="1380" y="1910"/>
                    </a:cubicBezTo>
                    <a:cubicBezTo>
                      <a:pt x="1145" y="1464"/>
                      <a:pt x="871" y="1037"/>
                      <a:pt x="563" y="637"/>
                    </a:cubicBezTo>
                    <a:cubicBezTo>
                      <a:pt x="554" y="625"/>
                      <a:pt x="542" y="612"/>
                      <a:pt x="528" y="602"/>
                    </a:cubicBezTo>
                    <a:cubicBezTo>
                      <a:pt x="473" y="496"/>
                      <a:pt x="356" y="421"/>
                      <a:pt x="247" y="421"/>
                    </a:cubicBezTo>
                    <a:cubicBezTo>
                      <a:pt x="165" y="421"/>
                      <a:pt x="88" y="464"/>
                      <a:pt x="45" y="568"/>
                    </a:cubicBezTo>
                    <a:cubicBezTo>
                      <a:pt x="1" y="675"/>
                      <a:pt x="37" y="804"/>
                      <a:pt x="124" y="879"/>
                    </a:cubicBezTo>
                    <a:cubicBezTo>
                      <a:pt x="164" y="914"/>
                      <a:pt x="215" y="933"/>
                      <a:pt x="268" y="933"/>
                    </a:cubicBezTo>
                    <a:cubicBezTo>
                      <a:pt x="276" y="933"/>
                      <a:pt x="283" y="933"/>
                      <a:pt x="291" y="932"/>
                    </a:cubicBezTo>
                    <a:cubicBezTo>
                      <a:pt x="339" y="927"/>
                      <a:pt x="373" y="900"/>
                      <a:pt x="409" y="876"/>
                    </a:cubicBezTo>
                    <a:cubicBezTo>
                      <a:pt x="744" y="1322"/>
                      <a:pt x="1035" y="1799"/>
                      <a:pt x="1281" y="2300"/>
                    </a:cubicBezTo>
                    <a:cubicBezTo>
                      <a:pt x="1298" y="2315"/>
                      <a:pt x="1315" y="2330"/>
                      <a:pt x="1331" y="2345"/>
                    </a:cubicBezTo>
                    <a:cubicBezTo>
                      <a:pt x="1392" y="2291"/>
                      <a:pt x="1469" y="2258"/>
                      <a:pt x="1551" y="2251"/>
                    </a:cubicBezTo>
                    <a:cubicBezTo>
                      <a:pt x="1556" y="2251"/>
                      <a:pt x="1561" y="2250"/>
                      <a:pt x="1567" y="2250"/>
                    </a:cubicBezTo>
                    <a:cubicBezTo>
                      <a:pt x="1577" y="2250"/>
                      <a:pt x="1588" y="2252"/>
                      <a:pt x="1599" y="2255"/>
                    </a:cubicBezTo>
                    <a:cubicBezTo>
                      <a:pt x="1632" y="2231"/>
                      <a:pt x="1651" y="2192"/>
                      <a:pt x="1649" y="2151"/>
                    </a:cubicBezTo>
                    <a:cubicBezTo>
                      <a:pt x="1647" y="1606"/>
                      <a:pt x="1644" y="1062"/>
                      <a:pt x="1642" y="517"/>
                    </a:cubicBezTo>
                    <a:cubicBezTo>
                      <a:pt x="1642" y="489"/>
                      <a:pt x="1642" y="458"/>
                      <a:pt x="1643" y="426"/>
                    </a:cubicBezTo>
                    <a:cubicBezTo>
                      <a:pt x="1686" y="377"/>
                      <a:pt x="1707" y="314"/>
                      <a:pt x="1705" y="249"/>
                    </a:cubicBezTo>
                    <a:cubicBezTo>
                      <a:pt x="1699" y="109"/>
                      <a:pt x="1572" y="0"/>
                      <a:pt x="14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1" name="Google Shape;6521;p62"/>
              <p:cNvSpPr/>
              <p:nvPr/>
            </p:nvSpPr>
            <p:spPr>
              <a:xfrm>
                <a:off x="1387050" y="1447550"/>
                <a:ext cx="1300" cy="1625"/>
              </a:xfrm>
              <a:custGeom>
                <a:avLst/>
                <a:gdLst/>
                <a:ahLst/>
                <a:cxnLst/>
                <a:rect l="l" t="t" r="r" b="b"/>
                <a:pathLst>
                  <a:path w="52" h="65" extrusionOk="0">
                    <a:moveTo>
                      <a:pt x="1" y="0"/>
                    </a:moveTo>
                    <a:cubicBezTo>
                      <a:pt x="11" y="22"/>
                      <a:pt x="21" y="43"/>
                      <a:pt x="32" y="64"/>
                    </a:cubicBezTo>
                    <a:cubicBezTo>
                      <a:pt x="38" y="58"/>
                      <a:pt x="44" y="51"/>
                      <a:pt x="52" y="45"/>
                    </a:cubicBezTo>
                    <a:cubicBezTo>
                      <a:pt x="35" y="30"/>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2" name="Google Shape;6522;p62"/>
              <p:cNvSpPr/>
              <p:nvPr/>
            </p:nvSpPr>
            <p:spPr>
              <a:xfrm>
                <a:off x="1388325" y="1445825"/>
                <a:ext cx="6800" cy="5300"/>
              </a:xfrm>
              <a:custGeom>
                <a:avLst/>
                <a:gdLst/>
                <a:ahLst/>
                <a:cxnLst/>
                <a:rect l="l" t="t" r="r" b="b"/>
                <a:pathLst>
                  <a:path w="272" h="212" extrusionOk="0">
                    <a:moveTo>
                      <a:pt x="244" y="0"/>
                    </a:moveTo>
                    <a:cubicBezTo>
                      <a:pt x="233" y="0"/>
                      <a:pt x="222" y="7"/>
                      <a:pt x="220" y="19"/>
                    </a:cubicBezTo>
                    <a:lnTo>
                      <a:pt x="220" y="20"/>
                    </a:lnTo>
                    <a:cubicBezTo>
                      <a:pt x="139" y="27"/>
                      <a:pt x="61" y="59"/>
                      <a:pt x="1" y="113"/>
                    </a:cubicBezTo>
                    <a:cubicBezTo>
                      <a:pt x="37" y="145"/>
                      <a:pt x="72" y="178"/>
                      <a:pt x="107" y="212"/>
                    </a:cubicBezTo>
                    <a:cubicBezTo>
                      <a:pt x="178" y="200"/>
                      <a:pt x="246" y="128"/>
                      <a:pt x="227" y="43"/>
                    </a:cubicBezTo>
                    <a:lnTo>
                      <a:pt x="227" y="43"/>
                    </a:lnTo>
                    <a:cubicBezTo>
                      <a:pt x="232" y="47"/>
                      <a:pt x="238" y="49"/>
                      <a:pt x="243" y="49"/>
                    </a:cubicBezTo>
                    <a:cubicBezTo>
                      <a:pt x="258" y="49"/>
                      <a:pt x="272" y="33"/>
                      <a:pt x="266" y="16"/>
                    </a:cubicBezTo>
                    <a:cubicBezTo>
                      <a:pt x="262" y="5"/>
                      <a:pt x="253" y="0"/>
                      <a:pt x="24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3" name="Google Shape;6523;p62"/>
              <p:cNvSpPr/>
              <p:nvPr/>
            </p:nvSpPr>
            <p:spPr>
              <a:xfrm>
                <a:off x="1387825" y="1448625"/>
                <a:ext cx="3200" cy="2550"/>
              </a:xfrm>
              <a:custGeom>
                <a:avLst/>
                <a:gdLst/>
                <a:ahLst/>
                <a:cxnLst/>
                <a:rect l="l" t="t" r="r" b="b"/>
                <a:pathLst>
                  <a:path w="128" h="102" extrusionOk="0">
                    <a:moveTo>
                      <a:pt x="21" y="1"/>
                    </a:moveTo>
                    <a:cubicBezTo>
                      <a:pt x="13" y="8"/>
                      <a:pt x="7" y="15"/>
                      <a:pt x="1" y="21"/>
                    </a:cubicBezTo>
                    <a:cubicBezTo>
                      <a:pt x="3" y="25"/>
                      <a:pt x="5" y="30"/>
                      <a:pt x="6" y="34"/>
                    </a:cubicBezTo>
                    <a:cubicBezTo>
                      <a:pt x="29" y="82"/>
                      <a:pt x="67" y="101"/>
                      <a:pt x="107" y="101"/>
                    </a:cubicBezTo>
                    <a:cubicBezTo>
                      <a:pt x="114" y="101"/>
                      <a:pt x="120" y="101"/>
                      <a:pt x="127" y="100"/>
                    </a:cubicBezTo>
                    <a:cubicBezTo>
                      <a:pt x="92" y="67"/>
                      <a:pt x="57" y="34"/>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4" name="Google Shape;6524;p62"/>
              <p:cNvSpPr/>
              <p:nvPr/>
            </p:nvSpPr>
            <p:spPr>
              <a:xfrm>
                <a:off x="1499800" y="1556875"/>
                <a:ext cx="98125" cy="113850"/>
              </a:xfrm>
              <a:custGeom>
                <a:avLst/>
                <a:gdLst/>
                <a:ahLst/>
                <a:cxnLst/>
                <a:rect l="l" t="t" r="r" b="b"/>
                <a:pathLst>
                  <a:path w="3925" h="4554" extrusionOk="0">
                    <a:moveTo>
                      <a:pt x="822" y="1"/>
                    </a:moveTo>
                    <a:cubicBezTo>
                      <a:pt x="548" y="1"/>
                      <a:pt x="290" y="75"/>
                      <a:pt x="160" y="362"/>
                    </a:cubicBezTo>
                    <a:cubicBezTo>
                      <a:pt x="1" y="713"/>
                      <a:pt x="25" y="1150"/>
                      <a:pt x="153" y="1508"/>
                    </a:cubicBezTo>
                    <a:cubicBezTo>
                      <a:pt x="290" y="1890"/>
                      <a:pt x="547" y="2223"/>
                      <a:pt x="894" y="2435"/>
                    </a:cubicBezTo>
                    <a:cubicBezTo>
                      <a:pt x="746" y="2927"/>
                      <a:pt x="1123" y="3444"/>
                      <a:pt x="1605" y="3589"/>
                    </a:cubicBezTo>
                    <a:cubicBezTo>
                      <a:pt x="1700" y="3618"/>
                      <a:pt x="1794" y="3631"/>
                      <a:pt x="1886" y="3631"/>
                    </a:cubicBezTo>
                    <a:cubicBezTo>
                      <a:pt x="2358" y="3631"/>
                      <a:pt x="2794" y="3290"/>
                      <a:pt x="3057" y="2909"/>
                    </a:cubicBezTo>
                    <a:lnTo>
                      <a:pt x="3057" y="2909"/>
                    </a:lnTo>
                    <a:cubicBezTo>
                      <a:pt x="3051" y="2939"/>
                      <a:pt x="3044" y="2967"/>
                      <a:pt x="3036" y="2997"/>
                    </a:cubicBezTo>
                    <a:cubicBezTo>
                      <a:pt x="2988" y="3209"/>
                      <a:pt x="2948" y="3421"/>
                      <a:pt x="2916" y="3637"/>
                    </a:cubicBezTo>
                    <a:cubicBezTo>
                      <a:pt x="2889" y="3814"/>
                      <a:pt x="2852" y="4001"/>
                      <a:pt x="2879" y="4180"/>
                    </a:cubicBezTo>
                    <a:cubicBezTo>
                      <a:pt x="2913" y="4415"/>
                      <a:pt x="3098" y="4554"/>
                      <a:pt x="3300" y="4554"/>
                    </a:cubicBezTo>
                    <a:cubicBezTo>
                      <a:pt x="3396" y="4554"/>
                      <a:pt x="3496" y="4522"/>
                      <a:pt x="3586" y="4454"/>
                    </a:cubicBezTo>
                    <a:cubicBezTo>
                      <a:pt x="3891" y="4220"/>
                      <a:pt x="3925" y="3749"/>
                      <a:pt x="3900" y="3397"/>
                    </a:cubicBezTo>
                    <a:cubicBezTo>
                      <a:pt x="3899" y="3381"/>
                      <a:pt x="3897" y="3365"/>
                      <a:pt x="3896" y="3348"/>
                    </a:cubicBezTo>
                    <a:cubicBezTo>
                      <a:pt x="3859" y="3344"/>
                      <a:pt x="3824" y="3331"/>
                      <a:pt x="3792" y="3311"/>
                    </a:cubicBezTo>
                    <a:cubicBezTo>
                      <a:pt x="3643" y="3217"/>
                      <a:pt x="3574" y="3002"/>
                      <a:pt x="3503" y="2851"/>
                    </a:cubicBezTo>
                    <a:cubicBezTo>
                      <a:pt x="3326" y="2475"/>
                      <a:pt x="3179" y="2085"/>
                      <a:pt x="3064" y="1685"/>
                    </a:cubicBezTo>
                    <a:cubicBezTo>
                      <a:pt x="3011" y="1501"/>
                      <a:pt x="2927" y="1283"/>
                      <a:pt x="2975" y="1091"/>
                    </a:cubicBezTo>
                    <a:cubicBezTo>
                      <a:pt x="2991" y="1028"/>
                      <a:pt x="3022" y="971"/>
                      <a:pt x="3067" y="923"/>
                    </a:cubicBezTo>
                    <a:cubicBezTo>
                      <a:pt x="3056" y="902"/>
                      <a:pt x="3047" y="881"/>
                      <a:pt x="3036" y="860"/>
                    </a:cubicBezTo>
                    <a:cubicBezTo>
                      <a:pt x="2533" y="431"/>
                      <a:pt x="1911" y="140"/>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5" name="Google Shape;6525;p62"/>
              <p:cNvSpPr/>
              <p:nvPr/>
            </p:nvSpPr>
            <p:spPr>
              <a:xfrm>
                <a:off x="1584600" y="1524050"/>
                <a:ext cx="74900" cy="135400"/>
              </a:xfrm>
              <a:custGeom>
                <a:avLst/>
                <a:gdLst/>
                <a:ahLst/>
                <a:cxnLst/>
                <a:rect l="l" t="t" r="r" b="b"/>
                <a:pathLst>
                  <a:path w="2996" h="5416" extrusionOk="0">
                    <a:moveTo>
                      <a:pt x="1544" y="0"/>
                    </a:moveTo>
                    <a:cubicBezTo>
                      <a:pt x="1481" y="0"/>
                      <a:pt x="1416" y="7"/>
                      <a:pt x="1353" y="20"/>
                    </a:cubicBezTo>
                    <a:cubicBezTo>
                      <a:pt x="1037" y="87"/>
                      <a:pt x="784" y="306"/>
                      <a:pt x="604" y="566"/>
                    </a:cubicBezTo>
                    <a:cubicBezTo>
                      <a:pt x="396" y="865"/>
                      <a:pt x="265" y="1230"/>
                      <a:pt x="152" y="1576"/>
                    </a:cubicBezTo>
                    <a:cubicBezTo>
                      <a:pt x="92" y="1764"/>
                      <a:pt x="43" y="1954"/>
                      <a:pt x="0" y="2147"/>
                    </a:cubicBezTo>
                    <a:cubicBezTo>
                      <a:pt x="12" y="2157"/>
                      <a:pt x="23" y="2170"/>
                      <a:pt x="29" y="2184"/>
                    </a:cubicBezTo>
                    <a:cubicBezTo>
                      <a:pt x="38" y="2188"/>
                      <a:pt x="48" y="2193"/>
                      <a:pt x="58" y="2199"/>
                    </a:cubicBezTo>
                    <a:cubicBezTo>
                      <a:pt x="60" y="2199"/>
                      <a:pt x="62" y="2198"/>
                      <a:pt x="64" y="2198"/>
                    </a:cubicBezTo>
                    <a:cubicBezTo>
                      <a:pt x="96" y="2198"/>
                      <a:pt x="127" y="2213"/>
                      <a:pt x="147" y="2239"/>
                    </a:cubicBezTo>
                    <a:cubicBezTo>
                      <a:pt x="414" y="2568"/>
                      <a:pt x="605" y="2951"/>
                      <a:pt x="706" y="3363"/>
                    </a:cubicBezTo>
                    <a:cubicBezTo>
                      <a:pt x="750" y="3545"/>
                      <a:pt x="775" y="3729"/>
                      <a:pt x="784" y="3916"/>
                    </a:cubicBezTo>
                    <a:cubicBezTo>
                      <a:pt x="784" y="3927"/>
                      <a:pt x="784" y="3939"/>
                      <a:pt x="785" y="3952"/>
                    </a:cubicBezTo>
                    <a:lnTo>
                      <a:pt x="785" y="3954"/>
                    </a:lnTo>
                    <a:cubicBezTo>
                      <a:pt x="801" y="4094"/>
                      <a:pt x="823" y="4262"/>
                      <a:pt x="765" y="4395"/>
                    </a:cubicBezTo>
                    <a:cubicBezTo>
                      <a:pt x="759" y="4427"/>
                      <a:pt x="753" y="4458"/>
                      <a:pt x="744" y="4488"/>
                    </a:cubicBezTo>
                    <a:cubicBezTo>
                      <a:pt x="727" y="4550"/>
                      <a:pt x="686" y="4605"/>
                      <a:pt x="629" y="4637"/>
                    </a:cubicBezTo>
                    <a:cubicBezTo>
                      <a:pt x="709" y="4765"/>
                      <a:pt x="798" y="4887"/>
                      <a:pt x="894" y="5003"/>
                    </a:cubicBezTo>
                    <a:cubicBezTo>
                      <a:pt x="1019" y="5152"/>
                      <a:pt x="1161" y="5312"/>
                      <a:pt x="1347" y="5382"/>
                    </a:cubicBezTo>
                    <a:cubicBezTo>
                      <a:pt x="1405" y="5404"/>
                      <a:pt x="1468" y="5415"/>
                      <a:pt x="1530" y="5415"/>
                    </a:cubicBezTo>
                    <a:cubicBezTo>
                      <a:pt x="1633" y="5415"/>
                      <a:pt x="1734" y="5384"/>
                      <a:pt x="1814" y="5315"/>
                    </a:cubicBezTo>
                    <a:cubicBezTo>
                      <a:pt x="1960" y="5188"/>
                      <a:pt x="1964" y="4996"/>
                      <a:pt x="1885" y="4831"/>
                    </a:cubicBezTo>
                    <a:cubicBezTo>
                      <a:pt x="1721" y="4483"/>
                      <a:pt x="1373" y="4206"/>
                      <a:pt x="1084" y="3967"/>
                    </a:cubicBezTo>
                    <a:cubicBezTo>
                      <a:pt x="1026" y="3919"/>
                      <a:pt x="968" y="3872"/>
                      <a:pt x="909" y="3824"/>
                    </a:cubicBezTo>
                    <a:lnTo>
                      <a:pt x="909" y="3824"/>
                    </a:lnTo>
                    <a:cubicBezTo>
                      <a:pt x="1160" y="3961"/>
                      <a:pt x="1434" y="4044"/>
                      <a:pt x="1726" y="4044"/>
                    </a:cubicBezTo>
                    <a:cubicBezTo>
                      <a:pt x="1808" y="4044"/>
                      <a:pt x="1890" y="4038"/>
                      <a:pt x="1975" y="4024"/>
                    </a:cubicBezTo>
                    <a:cubicBezTo>
                      <a:pt x="2296" y="3971"/>
                      <a:pt x="2599" y="3798"/>
                      <a:pt x="2776" y="3520"/>
                    </a:cubicBezTo>
                    <a:cubicBezTo>
                      <a:pt x="2940" y="3263"/>
                      <a:pt x="2995" y="2919"/>
                      <a:pt x="2892" y="2630"/>
                    </a:cubicBezTo>
                    <a:cubicBezTo>
                      <a:pt x="2773" y="2292"/>
                      <a:pt x="2477" y="2128"/>
                      <a:pt x="2166" y="2009"/>
                    </a:cubicBezTo>
                    <a:cubicBezTo>
                      <a:pt x="2410" y="1456"/>
                      <a:pt x="2611" y="795"/>
                      <a:pt x="2171" y="283"/>
                    </a:cubicBezTo>
                    <a:cubicBezTo>
                      <a:pt x="2010"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6" name="Google Shape;6526;p62"/>
              <p:cNvSpPr/>
              <p:nvPr/>
            </p:nvSpPr>
            <p:spPr>
              <a:xfrm>
                <a:off x="1579625" y="1577200"/>
                <a:ext cx="5025" cy="8200"/>
              </a:xfrm>
              <a:custGeom>
                <a:avLst/>
                <a:gdLst/>
                <a:ahLst/>
                <a:cxnLst/>
                <a:rect l="l" t="t" r="r" b="b"/>
                <a:pathLst>
                  <a:path w="201" h="328" extrusionOk="0">
                    <a:moveTo>
                      <a:pt x="161" y="0"/>
                    </a:moveTo>
                    <a:cubicBezTo>
                      <a:pt x="149" y="10"/>
                      <a:pt x="135" y="16"/>
                      <a:pt x="122" y="21"/>
                    </a:cubicBezTo>
                    <a:cubicBezTo>
                      <a:pt x="140" y="106"/>
                      <a:pt x="72" y="178"/>
                      <a:pt x="0" y="190"/>
                    </a:cubicBezTo>
                    <a:cubicBezTo>
                      <a:pt x="47" y="234"/>
                      <a:pt x="93" y="281"/>
                      <a:pt x="138" y="328"/>
                    </a:cubicBezTo>
                    <a:cubicBezTo>
                      <a:pt x="157" y="226"/>
                      <a:pt x="178" y="123"/>
                      <a:pt x="200" y="21"/>
                    </a:cubicBezTo>
                    <a:cubicBezTo>
                      <a:pt x="189" y="12"/>
                      <a:pt x="176" y="5"/>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7" name="Google Shape;6527;p62"/>
              <p:cNvSpPr/>
              <p:nvPr/>
            </p:nvSpPr>
            <p:spPr>
              <a:xfrm>
                <a:off x="1596400" y="1633150"/>
                <a:ext cx="3950" cy="7475"/>
              </a:xfrm>
              <a:custGeom>
                <a:avLst/>
                <a:gdLst/>
                <a:ahLst/>
                <a:cxnLst/>
                <a:rect l="l" t="t" r="r" b="b"/>
                <a:pathLst>
                  <a:path w="158" h="299" extrusionOk="0">
                    <a:moveTo>
                      <a:pt x="0" y="0"/>
                    </a:moveTo>
                    <a:lnTo>
                      <a:pt x="0" y="0"/>
                    </a:lnTo>
                    <a:cubicBezTo>
                      <a:pt x="13" y="99"/>
                      <a:pt x="24" y="198"/>
                      <a:pt x="32" y="297"/>
                    </a:cubicBezTo>
                    <a:cubicBezTo>
                      <a:pt x="41" y="298"/>
                      <a:pt x="49" y="298"/>
                      <a:pt x="57" y="298"/>
                    </a:cubicBezTo>
                    <a:cubicBezTo>
                      <a:pt x="92" y="298"/>
                      <a:pt x="127" y="290"/>
                      <a:pt x="158" y="273"/>
                    </a:cubicBezTo>
                    <a:cubicBezTo>
                      <a:pt x="129" y="229"/>
                      <a:pt x="102" y="184"/>
                      <a:pt x="76" y="139"/>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8" name="Google Shape;6528;p62"/>
              <p:cNvSpPr/>
              <p:nvPr/>
            </p:nvSpPr>
            <p:spPr>
              <a:xfrm>
                <a:off x="1572950" y="1577700"/>
                <a:ext cx="32275" cy="62925"/>
              </a:xfrm>
              <a:custGeom>
                <a:avLst/>
                <a:gdLst/>
                <a:ahLst/>
                <a:cxnLst/>
                <a:rect l="l" t="t" r="r" b="b"/>
                <a:pathLst>
                  <a:path w="1291" h="2517" extrusionOk="0">
                    <a:moveTo>
                      <a:pt x="467" y="1"/>
                    </a:moveTo>
                    <a:cubicBezTo>
                      <a:pt x="445" y="103"/>
                      <a:pt x="424" y="206"/>
                      <a:pt x="405" y="308"/>
                    </a:cubicBezTo>
                    <a:cubicBezTo>
                      <a:pt x="360" y="260"/>
                      <a:pt x="314" y="214"/>
                      <a:pt x="267" y="170"/>
                    </a:cubicBezTo>
                    <a:cubicBezTo>
                      <a:pt x="261" y="171"/>
                      <a:pt x="254" y="171"/>
                      <a:pt x="248" y="171"/>
                    </a:cubicBezTo>
                    <a:cubicBezTo>
                      <a:pt x="209" y="171"/>
                      <a:pt x="170" y="151"/>
                      <a:pt x="147" y="103"/>
                    </a:cubicBezTo>
                    <a:lnTo>
                      <a:pt x="141" y="91"/>
                    </a:lnTo>
                    <a:cubicBezTo>
                      <a:pt x="97" y="138"/>
                      <a:pt x="65" y="195"/>
                      <a:pt x="51" y="258"/>
                    </a:cubicBezTo>
                    <a:cubicBezTo>
                      <a:pt x="1" y="451"/>
                      <a:pt x="85" y="668"/>
                      <a:pt x="138" y="853"/>
                    </a:cubicBezTo>
                    <a:cubicBezTo>
                      <a:pt x="254" y="1252"/>
                      <a:pt x="400" y="1642"/>
                      <a:pt x="577" y="2018"/>
                    </a:cubicBezTo>
                    <a:cubicBezTo>
                      <a:pt x="648" y="2169"/>
                      <a:pt x="717" y="2384"/>
                      <a:pt x="866" y="2478"/>
                    </a:cubicBezTo>
                    <a:cubicBezTo>
                      <a:pt x="898" y="2499"/>
                      <a:pt x="933" y="2511"/>
                      <a:pt x="970" y="2516"/>
                    </a:cubicBezTo>
                    <a:cubicBezTo>
                      <a:pt x="963" y="2417"/>
                      <a:pt x="951" y="2317"/>
                      <a:pt x="938" y="2219"/>
                    </a:cubicBezTo>
                    <a:lnTo>
                      <a:pt x="938" y="2219"/>
                    </a:lnTo>
                    <a:cubicBezTo>
                      <a:pt x="963" y="2265"/>
                      <a:pt x="988" y="2311"/>
                      <a:pt x="1015" y="2357"/>
                    </a:cubicBezTo>
                    <a:cubicBezTo>
                      <a:pt x="1040" y="2402"/>
                      <a:pt x="1068" y="2447"/>
                      <a:pt x="1096" y="2492"/>
                    </a:cubicBezTo>
                    <a:cubicBezTo>
                      <a:pt x="1153" y="2460"/>
                      <a:pt x="1194" y="2405"/>
                      <a:pt x="1211" y="2342"/>
                    </a:cubicBezTo>
                    <a:cubicBezTo>
                      <a:pt x="1220" y="2312"/>
                      <a:pt x="1225" y="2281"/>
                      <a:pt x="1232" y="2249"/>
                    </a:cubicBezTo>
                    <a:cubicBezTo>
                      <a:pt x="1290" y="2116"/>
                      <a:pt x="1268" y="1948"/>
                      <a:pt x="1252" y="1808"/>
                    </a:cubicBezTo>
                    <a:lnTo>
                      <a:pt x="1252" y="1806"/>
                    </a:lnTo>
                    <a:cubicBezTo>
                      <a:pt x="1252" y="1793"/>
                      <a:pt x="1251" y="1781"/>
                      <a:pt x="1250" y="1770"/>
                    </a:cubicBezTo>
                    <a:cubicBezTo>
                      <a:pt x="1242" y="1584"/>
                      <a:pt x="1217" y="1399"/>
                      <a:pt x="1173" y="1217"/>
                    </a:cubicBezTo>
                    <a:cubicBezTo>
                      <a:pt x="1072" y="805"/>
                      <a:pt x="881" y="422"/>
                      <a:pt x="614" y="93"/>
                    </a:cubicBezTo>
                    <a:cubicBezTo>
                      <a:pt x="595" y="68"/>
                      <a:pt x="565" y="53"/>
                      <a:pt x="534" y="53"/>
                    </a:cubicBezTo>
                    <a:cubicBezTo>
                      <a:pt x="531" y="53"/>
                      <a:pt x="528" y="53"/>
                      <a:pt x="525" y="54"/>
                    </a:cubicBezTo>
                    <a:cubicBezTo>
                      <a:pt x="515" y="47"/>
                      <a:pt x="506" y="43"/>
                      <a:pt x="496" y="38"/>
                    </a:cubicBezTo>
                    <a:cubicBezTo>
                      <a:pt x="489" y="24"/>
                      <a:pt x="479" y="11"/>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29" name="Google Shape;6529;p62"/>
              <p:cNvSpPr/>
              <p:nvPr/>
            </p:nvSpPr>
            <p:spPr>
              <a:xfrm>
                <a:off x="1543725" y="1520850"/>
                <a:ext cx="42675" cy="58625"/>
              </a:xfrm>
              <a:custGeom>
                <a:avLst/>
                <a:gdLst/>
                <a:ahLst/>
                <a:cxnLst/>
                <a:rect l="l" t="t" r="r" b="b"/>
                <a:pathLst>
                  <a:path w="1707" h="2345" extrusionOk="0">
                    <a:moveTo>
                      <a:pt x="1437" y="0"/>
                    </a:moveTo>
                    <a:cubicBezTo>
                      <a:pt x="1405" y="0"/>
                      <a:pt x="1372" y="7"/>
                      <a:pt x="1341" y="21"/>
                    </a:cubicBezTo>
                    <a:cubicBezTo>
                      <a:pt x="1213" y="77"/>
                      <a:pt x="1179" y="238"/>
                      <a:pt x="1243" y="352"/>
                    </a:cubicBezTo>
                    <a:cubicBezTo>
                      <a:pt x="1256" y="398"/>
                      <a:pt x="1283" y="440"/>
                      <a:pt x="1323" y="468"/>
                    </a:cubicBezTo>
                    <a:cubicBezTo>
                      <a:pt x="1338" y="480"/>
                      <a:pt x="1355" y="490"/>
                      <a:pt x="1373" y="497"/>
                    </a:cubicBezTo>
                    <a:cubicBezTo>
                      <a:pt x="1373" y="548"/>
                      <a:pt x="1373" y="598"/>
                      <a:pt x="1374" y="649"/>
                    </a:cubicBezTo>
                    <a:lnTo>
                      <a:pt x="1376" y="1150"/>
                    </a:lnTo>
                    <a:lnTo>
                      <a:pt x="1379" y="1910"/>
                    </a:lnTo>
                    <a:cubicBezTo>
                      <a:pt x="1143" y="1463"/>
                      <a:pt x="870" y="1038"/>
                      <a:pt x="562" y="637"/>
                    </a:cubicBezTo>
                    <a:cubicBezTo>
                      <a:pt x="552" y="625"/>
                      <a:pt x="540" y="613"/>
                      <a:pt x="527" y="602"/>
                    </a:cubicBezTo>
                    <a:cubicBezTo>
                      <a:pt x="472" y="496"/>
                      <a:pt x="355" y="421"/>
                      <a:pt x="246" y="421"/>
                    </a:cubicBezTo>
                    <a:cubicBezTo>
                      <a:pt x="164" y="421"/>
                      <a:pt x="87" y="464"/>
                      <a:pt x="44" y="568"/>
                    </a:cubicBezTo>
                    <a:cubicBezTo>
                      <a:pt x="0" y="674"/>
                      <a:pt x="35" y="804"/>
                      <a:pt x="122" y="879"/>
                    </a:cubicBezTo>
                    <a:cubicBezTo>
                      <a:pt x="162" y="914"/>
                      <a:pt x="214" y="933"/>
                      <a:pt x="266" y="933"/>
                    </a:cubicBezTo>
                    <a:cubicBezTo>
                      <a:pt x="274" y="933"/>
                      <a:pt x="282" y="933"/>
                      <a:pt x="289" y="932"/>
                    </a:cubicBezTo>
                    <a:cubicBezTo>
                      <a:pt x="338" y="928"/>
                      <a:pt x="372" y="901"/>
                      <a:pt x="408" y="875"/>
                    </a:cubicBezTo>
                    <a:cubicBezTo>
                      <a:pt x="743" y="1322"/>
                      <a:pt x="1035" y="1799"/>
                      <a:pt x="1279" y="2301"/>
                    </a:cubicBezTo>
                    <a:cubicBezTo>
                      <a:pt x="1296" y="2316"/>
                      <a:pt x="1313" y="2330"/>
                      <a:pt x="1330" y="2345"/>
                    </a:cubicBezTo>
                    <a:cubicBezTo>
                      <a:pt x="1391" y="2291"/>
                      <a:pt x="1468" y="2258"/>
                      <a:pt x="1549" y="2251"/>
                    </a:cubicBezTo>
                    <a:cubicBezTo>
                      <a:pt x="1554" y="2251"/>
                      <a:pt x="1558" y="2250"/>
                      <a:pt x="1562" y="2250"/>
                    </a:cubicBezTo>
                    <a:cubicBezTo>
                      <a:pt x="1574" y="2250"/>
                      <a:pt x="1585" y="2252"/>
                      <a:pt x="1597" y="2254"/>
                    </a:cubicBezTo>
                    <a:cubicBezTo>
                      <a:pt x="1630" y="2231"/>
                      <a:pt x="1649" y="2193"/>
                      <a:pt x="1647" y="2151"/>
                    </a:cubicBezTo>
                    <a:cubicBezTo>
                      <a:pt x="1645" y="1607"/>
                      <a:pt x="1643" y="1061"/>
                      <a:pt x="1641" y="517"/>
                    </a:cubicBezTo>
                    <a:cubicBezTo>
                      <a:pt x="1641" y="490"/>
                      <a:pt x="1641" y="458"/>
                      <a:pt x="1642" y="426"/>
                    </a:cubicBezTo>
                    <a:cubicBezTo>
                      <a:pt x="1684" y="377"/>
                      <a:pt x="1706" y="314"/>
                      <a:pt x="1703" y="250"/>
                    </a:cubicBezTo>
                    <a:cubicBezTo>
                      <a:pt x="1697"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0" name="Google Shape;6530;p62"/>
              <p:cNvSpPr/>
              <p:nvPr/>
            </p:nvSpPr>
            <p:spPr>
              <a:xfrm>
                <a:off x="1575700" y="1578375"/>
                <a:ext cx="1300" cy="1575"/>
              </a:xfrm>
              <a:custGeom>
                <a:avLst/>
                <a:gdLst/>
                <a:ahLst/>
                <a:cxnLst/>
                <a:rect l="l" t="t" r="r" b="b"/>
                <a:pathLst>
                  <a:path w="52" h="63" extrusionOk="0">
                    <a:moveTo>
                      <a:pt x="0" y="0"/>
                    </a:moveTo>
                    <a:cubicBezTo>
                      <a:pt x="11" y="21"/>
                      <a:pt x="20" y="42"/>
                      <a:pt x="31" y="63"/>
                    </a:cubicBezTo>
                    <a:cubicBezTo>
                      <a:pt x="37" y="56"/>
                      <a:pt x="44" y="50"/>
                      <a:pt x="51"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1" name="Google Shape;6531;p62"/>
              <p:cNvSpPr/>
              <p:nvPr/>
            </p:nvSpPr>
            <p:spPr>
              <a:xfrm>
                <a:off x="1576975" y="1577100"/>
                <a:ext cx="6675" cy="4850"/>
              </a:xfrm>
              <a:custGeom>
                <a:avLst/>
                <a:gdLst/>
                <a:ahLst/>
                <a:cxnLst/>
                <a:rect l="l" t="t" r="r" b="b"/>
                <a:pathLst>
                  <a:path w="267" h="194" extrusionOk="0">
                    <a:moveTo>
                      <a:pt x="232" y="0"/>
                    </a:moveTo>
                    <a:cubicBezTo>
                      <a:pt x="228" y="0"/>
                      <a:pt x="224" y="1"/>
                      <a:pt x="219" y="1"/>
                    </a:cubicBezTo>
                    <a:cubicBezTo>
                      <a:pt x="138" y="8"/>
                      <a:pt x="61" y="41"/>
                      <a:pt x="0" y="95"/>
                    </a:cubicBezTo>
                    <a:cubicBezTo>
                      <a:pt x="36" y="127"/>
                      <a:pt x="71" y="160"/>
                      <a:pt x="106" y="194"/>
                    </a:cubicBezTo>
                    <a:cubicBezTo>
                      <a:pt x="178" y="182"/>
                      <a:pt x="246" y="110"/>
                      <a:pt x="227" y="25"/>
                    </a:cubicBezTo>
                    <a:cubicBezTo>
                      <a:pt x="241" y="20"/>
                      <a:pt x="255" y="14"/>
                      <a:pt x="267" y="4"/>
                    </a:cubicBezTo>
                    <a:cubicBezTo>
                      <a:pt x="255" y="2"/>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2" name="Google Shape;6532;p62"/>
              <p:cNvSpPr/>
              <p:nvPr/>
            </p:nvSpPr>
            <p:spPr>
              <a:xfrm>
                <a:off x="1576450" y="1579450"/>
                <a:ext cx="3200" cy="2525"/>
              </a:xfrm>
              <a:custGeom>
                <a:avLst/>
                <a:gdLst/>
                <a:ahLst/>
                <a:cxnLst/>
                <a:rect l="l" t="t" r="r" b="b"/>
                <a:pathLst>
                  <a:path w="128" h="101" extrusionOk="0">
                    <a:moveTo>
                      <a:pt x="21" y="1"/>
                    </a:moveTo>
                    <a:cubicBezTo>
                      <a:pt x="14" y="7"/>
                      <a:pt x="7" y="13"/>
                      <a:pt x="1" y="20"/>
                    </a:cubicBezTo>
                    <a:lnTo>
                      <a:pt x="7" y="33"/>
                    </a:lnTo>
                    <a:cubicBezTo>
                      <a:pt x="30" y="80"/>
                      <a:pt x="67" y="101"/>
                      <a:pt x="106" y="101"/>
                    </a:cubicBezTo>
                    <a:cubicBezTo>
                      <a:pt x="113" y="101"/>
                      <a:pt x="120" y="100"/>
                      <a:pt x="127" y="99"/>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3" name="Google Shape;6533;p62"/>
              <p:cNvSpPr/>
              <p:nvPr/>
            </p:nvSpPr>
            <p:spPr>
              <a:xfrm>
                <a:off x="1232475" y="1582025"/>
                <a:ext cx="25250" cy="27675"/>
              </a:xfrm>
              <a:custGeom>
                <a:avLst/>
                <a:gdLst/>
                <a:ahLst/>
                <a:cxnLst/>
                <a:rect l="l" t="t" r="r" b="b"/>
                <a:pathLst>
                  <a:path w="1010" h="1107" extrusionOk="0">
                    <a:moveTo>
                      <a:pt x="529" y="1"/>
                    </a:moveTo>
                    <a:cubicBezTo>
                      <a:pt x="363" y="262"/>
                      <a:pt x="187" y="518"/>
                      <a:pt x="0" y="764"/>
                    </a:cubicBezTo>
                    <a:cubicBezTo>
                      <a:pt x="110" y="891"/>
                      <a:pt x="236" y="1013"/>
                      <a:pt x="394" y="1073"/>
                    </a:cubicBezTo>
                    <a:cubicBezTo>
                      <a:pt x="451" y="1095"/>
                      <a:pt x="514" y="1106"/>
                      <a:pt x="576" y="1106"/>
                    </a:cubicBezTo>
                    <a:cubicBezTo>
                      <a:pt x="679" y="1106"/>
                      <a:pt x="781" y="1074"/>
                      <a:pt x="861" y="1004"/>
                    </a:cubicBezTo>
                    <a:cubicBezTo>
                      <a:pt x="1005" y="879"/>
                      <a:pt x="1009" y="686"/>
                      <a:pt x="932" y="521"/>
                    </a:cubicBezTo>
                    <a:cubicBezTo>
                      <a:pt x="840" y="328"/>
                      <a:pt x="693" y="156"/>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4" name="Google Shape;6534;p62"/>
              <p:cNvSpPr/>
              <p:nvPr/>
            </p:nvSpPr>
            <p:spPr>
              <a:xfrm>
                <a:off x="1208600" y="1474275"/>
                <a:ext cx="74925" cy="101100"/>
              </a:xfrm>
              <a:custGeom>
                <a:avLst/>
                <a:gdLst/>
                <a:ahLst/>
                <a:cxnLst/>
                <a:rect l="l" t="t" r="r" b="b"/>
                <a:pathLst>
                  <a:path w="2997" h="4044" extrusionOk="0">
                    <a:moveTo>
                      <a:pt x="1554" y="1"/>
                    </a:moveTo>
                    <a:lnTo>
                      <a:pt x="1554" y="1"/>
                    </a:lnTo>
                    <a:cubicBezTo>
                      <a:pt x="1572" y="20"/>
                      <a:pt x="1590" y="40"/>
                      <a:pt x="1608" y="60"/>
                    </a:cubicBezTo>
                    <a:cubicBezTo>
                      <a:pt x="1099" y="647"/>
                      <a:pt x="590" y="1233"/>
                      <a:pt x="80" y="1820"/>
                    </a:cubicBezTo>
                    <a:cubicBezTo>
                      <a:pt x="51" y="1928"/>
                      <a:pt x="24" y="2038"/>
                      <a:pt x="1" y="2147"/>
                    </a:cubicBezTo>
                    <a:cubicBezTo>
                      <a:pt x="12" y="2158"/>
                      <a:pt x="22" y="2171"/>
                      <a:pt x="28" y="2185"/>
                    </a:cubicBezTo>
                    <a:cubicBezTo>
                      <a:pt x="38" y="2189"/>
                      <a:pt x="48" y="2194"/>
                      <a:pt x="57" y="2199"/>
                    </a:cubicBezTo>
                    <a:cubicBezTo>
                      <a:pt x="59" y="2199"/>
                      <a:pt x="62" y="2199"/>
                      <a:pt x="64" y="2199"/>
                    </a:cubicBezTo>
                    <a:cubicBezTo>
                      <a:pt x="96" y="2199"/>
                      <a:pt x="126" y="2214"/>
                      <a:pt x="146" y="2240"/>
                    </a:cubicBezTo>
                    <a:cubicBezTo>
                      <a:pt x="279" y="2404"/>
                      <a:pt x="393" y="2581"/>
                      <a:pt x="488" y="2768"/>
                    </a:cubicBezTo>
                    <a:cubicBezTo>
                      <a:pt x="946" y="3084"/>
                      <a:pt x="1378" y="3436"/>
                      <a:pt x="1778" y="3822"/>
                    </a:cubicBezTo>
                    <a:cubicBezTo>
                      <a:pt x="1736" y="3896"/>
                      <a:pt x="1693" y="3970"/>
                      <a:pt x="1650" y="4042"/>
                    </a:cubicBezTo>
                    <a:cubicBezTo>
                      <a:pt x="1674" y="4043"/>
                      <a:pt x="1699" y="4044"/>
                      <a:pt x="1724" y="4044"/>
                    </a:cubicBezTo>
                    <a:cubicBezTo>
                      <a:pt x="1808" y="4044"/>
                      <a:pt x="1892" y="4037"/>
                      <a:pt x="1975" y="4023"/>
                    </a:cubicBezTo>
                    <a:cubicBezTo>
                      <a:pt x="2296" y="3970"/>
                      <a:pt x="2599" y="3797"/>
                      <a:pt x="2778" y="3520"/>
                    </a:cubicBezTo>
                    <a:cubicBezTo>
                      <a:pt x="2941" y="3263"/>
                      <a:pt x="2997" y="2919"/>
                      <a:pt x="2893" y="2629"/>
                    </a:cubicBezTo>
                    <a:cubicBezTo>
                      <a:pt x="2772" y="2293"/>
                      <a:pt x="2478" y="2129"/>
                      <a:pt x="2165" y="2010"/>
                    </a:cubicBezTo>
                    <a:cubicBezTo>
                      <a:pt x="2410" y="1455"/>
                      <a:pt x="2611" y="795"/>
                      <a:pt x="2171" y="283"/>
                    </a:cubicBezTo>
                    <a:cubicBezTo>
                      <a:pt x="2011" y="98"/>
                      <a:pt x="1788" y="3"/>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5" name="Google Shape;6535;p62"/>
              <p:cNvSpPr/>
              <p:nvPr/>
            </p:nvSpPr>
            <p:spPr>
              <a:xfrm>
                <a:off x="1203950" y="1527450"/>
                <a:ext cx="4675" cy="7325"/>
              </a:xfrm>
              <a:custGeom>
                <a:avLst/>
                <a:gdLst/>
                <a:ahLst/>
                <a:cxnLst/>
                <a:rect l="l" t="t" r="r" b="b"/>
                <a:pathLst>
                  <a:path w="187" h="293" extrusionOk="0">
                    <a:moveTo>
                      <a:pt x="148" y="0"/>
                    </a:moveTo>
                    <a:cubicBezTo>
                      <a:pt x="136" y="9"/>
                      <a:pt x="123" y="15"/>
                      <a:pt x="108" y="19"/>
                    </a:cubicBezTo>
                    <a:cubicBezTo>
                      <a:pt x="125" y="99"/>
                      <a:pt x="67" y="167"/>
                      <a:pt x="1" y="185"/>
                    </a:cubicBezTo>
                    <a:cubicBezTo>
                      <a:pt x="17" y="214"/>
                      <a:pt x="40" y="238"/>
                      <a:pt x="69" y="255"/>
                    </a:cubicBezTo>
                    <a:cubicBezTo>
                      <a:pt x="90" y="267"/>
                      <a:pt x="110" y="280"/>
                      <a:pt x="130" y="292"/>
                    </a:cubicBezTo>
                    <a:cubicBezTo>
                      <a:pt x="148" y="201"/>
                      <a:pt x="168" y="111"/>
                      <a:pt x="187" y="20"/>
                    </a:cubicBezTo>
                    <a:cubicBezTo>
                      <a:pt x="175" y="11"/>
                      <a:pt x="162" y="3"/>
                      <a:pt x="148"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6" name="Google Shape;6536;p62"/>
              <p:cNvSpPr/>
              <p:nvPr/>
            </p:nvSpPr>
            <p:spPr>
              <a:xfrm>
                <a:off x="1207200" y="1527950"/>
                <a:ext cx="13600" cy="15550"/>
              </a:xfrm>
              <a:custGeom>
                <a:avLst/>
                <a:gdLst/>
                <a:ahLst/>
                <a:cxnLst/>
                <a:rect l="l" t="t" r="r" b="b"/>
                <a:pathLst>
                  <a:path w="544" h="622" extrusionOk="0">
                    <a:moveTo>
                      <a:pt x="57" y="0"/>
                    </a:moveTo>
                    <a:cubicBezTo>
                      <a:pt x="37" y="91"/>
                      <a:pt x="17" y="181"/>
                      <a:pt x="0" y="272"/>
                    </a:cubicBezTo>
                    <a:cubicBezTo>
                      <a:pt x="185" y="383"/>
                      <a:pt x="367" y="499"/>
                      <a:pt x="544" y="621"/>
                    </a:cubicBezTo>
                    <a:cubicBezTo>
                      <a:pt x="449" y="433"/>
                      <a:pt x="335" y="255"/>
                      <a:pt x="203" y="92"/>
                    </a:cubicBezTo>
                    <a:cubicBezTo>
                      <a:pt x="183" y="67"/>
                      <a:pt x="154" y="52"/>
                      <a:pt x="122" y="52"/>
                    </a:cubicBezTo>
                    <a:cubicBezTo>
                      <a:pt x="119" y="52"/>
                      <a:pt x="116" y="52"/>
                      <a:pt x="113" y="52"/>
                    </a:cubicBezTo>
                    <a:cubicBezTo>
                      <a:pt x="105" y="47"/>
                      <a:pt x="95" y="42"/>
                      <a:pt x="84" y="38"/>
                    </a:cubicBezTo>
                    <a:cubicBezTo>
                      <a:pt x="78" y="23"/>
                      <a:pt x="68" y="10"/>
                      <a:pt x="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7" name="Google Shape;6537;p62"/>
              <p:cNvSpPr/>
              <p:nvPr/>
            </p:nvSpPr>
            <p:spPr>
              <a:xfrm>
                <a:off x="1203875" y="1521750"/>
                <a:ext cx="5075" cy="6225"/>
              </a:xfrm>
              <a:custGeom>
                <a:avLst/>
                <a:gdLst/>
                <a:ahLst/>
                <a:cxnLst/>
                <a:rect l="l" t="t" r="r" b="b"/>
                <a:pathLst>
                  <a:path w="203" h="249" extrusionOk="0">
                    <a:moveTo>
                      <a:pt x="201" y="1"/>
                    </a:moveTo>
                    <a:lnTo>
                      <a:pt x="36" y="192"/>
                    </a:lnTo>
                    <a:cubicBezTo>
                      <a:pt x="21" y="209"/>
                      <a:pt x="9" y="227"/>
                      <a:pt x="1" y="248"/>
                    </a:cubicBezTo>
                    <a:cubicBezTo>
                      <a:pt x="33" y="236"/>
                      <a:pt x="69" y="227"/>
                      <a:pt x="104" y="224"/>
                    </a:cubicBezTo>
                    <a:cubicBezTo>
                      <a:pt x="107" y="224"/>
                      <a:pt x="111" y="223"/>
                      <a:pt x="115" y="223"/>
                    </a:cubicBezTo>
                    <a:cubicBezTo>
                      <a:pt x="127" y="223"/>
                      <a:pt x="139" y="225"/>
                      <a:pt x="151" y="228"/>
                    </a:cubicBezTo>
                    <a:cubicBezTo>
                      <a:pt x="184" y="204"/>
                      <a:pt x="203" y="165"/>
                      <a:pt x="201" y="125"/>
                    </a:cubicBezTo>
                    <a:lnTo>
                      <a:pt x="20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8" name="Google Shape;6538;p62"/>
              <p:cNvSpPr/>
              <p:nvPr/>
            </p:nvSpPr>
            <p:spPr>
              <a:xfrm>
                <a:off x="1203275" y="1527325"/>
                <a:ext cx="4400" cy="4775"/>
              </a:xfrm>
              <a:custGeom>
                <a:avLst/>
                <a:gdLst/>
                <a:ahLst/>
                <a:cxnLst/>
                <a:rect l="l" t="t" r="r" b="b"/>
                <a:pathLst>
                  <a:path w="176" h="191" extrusionOk="0">
                    <a:moveTo>
                      <a:pt x="139" y="0"/>
                    </a:moveTo>
                    <a:cubicBezTo>
                      <a:pt x="135" y="0"/>
                      <a:pt x="131" y="1"/>
                      <a:pt x="128" y="1"/>
                    </a:cubicBezTo>
                    <a:cubicBezTo>
                      <a:pt x="93" y="4"/>
                      <a:pt x="57" y="13"/>
                      <a:pt x="23" y="25"/>
                    </a:cubicBezTo>
                    <a:cubicBezTo>
                      <a:pt x="0" y="77"/>
                      <a:pt x="1" y="139"/>
                      <a:pt x="29" y="190"/>
                    </a:cubicBezTo>
                    <a:cubicBezTo>
                      <a:pt x="94" y="172"/>
                      <a:pt x="152" y="104"/>
                      <a:pt x="135" y="24"/>
                    </a:cubicBezTo>
                    <a:cubicBezTo>
                      <a:pt x="150" y="20"/>
                      <a:pt x="163" y="14"/>
                      <a:pt x="175" y="5"/>
                    </a:cubicBezTo>
                    <a:cubicBezTo>
                      <a:pt x="163" y="2"/>
                      <a:pt x="151" y="0"/>
                      <a:pt x="13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39" name="Google Shape;6539;p62"/>
              <p:cNvSpPr/>
              <p:nvPr/>
            </p:nvSpPr>
            <p:spPr>
              <a:xfrm>
                <a:off x="1648925" y="1321500"/>
                <a:ext cx="74875" cy="135425"/>
              </a:xfrm>
              <a:custGeom>
                <a:avLst/>
                <a:gdLst/>
                <a:ahLst/>
                <a:cxnLst/>
                <a:rect l="l" t="t" r="r" b="b"/>
                <a:pathLst>
                  <a:path w="2995" h="5417" extrusionOk="0">
                    <a:moveTo>
                      <a:pt x="1543" y="1"/>
                    </a:moveTo>
                    <a:cubicBezTo>
                      <a:pt x="1480" y="1"/>
                      <a:pt x="1416" y="8"/>
                      <a:pt x="1352" y="21"/>
                    </a:cubicBezTo>
                    <a:cubicBezTo>
                      <a:pt x="1036" y="88"/>
                      <a:pt x="784" y="307"/>
                      <a:pt x="603" y="566"/>
                    </a:cubicBezTo>
                    <a:cubicBezTo>
                      <a:pt x="395" y="866"/>
                      <a:pt x="264" y="1231"/>
                      <a:pt x="151" y="1576"/>
                    </a:cubicBezTo>
                    <a:cubicBezTo>
                      <a:pt x="90" y="1764"/>
                      <a:pt x="42" y="1955"/>
                      <a:pt x="0" y="2147"/>
                    </a:cubicBezTo>
                    <a:cubicBezTo>
                      <a:pt x="12" y="2158"/>
                      <a:pt x="21" y="2170"/>
                      <a:pt x="28" y="2184"/>
                    </a:cubicBezTo>
                    <a:cubicBezTo>
                      <a:pt x="37" y="2189"/>
                      <a:pt x="47" y="2194"/>
                      <a:pt x="56" y="2199"/>
                    </a:cubicBezTo>
                    <a:cubicBezTo>
                      <a:pt x="59" y="2199"/>
                      <a:pt x="61" y="2199"/>
                      <a:pt x="63" y="2199"/>
                    </a:cubicBezTo>
                    <a:cubicBezTo>
                      <a:pt x="96" y="2199"/>
                      <a:pt x="126" y="2214"/>
                      <a:pt x="146" y="2240"/>
                    </a:cubicBezTo>
                    <a:cubicBezTo>
                      <a:pt x="414" y="2568"/>
                      <a:pt x="605" y="2952"/>
                      <a:pt x="705" y="3364"/>
                    </a:cubicBezTo>
                    <a:cubicBezTo>
                      <a:pt x="749" y="3544"/>
                      <a:pt x="775" y="3729"/>
                      <a:pt x="783" y="3915"/>
                    </a:cubicBezTo>
                    <a:cubicBezTo>
                      <a:pt x="783" y="3927"/>
                      <a:pt x="784" y="3940"/>
                      <a:pt x="784" y="3951"/>
                    </a:cubicBezTo>
                    <a:lnTo>
                      <a:pt x="784" y="3955"/>
                    </a:lnTo>
                    <a:cubicBezTo>
                      <a:pt x="801" y="4095"/>
                      <a:pt x="823" y="4263"/>
                      <a:pt x="764" y="4396"/>
                    </a:cubicBezTo>
                    <a:cubicBezTo>
                      <a:pt x="758" y="4427"/>
                      <a:pt x="752" y="4459"/>
                      <a:pt x="743" y="4487"/>
                    </a:cubicBezTo>
                    <a:cubicBezTo>
                      <a:pt x="727" y="4551"/>
                      <a:pt x="685" y="4605"/>
                      <a:pt x="627" y="4637"/>
                    </a:cubicBezTo>
                    <a:cubicBezTo>
                      <a:pt x="708" y="4765"/>
                      <a:pt x="797" y="4888"/>
                      <a:pt x="893" y="5004"/>
                    </a:cubicBezTo>
                    <a:cubicBezTo>
                      <a:pt x="1018" y="5153"/>
                      <a:pt x="1161" y="5311"/>
                      <a:pt x="1347" y="5382"/>
                    </a:cubicBezTo>
                    <a:cubicBezTo>
                      <a:pt x="1405" y="5404"/>
                      <a:pt x="1467" y="5416"/>
                      <a:pt x="1529" y="5416"/>
                    </a:cubicBezTo>
                    <a:cubicBezTo>
                      <a:pt x="1632" y="5416"/>
                      <a:pt x="1734" y="5384"/>
                      <a:pt x="1814" y="5315"/>
                    </a:cubicBezTo>
                    <a:cubicBezTo>
                      <a:pt x="1958" y="5189"/>
                      <a:pt x="1963" y="4997"/>
                      <a:pt x="1885" y="4831"/>
                    </a:cubicBezTo>
                    <a:cubicBezTo>
                      <a:pt x="1721" y="4484"/>
                      <a:pt x="1373" y="4207"/>
                      <a:pt x="1082" y="3967"/>
                    </a:cubicBezTo>
                    <a:cubicBezTo>
                      <a:pt x="1025" y="3920"/>
                      <a:pt x="966" y="3873"/>
                      <a:pt x="908" y="3825"/>
                    </a:cubicBezTo>
                    <a:lnTo>
                      <a:pt x="908" y="3825"/>
                    </a:lnTo>
                    <a:cubicBezTo>
                      <a:pt x="1159" y="3960"/>
                      <a:pt x="1433" y="4044"/>
                      <a:pt x="1725" y="4044"/>
                    </a:cubicBezTo>
                    <a:cubicBezTo>
                      <a:pt x="1807" y="4044"/>
                      <a:pt x="1889" y="4037"/>
                      <a:pt x="1973" y="4024"/>
                    </a:cubicBezTo>
                    <a:cubicBezTo>
                      <a:pt x="2294" y="3971"/>
                      <a:pt x="2598" y="3798"/>
                      <a:pt x="2776" y="3521"/>
                    </a:cubicBezTo>
                    <a:cubicBezTo>
                      <a:pt x="2940" y="3264"/>
                      <a:pt x="2995" y="2920"/>
                      <a:pt x="2891" y="2630"/>
                    </a:cubicBezTo>
                    <a:cubicBezTo>
                      <a:pt x="2773" y="2293"/>
                      <a:pt x="2477" y="2129"/>
                      <a:pt x="2165" y="2010"/>
                    </a:cubicBezTo>
                    <a:cubicBezTo>
                      <a:pt x="2410" y="1455"/>
                      <a:pt x="2610" y="795"/>
                      <a:pt x="2171" y="284"/>
                    </a:cubicBezTo>
                    <a:cubicBezTo>
                      <a:pt x="2010" y="95"/>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0" name="Google Shape;6540;p62"/>
              <p:cNvSpPr/>
              <p:nvPr/>
            </p:nvSpPr>
            <p:spPr>
              <a:xfrm>
                <a:off x="1564125" y="1354350"/>
                <a:ext cx="98150" cy="113850"/>
              </a:xfrm>
              <a:custGeom>
                <a:avLst/>
                <a:gdLst/>
                <a:ahLst/>
                <a:cxnLst/>
                <a:rect l="l" t="t" r="r" b="b"/>
                <a:pathLst>
                  <a:path w="3926" h="4554" extrusionOk="0">
                    <a:moveTo>
                      <a:pt x="823" y="0"/>
                    </a:moveTo>
                    <a:cubicBezTo>
                      <a:pt x="548" y="0"/>
                      <a:pt x="289" y="74"/>
                      <a:pt x="160" y="361"/>
                    </a:cubicBezTo>
                    <a:cubicBezTo>
                      <a:pt x="1" y="713"/>
                      <a:pt x="25" y="1150"/>
                      <a:pt x="153" y="1506"/>
                    </a:cubicBezTo>
                    <a:cubicBezTo>
                      <a:pt x="289" y="1889"/>
                      <a:pt x="547" y="2223"/>
                      <a:pt x="893" y="2434"/>
                    </a:cubicBezTo>
                    <a:cubicBezTo>
                      <a:pt x="745" y="2926"/>
                      <a:pt x="1123" y="3442"/>
                      <a:pt x="1604" y="3589"/>
                    </a:cubicBezTo>
                    <a:cubicBezTo>
                      <a:pt x="1698" y="3618"/>
                      <a:pt x="1792" y="3631"/>
                      <a:pt x="1885" y="3631"/>
                    </a:cubicBezTo>
                    <a:cubicBezTo>
                      <a:pt x="2358" y="3631"/>
                      <a:pt x="2794" y="3289"/>
                      <a:pt x="3057" y="2909"/>
                    </a:cubicBezTo>
                    <a:lnTo>
                      <a:pt x="3057" y="2909"/>
                    </a:lnTo>
                    <a:cubicBezTo>
                      <a:pt x="3050" y="2937"/>
                      <a:pt x="3042" y="2967"/>
                      <a:pt x="3036" y="2997"/>
                    </a:cubicBezTo>
                    <a:cubicBezTo>
                      <a:pt x="2987" y="3208"/>
                      <a:pt x="2948" y="3421"/>
                      <a:pt x="2916" y="3636"/>
                    </a:cubicBezTo>
                    <a:cubicBezTo>
                      <a:pt x="2889" y="3813"/>
                      <a:pt x="2852" y="4000"/>
                      <a:pt x="2879" y="4179"/>
                    </a:cubicBezTo>
                    <a:cubicBezTo>
                      <a:pt x="2914" y="4414"/>
                      <a:pt x="3098" y="4553"/>
                      <a:pt x="3299" y="4553"/>
                    </a:cubicBezTo>
                    <a:cubicBezTo>
                      <a:pt x="3396" y="4553"/>
                      <a:pt x="3497" y="4521"/>
                      <a:pt x="3587" y="4452"/>
                    </a:cubicBezTo>
                    <a:cubicBezTo>
                      <a:pt x="3891" y="4218"/>
                      <a:pt x="3926" y="3748"/>
                      <a:pt x="3900" y="3397"/>
                    </a:cubicBezTo>
                    <a:cubicBezTo>
                      <a:pt x="3899" y="3381"/>
                      <a:pt x="3897" y="3364"/>
                      <a:pt x="3896" y="3348"/>
                    </a:cubicBezTo>
                    <a:cubicBezTo>
                      <a:pt x="3859" y="3343"/>
                      <a:pt x="3824" y="3331"/>
                      <a:pt x="3792" y="3310"/>
                    </a:cubicBezTo>
                    <a:cubicBezTo>
                      <a:pt x="3642" y="3216"/>
                      <a:pt x="3573" y="3002"/>
                      <a:pt x="3503" y="2851"/>
                    </a:cubicBezTo>
                    <a:cubicBezTo>
                      <a:pt x="3325" y="2475"/>
                      <a:pt x="3178" y="2085"/>
                      <a:pt x="3062" y="1685"/>
                    </a:cubicBezTo>
                    <a:cubicBezTo>
                      <a:pt x="3009" y="1501"/>
                      <a:pt x="2926" y="1283"/>
                      <a:pt x="2975" y="1089"/>
                    </a:cubicBezTo>
                    <a:cubicBezTo>
                      <a:pt x="2990" y="1027"/>
                      <a:pt x="3022" y="969"/>
                      <a:pt x="3066" y="923"/>
                    </a:cubicBezTo>
                    <a:cubicBezTo>
                      <a:pt x="3056" y="901"/>
                      <a:pt x="3045" y="880"/>
                      <a:pt x="3036" y="859"/>
                    </a:cubicBezTo>
                    <a:cubicBezTo>
                      <a:pt x="2532" y="430"/>
                      <a:pt x="1910" y="140"/>
                      <a:pt x="1256" y="41"/>
                    </a:cubicBezTo>
                    <a:cubicBezTo>
                      <a:pt x="1118" y="21"/>
                      <a:pt x="969"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1" name="Google Shape;6541;p62"/>
              <p:cNvSpPr/>
              <p:nvPr/>
            </p:nvSpPr>
            <p:spPr>
              <a:xfrm>
                <a:off x="1660700" y="1430625"/>
                <a:ext cx="3950" cy="7450"/>
              </a:xfrm>
              <a:custGeom>
                <a:avLst/>
                <a:gdLst/>
                <a:ahLst/>
                <a:cxnLst/>
                <a:rect l="l" t="t" r="r" b="b"/>
                <a:pathLst>
                  <a:path w="158" h="298" extrusionOk="0">
                    <a:moveTo>
                      <a:pt x="0" y="0"/>
                    </a:moveTo>
                    <a:cubicBezTo>
                      <a:pt x="14" y="99"/>
                      <a:pt x="25" y="198"/>
                      <a:pt x="33" y="297"/>
                    </a:cubicBezTo>
                    <a:cubicBezTo>
                      <a:pt x="40" y="297"/>
                      <a:pt x="47" y="298"/>
                      <a:pt x="54" y="298"/>
                    </a:cubicBezTo>
                    <a:cubicBezTo>
                      <a:pt x="90" y="298"/>
                      <a:pt x="126" y="289"/>
                      <a:pt x="157" y="272"/>
                    </a:cubicBezTo>
                    <a:cubicBezTo>
                      <a:pt x="130" y="228"/>
                      <a:pt x="102" y="183"/>
                      <a:pt x="77" y="138"/>
                    </a:cubicBezTo>
                    <a:cubicBezTo>
                      <a:pt x="50" y="92"/>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2" name="Google Shape;6542;p62"/>
              <p:cNvSpPr/>
              <p:nvPr/>
            </p:nvSpPr>
            <p:spPr>
              <a:xfrm>
                <a:off x="1643950" y="1374675"/>
                <a:ext cx="5000" cy="8200"/>
              </a:xfrm>
              <a:custGeom>
                <a:avLst/>
                <a:gdLst/>
                <a:ahLst/>
                <a:cxnLst/>
                <a:rect l="l" t="t" r="r" b="b"/>
                <a:pathLst>
                  <a:path w="200" h="328" extrusionOk="0">
                    <a:moveTo>
                      <a:pt x="161" y="0"/>
                    </a:moveTo>
                    <a:cubicBezTo>
                      <a:pt x="148" y="9"/>
                      <a:pt x="135" y="16"/>
                      <a:pt x="120" y="20"/>
                    </a:cubicBezTo>
                    <a:cubicBezTo>
                      <a:pt x="140" y="104"/>
                      <a:pt x="71" y="178"/>
                      <a:pt x="0" y="188"/>
                    </a:cubicBezTo>
                    <a:cubicBezTo>
                      <a:pt x="47" y="234"/>
                      <a:pt x="93" y="280"/>
                      <a:pt x="136" y="327"/>
                    </a:cubicBezTo>
                    <a:cubicBezTo>
                      <a:pt x="157" y="224"/>
                      <a:pt x="177" y="122"/>
                      <a:pt x="199" y="20"/>
                    </a:cubicBezTo>
                    <a:cubicBezTo>
                      <a:pt x="187" y="11"/>
                      <a:pt x="175" y="4"/>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3" name="Google Shape;6543;p62"/>
              <p:cNvSpPr/>
              <p:nvPr/>
            </p:nvSpPr>
            <p:spPr>
              <a:xfrm>
                <a:off x="1637275" y="1375175"/>
                <a:ext cx="32275" cy="62875"/>
              </a:xfrm>
              <a:custGeom>
                <a:avLst/>
                <a:gdLst/>
                <a:ahLst/>
                <a:cxnLst/>
                <a:rect l="l" t="t" r="r" b="b"/>
                <a:pathLst>
                  <a:path w="1291" h="2515" extrusionOk="0">
                    <a:moveTo>
                      <a:pt x="466" y="0"/>
                    </a:moveTo>
                    <a:cubicBezTo>
                      <a:pt x="444" y="102"/>
                      <a:pt x="424" y="204"/>
                      <a:pt x="404" y="307"/>
                    </a:cubicBezTo>
                    <a:cubicBezTo>
                      <a:pt x="360" y="260"/>
                      <a:pt x="314" y="214"/>
                      <a:pt x="267" y="168"/>
                    </a:cubicBezTo>
                    <a:cubicBezTo>
                      <a:pt x="260" y="169"/>
                      <a:pt x="254" y="170"/>
                      <a:pt x="247" y="170"/>
                    </a:cubicBezTo>
                    <a:cubicBezTo>
                      <a:pt x="207" y="170"/>
                      <a:pt x="170" y="150"/>
                      <a:pt x="146" y="102"/>
                    </a:cubicBezTo>
                    <a:lnTo>
                      <a:pt x="141" y="90"/>
                    </a:lnTo>
                    <a:cubicBezTo>
                      <a:pt x="96" y="136"/>
                      <a:pt x="65" y="195"/>
                      <a:pt x="49" y="258"/>
                    </a:cubicBezTo>
                    <a:cubicBezTo>
                      <a:pt x="0" y="450"/>
                      <a:pt x="84" y="668"/>
                      <a:pt x="136" y="852"/>
                    </a:cubicBezTo>
                    <a:cubicBezTo>
                      <a:pt x="252" y="1252"/>
                      <a:pt x="399" y="1642"/>
                      <a:pt x="577" y="2018"/>
                    </a:cubicBezTo>
                    <a:cubicBezTo>
                      <a:pt x="647" y="2169"/>
                      <a:pt x="717" y="2384"/>
                      <a:pt x="866" y="2477"/>
                    </a:cubicBezTo>
                    <a:cubicBezTo>
                      <a:pt x="897" y="2498"/>
                      <a:pt x="933" y="2510"/>
                      <a:pt x="970" y="2515"/>
                    </a:cubicBezTo>
                    <a:cubicBezTo>
                      <a:pt x="962" y="2416"/>
                      <a:pt x="951" y="2317"/>
                      <a:pt x="937" y="2218"/>
                    </a:cubicBezTo>
                    <a:lnTo>
                      <a:pt x="937" y="2218"/>
                    </a:lnTo>
                    <a:cubicBezTo>
                      <a:pt x="962" y="2265"/>
                      <a:pt x="987" y="2310"/>
                      <a:pt x="1014" y="2356"/>
                    </a:cubicBezTo>
                    <a:cubicBezTo>
                      <a:pt x="1040" y="2402"/>
                      <a:pt x="1067" y="2447"/>
                      <a:pt x="1094" y="2490"/>
                    </a:cubicBezTo>
                    <a:cubicBezTo>
                      <a:pt x="1152" y="2458"/>
                      <a:pt x="1194" y="2404"/>
                      <a:pt x="1210" y="2341"/>
                    </a:cubicBezTo>
                    <a:cubicBezTo>
                      <a:pt x="1219" y="2312"/>
                      <a:pt x="1225" y="2281"/>
                      <a:pt x="1230" y="2249"/>
                    </a:cubicBezTo>
                    <a:cubicBezTo>
                      <a:pt x="1290" y="2116"/>
                      <a:pt x="1267" y="1948"/>
                      <a:pt x="1251" y="1808"/>
                    </a:cubicBezTo>
                    <a:lnTo>
                      <a:pt x="1251" y="1805"/>
                    </a:lnTo>
                    <a:cubicBezTo>
                      <a:pt x="1251" y="1793"/>
                      <a:pt x="1250" y="1781"/>
                      <a:pt x="1250" y="1768"/>
                    </a:cubicBezTo>
                    <a:cubicBezTo>
                      <a:pt x="1241" y="1582"/>
                      <a:pt x="1216" y="1397"/>
                      <a:pt x="1172" y="1217"/>
                    </a:cubicBezTo>
                    <a:cubicBezTo>
                      <a:pt x="1072" y="805"/>
                      <a:pt x="881" y="421"/>
                      <a:pt x="613" y="93"/>
                    </a:cubicBezTo>
                    <a:cubicBezTo>
                      <a:pt x="593" y="67"/>
                      <a:pt x="563" y="52"/>
                      <a:pt x="530" y="52"/>
                    </a:cubicBezTo>
                    <a:cubicBezTo>
                      <a:pt x="528" y="52"/>
                      <a:pt x="526" y="52"/>
                      <a:pt x="523" y="52"/>
                    </a:cubicBezTo>
                    <a:cubicBezTo>
                      <a:pt x="514" y="47"/>
                      <a:pt x="504" y="42"/>
                      <a:pt x="495" y="37"/>
                    </a:cubicBezTo>
                    <a:cubicBezTo>
                      <a:pt x="488" y="24"/>
                      <a:pt x="479" y="11"/>
                      <a:pt x="4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4" name="Google Shape;6544;p62"/>
              <p:cNvSpPr/>
              <p:nvPr/>
            </p:nvSpPr>
            <p:spPr>
              <a:xfrm>
                <a:off x="1608000" y="1318300"/>
                <a:ext cx="42700" cy="58650"/>
              </a:xfrm>
              <a:custGeom>
                <a:avLst/>
                <a:gdLst/>
                <a:ahLst/>
                <a:cxnLst/>
                <a:rect l="l" t="t" r="r" b="b"/>
                <a:pathLst>
                  <a:path w="1708" h="2346" extrusionOk="0">
                    <a:moveTo>
                      <a:pt x="1439" y="1"/>
                    </a:moveTo>
                    <a:cubicBezTo>
                      <a:pt x="1406" y="1"/>
                      <a:pt x="1374" y="7"/>
                      <a:pt x="1343" y="21"/>
                    </a:cubicBezTo>
                    <a:cubicBezTo>
                      <a:pt x="1215" y="78"/>
                      <a:pt x="1181" y="238"/>
                      <a:pt x="1244" y="353"/>
                    </a:cubicBezTo>
                    <a:cubicBezTo>
                      <a:pt x="1258" y="399"/>
                      <a:pt x="1285" y="439"/>
                      <a:pt x="1323" y="469"/>
                    </a:cubicBezTo>
                    <a:cubicBezTo>
                      <a:pt x="1339" y="481"/>
                      <a:pt x="1356" y="490"/>
                      <a:pt x="1374" y="498"/>
                    </a:cubicBezTo>
                    <a:lnTo>
                      <a:pt x="1374" y="650"/>
                    </a:lnTo>
                    <a:lnTo>
                      <a:pt x="1377" y="1150"/>
                    </a:lnTo>
                    <a:lnTo>
                      <a:pt x="1380" y="1910"/>
                    </a:lnTo>
                    <a:cubicBezTo>
                      <a:pt x="1144" y="1464"/>
                      <a:pt x="871" y="1038"/>
                      <a:pt x="563" y="638"/>
                    </a:cubicBezTo>
                    <a:cubicBezTo>
                      <a:pt x="553" y="625"/>
                      <a:pt x="541" y="612"/>
                      <a:pt x="528" y="603"/>
                    </a:cubicBezTo>
                    <a:cubicBezTo>
                      <a:pt x="473" y="497"/>
                      <a:pt x="356" y="422"/>
                      <a:pt x="247" y="422"/>
                    </a:cubicBezTo>
                    <a:cubicBezTo>
                      <a:pt x="165" y="422"/>
                      <a:pt x="87" y="464"/>
                      <a:pt x="44" y="568"/>
                    </a:cubicBezTo>
                    <a:cubicBezTo>
                      <a:pt x="1" y="674"/>
                      <a:pt x="36" y="805"/>
                      <a:pt x="123" y="879"/>
                    </a:cubicBezTo>
                    <a:cubicBezTo>
                      <a:pt x="163" y="915"/>
                      <a:pt x="214" y="934"/>
                      <a:pt x="267" y="934"/>
                    </a:cubicBezTo>
                    <a:cubicBezTo>
                      <a:pt x="275" y="934"/>
                      <a:pt x="282" y="933"/>
                      <a:pt x="290" y="932"/>
                    </a:cubicBezTo>
                    <a:cubicBezTo>
                      <a:pt x="339" y="927"/>
                      <a:pt x="373" y="901"/>
                      <a:pt x="410" y="875"/>
                    </a:cubicBezTo>
                    <a:cubicBezTo>
                      <a:pt x="744" y="1323"/>
                      <a:pt x="1035" y="1800"/>
                      <a:pt x="1281" y="2302"/>
                    </a:cubicBezTo>
                    <a:cubicBezTo>
                      <a:pt x="1298" y="2316"/>
                      <a:pt x="1315" y="2331"/>
                      <a:pt x="1331" y="2345"/>
                    </a:cubicBezTo>
                    <a:cubicBezTo>
                      <a:pt x="1393" y="2291"/>
                      <a:pt x="1469" y="2258"/>
                      <a:pt x="1551" y="2252"/>
                    </a:cubicBezTo>
                    <a:cubicBezTo>
                      <a:pt x="1556" y="2251"/>
                      <a:pt x="1562" y="2251"/>
                      <a:pt x="1567" y="2251"/>
                    </a:cubicBezTo>
                    <a:cubicBezTo>
                      <a:pt x="1578" y="2251"/>
                      <a:pt x="1588" y="2252"/>
                      <a:pt x="1599" y="2255"/>
                    </a:cubicBezTo>
                    <a:cubicBezTo>
                      <a:pt x="1632" y="2232"/>
                      <a:pt x="1650" y="2192"/>
                      <a:pt x="1649" y="2152"/>
                    </a:cubicBezTo>
                    <a:cubicBezTo>
                      <a:pt x="1647" y="1608"/>
                      <a:pt x="1643" y="1062"/>
                      <a:pt x="1641" y="518"/>
                    </a:cubicBezTo>
                    <a:cubicBezTo>
                      <a:pt x="1641" y="489"/>
                      <a:pt x="1642" y="458"/>
                      <a:pt x="1642" y="426"/>
                    </a:cubicBezTo>
                    <a:cubicBezTo>
                      <a:pt x="1685" y="377"/>
                      <a:pt x="1707" y="315"/>
                      <a:pt x="1705" y="250"/>
                    </a:cubicBezTo>
                    <a:cubicBezTo>
                      <a:pt x="1699" y="110"/>
                      <a:pt x="1571" y="1"/>
                      <a:pt x="143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5" name="Google Shape;6545;p62"/>
              <p:cNvSpPr/>
              <p:nvPr/>
            </p:nvSpPr>
            <p:spPr>
              <a:xfrm>
                <a:off x="1640000" y="1375800"/>
                <a:ext cx="1275" cy="1625"/>
              </a:xfrm>
              <a:custGeom>
                <a:avLst/>
                <a:gdLst/>
                <a:ahLst/>
                <a:cxnLst/>
                <a:rect l="l" t="t" r="r" b="b"/>
                <a:pathLst>
                  <a:path w="51" h="65" extrusionOk="0">
                    <a:moveTo>
                      <a:pt x="1" y="1"/>
                    </a:moveTo>
                    <a:lnTo>
                      <a:pt x="1" y="1"/>
                    </a:lnTo>
                    <a:cubicBezTo>
                      <a:pt x="10" y="22"/>
                      <a:pt x="21" y="43"/>
                      <a:pt x="31" y="65"/>
                    </a:cubicBezTo>
                    <a:cubicBezTo>
                      <a:pt x="37" y="58"/>
                      <a:pt x="45" y="52"/>
                      <a:pt x="51" y="45"/>
                    </a:cubicBezTo>
                    <a:cubicBezTo>
                      <a:pt x="34" y="31"/>
                      <a:pt x="18" y="16"/>
                      <a:pt x="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6" name="Google Shape;6546;p62"/>
              <p:cNvSpPr/>
              <p:nvPr/>
            </p:nvSpPr>
            <p:spPr>
              <a:xfrm>
                <a:off x="1641250" y="1374550"/>
                <a:ext cx="6725" cy="4850"/>
              </a:xfrm>
              <a:custGeom>
                <a:avLst/>
                <a:gdLst/>
                <a:ahLst/>
                <a:cxnLst/>
                <a:rect l="l" t="t" r="r" b="b"/>
                <a:pathLst>
                  <a:path w="269" h="194" extrusionOk="0">
                    <a:moveTo>
                      <a:pt x="237" y="1"/>
                    </a:moveTo>
                    <a:cubicBezTo>
                      <a:pt x="232" y="1"/>
                      <a:pt x="226" y="1"/>
                      <a:pt x="221" y="2"/>
                    </a:cubicBezTo>
                    <a:cubicBezTo>
                      <a:pt x="139" y="8"/>
                      <a:pt x="63" y="40"/>
                      <a:pt x="1" y="94"/>
                    </a:cubicBezTo>
                    <a:cubicBezTo>
                      <a:pt x="37" y="127"/>
                      <a:pt x="73" y="159"/>
                      <a:pt x="107" y="193"/>
                    </a:cubicBezTo>
                    <a:cubicBezTo>
                      <a:pt x="178" y="182"/>
                      <a:pt x="246" y="109"/>
                      <a:pt x="228" y="24"/>
                    </a:cubicBezTo>
                    <a:cubicBezTo>
                      <a:pt x="242" y="20"/>
                      <a:pt x="256" y="14"/>
                      <a:pt x="269" y="5"/>
                    </a:cubicBezTo>
                    <a:cubicBezTo>
                      <a:pt x="258" y="2"/>
                      <a:pt x="248" y="1"/>
                      <a:pt x="2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7" name="Google Shape;6547;p62"/>
              <p:cNvSpPr/>
              <p:nvPr/>
            </p:nvSpPr>
            <p:spPr>
              <a:xfrm>
                <a:off x="1640750" y="1376900"/>
                <a:ext cx="3225" cy="2550"/>
              </a:xfrm>
              <a:custGeom>
                <a:avLst/>
                <a:gdLst/>
                <a:ahLst/>
                <a:cxnLst/>
                <a:rect l="l" t="t" r="r" b="b"/>
                <a:pathLst>
                  <a:path w="129" h="102" extrusionOk="0">
                    <a:moveTo>
                      <a:pt x="22" y="0"/>
                    </a:moveTo>
                    <a:cubicBezTo>
                      <a:pt x="15" y="8"/>
                      <a:pt x="7" y="14"/>
                      <a:pt x="1" y="21"/>
                    </a:cubicBezTo>
                    <a:lnTo>
                      <a:pt x="7" y="33"/>
                    </a:lnTo>
                    <a:cubicBezTo>
                      <a:pt x="30" y="81"/>
                      <a:pt x="67" y="101"/>
                      <a:pt x="107" y="101"/>
                    </a:cubicBezTo>
                    <a:cubicBezTo>
                      <a:pt x="114" y="101"/>
                      <a:pt x="121" y="101"/>
                      <a:pt x="128" y="99"/>
                    </a:cubicBezTo>
                    <a:cubicBezTo>
                      <a:pt x="93" y="65"/>
                      <a:pt x="57" y="33"/>
                      <a:pt x="2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8" name="Google Shape;6548;p62"/>
              <p:cNvSpPr/>
              <p:nvPr/>
            </p:nvSpPr>
            <p:spPr>
              <a:xfrm>
                <a:off x="1521700" y="1315300"/>
                <a:ext cx="33425" cy="37400"/>
              </a:xfrm>
              <a:custGeom>
                <a:avLst/>
                <a:gdLst/>
                <a:ahLst/>
                <a:cxnLst/>
                <a:rect l="l" t="t" r="r" b="b"/>
                <a:pathLst>
                  <a:path w="1337" h="1496" extrusionOk="0">
                    <a:moveTo>
                      <a:pt x="402" y="1"/>
                    </a:moveTo>
                    <a:lnTo>
                      <a:pt x="156" y="4"/>
                    </a:lnTo>
                    <a:cubicBezTo>
                      <a:pt x="156" y="13"/>
                      <a:pt x="156" y="22"/>
                      <a:pt x="157" y="32"/>
                    </a:cubicBezTo>
                    <a:cubicBezTo>
                      <a:pt x="157" y="32"/>
                      <a:pt x="157" y="33"/>
                      <a:pt x="157" y="33"/>
                    </a:cubicBezTo>
                    <a:cubicBezTo>
                      <a:pt x="173" y="174"/>
                      <a:pt x="195" y="342"/>
                      <a:pt x="137" y="475"/>
                    </a:cubicBezTo>
                    <a:cubicBezTo>
                      <a:pt x="132" y="506"/>
                      <a:pt x="125" y="537"/>
                      <a:pt x="117" y="567"/>
                    </a:cubicBezTo>
                    <a:cubicBezTo>
                      <a:pt x="100" y="630"/>
                      <a:pt x="58" y="685"/>
                      <a:pt x="1" y="717"/>
                    </a:cubicBezTo>
                    <a:cubicBezTo>
                      <a:pt x="82" y="844"/>
                      <a:pt x="170" y="966"/>
                      <a:pt x="267" y="1083"/>
                    </a:cubicBezTo>
                    <a:cubicBezTo>
                      <a:pt x="391" y="1232"/>
                      <a:pt x="534" y="1391"/>
                      <a:pt x="719" y="1462"/>
                    </a:cubicBezTo>
                    <a:cubicBezTo>
                      <a:pt x="777" y="1484"/>
                      <a:pt x="840" y="1495"/>
                      <a:pt x="902" y="1495"/>
                    </a:cubicBezTo>
                    <a:cubicBezTo>
                      <a:pt x="1005" y="1495"/>
                      <a:pt x="1107" y="1463"/>
                      <a:pt x="1186" y="1394"/>
                    </a:cubicBezTo>
                    <a:cubicBezTo>
                      <a:pt x="1332" y="1268"/>
                      <a:pt x="1336" y="1075"/>
                      <a:pt x="1257" y="910"/>
                    </a:cubicBezTo>
                    <a:cubicBezTo>
                      <a:pt x="1094" y="563"/>
                      <a:pt x="745" y="286"/>
                      <a:pt x="456" y="47"/>
                    </a:cubicBezTo>
                    <a:lnTo>
                      <a:pt x="4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49" name="Google Shape;6549;p62"/>
              <p:cNvSpPr/>
              <p:nvPr/>
            </p:nvSpPr>
            <p:spPr>
              <a:xfrm>
                <a:off x="1442500" y="1315550"/>
                <a:ext cx="76850" cy="48425"/>
              </a:xfrm>
              <a:custGeom>
                <a:avLst/>
                <a:gdLst/>
                <a:ahLst/>
                <a:cxnLst/>
                <a:rect l="l" t="t" r="r" b="b"/>
                <a:pathLst>
                  <a:path w="3074" h="1937" extrusionOk="0">
                    <a:moveTo>
                      <a:pt x="2547" y="1"/>
                    </a:moveTo>
                    <a:lnTo>
                      <a:pt x="1439" y="10"/>
                    </a:lnTo>
                    <a:cubicBezTo>
                      <a:pt x="963" y="14"/>
                      <a:pt x="486" y="19"/>
                      <a:pt x="9" y="23"/>
                    </a:cubicBezTo>
                    <a:cubicBezTo>
                      <a:pt x="1" y="446"/>
                      <a:pt x="339" y="846"/>
                      <a:pt x="752" y="971"/>
                    </a:cubicBezTo>
                    <a:cubicBezTo>
                      <a:pt x="847" y="1000"/>
                      <a:pt x="941" y="1013"/>
                      <a:pt x="1034" y="1013"/>
                    </a:cubicBezTo>
                    <a:cubicBezTo>
                      <a:pt x="1506" y="1013"/>
                      <a:pt x="1943" y="672"/>
                      <a:pt x="2206" y="291"/>
                    </a:cubicBezTo>
                    <a:lnTo>
                      <a:pt x="2206" y="291"/>
                    </a:lnTo>
                    <a:cubicBezTo>
                      <a:pt x="2198" y="321"/>
                      <a:pt x="2191" y="350"/>
                      <a:pt x="2184" y="380"/>
                    </a:cubicBezTo>
                    <a:cubicBezTo>
                      <a:pt x="2135" y="591"/>
                      <a:pt x="2095" y="804"/>
                      <a:pt x="2064" y="1019"/>
                    </a:cubicBezTo>
                    <a:cubicBezTo>
                      <a:pt x="2038" y="1197"/>
                      <a:pt x="2000" y="1383"/>
                      <a:pt x="2027" y="1562"/>
                    </a:cubicBezTo>
                    <a:cubicBezTo>
                      <a:pt x="2061" y="1798"/>
                      <a:pt x="2246" y="1936"/>
                      <a:pt x="2447" y="1936"/>
                    </a:cubicBezTo>
                    <a:cubicBezTo>
                      <a:pt x="2544" y="1936"/>
                      <a:pt x="2645" y="1904"/>
                      <a:pt x="2734" y="1836"/>
                    </a:cubicBezTo>
                    <a:cubicBezTo>
                      <a:pt x="3039" y="1602"/>
                      <a:pt x="3073" y="1131"/>
                      <a:pt x="3049" y="780"/>
                    </a:cubicBezTo>
                    <a:cubicBezTo>
                      <a:pt x="3048" y="763"/>
                      <a:pt x="3045" y="747"/>
                      <a:pt x="3044" y="730"/>
                    </a:cubicBezTo>
                    <a:cubicBezTo>
                      <a:pt x="3007" y="726"/>
                      <a:pt x="2972" y="713"/>
                      <a:pt x="2940" y="693"/>
                    </a:cubicBezTo>
                    <a:cubicBezTo>
                      <a:pt x="2791" y="599"/>
                      <a:pt x="2722" y="384"/>
                      <a:pt x="2651" y="233"/>
                    </a:cubicBezTo>
                    <a:cubicBezTo>
                      <a:pt x="2615" y="157"/>
                      <a:pt x="2580" y="79"/>
                      <a:pt x="2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0" name="Google Shape;6550;p62"/>
              <p:cNvSpPr/>
              <p:nvPr/>
            </p:nvSpPr>
            <p:spPr>
              <a:xfrm>
                <a:off x="1533875" y="1315025"/>
                <a:ext cx="30425" cy="3375"/>
              </a:xfrm>
              <a:custGeom>
                <a:avLst/>
                <a:gdLst/>
                <a:ahLst/>
                <a:cxnLst/>
                <a:rect l="l" t="t" r="r" b="b"/>
                <a:pathLst>
                  <a:path w="1217" h="135" extrusionOk="0">
                    <a:moveTo>
                      <a:pt x="1217" y="0"/>
                    </a:moveTo>
                    <a:lnTo>
                      <a:pt x="1" y="12"/>
                    </a:lnTo>
                    <a:cubicBezTo>
                      <a:pt x="194" y="89"/>
                      <a:pt x="398" y="134"/>
                      <a:pt x="612" y="134"/>
                    </a:cubicBezTo>
                    <a:cubicBezTo>
                      <a:pt x="693" y="134"/>
                      <a:pt x="776" y="128"/>
                      <a:pt x="860" y="114"/>
                    </a:cubicBezTo>
                    <a:cubicBezTo>
                      <a:pt x="984" y="94"/>
                      <a:pt x="1104" y="56"/>
                      <a:pt x="1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1" name="Google Shape;6551;p62"/>
              <p:cNvSpPr/>
              <p:nvPr/>
            </p:nvSpPr>
            <p:spPr>
              <a:xfrm>
                <a:off x="1517775" y="1326375"/>
                <a:ext cx="3950" cy="7475"/>
              </a:xfrm>
              <a:custGeom>
                <a:avLst/>
                <a:gdLst/>
                <a:ahLst/>
                <a:cxnLst/>
                <a:rect l="l" t="t" r="r" b="b"/>
                <a:pathLst>
                  <a:path w="158" h="299" extrusionOk="0">
                    <a:moveTo>
                      <a:pt x="0" y="0"/>
                    </a:moveTo>
                    <a:cubicBezTo>
                      <a:pt x="14" y="99"/>
                      <a:pt x="25" y="198"/>
                      <a:pt x="32" y="297"/>
                    </a:cubicBezTo>
                    <a:cubicBezTo>
                      <a:pt x="41" y="298"/>
                      <a:pt x="49" y="298"/>
                      <a:pt x="58" y="298"/>
                    </a:cubicBezTo>
                    <a:cubicBezTo>
                      <a:pt x="93" y="298"/>
                      <a:pt x="127" y="290"/>
                      <a:pt x="158" y="274"/>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2" name="Google Shape;6552;p62"/>
              <p:cNvSpPr/>
              <p:nvPr/>
            </p:nvSpPr>
            <p:spPr>
              <a:xfrm>
                <a:off x="1506125" y="1315375"/>
                <a:ext cx="20475" cy="18425"/>
              </a:xfrm>
              <a:custGeom>
                <a:avLst/>
                <a:gdLst/>
                <a:ahLst/>
                <a:cxnLst/>
                <a:rect l="l" t="t" r="r" b="b"/>
                <a:pathLst>
                  <a:path w="819" h="737" extrusionOk="0">
                    <a:moveTo>
                      <a:pt x="779" y="0"/>
                    </a:moveTo>
                    <a:lnTo>
                      <a:pt x="1" y="8"/>
                    </a:lnTo>
                    <a:cubicBezTo>
                      <a:pt x="35" y="86"/>
                      <a:pt x="70" y="164"/>
                      <a:pt x="106" y="240"/>
                    </a:cubicBezTo>
                    <a:cubicBezTo>
                      <a:pt x="176" y="391"/>
                      <a:pt x="245" y="606"/>
                      <a:pt x="395" y="700"/>
                    </a:cubicBezTo>
                    <a:cubicBezTo>
                      <a:pt x="426" y="720"/>
                      <a:pt x="462" y="733"/>
                      <a:pt x="498" y="737"/>
                    </a:cubicBezTo>
                    <a:cubicBezTo>
                      <a:pt x="491" y="638"/>
                      <a:pt x="479" y="539"/>
                      <a:pt x="466" y="440"/>
                    </a:cubicBezTo>
                    <a:lnTo>
                      <a:pt x="466" y="440"/>
                    </a:lnTo>
                    <a:cubicBezTo>
                      <a:pt x="491" y="487"/>
                      <a:pt x="516" y="534"/>
                      <a:pt x="543" y="578"/>
                    </a:cubicBezTo>
                    <a:cubicBezTo>
                      <a:pt x="568" y="623"/>
                      <a:pt x="596" y="669"/>
                      <a:pt x="624" y="714"/>
                    </a:cubicBezTo>
                    <a:cubicBezTo>
                      <a:pt x="681" y="682"/>
                      <a:pt x="723" y="627"/>
                      <a:pt x="740" y="564"/>
                    </a:cubicBezTo>
                    <a:cubicBezTo>
                      <a:pt x="748" y="534"/>
                      <a:pt x="755" y="503"/>
                      <a:pt x="760" y="472"/>
                    </a:cubicBezTo>
                    <a:cubicBezTo>
                      <a:pt x="818" y="339"/>
                      <a:pt x="796" y="171"/>
                      <a:pt x="780" y="30"/>
                    </a:cubicBezTo>
                    <a:lnTo>
                      <a:pt x="780" y="28"/>
                    </a:lnTo>
                    <a:cubicBezTo>
                      <a:pt x="780" y="19"/>
                      <a:pt x="780" y="10"/>
                      <a:pt x="7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3" name="Google Shape;6553;p62"/>
              <p:cNvSpPr/>
              <p:nvPr/>
            </p:nvSpPr>
            <p:spPr>
              <a:xfrm>
                <a:off x="1381650" y="1620950"/>
                <a:ext cx="74975" cy="114150"/>
              </a:xfrm>
              <a:custGeom>
                <a:avLst/>
                <a:gdLst/>
                <a:ahLst/>
                <a:cxnLst/>
                <a:rect l="l" t="t" r="r" b="b"/>
                <a:pathLst>
                  <a:path w="2999" h="4566" extrusionOk="0">
                    <a:moveTo>
                      <a:pt x="1544" y="0"/>
                    </a:moveTo>
                    <a:cubicBezTo>
                      <a:pt x="1481" y="0"/>
                      <a:pt x="1417" y="7"/>
                      <a:pt x="1353" y="21"/>
                    </a:cubicBezTo>
                    <a:cubicBezTo>
                      <a:pt x="1037" y="88"/>
                      <a:pt x="785" y="307"/>
                      <a:pt x="605" y="566"/>
                    </a:cubicBezTo>
                    <a:cubicBezTo>
                      <a:pt x="395" y="866"/>
                      <a:pt x="265" y="1230"/>
                      <a:pt x="153" y="1576"/>
                    </a:cubicBezTo>
                    <a:cubicBezTo>
                      <a:pt x="92" y="1764"/>
                      <a:pt x="44" y="1955"/>
                      <a:pt x="1" y="2147"/>
                    </a:cubicBezTo>
                    <a:cubicBezTo>
                      <a:pt x="14" y="2158"/>
                      <a:pt x="23" y="2170"/>
                      <a:pt x="30" y="2184"/>
                    </a:cubicBezTo>
                    <a:cubicBezTo>
                      <a:pt x="39" y="2188"/>
                      <a:pt x="49" y="2194"/>
                      <a:pt x="58" y="2199"/>
                    </a:cubicBezTo>
                    <a:cubicBezTo>
                      <a:pt x="61" y="2199"/>
                      <a:pt x="63" y="2199"/>
                      <a:pt x="65" y="2199"/>
                    </a:cubicBezTo>
                    <a:cubicBezTo>
                      <a:pt x="97" y="2199"/>
                      <a:pt x="128" y="2213"/>
                      <a:pt x="148" y="2239"/>
                    </a:cubicBezTo>
                    <a:cubicBezTo>
                      <a:pt x="416" y="2568"/>
                      <a:pt x="606" y="2952"/>
                      <a:pt x="707" y="3363"/>
                    </a:cubicBezTo>
                    <a:cubicBezTo>
                      <a:pt x="751" y="3545"/>
                      <a:pt x="776" y="3729"/>
                      <a:pt x="785" y="3916"/>
                    </a:cubicBezTo>
                    <a:cubicBezTo>
                      <a:pt x="785" y="3928"/>
                      <a:pt x="786" y="3939"/>
                      <a:pt x="786" y="3952"/>
                    </a:cubicBezTo>
                    <a:cubicBezTo>
                      <a:pt x="786" y="3952"/>
                      <a:pt x="786" y="3953"/>
                      <a:pt x="786" y="3954"/>
                    </a:cubicBezTo>
                    <a:cubicBezTo>
                      <a:pt x="802" y="4095"/>
                      <a:pt x="824" y="4263"/>
                      <a:pt x="765" y="4395"/>
                    </a:cubicBezTo>
                    <a:cubicBezTo>
                      <a:pt x="760" y="4427"/>
                      <a:pt x="754" y="4458"/>
                      <a:pt x="745" y="4488"/>
                    </a:cubicBezTo>
                    <a:cubicBezTo>
                      <a:pt x="738" y="4516"/>
                      <a:pt x="725" y="4542"/>
                      <a:pt x="709" y="4566"/>
                    </a:cubicBezTo>
                    <a:lnTo>
                      <a:pt x="1705" y="4547"/>
                    </a:lnTo>
                    <a:cubicBezTo>
                      <a:pt x="1528" y="4326"/>
                      <a:pt x="1292" y="4136"/>
                      <a:pt x="1085" y="3966"/>
                    </a:cubicBezTo>
                    <a:cubicBezTo>
                      <a:pt x="1028" y="3919"/>
                      <a:pt x="970" y="3871"/>
                      <a:pt x="911" y="3823"/>
                    </a:cubicBezTo>
                    <a:lnTo>
                      <a:pt x="911" y="3823"/>
                    </a:lnTo>
                    <a:cubicBezTo>
                      <a:pt x="1162" y="3960"/>
                      <a:pt x="1436" y="4044"/>
                      <a:pt x="1728" y="4044"/>
                    </a:cubicBezTo>
                    <a:cubicBezTo>
                      <a:pt x="1809" y="4044"/>
                      <a:pt x="1892" y="4037"/>
                      <a:pt x="1976" y="4023"/>
                    </a:cubicBezTo>
                    <a:cubicBezTo>
                      <a:pt x="2297" y="3970"/>
                      <a:pt x="2600" y="3797"/>
                      <a:pt x="2778" y="3519"/>
                    </a:cubicBezTo>
                    <a:cubicBezTo>
                      <a:pt x="2942" y="3262"/>
                      <a:pt x="2998" y="2919"/>
                      <a:pt x="2894" y="2630"/>
                    </a:cubicBezTo>
                    <a:cubicBezTo>
                      <a:pt x="2774" y="2293"/>
                      <a:pt x="2478" y="2129"/>
                      <a:pt x="2167" y="2010"/>
                    </a:cubicBezTo>
                    <a:cubicBezTo>
                      <a:pt x="2411" y="1456"/>
                      <a:pt x="2611" y="796"/>
                      <a:pt x="2172" y="283"/>
                    </a:cubicBezTo>
                    <a:cubicBezTo>
                      <a:pt x="2011" y="95"/>
                      <a:pt x="1782" y="0"/>
                      <a:pt x="1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4" name="Google Shape;6554;p62"/>
              <p:cNvSpPr/>
              <p:nvPr/>
            </p:nvSpPr>
            <p:spPr>
              <a:xfrm>
                <a:off x="1296875" y="1653750"/>
                <a:ext cx="93200" cy="82650"/>
              </a:xfrm>
              <a:custGeom>
                <a:avLst/>
                <a:gdLst/>
                <a:ahLst/>
                <a:cxnLst/>
                <a:rect l="l" t="t" r="r" b="b"/>
                <a:pathLst>
                  <a:path w="3728" h="3306" extrusionOk="0">
                    <a:moveTo>
                      <a:pt x="822" y="1"/>
                    </a:moveTo>
                    <a:cubicBezTo>
                      <a:pt x="548" y="1"/>
                      <a:pt x="290" y="75"/>
                      <a:pt x="160" y="363"/>
                    </a:cubicBezTo>
                    <a:cubicBezTo>
                      <a:pt x="1" y="714"/>
                      <a:pt x="25" y="1151"/>
                      <a:pt x="153" y="1508"/>
                    </a:cubicBezTo>
                    <a:cubicBezTo>
                      <a:pt x="289" y="1891"/>
                      <a:pt x="547" y="2223"/>
                      <a:pt x="892" y="2435"/>
                    </a:cubicBezTo>
                    <a:cubicBezTo>
                      <a:pt x="798" y="2750"/>
                      <a:pt x="919" y="3075"/>
                      <a:pt x="1144" y="3306"/>
                    </a:cubicBezTo>
                    <a:lnTo>
                      <a:pt x="2728" y="3277"/>
                    </a:lnTo>
                    <a:cubicBezTo>
                      <a:pt x="2853" y="3169"/>
                      <a:pt x="2964" y="3045"/>
                      <a:pt x="3057" y="2909"/>
                    </a:cubicBezTo>
                    <a:lnTo>
                      <a:pt x="3057" y="2909"/>
                    </a:lnTo>
                    <a:cubicBezTo>
                      <a:pt x="3050" y="2939"/>
                      <a:pt x="3042" y="2968"/>
                      <a:pt x="3036" y="2997"/>
                    </a:cubicBezTo>
                    <a:cubicBezTo>
                      <a:pt x="3015" y="3089"/>
                      <a:pt x="2995" y="3180"/>
                      <a:pt x="2977" y="3273"/>
                    </a:cubicBezTo>
                    <a:lnTo>
                      <a:pt x="3728" y="3260"/>
                    </a:lnTo>
                    <a:cubicBezTo>
                      <a:pt x="3622" y="3153"/>
                      <a:pt x="3562" y="2979"/>
                      <a:pt x="3503" y="2852"/>
                    </a:cubicBezTo>
                    <a:cubicBezTo>
                      <a:pt x="3325" y="2475"/>
                      <a:pt x="3178" y="2085"/>
                      <a:pt x="3062" y="1686"/>
                    </a:cubicBezTo>
                    <a:cubicBezTo>
                      <a:pt x="3009" y="1501"/>
                      <a:pt x="2926" y="1284"/>
                      <a:pt x="2975" y="1091"/>
                    </a:cubicBezTo>
                    <a:cubicBezTo>
                      <a:pt x="2991" y="1028"/>
                      <a:pt x="3022" y="971"/>
                      <a:pt x="3067" y="924"/>
                    </a:cubicBezTo>
                    <a:cubicBezTo>
                      <a:pt x="3056" y="903"/>
                      <a:pt x="3045" y="882"/>
                      <a:pt x="3036" y="860"/>
                    </a:cubicBezTo>
                    <a:cubicBezTo>
                      <a:pt x="2533" y="432"/>
                      <a:pt x="1910" y="141"/>
                      <a:pt x="1256" y="43"/>
                    </a:cubicBezTo>
                    <a:cubicBezTo>
                      <a:pt x="1118" y="22"/>
                      <a:pt x="968"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5" name="Google Shape;6555;p62"/>
              <p:cNvSpPr/>
              <p:nvPr/>
            </p:nvSpPr>
            <p:spPr>
              <a:xfrm>
                <a:off x="1393425" y="1730025"/>
                <a:ext cx="2900" cy="5150"/>
              </a:xfrm>
              <a:custGeom>
                <a:avLst/>
                <a:gdLst/>
                <a:ahLst/>
                <a:cxnLst/>
                <a:rect l="l" t="t" r="r" b="b"/>
                <a:pathLst>
                  <a:path w="116" h="206" extrusionOk="0">
                    <a:moveTo>
                      <a:pt x="1" y="1"/>
                    </a:moveTo>
                    <a:lnTo>
                      <a:pt x="1" y="1"/>
                    </a:lnTo>
                    <a:cubicBezTo>
                      <a:pt x="11" y="69"/>
                      <a:pt x="18" y="137"/>
                      <a:pt x="25" y="206"/>
                    </a:cubicBezTo>
                    <a:lnTo>
                      <a:pt x="116" y="204"/>
                    </a:lnTo>
                    <a:cubicBezTo>
                      <a:pt x="103" y="182"/>
                      <a:pt x="90" y="160"/>
                      <a:pt x="78"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6" name="Google Shape;6556;p62"/>
              <p:cNvSpPr/>
              <p:nvPr/>
            </p:nvSpPr>
            <p:spPr>
              <a:xfrm>
                <a:off x="1376700" y="1674100"/>
                <a:ext cx="4975" cy="8200"/>
              </a:xfrm>
              <a:custGeom>
                <a:avLst/>
                <a:gdLst/>
                <a:ahLst/>
                <a:cxnLst/>
                <a:rect l="l" t="t" r="r" b="b"/>
                <a:pathLst>
                  <a:path w="199" h="328" extrusionOk="0">
                    <a:moveTo>
                      <a:pt x="161" y="1"/>
                    </a:moveTo>
                    <a:cubicBezTo>
                      <a:pt x="148" y="9"/>
                      <a:pt x="135" y="16"/>
                      <a:pt x="120" y="20"/>
                    </a:cubicBezTo>
                    <a:cubicBezTo>
                      <a:pt x="139" y="105"/>
                      <a:pt x="71" y="177"/>
                      <a:pt x="0" y="189"/>
                    </a:cubicBezTo>
                    <a:cubicBezTo>
                      <a:pt x="47" y="234"/>
                      <a:pt x="93" y="280"/>
                      <a:pt x="136" y="327"/>
                    </a:cubicBezTo>
                    <a:cubicBezTo>
                      <a:pt x="156" y="225"/>
                      <a:pt x="177" y="123"/>
                      <a:pt x="199" y="21"/>
                    </a:cubicBezTo>
                    <a:cubicBezTo>
                      <a:pt x="188" y="11"/>
                      <a:pt x="175" y="4"/>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7" name="Google Shape;6557;p62"/>
              <p:cNvSpPr/>
              <p:nvPr/>
            </p:nvSpPr>
            <p:spPr>
              <a:xfrm>
                <a:off x="1370025" y="1674600"/>
                <a:ext cx="32250" cy="60650"/>
              </a:xfrm>
              <a:custGeom>
                <a:avLst/>
                <a:gdLst/>
                <a:ahLst/>
                <a:cxnLst/>
                <a:rect l="l" t="t" r="r" b="b"/>
                <a:pathLst>
                  <a:path w="1290" h="2426" extrusionOk="0">
                    <a:moveTo>
                      <a:pt x="467" y="1"/>
                    </a:moveTo>
                    <a:cubicBezTo>
                      <a:pt x="445" y="102"/>
                      <a:pt x="423" y="205"/>
                      <a:pt x="404" y="307"/>
                    </a:cubicBezTo>
                    <a:cubicBezTo>
                      <a:pt x="360" y="260"/>
                      <a:pt x="314" y="214"/>
                      <a:pt x="267" y="169"/>
                    </a:cubicBezTo>
                    <a:cubicBezTo>
                      <a:pt x="261" y="170"/>
                      <a:pt x="254" y="170"/>
                      <a:pt x="248" y="170"/>
                    </a:cubicBezTo>
                    <a:cubicBezTo>
                      <a:pt x="208" y="170"/>
                      <a:pt x="170" y="150"/>
                      <a:pt x="146" y="102"/>
                    </a:cubicBezTo>
                    <a:cubicBezTo>
                      <a:pt x="145" y="98"/>
                      <a:pt x="143" y="94"/>
                      <a:pt x="141" y="90"/>
                    </a:cubicBezTo>
                    <a:cubicBezTo>
                      <a:pt x="96" y="137"/>
                      <a:pt x="65" y="194"/>
                      <a:pt x="49" y="257"/>
                    </a:cubicBezTo>
                    <a:cubicBezTo>
                      <a:pt x="0" y="451"/>
                      <a:pt x="84" y="667"/>
                      <a:pt x="137" y="852"/>
                    </a:cubicBezTo>
                    <a:cubicBezTo>
                      <a:pt x="252" y="1252"/>
                      <a:pt x="399" y="1641"/>
                      <a:pt x="577" y="2018"/>
                    </a:cubicBezTo>
                    <a:cubicBezTo>
                      <a:pt x="636" y="2145"/>
                      <a:pt x="696" y="2319"/>
                      <a:pt x="802" y="2426"/>
                    </a:cubicBezTo>
                    <a:lnTo>
                      <a:pt x="961" y="2423"/>
                    </a:lnTo>
                    <a:cubicBezTo>
                      <a:pt x="955" y="2355"/>
                      <a:pt x="947" y="2287"/>
                      <a:pt x="938" y="2218"/>
                    </a:cubicBezTo>
                    <a:lnTo>
                      <a:pt x="938" y="2218"/>
                    </a:lnTo>
                    <a:cubicBezTo>
                      <a:pt x="962" y="2264"/>
                      <a:pt x="988" y="2311"/>
                      <a:pt x="1014" y="2356"/>
                    </a:cubicBezTo>
                    <a:cubicBezTo>
                      <a:pt x="1026" y="2378"/>
                      <a:pt x="1039" y="2399"/>
                      <a:pt x="1053" y="2422"/>
                    </a:cubicBezTo>
                    <a:lnTo>
                      <a:pt x="1174" y="2420"/>
                    </a:lnTo>
                    <a:cubicBezTo>
                      <a:pt x="1191" y="2395"/>
                      <a:pt x="1203" y="2369"/>
                      <a:pt x="1211" y="2341"/>
                    </a:cubicBezTo>
                    <a:cubicBezTo>
                      <a:pt x="1219" y="2311"/>
                      <a:pt x="1225" y="2280"/>
                      <a:pt x="1231" y="2249"/>
                    </a:cubicBezTo>
                    <a:cubicBezTo>
                      <a:pt x="1290" y="2117"/>
                      <a:pt x="1268" y="1948"/>
                      <a:pt x="1251" y="1807"/>
                    </a:cubicBezTo>
                    <a:cubicBezTo>
                      <a:pt x="1251" y="1806"/>
                      <a:pt x="1251" y="1806"/>
                      <a:pt x="1251" y="1805"/>
                    </a:cubicBezTo>
                    <a:cubicBezTo>
                      <a:pt x="1251" y="1793"/>
                      <a:pt x="1251" y="1781"/>
                      <a:pt x="1250" y="1769"/>
                    </a:cubicBezTo>
                    <a:cubicBezTo>
                      <a:pt x="1242" y="1583"/>
                      <a:pt x="1216" y="1398"/>
                      <a:pt x="1172" y="1217"/>
                    </a:cubicBezTo>
                    <a:cubicBezTo>
                      <a:pt x="1072" y="805"/>
                      <a:pt x="881" y="421"/>
                      <a:pt x="613" y="92"/>
                    </a:cubicBezTo>
                    <a:cubicBezTo>
                      <a:pt x="593" y="67"/>
                      <a:pt x="564" y="53"/>
                      <a:pt x="533" y="53"/>
                    </a:cubicBezTo>
                    <a:cubicBezTo>
                      <a:pt x="530" y="53"/>
                      <a:pt x="527" y="53"/>
                      <a:pt x="523" y="53"/>
                    </a:cubicBezTo>
                    <a:cubicBezTo>
                      <a:pt x="514" y="48"/>
                      <a:pt x="504" y="42"/>
                      <a:pt x="495" y="38"/>
                    </a:cubicBezTo>
                    <a:cubicBezTo>
                      <a:pt x="488"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8" name="Google Shape;6558;p62"/>
              <p:cNvSpPr/>
              <p:nvPr/>
            </p:nvSpPr>
            <p:spPr>
              <a:xfrm>
                <a:off x="1340775" y="1617750"/>
                <a:ext cx="42675" cy="58600"/>
              </a:xfrm>
              <a:custGeom>
                <a:avLst/>
                <a:gdLst/>
                <a:ahLst/>
                <a:cxnLst/>
                <a:rect l="l" t="t" r="r" b="b"/>
                <a:pathLst>
                  <a:path w="1707" h="2344" extrusionOk="0">
                    <a:moveTo>
                      <a:pt x="1438" y="1"/>
                    </a:moveTo>
                    <a:cubicBezTo>
                      <a:pt x="1406" y="1"/>
                      <a:pt x="1373" y="7"/>
                      <a:pt x="1341" y="21"/>
                    </a:cubicBezTo>
                    <a:cubicBezTo>
                      <a:pt x="1214" y="77"/>
                      <a:pt x="1180" y="237"/>
                      <a:pt x="1243" y="352"/>
                    </a:cubicBezTo>
                    <a:cubicBezTo>
                      <a:pt x="1256" y="398"/>
                      <a:pt x="1284" y="439"/>
                      <a:pt x="1322" y="467"/>
                    </a:cubicBezTo>
                    <a:cubicBezTo>
                      <a:pt x="1338" y="479"/>
                      <a:pt x="1355" y="490"/>
                      <a:pt x="1373" y="497"/>
                    </a:cubicBezTo>
                    <a:lnTo>
                      <a:pt x="1373" y="648"/>
                    </a:lnTo>
                    <a:cubicBezTo>
                      <a:pt x="1374" y="815"/>
                      <a:pt x="1376" y="982"/>
                      <a:pt x="1376" y="1149"/>
                    </a:cubicBezTo>
                    <a:cubicBezTo>
                      <a:pt x="1377" y="1403"/>
                      <a:pt x="1378" y="1656"/>
                      <a:pt x="1379" y="1909"/>
                    </a:cubicBezTo>
                    <a:cubicBezTo>
                      <a:pt x="1144" y="1463"/>
                      <a:pt x="871" y="1037"/>
                      <a:pt x="562" y="638"/>
                    </a:cubicBezTo>
                    <a:cubicBezTo>
                      <a:pt x="553" y="624"/>
                      <a:pt x="541" y="612"/>
                      <a:pt x="527" y="601"/>
                    </a:cubicBezTo>
                    <a:cubicBezTo>
                      <a:pt x="472" y="495"/>
                      <a:pt x="356" y="421"/>
                      <a:pt x="247" y="421"/>
                    </a:cubicBezTo>
                    <a:cubicBezTo>
                      <a:pt x="165" y="421"/>
                      <a:pt x="87" y="464"/>
                      <a:pt x="44" y="567"/>
                    </a:cubicBezTo>
                    <a:cubicBezTo>
                      <a:pt x="1" y="674"/>
                      <a:pt x="36" y="805"/>
                      <a:pt x="123" y="879"/>
                    </a:cubicBezTo>
                    <a:cubicBezTo>
                      <a:pt x="164" y="914"/>
                      <a:pt x="216" y="933"/>
                      <a:pt x="270" y="933"/>
                    </a:cubicBezTo>
                    <a:cubicBezTo>
                      <a:pt x="277" y="933"/>
                      <a:pt x="283" y="933"/>
                      <a:pt x="290" y="932"/>
                    </a:cubicBezTo>
                    <a:cubicBezTo>
                      <a:pt x="338" y="927"/>
                      <a:pt x="373" y="900"/>
                      <a:pt x="409" y="875"/>
                    </a:cubicBezTo>
                    <a:cubicBezTo>
                      <a:pt x="743" y="1321"/>
                      <a:pt x="1035" y="1799"/>
                      <a:pt x="1280" y="2300"/>
                    </a:cubicBezTo>
                    <a:cubicBezTo>
                      <a:pt x="1297" y="2315"/>
                      <a:pt x="1314" y="2329"/>
                      <a:pt x="1331" y="2344"/>
                    </a:cubicBezTo>
                    <a:cubicBezTo>
                      <a:pt x="1391" y="2290"/>
                      <a:pt x="1469" y="2257"/>
                      <a:pt x="1550" y="2250"/>
                    </a:cubicBezTo>
                    <a:cubicBezTo>
                      <a:pt x="1554" y="2250"/>
                      <a:pt x="1557" y="2250"/>
                      <a:pt x="1561" y="2250"/>
                    </a:cubicBezTo>
                    <a:cubicBezTo>
                      <a:pt x="1573" y="2250"/>
                      <a:pt x="1586" y="2251"/>
                      <a:pt x="1598" y="2255"/>
                    </a:cubicBezTo>
                    <a:cubicBezTo>
                      <a:pt x="1631" y="2230"/>
                      <a:pt x="1649" y="2192"/>
                      <a:pt x="1648" y="2152"/>
                    </a:cubicBezTo>
                    <a:cubicBezTo>
                      <a:pt x="1646" y="1606"/>
                      <a:pt x="1643" y="1061"/>
                      <a:pt x="1641" y="516"/>
                    </a:cubicBezTo>
                    <a:cubicBezTo>
                      <a:pt x="1641" y="489"/>
                      <a:pt x="1641" y="458"/>
                      <a:pt x="1642" y="425"/>
                    </a:cubicBezTo>
                    <a:cubicBezTo>
                      <a:pt x="1684" y="376"/>
                      <a:pt x="1706" y="313"/>
                      <a:pt x="1704" y="250"/>
                    </a:cubicBezTo>
                    <a:cubicBezTo>
                      <a:pt x="1698"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59" name="Google Shape;6559;p62"/>
              <p:cNvSpPr/>
              <p:nvPr/>
            </p:nvSpPr>
            <p:spPr>
              <a:xfrm>
                <a:off x="1372750" y="1675250"/>
                <a:ext cx="1275" cy="1600"/>
              </a:xfrm>
              <a:custGeom>
                <a:avLst/>
                <a:gdLst/>
                <a:ahLst/>
                <a:cxnLst/>
                <a:rect l="l" t="t" r="r" b="b"/>
                <a:pathLst>
                  <a:path w="51" h="64" extrusionOk="0">
                    <a:moveTo>
                      <a:pt x="1" y="0"/>
                    </a:moveTo>
                    <a:lnTo>
                      <a:pt x="1" y="0"/>
                    </a:lnTo>
                    <a:cubicBezTo>
                      <a:pt x="10" y="22"/>
                      <a:pt x="21" y="43"/>
                      <a:pt x="32" y="63"/>
                    </a:cubicBezTo>
                    <a:cubicBezTo>
                      <a:pt x="38" y="57"/>
                      <a:pt x="44" y="50"/>
                      <a:pt x="51" y="44"/>
                    </a:cubicBezTo>
                    <a:cubicBezTo>
                      <a:pt x="35" y="29"/>
                      <a:pt x="18" y="14"/>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0" name="Google Shape;6560;p62"/>
              <p:cNvSpPr/>
              <p:nvPr/>
            </p:nvSpPr>
            <p:spPr>
              <a:xfrm>
                <a:off x="1374000" y="1673500"/>
                <a:ext cx="6825" cy="5300"/>
              </a:xfrm>
              <a:custGeom>
                <a:avLst/>
                <a:gdLst/>
                <a:ahLst/>
                <a:cxnLst/>
                <a:rect l="l" t="t" r="r" b="b"/>
                <a:pathLst>
                  <a:path w="273" h="212" extrusionOk="0">
                    <a:moveTo>
                      <a:pt x="244" y="1"/>
                    </a:moveTo>
                    <a:cubicBezTo>
                      <a:pt x="234" y="1"/>
                      <a:pt x="223" y="8"/>
                      <a:pt x="221" y="20"/>
                    </a:cubicBezTo>
                    <a:cubicBezTo>
                      <a:pt x="139" y="27"/>
                      <a:pt x="62" y="60"/>
                      <a:pt x="1" y="114"/>
                    </a:cubicBezTo>
                    <a:cubicBezTo>
                      <a:pt x="37" y="146"/>
                      <a:pt x="73" y="179"/>
                      <a:pt x="107" y="212"/>
                    </a:cubicBezTo>
                    <a:cubicBezTo>
                      <a:pt x="179" y="200"/>
                      <a:pt x="247" y="128"/>
                      <a:pt x="228" y="43"/>
                    </a:cubicBezTo>
                    <a:lnTo>
                      <a:pt x="228" y="43"/>
                    </a:lnTo>
                    <a:cubicBezTo>
                      <a:pt x="233" y="47"/>
                      <a:pt x="239" y="49"/>
                      <a:pt x="244" y="49"/>
                    </a:cubicBezTo>
                    <a:cubicBezTo>
                      <a:pt x="259" y="49"/>
                      <a:pt x="273" y="34"/>
                      <a:pt x="267" y="17"/>
                    </a:cubicBezTo>
                    <a:cubicBezTo>
                      <a:pt x="263" y="6"/>
                      <a:pt x="254" y="1"/>
                      <a:pt x="244"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1" name="Google Shape;6561;p62"/>
              <p:cNvSpPr/>
              <p:nvPr/>
            </p:nvSpPr>
            <p:spPr>
              <a:xfrm>
                <a:off x="1373525" y="1676325"/>
                <a:ext cx="3200" cy="2550"/>
              </a:xfrm>
              <a:custGeom>
                <a:avLst/>
                <a:gdLst/>
                <a:ahLst/>
                <a:cxnLst/>
                <a:rect l="l" t="t" r="r" b="b"/>
                <a:pathLst>
                  <a:path w="128" h="102" extrusionOk="0">
                    <a:moveTo>
                      <a:pt x="21" y="1"/>
                    </a:moveTo>
                    <a:cubicBezTo>
                      <a:pt x="13" y="7"/>
                      <a:pt x="7" y="14"/>
                      <a:pt x="1" y="20"/>
                    </a:cubicBezTo>
                    <a:cubicBezTo>
                      <a:pt x="2" y="24"/>
                      <a:pt x="4" y="29"/>
                      <a:pt x="6" y="33"/>
                    </a:cubicBezTo>
                    <a:cubicBezTo>
                      <a:pt x="29" y="81"/>
                      <a:pt x="67" y="101"/>
                      <a:pt x="107" y="101"/>
                    </a:cubicBezTo>
                    <a:cubicBezTo>
                      <a:pt x="114" y="101"/>
                      <a:pt x="121" y="101"/>
                      <a:pt x="127" y="100"/>
                    </a:cubicBezTo>
                    <a:cubicBezTo>
                      <a:pt x="92" y="66"/>
                      <a:pt x="57" y="33"/>
                      <a:pt x="2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2" name="Google Shape;6562;p62"/>
              <p:cNvSpPr/>
              <p:nvPr/>
            </p:nvSpPr>
            <p:spPr>
              <a:xfrm>
                <a:off x="1267900" y="1317025"/>
                <a:ext cx="63350" cy="68150"/>
              </a:xfrm>
              <a:custGeom>
                <a:avLst/>
                <a:gdLst/>
                <a:ahLst/>
                <a:cxnLst/>
                <a:rect l="l" t="t" r="r" b="b"/>
                <a:pathLst>
                  <a:path w="2534" h="2726" extrusionOk="0">
                    <a:moveTo>
                      <a:pt x="2457" y="0"/>
                    </a:moveTo>
                    <a:lnTo>
                      <a:pt x="2457" y="0"/>
                    </a:lnTo>
                    <a:cubicBezTo>
                      <a:pt x="1638" y="6"/>
                      <a:pt x="819" y="12"/>
                      <a:pt x="1" y="17"/>
                    </a:cubicBezTo>
                    <a:cubicBezTo>
                      <a:pt x="111" y="224"/>
                      <a:pt x="195" y="445"/>
                      <a:pt x="251" y="674"/>
                    </a:cubicBezTo>
                    <a:cubicBezTo>
                      <a:pt x="294" y="855"/>
                      <a:pt x="321" y="1040"/>
                      <a:pt x="329" y="1225"/>
                    </a:cubicBezTo>
                    <a:cubicBezTo>
                      <a:pt x="329" y="1238"/>
                      <a:pt x="330" y="1249"/>
                      <a:pt x="330" y="1262"/>
                    </a:cubicBezTo>
                    <a:cubicBezTo>
                      <a:pt x="330" y="1262"/>
                      <a:pt x="330" y="1263"/>
                      <a:pt x="330" y="1264"/>
                    </a:cubicBezTo>
                    <a:cubicBezTo>
                      <a:pt x="346" y="1404"/>
                      <a:pt x="369" y="1572"/>
                      <a:pt x="310" y="1705"/>
                    </a:cubicBezTo>
                    <a:cubicBezTo>
                      <a:pt x="305" y="1737"/>
                      <a:pt x="298" y="1768"/>
                      <a:pt x="290" y="1798"/>
                    </a:cubicBezTo>
                    <a:cubicBezTo>
                      <a:pt x="274" y="1861"/>
                      <a:pt x="231" y="1915"/>
                      <a:pt x="174" y="1947"/>
                    </a:cubicBezTo>
                    <a:cubicBezTo>
                      <a:pt x="255" y="2074"/>
                      <a:pt x="343" y="2198"/>
                      <a:pt x="440" y="2313"/>
                    </a:cubicBezTo>
                    <a:cubicBezTo>
                      <a:pt x="564" y="2462"/>
                      <a:pt x="708" y="2622"/>
                      <a:pt x="893" y="2692"/>
                    </a:cubicBezTo>
                    <a:cubicBezTo>
                      <a:pt x="951" y="2714"/>
                      <a:pt x="1013" y="2726"/>
                      <a:pt x="1075" y="2726"/>
                    </a:cubicBezTo>
                    <a:cubicBezTo>
                      <a:pt x="1178" y="2726"/>
                      <a:pt x="1280" y="2694"/>
                      <a:pt x="1360" y="2625"/>
                    </a:cubicBezTo>
                    <a:cubicBezTo>
                      <a:pt x="1505" y="2498"/>
                      <a:pt x="1509" y="2306"/>
                      <a:pt x="1432" y="2141"/>
                    </a:cubicBezTo>
                    <a:cubicBezTo>
                      <a:pt x="1267" y="1794"/>
                      <a:pt x="918" y="1516"/>
                      <a:pt x="629" y="1277"/>
                    </a:cubicBezTo>
                    <a:cubicBezTo>
                      <a:pt x="572" y="1229"/>
                      <a:pt x="513" y="1182"/>
                      <a:pt x="455" y="1134"/>
                    </a:cubicBezTo>
                    <a:lnTo>
                      <a:pt x="455" y="1134"/>
                    </a:lnTo>
                    <a:cubicBezTo>
                      <a:pt x="706" y="1271"/>
                      <a:pt x="980" y="1354"/>
                      <a:pt x="1272" y="1354"/>
                    </a:cubicBezTo>
                    <a:cubicBezTo>
                      <a:pt x="1353" y="1354"/>
                      <a:pt x="1436" y="1348"/>
                      <a:pt x="1520" y="1334"/>
                    </a:cubicBezTo>
                    <a:cubicBezTo>
                      <a:pt x="1841" y="1281"/>
                      <a:pt x="2144" y="1108"/>
                      <a:pt x="2322" y="830"/>
                    </a:cubicBezTo>
                    <a:cubicBezTo>
                      <a:pt x="2475" y="591"/>
                      <a:pt x="2533" y="276"/>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3" name="Google Shape;6563;p62"/>
              <p:cNvSpPr/>
              <p:nvPr/>
            </p:nvSpPr>
            <p:spPr>
              <a:xfrm>
                <a:off x="1206900" y="1317375"/>
                <a:ext cx="62975" cy="79075"/>
              </a:xfrm>
              <a:custGeom>
                <a:avLst/>
                <a:gdLst/>
                <a:ahLst/>
                <a:cxnLst/>
                <a:rect l="l" t="t" r="r" b="b"/>
                <a:pathLst>
                  <a:path w="2519" h="3163" extrusionOk="0">
                    <a:moveTo>
                      <a:pt x="264" y="0"/>
                    </a:moveTo>
                    <a:cubicBezTo>
                      <a:pt x="125" y="0"/>
                      <a:pt x="0" y="186"/>
                      <a:pt x="125" y="320"/>
                    </a:cubicBezTo>
                    <a:cubicBezTo>
                      <a:pt x="577" y="804"/>
                      <a:pt x="959" y="1348"/>
                      <a:pt x="1261" y="1936"/>
                    </a:cubicBezTo>
                    <a:cubicBezTo>
                      <a:pt x="1410" y="1817"/>
                      <a:pt x="1542" y="1675"/>
                      <a:pt x="1652" y="1518"/>
                    </a:cubicBezTo>
                    <a:lnTo>
                      <a:pt x="1652" y="1518"/>
                    </a:lnTo>
                    <a:cubicBezTo>
                      <a:pt x="1644" y="1547"/>
                      <a:pt x="1637" y="1577"/>
                      <a:pt x="1631" y="1606"/>
                    </a:cubicBezTo>
                    <a:cubicBezTo>
                      <a:pt x="1582" y="1818"/>
                      <a:pt x="1541" y="2031"/>
                      <a:pt x="1509" y="2245"/>
                    </a:cubicBezTo>
                    <a:cubicBezTo>
                      <a:pt x="1502" y="2301"/>
                      <a:pt x="1492" y="2357"/>
                      <a:pt x="1484" y="2413"/>
                    </a:cubicBezTo>
                    <a:cubicBezTo>
                      <a:pt x="1502" y="2456"/>
                      <a:pt x="1519" y="2497"/>
                      <a:pt x="1536" y="2540"/>
                    </a:cubicBezTo>
                    <a:cubicBezTo>
                      <a:pt x="1513" y="2555"/>
                      <a:pt x="1489" y="2570"/>
                      <a:pt x="1466" y="2584"/>
                    </a:cubicBezTo>
                    <a:cubicBezTo>
                      <a:pt x="1460" y="2652"/>
                      <a:pt x="1463" y="2722"/>
                      <a:pt x="1471" y="2789"/>
                    </a:cubicBezTo>
                    <a:cubicBezTo>
                      <a:pt x="1506" y="3024"/>
                      <a:pt x="1691" y="3163"/>
                      <a:pt x="1892" y="3163"/>
                    </a:cubicBezTo>
                    <a:cubicBezTo>
                      <a:pt x="1989" y="3163"/>
                      <a:pt x="2090" y="3130"/>
                      <a:pt x="2179" y="3062"/>
                    </a:cubicBezTo>
                    <a:cubicBezTo>
                      <a:pt x="2484" y="2828"/>
                      <a:pt x="2518" y="2358"/>
                      <a:pt x="2493" y="2006"/>
                    </a:cubicBezTo>
                    <a:cubicBezTo>
                      <a:pt x="2492" y="1990"/>
                      <a:pt x="2491" y="1973"/>
                      <a:pt x="2490" y="1957"/>
                    </a:cubicBezTo>
                    <a:cubicBezTo>
                      <a:pt x="2452" y="1953"/>
                      <a:pt x="2416" y="1940"/>
                      <a:pt x="2385" y="1920"/>
                    </a:cubicBezTo>
                    <a:cubicBezTo>
                      <a:pt x="2237" y="1825"/>
                      <a:pt x="2166" y="1612"/>
                      <a:pt x="2096" y="1461"/>
                    </a:cubicBezTo>
                    <a:cubicBezTo>
                      <a:pt x="1919" y="1084"/>
                      <a:pt x="1772" y="694"/>
                      <a:pt x="1656" y="294"/>
                    </a:cubicBezTo>
                    <a:cubicBezTo>
                      <a:pt x="1629" y="205"/>
                      <a:pt x="1598" y="107"/>
                      <a:pt x="1576" y="8"/>
                    </a:cubicBezTo>
                    <a:cubicBezTo>
                      <a:pt x="1162" y="10"/>
                      <a:pt x="747" y="14"/>
                      <a:pt x="333" y="17"/>
                    </a:cubicBezTo>
                    <a:cubicBezTo>
                      <a:pt x="311" y="5"/>
                      <a:pt x="287"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4" name="Google Shape;6564;p62"/>
              <p:cNvSpPr/>
              <p:nvPr/>
            </p:nvSpPr>
            <p:spPr>
              <a:xfrm>
                <a:off x="1268300" y="1358875"/>
                <a:ext cx="3950" cy="7475"/>
              </a:xfrm>
              <a:custGeom>
                <a:avLst/>
                <a:gdLst/>
                <a:ahLst/>
                <a:cxnLst/>
                <a:rect l="l" t="t" r="r" b="b"/>
                <a:pathLst>
                  <a:path w="158" h="299" extrusionOk="0">
                    <a:moveTo>
                      <a:pt x="1" y="1"/>
                    </a:moveTo>
                    <a:lnTo>
                      <a:pt x="1" y="1"/>
                    </a:lnTo>
                    <a:cubicBezTo>
                      <a:pt x="14" y="99"/>
                      <a:pt x="25" y="198"/>
                      <a:pt x="34" y="297"/>
                    </a:cubicBezTo>
                    <a:cubicBezTo>
                      <a:pt x="42" y="298"/>
                      <a:pt x="50" y="299"/>
                      <a:pt x="58" y="299"/>
                    </a:cubicBezTo>
                    <a:cubicBezTo>
                      <a:pt x="93" y="299"/>
                      <a:pt x="127" y="290"/>
                      <a:pt x="158" y="273"/>
                    </a:cubicBezTo>
                    <a:cubicBezTo>
                      <a:pt x="130" y="228"/>
                      <a:pt x="104" y="183"/>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5" name="Google Shape;6565;p62"/>
              <p:cNvSpPr/>
              <p:nvPr/>
            </p:nvSpPr>
            <p:spPr>
              <a:xfrm>
                <a:off x="1246300" y="1317450"/>
                <a:ext cx="30850" cy="48875"/>
              </a:xfrm>
              <a:custGeom>
                <a:avLst/>
                <a:gdLst/>
                <a:ahLst/>
                <a:cxnLst/>
                <a:rect l="l" t="t" r="r" b="b"/>
                <a:pathLst>
                  <a:path w="1234" h="1955" extrusionOk="0">
                    <a:moveTo>
                      <a:pt x="866" y="0"/>
                    </a:moveTo>
                    <a:lnTo>
                      <a:pt x="0" y="5"/>
                    </a:lnTo>
                    <a:cubicBezTo>
                      <a:pt x="22" y="104"/>
                      <a:pt x="55" y="202"/>
                      <a:pt x="81" y="291"/>
                    </a:cubicBezTo>
                    <a:cubicBezTo>
                      <a:pt x="196" y="691"/>
                      <a:pt x="343" y="1081"/>
                      <a:pt x="520" y="1458"/>
                    </a:cubicBezTo>
                    <a:cubicBezTo>
                      <a:pt x="590" y="1609"/>
                      <a:pt x="661" y="1822"/>
                      <a:pt x="809" y="1917"/>
                    </a:cubicBezTo>
                    <a:cubicBezTo>
                      <a:pt x="840" y="1937"/>
                      <a:pt x="876" y="1950"/>
                      <a:pt x="914" y="1954"/>
                    </a:cubicBezTo>
                    <a:cubicBezTo>
                      <a:pt x="905" y="1855"/>
                      <a:pt x="894" y="1756"/>
                      <a:pt x="881" y="1658"/>
                    </a:cubicBezTo>
                    <a:lnTo>
                      <a:pt x="881" y="1658"/>
                    </a:lnTo>
                    <a:cubicBezTo>
                      <a:pt x="906" y="1704"/>
                      <a:pt x="931" y="1750"/>
                      <a:pt x="957" y="1796"/>
                    </a:cubicBezTo>
                    <a:cubicBezTo>
                      <a:pt x="984" y="1840"/>
                      <a:pt x="1010" y="1886"/>
                      <a:pt x="1038" y="1930"/>
                    </a:cubicBezTo>
                    <a:cubicBezTo>
                      <a:pt x="1095" y="1898"/>
                      <a:pt x="1138" y="1844"/>
                      <a:pt x="1154" y="1781"/>
                    </a:cubicBezTo>
                    <a:cubicBezTo>
                      <a:pt x="1162" y="1751"/>
                      <a:pt x="1169" y="1720"/>
                      <a:pt x="1175" y="1688"/>
                    </a:cubicBezTo>
                    <a:cubicBezTo>
                      <a:pt x="1234" y="1555"/>
                      <a:pt x="1211" y="1387"/>
                      <a:pt x="1194" y="1247"/>
                    </a:cubicBezTo>
                    <a:cubicBezTo>
                      <a:pt x="1194" y="1246"/>
                      <a:pt x="1194" y="1245"/>
                      <a:pt x="1194" y="1245"/>
                    </a:cubicBezTo>
                    <a:cubicBezTo>
                      <a:pt x="1194" y="1232"/>
                      <a:pt x="1194" y="1221"/>
                      <a:pt x="1193" y="1208"/>
                    </a:cubicBezTo>
                    <a:cubicBezTo>
                      <a:pt x="1186" y="1022"/>
                      <a:pt x="1159" y="837"/>
                      <a:pt x="1116" y="656"/>
                    </a:cubicBezTo>
                    <a:cubicBezTo>
                      <a:pt x="1060" y="427"/>
                      <a:pt x="976" y="207"/>
                      <a:pt x="8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6" name="Google Shape;6566;p62"/>
              <p:cNvSpPr/>
              <p:nvPr/>
            </p:nvSpPr>
            <p:spPr>
              <a:xfrm>
                <a:off x="1818700" y="1423800"/>
                <a:ext cx="74925" cy="135400"/>
              </a:xfrm>
              <a:custGeom>
                <a:avLst/>
                <a:gdLst/>
                <a:ahLst/>
                <a:cxnLst/>
                <a:rect l="l" t="t" r="r" b="b"/>
                <a:pathLst>
                  <a:path w="2997" h="5416" extrusionOk="0">
                    <a:moveTo>
                      <a:pt x="1546" y="0"/>
                    </a:moveTo>
                    <a:cubicBezTo>
                      <a:pt x="1482" y="0"/>
                      <a:pt x="1417" y="7"/>
                      <a:pt x="1353" y="21"/>
                    </a:cubicBezTo>
                    <a:cubicBezTo>
                      <a:pt x="1036" y="87"/>
                      <a:pt x="784" y="306"/>
                      <a:pt x="604" y="565"/>
                    </a:cubicBezTo>
                    <a:cubicBezTo>
                      <a:pt x="395" y="866"/>
                      <a:pt x="264" y="1230"/>
                      <a:pt x="153" y="1575"/>
                    </a:cubicBezTo>
                    <a:cubicBezTo>
                      <a:pt x="92" y="1764"/>
                      <a:pt x="43" y="1955"/>
                      <a:pt x="1" y="2147"/>
                    </a:cubicBezTo>
                    <a:cubicBezTo>
                      <a:pt x="13" y="2157"/>
                      <a:pt x="23" y="2170"/>
                      <a:pt x="29" y="2185"/>
                    </a:cubicBezTo>
                    <a:cubicBezTo>
                      <a:pt x="39" y="2189"/>
                      <a:pt x="48" y="2194"/>
                      <a:pt x="58" y="2199"/>
                    </a:cubicBezTo>
                    <a:cubicBezTo>
                      <a:pt x="61" y="2199"/>
                      <a:pt x="64" y="2199"/>
                      <a:pt x="67" y="2199"/>
                    </a:cubicBezTo>
                    <a:cubicBezTo>
                      <a:pt x="98" y="2199"/>
                      <a:pt x="128" y="2214"/>
                      <a:pt x="147" y="2239"/>
                    </a:cubicBezTo>
                    <a:cubicBezTo>
                      <a:pt x="415" y="2567"/>
                      <a:pt x="605" y="2951"/>
                      <a:pt x="706" y="3364"/>
                    </a:cubicBezTo>
                    <a:cubicBezTo>
                      <a:pt x="750" y="3544"/>
                      <a:pt x="776" y="3729"/>
                      <a:pt x="784" y="3915"/>
                    </a:cubicBezTo>
                    <a:cubicBezTo>
                      <a:pt x="784" y="3927"/>
                      <a:pt x="785" y="3940"/>
                      <a:pt x="785" y="3952"/>
                    </a:cubicBezTo>
                    <a:cubicBezTo>
                      <a:pt x="785" y="3953"/>
                      <a:pt x="785" y="3953"/>
                      <a:pt x="785" y="3954"/>
                    </a:cubicBezTo>
                    <a:cubicBezTo>
                      <a:pt x="801" y="4094"/>
                      <a:pt x="823" y="4263"/>
                      <a:pt x="765" y="4395"/>
                    </a:cubicBezTo>
                    <a:cubicBezTo>
                      <a:pt x="760" y="4427"/>
                      <a:pt x="753" y="4458"/>
                      <a:pt x="745" y="4487"/>
                    </a:cubicBezTo>
                    <a:cubicBezTo>
                      <a:pt x="728" y="4551"/>
                      <a:pt x="686" y="4605"/>
                      <a:pt x="629" y="4637"/>
                    </a:cubicBezTo>
                    <a:cubicBezTo>
                      <a:pt x="710" y="4765"/>
                      <a:pt x="798" y="4887"/>
                      <a:pt x="895" y="5004"/>
                    </a:cubicBezTo>
                    <a:cubicBezTo>
                      <a:pt x="1019" y="5153"/>
                      <a:pt x="1163" y="5311"/>
                      <a:pt x="1348" y="5383"/>
                    </a:cubicBezTo>
                    <a:cubicBezTo>
                      <a:pt x="1406" y="5404"/>
                      <a:pt x="1468" y="5416"/>
                      <a:pt x="1530" y="5416"/>
                    </a:cubicBezTo>
                    <a:cubicBezTo>
                      <a:pt x="1633" y="5416"/>
                      <a:pt x="1735" y="5384"/>
                      <a:pt x="1814" y="5315"/>
                    </a:cubicBezTo>
                    <a:cubicBezTo>
                      <a:pt x="1960" y="5189"/>
                      <a:pt x="1964" y="4996"/>
                      <a:pt x="1887" y="4831"/>
                    </a:cubicBezTo>
                    <a:cubicBezTo>
                      <a:pt x="1722" y="4484"/>
                      <a:pt x="1373" y="4207"/>
                      <a:pt x="1084" y="3968"/>
                    </a:cubicBezTo>
                    <a:cubicBezTo>
                      <a:pt x="1026" y="3920"/>
                      <a:pt x="968" y="3872"/>
                      <a:pt x="910" y="3824"/>
                    </a:cubicBezTo>
                    <a:lnTo>
                      <a:pt x="910" y="3824"/>
                    </a:lnTo>
                    <a:cubicBezTo>
                      <a:pt x="1161" y="3960"/>
                      <a:pt x="1435" y="4044"/>
                      <a:pt x="1727" y="4044"/>
                    </a:cubicBezTo>
                    <a:cubicBezTo>
                      <a:pt x="1808" y="4044"/>
                      <a:pt x="1891" y="4038"/>
                      <a:pt x="1975" y="4024"/>
                    </a:cubicBezTo>
                    <a:cubicBezTo>
                      <a:pt x="2296" y="3971"/>
                      <a:pt x="2599" y="3797"/>
                      <a:pt x="2776" y="3520"/>
                    </a:cubicBezTo>
                    <a:cubicBezTo>
                      <a:pt x="2941" y="3264"/>
                      <a:pt x="2997" y="2919"/>
                      <a:pt x="2892" y="2630"/>
                    </a:cubicBezTo>
                    <a:cubicBezTo>
                      <a:pt x="2773" y="2293"/>
                      <a:pt x="2478" y="2128"/>
                      <a:pt x="2166" y="2009"/>
                    </a:cubicBezTo>
                    <a:cubicBezTo>
                      <a:pt x="2411" y="1455"/>
                      <a:pt x="2611" y="795"/>
                      <a:pt x="2172" y="283"/>
                    </a:cubicBezTo>
                    <a:cubicBezTo>
                      <a:pt x="2011" y="95"/>
                      <a:pt x="1783" y="0"/>
                      <a:pt x="1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7" name="Google Shape;6567;p62"/>
              <p:cNvSpPr/>
              <p:nvPr/>
            </p:nvSpPr>
            <p:spPr>
              <a:xfrm>
                <a:off x="1733925" y="1456625"/>
                <a:ext cx="98125" cy="113850"/>
              </a:xfrm>
              <a:custGeom>
                <a:avLst/>
                <a:gdLst/>
                <a:ahLst/>
                <a:cxnLst/>
                <a:rect l="l" t="t" r="r" b="b"/>
                <a:pathLst>
                  <a:path w="3925" h="4554" extrusionOk="0">
                    <a:moveTo>
                      <a:pt x="822" y="0"/>
                    </a:moveTo>
                    <a:cubicBezTo>
                      <a:pt x="547" y="0"/>
                      <a:pt x="289" y="75"/>
                      <a:pt x="160" y="362"/>
                    </a:cubicBezTo>
                    <a:cubicBezTo>
                      <a:pt x="0" y="713"/>
                      <a:pt x="25" y="1150"/>
                      <a:pt x="152" y="1507"/>
                    </a:cubicBezTo>
                    <a:cubicBezTo>
                      <a:pt x="288" y="1890"/>
                      <a:pt x="547" y="2223"/>
                      <a:pt x="893" y="2434"/>
                    </a:cubicBezTo>
                    <a:cubicBezTo>
                      <a:pt x="744" y="2927"/>
                      <a:pt x="1123" y="3443"/>
                      <a:pt x="1604" y="3589"/>
                    </a:cubicBezTo>
                    <a:cubicBezTo>
                      <a:pt x="1699" y="3618"/>
                      <a:pt x="1793" y="3631"/>
                      <a:pt x="1886" y="3631"/>
                    </a:cubicBezTo>
                    <a:cubicBezTo>
                      <a:pt x="2358" y="3631"/>
                      <a:pt x="2794" y="3290"/>
                      <a:pt x="3057" y="2909"/>
                    </a:cubicBezTo>
                    <a:lnTo>
                      <a:pt x="3057" y="2909"/>
                    </a:lnTo>
                    <a:cubicBezTo>
                      <a:pt x="3049" y="2938"/>
                      <a:pt x="3042" y="2968"/>
                      <a:pt x="3035" y="2998"/>
                    </a:cubicBezTo>
                    <a:cubicBezTo>
                      <a:pt x="2986" y="3208"/>
                      <a:pt x="2947" y="3422"/>
                      <a:pt x="2915" y="3637"/>
                    </a:cubicBezTo>
                    <a:cubicBezTo>
                      <a:pt x="2889" y="3814"/>
                      <a:pt x="2850" y="4000"/>
                      <a:pt x="2877" y="4180"/>
                    </a:cubicBezTo>
                    <a:cubicBezTo>
                      <a:pt x="2912" y="4415"/>
                      <a:pt x="3097" y="4554"/>
                      <a:pt x="3299" y="4554"/>
                    </a:cubicBezTo>
                    <a:cubicBezTo>
                      <a:pt x="3395" y="4554"/>
                      <a:pt x="3496" y="4522"/>
                      <a:pt x="3585" y="4453"/>
                    </a:cubicBezTo>
                    <a:cubicBezTo>
                      <a:pt x="3890" y="4219"/>
                      <a:pt x="3924" y="3749"/>
                      <a:pt x="3899" y="3398"/>
                    </a:cubicBezTo>
                    <a:cubicBezTo>
                      <a:pt x="3898" y="3381"/>
                      <a:pt x="3897" y="3365"/>
                      <a:pt x="3895" y="3348"/>
                    </a:cubicBezTo>
                    <a:cubicBezTo>
                      <a:pt x="3858" y="3343"/>
                      <a:pt x="3822" y="3331"/>
                      <a:pt x="3791" y="3310"/>
                    </a:cubicBezTo>
                    <a:cubicBezTo>
                      <a:pt x="3642" y="3217"/>
                      <a:pt x="3572" y="3002"/>
                      <a:pt x="3502" y="2851"/>
                    </a:cubicBezTo>
                    <a:cubicBezTo>
                      <a:pt x="3325" y="2475"/>
                      <a:pt x="3178" y="2085"/>
                      <a:pt x="3062" y="1686"/>
                    </a:cubicBezTo>
                    <a:cubicBezTo>
                      <a:pt x="3009" y="1501"/>
                      <a:pt x="2926" y="1283"/>
                      <a:pt x="2975" y="1091"/>
                    </a:cubicBezTo>
                    <a:cubicBezTo>
                      <a:pt x="2991" y="1028"/>
                      <a:pt x="3022" y="970"/>
                      <a:pt x="3066" y="924"/>
                    </a:cubicBezTo>
                    <a:lnTo>
                      <a:pt x="3035" y="860"/>
                    </a:lnTo>
                    <a:cubicBezTo>
                      <a:pt x="2533" y="431"/>
                      <a:pt x="1910" y="141"/>
                      <a:pt x="1256" y="42"/>
                    </a:cubicBezTo>
                    <a:cubicBezTo>
                      <a:pt x="1118" y="21"/>
                      <a:pt x="967"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8" name="Google Shape;6568;p62"/>
              <p:cNvSpPr/>
              <p:nvPr/>
            </p:nvSpPr>
            <p:spPr>
              <a:xfrm>
                <a:off x="1830475" y="1532900"/>
                <a:ext cx="3950" cy="7475"/>
              </a:xfrm>
              <a:custGeom>
                <a:avLst/>
                <a:gdLst/>
                <a:ahLst/>
                <a:cxnLst/>
                <a:rect l="l" t="t" r="r" b="b"/>
                <a:pathLst>
                  <a:path w="158" h="299" extrusionOk="0">
                    <a:moveTo>
                      <a:pt x="1" y="0"/>
                    </a:moveTo>
                    <a:lnTo>
                      <a:pt x="1" y="0"/>
                    </a:lnTo>
                    <a:cubicBezTo>
                      <a:pt x="14" y="99"/>
                      <a:pt x="25" y="198"/>
                      <a:pt x="33" y="297"/>
                    </a:cubicBezTo>
                    <a:cubicBezTo>
                      <a:pt x="42" y="298"/>
                      <a:pt x="50" y="298"/>
                      <a:pt x="58" y="298"/>
                    </a:cubicBezTo>
                    <a:cubicBezTo>
                      <a:pt x="93" y="298"/>
                      <a:pt x="127" y="290"/>
                      <a:pt x="158" y="273"/>
                    </a:cubicBezTo>
                    <a:cubicBezTo>
                      <a:pt x="130" y="229"/>
                      <a:pt x="104" y="184"/>
                      <a:pt x="77" y="138"/>
                    </a:cubicBezTo>
                    <a:cubicBezTo>
                      <a:pt x="50" y="93"/>
                      <a:pt x="26"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69" name="Google Shape;6569;p62"/>
              <p:cNvSpPr/>
              <p:nvPr/>
            </p:nvSpPr>
            <p:spPr>
              <a:xfrm>
                <a:off x="1813725" y="1476975"/>
                <a:ext cx="5000" cy="8200"/>
              </a:xfrm>
              <a:custGeom>
                <a:avLst/>
                <a:gdLst/>
                <a:ahLst/>
                <a:cxnLst/>
                <a:rect l="l" t="t" r="r" b="b"/>
                <a:pathLst>
                  <a:path w="200" h="328" extrusionOk="0">
                    <a:moveTo>
                      <a:pt x="161" y="0"/>
                    </a:moveTo>
                    <a:cubicBezTo>
                      <a:pt x="149" y="9"/>
                      <a:pt x="136" y="15"/>
                      <a:pt x="121" y="19"/>
                    </a:cubicBezTo>
                    <a:cubicBezTo>
                      <a:pt x="140" y="104"/>
                      <a:pt x="72" y="177"/>
                      <a:pt x="1" y="188"/>
                    </a:cubicBezTo>
                    <a:cubicBezTo>
                      <a:pt x="48" y="233"/>
                      <a:pt x="93" y="280"/>
                      <a:pt x="137" y="328"/>
                    </a:cubicBezTo>
                    <a:cubicBezTo>
                      <a:pt x="157" y="224"/>
                      <a:pt x="177" y="122"/>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0" name="Google Shape;6570;p62"/>
              <p:cNvSpPr/>
              <p:nvPr/>
            </p:nvSpPr>
            <p:spPr>
              <a:xfrm>
                <a:off x="1807050" y="1477475"/>
                <a:ext cx="32275" cy="62875"/>
              </a:xfrm>
              <a:custGeom>
                <a:avLst/>
                <a:gdLst/>
                <a:ahLst/>
                <a:cxnLst/>
                <a:rect l="l" t="t" r="r" b="b"/>
                <a:pathLst>
                  <a:path w="1291" h="2515" extrusionOk="0">
                    <a:moveTo>
                      <a:pt x="468" y="0"/>
                    </a:moveTo>
                    <a:cubicBezTo>
                      <a:pt x="445" y="102"/>
                      <a:pt x="424" y="204"/>
                      <a:pt x="405" y="308"/>
                    </a:cubicBezTo>
                    <a:cubicBezTo>
                      <a:pt x="360" y="260"/>
                      <a:pt x="315" y="214"/>
                      <a:pt x="268" y="169"/>
                    </a:cubicBezTo>
                    <a:cubicBezTo>
                      <a:pt x="261" y="170"/>
                      <a:pt x="255" y="171"/>
                      <a:pt x="248" y="171"/>
                    </a:cubicBezTo>
                    <a:cubicBezTo>
                      <a:pt x="209" y="171"/>
                      <a:pt x="170" y="151"/>
                      <a:pt x="147" y="102"/>
                    </a:cubicBezTo>
                    <a:cubicBezTo>
                      <a:pt x="145" y="98"/>
                      <a:pt x="143" y="94"/>
                      <a:pt x="141" y="91"/>
                    </a:cubicBezTo>
                    <a:cubicBezTo>
                      <a:pt x="97" y="138"/>
                      <a:pt x="66" y="195"/>
                      <a:pt x="50" y="258"/>
                    </a:cubicBezTo>
                    <a:cubicBezTo>
                      <a:pt x="1" y="450"/>
                      <a:pt x="85" y="668"/>
                      <a:pt x="138" y="853"/>
                    </a:cubicBezTo>
                    <a:cubicBezTo>
                      <a:pt x="253" y="1252"/>
                      <a:pt x="400" y="1642"/>
                      <a:pt x="577" y="2018"/>
                    </a:cubicBezTo>
                    <a:cubicBezTo>
                      <a:pt x="647" y="2169"/>
                      <a:pt x="717" y="2384"/>
                      <a:pt x="866" y="2478"/>
                    </a:cubicBezTo>
                    <a:cubicBezTo>
                      <a:pt x="898" y="2498"/>
                      <a:pt x="933" y="2510"/>
                      <a:pt x="970" y="2515"/>
                    </a:cubicBezTo>
                    <a:cubicBezTo>
                      <a:pt x="962" y="2416"/>
                      <a:pt x="951" y="2317"/>
                      <a:pt x="939" y="2218"/>
                    </a:cubicBezTo>
                    <a:lnTo>
                      <a:pt x="939" y="2218"/>
                    </a:lnTo>
                    <a:cubicBezTo>
                      <a:pt x="963" y="2265"/>
                      <a:pt x="989" y="2312"/>
                      <a:pt x="1014" y="2356"/>
                    </a:cubicBezTo>
                    <a:cubicBezTo>
                      <a:pt x="1041" y="2401"/>
                      <a:pt x="1067" y="2447"/>
                      <a:pt x="1096" y="2491"/>
                    </a:cubicBezTo>
                    <a:cubicBezTo>
                      <a:pt x="1153" y="2458"/>
                      <a:pt x="1195" y="2405"/>
                      <a:pt x="1211" y="2341"/>
                    </a:cubicBezTo>
                    <a:cubicBezTo>
                      <a:pt x="1219" y="2312"/>
                      <a:pt x="1226" y="2281"/>
                      <a:pt x="1231" y="2249"/>
                    </a:cubicBezTo>
                    <a:cubicBezTo>
                      <a:pt x="1290" y="2116"/>
                      <a:pt x="1267" y="1948"/>
                      <a:pt x="1251" y="1808"/>
                    </a:cubicBezTo>
                    <a:cubicBezTo>
                      <a:pt x="1251" y="1807"/>
                      <a:pt x="1251" y="1806"/>
                      <a:pt x="1251" y="1806"/>
                    </a:cubicBezTo>
                    <a:cubicBezTo>
                      <a:pt x="1251" y="1793"/>
                      <a:pt x="1250" y="1781"/>
                      <a:pt x="1250" y="1769"/>
                    </a:cubicBezTo>
                    <a:cubicBezTo>
                      <a:pt x="1243" y="1583"/>
                      <a:pt x="1216" y="1398"/>
                      <a:pt x="1172" y="1217"/>
                    </a:cubicBezTo>
                    <a:cubicBezTo>
                      <a:pt x="1073" y="805"/>
                      <a:pt x="881" y="421"/>
                      <a:pt x="613" y="93"/>
                    </a:cubicBezTo>
                    <a:cubicBezTo>
                      <a:pt x="594" y="68"/>
                      <a:pt x="565" y="53"/>
                      <a:pt x="533" y="53"/>
                    </a:cubicBezTo>
                    <a:cubicBezTo>
                      <a:pt x="530" y="53"/>
                      <a:pt x="527" y="53"/>
                      <a:pt x="524" y="54"/>
                    </a:cubicBezTo>
                    <a:cubicBezTo>
                      <a:pt x="514" y="47"/>
                      <a:pt x="505" y="43"/>
                      <a:pt x="495" y="38"/>
                    </a:cubicBezTo>
                    <a:cubicBezTo>
                      <a:pt x="489" y="24"/>
                      <a:pt x="479"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1" name="Google Shape;6571;p62"/>
              <p:cNvSpPr/>
              <p:nvPr/>
            </p:nvSpPr>
            <p:spPr>
              <a:xfrm>
                <a:off x="1777800" y="1420625"/>
                <a:ext cx="42675" cy="58625"/>
              </a:xfrm>
              <a:custGeom>
                <a:avLst/>
                <a:gdLst/>
                <a:ahLst/>
                <a:cxnLst/>
                <a:rect l="l" t="t" r="r" b="b"/>
                <a:pathLst>
                  <a:path w="1707" h="2345" extrusionOk="0">
                    <a:moveTo>
                      <a:pt x="1438" y="0"/>
                    </a:moveTo>
                    <a:cubicBezTo>
                      <a:pt x="1406" y="0"/>
                      <a:pt x="1373" y="7"/>
                      <a:pt x="1342" y="20"/>
                    </a:cubicBezTo>
                    <a:cubicBezTo>
                      <a:pt x="1214" y="77"/>
                      <a:pt x="1180" y="236"/>
                      <a:pt x="1243" y="351"/>
                    </a:cubicBezTo>
                    <a:cubicBezTo>
                      <a:pt x="1257" y="398"/>
                      <a:pt x="1285" y="438"/>
                      <a:pt x="1323" y="467"/>
                    </a:cubicBezTo>
                    <a:cubicBezTo>
                      <a:pt x="1339" y="479"/>
                      <a:pt x="1356" y="489"/>
                      <a:pt x="1374" y="497"/>
                    </a:cubicBezTo>
                    <a:lnTo>
                      <a:pt x="1374" y="648"/>
                    </a:lnTo>
                    <a:lnTo>
                      <a:pt x="1376" y="1150"/>
                    </a:lnTo>
                    <a:lnTo>
                      <a:pt x="1379" y="1909"/>
                    </a:lnTo>
                    <a:cubicBezTo>
                      <a:pt x="1143" y="1462"/>
                      <a:pt x="870" y="1037"/>
                      <a:pt x="563" y="637"/>
                    </a:cubicBezTo>
                    <a:cubicBezTo>
                      <a:pt x="552" y="623"/>
                      <a:pt x="540" y="612"/>
                      <a:pt x="528" y="601"/>
                    </a:cubicBezTo>
                    <a:cubicBezTo>
                      <a:pt x="473" y="495"/>
                      <a:pt x="356" y="420"/>
                      <a:pt x="247" y="420"/>
                    </a:cubicBezTo>
                    <a:cubicBezTo>
                      <a:pt x="165" y="420"/>
                      <a:pt x="87" y="463"/>
                      <a:pt x="44" y="567"/>
                    </a:cubicBezTo>
                    <a:cubicBezTo>
                      <a:pt x="0" y="673"/>
                      <a:pt x="35" y="804"/>
                      <a:pt x="123" y="878"/>
                    </a:cubicBezTo>
                    <a:cubicBezTo>
                      <a:pt x="164" y="913"/>
                      <a:pt x="216" y="932"/>
                      <a:pt x="270" y="932"/>
                    </a:cubicBezTo>
                    <a:cubicBezTo>
                      <a:pt x="276" y="932"/>
                      <a:pt x="283" y="932"/>
                      <a:pt x="290" y="932"/>
                    </a:cubicBezTo>
                    <a:cubicBezTo>
                      <a:pt x="338" y="926"/>
                      <a:pt x="372" y="900"/>
                      <a:pt x="409" y="874"/>
                    </a:cubicBezTo>
                    <a:cubicBezTo>
                      <a:pt x="743" y="1322"/>
                      <a:pt x="1035" y="1799"/>
                      <a:pt x="1279" y="2300"/>
                    </a:cubicBezTo>
                    <a:cubicBezTo>
                      <a:pt x="1296" y="2315"/>
                      <a:pt x="1313" y="2330"/>
                      <a:pt x="1330" y="2345"/>
                    </a:cubicBezTo>
                    <a:cubicBezTo>
                      <a:pt x="1391" y="2289"/>
                      <a:pt x="1469" y="2256"/>
                      <a:pt x="1550" y="2250"/>
                    </a:cubicBezTo>
                    <a:cubicBezTo>
                      <a:pt x="1554" y="2250"/>
                      <a:pt x="1558" y="2250"/>
                      <a:pt x="1562" y="2250"/>
                    </a:cubicBezTo>
                    <a:cubicBezTo>
                      <a:pt x="1574" y="2250"/>
                      <a:pt x="1586" y="2251"/>
                      <a:pt x="1598" y="2254"/>
                    </a:cubicBezTo>
                    <a:cubicBezTo>
                      <a:pt x="1631" y="2230"/>
                      <a:pt x="1649" y="2191"/>
                      <a:pt x="1648" y="2151"/>
                    </a:cubicBezTo>
                    <a:cubicBezTo>
                      <a:pt x="1646" y="1606"/>
                      <a:pt x="1643" y="1061"/>
                      <a:pt x="1642" y="516"/>
                    </a:cubicBezTo>
                    <a:cubicBezTo>
                      <a:pt x="1642" y="488"/>
                      <a:pt x="1642" y="457"/>
                      <a:pt x="1643" y="424"/>
                    </a:cubicBezTo>
                    <a:cubicBezTo>
                      <a:pt x="1684" y="377"/>
                      <a:pt x="1707" y="314"/>
                      <a:pt x="1705" y="249"/>
                    </a:cubicBezTo>
                    <a:cubicBezTo>
                      <a:pt x="1699" y="109"/>
                      <a:pt x="1571" y="0"/>
                      <a:pt x="1438"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2" name="Google Shape;6572;p62"/>
              <p:cNvSpPr/>
              <p:nvPr/>
            </p:nvSpPr>
            <p:spPr>
              <a:xfrm>
                <a:off x="1809800" y="1478100"/>
                <a:ext cx="1275" cy="1625"/>
              </a:xfrm>
              <a:custGeom>
                <a:avLst/>
                <a:gdLst/>
                <a:ahLst/>
                <a:cxnLst/>
                <a:rect l="l" t="t" r="r" b="b"/>
                <a:pathLst>
                  <a:path w="51" h="65" extrusionOk="0">
                    <a:moveTo>
                      <a:pt x="0" y="1"/>
                    </a:moveTo>
                    <a:lnTo>
                      <a:pt x="31" y="65"/>
                    </a:lnTo>
                    <a:cubicBezTo>
                      <a:pt x="38" y="57"/>
                      <a:pt x="44" y="51"/>
                      <a:pt x="50" y="44"/>
                    </a:cubicBezTo>
                    <a:cubicBezTo>
                      <a:pt x="33" y="31"/>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3" name="Google Shape;6573;p62"/>
              <p:cNvSpPr/>
              <p:nvPr/>
            </p:nvSpPr>
            <p:spPr>
              <a:xfrm>
                <a:off x="1811050" y="1476850"/>
                <a:ext cx="6725" cy="4850"/>
              </a:xfrm>
              <a:custGeom>
                <a:avLst/>
                <a:gdLst/>
                <a:ahLst/>
                <a:cxnLst/>
                <a:rect l="l" t="t" r="r" b="b"/>
                <a:pathLst>
                  <a:path w="269" h="194" extrusionOk="0">
                    <a:moveTo>
                      <a:pt x="232" y="1"/>
                    </a:moveTo>
                    <a:cubicBezTo>
                      <a:pt x="228" y="1"/>
                      <a:pt x="224" y="1"/>
                      <a:pt x="220" y="1"/>
                    </a:cubicBezTo>
                    <a:cubicBezTo>
                      <a:pt x="139" y="7"/>
                      <a:pt x="62" y="40"/>
                      <a:pt x="0" y="94"/>
                    </a:cubicBezTo>
                    <a:cubicBezTo>
                      <a:pt x="37" y="126"/>
                      <a:pt x="73" y="159"/>
                      <a:pt x="107" y="193"/>
                    </a:cubicBezTo>
                    <a:cubicBezTo>
                      <a:pt x="179" y="182"/>
                      <a:pt x="246" y="108"/>
                      <a:pt x="228" y="24"/>
                    </a:cubicBezTo>
                    <a:cubicBezTo>
                      <a:pt x="243" y="20"/>
                      <a:pt x="256" y="13"/>
                      <a:pt x="268" y="4"/>
                    </a:cubicBezTo>
                    <a:cubicBezTo>
                      <a:pt x="256" y="2"/>
                      <a:pt x="244" y="1"/>
                      <a:pt x="232"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4" name="Google Shape;6574;p62"/>
              <p:cNvSpPr/>
              <p:nvPr/>
            </p:nvSpPr>
            <p:spPr>
              <a:xfrm>
                <a:off x="1810575" y="1479200"/>
                <a:ext cx="3175" cy="2525"/>
              </a:xfrm>
              <a:custGeom>
                <a:avLst/>
                <a:gdLst/>
                <a:ahLst/>
                <a:cxnLst/>
                <a:rect l="l" t="t" r="r" b="b"/>
                <a:pathLst>
                  <a:path w="127" h="101" extrusionOk="0">
                    <a:moveTo>
                      <a:pt x="20" y="0"/>
                    </a:moveTo>
                    <a:cubicBezTo>
                      <a:pt x="13" y="7"/>
                      <a:pt x="7" y="13"/>
                      <a:pt x="0" y="21"/>
                    </a:cubicBezTo>
                    <a:cubicBezTo>
                      <a:pt x="1" y="25"/>
                      <a:pt x="3" y="28"/>
                      <a:pt x="6" y="32"/>
                    </a:cubicBezTo>
                    <a:cubicBezTo>
                      <a:pt x="28" y="81"/>
                      <a:pt x="67" y="101"/>
                      <a:pt x="107" y="101"/>
                    </a:cubicBezTo>
                    <a:cubicBezTo>
                      <a:pt x="114" y="101"/>
                      <a:pt x="120" y="100"/>
                      <a:pt x="127" y="99"/>
                    </a:cubicBezTo>
                    <a:cubicBezTo>
                      <a:pt x="92" y="65"/>
                      <a:pt x="57" y="32"/>
                      <a:pt x="2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5" name="Google Shape;6575;p62"/>
              <p:cNvSpPr/>
              <p:nvPr/>
            </p:nvSpPr>
            <p:spPr>
              <a:xfrm>
                <a:off x="1943100" y="1357525"/>
                <a:ext cx="98125" cy="113850"/>
              </a:xfrm>
              <a:custGeom>
                <a:avLst/>
                <a:gdLst/>
                <a:ahLst/>
                <a:cxnLst/>
                <a:rect l="l" t="t" r="r" b="b"/>
                <a:pathLst>
                  <a:path w="3925" h="4554" extrusionOk="0">
                    <a:moveTo>
                      <a:pt x="823" y="1"/>
                    </a:moveTo>
                    <a:cubicBezTo>
                      <a:pt x="548" y="1"/>
                      <a:pt x="290" y="74"/>
                      <a:pt x="160" y="362"/>
                    </a:cubicBezTo>
                    <a:cubicBezTo>
                      <a:pt x="0" y="714"/>
                      <a:pt x="25" y="1151"/>
                      <a:pt x="152" y="1507"/>
                    </a:cubicBezTo>
                    <a:cubicBezTo>
                      <a:pt x="288" y="1890"/>
                      <a:pt x="547" y="2223"/>
                      <a:pt x="893" y="2435"/>
                    </a:cubicBezTo>
                    <a:cubicBezTo>
                      <a:pt x="744" y="2926"/>
                      <a:pt x="1123" y="3443"/>
                      <a:pt x="1604" y="3590"/>
                    </a:cubicBezTo>
                    <a:cubicBezTo>
                      <a:pt x="1699" y="3618"/>
                      <a:pt x="1793" y="3631"/>
                      <a:pt x="1885" y="3631"/>
                    </a:cubicBezTo>
                    <a:cubicBezTo>
                      <a:pt x="2357" y="3631"/>
                      <a:pt x="2794" y="3290"/>
                      <a:pt x="3057" y="2909"/>
                    </a:cubicBezTo>
                    <a:lnTo>
                      <a:pt x="3057" y="2909"/>
                    </a:lnTo>
                    <a:cubicBezTo>
                      <a:pt x="3050" y="2938"/>
                      <a:pt x="3043" y="2968"/>
                      <a:pt x="3035" y="2997"/>
                    </a:cubicBezTo>
                    <a:cubicBezTo>
                      <a:pt x="2987" y="3209"/>
                      <a:pt x="2947" y="3422"/>
                      <a:pt x="2915" y="3636"/>
                    </a:cubicBezTo>
                    <a:cubicBezTo>
                      <a:pt x="2889" y="3814"/>
                      <a:pt x="2852" y="4001"/>
                      <a:pt x="2878" y="4180"/>
                    </a:cubicBezTo>
                    <a:cubicBezTo>
                      <a:pt x="2913" y="4415"/>
                      <a:pt x="3097" y="4554"/>
                      <a:pt x="3298" y="4554"/>
                    </a:cubicBezTo>
                    <a:cubicBezTo>
                      <a:pt x="3395" y="4554"/>
                      <a:pt x="3496" y="4522"/>
                      <a:pt x="3585" y="4453"/>
                    </a:cubicBezTo>
                    <a:cubicBezTo>
                      <a:pt x="3890" y="4219"/>
                      <a:pt x="3924" y="3749"/>
                      <a:pt x="3900" y="3397"/>
                    </a:cubicBezTo>
                    <a:cubicBezTo>
                      <a:pt x="3898" y="3381"/>
                      <a:pt x="3897" y="3364"/>
                      <a:pt x="3896" y="3348"/>
                    </a:cubicBezTo>
                    <a:cubicBezTo>
                      <a:pt x="3858" y="3344"/>
                      <a:pt x="3822" y="3331"/>
                      <a:pt x="3791" y="3311"/>
                    </a:cubicBezTo>
                    <a:cubicBezTo>
                      <a:pt x="3643" y="3216"/>
                      <a:pt x="3572" y="3003"/>
                      <a:pt x="3502" y="2852"/>
                    </a:cubicBezTo>
                    <a:cubicBezTo>
                      <a:pt x="3325" y="2475"/>
                      <a:pt x="3178" y="2085"/>
                      <a:pt x="3063" y="1685"/>
                    </a:cubicBezTo>
                    <a:cubicBezTo>
                      <a:pt x="3010" y="1501"/>
                      <a:pt x="2926" y="1284"/>
                      <a:pt x="2975" y="1090"/>
                    </a:cubicBezTo>
                    <a:cubicBezTo>
                      <a:pt x="2991" y="1027"/>
                      <a:pt x="3022" y="970"/>
                      <a:pt x="3066" y="923"/>
                    </a:cubicBezTo>
                    <a:lnTo>
                      <a:pt x="3035" y="860"/>
                    </a:lnTo>
                    <a:cubicBezTo>
                      <a:pt x="2533" y="431"/>
                      <a:pt x="1910" y="141"/>
                      <a:pt x="1256" y="42"/>
                    </a:cubicBezTo>
                    <a:cubicBezTo>
                      <a:pt x="1118" y="21"/>
                      <a:pt x="968"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6" name="Google Shape;6576;p62"/>
              <p:cNvSpPr/>
              <p:nvPr/>
            </p:nvSpPr>
            <p:spPr>
              <a:xfrm>
                <a:off x="2027900" y="1324700"/>
                <a:ext cx="74900" cy="135400"/>
              </a:xfrm>
              <a:custGeom>
                <a:avLst/>
                <a:gdLst/>
                <a:ahLst/>
                <a:cxnLst/>
                <a:rect l="l" t="t" r="r" b="b"/>
                <a:pathLst>
                  <a:path w="2996" h="5416" extrusionOk="0">
                    <a:moveTo>
                      <a:pt x="1543" y="0"/>
                    </a:moveTo>
                    <a:cubicBezTo>
                      <a:pt x="1480" y="0"/>
                      <a:pt x="1416" y="7"/>
                      <a:pt x="1352" y="20"/>
                    </a:cubicBezTo>
                    <a:cubicBezTo>
                      <a:pt x="1035" y="87"/>
                      <a:pt x="783" y="306"/>
                      <a:pt x="603" y="566"/>
                    </a:cubicBezTo>
                    <a:cubicBezTo>
                      <a:pt x="395" y="866"/>
                      <a:pt x="263" y="1230"/>
                      <a:pt x="152" y="1576"/>
                    </a:cubicBezTo>
                    <a:cubicBezTo>
                      <a:pt x="91" y="1764"/>
                      <a:pt x="42" y="1954"/>
                      <a:pt x="1" y="2147"/>
                    </a:cubicBezTo>
                    <a:cubicBezTo>
                      <a:pt x="12" y="2157"/>
                      <a:pt x="22" y="2170"/>
                      <a:pt x="28" y="2184"/>
                    </a:cubicBezTo>
                    <a:cubicBezTo>
                      <a:pt x="38" y="2188"/>
                      <a:pt x="47" y="2194"/>
                      <a:pt x="57" y="2199"/>
                    </a:cubicBezTo>
                    <a:cubicBezTo>
                      <a:pt x="59" y="2199"/>
                      <a:pt x="61" y="2199"/>
                      <a:pt x="64" y="2199"/>
                    </a:cubicBezTo>
                    <a:cubicBezTo>
                      <a:pt x="96" y="2199"/>
                      <a:pt x="126" y="2213"/>
                      <a:pt x="146" y="2239"/>
                    </a:cubicBezTo>
                    <a:cubicBezTo>
                      <a:pt x="414" y="2568"/>
                      <a:pt x="606" y="2952"/>
                      <a:pt x="706" y="3363"/>
                    </a:cubicBezTo>
                    <a:cubicBezTo>
                      <a:pt x="749" y="3544"/>
                      <a:pt x="775" y="3729"/>
                      <a:pt x="783" y="3915"/>
                    </a:cubicBezTo>
                    <a:cubicBezTo>
                      <a:pt x="783" y="3928"/>
                      <a:pt x="784" y="3939"/>
                      <a:pt x="784" y="3952"/>
                    </a:cubicBezTo>
                    <a:cubicBezTo>
                      <a:pt x="784" y="3952"/>
                      <a:pt x="784" y="3953"/>
                      <a:pt x="784" y="3954"/>
                    </a:cubicBezTo>
                    <a:cubicBezTo>
                      <a:pt x="800" y="4095"/>
                      <a:pt x="824" y="4263"/>
                      <a:pt x="764" y="4395"/>
                    </a:cubicBezTo>
                    <a:cubicBezTo>
                      <a:pt x="759" y="4427"/>
                      <a:pt x="752" y="4458"/>
                      <a:pt x="744" y="4488"/>
                    </a:cubicBezTo>
                    <a:cubicBezTo>
                      <a:pt x="728" y="4551"/>
                      <a:pt x="685" y="4605"/>
                      <a:pt x="628" y="4637"/>
                    </a:cubicBezTo>
                    <a:cubicBezTo>
                      <a:pt x="709" y="4764"/>
                      <a:pt x="798" y="4888"/>
                      <a:pt x="894" y="5004"/>
                    </a:cubicBezTo>
                    <a:cubicBezTo>
                      <a:pt x="1018" y="5152"/>
                      <a:pt x="1162" y="5312"/>
                      <a:pt x="1348" y="5382"/>
                    </a:cubicBezTo>
                    <a:cubicBezTo>
                      <a:pt x="1405" y="5404"/>
                      <a:pt x="1468" y="5416"/>
                      <a:pt x="1530" y="5416"/>
                    </a:cubicBezTo>
                    <a:cubicBezTo>
                      <a:pt x="1633" y="5416"/>
                      <a:pt x="1735" y="5384"/>
                      <a:pt x="1814" y="5315"/>
                    </a:cubicBezTo>
                    <a:cubicBezTo>
                      <a:pt x="1959" y="5189"/>
                      <a:pt x="1963" y="4996"/>
                      <a:pt x="1886" y="4831"/>
                    </a:cubicBezTo>
                    <a:cubicBezTo>
                      <a:pt x="1722" y="4484"/>
                      <a:pt x="1373" y="4206"/>
                      <a:pt x="1083" y="3967"/>
                    </a:cubicBezTo>
                    <a:cubicBezTo>
                      <a:pt x="1026" y="3919"/>
                      <a:pt x="967" y="3872"/>
                      <a:pt x="909" y="3824"/>
                    </a:cubicBezTo>
                    <a:lnTo>
                      <a:pt x="909" y="3824"/>
                    </a:lnTo>
                    <a:cubicBezTo>
                      <a:pt x="1160" y="3960"/>
                      <a:pt x="1435" y="4044"/>
                      <a:pt x="1727" y="4044"/>
                    </a:cubicBezTo>
                    <a:cubicBezTo>
                      <a:pt x="1808" y="4044"/>
                      <a:pt x="1890" y="4038"/>
                      <a:pt x="1974" y="4024"/>
                    </a:cubicBezTo>
                    <a:cubicBezTo>
                      <a:pt x="2295" y="3971"/>
                      <a:pt x="2599" y="3798"/>
                      <a:pt x="2777" y="3520"/>
                    </a:cubicBezTo>
                    <a:cubicBezTo>
                      <a:pt x="2940" y="3263"/>
                      <a:pt x="2996" y="2920"/>
                      <a:pt x="2891" y="2631"/>
                    </a:cubicBezTo>
                    <a:cubicBezTo>
                      <a:pt x="2772" y="2292"/>
                      <a:pt x="2478" y="2129"/>
                      <a:pt x="2165" y="2010"/>
                    </a:cubicBezTo>
                    <a:cubicBezTo>
                      <a:pt x="2410" y="1456"/>
                      <a:pt x="2610" y="794"/>
                      <a:pt x="2171" y="283"/>
                    </a:cubicBezTo>
                    <a:cubicBezTo>
                      <a:pt x="2009" y="95"/>
                      <a:pt x="1781"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7" name="Google Shape;6577;p62"/>
              <p:cNvSpPr/>
              <p:nvPr/>
            </p:nvSpPr>
            <p:spPr>
              <a:xfrm>
                <a:off x="2039650" y="1433800"/>
                <a:ext cx="4000" cy="7475"/>
              </a:xfrm>
              <a:custGeom>
                <a:avLst/>
                <a:gdLst/>
                <a:ahLst/>
                <a:cxnLst/>
                <a:rect l="l" t="t" r="r" b="b"/>
                <a:pathLst>
                  <a:path w="160" h="299" extrusionOk="0">
                    <a:moveTo>
                      <a:pt x="1" y="1"/>
                    </a:moveTo>
                    <a:cubicBezTo>
                      <a:pt x="14" y="99"/>
                      <a:pt x="25" y="198"/>
                      <a:pt x="34" y="297"/>
                    </a:cubicBezTo>
                    <a:cubicBezTo>
                      <a:pt x="41" y="298"/>
                      <a:pt x="49" y="298"/>
                      <a:pt x="56" y="298"/>
                    </a:cubicBezTo>
                    <a:cubicBezTo>
                      <a:pt x="92" y="298"/>
                      <a:pt x="127" y="290"/>
                      <a:pt x="159" y="273"/>
                    </a:cubicBezTo>
                    <a:cubicBezTo>
                      <a:pt x="130" y="229"/>
                      <a:pt x="104" y="183"/>
                      <a:pt x="77" y="139"/>
                    </a:cubicBezTo>
                    <a:cubicBezTo>
                      <a:pt x="51" y="93"/>
                      <a:pt x="26"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8" name="Google Shape;6578;p62"/>
              <p:cNvSpPr/>
              <p:nvPr/>
            </p:nvSpPr>
            <p:spPr>
              <a:xfrm>
                <a:off x="2022900" y="1377850"/>
                <a:ext cx="5025" cy="8225"/>
              </a:xfrm>
              <a:custGeom>
                <a:avLst/>
                <a:gdLst/>
                <a:ahLst/>
                <a:cxnLst/>
                <a:rect l="l" t="t" r="r" b="b"/>
                <a:pathLst>
                  <a:path w="201" h="329" extrusionOk="0">
                    <a:moveTo>
                      <a:pt x="161" y="1"/>
                    </a:moveTo>
                    <a:cubicBezTo>
                      <a:pt x="149" y="9"/>
                      <a:pt x="136" y="17"/>
                      <a:pt x="121" y="20"/>
                    </a:cubicBezTo>
                    <a:cubicBezTo>
                      <a:pt x="140" y="105"/>
                      <a:pt x="72" y="178"/>
                      <a:pt x="1" y="190"/>
                    </a:cubicBezTo>
                    <a:cubicBezTo>
                      <a:pt x="48" y="235"/>
                      <a:pt x="93" y="280"/>
                      <a:pt x="138" y="328"/>
                    </a:cubicBezTo>
                    <a:cubicBezTo>
                      <a:pt x="157" y="225"/>
                      <a:pt x="178" y="123"/>
                      <a:pt x="201" y="21"/>
                    </a:cubicBezTo>
                    <a:cubicBezTo>
                      <a:pt x="189" y="11"/>
                      <a:pt x="175"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79" name="Google Shape;6579;p62"/>
              <p:cNvSpPr/>
              <p:nvPr/>
            </p:nvSpPr>
            <p:spPr>
              <a:xfrm>
                <a:off x="2016225" y="1378350"/>
                <a:ext cx="32275" cy="62900"/>
              </a:xfrm>
              <a:custGeom>
                <a:avLst/>
                <a:gdLst/>
                <a:ahLst/>
                <a:cxnLst/>
                <a:rect l="l" t="t" r="r" b="b"/>
                <a:pathLst>
                  <a:path w="1291" h="2516" extrusionOk="0">
                    <a:moveTo>
                      <a:pt x="468" y="1"/>
                    </a:moveTo>
                    <a:cubicBezTo>
                      <a:pt x="445" y="103"/>
                      <a:pt x="424" y="205"/>
                      <a:pt x="405" y="308"/>
                    </a:cubicBezTo>
                    <a:cubicBezTo>
                      <a:pt x="360" y="260"/>
                      <a:pt x="315" y="215"/>
                      <a:pt x="268" y="169"/>
                    </a:cubicBezTo>
                    <a:cubicBezTo>
                      <a:pt x="261" y="170"/>
                      <a:pt x="254" y="170"/>
                      <a:pt x="248" y="170"/>
                    </a:cubicBezTo>
                    <a:cubicBezTo>
                      <a:pt x="209" y="170"/>
                      <a:pt x="170" y="151"/>
                      <a:pt x="148" y="103"/>
                    </a:cubicBezTo>
                    <a:cubicBezTo>
                      <a:pt x="146" y="99"/>
                      <a:pt x="143" y="94"/>
                      <a:pt x="141" y="90"/>
                    </a:cubicBezTo>
                    <a:cubicBezTo>
                      <a:pt x="97" y="138"/>
                      <a:pt x="66" y="195"/>
                      <a:pt x="51" y="258"/>
                    </a:cubicBezTo>
                    <a:cubicBezTo>
                      <a:pt x="1" y="451"/>
                      <a:pt x="85" y="668"/>
                      <a:pt x="138" y="852"/>
                    </a:cubicBezTo>
                    <a:cubicBezTo>
                      <a:pt x="253" y="1252"/>
                      <a:pt x="401" y="1642"/>
                      <a:pt x="577" y="2019"/>
                    </a:cubicBezTo>
                    <a:cubicBezTo>
                      <a:pt x="648" y="2170"/>
                      <a:pt x="718" y="2384"/>
                      <a:pt x="866" y="2478"/>
                    </a:cubicBezTo>
                    <a:cubicBezTo>
                      <a:pt x="898" y="2498"/>
                      <a:pt x="933" y="2511"/>
                      <a:pt x="971" y="2515"/>
                    </a:cubicBezTo>
                    <a:cubicBezTo>
                      <a:pt x="962" y="2416"/>
                      <a:pt x="951" y="2317"/>
                      <a:pt x="939" y="2219"/>
                    </a:cubicBezTo>
                    <a:lnTo>
                      <a:pt x="939" y="2219"/>
                    </a:lnTo>
                    <a:cubicBezTo>
                      <a:pt x="963" y="2265"/>
                      <a:pt x="989" y="2311"/>
                      <a:pt x="1014" y="2357"/>
                    </a:cubicBezTo>
                    <a:cubicBezTo>
                      <a:pt x="1041" y="2403"/>
                      <a:pt x="1067" y="2447"/>
                      <a:pt x="1096" y="2492"/>
                    </a:cubicBezTo>
                    <a:cubicBezTo>
                      <a:pt x="1153" y="2459"/>
                      <a:pt x="1195" y="2405"/>
                      <a:pt x="1211" y="2342"/>
                    </a:cubicBezTo>
                    <a:cubicBezTo>
                      <a:pt x="1219" y="2312"/>
                      <a:pt x="1226" y="2281"/>
                      <a:pt x="1232" y="2249"/>
                    </a:cubicBezTo>
                    <a:cubicBezTo>
                      <a:pt x="1291" y="2117"/>
                      <a:pt x="1268" y="1949"/>
                      <a:pt x="1251" y="1808"/>
                    </a:cubicBezTo>
                    <a:cubicBezTo>
                      <a:pt x="1251" y="1807"/>
                      <a:pt x="1251" y="1806"/>
                      <a:pt x="1251" y="1806"/>
                    </a:cubicBezTo>
                    <a:cubicBezTo>
                      <a:pt x="1251" y="1793"/>
                      <a:pt x="1251" y="1782"/>
                      <a:pt x="1250" y="1769"/>
                    </a:cubicBezTo>
                    <a:cubicBezTo>
                      <a:pt x="1243" y="1583"/>
                      <a:pt x="1216" y="1398"/>
                      <a:pt x="1174" y="1217"/>
                    </a:cubicBezTo>
                    <a:cubicBezTo>
                      <a:pt x="1073" y="806"/>
                      <a:pt x="881" y="422"/>
                      <a:pt x="614" y="93"/>
                    </a:cubicBezTo>
                    <a:cubicBezTo>
                      <a:pt x="594" y="67"/>
                      <a:pt x="563" y="53"/>
                      <a:pt x="531" y="53"/>
                    </a:cubicBezTo>
                    <a:cubicBezTo>
                      <a:pt x="528" y="53"/>
                      <a:pt x="526" y="53"/>
                      <a:pt x="524" y="53"/>
                    </a:cubicBezTo>
                    <a:cubicBezTo>
                      <a:pt x="516" y="48"/>
                      <a:pt x="506" y="42"/>
                      <a:pt x="495" y="38"/>
                    </a:cubicBezTo>
                    <a:cubicBezTo>
                      <a:pt x="489" y="24"/>
                      <a:pt x="479" y="11"/>
                      <a:pt x="4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0" name="Google Shape;6580;p62"/>
              <p:cNvSpPr/>
              <p:nvPr/>
            </p:nvSpPr>
            <p:spPr>
              <a:xfrm>
                <a:off x="1986975" y="1321500"/>
                <a:ext cx="42675" cy="58625"/>
              </a:xfrm>
              <a:custGeom>
                <a:avLst/>
                <a:gdLst/>
                <a:ahLst/>
                <a:cxnLst/>
                <a:rect l="l" t="t" r="r" b="b"/>
                <a:pathLst>
                  <a:path w="1707" h="2345" extrusionOk="0">
                    <a:moveTo>
                      <a:pt x="1438" y="1"/>
                    </a:moveTo>
                    <a:cubicBezTo>
                      <a:pt x="1406" y="1"/>
                      <a:pt x="1374" y="7"/>
                      <a:pt x="1342" y="21"/>
                    </a:cubicBezTo>
                    <a:cubicBezTo>
                      <a:pt x="1215" y="77"/>
                      <a:pt x="1181" y="238"/>
                      <a:pt x="1244" y="353"/>
                    </a:cubicBezTo>
                    <a:cubicBezTo>
                      <a:pt x="1257" y="398"/>
                      <a:pt x="1285" y="439"/>
                      <a:pt x="1324" y="469"/>
                    </a:cubicBezTo>
                    <a:cubicBezTo>
                      <a:pt x="1339" y="480"/>
                      <a:pt x="1356" y="490"/>
                      <a:pt x="1374" y="497"/>
                    </a:cubicBezTo>
                    <a:lnTo>
                      <a:pt x="1374" y="649"/>
                    </a:lnTo>
                    <a:cubicBezTo>
                      <a:pt x="1375" y="816"/>
                      <a:pt x="1376" y="983"/>
                      <a:pt x="1376" y="1150"/>
                    </a:cubicBezTo>
                    <a:cubicBezTo>
                      <a:pt x="1377" y="1403"/>
                      <a:pt x="1378" y="1656"/>
                      <a:pt x="1379" y="1910"/>
                    </a:cubicBezTo>
                    <a:cubicBezTo>
                      <a:pt x="1144" y="1464"/>
                      <a:pt x="871" y="1037"/>
                      <a:pt x="563" y="638"/>
                    </a:cubicBezTo>
                    <a:cubicBezTo>
                      <a:pt x="553" y="625"/>
                      <a:pt x="542" y="612"/>
                      <a:pt x="528" y="602"/>
                    </a:cubicBezTo>
                    <a:cubicBezTo>
                      <a:pt x="473" y="496"/>
                      <a:pt x="356" y="421"/>
                      <a:pt x="247" y="421"/>
                    </a:cubicBezTo>
                    <a:cubicBezTo>
                      <a:pt x="165" y="421"/>
                      <a:pt x="88" y="464"/>
                      <a:pt x="45" y="568"/>
                    </a:cubicBezTo>
                    <a:cubicBezTo>
                      <a:pt x="0" y="675"/>
                      <a:pt x="37" y="804"/>
                      <a:pt x="124" y="879"/>
                    </a:cubicBezTo>
                    <a:cubicBezTo>
                      <a:pt x="164" y="914"/>
                      <a:pt x="215" y="933"/>
                      <a:pt x="268" y="933"/>
                    </a:cubicBezTo>
                    <a:cubicBezTo>
                      <a:pt x="275" y="933"/>
                      <a:pt x="283" y="933"/>
                      <a:pt x="291" y="932"/>
                    </a:cubicBezTo>
                    <a:cubicBezTo>
                      <a:pt x="339" y="927"/>
                      <a:pt x="373" y="901"/>
                      <a:pt x="409" y="876"/>
                    </a:cubicBezTo>
                    <a:cubicBezTo>
                      <a:pt x="744" y="1322"/>
                      <a:pt x="1035" y="1800"/>
                      <a:pt x="1280" y="2301"/>
                    </a:cubicBezTo>
                    <a:cubicBezTo>
                      <a:pt x="1297" y="2315"/>
                      <a:pt x="1314" y="2330"/>
                      <a:pt x="1330" y="2345"/>
                    </a:cubicBezTo>
                    <a:cubicBezTo>
                      <a:pt x="1392" y="2291"/>
                      <a:pt x="1469" y="2258"/>
                      <a:pt x="1551" y="2251"/>
                    </a:cubicBezTo>
                    <a:cubicBezTo>
                      <a:pt x="1556" y="2251"/>
                      <a:pt x="1561" y="2250"/>
                      <a:pt x="1566" y="2250"/>
                    </a:cubicBezTo>
                    <a:cubicBezTo>
                      <a:pt x="1577" y="2250"/>
                      <a:pt x="1588" y="2252"/>
                      <a:pt x="1598" y="2255"/>
                    </a:cubicBezTo>
                    <a:cubicBezTo>
                      <a:pt x="1631" y="2231"/>
                      <a:pt x="1650" y="2192"/>
                      <a:pt x="1648" y="2151"/>
                    </a:cubicBezTo>
                    <a:cubicBezTo>
                      <a:pt x="1646" y="1607"/>
                      <a:pt x="1644" y="1062"/>
                      <a:pt x="1642" y="517"/>
                    </a:cubicBezTo>
                    <a:cubicBezTo>
                      <a:pt x="1642" y="489"/>
                      <a:pt x="1642" y="458"/>
                      <a:pt x="1643" y="426"/>
                    </a:cubicBezTo>
                    <a:cubicBezTo>
                      <a:pt x="1686" y="377"/>
                      <a:pt x="1707" y="314"/>
                      <a:pt x="1705" y="249"/>
                    </a:cubicBezTo>
                    <a:cubicBezTo>
                      <a:pt x="1699" y="109"/>
                      <a:pt x="1572"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1" name="Google Shape;6581;p62"/>
              <p:cNvSpPr/>
              <p:nvPr/>
            </p:nvSpPr>
            <p:spPr>
              <a:xfrm>
                <a:off x="2018975" y="1379025"/>
                <a:ext cx="1275" cy="1600"/>
              </a:xfrm>
              <a:custGeom>
                <a:avLst/>
                <a:gdLst/>
                <a:ahLst/>
                <a:cxnLst/>
                <a:rect l="l" t="t" r="r" b="b"/>
                <a:pathLst>
                  <a:path w="51" h="64" extrusionOk="0">
                    <a:moveTo>
                      <a:pt x="0" y="0"/>
                    </a:moveTo>
                    <a:lnTo>
                      <a:pt x="31" y="63"/>
                    </a:lnTo>
                    <a:cubicBezTo>
                      <a:pt x="38" y="57"/>
                      <a:pt x="44" y="50"/>
                      <a:pt x="50" y="44"/>
                    </a:cubicBezTo>
                    <a:cubicBezTo>
                      <a:pt x="34" y="29"/>
                      <a:pt x="17" y="14"/>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2" name="Google Shape;6582;p62"/>
              <p:cNvSpPr/>
              <p:nvPr/>
            </p:nvSpPr>
            <p:spPr>
              <a:xfrm>
                <a:off x="2020225" y="1377750"/>
                <a:ext cx="6725" cy="4825"/>
              </a:xfrm>
              <a:custGeom>
                <a:avLst/>
                <a:gdLst/>
                <a:ahLst/>
                <a:cxnLst/>
                <a:rect l="l" t="t" r="r" b="b"/>
                <a:pathLst>
                  <a:path w="269" h="193" extrusionOk="0">
                    <a:moveTo>
                      <a:pt x="236" y="0"/>
                    </a:moveTo>
                    <a:cubicBezTo>
                      <a:pt x="231" y="0"/>
                      <a:pt x="226" y="1"/>
                      <a:pt x="221" y="1"/>
                    </a:cubicBezTo>
                    <a:cubicBezTo>
                      <a:pt x="140" y="8"/>
                      <a:pt x="62" y="40"/>
                      <a:pt x="0" y="94"/>
                    </a:cubicBezTo>
                    <a:cubicBezTo>
                      <a:pt x="37" y="126"/>
                      <a:pt x="73" y="159"/>
                      <a:pt x="107" y="193"/>
                    </a:cubicBezTo>
                    <a:cubicBezTo>
                      <a:pt x="179" y="181"/>
                      <a:pt x="247" y="109"/>
                      <a:pt x="228" y="24"/>
                    </a:cubicBezTo>
                    <a:cubicBezTo>
                      <a:pt x="243" y="20"/>
                      <a:pt x="256" y="13"/>
                      <a:pt x="268" y="5"/>
                    </a:cubicBezTo>
                    <a:cubicBezTo>
                      <a:pt x="258" y="2"/>
                      <a:pt x="247" y="0"/>
                      <a:pt x="2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3" name="Google Shape;6583;p62"/>
              <p:cNvSpPr/>
              <p:nvPr/>
            </p:nvSpPr>
            <p:spPr>
              <a:xfrm>
                <a:off x="2019750" y="1380100"/>
                <a:ext cx="3175" cy="2525"/>
              </a:xfrm>
              <a:custGeom>
                <a:avLst/>
                <a:gdLst/>
                <a:ahLst/>
                <a:cxnLst/>
                <a:rect l="l" t="t" r="r" b="b"/>
                <a:pathLst>
                  <a:path w="127" h="101" extrusionOk="0">
                    <a:moveTo>
                      <a:pt x="20" y="1"/>
                    </a:moveTo>
                    <a:cubicBezTo>
                      <a:pt x="13" y="7"/>
                      <a:pt x="7" y="14"/>
                      <a:pt x="0" y="20"/>
                    </a:cubicBezTo>
                    <a:cubicBezTo>
                      <a:pt x="2" y="24"/>
                      <a:pt x="3" y="29"/>
                      <a:pt x="6" y="33"/>
                    </a:cubicBezTo>
                    <a:cubicBezTo>
                      <a:pt x="28" y="81"/>
                      <a:pt x="66" y="101"/>
                      <a:pt x="105" y="101"/>
                    </a:cubicBezTo>
                    <a:cubicBezTo>
                      <a:pt x="112" y="101"/>
                      <a:pt x="120" y="100"/>
                      <a:pt x="127" y="99"/>
                    </a:cubicBezTo>
                    <a:cubicBezTo>
                      <a:pt x="92"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4" name="Google Shape;6584;p62"/>
              <p:cNvSpPr/>
              <p:nvPr/>
            </p:nvSpPr>
            <p:spPr>
              <a:xfrm>
                <a:off x="1887775" y="1310825"/>
                <a:ext cx="51375" cy="44250"/>
              </a:xfrm>
              <a:custGeom>
                <a:avLst/>
                <a:gdLst/>
                <a:ahLst/>
                <a:cxnLst/>
                <a:rect l="l" t="t" r="r" b="b"/>
                <a:pathLst>
                  <a:path w="2055" h="1770" extrusionOk="0">
                    <a:moveTo>
                      <a:pt x="2055" y="0"/>
                    </a:moveTo>
                    <a:lnTo>
                      <a:pt x="134" y="25"/>
                    </a:lnTo>
                    <a:cubicBezTo>
                      <a:pt x="144" y="106"/>
                      <a:pt x="152" y="187"/>
                      <a:pt x="155" y="269"/>
                    </a:cubicBezTo>
                    <a:cubicBezTo>
                      <a:pt x="157" y="281"/>
                      <a:pt x="157" y="294"/>
                      <a:pt x="157" y="305"/>
                    </a:cubicBezTo>
                    <a:cubicBezTo>
                      <a:pt x="157" y="307"/>
                      <a:pt x="157" y="307"/>
                      <a:pt x="157" y="308"/>
                    </a:cubicBezTo>
                    <a:cubicBezTo>
                      <a:pt x="174" y="448"/>
                      <a:pt x="196" y="617"/>
                      <a:pt x="138" y="749"/>
                    </a:cubicBezTo>
                    <a:cubicBezTo>
                      <a:pt x="131" y="781"/>
                      <a:pt x="125" y="812"/>
                      <a:pt x="117" y="841"/>
                    </a:cubicBezTo>
                    <a:cubicBezTo>
                      <a:pt x="101" y="905"/>
                      <a:pt x="58" y="958"/>
                      <a:pt x="1" y="991"/>
                    </a:cubicBezTo>
                    <a:cubicBezTo>
                      <a:pt x="82" y="1119"/>
                      <a:pt x="171" y="1241"/>
                      <a:pt x="266" y="1357"/>
                    </a:cubicBezTo>
                    <a:cubicBezTo>
                      <a:pt x="391" y="1507"/>
                      <a:pt x="534" y="1665"/>
                      <a:pt x="720" y="1735"/>
                    </a:cubicBezTo>
                    <a:cubicBezTo>
                      <a:pt x="778" y="1757"/>
                      <a:pt x="841" y="1769"/>
                      <a:pt x="903" y="1769"/>
                    </a:cubicBezTo>
                    <a:cubicBezTo>
                      <a:pt x="1006" y="1769"/>
                      <a:pt x="1108" y="1737"/>
                      <a:pt x="1187" y="1668"/>
                    </a:cubicBezTo>
                    <a:cubicBezTo>
                      <a:pt x="1332" y="1543"/>
                      <a:pt x="1336" y="1349"/>
                      <a:pt x="1258" y="1185"/>
                    </a:cubicBezTo>
                    <a:cubicBezTo>
                      <a:pt x="1095" y="837"/>
                      <a:pt x="746" y="560"/>
                      <a:pt x="456" y="320"/>
                    </a:cubicBezTo>
                    <a:cubicBezTo>
                      <a:pt x="398" y="272"/>
                      <a:pt x="340" y="226"/>
                      <a:pt x="281" y="178"/>
                    </a:cubicBezTo>
                    <a:lnTo>
                      <a:pt x="281" y="178"/>
                    </a:lnTo>
                    <a:cubicBezTo>
                      <a:pt x="533" y="314"/>
                      <a:pt x="807" y="398"/>
                      <a:pt x="1099" y="398"/>
                    </a:cubicBezTo>
                    <a:cubicBezTo>
                      <a:pt x="1180" y="398"/>
                      <a:pt x="1263" y="391"/>
                      <a:pt x="1347" y="378"/>
                    </a:cubicBezTo>
                    <a:cubicBezTo>
                      <a:pt x="1617" y="333"/>
                      <a:pt x="1874" y="204"/>
                      <a:pt x="2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5" name="Google Shape;6585;p62"/>
              <p:cNvSpPr/>
              <p:nvPr/>
            </p:nvSpPr>
            <p:spPr>
              <a:xfrm>
                <a:off x="1805900" y="1311675"/>
                <a:ext cx="79525" cy="54675"/>
              </a:xfrm>
              <a:custGeom>
                <a:avLst/>
                <a:gdLst/>
                <a:ahLst/>
                <a:cxnLst/>
                <a:rect l="l" t="t" r="r" b="b"/>
                <a:pathLst>
                  <a:path w="3181" h="2187" extrusionOk="0">
                    <a:moveTo>
                      <a:pt x="2551" y="0"/>
                    </a:moveTo>
                    <a:cubicBezTo>
                      <a:pt x="1730" y="11"/>
                      <a:pt x="910" y="21"/>
                      <a:pt x="90" y="30"/>
                    </a:cubicBezTo>
                    <a:cubicBezTo>
                      <a:pt x="110" y="44"/>
                      <a:pt x="129" y="56"/>
                      <a:pt x="149" y="67"/>
                    </a:cubicBezTo>
                    <a:cubicBezTo>
                      <a:pt x="0" y="560"/>
                      <a:pt x="379" y="1076"/>
                      <a:pt x="860" y="1222"/>
                    </a:cubicBezTo>
                    <a:cubicBezTo>
                      <a:pt x="955" y="1251"/>
                      <a:pt x="1049" y="1264"/>
                      <a:pt x="1142" y="1264"/>
                    </a:cubicBezTo>
                    <a:cubicBezTo>
                      <a:pt x="1613" y="1264"/>
                      <a:pt x="2049" y="923"/>
                      <a:pt x="2312" y="541"/>
                    </a:cubicBezTo>
                    <a:lnTo>
                      <a:pt x="2312" y="541"/>
                    </a:lnTo>
                    <a:cubicBezTo>
                      <a:pt x="2306" y="571"/>
                      <a:pt x="2299" y="600"/>
                      <a:pt x="2291" y="630"/>
                    </a:cubicBezTo>
                    <a:cubicBezTo>
                      <a:pt x="2243" y="841"/>
                      <a:pt x="2203" y="1055"/>
                      <a:pt x="2171" y="1270"/>
                    </a:cubicBezTo>
                    <a:cubicBezTo>
                      <a:pt x="2144" y="1446"/>
                      <a:pt x="2107" y="1633"/>
                      <a:pt x="2134" y="1813"/>
                    </a:cubicBezTo>
                    <a:cubicBezTo>
                      <a:pt x="2168" y="2048"/>
                      <a:pt x="2353" y="2186"/>
                      <a:pt x="2555" y="2186"/>
                    </a:cubicBezTo>
                    <a:cubicBezTo>
                      <a:pt x="2651" y="2186"/>
                      <a:pt x="2752" y="2155"/>
                      <a:pt x="2841" y="2086"/>
                    </a:cubicBezTo>
                    <a:cubicBezTo>
                      <a:pt x="3146" y="1852"/>
                      <a:pt x="3180" y="1381"/>
                      <a:pt x="3156" y="1029"/>
                    </a:cubicBezTo>
                    <a:cubicBezTo>
                      <a:pt x="3155" y="1014"/>
                      <a:pt x="3152" y="998"/>
                      <a:pt x="3151" y="981"/>
                    </a:cubicBezTo>
                    <a:cubicBezTo>
                      <a:pt x="3114" y="976"/>
                      <a:pt x="3079" y="964"/>
                      <a:pt x="3047" y="943"/>
                    </a:cubicBezTo>
                    <a:cubicBezTo>
                      <a:pt x="2898" y="850"/>
                      <a:pt x="2829" y="635"/>
                      <a:pt x="2758" y="484"/>
                    </a:cubicBezTo>
                    <a:cubicBezTo>
                      <a:pt x="2684" y="326"/>
                      <a:pt x="2614" y="164"/>
                      <a:pt x="2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6" name="Google Shape;6586;p62"/>
              <p:cNvSpPr/>
              <p:nvPr/>
            </p:nvSpPr>
            <p:spPr>
              <a:xfrm>
                <a:off x="1883875" y="1328750"/>
                <a:ext cx="3950" cy="7500"/>
              </a:xfrm>
              <a:custGeom>
                <a:avLst/>
                <a:gdLst/>
                <a:ahLst/>
                <a:cxnLst/>
                <a:rect l="l" t="t" r="r" b="b"/>
                <a:pathLst>
                  <a:path w="158" h="300" extrusionOk="0">
                    <a:moveTo>
                      <a:pt x="0" y="1"/>
                    </a:moveTo>
                    <a:lnTo>
                      <a:pt x="0" y="1"/>
                    </a:lnTo>
                    <a:cubicBezTo>
                      <a:pt x="13" y="100"/>
                      <a:pt x="24" y="199"/>
                      <a:pt x="32" y="298"/>
                    </a:cubicBezTo>
                    <a:cubicBezTo>
                      <a:pt x="41" y="299"/>
                      <a:pt x="49" y="299"/>
                      <a:pt x="58" y="299"/>
                    </a:cubicBezTo>
                    <a:cubicBezTo>
                      <a:pt x="93" y="299"/>
                      <a:pt x="127" y="290"/>
                      <a:pt x="158" y="274"/>
                    </a:cubicBezTo>
                    <a:cubicBezTo>
                      <a:pt x="129" y="230"/>
                      <a:pt x="102" y="185"/>
                      <a:pt x="76" y="139"/>
                    </a:cubicBezTo>
                    <a:cubicBezTo>
                      <a:pt x="50" y="93"/>
                      <a:pt x="25" y="48"/>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7" name="Google Shape;6587;p62"/>
              <p:cNvSpPr/>
              <p:nvPr/>
            </p:nvSpPr>
            <p:spPr>
              <a:xfrm>
                <a:off x="1869650" y="1311400"/>
                <a:ext cx="23075" cy="24800"/>
              </a:xfrm>
              <a:custGeom>
                <a:avLst/>
                <a:gdLst/>
                <a:ahLst/>
                <a:cxnLst/>
                <a:rect l="l" t="t" r="r" b="b"/>
                <a:pathLst>
                  <a:path w="923" h="992" extrusionOk="0">
                    <a:moveTo>
                      <a:pt x="861" y="1"/>
                    </a:moveTo>
                    <a:lnTo>
                      <a:pt x="1" y="11"/>
                    </a:lnTo>
                    <a:cubicBezTo>
                      <a:pt x="65" y="175"/>
                      <a:pt x="135" y="336"/>
                      <a:pt x="209" y="495"/>
                    </a:cubicBezTo>
                    <a:cubicBezTo>
                      <a:pt x="279" y="646"/>
                      <a:pt x="348" y="861"/>
                      <a:pt x="498" y="954"/>
                    </a:cubicBezTo>
                    <a:cubicBezTo>
                      <a:pt x="529" y="975"/>
                      <a:pt x="565" y="987"/>
                      <a:pt x="602" y="992"/>
                    </a:cubicBezTo>
                    <a:cubicBezTo>
                      <a:pt x="594" y="893"/>
                      <a:pt x="583" y="794"/>
                      <a:pt x="569" y="695"/>
                    </a:cubicBezTo>
                    <a:lnTo>
                      <a:pt x="569" y="695"/>
                    </a:lnTo>
                    <a:cubicBezTo>
                      <a:pt x="594" y="742"/>
                      <a:pt x="619" y="789"/>
                      <a:pt x="646" y="833"/>
                    </a:cubicBezTo>
                    <a:cubicBezTo>
                      <a:pt x="673" y="878"/>
                      <a:pt x="699" y="924"/>
                      <a:pt x="727" y="968"/>
                    </a:cubicBezTo>
                    <a:cubicBezTo>
                      <a:pt x="784" y="935"/>
                      <a:pt x="827" y="882"/>
                      <a:pt x="843" y="818"/>
                    </a:cubicBezTo>
                    <a:cubicBezTo>
                      <a:pt x="851" y="789"/>
                      <a:pt x="858" y="758"/>
                      <a:pt x="863" y="726"/>
                    </a:cubicBezTo>
                    <a:cubicBezTo>
                      <a:pt x="922" y="593"/>
                      <a:pt x="899" y="425"/>
                      <a:pt x="883" y="285"/>
                    </a:cubicBezTo>
                    <a:cubicBezTo>
                      <a:pt x="883" y="284"/>
                      <a:pt x="883" y="284"/>
                      <a:pt x="883" y="282"/>
                    </a:cubicBezTo>
                    <a:cubicBezTo>
                      <a:pt x="883" y="271"/>
                      <a:pt x="882" y="258"/>
                      <a:pt x="882" y="246"/>
                    </a:cubicBezTo>
                    <a:cubicBezTo>
                      <a:pt x="879" y="164"/>
                      <a:pt x="871" y="83"/>
                      <a:pt x="8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8" name="Google Shape;6588;p62"/>
              <p:cNvSpPr/>
              <p:nvPr/>
            </p:nvSpPr>
            <p:spPr>
              <a:xfrm>
                <a:off x="1708675" y="1639950"/>
                <a:ext cx="97650" cy="88925"/>
              </a:xfrm>
              <a:custGeom>
                <a:avLst/>
                <a:gdLst/>
                <a:ahLst/>
                <a:cxnLst/>
                <a:rect l="l" t="t" r="r" b="b"/>
                <a:pathLst>
                  <a:path w="3906" h="3557" extrusionOk="0">
                    <a:moveTo>
                      <a:pt x="823" y="0"/>
                    </a:moveTo>
                    <a:cubicBezTo>
                      <a:pt x="548" y="0"/>
                      <a:pt x="290" y="75"/>
                      <a:pt x="160" y="362"/>
                    </a:cubicBezTo>
                    <a:cubicBezTo>
                      <a:pt x="0" y="713"/>
                      <a:pt x="25" y="1150"/>
                      <a:pt x="152" y="1507"/>
                    </a:cubicBezTo>
                    <a:cubicBezTo>
                      <a:pt x="289" y="1890"/>
                      <a:pt x="547" y="2223"/>
                      <a:pt x="893" y="2434"/>
                    </a:cubicBezTo>
                    <a:cubicBezTo>
                      <a:pt x="755" y="2896"/>
                      <a:pt x="1077" y="3377"/>
                      <a:pt x="1513" y="3557"/>
                    </a:cubicBezTo>
                    <a:lnTo>
                      <a:pt x="2308" y="3542"/>
                    </a:lnTo>
                    <a:cubicBezTo>
                      <a:pt x="2611" y="3416"/>
                      <a:pt x="2876" y="3172"/>
                      <a:pt x="3058" y="2908"/>
                    </a:cubicBezTo>
                    <a:lnTo>
                      <a:pt x="3058" y="2908"/>
                    </a:lnTo>
                    <a:cubicBezTo>
                      <a:pt x="3050" y="2938"/>
                      <a:pt x="3043" y="2968"/>
                      <a:pt x="3036" y="2998"/>
                    </a:cubicBezTo>
                    <a:cubicBezTo>
                      <a:pt x="2995" y="3174"/>
                      <a:pt x="2961" y="3352"/>
                      <a:pt x="2932" y="3531"/>
                    </a:cubicBezTo>
                    <a:lnTo>
                      <a:pt x="3905" y="3513"/>
                    </a:lnTo>
                    <a:cubicBezTo>
                      <a:pt x="3904" y="3474"/>
                      <a:pt x="3903" y="3435"/>
                      <a:pt x="3900" y="3397"/>
                    </a:cubicBezTo>
                    <a:cubicBezTo>
                      <a:pt x="3899" y="3380"/>
                      <a:pt x="3898" y="3364"/>
                      <a:pt x="3895" y="3348"/>
                    </a:cubicBezTo>
                    <a:cubicBezTo>
                      <a:pt x="3858" y="3343"/>
                      <a:pt x="3823" y="3330"/>
                      <a:pt x="3791" y="3310"/>
                    </a:cubicBezTo>
                    <a:cubicBezTo>
                      <a:pt x="3642" y="3217"/>
                      <a:pt x="3573" y="3002"/>
                      <a:pt x="3502" y="2851"/>
                    </a:cubicBezTo>
                    <a:cubicBezTo>
                      <a:pt x="3326" y="2474"/>
                      <a:pt x="3179" y="2084"/>
                      <a:pt x="3063" y="1686"/>
                    </a:cubicBezTo>
                    <a:cubicBezTo>
                      <a:pt x="3010" y="1501"/>
                      <a:pt x="2926" y="1284"/>
                      <a:pt x="2976" y="1090"/>
                    </a:cubicBezTo>
                    <a:cubicBezTo>
                      <a:pt x="2991" y="1028"/>
                      <a:pt x="3023" y="970"/>
                      <a:pt x="3066" y="923"/>
                    </a:cubicBezTo>
                    <a:cubicBezTo>
                      <a:pt x="3057" y="902"/>
                      <a:pt x="3046" y="881"/>
                      <a:pt x="3035" y="860"/>
                    </a:cubicBezTo>
                    <a:cubicBezTo>
                      <a:pt x="2533" y="431"/>
                      <a:pt x="1911" y="141"/>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89" name="Google Shape;6589;p62"/>
              <p:cNvSpPr/>
              <p:nvPr/>
            </p:nvSpPr>
            <p:spPr>
              <a:xfrm>
                <a:off x="1793450" y="1607125"/>
                <a:ext cx="74950" cy="120600"/>
              </a:xfrm>
              <a:custGeom>
                <a:avLst/>
                <a:gdLst/>
                <a:ahLst/>
                <a:cxnLst/>
                <a:rect l="l" t="t" r="r" b="b"/>
                <a:pathLst>
                  <a:path w="2998" h="4824" extrusionOk="0">
                    <a:moveTo>
                      <a:pt x="1544" y="1"/>
                    </a:moveTo>
                    <a:cubicBezTo>
                      <a:pt x="1481" y="1"/>
                      <a:pt x="1417" y="7"/>
                      <a:pt x="1353" y="21"/>
                    </a:cubicBezTo>
                    <a:cubicBezTo>
                      <a:pt x="1037" y="88"/>
                      <a:pt x="785" y="307"/>
                      <a:pt x="604" y="566"/>
                    </a:cubicBezTo>
                    <a:cubicBezTo>
                      <a:pt x="396" y="866"/>
                      <a:pt x="265" y="1231"/>
                      <a:pt x="153" y="1576"/>
                    </a:cubicBezTo>
                    <a:cubicBezTo>
                      <a:pt x="92" y="1764"/>
                      <a:pt x="43" y="1956"/>
                      <a:pt x="1" y="2147"/>
                    </a:cubicBezTo>
                    <a:cubicBezTo>
                      <a:pt x="13" y="2158"/>
                      <a:pt x="23" y="2170"/>
                      <a:pt x="29" y="2184"/>
                    </a:cubicBezTo>
                    <a:cubicBezTo>
                      <a:pt x="39" y="2190"/>
                      <a:pt x="48" y="2194"/>
                      <a:pt x="58" y="2200"/>
                    </a:cubicBezTo>
                    <a:cubicBezTo>
                      <a:pt x="61" y="2200"/>
                      <a:pt x="64" y="2200"/>
                      <a:pt x="67" y="2200"/>
                    </a:cubicBezTo>
                    <a:cubicBezTo>
                      <a:pt x="98" y="2200"/>
                      <a:pt x="128" y="2214"/>
                      <a:pt x="147" y="2240"/>
                    </a:cubicBezTo>
                    <a:cubicBezTo>
                      <a:pt x="415" y="2568"/>
                      <a:pt x="605" y="2952"/>
                      <a:pt x="706" y="3363"/>
                    </a:cubicBezTo>
                    <a:cubicBezTo>
                      <a:pt x="750" y="3545"/>
                      <a:pt x="776" y="3730"/>
                      <a:pt x="784" y="3916"/>
                    </a:cubicBezTo>
                    <a:cubicBezTo>
                      <a:pt x="784" y="3928"/>
                      <a:pt x="785" y="3940"/>
                      <a:pt x="785" y="3952"/>
                    </a:cubicBezTo>
                    <a:cubicBezTo>
                      <a:pt x="785" y="3953"/>
                      <a:pt x="785" y="3953"/>
                      <a:pt x="785" y="3954"/>
                    </a:cubicBezTo>
                    <a:cubicBezTo>
                      <a:pt x="801" y="4095"/>
                      <a:pt x="823" y="4264"/>
                      <a:pt x="765" y="4396"/>
                    </a:cubicBezTo>
                    <a:cubicBezTo>
                      <a:pt x="760" y="4428"/>
                      <a:pt x="753" y="4458"/>
                      <a:pt x="745" y="4488"/>
                    </a:cubicBezTo>
                    <a:cubicBezTo>
                      <a:pt x="728" y="4552"/>
                      <a:pt x="686" y="4605"/>
                      <a:pt x="629" y="4638"/>
                    </a:cubicBezTo>
                    <a:cubicBezTo>
                      <a:pt x="669" y="4701"/>
                      <a:pt x="711" y="4762"/>
                      <a:pt x="754" y="4823"/>
                    </a:cubicBezTo>
                    <a:lnTo>
                      <a:pt x="1873" y="4803"/>
                    </a:lnTo>
                    <a:cubicBezTo>
                      <a:pt x="1705" y="4468"/>
                      <a:pt x="1367" y="4199"/>
                      <a:pt x="1086" y="3967"/>
                    </a:cubicBezTo>
                    <a:cubicBezTo>
                      <a:pt x="1028" y="3919"/>
                      <a:pt x="969" y="3871"/>
                      <a:pt x="911" y="3825"/>
                    </a:cubicBezTo>
                    <a:lnTo>
                      <a:pt x="911" y="3825"/>
                    </a:lnTo>
                    <a:cubicBezTo>
                      <a:pt x="1162" y="3960"/>
                      <a:pt x="1436" y="4044"/>
                      <a:pt x="1728" y="4044"/>
                    </a:cubicBezTo>
                    <a:cubicBezTo>
                      <a:pt x="1809" y="4044"/>
                      <a:pt x="1892" y="4037"/>
                      <a:pt x="1976" y="4024"/>
                    </a:cubicBezTo>
                    <a:cubicBezTo>
                      <a:pt x="2297" y="3970"/>
                      <a:pt x="2601" y="3798"/>
                      <a:pt x="2779" y="3521"/>
                    </a:cubicBezTo>
                    <a:cubicBezTo>
                      <a:pt x="2942" y="3263"/>
                      <a:pt x="2998" y="2920"/>
                      <a:pt x="2894" y="2630"/>
                    </a:cubicBezTo>
                    <a:cubicBezTo>
                      <a:pt x="2773" y="2294"/>
                      <a:pt x="2479" y="2129"/>
                      <a:pt x="2166" y="2010"/>
                    </a:cubicBezTo>
                    <a:cubicBezTo>
                      <a:pt x="2411" y="1456"/>
                      <a:pt x="2612" y="796"/>
                      <a:pt x="2172" y="283"/>
                    </a:cubicBezTo>
                    <a:cubicBezTo>
                      <a:pt x="2010" y="95"/>
                      <a:pt x="1783" y="1"/>
                      <a:pt x="1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0" name="Google Shape;6590;p62"/>
              <p:cNvSpPr/>
              <p:nvPr/>
            </p:nvSpPr>
            <p:spPr>
              <a:xfrm>
                <a:off x="1805250" y="1716225"/>
                <a:ext cx="3950" cy="7475"/>
              </a:xfrm>
              <a:custGeom>
                <a:avLst/>
                <a:gdLst/>
                <a:ahLst/>
                <a:cxnLst/>
                <a:rect l="l" t="t" r="r" b="b"/>
                <a:pathLst>
                  <a:path w="158" h="299" extrusionOk="0">
                    <a:moveTo>
                      <a:pt x="1" y="1"/>
                    </a:moveTo>
                    <a:lnTo>
                      <a:pt x="1" y="1"/>
                    </a:lnTo>
                    <a:cubicBezTo>
                      <a:pt x="13" y="99"/>
                      <a:pt x="24" y="197"/>
                      <a:pt x="32" y="297"/>
                    </a:cubicBezTo>
                    <a:cubicBezTo>
                      <a:pt x="40" y="298"/>
                      <a:pt x="47" y="298"/>
                      <a:pt x="54" y="298"/>
                    </a:cubicBezTo>
                    <a:cubicBezTo>
                      <a:pt x="91" y="298"/>
                      <a:pt x="126" y="290"/>
                      <a:pt x="158" y="273"/>
                    </a:cubicBezTo>
                    <a:cubicBezTo>
                      <a:pt x="130" y="228"/>
                      <a:pt x="103" y="184"/>
                      <a:pt x="77" y="138"/>
                    </a:cubicBezTo>
                    <a:cubicBezTo>
                      <a:pt x="51" y="92"/>
                      <a:pt x="25" y="48"/>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1" name="Google Shape;6591;p62"/>
              <p:cNvSpPr/>
              <p:nvPr/>
            </p:nvSpPr>
            <p:spPr>
              <a:xfrm>
                <a:off x="1788475" y="1660275"/>
                <a:ext cx="5025" cy="8225"/>
              </a:xfrm>
              <a:custGeom>
                <a:avLst/>
                <a:gdLst/>
                <a:ahLst/>
                <a:cxnLst/>
                <a:rect l="l" t="t" r="r" b="b"/>
                <a:pathLst>
                  <a:path w="201" h="329" extrusionOk="0">
                    <a:moveTo>
                      <a:pt x="161" y="1"/>
                    </a:moveTo>
                    <a:cubicBezTo>
                      <a:pt x="150" y="9"/>
                      <a:pt x="136" y="16"/>
                      <a:pt x="122" y="20"/>
                    </a:cubicBezTo>
                    <a:cubicBezTo>
                      <a:pt x="141" y="105"/>
                      <a:pt x="73" y="177"/>
                      <a:pt x="1" y="189"/>
                    </a:cubicBezTo>
                    <a:cubicBezTo>
                      <a:pt x="48" y="234"/>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2" name="Google Shape;6592;p62"/>
              <p:cNvSpPr/>
              <p:nvPr/>
            </p:nvSpPr>
            <p:spPr>
              <a:xfrm>
                <a:off x="1781800" y="1660800"/>
                <a:ext cx="32275" cy="62875"/>
              </a:xfrm>
              <a:custGeom>
                <a:avLst/>
                <a:gdLst/>
                <a:ahLst/>
                <a:cxnLst/>
                <a:rect l="l" t="t" r="r" b="b"/>
                <a:pathLst>
                  <a:path w="1291" h="2515" extrusionOk="0">
                    <a:moveTo>
                      <a:pt x="468" y="0"/>
                    </a:moveTo>
                    <a:cubicBezTo>
                      <a:pt x="445" y="102"/>
                      <a:pt x="425" y="204"/>
                      <a:pt x="405" y="307"/>
                    </a:cubicBezTo>
                    <a:cubicBezTo>
                      <a:pt x="361" y="259"/>
                      <a:pt x="316" y="213"/>
                      <a:pt x="268" y="168"/>
                    </a:cubicBezTo>
                    <a:cubicBezTo>
                      <a:pt x="261" y="169"/>
                      <a:pt x="255" y="170"/>
                      <a:pt x="248" y="170"/>
                    </a:cubicBezTo>
                    <a:cubicBezTo>
                      <a:pt x="209" y="170"/>
                      <a:pt x="170" y="150"/>
                      <a:pt x="148" y="102"/>
                    </a:cubicBezTo>
                    <a:lnTo>
                      <a:pt x="141" y="89"/>
                    </a:lnTo>
                    <a:cubicBezTo>
                      <a:pt x="98" y="136"/>
                      <a:pt x="66" y="195"/>
                      <a:pt x="51" y="256"/>
                    </a:cubicBezTo>
                    <a:cubicBezTo>
                      <a:pt x="1" y="450"/>
                      <a:pt x="85" y="668"/>
                      <a:pt x="138" y="852"/>
                    </a:cubicBezTo>
                    <a:cubicBezTo>
                      <a:pt x="254" y="1251"/>
                      <a:pt x="401" y="1642"/>
                      <a:pt x="577" y="2018"/>
                    </a:cubicBezTo>
                    <a:cubicBezTo>
                      <a:pt x="648" y="2169"/>
                      <a:pt x="717" y="2383"/>
                      <a:pt x="867" y="2477"/>
                    </a:cubicBezTo>
                    <a:cubicBezTo>
                      <a:pt x="898" y="2497"/>
                      <a:pt x="933" y="2510"/>
                      <a:pt x="970" y="2514"/>
                    </a:cubicBezTo>
                    <a:cubicBezTo>
                      <a:pt x="963" y="2416"/>
                      <a:pt x="952" y="2317"/>
                      <a:pt x="939" y="2218"/>
                    </a:cubicBezTo>
                    <a:lnTo>
                      <a:pt x="939" y="2218"/>
                    </a:lnTo>
                    <a:cubicBezTo>
                      <a:pt x="963" y="2265"/>
                      <a:pt x="989" y="2310"/>
                      <a:pt x="1015" y="2356"/>
                    </a:cubicBezTo>
                    <a:cubicBezTo>
                      <a:pt x="1041" y="2402"/>
                      <a:pt x="1068" y="2446"/>
                      <a:pt x="1096" y="2490"/>
                    </a:cubicBezTo>
                    <a:cubicBezTo>
                      <a:pt x="1153" y="2458"/>
                      <a:pt x="1195" y="2405"/>
                      <a:pt x="1212" y="2341"/>
                    </a:cubicBezTo>
                    <a:cubicBezTo>
                      <a:pt x="1220" y="2311"/>
                      <a:pt x="1227" y="2281"/>
                      <a:pt x="1232" y="2249"/>
                    </a:cubicBezTo>
                    <a:cubicBezTo>
                      <a:pt x="1290" y="2116"/>
                      <a:pt x="1268" y="1948"/>
                      <a:pt x="1252" y="1807"/>
                    </a:cubicBezTo>
                    <a:cubicBezTo>
                      <a:pt x="1252" y="1806"/>
                      <a:pt x="1252" y="1805"/>
                      <a:pt x="1252" y="1805"/>
                    </a:cubicBezTo>
                    <a:cubicBezTo>
                      <a:pt x="1252" y="1793"/>
                      <a:pt x="1251" y="1781"/>
                      <a:pt x="1251" y="1769"/>
                    </a:cubicBezTo>
                    <a:cubicBezTo>
                      <a:pt x="1243" y="1582"/>
                      <a:pt x="1217" y="1398"/>
                      <a:pt x="1174" y="1216"/>
                    </a:cubicBezTo>
                    <a:cubicBezTo>
                      <a:pt x="1073" y="805"/>
                      <a:pt x="882" y="421"/>
                      <a:pt x="614" y="93"/>
                    </a:cubicBezTo>
                    <a:cubicBezTo>
                      <a:pt x="595" y="67"/>
                      <a:pt x="565" y="53"/>
                      <a:pt x="534" y="53"/>
                    </a:cubicBezTo>
                    <a:cubicBezTo>
                      <a:pt x="531" y="53"/>
                      <a:pt x="528" y="53"/>
                      <a:pt x="525" y="53"/>
                    </a:cubicBezTo>
                    <a:cubicBezTo>
                      <a:pt x="515" y="47"/>
                      <a:pt x="506" y="41"/>
                      <a:pt x="496" y="37"/>
                    </a:cubicBezTo>
                    <a:cubicBezTo>
                      <a:pt x="490" y="23"/>
                      <a:pt x="480" y="11"/>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3" name="Google Shape;6593;p62"/>
              <p:cNvSpPr/>
              <p:nvPr/>
            </p:nvSpPr>
            <p:spPr>
              <a:xfrm>
                <a:off x="1752575" y="1603925"/>
                <a:ext cx="42675" cy="58650"/>
              </a:xfrm>
              <a:custGeom>
                <a:avLst/>
                <a:gdLst/>
                <a:ahLst/>
                <a:cxnLst/>
                <a:rect l="l" t="t" r="r" b="b"/>
                <a:pathLst>
                  <a:path w="1707" h="2346" extrusionOk="0">
                    <a:moveTo>
                      <a:pt x="1438" y="1"/>
                    </a:moveTo>
                    <a:cubicBezTo>
                      <a:pt x="1405" y="1"/>
                      <a:pt x="1372" y="7"/>
                      <a:pt x="1341" y="21"/>
                    </a:cubicBezTo>
                    <a:cubicBezTo>
                      <a:pt x="1213" y="77"/>
                      <a:pt x="1179" y="237"/>
                      <a:pt x="1243" y="352"/>
                    </a:cubicBezTo>
                    <a:cubicBezTo>
                      <a:pt x="1256" y="399"/>
                      <a:pt x="1285" y="439"/>
                      <a:pt x="1323" y="468"/>
                    </a:cubicBezTo>
                    <a:cubicBezTo>
                      <a:pt x="1339" y="479"/>
                      <a:pt x="1356" y="490"/>
                      <a:pt x="1374" y="497"/>
                    </a:cubicBezTo>
                    <a:lnTo>
                      <a:pt x="1374" y="648"/>
                    </a:lnTo>
                    <a:lnTo>
                      <a:pt x="1376" y="1150"/>
                    </a:lnTo>
                    <a:lnTo>
                      <a:pt x="1379" y="1909"/>
                    </a:lnTo>
                    <a:cubicBezTo>
                      <a:pt x="1143" y="1463"/>
                      <a:pt x="870" y="1037"/>
                      <a:pt x="563" y="638"/>
                    </a:cubicBezTo>
                    <a:cubicBezTo>
                      <a:pt x="552" y="624"/>
                      <a:pt x="540" y="612"/>
                      <a:pt x="528" y="602"/>
                    </a:cubicBezTo>
                    <a:cubicBezTo>
                      <a:pt x="473" y="496"/>
                      <a:pt x="356" y="421"/>
                      <a:pt x="247" y="421"/>
                    </a:cubicBezTo>
                    <a:cubicBezTo>
                      <a:pt x="164" y="421"/>
                      <a:pt x="87" y="464"/>
                      <a:pt x="44" y="568"/>
                    </a:cubicBezTo>
                    <a:cubicBezTo>
                      <a:pt x="0" y="674"/>
                      <a:pt x="35" y="805"/>
                      <a:pt x="123" y="879"/>
                    </a:cubicBezTo>
                    <a:cubicBezTo>
                      <a:pt x="163" y="914"/>
                      <a:pt x="216" y="933"/>
                      <a:pt x="270" y="933"/>
                    </a:cubicBezTo>
                    <a:cubicBezTo>
                      <a:pt x="276" y="933"/>
                      <a:pt x="283" y="933"/>
                      <a:pt x="290" y="932"/>
                    </a:cubicBezTo>
                    <a:cubicBezTo>
                      <a:pt x="338" y="927"/>
                      <a:pt x="373" y="900"/>
                      <a:pt x="409" y="875"/>
                    </a:cubicBezTo>
                    <a:cubicBezTo>
                      <a:pt x="744" y="1322"/>
                      <a:pt x="1035" y="1800"/>
                      <a:pt x="1280" y="2302"/>
                    </a:cubicBezTo>
                    <a:cubicBezTo>
                      <a:pt x="1296" y="2315"/>
                      <a:pt x="1313" y="2330"/>
                      <a:pt x="1330" y="2345"/>
                    </a:cubicBezTo>
                    <a:cubicBezTo>
                      <a:pt x="1391" y="2291"/>
                      <a:pt x="1469" y="2258"/>
                      <a:pt x="1550" y="2251"/>
                    </a:cubicBezTo>
                    <a:cubicBezTo>
                      <a:pt x="1554" y="2250"/>
                      <a:pt x="1558" y="2250"/>
                      <a:pt x="1562" y="2250"/>
                    </a:cubicBezTo>
                    <a:cubicBezTo>
                      <a:pt x="1574" y="2250"/>
                      <a:pt x="1586" y="2252"/>
                      <a:pt x="1597" y="2255"/>
                    </a:cubicBezTo>
                    <a:cubicBezTo>
                      <a:pt x="1630" y="2231"/>
                      <a:pt x="1649" y="2192"/>
                      <a:pt x="1647" y="2152"/>
                    </a:cubicBezTo>
                    <a:lnTo>
                      <a:pt x="1641" y="517"/>
                    </a:lnTo>
                    <a:cubicBezTo>
                      <a:pt x="1641" y="489"/>
                      <a:pt x="1642" y="458"/>
                      <a:pt x="1642" y="425"/>
                    </a:cubicBezTo>
                    <a:cubicBezTo>
                      <a:pt x="1684" y="377"/>
                      <a:pt x="1707" y="315"/>
                      <a:pt x="1705" y="250"/>
                    </a:cubicBezTo>
                    <a:cubicBezTo>
                      <a:pt x="1699" y="109"/>
                      <a:pt x="1571" y="1"/>
                      <a:pt x="1438"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4" name="Google Shape;6594;p62"/>
              <p:cNvSpPr/>
              <p:nvPr/>
            </p:nvSpPr>
            <p:spPr>
              <a:xfrm>
                <a:off x="1784550" y="1661425"/>
                <a:ext cx="1300" cy="1625"/>
              </a:xfrm>
              <a:custGeom>
                <a:avLst/>
                <a:gdLst/>
                <a:ahLst/>
                <a:cxnLst/>
                <a:rect l="l" t="t" r="r" b="b"/>
                <a:pathLst>
                  <a:path w="52" h="65" extrusionOk="0">
                    <a:moveTo>
                      <a:pt x="0" y="1"/>
                    </a:moveTo>
                    <a:cubicBezTo>
                      <a:pt x="11" y="22"/>
                      <a:pt x="22" y="43"/>
                      <a:pt x="31" y="64"/>
                    </a:cubicBezTo>
                    <a:cubicBezTo>
                      <a:pt x="38" y="57"/>
                      <a:pt x="44" y="51"/>
                      <a:pt x="51" y="45"/>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5" name="Google Shape;6595;p62"/>
              <p:cNvSpPr/>
              <p:nvPr/>
            </p:nvSpPr>
            <p:spPr>
              <a:xfrm>
                <a:off x="1785825" y="1660175"/>
                <a:ext cx="6700" cy="4825"/>
              </a:xfrm>
              <a:custGeom>
                <a:avLst/>
                <a:gdLst/>
                <a:ahLst/>
                <a:cxnLst/>
                <a:rect l="l" t="t" r="r" b="b"/>
                <a:pathLst>
                  <a:path w="268" h="193" extrusionOk="0">
                    <a:moveTo>
                      <a:pt x="232" y="0"/>
                    </a:moveTo>
                    <a:cubicBezTo>
                      <a:pt x="228" y="0"/>
                      <a:pt x="224" y="0"/>
                      <a:pt x="220" y="1"/>
                    </a:cubicBezTo>
                    <a:cubicBezTo>
                      <a:pt x="139" y="7"/>
                      <a:pt x="61" y="40"/>
                      <a:pt x="0" y="94"/>
                    </a:cubicBezTo>
                    <a:cubicBezTo>
                      <a:pt x="37" y="126"/>
                      <a:pt x="72" y="159"/>
                      <a:pt x="107" y="193"/>
                    </a:cubicBezTo>
                    <a:cubicBezTo>
                      <a:pt x="178" y="181"/>
                      <a:pt x="246" y="108"/>
                      <a:pt x="228" y="24"/>
                    </a:cubicBezTo>
                    <a:cubicBezTo>
                      <a:pt x="242" y="20"/>
                      <a:pt x="256" y="12"/>
                      <a:pt x="267" y="4"/>
                    </a:cubicBezTo>
                    <a:cubicBezTo>
                      <a:pt x="256" y="1"/>
                      <a:pt x="244" y="0"/>
                      <a:pt x="23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6" name="Google Shape;6596;p62"/>
              <p:cNvSpPr/>
              <p:nvPr/>
            </p:nvSpPr>
            <p:spPr>
              <a:xfrm>
                <a:off x="1785350" y="1662550"/>
                <a:ext cx="3150" cy="2500"/>
              </a:xfrm>
              <a:custGeom>
                <a:avLst/>
                <a:gdLst/>
                <a:ahLst/>
                <a:cxnLst/>
                <a:rect l="l" t="t" r="r" b="b"/>
                <a:pathLst>
                  <a:path w="126" h="100" extrusionOk="0">
                    <a:moveTo>
                      <a:pt x="19" y="0"/>
                    </a:moveTo>
                    <a:cubicBezTo>
                      <a:pt x="13" y="6"/>
                      <a:pt x="7" y="13"/>
                      <a:pt x="0" y="19"/>
                    </a:cubicBezTo>
                    <a:lnTo>
                      <a:pt x="6" y="31"/>
                    </a:lnTo>
                    <a:cubicBezTo>
                      <a:pt x="28" y="79"/>
                      <a:pt x="67" y="100"/>
                      <a:pt x="106" y="100"/>
                    </a:cubicBezTo>
                    <a:cubicBezTo>
                      <a:pt x="113" y="100"/>
                      <a:pt x="119" y="99"/>
                      <a:pt x="126" y="98"/>
                    </a:cubicBezTo>
                    <a:cubicBezTo>
                      <a:pt x="92" y="64"/>
                      <a:pt x="56"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7" name="Google Shape;6597;p62"/>
              <p:cNvSpPr/>
              <p:nvPr/>
            </p:nvSpPr>
            <p:spPr>
              <a:xfrm>
                <a:off x="1917875" y="1578825"/>
                <a:ext cx="98125" cy="113850"/>
              </a:xfrm>
              <a:custGeom>
                <a:avLst/>
                <a:gdLst/>
                <a:ahLst/>
                <a:cxnLst/>
                <a:rect l="l" t="t" r="r" b="b"/>
                <a:pathLst>
                  <a:path w="3925" h="4554" extrusionOk="0">
                    <a:moveTo>
                      <a:pt x="821" y="1"/>
                    </a:moveTo>
                    <a:cubicBezTo>
                      <a:pt x="547" y="1"/>
                      <a:pt x="289" y="75"/>
                      <a:pt x="160" y="363"/>
                    </a:cubicBezTo>
                    <a:cubicBezTo>
                      <a:pt x="0" y="714"/>
                      <a:pt x="25" y="1151"/>
                      <a:pt x="152" y="1508"/>
                    </a:cubicBezTo>
                    <a:cubicBezTo>
                      <a:pt x="288" y="1891"/>
                      <a:pt x="547" y="2223"/>
                      <a:pt x="892" y="2435"/>
                    </a:cubicBezTo>
                    <a:cubicBezTo>
                      <a:pt x="744" y="2927"/>
                      <a:pt x="1123" y="3444"/>
                      <a:pt x="1603" y="3589"/>
                    </a:cubicBezTo>
                    <a:cubicBezTo>
                      <a:pt x="1698" y="3618"/>
                      <a:pt x="1792" y="3631"/>
                      <a:pt x="1885" y="3631"/>
                    </a:cubicBezTo>
                    <a:cubicBezTo>
                      <a:pt x="2357" y="3631"/>
                      <a:pt x="2794" y="3290"/>
                      <a:pt x="3057" y="2909"/>
                    </a:cubicBezTo>
                    <a:lnTo>
                      <a:pt x="3057" y="2909"/>
                    </a:lnTo>
                    <a:cubicBezTo>
                      <a:pt x="3049" y="2939"/>
                      <a:pt x="3042" y="2968"/>
                      <a:pt x="3036" y="2997"/>
                    </a:cubicBezTo>
                    <a:cubicBezTo>
                      <a:pt x="2987" y="3209"/>
                      <a:pt x="2946" y="3423"/>
                      <a:pt x="2915" y="3637"/>
                    </a:cubicBezTo>
                    <a:cubicBezTo>
                      <a:pt x="2889" y="3814"/>
                      <a:pt x="2851" y="4001"/>
                      <a:pt x="2877" y="4181"/>
                    </a:cubicBezTo>
                    <a:cubicBezTo>
                      <a:pt x="2912" y="4416"/>
                      <a:pt x="3097" y="4554"/>
                      <a:pt x="3299" y="4554"/>
                    </a:cubicBezTo>
                    <a:cubicBezTo>
                      <a:pt x="3395" y="4554"/>
                      <a:pt x="3496" y="4522"/>
                      <a:pt x="3585" y="4454"/>
                    </a:cubicBezTo>
                    <a:cubicBezTo>
                      <a:pt x="3890" y="4220"/>
                      <a:pt x="3924" y="3749"/>
                      <a:pt x="3899" y="3398"/>
                    </a:cubicBezTo>
                    <a:cubicBezTo>
                      <a:pt x="3898" y="3381"/>
                      <a:pt x="3897" y="3365"/>
                      <a:pt x="3895" y="3348"/>
                    </a:cubicBezTo>
                    <a:cubicBezTo>
                      <a:pt x="3858" y="3344"/>
                      <a:pt x="3822" y="3331"/>
                      <a:pt x="3791" y="3311"/>
                    </a:cubicBezTo>
                    <a:cubicBezTo>
                      <a:pt x="3642" y="3217"/>
                      <a:pt x="3572" y="3003"/>
                      <a:pt x="3501" y="2852"/>
                    </a:cubicBezTo>
                    <a:cubicBezTo>
                      <a:pt x="3325" y="2475"/>
                      <a:pt x="3178" y="2085"/>
                      <a:pt x="3062" y="1686"/>
                    </a:cubicBezTo>
                    <a:cubicBezTo>
                      <a:pt x="3009" y="1501"/>
                      <a:pt x="2925" y="1283"/>
                      <a:pt x="2975" y="1091"/>
                    </a:cubicBezTo>
                    <a:cubicBezTo>
                      <a:pt x="2990" y="1028"/>
                      <a:pt x="3022" y="971"/>
                      <a:pt x="3065" y="924"/>
                    </a:cubicBezTo>
                    <a:cubicBezTo>
                      <a:pt x="3056" y="903"/>
                      <a:pt x="3045" y="882"/>
                      <a:pt x="3036" y="860"/>
                    </a:cubicBezTo>
                    <a:cubicBezTo>
                      <a:pt x="2532" y="431"/>
                      <a:pt x="1910" y="141"/>
                      <a:pt x="1256" y="43"/>
                    </a:cubicBezTo>
                    <a:cubicBezTo>
                      <a:pt x="1117" y="22"/>
                      <a:pt x="967"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8" name="Google Shape;6598;p62"/>
              <p:cNvSpPr/>
              <p:nvPr/>
            </p:nvSpPr>
            <p:spPr>
              <a:xfrm>
                <a:off x="2002625" y="1546000"/>
                <a:ext cx="74925" cy="135400"/>
              </a:xfrm>
              <a:custGeom>
                <a:avLst/>
                <a:gdLst/>
                <a:ahLst/>
                <a:cxnLst/>
                <a:rect l="l" t="t" r="r" b="b"/>
                <a:pathLst>
                  <a:path w="2997" h="5416" extrusionOk="0">
                    <a:moveTo>
                      <a:pt x="1545" y="0"/>
                    </a:moveTo>
                    <a:cubicBezTo>
                      <a:pt x="1482" y="0"/>
                      <a:pt x="1418" y="7"/>
                      <a:pt x="1354" y="20"/>
                    </a:cubicBezTo>
                    <a:cubicBezTo>
                      <a:pt x="1037" y="87"/>
                      <a:pt x="785" y="306"/>
                      <a:pt x="604" y="566"/>
                    </a:cubicBezTo>
                    <a:cubicBezTo>
                      <a:pt x="396" y="866"/>
                      <a:pt x="265" y="1230"/>
                      <a:pt x="153" y="1576"/>
                    </a:cubicBezTo>
                    <a:cubicBezTo>
                      <a:pt x="92" y="1764"/>
                      <a:pt x="43" y="1954"/>
                      <a:pt x="1" y="2147"/>
                    </a:cubicBezTo>
                    <a:cubicBezTo>
                      <a:pt x="13" y="2157"/>
                      <a:pt x="23" y="2170"/>
                      <a:pt x="29" y="2184"/>
                    </a:cubicBezTo>
                    <a:cubicBezTo>
                      <a:pt x="39" y="2189"/>
                      <a:pt x="48" y="2194"/>
                      <a:pt x="58" y="2200"/>
                    </a:cubicBezTo>
                    <a:cubicBezTo>
                      <a:pt x="61" y="2200"/>
                      <a:pt x="64" y="2199"/>
                      <a:pt x="67" y="2199"/>
                    </a:cubicBezTo>
                    <a:cubicBezTo>
                      <a:pt x="99" y="2199"/>
                      <a:pt x="128" y="2214"/>
                      <a:pt x="147" y="2239"/>
                    </a:cubicBezTo>
                    <a:cubicBezTo>
                      <a:pt x="415" y="2568"/>
                      <a:pt x="607" y="2952"/>
                      <a:pt x="707" y="3363"/>
                    </a:cubicBezTo>
                    <a:cubicBezTo>
                      <a:pt x="750" y="3545"/>
                      <a:pt x="776" y="3730"/>
                      <a:pt x="784" y="3916"/>
                    </a:cubicBezTo>
                    <a:cubicBezTo>
                      <a:pt x="784" y="3928"/>
                      <a:pt x="785" y="3940"/>
                      <a:pt x="785" y="3952"/>
                    </a:cubicBezTo>
                    <a:cubicBezTo>
                      <a:pt x="785" y="3953"/>
                      <a:pt x="785" y="3953"/>
                      <a:pt x="785" y="3954"/>
                    </a:cubicBezTo>
                    <a:cubicBezTo>
                      <a:pt x="801" y="4094"/>
                      <a:pt x="824" y="4264"/>
                      <a:pt x="765" y="4395"/>
                    </a:cubicBezTo>
                    <a:cubicBezTo>
                      <a:pt x="760" y="4427"/>
                      <a:pt x="753" y="4458"/>
                      <a:pt x="745" y="4488"/>
                    </a:cubicBezTo>
                    <a:cubicBezTo>
                      <a:pt x="729" y="4552"/>
                      <a:pt x="686" y="4605"/>
                      <a:pt x="629" y="4638"/>
                    </a:cubicBezTo>
                    <a:cubicBezTo>
                      <a:pt x="710" y="4765"/>
                      <a:pt x="799" y="4888"/>
                      <a:pt x="895" y="5005"/>
                    </a:cubicBezTo>
                    <a:cubicBezTo>
                      <a:pt x="1019" y="5153"/>
                      <a:pt x="1163" y="5312"/>
                      <a:pt x="1348" y="5382"/>
                    </a:cubicBezTo>
                    <a:cubicBezTo>
                      <a:pt x="1406" y="5404"/>
                      <a:pt x="1468" y="5416"/>
                      <a:pt x="1530" y="5416"/>
                    </a:cubicBezTo>
                    <a:cubicBezTo>
                      <a:pt x="1633" y="5416"/>
                      <a:pt x="1735" y="5384"/>
                      <a:pt x="1815" y="5315"/>
                    </a:cubicBezTo>
                    <a:cubicBezTo>
                      <a:pt x="1960" y="5190"/>
                      <a:pt x="1964" y="4996"/>
                      <a:pt x="1887" y="4831"/>
                    </a:cubicBezTo>
                    <a:cubicBezTo>
                      <a:pt x="1722" y="4484"/>
                      <a:pt x="1373" y="4206"/>
                      <a:pt x="1084" y="3967"/>
                    </a:cubicBezTo>
                    <a:cubicBezTo>
                      <a:pt x="1027" y="3920"/>
                      <a:pt x="968" y="3872"/>
                      <a:pt x="910" y="3824"/>
                    </a:cubicBezTo>
                    <a:lnTo>
                      <a:pt x="910" y="3824"/>
                    </a:lnTo>
                    <a:cubicBezTo>
                      <a:pt x="1161" y="3961"/>
                      <a:pt x="1435" y="4044"/>
                      <a:pt x="1727" y="4044"/>
                    </a:cubicBezTo>
                    <a:cubicBezTo>
                      <a:pt x="1808" y="4044"/>
                      <a:pt x="1891" y="4038"/>
                      <a:pt x="1975" y="4024"/>
                    </a:cubicBezTo>
                    <a:cubicBezTo>
                      <a:pt x="2296" y="3971"/>
                      <a:pt x="2600" y="3798"/>
                      <a:pt x="2778" y="3520"/>
                    </a:cubicBezTo>
                    <a:cubicBezTo>
                      <a:pt x="2941" y="3263"/>
                      <a:pt x="2997" y="2920"/>
                      <a:pt x="2892" y="2630"/>
                    </a:cubicBezTo>
                    <a:cubicBezTo>
                      <a:pt x="2773" y="2293"/>
                      <a:pt x="2479" y="2129"/>
                      <a:pt x="2166" y="2010"/>
                    </a:cubicBezTo>
                    <a:cubicBezTo>
                      <a:pt x="2412" y="1456"/>
                      <a:pt x="2612" y="795"/>
                      <a:pt x="2172" y="283"/>
                    </a:cubicBezTo>
                    <a:cubicBezTo>
                      <a:pt x="2010" y="95"/>
                      <a:pt x="1783" y="0"/>
                      <a:pt x="1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599" name="Google Shape;6599;p62"/>
              <p:cNvSpPr/>
              <p:nvPr/>
            </p:nvSpPr>
            <p:spPr>
              <a:xfrm>
                <a:off x="1997650" y="1599175"/>
                <a:ext cx="5025" cy="8175"/>
              </a:xfrm>
              <a:custGeom>
                <a:avLst/>
                <a:gdLst/>
                <a:ahLst/>
                <a:cxnLst/>
                <a:rect l="l" t="t" r="r" b="b"/>
                <a:pathLst>
                  <a:path w="201" h="327" extrusionOk="0">
                    <a:moveTo>
                      <a:pt x="162" y="1"/>
                    </a:moveTo>
                    <a:cubicBezTo>
                      <a:pt x="150" y="9"/>
                      <a:pt x="137" y="15"/>
                      <a:pt x="122" y="20"/>
                    </a:cubicBezTo>
                    <a:cubicBezTo>
                      <a:pt x="141" y="105"/>
                      <a:pt x="73" y="177"/>
                      <a:pt x="1" y="189"/>
                    </a:cubicBezTo>
                    <a:cubicBezTo>
                      <a:pt x="49" y="233"/>
                      <a:pt x="93" y="280"/>
                      <a:pt x="138" y="327"/>
                    </a:cubicBezTo>
                    <a:cubicBezTo>
                      <a:pt x="157" y="225"/>
                      <a:pt x="178" y="122"/>
                      <a:pt x="201" y="21"/>
                    </a:cubicBezTo>
                    <a:cubicBezTo>
                      <a:pt x="189" y="11"/>
                      <a:pt x="176" y="4"/>
                      <a:pt x="162"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0" name="Google Shape;6600;p62"/>
              <p:cNvSpPr/>
              <p:nvPr/>
            </p:nvSpPr>
            <p:spPr>
              <a:xfrm>
                <a:off x="2014425" y="1655100"/>
                <a:ext cx="3975" cy="7475"/>
              </a:xfrm>
              <a:custGeom>
                <a:avLst/>
                <a:gdLst/>
                <a:ahLst/>
                <a:cxnLst/>
                <a:rect l="l" t="t" r="r" b="b"/>
                <a:pathLst>
                  <a:path w="159" h="299" extrusionOk="0">
                    <a:moveTo>
                      <a:pt x="1" y="1"/>
                    </a:moveTo>
                    <a:lnTo>
                      <a:pt x="1" y="1"/>
                    </a:lnTo>
                    <a:cubicBezTo>
                      <a:pt x="14" y="99"/>
                      <a:pt x="25" y="198"/>
                      <a:pt x="33" y="297"/>
                    </a:cubicBezTo>
                    <a:cubicBezTo>
                      <a:pt x="41" y="298"/>
                      <a:pt x="50" y="299"/>
                      <a:pt x="58" y="299"/>
                    </a:cubicBezTo>
                    <a:cubicBezTo>
                      <a:pt x="93" y="299"/>
                      <a:pt x="127" y="290"/>
                      <a:pt x="158" y="274"/>
                    </a:cubicBezTo>
                    <a:cubicBezTo>
                      <a:pt x="130" y="229"/>
                      <a:pt x="103" y="184"/>
                      <a:pt x="77" y="139"/>
                    </a:cubicBezTo>
                    <a:cubicBezTo>
                      <a:pt x="51" y="93"/>
                      <a:pt x="25" y="4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1" name="Google Shape;6601;p62"/>
              <p:cNvSpPr/>
              <p:nvPr/>
            </p:nvSpPr>
            <p:spPr>
              <a:xfrm>
                <a:off x="1991025" y="1599650"/>
                <a:ext cx="32225" cy="62925"/>
              </a:xfrm>
              <a:custGeom>
                <a:avLst/>
                <a:gdLst/>
                <a:ahLst/>
                <a:cxnLst/>
                <a:rect l="l" t="t" r="r" b="b"/>
                <a:pathLst>
                  <a:path w="1289" h="2517" extrusionOk="0">
                    <a:moveTo>
                      <a:pt x="466" y="1"/>
                    </a:moveTo>
                    <a:cubicBezTo>
                      <a:pt x="443" y="103"/>
                      <a:pt x="423" y="206"/>
                      <a:pt x="403" y="308"/>
                    </a:cubicBezTo>
                    <a:cubicBezTo>
                      <a:pt x="359" y="260"/>
                      <a:pt x="314" y="214"/>
                      <a:pt x="267" y="170"/>
                    </a:cubicBezTo>
                    <a:cubicBezTo>
                      <a:pt x="260" y="171"/>
                      <a:pt x="254" y="171"/>
                      <a:pt x="247" y="171"/>
                    </a:cubicBezTo>
                    <a:cubicBezTo>
                      <a:pt x="207" y="171"/>
                      <a:pt x="169" y="151"/>
                      <a:pt x="146" y="103"/>
                    </a:cubicBezTo>
                    <a:lnTo>
                      <a:pt x="140" y="91"/>
                    </a:lnTo>
                    <a:cubicBezTo>
                      <a:pt x="96" y="138"/>
                      <a:pt x="65" y="195"/>
                      <a:pt x="49" y="258"/>
                    </a:cubicBezTo>
                    <a:cubicBezTo>
                      <a:pt x="0" y="450"/>
                      <a:pt x="83" y="668"/>
                      <a:pt x="136" y="853"/>
                    </a:cubicBezTo>
                    <a:cubicBezTo>
                      <a:pt x="252" y="1253"/>
                      <a:pt x="399" y="1642"/>
                      <a:pt x="576" y="2019"/>
                    </a:cubicBezTo>
                    <a:cubicBezTo>
                      <a:pt x="646" y="2170"/>
                      <a:pt x="717" y="2384"/>
                      <a:pt x="865" y="2478"/>
                    </a:cubicBezTo>
                    <a:cubicBezTo>
                      <a:pt x="896" y="2498"/>
                      <a:pt x="932" y="2511"/>
                      <a:pt x="970" y="2516"/>
                    </a:cubicBezTo>
                    <a:cubicBezTo>
                      <a:pt x="961" y="2417"/>
                      <a:pt x="950" y="2317"/>
                      <a:pt x="937" y="2220"/>
                    </a:cubicBezTo>
                    <a:lnTo>
                      <a:pt x="937" y="2220"/>
                    </a:lnTo>
                    <a:cubicBezTo>
                      <a:pt x="962" y="2265"/>
                      <a:pt x="987" y="2311"/>
                      <a:pt x="1013" y="2357"/>
                    </a:cubicBezTo>
                    <a:cubicBezTo>
                      <a:pt x="1040" y="2402"/>
                      <a:pt x="1066" y="2447"/>
                      <a:pt x="1094" y="2492"/>
                    </a:cubicBezTo>
                    <a:cubicBezTo>
                      <a:pt x="1151" y="2460"/>
                      <a:pt x="1194" y="2406"/>
                      <a:pt x="1210" y="2342"/>
                    </a:cubicBezTo>
                    <a:cubicBezTo>
                      <a:pt x="1218" y="2312"/>
                      <a:pt x="1225" y="2281"/>
                      <a:pt x="1230" y="2250"/>
                    </a:cubicBezTo>
                    <a:cubicBezTo>
                      <a:pt x="1289" y="2118"/>
                      <a:pt x="1266" y="1948"/>
                      <a:pt x="1250" y="1808"/>
                    </a:cubicBezTo>
                    <a:cubicBezTo>
                      <a:pt x="1250" y="1808"/>
                      <a:pt x="1250" y="1807"/>
                      <a:pt x="1250" y="1806"/>
                    </a:cubicBezTo>
                    <a:cubicBezTo>
                      <a:pt x="1250" y="1794"/>
                      <a:pt x="1249" y="1782"/>
                      <a:pt x="1249" y="1770"/>
                    </a:cubicBezTo>
                    <a:cubicBezTo>
                      <a:pt x="1241" y="1584"/>
                      <a:pt x="1215" y="1399"/>
                      <a:pt x="1172" y="1217"/>
                    </a:cubicBezTo>
                    <a:cubicBezTo>
                      <a:pt x="1071" y="806"/>
                      <a:pt x="880" y="422"/>
                      <a:pt x="612" y="93"/>
                    </a:cubicBezTo>
                    <a:cubicBezTo>
                      <a:pt x="593" y="68"/>
                      <a:pt x="563" y="53"/>
                      <a:pt x="532" y="53"/>
                    </a:cubicBezTo>
                    <a:cubicBezTo>
                      <a:pt x="529" y="53"/>
                      <a:pt x="526" y="54"/>
                      <a:pt x="523" y="54"/>
                    </a:cubicBezTo>
                    <a:cubicBezTo>
                      <a:pt x="514" y="48"/>
                      <a:pt x="504" y="43"/>
                      <a:pt x="494" y="38"/>
                    </a:cubicBezTo>
                    <a:cubicBezTo>
                      <a:pt x="488" y="24"/>
                      <a:pt x="478" y="11"/>
                      <a:pt x="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2" name="Google Shape;6602;p62"/>
              <p:cNvSpPr/>
              <p:nvPr/>
            </p:nvSpPr>
            <p:spPr>
              <a:xfrm>
                <a:off x="1961750" y="1542800"/>
                <a:ext cx="42675" cy="58650"/>
              </a:xfrm>
              <a:custGeom>
                <a:avLst/>
                <a:gdLst/>
                <a:ahLst/>
                <a:cxnLst/>
                <a:rect l="l" t="t" r="r" b="b"/>
                <a:pathLst>
                  <a:path w="1707" h="2346" extrusionOk="0">
                    <a:moveTo>
                      <a:pt x="1437" y="1"/>
                    </a:moveTo>
                    <a:cubicBezTo>
                      <a:pt x="1405" y="1"/>
                      <a:pt x="1372" y="7"/>
                      <a:pt x="1341" y="21"/>
                    </a:cubicBezTo>
                    <a:cubicBezTo>
                      <a:pt x="1215" y="78"/>
                      <a:pt x="1181" y="238"/>
                      <a:pt x="1243" y="353"/>
                    </a:cubicBezTo>
                    <a:cubicBezTo>
                      <a:pt x="1257" y="399"/>
                      <a:pt x="1285" y="440"/>
                      <a:pt x="1323" y="468"/>
                    </a:cubicBezTo>
                    <a:cubicBezTo>
                      <a:pt x="1339" y="480"/>
                      <a:pt x="1356" y="490"/>
                      <a:pt x="1374" y="498"/>
                    </a:cubicBezTo>
                    <a:lnTo>
                      <a:pt x="1374" y="649"/>
                    </a:lnTo>
                    <a:lnTo>
                      <a:pt x="1376" y="1150"/>
                    </a:lnTo>
                    <a:lnTo>
                      <a:pt x="1379" y="1910"/>
                    </a:lnTo>
                    <a:cubicBezTo>
                      <a:pt x="1143" y="1464"/>
                      <a:pt x="870" y="1038"/>
                      <a:pt x="563" y="639"/>
                    </a:cubicBezTo>
                    <a:cubicBezTo>
                      <a:pt x="552" y="625"/>
                      <a:pt x="541" y="613"/>
                      <a:pt x="528" y="602"/>
                    </a:cubicBezTo>
                    <a:cubicBezTo>
                      <a:pt x="473" y="496"/>
                      <a:pt x="356" y="421"/>
                      <a:pt x="247" y="421"/>
                    </a:cubicBezTo>
                    <a:cubicBezTo>
                      <a:pt x="165" y="421"/>
                      <a:pt x="87" y="464"/>
                      <a:pt x="44" y="568"/>
                    </a:cubicBezTo>
                    <a:cubicBezTo>
                      <a:pt x="0" y="675"/>
                      <a:pt x="36" y="805"/>
                      <a:pt x="123" y="879"/>
                    </a:cubicBezTo>
                    <a:cubicBezTo>
                      <a:pt x="163" y="914"/>
                      <a:pt x="214" y="933"/>
                      <a:pt x="267" y="933"/>
                    </a:cubicBezTo>
                    <a:cubicBezTo>
                      <a:pt x="274" y="933"/>
                      <a:pt x="282" y="933"/>
                      <a:pt x="290" y="932"/>
                    </a:cubicBezTo>
                    <a:cubicBezTo>
                      <a:pt x="339" y="928"/>
                      <a:pt x="373" y="901"/>
                      <a:pt x="410" y="876"/>
                    </a:cubicBezTo>
                    <a:cubicBezTo>
                      <a:pt x="744" y="1322"/>
                      <a:pt x="1035" y="1800"/>
                      <a:pt x="1281" y="2301"/>
                    </a:cubicBezTo>
                    <a:cubicBezTo>
                      <a:pt x="1298" y="2316"/>
                      <a:pt x="1315" y="2331"/>
                      <a:pt x="1330" y="2346"/>
                    </a:cubicBezTo>
                    <a:cubicBezTo>
                      <a:pt x="1392" y="2291"/>
                      <a:pt x="1469" y="2258"/>
                      <a:pt x="1551" y="2251"/>
                    </a:cubicBezTo>
                    <a:cubicBezTo>
                      <a:pt x="1554" y="2251"/>
                      <a:pt x="1558" y="2251"/>
                      <a:pt x="1562" y="2251"/>
                    </a:cubicBezTo>
                    <a:cubicBezTo>
                      <a:pt x="1574" y="2251"/>
                      <a:pt x="1586" y="2252"/>
                      <a:pt x="1598" y="2256"/>
                    </a:cubicBezTo>
                    <a:cubicBezTo>
                      <a:pt x="1631" y="2231"/>
                      <a:pt x="1649" y="2193"/>
                      <a:pt x="1648" y="2152"/>
                    </a:cubicBezTo>
                    <a:lnTo>
                      <a:pt x="1641" y="517"/>
                    </a:lnTo>
                    <a:cubicBezTo>
                      <a:pt x="1641" y="490"/>
                      <a:pt x="1642" y="459"/>
                      <a:pt x="1642" y="426"/>
                    </a:cubicBezTo>
                    <a:cubicBezTo>
                      <a:pt x="1685" y="377"/>
                      <a:pt x="1707" y="314"/>
                      <a:pt x="1705" y="250"/>
                    </a:cubicBezTo>
                    <a:cubicBezTo>
                      <a:pt x="1699"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3" name="Google Shape;6603;p62"/>
              <p:cNvSpPr/>
              <p:nvPr/>
            </p:nvSpPr>
            <p:spPr>
              <a:xfrm>
                <a:off x="1993750" y="1600325"/>
                <a:ext cx="1275" cy="1625"/>
              </a:xfrm>
              <a:custGeom>
                <a:avLst/>
                <a:gdLst/>
                <a:ahLst/>
                <a:cxnLst/>
                <a:rect l="l" t="t" r="r" b="b"/>
                <a:pathLst>
                  <a:path w="51" h="65" extrusionOk="0">
                    <a:moveTo>
                      <a:pt x="1" y="0"/>
                    </a:moveTo>
                    <a:cubicBezTo>
                      <a:pt x="10" y="22"/>
                      <a:pt x="21" y="43"/>
                      <a:pt x="30" y="64"/>
                    </a:cubicBezTo>
                    <a:cubicBezTo>
                      <a:pt x="37" y="57"/>
                      <a:pt x="44" y="50"/>
                      <a:pt x="50" y="44"/>
                    </a:cubicBezTo>
                    <a:cubicBezTo>
                      <a:pt x="33" y="29"/>
                      <a:pt x="18" y="15"/>
                      <a:pt x="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4" name="Google Shape;6604;p62"/>
              <p:cNvSpPr/>
              <p:nvPr/>
            </p:nvSpPr>
            <p:spPr>
              <a:xfrm>
                <a:off x="1995000" y="1599050"/>
                <a:ext cx="6725" cy="4825"/>
              </a:xfrm>
              <a:custGeom>
                <a:avLst/>
                <a:gdLst/>
                <a:ahLst/>
                <a:cxnLst/>
                <a:rect l="l" t="t" r="r" b="b"/>
                <a:pathLst>
                  <a:path w="269" h="193" extrusionOk="0">
                    <a:moveTo>
                      <a:pt x="233" y="1"/>
                    </a:moveTo>
                    <a:cubicBezTo>
                      <a:pt x="229" y="1"/>
                      <a:pt x="225" y="1"/>
                      <a:pt x="221" y="1"/>
                    </a:cubicBezTo>
                    <a:cubicBezTo>
                      <a:pt x="139" y="8"/>
                      <a:pt x="62" y="41"/>
                      <a:pt x="0" y="95"/>
                    </a:cubicBezTo>
                    <a:cubicBezTo>
                      <a:pt x="37" y="127"/>
                      <a:pt x="73" y="160"/>
                      <a:pt x="107" y="193"/>
                    </a:cubicBezTo>
                    <a:cubicBezTo>
                      <a:pt x="178" y="182"/>
                      <a:pt x="246" y="109"/>
                      <a:pt x="228" y="24"/>
                    </a:cubicBezTo>
                    <a:cubicBezTo>
                      <a:pt x="242" y="19"/>
                      <a:pt x="256" y="13"/>
                      <a:pt x="268" y="5"/>
                    </a:cubicBezTo>
                    <a:cubicBezTo>
                      <a:pt x="256" y="2"/>
                      <a:pt x="244" y="1"/>
                      <a:pt x="23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5" name="Google Shape;6605;p62"/>
              <p:cNvSpPr/>
              <p:nvPr/>
            </p:nvSpPr>
            <p:spPr>
              <a:xfrm>
                <a:off x="1994500" y="1601400"/>
                <a:ext cx="3175" cy="2550"/>
              </a:xfrm>
              <a:custGeom>
                <a:avLst/>
                <a:gdLst/>
                <a:ahLst/>
                <a:cxnLst/>
                <a:rect l="l" t="t" r="r" b="b"/>
                <a:pathLst>
                  <a:path w="127" h="102" extrusionOk="0">
                    <a:moveTo>
                      <a:pt x="20" y="1"/>
                    </a:moveTo>
                    <a:cubicBezTo>
                      <a:pt x="14" y="7"/>
                      <a:pt x="7" y="14"/>
                      <a:pt x="0" y="21"/>
                    </a:cubicBezTo>
                    <a:lnTo>
                      <a:pt x="7" y="33"/>
                    </a:lnTo>
                    <a:cubicBezTo>
                      <a:pt x="30" y="81"/>
                      <a:pt x="68" y="101"/>
                      <a:pt x="107" y="101"/>
                    </a:cubicBezTo>
                    <a:cubicBezTo>
                      <a:pt x="114" y="101"/>
                      <a:pt x="120" y="101"/>
                      <a:pt x="127" y="100"/>
                    </a:cubicBezTo>
                    <a:cubicBezTo>
                      <a:pt x="93" y="66"/>
                      <a:pt x="57"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6" name="Google Shape;6606;p62"/>
              <p:cNvSpPr/>
              <p:nvPr/>
            </p:nvSpPr>
            <p:spPr>
              <a:xfrm>
                <a:off x="2116000" y="1469700"/>
                <a:ext cx="98150" cy="113875"/>
              </a:xfrm>
              <a:custGeom>
                <a:avLst/>
                <a:gdLst/>
                <a:ahLst/>
                <a:cxnLst/>
                <a:rect l="l" t="t" r="r" b="b"/>
                <a:pathLst>
                  <a:path w="3926" h="4555" extrusionOk="0">
                    <a:moveTo>
                      <a:pt x="822" y="1"/>
                    </a:moveTo>
                    <a:cubicBezTo>
                      <a:pt x="547" y="1"/>
                      <a:pt x="289" y="75"/>
                      <a:pt x="159" y="362"/>
                    </a:cubicBezTo>
                    <a:cubicBezTo>
                      <a:pt x="0" y="713"/>
                      <a:pt x="24" y="1150"/>
                      <a:pt x="152" y="1507"/>
                    </a:cubicBezTo>
                    <a:cubicBezTo>
                      <a:pt x="289" y="1890"/>
                      <a:pt x="546" y="2223"/>
                      <a:pt x="893" y="2435"/>
                    </a:cubicBezTo>
                    <a:cubicBezTo>
                      <a:pt x="745" y="2927"/>
                      <a:pt x="1124" y="3443"/>
                      <a:pt x="1604" y="3589"/>
                    </a:cubicBezTo>
                    <a:cubicBezTo>
                      <a:pt x="1699" y="3618"/>
                      <a:pt x="1793" y="3631"/>
                      <a:pt x="1886" y="3631"/>
                    </a:cubicBezTo>
                    <a:cubicBezTo>
                      <a:pt x="2358" y="3631"/>
                      <a:pt x="2795" y="3290"/>
                      <a:pt x="3058" y="2909"/>
                    </a:cubicBezTo>
                    <a:lnTo>
                      <a:pt x="3058" y="2909"/>
                    </a:lnTo>
                    <a:cubicBezTo>
                      <a:pt x="3050" y="2938"/>
                      <a:pt x="3043" y="2968"/>
                      <a:pt x="3036" y="2998"/>
                    </a:cubicBezTo>
                    <a:cubicBezTo>
                      <a:pt x="2987" y="3208"/>
                      <a:pt x="2947" y="3422"/>
                      <a:pt x="2915" y="3637"/>
                    </a:cubicBezTo>
                    <a:cubicBezTo>
                      <a:pt x="2889" y="3814"/>
                      <a:pt x="2851" y="4001"/>
                      <a:pt x="2878" y="4180"/>
                    </a:cubicBezTo>
                    <a:cubicBezTo>
                      <a:pt x="2913" y="4416"/>
                      <a:pt x="3098" y="4554"/>
                      <a:pt x="3299" y="4554"/>
                    </a:cubicBezTo>
                    <a:cubicBezTo>
                      <a:pt x="3396" y="4554"/>
                      <a:pt x="3496" y="4522"/>
                      <a:pt x="3586" y="4453"/>
                    </a:cubicBezTo>
                    <a:cubicBezTo>
                      <a:pt x="3890" y="4220"/>
                      <a:pt x="3925" y="3749"/>
                      <a:pt x="3900" y="3398"/>
                    </a:cubicBezTo>
                    <a:cubicBezTo>
                      <a:pt x="3899" y="3381"/>
                      <a:pt x="3896" y="3365"/>
                      <a:pt x="3895" y="3349"/>
                    </a:cubicBezTo>
                    <a:cubicBezTo>
                      <a:pt x="3858" y="3344"/>
                      <a:pt x="3823" y="3331"/>
                      <a:pt x="3791" y="3312"/>
                    </a:cubicBezTo>
                    <a:cubicBezTo>
                      <a:pt x="3642" y="3217"/>
                      <a:pt x="3573" y="3002"/>
                      <a:pt x="3502" y="2851"/>
                    </a:cubicBezTo>
                    <a:cubicBezTo>
                      <a:pt x="3326" y="2475"/>
                      <a:pt x="3179" y="2085"/>
                      <a:pt x="3063" y="1686"/>
                    </a:cubicBezTo>
                    <a:cubicBezTo>
                      <a:pt x="3010" y="1501"/>
                      <a:pt x="2926" y="1284"/>
                      <a:pt x="2976" y="1091"/>
                    </a:cubicBezTo>
                    <a:cubicBezTo>
                      <a:pt x="2991" y="1028"/>
                      <a:pt x="3022" y="971"/>
                      <a:pt x="3066" y="924"/>
                    </a:cubicBezTo>
                    <a:cubicBezTo>
                      <a:pt x="3057" y="902"/>
                      <a:pt x="3046" y="881"/>
                      <a:pt x="3035" y="860"/>
                    </a:cubicBezTo>
                    <a:cubicBezTo>
                      <a:pt x="2532" y="432"/>
                      <a:pt x="1911" y="141"/>
                      <a:pt x="1256" y="42"/>
                    </a:cubicBezTo>
                    <a:cubicBezTo>
                      <a:pt x="1117" y="21"/>
                      <a:pt x="967" y="1"/>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7" name="Google Shape;6607;p62"/>
              <p:cNvSpPr/>
              <p:nvPr/>
            </p:nvSpPr>
            <p:spPr>
              <a:xfrm>
                <a:off x="2200800" y="1436850"/>
                <a:ext cx="74900" cy="135450"/>
              </a:xfrm>
              <a:custGeom>
                <a:avLst/>
                <a:gdLst/>
                <a:ahLst/>
                <a:cxnLst/>
                <a:rect l="l" t="t" r="r" b="b"/>
                <a:pathLst>
                  <a:path w="2996" h="5418" extrusionOk="0">
                    <a:moveTo>
                      <a:pt x="1543" y="1"/>
                    </a:moveTo>
                    <a:cubicBezTo>
                      <a:pt x="1480" y="1"/>
                      <a:pt x="1416" y="8"/>
                      <a:pt x="1352" y="21"/>
                    </a:cubicBezTo>
                    <a:cubicBezTo>
                      <a:pt x="1036" y="88"/>
                      <a:pt x="784" y="307"/>
                      <a:pt x="603" y="566"/>
                    </a:cubicBezTo>
                    <a:cubicBezTo>
                      <a:pt x="395" y="867"/>
                      <a:pt x="264" y="1231"/>
                      <a:pt x="153" y="1576"/>
                    </a:cubicBezTo>
                    <a:cubicBezTo>
                      <a:pt x="91" y="1766"/>
                      <a:pt x="43" y="1956"/>
                      <a:pt x="1" y="2148"/>
                    </a:cubicBezTo>
                    <a:cubicBezTo>
                      <a:pt x="12" y="2158"/>
                      <a:pt x="22" y="2171"/>
                      <a:pt x="29" y="2186"/>
                    </a:cubicBezTo>
                    <a:cubicBezTo>
                      <a:pt x="39" y="2190"/>
                      <a:pt x="48" y="2195"/>
                      <a:pt x="57" y="2201"/>
                    </a:cubicBezTo>
                    <a:cubicBezTo>
                      <a:pt x="59" y="2200"/>
                      <a:pt x="61" y="2200"/>
                      <a:pt x="64" y="2200"/>
                    </a:cubicBezTo>
                    <a:cubicBezTo>
                      <a:pt x="96" y="2200"/>
                      <a:pt x="127" y="2215"/>
                      <a:pt x="147" y="2241"/>
                    </a:cubicBezTo>
                    <a:cubicBezTo>
                      <a:pt x="414" y="2569"/>
                      <a:pt x="605" y="2953"/>
                      <a:pt x="706" y="3365"/>
                    </a:cubicBezTo>
                    <a:cubicBezTo>
                      <a:pt x="749" y="3545"/>
                      <a:pt x="776" y="3730"/>
                      <a:pt x="783" y="3916"/>
                    </a:cubicBezTo>
                    <a:cubicBezTo>
                      <a:pt x="783" y="3928"/>
                      <a:pt x="784" y="3941"/>
                      <a:pt x="785" y="3953"/>
                    </a:cubicBezTo>
                    <a:cubicBezTo>
                      <a:pt x="785" y="3954"/>
                      <a:pt x="785" y="3955"/>
                      <a:pt x="785" y="3956"/>
                    </a:cubicBezTo>
                    <a:cubicBezTo>
                      <a:pt x="801" y="4096"/>
                      <a:pt x="823" y="4264"/>
                      <a:pt x="765" y="4397"/>
                    </a:cubicBezTo>
                    <a:cubicBezTo>
                      <a:pt x="759" y="4428"/>
                      <a:pt x="752" y="4459"/>
                      <a:pt x="745" y="4488"/>
                    </a:cubicBezTo>
                    <a:cubicBezTo>
                      <a:pt x="728" y="4552"/>
                      <a:pt x="686" y="4606"/>
                      <a:pt x="629" y="4638"/>
                    </a:cubicBezTo>
                    <a:cubicBezTo>
                      <a:pt x="709" y="4766"/>
                      <a:pt x="798" y="4888"/>
                      <a:pt x="895" y="5005"/>
                    </a:cubicBezTo>
                    <a:cubicBezTo>
                      <a:pt x="1018" y="5154"/>
                      <a:pt x="1162" y="5312"/>
                      <a:pt x="1348" y="5384"/>
                    </a:cubicBezTo>
                    <a:cubicBezTo>
                      <a:pt x="1405" y="5406"/>
                      <a:pt x="1468" y="5417"/>
                      <a:pt x="1530" y="5417"/>
                    </a:cubicBezTo>
                    <a:cubicBezTo>
                      <a:pt x="1633" y="5417"/>
                      <a:pt x="1735" y="5386"/>
                      <a:pt x="1814" y="5317"/>
                    </a:cubicBezTo>
                    <a:cubicBezTo>
                      <a:pt x="1960" y="5190"/>
                      <a:pt x="1963" y="4998"/>
                      <a:pt x="1886" y="4832"/>
                    </a:cubicBezTo>
                    <a:cubicBezTo>
                      <a:pt x="1722" y="4485"/>
                      <a:pt x="1373" y="4208"/>
                      <a:pt x="1084" y="3969"/>
                    </a:cubicBezTo>
                    <a:cubicBezTo>
                      <a:pt x="1025" y="3921"/>
                      <a:pt x="967" y="3874"/>
                      <a:pt x="908" y="3826"/>
                    </a:cubicBezTo>
                    <a:lnTo>
                      <a:pt x="908" y="3826"/>
                    </a:lnTo>
                    <a:cubicBezTo>
                      <a:pt x="1160" y="3961"/>
                      <a:pt x="1434" y="4046"/>
                      <a:pt x="1725" y="4046"/>
                    </a:cubicBezTo>
                    <a:cubicBezTo>
                      <a:pt x="1806" y="4046"/>
                      <a:pt x="1889" y="4039"/>
                      <a:pt x="1974" y="4025"/>
                    </a:cubicBezTo>
                    <a:cubicBezTo>
                      <a:pt x="2296" y="3972"/>
                      <a:pt x="2599" y="3800"/>
                      <a:pt x="2776" y="3522"/>
                    </a:cubicBezTo>
                    <a:cubicBezTo>
                      <a:pt x="2940" y="3265"/>
                      <a:pt x="2995" y="2921"/>
                      <a:pt x="2892" y="2631"/>
                    </a:cubicBezTo>
                    <a:cubicBezTo>
                      <a:pt x="2772" y="2294"/>
                      <a:pt x="2478" y="2129"/>
                      <a:pt x="2165" y="2010"/>
                    </a:cubicBezTo>
                    <a:cubicBezTo>
                      <a:pt x="2410" y="1456"/>
                      <a:pt x="2611" y="796"/>
                      <a:pt x="2170" y="284"/>
                    </a:cubicBezTo>
                    <a:cubicBezTo>
                      <a:pt x="2009" y="96"/>
                      <a:pt x="1782" y="1"/>
                      <a:pt x="1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8" name="Google Shape;6608;p62"/>
              <p:cNvSpPr/>
              <p:nvPr/>
            </p:nvSpPr>
            <p:spPr>
              <a:xfrm>
                <a:off x="2195800" y="1490050"/>
                <a:ext cx="5025" cy="8175"/>
              </a:xfrm>
              <a:custGeom>
                <a:avLst/>
                <a:gdLst/>
                <a:ahLst/>
                <a:cxnLst/>
                <a:rect l="l" t="t" r="r" b="b"/>
                <a:pathLst>
                  <a:path w="201" h="327" extrusionOk="0">
                    <a:moveTo>
                      <a:pt x="161" y="0"/>
                    </a:moveTo>
                    <a:cubicBezTo>
                      <a:pt x="150" y="9"/>
                      <a:pt x="136" y="15"/>
                      <a:pt x="122" y="19"/>
                    </a:cubicBezTo>
                    <a:cubicBezTo>
                      <a:pt x="140" y="104"/>
                      <a:pt x="73" y="177"/>
                      <a:pt x="1" y="188"/>
                    </a:cubicBezTo>
                    <a:cubicBezTo>
                      <a:pt x="47" y="233"/>
                      <a:pt x="93" y="280"/>
                      <a:pt x="138" y="327"/>
                    </a:cubicBezTo>
                    <a:cubicBezTo>
                      <a:pt x="157" y="225"/>
                      <a:pt x="178" y="123"/>
                      <a:pt x="201" y="20"/>
                    </a:cubicBez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09" name="Google Shape;6609;p62"/>
              <p:cNvSpPr/>
              <p:nvPr/>
            </p:nvSpPr>
            <p:spPr>
              <a:xfrm>
                <a:off x="2212575" y="1545975"/>
                <a:ext cx="3950" cy="7450"/>
              </a:xfrm>
              <a:custGeom>
                <a:avLst/>
                <a:gdLst/>
                <a:ahLst/>
                <a:cxnLst/>
                <a:rect l="l" t="t" r="r" b="b"/>
                <a:pathLst>
                  <a:path w="158" h="298" extrusionOk="0">
                    <a:moveTo>
                      <a:pt x="1" y="0"/>
                    </a:moveTo>
                    <a:lnTo>
                      <a:pt x="1" y="0"/>
                    </a:lnTo>
                    <a:cubicBezTo>
                      <a:pt x="13" y="99"/>
                      <a:pt x="24" y="198"/>
                      <a:pt x="32" y="297"/>
                    </a:cubicBezTo>
                    <a:cubicBezTo>
                      <a:pt x="40" y="297"/>
                      <a:pt x="47" y="298"/>
                      <a:pt x="54" y="298"/>
                    </a:cubicBezTo>
                    <a:cubicBezTo>
                      <a:pt x="90" y="298"/>
                      <a:pt x="126" y="289"/>
                      <a:pt x="158" y="272"/>
                    </a:cubicBezTo>
                    <a:cubicBezTo>
                      <a:pt x="130" y="228"/>
                      <a:pt x="103" y="183"/>
                      <a:pt x="76" y="138"/>
                    </a:cubicBezTo>
                    <a:cubicBezTo>
                      <a:pt x="50" y="93"/>
                      <a:pt x="25" y="47"/>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0" name="Google Shape;6610;p62"/>
              <p:cNvSpPr/>
              <p:nvPr/>
            </p:nvSpPr>
            <p:spPr>
              <a:xfrm>
                <a:off x="2189125" y="1490550"/>
                <a:ext cx="32275" cy="62850"/>
              </a:xfrm>
              <a:custGeom>
                <a:avLst/>
                <a:gdLst/>
                <a:ahLst/>
                <a:cxnLst/>
                <a:rect l="l" t="t" r="r" b="b"/>
                <a:pathLst>
                  <a:path w="1291" h="2514" extrusionOk="0">
                    <a:moveTo>
                      <a:pt x="468" y="0"/>
                    </a:moveTo>
                    <a:cubicBezTo>
                      <a:pt x="445" y="101"/>
                      <a:pt x="424" y="205"/>
                      <a:pt x="405" y="307"/>
                    </a:cubicBezTo>
                    <a:cubicBezTo>
                      <a:pt x="360" y="260"/>
                      <a:pt x="316" y="213"/>
                      <a:pt x="268" y="168"/>
                    </a:cubicBezTo>
                    <a:cubicBezTo>
                      <a:pt x="261" y="169"/>
                      <a:pt x="255" y="170"/>
                      <a:pt x="248" y="170"/>
                    </a:cubicBezTo>
                    <a:cubicBezTo>
                      <a:pt x="209" y="170"/>
                      <a:pt x="170" y="150"/>
                      <a:pt x="148" y="101"/>
                    </a:cubicBezTo>
                    <a:cubicBezTo>
                      <a:pt x="145" y="97"/>
                      <a:pt x="143" y="93"/>
                      <a:pt x="141" y="90"/>
                    </a:cubicBezTo>
                    <a:cubicBezTo>
                      <a:pt x="98" y="137"/>
                      <a:pt x="66" y="194"/>
                      <a:pt x="51" y="257"/>
                    </a:cubicBezTo>
                    <a:cubicBezTo>
                      <a:pt x="1" y="449"/>
                      <a:pt x="85" y="667"/>
                      <a:pt x="138" y="852"/>
                    </a:cubicBezTo>
                    <a:cubicBezTo>
                      <a:pt x="254" y="1251"/>
                      <a:pt x="401" y="1641"/>
                      <a:pt x="578" y="2017"/>
                    </a:cubicBezTo>
                    <a:cubicBezTo>
                      <a:pt x="648" y="2168"/>
                      <a:pt x="717" y="2383"/>
                      <a:pt x="867" y="2477"/>
                    </a:cubicBezTo>
                    <a:cubicBezTo>
                      <a:pt x="898" y="2497"/>
                      <a:pt x="934" y="2510"/>
                      <a:pt x="970" y="2514"/>
                    </a:cubicBezTo>
                    <a:cubicBezTo>
                      <a:pt x="963" y="2415"/>
                      <a:pt x="952" y="2316"/>
                      <a:pt x="939" y="2217"/>
                    </a:cubicBezTo>
                    <a:lnTo>
                      <a:pt x="939" y="2217"/>
                    </a:lnTo>
                    <a:cubicBezTo>
                      <a:pt x="963" y="2264"/>
                      <a:pt x="988" y="2310"/>
                      <a:pt x="1015" y="2355"/>
                    </a:cubicBezTo>
                    <a:cubicBezTo>
                      <a:pt x="1042" y="2401"/>
                      <a:pt x="1068" y="2446"/>
                      <a:pt x="1096" y="2490"/>
                    </a:cubicBezTo>
                    <a:cubicBezTo>
                      <a:pt x="1153" y="2458"/>
                      <a:pt x="1195" y="2404"/>
                      <a:pt x="1212" y="2340"/>
                    </a:cubicBezTo>
                    <a:cubicBezTo>
                      <a:pt x="1220" y="2311"/>
                      <a:pt x="1227" y="2280"/>
                      <a:pt x="1232" y="2248"/>
                    </a:cubicBezTo>
                    <a:cubicBezTo>
                      <a:pt x="1290" y="2115"/>
                      <a:pt x="1268" y="1947"/>
                      <a:pt x="1252" y="1807"/>
                    </a:cubicBezTo>
                    <a:cubicBezTo>
                      <a:pt x="1252" y="1806"/>
                      <a:pt x="1252" y="1806"/>
                      <a:pt x="1252" y="1805"/>
                    </a:cubicBezTo>
                    <a:cubicBezTo>
                      <a:pt x="1252" y="1792"/>
                      <a:pt x="1251" y="1780"/>
                      <a:pt x="1251" y="1768"/>
                    </a:cubicBezTo>
                    <a:cubicBezTo>
                      <a:pt x="1243" y="1582"/>
                      <a:pt x="1217" y="1397"/>
                      <a:pt x="1173" y="1216"/>
                    </a:cubicBezTo>
                    <a:cubicBezTo>
                      <a:pt x="1072" y="804"/>
                      <a:pt x="881" y="420"/>
                      <a:pt x="614" y="92"/>
                    </a:cubicBezTo>
                    <a:cubicBezTo>
                      <a:pt x="595" y="67"/>
                      <a:pt x="565" y="52"/>
                      <a:pt x="534" y="52"/>
                    </a:cubicBezTo>
                    <a:cubicBezTo>
                      <a:pt x="531" y="52"/>
                      <a:pt x="528" y="52"/>
                      <a:pt x="525" y="53"/>
                    </a:cubicBezTo>
                    <a:cubicBezTo>
                      <a:pt x="515" y="46"/>
                      <a:pt x="506" y="42"/>
                      <a:pt x="496" y="37"/>
                    </a:cubicBezTo>
                    <a:cubicBezTo>
                      <a:pt x="489" y="23"/>
                      <a:pt x="479" y="1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1" name="Google Shape;6611;p62"/>
              <p:cNvSpPr/>
              <p:nvPr/>
            </p:nvSpPr>
            <p:spPr>
              <a:xfrm>
                <a:off x="2159900" y="1433675"/>
                <a:ext cx="42675" cy="58625"/>
              </a:xfrm>
              <a:custGeom>
                <a:avLst/>
                <a:gdLst/>
                <a:ahLst/>
                <a:cxnLst/>
                <a:rect l="l" t="t" r="r" b="b"/>
                <a:pathLst>
                  <a:path w="1707" h="2345" extrusionOk="0">
                    <a:moveTo>
                      <a:pt x="1437" y="1"/>
                    </a:moveTo>
                    <a:cubicBezTo>
                      <a:pt x="1405" y="1"/>
                      <a:pt x="1372" y="7"/>
                      <a:pt x="1341" y="20"/>
                    </a:cubicBezTo>
                    <a:cubicBezTo>
                      <a:pt x="1213" y="78"/>
                      <a:pt x="1179" y="237"/>
                      <a:pt x="1243" y="352"/>
                    </a:cubicBezTo>
                    <a:cubicBezTo>
                      <a:pt x="1256" y="399"/>
                      <a:pt x="1285" y="439"/>
                      <a:pt x="1323" y="468"/>
                    </a:cubicBezTo>
                    <a:cubicBezTo>
                      <a:pt x="1339" y="480"/>
                      <a:pt x="1356" y="489"/>
                      <a:pt x="1374" y="498"/>
                    </a:cubicBezTo>
                    <a:lnTo>
                      <a:pt x="1374" y="649"/>
                    </a:lnTo>
                    <a:cubicBezTo>
                      <a:pt x="1374" y="816"/>
                      <a:pt x="1375" y="983"/>
                      <a:pt x="1376" y="1150"/>
                    </a:cubicBezTo>
                    <a:cubicBezTo>
                      <a:pt x="1377" y="1403"/>
                      <a:pt x="1378" y="1657"/>
                      <a:pt x="1379" y="1910"/>
                    </a:cubicBezTo>
                    <a:cubicBezTo>
                      <a:pt x="1143" y="1463"/>
                      <a:pt x="870" y="1038"/>
                      <a:pt x="563" y="637"/>
                    </a:cubicBezTo>
                    <a:cubicBezTo>
                      <a:pt x="552" y="624"/>
                      <a:pt x="540" y="613"/>
                      <a:pt x="528" y="602"/>
                    </a:cubicBezTo>
                    <a:cubicBezTo>
                      <a:pt x="472" y="496"/>
                      <a:pt x="355" y="421"/>
                      <a:pt x="246" y="421"/>
                    </a:cubicBezTo>
                    <a:cubicBezTo>
                      <a:pt x="164" y="421"/>
                      <a:pt x="87" y="464"/>
                      <a:pt x="44" y="568"/>
                    </a:cubicBezTo>
                    <a:cubicBezTo>
                      <a:pt x="0" y="674"/>
                      <a:pt x="35" y="805"/>
                      <a:pt x="123" y="878"/>
                    </a:cubicBezTo>
                    <a:cubicBezTo>
                      <a:pt x="163" y="914"/>
                      <a:pt x="214" y="933"/>
                      <a:pt x="267" y="933"/>
                    </a:cubicBezTo>
                    <a:cubicBezTo>
                      <a:pt x="274" y="933"/>
                      <a:pt x="282" y="932"/>
                      <a:pt x="290" y="932"/>
                    </a:cubicBezTo>
                    <a:cubicBezTo>
                      <a:pt x="338" y="927"/>
                      <a:pt x="372" y="901"/>
                      <a:pt x="409" y="875"/>
                    </a:cubicBezTo>
                    <a:cubicBezTo>
                      <a:pt x="742" y="1322"/>
                      <a:pt x="1034" y="1799"/>
                      <a:pt x="1279" y="2301"/>
                    </a:cubicBezTo>
                    <a:cubicBezTo>
                      <a:pt x="1296" y="2316"/>
                      <a:pt x="1313" y="2331"/>
                      <a:pt x="1329" y="2345"/>
                    </a:cubicBezTo>
                    <a:cubicBezTo>
                      <a:pt x="1391" y="2290"/>
                      <a:pt x="1469" y="2257"/>
                      <a:pt x="1550" y="2251"/>
                    </a:cubicBezTo>
                    <a:cubicBezTo>
                      <a:pt x="1554" y="2251"/>
                      <a:pt x="1558" y="2251"/>
                      <a:pt x="1562" y="2251"/>
                    </a:cubicBezTo>
                    <a:cubicBezTo>
                      <a:pt x="1574" y="2251"/>
                      <a:pt x="1586" y="2252"/>
                      <a:pt x="1597" y="2255"/>
                    </a:cubicBezTo>
                    <a:cubicBezTo>
                      <a:pt x="1630" y="2231"/>
                      <a:pt x="1649" y="2193"/>
                      <a:pt x="1647" y="2152"/>
                    </a:cubicBezTo>
                    <a:cubicBezTo>
                      <a:pt x="1645" y="1607"/>
                      <a:pt x="1643" y="1062"/>
                      <a:pt x="1641" y="517"/>
                    </a:cubicBezTo>
                    <a:cubicBezTo>
                      <a:pt x="1641" y="489"/>
                      <a:pt x="1642" y="457"/>
                      <a:pt x="1642" y="426"/>
                    </a:cubicBezTo>
                    <a:cubicBezTo>
                      <a:pt x="1684" y="377"/>
                      <a:pt x="1707" y="314"/>
                      <a:pt x="1704" y="250"/>
                    </a:cubicBezTo>
                    <a:cubicBezTo>
                      <a:pt x="1698" y="109"/>
                      <a:pt x="1570"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2" name="Google Shape;6612;p62"/>
              <p:cNvSpPr/>
              <p:nvPr/>
            </p:nvSpPr>
            <p:spPr>
              <a:xfrm>
                <a:off x="2191875" y="1491175"/>
                <a:ext cx="1300" cy="1600"/>
              </a:xfrm>
              <a:custGeom>
                <a:avLst/>
                <a:gdLst/>
                <a:ahLst/>
                <a:cxnLst/>
                <a:rect l="l" t="t" r="r" b="b"/>
                <a:pathLst>
                  <a:path w="52" h="64" extrusionOk="0">
                    <a:moveTo>
                      <a:pt x="0" y="1"/>
                    </a:moveTo>
                    <a:lnTo>
                      <a:pt x="0" y="1"/>
                    </a:lnTo>
                    <a:cubicBezTo>
                      <a:pt x="11" y="22"/>
                      <a:pt x="22" y="43"/>
                      <a:pt x="31" y="64"/>
                    </a:cubicBezTo>
                    <a:cubicBezTo>
                      <a:pt x="38" y="57"/>
                      <a:pt x="44" y="51"/>
                      <a:pt x="51" y="45"/>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3" name="Google Shape;6613;p62"/>
              <p:cNvSpPr/>
              <p:nvPr/>
            </p:nvSpPr>
            <p:spPr>
              <a:xfrm>
                <a:off x="2193150" y="1489450"/>
                <a:ext cx="6800" cy="5300"/>
              </a:xfrm>
              <a:custGeom>
                <a:avLst/>
                <a:gdLst/>
                <a:ahLst/>
                <a:cxnLst/>
                <a:rect l="l" t="t" r="r" b="b"/>
                <a:pathLst>
                  <a:path w="272" h="212" extrusionOk="0">
                    <a:moveTo>
                      <a:pt x="243" y="0"/>
                    </a:moveTo>
                    <a:cubicBezTo>
                      <a:pt x="233" y="0"/>
                      <a:pt x="222" y="7"/>
                      <a:pt x="219" y="20"/>
                    </a:cubicBezTo>
                    <a:lnTo>
                      <a:pt x="220" y="20"/>
                    </a:lnTo>
                    <a:cubicBezTo>
                      <a:pt x="139" y="26"/>
                      <a:pt x="61" y="59"/>
                      <a:pt x="0" y="114"/>
                    </a:cubicBezTo>
                    <a:cubicBezTo>
                      <a:pt x="37" y="145"/>
                      <a:pt x="72" y="178"/>
                      <a:pt x="107" y="211"/>
                    </a:cubicBezTo>
                    <a:cubicBezTo>
                      <a:pt x="178" y="200"/>
                      <a:pt x="246" y="127"/>
                      <a:pt x="228" y="42"/>
                    </a:cubicBezTo>
                    <a:lnTo>
                      <a:pt x="228" y="42"/>
                    </a:lnTo>
                    <a:cubicBezTo>
                      <a:pt x="233" y="46"/>
                      <a:pt x="238" y="48"/>
                      <a:pt x="243" y="48"/>
                    </a:cubicBezTo>
                    <a:cubicBezTo>
                      <a:pt x="258" y="48"/>
                      <a:pt x="272" y="33"/>
                      <a:pt x="266" y="17"/>
                    </a:cubicBezTo>
                    <a:cubicBezTo>
                      <a:pt x="262" y="6"/>
                      <a:pt x="253" y="0"/>
                      <a:pt x="24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4" name="Google Shape;6614;p62"/>
              <p:cNvSpPr/>
              <p:nvPr/>
            </p:nvSpPr>
            <p:spPr>
              <a:xfrm>
                <a:off x="2192650" y="1492275"/>
                <a:ext cx="3175" cy="2525"/>
              </a:xfrm>
              <a:custGeom>
                <a:avLst/>
                <a:gdLst/>
                <a:ahLst/>
                <a:cxnLst/>
                <a:rect l="l" t="t" r="r" b="b"/>
                <a:pathLst>
                  <a:path w="127" h="101" extrusionOk="0">
                    <a:moveTo>
                      <a:pt x="20" y="1"/>
                    </a:moveTo>
                    <a:cubicBezTo>
                      <a:pt x="13" y="7"/>
                      <a:pt x="7" y="13"/>
                      <a:pt x="0" y="21"/>
                    </a:cubicBezTo>
                    <a:cubicBezTo>
                      <a:pt x="2" y="24"/>
                      <a:pt x="4" y="28"/>
                      <a:pt x="7" y="32"/>
                    </a:cubicBezTo>
                    <a:cubicBezTo>
                      <a:pt x="29" y="80"/>
                      <a:pt x="67" y="100"/>
                      <a:pt x="105" y="100"/>
                    </a:cubicBezTo>
                    <a:cubicBezTo>
                      <a:pt x="112" y="100"/>
                      <a:pt x="120" y="100"/>
                      <a:pt x="127" y="98"/>
                    </a:cubicBezTo>
                    <a:cubicBezTo>
                      <a:pt x="92" y="65"/>
                      <a:pt x="57" y="32"/>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5" name="Google Shape;6615;p62"/>
              <p:cNvSpPr/>
              <p:nvPr/>
            </p:nvSpPr>
            <p:spPr>
              <a:xfrm>
                <a:off x="2163575" y="1306550"/>
                <a:ext cx="93900" cy="76100"/>
              </a:xfrm>
              <a:custGeom>
                <a:avLst/>
                <a:gdLst/>
                <a:ahLst/>
                <a:cxnLst/>
                <a:rect l="l" t="t" r="r" b="b"/>
                <a:pathLst>
                  <a:path w="3756" h="3044" extrusionOk="0">
                    <a:moveTo>
                      <a:pt x="2841" y="0"/>
                    </a:moveTo>
                    <a:cubicBezTo>
                      <a:pt x="1894" y="15"/>
                      <a:pt x="947" y="30"/>
                      <a:pt x="0" y="44"/>
                    </a:cubicBezTo>
                    <a:cubicBezTo>
                      <a:pt x="141" y="407"/>
                      <a:pt x="391" y="721"/>
                      <a:pt x="723" y="924"/>
                    </a:cubicBezTo>
                    <a:cubicBezTo>
                      <a:pt x="575" y="1416"/>
                      <a:pt x="954" y="1933"/>
                      <a:pt x="1434" y="2079"/>
                    </a:cubicBezTo>
                    <a:cubicBezTo>
                      <a:pt x="1529" y="2107"/>
                      <a:pt x="1623" y="2120"/>
                      <a:pt x="1716" y="2120"/>
                    </a:cubicBezTo>
                    <a:cubicBezTo>
                      <a:pt x="2188" y="2120"/>
                      <a:pt x="2625" y="1779"/>
                      <a:pt x="2888" y="1398"/>
                    </a:cubicBezTo>
                    <a:lnTo>
                      <a:pt x="2888" y="1398"/>
                    </a:lnTo>
                    <a:cubicBezTo>
                      <a:pt x="2880" y="1428"/>
                      <a:pt x="2873" y="1457"/>
                      <a:pt x="2865" y="1486"/>
                    </a:cubicBezTo>
                    <a:cubicBezTo>
                      <a:pt x="2817" y="1698"/>
                      <a:pt x="2777" y="1911"/>
                      <a:pt x="2745" y="2126"/>
                    </a:cubicBezTo>
                    <a:cubicBezTo>
                      <a:pt x="2719" y="2303"/>
                      <a:pt x="2681" y="2490"/>
                      <a:pt x="2708" y="2670"/>
                    </a:cubicBezTo>
                    <a:cubicBezTo>
                      <a:pt x="2742" y="2905"/>
                      <a:pt x="2927" y="3043"/>
                      <a:pt x="3129" y="3043"/>
                    </a:cubicBezTo>
                    <a:cubicBezTo>
                      <a:pt x="3226" y="3043"/>
                      <a:pt x="3326" y="3011"/>
                      <a:pt x="3416" y="2943"/>
                    </a:cubicBezTo>
                    <a:cubicBezTo>
                      <a:pt x="3720" y="2709"/>
                      <a:pt x="3755" y="2238"/>
                      <a:pt x="3730" y="1886"/>
                    </a:cubicBezTo>
                    <a:cubicBezTo>
                      <a:pt x="3729" y="1870"/>
                      <a:pt x="3726" y="1854"/>
                      <a:pt x="3725" y="1837"/>
                    </a:cubicBezTo>
                    <a:cubicBezTo>
                      <a:pt x="3688" y="1833"/>
                      <a:pt x="3653" y="1820"/>
                      <a:pt x="3621" y="1800"/>
                    </a:cubicBezTo>
                    <a:cubicBezTo>
                      <a:pt x="3472" y="1707"/>
                      <a:pt x="3403" y="1492"/>
                      <a:pt x="3332" y="1341"/>
                    </a:cubicBezTo>
                    <a:cubicBezTo>
                      <a:pt x="3156" y="964"/>
                      <a:pt x="3009" y="574"/>
                      <a:pt x="2893" y="175"/>
                    </a:cubicBezTo>
                    <a:cubicBezTo>
                      <a:pt x="2877" y="119"/>
                      <a:pt x="2858" y="61"/>
                      <a:pt x="2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6" name="Google Shape;6616;p62"/>
              <p:cNvSpPr/>
              <p:nvPr/>
            </p:nvSpPr>
            <p:spPr>
              <a:xfrm>
                <a:off x="2256800" y="1305250"/>
                <a:ext cx="61725" cy="66100"/>
              </a:xfrm>
              <a:custGeom>
                <a:avLst/>
                <a:gdLst/>
                <a:ahLst/>
                <a:cxnLst/>
                <a:rect l="l" t="t" r="r" b="b"/>
                <a:pathLst>
                  <a:path w="2469" h="2644" extrusionOk="0">
                    <a:moveTo>
                      <a:pt x="2423" y="0"/>
                    </a:moveTo>
                    <a:lnTo>
                      <a:pt x="2423" y="0"/>
                    </a:lnTo>
                    <a:cubicBezTo>
                      <a:pt x="1615" y="13"/>
                      <a:pt x="808" y="26"/>
                      <a:pt x="1" y="39"/>
                    </a:cubicBezTo>
                    <a:cubicBezTo>
                      <a:pt x="86" y="216"/>
                      <a:pt x="152" y="402"/>
                      <a:pt x="198" y="592"/>
                    </a:cubicBezTo>
                    <a:cubicBezTo>
                      <a:pt x="242" y="773"/>
                      <a:pt x="267" y="958"/>
                      <a:pt x="276" y="1144"/>
                    </a:cubicBezTo>
                    <a:cubicBezTo>
                      <a:pt x="276" y="1156"/>
                      <a:pt x="277" y="1167"/>
                      <a:pt x="278" y="1180"/>
                    </a:cubicBezTo>
                    <a:lnTo>
                      <a:pt x="278" y="1182"/>
                    </a:lnTo>
                    <a:cubicBezTo>
                      <a:pt x="294" y="1323"/>
                      <a:pt x="316" y="1492"/>
                      <a:pt x="258" y="1624"/>
                    </a:cubicBezTo>
                    <a:cubicBezTo>
                      <a:pt x="252" y="1655"/>
                      <a:pt x="245" y="1686"/>
                      <a:pt x="237" y="1716"/>
                    </a:cubicBezTo>
                    <a:cubicBezTo>
                      <a:pt x="221" y="1780"/>
                      <a:pt x="178" y="1833"/>
                      <a:pt x="121" y="1865"/>
                    </a:cubicBezTo>
                    <a:cubicBezTo>
                      <a:pt x="202" y="1993"/>
                      <a:pt x="291" y="2116"/>
                      <a:pt x="387" y="2232"/>
                    </a:cubicBezTo>
                    <a:cubicBezTo>
                      <a:pt x="511" y="2382"/>
                      <a:pt x="654" y="2540"/>
                      <a:pt x="841" y="2610"/>
                    </a:cubicBezTo>
                    <a:cubicBezTo>
                      <a:pt x="898" y="2632"/>
                      <a:pt x="961" y="2644"/>
                      <a:pt x="1023" y="2644"/>
                    </a:cubicBezTo>
                    <a:cubicBezTo>
                      <a:pt x="1126" y="2644"/>
                      <a:pt x="1228" y="2612"/>
                      <a:pt x="1307" y="2543"/>
                    </a:cubicBezTo>
                    <a:cubicBezTo>
                      <a:pt x="1452" y="2417"/>
                      <a:pt x="1456" y="2224"/>
                      <a:pt x="1378" y="2059"/>
                    </a:cubicBezTo>
                    <a:cubicBezTo>
                      <a:pt x="1215" y="1712"/>
                      <a:pt x="866" y="1434"/>
                      <a:pt x="577" y="1195"/>
                    </a:cubicBezTo>
                    <a:cubicBezTo>
                      <a:pt x="518" y="1148"/>
                      <a:pt x="460" y="1100"/>
                      <a:pt x="401" y="1053"/>
                    </a:cubicBezTo>
                    <a:lnTo>
                      <a:pt x="401" y="1053"/>
                    </a:lnTo>
                    <a:cubicBezTo>
                      <a:pt x="653" y="1189"/>
                      <a:pt x="927" y="1273"/>
                      <a:pt x="1219" y="1273"/>
                    </a:cubicBezTo>
                    <a:cubicBezTo>
                      <a:pt x="1300" y="1273"/>
                      <a:pt x="1383" y="1266"/>
                      <a:pt x="1467" y="1252"/>
                    </a:cubicBezTo>
                    <a:cubicBezTo>
                      <a:pt x="1788" y="1199"/>
                      <a:pt x="2092" y="1026"/>
                      <a:pt x="2269" y="749"/>
                    </a:cubicBezTo>
                    <a:cubicBezTo>
                      <a:pt x="2408" y="533"/>
                      <a:pt x="2468" y="255"/>
                      <a:pt x="2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7" name="Google Shape;6617;p62"/>
              <p:cNvSpPr/>
              <p:nvPr/>
            </p:nvSpPr>
            <p:spPr>
              <a:xfrm>
                <a:off x="2255900" y="1345050"/>
                <a:ext cx="3950" cy="7475"/>
              </a:xfrm>
              <a:custGeom>
                <a:avLst/>
                <a:gdLst/>
                <a:ahLst/>
                <a:cxnLst/>
                <a:rect l="l" t="t" r="r" b="b"/>
                <a:pathLst>
                  <a:path w="158" h="299" extrusionOk="0">
                    <a:moveTo>
                      <a:pt x="0" y="1"/>
                    </a:moveTo>
                    <a:lnTo>
                      <a:pt x="0" y="1"/>
                    </a:lnTo>
                    <a:cubicBezTo>
                      <a:pt x="13" y="100"/>
                      <a:pt x="24" y="198"/>
                      <a:pt x="32" y="297"/>
                    </a:cubicBezTo>
                    <a:cubicBezTo>
                      <a:pt x="41" y="298"/>
                      <a:pt x="49" y="299"/>
                      <a:pt x="58" y="299"/>
                    </a:cubicBezTo>
                    <a:cubicBezTo>
                      <a:pt x="93" y="299"/>
                      <a:pt x="127" y="290"/>
                      <a:pt x="158" y="273"/>
                    </a:cubicBezTo>
                    <a:cubicBezTo>
                      <a:pt x="130" y="229"/>
                      <a:pt x="103" y="185"/>
                      <a:pt x="76" y="139"/>
                    </a:cubicBezTo>
                    <a:cubicBezTo>
                      <a:pt x="50" y="93"/>
                      <a:pt x="25" y="4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8" name="Google Shape;6618;p62"/>
              <p:cNvSpPr/>
              <p:nvPr/>
            </p:nvSpPr>
            <p:spPr>
              <a:xfrm>
                <a:off x="2234600" y="1306200"/>
                <a:ext cx="30150" cy="46300"/>
              </a:xfrm>
              <a:custGeom>
                <a:avLst/>
                <a:gdLst/>
                <a:ahLst/>
                <a:cxnLst/>
                <a:rect l="l" t="t" r="r" b="b"/>
                <a:pathLst>
                  <a:path w="1206" h="1852" extrusionOk="0">
                    <a:moveTo>
                      <a:pt x="890" y="0"/>
                    </a:moveTo>
                    <a:lnTo>
                      <a:pt x="1" y="14"/>
                    </a:lnTo>
                    <a:cubicBezTo>
                      <a:pt x="18" y="75"/>
                      <a:pt x="37" y="133"/>
                      <a:pt x="53" y="189"/>
                    </a:cubicBezTo>
                    <a:cubicBezTo>
                      <a:pt x="168" y="588"/>
                      <a:pt x="315" y="978"/>
                      <a:pt x="492" y="1355"/>
                    </a:cubicBezTo>
                    <a:cubicBezTo>
                      <a:pt x="562" y="1506"/>
                      <a:pt x="632" y="1721"/>
                      <a:pt x="781" y="1814"/>
                    </a:cubicBezTo>
                    <a:cubicBezTo>
                      <a:pt x="812" y="1834"/>
                      <a:pt x="848" y="1847"/>
                      <a:pt x="885" y="1851"/>
                    </a:cubicBezTo>
                    <a:cubicBezTo>
                      <a:pt x="877" y="1752"/>
                      <a:pt x="866" y="1654"/>
                      <a:pt x="852" y="1555"/>
                    </a:cubicBezTo>
                    <a:lnTo>
                      <a:pt x="852" y="1555"/>
                    </a:lnTo>
                    <a:cubicBezTo>
                      <a:pt x="878" y="1601"/>
                      <a:pt x="902" y="1647"/>
                      <a:pt x="929" y="1693"/>
                    </a:cubicBezTo>
                    <a:cubicBezTo>
                      <a:pt x="956" y="1739"/>
                      <a:pt x="982" y="1783"/>
                      <a:pt x="1010" y="1827"/>
                    </a:cubicBezTo>
                    <a:cubicBezTo>
                      <a:pt x="1067" y="1795"/>
                      <a:pt x="1110" y="1742"/>
                      <a:pt x="1126" y="1678"/>
                    </a:cubicBezTo>
                    <a:cubicBezTo>
                      <a:pt x="1134" y="1648"/>
                      <a:pt x="1141" y="1617"/>
                      <a:pt x="1147" y="1586"/>
                    </a:cubicBezTo>
                    <a:cubicBezTo>
                      <a:pt x="1205" y="1453"/>
                      <a:pt x="1183" y="1285"/>
                      <a:pt x="1166" y="1144"/>
                    </a:cubicBezTo>
                    <a:lnTo>
                      <a:pt x="1166" y="1142"/>
                    </a:lnTo>
                    <a:cubicBezTo>
                      <a:pt x="1166" y="1129"/>
                      <a:pt x="1166" y="1118"/>
                      <a:pt x="1165" y="1106"/>
                    </a:cubicBezTo>
                    <a:cubicBezTo>
                      <a:pt x="1158" y="920"/>
                      <a:pt x="1131" y="735"/>
                      <a:pt x="1089" y="553"/>
                    </a:cubicBezTo>
                    <a:cubicBezTo>
                      <a:pt x="1042" y="363"/>
                      <a:pt x="976" y="177"/>
                      <a:pt x="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19" name="Google Shape;6619;p62"/>
              <p:cNvSpPr/>
              <p:nvPr/>
            </p:nvSpPr>
            <p:spPr>
              <a:xfrm>
                <a:off x="2303125" y="1394775"/>
                <a:ext cx="98125" cy="113850"/>
              </a:xfrm>
              <a:custGeom>
                <a:avLst/>
                <a:gdLst/>
                <a:ahLst/>
                <a:cxnLst/>
                <a:rect l="l" t="t" r="r" b="b"/>
                <a:pathLst>
                  <a:path w="3925" h="4554" extrusionOk="0">
                    <a:moveTo>
                      <a:pt x="823" y="0"/>
                    </a:moveTo>
                    <a:cubicBezTo>
                      <a:pt x="548" y="0"/>
                      <a:pt x="290" y="75"/>
                      <a:pt x="160" y="362"/>
                    </a:cubicBezTo>
                    <a:cubicBezTo>
                      <a:pt x="1" y="713"/>
                      <a:pt x="25" y="1150"/>
                      <a:pt x="153" y="1507"/>
                    </a:cubicBezTo>
                    <a:cubicBezTo>
                      <a:pt x="290" y="1890"/>
                      <a:pt x="547" y="2223"/>
                      <a:pt x="894" y="2434"/>
                    </a:cubicBezTo>
                    <a:cubicBezTo>
                      <a:pt x="745" y="2927"/>
                      <a:pt x="1123" y="3443"/>
                      <a:pt x="1605" y="3589"/>
                    </a:cubicBezTo>
                    <a:cubicBezTo>
                      <a:pt x="1700" y="3618"/>
                      <a:pt x="1794" y="3631"/>
                      <a:pt x="1886" y="3631"/>
                    </a:cubicBezTo>
                    <a:cubicBezTo>
                      <a:pt x="2358" y="3631"/>
                      <a:pt x="2794" y="3290"/>
                      <a:pt x="3057" y="2909"/>
                    </a:cubicBezTo>
                    <a:lnTo>
                      <a:pt x="3057" y="2909"/>
                    </a:lnTo>
                    <a:cubicBezTo>
                      <a:pt x="3051" y="2938"/>
                      <a:pt x="3043" y="2967"/>
                      <a:pt x="3036" y="2997"/>
                    </a:cubicBezTo>
                    <a:cubicBezTo>
                      <a:pt x="2987" y="3208"/>
                      <a:pt x="2948" y="3422"/>
                      <a:pt x="2916" y="3637"/>
                    </a:cubicBezTo>
                    <a:cubicBezTo>
                      <a:pt x="2889" y="3814"/>
                      <a:pt x="2852" y="4000"/>
                      <a:pt x="2879" y="4180"/>
                    </a:cubicBezTo>
                    <a:cubicBezTo>
                      <a:pt x="2913" y="4415"/>
                      <a:pt x="3098" y="4554"/>
                      <a:pt x="3300" y="4554"/>
                    </a:cubicBezTo>
                    <a:cubicBezTo>
                      <a:pt x="3396" y="4554"/>
                      <a:pt x="3496" y="4522"/>
                      <a:pt x="3586" y="4453"/>
                    </a:cubicBezTo>
                    <a:cubicBezTo>
                      <a:pt x="3891" y="4219"/>
                      <a:pt x="3925" y="3749"/>
                      <a:pt x="3900" y="3397"/>
                    </a:cubicBezTo>
                    <a:cubicBezTo>
                      <a:pt x="3899" y="3381"/>
                      <a:pt x="3897" y="3365"/>
                      <a:pt x="3896" y="3348"/>
                    </a:cubicBezTo>
                    <a:cubicBezTo>
                      <a:pt x="3859" y="3343"/>
                      <a:pt x="3824" y="3331"/>
                      <a:pt x="3792" y="3310"/>
                    </a:cubicBezTo>
                    <a:cubicBezTo>
                      <a:pt x="3643" y="3217"/>
                      <a:pt x="3574" y="3002"/>
                      <a:pt x="3503" y="2851"/>
                    </a:cubicBezTo>
                    <a:cubicBezTo>
                      <a:pt x="3325" y="2475"/>
                      <a:pt x="3179" y="2085"/>
                      <a:pt x="3064" y="1685"/>
                    </a:cubicBezTo>
                    <a:cubicBezTo>
                      <a:pt x="3011" y="1501"/>
                      <a:pt x="2927" y="1283"/>
                      <a:pt x="2975" y="1091"/>
                    </a:cubicBezTo>
                    <a:cubicBezTo>
                      <a:pt x="2991" y="1028"/>
                      <a:pt x="3022" y="970"/>
                      <a:pt x="3067" y="923"/>
                    </a:cubicBezTo>
                    <a:cubicBezTo>
                      <a:pt x="3056" y="902"/>
                      <a:pt x="3047" y="881"/>
                      <a:pt x="3036" y="860"/>
                    </a:cubicBezTo>
                    <a:cubicBezTo>
                      <a:pt x="2533" y="430"/>
                      <a:pt x="1910" y="140"/>
                      <a:pt x="1256" y="42"/>
                    </a:cubicBezTo>
                    <a:cubicBezTo>
                      <a:pt x="1118" y="21"/>
                      <a:pt x="968"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0" name="Google Shape;6620;p62"/>
              <p:cNvSpPr/>
              <p:nvPr/>
            </p:nvSpPr>
            <p:spPr>
              <a:xfrm>
                <a:off x="2403625" y="1457875"/>
                <a:ext cx="33225" cy="39475"/>
              </a:xfrm>
              <a:custGeom>
                <a:avLst/>
                <a:gdLst/>
                <a:ahLst/>
                <a:cxnLst/>
                <a:rect l="l" t="t" r="r" b="b"/>
                <a:pathLst>
                  <a:path w="1329" h="1579" extrusionOk="0">
                    <a:moveTo>
                      <a:pt x="150" y="1"/>
                    </a:moveTo>
                    <a:lnTo>
                      <a:pt x="150" y="1"/>
                    </a:lnTo>
                    <a:cubicBezTo>
                      <a:pt x="153" y="27"/>
                      <a:pt x="154" y="52"/>
                      <a:pt x="155" y="78"/>
                    </a:cubicBezTo>
                    <a:cubicBezTo>
                      <a:pt x="157" y="90"/>
                      <a:pt x="157" y="103"/>
                      <a:pt x="157" y="115"/>
                    </a:cubicBezTo>
                    <a:lnTo>
                      <a:pt x="157" y="117"/>
                    </a:lnTo>
                    <a:cubicBezTo>
                      <a:pt x="174" y="257"/>
                      <a:pt x="196" y="426"/>
                      <a:pt x="138" y="558"/>
                    </a:cubicBezTo>
                    <a:cubicBezTo>
                      <a:pt x="131" y="590"/>
                      <a:pt x="125" y="621"/>
                      <a:pt x="116" y="650"/>
                    </a:cubicBezTo>
                    <a:cubicBezTo>
                      <a:pt x="100" y="714"/>
                      <a:pt x="58" y="767"/>
                      <a:pt x="1" y="799"/>
                    </a:cubicBezTo>
                    <a:cubicBezTo>
                      <a:pt x="81" y="928"/>
                      <a:pt x="171" y="1050"/>
                      <a:pt x="266" y="1166"/>
                    </a:cubicBezTo>
                    <a:cubicBezTo>
                      <a:pt x="391" y="1316"/>
                      <a:pt x="534" y="1474"/>
                      <a:pt x="720" y="1545"/>
                    </a:cubicBezTo>
                    <a:cubicBezTo>
                      <a:pt x="778" y="1567"/>
                      <a:pt x="840" y="1578"/>
                      <a:pt x="903" y="1578"/>
                    </a:cubicBezTo>
                    <a:cubicBezTo>
                      <a:pt x="1005" y="1578"/>
                      <a:pt x="1108" y="1546"/>
                      <a:pt x="1187" y="1478"/>
                    </a:cubicBezTo>
                    <a:cubicBezTo>
                      <a:pt x="1302" y="1378"/>
                      <a:pt x="1328" y="1236"/>
                      <a:pt x="1295" y="1100"/>
                    </a:cubicBezTo>
                    <a:cubicBezTo>
                      <a:pt x="933" y="714"/>
                      <a:pt x="551" y="346"/>
                      <a:pt x="150" y="1"/>
                    </a:cubicBezTo>
                    <a:close/>
                  </a:path>
                </a:pathLst>
              </a:custGeom>
              <a:solidFill>
                <a:srgbClr val="6987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1" name="Google Shape;6621;p62"/>
              <p:cNvSpPr/>
              <p:nvPr/>
            </p:nvSpPr>
            <p:spPr>
              <a:xfrm>
                <a:off x="2387925" y="1369750"/>
                <a:ext cx="58450" cy="81975"/>
              </a:xfrm>
              <a:custGeom>
                <a:avLst/>
                <a:gdLst/>
                <a:ahLst/>
                <a:cxnLst/>
                <a:rect l="l" t="t" r="r" b="b"/>
                <a:pathLst>
                  <a:path w="2338" h="3279" extrusionOk="0">
                    <a:moveTo>
                      <a:pt x="820" y="0"/>
                    </a:moveTo>
                    <a:cubicBezTo>
                      <a:pt x="739" y="77"/>
                      <a:pt x="667" y="162"/>
                      <a:pt x="604" y="253"/>
                    </a:cubicBezTo>
                    <a:cubicBezTo>
                      <a:pt x="396" y="554"/>
                      <a:pt x="265" y="918"/>
                      <a:pt x="152" y="1263"/>
                    </a:cubicBezTo>
                    <a:cubicBezTo>
                      <a:pt x="91" y="1453"/>
                      <a:pt x="43" y="1643"/>
                      <a:pt x="0" y="1835"/>
                    </a:cubicBezTo>
                    <a:cubicBezTo>
                      <a:pt x="12" y="1845"/>
                      <a:pt x="21" y="1858"/>
                      <a:pt x="29" y="1873"/>
                    </a:cubicBezTo>
                    <a:cubicBezTo>
                      <a:pt x="38" y="1877"/>
                      <a:pt x="48" y="1882"/>
                      <a:pt x="58" y="1887"/>
                    </a:cubicBezTo>
                    <a:cubicBezTo>
                      <a:pt x="60" y="1887"/>
                      <a:pt x="62" y="1887"/>
                      <a:pt x="64" y="1887"/>
                    </a:cubicBezTo>
                    <a:cubicBezTo>
                      <a:pt x="96" y="1887"/>
                      <a:pt x="127" y="1902"/>
                      <a:pt x="147" y="1928"/>
                    </a:cubicBezTo>
                    <a:cubicBezTo>
                      <a:pt x="414" y="2256"/>
                      <a:pt x="605" y="2640"/>
                      <a:pt x="706" y="3052"/>
                    </a:cubicBezTo>
                    <a:cubicBezTo>
                      <a:pt x="724" y="3126"/>
                      <a:pt x="739" y="3202"/>
                      <a:pt x="751" y="3278"/>
                    </a:cubicBezTo>
                    <a:cubicBezTo>
                      <a:pt x="1257" y="2753"/>
                      <a:pt x="1786" y="2250"/>
                      <a:pt x="2337" y="1769"/>
                    </a:cubicBezTo>
                    <a:cubicBezTo>
                      <a:pt x="2281" y="1743"/>
                      <a:pt x="2223" y="1719"/>
                      <a:pt x="2165" y="1698"/>
                    </a:cubicBezTo>
                    <a:cubicBezTo>
                      <a:pt x="2206" y="1603"/>
                      <a:pt x="2247" y="1505"/>
                      <a:pt x="2284" y="1405"/>
                    </a:cubicBezTo>
                    <a:lnTo>
                      <a:pt x="8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2" name="Google Shape;6622;p62"/>
              <p:cNvSpPr/>
              <p:nvPr/>
            </p:nvSpPr>
            <p:spPr>
              <a:xfrm>
                <a:off x="2399725" y="1471050"/>
                <a:ext cx="3950" cy="7475"/>
              </a:xfrm>
              <a:custGeom>
                <a:avLst/>
                <a:gdLst/>
                <a:ahLst/>
                <a:cxnLst/>
                <a:rect l="l" t="t" r="r" b="b"/>
                <a:pathLst>
                  <a:path w="158" h="299" extrusionOk="0">
                    <a:moveTo>
                      <a:pt x="0" y="0"/>
                    </a:moveTo>
                    <a:lnTo>
                      <a:pt x="0" y="0"/>
                    </a:lnTo>
                    <a:cubicBezTo>
                      <a:pt x="13" y="99"/>
                      <a:pt x="24" y="198"/>
                      <a:pt x="32" y="297"/>
                    </a:cubicBezTo>
                    <a:cubicBezTo>
                      <a:pt x="41" y="298"/>
                      <a:pt x="49" y="298"/>
                      <a:pt x="58" y="298"/>
                    </a:cubicBezTo>
                    <a:cubicBezTo>
                      <a:pt x="93" y="298"/>
                      <a:pt x="127" y="290"/>
                      <a:pt x="158" y="273"/>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3" name="Google Shape;6623;p62"/>
              <p:cNvSpPr/>
              <p:nvPr/>
            </p:nvSpPr>
            <p:spPr>
              <a:xfrm>
                <a:off x="2382950" y="1415125"/>
                <a:ext cx="5025" cy="8175"/>
              </a:xfrm>
              <a:custGeom>
                <a:avLst/>
                <a:gdLst/>
                <a:ahLst/>
                <a:cxnLst/>
                <a:rect l="l" t="t" r="r" b="b"/>
                <a:pathLst>
                  <a:path w="201" h="327" extrusionOk="0">
                    <a:moveTo>
                      <a:pt x="161" y="0"/>
                    </a:moveTo>
                    <a:cubicBezTo>
                      <a:pt x="149" y="9"/>
                      <a:pt x="135" y="15"/>
                      <a:pt x="122" y="19"/>
                    </a:cubicBezTo>
                    <a:cubicBezTo>
                      <a:pt x="140" y="104"/>
                      <a:pt x="72" y="177"/>
                      <a:pt x="0" y="188"/>
                    </a:cubicBezTo>
                    <a:cubicBezTo>
                      <a:pt x="47" y="233"/>
                      <a:pt x="93" y="280"/>
                      <a:pt x="138" y="327"/>
                    </a:cubicBezTo>
                    <a:cubicBezTo>
                      <a:pt x="157" y="225"/>
                      <a:pt x="178" y="121"/>
                      <a:pt x="200" y="20"/>
                    </a:cubicBezTo>
                    <a:cubicBezTo>
                      <a:pt x="189" y="11"/>
                      <a:pt x="175"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4" name="Google Shape;6624;p62"/>
              <p:cNvSpPr/>
              <p:nvPr/>
            </p:nvSpPr>
            <p:spPr>
              <a:xfrm>
                <a:off x="2376275" y="1415625"/>
                <a:ext cx="32275" cy="62875"/>
              </a:xfrm>
              <a:custGeom>
                <a:avLst/>
                <a:gdLst/>
                <a:ahLst/>
                <a:cxnLst/>
                <a:rect l="l" t="t" r="r" b="b"/>
                <a:pathLst>
                  <a:path w="1291" h="2515" extrusionOk="0">
                    <a:moveTo>
                      <a:pt x="467" y="0"/>
                    </a:moveTo>
                    <a:cubicBezTo>
                      <a:pt x="445" y="101"/>
                      <a:pt x="424" y="205"/>
                      <a:pt x="405" y="307"/>
                    </a:cubicBezTo>
                    <a:cubicBezTo>
                      <a:pt x="360" y="259"/>
                      <a:pt x="314" y="213"/>
                      <a:pt x="267" y="168"/>
                    </a:cubicBezTo>
                    <a:cubicBezTo>
                      <a:pt x="261" y="169"/>
                      <a:pt x="254" y="170"/>
                      <a:pt x="248" y="170"/>
                    </a:cubicBezTo>
                    <a:cubicBezTo>
                      <a:pt x="209" y="170"/>
                      <a:pt x="170" y="150"/>
                      <a:pt x="146" y="101"/>
                    </a:cubicBezTo>
                    <a:lnTo>
                      <a:pt x="141" y="90"/>
                    </a:lnTo>
                    <a:cubicBezTo>
                      <a:pt x="96" y="136"/>
                      <a:pt x="65" y="194"/>
                      <a:pt x="49" y="257"/>
                    </a:cubicBezTo>
                    <a:cubicBezTo>
                      <a:pt x="1" y="450"/>
                      <a:pt x="85" y="667"/>
                      <a:pt x="138" y="852"/>
                    </a:cubicBezTo>
                    <a:cubicBezTo>
                      <a:pt x="253" y="1251"/>
                      <a:pt x="399" y="1641"/>
                      <a:pt x="577" y="2017"/>
                    </a:cubicBezTo>
                    <a:cubicBezTo>
                      <a:pt x="648" y="2168"/>
                      <a:pt x="717" y="2383"/>
                      <a:pt x="866" y="2478"/>
                    </a:cubicBezTo>
                    <a:cubicBezTo>
                      <a:pt x="898" y="2497"/>
                      <a:pt x="933" y="2509"/>
                      <a:pt x="970" y="2515"/>
                    </a:cubicBezTo>
                    <a:cubicBezTo>
                      <a:pt x="962" y="2415"/>
                      <a:pt x="951" y="2316"/>
                      <a:pt x="938" y="2218"/>
                    </a:cubicBezTo>
                    <a:lnTo>
                      <a:pt x="938" y="2218"/>
                    </a:lnTo>
                    <a:cubicBezTo>
                      <a:pt x="963" y="2264"/>
                      <a:pt x="988" y="2310"/>
                      <a:pt x="1014" y="2355"/>
                    </a:cubicBezTo>
                    <a:cubicBezTo>
                      <a:pt x="1040" y="2401"/>
                      <a:pt x="1067" y="2446"/>
                      <a:pt x="1096" y="2490"/>
                    </a:cubicBezTo>
                    <a:cubicBezTo>
                      <a:pt x="1153" y="2458"/>
                      <a:pt x="1194" y="2404"/>
                      <a:pt x="1211" y="2340"/>
                    </a:cubicBezTo>
                    <a:cubicBezTo>
                      <a:pt x="1219" y="2311"/>
                      <a:pt x="1225" y="2280"/>
                      <a:pt x="1232" y="2249"/>
                    </a:cubicBezTo>
                    <a:cubicBezTo>
                      <a:pt x="1290" y="2116"/>
                      <a:pt x="1268" y="1948"/>
                      <a:pt x="1252" y="1807"/>
                    </a:cubicBezTo>
                    <a:lnTo>
                      <a:pt x="1252" y="1805"/>
                    </a:lnTo>
                    <a:cubicBezTo>
                      <a:pt x="1252" y="1793"/>
                      <a:pt x="1251" y="1780"/>
                      <a:pt x="1250" y="1768"/>
                    </a:cubicBezTo>
                    <a:cubicBezTo>
                      <a:pt x="1249" y="1743"/>
                      <a:pt x="1248" y="1716"/>
                      <a:pt x="1245" y="1691"/>
                    </a:cubicBezTo>
                    <a:cubicBezTo>
                      <a:pt x="1197" y="1648"/>
                      <a:pt x="1149" y="1607"/>
                      <a:pt x="1100" y="1565"/>
                    </a:cubicBezTo>
                    <a:cubicBezTo>
                      <a:pt x="1138" y="1525"/>
                      <a:pt x="1179" y="1483"/>
                      <a:pt x="1218" y="1443"/>
                    </a:cubicBezTo>
                    <a:cubicBezTo>
                      <a:pt x="1205" y="1367"/>
                      <a:pt x="1191" y="1291"/>
                      <a:pt x="1173" y="1217"/>
                    </a:cubicBezTo>
                    <a:cubicBezTo>
                      <a:pt x="1072" y="804"/>
                      <a:pt x="881" y="420"/>
                      <a:pt x="613" y="92"/>
                    </a:cubicBezTo>
                    <a:cubicBezTo>
                      <a:pt x="594" y="67"/>
                      <a:pt x="564" y="52"/>
                      <a:pt x="533" y="52"/>
                    </a:cubicBezTo>
                    <a:cubicBezTo>
                      <a:pt x="530" y="52"/>
                      <a:pt x="527" y="52"/>
                      <a:pt x="524" y="52"/>
                    </a:cubicBezTo>
                    <a:cubicBezTo>
                      <a:pt x="514" y="46"/>
                      <a:pt x="504" y="42"/>
                      <a:pt x="495" y="37"/>
                    </a:cubicBezTo>
                    <a:cubicBezTo>
                      <a:pt x="489" y="23"/>
                      <a:pt x="479" y="10"/>
                      <a:pt x="4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5" name="Google Shape;6625;p62"/>
              <p:cNvSpPr/>
              <p:nvPr/>
            </p:nvSpPr>
            <p:spPr>
              <a:xfrm>
                <a:off x="2347050" y="1358750"/>
                <a:ext cx="42650" cy="58650"/>
              </a:xfrm>
              <a:custGeom>
                <a:avLst/>
                <a:gdLst/>
                <a:ahLst/>
                <a:cxnLst/>
                <a:rect l="l" t="t" r="r" b="b"/>
                <a:pathLst>
                  <a:path w="1706" h="2346" extrusionOk="0">
                    <a:moveTo>
                      <a:pt x="1436" y="0"/>
                    </a:moveTo>
                    <a:cubicBezTo>
                      <a:pt x="1403" y="0"/>
                      <a:pt x="1371" y="7"/>
                      <a:pt x="1340" y="20"/>
                    </a:cubicBezTo>
                    <a:cubicBezTo>
                      <a:pt x="1213" y="78"/>
                      <a:pt x="1179" y="237"/>
                      <a:pt x="1242" y="352"/>
                    </a:cubicBezTo>
                    <a:cubicBezTo>
                      <a:pt x="1256" y="399"/>
                      <a:pt x="1283" y="439"/>
                      <a:pt x="1322" y="468"/>
                    </a:cubicBezTo>
                    <a:cubicBezTo>
                      <a:pt x="1338" y="480"/>
                      <a:pt x="1355" y="489"/>
                      <a:pt x="1373" y="498"/>
                    </a:cubicBezTo>
                    <a:lnTo>
                      <a:pt x="1373" y="649"/>
                    </a:lnTo>
                    <a:lnTo>
                      <a:pt x="1376" y="1149"/>
                    </a:lnTo>
                    <a:lnTo>
                      <a:pt x="1379" y="1910"/>
                    </a:lnTo>
                    <a:cubicBezTo>
                      <a:pt x="1144" y="1463"/>
                      <a:pt x="871" y="1038"/>
                      <a:pt x="562" y="638"/>
                    </a:cubicBezTo>
                    <a:cubicBezTo>
                      <a:pt x="552" y="624"/>
                      <a:pt x="540" y="613"/>
                      <a:pt x="527" y="602"/>
                    </a:cubicBezTo>
                    <a:cubicBezTo>
                      <a:pt x="472" y="496"/>
                      <a:pt x="355" y="422"/>
                      <a:pt x="246" y="422"/>
                    </a:cubicBezTo>
                    <a:cubicBezTo>
                      <a:pt x="164" y="422"/>
                      <a:pt x="87" y="464"/>
                      <a:pt x="45" y="568"/>
                    </a:cubicBezTo>
                    <a:cubicBezTo>
                      <a:pt x="0" y="674"/>
                      <a:pt x="36" y="805"/>
                      <a:pt x="123" y="879"/>
                    </a:cubicBezTo>
                    <a:cubicBezTo>
                      <a:pt x="164" y="914"/>
                      <a:pt x="217" y="933"/>
                      <a:pt x="270" y="933"/>
                    </a:cubicBezTo>
                    <a:cubicBezTo>
                      <a:pt x="277" y="933"/>
                      <a:pt x="284" y="933"/>
                      <a:pt x="290" y="933"/>
                    </a:cubicBezTo>
                    <a:cubicBezTo>
                      <a:pt x="338" y="927"/>
                      <a:pt x="372" y="901"/>
                      <a:pt x="409" y="875"/>
                    </a:cubicBezTo>
                    <a:cubicBezTo>
                      <a:pt x="743" y="1323"/>
                      <a:pt x="1036" y="1800"/>
                      <a:pt x="1280" y="2301"/>
                    </a:cubicBezTo>
                    <a:cubicBezTo>
                      <a:pt x="1297" y="2316"/>
                      <a:pt x="1314" y="2331"/>
                      <a:pt x="1331" y="2346"/>
                    </a:cubicBezTo>
                    <a:cubicBezTo>
                      <a:pt x="1392" y="2291"/>
                      <a:pt x="1468" y="2258"/>
                      <a:pt x="1549" y="2251"/>
                    </a:cubicBezTo>
                    <a:cubicBezTo>
                      <a:pt x="1553" y="2251"/>
                      <a:pt x="1557" y="2251"/>
                      <a:pt x="1560" y="2251"/>
                    </a:cubicBezTo>
                    <a:cubicBezTo>
                      <a:pt x="1573" y="2251"/>
                      <a:pt x="1585" y="2252"/>
                      <a:pt x="1597" y="2255"/>
                    </a:cubicBezTo>
                    <a:cubicBezTo>
                      <a:pt x="1630" y="2231"/>
                      <a:pt x="1648" y="2192"/>
                      <a:pt x="1647" y="2152"/>
                    </a:cubicBezTo>
                    <a:cubicBezTo>
                      <a:pt x="1644" y="1607"/>
                      <a:pt x="1642" y="1061"/>
                      <a:pt x="1639" y="517"/>
                    </a:cubicBezTo>
                    <a:cubicBezTo>
                      <a:pt x="1639" y="489"/>
                      <a:pt x="1639" y="457"/>
                      <a:pt x="1641" y="425"/>
                    </a:cubicBezTo>
                    <a:cubicBezTo>
                      <a:pt x="1683" y="377"/>
                      <a:pt x="1705" y="314"/>
                      <a:pt x="1703" y="250"/>
                    </a:cubicBezTo>
                    <a:cubicBezTo>
                      <a:pt x="1697" y="109"/>
                      <a:pt x="1569" y="0"/>
                      <a:pt x="143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6" name="Google Shape;6626;p62"/>
              <p:cNvSpPr/>
              <p:nvPr/>
            </p:nvSpPr>
            <p:spPr>
              <a:xfrm>
                <a:off x="2379025" y="1416250"/>
                <a:ext cx="1300" cy="1600"/>
              </a:xfrm>
              <a:custGeom>
                <a:avLst/>
                <a:gdLst/>
                <a:ahLst/>
                <a:cxnLst/>
                <a:rect l="l" t="t" r="r" b="b"/>
                <a:pathLst>
                  <a:path w="52" h="64" extrusionOk="0">
                    <a:moveTo>
                      <a:pt x="0" y="1"/>
                    </a:moveTo>
                    <a:lnTo>
                      <a:pt x="0" y="1"/>
                    </a:lnTo>
                    <a:cubicBezTo>
                      <a:pt x="11" y="22"/>
                      <a:pt x="20" y="42"/>
                      <a:pt x="31" y="64"/>
                    </a:cubicBezTo>
                    <a:cubicBezTo>
                      <a:pt x="37" y="57"/>
                      <a:pt x="44" y="51"/>
                      <a:pt x="51" y="44"/>
                    </a:cubicBezTo>
                    <a:cubicBezTo>
                      <a:pt x="34" y="30"/>
                      <a:pt x="17" y="16"/>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7" name="Google Shape;6627;p62"/>
              <p:cNvSpPr/>
              <p:nvPr/>
            </p:nvSpPr>
            <p:spPr>
              <a:xfrm>
                <a:off x="2380275" y="1414975"/>
                <a:ext cx="6675" cy="4850"/>
              </a:xfrm>
              <a:custGeom>
                <a:avLst/>
                <a:gdLst/>
                <a:ahLst/>
                <a:cxnLst/>
                <a:rect l="l" t="t" r="r" b="b"/>
                <a:pathLst>
                  <a:path w="267" h="194" extrusionOk="0">
                    <a:moveTo>
                      <a:pt x="236" y="1"/>
                    </a:moveTo>
                    <a:cubicBezTo>
                      <a:pt x="231" y="1"/>
                      <a:pt x="225" y="1"/>
                      <a:pt x="220" y="2"/>
                    </a:cubicBezTo>
                    <a:cubicBezTo>
                      <a:pt x="138" y="8"/>
                      <a:pt x="62" y="41"/>
                      <a:pt x="0" y="95"/>
                    </a:cubicBezTo>
                    <a:cubicBezTo>
                      <a:pt x="36" y="127"/>
                      <a:pt x="72" y="160"/>
                      <a:pt x="106" y="193"/>
                    </a:cubicBezTo>
                    <a:cubicBezTo>
                      <a:pt x="178" y="182"/>
                      <a:pt x="246" y="109"/>
                      <a:pt x="228" y="24"/>
                    </a:cubicBezTo>
                    <a:cubicBezTo>
                      <a:pt x="241" y="20"/>
                      <a:pt x="255" y="14"/>
                      <a:pt x="267" y="5"/>
                    </a:cubicBezTo>
                    <a:cubicBezTo>
                      <a:pt x="257" y="2"/>
                      <a:pt x="247"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8" name="Google Shape;6628;p62"/>
              <p:cNvSpPr/>
              <p:nvPr/>
            </p:nvSpPr>
            <p:spPr>
              <a:xfrm>
                <a:off x="2379775" y="1417350"/>
                <a:ext cx="3200" cy="2525"/>
              </a:xfrm>
              <a:custGeom>
                <a:avLst/>
                <a:gdLst/>
                <a:ahLst/>
                <a:cxnLst/>
                <a:rect l="l" t="t" r="r" b="b"/>
                <a:pathLst>
                  <a:path w="128" h="101" extrusionOk="0">
                    <a:moveTo>
                      <a:pt x="21" y="0"/>
                    </a:moveTo>
                    <a:cubicBezTo>
                      <a:pt x="14" y="7"/>
                      <a:pt x="7" y="13"/>
                      <a:pt x="1" y="20"/>
                    </a:cubicBezTo>
                    <a:lnTo>
                      <a:pt x="6" y="32"/>
                    </a:lnTo>
                    <a:cubicBezTo>
                      <a:pt x="29" y="80"/>
                      <a:pt x="67" y="100"/>
                      <a:pt x="106" y="100"/>
                    </a:cubicBezTo>
                    <a:cubicBezTo>
                      <a:pt x="113" y="100"/>
                      <a:pt x="120" y="100"/>
                      <a:pt x="127" y="98"/>
                    </a:cubicBezTo>
                    <a:cubicBezTo>
                      <a:pt x="92" y="65"/>
                      <a:pt x="57" y="32"/>
                      <a:pt x="2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29" name="Google Shape;6629;p62"/>
              <p:cNvSpPr/>
              <p:nvPr/>
            </p:nvSpPr>
            <p:spPr>
              <a:xfrm>
                <a:off x="2159300" y="1641550"/>
                <a:ext cx="90875" cy="79475"/>
              </a:xfrm>
              <a:custGeom>
                <a:avLst/>
                <a:gdLst/>
                <a:ahLst/>
                <a:cxnLst/>
                <a:rect l="l" t="t" r="r" b="b"/>
                <a:pathLst>
                  <a:path w="3635" h="3179" extrusionOk="0">
                    <a:moveTo>
                      <a:pt x="824" y="0"/>
                    </a:moveTo>
                    <a:cubicBezTo>
                      <a:pt x="549" y="0"/>
                      <a:pt x="291" y="74"/>
                      <a:pt x="160" y="362"/>
                    </a:cubicBezTo>
                    <a:cubicBezTo>
                      <a:pt x="1" y="713"/>
                      <a:pt x="25" y="1150"/>
                      <a:pt x="153" y="1507"/>
                    </a:cubicBezTo>
                    <a:cubicBezTo>
                      <a:pt x="290" y="1890"/>
                      <a:pt x="547" y="2222"/>
                      <a:pt x="894" y="2434"/>
                    </a:cubicBezTo>
                    <a:cubicBezTo>
                      <a:pt x="815" y="2694"/>
                      <a:pt x="884" y="2962"/>
                      <a:pt x="1039" y="3178"/>
                    </a:cubicBezTo>
                    <a:lnTo>
                      <a:pt x="2866" y="3146"/>
                    </a:lnTo>
                    <a:cubicBezTo>
                      <a:pt x="2936" y="3072"/>
                      <a:pt x="3000" y="2992"/>
                      <a:pt x="3059" y="2908"/>
                    </a:cubicBezTo>
                    <a:lnTo>
                      <a:pt x="3059" y="2908"/>
                    </a:lnTo>
                    <a:cubicBezTo>
                      <a:pt x="3051" y="2938"/>
                      <a:pt x="3044" y="2968"/>
                      <a:pt x="3037" y="2997"/>
                    </a:cubicBezTo>
                    <a:cubicBezTo>
                      <a:pt x="3026" y="3046"/>
                      <a:pt x="3015" y="3095"/>
                      <a:pt x="3004" y="3143"/>
                    </a:cubicBezTo>
                    <a:lnTo>
                      <a:pt x="3635" y="3132"/>
                    </a:lnTo>
                    <a:cubicBezTo>
                      <a:pt x="3582" y="3040"/>
                      <a:pt x="3542" y="2936"/>
                      <a:pt x="3503" y="2852"/>
                    </a:cubicBezTo>
                    <a:cubicBezTo>
                      <a:pt x="3327" y="2475"/>
                      <a:pt x="3180" y="2085"/>
                      <a:pt x="3064" y="1685"/>
                    </a:cubicBezTo>
                    <a:cubicBezTo>
                      <a:pt x="3011" y="1500"/>
                      <a:pt x="2927" y="1284"/>
                      <a:pt x="2977" y="1090"/>
                    </a:cubicBezTo>
                    <a:cubicBezTo>
                      <a:pt x="2992" y="1027"/>
                      <a:pt x="3024" y="970"/>
                      <a:pt x="3067" y="923"/>
                    </a:cubicBezTo>
                    <a:lnTo>
                      <a:pt x="3036" y="859"/>
                    </a:lnTo>
                    <a:cubicBezTo>
                      <a:pt x="2533" y="431"/>
                      <a:pt x="1911" y="141"/>
                      <a:pt x="1257" y="42"/>
                    </a:cubicBezTo>
                    <a:cubicBezTo>
                      <a:pt x="1119" y="21"/>
                      <a:pt x="969" y="0"/>
                      <a:pt x="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0" name="Google Shape;6630;p62"/>
              <p:cNvSpPr/>
              <p:nvPr/>
            </p:nvSpPr>
            <p:spPr>
              <a:xfrm>
                <a:off x="2244125" y="1608725"/>
                <a:ext cx="74925" cy="110875"/>
              </a:xfrm>
              <a:custGeom>
                <a:avLst/>
                <a:gdLst/>
                <a:ahLst/>
                <a:cxnLst/>
                <a:rect l="l" t="t" r="r" b="b"/>
                <a:pathLst>
                  <a:path w="2997" h="4435" extrusionOk="0">
                    <a:moveTo>
                      <a:pt x="1543" y="0"/>
                    </a:moveTo>
                    <a:cubicBezTo>
                      <a:pt x="1480" y="0"/>
                      <a:pt x="1416" y="7"/>
                      <a:pt x="1352" y="20"/>
                    </a:cubicBezTo>
                    <a:cubicBezTo>
                      <a:pt x="1036" y="86"/>
                      <a:pt x="784" y="306"/>
                      <a:pt x="603" y="565"/>
                    </a:cubicBezTo>
                    <a:cubicBezTo>
                      <a:pt x="395" y="866"/>
                      <a:pt x="264" y="1229"/>
                      <a:pt x="153" y="1575"/>
                    </a:cubicBezTo>
                    <a:cubicBezTo>
                      <a:pt x="91" y="1764"/>
                      <a:pt x="43" y="1954"/>
                      <a:pt x="1" y="2147"/>
                    </a:cubicBezTo>
                    <a:cubicBezTo>
                      <a:pt x="12" y="2156"/>
                      <a:pt x="22" y="2169"/>
                      <a:pt x="29" y="2184"/>
                    </a:cubicBezTo>
                    <a:cubicBezTo>
                      <a:pt x="39" y="2188"/>
                      <a:pt x="48" y="2194"/>
                      <a:pt x="57" y="2199"/>
                    </a:cubicBezTo>
                    <a:cubicBezTo>
                      <a:pt x="59" y="2199"/>
                      <a:pt x="61" y="2199"/>
                      <a:pt x="63" y="2199"/>
                    </a:cubicBezTo>
                    <a:cubicBezTo>
                      <a:pt x="96" y="2199"/>
                      <a:pt x="127" y="2213"/>
                      <a:pt x="147" y="2239"/>
                    </a:cubicBezTo>
                    <a:cubicBezTo>
                      <a:pt x="414" y="2568"/>
                      <a:pt x="605" y="2952"/>
                      <a:pt x="706" y="3363"/>
                    </a:cubicBezTo>
                    <a:cubicBezTo>
                      <a:pt x="749" y="3544"/>
                      <a:pt x="776" y="3729"/>
                      <a:pt x="783" y="3915"/>
                    </a:cubicBezTo>
                    <a:cubicBezTo>
                      <a:pt x="783" y="3927"/>
                      <a:pt x="784" y="3939"/>
                      <a:pt x="785" y="3951"/>
                    </a:cubicBezTo>
                    <a:lnTo>
                      <a:pt x="785" y="3954"/>
                    </a:lnTo>
                    <a:cubicBezTo>
                      <a:pt x="801" y="4095"/>
                      <a:pt x="823" y="4263"/>
                      <a:pt x="765" y="4395"/>
                    </a:cubicBezTo>
                    <a:cubicBezTo>
                      <a:pt x="762" y="4408"/>
                      <a:pt x="760" y="4422"/>
                      <a:pt x="756" y="4435"/>
                    </a:cubicBezTo>
                    <a:lnTo>
                      <a:pt x="1593" y="4420"/>
                    </a:lnTo>
                    <a:cubicBezTo>
                      <a:pt x="1435" y="4253"/>
                      <a:pt x="1250" y="4103"/>
                      <a:pt x="1084" y="3967"/>
                    </a:cubicBezTo>
                    <a:cubicBezTo>
                      <a:pt x="1026" y="3919"/>
                      <a:pt x="968" y="3871"/>
                      <a:pt x="910" y="3824"/>
                    </a:cubicBezTo>
                    <a:lnTo>
                      <a:pt x="910" y="3824"/>
                    </a:lnTo>
                    <a:cubicBezTo>
                      <a:pt x="1161" y="3960"/>
                      <a:pt x="1435" y="4043"/>
                      <a:pt x="1727" y="4043"/>
                    </a:cubicBezTo>
                    <a:cubicBezTo>
                      <a:pt x="1808" y="4043"/>
                      <a:pt x="1891" y="4037"/>
                      <a:pt x="1975" y="4023"/>
                    </a:cubicBezTo>
                    <a:cubicBezTo>
                      <a:pt x="2296" y="3970"/>
                      <a:pt x="2600" y="3798"/>
                      <a:pt x="2777" y="3520"/>
                    </a:cubicBezTo>
                    <a:cubicBezTo>
                      <a:pt x="2941" y="3263"/>
                      <a:pt x="2996" y="2920"/>
                      <a:pt x="2892" y="2629"/>
                    </a:cubicBezTo>
                    <a:cubicBezTo>
                      <a:pt x="2772" y="2294"/>
                      <a:pt x="2478" y="2129"/>
                      <a:pt x="2165" y="2010"/>
                    </a:cubicBezTo>
                    <a:cubicBezTo>
                      <a:pt x="2410" y="1456"/>
                      <a:pt x="2611" y="796"/>
                      <a:pt x="2170" y="282"/>
                    </a:cubicBezTo>
                    <a:cubicBezTo>
                      <a:pt x="2009" y="95"/>
                      <a:pt x="1782" y="0"/>
                      <a:pt x="1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1" name="Google Shape;6631;p62"/>
              <p:cNvSpPr/>
              <p:nvPr/>
            </p:nvSpPr>
            <p:spPr>
              <a:xfrm>
                <a:off x="2255900" y="1717825"/>
                <a:ext cx="1050" cy="1925"/>
              </a:xfrm>
              <a:custGeom>
                <a:avLst/>
                <a:gdLst/>
                <a:ahLst/>
                <a:cxnLst/>
                <a:rect l="l" t="t" r="r" b="b"/>
                <a:pathLst>
                  <a:path w="42" h="77" extrusionOk="0">
                    <a:moveTo>
                      <a:pt x="0" y="1"/>
                    </a:moveTo>
                    <a:cubicBezTo>
                      <a:pt x="4" y="26"/>
                      <a:pt x="7" y="51"/>
                      <a:pt x="10" y="76"/>
                    </a:cubicBezTo>
                    <a:lnTo>
                      <a:pt x="42" y="76"/>
                    </a:lnTo>
                    <a:cubicBezTo>
                      <a:pt x="27" y="52"/>
                      <a:pt x="13" y="26"/>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2" name="Google Shape;6632;p62"/>
              <p:cNvSpPr/>
              <p:nvPr/>
            </p:nvSpPr>
            <p:spPr>
              <a:xfrm>
                <a:off x="2239125" y="1661875"/>
                <a:ext cx="5025" cy="8225"/>
              </a:xfrm>
              <a:custGeom>
                <a:avLst/>
                <a:gdLst/>
                <a:ahLst/>
                <a:cxnLst/>
                <a:rect l="l" t="t" r="r" b="b"/>
                <a:pathLst>
                  <a:path w="201" h="329" extrusionOk="0">
                    <a:moveTo>
                      <a:pt x="161" y="1"/>
                    </a:moveTo>
                    <a:cubicBezTo>
                      <a:pt x="149" y="9"/>
                      <a:pt x="136" y="15"/>
                      <a:pt x="122" y="20"/>
                    </a:cubicBezTo>
                    <a:cubicBezTo>
                      <a:pt x="140" y="105"/>
                      <a:pt x="73" y="177"/>
                      <a:pt x="1" y="189"/>
                    </a:cubicBezTo>
                    <a:cubicBezTo>
                      <a:pt x="47" y="235"/>
                      <a:pt x="93" y="280"/>
                      <a:pt x="138" y="328"/>
                    </a:cubicBezTo>
                    <a:cubicBezTo>
                      <a:pt x="157" y="225"/>
                      <a:pt x="178" y="123"/>
                      <a:pt x="201" y="21"/>
                    </a:cubicBezTo>
                    <a:cubicBezTo>
                      <a:pt x="189" y="11"/>
                      <a:pt x="176" y="5"/>
                      <a:pt x="16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3" name="Google Shape;6633;p62"/>
              <p:cNvSpPr/>
              <p:nvPr/>
            </p:nvSpPr>
            <p:spPr>
              <a:xfrm>
                <a:off x="2232475" y="1662375"/>
                <a:ext cx="32250" cy="57475"/>
              </a:xfrm>
              <a:custGeom>
                <a:avLst/>
                <a:gdLst/>
                <a:ahLst/>
                <a:cxnLst/>
                <a:rect l="l" t="t" r="r" b="b"/>
                <a:pathLst>
                  <a:path w="1290" h="2299" extrusionOk="0">
                    <a:moveTo>
                      <a:pt x="467" y="1"/>
                    </a:moveTo>
                    <a:cubicBezTo>
                      <a:pt x="444" y="103"/>
                      <a:pt x="423" y="205"/>
                      <a:pt x="404" y="308"/>
                    </a:cubicBezTo>
                    <a:cubicBezTo>
                      <a:pt x="360" y="260"/>
                      <a:pt x="314" y="213"/>
                      <a:pt x="268" y="169"/>
                    </a:cubicBezTo>
                    <a:cubicBezTo>
                      <a:pt x="261" y="170"/>
                      <a:pt x="254" y="170"/>
                      <a:pt x="248" y="170"/>
                    </a:cubicBezTo>
                    <a:cubicBezTo>
                      <a:pt x="208" y="170"/>
                      <a:pt x="169" y="150"/>
                      <a:pt x="146" y="103"/>
                    </a:cubicBezTo>
                    <a:cubicBezTo>
                      <a:pt x="144" y="99"/>
                      <a:pt x="142" y="94"/>
                      <a:pt x="141" y="90"/>
                    </a:cubicBezTo>
                    <a:cubicBezTo>
                      <a:pt x="97" y="137"/>
                      <a:pt x="66" y="194"/>
                      <a:pt x="50" y="257"/>
                    </a:cubicBezTo>
                    <a:cubicBezTo>
                      <a:pt x="1" y="451"/>
                      <a:pt x="84" y="668"/>
                      <a:pt x="137" y="852"/>
                    </a:cubicBezTo>
                    <a:cubicBezTo>
                      <a:pt x="253" y="1252"/>
                      <a:pt x="400" y="1641"/>
                      <a:pt x="577" y="2018"/>
                    </a:cubicBezTo>
                    <a:cubicBezTo>
                      <a:pt x="616" y="2103"/>
                      <a:pt x="656" y="2207"/>
                      <a:pt x="709" y="2298"/>
                    </a:cubicBezTo>
                    <a:lnTo>
                      <a:pt x="948" y="2294"/>
                    </a:lnTo>
                    <a:cubicBezTo>
                      <a:pt x="945" y="2269"/>
                      <a:pt x="942" y="2244"/>
                      <a:pt x="937" y="2219"/>
                    </a:cubicBezTo>
                    <a:lnTo>
                      <a:pt x="937" y="2219"/>
                    </a:lnTo>
                    <a:cubicBezTo>
                      <a:pt x="951" y="2243"/>
                      <a:pt x="965" y="2269"/>
                      <a:pt x="979" y="2294"/>
                    </a:cubicBezTo>
                    <a:lnTo>
                      <a:pt x="1223" y="2290"/>
                    </a:lnTo>
                    <a:cubicBezTo>
                      <a:pt x="1227" y="2276"/>
                      <a:pt x="1229" y="2263"/>
                      <a:pt x="1232" y="2249"/>
                    </a:cubicBezTo>
                    <a:cubicBezTo>
                      <a:pt x="1289" y="2117"/>
                      <a:pt x="1267" y="1949"/>
                      <a:pt x="1251" y="1808"/>
                    </a:cubicBezTo>
                    <a:lnTo>
                      <a:pt x="1251" y="1805"/>
                    </a:lnTo>
                    <a:cubicBezTo>
                      <a:pt x="1251" y="1793"/>
                      <a:pt x="1250" y="1781"/>
                      <a:pt x="1250" y="1769"/>
                    </a:cubicBezTo>
                    <a:cubicBezTo>
                      <a:pt x="1242" y="1583"/>
                      <a:pt x="1216" y="1398"/>
                      <a:pt x="1172" y="1217"/>
                    </a:cubicBezTo>
                    <a:cubicBezTo>
                      <a:pt x="1071" y="806"/>
                      <a:pt x="881" y="422"/>
                      <a:pt x="613" y="93"/>
                    </a:cubicBezTo>
                    <a:cubicBezTo>
                      <a:pt x="594" y="68"/>
                      <a:pt x="564" y="53"/>
                      <a:pt x="533" y="53"/>
                    </a:cubicBezTo>
                    <a:cubicBezTo>
                      <a:pt x="530" y="53"/>
                      <a:pt x="527" y="53"/>
                      <a:pt x="524" y="53"/>
                    </a:cubicBezTo>
                    <a:cubicBezTo>
                      <a:pt x="514" y="48"/>
                      <a:pt x="505" y="42"/>
                      <a:pt x="495" y="38"/>
                    </a:cubicBezTo>
                    <a:cubicBezTo>
                      <a:pt x="489" y="23"/>
                      <a:pt x="479" y="10"/>
                      <a:pt x="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4" name="Google Shape;6634;p62"/>
              <p:cNvSpPr/>
              <p:nvPr/>
            </p:nvSpPr>
            <p:spPr>
              <a:xfrm>
                <a:off x="2203225" y="1605525"/>
                <a:ext cx="42675" cy="58625"/>
              </a:xfrm>
              <a:custGeom>
                <a:avLst/>
                <a:gdLst/>
                <a:ahLst/>
                <a:cxnLst/>
                <a:rect l="l" t="t" r="r" b="b"/>
                <a:pathLst>
                  <a:path w="1707" h="2345" extrusionOk="0">
                    <a:moveTo>
                      <a:pt x="1437" y="1"/>
                    </a:moveTo>
                    <a:cubicBezTo>
                      <a:pt x="1405" y="1"/>
                      <a:pt x="1372" y="7"/>
                      <a:pt x="1341" y="21"/>
                    </a:cubicBezTo>
                    <a:cubicBezTo>
                      <a:pt x="1213" y="77"/>
                      <a:pt x="1179" y="238"/>
                      <a:pt x="1243" y="352"/>
                    </a:cubicBezTo>
                    <a:cubicBezTo>
                      <a:pt x="1256" y="398"/>
                      <a:pt x="1285" y="439"/>
                      <a:pt x="1323" y="467"/>
                    </a:cubicBezTo>
                    <a:cubicBezTo>
                      <a:pt x="1339" y="480"/>
                      <a:pt x="1356" y="490"/>
                      <a:pt x="1374" y="497"/>
                    </a:cubicBezTo>
                    <a:lnTo>
                      <a:pt x="1374" y="648"/>
                    </a:lnTo>
                    <a:cubicBezTo>
                      <a:pt x="1374" y="816"/>
                      <a:pt x="1375" y="983"/>
                      <a:pt x="1376" y="1150"/>
                    </a:cubicBezTo>
                    <a:cubicBezTo>
                      <a:pt x="1377" y="1403"/>
                      <a:pt x="1378" y="1656"/>
                      <a:pt x="1379" y="1909"/>
                    </a:cubicBezTo>
                    <a:cubicBezTo>
                      <a:pt x="1143" y="1464"/>
                      <a:pt x="870" y="1037"/>
                      <a:pt x="563" y="638"/>
                    </a:cubicBezTo>
                    <a:cubicBezTo>
                      <a:pt x="552" y="624"/>
                      <a:pt x="540" y="612"/>
                      <a:pt x="528" y="601"/>
                    </a:cubicBezTo>
                    <a:cubicBezTo>
                      <a:pt x="473" y="495"/>
                      <a:pt x="356" y="421"/>
                      <a:pt x="247" y="421"/>
                    </a:cubicBezTo>
                    <a:cubicBezTo>
                      <a:pt x="165" y="421"/>
                      <a:pt x="87" y="463"/>
                      <a:pt x="44" y="567"/>
                    </a:cubicBezTo>
                    <a:cubicBezTo>
                      <a:pt x="0" y="674"/>
                      <a:pt x="35" y="804"/>
                      <a:pt x="123" y="879"/>
                    </a:cubicBezTo>
                    <a:cubicBezTo>
                      <a:pt x="163" y="914"/>
                      <a:pt x="216" y="933"/>
                      <a:pt x="270" y="933"/>
                    </a:cubicBezTo>
                    <a:cubicBezTo>
                      <a:pt x="276" y="933"/>
                      <a:pt x="283" y="933"/>
                      <a:pt x="289" y="932"/>
                    </a:cubicBezTo>
                    <a:cubicBezTo>
                      <a:pt x="338" y="927"/>
                      <a:pt x="372" y="900"/>
                      <a:pt x="409" y="875"/>
                    </a:cubicBezTo>
                    <a:cubicBezTo>
                      <a:pt x="742" y="1322"/>
                      <a:pt x="1034" y="1800"/>
                      <a:pt x="1279" y="2300"/>
                    </a:cubicBezTo>
                    <a:cubicBezTo>
                      <a:pt x="1296" y="2315"/>
                      <a:pt x="1313" y="2330"/>
                      <a:pt x="1329" y="2345"/>
                    </a:cubicBezTo>
                    <a:cubicBezTo>
                      <a:pt x="1391" y="2291"/>
                      <a:pt x="1469" y="2258"/>
                      <a:pt x="1550" y="2251"/>
                    </a:cubicBezTo>
                    <a:cubicBezTo>
                      <a:pt x="1556" y="2251"/>
                      <a:pt x="1561" y="2250"/>
                      <a:pt x="1566" y="2250"/>
                    </a:cubicBezTo>
                    <a:cubicBezTo>
                      <a:pt x="1577" y="2250"/>
                      <a:pt x="1587" y="2252"/>
                      <a:pt x="1597" y="2255"/>
                    </a:cubicBezTo>
                    <a:cubicBezTo>
                      <a:pt x="1630" y="2231"/>
                      <a:pt x="1649" y="2192"/>
                      <a:pt x="1647" y="2151"/>
                    </a:cubicBezTo>
                    <a:cubicBezTo>
                      <a:pt x="1645" y="1606"/>
                      <a:pt x="1643" y="1062"/>
                      <a:pt x="1641" y="516"/>
                    </a:cubicBezTo>
                    <a:cubicBezTo>
                      <a:pt x="1641" y="489"/>
                      <a:pt x="1642" y="458"/>
                      <a:pt x="1642" y="425"/>
                    </a:cubicBezTo>
                    <a:cubicBezTo>
                      <a:pt x="1684" y="377"/>
                      <a:pt x="1707" y="314"/>
                      <a:pt x="1703" y="249"/>
                    </a:cubicBezTo>
                    <a:cubicBezTo>
                      <a:pt x="1698" y="109"/>
                      <a:pt x="1571" y="1"/>
                      <a:pt x="143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5" name="Google Shape;6635;p62"/>
              <p:cNvSpPr/>
              <p:nvPr/>
            </p:nvSpPr>
            <p:spPr>
              <a:xfrm>
                <a:off x="2235200" y="1663025"/>
                <a:ext cx="1300" cy="1625"/>
              </a:xfrm>
              <a:custGeom>
                <a:avLst/>
                <a:gdLst/>
                <a:ahLst/>
                <a:cxnLst/>
                <a:rect l="l" t="t" r="r" b="b"/>
                <a:pathLst>
                  <a:path w="52" h="65" extrusionOk="0">
                    <a:moveTo>
                      <a:pt x="0" y="0"/>
                    </a:moveTo>
                    <a:lnTo>
                      <a:pt x="31" y="64"/>
                    </a:lnTo>
                    <a:cubicBezTo>
                      <a:pt x="37" y="57"/>
                      <a:pt x="44" y="50"/>
                      <a:pt x="51" y="45"/>
                    </a:cubicBezTo>
                    <a:cubicBezTo>
                      <a:pt x="34" y="29"/>
                      <a:pt x="17" y="15"/>
                      <a:pt x="0"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6" name="Google Shape;6636;p62"/>
              <p:cNvSpPr/>
              <p:nvPr/>
            </p:nvSpPr>
            <p:spPr>
              <a:xfrm>
                <a:off x="2236475" y="1661275"/>
                <a:ext cx="6800" cy="5325"/>
              </a:xfrm>
              <a:custGeom>
                <a:avLst/>
                <a:gdLst/>
                <a:ahLst/>
                <a:cxnLst/>
                <a:rect l="l" t="t" r="r" b="b"/>
                <a:pathLst>
                  <a:path w="272" h="213" extrusionOk="0">
                    <a:moveTo>
                      <a:pt x="243" y="1"/>
                    </a:moveTo>
                    <a:cubicBezTo>
                      <a:pt x="232" y="1"/>
                      <a:pt x="222" y="7"/>
                      <a:pt x="219" y="20"/>
                    </a:cubicBezTo>
                    <a:lnTo>
                      <a:pt x="220" y="21"/>
                    </a:lnTo>
                    <a:cubicBezTo>
                      <a:pt x="139" y="27"/>
                      <a:pt x="61" y="60"/>
                      <a:pt x="0" y="114"/>
                    </a:cubicBezTo>
                    <a:cubicBezTo>
                      <a:pt x="36" y="146"/>
                      <a:pt x="72" y="179"/>
                      <a:pt x="107" y="213"/>
                    </a:cubicBezTo>
                    <a:cubicBezTo>
                      <a:pt x="178" y="201"/>
                      <a:pt x="246" y="129"/>
                      <a:pt x="228" y="44"/>
                    </a:cubicBezTo>
                    <a:lnTo>
                      <a:pt x="228" y="44"/>
                    </a:lnTo>
                    <a:cubicBezTo>
                      <a:pt x="232" y="48"/>
                      <a:pt x="238" y="49"/>
                      <a:pt x="243" y="49"/>
                    </a:cubicBezTo>
                    <a:cubicBezTo>
                      <a:pt x="258" y="49"/>
                      <a:pt x="272" y="35"/>
                      <a:pt x="266" y="17"/>
                    </a:cubicBezTo>
                    <a:cubicBezTo>
                      <a:pt x="262" y="6"/>
                      <a:pt x="252" y="1"/>
                      <a:pt x="243"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7" name="Google Shape;6637;p62"/>
              <p:cNvSpPr/>
              <p:nvPr/>
            </p:nvSpPr>
            <p:spPr>
              <a:xfrm>
                <a:off x="2235975" y="1664100"/>
                <a:ext cx="3175" cy="2550"/>
              </a:xfrm>
              <a:custGeom>
                <a:avLst/>
                <a:gdLst/>
                <a:ahLst/>
                <a:cxnLst/>
                <a:rect l="l" t="t" r="r" b="b"/>
                <a:pathLst>
                  <a:path w="127" h="102" extrusionOk="0">
                    <a:moveTo>
                      <a:pt x="20" y="1"/>
                    </a:moveTo>
                    <a:cubicBezTo>
                      <a:pt x="13" y="7"/>
                      <a:pt x="6" y="14"/>
                      <a:pt x="0" y="21"/>
                    </a:cubicBezTo>
                    <a:cubicBezTo>
                      <a:pt x="2" y="25"/>
                      <a:pt x="4" y="29"/>
                      <a:pt x="6" y="33"/>
                    </a:cubicBezTo>
                    <a:cubicBezTo>
                      <a:pt x="29" y="81"/>
                      <a:pt x="68" y="101"/>
                      <a:pt x="107" y="101"/>
                    </a:cubicBezTo>
                    <a:cubicBezTo>
                      <a:pt x="114" y="101"/>
                      <a:pt x="120" y="101"/>
                      <a:pt x="127" y="100"/>
                    </a:cubicBezTo>
                    <a:cubicBezTo>
                      <a:pt x="92" y="66"/>
                      <a:pt x="56" y="33"/>
                      <a:pt x="2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8" name="Google Shape;6638;p62"/>
              <p:cNvSpPr/>
              <p:nvPr/>
            </p:nvSpPr>
            <p:spPr>
              <a:xfrm>
                <a:off x="2423775" y="1565225"/>
                <a:ext cx="35925" cy="52925"/>
              </a:xfrm>
              <a:custGeom>
                <a:avLst/>
                <a:gdLst/>
                <a:ahLst/>
                <a:cxnLst/>
                <a:rect l="l" t="t" r="r" b="b"/>
                <a:pathLst>
                  <a:path w="1437" h="2117" extrusionOk="0">
                    <a:moveTo>
                      <a:pt x="1290" y="1"/>
                    </a:moveTo>
                    <a:cubicBezTo>
                      <a:pt x="1003" y="82"/>
                      <a:pt x="771" y="288"/>
                      <a:pt x="603" y="530"/>
                    </a:cubicBezTo>
                    <a:cubicBezTo>
                      <a:pt x="395" y="831"/>
                      <a:pt x="264" y="1195"/>
                      <a:pt x="152" y="1540"/>
                    </a:cubicBezTo>
                    <a:cubicBezTo>
                      <a:pt x="91" y="1730"/>
                      <a:pt x="43" y="1920"/>
                      <a:pt x="0" y="2112"/>
                    </a:cubicBezTo>
                    <a:lnTo>
                      <a:pt x="6" y="2117"/>
                    </a:lnTo>
                    <a:lnTo>
                      <a:pt x="1374" y="267"/>
                    </a:lnTo>
                    <a:cubicBezTo>
                      <a:pt x="1437" y="183"/>
                      <a:pt x="1383" y="65"/>
                      <a:pt x="1308" y="14"/>
                    </a:cubicBezTo>
                    <a:cubicBezTo>
                      <a:pt x="1302" y="9"/>
                      <a:pt x="1296" y="5"/>
                      <a:pt x="12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39" name="Google Shape;6639;p62"/>
              <p:cNvSpPr/>
              <p:nvPr/>
            </p:nvSpPr>
            <p:spPr>
              <a:xfrm>
                <a:off x="2437550" y="1636875"/>
                <a:ext cx="35250" cy="51975"/>
              </a:xfrm>
              <a:custGeom>
                <a:avLst/>
                <a:gdLst/>
                <a:ahLst/>
                <a:cxnLst/>
                <a:rect l="l" t="t" r="r" b="b"/>
                <a:pathLst>
                  <a:path w="1410" h="2079" extrusionOk="0">
                    <a:moveTo>
                      <a:pt x="0" y="0"/>
                    </a:moveTo>
                    <a:lnTo>
                      <a:pt x="0" y="0"/>
                    </a:lnTo>
                    <a:cubicBezTo>
                      <a:pt x="65" y="149"/>
                      <a:pt x="117" y="303"/>
                      <a:pt x="155" y="462"/>
                    </a:cubicBezTo>
                    <a:cubicBezTo>
                      <a:pt x="199" y="643"/>
                      <a:pt x="224" y="828"/>
                      <a:pt x="233" y="1014"/>
                    </a:cubicBezTo>
                    <a:cubicBezTo>
                      <a:pt x="233" y="1026"/>
                      <a:pt x="234" y="1038"/>
                      <a:pt x="234" y="1051"/>
                    </a:cubicBezTo>
                    <a:cubicBezTo>
                      <a:pt x="234" y="1052"/>
                      <a:pt x="234" y="1052"/>
                      <a:pt x="234" y="1053"/>
                    </a:cubicBezTo>
                    <a:cubicBezTo>
                      <a:pt x="250" y="1193"/>
                      <a:pt x="272" y="1361"/>
                      <a:pt x="214" y="1494"/>
                    </a:cubicBezTo>
                    <a:cubicBezTo>
                      <a:pt x="209" y="1526"/>
                      <a:pt x="202" y="1556"/>
                      <a:pt x="194" y="1586"/>
                    </a:cubicBezTo>
                    <a:cubicBezTo>
                      <a:pt x="177" y="1650"/>
                      <a:pt x="135" y="1703"/>
                      <a:pt x="78" y="1735"/>
                    </a:cubicBezTo>
                    <a:cubicBezTo>
                      <a:pt x="153" y="1855"/>
                      <a:pt x="235" y="1969"/>
                      <a:pt x="324" y="2079"/>
                    </a:cubicBezTo>
                    <a:lnTo>
                      <a:pt x="1166" y="1662"/>
                    </a:lnTo>
                    <a:cubicBezTo>
                      <a:pt x="987" y="1434"/>
                      <a:pt x="744" y="1240"/>
                      <a:pt x="534" y="1065"/>
                    </a:cubicBezTo>
                    <a:cubicBezTo>
                      <a:pt x="476" y="1018"/>
                      <a:pt x="418" y="971"/>
                      <a:pt x="358" y="923"/>
                    </a:cubicBezTo>
                    <a:lnTo>
                      <a:pt x="358" y="923"/>
                    </a:lnTo>
                    <a:cubicBezTo>
                      <a:pt x="609" y="1059"/>
                      <a:pt x="882" y="1142"/>
                      <a:pt x="1173" y="1142"/>
                    </a:cubicBezTo>
                    <a:cubicBezTo>
                      <a:pt x="1251" y="1142"/>
                      <a:pt x="1330" y="1137"/>
                      <a:pt x="1410" y="1124"/>
                    </a:cubicBezTo>
                    <a:cubicBezTo>
                      <a:pt x="964" y="720"/>
                      <a:pt x="493" y="3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0" name="Google Shape;6640;p62"/>
              <p:cNvSpPr/>
              <p:nvPr/>
            </p:nvSpPr>
            <p:spPr>
              <a:xfrm>
                <a:off x="2338950" y="1597175"/>
                <a:ext cx="97825" cy="108300"/>
              </a:xfrm>
              <a:custGeom>
                <a:avLst/>
                <a:gdLst/>
                <a:ahLst/>
                <a:cxnLst/>
                <a:rect l="l" t="t" r="r" b="b"/>
                <a:pathLst>
                  <a:path w="3913" h="4332" extrusionOk="0">
                    <a:moveTo>
                      <a:pt x="822" y="0"/>
                    </a:moveTo>
                    <a:cubicBezTo>
                      <a:pt x="548" y="0"/>
                      <a:pt x="290" y="74"/>
                      <a:pt x="160" y="361"/>
                    </a:cubicBezTo>
                    <a:cubicBezTo>
                      <a:pt x="1" y="713"/>
                      <a:pt x="25" y="1150"/>
                      <a:pt x="153" y="1506"/>
                    </a:cubicBezTo>
                    <a:cubicBezTo>
                      <a:pt x="290" y="1890"/>
                      <a:pt x="547" y="2223"/>
                      <a:pt x="894" y="2434"/>
                    </a:cubicBezTo>
                    <a:cubicBezTo>
                      <a:pt x="746" y="2926"/>
                      <a:pt x="1125" y="3443"/>
                      <a:pt x="1605" y="3589"/>
                    </a:cubicBezTo>
                    <a:cubicBezTo>
                      <a:pt x="1700" y="3618"/>
                      <a:pt x="1794" y="3631"/>
                      <a:pt x="1886" y="3631"/>
                    </a:cubicBezTo>
                    <a:cubicBezTo>
                      <a:pt x="2358" y="3631"/>
                      <a:pt x="2795" y="3289"/>
                      <a:pt x="3059" y="2909"/>
                    </a:cubicBezTo>
                    <a:lnTo>
                      <a:pt x="3059" y="2909"/>
                    </a:lnTo>
                    <a:cubicBezTo>
                      <a:pt x="3051" y="2938"/>
                      <a:pt x="3044" y="2967"/>
                      <a:pt x="3037" y="2997"/>
                    </a:cubicBezTo>
                    <a:cubicBezTo>
                      <a:pt x="2988" y="3208"/>
                      <a:pt x="2948" y="3422"/>
                      <a:pt x="2916" y="3637"/>
                    </a:cubicBezTo>
                    <a:cubicBezTo>
                      <a:pt x="2889" y="3813"/>
                      <a:pt x="2852" y="4000"/>
                      <a:pt x="2879" y="4180"/>
                    </a:cubicBezTo>
                    <a:cubicBezTo>
                      <a:pt x="2886" y="4232"/>
                      <a:pt x="2903" y="4284"/>
                      <a:pt x="2928" y="4331"/>
                    </a:cubicBezTo>
                    <a:lnTo>
                      <a:pt x="3889" y="3855"/>
                    </a:lnTo>
                    <a:cubicBezTo>
                      <a:pt x="3909" y="3704"/>
                      <a:pt x="3912" y="3550"/>
                      <a:pt x="3901" y="3397"/>
                    </a:cubicBezTo>
                    <a:cubicBezTo>
                      <a:pt x="3899" y="3381"/>
                      <a:pt x="3898" y="3364"/>
                      <a:pt x="3896" y="3348"/>
                    </a:cubicBezTo>
                    <a:cubicBezTo>
                      <a:pt x="3859" y="3343"/>
                      <a:pt x="3824" y="3331"/>
                      <a:pt x="3792" y="3311"/>
                    </a:cubicBezTo>
                    <a:cubicBezTo>
                      <a:pt x="3643" y="3217"/>
                      <a:pt x="3574" y="3002"/>
                      <a:pt x="3503" y="2851"/>
                    </a:cubicBezTo>
                    <a:cubicBezTo>
                      <a:pt x="3326" y="2475"/>
                      <a:pt x="3180" y="2085"/>
                      <a:pt x="3064" y="1685"/>
                    </a:cubicBezTo>
                    <a:cubicBezTo>
                      <a:pt x="3011" y="1501"/>
                      <a:pt x="2927" y="1283"/>
                      <a:pt x="2977" y="1090"/>
                    </a:cubicBezTo>
                    <a:cubicBezTo>
                      <a:pt x="2992" y="1028"/>
                      <a:pt x="3023" y="970"/>
                      <a:pt x="3067" y="923"/>
                    </a:cubicBezTo>
                    <a:cubicBezTo>
                      <a:pt x="3057" y="901"/>
                      <a:pt x="3047" y="881"/>
                      <a:pt x="3036" y="860"/>
                    </a:cubicBezTo>
                    <a:cubicBezTo>
                      <a:pt x="2533" y="430"/>
                      <a:pt x="1911" y="140"/>
                      <a:pt x="1256" y="42"/>
                    </a:cubicBezTo>
                    <a:cubicBezTo>
                      <a:pt x="1118" y="21"/>
                      <a:pt x="968"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1" name="Google Shape;6641;p62"/>
              <p:cNvSpPr/>
              <p:nvPr/>
            </p:nvSpPr>
            <p:spPr>
              <a:xfrm>
                <a:off x="2418775" y="1617525"/>
                <a:ext cx="5025" cy="5900"/>
              </a:xfrm>
              <a:custGeom>
                <a:avLst/>
                <a:gdLst/>
                <a:ahLst/>
                <a:cxnLst/>
                <a:rect l="l" t="t" r="r" b="b"/>
                <a:pathLst>
                  <a:path w="201" h="236" extrusionOk="0">
                    <a:moveTo>
                      <a:pt x="161" y="0"/>
                    </a:moveTo>
                    <a:cubicBezTo>
                      <a:pt x="149" y="9"/>
                      <a:pt x="136" y="15"/>
                      <a:pt x="122" y="19"/>
                    </a:cubicBezTo>
                    <a:cubicBezTo>
                      <a:pt x="140" y="104"/>
                      <a:pt x="72" y="177"/>
                      <a:pt x="1" y="188"/>
                    </a:cubicBezTo>
                    <a:cubicBezTo>
                      <a:pt x="16" y="204"/>
                      <a:pt x="33" y="219"/>
                      <a:pt x="48" y="235"/>
                    </a:cubicBezTo>
                    <a:lnTo>
                      <a:pt x="196" y="36"/>
                    </a:lnTo>
                    <a:lnTo>
                      <a:pt x="200" y="20"/>
                    </a:lnTo>
                    <a:cubicBezTo>
                      <a:pt x="189" y="11"/>
                      <a:pt x="176" y="3"/>
                      <a:pt x="16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2" name="Google Shape;6642;p62"/>
              <p:cNvSpPr/>
              <p:nvPr/>
            </p:nvSpPr>
            <p:spPr>
              <a:xfrm>
                <a:off x="2435550" y="1673450"/>
                <a:ext cx="3950" cy="7475"/>
              </a:xfrm>
              <a:custGeom>
                <a:avLst/>
                <a:gdLst/>
                <a:ahLst/>
                <a:cxnLst/>
                <a:rect l="l" t="t" r="r" b="b"/>
                <a:pathLst>
                  <a:path w="158" h="299" extrusionOk="0">
                    <a:moveTo>
                      <a:pt x="0" y="0"/>
                    </a:moveTo>
                    <a:cubicBezTo>
                      <a:pt x="13" y="99"/>
                      <a:pt x="25" y="198"/>
                      <a:pt x="32" y="297"/>
                    </a:cubicBezTo>
                    <a:cubicBezTo>
                      <a:pt x="41" y="298"/>
                      <a:pt x="49" y="298"/>
                      <a:pt x="58" y="298"/>
                    </a:cubicBezTo>
                    <a:cubicBezTo>
                      <a:pt x="93" y="298"/>
                      <a:pt x="127" y="289"/>
                      <a:pt x="158" y="272"/>
                    </a:cubicBezTo>
                    <a:cubicBezTo>
                      <a:pt x="130" y="229"/>
                      <a:pt x="102" y="184"/>
                      <a:pt x="77" y="138"/>
                    </a:cubicBezTo>
                    <a:cubicBezTo>
                      <a:pt x="50" y="93"/>
                      <a:pt x="25" y="4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3" name="Google Shape;6643;p62"/>
              <p:cNvSpPr/>
              <p:nvPr/>
            </p:nvSpPr>
            <p:spPr>
              <a:xfrm>
                <a:off x="2423700" y="1618025"/>
                <a:ext cx="225" cy="425"/>
              </a:xfrm>
              <a:custGeom>
                <a:avLst/>
                <a:gdLst/>
                <a:ahLst/>
                <a:cxnLst/>
                <a:rect l="l" t="t" r="r" b="b"/>
                <a:pathLst>
                  <a:path w="9" h="17" extrusionOk="0">
                    <a:moveTo>
                      <a:pt x="3" y="0"/>
                    </a:moveTo>
                    <a:lnTo>
                      <a:pt x="0" y="16"/>
                    </a:lnTo>
                    <a:lnTo>
                      <a:pt x="9" y="5"/>
                    </a:lnTo>
                    <a:lnTo>
                      <a:pt x="3" y="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4" name="Google Shape;6644;p62"/>
              <p:cNvSpPr/>
              <p:nvPr/>
            </p:nvSpPr>
            <p:spPr>
              <a:xfrm>
                <a:off x="2412100" y="1620250"/>
                <a:ext cx="32275" cy="60650"/>
              </a:xfrm>
              <a:custGeom>
                <a:avLst/>
                <a:gdLst/>
                <a:ahLst/>
                <a:cxnLst/>
                <a:rect l="l" t="t" r="r" b="b"/>
                <a:pathLst>
                  <a:path w="1291" h="2426" extrusionOk="0">
                    <a:moveTo>
                      <a:pt x="141" y="1"/>
                    </a:moveTo>
                    <a:cubicBezTo>
                      <a:pt x="97" y="47"/>
                      <a:pt x="66" y="105"/>
                      <a:pt x="51" y="168"/>
                    </a:cubicBezTo>
                    <a:cubicBezTo>
                      <a:pt x="1" y="361"/>
                      <a:pt x="85" y="578"/>
                      <a:pt x="138" y="763"/>
                    </a:cubicBezTo>
                    <a:cubicBezTo>
                      <a:pt x="254" y="1163"/>
                      <a:pt x="400" y="1552"/>
                      <a:pt x="577" y="1928"/>
                    </a:cubicBezTo>
                    <a:cubicBezTo>
                      <a:pt x="648" y="2079"/>
                      <a:pt x="717" y="2294"/>
                      <a:pt x="866" y="2389"/>
                    </a:cubicBezTo>
                    <a:cubicBezTo>
                      <a:pt x="898" y="2408"/>
                      <a:pt x="933" y="2420"/>
                      <a:pt x="970" y="2426"/>
                    </a:cubicBezTo>
                    <a:cubicBezTo>
                      <a:pt x="963" y="2327"/>
                      <a:pt x="951" y="2228"/>
                      <a:pt x="938" y="2129"/>
                    </a:cubicBezTo>
                    <a:lnTo>
                      <a:pt x="938" y="2129"/>
                    </a:lnTo>
                    <a:cubicBezTo>
                      <a:pt x="963" y="2175"/>
                      <a:pt x="988" y="2221"/>
                      <a:pt x="1015" y="2266"/>
                    </a:cubicBezTo>
                    <a:cubicBezTo>
                      <a:pt x="1040" y="2312"/>
                      <a:pt x="1068" y="2357"/>
                      <a:pt x="1096" y="2401"/>
                    </a:cubicBezTo>
                    <a:cubicBezTo>
                      <a:pt x="1153" y="2369"/>
                      <a:pt x="1195" y="2315"/>
                      <a:pt x="1212" y="2251"/>
                    </a:cubicBezTo>
                    <a:cubicBezTo>
                      <a:pt x="1220" y="2222"/>
                      <a:pt x="1227" y="2191"/>
                      <a:pt x="1232" y="2160"/>
                    </a:cubicBezTo>
                    <a:cubicBezTo>
                      <a:pt x="1290" y="2027"/>
                      <a:pt x="1268" y="1859"/>
                      <a:pt x="1252" y="1718"/>
                    </a:cubicBezTo>
                    <a:cubicBezTo>
                      <a:pt x="1252" y="1718"/>
                      <a:pt x="1252" y="1717"/>
                      <a:pt x="1252" y="1716"/>
                    </a:cubicBezTo>
                    <a:cubicBezTo>
                      <a:pt x="1252" y="1704"/>
                      <a:pt x="1251" y="1691"/>
                      <a:pt x="1251" y="1679"/>
                    </a:cubicBezTo>
                    <a:cubicBezTo>
                      <a:pt x="1242" y="1493"/>
                      <a:pt x="1217" y="1308"/>
                      <a:pt x="1173" y="1128"/>
                    </a:cubicBezTo>
                    <a:cubicBezTo>
                      <a:pt x="1135" y="969"/>
                      <a:pt x="1083" y="814"/>
                      <a:pt x="1017" y="665"/>
                    </a:cubicBezTo>
                    <a:cubicBezTo>
                      <a:pt x="776" y="497"/>
                      <a:pt x="528" y="336"/>
                      <a:pt x="275" y="182"/>
                    </a:cubicBezTo>
                    <a:lnTo>
                      <a:pt x="316" y="127"/>
                    </a:lnTo>
                    <a:cubicBezTo>
                      <a:pt x="300" y="111"/>
                      <a:pt x="285" y="95"/>
                      <a:pt x="268" y="79"/>
                    </a:cubicBezTo>
                    <a:cubicBezTo>
                      <a:pt x="261" y="80"/>
                      <a:pt x="255" y="81"/>
                      <a:pt x="248" y="81"/>
                    </a:cubicBezTo>
                    <a:cubicBezTo>
                      <a:pt x="209" y="81"/>
                      <a:pt x="170" y="61"/>
                      <a:pt x="147" y="12"/>
                    </a:cubicBezTo>
                    <a:cubicBezTo>
                      <a:pt x="145" y="8"/>
                      <a:pt x="143" y="5"/>
                      <a:pt x="1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5" name="Google Shape;6645;p62"/>
              <p:cNvSpPr/>
              <p:nvPr/>
            </p:nvSpPr>
            <p:spPr>
              <a:xfrm>
                <a:off x="2382875" y="1561150"/>
                <a:ext cx="42675" cy="58650"/>
              </a:xfrm>
              <a:custGeom>
                <a:avLst/>
                <a:gdLst/>
                <a:ahLst/>
                <a:cxnLst/>
                <a:rect l="l" t="t" r="r" b="b"/>
                <a:pathLst>
                  <a:path w="1707" h="2346" extrusionOk="0">
                    <a:moveTo>
                      <a:pt x="1437" y="0"/>
                    </a:moveTo>
                    <a:cubicBezTo>
                      <a:pt x="1405" y="0"/>
                      <a:pt x="1372" y="7"/>
                      <a:pt x="1341" y="20"/>
                    </a:cubicBezTo>
                    <a:cubicBezTo>
                      <a:pt x="1213" y="78"/>
                      <a:pt x="1179" y="237"/>
                      <a:pt x="1243" y="352"/>
                    </a:cubicBezTo>
                    <a:cubicBezTo>
                      <a:pt x="1256" y="398"/>
                      <a:pt x="1284" y="439"/>
                      <a:pt x="1323" y="468"/>
                    </a:cubicBezTo>
                    <a:cubicBezTo>
                      <a:pt x="1339" y="480"/>
                      <a:pt x="1356" y="489"/>
                      <a:pt x="1374" y="498"/>
                    </a:cubicBezTo>
                    <a:lnTo>
                      <a:pt x="1374" y="649"/>
                    </a:lnTo>
                    <a:lnTo>
                      <a:pt x="1376" y="1149"/>
                    </a:lnTo>
                    <a:cubicBezTo>
                      <a:pt x="1377" y="1403"/>
                      <a:pt x="1378" y="1657"/>
                      <a:pt x="1379" y="1910"/>
                    </a:cubicBezTo>
                    <a:cubicBezTo>
                      <a:pt x="1143" y="1463"/>
                      <a:pt x="870" y="1038"/>
                      <a:pt x="563" y="637"/>
                    </a:cubicBezTo>
                    <a:cubicBezTo>
                      <a:pt x="552" y="624"/>
                      <a:pt x="540" y="613"/>
                      <a:pt x="528" y="602"/>
                    </a:cubicBezTo>
                    <a:cubicBezTo>
                      <a:pt x="472" y="496"/>
                      <a:pt x="356" y="421"/>
                      <a:pt x="247" y="421"/>
                    </a:cubicBezTo>
                    <a:cubicBezTo>
                      <a:pt x="165" y="421"/>
                      <a:pt x="87" y="464"/>
                      <a:pt x="45" y="568"/>
                    </a:cubicBezTo>
                    <a:cubicBezTo>
                      <a:pt x="0" y="674"/>
                      <a:pt x="36" y="805"/>
                      <a:pt x="124" y="879"/>
                    </a:cubicBezTo>
                    <a:cubicBezTo>
                      <a:pt x="164" y="914"/>
                      <a:pt x="217" y="933"/>
                      <a:pt x="271" y="933"/>
                    </a:cubicBezTo>
                    <a:cubicBezTo>
                      <a:pt x="277" y="933"/>
                      <a:pt x="284" y="933"/>
                      <a:pt x="290" y="933"/>
                    </a:cubicBezTo>
                    <a:cubicBezTo>
                      <a:pt x="338" y="927"/>
                      <a:pt x="372" y="901"/>
                      <a:pt x="408" y="875"/>
                    </a:cubicBezTo>
                    <a:cubicBezTo>
                      <a:pt x="743" y="1323"/>
                      <a:pt x="1035" y="1800"/>
                      <a:pt x="1280" y="2301"/>
                    </a:cubicBezTo>
                    <a:cubicBezTo>
                      <a:pt x="1297" y="2316"/>
                      <a:pt x="1313" y="2331"/>
                      <a:pt x="1330" y="2346"/>
                    </a:cubicBezTo>
                    <a:cubicBezTo>
                      <a:pt x="1391" y="2290"/>
                      <a:pt x="1468" y="2257"/>
                      <a:pt x="1550" y="2251"/>
                    </a:cubicBezTo>
                    <a:cubicBezTo>
                      <a:pt x="1555" y="2250"/>
                      <a:pt x="1559" y="2250"/>
                      <a:pt x="1563" y="2250"/>
                    </a:cubicBezTo>
                    <a:cubicBezTo>
                      <a:pt x="1575" y="2250"/>
                      <a:pt x="1586" y="2252"/>
                      <a:pt x="1597" y="2255"/>
                    </a:cubicBezTo>
                    <a:cubicBezTo>
                      <a:pt x="1630" y="2231"/>
                      <a:pt x="1649" y="2192"/>
                      <a:pt x="1647" y="2151"/>
                    </a:cubicBezTo>
                    <a:lnTo>
                      <a:pt x="1641" y="517"/>
                    </a:lnTo>
                    <a:cubicBezTo>
                      <a:pt x="1641" y="489"/>
                      <a:pt x="1642" y="457"/>
                      <a:pt x="1642" y="425"/>
                    </a:cubicBezTo>
                    <a:cubicBezTo>
                      <a:pt x="1684" y="377"/>
                      <a:pt x="1707" y="314"/>
                      <a:pt x="1704" y="250"/>
                    </a:cubicBezTo>
                    <a:cubicBezTo>
                      <a:pt x="1698" y="109"/>
                      <a:pt x="1570" y="0"/>
                      <a:pt x="143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6" name="Google Shape;6646;p62"/>
              <p:cNvSpPr/>
              <p:nvPr/>
            </p:nvSpPr>
            <p:spPr>
              <a:xfrm>
                <a:off x="2414850" y="1618650"/>
                <a:ext cx="1300" cy="1600"/>
              </a:xfrm>
              <a:custGeom>
                <a:avLst/>
                <a:gdLst/>
                <a:ahLst/>
                <a:cxnLst/>
                <a:rect l="l" t="t" r="r" b="b"/>
                <a:pathLst>
                  <a:path w="52" h="64" extrusionOk="0">
                    <a:moveTo>
                      <a:pt x="0" y="1"/>
                    </a:moveTo>
                    <a:lnTo>
                      <a:pt x="0" y="1"/>
                    </a:lnTo>
                    <a:cubicBezTo>
                      <a:pt x="11" y="22"/>
                      <a:pt x="21" y="43"/>
                      <a:pt x="31" y="64"/>
                    </a:cubicBezTo>
                    <a:cubicBezTo>
                      <a:pt x="37" y="57"/>
                      <a:pt x="44" y="51"/>
                      <a:pt x="51" y="44"/>
                    </a:cubicBezTo>
                    <a:cubicBezTo>
                      <a:pt x="34" y="30"/>
                      <a:pt x="17" y="15"/>
                      <a:pt x="0"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7" name="Google Shape;6647;p62"/>
              <p:cNvSpPr/>
              <p:nvPr/>
            </p:nvSpPr>
            <p:spPr>
              <a:xfrm>
                <a:off x="2416125" y="1617375"/>
                <a:ext cx="6700" cy="4850"/>
              </a:xfrm>
              <a:custGeom>
                <a:avLst/>
                <a:gdLst/>
                <a:ahLst/>
                <a:cxnLst/>
                <a:rect l="l" t="t" r="r" b="b"/>
                <a:pathLst>
                  <a:path w="268" h="194" extrusionOk="0">
                    <a:moveTo>
                      <a:pt x="236" y="1"/>
                    </a:moveTo>
                    <a:cubicBezTo>
                      <a:pt x="230" y="1"/>
                      <a:pt x="225" y="1"/>
                      <a:pt x="220" y="2"/>
                    </a:cubicBezTo>
                    <a:cubicBezTo>
                      <a:pt x="138" y="8"/>
                      <a:pt x="61" y="41"/>
                      <a:pt x="0" y="95"/>
                    </a:cubicBezTo>
                    <a:cubicBezTo>
                      <a:pt x="36" y="127"/>
                      <a:pt x="71" y="160"/>
                      <a:pt x="107" y="193"/>
                    </a:cubicBezTo>
                    <a:cubicBezTo>
                      <a:pt x="178" y="182"/>
                      <a:pt x="246" y="109"/>
                      <a:pt x="228" y="24"/>
                    </a:cubicBezTo>
                    <a:cubicBezTo>
                      <a:pt x="242" y="20"/>
                      <a:pt x="255" y="14"/>
                      <a:pt x="267" y="5"/>
                    </a:cubicBezTo>
                    <a:cubicBezTo>
                      <a:pt x="257" y="2"/>
                      <a:pt x="246" y="1"/>
                      <a:pt x="23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48" name="Google Shape;6648;p62"/>
              <p:cNvSpPr/>
              <p:nvPr/>
            </p:nvSpPr>
            <p:spPr>
              <a:xfrm>
                <a:off x="2415650" y="1619750"/>
                <a:ext cx="3150" cy="2525"/>
              </a:xfrm>
              <a:custGeom>
                <a:avLst/>
                <a:gdLst/>
                <a:ahLst/>
                <a:cxnLst/>
                <a:rect l="l" t="t" r="r" b="b"/>
                <a:pathLst>
                  <a:path w="126" h="101" extrusionOk="0">
                    <a:moveTo>
                      <a:pt x="19" y="0"/>
                    </a:moveTo>
                    <a:cubicBezTo>
                      <a:pt x="13" y="7"/>
                      <a:pt x="6" y="14"/>
                      <a:pt x="0" y="20"/>
                    </a:cubicBezTo>
                    <a:cubicBezTo>
                      <a:pt x="1" y="24"/>
                      <a:pt x="3" y="28"/>
                      <a:pt x="5" y="32"/>
                    </a:cubicBezTo>
                    <a:cubicBezTo>
                      <a:pt x="28" y="81"/>
                      <a:pt x="67" y="101"/>
                      <a:pt x="106" y="101"/>
                    </a:cubicBezTo>
                    <a:cubicBezTo>
                      <a:pt x="113" y="101"/>
                      <a:pt x="119" y="100"/>
                      <a:pt x="126" y="99"/>
                    </a:cubicBezTo>
                    <a:cubicBezTo>
                      <a:pt x="90" y="65"/>
                      <a:pt x="55" y="32"/>
                      <a:pt x="19"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6652" name="Shape 6652"/>
        <p:cNvGrpSpPr/>
        <p:nvPr/>
      </p:nvGrpSpPr>
      <p:grpSpPr>
        <a:xfrm>
          <a:off x="0" y="0"/>
          <a:ext cx="0" cy="0"/>
          <a:chOff x="0" y="0"/>
          <a:chExt cx="0" cy="0"/>
        </a:xfrm>
      </p:grpSpPr>
      <p:sp>
        <p:nvSpPr>
          <p:cNvPr id="6653" name="Google Shape;6653;p6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Important things to me</a:t>
            </a:r>
            <a:endParaRPr lang="en-GB"/>
          </a:p>
        </p:txBody>
      </p:sp>
      <p:sp>
        <p:nvSpPr>
          <p:cNvPr id="6654" name="Google Shape;6654;p63"/>
          <p:cNvSpPr txBox="1"/>
          <p:nvPr>
            <p:ph type="subTitle" idx="1"/>
          </p:nvPr>
        </p:nvSpPr>
        <p:spPr>
          <a:xfrm>
            <a:off x="2073940" y="3763810"/>
            <a:ext cx="25308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Venus</a:t>
            </a:r>
            <a:endParaRPr lang="en-GB"/>
          </a:p>
        </p:txBody>
      </p:sp>
      <p:sp>
        <p:nvSpPr>
          <p:cNvPr id="6655" name="Google Shape;6655;p63"/>
          <p:cNvSpPr txBox="1"/>
          <p:nvPr>
            <p:ph type="subTitle" idx="2"/>
          </p:nvPr>
        </p:nvSpPr>
        <p:spPr>
          <a:xfrm>
            <a:off x="2073925" y="4107151"/>
            <a:ext cx="2530800" cy="316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Venus is a hot planet</a:t>
            </a:r>
            <a:endParaRPr lang="en-GB"/>
          </a:p>
        </p:txBody>
      </p:sp>
      <p:sp>
        <p:nvSpPr>
          <p:cNvPr id="6656" name="Google Shape;6656;p63"/>
          <p:cNvSpPr txBox="1"/>
          <p:nvPr>
            <p:ph type="subTitle" idx="3"/>
          </p:nvPr>
        </p:nvSpPr>
        <p:spPr>
          <a:xfrm>
            <a:off x="5449526" y="2747636"/>
            <a:ext cx="2535000" cy="485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Jupiter</a:t>
            </a:r>
            <a:endParaRPr lang="en-GB"/>
          </a:p>
        </p:txBody>
      </p:sp>
      <p:sp>
        <p:nvSpPr>
          <p:cNvPr id="6657" name="Google Shape;6657;p63"/>
          <p:cNvSpPr txBox="1"/>
          <p:nvPr>
            <p:ph type="subTitle" idx="4"/>
          </p:nvPr>
        </p:nvSpPr>
        <p:spPr>
          <a:xfrm>
            <a:off x="5449529" y="3086003"/>
            <a:ext cx="2535000" cy="3201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Jupiter is a large planet</a:t>
            </a:r>
            <a:endParaRPr lang="en-GB"/>
          </a:p>
        </p:txBody>
      </p:sp>
      <p:sp>
        <p:nvSpPr>
          <p:cNvPr id="6658" name="Google Shape;6658;p63"/>
          <p:cNvSpPr txBox="1"/>
          <p:nvPr>
            <p:ph type="subTitle" idx="5"/>
          </p:nvPr>
        </p:nvSpPr>
        <p:spPr>
          <a:xfrm>
            <a:off x="5449526" y="3763811"/>
            <a:ext cx="2535000" cy="484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Saturn</a:t>
            </a:r>
            <a:endParaRPr lang="en-GB"/>
          </a:p>
        </p:txBody>
      </p:sp>
      <p:sp>
        <p:nvSpPr>
          <p:cNvPr id="6659" name="Google Shape;6659;p63"/>
          <p:cNvSpPr txBox="1"/>
          <p:nvPr>
            <p:ph type="subTitle" idx="6"/>
          </p:nvPr>
        </p:nvSpPr>
        <p:spPr>
          <a:xfrm>
            <a:off x="5449529" y="4105525"/>
            <a:ext cx="2535000" cy="3162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Saturn has rings</a:t>
            </a:r>
            <a:endParaRPr lang="en-GB"/>
          </a:p>
        </p:txBody>
      </p:sp>
      <p:sp>
        <p:nvSpPr>
          <p:cNvPr id="6660" name="Google Shape;6660;p63"/>
          <p:cNvSpPr txBox="1"/>
          <p:nvPr>
            <p:ph type="subTitle" idx="7"/>
          </p:nvPr>
        </p:nvSpPr>
        <p:spPr>
          <a:xfrm>
            <a:off x="2073940" y="1730525"/>
            <a:ext cx="2535000" cy="486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Mercury</a:t>
            </a:r>
            <a:endParaRPr lang="en-GB"/>
          </a:p>
        </p:txBody>
      </p:sp>
      <p:sp>
        <p:nvSpPr>
          <p:cNvPr id="6661" name="Google Shape;6661;p63"/>
          <p:cNvSpPr txBox="1"/>
          <p:nvPr>
            <p:ph type="subTitle" idx="8"/>
          </p:nvPr>
        </p:nvSpPr>
        <p:spPr>
          <a:xfrm>
            <a:off x="2073925" y="2070278"/>
            <a:ext cx="2530800" cy="322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Mercury is very small</a:t>
            </a:r>
            <a:endParaRPr lang="en-GB"/>
          </a:p>
        </p:txBody>
      </p:sp>
      <p:sp>
        <p:nvSpPr>
          <p:cNvPr id="6662" name="Google Shape;6662;p63"/>
          <p:cNvSpPr txBox="1"/>
          <p:nvPr>
            <p:ph type="subTitle" idx="9"/>
          </p:nvPr>
        </p:nvSpPr>
        <p:spPr>
          <a:xfrm>
            <a:off x="2073940" y="2747635"/>
            <a:ext cx="2535000" cy="485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Earth</a:t>
            </a:r>
            <a:endParaRPr lang="en-GB"/>
          </a:p>
        </p:txBody>
      </p:sp>
      <p:sp>
        <p:nvSpPr>
          <p:cNvPr id="6663" name="Google Shape;6663;p63"/>
          <p:cNvSpPr txBox="1"/>
          <p:nvPr>
            <p:ph type="subTitle" idx="13"/>
          </p:nvPr>
        </p:nvSpPr>
        <p:spPr>
          <a:xfrm>
            <a:off x="2073925" y="3085117"/>
            <a:ext cx="2535000" cy="3201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GB"/>
              <a:t>We all live on Earth</a:t>
            </a:r>
            <a:endParaRPr lang="en-GB"/>
          </a:p>
        </p:txBody>
      </p:sp>
      <p:sp>
        <p:nvSpPr>
          <p:cNvPr id="6664" name="Google Shape;6664;p63"/>
          <p:cNvSpPr txBox="1"/>
          <p:nvPr>
            <p:ph type="subTitle" idx="14"/>
          </p:nvPr>
        </p:nvSpPr>
        <p:spPr>
          <a:xfrm>
            <a:off x="5449544" y="1730525"/>
            <a:ext cx="2535000" cy="486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Mars</a:t>
            </a:r>
            <a:endParaRPr lang="en-GB"/>
          </a:p>
        </p:txBody>
      </p:sp>
      <p:sp>
        <p:nvSpPr>
          <p:cNvPr id="6665" name="Google Shape;6665;p63"/>
          <p:cNvSpPr txBox="1"/>
          <p:nvPr>
            <p:ph type="subTitle" idx="15"/>
          </p:nvPr>
        </p:nvSpPr>
        <p:spPr>
          <a:xfrm>
            <a:off x="5449529" y="2070280"/>
            <a:ext cx="2535000" cy="32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Mars is a cold planet</a:t>
            </a:r>
            <a:endParaRPr lang="en-GB"/>
          </a:p>
        </p:txBody>
      </p:sp>
      <p:grpSp>
        <p:nvGrpSpPr>
          <p:cNvPr id="6666" name="Google Shape;6666;p63"/>
          <p:cNvGrpSpPr/>
          <p:nvPr/>
        </p:nvGrpSpPr>
        <p:grpSpPr>
          <a:xfrm>
            <a:off x="4936695" y="1786165"/>
            <a:ext cx="419079" cy="375613"/>
            <a:chOff x="4002475" y="3811400"/>
            <a:chExt cx="350225" cy="313900"/>
          </a:xfrm>
        </p:grpSpPr>
        <p:sp>
          <p:nvSpPr>
            <p:cNvPr id="6667" name="Google Shape;6667;p63"/>
            <p:cNvSpPr/>
            <p:nvPr/>
          </p:nvSpPr>
          <p:spPr>
            <a:xfrm>
              <a:off x="4002475" y="3811400"/>
              <a:ext cx="350225" cy="313900"/>
            </a:xfrm>
            <a:custGeom>
              <a:avLst/>
              <a:gdLst/>
              <a:ahLst/>
              <a:cxnLst/>
              <a:rect l="l" t="t" r="r" b="b"/>
              <a:pathLst>
                <a:path w="14009" h="12556" extrusionOk="0">
                  <a:moveTo>
                    <a:pt x="7003" y="2898"/>
                  </a:moveTo>
                  <a:cubicBezTo>
                    <a:pt x="7373" y="2898"/>
                    <a:pt x="7630" y="3096"/>
                    <a:pt x="7630" y="3274"/>
                  </a:cubicBezTo>
                  <a:cubicBezTo>
                    <a:pt x="7630" y="3452"/>
                    <a:pt x="7373" y="3649"/>
                    <a:pt x="7003" y="3649"/>
                  </a:cubicBezTo>
                  <a:cubicBezTo>
                    <a:pt x="6633" y="3649"/>
                    <a:pt x="6376" y="3452"/>
                    <a:pt x="6376" y="3274"/>
                  </a:cubicBezTo>
                  <a:cubicBezTo>
                    <a:pt x="6376" y="3096"/>
                    <a:pt x="6633" y="2898"/>
                    <a:pt x="7003" y="2898"/>
                  </a:cubicBezTo>
                  <a:close/>
                  <a:moveTo>
                    <a:pt x="7005" y="547"/>
                  </a:moveTo>
                  <a:cubicBezTo>
                    <a:pt x="7210" y="547"/>
                    <a:pt x="7417" y="609"/>
                    <a:pt x="7674" y="732"/>
                  </a:cubicBezTo>
                  <a:lnTo>
                    <a:pt x="13392" y="3471"/>
                  </a:lnTo>
                  <a:cubicBezTo>
                    <a:pt x="13410" y="3480"/>
                    <a:pt x="13424" y="3494"/>
                    <a:pt x="13433" y="3512"/>
                  </a:cubicBezTo>
                  <a:cubicBezTo>
                    <a:pt x="13439" y="3522"/>
                    <a:pt x="13442" y="3535"/>
                    <a:pt x="13442" y="3549"/>
                  </a:cubicBezTo>
                  <a:cubicBezTo>
                    <a:pt x="13442" y="3560"/>
                    <a:pt x="13439" y="3572"/>
                    <a:pt x="13433" y="3584"/>
                  </a:cubicBezTo>
                  <a:lnTo>
                    <a:pt x="13433" y="3582"/>
                  </a:lnTo>
                  <a:cubicBezTo>
                    <a:pt x="13424" y="3600"/>
                    <a:pt x="13410" y="3615"/>
                    <a:pt x="13392" y="3624"/>
                  </a:cubicBezTo>
                  <a:lnTo>
                    <a:pt x="10877" y="4828"/>
                  </a:lnTo>
                  <a:lnTo>
                    <a:pt x="8137" y="3515"/>
                  </a:lnTo>
                  <a:cubicBezTo>
                    <a:pt x="8163" y="3437"/>
                    <a:pt x="8176" y="3356"/>
                    <a:pt x="8175" y="3274"/>
                  </a:cubicBezTo>
                  <a:cubicBezTo>
                    <a:pt x="8175" y="2757"/>
                    <a:pt x="7661" y="2353"/>
                    <a:pt x="7003" y="2353"/>
                  </a:cubicBezTo>
                  <a:cubicBezTo>
                    <a:pt x="6345" y="2353"/>
                    <a:pt x="5830" y="2757"/>
                    <a:pt x="5830" y="3274"/>
                  </a:cubicBezTo>
                  <a:cubicBezTo>
                    <a:pt x="5830" y="3791"/>
                    <a:pt x="6345" y="4195"/>
                    <a:pt x="7003" y="4195"/>
                  </a:cubicBezTo>
                  <a:cubicBezTo>
                    <a:pt x="7311" y="4195"/>
                    <a:pt x="7590" y="4105"/>
                    <a:pt x="7797" y="3955"/>
                  </a:cubicBezTo>
                  <a:lnTo>
                    <a:pt x="10245" y="5129"/>
                  </a:lnTo>
                  <a:lnTo>
                    <a:pt x="7674" y="6364"/>
                  </a:lnTo>
                  <a:cubicBezTo>
                    <a:pt x="7417" y="6486"/>
                    <a:pt x="7211" y="6547"/>
                    <a:pt x="7004" y="6547"/>
                  </a:cubicBezTo>
                  <a:cubicBezTo>
                    <a:pt x="6797" y="6547"/>
                    <a:pt x="6590" y="6486"/>
                    <a:pt x="6334" y="6364"/>
                  </a:cubicBezTo>
                  <a:lnTo>
                    <a:pt x="616" y="3624"/>
                  </a:lnTo>
                  <a:cubicBezTo>
                    <a:pt x="598" y="3615"/>
                    <a:pt x="583" y="3602"/>
                    <a:pt x="575" y="3584"/>
                  </a:cubicBezTo>
                  <a:cubicBezTo>
                    <a:pt x="569" y="3572"/>
                    <a:pt x="566" y="3560"/>
                    <a:pt x="566" y="3549"/>
                  </a:cubicBezTo>
                  <a:lnTo>
                    <a:pt x="566" y="3547"/>
                  </a:lnTo>
                  <a:cubicBezTo>
                    <a:pt x="566" y="3534"/>
                    <a:pt x="569" y="3522"/>
                    <a:pt x="575" y="3512"/>
                  </a:cubicBezTo>
                  <a:cubicBezTo>
                    <a:pt x="583" y="3494"/>
                    <a:pt x="598" y="3480"/>
                    <a:pt x="616" y="3471"/>
                  </a:cubicBezTo>
                  <a:lnTo>
                    <a:pt x="6334" y="732"/>
                  </a:lnTo>
                  <a:cubicBezTo>
                    <a:pt x="6590" y="609"/>
                    <a:pt x="6798" y="547"/>
                    <a:pt x="7005" y="547"/>
                  </a:cubicBezTo>
                  <a:close/>
                  <a:moveTo>
                    <a:pt x="11913" y="4936"/>
                  </a:moveTo>
                  <a:lnTo>
                    <a:pt x="11913" y="7941"/>
                  </a:lnTo>
                  <a:cubicBezTo>
                    <a:pt x="11913" y="8261"/>
                    <a:pt x="11659" y="8594"/>
                    <a:pt x="11194" y="8889"/>
                  </a:cubicBezTo>
                  <a:cubicBezTo>
                    <a:pt x="11179" y="8883"/>
                    <a:pt x="11164" y="8877"/>
                    <a:pt x="11150" y="8872"/>
                  </a:cubicBezTo>
                  <a:lnTo>
                    <a:pt x="11150" y="5302"/>
                  </a:lnTo>
                  <a:lnTo>
                    <a:pt x="11913" y="4936"/>
                  </a:lnTo>
                  <a:close/>
                  <a:moveTo>
                    <a:pt x="2093" y="4936"/>
                  </a:moveTo>
                  <a:lnTo>
                    <a:pt x="6097" y="6854"/>
                  </a:lnTo>
                  <a:cubicBezTo>
                    <a:pt x="6428" y="7013"/>
                    <a:pt x="6715" y="7092"/>
                    <a:pt x="7003" y="7092"/>
                  </a:cubicBezTo>
                  <a:cubicBezTo>
                    <a:pt x="7291" y="7092"/>
                    <a:pt x="7579" y="7013"/>
                    <a:pt x="7909" y="6854"/>
                  </a:cubicBezTo>
                  <a:lnTo>
                    <a:pt x="10605" y="5563"/>
                  </a:lnTo>
                  <a:lnTo>
                    <a:pt x="10605" y="8872"/>
                  </a:lnTo>
                  <a:cubicBezTo>
                    <a:pt x="10369" y="8955"/>
                    <a:pt x="10184" y="9143"/>
                    <a:pt x="10103" y="9380"/>
                  </a:cubicBezTo>
                  <a:cubicBezTo>
                    <a:pt x="9223" y="9664"/>
                    <a:pt x="8129" y="9820"/>
                    <a:pt x="7003" y="9820"/>
                  </a:cubicBezTo>
                  <a:cubicBezTo>
                    <a:pt x="5654" y="9820"/>
                    <a:pt x="4389" y="9603"/>
                    <a:pt x="3442" y="9211"/>
                  </a:cubicBezTo>
                  <a:lnTo>
                    <a:pt x="3444" y="9211"/>
                  </a:lnTo>
                  <a:cubicBezTo>
                    <a:pt x="2585" y="8855"/>
                    <a:pt x="2093" y="8391"/>
                    <a:pt x="2093" y="7941"/>
                  </a:cubicBezTo>
                  <a:lnTo>
                    <a:pt x="2093" y="7513"/>
                  </a:lnTo>
                  <a:cubicBezTo>
                    <a:pt x="2432" y="7880"/>
                    <a:pt x="2921" y="8211"/>
                    <a:pt x="3539" y="8484"/>
                  </a:cubicBezTo>
                  <a:cubicBezTo>
                    <a:pt x="3575" y="8499"/>
                    <a:pt x="3612" y="8507"/>
                    <a:pt x="3649" y="8507"/>
                  </a:cubicBezTo>
                  <a:cubicBezTo>
                    <a:pt x="3754" y="8507"/>
                    <a:pt x="3854" y="8447"/>
                    <a:pt x="3899" y="8344"/>
                  </a:cubicBezTo>
                  <a:cubicBezTo>
                    <a:pt x="3961" y="8206"/>
                    <a:pt x="3897" y="8045"/>
                    <a:pt x="3759" y="7985"/>
                  </a:cubicBezTo>
                  <a:cubicBezTo>
                    <a:pt x="2707" y="7519"/>
                    <a:pt x="2099" y="6901"/>
                    <a:pt x="2093" y="6286"/>
                  </a:cubicBezTo>
                  <a:lnTo>
                    <a:pt x="2093" y="4936"/>
                  </a:lnTo>
                  <a:close/>
                  <a:moveTo>
                    <a:pt x="10878" y="9377"/>
                  </a:moveTo>
                  <a:cubicBezTo>
                    <a:pt x="11026" y="9377"/>
                    <a:pt x="11147" y="9496"/>
                    <a:pt x="11151" y="9644"/>
                  </a:cubicBezTo>
                  <a:lnTo>
                    <a:pt x="11150" y="11008"/>
                  </a:lnTo>
                  <a:lnTo>
                    <a:pt x="10605" y="11008"/>
                  </a:lnTo>
                  <a:lnTo>
                    <a:pt x="10605" y="9644"/>
                  </a:lnTo>
                  <a:cubicBezTo>
                    <a:pt x="10609" y="9496"/>
                    <a:pt x="10730" y="9377"/>
                    <a:pt x="10878" y="9377"/>
                  </a:cubicBezTo>
                  <a:close/>
                  <a:moveTo>
                    <a:pt x="7004" y="1"/>
                  </a:moveTo>
                  <a:cubicBezTo>
                    <a:pt x="6716" y="1"/>
                    <a:pt x="6428" y="80"/>
                    <a:pt x="6097" y="238"/>
                  </a:cubicBezTo>
                  <a:lnTo>
                    <a:pt x="381" y="2978"/>
                  </a:lnTo>
                  <a:cubicBezTo>
                    <a:pt x="252" y="3039"/>
                    <a:pt x="147" y="3142"/>
                    <a:pt x="84" y="3271"/>
                  </a:cubicBezTo>
                  <a:cubicBezTo>
                    <a:pt x="0" y="3444"/>
                    <a:pt x="0" y="3647"/>
                    <a:pt x="84" y="3822"/>
                  </a:cubicBezTo>
                  <a:cubicBezTo>
                    <a:pt x="147" y="3950"/>
                    <a:pt x="252" y="4054"/>
                    <a:pt x="381" y="4115"/>
                  </a:cubicBezTo>
                  <a:lnTo>
                    <a:pt x="1548" y="4675"/>
                  </a:lnTo>
                  <a:lnTo>
                    <a:pt x="1548" y="7941"/>
                  </a:lnTo>
                  <a:cubicBezTo>
                    <a:pt x="1548" y="8634"/>
                    <a:pt x="2147" y="9264"/>
                    <a:pt x="3235" y="9714"/>
                  </a:cubicBezTo>
                  <a:cubicBezTo>
                    <a:pt x="4245" y="10134"/>
                    <a:pt x="5585" y="10366"/>
                    <a:pt x="7005" y="10366"/>
                  </a:cubicBezTo>
                  <a:cubicBezTo>
                    <a:pt x="8097" y="10366"/>
                    <a:pt x="9166" y="10224"/>
                    <a:pt x="10060" y="9964"/>
                  </a:cubicBezTo>
                  <a:lnTo>
                    <a:pt x="10060" y="11206"/>
                  </a:lnTo>
                  <a:lnTo>
                    <a:pt x="9623" y="11964"/>
                  </a:lnTo>
                  <a:cubicBezTo>
                    <a:pt x="9546" y="12095"/>
                    <a:pt x="9592" y="12262"/>
                    <a:pt x="9723" y="12337"/>
                  </a:cubicBezTo>
                  <a:cubicBezTo>
                    <a:pt x="9766" y="12362"/>
                    <a:pt x="9812" y="12373"/>
                    <a:pt x="9859" y="12373"/>
                  </a:cubicBezTo>
                  <a:cubicBezTo>
                    <a:pt x="9953" y="12373"/>
                    <a:pt x="10044" y="12325"/>
                    <a:pt x="10095" y="12237"/>
                  </a:cubicBezTo>
                  <a:lnTo>
                    <a:pt x="10490" y="11553"/>
                  </a:lnTo>
                  <a:lnTo>
                    <a:pt x="10605" y="11553"/>
                  </a:lnTo>
                  <a:lnTo>
                    <a:pt x="10605" y="12275"/>
                  </a:lnTo>
                  <a:cubicBezTo>
                    <a:pt x="10601" y="12429"/>
                    <a:pt x="10724" y="12556"/>
                    <a:pt x="10878" y="12556"/>
                  </a:cubicBezTo>
                  <a:cubicBezTo>
                    <a:pt x="11031" y="12556"/>
                    <a:pt x="11154" y="12429"/>
                    <a:pt x="11151" y="12275"/>
                  </a:cubicBezTo>
                  <a:lnTo>
                    <a:pt x="11151" y="11553"/>
                  </a:lnTo>
                  <a:lnTo>
                    <a:pt x="11266" y="11553"/>
                  </a:lnTo>
                  <a:lnTo>
                    <a:pt x="11661" y="12237"/>
                  </a:lnTo>
                  <a:cubicBezTo>
                    <a:pt x="11711" y="12328"/>
                    <a:pt x="11805" y="12379"/>
                    <a:pt x="11901" y="12379"/>
                  </a:cubicBezTo>
                  <a:cubicBezTo>
                    <a:pt x="11948" y="12379"/>
                    <a:pt x="11994" y="12367"/>
                    <a:pt x="12037" y="12343"/>
                  </a:cubicBezTo>
                  <a:cubicBezTo>
                    <a:pt x="12169" y="12266"/>
                    <a:pt x="12213" y="12095"/>
                    <a:pt x="12134" y="11964"/>
                  </a:cubicBezTo>
                  <a:lnTo>
                    <a:pt x="11696" y="11206"/>
                  </a:lnTo>
                  <a:lnTo>
                    <a:pt x="11696" y="9642"/>
                  </a:lnTo>
                  <a:cubicBezTo>
                    <a:pt x="11696" y="9513"/>
                    <a:pt x="11665" y="9385"/>
                    <a:pt x="11606" y="9271"/>
                  </a:cubicBezTo>
                  <a:cubicBezTo>
                    <a:pt x="12166" y="8883"/>
                    <a:pt x="12460" y="8428"/>
                    <a:pt x="12460" y="7941"/>
                  </a:cubicBezTo>
                  <a:lnTo>
                    <a:pt x="12460" y="4675"/>
                  </a:lnTo>
                  <a:lnTo>
                    <a:pt x="13627" y="4115"/>
                  </a:lnTo>
                  <a:cubicBezTo>
                    <a:pt x="13756" y="4054"/>
                    <a:pt x="13860" y="3950"/>
                    <a:pt x="13924" y="3822"/>
                  </a:cubicBezTo>
                  <a:cubicBezTo>
                    <a:pt x="14009" y="3647"/>
                    <a:pt x="14009" y="3444"/>
                    <a:pt x="13924" y="3271"/>
                  </a:cubicBezTo>
                  <a:cubicBezTo>
                    <a:pt x="13860" y="3143"/>
                    <a:pt x="13756" y="3039"/>
                    <a:pt x="13627" y="2978"/>
                  </a:cubicBezTo>
                  <a:lnTo>
                    <a:pt x="7911" y="238"/>
                  </a:lnTo>
                  <a:cubicBezTo>
                    <a:pt x="7580" y="80"/>
                    <a:pt x="7292" y="1"/>
                    <a:pt x="7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68" name="Google Shape;6668;p63"/>
            <p:cNvSpPr/>
            <p:nvPr/>
          </p:nvSpPr>
          <p:spPr>
            <a:xfrm>
              <a:off x="4115950" y="4020325"/>
              <a:ext cx="13675" cy="13650"/>
            </a:xfrm>
            <a:custGeom>
              <a:avLst/>
              <a:gdLst/>
              <a:ahLst/>
              <a:cxnLst/>
              <a:rect l="l" t="t" r="r" b="b"/>
              <a:pathLst>
                <a:path w="547" h="546" extrusionOk="0">
                  <a:moveTo>
                    <a:pt x="273" y="1"/>
                  </a:moveTo>
                  <a:cubicBezTo>
                    <a:pt x="122" y="1"/>
                    <a:pt x="0" y="122"/>
                    <a:pt x="0" y="274"/>
                  </a:cubicBezTo>
                  <a:cubicBezTo>
                    <a:pt x="0" y="423"/>
                    <a:pt x="122" y="545"/>
                    <a:pt x="273" y="545"/>
                  </a:cubicBezTo>
                  <a:cubicBezTo>
                    <a:pt x="425" y="545"/>
                    <a:pt x="546" y="423"/>
                    <a:pt x="546" y="274"/>
                  </a:cubicBezTo>
                  <a:cubicBezTo>
                    <a:pt x="546" y="122"/>
                    <a:pt x="425" y="1"/>
                    <a:pt x="2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69" name="Google Shape;6669;p63"/>
          <p:cNvGrpSpPr/>
          <p:nvPr/>
        </p:nvGrpSpPr>
        <p:grpSpPr>
          <a:xfrm>
            <a:off x="1637690" y="3797298"/>
            <a:ext cx="326432" cy="417823"/>
            <a:chOff x="276300" y="3793675"/>
            <a:chExt cx="272800" cy="349175"/>
          </a:xfrm>
        </p:grpSpPr>
        <p:sp>
          <p:nvSpPr>
            <p:cNvPr id="6670" name="Google Shape;6670;p63"/>
            <p:cNvSpPr/>
            <p:nvPr/>
          </p:nvSpPr>
          <p:spPr>
            <a:xfrm>
              <a:off x="276300" y="3793675"/>
              <a:ext cx="272800" cy="349175"/>
            </a:xfrm>
            <a:custGeom>
              <a:avLst/>
              <a:gdLst/>
              <a:ahLst/>
              <a:cxnLst/>
              <a:rect l="l" t="t" r="r" b="b"/>
              <a:pathLst>
                <a:path w="10912" h="13967" extrusionOk="0">
                  <a:moveTo>
                    <a:pt x="10094" y="547"/>
                  </a:moveTo>
                  <a:cubicBezTo>
                    <a:pt x="10243" y="547"/>
                    <a:pt x="10365" y="669"/>
                    <a:pt x="10367" y="819"/>
                  </a:cubicBezTo>
                  <a:lnTo>
                    <a:pt x="10367" y="13149"/>
                  </a:lnTo>
                  <a:cubicBezTo>
                    <a:pt x="10365" y="13300"/>
                    <a:pt x="10243" y="13422"/>
                    <a:pt x="10094" y="13422"/>
                  </a:cubicBezTo>
                  <a:lnTo>
                    <a:pt x="819" y="13422"/>
                  </a:lnTo>
                  <a:cubicBezTo>
                    <a:pt x="668" y="13422"/>
                    <a:pt x="546" y="13300"/>
                    <a:pt x="546" y="13149"/>
                  </a:cubicBezTo>
                  <a:lnTo>
                    <a:pt x="546" y="819"/>
                  </a:lnTo>
                  <a:cubicBezTo>
                    <a:pt x="546" y="669"/>
                    <a:pt x="668" y="547"/>
                    <a:pt x="819" y="547"/>
                  </a:cubicBezTo>
                  <a:close/>
                  <a:moveTo>
                    <a:pt x="819" y="1"/>
                  </a:moveTo>
                  <a:cubicBezTo>
                    <a:pt x="367" y="1"/>
                    <a:pt x="2" y="368"/>
                    <a:pt x="0" y="819"/>
                  </a:cubicBezTo>
                  <a:lnTo>
                    <a:pt x="0" y="13149"/>
                  </a:lnTo>
                  <a:cubicBezTo>
                    <a:pt x="2" y="13601"/>
                    <a:pt x="367" y="13967"/>
                    <a:pt x="819" y="13967"/>
                  </a:cubicBezTo>
                  <a:lnTo>
                    <a:pt x="10094" y="13967"/>
                  </a:lnTo>
                  <a:cubicBezTo>
                    <a:pt x="10545" y="13967"/>
                    <a:pt x="10912" y="13601"/>
                    <a:pt x="10912" y="13149"/>
                  </a:cubicBezTo>
                  <a:lnTo>
                    <a:pt x="10912" y="819"/>
                  </a:lnTo>
                  <a:cubicBezTo>
                    <a:pt x="10912" y="368"/>
                    <a:pt x="10545" y="1"/>
                    <a:pt x="100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1" name="Google Shape;6671;p63"/>
            <p:cNvSpPr/>
            <p:nvPr/>
          </p:nvSpPr>
          <p:spPr>
            <a:xfrm>
              <a:off x="439975" y="3848225"/>
              <a:ext cx="40925" cy="68250"/>
            </a:xfrm>
            <a:custGeom>
              <a:avLst/>
              <a:gdLst/>
              <a:ahLst/>
              <a:cxnLst/>
              <a:rect l="l" t="t" r="r" b="b"/>
              <a:pathLst>
                <a:path w="1637" h="2730" extrusionOk="0">
                  <a:moveTo>
                    <a:pt x="818" y="547"/>
                  </a:moveTo>
                  <a:cubicBezTo>
                    <a:pt x="970" y="547"/>
                    <a:pt x="1092" y="669"/>
                    <a:pt x="1092" y="820"/>
                  </a:cubicBezTo>
                  <a:lnTo>
                    <a:pt x="1092" y="1365"/>
                  </a:lnTo>
                  <a:lnTo>
                    <a:pt x="545" y="1365"/>
                  </a:lnTo>
                  <a:lnTo>
                    <a:pt x="545" y="820"/>
                  </a:lnTo>
                  <a:cubicBezTo>
                    <a:pt x="545" y="669"/>
                    <a:pt x="667" y="547"/>
                    <a:pt x="818" y="547"/>
                  </a:cubicBezTo>
                  <a:close/>
                  <a:moveTo>
                    <a:pt x="818" y="1"/>
                  </a:moveTo>
                  <a:cubicBezTo>
                    <a:pt x="366" y="1"/>
                    <a:pt x="1" y="368"/>
                    <a:pt x="1" y="819"/>
                  </a:cubicBezTo>
                  <a:lnTo>
                    <a:pt x="1" y="2456"/>
                  </a:lnTo>
                  <a:cubicBezTo>
                    <a:pt x="1" y="2607"/>
                    <a:pt x="122" y="2729"/>
                    <a:pt x="274" y="2729"/>
                  </a:cubicBezTo>
                  <a:cubicBezTo>
                    <a:pt x="423" y="2729"/>
                    <a:pt x="545" y="2607"/>
                    <a:pt x="545" y="2456"/>
                  </a:cubicBezTo>
                  <a:lnTo>
                    <a:pt x="545" y="1910"/>
                  </a:lnTo>
                  <a:lnTo>
                    <a:pt x="1092" y="1910"/>
                  </a:lnTo>
                  <a:lnTo>
                    <a:pt x="1092" y="2456"/>
                  </a:lnTo>
                  <a:cubicBezTo>
                    <a:pt x="1092" y="2607"/>
                    <a:pt x="1213" y="2729"/>
                    <a:pt x="1365" y="2729"/>
                  </a:cubicBezTo>
                  <a:cubicBezTo>
                    <a:pt x="1514" y="2729"/>
                    <a:pt x="1636" y="2607"/>
                    <a:pt x="1636" y="2456"/>
                  </a:cubicBezTo>
                  <a:lnTo>
                    <a:pt x="1636" y="819"/>
                  </a:lnTo>
                  <a:cubicBezTo>
                    <a:pt x="1636" y="368"/>
                    <a:pt x="1271" y="1"/>
                    <a:pt x="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2" name="Google Shape;6672;p63"/>
            <p:cNvSpPr/>
            <p:nvPr/>
          </p:nvSpPr>
          <p:spPr>
            <a:xfrm>
              <a:off x="399050" y="3820950"/>
              <a:ext cx="122775" cy="122800"/>
            </a:xfrm>
            <a:custGeom>
              <a:avLst/>
              <a:gdLst/>
              <a:ahLst/>
              <a:cxnLst/>
              <a:rect l="l" t="t" r="r" b="b"/>
              <a:pathLst>
                <a:path w="4911" h="4912" extrusionOk="0">
                  <a:moveTo>
                    <a:pt x="2455" y="547"/>
                  </a:moveTo>
                  <a:cubicBezTo>
                    <a:pt x="3228" y="547"/>
                    <a:pt x="3924" y="1011"/>
                    <a:pt x="4219" y="1725"/>
                  </a:cubicBezTo>
                  <a:cubicBezTo>
                    <a:pt x="4514" y="2438"/>
                    <a:pt x="4351" y="3259"/>
                    <a:pt x="3805" y="3805"/>
                  </a:cubicBezTo>
                  <a:cubicBezTo>
                    <a:pt x="3440" y="4171"/>
                    <a:pt x="2951" y="4365"/>
                    <a:pt x="2455" y="4365"/>
                  </a:cubicBezTo>
                  <a:cubicBezTo>
                    <a:pt x="2209" y="4365"/>
                    <a:pt x="1961" y="4317"/>
                    <a:pt x="1726" y="4220"/>
                  </a:cubicBezTo>
                  <a:cubicBezTo>
                    <a:pt x="1012" y="3923"/>
                    <a:pt x="547" y="3227"/>
                    <a:pt x="547" y="2456"/>
                  </a:cubicBezTo>
                  <a:cubicBezTo>
                    <a:pt x="548" y="1402"/>
                    <a:pt x="1401" y="549"/>
                    <a:pt x="2455" y="547"/>
                  </a:cubicBezTo>
                  <a:close/>
                  <a:moveTo>
                    <a:pt x="2455" y="1"/>
                  </a:moveTo>
                  <a:cubicBezTo>
                    <a:pt x="1102" y="1"/>
                    <a:pt x="0" y="1102"/>
                    <a:pt x="0" y="2456"/>
                  </a:cubicBezTo>
                  <a:cubicBezTo>
                    <a:pt x="0" y="3810"/>
                    <a:pt x="1102" y="4911"/>
                    <a:pt x="2455" y="4911"/>
                  </a:cubicBezTo>
                  <a:cubicBezTo>
                    <a:pt x="3809" y="4911"/>
                    <a:pt x="4911" y="3810"/>
                    <a:pt x="4911" y="2456"/>
                  </a:cubicBezTo>
                  <a:cubicBezTo>
                    <a:pt x="4911" y="1102"/>
                    <a:pt x="3809" y="1"/>
                    <a:pt x="24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3" name="Google Shape;6673;p63"/>
            <p:cNvSpPr/>
            <p:nvPr/>
          </p:nvSpPr>
          <p:spPr>
            <a:xfrm>
              <a:off x="303575" y="4088275"/>
              <a:ext cx="218250" cy="13675"/>
            </a:xfrm>
            <a:custGeom>
              <a:avLst/>
              <a:gdLst/>
              <a:ahLst/>
              <a:cxnLst/>
              <a:rect l="l" t="t" r="r" b="b"/>
              <a:pathLst>
                <a:path w="8730" h="547" extrusionOk="0">
                  <a:moveTo>
                    <a:pt x="273" y="1"/>
                  </a:moveTo>
                  <a:cubicBezTo>
                    <a:pt x="123" y="1"/>
                    <a:pt x="0" y="122"/>
                    <a:pt x="0" y="274"/>
                  </a:cubicBezTo>
                  <a:cubicBezTo>
                    <a:pt x="0" y="425"/>
                    <a:pt x="123" y="547"/>
                    <a:pt x="273" y="547"/>
                  </a:cubicBezTo>
                  <a:lnTo>
                    <a:pt x="8456" y="547"/>
                  </a:lnTo>
                  <a:cubicBezTo>
                    <a:pt x="8608" y="547"/>
                    <a:pt x="8730" y="425"/>
                    <a:pt x="8730" y="274"/>
                  </a:cubicBezTo>
                  <a:cubicBezTo>
                    <a:pt x="8730" y="122"/>
                    <a:pt x="8608" y="1"/>
                    <a:pt x="8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4" name="Google Shape;6674;p63"/>
            <p:cNvSpPr/>
            <p:nvPr/>
          </p:nvSpPr>
          <p:spPr>
            <a:xfrm>
              <a:off x="303575" y="4061000"/>
              <a:ext cx="115950" cy="13650"/>
            </a:xfrm>
            <a:custGeom>
              <a:avLst/>
              <a:gdLst/>
              <a:ahLst/>
              <a:cxnLst/>
              <a:rect l="l" t="t" r="r" b="b"/>
              <a:pathLst>
                <a:path w="4638" h="546" extrusionOk="0">
                  <a:moveTo>
                    <a:pt x="273" y="1"/>
                  </a:moveTo>
                  <a:cubicBezTo>
                    <a:pt x="123" y="1"/>
                    <a:pt x="0" y="122"/>
                    <a:pt x="0" y="274"/>
                  </a:cubicBezTo>
                  <a:cubicBezTo>
                    <a:pt x="0" y="423"/>
                    <a:pt x="123" y="545"/>
                    <a:pt x="273" y="545"/>
                  </a:cubicBezTo>
                  <a:lnTo>
                    <a:pt x="4366" y="545"/>
                  </a:lnTo>
                  <a:cubicBezTo>
                    <a:pt x="4515" y="545"/>
                    <a:pt x="4637" y="423"/>
                    <a:pt x="4637" y="274"/>
                  </a:cubicBezTo>
                  <a:cubicBezTo>
                    <a:pt x="4637" y="122"/>
                    <a:pt x="4515" y="1"/>
                    <a:pt x="4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5" name="Google Shape;6675;p63"/>
            <p:cNvSpPr/>
            <p:nvPr/>
          </p:nvSpPr>
          <p:spPr>
            <a:xfrm>
              <a:off x="303575" y="4033725"/>
              <a:ext cx="218250" cy="13675"/>
            </a:xfrm>
            <a:custGeom>
              <a:avLst/>
              <a:gdLst/>
              <a:ahLst/>
              <a:cxnLst/>
              <a:rect l="l" t="t" r="r" b="b"/>
              <a:pathLst>
                <a:path w="8730" h="547" extrusionOk="0">
                  <a:moveTo>
                    <a:pt x="273" y="1"/>
                  </a:moveTo>
                  <a:cubicBezTo>
                    <a:pt x="123" y="1"/>
                    <a:pt x="0" y="122"/>
                    <a:pt x="0" y="274"/>
                  </a:cubicBezTo>
                  <a:cubicBezTo>
                    <a:pt x="0" y="423"/>
                    <a:pt x="123" y="547"/>
                    <a:pt x="273" y="547"/>
                  </a:cubicBezTo>
                  <a:lnTo>
                    <a:pt x="8456" y="547"/>
                  </a:lnTo>
                  <a:cubicBezTo>
                    <a:pt x="8608" y="547"/>
                    <a:pt x="8730" y="423"/>
                    <a:pt x="8730" y="274"/>
                  </a:cubicBezTo>
                  <a:cubicBezTo>
                    <a:pt x="8730" y="122"/>
                    <a:pt x="8608" y="1"/>
                    <a:pt x="8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6" name="Google Shape;6676;p63"/>
            <p:cNvSpPr/>
            <p:nvPr/>
          </p:nvSpPr>
          <p:spPr>
            <a:xfrm>
              <a:off x="303575" y="4006450"/>
              <a:ext cx="115950" cy="13650"/>
            </a:xfrm>
            <a:custGeom>
              <a:avLst/>
              <a:gdLst/>
              <a:ahLst/>
              <a:cxnLst/>
              <a:rect l="l" t="t" r="r" b="b"/>
              <a:pathLst>
                <a:path w="4638" h="546" extrusionOk="0">
                  <a:moveTo>
                    <a:pt x="273" y="1"/>
                  </a:moveTo>
                  <a:cubicBezTo>
                    <a:pt x="123" y="1"/>
                    <a:pt x="0" y="122"/>
                    <a:pt x="0" y="274"/>
                  </a:cubicBezTo>
                  <a:cubicBezTo>
                    <a:pt x="0" y="423"/>
                    <a:pt x="123" y="545"/>
                    <a:pt x="273" y="545"/>
                  </a:cubicBezTo>
                  <a:lnTo>
                    <a:pt x="4366" y="545"/>
                  </a:lnTo>
                  <a:cubicBezTo>
                    <a:pt x="4366" y="545"/>
                    <a:pt x="4367" y="545"/>
                    <a:pt x="4368" y="545"/>
                  </a:cubicBezTo>
                  <a:cubicBezTo>
                    <a:pt x="4517" y="545"/>
                    <a:pt x="4637" y="423"/>
                    <a:pt x="4637" y="274"/>
                  </a:cubicBezTo>
                  <a:cubicBezTo>
                    <a:pt x="4637" y="122"/>
                    <a:pt x="4515" y="1"/>
                    <a:pt x="4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7" name="Google Shape;6677;p63"/>
            <p:cNvSpPr/>
            <p:nvPr/>
          </p:nvSpPr>
          <p:spPr>
            <a:xfrm>
              <a:off x="303750" y="3979175"/>
              <a:ext cx="84900" cy="13675"/>
            </a:xfrm>
            <a:custGeom>
              <a:avLst/>
              <a:gdLst/>
              <a:ahLst/>
              <a:cxnLst/>
              <a:rect l="l" t="t" r="r" b="b"/>
              <a:pathLst>
                <a:path w="3396" h="547" extrusionOk="0">
                  <a:moveTo>
                    <a:pt x="266" y="1"/>
                  </a:moveTo>
                  <a:cubicBezTo>
                    <a:pt x="118" y="3"/>
                    <a:pt x="0" y="125"/>
                    <a:pt x="0" y="274"/>
                  </a:cubicBezTo>
                  <a:cubicBezTo>
                    <a:pt x="0" y="421"/>
                    <a:pt x="118" y="542"/>
                    <a:pt x="266" y="547"/>
                  </a:cubicBezTo>
                  <a:lnTo>
                    <a:pt x="3130" y="547"/>
                  </a:lnTo>
                  <a:cubicBezTo>
                    <a:pt x="3278" y="542"/>
                    <a:pt x="3395" y="421"/>
                    <a:pt x="3395" y="274"/>
                  </a:cubicBezTo>
                  <a:cubicBezTo>
                    <a:pt x="3395" y="125"/>
                    <a:pt x="3278" y="3"/>
                    <a:pt x="3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8" name="Google Shape;6678;p63"/>
            <p:cNvSpPr/>
            <p:nvPr/>
          </p:nvSpPr>
          <p:spPr>
            <a:xfrm>
              <a:off x="436700" y="3979175"/>
              <a:ext cx="84950" cy="13675"/>
            </a:xfrm>
            <a:custGeom>
              <a:avLst/>
              <a:gdLst/>
              <a:ahLst/>
              <a:cxnLst/>
              <a:rect l="l" t="t" r="r" b="b"/>
              <a:pathLst>
                <a:path w="3398" h="547" extrusionOk="0">
                  <a:moveTo>
                    <a:pt x="268" y="1"/>
                  </a:moveTo>
                  <a:cubicBezTo>
                    <a:pt x="120" y="5"/>
                    <a:pt x="1" y="125"/>
                    <a:pt x="1" y="274"/>
                  </a:cubicBezTo>
                  <a:cubicBezTo>
                    <a:pt x="1" y="422"/>
                    <a:pt x="120" y="542"/>
                    <a:pt x="268" y="547"/>
                  </a:cubicBezTo>
                  <a:lnTo>
                    <a:pt x="3131" y="547"/>
                  </a:lnTo>
                  <a:cubicBezTo>
                    <a:pt x="3280" y="542"/>
                    <a:pt x="3397" y="422"/>
                    <a:pt x="3397" y="274"/>
                  </a:cubicBezTo>
                  <a:cubicBezTo>
                    <a:pt x="3397" y="125"/>
                    <a:pt x="3280" y="5"/>
                    <a:pt x="3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79" name="Google Shape;6679;p63"/>
            <p:cNvSpPr/>
            <p:nvPr/>
          </p:nvSpPr>
          <p:spPr>
            <a:xfrm>
              <a:off x="303575" y="3820950"/>
              <a:ext cx="95500" cy="13700"/>
            </a:xfrm>
            <a:custGeom>
              <a:avLst/>
              <a:gdLst/>
              <a:ahLst/>
              <a:cxnLst/>
              <a:rect l="l" t="t" r="r" b="b"/>
              <a:pathLst>
                <a:path w="3820" h="548" extrusionOk="0">
                  <a:moveTo>
                    <a:pt x="273" y="1"/>
                  </a:moveTo>
                  <a:cubicBezTo>
                    <a:pt x="123" y="1"/>
                    <a:pt x="0" y="123"/>
                    <a:pt x="0" y="274"/>
                  </a:cubicBezTo>
                  <a:cubicBezTo>
                    <a:pt x="0" y="424"/>
                    <a:pt x="123" y="547"/>
                    <a:pt x="273" y="547"/>
                  </a:cubicBezTo>
                  <a:lnTo>
                    <a:pt x="3546" y="547"/>
                  </a:lnTo>
                  <a:cubicBezTo>
                    <a:pt x="3697" y="547"/>
                    <a:pt x="3819" y="424"/>
                    <a:pt x="3819" y="274"/>
                  </a:cubicBezTo>
                  <a:cubicBezTo>
                    <a:pt x="3819" y="123"/>
                    <a:pt x="3697" y="1"/>
                    <a:pt x="35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0" name="Google Shape;6680;p63"/>
            <p:cNvSpPr/>
            <p:nvPr/>
          </p:nvSpPr>
          <p:spPr>
            <a:xfrm>
              <a:off x="303750" y="3848225"/>
              <a:ext cx="81525" cy="13700"/>
            </a:xfrm>
            <a:custGeom>
              <a:avLst/>
              <a:gdLst/>
              <a:ahLst/>
              <a:cxnLst/>
              <a:rect l="l" t="t" r="r" b="b"/>
              <a:pathLst>
                <a:path w="3261" h="548" extrusionOk="0">
                  <a:moveTo>
                    <a:pt x="266" y="1"/>
                  </a:moveTo>
                  <a:cubicBezTo>
                    <a:pt x="118" y="5"/>
                    <a:pt x="0" y="126"/>
                    <a:pt x="0" y="274"/>
                  </a:cubicBezTo>
                  <a:cubicBezTo>
                    <a:pt x="0" y="422"/>
                    <a:pt x="118" y="543"/>
                    <a:pt x="266" y="547"/>
                  </a:cubicBezTo>
                  <a:lnTo>
                    <a:pt x="2994" y="547"/>
                  </a:lnTo>
                  <a:cubicBezTo>
                    <a:pt x="3143" y="543"/>
                    <a:pt x="3260" y="422"/>
                    <a:pt x="3260" y="274"/>
                  </a:cubicBezTo>
                  <a:cubicBezTo>
                    <a:pt x="3260" y="126"/>
                    <a:pt x="3143" y="5"/>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1" name="Google Shape;6681;p63"/>
            <p:cNvSpPr/>
            <p:nvPr/>
          </p:nvSpPr>
          <p:spPr>
            <a:xfrm>
              <a:off x="403550" y="3979175"/>
              <a:ext cx="15975" cy="13700"/>
            </a:xfrm>
            <a:custGeom>
              <a:avLst/>
              <a:gdLst/>
              <a:ahLst/>
              <a:cxnLst/>
              <a:rect l="l" t="t" r="r" b="b"/>
              <a:pathLst>
                <a:path w="639" h="548" extrusionOk="0">
                  <a:moveTo>
                    <a:pt x="365" y="1"/>
                  </a:moveTo>
                  <a:cubicBezTo>
                    <a:pt x="123" y="1"/>
                    <a:pt x="1" y="296"/>
                    <a:pt x="173" y="467"/>
                  </a:cubicBezTo>
                  <a:cubicBezTo>
                    <a:pt x="228" y="523"/>
                    <a:pt x="296" y="548"/>
                    <a:pt x="363" y="548"/>
                  </a:cubicBezTo>
                  <a:cubicBezTo>
                    <a:pt x="504" y="548"/>
                    <a:pt x="638" y="439"/>
                    <a:pt x="638" y="274"/>
                  </a:cubicBezTo>
                  <a:cubicBezTo>
                    <a:pt x="638" y="124"/>
                    <a:pt x="516" y="1"/>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82" name="Google Shape;6682;p63"/>
          <p:cNvGrpSpPr/>
          <p:nvPr/>
        </p:nvGrpSpPr>
        <p:grpSpPr>
          <a:xfrm>
            <a:off x="5040142" y="3797283"/>
            <a:ext cx="212187" cy="417853"/>
            <a:chOff x="4858350" y="2675200"/>
            <a:chExt cx="177325" cy="349200"/>
          </a:xfrm>
        </p:grpSpPr>
        <p:sp>
          <p:nvSpPr>
            <p:cNvPr id="6683" name="Google Shape;6683;p63"/>
            <p:cNvSpPr/>
            <p:nvPr/>
          </p:nvSpPr>
          <p:spPr>
            <a:xfrm>
              <a:off x="4858350" y="2675200"/>
              <a:ext cx="177325" cy="349200"/>
            </a:xfrm>
            <a:custGeom>
              <a:avLst/>
              <a:gdLst/>
              <a:ahLst/>
              <a:cxnLst/>
              <a:rect l="l" t="t" r="r" b="b"/>
              <a:pathLst>
                <a:path w="7093" h="13968" extrusionOk="0">
                  <a:moveTo>
                    <a:pt x="1090" y="692"/>
                  </a:moveTo>
                  <a:lnTo>
                    <a:pt x="1636" y="1748"/>
                  </a:lnTo>
                  <a:lnTo>
                    <a:pt x="1636" y="5786"/>
                  </a:lnTo>
                  <a:lnTo>
                    <a:pt x="545" y="5786"/>
                  </a:lnTo>
                  <a:lnTo>
                    <a:pt x="545" y="1748"/>
                  </a:lnTo>
                  <a:lnTo>
                    <a:pt x="1090" y="692"/>
                  </a:lnTo>
                  <a:close/>
                  <a:moveTo>
                    <a:pt x="2727" y="1238"/>
                  </a:moveTo>
                  <a:lnTo>
                    <a:pt x="3274" y="2292"/>
                  </a:lnTo>
                  <a:lnTo>
                    <a:pt x="3274" y="5786"/>
                  </a:lnTo>
                  <a:lnTo>
                    <a:pt x="2181" y="5786"/>
                  </a:lnTo>
                  <a:lnTo>
                    <a:pt x="2181" y="2292"/>
                  </a:lnTo>
                  <a:lnTo>
                    <a:pt x="2727" y="1238"/>
                  </a:lnTo>
                  <a:close/>
                  <a:moveTo>
                    <a:pt x="4365" y="1783"/>
                  </a:moveTo>
                  <a:lnTo>
                    <a:pt x="4909" y="2839"/>
                  </a:lnTo>
                  <a:lnTo>
                    <a:pt x="4909" y="5786"/>
                  </a:lnTo>
                  <a:lnTo>
                    <a:pt x="3818" y="5786"/>
                  </a:lnTo>
                  <a:lnTo>
                    <a:pt x="3818" y="2837"/>
                  </a:lnTo>
                  <a:lnTo>
                    <a:pt x="4365" y="1783"/>
                  </a:lnTo>
                  <a:close/>
                  <a:moveTo>
                    <a:pt x="6000" y="2329"/>
                  </a:moveTo>
                  <a:lnTo>
                    <a:pt x="6547" y="3385"/>
                  </a:lnTo>
                  <a:lnTo>
                    <a:pt x="6547" y="5786"/>
                  </a:lnTo>
                  <a:lnTo>
                    <a:pt x="5456" y="5786"/>
                  </a:lnTo>
                  <a:lnTo>
                    <a:pt x="5456" y="3385"/>
                  </a:lnTo>
                  <a:lnTo>
                    <a:pt x="6000" y="2329"/>
                  </a:lnTo>
                  <a:close/>
                  <a:moveTo>
                    <a:pt x="6547" y="6330"/>
                  </a:moveTo>
                  <a:lnTo>
                    <a:pt x="6547" y="6875"/>
                  </a:lnTo>
                  <a:lnTo>
                    <a:pt x="545" y="6875"/>
                  </a:lnTo>
                  <a:lnTo>
                    <a:pt x="545" y="6330"/>
                  </a:lnTo>
                  <a:close/>
                  <a:moveTo>
                    <a:pt x="6547" y="7421"/>
                  </a:moveTo>
                  <a:lnTo>
                    <a:pt x="6547" y="13151"/>
                  </a:lnTo>
                  <a:cubicBezTo>
                    <a:pt x="6547" y="13301"/>
                    <a:pt x="6425" y="13423"/>
                    <a:pt x="6273" y="13423"/>
                  </a:cubicBezTo>
                  <a:lnTo>
                    <a:pt x="818" y="13423"/>
                  </a:lnTo>
                  <a:cubicBezTo>
                    <a:pt x="667" y="13423"/>
                    <a:pt x="545" y="13301"/>
                    <a:pt x="545" y="13151"/>
                  </a:cubicBezTo>
                  <a:lnTo>
                    <a:pt x="545" y="12878"/>
                  </a:lnTo>
                  <a:lnTo>
                    <a:pt x="1727" y="12878"/>
                  </a:lnTo>
                  <a:cubicBezTo>
                    <a:pt x="1876" y="12873"/>
                    <a:pt x="1993" y="12753"/>
                    <a:pt x="1993" y="12605"/>
                  </a:cubicBezTo>
                  <a:cubicBezTo>
                    <a:pt x="1993" y="12456"/>
                    <a:pt x="1876" y="12336"/>
                    <a:pt x="1727" y="12332"/>
                  </a:cubicBezTo>
                  <a:lnTo>
                    <a:pt x="545" y="12332"/>
                  </a:lnTo>
                  <a:lnTo>
                    <a:pt x="545" y="7421"/>
                  </a:lnTo>
                  <a:close/>
                  <a:moveTo>
                    <a:pt x="1091" y="1"/>
                  </a:moveTo>
                  <a:cubicBezTo>
                    <a:pt x="1056" y="1"/>
                    <a:pt x="1020" y="6"/>
                    <a:pt x="984" y="15"/>
                  </a:cubicBezTo>
                  <a:cubicBezTo>
                    <a:pt x="867" y="47"/>
                    <a:pt x="767" y="128"/>
                    <a:pt x="711" y="237"/>
                  </a:cubicBezTo>
                  <a:lnTo>
                    <a:pt x="30" y="1555"/>
                  </a:lnTo>
                  <a:cubicBezTo>
                    <a:pt x="11" y="1594"/>
                    <a:pt x="1" y="1636"/>
                    <a:pt x="1" y="1680"/>
                  </a:cubicBezTo>
                  <a:lnTo>
                    <a:pt x="1" y="13148"/>
                  </a:lnTo>
                  <a:cubicBezTo>
                    <a:pt x="1" y="13600"/>
                    <a:pt x="366" y="13966"/>
                    <a:pt x="818" y="13967"/>
                  </a:cubicBezTo>
                  <a:lnTo>
                    <a:pt x="6273" y="13967"/>
                  </a:lnTo>
                  <a:cubicBezTo>
                    <a:pt x="6726" y="13966"/>
                    <a:pt x="7091" y="13600"/>
                    <a:pt x="7093" y="13148"/>
                  </a:cubicBezTo>
                  <a:lnTo>
                    <a:pt x="7093" y="3317"/>
                  </a:lnTo>
                  <a:cubicBezTo>
                    <a:pt x="7093" y="3273"/>
                    <a:pt x="7081" y="3231"/>
                    <a:pt x="7062" y="3191"/>
                  </a:cubicBezTo>
                  <a:lnTo>
                    <a:pt x="7061" y="3191"/>
                  </a:lnTo>
                  <a:lnTo>
                    <a:pt x="6382" y="1877"/>
                  </a:lnTo>
                  <a:cubicBezTo>
                    <a:pt x="6347" y="1808"/>
                    <a:pt x="6294" y="1748"/>
                    <a:pt x="6228" y="1705"/>
                  </a:cubicBezTo>
                  <a:cubicBezTo>
                    <a:pt x="6160" y="1661"/>
                    <a:pt x="6081" y="1638"/>
                    <a:pt x="6001" y="1638"/>
                  </a:cubicBezTo>
                  <a:cubicBezTo>
                    <a:pt x="5965" y="1638"/>
                    <a:pt x="5929" y="1643"/>
                    <a:pt x="5895" y="1652"/>
                  </a:cubicBezTo>
                  <a:cubicBezTo>
                    <a:pt x="5776" y="1685"/>
                    <a:pt x="5677" y="1765"/>
                    <a:pt x="5622" y="1874"/>
                  </a:cubicBezTo>
                  <a:lnTo>
                    <a:pt x="5323" y="2450"/>
                  </a:lnTo>
                  <a:lnTo>
                    <a:pt x="4745" y="1331"/>
                  </a:lnTo>
                  <a:cubicBezTo>
                    <a:pt x="4710" y="1262"/>
                    <a:pt x="4657" y="1203"/>
                    <a:pt x="4592" y="1160"/>
                  </a:cubicBezTo>
                  <a:cubicBezTo>
                    <a:pt x="4523" y="1116"/>
                    <a:pt x="4444" y="1093"/>
                    <a:pt x="4363" y="1093"/>
                  </a:cubicBezTo>
                  <a:cubicBezTo>
                    <a:pt x="4328" y="1093"/>
                    <a:pt x="4292" y="1097"/>
                    <a:pt x="4257" y="1106"/>
                  </a:cubicBezTo>
                  <a:cubicBezTo>
                    <a:pt x="4138" y="1138"/>
                    <a:pt x="4040" y="1219"/>
                    <a:pt x="3984" y="1328"/>
                  </a:cubicBezTo>
                  <a:lnTo>
                    <a:pt x="3686" y="1905"/>
                  </a:lnTo>
                  <a:lnTo>
                    <a:pt x="3109" y="786"/>
                  </a:lnTo>
                  <a:cubicBezTo>
                    <a:pt x="3074" y="715"/>
                    <a:pt x="3021" y="657"/>
                    <a:pt x="2955" y="614"/>
                  </a:cubicBezTo>
                  <a:cubicBezTo>
                    <a:pt x="2887" y="569"/>
                    <a:pt x="2807" y="546"/>
                    <a:pt x="2727" y="546"/>
                  </a:cubicBezTo>
                  <a:cubicBezTo>
                    <a:pt x="2692" y="546"/>
                    <a:pt x="2656" y="551"/>
                    <a:pt x="2622" y="560"/>
                  </a:cubicBezTo>
                  <a:cubicBezTo>
                    <a:pt x="2503" y="592"/>
                    <a:pt x="2404" y="673"/>
                    <a:pt x="2348" y="783"/>
                  </a:cubicBezTo>
                  <a:lnTo>
                    <a:pt x="2050" y="1359"/>
                  </a:lnTo>
                  <a:lnTo>
                    <a:pt x="1472" y="240"/>
                  </a:lnTo>
                  <a:cubicBezTo>
                    <a:pt x="1437" y="171"/>
                    <a:pt x="1384" y="110"/>
                    <a:pt x="1319" y="68"/>
                  </a:cubicBezTo>
                  <a:cubicBezTo>
                    <a:pt x="1250" y="24"/>
                    <a:pt x="1171" y="1"/>
                    <a:pt x="10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4" name="Google Shape;6684;p63"/>
            <p:cNvSpPr/>
            <p:nvPr/>
          </p:nvSpPr>
          <p:spPr>
            <a:xfrm>
              <a:off x="4899575" y="2874350"/>
              <a:ext cx="95500" cy="54575"/>
            </a:xfrm>
            <a:custGeom>
              <a:avLst/>
              <a:gdLst/>
              <a:ahLst/>
              <a:cxnLst/>
              <a:rect l="l" t="t" r="r" b="b"/>
              <a:pathLst>
                <a:path w="3820" h="2183" extrusionOk="0">
                  <a:moveTo>
                    <a:pt x="2714" y="546"/>
                  </a:moveTo>
                  <a:cubicBezTo>
                    <a:pt x="3012" y="551"/>
                    <a:pt x="3250" y="793"/>
                    <a:pt x="3250" y="1091"/>
                  </a:cubicBezTo>
                  <a:cubicBezTo>
                    <a:pt x="3250" y="1389"/>
                    <a:pt x="3012" y="1632"/>
                    <a:pt x="2714" y="1637"/>
                  </a:cubicBezTo>
                  <a:lnTo>
                    <a:pt x="1078" y="1637"/>
                  </a:lnTo>
                  <a:cubicBezTo>
                    <a:pt x="780" y="1632"/>
                    <a:pt x="542" y="1389"/>
                    <a:pt x="542" y="1091"/>
                  </a:cubicBezTo>
                  <a:cubicBezTo>
                    <a:pt x="542" y="793"/>
                    <a:pt x="780" y="551"/>
                    <a:pt x="1078" y="546"/>
                  </a:cubicBezTo>
                  <a:close/>
                  <a:moveTo>
                    <a:pt x="2728" y="0"/>
                  </a:moveTo>
                  <a:cubicBezTo>
                    <a:pt x="2723" y="0"/>
                    <a:pt x="2719" y="0"/>
                    <a:pt x="2714" y="0"/>
                  </a:cubicBezTo>
                  <a:lnTo>
                    <a:pt x="1078" y="0"/>
                  </a:lnTo>
                  <a:cubicBezTo>
                    <a:pt x="481" y="8"/>
                    <a:pt x="1" y="494"/>
                    <a:pt x="1" y="1091"/>
                  </a:cubicBezTo>
                  <a:cubicBezTo>
                    <a:pt x="1" y="1689"/>
                    <a:pt x="481" y="2175"/>
                    <a:pt x="1078" y="2182"/>
                  </a:cubicBezTo>
                  <a:lnTo>
                    <a:pt x="2714" y="2182"/>
                  </a:lnTo>
                  <a:cubicBezTo>
                    <a:pt x="2719" y="2182"/>
                    <a:pt x="2723" y="2182"/>
                    <a:pt x="2728" y="2182"/>
                  </a:cubicBezTo>
                  <a:cubicBezTo>
                    <a:pt x="3331" y="2182"/>
                    <a:pt x="3820" y="1695"/>
                    <a:pt x="3820" y="1091"/>
                  </a:cubicBezTo>
                  <a:cubicBezTo>
                    <a:pt x="3820" y="488"/>
                    <a:pt x="3331" y="0"/>
                    <a:pt x="27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5" name="Google Shape;6685;p63"/>
            <p:cNvSpPr/>
            <p:nvPr/>
          </p:nvSpPr>
          <p:spPr>
            <a:xfrm>
              <a:off x="4925575" y="2983450"/>
              <a:ext cx="13625" cy="13675"/>
            </a:xfrm>
            <a:custGeom>
              <a:avLst/>
              <a:gdLst/>
              <a:ahLst/>
              <a:cxnLst/>
              <a:rect l="l" t="t" r="r" b="b"/>
              <a:pathLst>
                <a:path w="545" h="547" extrusionOk="0">
                  <a:moveTo>
                    <a:pt x="271" y="0"/>
                  </a:moveTo>
                  <a:cubicBezTo>
                    <a:pt x="270" y="0"/>
                    <a:pt x="268" y="0"/>
                    <a:pt x="266" y="0"/>
                  </a:cubicBezTo>
                  <a:cubicBezTo>
                    <a:pt x="118" y="5"/>
                    <a:pt x="0" y="125"/>
                    <a:pt x="0" y="273"/>
                  </a:cubicBezTo>
                  <a:cubicBezTo>
                    <a:pt x="0" y="422"/>
                    <a:pt x="118" y="542"/>
                    <a:pt x="266" y="546"/>
                  </a:cubicBezTo>
                  <a:cubicBezTo>
                    <a:pt x="269" y="547"/>
                    <a:pt x="271" y="547"/>
                    <a:pt x="274" y="547"/>
                  </a:cubicBezTo>
                  <a:cubicBezTo>
                    <a:pt x="423" y="547"/>
                    <a:pt x="545" y="425"/>
                    <a:pt x="545" y="273"/>
                  </a:cubicBezTo>
                  <a:cubicBezTo>
                    <a:pt x="545" y="122"/>
                    <a:pt x="422" y="0"/>
                    <a:pt x="2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86" name="Google Shape;6686;p63"/>
          <p:cNvGrpSpPr/>
          <p:nvPr/>
        </p:nvGrpSpPr>
        <p:grpSpPr>
          <a:xfrm>
            <a:off x="1612202" y="1765060"/>
            <a:ext cx="377408" cy="417823"/>
            <a:chOff x="3282225" y="2675225"/>
            <a:chExt cx="315400" cy="349175"/>
          </a:xfrm>
        </p:grpSpPr>
        <p:sp>
          <p:nvSpPr>
            <p:cNvPr id="6687" name="Google Shape;6687;p63"/>
            <p:cNvSpPr/>
            <p:nvPr/>
          </p:nvSpPr>
          <p:spPr>
            <a:xfrm>
              <a:off x="3282225" y="2675225"/>
              <a:ext cx="315400" cy="349175"/>
            </a:xfrm>
            <a:custGeom>
              <a:avLst/>
              <a:gdLst/>
              <a:ahLst/>
              <a:cxnLst/>
              <a:rect l="l" t="t" r="r" b="b"/>
              <a:pathLst>
                <a:path w="12616" h="13967" extrusionOk="0">
                  <a:moveTo>
                    <a:pt x="5676" y="1"/>
                  </a:moveTo>
                  <a:cubicBezTo>
                    <a:pt x="4824" y="1"/>
                    <a:pt x="3980" y="196"/>
                    <a:pt x="3214" y="568"/>
                  </a:cubicBezTo>
                  <a:cubicBezTo>
                    <a:pt x="3077" y="634"/>
                    <a:pt x="3020" y="797"/>
                    <a:pt x="3086" y="933"/>
                  </a:cubicBezTo>
                  <a:cubicBezTo>
                    <a:pt x="3133" y="1030"/>
                    <a:pt x="3231" y="1087"/>
                    <a:pt x="3332" y="1087"/>
                  </a:cubicBezTo>
                  <a:cubicBezTo>
                    <a:pt x="3372" y="1087"/>
                    <a:pt x="3412" y="1078"/>
                    <a:pt x="3450" y="1060"/>
                  </a:cubicBezTo>
                  <a:cubicBezTo>
                    <a:pt x="4148" y="720"/>
                    <a:pt x="4912" y="546"/>
                    <a:pt x="5686" y="546"/>
                  </a:cubicBezTo>
                  <a:cubicBezTo>
                    <a:pt x="5689" y="546"/>
                    <a:pt x="5692" y="546"/>
                    <a:pt x="5695" y="546"/>
                  </a:cubicBezTo>
                  <a:cubicBezTo>
                    <a:pt x="8977" y="546"/>
                    <a:pt x="10635" y="3056"/>
                    <a:pt x="11196" y="4136"/>
                  </a:cubicBezTo>
                  <a:cubicBezTo>
                    <a:pt x="12049" y="5777"/>
                    <a:pt x="12260" y="7629"/>
                    <a:pt x="11689" y="8442"/>
                  </a:cubicBezTo>
                  <a:cubicBezTo>
                    <a:pt x="11596" y="8576"/>
                    <a:pt x="11461" y="8643"/>
                    <a:pt x="11280" y="8643"/>
                  </a:cubicBezTo>
                  <a:cubicBezTo>
                    <a:pt x="11058" y="8643"/>
                    <a:pt x="10765" y="8542"/>
                    <a:pt x="10393" y="8341"/>
                  </a:cubicBezTo>
                  <a:lnTo>
                    <a:pt x="10384" y="8337"/>
                  </a:lnTo>
                  <a:cubicBezTo>
                    <a:pt x="10214" y="8252"/>
                    <a:pt x="10042" y="8210"/>
                    <a:pt x="9879" y="8210"/>
                  </a:cubicBezTo>
                  <a:cubicBezTo>
                    <a:pt x="9646" y="8210"/>
                    <a:pt x="9432" y="8297"/>
                    <a:pt x="9272" y="8466"/>
                  </a:cubicBezTo>
                  <a:cubicBezTo>
                    <a:pt x="8977" y="8780"/>
                    <a:pt x="8948" y="9284"/>
                    <a:pt x="9199" y="9717"/>
                  </a:cubicBezTo>
                  <a:cubicBezTo>
                    <a:pt x="9349" y="9974"/>
                    <a:pt x="9520" y="10522"/>
                    <a:pt x="9570" y="11165"/>
                  </a:cubicBezTo>
                  <a:cubicBezTo>
                    <a:pt x="9625" y="11848"/>
                    <a:pt x="9525" y="12439"/>
                    <a:pt x="9290" y="12831"/>
                  </a:cubicBezTo>
                  <a:cubicBezTo>
                    <a:pt x="9052" y="13228"/>
                    <a:pt x="8685" y="13421"/>
                    <a:pt x="8170" y="13421"/>
                  </a:cubicBezTo>
                  <a:cubicBezTo>
                    <a:pt x="8148" y="13421"/>
                    <a:pt x="8125" y="13421"/>
                    <a:pt x="8102" y="13420"/>
                  </a:cubicBezTo>
                  <a:cubicBezTo>
                    <a:pt x="6391" y="13364"/>
                    <a:pt x="4477" y="12435"/>
                    <a:pt x="2982" y="10933"/>
                  </a:cubicBezTo>
                  <a:cubicBezTo>
                    <a:pt x="1437" y="9384"/>
                    <a:pt x="552" y="7466"/>
                    <a:pt x="552" y="5673"/>
                  </a:cubicBezTo>
                  <a:cubicBezTo>
                    <a:pt x="547" y="4526"/>
                    <a:pt x="933" y="3410"/>
                    <a:pt x="1646" y="2512"/>
                  </a:cubicBezTo>
                  <a:cubicBezTo>
                    <a:pt x="1735" y="2393"/>
                    <a:pt x="1713" y="2225"/>
                    <a:pt x="1596" y="2133"/>
                  </a:cubicBezTo>
                  <a:cubicBezTo>
                    <a:pt x="1546" y="2094"/>
                    <a:pt x="1487" y="2075"/>
                    <a:pt x="1428" y="2075"/>
                  </a:cubicBezTo>
                  <a:cubicBezTo>
                    <a:pt x="1349" y="2075"/>
                    <a:pt x="1271" y="2109"/>
                    <a:pt x="1217" y="2174"/>
                  </a:cubicBezTo>
                  <a:cubicBezTo>
                    <a:pt x="428" y="3170"/>
                    <a:pt x="1" y="4403"/>
                    <a:pt x="5" y="5673"/>
                  </a:cubicBezTo>
                  <a:cubicBezTo>
                    <a:pt x="5" y="7610"/>
                    <a:pt x="949" y="9667"/>
                    <a:pt x="2596" y="11319"/>
                  </a:cubicBezTo>
                  <a:cubicBezTo>
                    <a:pt x="3362" y="12088"/>
                    <a:pt x="4255" y="12736"/>
                    <a:pt x="5180" y="13191"/>
                  </a:cubicBezTo>
                  <a:cubicBezTo>
                    <a:pt x="6159" y="13673"/>
                    <a:pt x="7136" y="13934"/>
                    <a:pt x="8086" y="13965"/>
                  </a:cubicBezTo>
                  <a:cubicBezTo>
                    <a:pt x="8114" y="13965"/>
                    <a:pt x="8142" y="13966"/>
                    <a:pt x="8169" y="13966"/>
                  </a:cubicBezTo>
                  <a:cubicBezTo>
                    <a:pt x="8876" y="13966"/>
                    <a:pt x="9423" y="13673"/>
                    <a:pt x="9758" y="13112"/>
                  </a:cubicBezTo>
                  <a:cubicBezTo>
                    <a:pt x="10133" y="12485"/>
                    <a:pt x="10159" y="11683"/>
                    <a:pt x="10117" y="11122"/>
                  </a:cubicBezTo>
                  <a:cubicBezTo>
                    <a:pt x="10067" y="10482"/>
                    <a:pt x="9892" y="9823"/>
                    <a:pt x="9672" y="9444"/>
                  </a:cubicBezTo>
                  <a:cubicBezTo>
                    <a:pt x="9523" y="9187"/>
                    <a:pt x="9567" y="8950"/>
                    <a:pt x="9672" y="8839"/>
                  </a:cubicBezTo>
                  <a:cubicBezTo>
                    <a:pt x="9726" y="8781"/>
                    <a:pt x="9796" y="8752"/>
                    <a:pt x="9880" y="8752"/>
                  </a:cubicBezTo>
                  <a:cubicBezTo>
                    <a:pt x="9956" y="8752"/>
                    <a:pt x="10043" y="8776"/>
                    <a:pt x="10137" y="8823"/>
                  </a:cubicBezTo>
                  <a:cubicBezTo>
                    <a:pt x="10378" y="8952"/>
                    <a:pt x="10695" y="9108"/>
                    <a:pt x="11028" y="9165"/>
                  </a:cubicBezTo>
                  <a:cubicBezTo>
                    <a:pt x="11121" y="9181"/>
                    <a:pt x="11207" y="9188"/>
                    <a:pt x="11287" y="9188"/>
                  </a:cubicBezTo>
                  <a:cubicBezTo>
                    <a:pt x="11731" y="9188"/>
                    <a:pt x="11990" y="8963"/>
                    <a:pt x="12137" y="8755"/>
                  </a:cubicBezTo>
                  <a:cubicBezTo>
                    <a:pt x="12478" y="8271"/>
                    <a:pt x="12616" y="7510"/>
                    <a:pt x="12528" y="6613"/>
                  </a:cubicBezTo>
                  <a:lnTo>
                    <a:pt x="12526" y="6613"/>
                  </a:lnTo>
                  <a:cubicBezTo>
                    <a:pt x="12440" y="5735"/>
                    <a:pt x="12139" y="4766"/>
                    <a:pt x="11680" y="3883"/>
                  </a:cubicBezTo>
                  <a:cubicBezTo>
                    <a:pt x="11108" y="2782"/>
                    <a:pt x="10316" y="1849"/>
                    <a:pt x="9391" y="1186"/>
                  </a:cubicBezTo>
                  <a:cubicBezTo>
                    <a:pt x="8297" y="400"/>
                    <a:pt x="7054" y="1"/>
                    <a:pt x="5695" y="1"/>
                  </a:cubicBezTo>
                  <a:cubicBezTo>
                    <a:pt x="5689" y="1"/>
                    <a:pt x="5683" y="1"/>
                    <a:pt x="56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8" name="Google Shape;6688;p63"/>
            <p:cNvSpPr/>
            <p:nvPr/>
          </p:nvSpPr>
          <p:spPr>
            <a:xfrm>
              <a:off x="3378150" y="2704275"/>
              <a:ext cx="63800" cy="61400"/>
            </a:xfrm>
            <a:custGeom>
              <a:avLst/>
              <a:gdLst/>
              <a:ahLst/>
              <a:cxnLst/>
              <a:rect l="l" t="t" r="r" b="b"/>
              <a:pathLst>
                <a:path w="2552" h="2456" extrusionOk="0">
                  <a:moveTo>
                    <a:pt x="1325" y="545"/>
                  </a:moveTo>
                  <a:cubicBezTo>
                    <a:pt x="1413" y="545"/>
                    <a:pt x="1501" y="561"/>
                    <a:pt x="1585" y="596"/>
                  </a:cubicBezTo>
                  <a:cubicBezTo>
                    <a:pt x="1841" y="702"/>
                    <a:pt x="2007" y="952"/>
                    <a:pt x="2007" y="1228"/>
                  </a:cubicBezTo>
                  <a:cubicBezTo>
                    <a:pt x="2007" y="1604"/>
                    <a:pt x="1701" y="1909"/>
                    <a:pt x="1325" y="1909"/>
                  </a:cubicBezTo>
                  <a:cubicBezTo>
                    <a:pt x="1049" y="1909"/>
                    <a:pt x="800" y="1743"/>
                    <a:pt x="694" y="1488"/>
                  </a:cubicBezTo>
                  <a:cubicBezTo>
                    <a:pt x="588" y="1234"/>
                    <a:pt x="647" y="940"/>
                    <a:pt x="842" y="745"/>
                  </a:cubicBezTo>
                  <a:cubicBezTo>
                    <a:pt x="973" y="614"/>
                    <a:pt x="1148" y="545"/>
                    <a:pt x="1325" y="545"/>
                  </a:cubicBezTo>
                  <a:close/>
                  <a:moveTo>
                    <a:pt x="1325" y="0"/>
                  </a:moveTo>
                  <a:cubicBezTo>
                    <a:pt x="827" y="0"/>
                    <a:pt x="380" y="300"/>
                    <a:pt x="190" y="758"/>
                  </a:cubicBezTo>
                  <a:cubicBezTo>
                    <a:pt x="1" y="1216"/>
                    <a:pt x="105" y="1745"/>
                    <a:pt x="456" y="2096"/>
                  </a:cubicBezTo>
                  <a:cubicBezTo>
                    <a:pt x="691" y="2330"/>
                    <a:pt x="1005" y="2455"/>
                    <a:pt x="1324" y="2455"/>
                  </a:cubicBezTo>
                  <a:cubicBezTo>
                    <a:pt x="1482" y="2455"/>
                    <a:pt x="1642" y="2425"/>
                    <a:pt x="1794" y="2361"/>
                  </a:cubicBezTo>
                  <a:cubicBezTo>
                    <a:pt x="2253" y="2172"/>
                    <a:pt x="2551" y="1724"/>
                    <a:pt x="2551" y="1228"/>
                  </a:cubicBezTo>
                  <a:cubicBezTo>
                    <a:pt x="2551" y="551"/>
                    <a:pt x="2002" y="2"/>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89" name="Google Shape;6689;p63"/>
            <p:cNvSpPr/>
            <p:nvPr/>
          </p:nvSpPr>
          <p:spPr>
            <a:xfrm>
              <a:off x="3317625" y="2755050"/>
              <a:ext cx="63825" cy="61400"/>
            </a:xfrm>
            <a:custGeom>
              <a:avLst/>
              <a:gdLst/>
              <a:ahLst/>
              <a:cxnLst/>
              <a:rect l="l" t="t" r="r" b="b"/>
              <a:pathLst>
                <a:path w="2553" h="2456" extrusionOk="0">
                  <a:moveTo>
                    <a:pt x="1228" y="546"/>
                  </a:moveTo>
                  <a:cubicBezTo>
                    <a:pt x="1504" y="546"/>
                    <a:pt x="1752" y="714"/>
                    <a:pt x="1858" y="968"/>
                  </a:cubicBezTo>
                  <a:cubicBezTo>
                    <a:pt x="1964" y="1223"/>
                    <a:pt x="1905" y="1515"/>
                    <a:pt x="1710" y="1711"/>
                  </a:cubicBezTo>
                  <a:cubicBezTo>
                    <a:pt x="1579" y="1841"/>
                    <a:pt x="1405" y="1911"/>
                    <a:pt x="1227" y="1911"/>
                  </a:cubicBezTo>
                  <a:cubicBezTo>
                    <a:pt x="1140" y="1911"/>
                    <a:pt x="1051" y="1894"/>
                    <a:pt x="967" y="1859"/>
                  </a:cubicBezTo>
                  <a:cubicBezTo>
                    <a:pt x="711" y="1753"/>
                    <a:pt x="545" y="1505"/>
                    <a:pt x="545" y="1229"/>
                  </a:cubicBezTo>
                  <a:cubicBezTo>
                    <a:pt x="547" y="852"/>
                    <a:pt x="851" y="548"/>
                    <a:pt x="1228" y="546"/>
                  </a:cubicBezTo>
                  <a:close/>
                  <a:moveTo>
                    <a:pt x="1228" y="1"/>
                  </a:moveTo>
                  <a:cubicBezTo>
                    <a:pt x="1069" y="1"/>
                    <a:pt x="910" y="31"/>
                    <a:pt x="758" y="94"/>
                  </a:cubicBezTo>
                  <a:cubicBezTo>
                    <a:pt x="299" y="283"/>
                    <a:pt x="0" y="731"/>
                    <a:pt x="0" y="1229"/>
                  </a:cubicBezTo>
                  <a:cubicBezTo>
                    <a:pt x="0" y="1906"/>
                    <a:pt x="550" y="2455"/>
                    <a:pt x="1228" y="2455"/>
                  </a:cubicBezTo>
                  <a:cubicBezTo>
                    <a:pt x="1724" y="2455"/>
                    <a:pt x="2172" y="2157"/>
                    <a:pt x="2362" y="1697"/>
                  </a:cubicBezTo>
                  <a:cubicBezTo>
                    <a:pt x="2552" y="1239"/>
                    <a:pt x="2447" y="711"/>
                    <a:pt x="2096" y="360"/>
                  </a:cubicBezTo>
                  <a:cubicBezTo>
                    <a:pt x="1861" y="125"/>
                    <a:pt x="1547" y="1"/>
                    <a:pt x="1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0" name="Google Shape;6690;p63"/>
            <p:cNvSpPr/>
            <p:nvPr/>
          </p:nvSpPr>
          <p:spPr>
            <a:xfrm>
              <a:off x="3319800" y="2833350"/>
              <a:ext cx="63825" cy="61375"/>
            </a:xfrm>
            <a:custGeom>
              <a:avLst/>
              <a:gdLst/>
              <a:ahLst/>
              <a:cxnLst/>
              <a:rect l="l" t="t" r="r" b="b"/>
              <a:pathLst>
                <a:path w="2553" h="2455" extrusionOk="0">
                  <a:moveTo>
                    <a:pt x="1325" y="544"/>
                  </a:moveTo>
                  <a:cubicBezTo>
                    <a:pt x="1413" y="544"/>
                    <a:pt x="1501" y="561"/>
                    <a:pt x="1586" y="596"/>
                  </a:cubicBezTo>
                  <a:cubicBezTo>
                    <a:pt x="1840" y="702"/>
                    <a:pt x="2006" y="950"/>
                    <a:pt x="2006" y="1226"/>
                  </a:cubicBezTo>
                  <a:cubicBezTo>
                    <a:pt x="2006" y="1602"/>
                    <a:pt x="1700" y="1907"/>
                    <a:pt x="1325" y="1909"/>
                  </a:cubicBezTo>
                  <a:cubicBezTo>
                    <a:pt x="1048" y="1909"/>
                    <a:pt x="800" y="1743"/>
                    <a:pt x="695" y="1488"/>
                  </a:cubicBezTo>
                  <a:cubicBezTo>
                    <a:pt x="589" y="1232"/>
                    <a:pt x="648" y="940"/>
                    <a:pt x="841" y="745"/>
                  </a:cubicBezTo>
                  <a:cubicBezTo>
                    <a:pt x="972" y="614"/>
                    <a:pt x="1147" y="544"/>
                    <a:pt x="1325" y="544"/>
                  </a:cubicBezTo>
                  <a:close/>
                  <a:moveTo>
                    <a:pt x="1325" y="0"/>
                  </a:moveTo>
                  <a:cubicBezTo>
                    <a:pt x="828" y="0"/>
                    <a:pt x="380" y="298"/>
                    <a:pt x="191" y="758"/>
                  </a:cubicBezTo>
                  <a:cubicBezTo>
                    <a:pt x="0" y="1216"/>
                    <a:pt x="106" y="1744"/>
                    <a:pt x="457" y="2095"/>
                  </a:cubicBezTo>
                  <a:cubicBezTo>
                    <a:pt x="691" y="2330"/>
                    <a:pt x="1006" y="2454"/>
                    <a:pt x="1325" y="2454"/>
                  </a:cubicBezTo>
                  <a:cubicBezTo>
                    <a:pt x="1483" y="2454"/>
                    <a:pt x="1643" y="2424"/>
                    <a:pt x="1794" y="2361"/>
                  </a:cubicBezTo>
                  <a:cubicBezTo>
                    <a:pt x="2253" y="2172"/>
                    <a:pt x="2552" y="1724"/>
                    <a:pt x="2552" y="1226"/>
                  </a:cubicBezTo>
                  <a:cubicBezTo>
                    <a:pt x="2551" y="549"/>
                    <a:pt x="2001"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1" name="Google Shape;6691;p63"/>
            <p:cNvSpPr/>
            <p:nvPr/>
          </p:nvSpPr>
          <p:spPr>
            <a:xfrm>
              <a:off x="3369800" y="2897775"/>
              <a:ext cx="63825" cy="61400"/>
            </a:xfrm>
            <a:custGeom>
              <a:avLst/>
              <a:gdLst/>
              <a:ahLst/>
              <a:cxnLst/>
              <a:rect l="l" t="t" r="r" b="b"/>
              <a:pathLst>
                <a:path w="2553" h="2456" extrusionOk="0">
                  <a:moveTo>
                    <a:pt x="1228" y="546"/>
                  </a:moveTo>
                  <a:cubicBezTo>
                    <a:pt x="1603" y="546"/>
                    <a:pt x="1909" y="852"/>
                    <a:pt x="1909" y="1228"/>
                  </a:cubicBezTo>
                  <a:cubicBezTo>
                    <a:pt x="1909" y="1504"/>
                    <a:pt x="1743" y="1753"/>
                    <a:pt x="1487" y="1858"/>
                  </a:cubicBezTo>
                  <a:cubicBezTo>
                    <a:pt x="1403" y="1893"/>
                    <a:pt x="1314" y="1910"/>
                    <a:pt x="1226" y="1910"/>
                  </a:cubicBezTo>
                  <a:cubicBezTo>
                    <a:pt x="1049" y="1910"/>
                    <a:pt x="875" y="1841"/>
                    <a:pt x="744" y="1711"/>
                  </a:cubicBezTo>
                  <a:cubicBezTo>
                    <a:pt x="549" y="1515"/>
                    <a:pt x="490" y="1222"/>
                    <a:pt x="596" y="966"/>
                  </a:cubicBezTo>
                  <a:cubicBezTo>
                    <a:pt x="702" y="712"/>
                    <a:pt x="952" y="546"/>
                    <a:pt x="1228" y="546"/>
                  </a:cubicBezTo>
                  <a:close/>
                  <a:moveTo>
                    <a:pt x="1228" y="0"/>
                  </a:moveTo>
                  <a:cubicBezTo>
                    <a:pt x="551" y="2"/>
                    <a:pt x="1" y="551"/>
                    <a:pt x="0" y="1228"/>
                  </a:cubicBezTo>
                  <a:cubicBezTo>
                    <a:pt x="0" y="1724"/>
                    <a:pt x="300" y="2172"/>
                    <a:pt x="758" y="2361"/>
                  </a:cubicBezTo>
                  <a:cubicBezTo>
                    <a:pt x="909" y="2424"/>
                    <a:pt x="1069" y="2455"/>
                    <a:pt x="1227" y="2455"/>
                  </a:cubicBezTo>
                  <a:cubicBezTo>
                    <a:pt x="1547" y="2455"/>
                    <a:pt x="1861" y="2330"/>
                    <a:pt x="2095" y="2095"/>
                  </a:cubicBezTo>
                  <a:cubicBezTo>
                    <a:pt x="2446" y="1744"/>
                    <a:pt x="2552" y="1217"/>
                    <a:pt x="2361" y="758"/>
                  </a:cubicBezTo>
                  <a:cubicBezTo>
                    <a:pt x="2172" y="300"/>
                    <a:pt x="1724" y="0"/>
                    <a:pt x="1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2" name="Google Shape;6692;p63"/>
            <p:cNvSpPr/>
            <p:nvPr/>
          </p:nvSpPr>
          <p:spPr>
            <a:xfrm>
              <a:off x="3438850" y="2933050"/>
              <a:ext cx="63775" cy="61400"/>
            </a:xfrm>
            <a:custGeom>
              <a:avLst/>
              <a:gdLst/>
              <a:ahLst/>
              <a:cxnLst/>
              <a:rect l="l" t="t" r="r" b="b"/>
              <a:pathLst>
                <a:path w="2551" h="2456" extrusionOk="0">
                  <a:moveTo>
                    <a:pt x="1228" y="546"/>
                  </a:moveTo>
                  <a:cubicBezTo>
                    <a:pt x="1504" y="546"/>
                    <a:pt x="1752" y="714"/>
                    <a:pt x="1858" y="968"/>
                  </a:cubicBezTo>
                  <a:cubicBezTo>
                    <a:pt x="1963" y="1223"/>
                    <a:pt x="1904" y="1517"/>
                    <a:pt x="1709" y="1711"/>
                  </a:cubicBezTo>
                  <a:cubicBezTo>
                    <a:pt x="1579" y="1841"/>
                    <a:pt x="1405" y="1911"/>
                    <a:pt x="1227" y="1911"/>
                  </a:cubicBezTo>
                  <a:cubicBezTo>
                    <a:pt x="1139" y="1911"/>
                    <a:pt x="1051" y="1894"/>
                    <a:pt x="966" y="1859"/>
                  </a:cubicBezTo>
                  <a:cubicBezTo>
                    <a:pt x="712" y="1753"/>
                    <a:pt x="545" y="1505"/>
                    <a:pt x="546" y="1229"/>
                  </a:cubicBezTo>
                  <a:cubicBezTo>
                    <a:pt x="546" y="852"/>
                    <a:pt x="852" y="548"/>
                    <a:pt x="1228" y="546"/>
                  </a:cubicBezTo>
                  <a:close/>
                  <a:moveTo>
                    <a:pt x="1227" y="1"/>
                  </a:moveTo>
                  <a:cubicBezTo>
                    <a:pt x="1069" y="1"/>
                    <a:pt x="909" y="31"/>
                    <a:pt x="758" y="94"/>
                  </a:cubicBezTo>
                  <a:cubicBezTo>
                    <a:pt x="300" y="284"/>
                    <a:pt x="0" y="731"/>
                    <a:pt x="0" y="1228"/>
                  </a:cubicBezTo>
                  <a:cubicBezTo>
                    <a:pt x="1" y="1905"/>
                    <a:pt x="549" y="2454"/>
                    <a:pt x="1228" y="2455"/>
                  </a:cubicBezTo>
                  <a:cubicBezTo>
                    <a:pt x="1724" y="2455"/>
                    <a:pt x="2172" y="2157"/>
                    <a:pt x="2361" y="1698"/>
                  </a:cubicBezTo>
                  <a:cubicBezTo>
                    <a:pt x="2551" y="1239"/>
                    <a:pt x="2446" y="711"/>
                    <a:pt x="2095" y="360"/>
                  </a:cubicBezTo>
                  <a:cubicBezTo>
                    <a:pt x="1861" y="125"/>
                    <a:pt x="1547" y="1"/>
                    <a:pt x="1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3" name="Google Shape;6693;p63"/>
            <p:cNvSpPr/>
            <p:nvPr/>
          </p:nvSpPr>
          <p:spPr>
            <a:xfrm>
              <a:off x="3497125" y="2790975"/>
              <a:ext cx="66875" cy="71350"/>
            </a:xfrm>
            <a:custGeom>
              <a:avLst/>
              <a:gdLst/>
              <a:ahLst/>
              <a:cxnLst/>
              <a:rect l="l" t="t" r="r" b="b"/>
              <a:pathLst>
                <a:path w="2675" h="2854" extrusionOk="0">
                  <a:moveTo>
                    <a:pt x="1296" y="547"/>
                  </a:moveTo>
                  <a:cubicBezTo>
                    <a:pt x="1422" y="547"/>
                    <a:pt x="1551" y="592"/>
                    <a:pt x="1672" y="677"/>
                  </a:cubicBezTo>
                  <a:cubicBezTo>
                    <a:pt x="1851" y="807"/>
                    <a:pt x="1986" y="1011"/>
                    <a:pt x="2051" y="1252"/>
                  </a:cubicBezTo>
                  <a:cubicBezTo>
                    <a:pt x="2115" y="1491"/>
                    <a:pt x="2099" y="1735"/>
                    <a:pt x="2008" y="1937"/>
                  </a:cubicBezTo>
                  <a:cubicBezTo>
                    <a:pt x="1926" y="2121"/>
                    <a:pt x="1788" y="2246"/>
                    <a:pt x="1623" y="2290"/>
                  </a:cubicBezTo>
                  <a:cubicBezTo>
                    <a:pt x="1578" y="2302"/>
                    <a:pt x="1532" y="2308"/>
                    <a:pt x="1486" y="2308"/>
                  </a:cubicBezTo>
                  <a:cubicBezTo>
                    <a:pt x="1165" y="2308"/>
                    <a:pt x="845" y="2020"/>
                    <a:pt x="734" y="1604"/>
                  </a:cubicBezTo>
                  <a:cubicBezTo>
                    <a:pt x="606" y="1128"/>
                    <a:pt x="798" y="661"/>
                    <a:pt x="1161" y="564"/>
                  </a:cubicBezTo>
                  <a:lnTo>
                    <a:pt x="1161" y="566"/>
                  </a:lnTo>
                  <a:cubicBezTo>
                    <a:pt x="1205" y="553"/>
                    <a:pt x="1250" y="547"/>
                    <a:pt x="1296" y="547"/>
                  </a:cubicBezTo>
                  <a:close/>
                  <a:moveTo>
                    <a:pt x="1298" y="1"/>
                  </a:moveTo>
                  <a:cubicBezTo>
                    <a:pt x="1205" y="1"/>
                    <a:pt x="1112" y="13"/>
                    <a:pt x="1020" y="37"/>
                  </a:cubicBezTo>
                  <a:cubicBezTo>
                    <a:pt x="366" y="213"/>
                    <a:pt x="1" y="978"/>
                    <a:pt x="206" y="1745"/>
                  </a:cubicBezTo>
                  <a:cubicBezTo>
                    <a:pt x="384" y="2403"/>
                    <a:pt x="924" y="2852"/>
                    <a:pt x="1488" y="2852"/>
                  </a:cubicBezTo>
                  <a:cubicBezTo>
                    <a:pt x="1489" y="2852"/>
                    <a:pt x="1490" y="2852"/>
                    <a:pt x="1491" y="2852"/>
                  </a:cubicBezTo>
                  <a:lnTo>
                    <a:pt x="1491" y="2854"/>
                  </a:lnTo>
                  <a:cubicBezTo>
                    <a:pt x="1584" y="2854"/>
                    <a:pt x="1675" y="2842"/>
                    <a:pt x="1764" y="2817"/>
                  </a:cubicBezTo>
                  <a:cubicBezTo>
                    <a:pt x="2092" y="2730"/>
                    <a:pt x="2355" y="2497"/>
                    <a:pt x="2506" y="2162"/>
                  </a:cubicBezTo>
                  <a:cubicBezTo>
                    <a:pt x="2650" y="1845"/>
                    <a:pt x="2675" y="1472"/>
                    <a:pt x="2578" y="1111"/>
                  </a:cubicBezTo>
                  <a:cubicBezTo>
                    <a:pt x="2481" y="748"/>
                    <a:pt x="2272" y="438"/>
                    <a:pt x="1990" y="236"/>
                  </a:cubicBezTo>
                  <a:cubicBezTo>
                    <a:pt x="1775" y="80"/>
                    <a:pt x="1537" y="1"/>
                    <a:pt x="1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4" name="Google Shape;6694;p63"/>
            <p:cNvSpPr/>
            <p:nvPr/>
          </p:nvSpPr>
          <p:spPr>
            <a:xfrm>
              <a:off x="3332750" y="2705125"/>
              <a:ext cx="13675" cy="13675"/>
            </a:xfrm>
            <a:custGeom>
              <a:avLst/>
              <a:gdLst/>
              <a:ahLst/>
              <a:cxnLst/>
              <a:rect l="l" t="t" r="r" b="b"/>
              <a:pathLst>
                <a:path w="547" h="547" extrusionOk="0">
                  <a:moveTo>
                    <a:pt x="274" y="0"/>
                  </a:moveTo>
                  <a:cubicBezTo>
                    <a:pt x="124" y="0"/>
                    <a:pt x="0" y="123"/>
                    <a:pt x="0" y="273"/>
                  </a:cubicBezTo>
                  <a:cubicBezTo>
                    <a:pt x="0" y="424"/>
                    <a:pt x="124" y="546"/>
                    <a:pt x="274" y="546"/>
                  </a:cubicBezTo>
                  <a:cubicBezTo>
                    <a:pt x="425" y="546"/>
                    <a:pt x="547" y="424"/>
                    <a:pt x="547" y="273"/>
                  </a:cubicBezTo>
                  <a:cubicBezTo>
                    <a:pt x="547" y="123"/>
                    <a:pt x="425"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95" name="Google Shape;6695;p63"/>
          <p:cNvGrpSpPr/>
          <p:nvPr/>
        </p:nvGrpSpPr>
        <p:grpSpPr>
          <a:xfrm>
            <a:off x="1589961" y="2781421"/>
            <a:ext cx="421891" cy="417823"/>
            <a:chOff x="236275" y="2675225"/>
            <a:chExt cx="352575" cy="349175"/>
          </a:xfrm>
        </p:grpSpPr>
        <p:sp>
          <p:nvSpPr>
            <p:cNvPr id="6696" name="Google Shape;6696;p63"/>
            <p:cNvSpPr/>
            <p:nvPr/>
          </p:nvSpPr>
          <p:spPr>
            <a:xfrm>
              <a:off x="236275" y="2675225"/>
              <a:ext cx="352575" cy="349175"/>
            </a:xfrm>
            <a:custGeom>
              <a:avLst/>
              <a:gdLst/>
              <a:ahLst/>
              <a:cxnLst/>
              <a:rect l="l" t="t" r="r" b="b"/>
              <a:pathLst>
                <a:path w="14103" h="13967" extrusionOk="0">
                  <a:moveTo>
                    <a:pt x="13495" y="2067"/>
                  </a:moveTo>
                  <a:cubicBezTo>
                    <a:pt x="13495" y="2068"/>
                    <a:pt x="13495" y="2068"/>
                    <a:pt x="13495" y="2068"/>
                  </a:cubicBezTo>
                  <a:lnTo>
                    <a:pt x="13495" y="2067"/>
                  </a:lnTo>
                  <a:close/>
                  <a:moveTo>
                    <a:pt x="11143" y="559"/>
                  </a:moveTo>
                  <a:lnTo>
                    <a:pt x="11143" y="559"/>
                  </a:lnTo>
                  <a:cubicBezTo>
                    <a:pt x="11319" y="582"/>
                    <a:pt x="11523" y="640"/>
                    <a:pt x="11746" y="731"/>
                  </a:cubicBezTo>
                  <a:cubicBezTo>
                    <a:pt x="12281" y="949"/>
                    <a:pt x="12864" y="1334"/>
                    <a:pt x="13266" y="1738"/>
                  </a:cubicBezTo>
                  <a:cubicBezTo>
                    <a:pt x="13484" y="1956"/>
                    <a:pt x="13495" y="2054"/>
                    <a:pt x="13495" y="2067"/>
                  </a:cubicBezTo>
                  <a:lnTo>
                    <a:pt x="13495" y="2067"/>
                  </a:lnTo>
                  <a:cubicBezTo>
                    <a:pt x="13494" y="2068"/>
                    <a:pt x="13479" y="2104"/>
                    <a:pt x="13370" y="2162"/>
                  </a:cubicBezTo>
                  <a:cubicBezTo>
                    <a:pt x="13263" y="2220"/>
                    <a:pt x="13115" y="2269"/>
                    <a:pt x="12971" y="2319"/>
                  </a:cubicBezTo>
                  <a:lnTo>
                    <a:pt x="12850" y="2362"/>
                  </a:lnTo>
                  <a:cubicBezTo>
                    <a:pt x="12457" y="1617"/>
                    <a:pt x="11867" y="993"/>
                    <a:pt x="11143" y="559"/>
                  </a:cubicBezTo>
                  <a:close/>
                  <a:moveTo>
                    <a:pt x="5401" y="4517"/>
                  </a:moveTo>
                  <a:cubicBezTo>
                    <a:pt x="5469" y="4517"/>
                    <a:pt x="5538" y="4543"/>
                    <a:pt x="5591" y="4595"/>
                  </a:cubicBezTo>
                  <a:lnTo>
                    <a:pt x="6435" y="5440"/>
                  </a:lnTo>
                  <a:cubicBezTo>
                    <a:pt x="6431" y="5446"/>
                    <a:pt x="6425" y="5450"/>
                    <a:pt x="6420" y="5454"/>
                  </a:cubicBezTo>
                  <a:lnTo>
                    <a:pt x="6300" y="5575"/>
                  </a:lnTo>
                  <a:cubicBezTo>
                    <a:pt x="6168" y="5601"/>
                    <a:pt x="6022" y="5625"/>
                    <a:pt x="5868" y="5645"/>
                  </a:cubicBezTo>
                  <a:lnTo>
                    <a:pt x="5204" y="4982"/>
                  </a:lnTo>
                  <a:cubicBezTo>
                    <a:pt x="5099" y="4874"/>
                    <a:pt x="5100" y="4703"/>
                    <a:pt x="5206" y="4597"/>
                  </a:cubicBezTo>
                  <a:lnTo>
                    <a:pt x="5207" y="4597"/>
                  </a:lnTo>
                  <a:cubicBezTo>
                    <a:pt x="5261" y="4544"/>
                    <a:pt x="5331" y="4517"/>
                    <a:pt x="5401" y="4517"/>
                  </a:cubicBezTo>
                  <a:close/>
                  <a:moveTo>
                    <a:pt x="7087" y="5724"/>
                  </a:moveTo>
                  <a:cubicBezTo>
                    <a:pt x="7188" y="5724"/>
                    <a:pt x="7289" y="5762"/>
                    <a:pt x="7366" y="5839"/>
                  </a:cubicBezTo>
                  <a:cubicBezTo>
                    <a:pt x="7520" y="5995"/>
                    <a:pt x="7520" y="6244"/>
                    <a:pt x="7366" y="6398"/>
                  </a:cubicBezTo>
                  <a:lnTo>
                    <a:pt x="7009" y="6757"/>
                  </a:lnTo>
                  <a:cubicBezTo>
                    <a:pt x="6932" y="6830"/>
                    <a:pt x="6834" y="6866"/>
                    <a:pt x="6735" y="6866"/>
                  </a:cubicBezTo>
                  <a:cubicBezTo>
                    <a:pt x="6634" y="6866"/>
                    <a:pt x="6532" y="6828"/>
                    <a:pt x="6456" y="6751"/>
                  </a:cubicBezTo>
                  <a:cubicBezTo>
                    <a:pt x="6303" y="6598"/>
                    <a:pt x="6300" y="6353"/>
                    <a:pt x="6450" y="6197"/>
                  </a:cubicBezTo>
                  <a:lnTo>
                    <a:pt x="6806" y="5840"/>
                  </a:lnTo>
                  <a:cubicBezTo>
                    <a:pt x="6884" y="5762"/>
                    <a:pt x="6985" y="5724"/>
                    <a:pt x="7087" y="5724"/>
                  </a:cubicBezTo>
                  <a:close/>
                  <a:moveTo>
                    <a:pt x="9643" y="572"/>
                  </a:moveTo>
                  <a:cubicBezTo>
                    <a:pt x="10360" y="691"/>
                    <a:pt x="11082" y="1074"/>
                    <a:pt x="11648" y="1640"/>
                  </a:cubicBezTo>
                  <a:cubicBezTo>
                    <a:pt x="12215" y="2206"/>
                    <a:pt x="12598" y="2929"/>
                    <a:pt x="12717" y="3645"/>
                  </a:cubicBezTo>
                  <a:cubicBezTo>
                    <a:pt x="11160" y="4773"/>
                    <a:pt x="9919" y="5808"/>
                    <a:pt x="8737" y="6968"/>
                  </a:cubicBezTo>
                  <a:lnTo>
                    <a:pt x="8018" y="6250"/>
                  </a:lnTo>
                  <a:cubicBezTo>
                    <a:pt x="8024" y="6206"/>
                    <a:pt x="8027" y="6162"/>
                    <a:pt x="8027" y="6118"/>
                  </a:cubicBezTo>
                  <a:cubicBezTo>
                    <a:pt x="8028" y="5651"/>
                    <a:pt x="7685" y="5255"/>
                    <a:pt x="7222" y="5189"/>
                  </a:cubicBezTo>
                  <a:cubicBezTo>
                    <a:pt x="7605" y="4792"/>
                    <a:pt x="7987" y="4378"/>
                    <a:pt x="8357" y="3952"/>
                  </a:cubicBezTo>
                  <a:cubicBezTo>
                    <a:pt x="8454" y="3839"/>
                    <a:pt x="8442" y="3667"/>
                    <a:pt x="8329" y="3569"/>
                  </a:cubicBezTo>
                  <a:cubicBezTo>
                    <a:pt x="8278" y="3524"/>
                    <a:pt x="8214" y="3502"/>
                    <a:pt x="8151" y="3502"/>
                  </a:cubicBezTo>
                  <a:cubicBezTo>
                    <a:pt x="8075" y="3502"/>
                    <a:pt x="8000" y="3533"/>
                    <a:pt x="7946" y="3594"/>
                  </a:cubicBezTo>
                  <a:cubicBezTo>
                    <a:pt x="7541" y="4058"/>
                    <a:pt x="7124" y="4510"/>
                    <a:pt x="6705" y="4937"/>
                  </a:cubicBezTo>
                  <a:lnTo>
                    <a:pt x="6320" y="4551"/>
                  </a:lnTo>
                  <a:cubicBezTo>
                    <a:pt x="7479" y="3371"/>
                    <a:pt x="8516" y="2128"/>
                    <a:pt x="9643" y="572"/>
                  </a:cubicBezTo>
                  <a:close/>
                  <a:moveTo>
                    <a:pt x="5830" y="6202"/>
                  </a:moveTo>
                  <a:lnTo>
                    <a:pt x="5830" y="6202"/>
                  </a:lnTo>
                  <a:cubicBezTo>
                    <a:pt x="5785" y="6353"/>
                    <a:pt x="5777" y="6513"/>
                    <a:pt x="5808" y="6667"/>
                  </a:cubicBezTo>
                  <a:cubicBezTo>
                    <a:pt x="4876" y="7143"/>
                    <a:pt x="3412" y="7277"/>
                    <a:pt x="2589" y="7313"/>
                  </a:cubicBezTo>
                  <a:lnTo>
                    <a:pt x="2918" y="6939"/>
                  </a:lnTo>
                  <a:cubicBezTo>
                    <a:pt x="2992" y="6855"/>
                    <a:pt x="3006" y="6736"/>
                    <a:pt x="2956" y="6636"/>
                  </a:cubicBezTo>
                  <a:lnTo>
                    <a:pt x="2741" y="6205"/>
                  </a:lnTo>
                  <a:lnTo>
                    <a:pt x="2741" y="6205"/>
                  </a:lnTo>
                  <a:cubicBezTo>
                    <a:pt x="3160" y="6270"/>
                    <a:pt x="3665" y="6301"/>
                    <a:pt x="4185" y="6301"/>
                  </a:cubicBezTo>
                  <a:cubicBezTo>
                    <a:pt x="4745" y="6301"/>
                    <a:pt x="5322" y="6266"/>
                    <a:pt x="5830" y="6202"/>
                  </a:cubicBezTo>
                  <a:close/>
                  <a:moveTo>
                    <a:pt x="7765" y="6771"/>
                  </a:moveTo>
                  <a:lnTo>
                    <a:pt x="8610" y="7616"/>
                  </a:lnTo>
                  <a:cubicBezTo>
                    <a:pt x="8661" y="7666"/>
                    <a:pt x="8689" y="7735"/>
                    <a:pt x="8689" y="7807"/>
                  </a:cubicBezTo>
                  <a:cubicBezTo>
                    <a:pt x="8689" y="7879"/>
                    <a:pt x="8660" y="7949"/>
                    <a:pt x="8608" y="7999"/>
                  </a:cubicBezTo>
                  <a:lnTo>
                    <a:pt x="8608" y="7998"/>
                  </a:lnTo>
                  <a:cubicBezTo>
                    <a:pt x="8557" y="8049"/>
                    <a:pt x="8488" y="8078"/>
                    <a:pt x="8416" y="8078"/>
                  </a:cubicBezTo>
                  <a:cubicBezTo>
                    <a:pt x="8344" y="8078"/>
                    <a:pt x="8275" y="8050"/>
                    <a:pt x="8225" y="7999"/>
                  </a:cubicBezTo>
                  <a:lnTo>
                    <a:pt x="7560" y="7337"/>
                  </a:lnTo>
                  <a:cubicBezTo>
                    <a:pt x="7582" y="7184"/>
                    <a:pt x="7605" y="7039"/>
                    <a:pt x="7632" y="6907"/>
                  </a:cubicBezTo>
                  <a:lnTo>
                    <a:pt x="7752" y="6786"/>
                  </a:lnTo>
                  <a:cubicBezTo>
                    <a:pt x="7757" y="6780"/>
                    <a:pt x="7761" y="6776"/>
                    <a:pt x="7765" y="6771"/>
                  </a:cubicBezTo>
                  <a:close/>
                  <a:moveTo>
                    <a:pt x="7489" y="8037"/>
                  </a:moveTo>
                  <a:lnTo>
                    <a:pt x="7596" y="8144"/>
                  </a:lnTo>
                  <a:lnTo>
                    <a:pt x="7473" y="8277"/>
                  </a:lnTo>
                  <a:cubicBezTo>
                    <a:pt x="7478" y="8196"/>
                    <a:pt x="7483" y="8116"/>
                    <a:pt x="7489" y="8037"/>
                  </a:cubicBezTo>
                  <a:close/>
                  <a:moveTo>
                    <a:pt x="7005" y="7376"/>
                  </a:moveTo>
                  <a:lnTo>
                    <a:pt x="7005" y="7376"/>
                  </a:lnTo>
                  <a:cubicBezTo>
                    <a:pt x="6881" y="8354"/>
                    <a:pt x="6864" y="9595"/>
                    <a:pt x="7000" y="10466"/>
                  </a:cubicBezTo>
                  <a:lnTo>
                    <a:pt x="6570" y="10249"/>
                  </a:lnTo>
                  <a:cubicBezTo>
                    <a:pt x="6531" y="10229"/>
                    <a:pt x="6489" y="10220"/>
                    <a:pt x="6448" y="10220"/>
                  </a:cubicBezTo>
                  <a:cubicBezTo>
                    <a:pt x="6382" y="10220"/>
                    <a:pt x="6318" y="10243"/>
                    <a:pt x="6268" y="10287"/>
                  </a:cubicBezTo>
                  <a:lnTo>
                    <a:pt x="5892" y="10616"/>
                  </a:lnTo>
                  <a:cubicBezTo>
                    <a:pt x="5928" y="9795"/>
                    <a:pt x="6063" y="8329"/>
                    <a:pt x="6539" y="7397"/>
                  </a:cubicBezTo>
                  <a:cubicBezTo>
                    <a:pt x="6603" y="7410"/>
                    <a:pt x="6667" y="7417"/>
                    <a:pt x="6731" y="7417"/>
                  </a:cubicBezTo>
                  <a:cubicBezTo>
                    <a:pt x="6823" y="7417"/>
                    <a:pt x="6916" y="7403"/>
                    <a:pt x="7005" y="7376"/>
                  </a:cubicBezTo>
                  <a:close/>
                  <a:moveTo>
                    <a:pt x="6049" y="7156"/>
                  </a:moveTo>
                  <a:cubicBezTo>
                    <a:pt x="5497" y="8249"/>
                    <a:pt x="5369" y="9902"/>
                    <a:pt x="5340" y="10729"/>
                  </a:cubicBezTo>
                  <a:cubicBezTo>
                    <a:pt x="5128" y="10980"/>
                    <a:pt x="4912" y="11238"/>
                    <a:pt x="4688" y="11505"/>
                  </a:cubicBezTo>
                  <a:lnTo>
                    <a:pt x="4688" y="11507"/>
                  </a:lnTo>
                  <a:cubicBezTo>
                    <a:pt x="4382" y="11871"/>
                    <a:pt x="4067" y="12247"/>
                    <a:pt x="3733" y="12643"/>
                  </a:cubicBezTo>
                  <a:cubicBezTo>
                    <a:pt x="3012" y="12527"/>
                    <a:pt x="2284" y="12143"/>
                    <a:pt x="1714" y="11573"/>
                  </a:cubicBezTo>
                  <a:cubicBezTo>
                    <a:pt x="1146" y="11005"/>
                    <a:pt x="760" y="10276"/>
                    <a:pt x="645" y="9555"/>
                  </a:cubicBezTo>
                  <a:cubicBezTo>
                    <a:pt x="1042" y="9221"/>
                    <a:pt x="1418" y="8905"/>
                    <a:pt x="1783" y="8598"/>
                  </a:cubicBezTo>
                  <a:cubicBezTo>
                    <a:pt x="2089" y="8343"/>
                    <a:pt x="2381" y="8097"/>
                    <a:pt x="2666" y="7858"/>
                  </a:cubicBezTo>
                  <a:cubicBezTo>
                    <a:pt x="3536" y="7815"/>
                    <a:pt x="5036" y="7669"/>
                    <a:pt x="6049" y="7156"/>
                  </a:cubicBezTo>
                  <a:close/>
                  <a:moveTo>
                    <a:pt x="633" y="11069"/>
                  </a:moveTo>
                  <a:lnTo>
                    <a:pt x="633" y="11069"/>
                  </a:lnTo>
                  <a:cubicBezTo>
                    <a:pt x="827" y="11394"/>
                    <a:pt x="1061" y="11692"/>
                    <a:pt x="1328" y="11959"/>
                  </a:cubicBezTo>
                  <a:cubicBezTo>
                    <a:pt x="1654" y="12287"/>
                    <a:pt x="2027" y="12561"/>
                    <a:pt x="2435" y="12777"/>
                  </a:cubicBezTo>
                  <a:cubicBezTo>
                    <a:pt x="2422" y="12817"/>
                    <a:pt x="2407" y="12858"/>
                    <a:pt x="2393" y="12897"/>
                  </a:cubicBezTo>
                  <a:lnTo>
                    <a:pt x="2394" y="12897"/>
                  </a:lnTo>
                  <a:cubicBezTo>
                    <a:pt x="2344" y="13040"/>
                    <a:pt x="2293" y="13188"/>
                    <a:pt x="2235" y="13295"/>
                  </a:cubicBezTo>
                  <a:cubicBezTo>
                    <a:pt x="2177" y="13406"/>
                    <a:pt x="2141" y="13420"/>
                    <a:pt x="2141" y="13420"/>
                  </a:cubicBezTo>
                  <a:cubicBezTo>
                    <a:pt x="2141" y="13420"/>
                    <a:pt x="2141" y="13420"/>
                    <a:pt x="2141" y="13420"/>
                  </a:cubicBezTo>
                  <a:cubicBezTo>
                    <a:pt x="2132" y="13420"/>
                    <a:pt x="2033" y="13415"/>
                    <a:pt x="1811" y="13191"/>
                  </a:cubicBezTo>
                  <a:cubicBezTo>
                    <a:pt x="1407" y="12787"/>
                    <a:pt x="1020" y="12203"/>
                    <a:pt x="802" y="11667"/>
                  </a:cubicBezTo>
                  <a:cubicBezTo>
                    <a:pt x="713" y="11445"/>
                    <a:pt x="655" y="11244"/>
                    <a:pt x="633" y="11069"/>
                  </a:cubicBezTo>
                  <a:close/>
                  <a:moveTo>
                    <a:pt x="10968" y="0"/>
                  </a:moveTo>
                  <a:cubicBezTo>
                    <a:pt x="10713" y="0"/>
                    <a:pt x="10495" y="60"/>
                    <a:pt x="10317" y="180"/>
                  </a:cubicBezTo>
                  <a:cubicBezTo>
                    <a:pt x="10068" y="96"/>
                    <a:pt x="9809" y="39"/>
                    <a:pt x="9548" y="10"/>
                  </a:cubicBezTo>
                  <a:cubicBezTo>
                    <a:pt x="9537" y="8"/>
                    <a:pt x="9527" y="8"/>
                    <a:pt x="9516" y="8"/>
                  </a:cubicBezTo>
                  <a:cubicBezTo>
                    <a:pt x="9430" y="8"/>
                    <a:pt x="9348" y="49"/>
                    <a:pt x="9297" y="121"/>
                  </a:cubicBezTo>
                  <a:cubicBezTo>
                    <a:pt x="8149" y="1716"/>
                    <a:pt x="7103" y="2974"/>
                    <a:pt x="5931" y="4168"/>
                  </a:cubicBezTo>
                  <a:cubicBezTo>
                    <a:pt x="5778" y="4037"/>
                    <a:pt x="5589" y="3971"/>
                    <a:pt x="5400" y="3971"/>
                  </a:cubicBezTo>
                  <a:cubicBezTo>
                    <a:pt x="5194" y="3971"/>
                    <a:pt x="4989" y="4049"/>
                    <a:pt x="4830" y="4202"/>
                  </a:cubicBezTo>
                  <a:cubicBezTo>
                    <a:pt x="4528" y="4497"/>
                    <a:pt x="4497" y="4973"/>
                    <a:pt x="4763" y="5302"/>
                  </a:cubicBezTo>
                  <a:cubicBezTo>
                    <a:pt x="4604" y="5448"/>
                    <a:pt x="4441" y="5598"/>
                    <a:pt x="4268" y="5752"/>
                  </a:cubicBezTo>
                  <a:cubicBezTo>
                    <a:pt x="4233" y="5753"/>
                    <a:pt x="4199" y="5753"/>
                    <a:pt x="4165" y="5753"/>
                  </a:cubicBezTo>
                  <a:cubicBezTo>
                    <a:pt x="3426" y="5753"/>
                    <a:pt x="2729" y="5692"/>
                    <a:pt x="2325" y="5551"/>
                  </a:cubicBezTo>
                  <a:cubicBezTo>
                    <a:pt x="2294" y="5540"/>
                    <a:pt x="2263" y="5535"/>
                    <a:pt x="2233" y="5535"/>
                  </a:cubicBezTo>
                  <a:cubicBezTo>
                    <a:pt x="2042" y="5535"/>
                    <a:pt x="1896" y="5742"/>
                    <a:pt x="1992" y="5930"/>
                  </a:cubicBezTo>
                  <a:lnTo>
                    <a:pt x="2388" y="6717"/>
                  </a:lnTo>
                  <a:lnTo>
                    <a:pt x="1771" y="7420"/>
                  </a:lnTo>
                  <a:cubicBezTo>
                    <a:pt x="1657" y="7551"/>
                    <a:pt x="1691" y="7752"/>
                    <a:pt x="1843" y="7837"/>
                  </a:cubicBezTo>
                  <a:cubicBezTo>
                    <a:pt x="1708" y="7951"/>
                    <a:pt x="1572" y="8065"/>
                    <a:pt x="1434" y="8181"/>
                  </a:cubicBezTo>
                  <a:cubicBezTo>
                    <a:pt x="1033" y="8517"/>
                    <a:pt x="619" y="8864"/>
                    <a:pt x="178" y="9235"/>
                  </a:cubicBezTo>
                  <a:cubicBezTo>
                    <a:pt x="109" y="9294"/>
                    <a:pt x="74" y="9384"/>
                    <a:pt x="84" y="9475"/>
                  </a:cubicBezTo>
                  <a:cubicBezTo>
                    <a:pt x="114" y="9736"/>
                    <a:pt x="171" y="9993"/>
                    <a:pt x="253" y="10243"/>
                  </a:cubicBezTo>
                  <a:cubicBezTo>
                    <a:pt x="1" y="10617"/>
                    <a:pt x="15" y="11177"/>
                    <a:pt x="299" y="11873"/>
                  </a:cubicBezTo>
                  <a:cubicBezTo>
                    <a:pt x="541" y="12472"/>
                    <a:pt x="974" y="13125"/>
                    <a:pt x="1426" y="13577"/>
                  </a:cubicBezTo>
                  <a:cubicBezTo>
                    <a:pt x="1600" y="13751"/>
                    <a:pt x="1851" y="13966"/>
                    <a:pt x="2137" y="13966"/>
                  </a:cubicBezTo>
                  <a:cubicBezTo>
                    <a:pt x="2180" y="13966"/>
                    <a:pt x="2222" y="13962"/>
                    <a:pt x="2263" y="13952"/>
                  </a:cubicBezTo>
                  <a:cubicBezTo>
                    <a:pt x="2635" y="13867"/>
                    <a:pt x="2780" y="13447"/>
                    <a:pt x="2909" y="13077"/>
                  </a:cubicBezTo>
                  <a:cubicBezTo>
                    <a:pt x="2918" y="13050"/>
                    <a:pt x="2927" y="13024"/>
                    <a:pt x="2937" y="12997"/>
                  </a:cubicBezTo>
                  <a:cubicBezTo>
                    <a:pt x="3221" y="13100"/>
                    <a:pt x="3514" y="13171"/>
                    <a:pt x="3814" y="13204"/>
                  </a:cubicBezTo>
                  <a:cubicBezTo>
                    <a:pt x="3824" y="13206"/>
                    <a:pt x="3835" y="13206"/>
                    <a:pt x="3845" y="13207"/>
                  </a:cubicBezTo>
                  <a:cubicBezTo>
                    <a:pt x="3926" y="13206"/>
                    <a:pt x="4000" y="13171"/>
                    <a:pt x="4053" y="13110"/>
                  </a:cubicBezTo>
                  <a:cubicBezTo>
                    <a:pt x="4423" y="12670"/>
                    <a:pt x="4771" y="12257"/>
                    <a:pt x="5106" y="11856"/>
                  </a:cubicBezTo>
                  <a:cubicBezTo>
                    <a:pt x="5222" y="11720"/>
                    <a:pt x="5335" y="11583"/>
                    <a:pt x="5447" y="11451"/>
                  </a:cubicBezTo>
                  <a:cubicBezTo>
                    <a:pt x="5491" y="11484"/>
                    <a:pt x="5544" y="11503"/>
                    <a:pt x="5599" y="11503"/>
                  </a:cubicBezTo>
                  <a:cubicBezTo>
                    <a:pt x="5601" y="11503"/>
                    <a:pt x="5603" y="11503"/>
                    <a:pt x="5605" y="11503"/>
                  </a:cubicBezTo>
                  <a:cubicBezTo>
                    <a:pt x="5671" y="11503"/>
                    <a:pt x="5736" y="11479"/>
                    <a:pt x="5786" y="11435"/>
                  </a:cubicBezTo>
                  <a:lnTo>
                    <a:pt x="6489" y="10820"/>
                  </a:lnTo>
                  <a:lnTo>
                    <a:pt x="7275" y="11215"/>
                  </a:lnTo>
                  <a:cubicBezTo>
                    <a:pt x="7316" y="11235"/>
                    <a:pt x="7358" y="11245"/>
                    <a:pt x="7398" y="11245"/>
                  </a:cubicBezTo>
                  <a:cubicBezTo>
                    <a:pt x="7573" y="11245"/>
                    <a:pt x="7721" y="11070"/>
                    <a:pt x="7655" y="10881"/>
                  </a:cubicBezTo>
                  <a:cubicBezTo>
                    <a:pt x="7520" y="10491"/>
                    <a:pt x="7457" y="9826"/>
                    <a:pt x="7454" y="9113"/>
                  </a:cubicBezTo>
                  <a:cubicBezTo>
                    <a:pt x="7643" y="8901"/>
                    <a:pt x="7824" y="8702"/>
                    <a:pt x="8000" y="8511"/>
                  </a:cubicBezTo>
                  <a:cubicBezTo>
                    <a:pt x="8127" y="8586"/>
                    <a:pt x="8269" y="8625"/>
                    <a:pt x="8416" y="8625"/>
                  </a:cubicBezTo>
                  <a:lnTo>
                    <a:pt x="8417" y="8625"/>
                  </a:lnTo>
                  <a:cubicBezTo>
                    <a:pt x="9062" y="8623"/>
                    <a:pt x="9453" y="7914"/>
                    <a:pt x="9107" y="7369"/>
                  </a:cubicBezTo>
                  <a:cubicBezTo>
                    <a:pt x="10306" y="6191"/>
                    <a:pt x="11567" y="5143"/>
                    <a:pt x="13166" y="3992"/>
                  </a:cubicBezTo>
                  <a:cubicBezTo>
                    <a:pt x="13247" y="3935"/>
                    <a:pt x="13289" y="3838"/>
                    <a:pt x="13278" y="3741"/>
                  </a:cubicBezTo>
                  <a:cubicBezTo>
                    <a:pt x="13244" y="3440"/>
                    <a:pt x="13175" y="3146"/>
                    <a:pt x="13071" y="2863"/>
                  </a:cubicBezTo>
                  <a:lnTo>
                    <a:pt x="13150" y="2835"/>
                  </a:lnTo>
                  <a:cubicBezTo>
                    <a:pt x="13520" y="2707"/>
                    <a:pt x="13940" y="2560"/>
                    <a:pt x="14025" y="2189"/>
                  </a:cubicBezTo>
                  <a:cubicBezTo>
                    <a:pt x="14103" y="1851"/>
                    <a:pt x="13849" y="1550"/>
                    <a:pt x="13651" y="1352"/>
                  </a:cubicBezTo>
                  <a:lnTo>
                    <a:pt x="13652" y="1352"/>
                  </a:lnTo>
                  <a:cubicBezTo>
                    <a:pt x="13200" y="901"/>
                    <a:pt x="12548" y="469"/>
                    <a:pt x="11950" y="225"/>
                  </a:cubicBezTo>
                  <a:cubicBezTo>
                    <a:pt x="11582" y="75"/>
                    <a:pt x="11252" y="0"/>
                    <a:pt x="10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697" name="Google Shape;6697;p63"/>
            <p:cNvSpPr/>
            <p:nvPr/>
          </p:nvSpPr>
          <p:spPr>
            <a:xfrm>
              <a:off x="450700" y="2739250"/>
              <a:ext cx="15950" cy="13675"/>
            </a:xfrm>
            <a:custGeom>
              <a:avLst/>
              <a:gdLst/>
              <a:ahLst/>
              <a:cxnLst/>
              <a:rect l="l" t="t" r="r" b="b"/>
              <a:pathLst>
                <a:path w="638" h="547" extrusionOk="0">
                  <a:moveTo>
                    <a:pt x="365" y="1"/>
                  </a:moveTo>
                  <a:cubicBezTo>
                    <a:pt x="121" y="1"/>
                    <a:pt x="0" y="294"/>
                    <a:pt x="172" y="466"/>
                  </a:cubicBezTo>
                  <a:cubicBezTo>
                    <a:pt x="228" y="522"/>
                    <a:pt x="296" y="547"/>
                    <a:pt x="363" y="547"/>
                  </a:cubicBezTo>
                  <a:cubicBezTo>
                    <a:pt x="503" y="547"/>
                    <a:pt x="638" y="438"/>
                    <a:pt x="638" y="274"/>
                  </a:cubicBezTo>
                  <a:cubicBezTo>
                    <a:pt x="638" y="123"/>
                    <a:pt x="514" y="1"/>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698" name="Google Shape;6698;p63"/>
          <p:cNvGrpSpPr/>
          <p:nvPr/>
        </p:nvGrpSpPr>
        <p:grpSpPr>
          <a:xfrm>
            <a:off x="5006936" y="2781436"/>
            <a:ext cx="278598" cy="417793"/>
            <a:chOff x="5580350" y="1571550"/>
            <a:chExt cx="232825" cy="349150"/>
          </a:xfrm>
        </p:grpSpPr>
        <p:sp>
          <p:nvSpPr>
            <p:cNvPr id="6699" name="Google Shape;6699;p63"/>
            <p:cNvSpPr/>
            <p:nvPr/>
          </p:nvSpPr>
          <p:spPr>
            <a:xfrm>
              <a:off x="5608575" y="1571550"/>
              <a:ext cx="177325" cy="177325"/>
            </a:xfrm>
            <a:custGeom>
              <a:avLst/>
              <a:gdLst/>
              <a:ahLst/>
              <a:cxnLst/>
              <a:rect l="l" t="t" r="r" b="b"/>
              <a:pathLst>
                <a:path w="7093" h="7093" extrusionOk="0">
                  <a:moveTo>
                    <a:pt x="3274" y="558"/>
                  </a:moveTo>
                  <a:lnTo>
                    <a:pt x="3274" y="2169"/>
                  </a:lnTo>
                  <a:cubicBezTo>
                    <a:pt x="2606" y="2107"/>
                    <a:pt x="1977" y="1824"/>
                    <a:pt x="1488" y="1364"/>
                  </a:cubicBezTo>
                  <a:cubicBezTo>
                    <a:pt x="1976" y="903"/>
                    <a:pt x="2606" y="620"/>
                    <a:pt x="3274" y="558"/>
                  </a:cubicBezTo>
                  <a:close/>
                  <a:moveTo>
                    <a:pt x="3820" y="558"/>
                  </a:moveTo>
                  <a:cubicBezTo>
                    <a:pt x="4488" y="620"/>
                    <a:pt x="5117" y="903"/>
                    <a:pt x="5606" y="1364"/>
                  </a:cubicBezTo>
                  <a:cubicBezTo>
                    <a:pt x="5115" y="1824"/>
                    <a:pt x="4488" y="2107"/>
                    <a:pt x="3820" y="2169"/>
                  </a:cubicBezTo>
                  <a:lnTo>
                    <a:pt x="3820" y="558"/>
                  </a:lnTo>
                  <a:close/>
                  <a:moveTo>
                    <a:pt x="1128" y="1774"/>
                  </a:moveTo>
                  <a:cubicBezTo>
                    <a:pt x="1716" y="2321"/>
                    <a:pt x="2473" y="2655"/>
                    <a:pt x="3275" y="2716"/>
                  </a:cubicBezTo>
                  <a:lnTo>
                    <a:pt x="3275" y="3273"/>
                  </a:lnTo>
                  <a:lnTo>
                    <a:pt x="559" y="3273"/>
                  </a:lnTo>
                  <a:cubicBezTo>
                    <a:pt x="609" y="2731"/>
                    <a:pt x="805" y="2213"/>
                    <a:pt x="1128" y="1774"/>
                  </a:cubicBezTo>
                  <a:close/>
                  <a:moveTo>
                    <a:pt x="5968" y="1774"/>
                  </a:moveTo>
                  <a:cubicBezTo>
                    <a:pt x="6290" y="2213"/>
                    <a:pt x="6487" y="2731"/>
                    <a:pt x="6536" y="3273"/>
                  </a:cubicBezTo>
                  <a:lnTo>
                    <a:pt x="3820" y="3273"/>
                  </a:lnTo>
                  <a:lnTo>
                    <a:pt x="3820" y="2716"/>
                  </a:lnTo>
                  <a:cubicBezTo>
                    <a:pt x="4622" y="2655"/>
                    <a:pt x="5379" y="2321"/>
                    <a:pt x="5968" y="1774"/>
                  </a:cubicBezTo>
                  <a:close/>
                  <a:moveTo>
                    <a:pt x="6535" y="3819"/>
                  </a:moveTo>
                  <a:cubicBezTo>
                    <a:pt x="6485" y="4361"/>
                    <a:pt x="6289" y="4879"/>
                    <a:pt x="5966" y="5318"/>
                  </a:cubicBezTo>
                  <a:lnTo>
                    <a:pt x="5966" y="5318"/>
                  </a:lnTo>
                  <a:cubicBezTo>
                    <a:pt x="5377" y="4770"/>
                    <a:pt x="4620" y="4437"/>
                    <a:pt x="3819" y="4376"/>
                  </a:cubicBezTo>
                  <a:lnTo>
                    <a:pt x="3819" y="3819"/>
                  </a:lnTo>
                  <a:close/>
                  <a:moveTo>
                    <a:pt x="3274" y="3819"/>
                  </a:moveTo>
                  <a:lnTo>
                    <a:pt x="3274" y="4376"/>
                  </a:lnTo>
                  <a:cubicBezTo>
                    <a:pt x="2472" y="4437"/>
                    <a:pt x="1716" y="4771"/>
                    <a:pt x="1127" y="5318"/>
                  </a:cubicBezTo>
                  <a:cubicBezTo>
                    <a:pt x="804" y="4879"/>
                    <a:pt x="607" y="4361"/>
                    <a:pt x="557" y="3819"/>
                  </a:cubicBezTo>
                  <a:close/>
                  <a:moveTo>
                    <a:pt x="3274" y="4922"/>
                  </a:moveTo>
                  <a:lnTo>
                    <a:pt x="3274" y="6534"/>
                  </a:lnTo>
                  <a:cubicBezTo>
                    <a:pt x="2606" y="6473"/>
                    <a:pt x="1976" y="6189"/>
                    <a:pt x="1488" y="5727"/>
                  </a:cubicBezTo>
                  <a:cubicBezTo>
                    <a:pt x="1977" y="5268"/>
                    <a:pt x="2606" y="4985"/>
                    <a:pt x="3274" y="4922"/>
                  </a:cubicBezTo>
                  <a:close/>
                  <a:moveTo>
                    <a:pt x="3820" y="4922"/>
                  </a:moveTo>
                  <a:cubicBezTo>
                    <a:pt x="4488" y="4985"/>
                    <a:pt x="5117" y="5268"/>
                    <a:pt x="5606" y="5727"/>
                  </a:cubicBezTo>
                  <a:cubicBezTo>
                    <a:pt x="5117" y="6189"/>
                    <a:pt x="4488" y="6473"/>
                    <a:pt x="3820" y="6534"/>
                  </a:cubicBezTo>
                  <a:lnTo>
                    <a:pt x="3820" y="4922"/>
                  </a:lnTo>
                  <a:close/>
                  <a:moveTo>
                    <a:pt x="3547" y="0"/>
                  </a:moveTo>
                  <a:cubicBezTo>
                    <a:pt x="1591" y="0"/>
                    <a:pt x="1" y="1590"/>
                    <a:pt x="1" y="3546"/>
                  </a:cubicBezTo>
                  <a:cubicBezTo>
                    <a:pt x="1" y="5502"/>
                    <a:pt x="1591" y="7092"/>
                    <a:pt x="3547" y="7092"/>
                  </a:cubicBezTo>
                  <a:cubicBezTo>
                    <a:pt x="5503" y="7092"/>
                    <a:pt x="7093" y="5502"/>
                    <a:pt x="7093" y="3546"/>
                  </a:cubicBezTo>
                  <a:cubicBezTo>
                    <a:pt x="7093" y="1590"/>
                    <a:pt x="5503" y="0"/>
                    <a:pt x="3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0" name="Google Shape;6700;p63"/>
            <p:cNvSpPr/>
            <p:nvPr/>
          </p:nvSpPr>
          <p:spPr>
            <a:xfrm>
              <a:off x="5580350" y="1762450"/>
              <a:ext cx="232825" cy="158250"/>
            </a:xfrm>
            <a:custGeom>
              <a:avLst/>
              <a:gdLst/>
              <a:ahLst/>
              <a:cxnLst/>
              <a:rect l="l" t="t" r="r" b="b"/>
              <a:pathLst>
                <a:path w="9313" h="6330" extrusionOk="0">
                  <a:moveTo>
                    <a:pt x="5605" y="1640"/>
                  </a:moveTo>
                  <a:lnTo>
                    <a:pt x="4676" y="2060"/>
                  </a:lnTo>
                  <a:lnTo>
                    <a:pt x="3746" y="1640"/>
                  </a:lnTo>
                  <a:close/>
                  <a:moveTo>
                    <a:pt x="2420" y="1640"/>
                  </a:moveTo>
                  <a:lnTo>
                    <a:pt x="4012" y="2358"/>
                  </a:lnTo>
                  <a:lnTo>
                    <a:pt x="2303" y="3130"/>
                  </a:lnTo>
                  <a:lnTo>
                    <a:pt x="1942" y="2967"/>
                  </a:lnTo>
                  <a:cubicBezTo>
                    <a:pt x="1763" y="2512"/>
                    <a:pt x="1556" y="2068"/>
                    <a:pt x="1322" y="1640"/>
                  </a:cubicBezTo>
                  <a:close/>
                  <a:moveTo>
                    <a:pt x="8030" y="1640"/>
                  </a:moveTo>
                  <a:cubicBezTo>
                    <a:pt x="7796" y="2068"/>
                    <a:pt x="7589" y="2512"/>
                    <a:pt x="7410" y="2967"/>
                  </a:cubicBezTo>
                  <a:lnTo>
                    <a:pt x="7049" y="3130"/>
                  </a:lnTo>
                  <a:lnTo>
                    <a:pt x="5338" y="2358"/>
                  </a:lnTo>
                  <a:lnTo>
                    <a:pt x="6931" y="1640"/>
                  </a:lnTo>
                  <a:close/>
                  <a:moveTo>
                    <a:pt x="4676" y="2657"/>
                  </a:moveTo>
                  <a:lnTo>
                    <a:pt x="6387" y="3430"/>
                  </a:lnTo>
                  <a:lnTo>
                    <a:pt x="4676" y="4202"/>
                  </a:lnTo>
                  <a:lnTo>
                    <a:pt x="2965" y="3430"/>
                  </a:lnTo>
                  <a:lnTo>
                    <a:pt x="4676" y="2657"/>
                  </a:lnTo>
                  <a:close/>
                  <a:moveTo>
                    <a:pt x="2303" y="3729"/>
                  </a:moveTo>
                  <a:lnTo>
                    <a:pt x="4012" y="4501"/>
                  </a:lnTo>
                  <a:lnTo>
                    <a:pt x="2498" y="5186"/>
                  </a:lnTo>
                  <a:cubicBezTo>
                    <a:pt x="2444" y="4706"/>
                    <a:pt x="2348" y="4233"/>
                    <a:pt x="2213" y="3769"/>
                  </a:cubicBezTo>
                  <a:lnTo>
                    <a:pt x="2303" y="3729"/>
                  </a:lnTo>
                  <a:close/>
                  <a:moveTo>
                    <a:pt x="7049" y="3729"/>
                  </a:moveTo>
                  <a:lnTo>
                    <a:pt x="7138" y="3769"/>
                  </a:lnTo>
                  <a:cubicBezTo>
                    <a:pt x="7003" y="4233"/>
                    <a:pt x="6908" y="4706"/>
                    <a:pt x="6852" y="5186"/>
                  </a:cubicBezTo>
                  <a:lnTo>
                    <a:pt x="5338" y="4501"/>
                  </a:lnTo>
                  <a:lnTo>
                    <a:pt x="7049" y="3729"/>
                  </a:lnTo>
                  <a:close/>
                  <a:moveTo>
                    <a:pt x="857" y="1"/>
                  </a:moveTo>
                  <a:cubicBezTo>
                    <a:pt x="438" y="2"/>
                    <a:pt x="87" y="318"/>
                    <a:pt x="43" y="735"/>
                  </a:cubicBezTo>
                  <a:cubicBezTo>
                    <a:pt x="1" y="1152"/>
                    <a:pt x="278" y="1534"/>
                    <a:pt x="689" y="1621"/>
                  </a:cubicBezTo>
                  <a:cubicBezTo>
                    <a:pt x="1272" y="2650"/>
                    <a:pt x="2002" y="4193"/>
                    <a:pt x="2002" y="6058"/>
                  </a:cubicBezTo>
                  <a:cubicBezTo>
                    <a:pt x="2002" y="6208"/>
                    <a:pt x="2125" y="6330"/>
                    <a:pt x="2275" y="6330"/>
                  </a:cubicBezTo>
                  <a:cubicBezTo>
                    <a:pt x="2426" y="6330"/>
                    <a:pt x="2548" y="6208"/>
                    <a:pt x="2548" y="6058"/>
                  </a:cubicBezTo>
                  <a:cubicBezTo>
                    <a:pt x="2548" y="5958"/>
                    <a:pt x="2545" y="5861"/>
                    <a:pt x="2542" y="5764"/>
                  </a:cubicBezTo>
                  <a:lnTo>
                    <a:pt x="4676" y="4801"/>
                  </a:lnTo>
                  <a:lnTo>
                    <a:pt x="6809" y="5764"/>
                  </a:lnTo>
                  <a:cubicBezTo>
                    <a:pt x="6805" y="5861"/>
                    <a:pt x="6804" y="5958"/>
                    <a:pt x="6804" y="6058"/>
                  </a:cubicBezTo>
                  <a:cubicBezTo>
                    <a:pt x="6804" y="6208"/>
                    <a:pt x="6925" y="6330"/>
                    <a:pt x="7077" y="6330"/>
                  </a:cubicBezTo>
                  <a:cubicBezTo>
                    <a:pt x="7226" y="6330"/>
                    <a:pt x="7348" y="6208"/>
                    <a:pt x="7348" y="6058"/>
                  </a:cubicBezTo>
                  <a:cubicBezTo>
                    <a:pt x="7348" y="4193"/>
                    <a:pt x="8080" y="2650"/>
                    <a:pt x="8662" y="1621"/>
                  </a:cubicBezTo>
                  <a:cubicBezTo>
                    <a:pt x="9041" y="1541"/>
                    <a:pt x="9313" y="1206"/>
                    <a:pt x="9313" y="820"/>
                  </a:cubicBezTo>
                  <a:cubicBezTo>
                    <a:pt x="9313" y="368"/>
                    <a:pt x="8946" y="2"/>
                    <a:pt x="8495" y="1"/>
                  </a:cubicBezTo>
                  <a:lnTo>
                    <a:pt x="5903" y="1"/>
                  </a:lnTo>
                  <a:cubicBezTo>
                    <a:pt x="5755" y="5"/>
                    <a:pt x="5638" y="127"/>
                    <a:pt x="5638" y="274"/>
                  </a:cubicBezTo>
                  <a:cubicBezTo>
                    <a:pt x="5638" y="422"/>
                    <a:pt x="5755" y="544"/>
                    <a:pt x="5903" y="547"/>
                  </a:cubicBezTo>
                  <a:lnTo>
                    <a:pt x="8495" y="547"/>
                  </a:lnTo>
                  <a:cubicBezTo>
                    <a:pt x="8645" y="547"/>
                    <a:pt x="8767" y="669"/>
                    <a:pt x="8767" y="820"/>
                  </a:cubicBezTo>
                  <a:cubicBezTo>
                    <a:pt x="8767" y="970"/>
                    <a:pt x="8645" y="1093"/>
                    <a:pt x="8495" y="1093"/>
                  </a:cubicBezTo>
                  <a:lnTo>
                    <a:pt x="857" y="1093"/>
                  </a:lnTo>
                  <a:cubicBezTo>
                    <a:pt x="707" y="1093"/>
                    <a:pt x="583" y="970"/>
                    <a:pt x="583" y="820"/>
                  </a:cubicBezTo>
                  <a:cubicBezTo>
                    <a:pt x="583" y="669"/>
                    <a:pt x="707" y="547"/>
                    <a:pt x="857" y="547"/>
                  </a:cubicBezTo>
                  <a:lnTo>
                    <a:pt x="3448" y="547"/>
                  </a:lnTo>
                  <a:cubicBezTo>
                    <a:pt x="3597" y="544"/>
                    <a:pt x="3714" y="422"/>
                    <a:pt x="3714" y="274"/>
                  </a:cubicBezTo>
                  <a:cubicBezTo>
                    <a:pt x="3714" y="127"/>
                    <a:pt x="3597" y="5"/>
                    <a:pt x="3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1" name="Google Shape;6701;p63"/>
            <p:cNvSpPr/>
            <p:nvPr/>
          </p:nvSpPr>
          <p:spPr>
            <a:xfrm>
              <a:off x="5688100" y="1762450"/>
              <a:ext cx="15975" cy="13725"/>
            </a:xfrm>
            <a:custGeom>
              <a:avLst/>
              <a:gdLst/>
              <a:ahLst/>
              <a:cxnLst/>
              <a:rect l="l" t="t" r="r" b="b"/>
              <a:pathLst>
                <a:path w="639" h="549" extrusionOk="0">
                  <a:moveTo>
                    <a:pt x="366" y="1"/>
                  </a:moveTo>
                  <a:cubicBezTo>
                    <a:pt x="122" y="1"/>
                    <a:pt x="0" y="296"/>
                    <a:pt x="172" y="468"/>
                  </a:cubicBezTo>
                  <a:cubicBezTo>
                    <a:pt x="228" y="523"/>
                    <a:pt x="296" y="548"/>
                    <a:pt x="363" y="548"/>
                  </a:cubicBezTo>
                  <a:cubicBezTo>
                    <a:pt x="504" y="548"/>
                    <a:pt x="639" y="439"/>
                    <a:pt x="639" y="274"/>
                  </a:cubicBezTo>
                  <a:cubicBezTo>
                    <a:pt x="639" y="124"/>
                    <a:pt x="516" y="1"/>
                    <a:pt x="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6702" name="Google Shape;6702;p63"/>
          <p:cNvGrpSpPr/>
          <p:nvPr/>
        </p:nvGrpSpPr>
        <p:grpSpPr>
          <a:xfrm>
            <a:off x="7888169" y="4142991"/>
            <a:ext cx="950203" cy="673944"/>
            <a:chOff x="3995538" y="4842100"/>
            <a:chExt cx="884650" cy="627450"/>
          </a:xfrm>
        </p:grpSpPr>
        <p:sp>
          <p:nvSpPr>
            <p:cNvPr id="6703" name="Google Shape;6703;p63"/>
            <p:cNvSpPr/>
            <p:nvPr/>
          </p:nvSpPr>
          <p:spPr>
            <a:xfrm>
              <a:off x="4001138" y="4842100"/>
              <a:ext cx="873450" cy="627450"/>
            </a:xfrm>
            <a:custGeom>
              <a:avLst/>
              <a:gdLst/>
              <a:ahLst/>
              <a:cxnLst/>
              <a:rect l="l" t="t" r="r" b="b"/>
              <a:pathLst>
                <a:path w="34938" h="25098" extrusionOk="0">
                  <a:moveTo>
                    <a:pt x="11823" y="6564"/>
                  </a:moveTo>
                  <a:cubicBezTo>
                    <a:pt x="12977" y="6564"/>
                    <a:pt x="14395" y="6636"/>
                    <a:pt x="15730" y="6746"/>
                  </a:cubicBezTo>
                  <a:cubicBezTo>
                    <a:pt x="16506" y="6810"/>
                    <a:pt x="17254" y="6886"/>
                    <a:pt x="17906" y="6967"/>
                  </a:cubicBezTo>
                  <a:cubicBezTo>
                    <a:pt x="19167" y="7126"/>
                    <a:pt x="20069" y="7307"/>
                    <a:pt x="20119" y="7458"/>
                  </a:cubicBezTo>
                  <a:cubicBezTo>
                    <a:pt x="20158" y="7581"/>
                    <a:pt x="19506" y="8142"/>
                    <a:pt x="18486" y="8910"/>
                  </a:cubicBezTo>
                  <a:cubicBezTo>
                    <a:pt x="17820" y="9414"/>
                    <a:pt x="16994" y="10010"/>
                    <a:pt x="16103" y="10630"/>
                  </a:cubicBezTo>
                  <a:cubicBezTo>
                    <a:pt x="13989" y="12103"/>
                    <a:pt x="11508" y="13721"/>
                    <a:pt x="9888" y="14635"/>
                  </a:cubicBezTo>
                  <a:cubicBezTo>
                    <a:pt x="9082" y="15089"/>
                    <a:pt x="8490" y="15369"/>
                    <a:pt x="8262" y="15369"/>
                  </a:cubicBezTo>
                  <a:cubicBezTo>
                    <a:pt x="8229" y="15369"/>
                    <a:pt x="8204" y="15363"/>
                    <a:pt x="8186" y="15351"/>
                  </a:cubicBezTo>
                  <a:cubicBezTo>
                    <a:pt x="7549" y="14911"/>
                    <a:pt x="8728" y="7368"/>
                    <a:pt x="9479" y="6828"/>
                  </a:cubicBezTo>
                  <a:cubicBezTo>
                    <a:pt x="9550" y="6776"/>
                    <a:pt x="9671" y="6733"/>
                    <a:pt x="9831" y="6697"/>
                  </a:cubicBezTo>
                  <a:cubicBezTo>
                    <a:pt x="10256" y="6604"/>
                    <a:pt x="10967" y="6564"/>
                    <a:pt x="11823" y="6564"/>
                  </a:cubicBezTo>
                  <a:close/>
                  <a:moveTo>
                    <a:pt x="11287" y="0"/>
                  </a:moveTo>
                  <a:cubicBezTo>
                    <a:pt x="10766" y="0"/>
                    <a:pt x="10263" y="5"/>
                    <a:pt x="9784" y="16"/>
                  </a:cubicBezTo>
                  <a:cubicBezTo>
                    <a:pt x="7164" y="71"/>
                    <a:pt x="5220" y="295"/>
                    <a:pt x="4590" y="750"/>
                  </a:cubicBezTo>
                  <a:cubicBezTo>
                    <a:pt x="2749" y="2078"/>
                    <a:pt x="0" y="18230"/>
                    <a:pt x="436" y="23470"/>
                  </a:cubicBezTo>
                  <a:cubicBezTo>
                    <a:pt x="506" y="24312"/>
                    <a:pt x="659" y="24872"/>
                    <a:pt x="909" y="25046"/>
                  </a:cubicBezTo>
                  <a:cubicBezTo>
                    <a:pt x="912" y="25049"/>
                    <a:pt x="917" y="25052"/>
                    <a:pt x="921" y="25054"/>
                  </a:cubicBezTo>
                  <a:lnTo>
                    <a:pt x="925" y="25056"/>
                  </a:lnTo>
                  <a:cubicBezTo>
                    <a:pt x="928" y="25058"/>
                    <a:pt x="932" y="25060"/>
                    <a:pt x="936" y="25063"/>
                  </a:cubicBezTo>
                  <a:lnTo>
                    <a:pt x="939" y="25064"/>
                  </a:lnTo>
                  <a:cubicBezTo>
                    <a:pt x="944" y="25066"/>
                    <a:pt x="949" y="25068"/>
                    <a:pt x="954" y="25070"/>
                  </a:cubicBezTo>
                  <a:cubicBezTo>
                    <a:pt x="966" y="25074"/>
                    <a:pt x="978" y="25078"/>
                    <a:pt x="990" y="25082"/>
                  </a:cubicBezTo>
                  <a:cubicBezTo>
                    <a:pt x="1029" y="25092"/>
                    <a:pt x="1074" y="25097"/>
                    <a:pt x="1127" y="25097"/>
                  </a:cubicBezTo>
                  <a:cubicBezTo>
                    <a:pt x="1272" y="25097"/>
                    <a:pt x="1469" y="25057"/>
                    <a:pt x="1711" y="24981"/>
                  </a:cubicBezTo>
                  <a:lnTo>
                    <a:pt x="1713" y="24981"/>
                  </a:lnTo>
                  <a:cubicBezTo>
                    <a:pt x="1755" y="24968"/>
                    <a:pt x="1798" y="24954"/>
                    <a:pt x="1843" y="24939"/>
                  </a:cubicBezTo>
                  <a:lnTo>
                    <a:pt x="1851" y="24936"/>
                  </a:lnTo>
                  <a:lnTo>
                    <a:pt x="1887" y="24924"/>
                  </a:lnTo>
                  <a:lnTo>
                    <a:pt x="1897" y="24921"/>
                  </a:lnTo>
                  <a:lnTo>
                    <a:pt x="1938" y="24905"/>
                  </a:lnTo>
                  <a:lnTo>
                    <a:pt x="1940" y="24905"/>
                  </a:lnTo>
                  <a:lnTo>
                    <a:pt x="1985" y="24889"/>
                  </a:lnTo>
                  <a:lnTo>
                    <a:pt x="2000" y="24883"/>
                  </a:lnTo>
                  <a:lnTo>
                    <a:pt x="2029" y="24872"/>
                  </a:lnTo>
                  <a:lnTo>
                    <a:pt x="2048" y="24865"/>
                  </a:lnTo>
                  <a:lnTo>
                    <a:pt x="2075" y="24855"/>
                  </a:lnTo>
                  <a:lnTo>
                    <a:pt x="2096" y="24847"/>
                  </a:lnTo>
                  <a:lnTo>
                    <a:pt x="2120" y="24838"/>
                  </a:lnTo>
                  <a:cubicBezTo>
                    <a:pt x="2135" y="24831"/>
                    <a:pt x="2150" y="24826"/>
                    <a:pt x="2166" y="24820"/>
                  </a:cubicBezTo>
                  <a:lnTo>
                    <a:pt x="2182" y="24813"/>
                  </a:lnTo>
                  <a:lnTo>
                    <a:pt x="2213" y="24801"/>
                  </a:lnTo>
                  <a:lnTo>
                    <a:pt x="2228" y="24795"/>
                  </a:lnTo>
                  <a:lnTo>
                    <a:pt x="2260" y="24783"/>
                  </a:lnTo>
                  <a:lnTo>
                    <a:pt x="2270" y="24778"/>
                  </a:lnTo>
                  <a:cubicBezTo>
                    <a:pt x="3862" y="24134"/>
                    <a:pt x="6641" y="22561"/>
                    <a:pt x="9929" y="20531"/>
                  </a:cubicBezTo>
                  <a:lnTo>
                    <a:pt x="10156" y="20390"/>
                  </a:lnTo>
                  <a:cubicBezTo>
                    <a:pt x="11847" y="19342"/>
                    <a:pt x="13667" y="18179"/>
                    <a:pt x="15525" y="16962"/>
                  </a:cubicBezTo>
                  <a:lnTo>
                    <a:pt x="15551" y="16944"/>
                  </a:lnTo>
                  <a:lnTo>
                    <a:pt x="15705" y="16844"/>
                  </a:lnTo>
                  <a:lnTo>
                    <a:pt x="15809" y="16775"/>
                  </a:lnTo>
                  <a:lnTo>
                    <a:pt x="15884" y="16726"/>
                  </a:lnTo>
                  <a:lnTo>
                    <a:pt x="16028" y="16630"/>
                  </a:lnTo>
                  <a:lnTo>
                    <a:pt x="16067" y="16605"/>
                  </a:lnTo>
                  <a:lnTo>
                    <a:pt x="16230" y="16499"/>
                  </a:lnTo>
                  <a:lnTo>
                    <a:pt x="16310" y="16446"/>
                  </a:lnTo>
                  <a:cubicBezTo>
                    <a:pt x="16332" y="16431"/>
                    <a:pt x="16355" y="16416"/>
                    <a:pt x="16377" y="16401"/>
                  </a:cubicBezTo>
                  <a:lnTo>
                    <a:pt x="16394" y="16391"/>
                  </a:lnTo>
                  <a:cubicBezTo>
                    <a:pt x="16987" y="16000"/>
                    <a:pt x="17582" y="15604"/>
                    <a:pt x="18178" y="15206"/>
                  </a:cubicBezTo>
                  <a:lnTo>
                    <a:pt x="18212" y="15182"/>
                  </a:lnTo>
                  <a:cubicBezTo>
                    <a:pt x="18319" y="15110"/>
                    <a:pt x="18426" y="15038"/>
                    <a:pt x="18533" y="14967"/>
                  </a:cubicBezTo>
                  <a:cubicBezTo>
                    <a:pt x="18899" y="14721"/>
                    <a:pt x="19265" y="14475"/>
                    <a:pt x="19629" y="14228"/>
                  </a:cubicBezTo>
                  <a:cubicBezTo>
                    <a:pt x="19903" y="14044"/>
                    <a:pt x="20175" y="13858"/>
                    <a:pt x="20447" y="13674"/>
                  </a:cubicBezTo>
                  <a:cubicBezTo>
                    <a:pt x="21517" y="12945"/>
                    <a:pt x="22574" y="12217"/>
                    <a:pt x="23600" y="11501"/>
                  </a:cubicBezTo>
                  <a:cubicBezTo>
                    <a:pt x="27377" y="8866"/>
                    <a:pt x="30730" y="6405"/>
                    <a:pt x="32791" y="4720"/>
                  </a:cubicBezTo>
                  <a:cubicBezTo>
                    <a:pt x="34142" y="3615"/>
                    <a:pt x="34937" y="2845"/>
                    <a:pt x="34930" y="2579"/>
                  </a:cubicBezTo>
                  <a:lnTo>
                    <a:pt x="34930" y="2573"/>
                  </a:lnTo>
                  <a:lnTo>
                    <a:pt x="34930" y="2568"/>
                  </a:lnTo>
                  <a:cubicBezTo>
                    <a:pt x="34930" y="2566"/>
                    <a:pt x="34930" y="2564"/>
                    <a:pt x="34929" y="2562"/>
                  </a:cubicBezTo>
                  <a:cubicBezTo>
                    <a:pt x="34928" y="2559"/>
                    <a:pt x="34929" y="2558"/>
                    <a:pt x="34928" y="2557"/>
                  </a:cubicBezTo>
                  <a:cubicBezTo>
                    <a:pt x="34928" y="2556"/>
                    <a:pt x="34927" y="2551"/>
                    <a:pt x="34926" y="2548"/>
                  </a:cubicBezTo>
                  <a:cubicBezTo>
                    <a:pt x="34860" y="2351"/>
                    <a:pt x="34291" y="2137"/>
                    <a:pt x="33348" y="1921"/>
                  </a:cubicBezTo>
                  <a:cubicBezTo>
                    <a:pt x="31591" y="1515"/>
                    <a:pt x="28539" y="1098"/>
                    <a:pt x="25053" y="756"/>
                  </a:cubicBezTo>
                  <a:cubicBezTo>
                    <a:pt x="22120" y="468"/>
                    <a:pt x="18880" y="234"/>
                    <a:pt x="15854" y="107"/>
                  </a:cubicBezTo>
                  <a:cubicBezTo>
                    <a:pt x="15455" y="89"/>
                    <a:pt x="15059" y="75"/>
                    <a:pt x="14670" y="61"/>
                  </a:cubicBezTo>
                  <a:cubicBezTo>
                    <a:pt x="13487" y="22"/>
                    <a:pt x="12348" y="0"/>
                    <a:pt x="1128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704" name="Google Shape;6704;p63"/>
            <p:cNvGrpSpPr/>
            <p:nvPr/>
          </p:nvGrpSpPr>
          <p:grpSpPr>
            <a:xfrm>
              <a:off x="3995538" y="4842100"/>
              <a:ext cx="884650" cy="627450"/>
              <a:chOff x="3566825" y="4848625"/>
              <a:chExt cx="884650" cy="627450"/>
            </a:xfrm>
          </p:grpSpPr>
          <p:sp>
            <p:nvSpPr>
              <p:cNvPr id="6705" name="Google Shape;6705;p63"/>
              <p:cNvSpPr/>
              <p:nvPr/>
            </p:nvSpPr>
            <p:spPr>
              <a:xfrm>
                <a:off x="3566825" y="4848625"/>
                <a:ext cx="876975" cy="627450"/>
              </a:xfrm>
              <a:custGeom>
                <a:avLst/>
                <a:gdLst/>
                <a:ahLst/>
                <a:cxnLst/>
                <a:rect l="l" t="t" r="r" b="b"/>
                <a:pathLst>
                  <a:path w="35079" h="25098" extrusionOk="0">
                    <a:moveTo>
                      <a:pt x="11823" y="6564"/>
                    </a:moveTo>
                    <a:cubicBezTo>
                      <a:pt x="12978" y="6564"/>
                      <a:pt x="14396" y="6636"/>
                      <a:pt x="15730" y="6747"/>
                    </a:cubicBezTo>
                    <a:cubicBezTo>
                      <a:pt x="16507" y="6809"/>
                      <a:pt x="17254" y="6886"/>
                      <a:pt x="17906" y="6968"/>
                    </a:cubicBezTo>
                    <a:cubicBezTo>
                      <a:pt x="19167" y="7127"/>
                      <a:pt x="20070" y="7306"/>
                      <a:pt x="20120" y="7458"/>
                    </a:cubicBezTo>
                    <a:cubicBezTo>
                      <a:pt x="20159" y="7580"/>
                      <a:pt x="19506" y="8141"/>
                      <a:pt x="18486" y="8909"/>
                    </a:cubicBezTo>
                    <a:cubicBezTo>
                      <a:pt x="17819" y="9414"/>
                      <a:pt x="16994" y="10010"/>
                      <a:pt x="16103" y="10630"/>
                    </a:cubicBezTo>
                    <a:cubicBezTo>
                      <a:pt x="13989" y="12102"/>
                      <a:pt x="11507" y="13722"/>
                      <a:pt x="9889" y="14635"/>
                    </a:cubicBezTo>
                    <a:cubicBezTo>
                      <a:pt x="9081" y="15089"/>
                      <a:pt x="8490" y="15368"/>
                      <a:pt x="8262" y="15368"/>
                    </a:cubicBezTo>
                    <a:cubicBezTo>
                      <a:pt x="8229" y="15368"/>
                      <a:pt x="8203" y="15362"/>
                      <a:pt x="8186" y="15350"/>
                    </a:cubicBezTo>
                    <a:cubicBezTo>
                      <a:pt x="7551" y="14910"/>
                      <a:pt x="8729" y="7368"/>
                      <a:pt x="9479" y="6828"/>
                    </a:cubicBezTo>
                    <a:cubicBezTo>
                      <a:pt x="9550" y="6776"/>
                      <a:pt x="9671" y="6733"/>
                      <a:pt x="9831" y="6697"/>
                    </a:cubicBezTo>
                    <a:cubicBezTo>
                      <a:pt x="10257" y="6604"/>
                      <a:pt x="10968" y="6564"/>
                      <a:pt x="11823" y="6564"/>
                    </a:cubicBezTo>
                    <a:close/>
                    <a:moveTo>
                      <a:pt x="11294" y="0"/>
                    </a:moveTo>
                    <a:cubicBezTo>
                      <a:pt x="10771" y="0"/>
                      <a:pt x="10266" y="6"/>
                      <a:pt x="9785" y="17"/>
                    </a:cubicBezTo>
                    <a:cubicBezTo>
                      <a:pt x="7165" y="72"/>
                      <a:pt x="5220" y="295"/>
                      <a:pt x="4591" y="751"/>
                    </a:cubicBezTo>
                    <a:cubicBezTo>
                      <a:pt x="2750" y="2079"/>
                      <a:pt x="1" y="18231"/>
                      <a:pt x="436" y="23471"/>
                    </a:cubicBezTo>
                    <a:cubicBezTo>
                      <a:pt x="506" y="24313"/>
                      <a:pt x="658" y="24871"/>
                      <a:pt x="908" y="25046"/>
                    </a:cubicBezTo>
                    <a:cubicBezTo>
                      <a:pt x="958" y="25081"/>
                      <a:pt x="1031" y="25097"/>
                      <a:pt x="1126" y="25097"/>
                    </a:cubicBezTo>
                    <a:cubicBezTo>
                      <a:pt x="2130" y="25097"/>
                      <a:pt x="5585" y="23213"/>
                      <a:pt x="9929" y="20531"/>
                    </a:cubicBezTo>
                    <a:cubicBezTo>
                      <a:pt x="11939" y="19289"/>
                      <a:pt x="14141" y="17878"/>
                      <a:pt x="16378" y="16401"/>
                    </a:cubicBezTo>
                    <a:cubicBezTo>
                      <a:pt x="17583" y="15606"/>
                      <a:pt x="18800" y="14793"/>
                      <a:pt x="20000" y="13978"/>
                    </a:cubicBezTo>
                    <a:cubicBezTo>
                      <a:pt x="22580" y="12228"/>
                      <a:pt x="25094" y="10471"/>
                      <a:pt x="27302" y="8875"/>
                    </a:cubicBezTo>
                    <a:cubicBezTo>
                      <a:pt x="31838" y="5597"/>
                      <a:pt x="35078" y="3005"/>
                      <a:pt x="34925" y="2547"/>
                    </a:cubicBezTo>
                    <a:cubicBezTo>
                      <a:pt x="34861" y="2351"/>
                      <a:pt x="34290" y="2137"/>
                      <a:pt x="33349" y="1922"/>
                    </a:cubicBezTo>
                    <a:cubicBezTo>
                      <a:pt x="31591" y="1516"/>
                      <a:pt x="28539" y="1098"/>
                      <a:pt x="25054" y="757"/>
                    </a:cubicBezTo>
                    <a:cubicBezTo>
                      <a:pt x="22120" y="469"/>
                      <a:pt x="18881" y="233"/>
                      <a:pt x="15855" y="108"/>
                    </a:cubicBezTo>
                    <a:cubicBezTo>
                      <a:pt x="15455" y="90"/>
                      <a:pt x="15060" y="74"/>
                      <a:pt x="14670" y="60"/>
                    </a:cubicBezTo>
                    <a:cubicBezTo>
                      <a:pt x="13489" y="22"/>
                      <a:pt x="12353" y="0"/>
                      <a:pt x="1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6" name="Google Shape;6706;p63"/>
              <p:cNvSpPr/>
              <p:nvPr/>
            </p:nvSpPr>
            <p:spPr>
              <a:xfrm>
                <a:off x="3577725" y="4896625"/>
                <a:ext cx="873750" cy="579425"/>
              </a:xfrm>
              <a:custGeom>
                <a:avLst/>
                <a:gdLst/>
                <a:ahLst/>
                <a:cxnLst/>
                <a:rect l="l" t="t" r="r" b="b"/>
                <a:pathLst>
                  <a:path w="34950" h="23177" extrusionOk="0">
                    <a:moveTo>
                      <a:pt x="32913" y="1"/>
                    </a:moveTo>
                    <a:cubicBezTo>
                      <a:pt x="29043" y="3038"/>
                      <a:pt x="15226" y="13580"/>
                      <a:pt x="1" y="21550"/>
                    </a:cubicBezTo>
                    <a:cubicBezTo>
                      <a:pt x="71" y="22392"/>
                      <a:pt x="223" y="22950"/>
                      <a:pt x="473" y="23125"/>
                    </a:cubicBezTo>
                    <a:cubicBezTo>
                      <a:pt x="523" y="23160"/>
                      <a:pt x="596" y="23176"/>
                      <a:pt x="691" y="23176"/>
                    </a:cubicBezTo>
                    <a:cubicBezTo>
                      <a:pt x="4052" y="23176"/>
                      <a:pt x="34949" y="2017"/>
                      <a:pt x="34489" y="627"/>
                    </a:cubicBezTo>
                    <a:cubicBezTo>
                      <a:pt x="34425" y="431"/>
                      <a:pt x="33854" y="217"/>
                      <a:pt x="329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7" name="Google Shape;6707;p63"/>
              <p:cNvSpPr/>
              <p:nvPr/>
            </p:nvSpPr>
            <p:spPr>
              <a:xfrm>
                <a:off x="3627100" y="5401325"/>
                <a:ext cx="31425" cy="38725"/>
              </a:xfrm>
              <a:custGeom>
                <a:avLst/>
                <a:gdLst/>
                <a:ahLst/>
                <a:cxnLst/>
                <a:rect l="l" t="t" r="r" b="b"/>
                <a:pathLst>
                  <a:path w="1257" h="1549" extrusionOk="0">
                    <a:moveTo>
                      <a:pt x="289" y="1"/>
                    </a:moveTo>
                    <a:cubicBezTo>
                      <a:pt x="240" y="1"/>
                      <a:pt x="192" y="14"/>
                      <a:pt x="151" y="44"/>
                    </a:cubicBezTo>
                    <a:cubicBezTo>
                      <a:pt x="37" y="128"/>
                      <a:pt x="1" y="281"/>
                      <a:pt x="80" y="402"/>
                    </a:cubicBezTo>
                    <a:cubicBezTo>
                      <a:pt x="303" y="747"/>
                      <a:pt x="525" y="1090"/>
                      <a:pt x="749" y="1434"/>
                    </a:cubicBezTo>
                    <a:cubicBezTo>
                      <a:pt x="796" y="1506"/>
                      <a:pt x="883" y="1549"/>
                      <a:pt x="969" y="1549"/>
                    </a:cubicBezTo>
                    <a:cubicBezTo>
                      <a:pt x="1018" y="1549"/>
                      <a:pt x="1066" y="1535"/>
                      <a:pt x="1106" y="1505"/>
                    </a:cubicBezTo>
                    <a:cubicBezTo>
                      <a:pt x="1221" y="1421"/>
                      <a:pt x="1257" y="1269"/>
                      <a:pt x="1177"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8" name="Google Shape;6708;p63"/>
              <p:cNvSpPr/>
              <p:nvPr/>
            </p:nvSpPr>
            <p:spPr>
              <a:xfrm>
                <a:off x="3675400" y="5369050"/>
                <a:ext cx="31425" cy="38725"/>
              </a:xfrm>
              <a:custGeom>
                <a:avLst/>
                <a:gdLst/>
                <a:ahLst/>
                <a:cxnLst/>
                <a:rect l="l" t="t" r="r" b="b"/>
                <a:pathLst>
                  <a:path w="1257" h="1549" extrusionOk="0">
                    <a:moveTo>
                      <a:pt x="289" y="0"/>
                    </a:moveTo>
                    <a:cubicBezTo>
                      <a:pt x="240" y="0"/>
                      <a:pt x="191" y="14"/>
                      <a:pt x="151" y="44"/>
                    </a:cubicBezTo>
                    <a:cubicBezTo>
                      <a:pt x="36" y="128"/>
                      <a:pt x="0" y="280"/>
                      <a:pt x="80" y="402"/>
                    </a:cubicBezTo>
                    <a:lnTo>
                      <a:pt x="749" y="1434"/>
                    </a:lnTo>
                    <a:cubicBezTo>
                      <a:pt x="795" y="1506"/>
                      <a:pt x="883" y="1549"/>
                      <a:pt x="969" y="1549"/>
                    </a:cubicBezTo>
                    <a:cubicBezTo>
                      <a:pt x="1018" y="1549"/>
                      <a:pt x="1066" y="1535"/>
                      <a:pt x="1106" y="1505"/>
                    </a:cubicBezTo>
                    <a:cubicBezTo>
                      <a:pt x="1220" y="1421"/>
                      <a:pt x="1256" y="1268"/>
                      <a:pt x="1177" y="1148"/>
                    </a:cubicBezTo>
                    <a:lnTo>
                      <a:pt x="508" y="115"/>
                    </a:lnTo>
                    <a:cubicBezTo>
                      <a:pt x="461" y="43"/>
                      <a:pt x="374" y="0"/>
                      <a:pt x="2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09" name="Google Shape;6709;p63"/>
              <p:cNvSpPr/>
              <p:nvPr/>
            </p:nvSpPr>
            <p:spPr>
              <a:xfrm>
                <a:off x="3723675" y="5336775"/>
                <a:ext cx="31425" cy="38700"/>
              </a:xfrm>
              <a:custGeom>
                <a:avLst/>
                <a:gdLst/>
                <a:ahLst/>
                <a:cxnLst/>
                <a:rect l="l" t="t" r="r" b="b"/>
                <a:pathLst>
                  <a:path w="1257" h="1548" extrusionOk="0">
                    <a:moveTo>
                      <a:pt x="288" y="0"/>
                    </a:moveTo>
                    <a:cubicBezTo>
                      <a:pt x="239" y="0"/>
                      <a:pt x="191" y="14"/>
                      <a:pt x="150" y="44"/>
                    </a:cubicBezTo>
                    <a:cubicBezTo>
                      <a:pt x="37" y="127"/>
                      <a:pt x="1" y="280"/>
                      <a:pt x="79" y="401"/>
                    </a:cubicBezTo>
                    <a:lnTo>
                      <a:pt x="749" y="1434"/>
                    </a:lnTo>
                    <a:cubicBezTo>
                      <a:pt x="796" y="1506"/>
                      <a:pt x="883" y="1548"/>
                      <a:pt x="969" y="1548"/>
                    </a:cubicBezTo>
                    <a:cubicBezTo>
                      <a:pt x="1017" y="1548"/>
                      <a:pt x="1066" y="1534"/>
                      <a:pt x="1106" y="1505"/>
                    </a:cubicBezTo>
                    <a:cubicBezTo>
                      <a:pt x="1221" y="1421"/>
                      <a:pt x="1257" y="1268"/>
                      <a:pt x="1177" y="1147"/>
                    </a:cubicBezTo>
                    <a:cubicBezTo>
                      <a:pt x="955" y="803"/>
                      <a:pt x="731" y="459"/>
                      <a:pt x="509" y="115"/>
                    </a:cubicBezTo>
                    <a:cubicBezTo>
                      <a:pt x="462" y="42"/>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0" name="Google Shape;6710;p63"/>
              <p:cNvSpPr/>
              <p:nvPr/>
            </p:nvSpPr>
            <p:spPr>
              <a:xfrm>
                <a:off x="3771975" y="5304500"/>
                <a:ext cx="31425" cy="38700"/>
              </a:xfrm>
              <a:custGeom>
                <a:avLst/>
                <a:gdLst/>
                <a:ahLst/>
                <a:cxnLst/>
                <a:rect l="l" t="t" r="r" b="b"/>
                <a:pathLst>
                  <a:path w="1257" h="1548" extrusionOk="0">
                    <a:moveTo>
                      <a:pt x="288" y="0"/>
                    </a:moveTo>
                    <a:cubicBezTo>
                      <a:pt x="239" y="0"/>
                      <a:pt x="190" y="14"/>
                      <a:pt x="150" y="43"/>
                    </a:cubicBezTo>
                    <a:cubicBezTo>
                      <a:pt x="36" y="127"/>
                      <a:pt x="0" y="280"/>
                      <a:pt x="79" y="401"/>
                    </a:cubicBezTo>
                    <a:lnTo>
                      <a:pt x="749" y="1433"/>
                    </a:lnTo>
                    <a:cubicBezTo>
                      <a:pt x="795" y="1506"/>
                      <a:pt x="882" y="1548"/>
                      <a:pt x="968" y="1548"/>
                    </a:cubicBezTo>
                    <a:cubicBezTo>
                      <a:pt x="1017" y="1548"/>
                      <a:pt x="1066" y="1534"/>
                      <a:pt x="1106" y="1504"/>
                    </a:cubicBezTo>
                    <a:cubicBezTo>
                      <a:pt x="1220" y="1421"/>
                      <a:pt x="1257" y="1268"/>
                      <a:pt x="1177" y="1147"/>
                    </a:cubicBezTo>
                    <a:lnTo>
                      <a:pt x="508" y="115"/>
                    </a:ln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1" name="Google Shape;6711;p63"/>
              <p:cNvSpPr/>
              <p:nvPr/>
            </p:nvSpPr>
            <p:spPr>
              <a:xfrm>
                <a:off x="3820250" y="5272200"/>
                <a:ext cx="31400" cy="38725"/>
              </a:xfrm>
              <a:custGeom>
                <a:avLst/>
                <a:gdLst/>
                <a:ahLst/>
                <a:cxnLst/>
                <a:rect l="l" t="t" r="r" b="b"/>
                <a:pathLst>
                  <a:path w="1256" h="1549" extrusionOk="0">
                    <a:moveTo>
                      <a:pt x="288" y="0"/>
                    </a:moveTo>
                    <a:cubicBezTo>
                      <a:pt x="239" y="0"/>
                      <a:pt x="191" y="14"/>
                      <a:pt x="150" y="44"/>
                    </a:cubicBezTo>
                    <a:cubicBezTo>
                      <a:pt x="37" y="128"/>
                      <a:pt x="1" y="281"/>
                      <a:pt x="79" y="402"/>
                    </a:cubicBezTo>
                    <a:lnTo>
                      <a:pt x="749" y="1434"/>
                    </a:lnTo>
                    <a:cubicBezTo>
                      <a:pt x="796" y="1506"/>
                      <a:pt x="883" y="1548"/>
                      <a:pt x="969" y="1548"/>
                    </a:cubicBezTo>
                    <a:cubicBezTo>
                      <a:pt x="1018" y="1548"/>
                      <a:pt x="1066" y="1535"/>
                      <a:pt x="1107" y="1505"/>
                    </a:cubicBezTo>
                    <a:cubicBezTo>
                      <a:pt x="1221" y="1421"/>
                      <a:pt x="1256" y="1269"/>
                      <a:pt x="1178" y="1148"/>
                    </a:cubicBezTo>
                    <a:lnTo>
                      <a:pt x="509" y="115"/>
                    </a:lnTo>
                    <a:cubicBezTo>
                      <a:pt x="462" y="43"/>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2" name="Google Shape;6712;p63"/>
              <p:cNvSpPr/>
              <p:nvPr/>
            </p:nvSpPr>
            <p:spPr>
              <a:xfrm>
                <a:off x="3868550" y="5239900"/>
                <a:ext cx="31400" cy="38725"/>
              </a:xfrm>
              <a:custGeom>
                <a:avLst/>
                <a:gdLst/>
                <a:ahLst/>
                <a:cxnLst/>
                <a:rect l="l" t="t" r="r" b="b"/>
                <a:pathLst>
                  <a:path w="1256" h="1549" extrusionOk="0">
                    <a:moveTo>
                      <a:pt x="287" y="1"/>
                    </a:moveTo>
                    <a:cubicBezTo>
                      <a:pt x="238" y="1"/>
                      <a:pt x="190" y="15"/>
                      <a:pt x="150" y="44"/>
                    </a:cubicBezTo>
                    <a:cubicBezTo>
                      <a:pt x="36" y="129"/>
                      <a:pt x="0" y="281"/>
                      <a:pt x="79" y="402"/>
                    </a:cubicBezTo>
                    <a:lnTo>
                      <a:pt x="748" y="1435"/>
                    </a:lnTo>
                    <a:cubicBezTo>
                      <a:pt x="795" y="1507"/>
                      <a:pt x="883" y="1549"/>
                      <a:pt x="969" y="1549"/>
                    </a:cubicBezTo>
                    <a:cubicBezTo>
                      <a:pt x="1018" y="1549"/>
                      <a:pt x="1066" y="1535"/>
                      <a:pt x="1106" y="1506"/>
                    </a:cubicBezTo>
                    <a:cubicBezTo>
                      <a:pt x="1221" y="1422"/>
                      <a:pt x="1256" y="1269"/>
                      <a:pt x="1177" y="1148"/>
                    </a:cubicBezTo>
                    <a:lnTo>
                      <a:pt x="508" y="116"/>
                    </a:ln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3" name="Google Shape;6713;p63"/>
              <p:cNvSpPr/>
              <p:nvPr/>
            </p:nvSpPr>
            <p:spPr>
              <a:xfrm>
                <a:off x="3916825" y="5207625"/>
                <a:ext cx="31425" cy="38725"/>
              </a:xfrm>
              <a:custGeom>
                <a:avLst/>
                <a:gdLst/>
                <a:ahLst/>
                <a:cxnLst/>
                <a:rect l="l" t="t" r="r" b="b"/>
                <a:pathLst>
                  <a:path w="1257" h="1549" extrusionOk="0">
                    <a:moveTo>
                      <a:pt x="288" y="1"/>
                    </a:moveTo>
                    <a:cubicBezTo>
                      <a:pt x="239" y="1"/>
                      <a:pt x="191" y="15"/>
                      <a:pt x="150" y="45"/>
                    </a:cubicBezTo>
                    <a:cubicBezTo>
                      <a:pt x="37" y="129"/>
                      <a:pt x="1" y="281"/>
                      <a:pt x="79" y="402"/>
                    </a:cubicBezTo>
                    <a:cubicBezTo>
                      <a:pt x="302" y="747"/>
                      <a:pt x="526" y="1091"/>
                      <a:pt x="748" y="1435"/>
                    </a:cubicBezTo>
                    <a:cubicBezTo>
                      <a:pt x="796" y="1507"/>
                      <a:pt x="883" y="1549"/>
                      <a:pt x="969" y="1549"/>
                    </a:cubicBezTo>
                    <a:cubicBezTo>
                      <a:pt x="1018" y="1549"/>
                      <a:pt x="1066" y="1535"/>
                      <a:pt x="1107" y="1506"/>
                    </a:cubicBezTo>
                    <a:cubicBezTo>
                      <a:pt x="1221" y="1422"/>
                      <a:pt x="1256" y="1269"/>
                      <a:pt x="1178" y="1148"/>
                    </a:cubicBezTo>
                    <a:cubicBezTo>
                      <a:pt x="955" y="804"/>
                      <a:pt x="731" y="460"/>
                      <a:pt x="509" y="116"/>
                    </a:cubicBezTo>
                    <a:cubicBezTo>
                      <a:pt x="461" y="44"/>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4" name="Google Shape;6714;p63"/>
              <p:cNvSpPr/>
              <p:nvPr/>
            </p:nvSpPr>
            <p:spPr>
              <a:xfrm>
                <a:off x="3965125" y="5175350"/>
                <a:ext cx="31400" cy="38725"/>
              </a:xfrm>
              <a:custGeom>
                <a:avLst/>
                <a:gdLst/>
                <a:ahLst/>
                <a:cxnLst/>
                <a:rect l="l" t="t" r="r" b="b"/>
                <a:pathLst>
                  <a:path w="1256" h="1549" extrusionOk="0">
                    <a:moveTo>
                      <a:pt x="288" y="0"/>
                    </a:moveTo>
                    <a:cubicBezTo>
                      <a:pt x="239" y="0"/>
                      <a:pt x="190" y="14"/>
                      <a:pt x="150" y="44"/>
                    </a:cubicBezTo>
                    <a:cubicBezTo>
                      <a:pt x="35" y="127"/>
                      <a:pt x="0" y="280"/>
                      <a:pt x="79" y="402"/>
                    </a:cubicBezTo>
                    <a:lnTo>
                      <a:pt x="748" y="1434"/>
                    </a:lnTo>
                    <a:cubicBezTo>
                      <a:pt x="795" y="1506"/>
                      <a:pt x="883" y="1549"/>
                      <a:pt x="969" y="1549"/>
                    </a:cubicBezTo>
                    <a:cubicBezTo>
                      <a:pt x="1018" y="1549"/>
                      <a:pt x="1066" y="1535"/>
                      <a:pt x="1106" y="1505"/>
                    </a:cubicBezTo>
                    <a:cubicBezTo>
                      <a:pt x="1220" y="1422"/>
                      <a:pt x="1256" y="1269"/>
                      <a:pt x="1177" y="1147"/>
                    </a:cubicBezTo>
                    <a:cubicBezTo>
                      <a:pt x="953" y="804"/>
                      <a:pt x="731" y="459"/>
                      <a:pt x="508" y="115"/>
                    </a:cubicBez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5" name="Google Shape;6715;p63"/>
              <p:cNvSpPr/>
              <p:nvPr/>
            </p:nvSpPr>
            <p:spPr>
              <a:xfrm>
                <a:off x="4013400" y="5143050"/>
                <a:ext cx="31425" cy="38750"/>
              </a:xfrm>
              <a:custGeom>
                <a:avLst/>
                <a:gdLst/>
                <a:ahLst/>
                <a:cxnLst/>
                <a:rect l="l" t="t" r="r" b="b"/>
                <a:pathLst>
                  <a:path w="1257" h="1550" extrusionOk="0">
                    <a:moveTo>
                      <a:pt x="288" y="1"/>
                    </a:moveTo>
                    <a:cubicBezTo>
                      <a:pt x="239" y="1"/>
                      <a:pt x="191" y="15"/>
                      <a:pt x="150" y="44"/>
                    </a:cubicBezTo>
                    <a:cubicBezTo>
                      <a:pt x="36" y="128"/>
                      <a:pt x="1" y="281"/>
                      <a:pt x="79" y="403"/>
                    </a:cubicBezTo>
                    <a:lnTo>
                      <a:pt x="748" y="1434"/>
                    </a:lnTo>
                    <a:cubicBezTo>
                      <a:pt x="796" y="1507"/>
                      <a:pt x="883" y="1549"/>
                      <a:pt x="970" y="1549"/>
                    </a:cubicBezTo>
                    <a:cubicBezTo>
                      <a:pt x="1018" y="1549"/>
                      <a:pt x="1066" y="1536"/>
                      <a:pt x="1107" y="1506"/>
                    </a:cubicBezTo>
                    <a:cubicBezTo>
                      <a:pt x="1220" y="1421"/>
                      <a:pt x="1256" y="1269"/>
                      <a:pt x="1178" y="1148"/>
                    </a:cubicBezTo>
                    <a:cubicBezTo>
                      <a:pt x="954" y="803"/>
                      <a:pt x="731" y="459"/>
                      <a:pt x="508" y="115"/>
                    </a:cubicBezTo>
                    <a:cubicBezTo>
                      <a:pt x="461" y="43"/>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6" name="Google Shape;6716;p63"/>
              <p:cNvSpPr/>
              <p:nvPr/>
            </p:nvSpPr>
            <p:spPr>
              <a:xfrm>
                <a:off x="4061675" y="5110775"/>
                <a:ext cx="31425" cy="38725"/>
              </a:xfrm>
              <a:custGeom>
                <a:avLst/>
                <a:gdLst/>
                <a:ahLst/>
                <a:cxnLst/>
                <a:rect l="l" t="t" r="r" b="b"/>
                <a:pathLst>
                  <a:path w="1257" h="1549" extrusionOk="0">
                    <a:moveTo>
                      <a:pt x="289" y="1"/>
                    </a:moveTo>
                    <a:cubicBezTo>
                      <a:pt x="240" y="1"/>
                      <a:pt x="191" y="14"/>
                      <a:pt x="151" y="44"/>
                    </a:cubicBezTo>
                    <a:cubicBezTo>
                      <a:pt x="36" y="128"/>
                      <a:pt x="0" y="280"/>
                      <a:pt x="80" y="402"/>
                    </a:cubicBezTo>
                    <a:lnTo>
                      <a:pt x="749" y="1434"/>
                    </a:lnTo>
                    <a:cubicBezTo>
                      <a:pt x="795" y="1506"/>
                      <a:pt x="883" y="1549"/>
                      <a:pt x="969" y="1549"/>
                    </a:cubicBezTo>
                    <a:cubicBezTo>
                      <a:pt x="1018" y="1549"/>
                      <a:pt x="1067" y="1535"/>
                      <a:pt x="1107" y="1505"/>
                    </a:cubicBezTo>
                    <a:cubicBezTo>
                      <a:pt x="1221" y="1421"/>
                      <a:pt x="1257" y="1269"/>
                      <a:pt x="1178"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7" name="Google Shape;6717;p63"/>
              <p:cNvSpPr/>
              <p:nvPr/>
            </p:nvSpPr>
            <p:spPr>
              <a:xfrm>
                <a:off x="4109950" y="5078500"/>
                <a:ext cx="31450" cy="38725"/>
              </a:xfrm>
              <a:custGeom>
                <a:avLst/>
                <a:gdLst/>
                <a:ahLst/>
                <a:cxnLst/>
                <a:rect l="l" t="t" r="r" b="b"/>
                <a:pathLst>
                  <a:path w="1258" h="1549" extrusionOk="0">
                    <a:moveTo>
                      <a:pt x="289" y="1"/>
                    </a:moveTo>
                    <a:cubicBezTo>
                      <a:pt x="240" y="1"/>
                      <a:pt x="192" y="14"/>
                      <a:pt x="151" y="44"/>
                    </a:cubicBezTo>
                    <a:cubicBezTo>
                      <a:pt x="37" y="128"/>
                      <a:pt x="1" y="280"/>
                      <a:pt x="80" y="401"/>
                    </a:cubicBezTo>
                    <a:lnTo>
                      <a:pt x="749" y="1434"/>
                    </a:lnTo>
                    <a:cubicBezTo>
                      <a:pt x="796" y="1506"/>
                      <a:pt x="883" y="1548"/>
                      <a:pt x="969" y="1548"/>
                    </a:cubicBezTo>
                    <a:cubicBezTo>
                      <a:pt x="1018" y="1548"/>
                      <a:pt x="1067" y="1534"/>
                      <a:pt x="1107" y="1505"/>
                    </a:cubicBezTo>
                    <a:cubicBezTo>
                      <a:pt x="1221" y="1421"/>
                      <a:pt x="1257" y="1268"/>
                      <a:pt x="1179" y="1147"/>
                    </a:cubicBezTo>
                    <a:cubicBezTo>
                      <a:pt x="955" y="803"/>
                      <a:pt x="732"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8" name="Google Shape;6718;p63"/>
              <p:cNvSpPr/>
              <p:nvPr/>
            </p:nvSpPr>
            <p:spPr>
              <a:xfrm>
                <a:off x="4158250" y="5046225"/>
                <a:ext cx="31425" cy="38700"/>
              </a:xfrm>
              <a:custGeom>
                <a:avLst/>
                <a:gdLst/>
                <a:ahLst/>
                <a:cxnLst/>
                <a:rect l="l" t="t" r="r" b="b"/>
                <a:pathLst>
                  <a:path w="1257" h="1548" extrusionOk="0">
                    <a:moveTo>
                      <a:pt x="288" y="0"/>
                    </a:moveTo>
                    <a:cubicBezTo>
                      <a:pt x="239" y="0"/>
                      <a:pt x="191" y="14"/>
                      <a:pt x="151" y="44"/>
                    </a:cubicBezTo>
                    <a:cubicBezTo>
                      <a:pt x="36" y="127"/>
                      <a:pt x="0" y="280"/>
                      <a:pt x="80" y="401"/>
                    </a:cubicBezTo>
                    <a:cubicBezTo>
                      <a:pt x="303" y="745"/>
                      <a:pt x="525" y="1090"/>
                      <a:pt x="749" y="1433"/>
                    </a:cubicBezTo>
                    <a:cubicBezTo>
                      <a:pt x="795" y="1506"/>
                      <a:pt x="883" y="1548"/>
                      <a:pt x="969" y="1548"/>
                    </a:cubicBezTo>
                    <a:cubicBezTo>
                      <a:pt x="1018" y="1548"/>
                      <a:pt x="1066" y="1534"/>
                      <a:pt x="1106" y="1504"/>
                    </a:cubicBezTo>
                    <a:cubicBezTo>
                      <a:pt x="1221" y="1421"/>
                      <a:pt x="1257" y="1268"/>
                      <a:pt x="1178" y="1147"/>
                    </a:cubicBezTo>
                    <a:cubicBezTo>
                      <a:pt x="955" y="803"/>
                      <a:pt x="732"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19" name="Google Shape;6719;p63"/>
              <p:cNvSpPr/>
              <p:nvPr/>
            </p:nvSpPr>
            <p:spPr>
              <a:xfrm>
                <a:off x="4206525" y="5013925"/>
                <a:ext cx="31450" cy="38725"/>
              </a:xfrm>
              <a:custGeom>
                <a:avLst/>
                <a:gdLst/>
                <a:ahLst/>
                <a:cxnLst/>
                <a:rect l="l" t="t" r="r" b="b"/>
                <a:pathLst>
                  <a:path w="1258" h="1549" extrusionOk="0">
                    <a:moveTo>
                      <a:pt x="289" y="1"/>
                    </a:moveTo>
                    <a:cubicBezTo>
                      <a:pt x="240" y="1"/>
                      <a:pt x="192" y="14"/>
                      <a:pt x="152" y="44"/>
                    </a:cubicBezTo>
                    <a:cubicBezTo>
                      <a:pt x="37" y="128"/>
                      <a:pt x="1" y="281"/>
                      <a:pt x="79" y="402"/>
                    </a:cubicBezTo>
                    <a:lnTo>
                      <a:pt x="749" y="1434"/>
                    </a:lnTo>
                    <a:cubicBezTo>
                      <a:pt x="796" y="1506"/>
                      <a:pt x="883" y="1549"/>
                      <a:pt x="969" y="1549"/>
                    </a:cubicBezTo>
                    <a:cubicBezTo>
                      <a:pt x="1018" y="1549"/>
                      <a:pt x="1067" y="1535"/>
                      <a:pt x="1107" y="1505"/>
                    </a:cubicBezTo>
                    <a:cubicBezTo>
                      <a:pt x="1221" y="1422"/>
                      <a:pt x="1257" y="1269"/>
                      <a:pt x="1178" y="1148"/>
                    </a:cubicBezTo>
                    <a:cubicBezTo>
                      <a:pt x="955" y="803"/>
                      <a:pt x="731"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0" name="Google Shape;6720;p63"/>
              <p:cNvSpPr/>
              <p:nvPr/>
            </p:nvSpPr>
            <p:spPr>
              <a:xfrm>
                <a:off x="4254825" y="4981650"/>
                <a:ext cx="31400" cy="38725"/>
              </a:xfrm>
              <a:custGeom>
                <a:avLst/>
                <a:gdLst/>
                <a:ahLst/>
                <a:cxnLst/>
                <a:rect l="l" t="t" r="r" b="b"/>
                <a:pathLst>
                  <a:path w="1256" h="1549" extrusionOk="0">
                    <a:moveTo>
                      <a:pt x="288" y="0"/>
                    </a:moveTo>
                    <a:cubicBezTo>
                      <a:pt x="239" y="0"/>
                      <a:pt x="190" y="14"/>
                      <a:pt x="150" y="44"/>
                    </a:cubicBezTo>
                    <a:cubicBezTo>
                      <a:pt x="37" y="128"/>
                      <a:pt x="1" y="281"/>
                      <a:pt x="79" y="401"/>
                    </a:cubicBezTo>
                    <a:lnTo>
                      <a:pt x="749" y="1434"/>
                    </a:lnTo>
                    <a:cubicBezTo>
                      <a:pt x="796" y="1506"/>
                      <a:pt x="883" y="1548"/>
                      <a:pt x="968" y="1548"/>
                    </a:cubicBezTo>
                    <a:cubicBezTo>
                      <a:pt x="1017" y="1548"/>
                      <a:pt x="1066" y="1535"/>
                      <a:pt x="1106" y="1505"/>
                    </a:cubicBezTo>
                    <a:cubicBezTo>
                      <a:pt x="1221" y="1421"/>
                      <a:pt x="1256" y="1269"/>
                      <a:pt x="1177" y="1147"/>
                    </a:cubicBezTo>
                    <a:lnTo>
                      <a:pt x="508" y="115"/>
                    </a:lnTo>
                    <a:cubicBezTo>
                      <a:pt x="462" y="43"/>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1" name="Google Shape;6721;p63"/>
              <p:cNvSpPr/>
              <p:nvPr/>
            </p:nvSpPr>
            <p:spPr>
              <a:xfrm>
                <a:off x="4303125" y="4949350"/>
                <a:ext cx="31400" cy="38750"/>
              </a:xfrm>
              <a:custGeom>
                <a:avLst/>
                <a:gdLst/>
                <a:ahLst/>
                <a:cxnLst/>
                <a:rect l="l" t="t" r="r" b="b"/>
                <a:pathLst>
                  <a:path w="1256" h="1550" extrusionOk="0">
                    <a:moveTo>
                      <a:pt x="287" y="1"/>
                    </a:moveTo>
                    <a:cubicBezTo>
                      <a:pt x="238" y="1"/>
                      <a:pt x="190" y="14"/>
                      <a:pt x="150" y="44"/>
                    </a:cubicBezTo>
                    <a:cubicBezTo>
                      <a:pt x="36" y="129"/>
                      <a:pt x="0" y="281"/>
                      <a:pt x="78" y="402"/>
                    </a:cubicBezTo>
                    <a:lnTo>
                      <a:pt x="748" y="1435"/>
                    </a:lnTo>
                    <a:cubicBezTo>
                      <a:pt x="795" y="1507"/>
                      <a:pt x="882" y="1549"/>
                      <a:pt x="968" y="1549"/>
                    </a:cubicBezTo>
                    <a:cubicBezTo>
                      <a:pt x="1017" y="1549"/>
                      <a:pt x="1065" y="1535"/>
                      <a:pt x="1106" y="1506"/>
                    </a:cubicBezTo>
                    <a:cubicBezTo>
                      <a:pt x="1220" y="1422"/>
                      <a:pt x="1255" y="1269"/>
                      <a:pt x="1177" y="1147"/>
                    </a:cubicBezTo>
                    <a:cubicBezTo>
                      <a:pt x="954" y="804"/>
                      <a:pt x="730" y="459"/>
                      <a:pt x="508" y="116"/>
                    </a:cubicBez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2" name="Google Shape;6722;p63"/>
              <p:cNvSpPr/>
              <p:nvPr/>
            </p:nvSpPr>
            <p:spPr>
              <a:xfrm>
                <a:off x="4351400" y="4917075"/>
                <a:ext cx="31400" cy="38725"/>
              </a:xfrm>
              <a:custGeom>
                <a:avLst/>
                <a:gdLst/>
                <a:ahLst/>
                <a:cxnLst/>
                <a:rect l="l" t="t" r="r" b="b"/>
                <a:pathLst>
                  <a:path w="1256" h="1549" extrusionOk="0">
                    <a:moveTo>
                      <a:pt x="288" y="0"/>
                    </a:moveTo>
                    <a:cubicBezTo>
                      <a:pt x="239" y="0"/>
                      <a:pt x="190" y="14"/>
                      <a:pt x="150" y="44"/>
                    </a:cubicBezTo>
                    <a:cubicBezTo>
                      <a:pt x="37" y="127"/>
                      <a:pt x="1" y="280"/>
                      <a:pt x="79" y="402"/>
                    </a:cubicBezTo>
                    <a:cubicBezTo>
                      <a:pt x="303" y="747"/>
                      <a:pt x="525" y="1090"/>
                      <a:pt x="748" y="1435"/>
                    </a:cubicBezTo>
                    <a:cubicBezTo>
                      <a:pt x="795" y="1506"/>
                      <a:pt x="883" y="1549"/>
                      <a:pt x="969" y="1549"/>
                    </a:cubicBezTo>
                    <a:cubicBezTo>
                      <a:pt x="1018" y="1549"/>
                      <a:pt x="1066" y="1535"/>
                      <a:pt x="1106" y="1506"/>
                    </a:cubicBezTo>
                    <a:cubicBezTo>
                      <a:pt x="1221" y="1422"/>
                      <a:pt x="1256" y="1269"/>
                      <a:pt x="1177" y="1147"/>
                    </a:cubicBezTo>
                    <a:cubicBezTo>
                      <a:pt x="955" y="804"/>
                      <a:pt x="731"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723" name="Google Shape;6723;p63"/>
          <p:cNvGrpSpPr/>
          <p:nvPr/>
        </p:nvGrpSpPr>
        <p:grpSpPr>
          <a:xfrm rot="-1264225">
            <a:off x="350677" y="1283966"/>
            <a:ext cx="1236973" cy="387934"/>
            <a:chOff x="1948575" y="1942581"/>
            <a:chExt cx="1237025" cy="387950"/>
          </a:xfrm>
        </p:grpSpPr>
        <p:sp>
          <p:nvSpPr>
            <p:cNvPr id="6724" name="Google Shape;6724;p63"/>
            <p:cNvSpPr/>
            <p:nvPr/>
          </p:nvSpPr>
          <p:spPr>
            <a:xfrm>
              <a:off x="1948588" y="1942581"/>
              <a:ext cx="1237000" cy="387950"/>
            </a:xfrm>
            <a:custGeom>
              <a:avLst/>
              <a:gdLst/>
              <a:ahLst/>
              <a:cxnLst/>
              <a:rect l="l" t="t" r="r" b="b"/>
              <a:pathLst>
                <a:path w="49480" h="15518" extrusionOk="0">
                  <a:moveTo>
                    <a:pt x="47997" y="0"/>
                  </a:moveTo>
                  <a:cubicBezTo>
                    <a:pt x="47994" y="0"/>
                    <a:pt x="47991" y="0"/>
                    <a:pt x="47988" y="1"/>
                  </a:cubicBezTo>
                  <a:lnTo>
                    <a:pt x="29456" y="285"/>
                  </a:lnTo>
                  <a:lnTo>
                    <a:pt x="11020" y="567"/>
                  </a:lnTo>
                  <a:lnTo>
                    <a:pt x="619" y="727"/>
                  </a:lnTo>
                  <a:cubicBezTo>
                    <a:pt x="502" y="729"/>
                    <a:pt x="443" y="820"/>
                    <a:pt x="440" y="912"/>
                  </a:cubicBezTo>
                  <a:cubicBezTo>
                    <a:pt x="436" y="911"/>
                    <a:pt x="431" y="911"/>
                    <a:pt x="427" y="911"/>
                  </a:cubicBezTo>
                  <a:cubicBezTo>
                    <a:pt x="295" y="911"/>
                    <a:pt x="172" y="1096"/>
                    <a:pt x="284" y="1236"/>
                  </a:cubicBezTo>
                  <a:cubicBezTo>
                    <a:pt x="688" y="1741"/>
                    <a:pt x="1116" y="2225"/>
                    <a:pt x="1564" y="2690"/>
                  </a:cubicBezTo>
                  <a:cubicBezTo>
                    <a:pt x="986" y="3308"/>
                    <a:pt x="478" y="3986"/>
                    <a:pt x="49" y="4715"/>
                  </a:cubicBezTo>
                  <a:cubicBezTo>
                    <a:pt x="0" y="4799"/>
                    <a:pt x="27" y="4922"/>
                    <a:pt x="115" y="4969"/>
                  </a:cubicBezTo>
                  <a:cubicBezTo>
                    <a:pt x="657" y="5251"/>
                    <a:pt x="1175" y="5579"/>
                    <a:pt x="1660" y="5951"/>
                  </a:cubicBezTo>
                  <a:cubicBezTo>
                    <a:pt x="1262" y="6637"/>
                    <a:pt x="802" y="7284"/>
                    <a:pt x="283" y="7884"/>
                  </a:cubicBezTo>
                  <a:cubicBezTo>
                    <a:pt x="210" y="7969"/>
                    <a:pt x="208" y="8117"/>
                    <a:pt x="320" y="8175"/>
                  </a:cubicBezTo>
                  <a:lnTo>
                    <a:pt x="1937" y="9012"/>
                  </a:lnTo>
                  <a:lnTo>
                    <a:pt x="595" y="11236"/>
                  </a:lnTo>
                  <a:cubicBezTo>
                    <a:pt x="534" y="11336"/>
                    <a:pt x="589" y="11482"/>
                    <a:pt x="705" y="11509"/>
                  </a:cubicBezTo>
                  <a:cubicBezTo>
                    <a:pt x="1254" y="11638"/>
                    <a:pt x="1786" y="11825"/>
                    <a:pt x="2296" y="12065"/>
                  </a:cubicBezTo>
                  <a:cubicBezTo>
                    <a:pt x="1971" y="13163"/>
                    <a:pt x="1541" y="14226"/>
                    <a:pt x="1009" y="15238"/>
                  </a:cubicBezTo>
                  <a:cubicBezTo>
                    <a:pt x="932" y="15384"/>
                    <a:pt x="1061" y="15518"/>
                    <a:pt x="1185" y="15518"/>
                  </a:cubicBezTo>
                  <a:cubicBezTo>
                    <a:pt x="1231" y="15518"/>
                    <a:pt x="1276" y="15499"/>
                    <a:pt x="1310" y="15456"/>
                  </a:cubicBezTo>
                  <a:cubicBezTo>
                    <a:pt x="1337" y="15473"/>
                    <a:pt x="1370" y="15484"/>
                    <a:pt x="1403" y="15484"/>
                  </a:cubicBezTo>
                  <a:cubicBezTo>
                    <a:pt x="1406" y="15484"/>
                    <a:pt x="1409" y="15484"/>
                    <a:pt x="1412" y="15484"/>
                  </a:cubicBezTo>
                  <a:cubicBezTo>
                    <a:pt x="7321" y="15404"/>
                    <a:pt x="13231" y="15322"/>
                    <a:pt x="19132" y="14999"/>
                  </a:cubicBezTo>
                  <a:cubicBezTo>
                    <a:pt x="21890" y="14848"/>
                    <a:pt x="24645" y="14660"/>
                    <a:pt x="27405" y="14580"/>
                  </a:cubicBezTo>
                  <a:cubicBezTo>
                    <a:pt x="27579" y="14575"/>
                    <a:pt x="27751" y="14570"/>
                    <a:pt x="27924" y="14566"/>
                  </a:cubicBezTo>
                  <a:cubicBezTo>
                    <a:pt x="28060" y="14563"/>
                    <a:pt x="28196" y="14561"/>
                    <a:pt x="28332" y="14558"/>
                  </a:cubicBezTo>
                  <a:cubicBezTo>
                    <a:pt x="29169" y="14541"/>
                    <a:pt x="30007" y="14533"/>
                    <a:pt x="30844" y="14533"/>
                  </a:cubicBezTo>
                  <a:cubicBezTo>
                    <a:pt x="31153" y="14533"/>
                    <a:pt x="31461" y="14534"/>
                    <a:pt x="31770" y="14536"/>
                  </a:cubicBezTo>
                  <a:cubicBezTo>
                    <a:pt x="32115" y="14538"/>
                    <a:pt x="32462" y="14543"/>
                    <a:pt x="32807" y="14547"/>
                  </a:cubicBezTo>
                  <a:cubicBezTo>
                    <a:pt x="34114" y="14565"/>
                    <a:pt x="35421" y="14599"/>
                    <a:pt x="36727" y="14647"/>
                  </a:cubicBezTo>
                  <a:cubicBezTo>
                    <a:pt x="36866" y="14652"/>
                    <a:pt x="37006" y="14657"/>
                    <a:pt x="37146" y="14663"/>
                  </a:cubicBezTo>
                  <a:lnTo>
                    <a:pt x="37293" y="14668"/>
                  </a:lnTo>
                  <a:cubicBezTo>
                    <a:pt x="40398" y="14788"/>
                    <a:pt x="43499" y="14972"/>
                    <a:pt x="46601" y="15156"/>
                  </a:cubicBezTo>
                  <a:cubicBezTo>
                    <a:pt x="46606" y="15157"/>
                    <a:pt x="46612" y="15157"/>
                    <a:pt x="46618" y="15157"/>
                  </a:cubicBezTo>
                  <a:cubicBezTo>
                    <a:pt x="46651" y="15157"/>
                    <a:pt x="46683" y="15146"/>
                    <a:pt x="46710" y="15127"/>
                  </a:cubicBezTo>
                  <a:cubicBezTo>
                    <a:pt x="47592" y="15061"/>
                    <a:pt x="48466" y="14923"/>
                    <a:pt x="49325" y="14716"/>
                  </a:cubicBezTo>
                  <a:cubicBezTo>
                    <a:pt x="49421" y="14693"/>
                    <a:pt x="49480" y="14582"/>
                    <a:pt x="49453" y="14488"/>
                  </a:cubicBezTo>
                  <a:cubicBezTo>
                    <a:pt x="49418" y="14364"/>
                    <a:pt x="49369" y="14245"/>
                    <a:pt x="49306" y="14133"/>
                  </a:cubicBezTo>
                  <a:cubicBezTo>
                    <a:pt x="49322" y="14085"/>
                    <a:pt x="49317" y="14032"/>
                    <a:pt x="49289" y="13989"/>
                  </a:cubicBezTo>
                  <a:lnTo>
                    <a:pt x="47979" y="11919"/>
                  </a:lnTo>
                  <a:cubicBezTo>
                    <a:pt x="48447" y="11391"/>
                    <a:pt x="48849" y="10808"/>
                    <a:pt x="49174" y="10180"/>
                  </a:cubicBezTo>
                  <a:cubicBezTo>
                    <a:pt x="49183" y="10162"/>
                    <a:pt x="49190" y="10142"/>
                    <a:pt x="49193" y="10122"/>
                  </a:cubicBezTo>
                  <a:cubicBezTo>
                    <a:pt x="49204" y="10062"/>
                    <a:pt x="49193" y="9994"/>
                    <a:pt x="49145" y="9956"/>
                  </a:cubicBezTo>
                  <a:lnTo>
                    <a:pt x="49092" y="9913"/>
                  </a:lnTo>
                  <a:lnTo>
                    <a:pt x="47838" y="8911"/>
                  </a:lnTo>
                  <a:cubicBezTo>
                    <a:pt x="48062" y="8629"/>
                    <a:pt x="48277" y="8342"/>
                    <a:pt x="48480" y="8047"/>
                  </a:cubicBezTo>
                  <a:cubicBezTo>
                    <a:pt x="48689" y="7745"/>
                    <a:pt x="49044" y="7349"/>
                    <a:pt x="49005" y="6956"/>
                  </a:cubicBezTo>
                  <a:cubicBezTo>
                    <a:pt x="48968" y="6589"/>
                    <a:pt x="48557" y="6320"/>
                    <a:pt x="48294" y="6110"/>
                  </a:cubicBezTo>
                  <a:cubicBezTo>
                    <a:pt x="48015" y="5885"/>
                    <a:pt x="47719" y="5680"/>
                    <a:pt x="47412" y="5495"/>
                  </a:cubicBezTo>
                  <a:cubicBezTo>
                    <a:pt x="47882" y="4866"/>
                    <a:pt x="48351" y="4235"/>
                    <a:pt x="48820" y="3605"/>
                  </a:cubicBezTo>
                  <a:cubicBezTo>
                    <a:pt x="48868" y="3539"/>
                    <a:pt x="48843" y="3435"/>
                    <a:pt x="48791" y="3380"/>
                  </a:cubicBezTo>
                  <a:lnTo>
                    <a:pt x="47295" y="1827"/>
                  </a:lnTo>
                  <a:lnTo>
                    <a:pt x="48252" y="306"/>
                  </a:lnTo>
                  <a:cubicBezTo>
                    <a:pt x="48337" y="170"/>
                    <a:pt x="48221" y="42"/>
                    <a:pt x="48097" y="33"/>
                  </a:cubicBezTo>
                  <a:cubicBezTo>
                    <a:pt x="48067" y="12"/>
                    <a:pt x="48032" y="0"/>
                    <a:pt x="4799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725" name="Google Shape;6725;p63"/>
            <p:cNvGrpSpPr/>
            <p:nvPr/>
          </p:nvGrpSpPr>
          <p:grpSpPr>
            <a:xfrm>
              <a:off x="1948575" y="1942581"/>
              <a:ext cx="1237025" cy="387950"/>
              <a:chOff x="1147825" y="1957275"/>
              <a:chExt cx="1237025" cy="387950"/>
            </a:xfrm>
          </p:grpSpPr>
          <p:sp>
            <p:nvSpPr>
              <p:cNvPr id="6726" name="Google Shape;6726;p63"/>
              <p:cNvSpPr/>
              <p:nvPr/>
            </p:nvSpPr>
            <p:spPr>
              <a:xfrm>
                <a:off x="1147825" y="1957275"/>
                <a:ext cx="1237025" cy="387950"/>
              </a:xfrm>
              <a:custGeom>
                <a:avLst/>
                <a:gdLst/>
                <a:ahLst/>
                <a:cxnLst/>
                <a:rect l="l" t="t" r="r" b="b"/>
                <a:pathLst>
                  <a:path w="49481" h="15518" extrusionOk="0">
                    <a:moveTo>
                      <a:pt x="3941" y="849"/>
                    </a:moveTo>
                    <a:cubicBezTo>
                      <a:pt x="4360" y="849"/>
                      <a:pt x="4767" y="1148"/>
                      <a:pt x="4957" y="1539"/>
                    </a:cubicBezTo>
                    <a:cubicBezTo>
                      <a:pt x="5187" y="2015"/>
                      <a:pt x="5151" y="2621"/>
                      <a:pt x="4794" y="3027"/>
                    </a:cubicBezTo>
                    <a:cubicBezTo>
                      <a:pt x="4574" y="3278"/>
                      <a:pt x="4246" y="3421"/>
                      <a:pt x="3918" y="3421"/>
                    </a:cubicBezTo>
                    <a:cubicBezTo>
                      <a:pt x="3754" y="3421"/>
                      <a:pt x="3591" y="3386"/>
                      <a:pt x="3442" y="3310"/>
                    </a:cubicBezTo>
                    <a:cubicBezTo>
                      <a:pt x="2971" y="3075"/>
                      <a:pt x="2549" y="2483"/>
                      <a:pt x="2608" y="1943"/>
                    </a:cubicBezTo>
                    <a:cubicBezTo>
                      <a:pt x="2664" y="1430"/>
                      <a:pt x="3054" y="1054"/>
                      <a:pt x="3536" y="951"/>
                    </a:cubicBezTo>
                    <a:cubicBezTo>
                      <a:pt x="3668" y="881"/>
                      <a:pt x="3805" y="849"/>
                      <a:pt x="3941" y="849"/>
                    </a:cubicBezTo>
                    <a:close/>
                    <a:moveTo>
                      <a:pt x="22738" y="849"/>
                    </a:moveTo>
                    <a:cubicBezTo>
                      <a:pt x="23157" y="849"/>
                      <a:pt x="23564" y="1148"/>
                      <a:pt x="23753" y="1539"/>
                    </a:cubicBezTo>
                    <a:cubicBezTo>
                      <a:pt x="23984" y="2015"/>
                      <a:pt x="23948" y="2621"/>
                      <a:pt x="23591" y="3027"/>
                    </a:cubicBezTo>
                    <a:cubicBezTo>
                      <a:pt x="23371" y="3278"/>
                      <a:pt x="23042" y="3421"/>
                      <a:pt x="22714" y="3421"/>
                    </a:cubicBezTo>
                    <a:cubicBezTo>
                      <a:pt x="22551" y="3421"/>
                      <a:pt x="22388" y="3386"/>
                      <a:pt x="22238" y="3310"/>
                    </a:cubicBezTo>
                    <a:cubicBezTo>
                      <a:pt x="21767" y="3075"/>
                      <a:pt x="21345" y="2483"/>
                      <a:pt x="21404" y="1943"/>
                    </a:cubicBezTo>
                    <a:lnTo>
                      <a:pt x="21405" y="1943"/>
                    </a:lnTo>
                    <a:cubicBezTo>
                      <a:pt x="21461" y="1430"/>
                      <a:pt x="21850" y="1054"/>
                      <a:pt x="22333" y="951"/>
                    </a:cubicBezTo>
                    <a:cubicBezTo>
                      <a:pt x="22464" y="881"/>
                      <a:pt x="22602" y="849"/>
                      <a:pt x="22738" y="849"/>
                    </a:cubicBezTo>
                    <a:close/>
                    <a:moveTo>
                      <a:pt x="35849" y="849"/>
                    </a:moveTo>
                    <a:cubicBezTo>
                      <a:pt x="36267" y="849"/>
                      <a:pt x="36675" y="1148"/>
                      <a:pt x="36864" y="1539"/>
                    </a:cubicBezTo>
                    <a:cubicBezTo>
                      <a:pt x="37095" y="2015"/>
                      <a:pt x="37059" y="2621"/>
                      <a:pt x="36702" y="3027"/>
                    </a:cubicBezTo>
                    <a:cubicBezTo>
                      <a:pt x="36482" y="3278"/>
                      <a:pt x="36153" y="3421"/>
                      <a:pt x="35825" y="3421"/>
                    </a:cubicBezTo>
                    <a:cubicBezTo>
                      <a:pt x="35662" y="3421"/>
                      <a:pt x="35499" y="3386"/>
                      <a:pt x="35349" y="3310"/>
                    </a:cubicBezTo>
                    <a:cubicBezTo>
                      <a:pt x="34878" y="3075"/>
                      <a:pt x="34456" y="2483"/>
                      <a:pt x="34516" y="1943"/>
                    </a:cubicBezTo>
                    <a:lnTo>
                      <a:pt x="34515" y="1943"/>
                    </a:lnTo>
                    <a:cubicBezTo>
                      <a:pt x="34571" y="1430"/>
                      <a:pt x="34961" y="1054"/>
                      <a:pt x="35444" y="951"/>
                    </a:cubicBezTo>
                    <a:cubicBezTo>
                      <a:pt x="35575" y="881"/>
                      <a:pt x="35713" y="849"/>
                      <a:pt x="35849" y="849"/>
                    </a:cubicBezTo>
                    <a:close/>
                    <a:moveTo>
                      <a:pt x="8394" y="850"/>
                    </a:moveTo>
                    <a:cubicBezTo>
                      <a:pt x="8813" y="850"/>
                      <a:pt x="9220" y="1149"/>
                      <a:pt x="9409" y="1539"/>
                    </a:cubicBezTo>
                    <a:cubicBezTo>
                      <a:pt x="9640" y="2016"/>
                      <a:pt x="9604" y="2622"/>
                      <a:pt x="9247" y="3027"/>
                    </a:cubicBezTo>
                    <a:cubicBezTo>
                      <a:pt x="9026" y="3278"/>
                      <a:pt x="8697" y="3421"/>
                      <a:pt x="8369" y="3421"/>
                    </a:cubicBezTo>
                    <a:cubicBezTo>
                      <a:pt x="8206" y="3421"/>
                      <a:pt x="8043" y="3386"/>
                      <a:pt x="7894" y="3311"/>
                    </a:cubicBezTo>
                    <a:cubicBezTo>
                      <a:pt x="7423" y="3075"/>
                      <a:pt x="7001" y="2483"/>
                      <a:pt x="7061" y="1943"/>
                    </a:cubicBezTo>
                    <a:lnTo>
                      <a:pt x="7061" y="1943"/>
                    </a:lnTo>
                    <a:lnTo>
                      <a:pt x="7061" y="1944"/>
                    </a:lnTo>
                    <a:cubicBezTo>
                      <a:pt x="7116" y="1430"/>
                      <a:pt x="7506" y="1054"/>
                      <a:pt x="7989" y="952"/>
                    </a:cubicBezTo>
                    <a:cubicBezTo>
                      <a:pt x="8120" y="882"/>
                      <a:pt x="8258" y="850"/>
                      <a:pt x="8394" y="850"/>
                    </a:cubicBezTo>
                    <a:close/>
                    <a:moveTo>
                      <a:pt x="13369" y="850"/>
                    </a:moveTo>
                    <a:cubicBezTo>
                      <a:pt x="13787" y="850"/>
                      <a:pt x="14194" y="1149"/>
                      <a:pt x="14384" y="1539"/>
                    </a:cubicBezTo>
                    <a:cubicBezTo>
                      <a:pt x="14615" y="2016"/>
                      <a:pt x="14578" y="2622"/>
                      <a:pt x="14221" y="3027"/>
                    </a:cubicBezTo>
                    <a:cubicBezTo>
                      <a:pt x="14001" y="3278"/>
                      <a:pt x="13672" y="3421"/>
                      <a:pt x="13343" y="3421"/>
                    </a:cubicBezTo>
                    <a:cubicBezTo>
                      <a:pt x="13180" y="3421"/>
                      <a:pt x="13017" y="3386"/>
                      <a:pt x="12868" y="3311"/>
                    </a:cubicBezTo>
                    <a:cubicBezTo>
                      <a:pt x="12398" y="3075"/>
                      <a:pt x="11975" y="2483"/>
                      <a:pt x="12034" y="1943"/>
                    </a:cubicBezTo>
                    <a:lnTo>
                      <a:pt x="12034" y="1943"/>
                    </a:lnTo>
                    <a:lnTo>
                      <a:pt x="12034" y="1944"/>
                    </a:lnTo>
                    <a:cubicBezTo>
                      <a:pt x="12091" y="1430"/>
                      <a:pt x="12480" y="1054"/>
                      <a:pt x="12963" y="952"/>
                    </a:cubicBezTo>
                    <a:cubicBezTo>
                      <a:pt x="13095" y="882"/>
                      <a:pt x="13232" y="850"/>
                      <a:pt x="13369" y="850"/>
                    </a:cubicBezTo>
                    <a:close/>
                    <a:moveTo>
                      <a:pt x="18286" y="850"/>
                    </a:moveTo>
                    <a:cubicBezTo>
                      <a:pt x="18704" y="850"/>
                      <a:pt x="19112" y="1149"/>
                      <a:pt x="19301" y="1539"/>
                    </a:cubicBezTo>
                    <a:cubicBezTo>
                      <a:pt x="19532" y="2016"/>
                      <a:pt x="19495" y="2622"/>
                      <a:pt x="19138" y="3027"/>
                    </a:cubicBezTo>
                    <a:cubicBezTo>
                      <a:pt x="18918" y="3278"/>
                      <a:pt x="18589" y="3421"/>
                      <a:pt x="18260" y="3421"/>
                    </a:cubicBezTo>
                    <a:cubicBezTo>
                      <a:pt x="18097" y="3421"/>
                      <a:pt x="17934" y="3386"/>
                      <a:pt x="17785" y="3311"/>
                    </a:cubicBezTo>
                    <a:cubicBezTo>
                      <a:pt x="17315" y="3075"/>
                      <a:pt x="16892" y="2483"/>
                      <a:pt x="16951" y="1943"/>
                    </a:cubicBezTo>
                    <a:lnTo>
                      <a:pt x="16951" y="1943"/>
                    </a:lnTo>
                    <a:lnTo>
                      <a:pt x="16951" y="1944"/>
                    </a:lnTo>
                    <a:cubicBezTo>
                      <a:pt x="17008" y="1430"/>
                      <a:pt x="17397" y="1054"/>
                      <a:pt x="17881" y="952"/>
                    </a:cubicBezTo>
                    <a:cubicBezTo>
                      <a:pt x="18012" y="882"/>
                      <a:pt x="18149" y="850"/>
                      <a:pt x="18286" y="850"/>
                    </a:cubicBezTo>
                    <a:close/>
                    <a:moveTo>
                      <a:pt x="27713" y="850"/>
                    </a:moveTo>
                    <a:cubicBezTo>
                      <a:pt x="28131" y="850"/>
                      <a:pt x="28538" y="1149"/>
                      <a:pt x="28727" y="1539"/>
                    </a:cubicBezTo>
                    <a:cubicBezTo>
                      <a:pt x="28959" y="2016"/>
                      <a:pt x="28923" y="2622"/>
                      <a:pt x="28565" y="3027"/>
                    </a:cubicBezTo>
                    <a:cubicBezTo>
                      <a:pt x="28344" y="3278"/>
                      <a:pt x="28016" y="3421"/>
                      <a:pt x="27687" y="3421"/>
                    </a:cubicBezTo>
                    <a:cubicBezTo>
                      <a:pt x="27524" y="3421"/>
                      <a:pt x="27361" y="3386"/>
                      <a:pt x="27212" y="3311"/>
                    </a:cubicBezTo>
                    <a:cubicBezTo>
                      <a:pt x="26742" y="3075"/>
                      <a:pt x="26319" y="2483"/>
                      <a:pt x="26378" y="1943"/>
                    </a:cubicBezTo>
                    <a:lnTo>
                      <a:pt x="26378" y="1943"/>
                    </a:lnTo>
                    <a:lnTo>
                      <a:pt x="26378" y="1944"/>
                    </a:lnTo>
                    <a:cubicBezTo>
                      <a:pt x="26435" y="1430"/>
                      <a:pt x="26824" y="1054"/>
                      <a:pt x="27308" y="952"/>
                    </a:cubicBezTo>
                    <a:cubicBezTo>
                      <a:pt x="27439" y="882"/>
                      <a:pt x="27577" y="850"/>
                      <a:pt x="27713" y="850"/>
                    </a:cubicBezTo>
                    <a:close/>
                    <a:moveTo>
                      <a:pt x="31398" y="850"/>
                    </a:moveTo>
                    <a:cubicBezTo>
                      <a:pt x="31816" y="850"/>
                      <a:pt x="32223" y="1149"/>
                      <a:pt x="32412" y="1539"/>
                    </a:cubicBezTo>
                    <a:cubicBezTo>
                      <a:pt x="32643" y="2015"/>
                      <a:pt x="32606" y="2621"/>
                      <a:pt x="32249" y="3027"/>
                    </a:cubicBezTo>
                    <a:cubicBezTo>
                      <a:pt x="32029" y="3278"/>
                      <a:pt x="31700" y="3421"/>
                      <a:pt x="31372" y="3421"/>
                    </a:cubicBezTo>
                    <a:cubicBezTo>
                      <a:pt x="31209" y="3421"/>
                      <a:pt x="31046" y="3386"/>
                      <a:pt x="30897" y="3311"/>
                    </a:cubicBezTo>
                    <a:cubicBezTo>
                      <a:pt x="30426" y="3075"/>
                      <a:pt x="30004" y="2483"/>
                      <a:pt x="30062" y="1943"/>
                    </a:cubicBezTo>
                    <a:lnTo>
                      <a:pt x="30062" y="1943"/>
                    </a:lnTo>
                    <a:lnTo>
                      <a:pt x="30063" y="1944"/>
                    </a:lnTo>
                    <a:cubicBezTo>
                      <a:pt x="30120" y="1430"/>
                      <a:pt x="30509" y="1054"/>
                      <a:pt x="30993" y="952"/>
                    </a:cubicBezTo>
                    <a:cubicBezTo>
                      <a:pt x="31124" y="882"/>
                      <a:pt x="31261" y="850"/>
                      <a:pt x="31398" y="850"/>
                    </a:cubicBezTo>
                    <a:close/>
                    <a:moveTo>
                      <a:pt x="40824" y="850"/>
                    </a:moveTo>
                    <a:cubicBezTo>
                      <a:pt x="41242" y="850"/>
                      <a:pt x="41649" y="1149"/>
                      <a:pt x="41838" y="1539"/>
                    </a:cubicBezTo>
                    <a:cubicBezTo>
                      <a:pt x="42070" y="2016"/>
                      <a:pt x="42033" y="2622"/>
                      <a:pt x="41676" y="3027"/>
                    </a:cubicBezTo>
                    <a:cubicBezTo>
                      <a:pt x="41455" y="3278"/>
                      <a:pt x="41126" y="3421"/>
                      <a:pt x="40798" y="3421"/>
                    </a:cubicBezTo>
                    <a:cubicBezTo>
                      <a:pt x="40635" y="3421"/>
                      <a:pt x="40472" y="3386"/>
                      <a:pt x="40323" y="3311"/>
                    </a:cubicBezTo>
                    <a:cubicBezTo>
                      <a:pt x="39853" y="3075"/>
                      <a:pt x="39431" y="2483"/>
                      <a:pt x="39489" y="1943"/>
                    </a:cubicBezTo>
                    <a:lnTo>
                      <a:pt x="39489" y="1943"/>
                    </a:lnTo>
                    <a:lnTo>
                      <a:pt x="39489" y="1944"/>
                    </a:lnTo>
                    <a:cubicBezTo>
                      <a:pt x="39546" y="1430"/>
                      <a:pt x="39935" y="1054"/>
                      <a:pt x="40418" y="952"/>
                    </a:cubicBezTo>
                    <a:cubicBezTo>
                      <a:pt x="40550" y="882"/>
                      <a:pt x="40687" y="850"/>
                      <a:pt x="40824" y="850"/>
                    </a:cubicBezTo>
                    <a:close/>
                    <a:moveTo>
                      <a:pt x="45741" y="850"/>
                    </a:moveTo>
                    <a:cubicBezTo>
                      <a:pt x="46159" y="850"/>
                      <a:pt x="46566" y="1149"/>
                      <a:pt x="46755" y="1539"/>
                    </a:cubicBezTo>
                    <a:cubicBezTo>
                      <a:pt x="46987" y="2016"/>
                      <a:pt x="46951" y="2622"/>
                      <a:pt x="46593" y="3027"/>
                    </a:cubicBezTo>
                    <a:cubicBezTo>
                      <a:pt x="46372" y="3278"/>
                      <a:pt x="46044" y="3421"/>
                      <a:pt x="45715" y="3421"/>
                    </a:cubicBezTo>
                    <a:cubicBezTo>
                      <a:pt x="45552" y="3421"/>
                      <a:pt x="45389" y="3386"/>
                      <a:pt x="45240" y="3311"/>
                    </a:cubicBezTo>
                    <a:cubicBezTo>
                      <a:pt x="44770" y="3075"/>
                      <a:pt x="44348" y="2483"/>
                      <a:pt x="44406" y="1943"/>
                    </a:cubicBezTo>
                    <a:lnTo>
                      <a:pt x="44406" y="1943"/>
                    </a:lnTo>
                    <a:lnTo>
                      <a:pt x="44406" y="1944"/>
                    </a:lnTo>
                    <a:cubicBezTo>
                      <a:pt x="44463" y="1430"/>
                      <a:pt x="44852" y="1054"/>
                      <a:pt x="45336" y="952"/>
                    </a:cubicBezTo>
                    <a:cubicBezTo>
                      <a:pt x="45467" y="882"/>
                      <a:pt x="45605" y="850"/>
                      <a:pt x="45741" y="850"/>
                    </a:cubicBezTo>
                    <a:close/>
                    <a:moveTo>
                      <a:pt x="3501" y="4478"/>
                    </a:moveTo>
                    <a:cubicBezTo>
                      <a:pt x="3920" y="4478"/>
                      <a:pt x="4327" y="4777"/>
                      <a:pt x="4517" y="5167"/>
                    </a:cubicBezTo>
                    <a:cubicBezTo>
                      <a:pt x="4747" y="5644"/>
                      <a:pt x="4711" y="6250"/>
                      <a:pt x="4354" y="6655"/>
                    </a:cubicBezTo>
                    <a:cubicBezTo>
                      <a:pt x="4134" y="6906"/>
                      <a:pt x="3805" y="7049"/>
                      <a:pt x="3476" y="7049"/>
                    </a:cubicBezTo>
                    <a:cubicBezTo>
                      <a:pt x="3313" y="7049"/>
                      <a:pt x="3150" y="7014"/>
                      <a:pt x="3001" y="6939"/>
                    </a:cubicBezTo>
                    <a:cubicBezTo>
                      <a:pt x="2531" y="6703"/>
                      <a:pt x="2109" y="6111"/>
                      <a:pt x="2167" y="5572"/>
                    </a:cubicBezTo>
                    <a:cubicBezTo>
                      <a:pt x="2223" y="5057"/>
                      <a:pt x="2614" y="4682"/>
                      <a:pt x="3096" y="4580"/>
                    </a:cubicBezTo>
                    <a:cubicBezTo>
                      <a:pt x="3228" y="4509"/>
                      <a:pt x="3365" y="4478"/>
                      <a:pt x="3501" y="4478"/>
                    </a:cubicBezTo>
                    <a:close/>
                    <a:moveTo>
                      <a:pt x="17845" y="4478"/>
                    </a:moveTo>
                    <a:cubicBezTo>
                      <a:pt x="18264" y="4478"/>
                      <a:pt x="18671" y="4777"/>
                      <a:pt x="18860" y="5167"/>
                    </a:cubicBezTo>
                    <a:cubicBezTo>
                      <a:pt x="19090" y="5644"/>
                      <a:pt x="19055" y="6250"/>
                      <a:pt x="18698" y="6655"/>
                    </a:cubicBezTo>
                    <a:cubicBezTo>
                      <a:pt x="18477" y="6906"/>
                      <a:pt x="18148" y="7049"/>
                      <a:pt x="17820" y="7049"/>
                    </a:cubicBezTo>
                    <a:cubicBezTo>
                      <a:pt x="17657" y="7049"/>
                      <a:pt x="17494" y="7014"/>
                      <a:pt x="17345" y="6939"/>
                    </a:cubicBezTo>
                    <a:cubicBezTo>
                      <a:pt x="16875" y="6703"/>
                      <a:pt x="16453" y="6111"/>
                      <a:pt x="16511" y="5572"/>
                    </a:cubicBezTo>
                    <a:cubicBezTo>
                      <a:pt x="16568" y="5058"/>
                      <a:pt x="16957" y="4682"/>
                      <a:pt x="17440" y="4580"/>
                    </a:cubicBezTo>
                    <a:cubicBezTo>
                      <a:pt x="17572" y="4509"/>
                      <a:pt x="17709" y="4478"/>
                      <a:pt x="17845" y="4478"/>
                    </a:cubicBezTo>
                    <a:close/>
                    <a:moveTo>
                      <a:pt x="22820" y="4478"/>
                    </a:moveTo>
                    <a:cubicBezTo>
                      <a:pt x="23239" y="4478"/>
                      <a:pt x="23646" y="4777"/>
                      <a:pt x="23834" y="5167"/>
                    </a:cubicBezTo>
                    <a:cubicBezTo>
                      <a:pt x="24066" y="5644"/>
                      <a:pt x="24030" y="6250"/>
                      <a:pt x="23673" y="6655"/>
                    </a:cubicBezTo>
                    <a:cubicBezTo>
                      <a:pt x="23452" y="6906"/>
                      <a:pt x="23123" y="7049"/>
                      <a:pt x="22795" y="7049"/>
                    </a:cubicBezTo>
                    <a:cubicBezTo>
                      <a:pt x="22632" y="7049"/>
                      <a:pt x="22469" y="7014"/>
                      <a:pt x="22319" y="6939"/>
                    </a:cubicBezTo>
                    <a:cubicBezTo>
                      <a:pt x="21849" y="6703"/>
                      <a:pt x="21426" y="6111"/>
                      <a:pt x="21486" y="5572"/>
                    </a:cubicBezTo>
                    <a:cubicBezTo>
                      <a:pt x="21542" y="5057"/>
                      <a:pt x="21931" y="4682"/>
                      <a:pt x="22415" y="4580"/>
                    </a:cubicBezTo>
                    <a:cubicBezTo>
                      <a:pt x="22546" y="4509"/>
                      <a:pt x="22684" y="4478"/>
                      <a:pt x="22820" y="4478"/>
                    </a:cubicBezTo>
                    <a:close/>
                    <a:moveTo>
                      <a:pt x="26504" y="4478"/>
                    </a:moveTo>
                    <a:cubicBezTo>
                      <a:pt x="26923" y="4478"/>
                      <a:pt x="27330" y="4777"/>
                      <a:pt x="27519" y="5167"/>
                    </a:cubicBezTo>
                    <a:cubicBezTo>
                      <a:pt x="27750" y="5644"/>
                      <a:pt x="27714" y="6250"/>
                      <a:pt x="27356" y="6655"/>
                    </a:cubicBezTo>
                    <a:cubicBezTo>
                      <a:pt x="27136" y="6906"/>
                      <a:pt x="26807" y="7049"/>
                      <a:pt x="26478" y="7049"/>
                    </a:cubicBezTo>
                    <a:cubicBezTo>
                      <a:pt x="26315" y="7049"/>
                      <a:pt x="26153" y="7014"/>
                      <a:pt x="26003" y="6939"/>
                    </a:cubicBezTo>
                    <a:lnTo>
                      <a:pt x="26004" y="6939"/>
                    </a:lnTo>
                    <a:cubicBezTo>
                      <a:pt x="25533" y="6703"/>
                      <a:pt x="25111" y="6112"/>
                      <a:pt x="25171" y="5572"/>
                    </a:cubicBezTo>
                    <a:cubicBezTo>
                      <a:pt x="25226" y="5057"/>
                      <a:pt x="25616" y="4682"/>
                      <a:pt x="26099" y="4580"/>
                    </a:cubicBezTo>
                    <a:cubicBezTo>
                      <a:pt x="26230" y="4509"/>
                      <a:pt x="26368" y="4478"/>
                      <a:pt x="26504" y="4478"/>
                    </a:cubicBezTo>
                    <a:close/>
                    <a:moveTo>
                      <a:pt x="30956" y="4478"/>
                    </a:moveTo>
                    <a:cubicBezTo>
                      <a:pt x="31375" y="4478"/>
                      <a:pt x="31782" y="4777"/>
                      <a:pt x="31972" y="5167"/>
                    </a:cubicBezTo>
                    <a:cubicBezTo>
                      <a:pt x="32202" y="5644"/>
                      <a:pt x="32166" y="6250"/>
                      <a:pt x="31809" y="6655"/>
                    </a:cubicBezTo>
                    <a:cubicBezTo>
                      <a:pt x="31589" y="6906"/>
                      <a:pt x="31260" y="7049"/>
                      <a:pt x="30931" y="7049"/>
                    </a:cubicBezTo>
                    <a:cubicBezTo>
                      <a:pt x="30769" y="7049"/>
                      <a:pt x="30606" y="7014"/>
                      <a:pt x="30457" y="6939"/>
                    </a:cubicBezTo>
                    <a:cubicBezTo>
                      <a:pt x="29986" y="6703"/>
                      <a:pt x="29564" y="6111"/>
                      <a:pt x="29622" y="5572"/>
                    </a:cubicBezTo>
                    <a:lnTo>
                      <a:pt x="29623" y="5572"/>
                    </a:lnTo>
                    <a:cubicBezTo>
                      <a:pt x="29680" y="5058"/>
                      <a:pt x="30069" y="4682"/>
                      <a:pt x="30551" y="4580"/>
                    </a:cubicBezTo>
                    <a:cubicBezTo>
                      <a:pt x="30683" y="4510"/>
                      <a:pt x="30820" y="4478"/>
                      <a:pt x="30956" y="4478"/>
                    </a:cubicBezTo>
                    <a:close/>
                    <a:moveTo>
                      <a:pt x="35931" y="4478"/>
                    </a:moveTo>
                    <a:cubicBezTo>
                      <a:pt x="36350" y="4478"/>
                      <a:pt x="36757" y="4777"/>
                      <a:pt x="36945" y="5167"/>
                    </a:cubicBezTo>
                    <a:cubicBezTo>
                      <a:pt x="37176" y="5644"/>
                      <a:pt x="37141" y="6250"/>
                      <a:pt x="36784" y="6655"/>
                    </a:cubicBezTo>
                    <a:cubicBezTo>
                      <a:pt x="36563" y="6906"/>
                      <a:pt x="36234" y="7049"/>
                      <a:pt x="35905" y="7049"/>
                    </a:cubicBezTo>
                    <a:cubicBezTo>
                      <a:pt x="35742" y="7049"/>
                      <a:pt x="35580" y="7014"/>
                      <a:pt x="35430" y="6939"/>
                    </a:cubicBezTo>
                    <a:cubicBezTo>
                      <a:pt x="34960" y="6703"/>
                      <a:pt x="34537" y="6111"/>
                      <a:pt x="34597" y="5572"/>
                    </a:cubicBezTo>
                    <a:cubicBezTo>
                      <a:pt x="34653" y="5057"/>
                      <a:pt x="35042" y="4682"/>
                      <a:pt x="35526" y="4580"/>
                    </a:cubicBezTo>
                    <a:cubicBezTo>
                      <a:pt x="35657" y="4509"/>
                      <a:pt x="35795" y="4478"/>
                      <a:pt x="35931" y="4478"/>
                    </a:cubicBezTo>
                    <a:close/>
                    <a:moveTo>
                      <a:pt x="45300" y="4478"/>
                    </a:moveTo>
                    <a:cubicBezTo>
                      <a:pt x="45718" y="4478"/>
                      <a:pt x="46125" y="4777"/>
                      <a:pt x="46315" y="5167"/>
                    </a:cubicBezTo>
                    <a:cubicBezTo>
                      <a:pt x="46545" y="5644"/>
                      <a:pt x="46509" y="6250"/>
                      <a:pt x="46152" y="6655"/>
                    </a:cubicBezTo>
                    <a:cubicBezTo>
                      <a:pt x="45932" y="6906"/>
                      <a:pt x="45603" y="7049"/>
                      <a:pt x="45275" y="7049"/>
                    </a:cubicBezTo>
                    <a:cubicBezTo>
                      <a:pt x="45112" y="7049"/>
                      <a:pt x="44949" y="7014"/>
                      <a:pt x="44800" y="6939"/>
                    </a:cubicBezTo>
                    <a:cubicBezTo>
                      <a:pt x="44330" y="6703"/>
                      <a:pt x="43907" y="6111"/>
                      <a:pt x="43966" y="5572"/>
                    </a:cubicBezTo>
                    <a:cubicBezTo>
                      <a:pt x="44023" y="5057"/>
                      <a:pt x="44412" y="4682"/>
                      <a:pt x="44894" y="4580"/>
                    </a:cubicBezTo>
                    <a:cubicBezTo>
                      <a:pt x="45026" y="4509"/>
                      <a:pt x="45163" y="4478"/>
                      <a:pt x="45300" y="4478"/>
                    </a:cubicBezTo>
                    <a:close/>
                    <a:moveTo>
                      <a:pt x="8475" y="4478"/>
                    </a:moveTo>
                    <a:cubicBezTo>
                      <a:pt x="8894" y="4478"/>
                      <a:pt x="9302" y="4777"/>
                      <a:pt x="9491" y="5168"/>
                    </a:cubicBezTo>
                    <a:cubicBezTo>
                      <a:pt x="9722" y="5644"/>
                      <a:pt x="9686" y="6250"/>
                      <a:pt x="9328" y="6656"/>
                    </a:cubicBezTo>
                    <a:cubicBezTo>
                      <a:pt x="9108" y="6906"/>
                      <a:pt x="8779" y="7049"/>
                      <a:pt x="8451" y="7049"/>
                    </a:cubicBezTo>
                    <a:cubicBezTo>
                      <a:pt x="8288" y="7049"/>
                      <a:pt x="8125" y="7014"/>
                      <a:pt x="7975" y="6939"/>
                    </a:cubicBezTo>
                    <a:cubicBezTo>
                      <a:pt x="7505" y="6703"/>
                      <a:pt x="7083" y="6111"/>
                      <a:pt x="7142" y="5572"/>
                    </a:cubicBezTo>
                    <a:cubicBezTo>
                      <a:pt x="7198" y="5058"/>
                      <a:pt x="7587" y="4683"/>
                      <a:pt x="8071" y="4580"/>
                    </a:cubicBezTo>
                    <a:cubicBezTo>
                      <a:pt x="8202" y="4510"/>
                      <a:pt x="8339" y="4478"/>
                      <a:pt x="8475" y="4478"/>
                    </a:cubicBezTo>
                    <a:close/>
                    <a:moveTo>
                      <a:pt x="13392" y="4478"/>
                    </a:moveTo>
                    <a:cubicBezTo>
                      <a:pt x="13811" y="4478"/>
                      <a:pt x="14219" y="4777"/>
                      <a:pt x="14407" y="5168"/>
                    </a:cubicBezTo>
                    <a:cubicBezTo>
                      <a:pt x="14638" y="5644"/>
                      <a:pt x="14603" y="6250"/>
                      <a:pt x="14246" y="6656"/>
                    </a:cubicBezTo>
                    <a:cubicBezTo>
                      <a:pt x="14025" y="6906"/>
                      <a:pt x="13696" y="7049"/>
                      <a:pt x="13368" y="7049"/>
                    </a:cubicBezTo>
                    <a:cubicBezTo>
                      <a:pt x="13205" y="7049"/>
                      <a:pt x="13042" y="7014"/>
                      <a:pt x="12892" y="6939"/>
                    </a:cubicBezTo>
                    <a:cubicBezTo>
                      <a:pt x="12421" y="6703"/>
                      <a:pt x="11999" y="6111"/>
                      <a:pt x="12059" y="5572"/>
                    </a:cubicBezTo>
                    <a:lnTo>
                      <a:pt x="12059" y="5572"/>
                    </a:lnTo>
                    <a:lnTo>
                      <a:pt x="12059" y="5573"/>
                    </a:lnTo>
                    <a:cubicBezTo>
                      <a:pt x="12115" y="5058"/>
                      <a:pt x="12504" y="4683"/>
                      <a:pt x="12988" y="4580"/>
                    </a:cubicBezTo>
                    <a:cubicBezTo>
                      <a:pt x="13119" y="4510"/>
                      <a:pt x="13256" y="4478"/>
                      <a:pt x="13392" y="4478"/>
                    </a:cubicBezTo>
                    <a:close/>
                    <a:moveTo>
                      <a:pt x="40847" y="4478"/>
                    </a:moveTo>
                    <a:cubicBezTo>
                      <a:pt x="41265" y="4478"/>
                      <a:pt x="41673" y="4777"/>
                      <a:pt x="41862" y="5168"/>
                    </a:cubicBezTo>
                    <a:cubicBezTo>
                      <a:pt x="42093" y="5644"/>
                      <a:pt x="42057" y="6250"/>
                      <a:pt x="41700" y="6656"/>
                    </a:cubicBezTo>
                    <a:cubicBezTo>
                      <a:pt x="41479" y="6906"/>
                      <a:pt x="41151" y="7049"/>
                      <a:pt x="40822" y="7049"/>
                    </a:cubicBezTo>
                    <a:cubicBezTo>
                      <a:pt x="40659" y="7049"/>
                      <a:pt x="40497" y="7014"/>
                      <a:pt x="40347" y="6939"/>
                    </a:cubicBezTo>
                    <a:cubicBezTo>
                      <a:pt x="39876" y="6703"/>
                      <a:pt x="39454" y="6111"/>
                      <a:pt x="39514" y="5572"/>
                    </a:cubicBezTo>
                    <a:cubicBezTo>
                      <a:pt x="39569" y="5058"/>
                      <a:pt x="39959" y="4683"/>
                      <a:pt x="40442" y="4580"/>
                    </a:cubicBezTo>
                    <a:cubicBezTo>
                      <a:pt x="40573" y="4510"/>
                      <a:pt x="40711" y="4478"/>
                      <a:pt x="40847" y="4478"/>
                    </a:cubicBezTo>
                    <a:close/>
                    <a:moveTo>
                      <a:pt x="4094" y="8288"/>
                    </a:moveTo>
                    <a:cubicBezTo>
                      <a:pt x="4512" y="8288"/>
                      <a:pt x="4919" y="8587"/>
                      <a:pt x="5109" y="8977"/>
                    </a:cubicBezTo>
                    <a:cubicBezTo>
                      <a:pt x="5339" y="9453"/>
                      <a:pt x="5303" y="10059"/>
                      <a:pt x="4946" y="10465"/>
                    </a:cubicBezTo>
                    <a:cubicBezTo>
                      <a:pt x="4726" y="10716"/>
                      <a:pt x="4398" y="10859"/>
                      <a:pt x="4069" y="10859"/>
                    </a:cubicBezTo>
                    <a:cubicBezTo>
                      <a:pt x="3906" y="10859"/>
                      <a:pt x="3743" y="10823"/>
                      <a:pt x="3593" y="10748"/>
                    </a:cubicBezTo>
                    <a:cubicBezTo>
                      <a:pt x="3123" y="10512"/>
                      <a:pt x="2701" y="9921"/>
                      <a:pt x="2759" y="9381"/>
                    </a:cubicBezTo>
                    <a:lnTo>
                      <a:pt x="2759" y="9381"/>
                    </a:lnTo>
                    <a:lnTo>
                      <a:pt x="2759" y="9382"/>
                    </a:lnTo>
                    <a:cubicBezTo>
                      <a:pt x="2816" y="8867"/>
                      <a:pt x="3206" y="8492"/>
                      <a:pt x="3688" y="8390"/>
                    </a:cubicBezTo>
                    <a:cubicBezTo>
                      <a:pt x="3820" y="8320"/>
                      <a:pt x="3957" y="8288"/>
                      <a:pt x="4094" y="8288"/>
                    </a:cubicBezTo>
                    <a:close/>
                    <a:moveTo>
                      <a:pt x="22889" y="8288"/>
                    </a:moveTo>
                    <a:cubicBezTo>
                      <a:pt x="23308" y="8288"/>
                      <a:pt x="23716" y="8587"/>
                      <a:pt x="23905" y="8977"/>
                    </a:cubicBezTo>
                    <a:cubicBezTo>
                      <a:pt x="24136" y="9453"/>
                      <a:pt x="24100" y="10059"/>
                      <a:pt x="23743" y="10465"/>
                    </a:cubicBezTo>
                    <a:cubicBezTo>
                      <a:pt x="23523" y="10716"/>
                      <a:pt x="23194" y="10859"/>
                      <a:pt x="22866" y="10859"/>
                    </a:cubicBezTo>
                    <a:cubicBezTo>
                      <a:pt x="22703" y="10859"/>
                      <a:pt x="22540" y="10823"/>
                      <a:pt x="22390" y="10748"/>
                    </a:cubicBezTo>
                    <a:cubicBezTo>
                      <a:pt x="21919" y="10512"/>
                      <a:pt x="21497" y="9921"/>
                      <a:pt x="21557" y="9381"/>
                    </a:cubicBezTo>
                    <a:lnTo>
                      <a:pt x="21557" y="9381"/>
                    </a:lnTo>
                    <a:lnTo>
                      <a:pt x="21556" y="9382"/>
                    </a:lnTo>
                    <a:cubicBezTo>
                      <a:pt x="21612" y="8867"/>
                      <a:pt x="22002" y="8492"/>
                      <a:pt x="22485" y="8389"/>
                    </a:cubicBezTo>
                    <a:cubicBezTo>
                      <a:pt x="22616" y="8319"/>
                      <a:pt x="22753" y="8288"/>
                      <a:pt x="22889" y="8288"/>
                    </a:cubicBezTo>
                    <a:close/>
                    <a:moveTo>
                      <a:pt x="31549" y="8287"/>
                    </a:moveTo>
                    <a:cubicBezTo>
                      <a:pt x="31967" y="8287"/>
                      <a:pt x="32375" y="8586"/>
                      <a:pt x="32564" y="8976"/>
                    </a:cubicBezTo>
                    <a:cubicBezTo>
                      <a:pt x="32795" y="9453"/>
                      <a:pt x="32758" y="10059"/>
                      <a:pt x="32401" y="10465"/>
                    </a:cubicBezTo>
                    <a:cubicBezTo>
                      <a:pt x="32180" y="10716"/>
                      <a:pt x="31852" y="10859"/>
                      <a:pt x="31524" y="10859"/>
                    </a:cubicBezTo>
                    <a:cubicBezTo>
                      <a:pt x="31361" y="10859"/>
                      <a:pt x="31198" y="10823"/>
                      <a:pt x="31048" y="10748"/>
                    </a:cubicBezTo>
                    <a:cubicBezTo>
                      <a:pt x="30578" y="10513"/>
                      <a:pt x="30156" y="9921"/>
                      <a:pt x="30214" y="9381"/>
                    </a:cubicBezTo>
                    <a:cubicBezTo>
                      <a:pt x="30271" y="8867"/>
                      <a:pt x="30660" y="8492"/>
                      <a:pt x="31143" y="8389"/>
                    </a:cubicBezTo>
                    <a:cubicBezTo>
                      <a:pt x="31275" y="8319"/>
                      <a:pt x="31412" y="8287"/>
                      <a:pt x="31549" y="8287"/>
                    </a:cubicBezTo>
                    <a:close/>
                    <a:moveTo>
                      <a:pt x="45891" y="8288"/>
                    </a:moveTo>
                    <a:cubicBezTo>
                      <a:pt x="46310" y="8288"/>
                      <a:pt x="46717" y="8587"/>
                      <a:pt x="46907" y="8977"/>
                    </a:cubicBezTo>
                    <a:cubicBezTo>
                      <a:pt x="47138" y="9453"/>
                      <a:pt x="47102" y="10059"/>
                      <a:pt x="46744" y="10465"/>
                    </a:cubicBezTo>
                    <a:cubicBezTo>
                      <a:pt x="46524" y="10716"/>
                      <a:pt x="46196" y="10859"/>
                      <a:pt x="45868" y="10859"/>
                    </a:cubicBezTo>
                    <a:cubicBezTo>
                      <a:pt x="45705" y="10859"/>
                      <a:pt x="45541" y="10823"/>
                      <a:pt x="45392" y="10748"/>
                    </a:cubicBezTo>
                    <a:cubicBezTo>
                      <a:pt x="44922" y="10512"/>
                      <a:pt x="44499" y="9921"/>
                      <a:pt x="44558" y="9381"/>
                    </a:cubicBezTo>
                    <a:lnTo>
                      <a:pt x="44558" y="9381"/>
                    </a:lnTo>
                    <a:lnTo>
                      <a:pt x="44558" y="9382"/>
                    </a:lnTo>
                    <a:cubicBezTo>
                      <a:pt x="44614" y="8867"/>
                      <a:pt x="45004" y="8492"/>
                      <a:pt x="45487" y="8389"/>
                    </a:cubicBezTo>
                    <a:cubicBezTo>
                      <a:pt x="45618" y="8319"/>
                      <a:pt x="45755" y="8288"/>
                      <a:pt x="45891" y="8288"/>
                    </a:cubicBezTo>
                    <a:close/>
                    <a:moveTo>
                      <a:pt x="8546" y="8288"/>
                    </a:moveTo>
                    <a:cubicBezTo>
                      <a:pt x="8965" y="8288"/>
                      <a:pt x="9372" y="8587"/>
                      <a:pt x="9561" y="8977"/>
                    </a:cubicBezTo>
                    <a:cubicBezTo>
                      <a:pt x="9792" y="9454"/>
                      <a:pt x="9756" y="10060"/>
                      <a:pt x="9399" y="10465"/>
                    </a:cubicBezTo>
                    <a:cubicBezTo>
                      <a:pt x="9178" y="10716"/>
                      <a:pt x="8849" y="10859"/>
                      <a:pt x="8521" y="10859"/>
                    </a:cubicBezTo>
                    <a:cubicBezTo>
                      <a:pt x="8358" y="10859"/>
                      <a:pt x="8195" y="10824"/>
                      <a:pt x="8045" y="10749"/>
                    </a:cubicBezTo>
                    <a:cubicBezTo>
                      <a:pt x="7575" y="10512"/>
                      <a:pt x="7153" y="9921"/>
                      <a:pt x="7213" y="9381"/>
                    </a:cubicBezTo>
                    <a:lnTo>
                      <a:pt x="7213" y="9381"/>
                    </a:lnTo>
                    <a:lnTo>
                      <a:pt x="7213" y="9382"/>
                    </a:lnTo>
                    <a:cubicBezTo>
                      <a:pt x="7268" y="8867"/>
                      <a:pt x="7658" y="8492"/>
                      <a:pt x="8141" y="8390"/>
                    </a:cubicBezTo>
                    <a:cubicBezTo>
                      <a:pt x="8272" y="8320"/>
                      <a:pt x="8410" y="8288"/>
                      <a:pt x="8546" y="8288"/>
                    </a:cubicBezTo>
                    <a:close/>
                    <a:moveTo>
                      <a:pt x="18437" y="8288"/>
                    </a:moveTo>
                    <a:cubicBezTo>
                      <a:pt x="18856" y="8288"/>
                      <a:pt x="19263" y="8587"/>
                      <a:pt x="19452" y="8977"/>
                    </a:cubicBezTo>
                    <a:cubicBezTo>
                      <a:pt x="19683" y="9454"/>
                      <a:pt x="19646" y="10060"/>
                      <a:pt x="19289" y="10465"/>
                    </a:cubicBezTo>
                    <a:cubicBezTo>
                      <a:pt x="19069" y="10716"/>
                      <a:pt x="18740" y="10859"/>
                      <a:pt x="18412" y="10859"/>
                    </a:cubicBezTo>
                    <a:cubicBezTo>
                      <a:pt x="18249" y="10859"/>
                      <a:pt x="18086" y="10824"/>
                      <a:pt x="17937" y="10749"/>
                    </a:cubicBezTo>
                    <a:cubicBezTo>
                      <a:pt x="17467" y="10512"/>
                      <a:pt x="17044" y="9921"/>
                      <a:pt x="17103" y="9381"/>
                    </a:cubicBezTo>
                    <a:lnTo>
                      <a:pt x="17103" y="9381"/>
                    </a:lnTo>
                    <a:lnTo>
                      <a:pt x="17103" y="9382"/>
                    </a:lnTo>
                    <a:cubicBezTo>
                      <a:pt x="17160" y="8867"/>
                      <a:pt x="17549" y="8492"/>
                      <a:pt x="18033" y="8390"/>
                    </a:cubicBezTo>
                    <a:cubicBezTo>
                      <a:pt x="18164" y="8320"/>
                      <a:pt x="18301" y="8288"/>
                      <a:pt x="18437" y="8288"/>
                    </a:cubicBezTo>
                    <a:close/>
                    <a:moveTo>
                      <a:pt x="27864" y="8288"/>
                    </a:moveTo>
                    <a:cubicBezTo>
                      <a:pt x="28283" y="8288"/>
                      <a:pt x="28691" y="8587"/>
                      <a:pt x="28880" y="8977"/>
                    </a:cubicBezTo>
                    <a:cubicBezTo>
                      <a:pt x="29110" y="9453"/>
                      <a:pt x="29074" y="10059"/>
                      <a:pt x="28716" y="10465"/>
                    </a:cubicBezTo>
                    <a:lnTo>
                      <a:pt x="28717" y="10465"/>
                    </a:lnTo>
                    <a:cubicBezTo>
                      <a:pt x="28496" y="10716"/>
                      <a:pt x="28168" y="10859"/>
                      <a:pt x="27839" y="10859"/>
                    </a:cubicBezTo>
                    <a:cubicBezTo>
                      <a:pt x="27676" y="10859"/>
                      <a:pt x="27513" y="10824"/>
                      <a:pt x="27364" y="10749"/>
                    </a:cubicBezTo>
                    <a:cubicBezTo>
                      <a:pt x="26894" y="10513"/>
                      <a:pt x="26472" y="9921"/>
                      <a:pt x="26530" y="9382"/>
                    </a:cubicBezTo>
                    <a:cubicBezTo>
                      <a:pt x="26587" y="8867"/>
                      <a:pt x="26976" y="8492"/>
                      <a:pt x="27460" y="8389"/>
                    </a:cubicBezTo>
                    <a:cubicBezTo>
                      <a:pt x="27591" y="8319"/>
                      <a:pt x="27728" y="8288"/>
                      <a:pt x="27864" y="8288"/>
                    </a:cubicBezTo>
                    <a:close/>
                    <a:moveTo>
                      <a:pt x="36000" y="8288"/>
                    </a:moveTo>
                    <a:cubicBezTo>
                      <a:pt x="36419" y="8288"/>
                      <a:pt x="36827" y="8587"/>
                      <a:pt x="37016" y="8977"/>
                    </a:cubicBezTo>
                    <a:cubicBezTo>
                      <a:pt x="37247" y="9453"/>
                      <a:pt x="37211" y="10059"/>
                      <a:pt x="36854" y="10465"/>
                    </a:cubicBezTo>
                    <a:cubicBezTo>
                      <a:pt x="36633" y="10716"/>
                      <a:pt x="36304" y="10859"/>
                      <a:pt x="35976" y="10859"/>
                    </a:cubicBezTo>
                    <a:cubicBezTo>
                      <a:pt x="35813" y="10859"/>
                      <a:pt x="35650" y="10824"/>
                      <a:pt x="35500" y="10749"/>
                    </a:cubicBezTo>
                    <a:cubicBezTo>
                      <a:pt x="35030" y="10513"/>
                      <a:pt x="34608" y="9921"/>
                      <a:pt x="34667" y="9382"/>
                    </a:cubicBezTo>
                    <a:cubicBezTo>
                      <a:pt x="34723" y="8867"/>
                      <a:pt x="35112" y="8492"/>
                      <a:pt x="35596" y="8389"/>
                    </a:cubicBezTo>
                    <a:cubicBezTo>
                      <a:pt x="35727" y="8319"/>
                      <a:pt x="35864" y="8288"/>
                      <a:pt x="36000" y="8288"/>
                    </a:cubicBezTo>
                    <a:close/>
                    <a:moveTo>
                      <a:pt x="40975" y="8288"/>
                    </a:moveTo>
                    <a:cubicBezTo>
                      <a:pt x="41394" y="8288"/>
                      <a:pt x="41801" y="8587"/>
                      <a:pt x="41990" y="8977"/>
                    </a:cubicBezTo>
                    <a:cubicBezTo>
                      <a:pt x="42221" y="9454"/>
                      <a:pt x="42184" y="10060"/>
                      <a:pt x="41827" y="10465"/>
                    </a:cubicBezTo>
                    <a:cubicBezTo>
                      <a:pt x="41607" y="10716"/>
                      <a:pt x="41278" y="10859"/>
                      <a:pt x="40950" y="10859"/>
                    </a:cubicBezTo>
                    <a:cubicBezTo>
                      <a:pt x="40787" y="10859"/>
                      <a:pt x="40624" y="10824"/>
                      <a:pt x="40475" y="10749"/>
                    </a:cubicBezTo>
                    <a:cubicBezTo>
                      <a:pt x="40005" y="10512"/>
                      <a:pt x="39583" y="9921"/>
                      <a:pt x="39641" y="9381"/>
                    </a:cubicBezTo>
                    <a:lnTo>
                      <a:pt x="39641" y="9381"/>
                    </a:lnTo>
                    <a:lnTo>
                      <a:pt x="39641" y="9382"/>
                    </a:lnTo>
                    <a:cubicBezTo>
                      <a:pt x="39698" y="8867"/>
                      <a:pt x="40087" y="8492"/>
                      <a:pt x="40571" y="8390"/>
                    </a:cubicBezTo>
                    <a:cubicBezTo>
                      <a:pt x="40702" y="8320"/>
                      <a:pt x="40839" y="8288"/>
                      <a:pt x="40975" y="8288"/>
                    </a:cubicBezTo>
                    <a:close/>
                    <a:moveTo>
                      <a:pt x="13520" y="8288"/>
                    </a:moveTo>
                    <a:cubicBezTo>
                      <a:pt x="13939" y="8288"/>
                      <a:pt x="14346" y="8587"/>
                      <a:pt x="14535" y="8978"/>
                    </a:cubicBezTo>
                    <a:cubicBezTo>
                      <a:pt x="14767" y="9454"/>
                      <a:pt x="14730" y="10060"/>
                      <a:pt x="14373" y="10466"/>
                    </a:cubicBezTo>
                    <a:cubicBezTo>
                      <a:pt x="14152" y="10716"/>
                      <a:pt x="13824" y="10860"/>
                      <a:pt x="13495" y="10860"/>
                    </a:cubicBezTo>
                    <a:cubicBezTo>
                      <a:pt x="13332" y="10860"/>
                      <a:pt x="13169" y="10824"/>
                      <a:pt x="13020" y="10749"/>
                    </a:cubicBezTo>
                    <a:cubicBezTo>
                      <a:pt x="12550" y="10512"/>
                      <a:pt x="12128" y="9921"/>
                      <a:pt x="12186" y="9381"/>
                    </a:cubicBezTo>
                    <a:lnTo>
                      <a:pt x="12186" y="9381"/>
                    </a:lnTo>
                    <a:lnTo>
                      <a:pt x="12186" y="9382"/>
                    </a:lnTo>
                    <a:cubicBezTo>
                      <a:pt x="12243" y="8869"/>
                      <a:pt x="12632" y="8493"/>
                      <a:pt x="13115" y="8390"/>
                    </a:cubicBezTo>
                    <a:cubicBezTo>
                      <a:pt x="13247" y="8320"/>
                      <a:pt x="13384" y="8288"/>
                      <a:pt x="13520" y="8288"/>
                    </a:cubicBezTo>
                    <a:close/>
                    <a:moveTo>
                      <a:pt x="19202" y="12097"/>
                    </a:moveTo>
                    <a:cubicBezTo>
                      <a:pt x="19621" y="12097"/>
                      <a:pt x="20028" y="12396"/>
                      <a:pt x="20217" y="12786"/>
                    </a:cubicBezTo>
                    <a:cubicBezTo>
                      <a:pt x="20448" y="13264"/>
                      <a:pt x="20412" y="13870"/>
                      <a:pt x="20055" y="14276"/>
                    </a:cubicBezTo>
                    <a:cubicBezTo>
                      <a:pt x="19835" y="14526"/>
                      <a:pt x="19506" y="14669"/>
                      <a:pt x="19177" y="14669"/>
                    </a:cubicBezTo>
                    <a:cubicBezTo>
                      <a:pt x="19014" y="14669"/>
                      <a:pt x="18852" y="14634"/>
                      <a:pt x="18702" y="14559"/>
                    </a:cubicBezTo>
                    <a:cubicBezTo>
                      <a:pt x="18231" y="14323"/>
                      <a:pt x="17809" y="13731"/>
                      <a:pt x="17869" y="13191"/>
                    </a:cubicBezTo>
                    <a:cubicBezTo>
                      <a:pt x="17925" y="12677"/>
                      <a:pt x="18314" y="12301"/>
                      <a:pt x="18797" y="12199"/>
                    </a:cubicBezTo>
                    <a:cubicBezTo>
                      <a:pt x="18928" y="12129"/>
                      <a:pt x="19066" y="12097"/>
                      <a:pt x="19202" y="12097"/>
                    </a:cubicBezTo>
                    <a:close/>
                    <a:moveTo>
                      <a:pt x="24177" y="12097"/>
                    </a:moveTo>
                    <a:cubicBezTo>
                      <a:pt x="24595" y="12097"/>
                      <a:pt x="25003" y="12397"/>
                      <a:pt x="25192" y="12787"/>
                    </a:cubicBezTo>
                    <a:cubicBezTo>
                      <a:pt x="25423" y="13264"/>
                      <a:pt x="25386" y="13870"/>
                      <a:pt x="25029" y="14276"/>
                    </a:cubicBezTo>
                    <a:cubicBezTo>
                      <a:pt x="24809" y="14526"/>
                      <a:pt x="24481" y="14669"/>
                      <a:pt x="24152" y="14669"/>
                    </a:cubicBezTo>
                    <a:cubicBezTo>
                      <a:pt x="23989" y="14669"/>
                      <a:pt x="23826" y="14634"/>
                      <a:pt x="23676" y="14559"/>
                    </a:cubicBezTo>
                    <a:cubicBezTo>
                      <a:pt x="23206" y="14323"/>
                      <a:pt x="22784" y="13731"/>
                      <a:pt x="22842" y="13191"/>
                    </a:cubicBezTo>
                    <a:cubicBezTo>
                      <a:pt x="22899" y="12678"/>
                      <a:pt x="23289" y="12303"/>
                      <a:pt x="23772" y="12199"/>
                    </a:cubicBezTo>
                    <a:cubicBezTo>
                      <a:pt x="23903" y="12129"/>
                      <a:pt x="24040" y="12097"/>
                      <a:pt x="24177" y="12097"/>
                    </a:cubicBezTo>
                    <a:close/>
                    <a:moveTo>
                      <a:pt x="46657" y="12097"/>
                    </a:moveTo>
                    <a:cubicBezTo>
                      <a:pt x="47075" y="12097"/>
                      <a:pt x="47483" y="12397"/>
                      <a:pt x="47671" y="12787"/>
                    </a:cubicBezTo>
                    <a:cubicBezTo>
                      <a:pt x="47903" y="13264"/>
                      <a:pt x="47867" y="13870"/>
                      <a:pt x="47510" y="14276"/>
                    </a:cubicBezTo>
                    <a:lnTo>
                      <a:pt x="47509" y="14276"/>
                    </a:lnTo>
                    <a:cubicBezTo>
                      <a:pt x="47289" y="14526"/>
                      <a:pt x="46960" y="14669"/>
                      <a:pt x="46632" y="14669"/>
                    </a:cubicBezTo>
                    <a:cubicBezTo>
                      <a:pt x="46469" y="14669"/>
                      <a:pt x="46306" y="14634"/>
                      <a:pt x="46156" y="14559"/>
                    </a:cubicBezTo>
                    <a:cubicBezTo>
                      <a:pt x="45685" y="14323"/>
                      <a:pt x="45263" y="13731"/>
                      <a:pt x="45323" y="13191"/>
                    </a:cubicBezTo>
                    <a:cubicBezTo>
                      <a:pt x="45379" y="12678"/>
                      <a:pt x="45768" y="12303"/>
                      <a:pt x="46252" y="12199"/>
                    </a:cubicBezTo>
                    <a:cubicBezTo>
                      <a:pt x="46383" y="12129"/>
                      <a:pt x="46521" y="12097"/>
                      <a:pt x="46657" y="12097"/>
                    </a:cubicBezTo>
                    <a:close/>
                    <a:moveTo>
                      <a:pt x="4857" y="12098"/>
                    </a:moveTo>
                    <a:cubicBezTo>
                      <a:pt x="5276" y="12098"/>
                      <a:pt x="5684" y="12397"/>
                      <a:pt x="5873" y="12787"/>
                    </a:cubicBezTo>
                    <a:cubicBezTo>
                      <a:pt x="6104" y="13264"/>
                      <a:pt x="6068" y="13870"/>
                      <a:pt x="5711" y="14276"/>
                    </a:cubicBezTo>
                    <a:cubicBezTo>
                      <a:pt x="5490" y="14527"/>
                      <a:pt x="5161" y="14670"/>
                      <a:pt x="4833" y="14670"/>
                    </a:cubicBezTo>
                    <a:cubicBezTo>
                      <a:pt x="4670" y="14670"/>
                      <a:pt x="4507" y="14634"/>
                      <a:pt x="4358" y="14560"/>
                    </a:cubicBezTo>
                    <a:cubicBezTo>
                      <a:pt x="3887" y="14324"/>
                      <a:pt x="3465" y="13731"/>
                      <a:pt x="3525" y="13191"/>
                    </a:cubicBezTo>
                    <a:cubicBezTo>
                      <a:pt x="3580" y="12678"/>
                      <a:pt x="3970" y="12303"/>
                      <a:pt x="4453" y="12199"/>
                    </a:cubicBezTo>
                    <a:cubicBezTo>
                      <a:pt x="4584" y="12129"/>
                      <a:pt x="4721" y="12098"/>
                      <a:pt x="4857" y="12098"/>
                    </a:cubicBezTo>
                    <a:close/>
                    <a:moveTo>
                      <a:pt x="9832" y="12098"/>
                    </a:moveTo>
                    <a:cubicBezTo>
                      <a:pt x="10251" y="12098"/>
                      <a:pt x="10658" y="12397"/>
                      <a:pt x="10848" y="12787"/>
                    </a:cubicBezTo>
                    <a:cubicBezTo>
                      <a:pt x="11078" y="13264"/>
                      <a:pt x="11042" y="13870"/>
                      <a:pt x="10685" y="14276"/>
                    </a:cubicBezTo>
                    <a:cubicBezTo>
                      <a:pt x="10465" y="14527"/>
                      <a:pt x="10136" y="14670"/>
                      <a:pt x="9807" y="14670"/>
                    </a:cubicBezTo>
                    <a:cubicBezTo>
                      <a:pt x="9644" y="14670"/>
                      <a:pt x="9481" y="14634"/>
                      <a:pt x="9332" y="14560"/>
                    </a:cubicBezTo>
                    <a:cubicBezTo>
                      <a:pt x="8862" y="14324"/>
                      <a:pt x="8440" y="13732"/>
                      <a:pt x="8498" y="13192"/>
                    </a:cubicBezTo>
                    <a:cubicBezTo>
                      <a:pt x="8554" y="12678"/>
                      <a:pt x="8945" y="12303"/>
                      <a:pt x="9427" y="12200"/>
                    </a:cubicBezTo>
                    <a:cubicBezTo>
                      <a:pt x="9559" y="12130"/>
                      <a:pt x="9696" y="12098"/>
                      <a:pt x="9832" y="12098"/>
                    </a:cubicBezTo>
                    <a:close/>
                    <a:moveTo>
                      <a:pt x="42204" y="12098"/>
                    </a:moveTo>
                    <a:cubicBezTo>
                      <a:pt x="42622" y="12098"/>
                      <a:pt x="43030" y="12397"/>
                      <a:pt x="43219" y="12787"/>
                    </a:cubicBezTo>
                    <a:cubicBezTo>
                      <a:pt x="43451" y="13264"/>
                      <a:pt x="43414" y="13870"/>
                      <a:pt x="43057" y="14276"/>
                    </a:cubicBezTo>
                    <a:lnTo>
                      <a:pt x="43056" y="14276"/>
                    </a:lnTo>
                    <a:cubicBezTo>
                      <a:pt x="42836" y="14527"/>
                      <a:pt x="42507" y="14670"/>
                      <a:pt x="42179" y="14670"/>
                    </a:cubicBezTo>
                    <a:cubicBezTo>
                      <a:pt x="42016" y="14670"/>
                      <a:pt x="41853" y="14634"/>
                      <a:pt x="41704" y="14560"/>
                    </a:cubicBezTo>
                    <a:cubicBezTo>
                      <a:pt x="41233" y="14324"/>
                      <a:pt x="40811" y="13732"/>
                      <a:pt x="40870" y="13192"/>
                    </a:cubicBezTo>
                    <a:cubicBezTo>
                      <a:pt x="40927" y="12678"/>
                      <a:pt x="41316" y="12303"/>
                      <a:pt x="41798" y="12200"/>
                    </a:cubicBezTo>
                    <a:cubicBezTo>
                      <a:pt x="41930" y="12130"/>
                      <a:pt x="42067" y="12098"/>
                      <a:pt x="42204" y="12098"/>
                    </a:cubicBezTo>
                    <a:close/>
                    <a:moveTo>
                      <a:pt x="14750" y="12098"/>
                    </a:moveTo>
                    <a:cubicBezTo>
                      <a:pt x="15168" y="12098"/>
                      <a:pt x="15575" y="12397"/>
                      <a:pt x="15764" y="12787"/>
                    </a:cubicBezTo>
                    <a:cubicBezTo>
                      <a:pt x="15996" y="13264"/>
                      <a:pt x="15959" y="13870"/>
                      <a:pt x="15602" y="14276"/>
                    </a:cubicBezTo>
                    <a:lnTo>
                      <a:pt x="15602" y="14277"/>
                    </a:lnTo>
                    <a:cubicBezTo>
                      <a:pt x="15381" y="14527"/>
                      <a:pt x="15053" y="14670"/>
                      <a:pt x="14724" y="14670"/>
                    </a:cubicBezTo>
                    <a:cubicBezTo>
                      <a:pt x="14561" y="14670"/>
                      <a:pt x="14398" y="14635"/>
                      <a:pt x="14249" y="14560"/>
                    </a:cubicBezTo>
                    <a:cubicBezTo>
                      <a:pt x="13778" y="14324"/>
                      <a:pt x="13356" y="13732"/>
                      <a:pt x="13415" y="13192"/>
                    </a:cubicBezTo>
                    <a:cubicBezTo>
                      <a:pt x="13472" y="12678"/>
                      <a:pt x="13861" y="12303"/>
                      <a:pt x="14344" y="12200"/>
                    </a:cubicBezTo>
                    <a:cubicBezTo>
                      <a:pt x="14476" y="12130"/>
                      <a:pt x="14613" y="12098"/>
                      <a:pt x="14750" y="12098"/>
                    </a:cubicBezTo>
                    <a:close/>
                    <a:moveTo>
                      <a:pt x="47997" y="0"/>
                    </a:moveTo>
                    <a:cubicBezTo>
                      <a:pt x="47994" y="0"/>
                      <a:pt x="47991" y="0"/>
                      <a:pt x="47988" y="1"/>
                    </a:cubicBezTo>
                    <a:lnTo>
                      <a:pt x="29457" y="285"/>
                    </a:lnTo>
                    <a:lnTo>
                      <a:pt x="11021" y="567"/>
                    </a:lnTo>
                    <a:lnTo>
                      <a:pt x="620" y="727"/>
                    </a:lnTo>
                    <a:cubicBezTo>
                      <a:pt x="503" y="729"/>
                      <a:pt x="444" y="820"/>
                      <a:pt x="442" y="912"/>
                    </a:cubicBezTo>
                    <a:cubicBezTo>
                      <a:pt x="437" y="911"/>
                      <a:pt x="432" y="911"/>
                      <a:pt x="428" y="911"/>
                    </a:cubicBezTo>
                    <a:cubicBezTo>
                      <a:pt x="296" y="911"/>
                      <a:pt x="173" y="1096"/>
                      <a:pt x="285" y="1236"/>
                    </a:cubicBezTo>
                    <a:cubicBezTo>
                      <a:pt x="689" y="1741"/>
                      <a:pt x="1116" y="2225"/>
                      <a:pt x="1564" y="2690"/>
                    </a:cubicBezTo>
                    <a:cubicBezTo>
                      <a:pt x="987" y="3308"/>
                      <a:pt x="479" y="3986"/>
                      <a:pt x="49" y="4715"/>
                    </a:cubicBezTo>
                    <a:cubicBezTo>
                      <a:pt x="0" y="4799"/>
                      <a:pt x="27" y="4922"/>
                      <a:pt x="116" y="4969"/>
                    </a:cubicBezTo>
                    <a:cubicBezTo>
                      <a:pt x="658" y="5251"/>
                      <a:pt x="1175" y="5579"/>
                      <a:pt x="1661" y="5951"/>
                    </a:cubicBezTo>
                    <a:cubicBezTo>
                      <a:pt x="1263" y="6637"/>
                      <a:pt x="802" y="7284"/>
                      <a:pt x="284" y="7884"/>
                    </a:cubicBezTo>
                    <a:cubicBezTo>
                      <a:pt x="210" y="7969"/>
                      <a:pt x="209" y="8117"/>
                      <a:pt x="321" y="8175"/>
                    </a:cubicBezTo>
                    <a:lnTo>
                      <a:pt x="1938" y="9012"/>
                    </a:lnTo>
                    <a:lnTo>
                      <a:pt x="595" y="11237"/>
                    </a:lnTo>
                    <a:cubicBezTo>
                      <a:pt x="535" y="11337"/>
                      <a:pt x="589" y="11482"/>
                      <a:pt x="705" y="11509"/>
                    </a:cubicBezTo>
                    <a:cubicBezTo>
                      <a:pt x="1254" y="11638"/>
                      <a:pt x="1786" y="11825"/>
                      <a:pt x="2296" y="12067"/>
                    </a:cubicBezTo>
                    <a:cubicBezTo>
                      <a:pt x="1971" y="13163"/>
                      <a:pt x="1541" y="14226"/>
                      <a:pt x="1009" y="15238"/>
                    </a:cubicBezTo>
                    <a:cubicBezTo>
                      <a:pt x="933" y="15384"/>
                      <a:pt x="1062" y="15518"/>
                      <a:pt x="1185" y="15518"/>
                    </a:cubicBezTo>
                    <a:cubicBezTo>
                      <a:pt x="1231" y="15518"/>
                      <a:pt x="1276" y="15499"/>
                      <a:pt x="1310" y="15456"/>
                    </a:cubicBezTo>
                    <a:cubicBezTo>
                      <a:pt x="1338" y="15475"/>
                      <a:pt x="1372" y="15485"/>
                      <a:pt x="1407" y="15485"/>
                    </a:cubicBezTo>
                    <a:cubicBezTo>
                      <a:pt x="1409" y="15485"/>
                      <a:pt x="1410" y="15485"/>
                      <a:pt x="1412" y="15485"/>
                    </a:cubicBezTo>
                    <a:cubicBezTo>
                      <a:pt x="7321" y="15405"/>
                      <a:pt x="13231" y="15323"/>
                      <a:pt x="19133" y="15000"/>
                    </a:cubicBezTo>
                    <a:cubicBezTo>
                      <a:pt x="21890" y="14848"/>
                      <a:pt x="24645" y="14661"/>
                      <a:pt x="27405" y="14580"/>
                    </a:cubicBezTo>
                    <a:cubicBezTo>
                      <a:pt x="27391" y="14573"/>
                      <a:pt x="27376" y="14567"/>
                      <a:pt x="27360" y="14559"/>
                    </a:cubicBezTo>
                    <a:cubicBezTo>
                      <a:pt x="26890" y="14323"/>
                      <a:pt x="26468" y="13731"/>
                      <a:pt x="26526" y="13191"/>
                    </a:cubicBezTo>
                    <a:cubicBezTo>
                      <a:pt x="26583" y="12677"/>
                      <a:pt x="26973" y="12301"/>
                      <a:pt x="27455" y="12199"/>
                    </a:cubicBezTo>
                    <a:cubicBezTo>
                      <a:pt x="27587" y="12129"/>
                      <a:pt x="27724" y="12097"/>
                      <a:pt x="27860" y="12097"/>
                    </a:cubicBezTo>
                    <a:cubicBezTo>
                      <a:pt x="28279" y="12097"/>
                      <a:pt x="28686" y="12396"/>
                      <a:pt x="28876" y="12786"/>
                    </a:cubicBezTo>
                    <a:cubicBezTo>
                      <a:pt x="29106" y="13264"/>
                      <a:pt x="29070" y="13870"/>
                      <a:pt x="28713" y="14275"/>
                    </a:cubicBezTo>
                    <a:cubicBezTo>
                      <a:pt x="28607" y="14394"/>
                      <a:pt x="28478" y="14491"/>
                      <a:pt x="28334" y="14558"/>
                    </a:cubicBezTo>
                    <a:cubicBezTo>
                      <a:pt x="29173" y="14540"/>
                      <a:pt x="30013" y="14532"/>
                      <a:pt x="30853" y="14532"/>
                    </a:cubicBezTo>
                    <a:cubicBezTo>
                      <a:pt x="31159" y="14532"/>
                      <a:pt x="31464" y="14533"/>
                      <a:pt x="31770" y="14535"/>
                    </a:cubicBezTo>
                    <a:cubicBezTo>
                      <a:pt x="31317" y="14286"/>
                      <a:pt x="30922" y="13714"/>
                      <a:pt x="30980" y="13191"/>
                    </a:cubicBezTo>
                    <a:cubicBezTo>
                      <a:pt x="31035" y="12677"/>
                      <a:pt x="31425" y="12301"/>
                      <a:pt x="31908" y="12198"/>
                    </a:cubicBezTo>
                    <a:cubicBezTo>
                      <a:pt x="32039" y="12128"/>
                      <a:pt x="32176" y="12097"/>
                      <a:pt x="32312" y="12097"/>
                    </a:cubicBezTo>
                    <a:cubicBezTo>
                      <a:pt x="32731" y="12097"/>
                      <a:pt x="33139" y="12396"/>
                      <a:pt x="33328" y="12786"/>
                    </a:cubicBezTo>
                    <a:cubicBezTo>
                      <a:pt x="33559" y="13263"/>
                      <a:pt x="33523" y="13869"/>
                      <a:pt x="33166" y="14275"/>
                    </a:cubicBezTo>
                    <a:cubicBezTo>
                      <a:pt x="33066" y="14387"/>
                      <a:pt x="32943" y="14480"/>
                      <a:pt x="32808" y="14546"/>
                    </a:cubicBezTo>
                    <a:cubicBezTo>
                      <a:pt x="34115" y="14564"/>
                      <a:pt x="35421" y="14598"/>
                      <a:pt x="36727" y="14647"/>
                    </a:cubicBezTo>
                    <a:cubicBezTo>
                      <a:pt x="36866" y="14651"/>
                      <a:pt x="37007" y="14656"/>
                      <a:pt x="37146" y="14662"/>
                    </a:cubicBezTo>
                    <a:cubicBezTo>
                      <a:pt x="37022" y="14649"/>
                      <a:pt x="36899" y="14614"/>
                      <a:pt x="36788" y="14558"/>
                    </a:cubicBezTo>
                    <a:cubicBezTo>
                      <a:pt x="36317" y="14321"/>
                      <a:pt x="35895" y="13730"/>
                      <a:pt x="35953" y="13190"/>
                    </a:cubicBezTo>
                    <a:cubicBezTo>
                      <a:pt x="36010" y="12677"/>
                      <a:pt x="36400" y="12301"/>
                      <a:pt x="36882" y="12198"/>
                    </a:cubicBezTo>
                    <a:cubicBezTo>
                      <a:pt x="37014" y="12128"/>
                      <a:pt x="37151" y="12096"/>
                      <a:pt x="37287" y="12096"/>
                    </a:cubicBezTo>
                    <a:cubicBezTo>
                      <a:pt x="37706" y="12096"/>
                      <a:pt x="38113" y="12396"/>
                      <a:pt x="38303" y="12786"/>
                    </a:cubicBezTo>
                    <a:cubicBezTo>
                      <a:pt x="38534" y="13263"/>
                      <a:pt x="38497" y="13869"/>
                      <a:pt x="38140" y="14275"/>
                    </a:cubicBezTo>
                    <a:cubicBezTo>
                      <a:pt x="37924" y="14516"/>
                      <a:pt x="37618" y="14657"/>
                      <a:pt x="37294" y="14667"/>
                    </a:cubicBezTo>
                    <a:cubicBezTo>
                      <a:pt x="40398" y="14787"/>
                      <a:pt x="43501" y="14971"/>
                      <a:pt x="46602" y="15155"/>
                    </a:cubicBezTo>
                    <a:cubicBezTo>
                      <a:pt x="46607" y="15155"/>
                      <a:pt x="46611" y="15156"/>
                      <a:pt x="46616" y="15156"/>
                    </a:cubicBezTo>
                    <a:cubicBezTo>
                      <a:pt x="46650" y="15156"/>
                      <a:pt x="46683" y="15146"/>
                      <a:pt x="46711" y="15126"/>
                    </a:cubicBezTo>
                    <a:cubicBezTo>
                      <a:pt x="47593" y="15059"/>
                      <a:pt x="48467" y="14922"/>
                      <a:pt x="49325" y="14714"/>
                    </a:cubicBezTo>
                    <a:cubicBezTo>
                      <a:pt x="49422" y="14690"/>
                      <a:pt x="49481" y="14581"/>
                      <a:pt x="49454" y="14486"/>
                    </a:cubicBezTo>
                    <a:cubicBezTo>
                      <a:pt x="49419" y="14363"/>
                      <a:pt x="49370" y="14245"/>
                      <a:pt x="49309" y="14133"/>
                    </a:cubicBezTo>
                    <a:cubicBezTo>
                      <a:pt x="49325" y="14085"/>
                      <a:pt x="49318" y="14032"/>
                      <a:pt x="49292" y="13989"/>
                    </a:cubicBezTo>
                    <a:lnTo>
                      <a:pt x="47981" y="11919"/>
                    </a:lnTo>
                    <a:cubicBezTo>
                      <a:pt x="48450" y="11391"/>
                      <a:pt x="48850" y="10807"/>
                      <a:pt x="49176" y="10180"/>
                    </a:cubicBezTo>
                    <a:cubicBezTo>
                      <a:pt x="49184" y="10161"/>
                      <a:pt x="49191" y="10142"/>
                      <a:pt x="49195" y="10122"/>
                    </a:cubicBezTo>
                    <a:cubicBezTo>
                      <a:pt x="49156" y="10055"/>
                      <a:pt x="49122" y="9985"/>
                      <a:pt x="49093" y="9913"/>
                    </a:cubicBezTo>
                    <a:lnTo>
                      <a:pt x="47839" y="8911"/>
                    </a:lnTo>
                    <a:cubicBezTo>
                      <a:pt x="48063" y="8629"/>
                      <a:pt x="48278" y="8342"/>
                      <a:pt x="48482" y="8047"/>
                    </a:cubicBezTo>
                    <a:cubicBezTo>
                      <a:pt x="48690" y="7745"/>
                      <a:pt x="49045" y="7349"/>
                      <a:pt x="49006" y="6955"/>
                    </a:cubicBezTo>
                    <a:cubicBezTo>
                      <a:pt x="48969" y="6589"/>
                      <a:pt x="48558" y="6320"/>
                      <a:pt x="48295" y="6110"/>
                    </a:cubicBezTo>
                    <a:cubicBezTo>
                      <a:pt x="48016" y="5884"/>
                      <a:pt x="47720" y="5679"/>
                      <a:pt x="47413" y="5495"/>
                    </a:cubicBezTo>
                    <a:cubicBezTo>
                      <a:pt x="47882" y="4865"/>
                      <a:pt x="48352" y="4235"/>
                      <a:pt x="48821" y="3605"/>
                    </a:cubicBezTo>
                    <a:cubicBezTo>
                      <a:pt x="48870" y="3539"/>
                      <a:pt x="48844" y="3435"/>
                      <a:pt x="48792" y="3380"/>
                    </a:cubicBezTo>
                    <a:lnTo>
                      <a:pt x="47296" y="1827"/>
                    </a:lnTo>
                    <a:lnTo>
                      <a:pt x="48253" y="306"/>
                    </a:lnTo>
                    <a:cubicBezTo>
                      <a:pt x="48338" y="170"/>
                      <a:pt x="48222" y="42"/>
                      <a:pt x="48098" y="33"/>
                    </a:cubicBezTo>
                    <a:cubicBezTo>
                      <a:pt x="48068" y="12"/>
                      <a:pt x="48033" y="0"/>
                      <a:pt x="47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7" name="Google Shape;6727;p63"/>
              <p:cNvSpPr/>
              <p:nvPr/>
            </p:nvSpPr>
            <p:spPr>
              <a:xfrm>
                <a:off x="1211525" y="1978525"/>
                <a:ext cx="66000" cy="64300"/>
              </a:xfrm>
              <a:custGeom>
                <a:avLst/>
                <a:gdLst/>
                <a:ahLst/>
                <a:cxnLst/>
                <a:rect l="l" t="t" r="r" b="b"/>
                <a:pathLst>
                  <a:path w="2640" h="2572" extrusionOk="0">
                    <a:moveTo>
                      <a:pt x="1393" y="0"/>
                    </a:moveTo>
                    <a:cubicBezTo>
                      <a:pt x="1257" y="0"/>
                      <a:pt x="1120" y="32"/>
                      <a:pt x="988" y="102"/>
                    </a:cubicBezTo>
                    <a:cubicBezTo>
                      <a:pt x="506" y="204"/>
                      <a:pt x="116" y="581"/>
                      <a:pt x="60" y="1094"/>
                    </a:cubicBezTo>
                    <a:cubicBezTo>
                      <a:pt x="1" y="1633"/>
                      <a:pt x="423" y="2225"/>
                      <a:pt x="894" y="2461"/>
                    </a:cubicBezTo>
                    <a:cubicBezTo>
                      <a:pt x="1043" y="2536"/>
                      <a:pt x="1206" y="2571"/>
                      <a:pt x="1369" y="2571"/>
                    </a:cubicBezTo>
                    <a:cubicBezTo>
                      <a:pt x="1697" y="2571"/>
                      <a:pt x="2026" y="2428"/>
                      <a:pt x="2246" y="2177"/>
                    </a:cubicBezTo>
                    <a:cubicBezTo>
                      <a:pt x="2603" y="1771"/>
                      <a:pt x="2639" y="1165"/>
                      <a:pt x="2409" y="689"/>
                    </a:cubicBezTo>
                    <a:cubicBezTo>
                      <a:pt x="2219" y="299"/>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8" name="Google Shape;6728;p63"/>
              <p:cNvSpPr/>
              <p:nvPr/>
            </p:nvSpPr>
            <p:spPr>
              <a:xfrm>
                <a:off x="1322850" y="1978525"/>
                <a:ext cx="65975" cy="64300"/>
              </a:xfrm>
              <a:custGeom>
                <a:avLst/>
                <a:gdLst/>
                <a:ahLst/>
                <a:cxnLst/>
                <a:rect l="l" t="t" r="r" b="b"/>
                <a:pathLst>
                  <a:path w="2639" h="2572" extrusionOk="0">
                    <a:moveTo>
                      <a:pt x="1393" y="0"/>
                    </a:moveTo>
                    <a:cubicBezTo>
                      <a:pt x="1257" y="0"/>
                      <a:pt x="1119" y="32"/>
                      <a:pt x="988" y="102"/>
                    </a:cubicBezTo>
                    <a:cubicBezTo>
                      <a:pt x="505" y="204"/>
                      <a:pt x="115" y="581"/>
                      <a:pt x="60"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29" name="Google Shape;6729;p63"/>
              <p:cNvSpPr/>
              <p:nvPr/>
            </p:nvSpPr>
            <p:spPr>
              <a:xfrm>
                <a:off x="1447175" y="1978525"/>
                <a:ext cx="66025" cy="64300"/>
              </a:xfrm>
              <a:custGeom>
                <a:avLst/>
                <a:gdLst/>
                <a:ahLst/>
                <a:cxnLst/>
                <a:rect l="l" t="t" r="r" b="b"/>
                <a:pathLst>
                  <a:path w="2641" h="2572" extrusionOk="0">
                    <a:moveTo>
                      <a:pt x="1395" y="0"/>
                    </a:moveTo>
                    <a:cubicBezTo>
                      <a:pt x="1258" y="0"/>
                      <a:pt x="1121" y="32"/>
                      <a:pt x="989" y="102"/>
                    </a:cubicBezTo>
                    <a:cubicBezTo>
                      <a:pt x="507"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0" name="Google Shape;6730;p63"/>
              <p:cNvSpPr/>
              <p:nvPr/>
            </p:nvSpPr>
            <p:spPr>
              <a:xfrm>
                <a:off x="1570100" y="1978525"/>
                <a:ext cx="66025" cy="64300"/>
              </a:xfrm>
              <a:custGeom>
                <a:avLst/>
                <a:gdLst/>
                <a:ahLst/>
                <a:cxnLst/>
                <a:rect l="l" t="t" r="r" b="b"/>
                <a:pathLst>
                  <a:path w="2641" h="2572" extrusionOk="0">
                    <a:moveTo>
                      <a:pt x="1395" y="0"/>
                    </a:moveTo>
                    <a:cubicBezTo>
                      <a:pt x="1258"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1" y="299"/>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1" name="Google Shape;6731;p63"/>
              <p:cNvSpPr/>
              <p:nvPr/>
            </p:nvSpPr>
            <p:spPr>
              <a:xfrm>
                <a:off x="1681450" y="1978525"/>
                <a:ext cx="66000" cy="64300"/>
              </a:xfrm>
              <a:custGeom>
                <a:avLst/>
                <a:gdLst/>
                <a:ahLst/>
                <a:cxnLst/>
                <a:rect l="l" t="t" r="r" b="b"/>
                <a:pathLst>
                  <a:path w="2640" h="2572" extrusionOk="0">
                    <a:moveTo>
                      <a:pt x="1393" y="0"/>
                    </a:moveTo>
                    <a:cubicBezTo>
                      <a:pt x="1257" y="0"/>
                      <a:pt x="1120" y="32"/>
                      <a:pt x="988" y="102"/>
                    </a:cubicBezTo>
                    <a:cubicBezTo>
                      <a:pt x="505" y="204"/>
                      <a:pt x="115" y="581"/>
                      <a:pt x="59" y="1094"/>
                    </a:cubicBezTo>
                    <a:cubicBezTo>
                      <a:pt x="0" y="1633"/>
                      <a:pt x="422" y="2225"/>
                      <a:pt x="892" y="2461"/>
                    </a:cubicBezTo>
                    <a:cubicBezTo>
                      <a:pt x="1042" y="2536"/>
                      <a:pt x="1205" y="2571"/>
                      <a:pt x="1368" y="2571"/>
                    </a:cubicBezTo>
                    <a:cubicBezTo>
                      <a:pt x="1696" y="2571"/>
                      <a:pt x="2026"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2" name="Google Shape;6732;p63"/>
              <p:cNvSpPr/>
              <p:nvPr/>
            </p:nvSpPr>
            <p:spPr>
              <a:xfrm>
                <a:off x="1805775" y="1978525"/>
                <a:ext cx="66025" cy="64300"/>
              </a:xfrm>
              <a:custGeom>
                <a:avLst/>
                <a:gdLst/>
                <a:ahLst/>
                <a:cxnLst/>
                <a:rect l="l" t="t" r="r" b="b"/>
                <a:pathLst>
                  <a:path w="2641" h="2572" extrusionOk="0">
                    <a:moveTo>
                      <a:pt x="1395" y="0"/>
                    </a:moveTo>
                    <a:cubicBezTo>
                      <a:pt x="1259"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5" y="1771"/>
                      <a:pt x="2641" y="1165"/>
                      <a:pt x="2409"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3" name="Google Shape;6733;p63"/>
              <p:cNvSpPr/>
              <p:nvPr/>
            </p:nvSpPr>
            <p:spPr>
              <a:xfrm>
                <a:off x="1897900" y="1978525"/>
                <a:ext cx="66000" cy="64300"/>
              </a:xfrm>
              <a:custGeom>
                <a:avLst/>
                <a:gdLst/>
                <a:ahLst/>
                <a:cxnLst/>
                <a:rect l="l" t="t" r="r" b="b"/>
                <a:pathLst>
                  <a:path w="2640" h="2572" extrusionOk="0">
                    <a:moveTo>
                      <a:pt x="1394" y="0"/>
                    </a:moveTo>
                    <a:cubicBezTo>
                      <a:pt x="1257" y="0"/>
                      <a:pt x="1120" y="32"/>
                      <a:pt x="988" y="102"/>
                    </a:cubicBezTo>
                    <a:cubicBezTo>
                      <a:pt x="506" y="204"/>
                      <a:pt x="116" y="581"/>
                      <a:pt x="59" y="1094"/>
                    </a:cubicBezTo>
                    <a:cubicBezTo>
                      <a:pt x="1" y="1633"/>
                      <a:pt x="423" y="2225"/>
                      <a:pt x="894" y="2461"/>
                    </a:cubicBezTo>
                    <a:cubicBezTo>
                      <a:pt x="1043" y="2536"/>
                      <a:pt x="1206" y="2571"/>
                      <a:pt x="1369"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4" name="Google Shape;6734;p63"/>
              <p:cNvSpPr/>
              <p:nvPr/>
            </p:nvSpPr>
            <p:spPr>
              <a:xfrm>
                <a:off x="2009225" y="1978525"/>
                <a:ext cx="66000" cy="64300"/>
              </a:xfrm>
              <a:custGeom>
                <a:avLst/>
                <a:gdLst/>
                <a:ahLst/>
                <a:cxnLst/>
                <a:rect l="l" t="t" r="r" b="b"/>
                <a:pathLst>
                  <a:path w="2640" h="2572" extrusionOk="0">
                    <a:moveTo>
                      <a:pt x="1393" y="0"/>
                    </a:moveTo>
                    <a:cubicBezTo>
                      <a:pt x="1257" y="0"/>
                      <a:pt x="1119" y="32"/>
                      <a:pt x="988" y="102"/>
                    </a:cubicBezTo>
                    <a:cubicBezTo>
                      <a:pt x="505" y="204"/>
                      <a:pt x="115" y="581"/>
                      <a:pt x="59"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5" name="Google Shape;6735;p63"/>
              <p:cNvSpPr/>
              <p:nvPr/>
            </p:nvSpPr>
            <p:spPr>
              <a:xfrm>
                <a:off x="2133575" y="1978525"/>
                <a:ext cx="66000" cy="64300"/>
              </a:xfrm>
              <a:custGeom>
                <a:avLst/>
                <a:gdLst/>
                <a:ahLst/>
                <a:cxnLst/>
                <a:rect l="l" t="t" r="r" b="b"/>
                <a:pathLst>
                  <a:path w="2640" h="2572" extrusionOk="0">
                    <a:moveTo>
                      <a:pt x="1394" y="0"/>
                    </a:moveTo>
                    <a:cubicBezTo>
                      <a:pt x="1257" y="0"/>
                      <a:pt x="1120" y="32"/>
                      <a:pt x="988"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6" name="Google Shape;6736;p63"/>
              <p:cNvSpPr/>
              <p:nvPr/>
            </p:nvSpPr>
            <p:spPr>
              <a:xfrm>
                <a:off x="2256500" y="1978525"/>
                <a:ext cx="66000" cy="64300"/>
              </a:xfrm>
              <a:custGeom>
                <a:avLst/>
                <a:gdLst/>
                <a:ahLst/>
                <a:cxnLst/>
                <a:rect l="l" t="t" r="r" b="b"/>
                <a:pathLst>
                  <a:path w="2640" h="2572" extrusionOk="0">
                    <a:moveTo>
                      <a:pt x="1394" y="0"/>
                    </a:moveTo>
                    <a:cubicBezTo>
                      <a:pt x="1258" y="0"/>
                      <a:pt x="1120" y="32"/>
                      <a:pt x="989"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4"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7" name="Google Shape;6737;p63"/>
              <p:cNvSpPr/>
              <p:nvPr/>
            </p:nvSpPr>
            <p:spPr>
              <a:xfrm>
                <a:off x="1200525" y="2069200"/>
                <a:ext cx="66000" cy="64300"/>
              </a:xfrm>
              <a:custGeom>
                <a:avLst/>
                <a:gdLst/>
                <a:ahLst/>
                <a:cxnLst/>
                <a:rect l="l" t="t" r="r" b="b"/>
                <a:pathLst>
                  <a:path w="2640" h="2572" extrusionOk="0">
                    <a:moveTo>
                      <a:pt x="1393" y="1"/>
                    </a:moveTo>
                    <a:cubicBezTo>
                      <a:pt x="1257" y="1"/>
                      <a:pt x="1120" y="32"/>
                      <a:pt x="988" y="103"/>
                    </a:cubicBezTo>
                    <a:cubicBezTo>
                      <a:pt x="506" y="205"/>
                      <a:pt x="115" y="581"/>
                      <a:pt x="59" y="1095"/>
                    </a:cubicBezTo>
                    <a:cubicBezTo>
                      <a:pt x="1" y="1635"/>
                      <a:pt x="423" y="2226"/>
                      <a:pt x="894" y="2462"/>
                    </a:cubicBezTo>
                    <a:cubicBezTo>
                      <a:pt x="1043"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8" name="Google Shape;6738;p63"/>
              <p:cNvSpPr/>
              <p:nvPr/>
            </p:nvSpPr>
            <p:spPr>
              <a:xfrm>
                <a:off x="1324900" y="2069200"/>
                <a:ext cx="65950" cy="64300"/>
              </a:xfrm>
              <a:custGeom>
                <a:avLst/>
                <a:gdLst/>
                <a:ahLst/>
                <a:cxnLst/>
                <a:rect l="l" t="t" r="r" b="b"/>
                <a:pathLst>
                  <a:path w="2638" h="2572" extrusionOk="0">
                    <a:moveTo>
                      <a:pt x="1392" y="1"/>
                    </a:moveTo>
                    <a:cubicBezTo>
                      <a:pt x="1256" y="1"/>
                      <a:pt x="1118" y="32"/>
                      <a:pt x="987" y="103"/>
                    </a:cubicBezTo>
                    <a:cubicBezTo>
                      <a:pt x="504" y="205"/>
                      <a:pt x="115" y="581"/>
                      <a:pt x="59" y="1095"/>
                    </a:cubicBezTo>
                    <a:cubicBezTo>
                      <a:pt x="0" y="1634"/>
                      <a:pt x="422" y="2226"/>
                      <a:pt x="892" y="2462"/>
                    </a:cubicBezTo>
                    <a:cubicBezTo>
                      <a:pt x="1041" y="2537"/>
                      <a:pt x="1204" y="2572"/>
                      <a:pt x="1367" y="2572"/>
                    </a:cubicBezTo>
                    <a:cubicBezTo>
                      <a:pt x="1695" y="2572"/>
                      <a:pt x="2024" y="2429"/>
                      <a:pt x="2244" y="2178"/>
                    </a:cubicBezTo>
                    <a:cubicBezTo>
                      <a:pt x="2602" y="1772"/>
                      <a:pt x="2638" y="1166"/>
                      <a:pt x="2407" y="690"/>
                    </a:cubicBezTo>
                    <a:cubicBezTo>
                      <a:pt x="2219" y="300"/>
                      <a:pt x="1811"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39" name="Google Shape;6739;p63"/>
              <p:cNvSpPr/>
              <p:nvPr/>
            </p:nvSpPr>
            <p:spPr>
              <a:xfrm>
                <a:off x="1447800"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0" name="Google Shape;6740;p63"/>
              <p:cNvSpPr/>
              <p:nvPr/>
            </p:nvSpPr>
            <p:spPr>
              <a:xfrm>
                <a:off x="1559125" y="2069200"/>
                <a:ext cx="66000" cy="64300"/>
              </a:xfrm>
              <a:custGeom>
                <a:avLst/>
                <a:gdLst/>
                <a:ahLst/>
                <a:cxnLst/>
                <a:rect l="l" t="t" r="r" b="b"/>
                <a:pathLst>
                  <a:path w="2640" h="2572" extrusionOk="0">
                    <a:moveTo>
                      <a:pt x="1394" y="1"/>
                    </a:moveTo>
                    <a:cubicBezTo>
                      <a:pt x="1257" y="1"/>
                      <a:pt x="1120" y="32"/>
                      <a:pt x="988" y="103"/>
                    </a:cubicBezTo>
                    <a:cubicBezTo>
                      <a:pt x="505" y="205"/>
                      <a:pt x="116" y="581"/>
                      <a:pt x="59" y="1095"/>
                    </a:cubicBezTo>
                    <a:cubicBezTo>
                      <a:pt x="1" y="1635"/>
                      <a:pt x="423" y="2226"/>
                      <a:pt x="893" y="2462"/>
                    </a:cubicBezTo>
                    <a:cubicBezTo>
                      <a:pt x="1042" y="2537"/>
                      <a:pt x="1205" y="2572"/>
                      <a:pt x="1368" y="2572"/>
                    </a:cubicBezTo>
                    <a:cubicBezTo>
                      <a:pt x="1696" y="2572"/>
                      <a:pt x="2025" y="2429"/>
                      <a:pt x="2246" y="2178"/>
                    </a:cubicBezTo>
                    <a:cubicBezTo>
                      <a:pt x="2603" y="1772"/>
                      <a:pt x="2639" y="1166"/>
                      <a:pt x="2409" y="690"/>
                    </a:cubicBezTo>
                    <a:cubicBezTo>
                      <a:pt x="2219" y="300"/>
                      <a:pt x="1812" y="1"/>
                      <a:pt x="1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1" name="Google Shape;6741;p63"/>
              <p:cNvSpPr/>
              <p:nvPr/>
            </p:nvSpPr>
            <p:spPr>
              <a:xfrm>
                <a:off x="1683475" y="2069200"/>
                <a:ext cx="65975" cy="64300"/>
              </a:xfrm>
              <a:custGeom>
                <a:avLst/>
                <a:gdLst/>
                <a:ahLst/>
                <a:cxnLst/>
                <a:rect l="l" t="t" r="r" b="b"/>
                <a:pathLst>
                  <a:path w="2639" h="2572" extrusionOk="0">
                    <a:moveTo>
                      <a:pt x="1394" y="1"/>
                    </a:moveTo>
                    <a:cubicBezTo>
                      <a:pt x="1257" y="1"/>
                      <a:pt x="1120" y="32"/>
                      <a:pt x="989" y="103"/>
                    </a:cubicBezTo>
                    <a:cubicBezTo>
                      <a:pt x="505" y="205"/>
                      <a:pt x="116" y="581"/>
                      <a:pt x="60" y="1095"/>
                    </a:cubicBezTo>
                    <a:cubicBezTo>
                      <a:pt x="0" y="1634"/>
                      <a:pt x="423"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2" name="Google Shape;6742;p63"/>
              <p:cNvSpPr/>
              <p:nvPr/>
            </p:nvSpPr>
            <p:spPr>
              <a:xfrm>
                <a:off x="1775600" y="2069200"/>
                <a:ext cx="65975" cy="64300"/>
              </a:xfrm>
              <a:custGeom>
                <a:avLst/>
                <a:gdLst/>
                <a:ahLst/>
                <a:cxnLst/>
                <a:rect l="l" t="t" r="r" b="b"/>
                <a:pathLst>
                  <a:path w="2639" h="2572" extrusionOk="0">
                    <a:moveTo>
                      <a:pt x="1393" y="1"/>
                    </a:moveTo>
                    <a:cubicBezTo>
                      <a:pt x="1257" y="1"/>
                      <a:pt x="1119" y="32"/>
                      <a:pt x="988" y="103"/>
                    </a:cubicBezTo>
                    <a:cubicBezTo>
                      <a:pt x="504" y="205"/>
                      <a:pt x="115" y="581"/>
                      <a:pt x="59" y="1095"/>
                    </a:cubicBezTo>
                    <a:cubicBezTo>
                      <a:pt x="0" y="1635"/>
                      <a:pt x="422" y="2226"/>
                      <a:pt x="892" y="2462"/>
                    </a:cubicBezTo>
                    <a:cubicBezTo>
                      <a:pt x="1042" y="2537"/>
                      <a:pt x="1204" y="2572"/>
                      <a:pt x="1367" y="2572"/>
                    </a:cubicBezTo>
                    <a:cubicBezTo>
                      <a:pt x="1696" y="2572"/>
                      <a:pt x="2025" y="2429"/>
                      <a:pt x="2245" y="2178"/>
                    </a:cubicBezTo>
                    <a:cubicBezTo>
                      <a:pt x="2603" y="1772"/>
                      <a:pt x="2639" y="1166"/>
                      <a:pt x="2408" y="690"/>
                    </a:cubicBezTo>
                    <a:cubicBezTo>
                      <a:pt x="2219"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3" name="Google Shape;6743;p63"/>
              <p:cNvSpPr/>
              <p:nvPr/>
            </p:nvSpPr>
            <p:spPr>
              <a:xfrm>
                <a:off x="1886900" y="2069200"/>
                <a:ext cx="66000" cy="64300"/>
              </a:xfrm>
              <a:custGeom>
                <a:avLst/>
                <a:gdLst/>
                <a:ahLst/>
                <a:cxnLst/>
                <a:rect l="l" t="t" r="r" b="b"/>
                <a:pathLst>
                  <a:path w="2640" h="2572" extrusionOk="0">
                    <a:moveTo>
                      <a:pt x="1393" y="1"/>
                    </a:moveTo>
                    <a:cubicBezTo>
                      <a:pt x="1257" y="1"/>
                      <a:pt x="1120" y="32"/>
                      <a:pt x="988" y="103"/>
                    </a:cubicBezTo>
                    <a:cubicBezTo>
                      <a:pt x="505" y="205"/>
                      <a:pt x="115" y="581"/>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4" name="Google Shape;6744;p63"/>
              <p:cNvSpPr/>
              <p:nvPr/>
            </p:nvSpPr>
            <p:spPr>
              <a:xfrm>
                <a:off x="2011250" y="2069200"/>
                <a:ext cx="66000" cy="64300"/>
              </a:xfrm>
              <a:custGeom>
                <a:avLst/>
                <a:gdLst/>
                <a:ahLst/>
                <a:cxnLst/>
                <a:rect l="l" t="t" r="r" b="b"/>
                <a:pathLst>
                  <a:path w="2640" h="2572" extrusionOk="0">
                    <a:moveTo>
                      <a:pt x="1394" y="1"/>
                    </a:moveTo>
                    <a:cubicBezTo>
                      <a:pt x="1258" y="1"/>
                      <a:pt x="1120" y="32"/>
                      <a:pt x="989" y="103"/>
                    </a:cubicBezTo>
                    <a:cubicBezTo>
                      <a:pt x="505" y="205"/>
                      <a:pt x="116" y="581"/>
                      <a:pt x="60" y="1095"/>
                    </a:cubicBezTo>
                    <a:cubicBezTo>
                      <a:pt x="0" y="1634"/>
                      <a:pt x="423" y="2226"/>
                      <a:pt x="893" y="2462"/>
                    </a:cubicBezTo>
                    <a:cubicBezTo>
                      <a:pt x="1043" y="2537"/>
                      <a:pt x="1206" y="2572"/>
                      <a:pt x="1369" y="2572"/>
                    </a:cubicBezTo>
                    <a:cubicBezTo>
                      <a:pt x="1697" y="2572"/>
                      <a:pt x="2026" y="2429"/>
                      <a:pt x="2247" y="2178"/>
                    </a:cubicBezTo>
                    <a:cubicBezTo>
                      <a:pt x="2604" y="1772"/>
                      <a:pt x="2640" y="1166"/>
                      <a:pt x="2408" y="690"/>
                    </a:cubicBezTo>
                    <a:cubicBezTo>
                      <a:pt x="2220" y="300"/>
                      <a:pt x="1813"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5" name="Google Shape;6745;p63"/>
              <p:cNvSpPr/>
              <p:nvPr/>
            </p:nvSpPr>
            <p:spPr>
              <a:xfrm>
                <a:off x="2134175"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6" y="2429"/>
                      <a:pt x="2247" y="2178"/>
                    </a:cubicBezTo>
                    <a:cubicBezTo>
                      <a:pt x="2604"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6" name="Google Shape;6746;p63"/>
              <p:cNvSpPr/>
              <p:nvPr/>
            </p:nvSpPr>
            <p:spPr>
              <a:xfrm>
                <a:off x="2245475" y="2069200"/>
                <a:ext cx="66025" cy="64300"/>
              </a:xfrm>
              <a:custGeom>
                <a:avLst/>
                <a:gdLst/>
                <a:ahLst/>
                <a:cxnLst/>
                <a:rect l="l" t="t" r="r" b="b"/>
                <a:pathLst>
                  <a:path w="2641" h="2572" extrusionOk="0">
                    <a:moveTo>
                      <a:pt x="1395" y="1"/>
                    </a:moveTo>
                    <a:cubicBezTo>
                      <a:pt x="1258" y="1"/>
                      <a:pt x="1121" y="32"/>
                      <a:pt x="989" y="103"/>
                    </a:cubicBezTo>
                    <a:cubicBezTo>
                      <a:pt x="506" y="205"/>
                      <a:pt x="117" y="581"/>
                      <a:pt x="60" y="1095"/>
                    </a:cubicBezTo>
                    <a:cubicBezTo>
                      <a:pt x="1" y="1635"/>
                      <a:pt x="424" y="2226"/>
                      <a:pt x="894" y="2462"/>
                    </a:cubicBezTo>
                    <a:cubicBezTo>
                      <a:pt x="1043" y="2537"/>
                      <a:pt x="1206" y="2572"/>
                      <a:pt x="1369" y="2572"/>
                    </a:cubicBezTo>
                    <a:cubicBezTo>
                      <a:pt x="1698" y="2572"/>
                      <a:pt x="2027" y="2429"/>
                      <a:pt x="2247" y="2178"/>
                    </a:cubicBezTo>
                    <a:cubicBezTo>
                      <a:pt x="2604" y="1772"/>
                      <a:pt x="2641" y="1166"/>
                      <a:pt x="2409" y="690"/>
                    </a:cubicBezTo>
                    <a:cubicBezTo>
                      <a:pt x="2220" y="300"/>
                      <a:pt x="1813" y="1"/>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7" name="Google Shape;6747;p63"/>
              <p:cNvSpPr/>
              <p:nvPr/>
            </p:nvSpPr>
            <p:spPr>
              <a:xfrm>
                <a:off x="1215325" y="2164450"/>
                <a:ext cx="66000" cy="64325"/>
              </a:xfrm>
              <a:custGeom>
                <a:avLst/>
                <a:gdLst/>
                <a:ahLst/>
                <a:cxnLst/>
                <a:rect l="l" t="t" r="r" b="b"/>
                <a:pathLst>
                  <a:path w="2640" h="2573" extrusionOk="0">
                    <a:moveTo>
                      <a:pt x="1394" y="1"/>
                    </a:moveTo>
                    <a:cubicBezTo>
                      <a:pt x="1257" y="1"/>
                      <a:pt x="1120" y="33"/>
                      <a:pt x="988" y="103"/>
                    </a:cubicBezTo>
                    <a:cubicBezTo>
                      <a:pt x="506" y="205"/>
                      <a:pt x="116" y="582"/>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8" name="Google Shape;6748;p63"/>
              <p:cNvSpPr/>
              <p:nvPr/>
            </p:nvSpPr>
            <p:spPr>
              <a:xfrm>
                <a:off x="1326650" y="2164450"/>
                <a:ext cx="66000" cy="64325"/>
              </a:xfrm>
              <a:custGeom>
                <a:avLst/>
                <a:gdLst/>
                <a:ahLst/>
                <a:cxnLst/>
                <a:rect l="l" t="t" r="r" b="b"/>
                <a:pathLst>
                  <a:path w="2640" h="2573" extrusionOk="0">
                    <a:moveTo>
                      <a:pt x="1393" y="1"/>
                    </a:moveTo>
                    <a:cubicBezTo>
                      <a:pt x="1257" y="1"/>
                      <a:pt x="1119" y="33"/>
                      <a:pt x="988" y="103"/>
                    </a:cubicBezTo>
                    <a:cubicBezTo>
                      <a:pt x="505" y="205"/>
                      <a:pt x="115" y="582"/>
                      <a:pt x="60" y="1095"/>
                    </a:cubicBezTo>
                    <a:cubicBezTo>
                      <a:pt x="0" y="1635"/>
                      <a:pt x="422" y="2226"/>
                      <a:pt x="893"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49" name="Google Shape;6749;p63"/>
              <p:cNvSpPr/>
              <p:nvPr/>
            </p:nvSpPr>
            <p:spPr>
              <a:xfrm>
                <a:off x="1451000" y="2164450"/>
                <a:ext cx="66000" cy="64325"/>
              </a:xfrm>
              <a:custGeom>
                <a:avLst/>
                <a:gdLst/>
                <a:ahLst/>
                <a:cxnLst/>
                <a:rect l="l" t="t" r="r" b="b"/>
                <a:pathLst>
                  <a:path w="2640" h="2573" extrusionOk="0">
                    <a:moveTo>
                      <a:pt x="1394" y="1"/>
                    </a:moveTo>
                    <a:cubicBezTo>
                      <a:pt x="1257" y="1"/>
                      <a:pt x="1120" y="33"/>
                      <a:pt x="988" y="103"/>
                    </a:cubicBezTo>
                    <a:cubicBezTo>
                      <a:pt x="505" y="205"/>
                      <a:pt x="116" y="582"/>
                      <a:pt x="59" y="1095"/>
                    </a:cubicBezTo>
                    <a:cubicBezTo>
                      <a:pt x="1" y="1635"/>
                      <a:pt x="423" y="2226"/>
                      <a:pt x="893" y="2462"/>
                    </a:cubicBezTo>
                    <a:cubicBezTo>
                      <a:pt x="1042" y="2537"/>
                      <a:pt x="1205" y="2572"/>
                      <a:pt x="1368" y="2572"/>
                    </a:cubicBezTo>
                    <a:cubicBezTo>
                      <a:pt x="1696" y="2572"/>
                      <a:pt x="2025" y="2429"/>
                      <a:pt x="2246" y="2178"/>
                    </a:cubicBezTo>
                    <a:cubicBezTo>
                      <a:pt x="2603" y="1772"/>
                      <a:pt x="2640" y="1166"/>
                      <a:pt x="2409"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0" name="Google Shape;6750;p63"/>
              <p:cNvSpPr/>
              <p:nvPr/>
            </p:nvSpPr>
            <p:spPr>
              <a:xfrm>
                <a:off x="157390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1" name="Google Shape;6751;p63"/>
              <p:cNvSpPr/>
              <p:nvPr/>
            </p:nvSpPr>
            <p:spPr>
              <a:xfrm>
                <a:off x="1685250" y="2164450"/>
                <a:ext cx="66000" cy="64325"/>
              </a:xfrm>
              <a:custGeom>
                <a:avLst/>
                <a:gdLst/>
                <a:ahLst/>
                <a:cxnLst/>
                <a:rect l="l" t="t" r="r" b="b"/>
                <a:pathLst>
                  <a:path w="2640" h="2573" extrusionOk="0">
                    <a:moveTo>
                      <a:pt x="1393" y="1"/>
                    </a:moveTo>
                    <a:cubicBezTo>
                      <a:pt x="1257" y="1"/>
                      <a:pt x="1120" y="33"/>
                      <a:pt x="988" y="103"/>
                    </a:cubicBezTo>
                    <a:cubicBezTo>
                      <a:pt x="504" y="205"/>
                      <a:pt x="115" y="582"/>
                      <a:pt x="59" y="1095"/>
                    </a:cubicBezTo>
                    <a:cubicBezTo>
                      <a:pt x="0" y="1635"/>
                      <a:pt x="422" y="2226"/>
                      <a:pt x="892"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2" name="Google Shape;6752;p63"/>
              <p:cNvSpPr/>
              <p:nvPr/>
            </p:nvSpPr>
            <p:spPr>
              <a:xfrm>
                <a:off x="1809575" y="2164425"/>
                <a:ext cx="66000" cy="64325"/>
              </a:xfrm>
              <a:custGeom>
                <a:avLst/>
                <a:gdLst/>
                <a:ahLst/>
                <a:cxnLst/>
                <a:rect l="l" t="t" r="r" b="b"/>
                <a:pathLst>
                  <a:path w="2640" h="2573" extrusionOk="0">
                    <a:moveTo>
                      <a:pt x="1395" y="1"/>
                    </a:moveTo>
                    <a:cubicBezTo>
                      <a:pt x="1258" y="1"/>
                      <a:pt x="1121" y="33"/>
                      <a:pt x="990" y="103"/>
                    </a:cubicBezTo>
                    <a:cubicBezTo>
                      <a:pt x="506" y="206"/>
                      <a:pt x="117" y="581"/>
                      <a:pt x="60" y="1095"/>
                    </a:cubicBezTo>
                    <a:cubicBezTo>
                      <a:pt x="1" y="1635"/>
                      <a:pt x="423" y="2227"/>
                      <a:pt x="894" y="2462"/>
                    </a:cubicBezTo>
                    <a:cubicBezTo>
                      <a:pt x="1043" y="2537"/>
                      <a:pt x="1207" y="2573"/>
                      <a:pt x="1370" y="2573"/>
                    </a:cubicBezTo>
                    <a:cubicBezTo>
                      <a:pt x="1698" y="2573"/>
                      <a:pt x="2026" y="2430"/>
                      <a:pt x="2246" y="2179"/>
                    </a:cubicBezTo>
                    <a:cubicBezTo>
                      <a:pt x="2604" y="1773"/>
                      <a:pt x="2640" y="1167"/>
                      <a:pt x="2409" y="691"/>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3" name="Google Shape;6753;p63"/>
              <p:cNvSpPr/>
              <p:nvPr/>
            </p:nvSpPr>
            <p:spPr>
              <a:xfrm>
                <a:off x="1901700" y="2164425"/>
                <a:ext cx="66000" cy="64325"/>
              </a:xfrm>
              <a:custGeom>
                <a:avLst/>
                <a:gdLst/>
                <a:ahLst/>
                <a:cxnLst/>
                <a:rect l="l" t="t" r="r" b="b"/>
                <a:pathLst>
                  <a:path w="2640" h="2573" extrusionOk="0">
                    <a:moveTo>
                      <a:pt x="1393" y="1"/>
                    </a:moveTo>
                    <a:cubicBezTo>
                      <a:pt x="1257" y="1"/>
                      <a:pt x="1120" y="33"/>
                      <a:pt x="988" y="103"/>
                    </a:cubicBezTo>
                    <a:cubicBezTo>
                      <a:pt x="505" y="206"/>
                      <a:pt x="116" y="581"/>
                      <a:pt x="59" y="1095"/>
                    </a:cubicBezTo>
                    <a:cubicBezTo>
                      <a:pt x="1" y="1635"/>
                      <a:pt x="423" y="2227"/>
                      <a:pt x="893" y="2462"/>
                    </a:cubicBezTo>
                    <a:cubicBezTo>
                      <a:pt x="1043" y="2537"/>
                      <a:pt x="1206" y="2573"/>
                      <a:pt x="1369" y="2573"/>
                    </a:cubicBezTo>
                    <a:cubicBezTo>
                      <a:pt x="1698" y="2573"/>
                      <a:pt x="2026" y="2430"/>
                      <a:pt x="2246" y="2179"/>
                    </a:cubicBezTo>
                    <a:cubicBezTo>
                      <a:pt x="2603" y="1773"/>
                      <a:pt x="2640" y="1167"/>
                      <a:pt x="2409" y="691"/>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4" name="Google Shape;6754;p63"/>
              <p:cNvSpPr/>
              <p:nvPr/>
            </p:nvSpPr>
            <p:spPr>
              <a:xfrm>
                <a:off x="2013025" y="2164425"/>
                <a:ext cx="66000" cy="64325"/>
              </a:xfrm>
              <a:custGeom>
                <a:avLst/>
                <a:gdLst/>
                <a:ahLst/>
                <a:cxnLst/>
                <a:rect l="l" t="t" r="r" b="b"/>
                <a:pathLst>
                  <a:path w="2640" h="2573" extrusionOk="0">
                    <a:moveTo>
                      <a:pt x="1393" y="1"/>
                    </a:moveTo>
                    <a:cubicBezTo>
                      <a:pt x="1257" y="1"/>
                      <a:pt x="1119" y="33"/>
                      <a:pt x="988" y="103"/>
                    </a:cubicBezTo>
                    <a:cubicBezTo>
                      <a:pt x="505" y="206"/>
                      <a:pt x="115" y="581"/>
                      <a:pt x="59" y="1095"/>
                    </a:cubicBezTo>
                    <a:cubicBezTo>
                      <a:pt x="0" y="1635"/>
                      <a:pt x="422" y="2227"/>
                      <a:pt x="892" y="2462"/>
                    </a:cubicBezTo>
                    <a:cubicBezTo>
                      <a:pt x="1042" y="2537"/>
                      <a:pt x="1206" y="2573"/>
                      <a:pt x="1369" y="2573"/>
                    </a:cubicBezTo>
                    <a:cubicBezTo>
                      <a:pt x="1697" y="2573"/>
                      <a:pt x="2026" y="2430"/>
                      <a:pt x="2246" y="2179"/>
                    </a:cubicBezTo>
                    <a:cubicBezTo>
                      <a:pt x="2603" y="1773"/>
                      <a:pt x="2639" y="1167"/>
                      <a:pt x="2408" y="691"/>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5" name="Google Shape;6755;p63"/>
              <p:cNvSpPr/>
              <p:nvPr/>
            </p:nvSpPr>
            <p:spPr>
              <a:xfrm>
                <a:off x="213735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7" y="2572"/>
                      <a:pt x="2026" y="2429"/>
                      <a:pt x="2247" y="2178"/>
                    </a:cubicBezTo>
                    <a:cubicBezTo>
                      <a:pt x="2604" y="1772"/>
                      <a:pt x="2641" y="1166"/>
                      <a:pt x="2409" y="690"/>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6" name="Google Shape;6756;p63"/>
              <p:cNvSpPr/>
              <p:nvPr/>
            </p:nvSpPr>
            <p:spPr>
              <a:xfrm>
                <a:off x="2260275" y="2164450"/>
                <a:ext cx="66025" cy="64325"/>
              </a:xfrm>
              <a:custGeom>
                <a:avLst/>
                <a:gdLst/>
                <a:ahLst/>
                <a:cxnLst/>
                <a:rect l="l" t="t" r="r" b="b"/>
                <a:pathLst>
                  <a:path w="2641" h="2573" extrusionOk="0">
                    <a:moveTo>
                      <a:pt x="1395" y="1"/>
                    </a:moveTo>
                    <a:cubicBezTo>
                      <a:pt x="1259"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7" name="Google Shape;6757;p63"/>
              <p:cNvSpPr/>
              <p:nvPr/>
            </p:nvSpPr>
            <p:spPr>
              <a:xfrm>
                <a:off x="2375100" y="2205075"/>
                <a:ext cx="2900" cy="5250"/>
              </a:xfrm>
              <a:custGeom>
                <a:avLst/>
                <a:gdLst/>
                <a:ahLst/>
                <a:cxnLst/>
                <a:rect l="l" t="t" r="r" b="b"/>
                <a:pathLst>
                  <a:path w="116" h="210" extrusionOk="0">
                    <a:moveTo>
                      <a:pt x="1" y="1"/>
                    </a:moveTo>
                    <a:lnTo>
                      <a:pt x="1" y="1"/>
                    </a:lnTo>
                    <a:cubicBezTo>
                      <a:pt x="29" y="73"/>
                      <a:pt x="63" y="143"/>
                      <a:pt x="103" y="210"/>
                    </a:cubicBezTo>
                    <a:cubicBezTo>
                      <a:pt x="116" y="150"/>
                      <a:pt x="104" y="82"/>
                      <a:pt x="55" y="44"/>
                    </a:cubicBezTo>
                    <a:lnTo>
                      <a:pt x="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8" name="Google Shape;6758;p63"/>
              <p:cNvSpPr/>
              <p:nvPr/>
            </p:nvSpPr>
            <p:spPr>
              <a:xfrm>
                <a:off x="1234450" y="2259700"/>
                <a:ext cx="65975" cy="64325"/>
              </a:xfrm>
              <a:custGeom>
                <a:avLst/>
                <a:gdLst/>
                <a:ahLst/>
                <a:cxnLst/>
                <a:rect l="l" t="t" r="r" b="b"/>
                <a:pathLst>
                  <a:path w="2639" h="2573" extrusionOk="0">
                    <a:moveTo>
                      <a:pt x="1393" y="0"/>
                    </a:moveTo>
                    <a:cubicBezTo>
                      <a:pt x="1257" y="0"/>
                      <a:pt x="1119" y="32"/>
                      <a:pt x="988" y="102"/>
                    </a:cubicBezTo>
                    <a:cubicBezTo>
                      <a:pt x="505" y="204"/>
                      <a:pt x="116" y="581"/>
                      <a:pt x="60" y="1094"/>
                    </a:cubicBezTo>
                    <a:cubicBezTo>
                      <a:pt x="0" y="1634"/>
                      <a:pt x="422" y="2226"/>
                      <a:pt x="893" y="2462"/>
                    </a:cubicBezTo>
                    <a:cubicBezTo>
                      <a:pt x="1042" y="2537"/>
                      <a:pt x="1205" y="2572"/>
                      <a:pt x="1368" y="2572"/>
                    </a:cubicBezTo>
                    <a:cubicBezTo>
                      <a:pt x="1696" y="2572"/>
                      <a:pt x="2025"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59" name="Google Shape;6759;p63"/>
              <p:cNvSpPr/>
              <p:nvPr/>
            </p:nvSpPr>
            <p:spPr>
              <a:xfrm>
                <a:off x="1358800" y="2259700"/>
                <a:ext cx="66000" cy="64325"/>
              </a:xfrm>
              <a:custGeom>
                <a:avLst/>
                <a:gdLst/>
                <a:ahLst/>
                <a:cxnLst/>
                <a:rect l="l" t="t" r="r" b="b"/>
                <a:pathLst>
                  <a:path w="2640" h="2573" extrusionOk="0">
                    <a:moveTo>
                      <a:pt x="1393" y="0"/>
                    </a:moveTo>
                    <a:cubicBezTo>
                      <a:pt x="1257" y="0"/>
                      <a:pt x="1120" y="32"/>
                      <a:pt x="988" y="102"/>
                    </a:cubicBezTo>
                    <a:cubicBezTo>
                      <a:pt x="506" y="204"/>
                      <a:pt x="115" y="581"/>
                      <a:pt x="59" y="1094"/>
                    </a:cubicBezTo>
                    <a:cubicBezTo>
                      <a:pt x="1" y="1634"/>
                      <a:pt x="423" y="2226"/>
                      <a:pt x="893" y="2462"/>
                    </a:cubicBezTo>
                    <a:cubicBezTo>
                      <a:pt x="1042" y="2537"/>
                      <a:pt x="1205" y="2572"/>
                      <a:pt x="1368" y="2572"/>
                    </a:cubicBezTo>
                    <a:cubicBezTo>
                      <a:pt x="1697" y="2572"/>
                      <a:pt x="2026" y="2429"/>
                      <a:pt x="2246" y="2179"/>
                    </a:cubicBezTo>
                    <a:cubicBezTo>
                      <a:pt x="2603" y="1773"/>
                      <a:pt x="2639"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0" name="Google Shape;6760;p63"/>
              <p:cNvSpPr/>
              <p:nvPr/>
            </p:nvSpPr>
            <p:spPr>
              <a:xfrm>
                <a:off x="1481700" y="2259700"/>
                <a:ext cx="66025" cy="64325"/>
              </a:xfrm>
              <a:custGeom>
                <a:avLst/>
                <a:gdLst/>
                <a:ahLst/>
                <a:cxnLst/>
                <a:rect l="l" t="t" r="r" b="b"/>
                <a:pathLst>
                  <a:path w="2641" h="2573" extrusionOk="0">
                    <a:moveTo>
                      <a:pt x="1394" y="0"/>
                    </a:moveTo>
                    <a:cubicBezTo>
                      <a:pt x="1258" y="0"/>
                      <a:pt x="1121" y="32"/>
                      <a:pt x="989"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1" name="Google Shape;6761;p63"/>
              <p:cNvSpPr/>
              <p:nvPr/>
            </p:nvSpPr>
            <p:spPr>
              <a:xfrm>
                <a:off x="1593050" y="2259700"/>
                <a:ext cx="66000" cy="64325"/>
              </a:xfrm>
              <a:custGeom>
                <a:avLst/>
                <a:gdLst/>
                <a:ahLst/>
                <a:cxnLst/>
                <a:rect l="l" t="t" r="r" b="b"/>
                <a:pathLst>
                  <a:path w="2640" h="2573" extrusionOk="0">
                    <a:moveTo>
                      <a:pt x="1393" y="0"/>
                    </a:moveTo>
                    <a:cubicBezTo>
                      <a:pt x="1257" y="0"/>
                      <a:pt x="1119" y="32"/>
                      <a:pt x="988" y="102"/>
                    </a:cubicBezTo>
                    <a:cubicBezTo>
                      <a:pt x="505"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2" name="Google Shape;6762;p63"/>
              <p:cNvSpPr/>
              <p:nvPr/>
            </p:nvSpPr>
            <p:spPr>
              <a:xfrm>
                <a:off x="17173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3" name="Google Shape;6763;p63"/>
              <p:cNvSpPr/>
              <p:nvPr/>
            </p:nvSpPr>
            <p:spPr>
              <a:xfrm>
                <a:off x="1809500" y="2259700"/>
                <a:ext cx="66000" cy="62100"/>
              </a:xfrm>
              <a:custGeom>
                <a:avLst/>
                <a:gdLst/>
                <a:ahLst/>
                <a:cxnLst/>
                <a:rect l="l" t="t" r="r" b="b"/>
                <a:pathLst>
                  <a:path w="2640" h="2484" extrusionOk="0">
                    <a:moveTo>
                      <a:pt x="1393" y="0"/>
                    </a:moveTo>
                    <a:cubicBezTo>
                      <a:pt x="1257" y="0"/>
                      <a:pt x="1120" y="32"/>
                      <a:pt x="988" y="102"/>
                    </a:cubicBezTo>
                    <a:cubicBezTo>
                      <a:pt x="505" y="206"/>
                      <a:pt x="116" y="581"/>
                      <a:pt x="59" y="1094"/>
                    </a:cubicBezTo>
                    <a:cubicBezTo>
                      <a:pt x="1" y="1634"/>
                      <a:pt x="423" y="2227"/>
                      <a:pt x="893" y="2462"/>
                    </a:cubicBezTo>
                    <a:cubicBezTo>
                      <a:pt x="909" y="2470"/>
                      <a:pt x="924" y="2476"/>
                      <a:pt x="938" y="2484"/>
                    </a:cubicBezTo>
                    <a:cubicBezTo>
                      <a:pt x="1112" y="2479"/>
                      <a:pt x="1284" y="2474"/>
                      <a:pt x="1457" y="2470"/>
                    </a:cubicBezTo>
                    <a:cubicBezTo>
                      <a:pt x="1593" y="2467"/>
                      <a:pt x="1729" y="2464"/>
                      <a:pt x="1865" y="2462"/>
                    </a:cubicBezTo>
                    <a:cubicBezTo>
                      <a:pt x="2011" y="2395"/>
                      <a:pt x="2140" y="2298"/>
                      <a:pt x="2246" y="2179"/>
                    </a:cubicBezTo>
                    <a:cubicBezTo>
                      <a:pt x="2603" y="1773"/>
                      <a:pt x="2639" y="1167"/>
                      <a:pt x="2409" y="690"/>
                    </a:cubicBezTo>
                    <a:cubicBezTo>
                      <a:pt x="2219" y="300"/>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4" name="Google Shape;6764;p63"/>
              <p:cNvSpPr/>
              <p:nvPr/>
            </p:nvSpPr>
            <p:spPr>
              <a:xfrm>
                <a:off x="1920875" y="2259700"/>
                <a:ext cx="65925" cy="61250"/>
              </a:xfrm>
              <a:custGeom>
                <a:avLst/>
                <a:gdLst/>
                <a:ahLst/>
                <a:cxnLst/>
                <a:rect l="l" t="t" r="r" b="b"/>
                <a:pathLst>
                  <a:path w="2637" h="2450" extrusionOk="0">
                    <a:moveTo>
                      <a:pt x="1391" y="0"/>
                    </a:moveTo>
                    <a:cubicBezTo>
                      <a:pt x="1255" y="0"/>
                      <a:pt x="1117" y="32"/>
                      <a:pt x="986" y="102"/>
                    </a:cubicBezTo>
                    <a:cubicBezTo>
                      <a:pt x="503" y="206"/>
                      <a:pt x="113" y="581"/>
                      <a:pt x="58" y="1094"/>
                    </a:cubicBezTo>
                    <a:cubicBezTo>
                      <a:pt x="0" y="1618"/>
                      <a:pt x="395" y="2190"/>
                      <a:pt x="848" y="2439"/>
                    </a:cubicBezTo>
                    <a:cubicBezTo>
                      <a:pt x="1194" y="2441"/>
                      <a:pt x="1540" y="2446"/>
                      <a:pt x="1886" y="2450"/>
                    </a:cubicBezTo>
                    <a:cubicBezTo>
                      <a:pt x="2022" y="2384"/>
                      <a:pt x="2144" y="2291"/>
                      <a:pt x="2244" y="2179"/>
                    </a:cubicBezTo>
                    <a:cubicBezTo>
                      <a:pt x="2601" y="1773"/>
                      <a:pt x="2637" y="1167"/>
                      <a:pt x="2406" y="690"/>
                    </a:cubicBezTo>
                    <a:cubicBezTo>
                      <a:pt x="2217" y="300"/>
                      <a:pt x="1810" y="0"/>
                      <a:pt x="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5" name="Google Shape;6765;p63"/>
              <p:cNvSpPr/>
              <p:nvPr/>
            </p:nvSpPr>
            <p:spPr>
              <a:xfrm>
                <a:off x="2045175" y="2259700"/>
                <a:ext cx="66000" cy="64325"/>
              </a:xfrm>
              <a:custGeom>
                <a:avLst/>
                <a:gdLst/>
                <a:ahLst/>
                <a:cxnLst/>
                <a:rect l="l" t="t" r="r" b="b"/>
                <a:pathLst>
                  <a:path w="2640" h="2573" extrusionOk="0">
                    <a:moveTo>
                      <a:pt x="1393" y="0"/>
                    </a:moveTo>
                    <a:cubicBezTo>
                      <a:pt x="1257" y="0"/>
                      <a:pt x="1120" y="32"/>
                      <a:pt x="988" y="102"/>
                    </a:cubicBezTo>
                    <a:cubicBezTo>
                      <a:pt x="505" y="206"/>
                      <a:pt x="116" y="581"/>
                      <a:pt x="59" y="1094"/>
                    </a:cubicBezTo>
                    <a:cubicBezTo>
                      <a:pt x="1" y="1634"/>
                      <a:pt x="423" y="2227"/>
                      <a:pt x="893" y="2462"/>
                    </a:cubicBezTo>
                    <a:cubicBezTo>
                      <a:pt x="1005" y="2518"/>
                      <a:pt x="1127" y="2553"/>
                      <a:pt x="1252" y="2566"/>
                    </a:cubicBezTo>
                    <a:lnTo>
                      <a:pt x="1400" y="2572"/>
                    </a:lnTo>
                    <a:cubicBezTo>
                      <a:pt x="1723" y="2563"/>
                      <a:pt x="2029" y="2420"/>
                      <a:pt x="2246" y="2179"/>
                    </a:cubicBezTo>
                    <a:cubicBezTo>
                      <a:pt x="2603" y="1773"/>
                      <a:pt x="2640"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6" name="Google Shape;6766;p63"/>
              <p:cNvSpPr/>
              <p:nvPr/>
            </p:nvSpPr>
            <p:spPr>
              <a:xfrm>
                <a:off x="21680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69" y="2572"/>
                    </a:cubicBezTo>
                    <a:cubicBezTo>
                      <a:pt x="1698" y="2572"/>
                      <a:pt x="2026" y="2429"/>
                      <a:pt x="2247" y="2179"/>
                    </a:cubicBezTo>
                    <a:cubicBezTo>
                      <a:pt x="2604" y="1773"/>
                      <a:pt x="2641" y="1167"/>
                      <a:pt x="2409" y="690"/>
                    </a:cubicBezTo>
                    <a:cubicBezTo>
                      <a:pt x="2220" y="300"/>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67" name="Google Shape;6767;p63"/>
              <p:cNvSpPr/>
              <p:nvPr/>
            </p:nvSpPr>
            <p:spPr>
              <a:xfrm>
                <a:off x="2279425" y="2259700"/>
                <a:ext cx="66000" cy="64325"/>
              </a:xfrm>
              <a:custGeom>
                <a:avLst/>
                <a:gdLst/>
                <a:ahLst/>
                <a:cxnLst/>
                <a:rect l="l" t="t" r="r" b="b"/>
                <a:pathLst>
                  <a:path w="2640" h="2573" extrusionOk="0">
                    <a:moveTo>
                      <a:pt x="1393" y="0"/>
                    </a:moveTo>
                    <a:cubicBezTo>
                      <a:pt x="1257" y="0"/>
                      <a:pt x="1120" y="32"/>
                      <a:pt x="988" y="102"/>
                    </a:cubicBezTo>
                    <a:cubicBezTo>
                      <a:pt x="504"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6771" name="Shape 6771"/>
        <p:cNvGrpSpPr/>
        <p:nvPr/>
      </p:nvGrpSpPr>
      <p:grpSpPr>
        <a:xfrm>
          <a:off x="0" y="0"/>
          <a:ext cx="0" cy="0"/>
          <a:chOff x="0" y="0"/>
          <a:chExt cx="0" cy="0"/>
        </a:xfrm>
      </p:grpSpPr>
      <p:sp>
        <p:nvSpPr>
          <p:cNvPr id="6772" name="Google Shape;6772;p64"/>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Plan your month</a:t>
            </a:r>
            <a:endParaRPr lang="en-GB"/>
          </a:p>
        </p:txBody>
      </p:sp>
      <p:graphicFrame>
        <p:nvGraphicFramePr>
          <p:cNvPr id="6773" name="Google Shape;6773;p64"/>
          <p:cNvGraphicFramePr/>
          <p:nvPr/>
        </p:nvGraphicFramePr>
        <p:xfrm>
          <a:off x="954563" y="1436800"/>
          <a:ext cx="7234850" cy="3060550"/>
        </p:xfrm>
        <a:graphic>
          <a:graphicData uri="http://schemas.openxmlformats.org/drawingml/2006/table">
            <a:tbl>
              <a:tblPr>
                <a:noFill/>
                <a:tableStyleId>{C6A8E3E7-84A1-4ECC-A7D8-1A7A303DD1EF}</a:tableStyleId>
              </a:tblPr>
              <a:tblGrid>
                <a:gridCol w="1033550"/>
                <a:gridCol w="1033550"/>
                <a:gridCol w="1033550"/>
                <a:gridCol w="1033550"/>
                <a:gridCol w="1033550"/>
                <a:gridCol w="1033550"/>
                <a:gridCol w="1033550"/>
              </a:tblGrid>
              <a:tr h="528925">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Mon</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Tue</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Wed</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Thu</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Fri</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Sat</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200">
                          <a:solidFill>
                            <a:schemeClr val="dk2"/>
                          </a:solidFill>
                          <a:latin typeface="Merienda One" panose="02000000000000000000"/>
                          <a:ea typeface="Merienda One" panose="02000000000000000000"/>
                          <a:cs typeface="Merienda One" panose="02000000000000000000"/>
                          <a:sym typeface="Merienda One" panose="02000000000000000000"/>
                        </a:rPr>
                        <a:t>Sun</a:t>
                      </a:r>
                      <a:endParaRPr sz="2200">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accent4"/>
                    </a:solidFill>
                  </a:tcPr>
                </a:tc>
              </a:tr>
              <a:tr h="500675">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3</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4</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5</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6</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7</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r>
              <a:tr h="500675">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8</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highlight>
                            <a:schemeClr val="accent4"/>
                          </a:highlight>
                          <a:latin typeface="Atkinson Hyperlegible"/>
                          <a:ea typeface="Atkinson Hyperlegible"/>
                          <a:cs typeface="Atkinson Hyperlegible"/>
                          <a:sym typeface="Atkinson Hyperlegible"/>
                        </a:rPr>
                        <a:t>9</a:t>
                      </a:r>
                      <a:endParaRPr sz="1600">
                        <a:solidFill>
                          <a:schemeClr val="dk2"/>
                        </a:solidFill>
                        <a:highlight>
                          <a:schemeClr val="accent4"/>
                        </a:highlight>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highlight>
                            <a:schemeClr val="accent4"/>
                          </a:highlight>
                          <a:latin typeface="Atkinson Hyperlegible"/>
                          <a:ea typeface="Atkinson Hyperlegible"/>
                          <a:cs typeface="Atkinson Hyperlegible"/>
                          <a:sym typeface="Atkinson Hyperlegible"/>
                        </a:rPr>
                        <a:t>10</a:t>
                      </a:r>
                      <a:endParaRPr sz="1600">
                        <a:solidFill>
                          <a:schemeClr val="dk2"/>
                        </a:solidFill>
                        <a:highlight>
                          <a:schemeClr val="accent4"/>
                        </a:highlight>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highlight>
                            <a:schemeClr val="accent4"/>
                          </a:highlight>
                          <a:latin typeface="Atkinson Hyperlegible"/>
                          <a:ea typeface="Atkinson Hyperlegible"/>
                          <a:cs typeface="Atkinson Hyperlegible"/>
                          <a:sym typeface="Atkinson Hyperlegible"/>
                        </a:rPr>
                        <a:t>11</a:t>
                      </a:r>
                      <a:endParaRPr sz="1600">
                        <a:solidFill>
                          <a:schemeClr val="dk2"/>
                        </a:solidFill>
                        <a:highlight>
                          <a:schemeClr val="accent4"/>
                        </a:highlight>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12</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13</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14</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r>
              <a:tr h="500675">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15</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16</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17</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18</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19</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20</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21</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r>
              <a:tr h="500675">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22</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23</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24</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25</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26</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27</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28</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alpha val="0"/>
                        </a:srgbClr>
                      </a:solidFill>
                      <a:prstDash val="solid"/>
                      <a:round/>
                      <a:headEnd type="none" w="sm" len="sm"/>
                      <a:tailEnd type="none" w="sm" len="sm"/>
                    </a:lnB>
                    <a:solidFill>
                      <a:schemeClr val="lt1"/>
                    </a:solidFill>
                  </a:tcPr>
                </a:tc>
              </a:tr>
              <a:tr h="528925">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29</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30</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31</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alpha val="0"/>
                        </a:srgbClr>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gridSpan="4">
                  <a:txBody>
                    <a:bodyPr/>
                    <a:lstStyle/>
                    <a:p>
                      <a:pPr marL="0" lvl="0" indent="0" algn="ctr" rtl="0">
                        <a:spcBef>
                          <a:spcPts val="0"/>
                        </a:spcBef>
                        <a:spcAft>
                          <a:spcPts val="0"/>
                        </a:spcAft>
                        <a:buNone/>
                      </a:pPr>
                      <a:r>
                        <a:rPr lang="en-GB" sz="2200">
                          <a:solidFill>
                            <a:schemeClr val="dk2"/>
                          </a:solidFill>
                          <a:highlight>
                            <a:schemeClr val="accent5"/>
                          </a:highlight>
                          <a:latin typeface="Merienda One" panose="02000000000000000000"/>
                          <a:ea typeface="Merienda One" panose="02000000000000000000"/>
                          <a:cs typeface="Merienda One" panose="02000000000000000000"/>
                          <a:sym typeface="Merienda One" panose="02000000000000000000"/>
                        </a:rPr>
                        <a:t>Mars is a cold planet</a:t>
                      </a:r>
                      <a:endParaRPr sz="2200">
                        <a:solidFill>
                          <a:schemeClr val="dk2"/>
                        </a:solidFill>
                        <a:highlight>
                          <a:schemeClr val="accent5"/>
                        </a:highlight>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alpha val="0"/>
                        </a:srgb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alpha val="0"/>
                        </a:srgb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hMerge="1">
                  <a:tcPr/>
                </a:tc>
                <a:tc hMerge="1">
                  <a:tcPr/>
                </a:tc>
                <a:tc hMerge="1">
                  <a:tcPr/>
                </a:tc>
              </a:tr>
            </a:tbl>
          </a:graphicData>
        </a:graphic>
      </p:graphicFrame>
      <p:grpSp>
        <p:nvGrpSpPr>
          <p:cNvPr id="6774" name="Google Shape;6774;p64"/>
          <p:cNvGrpSpPr/>
          <p:nvPr/>
        </p:nvGrpSpPr>
        <p:grpSpPr>
          <a:xfrm rot="1323342">
            <a:off x="7712070" y="1085633"/>
            <a:ext cx="1215000" cy="428316"/>
            <a:chOff x="4733863" y="244350"/>
            <a:chExt cx="1215025" cy="428325"/>
          </a:xfrm>
        </p:grpSpPr>
        <p:sp>
          <p:nvSpPr>
            <p:cNvPr id="6775" name="Google Shape;6775;p64"/>
            <p:cNvSpPr/>
            <p:nvPr/>
          </p:nvSpPr>
          <p:spPr>
            <a:xfrm>
              <a:off x="4733900" y="244388"/>
              <a:ext cx="1214950" cy="428250"/>
            </a:xfrm>
            <a:custGeom>
              <a:avLst/>
              <a:gdLst/>
              <a:ahLst/>
              <a:cxnLst/>
              <a:rect l="l" t="t" r="r" b="b"/>
              <a:pathLst>
                <a:path w="48598" h="17130" extrusionOk="0">
                  <a:moveTo>
                    <a:pt x="793" y="1"/>
                  </a:moveTo>
                  <a:cubicBezTo>
                    <a:pt x="551" y="1"/>
                    <a:pt x="417" y="180"/>
                    <a:pt x="398" y="370"/>
                  </a:cubicBezTo>
                  <a:cubicBezTo>
                    <a:pt x="259" y="543"/>
                    <a:pt x="238" y="822"/>
                    <a:pt x="475" y="984"/>
                  </a:cubicBezTo>
                  <a:cubicBezTo>
                    <a:pt x="1130" y="1426"/>
                    <a:pt x="1767" y="1892"/>
                    <a:pt x="2385" y="2381"/>
                  </a:cubicBezTo>
                  <a:cubicBezTo>
                    <a:pt x="2846" y="2745"/>
                    <a:pt x="3295" y="3120"/>
                    <a:pt x="3736" y="3508"/>
                  </a:cubicBezTo>
                  <a:cubicBezTo>
                    <a:pt x="3796" y="3561"/>
                    <a:pt x="3857" y="3614"/>
                    <a:pt x="3917" y="3669"/>
                  </a:cubicBezTo>
                  <a:cubicBezTo>
                    <a:pt x="3654" y="3737"/>
                    <a:pt x="3393" y="3814"/>
                    <a:pt x="3136" y="3899"/>
                  </a:cubicBezTo>
                  <a:cubicBezTo>
                    <a:pt x="2575" y="4085"/>
                    <a:pt x="2027" y="4310"/>
                    <a:pt x="1498" y="4571"/>
                  </a:cubicBezTo>
                  <a:cubicBezTo>
                    <a:pt x="1167" y="4734"/>
                    <a:pt x="844" y="4911"/>
                    <a:pt x="527" y="5103"/>
                  </a:cubicBezTo>
                  <a:cubicBezTo>
                    <a:pt x="262" y="5263"/>
                    <a:pt x="242" y="5633"/>
                    <a:pt x="506" y="5809"/>
                  </a:cubicBezTo>
                  <a:lnTo>
                    <a:pt x="1138" y="6231"/>
                  </a:lnTo>
                  <a:lnTo>
                    <a:pt x="2303" y="7007"/>
                  </a:lnTo>
                  <a:lnTo>
                    <a:pt x="3867" y="8050"/>
                  </a:lnTo>
                  <a:cubicBezTo>
                    <a:pt x="2712" y="8780"/>
                    <a:pt x="1518" y="9451"/>
                    <a:pt x="293" y="10059"/>
                  </a:cubicBezTo>
                  <a:cubicBezTo>
                    <a:pt x="1" y="10204"/>
                    <a:pt x="35" y="10593"/>
                    <a:pt x="271" y="10765"/>
                  </a:cubicBezTo>
                  <a:cubicBezTo>
                    <a:pt x="1518" y="11675"/>
                    <a:pt x="2728" y="12633"/>
                    <a:pt x="3900" y="13641"/>
                  </a:cubicBezTo>
                  <a:lnTo>
                    <a:pt x="3485" y="13992"/>
                  </a:lnTo>
                  <a:lnTo>
                    <a:pt x="2663" y="14688"/>
                  </a:lnTo>
                  <a:lnTo>
                    <a:pt x="1708" y="15496"/>
                  </a:lnTo>
                  <a:lnTo>
                    <a:pt x="1224" y="15906"/>
                  </a:lnTo>
                  <a:lnTo>
                    <a:pt x="921" y="16162"/>
                  </a:lnTo>
                  <a:cubicBezTo>
                    <a:pt x="764" y="16295"/>
                    <a:pt x="754" y="16467"/>
                    <a:pt x="825" y="16606"/>
                  </a:cubicBezTo>
                  <a:cubicBezTo>
                    <a:pt x="758" y="16840"/>
                    <a:pt x="876" y="17129"/>
                    <a:pt x="1188" y="17129"/>
                  </a:cubicBezTo>
                  <a:lnTo>
                    <a:pt x="3496" y="17129"/>
                  </a:lnTo>
                  <a:cubicBezTo>
                    <a:pt x="5108" y="17127"/>
                    <a:pt x="6720" y="17123"/>
                    <a:pt x="8333" y="17114"/>
                  </a:cubicBezTo>
                  <a:cubicBezTo>
                    <a:pt x="8732" y="17112"/>
                    <a:pt x="9132" y="17110"/>
                    <a:pt x="9532" y="17108"/>
                  </a:cubicBezTo>
                  <a:cubicBezTo>
                    <a:pt x="9776" y="17106"/>
                    <a:pt x="10021" y="17105"/>
                    <a:pt x="10266" y="17103"/>
                  </a:cubicBezTo>
                  <a:cubicBezTo>
                    <a:pt x="10968" y="17098"/>
                    <a:pt x="11671" y="17093"/>
                    <a:pt x="12374" y="17087"/>
                  </a:cubicBezTo>
                  <a:cubicBezTo>
                    <a:pt x="14436" y="17069"/>
                    <a:pt x="16498" y="17046"/>
                    <a:pt x="18560" y="17018"/>
                  </a:cubicBezTo>
                  <a:cubicBezTo>
                    <a:pt x="19763" y="17002"/>
                    <a:pt x="20966" y="16983"/>
                    <a:pt x="22169" y="16962"/>
                  </a:cubicBezTo>
                  <a:lnTo>
                    <a:pt x="22467" y="16957"/>
                  </a:lnTo>
                  <a:cubicBezTo>
                    <a:pt x="23892" y="16934"/>
                    <a:pt x="25316" y="16906"/>
                    <a:pt x="26740" y="16876"/>
                  </a:cubicBezTo>
                  <a:lnTo>
                    <a:pt x="27261" y="16866"/>
                  </a:lnTo>
                  <a:cubicBezTo>
                    <a:pt x="27714" y="16856"/>
                    <a:pt x="28167" y="16847"/>
                    <a:pt x="28620" y="16836"/>
                  </a:cubicBezTo>
                  <a:cubicBezTo>
                    <a:pt x="29031" y="16827"/>
                    <a:pt x="29443" y="16818"/>
                    <a:pt x="29854" y="16808"/>
                  </a:cubicBezTo>
                  <a:lnTo>
                    <a:pt x="30160" y="16801"/>
                  </a:lnTo>
                  <a:cubicBezTo>
                    <a:pt x="30528" y="16792"/>
                    <a:pt x="30897" y="16783"/>
                    <a:pt x="31266" y="16774"/>
                  </a:cubicBezTo>
                  <a:cubicBezTo>
                    <a:pt x="32820" y="16736"/>
                    <a:pt x="34374" y="16694"/>
                    <a:pt x="35928" y="16650"/>
                  </a:cubicBezTo>
                  <a:cubicBezTo>
                    <a:pt x="37468" y="16606"/>
                    <a:pt x="39006" y="16559"/>
                    <a:pt x="40544" y="16509"/>
                  </a:cubicBezTo>
                  <a:cubicBezTo>
                    <a:pt x="40938" y="16497"/>
                    <a:pt x="41332" y="16484"/>
                    <a:pt x="41726" y="16470"/>
                  </a:cubicBezTo>
                  <a:cubicBezTo>
                    <a:pt x="42935" y="16430"/>
                    <a:pt x="44145" y="16387"/>
                    <a:pt x="45355" y="16344"/>
                  </a:cubicBezTo>
                  <a:lnTo>
                    <a:pt x="45710" y="16330"/>
                  </a:lnTo>
                  <a:cubicBezTo>
                    <a:pt x="45786" y="16328"/>
                    <a:pt x="45859" y="16305"/>
                    <a:pt x="45923" y="16266"/>
                  </a:cubicBezTo>
                  <a:cubicBezTo>
                    <a:pt x="45958" y="16263"/>
                    <a:pt x="45992" y="16261"/>
                    <a:pt x="46027" y="16258"/>
                  </a:cubicBezTo>
                  <a:cubicBezTo>
                    <a:pt x="46712" y="16199"/>
                    <a:pt x="47361" y="16001"/>
                    <a:pt x="47957" y="15646"/>
                  </a:cubicBezTo>
                  <a:cubicBezTo>
                    <a:pt x="48169" y="15520"/>
                    <a:pt x="48261" y="15194"/>
                    <a:pt x="48060" y="15007"/>
                  </a:cubicBezTo>
                  <a:lnTo>
                    <a:pt x="44977" y="12124"/>
                  </a:lnTo>
                  <a:cubicBezTo>
                    <a:pt x="46000" y="11884"/>
                    <a:pt x="46996" y="11537"/>
                    <a:pt x="47946" y="11089"/>
                  </a:cubicBezTo>
                  <a:cubicBezTo>
                    <a:pt x="48228" y="10957"/>
                    <a:pt x="48219" y="10538"/>
                    <a:pt x="47968" y="10384"/>
                  </a:cubicBezTo>
                  <a:cubicBezTo>
                    <a:pt x="46941" y="9751"/>
                    <a:pt x="45899" y="9145"/>
                    <a:pt x="44843" y="8564"/>
                  </a:cubicBezTo>
                  <a:cubicBezTo>
                    <a:pt x="45975" y="7913"/>
                    <a:pt x="47133" y="7311"/>
                    <a:pt x="48318" y="6758"/>
                  </a:cubicBezTo>
                  <a:cubicBezTo>
                    <a:pt x="48596" y="6629"/>
                    <a:pt x="48598" y="6200"/>
                    <a:pt x="48342" y="6052"/>
                  </a:cubicBezTo>
                  <a:cubicBezTo>
                    <a:pt x="47759" y="5716"/>
                    <a:pt x="47169" y="5395"/>
                    <a:pt x="46571" y="5089"/>
                  </a:cubicBezTo>
                  <a:cubicBezTo>
                    <a:pt x="46393" y="4996"/>
                    <a:pt x="46214" y="4906"/>
                    <a:pt x="46034" y="4818"/>
                  </a:cubicBezTo>
                  <a:cubicBezTo>
                    <a:pt x="45906" y="4754"/>
                    <a:pt x="45777" y="4691"/>
                    <a:pt x="45649" y="4629"/>
                  </a:cubicBezTo>
                  <a:cubicBezTo>
                    <a:pt x="45537" y="4574"/>
                    <a:pt x="45424" y="4521"/>
                    <a:pt x="45313" y="4468"/>
                  </a:cubicBezTo>
                  <a:cubicBezTo>
                    <a:pt x="45271" y="4449"/>
                    <a:pt x="45230" y="4430"/>
                    <a:pt x="45189" y="4411"/>
                  </a:cubicBezTo>
                  <a:cubicBezTo>
                    <a:pt x="45097" y="4367"/>
                    <a:pt x="45003" y="4325"/>
                    <a:pt x="44911" y="4282"/>
                  </a:cubicBezTo>
                  <a:cubicBezTo>
                    <a:pt x="44786" y="4225"/>
                    <a:pt x="44662" y="4168"/>
                    <a:pt x="44538" y="4112"/>
                  </a:cubicBezTo>
                  <a:cubicBezTo>
                    <a:pt x="44467" y="4081"/>
                    <a:pt x="44397" y="4050"/>
                    <a:pt x="44327" y="4019"/>
                  </a:cubicBezTo>
                  <a:lnTo>
                    <a:pt x="44776" y="3636"/>
                  </a:lnTo>
                  <a:lnTo>
                    <a:pt x="45342" y="3151"/>
                  </a:lnTo>
                  <a:lnTo>
                    <a:pt x="46587" y="2083"/>
                  </a:lnTo>
                  <a:lnTo>
                    <a:pt x="47333" y="1445"/>
                  </a:lnTo>
                  <a:cubicBezTo>
                    <a:pt x="47485" y="1317"/>
                    <a:pt x="47498" y="1151"/>
                    <a:pt x="47436" y="1014"/>
                  </a:cubicBezTo>
                  <a:cubicBezTo>
                    <a:pt x="47611" y="776"/>
                    <a:pt x="47520" y="354"/>
                    <a:pt x="47142" y="354"/>
                  </a:cubicBezTo>
                  <a:cubicBezTo>
                    <a:pt x="47141" y="354"/>
                    <a:pt x="47140" y="354"/>
                    <a:pt x="47139" y="354"/>
                  </a:cubicBezTo>
                  <a:cubicBezTo>
                    <a:pt x="44676" y="366"/>
                    <a:pt x="42211" y="374"/>
                    <a:pt x="39748" y="377"/>
                  </a:cubicBezTo>
                  <a:lnTo>
                    <a:pt x="37104" y="377"/>
                  </a:lnTo>
                  <a:cubicBezTo>
                    <a:pt x="35190" y="377"/>
                    <a:pt x="33278" y="374"/>
                    <a:pt x="31364" y="366"/>
                  </a:cubicBezTo>
                  <a:cubicBezTo>
                    <a:pt x="31000" y="365"/>
                    <a:pt x="30637" y="364"/>
                    <a:pt x="30273" y="362"/>
                  </a:cubicBezTo>
                  <a:lnTo>
                    <a:pt x="29928" y="361"/>
                  </a:lnTo>
                  <a:cubicBezTo>
                    <a:pt x="29628" y="360"/>
                    <a:pt x="29328" y="358"/>
                    <a:pt x="29028" y="357"/>
                  </a:cubicBezTo>
                  <a:lnTo>
                    <a:pt x="28642" y="355"/>
                  </a:lnTo>
                  <a:lnTo>
                    <a:pt x="27614" y="349"/>
                  </a:lnTo>
                  <a:lnTo>
                    <a:pt x="27212" y="347"/>
                  </a:lnTo>
                  <a:lnTo>
                    <a:pt x="27190" y="347"/>
                  </a:lnTo>
                  <a:lnTo>
                    <a:pt x="26866" y="345"/>
                  </a:lnTo>
                  <a:cubicBezTo>
                    <a:pt x="24885" y="333"/>
                    <a:pt x="22904" y="319"/>
                    <a:pt x="20923" y="299"/>
                  </a:cubicBezTo>
                  <a:cubicBezTo>
                    <a:pt x="20667" y="297"/>
                    <a:pt x="20412" y="295"/>
                    <a:pt x="20156" y="292"/>
                  </a:cubicBezTo>
                  <a:cubicBezTo>
                    <a:pt x="19970" y="291"/>
                    <a:pt x="19784" y="289"/>
                    <a:pt x="19598" y="287"/>
                  </a:cubicBezTo>
                  <a:lnTo>
                    <a:pt x="18694" y="277"/>
                  </a:lnTo>
                  <a:lnTo>
                    <a:pt x="18267" y="273"/>
                  </a:lnTo>
                  <a:cubicBezTo>
                    <a:pt x="18153" y="272"/>
                    <a:pt x="18038" y="271"/>
                    <a:pt x="17925" y="270"/>
                  </a:cubicBezTo>
                  <a:lnTo>
                    <a:pt x="17201" y="261"/>
                  </a:lnTo>
                  <a:cubicBezTo>
                    <a:pt x="16959" y="258"/>
                    <a:pt x="16719" y="256"/>
                    <a:pt x="16479" y="253"/>
                  </a:cubicBezTo>
                  <a:cubicBezTo>
                    <a:pt x="15742" y="244"/>
                    <a:pt x="15005" y="235"/>
                    <a:pt x="14268" y="225"/>
                  </a:cubicBezTo>
                  <a:cubicBezTo>
                    <a:pt x="13909" y="221"/>
                    <a:pt x="13549" y="215"/>
                    <a:pt x="13189" y="211"/>
                  </a:cubicBezTo>
                  <a:lnTo>
                    <a:pt x="12869" y="207"/>
                  </a:lnTo>
                  <a:lnTo>
                    <a:pt x="12228" y="197"/>
                  </a:lnTo>
                  <a:lnTo>
                    <a:pt x="11792" y="192"/>
                  </a:lnTo>
                  <a:lnTo>
                    <a:pt x="11320" y="185"/>
                  </a:lnTo>
                  <a:lnTo>
                    <a:pt x="11290" y="185"/>
                  </a:lnTo>
                  <a:lnTo>
                    <a:pt x="11000" y="180"/>
                  </a:lnTo>
                  <a:cubicBezTo>
                    <a:pt x="10294" y="170"/>
                    <a:pt x="9588" y="159"/>
                    <a:pt x="8882" y="148"/>
                  </a:cubicBezTo>
                  <a:cubicBezTo>
                    <a:pt x="8031" y="135"/>
                    <a:pt x="7178" y="120"/>
                    <a:pt x="6325" y="105"/>
                  </a:cubicBezTo>
                  <a:lnTo>
                    <a:pt x="6047" y="101"/>
                  </a:lnTo>
                  <a:lnTo>
                    <a:pt x="5724" y="94"/>
                  </a:lnTo>
                  <a:cubicBezTo>
                    <a:pt x="5101" y="84"/>
                    <a:pt x="4479" y="72"/>
                    <a:pt x="3857" y="60"/>
                  </a:cubicBezTo>
                  <a:cubicBezTo>
                    <a:pt x="2839" y="41"/>
                    <a:pt x="1821" y="21"/>
                    <a:pt x="803" y="1"/>
                  </a:cubicBezTo>
                  <a:cubicBezTo>
                    <a:pt x="800" y="1"/>
                    <a:pt x="796" y="1"/>
                    <a:pt x="79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776" name="Google Shape;6776;p64"/>
            <p:cNvGrpSpPr/>
            <p:nvPr/>
          </p:nvGrpSpPr>
          <p:grpSpPr>
            <a:xfrm>
              <a:off x="4733863" y="244350"/>
              <a:ext cx="1215025" cy="428325"/>
              <a:chOff x="3883350" y="238100"/>
              <a:chExt cx="1215025" cy="428325"/>
            </a:xfrm>
          </p:grpSpPr>
          <p:sp>
            <p:nvSpPr>
              <p:cNvPr id="6777" name="Google Shape;6777;p64"/>
              <p:cNvSpPr/>
              <p:nvPr/>
            </p:nvSpPr>
            <p:spPr>
              <a:xfrm>
                <a:off x="4026425" y="240450"/>
                <a:ext cx="8150" cy="6275"/>
              </a:xfrm>
              <a:custGeom>
                <a:avLst/>
                <a:gdLst/>
                <a:ahLst/>
                <a:cxnLst/>
                <a:rect l="l" t="t" r="r" b="b"/>
                <a:pathLst>
                  <a:path w="326" h="251" extrusionOk="0">
                    <a:moveTo>
                      <a:pt x="1" y="1"/>
                    </a:moveTo>
                    <a:lnTo>
                      <a:pt x="1" y="1"/>
                    </a:lnTo>
                    <a:cubicBezTo>
                      <a:pt x="85" y="77"/>
                      <a:pt x="161" y="161"/>
                      <a:pt x="229" y="250"/>
                    </a:cubicBezTo>
                    <a:cubicBezTo>
                      <a:pt x="234" y="249"/>
                      <a:pt x="238" y="248"/>
                      <a:pt x="241" y="246"/>
                    </a:cubicBezTo>
                    <a:cubicBezTo>
                      <a:pt x="248" y="244"/>
                      <a:pt x="254" y="243"/>
                      <a:pt x="260" y="241"/>
                    </a:cubicBezTo>
                    <a:cubicBezTo>
                      <a:pt x="283" y="163"/>
                      <a:pt x="304" y="85"/>
                      <a:pt x="325" y="7"/>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8" name="Google Shape;6778;p64"/>
              <p:cNvSpPr/>
              <p:nvPr/>
            </p:nvSpPr>
            <p:spPr>
              <a:xfrm>
                <a:off x="4165625" y="242725"/>
                <a:ext cx="775" cy="300"/>
              </a:xfrm>
              <a:custGeom>
                <a:avLst/>
                <a:gdLst/>
                <a:ahLst/>
                <a:cxnLst/>
                <a:rect l="l" t="t" r="r" b="b"/>
                <a:pathLst>
                  <a:path w="31" h="12" extrusionOk="0">
                    <a:moveTo>
                      <a:pt x="1" y="1"/>
                    </a:moveTo>
                    <a:cubicBezTo>
                      <a:pt x="3" y="4"/>
                      <a:pt x="5" y="8"/>
                      <a:pt x="6" y="12"/>
                    </a:cubicBezTo>
                    <a:lnTo>
                      <a:pt x="3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79" name="Google Shape;6779;p64"/>
              <p:cNvSpPr/>
              <p:nvPr/>
            </p:nvSpPr>
            <p:spPr>
              <a:xfrm>
                <a:off x="3926100" y="605350"/>
                <a:ext cx="44950" cy="61050"/>
              </a:xfrm>
              <a:custGeom>
                <a:avLst/>
                <a:gdLst/>
                <a:ahLst/>
                <a:cxnLst/>
                <a:rect l="l" t="t" r="r" b="b"/>
                <a:pathLst>
                  <a:path w="1798" h="2442" extrusionOk="0">
                    <a:moveTo>
                      <a:pt x="955" y="1"/>
                    </a:moveTo>
                    <a:lnTo>
                      <a:pt x="0" y="809"/>
                    </a:lnTo>
                    <a:cubicBezTo>
                      <a:pt x="372" y="1273"/>
                      <a:pt x="541" y="1851"/>
                      <a:pt x="602" y="2442"/>
                    </a:cubicBezTo>
                    <a:lnTo>
                      <a:pt x="1452" y="2442"/>
                    </a:lnTo>
                    <a:cubicBezTo>
                      <a:pt x="1549" y="2317"/>
                      <a:pt x="1646" y="2192"/>
                      <a:pt x="1743" y="2066"/>
                    </a:cubicBezTo>
                    <a:cubicBezTo>
                      <a:pt x="1725" y="2038"/>
                      <a:pt x="1721" y="2004"/>
                      <a:pt x="1729" y="1972"/>
                    </a:cubicBezTo>
                    <a:cubicBezTo>
                      <a:pt x="1797" y="1669"/>
                      <a:pt x="1654" y="1390"/>
                      <a:pt x="1493" y="1142"/>
                    </a:cubicBezTo>
                    <a:cubicBezTo>
                      <a:pt x="1333" y="894"/>
                      <a:pt x="1169" y="655"/>
                      <a:pt x="1066" y="376"/>
                    </a:cubicBezTo>
                    <a:cubicBezTo>
                      <a:pt x="1020" y="253"/>
                      <a:pt x="984" y="127"/>
                      <a:pt x="9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0" name="Google Shape;6780;p64"/>
              <p:cNvSpPr/>
              <p:nvPr/>
            </p:nvSpPr>
            <p:spPr>
              <a:xfrm>
                <a:off x="3961775" y="323525"/>
                <a:ext cx="37725" cy="21125"/>
              </a:xfrm>
              <a:custGeom>
                <a:avLst/>
                <a:gdLst/>
                <a:ahLst/>
                <a:cxnLst/>
                <a:rect l="l" t="t" r="r" b="b"/>
                <a:pathLst>
                  <a:path w="1509" h="845" extrusionOk="0">
                    <a:moveTo>
                      <a:pt x="1465" y="1"/>
                    </a:moveTo>
                    <a:cubicBezTo>
                      <a:pt x="1387" y="1"/>
                      <a:pt x="1298" y="37"/>
                      <a:pt x="1235" y="55"/>
                    </a:cubicBezTo>
                    <a:cubicBezTo>
                      <a:pt x="1130" y="87"/>
                      <a:pt x="1022" y="105"/>
                      <a:pt x="912" y="109"/>
                    </a:cubicBezTo>
                    <a:cubicBezTo>
                      <a:pt x="898" y="110"/>
                      <a:pt x="883" y="110"/>
                      <a:pt x="869" y="110"/>
                    </a:cubicBezTo>
                    <a:cubicBezTo>
                      <a:pt x="779" y="110"/>
                      <a:pt x="690" y="104"/>
                      <a:pt x="601" y="91"/>
                    </a:cubicBezTo>
                    <a:lnTo>
                      <a:pt x="601" y="91"/>
                    </a:lnTo>
                    <a:cubicBezTo>
                      <a:pt x="660" y="145"/>
                      <a:pt x="721" y="198"/>
                      <a:pt x="782" y="252"/>
                    </a:cubicBezTo>
                    <a:cubicBezTo>
                      <a:pt x="518" y="321"/>
                      <a:pt x="258" y="398"/>
                      <a:pt x="0" y="483"/>
                    </a:cubicBezTo>
                    <a:cubicBezTo>
                      <a:pt x="245" y="560"/>
                      <a:pt x="481" y="670"/>
                      <a:pt x="710" y="777"/>
                    </a:cubicBezTo>
                    <a:cubicBezTo>
                      <a:pt x="740" y="791"/>
                      <a:pt x="764" y="814"/>
                      <a:pt x="776" y="844"/>
                    </a:cubicBezTo>
                    <a:lnTo>
                      <a:pt x="820" y="824"/>
                    </a:lnTo>
                    <a:cubicBezTo>
                      <a:pt x="898" y="788"/>
                      <a:pt x="982" y="747"/>
                      <a:pt x="1044" y="686"/>
                    </a:cubicBezTo>
                    <a:cubicBezTo>
                      <a:pt x="1208" y="466"/>
                      <a:pt x="1363" y="239"/>
                      <a:pt x="1509" y="5"/>
                    </a:cubicBezTo>
                    <a:cubicBezTo>
                      <a:pt x="1495" y="2"/>
                      <a:pt x="1480" y="1"/>
                      <a:pt x="146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1" name="Google Shape;6781;p64"/>
              <p:cNvSpPr/>
              <p:nvPr/>
            </p:nvSpPr>
            <p:spPr>
              <a:xfrm>
                <a:off x="3889425" y="352375"/>
                <a:ext cx="87950" cy="41525"/>
              </a:xfrm>
              <a:custGeom>
                <a:avLst/>
                <a:gdLst/>
                <a:ahLst/>
                <a:cxnLst/>
                <a:rect l="l" t="t" r="r" b="b"/>
                <a:pathLst>
                  <a:path w="3518" h="1661" extrusionOk="0">
                    <a:moveTo>
                      <a:pt x="1255" y="1"/>
                    </a:moveTo>
                    <a:cubicBezTo>
                      <a:pt x="924" y="163"/>
                      <a:pt x="601" y="341"/>
                      <a:pt x="285" y="532"/>
                    </a:cubicBezTo>
                    <a:cubicBezTo>
                      <a:pt x="20" y="693"/>
                      <a:pt x="0" y="1063"/>
                      <a:pt x="263" y="1238"/>
                    </a:cubicBezTo>
                    <a:lnTo>
                      <a:pt x="895" y="1660"/>
                    </a:lnTo>
                    <a:cubicBezTo>
                      <a:pt x="1271" y="1318"/>
                      <a:pt x="1715" y="1063"/>
                      <a:pt x="2200" y="913"/>
                    </a:cubicBezTo>
                    <a:cubicBezTo>
                      <a:pt x="2424" y="845"/>
                      <a:pt x="2661" y="813"/>
                      <a:pt x="2876" y="719"/>
                    </a:cubicBezTo>
                    <a:cubicBezTo>
                      <a:pt x="3102" y="509"/>
                      <a:pt x="3315" y="287"/>
                      <a:pt x="3517" y="53"/>
                    </a:cubicBezTo>
                    <a:lnTo>
                      <a:pt x="3517" y="53"/>
                    </a:lnTo>
                    <a:cubicBezTo>
                      <a:pt x="3278" y="163"/>
                      <a:pt x="3039" y="275"/>
                      <a:pt x="2776" y="315"/>
                    </a:cubicBezTo>
                    <a:cubicBezTo>
                      <a:pt x="2694" y="328"/>
                      <a:pt x="2613" y="333"/>
                      <a:pt x="2531" y="333"/>
                    </a:cubicBezTo>
                    <a:cubicBezTo>
                      <a:pt x="2091" y="333"/>
                      <a:pt x="1659" y="167"/>
                      <a:pt x="12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2" name="Google Shape;6782;p64"/>
              <p:cNvSpPr/>
              <p:nvPr/>
            </p:nvSpPr>
            <p:spPr>
              <a:xfrm>
                <a:off x="3889325" y="238100"/>
                <a:ext cx="141075" cy="79875"/>
              </a:xfrm>
              <a:custGeom>
                <a:avLst/>
                <a:gdLst/>
                <a:ahLst/>
                <a:cxnLst/>
                <a:rect l="l" t="t" r="r" b="b"/>
                <a:pathLst>
                  <a:path w="5643" h="3195" extrusionOk="0">
                    <a:moveTo>
                      <a:pt x="555" y="1"/>
                    </a:moveTo>
                    <a:cubicBezTo>
                      <a:pt x="312" y="1"/>
                      <a:pt x="179" y="180"/>
                      <a:pt x="161" y="370"/>
                    </a:cubicBezTo>
                    <a:cubicBezTo>
                      <a:pt x="21" y="543"/>
                      <a:pt x="0" y="823"/>
                      <a:pt x="237" y="983"/>
                    </a:cubicBezTo>
                    <a:cubicBezTo>
                      <a:pt x="892" y="1427"/>
                      <a:pt x="1529" y="1892"/>
                      <a:pt x="2148" y="2381"/>
                    </a:cubicBezTo>
                    <a:cubicBezTo>
                      <a:pt x="2317" y="2308"/>
                      <a:pt x="2486" y="2276"/>
                      <a:pt x="2653" y="2276"/>
                    </a:cubicBezTo>
                    <a:cubicBezTo>
                      <a:pt x="3264" y="2276"/>
                      <a:pt x="3845" y="2703"/>
                      <a:pt x="4309" y="3083"/>
                    </a:cubicBezTo>
                    <a:cubicBezTo>
                      <a:pt x="4333" y="3102"/>
                      <a:pt x="4349" y="3129"/>
                      <a:pt x="4356" y="3159"/>
                    </a:cubicBezTo>
                    <a:cubicBezTo>
                      <a:pt x="4359" y="3159"/>
                      <a:pt x="4361" y="3159"/>
                      <a:pt x="4364" y="3159"/>
                    </a:cubicBezTo>
                    <a:cubicBezTo>
                      <a:pt x="4426" y="3159"/>
                      <a:pt x="4487" y="3170"/>
                      <a:pt x="4544" y="3195"/>
                    </a:cubicBezTo>
                    <a:cubicBezTo>
                      <a:pt x="4696" y="2936"/>
                      <a:pt x="4837" y="2672"/>
                      <a:pt x="4967" y="2401"/>
                    </a:cubicBezTo>
                    <a:cubicBezTo>
                      <a:pt x="4913" y="2347"/>
                      <a:pt x="4840" y="2332"/>
                      <a:pt x="4764" y="2332"/>
                    </a:cubicBezTo>
                    <a:cubicBezTo>
                      <a:pt x="4696" y="2332"/>
                      <a:pt x="4625" y="2344"/>
                      <a:pt x="4564" y="2354"/>
                    </a:cubicBezTo>
                    <a:cubicBezTo>
                      <a:pt x="4456" y="2372"/>
                      <a:pt x="4346" y="2382"/>
                      <a:pt x="4235" y="2382"/>
                    </a:cubicBezTo>
                    <a:cubicBezTo>
                      <a:pt x="4224" y="2382"/>
                      <a:pt x="4213" y="2382"/>
                      <a:pt x="4202" y="2381"/>
                    </a:cubicBezTo>
                    <a:cubicBezTo>
                      <a:pt x="3435" y="2365"/>
                      <a:pt x="2773" y="1840"/>
                      <a:pt x="2582" y="1097"/>
                    </a:cubicBezTo>
                    <a:cubicBezTo>
                      <a:pt x="2565" y="1033"/>
                      <a:pt x="2585" y="945"/>
                      <a:pt x="2659" y="925"/>
                    </a:cubicBezTo>
                    <a:cubicBezTo>
                      <a:pt x="2821" y="880"/>
                      <a:pt x="2986" y="858"/>
                      <a:pt x="3151" y="858"/>
                    </a:cubicBezTo>
                    <a:cubicBezTo>
                      <a:pt x="3435" y="858"/>
                      <a:pt x="3717" y="923"/>
                      <a:pt x="3975" y="1052"/>
                    </a:cubicBezTo>
                    <a:cubicBezTo>
                      <a:pt x="4176" y="1153"/>
                      <a:pt x="4357" y="1291"/>
                      <a:pt x="4508" y="1459"/>
                    </a:cubicBezTo>
                    <a:cubicBezTo>
                      <a:pt x="4672" y="1641"/>
                      <a:pt x="4782" y="1869"/>
                      <a:pt x="4978" y="2022"/>
                    </a:cubicBezTo>
                    <a:cubicBezTo>
                      <a:pt x="5011" y="2045"/>
                      <a:pt x="5030" y="2085"/>
                      <a:pt x="5028" y="2125"/>
                    </a:cubicBezTo>
                    <a:cubicBezTo>
                      <a:pt x="5046" y="2135"/>
                      <a:pt x="5065" y="2145"/>
                      <a:pt x="5082" y="2156"/>
                    </a:cubicBezTo>
                    <a:cubicBezTo>
                      <a:pt x="5299" y="1675"/>
                      <a:pt x="5486" y="1182"/>
                      <a:pt x="5642" y="677"/>
                    </a:cubicBezTo>
                    <a:cubicBezTo>
                      <a:pt x="5632" y="673"/>
                      <a:pt x="5621" y="667"/>
                      <a:pt x="5612" y="658"/>
                    </a:cubicBezTo>
                    <a:cubicBezTo>
                      <a:pt x="5404" y="718"/>
                      <a:pt x="5189" y="752"/>
                      <a:pt x="4974" y="752"/>
                    </a:cubicBezTo>
                    <a:cubicBezTo>
                      <a:pt x="4804" y="752"/>
                      <a:pt x="4635" y="731"/>
                      <a:pt x="4470" y="682"/>
                    </a:cubicBezTo>
                    <a:cubicBezTo>
                      <a:pt x="4120" y="579"/>
                      <a:pt x="3815" y="364"/>
                      <a:pt x="3619" y="61"/>
                    </a:cubicBezTo>
                    <a:cubicBezTo>
                      <a:pt x="2602" y="41"/>
                      <a:pt x="1583" y="21"/>
                      <a:pt x="566" y="1"/>
                    </a:cubicBezTo>
                    <a:cubicBezTo>
                      <a:pt x="562" y="1"/>
                      <a:pt x="559" y="1"/>
                      <a:pt x="5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3" name="Google Shape;6783;p64"/>
              <p:cNvSpPr/>
              <p:nvPr/>
            </p:nvSpPr>
            <p:spPr>
              <a:xfrm>
                <a:off x="5010275" y="348400"/>
                <a:ext cx="5925" cy="3650"/>
              </a:xfrm>
              <a:custGeom>
                <a:avLst/>
                <a:gdLst/>
                <a:ahLst/>
                <a:cxnLst/>
                <a:rect l="l" t="t" r="r" b="b"/>
                <a:pathLst>
                  <a:path w="237" h="146" extrusionOk="0">
                    <a:moveTo>
                      <a:pt x="114" y="0"/>
                    </a:moveTo>
                    <a:cubicBezTo>
                      <a:pt x="87" y="27"/>
                      <a:pt x="59" y="53"/>
                      <a:pt x="34" y="81"/>
                    </a:cubicBezTo>
                    <a:cubicBezTo>
                      <a:pt x="23" y="103"/>
                      <a:pt x="13" y="124"/>
                      <a:pt x="1" y="146"/>
                    </a:cubicBezTo>
                    <a:cubicBezTo>
                      <a:pt x="78" y="116"/>
                      <a:pt x="158" y="86"/>
                      <a:pt x="237" y="57"/>
                    </a:cubicBezTo>
                    <a:cubicBezTo>
                      <a:pt x="196" y="38"/>
                      <a:pt x="155" y="19"/>
                      <a:pt x="11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4" name="Google Shape;6784;p64"/>
              <p:cNvSpPr/>
              <p:nvPr/>
            </p:nvSpPr>
            <p:spPr>
              <a:xfrm>
                <a:off x="5017800" y="353850"/>
                <a:ext cx="16450" cy="4750"/>
              </a:xfrm>
              <a:custGeom>
                <a:avLst/>
                <a:gdLst/>
                <a:ahLst/>
                <a:cxnLst/>
                <a:rect l="l" t="t" r="r" b="b"/>
                <a:pathLst>
                  <a:path w="658" h="190" extrusionOk="0">
                    <a:moveTo>
                      <a:pt x="273" y="0"/>
                    </a:moveTo>
                    <a:cubicBezTo>
                      <a:pt x="181" y="30"/>
                      <a:pt x="91" y="61"/>
                      <a:pt x="1" y="94"/>
                    </a:cubicBezTo>
                    <a:cubicBezTo>
                      <a:pt x="222" y="111"/>
                      <a:pt x="445" y="128"/>
                      <a:pt x="658" y="189"/>
                    </a:cubicBezTo>
                    <a:cubicBezTo>
                      <a:pt x="530" y="125"/>
                      <a:pt x="402" y="63"/>
                      <a:pt x="27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5" name="Google Shape;6785;p64"/>
              <p:cNvSpPr/>
              <p:nvPr/>
            </p:nvSpPr>
            <p:spPr>
              <a:xfrm>
                <a:off x="4847000" y="247525"/>
                <a:ext cx="23150" cy="14625"/>
              </a:xfrm>
              <a:custGeom>
                <a:avLst/>
                <a:gdLst/>
                <a:ahLst/>
                <a:cxnLst/>
                <a:rect l="l" t="t" r="r" b="b"/>
                <a:pathLst>
                  <a:path w="926" h="585" extrusionOk="0">
                    <a:moveTo>
                      <a:pt x="926" y="0"/>
                    </a:moveTo>
                    <a:cubicBezTo>
                      <a:pt x="617" y="0"/>
                      <a:pt x="309" y="0"/>
                      <a:pt x="1" y="1"/>
                    </a:cubicBezTo>
                    <a:cubicBezTo>
                      <a:pt x="294" y="129"/>
                      <a:pt x="551" y="330"/>
                      <a:pt x="745" y="584"/>
                    </a:cubicBezTo>
                    <a:lnTo>
                      <a:pt x="757" y="580"/>
                    </a:lnTo>
                    <a:cubicBezTo>
                      <a:pt x="763" y="578"/>
                      <a:pt x="770" y="576"/>
                      <a:pt x="776" y="574"/>
                    </a:cubicBezTo>
                    <a:cubicBezTo>
                      <a:pt x="829" y="384"/>
                      <a:pt x="880" y="193"/>
                      <a:pt x="92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6" name="Google Shape;6786;p64"/>
              <p:cNvSpPr/>
              <p:nvPr/>
            </p:nvSpPr>
            <p:spPr>
              <a:xfrm>
                <a:off x="4984900" y="340950"/>
                <a:ext cx="21250" cy="22450"/>
              </a:xfrm>
              <a:custGeom>
                <a:avLst/>
                <a:gdLst/>
                <a:ahLst/>
                <a:cxnLst/>
                <a:rect l="l" t="t" r="r" b="b"/>
                <a:pathLst>
                  <a:path w="850" h="898" extrusionOk="0">
                    <a:moveTo>
                      <a:pt x="477" y="0"/>
                    </a:moveTo>
                    <a:cubicBezTo>
                      <a:pt x="347" y="208"/>
                      <a:pt x="198" y="401"/>
                      <a:pt x="30" y="580"/>
                    </a:cubicBezTo>
                    <a:cubicBezTo>
                      <a:pt x="22" y="589"/>
                      <a:pt x="12" y="598"/>
                      <a:pt x="1" y="604"/>
                    </a:cubicBezTo>
                    <a:cubicBezTo>
                      <a:pt x="12" y="702"/>
                      <a:pt x="18" y="800"/>
                      <a:pt x="15" y="898"/>
                    </a:cubicBezTo>
                    <a:cubicBezTo>
                      <a:pt x="153" y="828"/>
                      <a:pt x="291" y="759"/>
                      <a:pt x="430" y="695"/>
                    </a:cubicBezTo>
                    <a:cubicBezTo>
                      <a:pt x="439" y="687"/>
                      <a:pt x="447" y="681"/>
                      <a:pt x="457" y="675"/>
                    </a:cubicBezTo>
                    <a:cubicBezTo>
                      <a:pt x="494" y="655"/>
                      <a:pt x="532" y="638"/>
                      <a:pt x="571" y="624"/>
                    </a:cubicBezTo>
                    <a:cubicBezTo>
                      <a:pt x="568" y="582"/>
                      <a:pt x="587" y="540"/>
                      <a:pt x="621" y="515"/>
                    </a:cubicBezTo>
                    <a:cubicBezTo>
                      <a:pt x="636" y="503"/>
                      <a:pt x="649" y="492"/>
                      <a:pt x="663" y="479"/>
                    </a:cubicBezTo>
                    <a:cubicBezTo>
                      <a:pt x="664" y="455"/>
                      <a:pt x="671" y="433"/>
                      <a:pt x="684" y="414"/>
                    </a:cubicBezTo>
                    <a:cubicBezTo>
                      <a:pt x="728" y="345"/>
                      <a:pt x="777" y="280"/>
                      <a:pt x="830" y="219"/>
                    </a:cubicBezTo>
                    <a:cubicBezTo>
                      <a:pt x="837" y="202"/>
                      <a:pt x="844" y="185"/>
                      <a:pt x="850" y="169"/>
                    </a:cubicBezTo>
                    <a:cubicBezTo>
                      <a:pt x="726" y="112"/>
                      <a:pt x="601" y="56"/>
                      <a:pt x="47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7" name="Google Shape;6787;p64"/>
              <p:cNvSpPr/>
              <p:nvPr/>
            </p:nvSpPr>
            <p:spPr>
              <a:xfrm>
                <a:off x="4313350" y="244650"/>
                <a:ext cx="18125" cy="3325"/>
              </a:xfrm>
              <a:custGeom>
                <a:avLst/>
                <a:gdLst/>
                <a:ahLst/>
                <a:cxnLst/>
                <a:rect l="l" t="t" r="r" b="b"/>
                <a:pathLst>
                  <a:path w="725" h="133" extrusionOk="0">
                    <a:moveTo>
                      <a:pt x="1" y="1"/>
                    </a:moveTo>
                    <a:cubicBezTo>
                      <a:pt x="170" y="22"/>
                      <a:pt x="337" y="54"/>
                      <a:pt x="501" y="85"/>
                    </a:cubicBezTo>
                    <a:cubicBezTo>
                      <a:pt x="533" y="90"/>
                      <a:pt x="562" y="107"/>
                      <a:pt x="582" y="132"/>
                    </a:cubicBezTo>
                    <a:cubicBezTo>
                      <a:pt x="595" y="122"/>
                      <a:pt x="608" y="112"/>
                      <a:pt x="619" y="102"/>
                    </a:cubicBezTo>
                    <a:cubicBezTo>
                      <a:pt x="655" y="73"/>
                      <a:pt x="691" y="42"/>
                      <a:pt x="725" y="9"/>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8" name="Google Shape;6788;p64"/>
              <p:cNvSpPr/>
              <p:nvPr/>
            </p:nvSpPr>
            <p:spPr>
              <a:xfrm>
                <a:off x="4562900" y="246800"/>
                <a:ext cx="775" cy="700"/>
              </a:xfrm>
              <a:custGeom>
                <a:avLst/>
                <a:gdLst/>
                <a:ahLst/>
                <a:cxnLst/>
                <a:rect l="l" t="t" r="r" b="b"/>
                <a:pathLst>
                  <a:path w="31" h="28" extrusionOk="0">
                    <a:moveTo>
                      <a:pt x="8" y="1"/>
                    </a:moveTo>
                    <a:cubicBezTo>
                      <a:pt x="6" y="9"/>
                      <a:pt x="3" y="19"/>
                      <a:pt x="1" y="27"/>
                    </a:cubicBezTo>
                    <a:cubicBezTo>
                      <a:pt x="11" y="18"/>
                      <a:pt x="21" y="9"/>
                      <a:pt x="3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89" name="Google Shape;6789;p64"/>
              <p:cNvSpPr/>
              <p:nvPr/>
            </p:nvSpPr>
            <p:spPr>
              <a:xfrm>
                <a:off x="4926525" y="624925"/>
                <a:ext cx="90775" cy="25000"/>
              </a:xfrm>
              <a:custGeom>
                <a:avLst/>
                <a:gdLst/>
                <a:ahLst/>
                <a:cxnLst/>
                <a:rect l="l" t="t" r="r" b="b"/>
                <a:pathLst>
                  <a:path w="3631" h="1000" extrusionOk="0">
                    <a:moveTo>
                      <a:pt x="2392" y="0"/>
                    </a:moveTo>
                    <a:cubicBezTo>
                      <a:pt x="2372" y="15"/>
                      <a:pt x="2347" y="23"/>
                      <a:pt x="2322" y="23"/>
                    </a:cubicBezTo>
                    <a:cubicBezTo>
                      <a:pt x="2315" y="23"/>
                      <a:pt x="2307" y="22"/>
                      <a:pt x="2299" y="20"/>
                    </a:cubicBezTo>
                    <a:cubicBezTo>
                      <a:pt x="2260" y="14"/>
                      <a:pt x="2222" y="11"/>
                      <a:pt x="2184" y="11"/>
                    </a:cubicBezTo>
                    <a:cubicBezTo>
                      <a:pt x="1924" y="11"/>
                      <a:pt x="1692" y="152"/>
                      <a:pt x="1484" y="305"/>
                    </a:cubicBezTo>
                    <a:cubicBezTo>
                      <a:pt x="1246" y="480"/>
                      <a:pt x="1017" y="657"/>
                      <a:pt x="745" y="778"/>
                    </a:cubicBezTo>
                    <a:cubicBezTo>
                      <a:pt x="506" y="884"/>
                      <a:pt x="257" y="952"/>
                      <a:pt x="1" y="1000"/>
                    </a:cubicBezTo>
                    <a:cubicBezTo>
                      <a:pt x="1211" y="958"/>
                      <a:pt x="2421" y="917"/>
                      <a:pt x="3630" y="872"/>
                    </a:cubicBezTo>
                    <a:cubicBezTo>
                      <a:pt x="3224" y="573"/>
                      <a:pt x="2811" y="282"/>
                      <a:pt x="239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0" name="Google Shape;6790;p64"/>
              <p:cNvSpPr/>
              <p:nvPr/>
            </p:nvSpPr>
            <p:spPr>
              <a:xfrm>
                <a:off x="4564525" y="637375"/>
                <a:ext cx="34900" cy="22450"/>
              </a:xfrm>
              <a:custGeom>
                <a:avLst/>
                <a:gdLst/>
                <a:ahLst/>
                <a:cxnLst/>
                <a:rect l="l" t="t" r="r" b="b"/>
                <a:pathLst>
                  <a:path w="1396" h="898" extrusionOk="0">
                    <a:moveTo>
                      <a:pt x="1327" y="1"/>
                    </a:moveTo>
                    <a:cubicBezTo>
                      <a:pt x="867" y="260"/>
                      <a:pt x="425" y="548"/>
                      <a:pt x="1" y="862"/>
                    </a:cubicBezTo>
                    <a:cubicBezTo>
                      <a:pt x="7" y="873"/>
                      <a:pt x="11" y="884"/>
                      <a:pt x="14" y="896"/>
                    </a:cubicBezTo>
                    <a:lnTo>
                      <a:pt x="17" y="897"/>
                    </a:lnTo>
                    <a:cubicBezTo>
                      <a:pt x="469" y="888"/>
                      <a:pt x="922" y="877"/>
                      <a:pt x="1375" y="867"/>
                    </a:cubicBezTo>
                    <a:cubicBezTo>
                      <a:pt x="1358" y="635"/>
                      <a:pt x="1395" y="399"/>
                      <a:pt x="1332" y="171"/>
                    </a:cubicBezTo>
                    <a:cubicBezTo>
                      <a:pt x="1319" y="132"/>
                      <a:pt x="1326" y="89"/>
                      <a:pt x="1353" y="58"/>
                    </a:cubicBezTo>
                    <a:cubicBezTo>
                      <a:pt x="1343" y="39"/>
                      <a:pt x="1334" y="20"/>
                      <a:pt x="13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1" name="Google Shape;6791;p64"/>
              <p:cNvSpPr/>
              <p:nvPr/>
            </p:nvSpPr>
            <p:spPr>
              <a:xfrm>
                <a:off x="4603600" y="624375"/>
                <a:ext cx="33825" cy="33975"/>
              </a:xfrm>
              <a:custGeom>
                <a:avLst/>
                <a:gdLst/>
                <a:ahLst/>
                <a:cxnLst/>
                <a:rect l="l" t="t" r="r" b="b"/>
                <a:pathLst>
                  <a:path w="1353" h="1359" extrusionOk="0">
                    <a:moveTo>
                      <a:pt x="811" y="1"/>
                    </a:moveTo>
                    <a:cubicBezTo>
                      <a:pt x="536" y="119"/>
                      <a:pt x="266" y="250"/>
                      <a:pt x="0" y="391"/>
                    </a:cubicBezTo>
                    <a:cubicBezTo>
                      <a:pt x="23" y="534"/>
                      <a:pt x="182" y="608"/>
                      <a:pt x="298" y="668"/>
                    </a:cubicBezTo>
                    <a:cubicBezTo>
                      <a:pt x="407" y="722"/>
                      <a:pt x="510" y="786"/>
                      <a:pt x="606" y="859"/>
                    </a:cubicBezTo>
                    <a:cubicBezTo>
                      <a:pt x="784" y="995"/>
                      <a:pt x="934" y="1165"/>
                      <a:pt x="1048" y="1359"/>
                    </a:cubicBezTo>
                    <a:lnTo>
                      <a:pt x="1353" y="1351"/>
                    </a:lnTo>
                    <a:cubicBezTo>
                      <a:pt x="1151" y="1008"/>
                      <a:pt x="1029" y="597"/>
                      <a:pt x="934" y="229"/>
                    </a:cubicBezTo>
                    <a:cubicBezTo>
                      <a:pt x="926" y="200"/>
                      <a:pt x="929" y="168"/>
                      <a:pt x="942" y="140"/>
                    </a:cubicBezTo>
                    <a:cubicBezTo>
                      <a:pt x="889" y="104"/>
                      <a:pt x="845" y="56"/>
                      <a:pt x="81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2" name="Google Shape;6792;p64"/>
              <p:cNvSpPr/>
              <p:nvPr/>
            </p:nvSpPr>
            <p:spPr>
              <a:xfrm>
                <a:off x="3902250" y="635800"/>
                <a:ext cx="17975" cy="30600"/>
              </a:xfrm>
              <a:custGeom>
                <a:avLst/>
                <a:gdLst/>
                <a:ahLst/>
                <a:cxnLst/>
                <a:rect l="l" t="t" r="r" b="b"/>
                <a:pathLst>
                  <a:path w="719" h="1224" extrusionOk="0">
                    <a:moveTo>
                      <a:pt x="471" y="0"/>
                    </a:moveTo>
                    <a:lnTo>
                      <a:pt x="168" y="256"/>
                    </a:lnTo>
                    <a:cubicBezTo>
                      <a:pt x="10" y="389"/>
                      <a:pt x="1" y="561"/>
                      <a:pt x="71" y="701"/>
                    </a:cubicBezTo>
                    <a:cubicBezTo>
                      <a:pt x="4" y="935"/>
                      <a:pt x="122" y="1224"/>
                      <a:pt x="435" y="1224"/>
                    </a:cubicBezTo>
                    <a:lnTo>
                      <a:pt x="718" y="1224"/>
                    </a:lnTo>
                    <a:cubicBezTo>
                      <a:pt x="682" y="1139"/>
                      <a:pt x="651" y="1052"/>
                      <a:pt x="626" y="962"/>
                    </a:cubicBezTo>
                    <a:cubicBezTo>
                      <a:pt x="539" y="664"/>
                      <a:pt x="499" y="352"/>
                      <a:pt x="475" y="43"/>
                    </a:cubicBezTo>
                    <a:cubicBezTo>
                      <a:pt x="474" y="29"/>
                      <a:pt x="473" y="14"/>
                      <a:pt x="47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3" name="Google Shape;6793;p64"/>
              <p:cNvSpPr/>
              <p:nvPr/>
            </p:nvSpPr>
            <p:spPr>
              <a:xfrm>
                <a:off x="3883350" y="240725"/>
                <a:ext cx="1215025" cy="425675"/>
              </a:xfrm>
              <a:custGeom>
                <a:avLst/>
                <a:gdLst/>
                <a:ahLst/>
                <a:cxnLst/>
                <a:rect l="l" t="t" r="r" b="b"/>
                <a:pathLst>
                  <a:path w="48601" h="17027" extrusionOk="0">
                    <a:moveTo>
                      <a:pt x="24309" y="424"/>
                    </a:moveTo>
                    <a:cubicBezTo>
                      <a:pt x="24394" y="424"/>
                      <a:pt x="24435" y="524"/>
                      <a:pt x="24423" y="595"/>
                    </a:cubicBezTo>
                    <a:cubicBezTo>
                      <a:pt x="24289" y="1373"/>
                      <a:pt x="23893" y="2082"/>
                      <a:pt x="23300" y="2604"/>
                    </a:cubicBezTo>
                    <a:cubicBezTo>
                      <a:pt x="23123" y="2758"/>
                      <a:pt x="22919" y="2882"/>
                      <a:pt x="22762" y="3057"/>
                    </a:cubicBezTo>
                    <a:cubicBezTo>
                      <a:pt x="22642" y="3341"/>
                      <a:pt x="22537" y="3631"/>
                      <a:pt x="22447" y="3926"/>
                    </a:cubicBezTo>
                    <a:cubicBezTo>
                      <a:pt x="22621" y="3729"/>
                      <a:pt x="22795" y="3528"/>
                      <a:pt x="23018" y="3384"/>
                    </a:cubicBezTo>
                    <a:cubicBezTo>
                      <a:pt x="23480" y="3088"/>
                      <a:pt x="24056" y="3064"/>
                      <a:pt x="24588" y="3050"/>
                    </a:cubicBezTo>
                    <a:cubicBezTo>
                      <a:pt x="24589" y="3050"/>
                      <a:pt x="24590" y="3050"/>
                      <a:pt x="24591" y="3050"/>
                    </a:cubicBezTo>
                    <a:cubicBezTo>
                      <a:pt x="24656" y="3050"/>
                      <a:pt x="24730" y="3114"/>
                      <a:pt x="24722" y="3183"/>
                    </a:cubicBezTo>
                    <a:cubicBezTo>
                      <a:pt x="24672" y="3603"/>
                      <a:pt x="24393" y="3941"/>
                      <a:pt x="24023" y="4132"/>
                    </a:cubicBezTo>
                    <a:cubicBezTo>
                      <a:pt x="23648" y="4326"/>
                      <a:pt x="23222" y="4357"/>
                      <a:pt x="22805" y="4357"/>
                    </a:cubicBezTo>
                    <a:cubicBezTo>
                      <a:pt x="22717" y="4357"/>
                      <a:pt x="22630" y="4355"/>
                      <a:pt x="22544" y="4354"/>
                    </a:cubicBezTo>
                    <a:cubicBezTo>
                      <a:pt x="22512" y="4354"/>
                      <a:pt x="22480" y="4342"/>
                      <a:pt x="22457" y="4320"/>
                    </a:cubicBezTo>
                    <a:cubicBezTo>
                      <a:pt x="22446" y="4332"/>
                      <a:pt x="22436" y="4343"/>
                      <a:pt x="22425" y="4356"/>
                    </a:cubicBezTo>
                    <a:cubicBezTo>
                      <a:pt x="22369" y="4421"/>
                      <a:pt x="22309" y="4492"/>
                      <a:pt x="22277" y="4574"/>
                    </a:cubicBezTo>
                    <a:cubicBezTo>
                      <a:pt x="22217" y="4842"/>
                      <a:pt x="22168" y="5112"/>
                      <a:pt x="22131" y="5384"/>
                    </a:cubicBezTo>
                    <a:cubicBezTo>
                      <a:pt x="22217" y="5367"/>
                      <a:pt x="22301" y="5277"/>
                      <a:pt x="22360" y="5227"/>
                    </a:cubicBezTo>
                    <a:cubicBezTo>
                      <a:pt x="22443" y="5155"/>
                      <a:pt x="22535" y="5094"/>
                      <a:pt x="22633" y="5046"/>
                    </a:cubicBezTo>
                    <a:cubicBezTo>
                      <a:pt x="22847" y="4943"/>
                      <a:pt x="23083" y="4887"/>
                      <a:pt x="23318" y="4851"/>
                    </a:cubicBezTo>
                    <a:cubicBezTo>
                      <a:pt x="23428" y="4835"/>
                      <a:pt x="23539" y="4826"/>
                      <a:pt x="23650" y="4826"/>
                    </a:cubicBezTo>
                    <a:cubicBezTo>
                      <a:pt x="24016" y="4826"/>
                      <a:pt x="24373" y="4925"/>
                      <a:pt x="24650" y="5187"/>
                    </a:cubicBezTo>
                    <a:cubicBezTo>
                      <a:pt x="24706" y="5241"/>
                      <a:pt x="24696" y="5322"/>
                      <a:pt x="24650" y="5377"/>
                    </a:cubicBezTo>
                    <a:cubicBezTo>
                      <a:pt x="24346" y="5732"/>
                      <a:pt x="23938" y="5847"/>
                      <a:pt x="23509" y="5847"/>
                    </a:cubicBezTo>
                    <a:cubicBezTo>
                      <a:pt x="23120" y="5847"/>
                      <a:pt x="22715" y="5752"/>
                      <a:pt x="22357" y="5654"/>
                    </a:cubicBezTo>
                    <a:cubicBezTo>
                      <a:pt x="22327" y="5647"/>
                      <a:pt x="22302" y="5629"/>
                      <a:pt x="22284" y="5604"/>
                    </a:cubicBezTo>
                    <a:cubicBezTo>
                      <a:pt x="22225" y="5632"/>
                      <a:pt x="22162" y="5647"/>
                      <a:pt x="22098" y="5649"/>
                    </a:cubicBezTo>
                    <a:cubicBezTo>
                      <a:pt x="22065" y="5946"/>
                      <a:pt x="22043" y="6245"/>
                      <a:pt x="22035" y="6545"/>
                    </a:cubicBezTo>
                    <a:cubicBezTo>
                      <a:pt x="22061" y="6555"/>
                      <a:pt x="22087" y="6559"/>
                      <a:pt x="22113" y="6559"/>
                    </a:cubicBezTo>
                    <a:cubicBezTo>
                      <a:pt x="22223" y="6559"/>
                      <a:pt x="22334" y="6481"/>
                      <a:pt x="22422" y="6424"/>
                    </a:cubicBezTo>
                    <a:cubicBezTo>
                      <a:pt x="22523" y="6357"/>
                      <a:pt x="22630" y="6299"/>
                      <a:pt x="22741" y="6252"/>
                    </a:cubicBezTo>
                    <a:cubicBezTo>
                      <a:pt x="22956" y="6161"/>
                      <a:pt x="23182" y="6117"/>
                      <a:pt x="23405" y="6117"/>
                    </a:cubicBezTo>
                    <a:cubicBezTo>
                      <a:pt x="23915" y="6117"/>
                      <a:pt x="24413" y="6346"/>
                      <a:pt x="24744" y="6764"/>
                    </a:cubicBezTo>
                    <a:cubicBezTo>
                      <a:pt x="24785" y="6815"/>
                      <a:pt x="24804" y="6903"/>
                      <a:pt x="24744" y="6952"/>
                    </a:cubicBezTo>
                    <a:cubicBezTo>
                      <a:pt x="24414" y="7225"/>
                      <a:pt x="23999" y="7374"/>
                      <a:pt x="23573" y="7374"/>
                    </a:cubicBezTo>
                    <a:cubicBezTo>
                      <a:pt x="23546" y="7374"/>
                      <a:pt x="23519" y="7373"/>
                      <a:pt x="23491" y="7372"/>
                    </a:cubicBezTo>
                    <a:cubicBezTo>
                      <a:pt x="23266" y="7363"/>
                      <a:pt x="23045" y="7311"/>
                      <a:pt x="22840" y="7219"/>
                    </a:cubicBezTo>
                    <a:cubicBezTo>
                      <a:pt x="22615" y="7119"/>
                      <a:pt x="22422" y="6956"/>
                      <a:pt x="22181" y="6896"/>
                    </a:cubicBezTo>
                    <a:cubicBezTo>
                      <a:pt x="22140" y="6888"/>
                      <a:pt x="22107" y="6860"/>
                      <a:pt x="22093" y="6821"/>
                    </a:cubicBezTo>
                    <a:cubicBezTo>
                      <a:pt x="22072" y="6821"/>
                      <a:pt x="22051" y="6819"/>
                      <a:pt x="22031" y="6816"/>
                    </a:cubicBezTo>
                    <a:lnTo>
                      <a:pt x="22031" y="6816"/>
                    </a:lnTo>
                    <a:cubicBezTo>
                      <a:pt x="22029" y="7343"/>
                      <a:pt x="22059" y="7871"/>
                      <a:pt x="22122" y="8395"/>
                    </a:cubicBezTo>
                    <a:cubicBezTo>
                      <a:pt x="22134" y="8395"/>
                      <a:pt x="22145" y="8396"/>
                      <a:pt x="22157" y="8400"/>
                    </a:cubicBezTo>
                    <a:cubicBezTo>
                      <a:pt x="22454" y="8150"/>
                      <a:pt x="22804" y="7964"/>
                      <a:pt x="23192" y="7912"/>
                    </a:cubicBezTo>
                    <a:cubicBezTo>
                      <a:pt x="23264" y="7902"/>
                      <a:pt x="23337" y="7897"/>
                      <a:pt x="23409" y="7897"/>
                    </a:cubicBezTo>
                    <a:cubicBezTo>
                      <a:pt x="23767" y="7897"/>
                      <a:pt x="24115" y="8018"/>
                      <a:pt x="24388" y="8259"/>
                    </a:cubicBezTo>
                    <a:cubicBezTo>
                      <a:pt x="24441" y="8306"/>
                      <a:pt x="24439" y="8401"/>
                      <a:pt x="24388" y="8448"/>
                    </a:cubicBezTo>
                    <a:cubicBezTo>
                      <a:pt x="24025" y="8783"/>
                      <a:pt x="23559" y="8957"/>
                      <a:pt x="23091" y="8957"/>
                    </a:cubicBezTo>
                    <a:cubicBezTo>
                      <a:pt x="22783" y="8957"/>
                      <a:pt x="22474" y="8882"/>
                      <a:pt x="22192" y="8729"/>
                    </a:cubicBezTo>
                    <a:lnTo>
                      <a:pt x="22184" y="8736"/>
                    </a:lnTo>
                    <a:cubicBezTo>
                      <a:pt x="22178" y="8742"/>
                      <a:pt x="22174" y="8746"/>
                      <a:pt x="22169" y="8750"/>
                    </a:cubicBezTo>
                    <a:cubicBezTo>
                      <a:pt x="22271" y="9449"/>
                      <a:pt x="22419" y="10139"/>
                      <a:pt x="22612" y="10817"/>
                    </a:cubicBezTo>
                    <a:cubicBezTo>
                      <a:pt x="22640" y="10917"/>
                      <a:pt x="22558" y="10982"/>
                      <a:pt x="22478" y="10982"/>
                    </a:cubicBezTo>
                    <a:cubicBezTo>
                      <a:pt x="22425" y="10982"/>
                      <a:pt x="22373" y="10954"/>
                      <a:pt x="22355" y="10888"/>
                    </a:cubicBezTo>
                    <a:cubicBezTo>
                      <a:pt x="22150" y="10170"/>
                      <a:pt x="21993" y="9440"/>
                      <a:pt x="21888" y="8702"/>
                    </a:cubicBezTo>
                    <a:cubicBezTo>
                      <a:pt x="21886" y="8702"/>
                      <a:pt x="21883" y="8702"/>
                      <a:pt x="21880" y="8702"/>
                    </a:cubicBezTo>
                    <a:cubicBezTo>
                      <a:pt x="21846" y="8702"/>
                      <a:pt x="21813" y="8690"/>
                      <a:pt x="21788" y="8665"/>
                    </a:cubicBezTo>
                    <a:cubicBezTo>
                      <a:pt x="21616" y="8500"/>
                      <a:pt x="21326" y="8513"/>
                      <a:pt x="21110" y="8439"/>
                    </a:cubicBezTo>
                    <a:cubicBezTo>
                      <a:pt x="20881" y="8358"/>
                      <a:pt x="20668" y="8241"/>
                      <a:pt x="20477" y="8091"/>
                    </a:cubicBezTo>
                    <a:cubicBezTo>
                      <a:pt x="20046" y="7759"/>
                      <a:pt x="19733" y="7307"/>
                      <a:pt x="19428" y="6861"/>
                    </a:cubicBezTo>
                    <a:cubicBezTo>
                      <a:pt x="19368" y="6775"/>
                      <a:pt x="19448" y="6663"/>
                      <a:pt x="19543" y="6660"/>
                    </a:cubicBezTo>
                    <a:cubicBezTo>
                      <a:pt x="19564" y="6659"/>
                      <a:pt x="19584" y="6659"/>
                      <a:pt x="19605" y="6659"/>
                    </a:cubicBezTo>
                    <a:cubicBezTo>
                      <a:pt x="20127" y="6659"/>
                      <a:pt x="20696" y="6813"/>
                      <a:pt x="21090" y="7167"/>
                    </a:cubicBezTo>
                    <a:cubicBezTo>
                      <a:pt x="21442" y="7484"/>
                      <a:pt x="21542" y="7976"/>
                      <a:pt x="21841" y="8330"/>
                    </a:cubicBezTo>
                    <a:cubicBezTo>
                      <a:pt x="21780" y="7792"/>
                      <a:pt x="21754" y="7251"/>
                      <a:pt x="21765" y="6711"/>
                    </a:cubicBezTo>
                    <a:lnTo>
                      <a:pt x="21765" y="6711"/>
                    </a:lnTo>
                    <a:cubicBezTo>
                      <a:pt x="21764" y="6711"/>
                      <a:pt x="21762" y="6711"/>
                      <a:pt x="21761" y="6711"/>
                    </a:cubicBezTo>
                    <a:cubicBezTo>
                      <a:pt x="21727" y="6711"/>
                      <a:pt x="21695" y="6698"/>
                      <a:pt x="21670" y="6675"/>
                    </a:cubicBezTo>
                    <a:cubicBezTo>
                      <a:pt x="21484" y="6507"/>
                      <a:pt x="21217" y="6486"/>
                      <a:pt x="20983" y="6428"/>
                    </a:cubicBezTo>
                    <a:cubicBezTo>
                      <a:pt x="20747" y="6371"/>
                      <a:pt x="20524" y="6268"/>
                      <a:pt x="20329" y="6124"/>
                    </a:cubicBezTo>
                    <a:cubicBezTo>
                      <a:pt x="19889" y="5803"/>
                      <a:pt x="19599" y="5340"/>
                      <a:pt x="19339" y="4873"/>
                    </a:cubicBezTo>
                    <a:cubicBezTo>
                      <a:pt x="19300" y="4805"/>
                      <a:pt x="19330" y="4690"/>
                      <a:pt x="19418" y="4676"/>
                    </a:cubicBezTo>
                    <a:cubicBezTo>
                      <a:pt x="19457" y="4670"/>
                      <a:pt x="19496" y="4667"/>
                      <a:pt x="19535" y="4667"/>
                    </a:cubicBezTo>
                    <a:cubicBezTo>
                      <a:pt x="19760" y="4667"/>
                      <a:pt x="19975" y="4760"/>
                      <a:pt x="20186" y="4839"/>
                    </a:cubicBezTo>
                    <a:cubicBezTo>
                      <a:pt x="20409" y="4922"/>
                      <a:pt x="20633" y="5015"/>
                      <a:pt x="20834" y="5144"/>
                    </a:cubicBezTo>
                    <a:cubicBezTo>
                      <a:pt x="21265" y="5419"/>
                      <a:pt x="21504" y="5843"/>
                      <a:pt x="21722" y="6293"/>
                    </a:cubicBezTo>
                    <a:cubicBezTo>
                      <a:pt x="21738" y="6323"/>
                      <a:pt x="21741" y="6358"/>
                      <a:pt x="21732" y="6391"/>
                    </a:cubicBezTo>
                    <a:cubicBezTo>
                      <a:pt x="21746" y="6399"/>
                      <a:pt x="21761" y="6409"/>
                      <a:pt x="21774" y="6419"/>
                    </a:cubicBezTo>
                    <a:cubicBezTo>
                      <a:pt x="21789" y="6097"/>
                      <a:pt x="21817" y="5777"/>
                      <a:pt x="21858" y="5458"/>
                    </a:cubicBezTo>
                    <a:cubicBezTo>
                      <a:pt x="21646" y="5241"/>
                      <a:pt x="21361" y="5129"/>
                      <a:pt x="21094" y="4993"/>
                    </a:cubicBezTo>
                    <a:cubicBezTo>
                      <a:pt x="20841" y="4863"/>
                      <a:pt x="20612" y="4698"/>
                      <a:pt x="20427" y="4479"/>
                    </a:cubicBezTo>
                    <a:cubicBezTo>
                      <a:pt x="20055" y="4039"/>
                      <a:pt x="19860" y="3485"/>
                      <a:pt x="19679" y="2945"/>
                    </a:cubicBezTo>
                    <a:cubicBezTo>
                      <a:pt x="19651" y="2861"/>
                      <a:pt x="19726" y="2778"/>
                      <a:pt x="19809" y="2776"/>
                    </a:cubicBezTo>
                    <a:cubicBezTo>
                      <a:pt x="19813" y="2776"/>
                      <a:pt x="19816" y="2776"/>
                      <a:pt x="19820" y="2776"/>
                    </a:cubicBezTo>
                    <a:cubicBezTo>
                      <a:pt x="20056" y="2776"/>
                      <a:pt x="20302" y="2900"/>
                      <a:pt x="20497" y="3024"/>
                    </a:cubicBezTo>
                    <a:cubicBezTo>
                      <a:pt x="20700" y="3154"/>
                      <a:pt x="20881" y="3315"/>
                      <a:pt x="21033" y="3501"/>
                    </a:cubicBezTo>
                    <a:cubicBezTo>
                      <a:pt x="21370" y="3915"/>
                      <a:pt x="21563" y="4420"/>
                      <a:pt x="21659" y="4941"/>
                    </a:cubicBezTo>
                    <a:cubicBezTo>
                      <a:pt x="21661" y="4953"/>
                      <a:pt x="21661" y="4966"/>
                      <a:pt x="21661" y="4979"/>
                    </a:cubicBezTo>
                    <a:cubicBezTo>
                      <a:pt x="21746" y="5028"/>
                      <a:pt x="21827" y="5082"/>
                      <a:pt x="21904" y="5143"/>
                    </a:cubicBezTo>
                    <a:cubicBezTo>
                      <a:pt x="21929" y="4991"/>
                      <a:pt x="21957" y="4839"/>
                      <a:pt x="21988" y="4688"/>
                    </a:cubicBezTo>
                    <a:cubicBezTo>
                      <a:pt x="21987" y="4677"/>
                      <a:pt x="21987" y="4666"/>
                      <a:pt x="21988" y="4656"/>
                    </a:cubicBezTo>
                    <a:cubicBezTo>
                      <a:pt x="21993" y="4614"/>
                      <a:pt x="22003" y="4574"/>
                      <a:pt x="22016" y="4534"/>
                    </a:cubicBezTo>
                    <a:cubicBezTo>
                      <a:pt x="21980" y="4510"/>
                      <a:pt x="21957" y="4471"/>
                      <a:pt x="21957" y="4427"/>
                    </a:cubicBezTo>
                    <a:cubicBezTo>
                      <a:pt x="21957" y="4409"/>
                      <a:pt x="21955" y="4391"/>
                      <a:pt x="21953" y="4373"/>
                    </a:cubicBezTo>
                    <a:cubicBezTo>
                      <a:pt x="21936" y="4358"/>
                      <a:pt x="21922" y="4339"/>
                      <a:pt x="21914" y="4317"/>
                    </a:cubicBezTo>
                    <a:cubicBezTo>
                      <a:pt x="21885" y="4241"/>
                      <a:pt x="21862" y="4162"/>
                      <a:pt x="21846" y="4083"/>
                    </a:cubicBezTo>
                    <a:cubicBezTo>
                      <a:pt x="21773" y="3962"/>
                      <a:pt x="21678" y="3850"/>
                      <a:pt x="21593" y="3741"/>
                    </a:cubicBezTo>
                    <a:cubicBezTo>
                      <a:pt x="21093" y="3111"/>
                      <a:pt x="20863" y="2308"/>
                      <a:pt x="20955" y="1509"/>
                    </a:cubicBezTo>
                    <a:cubicBezTo>
                      <a:pt x="20964" y="1434"/>
                      <a:pt x="21015" y="1376"/>
                      <a:pt x="21088" y="1376"/>
                    </a:cubicBezTo>
                    <a:cubicBezTo>
                      <a:pt x="21099" y="1376"/>
                      <a:pt x="21111" y="1377"/>
                      <a:pt x="21124" y="1380"/>
                    </a:cubicBezTo>
                    <a:cubicBezTo>
                      <a:pt x="21377" y="1441"/>
                      <a:pt x="21522" y="1667"/>
                      <a:pt x="21643" y="1880"/>
                    </a:cubicBezTo>
                    <a:cubicBezTo>
                      <a:pt x="21773" y="2110"/>
                      <a:pt x="21874" y="2355"/>
                      <a:pt x="21945" y="2610"/>
                    </a:cubicBezTo>
                    <a:cubicBezTo>
                      <a:pt x="22017" y="2875"/>
                      <a:pt x="22050" y="3146"/>
                      <a:pt x="22059" y="3419"/>
                    </a:cubicBezTo>
                    <a:cubicBezTo>
                      <a:pt x="22066" y="3616"/>
                      <a:pt x="22068" y="3813"/>
                      <a:pt x="22103" y="4004"/>
                    </a:cubicBezTo>
                    <a:cubicBezTo>
                      <a:pt x="22115" y="4025"/>
                      <a:pt x="22126" y="4047"/>
                      <a:pt x="22136" y="4069"/>
                    </a:cubicBezTo>
                    <a:cubicBezTo>
                      <a:pt x="22221" y="3760"/>
                      <a:pt x="22322" y="3454"/>
                      <a:pt x="22439" y="3155"/>
                    </a:cubicBezTo>
                    <a:cubicBezTo>
                      <a:pt x="22413" y="3138"/>
                      <a:pt x="22396" y="3111"/>
                      <a:pt x="22390" y="3080"/>
                    </a:cubicBezTo>
                    <a:cubicBezTo>
                      <a:pt x="22241" y="2483"/>
                      <a:pt x="22320" y="1793"/>
                      <a:pt x="22694" y="1288"/>
                    </a:cubicBezTo>
                    <a:cubicBezTo>
                      <a:pt x="22879" y="1040"/>
                      <a:pt x="23126" y="875"/>
                      <a:pt x="23401" y="742"/>
                    </a:cubicBezTo>
                    <a:cubicBezTo>
                      <a:pt x="23687" y="604"/>
                      <a:pt x="23976" y="467"/>
                      <a:pt x="24294" y="425"/>
                    </a:cubicBezTo>
                    <a:cubicBezTo>
                      <a:pt x="24299" y="425"/>
                      <a:pt x="24304" y="424"/>
                      <a:pt x="24309" y="424"/>
                    </a:cubicBezTo>
                    <a:close/>
                    <a:moveTo>
                      <a:pt x="34465" y="1101"/>
                    </a:moveTo>
                    <a:cubicBezTo>
                      <a:pt x="34576" y="1101"/>
                      <a:pt x="34667" y="1249"/>
                      <a:pt x="34558" y="1333"/>
                    </a:cubicBezTo>
                    <a:cubicBezTo>
                      <a:pt x="34206" y="1603"/>
                      <a:pt x="33859" y="1881"/>
                      <a:pt x="33519" y="2164"/>
                    </a:cubicBezTo>
                    <a:cubicBezTo>
                      <a:pt x="33520" y="2194"/>
                      <a:pt x="33511" y="2223"/>
                      <a:pt x="33493" y="2247"/>
                    </a:cubicBezTo>
                    <a:cubicBezTo>
                      <a:pt x="33311" y="2491"/>
                      <a:pt x="33535" y="2791"/>
                      <a:pt x="33658" y="3006"/>
                    </a:cubicBezTo>
                    <a:cubicBezTo>
                      <a:pt x="33808" y="3265"/>
                      <a:pt x="33896" y="3551"/>
                      <a:pt x="33931" y="3848"/>
                    </a:cubicBezTo>
                    <a:cubicBezTo>
                      <a:pt x="33968" y="4157"/>
                      <a:pt x="33956" y="4470"/>
                      <a:pt x="33928" y="4780"/>
                    </a:cubicBezTo>
                    <a:cubicBezTo>
                      <a:pt x="33907" y="5001"/>
                      <a:pt x="33934" y="5325"/>
                      <a:pt x="33718" y="5454"/>
                    </a:cubicBezTo>
                    <a:cubicBezTo>
                      <a:pt x="33702" y="5464"/>
                      <a:pt x="33683" y="5468"/>
                      <a:pt x="33664" y="5468"/>
                    </a:cubicBezTo>
                    <a:cubicBezTo>
                      <a:pt x="33624" y="5468"/>
                      <a:pt x="33581" y="5450"/>
                      <a:pt x="33559" y="5421"/>
                    </a:cubicBezTo>
                    <a:cubicBezTo>
                      <a:pt x="32993" y="4676"/>
                      <a:pt x="32976" y="3718"/>
                      <a:pt x="33126" y="2832"/>
                    </a:cubicBezTo>
                    <a:cubicBezTo>
                      <a:pt x="33133" y="2784"/>
                      <a:pt x="33166" y="2743"/>
                      <a:pt x="33212" y="2726"/>
                    </a:cubicBezTo>
                    <a:cubicBezTo>
                      <a:pt x="33180" y="2643"/>
                      <a:pt x="33161" y="2557"/>
                      <a:pt x="33155" y="2468"/>
                    </a:cubicBezTo>
                    <a:cubicBezTo>
                      <a:pt x="32716" y="2842"/>
                      <a:pt x="32287" y="3226"/>
                      <a:pt x="31867" y="3620"/>
                    </a:cubicBezTo>
                    <a:cubicBezTo>
                      <a:pt x="31880" y="3651"/>
                      <a:pt x="31880" y="3685"/>
                      <a:pt x="31866" y="3715"/>
                    </a:cubicBezTo>
                    <a:cubicBezTo>
                      <a:pt x="31749" y="4003"/>
                      <a:pt x="31845" y="4302"/>
                      <a:pt x="31962" y="4573"/>
                    </a:cubicBezTo>
                    <a:cubicBezTo>
                      <a:pt x="32080" y="4844"/>
                      <a:pt x="32201" y="5107"/>
                      <a:pt x="32258" y="5399"/>
                    </a:cubicBezTo>
                    <a:cubicBezTo>
                      <a:pt x="32374" y="6002"/>
                      <a:pt x="32280" y="6621"/>
                      <a:pt x="32183" y="7219"/>
                    </a:cubicBezTo>
                    <a:cubicBezTo>
                      <a:pt x="32170" y="7294"/>
                      <a:pt x="32111" y="7339"/>
                      <a:pt x="32048" y="7339"/>
                    </a:cubicBezTo>
                    <a:cubicBezTo>
                      <a:pt x="32013" y="7339"/>
                      <a:pt x="31977" y="7325"/>
                      <a:pt x="31948" y="7295"/>
                    </a:cubicBezTo>
                    <a:cubicBezTo>
                      <a:pt x="31577" y="6911"/>
                      <a:pt x="31343" y="6414"/>
                      <a:pt x="31285" y="5883"/>
                    </a:cubicBezTo>
                    <a:cubicBezTo>
                      <a:pt x="31257" y="5620"/>
                      <a:pt x="31273" y="5355"/>
                      <a:pt x="31331" y="5097"/>
                    </a:cubicBezTo>
                    <a:cubicBezTo>
                      <a:pt x="31398" y="4808"/>
                      <a:pt x="31512" y="4530"/>
                      <a:pt x="31547" y="4235"/>
                    </a:cubicBezTo>
                    <a:cubicBezTo>
                      <a:pt x="31549" y="4217"/>
                      <a:pt x="31554" y="4201"/>
                      <a:pt x="31562" y="4185"/>
                    </a:cubicBezTo>
                    <a:cubicBezTo>
                      <a:pt x="31547" y="4100"/>
                      <a:pt x="31541" y="4014"/>
                      <a:pt x="31546" y="3926"/>
                    </a:cubicBezTo>
                    <a:lnTo>
                      <a:pt x="31546" y="3926"/>
                    </a:lnTo>
                    <a:cubicBezTo>
                      <a:pt x="31166" y="4293"/>
                      <a:pt x="30794" y="4667"/>
                      <a:pt x="30432" y="5049"/>
                    </a:cubicBezTo>
                    <a:cubicBezTo>
                      <a:pt x="30434" y="5078"/>
                      <a:pt x="30427" y="5108"/>
                      <a:pt x="30413" y="5132"/>
                    </a:cubicBezTo>
                    <a:cubicBezTo>
                      <a:pt x="30238" y="5429"/>
                      <a:pt x="30256" y="5763"/>
                      <a:pt x="30407" y="6063"/>
                    </a:cubicBezTo>
                    <a:cubicBezTo>
                      <a:pt x="30561" y="6373"/>
                      <a:pt x="30729" y="6659"/>
                      <a:pt x="30835" y="6991"/>
                    </a:cubicBezTo>
                    <a:cubicBezTo>
                      <a:pt x="31040" y="7639"/>
                      <a:pt x="31058" y="8328"/>
                      <a:pt x="30903" y="8988"/>
                    </a:cubicBezTo>
                    <a:cubicBezTo>
                      <a:pt x="30889" y="9047"/>
                      <a:pt x="30837" y="9074"/>
                      <a:pt x="30783" y="9074"/>
                    </a:cubicBezTo>
                    <a:cubicBezTo>
                      <a:pt x="30743" y="9074"/>
                      <a:pt x="30702" y="9059"/>
                      <a:pt x="30676" y="9030"/>
                    </a:cubicBezTo>
                    <a:cubicBezTo>
                      <a:pt x="29972" y="8243"/>
                      <a:pt x="29719" y="7120"/>
                      <a:pt x="30006" y="6106"/>
                    </a:cubicBezTo>
                    <a:cubicBezTo>
                      <a:pt x="30021" y="6054"/>
                      <a:pt x="30055" y="6027"/>
                      <a:pt x="30095" y="6021"/>
                    </a:cubicBezTo>
                    <a:cubicBezTo>
                      <a:pt x="30077" y="5970"/>
                      <a:pt x="30060" y="5918"/>
                      <a:pt x="30047" y="5866"/>
                    </a:cubicBezTo>
                    <a:cubicBezTo>
                      <a:pt x="30018" y="5741"/>
                      <a:pt x="30010" y="5613"/>
                      <a:pt x="30023" y="5485"/>
                    </a:cubicBezTo>
                    <a:lnTo>
                      <a:pt x="30023" y="5485"/>
                    </a:lnTo>
                    <a:cubicBezTo>
                      <a:pt x="29677" y="5862"/>
                      <a:pt x="29339" y="6247"/>
                      <a:pt x="29008" y="6639"/>
                    </a:cubicBezTo>
                    <a:cubicBezTo>
                      <a:pt x="29016" y="6673"/>
                      <a:pt x="29007" y="6709"/>
                      <a:pt x="28986" y="6736"/>
                    </a:cubicBezTo>
                    <a:cubicBezTo>
                      <a:pt x="28507" y="7420"/>
                      <a:pt x="28995" y="8283"/>
                      <a:pt x="29254" y="8947"/>
                    </a:cubicBezTo>
                    <a:cubicBezTo>
                      <a:pt x="29416" y="9362"/>
                      <a:pt x="29522" y="9792"/>
                      <a:pt x="29460" y="10241"/>
                    </a:cubicBezTo>
                    <a:cubicBezTo>
                      <a:pt x="29403" y="10654"/>
                      <a:pt x="29242" y="11043"/>
                      <a:pt x="29079" y="11425"/>
                    </a:cubicBezTo>
                    <a:cubicBezTo>
                      <a:pt x="29056" y="11480"/>
                      <a:pt x="29003" y="11511"/>
                      <a:pt x="28951" y="11511"/>
                    </a:cubicBezTo>
                    <a:cubicBezTo>
                      <a:pt x="28904" y="11511"/>
                      <a:pt x="28859" y="11487"/>
                      <a:pt x="28834" y="11438"/>
                    </a:cubicBezTo>
                    <a:cubicBezTo>
                      <a:pt x="28265" y="10295"/>
                      <a:pt x="27861" y="8924"/>
                      <a:pt x="28518" y="7727"/>
                    </a:cubicBezTo>
                    <a:cubicBezTo>
                      <a:pt x="28526" y="7712"/>
                      <a:pt x="28536" y="7700"/>
                      <a:pt x="28548" y="7689"/>
                    </a:cubicBezTo>
                    <a:cubicBezTo>
                      <a:pt x="28523" y="7532"/>
                      <a:pt x="28518" y="7371"/>
                      <a:pt x="28534" y="7213"/>
                    </a:cubicBezTo>
                    <a:lnTo>
                      <a:pt x="28534" y="7213"/>
                    </a:lnTo>
                    <a:cubicBezTo>
                      <a:pt x="28131" y="7710"/>
                      <a:pt x="27742" y="8218"/>
                      <a:pt x="27366" y="8737"/>
                    </a:cubicBezTo>
                    <a:cubicBezTo>
                      <a:pt x="27307" y="8819"/>
                      <a:pt x="27248" y="8902"/>
                      <a:pt x="27189" y="8985"/>
                    </a:cubicBezTo>
                    <a:cubicBezTo>
                      <a:pt x="27110" y="9225"/>
                      <a:pt x="27170" y="9524"/>
                      <a:pt x="27203" y="9759"/>
                    </a:cubicBezTo>
                    <a:cubicBezTo>
                      <a:pt x="27257" y="10137"/>
                      <a:pt x="27272" y="10521"/>
                      <a:pt x="27249" y="10903"/>
                    </a:cubicBezTo>
                    <a:cubicBezTo>
                      <a:pt x="27194" y="11688"/>
                      <a:pt x="26972" y="12451"/>
                      <a:pt x="26598" y="13142"/>
                    </a:cubicBezTo>
                    <a:cubicBezTo>
                      <a:pt x="26576" y="13183"/>
                      <a:pt x="26539" y="13200"/>
                      <a:pt x="26502" y="13200"/>
                    </a:cubicBezTo>
                    <a:cubicBezTo>
                      <a:pt x="26450" y="13200"/>
                      <a:pt x="26394" y="13168"/>
                      <a:pt x="26367" y="13124"/>
                    </a:cubicBezTo>
                    <a:cubicBezTo>
                      <a:pt x="25694" y="12021"/>
                      <a:pt x="26240" y="10723"/>
                      <a:pt x="26931" y="9780"/>
                    </a:cubicBezTo>
                    <a:cubicBezTo>
                      <a:pt x="26920" y="9688"/>
                      <a:pt x="26909" y="9594"/>
                      <a:pt x="26901" y="9502"/>
                    </a:cubicBezTo>
                    <a:cubicBezTo>
                      <a:pt x="26898" y="9470"/>
                      <a:pt x="26896" y="9437"/>
                      <a:pt x="26894" y="9406"/>
                    </a:cubicBezTo>
                    <a:cubicBezTo>
                      <a:pt x="26441" y="10063"/>
                      <a:pt x="26009" y="10735"/>
                      <a:pt x="25600" y="11421"/>
                    </a:cubicBezTo>
                    <a:cubicBezTo>
                      <a:pt x="25603" y="11448"/>
                      <a:pt x="25596" y="11477"/>
                      <a:pt x="25583" y="11502"/>
                    </a:cubicBezTo>
                    <a:cubicBezTo>
                      <a:pt x="25422" y="11802"/>
                      <a:pt x="25578" y="12193"/>
                      <a:pt x="25543" y="12517"/>
                    </a:cubicBezTo>
                    <a:cubicBezTo>
                      <a:pt x="25506" y="12864"/>
                      <a:pt x="25351" y="13198"/>
                      <a:pt x="25178" y="13499"/>
                    </a:cubicBezTo>
                    <a:cubicBezTo>
                      <a:pt x="24838" y="14088"/>
                      <a:pt x="24332" y="14571"/>
                      <a:pt x="23737" y="14897"/>
                    </a:cubicBezTo>
                    <a:cubicBezTo>
                      <a:pt x="23720" y="14907"/>
                      <a:pt x="23701" y="14911"/>
                      <a:pt x="23683" y="14911"/>
                    </a:cubicBezTo>
                    <a:cubicBezTo>
                      <a:pt x="23609" y="14911"/>
                      <a:pt x="23532" y="14844"/>
                      <a:pt x="23546" y="14765"/>
                    </a:cubicBezTo>
                    <a:cubicBezTo>
                      <a:pt x="23766" y="13541"/>
                      <a:pt x="24054" y="12179"/>
                      <a:pt x="25189" y="11470"/>
                    </a:cubicBezTo>
                    <a:cubicBezTo>
                      <a:pt x="25208" y="11457"/>
                      <a:pt x="25231" y="11449"/>
                      <a:pt x="25254" y="11449"/>
                    </a:cubicBezTo>
                    <a:cubicBezTo>
                      <a:pt x="25259" y="11449"/>
                      <a:pt x="25265" y="11450"/>
                      <a:pt x="25270" y="11450"/>
                    </a:cubicBezTo>
                    <a:cubicBezTo>
                      <a:pt x="25351" y="11313"/>
                      <a:pt x="25433" y="11176"/>
                      <a:pt x="25516" y="11039"/>
                    </a:cubicBezTo>
                    <a:cubicBezTo>
                      <a:pt x="25705" y="10726"/>
                      <a:pt x="25899" y="10418"/>
                      <a:pt x="26098" y="10113"/>
                    </a:cubicBezTo>
                    <a:lnTo>
                      <a:pt x="26098" y="10113"/>
                    </a:lnTo>
                    <a:cubicBezTo>
                      <a:pt x="25704" y="10415"/>
                      <a:pt x="25440" y="10891"/>
                      <a:pt x="25074" y="11224"/>
                    </a:cubicBezTo>
                    <a:cubicBezTo>
                      <a:pt x="24787" y="11483"/>
                      <a:pt x="24434" y="11650"/>
                      <a:pt x="24076" y="11788"/>
                    </a:cubicBezTo>
                    <a:cubicBezTo>
                      <a:pt x="23802" y="11892"/>
                      <a:pt x="23520" y="12006"/>
                      <a:pt x="23229" y="12006"/>
                    </a:cubicBezTo>
                    <a:cubicBezTo>
                      <a:pt x="23149" y="12006"/>
                      <a:pt x="23069" y="11997"/>
                      <a:pt x="22987" y="11978"/>
                    </a:cubicBezTo>
                    <a:cubicBezTo>
                      <a:pt x="22898" y="11955"/>
                      <a:pt x="22883" y="11842"/>
                      <a:pt x="22924" y="11776"/>
                    </a:cubicBezTo>
                    <a:cubicBezTo>
                      <a:pt x="23497" y="10819"/>
                      <a:pt x="24540" y="10173"/>
                      <a:pt x="25653" y="10090"/>
                    </a:cubicBezTo>
                    <a:cubicBezTo>
                      <a:pt x="25657" y="10089"/>
                      <a:pt x="25661" y="10089"/>
                      <a:pt x="25664" y="10089"/>
                    </a:cubicBezTo>
                    <a:cubicBezTo>
                      <a:pt x="25683" y="10089"/>
                      <a:pt x="25700" y="10093"/>
                      <a:pt x="25718" y="10099"/>
                    </a:cubicBezTo>
                    <a:cubicBezTo>
                      <a:pt x="25901" y="9913"/>
                      <a:pt x="26105" y="9753"/>
                      <a:pt x="26363" y="9661"/>
                    </a:cubicBezTo>
                    <a:cubicBezTo>
                      <a:pt x="26375" y="9657"/>
                      <a:pt x="26387" y="9654"/>
                      <a:pt x="26401" y="9653"/>
                    </a:cubicBezTo>
                    <a:cubicBezTo>
                      <a:pt x="26587" y="9376"/>
                      <a:pt x="26777" y="9102"/>
                      <a:pt x="26969" y="8831"/>
                    </a:cubicBezTo>
                    <a:cubicBezTo>
                      <a:pt x="27008" y="8737"/>
                      <a:pt x="27063" y="8652"/>
                      <a:pt x="27132" y="8578"/>
                    </a:cubicBezTo>
                    <a:cubicBezTo>
                      <a:pt x="27143" y="8564"/>
                      <a:pt x="27158" y="8553"/>
                      <a:pt x="27175" y="8546"/>
                    </a:cubicBezTo>
                    <a:cubicBezTo>
                      <a:pt x="27252" y="8440"/>
                      <a:pt x="27331" y="8333"/>
                      <a:pt x="27409" y="8228"/>
                    </a:cubicBezTo>
                    <a:lnTo>
                      <a:pt x="27409" y="8228"/>
                    </a:lnTo>
                    <a:cubicBezTo>
                      <a:pt x="27069" y="8529"/>
                      <a:pt x="26739" y="8844"/>
                      <a:pt x="26334" y="9065"/>
                    </a:cubicBezTo>
                    <a:cubicBezTo>
                      <a:pt x="25770" y="9371"/>
                      <a:pt x="25140" y="9530"/>
                      <a:pt x="24501" y="9530"/>
                    </a:cubicBezTo>
                    <a:cubicBezTo>
                      <a:pt x="24382" y="9530"/>
                      <a:pt x="24262" y="9525"/>
                      <a:pt x="24142" y="9513"/>
                    </a:cubicBezTo>
                    <a:cubicBezTo>
                      <a:pt x="24024" y="9503"/>
                      <a:pt x="23984" y="9356"/>
                      <a:pt x="24067" y="9278"/>
                    </a:cubicBezTo>
                    <a:cubicBezTo>
                      <a:pt x="24942" y="8464"/>
                      <a:pt x="26065" y="7970"/>
                      <a:pt x="27257" y="7875"/>
                    </a:cubicBezTo>
                    <a:cubicBezTo>
                      <a:pt x="27262" y="7875"/>
                      <a:pt x="27266" y="7874"/>
                      <a:pt x="27270" y="7874"/>
                    </a:cubicBezTo>
                    <a:cubicBezTo>
                      <a:pt x="27309" y="7874"/>
                      <a:pt x="27346" y="7891"/>
                      <a:pt x="27372" y="7920"/>
                    </a:cubicBezTo>
                    <a:cubicBezTo>
                      <a:pt x="27572" y="7743"/>
                      <a:pt x="27778" y="7574"/>
                      <a:pt x="28007" y="7434"/>
                    </a:cubicBezTo>
                    <a:cubicBezTo>
                      <a:pt x="28012" y="7431"/>
                      <a:pt x="28017" y="7429"/>
                      <a:pt x="28023" y="7425"/>
                    </a:cubicBezTo>
                    <a:cubicBezTo>
                      <a:pt x="28285" y="7092"/>
                      <a:pt x="28554" y="6762"/>
                      <a:pt x="28829" y="6438"/>
                    </a:cubicBezTo>
                    <a:lnTo>
                      <a:pt x="28829" y="6438"/>
                    </a:lnTo>
                    <a:cubicBezTo>
                      <a:pt x="28555" y="6501"/>
                      <a:pt x="28310" y="6680"/>
                      <a:pt x="28076" y="6830"/>
                    </a:cubicBezTo>
                    <a:cubicBezTo>
                      <a:pt x="27795" y="7011"/>
                      <a:pt x="27491" y="7153"/>
                      <a:pt x="27172" y="7252"/>
                    </a:cubicBezTo>
                    <a:cubicBezTo>
                      <a:pt x="26848" y="7351"/>
                      <a:pt x="26511" y="7399"/>
                      <a:pt x="26174" y="7399"/>
                    </a:cubicBezTo>
                    <a:cubicBezTo>
                      <a:pt x="25844" y="7399"/>
                      <a:pt x="25514" y="7353"/>
                      <a:pt x="25195" y="7262"/>
                    </a:cubicBezTo>
                    <a:cubicBezTo>
                      <a:pt x="25100" y="7235"/>
                      <a:pt x="25077" y="7095"/>
                      <a:pt x="25153" y="7035"/>
                    </a:cubicBezTo>
                    <a:cubicBezTo>
                      <a:pt x="25816" y="6519"/>
                      <a:pt x="26635" y="6248"/>
                      <a:pt x="27462" y="6248"/>
                    </a:cubicBezTo>
                    <a:cubicBezTo>
                      <a:pt x="27757" y="6248"/>
                      <a:pt x="28053" y="6283"/>
                      <a:pt x="28344" y="6353"/>
                    </a:cubicBezTo>
                    <a:cubicBezTo>
                      <a:pt x="28561" y="6234"/>
                      <a:pt x="28789" y="6148"/>
                      <a:pt x="29042" y="6148"/>
                    </a:cubicBezTo>
                    <a:cubicBezTo>
                      <a:pt x="29054" y="6148"/>
                      <a:pt x="29065" y="6148"/>
                      <a:pt x="29077" y="6148"/>
                    </a:cubicBezTo>
                    <a:cubicBezTo>
                      <a:pt x="29215" y="5988"/>
                      <a:pt x="29355" y="5830"/>
                      <a:pt x="29496" y="5671"/>
                    </a:cubicBezTo>
                    <a:cubicBezTo>
                      <a:pt x="29739" y="5400"/>
                      <a:pt x="29985" y="5133"/>
                      <a:pt x="30236" y="4869"/>
                    </a:cubicBezTo>
                    <a:lnTo>
                      <a:pt x="30236" y="4869"/>
                    </a:lnTo>
                    <a:cubicBezTo>
                      <a:pt x="30013" y="4938"/>
                      <a:pt x="29815" y="5107"/>
                      <a:pt x="29625" y="5235"/>
                    </a:cubicBezTo>
                    <a:cubicBezTo>
                      <a:pt x="29379" y="5400"/>
                      <a:pt x="29114" y="5519"/>
                      <a:pt x="28823" y="5578"/>
                    </a:cubicBezTo>
                    <a:cubicBezTo>
                      <a:pt x="28652" y="5612"/>
                      <a:pt x="28480" y="5627"/>
                      <a:pt x="28307" y="5627"/>
                    </a:cubicBezTo>
                    <a:cubicBezTo>
                      <a:pt x="27864" y="5627"/>
                      <a:pt x="27420" y="5526"/>
                      <a:pt x="27005" y="5382"/>
                    </a:cubicBezTo>
                    <a:cubicBezTo>
                      <a:pt x="26919" y="5352"/>
                      <a:pt x="26878" y="5212"/>
                      <a:pt x="26964" y="5154"/>
                    </a:cubicBezTo>
                    <a:cubicBezTo>
                      <a:pt x="27567" y="4754"/>
                      <a:pt x="28269" y="4546"/>
                      <a:pt x="28980" y="4546"/>
                    </a:cubicBezTo>
                    <a:cubicBezTo>
                      <a:pt x="29297" y="4546"/>
                      <a:pt x="29615" y="4587"/>
                      <a:pt x="29927" y="4671"/>
                    </a:cubicBezTo>
                    <a:cubicBezTo>
                      <a:pt x="29943" y="4675"/>
                      <a:pt x="29959" y="4682"/>
                      <a:pt x="29974" y="4693"/>
                    </a:cubicBezTo>
                    <a:cubicBezTo>
                      <a:pt x="30117" y="4621"/>
                      <a:pt x="30269" y="4572"/>
                      <a:pt x="30434" y="4572"/>
                    </a:cubicBezTo>
                    <a:cubicBezTo>
                      <a:pt x="30461" y="4572"/>
                      <a:pt x="30489" y="4573"/>
                      <a:pt x="30518" y="4576"/>
                    </a:cubicBezTo>
                    <a:cubicBezTo>
                      <a:pt x="30839" y="4246"/>
                      <a:pt x="31165" y="3923"/>
                      <a:pt x="31498" y="3606"/>
                    </a:cubicBezTo>
                    <a:lnTo>
                      <a:pt x="31498" y="3606"/>
                    </a:lnTo>
                    <a:cubicBezTo>
                      <a:pt x="31003" y="3665"/>
                      <a:pt x="30539" y="3906"/>
                      <a:pt x="30049" y="4000"/>
                    </a:cubicBezTo>
                    <a:cubicBezTo>
                      <a:pt x="29927" y="4023"/>
                      <a:pt x="29809" y="4034"/>
                      <a:pt x="29692" y="4034"/>
                    </a:cubicBezTo>
                    <a:cubicBezTo>
                      <a:pt x="29244" y="4034"/>
                      <a:pt x="28830" y="3874"/>
                      <a:pt x="28423" y="3652"/>
                    </a:cubicBezTo>
                    <a:cubicBezTo>
                      <a:pt x="28328" y="3600"/>
                      <a:pt x="28364" y="3468"/>
                      <a:pt x="28442" y="3423"/>
                    </a:cubicBezTo>
                    <a:cubicBezTo>
                      <a:pt x="28856" y="3177"/>
                      <a:pt x="29333" y="3053"/>
                      <a:pt x="29810" y="3053"/>
                    </a:cubicBezTo>
                    <a:cubicBezTo>
                      <a:pt x="30205" y="3053"/>
                      <a:pt x="30599" y="3138"/>
                      <a:pt x="30958" y="3310"/>
                    </a:cubicBezTo>
                    <a:cubicBezTo>
                      <a:pt x="31007" y="3332"/>
                      <a:pt x="31039" y="3381"/>
                      <a:pt x="31038" y="3435"/>
                    </a:cubicBezTo>
                    <a:cubicBezTo>
                      <a:pt x="31261" y="3373"/>
                      <a:pt x="31489" y="3327"/>
                      <a:pt x="31726" y="3327"/>
                    </a:cubicBezTo>
                    <a:cubicBezTo>
                      <a:pt x="31744" y="3327"/>
                      <a:pt x="31761" y="3327"/>
                      <a:pt x="31779" y="3328"/>
                    </a:cubicBezTo>
                    <a:cubicBezTo>
                      <a:pt x="31783" y="3328"/>
                      <a:pt x="31787" y="3328"/>
                      <a:pt x="31793" y="3329"/>
                    </a:cubicBezTo>
                    <a:cubicBezTo>
                      <a:pt x="32204" y="2944"/>
                      <a:pt x="32625" y="2570"/>
                      <a:pt x="33055" y="2205"/>
                    </a:cubicBezTo>
                    <a:lnTo>
                      <a:pt x="33055" y="2205"/>
                    </a:lnTo>
                    <a:cubicBezTo>
                      <a:pt x="32803" y="2247"/>
                      <a:pt x="32568" y="2391"/>
                      <a:pt x="32332" y="2490"/>
                    </a:cubicBezTo>
                    <a:cubicBezTo>
                      <a:pt x="32067" y="2601"/>
                      <a:pt x="31786" y="2667"/>
                      <a:pt x="31500" y="2684"/>
                    </a:cubicBezTo>
                    <a:cubicBezTo>
                      <a:pt x="31447" y="2687"/>
                      <a:pt x="31394" y="2688"/>
                      <a:pt x="31341" y="2688"/>
                    </a:cubicBezTo>
                    <a:cubicBezTo>
                      <a:pt x="30809" y="2688"/>
                      <a:pt x="30287" y="2533"/>
                      <a:pt x="29846" y="2232"/>
                    </a:cubicBezTo>
                    <a:cubicBezTo>
                      <a:pt x="29775" y="2182"/>
                      <a:pt x="29769" y="2078"/>
                      <a:pt x="29834" y="2020"/>
                    </a:cubicBezTo>
                    <a:cubicBezTo>
                      <a:pt x="30235" y="1675"/>
                      <a:pt x="30712" y="1533"/>
                      <a:pt x="31199" y="1533"/>
                    </a:cubicBezTo>
                    <a:cubicBezTo>
                      <a:pt x="31734" y="1533"/>
                      <a:pt x="32281" y="1704"/>
                      <a:pt x="32754" y="1966"/>
                    </a:cubicBezTo>
                    <a:cubicBezTo>
                      <a:pt x="32769" y="1974"/>
                      <a:pt x="32782" y="1985"/>
                      <a:pt x="32793" y="1999"/>
                    </a:cubicBezTo>
                    <a:cubicBezTo>
                      <a:pt x="32923" y="1954"/>
                      <a:pt x="33054" y="1925"/>
                      <a:pt x="33190" y="1925"/>
                    </a:cubicBezTo>
                    <a:cubicBezTo>
                      <a:pt x="33240" y="1925"/>
                      <a:pt x="33290" y="1929"/>
                      <a:pt x="33341" y="1937"/>
                    </a:cubicBezTo>
                    <a:cubicBezTo>
                      <a:pt x="33349" y="1939"/>
                      <a:pt x="33358" y="1942"/>
                      <a:pt x="33366" y="1945"/>
                    </a:cubicBezTo>
                    <a:cubicBezTo>
                      <a:pt x="33700" y="1667"/>
                      <a:pt x="34039" y="1396"/>
                      <a:pt x="34384" y="1130"/>
                    </a:cubicBezTo>
                    <a:cubicBezTo>
                      <a:pt x="34410" y="1110"/>
                      <a:pt x="34438" y="1101"/>
                      <a:pt x="34465" y="1101"/>
                    </a:cubicBezTo>
                    <a:close/>
                    <a:moveTo>
                      <a:pt x="6326" y="0"/>
                    </a:moveTo>
                    <a:cubicBezTo>
                      <a:pt x="6292" y="130"/>
                      <a:pt x="6257" y="259"/>
                      <a:pt x="6219" y="387"/>
                    </a:cubicBezTo>
                    <a:cubicBezTo>
                      <a:pt x="6254" y="400"/>
                      <a:pt x="6282" y="428"/>
                      <a:pt x="6295" y="463"/>
                    </a:cubicBezTo>
                    <a:cubicBezTo>
                      <a:pt x="6385" y="683"/>
                      <a:pt x="6656" y="790"/>
                      <a:pt x="6822" y="945"/>
                    </a:cubicBezTo>
                    <a:cubicBezTo>
                      <a:pt x="6998" y="1112"/>
                      <a:pt x="7145" y="1307"/>
                      <a:pt x="7258" y="1521"/>
                    </a:cubicBezTo>
                    <a:cubicBezTo>
                      <a:pt x="7517" y="2001"/>
                      <a:pt x="7618" y="2541"/>
                      <a:pt x="7715" y="3072"/>
                    </a:cubicBezTo>
                    <a:cubicBezTo>
                      <a:pt x="7731" y="3157"/>
                      <a:pt x="7654" y="3219"/>
                      <a:pt x="7578" y="3219"/>
                    </a:cubicBezTo>
                    <a:cubicBezTo>
                      <a:pt x="7561" y="3219"/>
                      <a:pt x="7544" y="3215"/>
                      <a:pt x="7528" y="3209"/>
                    </a:cubicBezTo>
                    <a:cubicBezTo>
                      <a:pt x="7031" y="3002"/>
                      <a:pt x="6546" y="2618"/>
                      <a:pt x="6322" y="2116"/>
                    </a:cubicBezTo>
                    <a:cubicBezTo>
                      <a:pt x="6130" y="1682"/>
                      <a:pt x="6241" y="1192"/>
                      <a:pt x="6110" y="747"/>
                    </a:cubicBezTo>
                    <a:cubicBezTo>
                      <a:pt x="5946" y="1262"/>
                      <a:pt x="5748" y="1766"/>
                      <a:pt x="5519" y="2256"/>
                    </a:cubicBezTo>
                    <a:cubicBezTo>
                      <a:pt x="5552" y="2269"/>
                      <a:pt x="5577" y="2295"/>
                      <a:pt x="5591" y="2327"/>
                    </a:cubicBezTo>
                    <a:cubicBezTo>
                      <a:pt x="5693" y="2557"/>
                      <a:pt x="5927" y="2685"/>
                      <a:pt x="6117" y="2832"/>
                    </a:cubicBezTo>
                    <a:cubicBezTo>
                      <a:pt x="6310" y="2981"/>
                      <a:pt x="6470" y="3166"/>
                      <a:pt x="6591" y="3378"/>
                    </a:cubicBezTo>
                    <a:cubicBezTo>
                      <a:pt x="6860" y="3850"/>
                      <a:pt x="6937" y="4390"/>
                      <a:pt x="6985" y="4924"/>
                    </a:cubicBezTo>
                    <a:cubicBezTo>
                      <a:pt x="6990" y="4992"/>
                      <a:pt x="6933" y="5073"/>
                      <a:pt x="6860" y="5073"/>
                    </a:cubicBezTo>
                    <a:cubicBezTo>
                      <a:pt x="6851" y="5073"/>
                      <a:pt x="6841" y="5072"/>
                      <a:pt x="6832" y="5069"/>
                    </a:cubicBezTo>
                    <a:cubicBezTo>
                      <a:pt x="6570" y="4997"/>
                      <a:pt x="6385" y="4793"/>
                      <a:pt x="6197" y="4608"/>
                    </a:cubicBezTo>
                    <a:cubicBezTo>
                      <a:pt x="6027" y="4441"/>
                      <a:pt x="5861" y="4266"/>
                      <a:pt x="5730" y="4066"/>
                    </a:cubicBezTo>
                    <a:cubicBezTo>
                      <a:pt x="5449" y="3638"/>
                      <a:pt x="5403" y="3154"/>
                      <a:pt x="5387" y="2655"/>
                    </a:cubicBezTo>
                    <a:cubicBezTo>
                      <a:pt x="5386" y="2621"/>
                      <a:pt x="5396" y="2587"/>
                      <a:pt x="5419" y="2561"/>
                    </a:cubicBezTo>
                    <a:cubicBezTo>
                      <a:pt x="5409" y="2548"/>
                      <a:pt x="5400" y="2533"/>
                      <a:pt x="5391" y="2518"/>
                    </a:cubicBezTo>
                    <a:cubicBezTo>
                      <a:pt x="5247" y="2806"/>
                      <a:pt x="5091" y="3087"/>
                      <a:pt x="4923" y="3361"/>
                    </a:cubicBezTo>
                    <a:cubicBezTo>
                      <a:pt x="5029" y="3646"/>
                      <a:pt x="5242" y="3865"/>
                      <a:pt x="5430" y="4098"/>
                    </a:cubicBezTo>
                    <a:cubicBezTo>
                      <a:pt x="5609" y="4320"/>
                      <a:pt x="5750" y="4563"/>
                      <a:pt x="5830" y="4838"/>
                    </a:cubicBezTo>
                    <a:cubicBezTo>
                      <a:pt x="5991" y="5392"/>
                      <a:pt x="5943" y="5977"/>
                      <a:pt x="5888" y="6544"/>
                    </a:cubicBezTo>
                    <a:cubicBezTo>
                      <a:pt x="5881" y="6613"/>
                      <a:pt x="5817" y="6656"/>
                      <a:pt x="5753" y="6656"/>
                    </a:cubicBezTo>
                    <a:cubicBezTo>
                      <a:pt x="5735" y="6656"/>
                      <a:pt x="5718" y="6653"/>
                      <a:pt x="5702" y="6646"/>
                    </a:cubicBezTo>
                    <a:cubicBezTo>
                      <a:pt x="5480" y="6552"/>
                      <a:pt x="5303" y="6335"/>
                      <a:pt x="5173" y="6139"/>
                    </a:cubicBezTo>
                    <a:cubicBezTo>
                      <a:pt x="5041" y="5938"/>
                      <a:pt x="4941" y="5717"/>
                      <a:pt x="4879" y="5484"/>
                    </a:cubicBezTo>
                    <a:cubicBezTo>
                      <a:pt x="4739" y="4969"/>
                      <a:pt x="4770" y="4430"/>
                      <a:pt x="4895" y="3916"/>
                    </a:cubicBezTo>
                    <a:cubicBezTo>
                      <a:pt x="4898" y="3903"/>
                      <a:pt x="4903" y="3890"/>
                      <a:pt x="4910" y="3880"/>
                    </a:cubicBezTo>
                    <a:cubicBezTo>
                      <a:pt x="4851" y="3800"/>
                      <a:pt x="4799" y="3717"/>
                      <a:pt x="4752" y="3631"/>
                    </a:cubicBezTo>
                    <a:cubicBezTo>
                      <a:pt x="4668" y="3760"/>
                      <a:pt x="4581" y="3886"/>
                      <a:pt x="4491" y="4012"/>
                    </a:cubicBezTo>
                    <a:cubicBezTo>
                      <a:pt x="4487" y="4021"/>
                      <a:pt x="4483" y="4032"/>
                      <a:pt x="4477" y="4040"/>
                    </a:cubicBezTo>
                    <a:cubicBezTo>
                      <a:pt x="4456" y="4076"/>
                      <a:pt x="4430" y="4109"/>
                      <a:pt x="4402" y="4141"/>
                    </a:cubicBezTo>
                    <a:cubicBezTo>
                      <a:pt x="4426" y="4176"/>
                      <a:pt x="4429" y="4222"/>
                      <a:pt x="4412" y="4260"/>
                    </a:cubicBezTo>
                    <a:cubicBezTo>
                      <a:pt x="4406" y="4277"/>
                      <a:pt x="4399" y="4294"/>
                      <a:pt x="4394" y="4312"/>
                    </a:cubicBezTo>
                    <a:cubicBezTo>
                      <a:pt x="4405" y="4333"/>
                      <a:pt x="4409" y="4356"/>
                      <a:pt x="4408" y="4378"/>
                    </a:cubicBezTo>
                    <a:cubicBezTo>
                      <a:pt x="4403" y="4460"/>
                      <a:pt x="4392" y="4541"/>
                      <a:pt x="4375" y="4621"/>
                    </a:cubicBezTo>
                    <a:cubicBezTo>
                      <a:pt x="4391" y="4761"/>
                      <a:pt x="4433" y="4901"/>
                      <a:pt x="4466" y="5035"/>
                    </a:cubicBezTo>
                    <a:cubicBezTo>
                      <a:pt x="4666" y="5815"/>
                      <a:pt x="4548" y="6642"/>
                      <a:pt x="4138" y="7334"/>
                    </a:cubicBezTo>
                    <a:cubicBezTo>
                      <a:pt x="4109" y="7382"/>
                      <a:pt x="4063" y="7413"/>
                      <a:pt x="4013" y="7413"/>
                    </a:cubicBezTo>
                    <a:cubicBezTo>
                      <a:pt x="3986" y="7413"/>
                      <a:pt x="3958" y="7403"/>
                      <a:pt x="3931" y="7383"/>
                    </a:cubicBezTo>
                    <a:cubicBezTo>
                      <a:pt x="3726" y="7224"/>
                      <a:pt x="3685" y="6958"/>
                      <a:pt x="3661" y="6715"/>
                    </a:cubicBezTo>
                    <a:cubicBezTo>
                      <a:pt x="3636" y="6451"/>
                      <a:pt x="3643" y="6187"/>
                      <a:pt x="3684" y="5925"/>
                    </a:cubicBezTo>
                    <a:cubicBezTo>
                      <a:pt x="3724" y="5654"/>
                      <a:pt x="3805" y="5394"/>
                      <a:pt x="3908" y="5141"/>
                    </a:cubicBezTo>
                    <a:cubicBezTo>
                      <a:pt x="3982" y="4958"/>
                      <a:pt x="4061" y="4778"/>
                      <a:pt x="4107" y="4588"/>
                    </a:cubicBezTo>
                    <a:cubicBezTo>
                      <a:pt x="4105" y="4564"/>
                      <a:pt x="4104" y="4540"/>
                      <a:pt x="4104" y="4515"/>
                    </a:cubicBezTo>
                    <a:cubicBezTo>
                      <a:pt x="3900" y="4763"/>
                      <a:pt x="3683" y="5000"/>
                      <a:pt x="3454" y="5227"/>
                    </a:cubicBezTo>
                    <a:cubicBezTo>
                      <a:pt x="3470" y="5253"/>
                      <a:pt x="3475" y="5284"/>
                      <a:pt x="3469" y="5315"/>
                    </a:cubicBezTo>
                    <a:cubicBezTo>
                      <a:pt x="3359" y="5921"/>
                      <a:pt x="3008" y="6520"/>
                      <a:pt x="2460" y="6827"/>
                    </a:cubicBezTo>
                    <a:cubicBezTo>
                      <a:pt x="2409" y="6854"/>
                      <a:pt x="2357" y="6880"/>
                      <a:pt x="2304" y="6902"/>
                    </a:cubicBezTo>
                    <a:lnTo>
                      <a:pt x="3869" y="7945"/>
                    </a:lnTo>
                    <a:cubicBezTo>
                      <a:pt x="2712" y="8676"/>
                      <a:pt x="1519" y="9346"/>
                      <a:pt x="293" y="9955"/>
                    </a:cubicBezTo>
                    <a:cubicBezTo>
                      <a:pt x="1" y="10099"/>
                      <a:pt x="36" y="10488"/>
                      <a:pt x="272" y="10661"/>
                    </a:cubicBezTo>
                    <a:cubicBezTo>
                      <a:pt x="1520" y="11571"/>
                      <a:pt x="2730" y="12530"/>
                      <a:pt x="3903" y="13537"/>
                    </a:cubicBezTo>
                    <a:lnTo>
                      <a:pt x="3488" y="13888"/>
                    </a:lnTo>
                    <a:cubicBezTo>
                      <a:pt x="3678" y="14265"/>
                      <a:pt x="3766" y="14685"/>
                      <a:pt x="3740" y="15106"/>
                    </a:cubicBezTo>
                    <a:cubicBezTo>
                      <a:pt x="3722" y="15402"/>
                      <a:pt x="3655" y="15694"/>
                      <a:pt x="3669" y="15992"/>
                    </a:cubicBezTo>
                    <a:cubicBezTo>
                      <a:pt x="3670" y="16009"/>
                      <a:pt x="3668" y="16027"/>
                      <a:pt x="3662" y="16043"/>
                    </a:cubicBezTo>
                    <a:cubicBezTo>
                      <a:pt x="3692" y="16125"/>
                      <a:pt x="3711" y="16209"/>
                      <a:pt x="3721" y="16295"/>
                    </a:cubicBezTo>
                    <a:cubicBezTo>
                      <a:pt x="4036" y="15872"/>
                      <a:pt x="4340" y="15442"/>
                      <a:pt x="4635" y="15006"/>
                    </a:cubicBezTo>
                    <a:cubicBezTo>
                      <a:pt x="4628" y="14977"/>
                      <a:pt x="4630" y="14947"/>
                      <a:pt x="4641" y="14921"/>
                    </a:cubicBezTo>
                    <a:cubicBezTo>
                      <a:pt x="4764" y="14600"/>
                      <a:pt x="4692" y="14272"/>
                      <a:pt x="4494" y="14000"/>
                    </a:cubicBezTo>
                    <a:cubicBezTo>
                      <a:pt x="4290" y="13721"/>
                      <a:pt x="4078" y="13466"/>
                      <a:pt x="3920" y="13156"/>
                    </a:cubicBezTo>
                    <a:cubicBezTo>
                      <a:pt x="3610" y="12551"/>
                      <a:pt x="3480" y="11875"/>
                      <a:pt x="3523" y="11197"/>
                    </a:cubicBezTo>
                    <a:cubicBezTo>
                      <a:pt x="3528" y="11127"/>
                      <a:pt x="3592" y="11091"/>
                      <a:pt x="3654" y="11091"/>
                    </a:cubicBezTo>
                    <a:cubicBezTo>
                      <a:pt x="3685" y="11091"/>
                      <a:pt x="3717" y="11100"/>
                      <a:pt x="3740" y="11119"/>
                    </a:cubicBezTo>
                    <a:cubicBezTo>
                      <a:pt x="4564" y="11779"/>
                      <a:pt x="4998" y="12845"/>
                      <a:pt x="4882" y="13894"/>
                    </a:cubicBezTo>
                    <a:cubicBezTo>
                      <a:pt x="4879" y="13938"/>
                      <a:pt x="4850" y="13978"/>
                      <a:pt x="4807" y="13993"/>
                    </a:cubicBezTo>
                    <a:cubicBezTo>
                      <a:pt x="4835" y="14039"/>
                      <a:pt x="4860" y="14087"/>
                      <a:pt x="4881" y="14137"/>
                    </a:cubicBezTo>
                    <a:cubicBezTo>
                      <a:pt x="4930" y="14255"/>
                      <a:pt x="4959" y="14381"/>
                      <a:pt x="4966" y="14508"/>
                    </a:cubicBezTo>
                    <a:cubicBezTo>
                      <a:pt x="5247" y="14080"/>
                      <a:pt x="5517" y="13645"/>
                      <a:pt x="5779" y="13205"/>
                    </a:cubicBezTo>
                    <a:cubicBezTo>
                      <a:pt x="5766" y="13172"/>
                      <a:pt x="5769" y="13135"/>
                      <a:pt x="5784" y="13104"/>
                    </a:cubicBezTo>
                    <a:cubicBezTo>
                      <a:pt x="6143" y="12351"/>
                      <a:pt x="5522" y="11579"/>
                      <a:pt x="5157" y="10968"/>
                    </a:cubicBezTo>
                    <a:cubicBezTo>
                      <a:pt x="4929" y="10584"/>
                      <a:pt x="4754" y="10178"/>
                      <a:pt x="4742" y="9725"/>
                    </a:cubicBezTo>
                    <a:cubicBezTo>
                      <a:pt x="4730" y="9308"/>
                      <a:pt x="4824" y="8898"/>
                      <a:pt x="4922" y="8495"/>
                    </a:cubicBezTo>
                    <a:cubicBezTo>
                      <a:pt x="4938" y="8428"/>
                      <a:pt x="4998" y="8387"/>
                      <a:pt x="5058" y="8387"/>
                    </a:cubicBezTo>
                    <a:cubicBezTo>
                      <a:pt x="5096" y="8387"/>
                      <a:pt x="5135" y="8404"/>
                      <a:pt x="5163" y="8442"/>
                    </a:cubicBezTo>
                    <a:cubicBezTo>
                      <a:pt x="5911" y="9476"/>
                      <a:pt x="6535" y="10762"/>
                      <a:pt x="6083" y="12050"/>
                    </a:cubicBezTo>
                    <a:cubicBezTo>
                      <a:pt x="6078" y="12066"/>
                      <a:pt x="6070" y="12080"/>
                      <a:pt x="6060" y="12093"/>
                    </a:cubicBezTo>
                    <a:cubicBezTo>
                      <a:pt x="6111" y="12244"/>
                      <a:pt x="6142" y="12401"/>
                      <a:pt x="6152" y="12560"/>
                    </a:cubicBezTo>
                    <a:cubicBezTo>
                      <a:pt x="6467" y="12003"/>
                      <a:pt x="6768" y="11438"/>
                      <a:pt x="7054" y="10865"/>
                    </a:cubicBezTo>
                    <a:cubicBezTo>
                      <a:pt x="7099" y="10773"/>
                      <a:pt x="7143" y="10683"/>
                      <a:pt x="7188" y="10591"/>
                    </a:cubicBezTo>
                    <a:cubicBezTo>
                      <a:pt x="7226" y="10341"/>
                      <a:pt x="7119" y="10057"/>
                      <a:pt x="7048" y="9830"/>
                    </a:cubicBezTo>
                    <a:cubicBezTo>
                      <a:pt x="6932" y="9466"/>
                      <a:pt x="6853" y="9090"/>
                      <a:pt x="6815" y="8710"/>
                    </a:cubicBezTo>
                    <a:cubicBezTo>
                      <a:pt x="6738" y="7926"/>
                      <a:pt x="6832" y="7137"/>
                      <a:pt x="7088" y="6393"/>
                    </a:cubicBezTo>
                    <a:cubicBezTo>
                      <a:pt x="7106" y="6340"/>
                      <a:pt x="7150" y="6319"/>
                      <a:pt x="7196" y="6319"/>
                    </a:cubicBezTo>
                    <a:cubicBezTo>
                      <a:pt x="7241" y="6319"/>
                      <a:pt x="7289" y="6340"/>
                      <a:pt x="7318" y="6373"/>
                    </a:cubicBezTo>
                    <a:cubicBezTo>
                      <a:pt x="8163" y="7351"/>
                      <a:pt x="7839" y="8720"/>
                      <a:pt x="7312" y="9764"/>
                    </a:cubicBezTo>
                    <a:cubicBezTo>
                      <a:pt x="7338" y="9854"/>
                      <a:pt x="7363" y="9944"/>
                      <a:pt x="7387" y="10034"/>
                    </a:cubicBezTo>
                    <a:cubicBezTo>
                      <a:pt x="7395" y="10066"/>
                      <a:pt x="7403" y="10097"/>
                      <a:pt x="7410" y="10128"/>
                    </a:cubicBezTo>
                    <a:cubicBezTo>
                      <a:pt x="7749" y="9406"/>
                      <a:pt x="8064" y="8673"/>
                      <a:pt x="8354" y="7929"/>
                    </a:cubicBezTo>
                    <a:cubicBezTo>
                      <a:pt x="8348" y="7902"/>
                      <a:pt x="8349" y="7873"/>
                      <a:pt x="8357" y="7846"/>
                    </a:cubicBezTo>
                    <a:cubicBezTo>
                      <a:pt x="8467" y="7523"/>
                      <a:pt x="8249" y="7164"/>
                      <a:pt x="8230" y="6838"/>
                    </a:cubicBezTo>
                    <a:cubicBezTo>
                      <a:pt x="8210" y="6489"/>
                      <a:pt x="8307" y="6135"/>
                      <a:pt x="8430" y="5809"/>
                    </a:cubicBezTo>
                    <a:cubicBezTo>
                      <a:pt x="8668" y="5174"/>
                      <a:pt x="9087" y="4613"/>
                      <a:pt x="9620" y="4193"/>
                    </a:cubicBezTo>
                    <a:cubicBezTo>
                      <a:pt x="9641" y="4177"/>
                      <a:pt x="9667" y="4169"/>
                      <a:pt x="9693" y="4169"/>
                    </a:cubicBezTo>
                    <a:cubicBezTo>
                      <a:pt x="9761" y="4169"/>
                      <a:pt x="9832" y="4220"/>
                      <a:pt x="9831" y="4293"/>
                    </a:cubicBezTo>
                    <a:cubicBezTo>
                      <a:pt x="9815" y="5537"/>
                      <a:pt x="9754" y="6928"/>
                      <a:pt x="8751" y="7813"/>
                    </a:cubicBezTo>
                    <a:cubicBezTo>
                      <a:pt x="8731" y="7833"/>
                      <a:pt x="8703" y="7844"/>
                      <a:pt x="8674" y="7845"/>
                    </a:cubicBezTo>
                    <a:cubicBezTo>
                      <a:pt x="8617" y="7994"/>
                      <a:pt x="8558" y="8143"/>
                      <a:pt x="8499" y="8291"/>
                    </a:cubicBezTo>
                    <a:cubicBezTo>
                      <a:pt x="8364" y="8630"/>
                      <a:pt x="8223" y="8966"/>
                      <a:pt x="8078" y="9301"/>
                    </a:cubicBezTo>
                    <a:cubicBezTo>
                      <a:pt x="8417" y="8937"/>
                      <a:pt x="8599" y="8424"/>
                      <a:pt x="8905" y="8037"/>
                    </a:cubicBezTo>
                    <a:cubicBezTo>
                      <a:pt x="9145" y="7733"/>
                      <a:pt x="9466" y="7509"/>
                      <a:pt x="9798" y="7316"/>
                    </a:cubicBezTo>
                    <a:cubicBezTo>
                      <a:pt x="10100" y="7140"/>
                      <a:pt x="10411" y="6947"/>
                      <a:pt x="10767" y="6947"/>
                    </a:cubicBezTo>
                    <a:cubicBezTo>
                      <a:pt x="10791" y="6947"/>
                      <a:pt x="10815" y="6948"/>
                      <a:pt x="10840" y="6950"/>
                    </a:cubicBezTo>
                    <a:cubicBezTo>
                      <a:pt x="10931" y="6956"/>
                      <a:pt x="10964" y="7066"/>
                      <a:pt x="10937" y="7138"/>
                    </a:cubicBezTo>
                    <a:cubicBezTo>
                      <a:pt x="10528" y="8177"/>
                      <a:pt x="9605" y="8985"/>
                      <a:pt x="8521" y="9250"/>
                    </a:cubicBezTo>
                    <a:cubicBezTo>
                      <a:pt x="8510" y="9253"/>
                      <a:pt x="8498" y="9254"/>
                      <a:pt x="8487" y="9254"/>
                    </a:cubicBezTo>
                    <a:cubicBezTo>
                      <a:pt x="8476" y="9254"/>
                      <a:pt x="8466" y="9253"/>
                      <a:pt x="8455" y="9251"/>
                    </a:cubicBezTo>
                    <a:cubicBezTo>
                      <a:pt x="8305" y="9464"/>
                      <a:pt x="8130" y="9656"/>
                      <a:pt x="7892" y="9789"/>
                    </a:cubicBezTo>
                    <a:cubicBezTo>
                      <a:pt x="7880" y="9795"/>
                      <a:pt x="7867" y="9800"/>
                      <a:pt x="7854" y="9804"/>
                    </a:cubicBezTo>
                    <a:cubicBezTo>
                      <a:pt x="7716" y="10107"/>
                      <a:pt x="7575" y="10408"/>
                      <a:pt x="7429" y="10707"/>
                    </a:cubicBezTo>
                    <a:cubicBezTo>
                      <a:pt x="7407" y="10805"/>
                      <a:pt x="7366" y="10899"/>
                      <a:pt x="7311" y="10984"/>
                    </a:cubicBezTo>
                    <a:cubicBezTo>
                      <a:pt x="7302" y="10999"/>
                      <a:pt x="7289" y="11012"/>
                      <a:pt x="7273" y="11022"/>
                    </a:cubicBezTo>
                    <a:cubicBezTo>
                      <a:pt x="7214" y="11140"/>
                      <a:pt x="7155" y="11257"/>
                      <a:pt x="7094" y="11374"/>
                    </a:cubicBezTo>
                    <a:cubicBezTo>
                      <a:pt x="7380" y="11021"/>
                      <a:pt x="7654" y="10656"/>
                      <a:pt x="8017" y="10372"/>
                    </a:cubicBezTo>
                    <a:cubicBezTo>
                      <a:pt x="8619" y="9904"/>
                      <a:pt x="9346" y="9624"/>
                      <a:pt x="10106" y="9570"/>
                    </a:cubicBezTo>
                    <a:cubicBezTo>
                      <a:pt x="10110" y="9569"/>
                      <a:pt x="10113" y="9569"/>
                      <a:pt x="10117" y="9569"/>
                    </a:cubicBezTo>
                    <a:cubicBezTo>
                      <a:pt x="10228" y="9569"/>
                      <a:pt x="10286" y="9701"/>
                      <a:pt x="10219" y="9789"/>
                    </a:cubicBezTo>
                    <a:cubicBezTo>
                      <a:pt x="9491" y="10736"/>
                      <a:pt x="8462" y="11408"/>
                      <a:pt x="7302" y="11697"/>
                    </a:cubicBezTo>
                    <a:cubicBezTo>
                      <a:pt x="7290" y="11700"/>
                      <a:pt x="7278" y="11702"/>
                      <a:pt x="7266" y="11702"/>
                    </a:cubicBezTo>
                    <a:cubicBezTo>
                      <a:pt x="7236" y="11702"/>
                      <a:pt x="7206" y="11692"/>
                      <a:pt x="7181" y="11672"/>
                    </a:cubicBezTo>
                    <a:cubicBezTo>
                      <a:pt x="7014" y="11879"/>
                      <a:pt x="6838" y="12080"/>
                      <a:pt x="6635" y="12255"/>
                    </a:cubicBezTo>
                    <a:cubicBezTo>
                      <a:pt x="6631" y="12260"/>
                      <a:pt x="6625" y="12263"/>
                      <a:pt x="6620" y="12266"/>
                    </a:cubicBezTo>
                    <a:cubicBezTo>
                      <a:pt x="6416" y="12639"/>
                      <a:pt x="6206" y="13008"/>
                      <a:pt x="5988" y="13373"/>
                    </a:cubicBezTo>
                    <a:cubicBezTo>
                      <a:pt x="6247" y="13265"/>
                      <a:pt x="6461" y="13048"/>
                      <a:pt x="6667" y="12862"/>
                    </a:cubicBezTo>
                    <a:cubicBezTo>
                      <a:pt x="6914" y="12638"/>
                      <a:pt x="7190" y="12448"/>
                      <a:pt x="7489" y="12298"/>
                    </a:cubicBezTo>
                    <a:cubicBezTo>
                      <a:pt x="7970" y="12060"/>
                      <a:pt x="8501" y="11940"/>
                      <a:pt x="9035" y="11940"/>
                    </a:cubicBezTo>
                    <a:cubicBezTo>
                      <a:pt x="9169" y="11940"/>
                      <a:pt x="9304" y="11948"/>
                      <a:pt x="9438" y="11963"/>
                    </a:cubicBezTo>
                    <a:cubicBezTo>
                      <a:pt x="9536" y="11975"/>
                      <a:pt x="9582" y="12110"/>
                      <a:pt x="9516" y="12180"/>
                    </a:cubicBezTo>
                    <a:cubicBezTo>
                      <a:pt x="8804" y="12952"/>
                      <a:pt x="7789" y="13387"/>
                      <a:pt x="6746" y="13387"/>
                    </a:cubicBezTo>
                    <a:cubicBezTo>
                      <a:pt x="6658" y="13387"/>
                      <a:pt x="6569" y="13384"/>
                      <a:pt x="6481" y="13378"/>
                    </a:cubicBezTo>
                    <a:cubicBezTo>
                      <a:pt x="6277" y="13537"/>
                      <a:pt x="6056" y="13664"/>
                      <a:pt x="5791" y="13699"/>
                    </a:cubicBezTo>
                    <a:cubicBezTo>
                      <a:pt x="5680" y="13880"/>
                      <a:pt x="5569" y="14059"/>
                      <a:pt x="5456" y="14238"/>
                    </a:cubicBezTo>
                    <a:cubicBezTo>
                      <a:pt x="5261" y="14545"/>
                      <a:pt x="5062" y="14849"/>
                      <a:pt x="4857" y="15151"/>
                    </a:cubicBezTo>
                    <a:cubicBezTo>
                      <a:pt x="5068" y="15047"/>
                      <a:pt x="5234" y="14848"/>
                      <a:pt x="5401" y="14690"/>
                    </a:cubicBezTo>
                    <a:cubicBezTo>
                      <a:pt x="5617" y="14487"/>
                      <a:pt x="5858" y="14326"/>
                      <a:pt x="6135" y="14220"/>
                    </a:cubicBezTo>
                    <a:cubicBezTo>
                      <a:pt x="6469" y="14093"/>
                      <a:pt x="6823" y="14043"/>
                      <a:pt x="7179" y="14043"/>
                    </a:cubicBezTo>
                    <a:cubicBezTo>
                      <a:pt x="7442" y="14043"/>
                      <a:pt x="7705" y="14071"/>
                      <a:pt x="7961" y="14115"/>
                    </a:cubicBezTo>
                    <a:cubicBezTo>
                      <a:pt x="8051" y="14131"/>
                      <a:pt x="8115" y="14261"/>
                      <a:pt x="8039" y="14332"/>
                    </a:cubicBezTo>
                    <a:cubicBezTo>
                      <a:pt x="7361" y="14966"/>
                      <a:pt x="6471" y="15313"/>
                      <a:pt x="5552" y="15313"/>
                    </a:cubicBezTo>
                    <a:cubicBezTo>
                      <a:pt x="5434" y="15313"/>
                      <a:pt x="5315" y="15308"/>
                      <a:pt x="5197" y="15296"/>
                    </a:cubicBezTo>
                    <a:cubicBezTo>
                      <a:pt x="5180" y="15295"/>
                      <a:pt x="5163" y="15290"/>
                      <a:pt x="5147" y="15281"/>
                    </a:cubicBezTo>
                    <a:cubicBezTo>
                      <a:pt x="4995" y="15393"/>
                      <a:pt x="4827" y="15475"/>
                      <a:pt x="4628" y="15486"/>
                    </a:cubicBezTo>
                    <a:cubicBezTo>
                      <a:pt x="4366" y="15864"/>
                      <a:pt x="4097" y="16237"/>
                      <a:pt x="3821" y="16605"/>
                    </a:cubicBezTo>
                    <a:cubicBezTo>
                      <a:pt x="4300" y="16465"/>
                      <a:pt x="4718" y="16152"/>
                      <a:pt x="5185" y="15979"/>
                    </a:cubicBezTo>
                    <a:cubicBezTo>
                      <a:pt x="5409" y="15895"/>
                      <a:pt x="5631" y="15860"/>
                      <a:pt x="5852" y="15860"/>
                    </a:cubicBezTo>
                    <a:cubicBezTo>
                      <a:pt x="6184" y="15860"/>
                      <a:pt x="6514" y="15940"/>
                      <a:pt x="6846" y="16054"/>
                    </a:cubicBezTo>
                    <a:cubicBezTo>
                      <a:pt x="6950" y="16090"/>
                      <a:pt x="6935" y="16226"/>
                      <a:pt x="6866" y="16284"/>
                    </a:cubicBezTo>
                    <a:cubicBezTo>
                      <a:pt x="6382" y="16691"/>
                      <a:pt x="5756" y="16909"/>
                      <a:pt x="5128" y="16909"/>
                    </a:cubicBezTo>
                    <a:cubicBezTo>
                      <a:pt x="4883" y="16909"/>
                      <a:pt x="4638" y="16876"/>
                      <a:pt x="4401" y="16808"/>
                    </a:cubicBezTo>
                    <a:cubicBezTo>
                      <a:pt x="4349" y="16794"/>
                      <a:pt x="4311" y="16751"/>
                      <a:pt x="4302" y="16698"/>
                    </a:cubicBezTo>
                    <a:cubicBezTo>
                      <a:pt x="4076" y="16804"/>
                      <a:pt x="3843" y="16891"/>
                      <a:pt x="3589" y="16926"/>
                    </a:cubicBezTo>
                    <a:cubicBezTo>
                      <a:pt x="3585" y="16926"/>
                      <a:pt x="3581" y="16927"/>
                      <a:pt x="3576" y="16927"/>
                    </a:cubicBezTo>
                    <a:cubicBezTo>
                      <a:pt x="3551" y="16960"/>
                      <a:pt x="3524" y="16993"/>
                      <a:pt x="3499" y="17027"/>
                    </a:cubicBezTo>
                    <a:cubicBezTo>
                      <a:pt x="5110" y="17025"/>
                      <a:pt x="6722" y="17019"/>
                      <a:pt x="8334" y="17011"/>
                    </a:cubicBezTo>
                    <a:cubicBezTo>
                      <a:pt x="8235" y="16732"/>
                      <a:pt x="8162" y="16443"/>
                      <a:pt x="8089" y="16157"/>
                    </a:cubicBezTo>
                    <a:cubicBezTo>
                      <a:pt x="8068" y="16070"/>
                      <a:pt x="8146" y="16001"/>
                      <a:pt x="8226" y="16001"/>
                    </a:cubicBezTo>
                    <a:cubicBezTo>
                      <a:pt x="8240" y="16001"/>
                      <a:pt x="8254" y="16004"/>
                      <a:pt x="8268" y="16008"/>
                    </a:cubicBezTo>
                    <a:cubicBezTo>
                      <a:pt x="8772" y="16182"/>
                      <a:pt x="9276" y="16527"/>
                      <a:pt x="9534" y="17006"/>
                    </a:cubicBezTo>
                    <a:lnTo>
                      <a:pt x="10268" y="17000"/>
                    </a:lnTo>
                    <a:cubicBezTo>
                      <a:pt x="10289" y="16943"/>
                      <a:pt x="10311" y="16884"/>
                      <a:pt x="10334" y="16827"/>
                    </a:cubicBezTo>
                    <a:cubicBezTo>
                      <a:pt x="10301" y="16816"/>
                      <a:pt x="10273" y="16792"/>
                      <a:pt x="10257" y="16760"/>
                    </a:cubicBezTo>
                    <a:cubicBezTo>
                      <a:pt x="10141" y="16538"/>
                      <a:pt x="9899" y="16425"/>
                      <a:pt x="9699" y="16290"/>
                    </a:cubicBezTo>
                    <a:cubicBezTo>
                      <a:pt x="9498" y="16155"/>
                      <a:pt x="9325" y="15981"/>
                      <a:pt x="9191" y="15778"/>
                    </a:cubicBezTo>
                    <a:cubicBezTo>
                      <a:pt x="8891" y="15325"/>
                      <a:pt x="8778" y="14790"/>
                      <a:pt x="8696" y="14261"/>
                    </a:cubicBezTo>
                    <a:cubicBezTo>
                      <a:pt x="8686" y="14191"/>
                      <a:pt x="8741" y="14103"/>
                      <a:pt x="8818" y="14103"/>
                    </a:cubicBezTo>
                    <a:cubicBezTo>
                      <a:pt x="8825" y="14103"/>
                      <a:pt x="8832" y="14104"/>
                      <a:pt x="8839" y="14105"/>
                    </a:cubicBezTo>
                    <a:cubicBezTo>
                      <a:pt x="9105" y="14159"/>
                      <a:pt x="9304" y="14351"/>
                      <a:pt x="9503" y="14523"/>
                    </a:cubicBezTo>
                    <a:cubicBezTo>
                      <a:pt x="9684" y="14678"/>
                      <a:pt x="9861" y="14843"/>
                      <a:pt x="10005" y="15033"/>
                    </a:cubicBezTo>
                    <a:cubicBezTo>
                      <a:pt x="10315" y="15442"/>
                      <a:pt x="10392" y="15923"/>
                      <a:pt x="10440" y="16420"/>
                    </a:cubicBezTo>
                    <a:cubicBezTo>
                      <a:pt x="10444" y="16454"/>
                      <a:pt x="10435" y="16488"/>
                      <a:pt x="10415" y="16514"/>
                    </a:cubicBezTo>
                    <a:cubicBezTo>
                      <a:pt x="10425" y="16528"/>
                      <a:pt x="10435" y="16542"/>
                      <a:pt x="10445" y="16556"/>
                    </a:cubicBezTo>
                    <a:cubicBezTo>
                      <a:pt x="10570" y="16260"/>
                      <a:pt x="10707" y="15969"/>
                      <a:pt x="10857" y="15685"/>
                    </a:cubicBezTo>
                    <a:cubicBezTo>
                      <a:pt x="10734" y="15407"/>
                      <a:pt x="10505" y="15202"/>
                      <a:pt x="10302" y="14982"/>
                    </a:cubicBezTo>
                    <a:cubicBezTo>
                      <a:pt x="10109" y="14773"/>
                      <a:pt x="9952" y="14540"/>
                      <a:pt x="9854" y="14270"/>
                    </a:cubicBezTo>
                    <a:cubicBezTo>
                      <a:pt x="9658" y="13728"/>
                      <a:pt x="9667" y="13141"/>
                      <a:pt x="9685" y="12572"/>
                    </a:cubicBezTo>
                    <a:cubicBezTo>
                      <a:pt x="9687" y="12499"/>
                      <a:pt x="9753" y="12451"/>
                      <a:pt x="9820" y="12451"/>
                    </a:cubicBezTo>
                    <a:cubicBezTo>
                      <a:pt x="9835" y="12451"/>
                      <a:pt x="9850" y="12453"/>
                      <a:pt x="9864" y="12458"/>
                    </a:cubicBezTo>
                    <a:cubicBezTo>
                      <a:pt x="10090" y="12537"/>
                      <a:pt x="10282" y="12742"/>
                      <a:pt x="10424" y="12929"/>
                    </a:cubicBezTo>
                    <a:cubicBezTo>
                      <a:pt x="10570" y="13121"/>
                      <a:pt x="10684" y="13334"/>
                      <a:pt x="10761" y="13563"/>
                    </a:cubicBezTo>
                    <a:cubicBezTo>
                      <a:pt x="10934" y="14068"/>
                      <a:pt x="10940" y="14607"/>
                      <a:pt x="10849" y="15129"/>
                    </a:cubicBezTo>
                    <a:cubicBezTo>
                      <a:pt x="10847" y="15142"/>
                      <a:pt x="10843" y="15155"/>
                      <a:pt x="10838" y="15166"/>
                    </a:cubicBezTo>
                    <a:cubicBezTo>
                      <a:pt x="10900" y="15242"/>
                      <a:pt x="10958" y="15320"/>
                      <a:pt x="11010" y="15404"/>
                    </a:cubicBezTo>
                    <a:cubicBezTo>
                      <a:pt x="11086" y="15269"/>
                      <a:pt x="11165" y="15138"/>
                      <a:pt x="11246" y="15007"/>
                    </a:cubicBezTo>
                    <a:cubicBezTo>
                      <a:pt x="11249" y="14996"/>
                      <a:pt x="11253" y="14987"/>
                      <a:pt x="11258" y="14977"/>
                    </a:cubicBezTo>
                    <a:cubicBezTo>
                      <a:pt x="11278" y="14940"/>
                      <a:pt x="11300" y="14905"/>
                      <a:pt x="11326" y="14872"/>
                    </a:cubicBezTo>
                    <a:cubicBezTo>
                      <a:pt x="11300" y="14838"/>
                      <a:pt x="11294" y="14792"/>
                      <a:pt x="11309" y="14753"/>
                    </a:cubicBezTo>
                    <a:cubicBezTo>
                      <a:pt x="11314" y="14735"/>
                      <a:pt x="11318" y="14718"/>
                      <a:pt x="11322" y="14700"/>
                    </a:cubicBezTo>
                    <a:cubicBezTo>
                      <a:pt x="11312" y="14679"/>
                      <a:pt x="11305" y="14657"/>
                      <a:pt x="11305" y="14634"/>
                    </a:cubicBezTo>
                    <a:cubicBezTo>
                      <a:pt x="11304" y="14552"/>
                      <a:pt x="11310" y="14470"/>
                      <a:pt x="11322" y="14390"/>
                    </a:cubicBezTo>
                    <a:cubicBezTo>
                      <a:pt x="11297" y="14251"/>
                      <a:pt x="11246" y="14113"/>
                      <a:pt x="11204" y="13982"/>
                    </a:cubicBezTo>
                    <a:cubicBezTo>
                      <a:pt x="10954" y="13217"/>
                      <a:pt x="11017" y="12384"/>
                      <a:pt x="11380" y="11666"/>
                    </a:cubicBezTo>
                    <a:cubicBezTo>
                      <a:pt x="11407" y="11614"/>
                      <a:pt x="11455" y="11580"/>
                      <a:pt x="11507" y="11580"/>
                    </a:cubicBezTo>
                    <a:cubicBezTo>
                      <a:pt x="11532" y="11580"/>
                      <a:pt x="11558" y="11587"/>
                      <a:pt x="11583" y="11605"/>
                    </a:cubicBezTo>
                    <a:cubicBezTo>
                      <a:pt x="11799" y="11749"/>
                      <a:pt x="11857" y="12012"/>
                      <a:pt x="11897" y="12253"/>
                    </a:cubicBezTo>
                    <a:cubicBezTo>
                      <a:pt x="11939" y="12514"/>
                      <a:pt x="11950" y="12779"/>
                      <a:pt x="11926" y="13043"/>
                    </a:cubicBezTo>
                    <a:cubicBezTo>
                      <a:pt x="11903" y="13315"/>
                      <a:pt x="11840" y="13581"/>
                      <a:pt x="11754" y="13840"/>
                    </a:cubicBezTo>
                    <a:cubicBezTo>
                      <a:pt x="11691" y="14028"/>
                      <a:pt x="11625" y="14213"/>
                      <a:pt x="11593" y="14405"/>
                    </a:cubicBezTo>
                    <a:cubicBezTo>
                      <a:pt x="11596" y="14428"/>
                      <a:pt x="11599" y="14453"/>
                      <a:pt x="11600" y="14477"/>
                    </a:cubicBezTo>
                    <a:cubicBezTo>
                      <a:pt x="11788" y="14216"/>
                      <a:pt x="11988" y="13965"/>
                      <a:pt x="12202" y="13725"/>
                    </a:cubicBezTo>
                    <a:cubicBezTo>
                      <a:pt x="12184" y="13699"/>
                      <a:pt x="12176" y="13668"/>
                      <a:pt x="12182" y="13637"/>
                    </a:cubicBezTo>
                    <a:cubicBezTo>
                      <a:pt x="12250" y="13025"/>
                      <a:pt x="12562" y="12405"/>
                      <a:pt x="13088" y="12063"/>
                    </a:cubicBezTo>
                    <a:cubicBezTo>
                      <a:pt x="13348" y="11894"/>
                      <a:pt x="13636" y="11825"/>
                      <a:pt x="13941" y="11796"/>
                    </a:cubicBezTo>
                    <a:cubicBezTo>
                      <a:pt x="14110" y="11780"/>
                      <a:pt x="14280" y="11764"/>
                      <a:pt x="14449" y="11764"/>
                    </a:cubicBezTo>
                    <a:cubicBezTo>
                      <a:pt x="14596" y="11764"/>
                      <a:pt x="14743" y="11776"/>
                      <a:pt x="14888" y="11809"/>
                    </a:cubicBezTo>
                    <a:cubicBezTo>
                      <a:pt x="14981" y="11830"/>
                      <a:pt x="14988" y="11947"/>
                      <a:pt x="14950" y="12012"/>
                    </a:cubicBezTo>
                    <a:cubicBezTo>
                      <a:pt x="14556" y="12695"/>
                      <a:pt x="13938" y="13224"/>
                      <a:pt x="13200" y="13507"/>
                    </a:cubicBezTo>
                    <a:cubicBezTo>
                      <a:pt x="12981" y="13591"/>
                      <a:pt x="12747" y="13637"/>
                      <a:pt x="12539" y="13745"/>
                    </a:cubicBezTo>
                    <a:cubicBezTo>
                      <a:pt x="12327" y="13970"/>
                      <a:pt x="12128" y="14206"/>
                      <a:pt x="11942" y="14452"/>
                    </a:cubicBezTo>
                    <a:cubicBezTo>
                      <a:pt x="12174" y="14326"/>
                      <a:pt x="12406" y="14199"/>
                      <a:pt x="12665" y="14141"/>
                    </a:cubicBezTo>
                    <a:cubicBezTo>
                      <a:pt x="12786" y="14115"/>
                      <a:pt x="12907" y="14103"/>
                      <a:pt x="13028" y="14103"/>
                    </a:cubicBezTo>
                    <a:cubicBezTo>
                      <a:pt x="13446" y="14103"/>
                      <a:pt x="13863" y="14240"/>
                      <a:pt x="14254" y="14372"/>
                    </a:cubicBezTo>
                    <a:cubicBezTo>
                      <a:pt x="14315" y="14393"/>
                      <a:pt x="14365" y="14481"/>
                      <a:pt x="14332" y="14544"/>
                    </a:cubicBezTo>
                    <a:cubicBezTo>
                      <a:pt x="14140" y="14921"/>
                      <a:pt x="13762" y="15140"/>
                      <a:pt x="13348" y="15192"/>
                    </a:cubicBezTo>
                    <a:cubicBezTo>
                      <a:pt x="13280" y="15200"/>
                      <a:pt x="13212" y="15204"/>
                      <a:pt x="13144" y="15204"/>
                    </a:cubicBezTo>
                    <a:cubicBezTo>
                      <a:pt x="12709" y="15204"/>
                      <a:pt x="12286" y="15043"/>
                      <a:pt x="11885" y="14886"/>
                    </a:cubicBezTo>
                    <a:cubicBezTo>
                      <a:pt x="11854" y="14875"/>
                      <a:pt x="11829" y="14853"/>
                      <a:pt x="11815" y="14823"/>
                    </a:cubicBezTo>
                    <a:cubicBezTo>
                      <a:pt x="11800" y="14831"/>
                      <a:pt x="11786" y="14839"/>
                      <a:pt x="11772" y="14846"/>
                    </a:cubicBezTo>
                    <a:cubicBezTo>
                      <a:pt x="11697" y="14888"/>
                      <a:pt x="11616" y="14934"/>
                      <a:pt x="11557" y="14999"/>
                    </a:cubicBezTo>
                    <a:cubicBezTo>
                      <a:pt x="11408" y="15229"/>
                      <a:pt x="11268" y="15466"/>
                      <a:pt x="11139" y="15708"/>
                    </a:cubicBezTo>
                    <a:cubicBezTo>
                      <a:pt x="11148" y="15710"/>
                      <a:pt x="11158" y="15711"/>
                      <a:pt x="11168" y="15711"/>
                    </a:cubicBezTo>
                    <a:cubicBezTo>
                      <a:pt x="11249" y="15711"/>
                      <a:pt x="11343" y="15664"/>
                      <a:pt x="11409" y="15640"/>
                    </a:cubicBezTo>
                    <a:cubicBezTo>
                      <a:pt x="11512" y="15602"/>
                      <a:pt x="11619" y="15577"/>
                      <a:pt x="11728" y="15565"/>
                    </a:cubicBezTo>
                    <a:cubicBezTo>
                      <a:pt x="11782" y="15560"/>
                      <a:pt x="11836" y="15558"/>
                      <a:pt x="11890" y="15558"/>
                    </a:cubicBezTo>
                    <a:cubicBezTo>
                      <a:pt x="12074" y="15558"/>
                      <a:pt x="12259" y="15584"/>
                      <a:pt x="12437" y="15621"/>
                    </a:cubicBezTo>
                    <a:cubicBezTo>
                      <a:pt x="12907" y="15720"/>
                      <a:pt x="13351" y="15953"/>
                      <a:pt x="13570" y="16398"/>
                    </a:cubicBezTo>
                    <a:cubicBezTo>
                      <a:pt x="13604" y="16468"/>
                      <a:pt x="13567" y="16541"/>
                      <a:pt x="13504" y="16575"/>
                    </a:cubicBezTo>
                    <a:cubicBezTo>
                      <a:pt x="13296" y="16691"/>
                      <a:pt x="13085" y="16740"/>
                      <a:pt x="12874" y="16740"/>
                    </a:cubicBezTo>
                    <a:cubicBezTo>
                      <a:pt x="12294" y="16740"/>
                      <a:pt x="11722" y="16372"/>
                      <a:pt x="11258" y="16040"/>
                    </a:cubicBezTo>
                    <a:cubicBezTo>
                      <a:pt x="11232" y="16023"/>
                      <a:pt x="11214" y="15998"/>
                      <a:pt x="11207" y="15968"/>
                    </a:cubicBezTo>
                    <a:cubicBezTo>
                      <a:pt x="11192" y="15969"/>
                      <a:pt x="11178" y="15970"/>
                      <a:pt x="11164" y="15970"/>
                    </a:cubicBezTo>
                    <a:cubicBezTo>
                      <a:pt x="11114" y="15970"/>
                      <a:pt x="11064" y="15961"/>
                      <a:pt x="11016" y="15946"/>
                    </a:cubicBezTo>
                    <a:cubicBezTo>
                      <a:pt x="10881" y="16212"/>
                      <a:pt x="10758" y="16486"/>
                      <a:pt x="10646" y="16764"/>
                    </a:cubicBezTo>
                    <a:cubicBezTo>
                      <a:pt x="10696" y="16808"/>
                      <a:pt x="10758" y="16822"/>
                      <a:pt x="10822" y="16822"/>
                    </a:cubicBezTo>
                    <a:cubicBezTo>
                      <a:pt x="10901" y="16822"/>
                      <a:pt x="10983" y="16801"/>
                      <a:pt x="11051" y="16785"/>
                    </a:cubicBezTo>
                    <a:cubicBezTo>
                      <a:pt x="11169" y="16757"/>
                      <a:pt x="11290" y="16740"/>
                      <a:pt x="11411" y="16733"/>
                    </a:cubicBezTo>
                    <a:cubicBezTo>
                      <a:pt x="11435" y="16732"/>
                      <a:pt x="11459" y="16732"/>
                      <a:pt x="11483" y="16732"/>
                    </a:cubicBezTo>
                    <a:cubicBezTo>
                      <a:pt x="11715" y="16732"/>
                      <a:pt x="11944" y="16778"/>
                      <a:pt x="12158" y="16868"/>
                    </a:cubicBezTo>
                    <a:cubicBezTo>
                      <a:pt x="12234" y="16901"/>
                      <a:pt x="12307" y="16940"/>
                      <a:pt x="12377" y="16982"/>
                    </a:cubicBezTo>
                    <a:cubicBezTo>
                      <a:pt x="14440" y="16965"/>
                      <a:pt x="16502" y="16942"/>
                      <a:pt x="18564" y="16914"/>
                    </a:cubicBezTo>
                    <a:cubicBezTo>
                      <a:pt x="19767" y="16897"/>
                      <a:pt x="20970" y="16879"/>
                      <a:pt x="22172" y="16859"/>
                    </a:cubicBezTo>
                    <a:cubicBezTo>
                      <a:pt x="22022" y="16573"/>
                      <a:pt x="21868" y="16290"/>
                      <a:pt x="21711" y="16009"/>
                    </a:cubicBezTo>
                    <a:cubicBezTo>
                      <a:pt x="21682" y="16006"/>
                      <a:pt x="21654" y="15991"/>
                      <a:pt x="21635" y="15970"/>
                    </a:cubicBezTo>
                    <a:cubicBezTo>
                      <a:pt x="21558" y="15888"/>
                      <a:pt x="21464" y="15858"/>
                      <a:pt x="21364" y="15858"/>
                    </a:cubicBezTo>
                    <a:cubicBezTo>
                      <a:pt x="21194" y="15858"/>
                      <a:pt x="21006" y="15944"/>
                      <a:pt x="20858" y="15997"/>
                    </a:cubicBezTo>
                    <a:cubicBezTo>
                      <a:pt x="20626" y="16079"/>
                      <a:pt x="20383" y="16117"/>
                      <a:pt x="20138" y="16117"/>
                    </a:cubicBezTo>
                    <a:cubicBezTo>
                      <a:pt x="20086" y="16117"/>
                      <a:pt x="20033" y="16115"/>
                      <a:pt x="19981" y="16111"/>
                    </a:cubicBezTo>
                    <a:cubicBezTo>
                      <a:pt x="19669" y="16092"/>
                      <a:pt x="19363" y="16024"/>
                      <a:pt x="19063" y="15941"/>
                    </a:cubicBezTo>
                    <a:cubicBezTo>
                      <a:pt x="18850" y="15883"/>
                      <a:pt x="18526" y="15851"/>
                      <a:pt x="18439" y="15615"/>
                    </a:cubicBezTo>
                    <a:cubicBezTo>
                      <a:pt x="18419" y="15562"/>
                      <a:pt x="18452" y="15488"/>
                      <a:pt x="18500" y="15464"/>
                    </a:cubicBezTo>
                    <a:cubicBezTo>
                      <a:pt x="18863" y="15280"/>
                      <a:pt x="19247" y="15206"/>
                      <a:pt x="19634" y="15206"/>
                    </a:cubicBezTo>
                    <a:cubicBezTo>
                      <a:pt x="20137" y="15206"/>
                      <a:pt x="20647" y="15332"/>
                      <a:pt x="21124" y="15505"/>
                    </a:cubicBezTo>
                    <a:cubicBezTo>
                      <a:pt x="21171" y="15521"/>
                      <a:pt x="21205" y="15561"/>
                      <a:pt x="21213" y="15610"/>
                    </a:cubicBezTo>
                    <a:cubicBezTo>
                      <a:pt x="21268" y="15599"/>
                      <a:pt x="21323" y="15593"/>
                      <a:pt x="21379" y="15593"/>
                    </a:cubicBezTo>
                    <a:cubicBezTo>
                      <a:pt x="21412" y="15593"/>
                      <a:pt x="21444" y="15595"/>
                      <a:pt x="21477" y="15599"/>
                    </a:cubicBezTo>
                    <a:cubicBezTo>
                      <a:pt x="21188" y="15100"/>
                      <a:pt x="20888" y="14609"/>
                      <a:pt x="20575" y="14125"/>
                    </a:cubicBezTo>
                    <a:cubicBezTo>
                      <a:pt x="20567" y="14127"/>
                      <a:pt x="20559" y="14128"/>
                      <a:pt x="20551" y="14128"/>
                    </a:cubicBezTo>
                    <a:cubicBezTo>
                      <a:pt x="20527" y="14128"/>
                      <a:pt x="20503" y="14121"/>
                      <a:pt x="20483" y="14106"/>
                    </a:cubicBezTo>
                    <a:cubicBezTo>
                      <a:pt x="20346" y="14019"/>
                      <a:pt x="20196" y="13988"/>
                      <a:pt x="20043" y="13988"/>
                    </a:cubicBezTo>
                    <a:cubicBezTo>
                      <a:pt x="19902" y="13988"/>
                      <a:pt x="19759" y="14014"/>
                      <a:pt x="19622" y="14046"/>
                    </a:cubicBezTo>
                    <a:cubicBezTo>
                      <a:pt x="19333" y="14113"/>
                      <a:pt x="19054" y="14185"/>
                      <a:pt x="18756" y="14188"/>
                    </a:cubicBezTo>
                    <a:cubicBezTo>
                      <a:pt x="18747" y="14188"/>
                      <a:pt x="18737" y="14188"/>
                      <a:pt x="18728" y="14188"/>
                    </a:cubicBezTo>
                    <a:cubicBezTo>
                      <a:pt x="18125" y="14188"/>
                      <a:pt x="17542" y="13986"/>
                      <a:pt x="16980" y="13785"/>
                    </a:cubicBezTo>
                    <a:cubicBezTo>
                      <a:pt x="16870" y="13747"/>
                      <a:pt x="16849" y="13608"/>
                      <a:pt x="16948" y="13542"/>
                    </a:cubicBezTo>
                    <a:cubicBezTo>
                      <a:pt x="17343" y="13278"/>
                      <a:pt x="17807" y="13138"/>
                      <a:pt x="18280" y="13138"/>
                    </a:cubicBezTo>
                    <a:cubicBezTo>
                      <a:pt x="18339" y="13138"/>
                      <a:pt x="18397" y="13140"/>
                      <a:pt x="18456" y="13144"/>
                    </a:cubicBezTo>
                    <a:cubicBezTo>
                      <a:pt x="18720" y="13163"/>
                      <a:pt x="18978" y="13227"/>
                      <a:pt x="19221" y="13331"/>
                    </a:cubicBezTo>
                    <a:cubicBezTo>
                      <a:pt x="19493" y="13449"/>
                      <a:pt x="19745" y="13611"/>
                      <a:pt x="20030" y="13699"/>
                    </a:cubicBezTo>
                    <a:cubicBezTo>
                      <a:pt x="20047" y="13704"/>
                      <a:pt x="20063" y="13712"/>
                      <a:pt x="20077" y="13722"/>
                    </a:cubicBezTo>
                    <a:cubicBezTo>
                      <a:pt x="20163" y="13722"/>
                      <a:pt x="20249" y="13733"/>
                      <a:pt x="20333" y="13753"/>
                    </a:cubicBezTo>
                    <a:cubicBezTo>
                      <a:pt x="20041" y="13314"/>
                      <a:pt x="19741" y="12882"/>
                      <a:pt x="19430" y="12455"/>
                    </a:cubicBezTo>
                    <a:cubicBezTo>
                      <a:pt x="19401" y="12452"/>
                      <a:pt x="19374" y="12440"/>
                      <a:pt x="19353" y="12421"/>
                    </a:cubicBezTo>
                    <a:cubicBezTo>
                      <a:pt x="19177" y="12270"/>
                      <a:pt x="18969" y="12201"/>
                      <a:pt x="18752" y="12201"/>
                    </a:cubicBezTo>
                    <a:cubicBezTo>
                      <a:pt x="18648" y="12201"/>
                      <a:pt x="18541" y="12217"/>
                      <a:pt x="18436" y="12248"/>
                    </a:cubicBezTo>
                    <a:cubicBezTo>
                      <a:pt x="18105" y="12345"/>
                      <a:pt x="17793" y="12457"/>
                      <a:pt x="17447" y="12501"/>
                    </a:cubicBezTo>
                    <a:cubicBezTo>
                      <a:pt x="17295" y="12520"/>
                      <a:pt x="17143" y="12530"/>
                      <a:pt x="16990" y="12530"/>
                    </a:cubicBezTo>
                    <a:cubicBezTo>
                      <a:pt x="16469" y="12530"/>
                      <a:pt x="15952" y="12418"/>
                      <a:pt x="15471" y="12209"/>
                    </a:cubicBezTo>
                    <a:cubicBezTo>
                      <a:pt x="15374" y="12166"/>
                      <a:pt x="15393" y="12025"/>
                      <a:pt x="15471" y="11978"/>
                    </a:cubicBezTo>
                    <a:cubicBezTo>
                      <a:pt x="15961" y="11678"/>
                      <a:pt x="16524" y="11528"/>
                      <a:pt x="17088" y="11528"/>
                    </a:cubicBezTo>
                    <a:cubicBezTo>
                      <a:pt x="17562" y="11528"/>
                      <a:pt x="18036" y="11634"/>
                      <a:pt x="18468" y="11846"/>
                    </a:cubicBezTo>
                    <a:cubicBezTo>
                      <a:pt x="18516" y="11870"/>
                      <a:pt x="18536" y="11910"/>
                      <a:pt x="18536" y="11949"/>
                    </a:cubicBezTo>
                    <a:cubicBezTo>
                      <a:pt x="18589" y="11940"/>
                      <a:pt x="18643" y="11933"/>
                      <a:pt x="18697" y="11930"/>
                    </a:cubicBezTo>
                    <a:cubicBezTo>
                      <a:pt x="18716" y="11929"/>
                      <a:pt x="18735" y="11929"/>
                      <a:pt x="18754" y="11929"/>
                    </a:cubicBezTo>
                    <a:cubicBezTo>
                      <a:pt x="18862" y="11929"/>
                      <a:pt x="18971" y="11944"/>
                      <a:pt x="19075" y="11976"/>
                    </a:cubicBezTo>
                    <a:cubicBezTo>
                      <a:pt x="18767" y="11566"/>
                      <a:pt x="18450" y="11164"/>
                      <a:pt x="18125" y="10768"/>
                    </a:cubicBezTo>
                    <a:cubicBezTo>
                      <a:pt x="18123" y="10768"/>
                      <a:pt x="18122" y="10768"/>
                      <a:pt x="18121" y="10768"/>
                    </a:cubicBezTo>
                    <a:cubicBezTo>
                      <a:pt x="18086" y="10768"/>
                      <a:pt x="18055" y="10753"/>
                      <a:pt x="18031" y="10729"/>
                    </a:cubicBezTo>
                    <a:cubicBezTo>
                      <a:pt x="17773" y="10467"/>
                      <a:pt x="17447" y="10384"/>
                      <a:pt x="17102" y="10384"/>
                    </a:cubicBezTo>
                    <a:cubicBezTo>
                      <a:pt x="16666" y="10384"/>
                      <a:pt x="16200" y="10518"/>
                      <a:pt x="15809" y="10594"/>
                    </a:cubicBezTo>
                    <a:cubicBezTo>
                      <a:pt x="15592" y="10635"/>
                      <a:pt x="15374" y="10663"/>
                      <a:pt x="15158" y="10663"/>
                    </a:cubicBezTo>
                    <a:cubicBezTo>
                      <a:pt x="14937" y="10663"/>
                      <a:pt x="14717" y="10634"/>
                      <a:pt x="14499" y="10563"/>
                    </a:cubicBezTo>
                    <a:cubicBezTo>
                      <a:pt x="14103" y="10431"/>
                      <a:pt x="13750" y="10203"/>
                      <a:pt x="13403" y="9975"/>
                    </a:cubicBezTo>
                    <a:cubicBezTo>
                      <a:pt x="13308" y="9912"/>
                      <a:pt x="13321" y="9763"/>
                      <a:pt x="13435" y="9730"/>
                    </a:cubicBezTo>
                    <a:cubicBezTo>
                      <a:pt x="13994" y="9570"/>
                      <a:pt x="14594" y="9451"/>
                      <a:pt x="15181" y="9451"/>
                    </a:cubicBezTo>
                    <a:cubicBezTo>
                      <a:pt x="15883" y="9451"/>
                      <a:pt x="16566" y="9620"/>
                      <a:pt x="17143" y="10090"/>
                    </a:cubicBezTo>
                    <a:cubicBezTo>
                      <a:pt x="17156" y="10099"/>
                      <a:pt x="17167" y="10112"/>
                      <a:pt x="17174" y="10127"/>
                    </a:cubicBezTo>
                    <a:cubicBezTo>
                      <a:pt x="17334" y="10130"/>
                      <a:pt x="17492" y="10154"/>
                      <a:pt x="17646" y="10198"/>
                    </a:cubicBezTo>
                    <a:cubicBezTo>
                      <a:pt x="17228" y="9712"/>
                      <a:pt x="16799" y="9238"/>
                      <a:pt x="16357" y="8774"/>
                    </a:cubicBezTo>
                    <a:cubicBezTo>
                      <a:pt x="16286" y="8701"/>
                      <a:pt x="16216" y="8629"/>
                      <a:pt x="16145" y="8555"/>
                    </a:cubicBezTo>
                    <a:cubicBezTo>
                      <a:pt x="15923" y="8435"/>
                      <a:pt x="15619" y="8440"/>
                      <a:pt x="15382" y="8430"/>
                    </a:cubicBezTo>
                    <a:cubicBezTo>
                      <a:pt x="14999" y="8415"/>
                      <a:pt x="14619" y="8361"/>
                      <a:pt x="14248" y="8268"/>
                    </a:cubicBezTo>
                    <a:cubicBezTo>
                      <a:pt x="13486" y="8074"/>
                      <a:pt x="12774" y="7718"/>
                      <a:pt x="12161" y="7224"/>
                    </a:cubicBezTo>
                    <a:cubicBezTo>
                      <a:pt x="12075" y="7155"/>
                      <a:pt x="12138" y="7033"/>
                      <a:pt x="12221" y="7001"/>
                    </a:cubicBezTo>
                    <a:cubicBezTo>
                      <a:pt x="12471" y="6905"/>
                      <a:pt x="12721" y="6862"/>
                      <a:pt x="12966" y="6862"/>
                    </a:cubicBezTo>
                    <a:cubicBezTo>
                      <a:pt x="13901" y="6862"/>
                      <a:pt x="14772" y="7486"/>
                      <a:pt x="15408" y="8159"/>
                    </a:cubicBezTo>
                    <a:cubicBezTo>
                      <a:pt x="15501" y="8165"/>
                      <a:pt x="15594" y="8172"/>
                      <a:pt x="15688" y="8179"/>
                    </a:cubicBezTo>
                    <a:cubicBezTo>
                      <a:pt x="15720" y="8182"/>
                      <a:pt x="15752" y="8186"/>
                      <a:pt x="15784" y="8190"/>
                    </a:cubicBezTo>
                    <a:cubicBezTo>
                      <a:pt x="15219" y="7625"/>
                      <a:pt x="14636" y="7080"/>
                      <a:pt x="14035" y="6554"/>
                    </a:cubicBezTo>
                    <a:cubicBezTo>
                      <a:pt x="14007" y="6551"/>
                      <a:pt x="13980" y="6541"/>
                      <a:pt x="13958" y="6523"/>
                    </a:cubicBezTo>
                    <a:cubicBezTo>
                      <a:pt x="13691" y="6310"/>
                      <a:pt x="13279" y="6393"/>
                      <a:pt x="12967" y="6301"/>
                    </a:cubicBezTo>
                    <a:cubicBezTo>
                      <a:pt x="12631" y="6201"/>
                      <a:pt x="12331" y="5989"/>
                      <a:pt x="12067" y="5764"/>
                    </a:cubicBezTo>
                    <a:cubicBezTo>
                      <a:pt x="11549" y="5323"/>
                      <a:pt x="11165" y="4739"/>
                      <a:pt x="10951" y="4094"/>
                    </a:cubicBezTo>
                    <a:cubicBezTo>
                      <a:pt x="10925" y="4015"/>
                      <a:pt x="10997" y="3924"/>
                      <a:pt x="11078" y="3924"/>
                    </a:cubicBezTo>
                    <a:cubicBezTo>
                      <a:pt x="11091" y="3924"/>
                      <a:pt x="11104" y="3926"/>
                      <a:pt x="11116" y="3931"/>
                    </a:cubicBezTo>
                    <a:cubicBezTo>
                      <a:pt x="12280" y="4368"/>
                      <a:pt x="13568" y="4897"/>
                      <a:pt x="14060" y="6142"/>
                    </a:cubicBezTo>
                    <a:cubicBezTo>
                      <a:pt x="14072" y="6168"/>
                      <a:pt x="14073" y="6197"/>
                      <a:pt x="14064" y="6225"/>
                    </a:cubicBezTo>
                    <a:cubicBezTo>
                      <a:pt x="14185" y="6329"/>
                      <a:pt x="14305" y="6434"/>
                      <a:pt x="14425" y="6541"/>
                    </a:cubicBezTo>
                    <a:cubicBezTo>
                      <a:pt x="14697" y="6783"/>
                      <a:pt x="14966" y="7030"/>
                      <a:pt x="15231" y="7280"/>
                    </a:cubicBezTo>
                    <a:cubicBezTo>
                      <a:pt x="15004" y="6837"/>
                      <a:pt x="14583" y="6493"/>
                      <a:pt x="14323" y="6072"/>
                    </a:cubicBezTo>
                    <a:cubicBezTo>
                      <a:pt x="14119" y="5743"/>
                      <a:pt x="14018" y="5366"/>
                      <a:pt x="13949" y="4989"/>
                    </a:cubicBezTo>
                    <a:cubicBezTo>
                      <a:pt x="13880" y="4621"/>
                      <a:pt x="13800" y="4238"/>
                      <a:pt x="13958" y="3884"/>
                    </a:cubicBezTo>
                    <a:cubicBezTo>
                      <a:pt x="13978" y="3839"/>
                      <a:pt x="14020" y="3820"/>
                      <a:pt x="14064" y="3820"/>
                    </a:cubicBezTo>
                    <a:cubicBezTo>
                      <a:pt x="14102" y="3820"/>
                      <a:pt x="14140" y="3834"/>
                      <a:pt x="14168" y="3857"/>
                    </a:cubicBezTo>
                    <a:cubicBezTo>
                      <a:pt x="15005" y="4594"/>
                      <a:pt x="15453" y="5736"/>
                      <a:pt x="15334" y="6846"/>
                    </a:cubicBezTo>
                    <a:cubicBezTo>
                      <a:pt x="15332" y="6868"/>
                      <a:pt x="15324" y="6890"/>
                      <a:pt x="15311" y="6908"/>
                    </a:cubicBezTo>
                    <a:cubicBezTo>
                      <a:pt x="15462" y="7121"/>
                      <a:pt x="15583" y="7352"/>
                      <a:pt x="15626" y="7622"/>
                    </a:cubicBezTo>
                    <a:cubicBezTo>
                      <a:pt x="15628" y="7635"/>
                      <a:pt x="15629" y="7649"/>
                      <a:pt x="15627" y="7661"/>
                    </a:cubicBezTo>
                    <a:cubicBezTo>
                      <a:pt x="15866" y="7894"/>
                      <a:pt x="16101" y="8130"/>
                      <a:pt x="16333" y="8368"/>
                    </a:cubicBezTo>
                    <a:cubicBezTo>
                      <a:pt x="16418" y="8424"/>
                      <a:pt x="16493" y="8493"/>
                      <a:pt x="16554" y="8574"/>
                    </a:cubicBezTo>
                    <a:cubicBezTo>
                      <a:pt x="16565" y="8587"/>
                      <a:pt x="16572" y="8604"/>
                      <a:pt x="16578" y="8622"/>
                    </a:cubicBezTo>
                    <a:cubicBezTo>
                      <a:pt x="16668" y="8717"/>
                      <a:pt x="16758" y="8813"/>
                      <a:pt x="16848" y="8910"/>
                    </a:cubicBezTo>
                    <a:cubicBezTo>
                      <a:pt x="16612" y="8521"/>
                      <a:pt x="16363" y="8140"/>
                      <a:pt x="16218" y="7702"/>
                    </a:cubicBezTo>
                    <a:cubicBezTo>
                      <a:pt x="15981" y="6977"/>
                      <a:pt x="15966" y="6198"/>
                      <a:pt x="16173" y="5464"/>
                    </a:cubicBezTo>
                    <a:cubicBezTo>
                      <a:pt x="16190" y="5401"/>
                      <a:pt x="16245" y="5368"/>
                      <a:pt x="16300" y="5368"/>
                    </a:cubicBezTo>
                    <a:cubicBezTo>
                      <a:pt x="16344" y="5368"/>
                      <a:pt x="16390" y="5389"/>
                      <a:pt x="16417" y="5432"/>
                    </a:cubicBezTo>
                    <a:cubicBezTo>
                      <a:pt x="17060" y="6440"/>
                      <a:pt x="17344" y="7635"/>
                      <a:pt x="17222" y="8823"/>
                    </a:cubicBezTo>
                    <a:cubicBezTo>
                      <a:pt x="17219" y="8867"/>
                      <a:pt x="17194" y="8906"/>
                      <a:pt x="17157" y="8929"/>
                    </a:cubicBezTo>
                    <a:cubicBezTo>
                      <a:pt x="17294" y="9157"/>
                      <a:pt x="17424" y="9390"/>
                      <a:pt x="17521" y="9640"/>
                    </a:cubicBezTo>
                    <a:cubicBezTo>
                      <a:pt x="17523" y="9646"/>
                      <a:pt x="17525" y="9652"/>
                      <a:pt x="17526" y="9658"/>
                    </a:cubicBezTo>
                    <a:cubicBezTo>
                      <a:pt x="17808" y="9977"/>
                      <a:pt x="18083" y="10300"/>
                      <a:pt x="18352" y="10629"/>
                    </a:cubicBezTo>
                    <a:cubicBezTo>
                      <a:pt x="18339" y="10348"/>
                      <a:pt x="18208" y="10075"/>
                      <a:pt x="18103" y="9817"/>
                    </a:cubicBezTo>
                    <a:cubicBezTo>
                      <a:pt x="17975" y="9508"/>
                      <a:pt x="17890" y="9184"/>
                      <a:pt x="17850" y="8852"/>
                    </a:cubicBezTo>
                    <a:cubicBezTo>
                      <a:pt x="17774" y="8184"/>
                      <a:pt x="17900" y="7505"/>
                      <a:pt x="18197" y="6904"/>
                    </a:cubicBezTo>
                    <a:cubicBezTo>
                      <a:pt x="18218" y="6861"/>
                      <a:pt x="18264" y="6839"/>
                      <a:pt x="18311" y="6839"/>
                    </a:cubicBezTo>
                    <a:cubicBezTo>
                      <a:pt x="18358" y="6839"/>
                      <a:pt x="18405" y="6861"/>
                      <a:pt x="18428" y="6904"/>
                    </a:cubicBezTo>
                    <a:cubicBezTo>
                      <a:pt x="18953" y="7915"/>
                      <a:pt x="18986" y="9127"/>
                      <a:pt x="18523" y="10166"/>
                    </a:cubicBezTo>
                    <a:cubicBezTo>
                      <a:pt x="18604" y="10413"/>
                      <a:pt x="18648" y="10664"/>
                      <a:pt x="18592" y="10925"/>
                    </a:cubicBezTo>
                    <a:cubicBezTo>
                      <a:pt x="18725" y="11090"/>
                      <a:pt x="18856" y="11256"/>
                      <a:pt x="18986" y="11423"/>
                    </a:cubicBezTo>
                    <a:cubicBezTo>
                      <a:pt x="19208" y="11710"/>
                      <a:pt x="19427" y="12001"/>
                      <a:pt x="19641" y="12296"/>
                    </a:cubicBezTo>
                    <a:cubicBezTo>
                      <a:pt x="19614" y="12063"/>
                      <a:pt x="19483" y="11840"/>
                      <a:pt x="19392" y="11628"/>
                    </a:cubicBezTo>
                    <a:cubicBezTo>
                      <a:pt x="19273" y="11357"/>
                      <a:pt x="19204" y="11074"/>
                      <a:pt x="19199" y="10778"/>
                    </a:cubicBezTo>
                    <a:cubicBezTo>
                      <a:pt x="19189" y="10159"/>
                      <a:pt x="19417" y="9556"/>
                      <a:pt x="19719" y="9025"/>
                    </a:cubicBezTo>
                    <a:cubicBezTo>
                      <a:pt x="19743" y="8984"/>
                      <a:pt x="19794" y="8959"/>
                      <a:pt x="19843" y="8959"/>
                    </a:cubicBezTo>
                    <a:cubicBezTo>
                      <a:pt x="19888" y="8959"/>
                      <a:pt x="19931" y="8980"/>
                      <a:pt x="19950" y="9025"/>
                    </a:cubicBezTo>
                    <a:cubicBezTo>
                      <a:pt x="20363" y="9988"/>
                      <a:pt x="20342" y="11081"/>
                      <a:pt x="19892" y="12027"/>
                    </a:cubicBezTo>
                    <a:cubicBezTo>
                      <a:pt x="19884" y="12043"/>
                      <a:pt x="19875" y="12056"/>
                      <a:pt x="19861" y="12068"/>
                    </a:cubicBezTo>
                    <a:cubicBezTo>
                      <a:pt x="19914" y="12249"/>
                      <a:pt x="19934" y="12435"/>
                      <a:pt x="19878" y="12625"/>
                    </a:cubicBezTo>
                    <a:cubicBezTo>
                      <a:pt x="20145" y="13001"/>
                      <a:pt x="20403" y="13380"/>
                      <a:pt x="20655" y="13764"/>
                    </a:cubicBezTo>
                    <a:cubicBezTo>
                      <a:pt x="20687" y="13266"/>
                      <a:pt x="20534" y="12768"/>
                      <a:pt x="20529" y="12269"/>
                    </a:cubicBezTo>
                    <a:cubicBezTo>
                      <a:pt x="20524" y="11670"/>
                      <a:pt x="20798" y="11187"/>
                      <a:pt x="21164" y="10733"/>
                    </a:cubicBezTo>
                    <a:cubicBezTo>
                      <a:pt x="21188" y="10704"/>
                      <a:pt x="21218" y="10692"/>
                      <a:pt x="21249" y="10692"/>
                    </a:cubicBezTo>
                    <a:cubicBezTo>
                      <a:pt x="21307" y="10692"/>
                      <a:pt x="21367" y="10736"/>
                      <a:pt x="21387" y="10791"/>
                    </a:cubicBezTo>
                    <a:cubicBezTo>
                      <a:pt x="21692" y="11616"/>
                      <a:pt x="21561" y="12575"/>
                      <a:pt x="21044" y="13288"/>
                    </a:cubicBezTo>
                    <a:cubicBezTo>
                      <a:pt x="21018" y="13325"/>
                      <a:pt x="20976" y="13346"/>
                      <a:pt x="20931" y="13346"/>
                    </a:cubicBezTo>
                    <a:cubicBezTo>
                      <a:pt x="20923" y="13346"/>
                      <a:pt x="20915" y="13345"/>
                      <a:pt x="20907" y="13344"/>
                    </a:cubicBezTo>
                    <a:lnTo>
                      <a:pt x="20907" y="13344"/>
                    </a:lnTo>
                    <a:cubicBezTo>
                      <a:pt x="20929" y="13592"/>
                      <a:pt x="20932" y="13840"/>
                      <a:pt x="20879" y="14091"/>
                    </a:cubicBezTo>
                    <a:cubicBezTo>
                      <a:pt x="20878" y="14096"/>
                      <a:pt x="20877" y="14100"/>
                      <a:pt x="20875" y="14104"/>
                    </a:cubicBezTo>
                    <a:cubicBezTo>
                      <a:pt x="21179" y="14578"/>
                      <a:pt x="21471" y="15060"/>
                      <a:pt x="21752" y="15548"/>
                    </a:cubicBezTo>
                    <a:cubicBezTo>
                      <a:pt x="21757" y="15292"/>
                      <a:pt x="21657" y="15035"/>
                      <a:pt x="21602" y="14785"/>
                    </a:cubicBezTo>
                    <a:cubicBezTo>
                      <a:pt x="21542" y="14505"/>
                      <a:pt x="21528" y="14217"/>
                      <a:pt x="21563" y="13933"/>
                    </a:cubicBezTo>
                    <a:cubicBezTo>
                      <a:pt x="21634" y="13350"/>
                      <a:pt x="21891" y="12804"/>
                      <a:pt x="22306" y="12387"/>
                    </a:cubicBezTo>
                    <a:cubicBezTo>
                      <a:pt x="22332" y="12361"/>
                      <a:pt x="22366" y="12348"/>
                      <a:pt x="22399" y="12348"/>
                    </a:cubicBezTo>
                    <a:cubicBezTo>
                      <a:pt x="22444" y="12348"/>
                      <a:pt x="22489" y="12371"/>
                      <a:pt x="22515" y="12414"/>
                    </a:cubicBezTo>
                    <a:cubicBezTo>
                      <a:pt x="23076" y="13371"/>
                      <a:pt x="22697" y="14496"/>
                      <a:pt x="22042" y="15295"/>
                    </a:cubicBezTo>
                    <a:cubicBezTo>
                      <a:pt x="22031" y="15308"/>
                      <a:pt x="22018" y="15319"/>
                      <a:pt x="22003" y="15328"/>
                    </a:cubicBezTo>
                    <a:cubicBezTo>
                      <a:pt x="22030" y="15511"/>
                      <a:pt x="22030" y="15696"/>
                      <a:pt x="21965" y="15876"/>
                    </a:cubicBezTo>
                    <a:cubicBezTo>
                      <a:pt x="21962" y="15885"/>
                      <a:pt x="21957" y="15892"/>
                      <a:pt x="21953" y="15900"/>
                    </a:cubicBezTo>
                    <a:cubicBezTo>
                      <a:pt x="22131" y="16216"/>
                      <a:pt x="22302" y="16533"/>
                      <a:pt x="22469" y="16855"/>
                    </a:cubicBezTo>
                    <a:cubicBezTo>
                      <a:pt x="23893" y="16830"/>
                      <a:pt x="25318" y="16804"/>
                      <a:pt x="26743" y="16774"/>
                    </a:cubicBezTo>
                    <a:cubicBezTo>
                      <a:pt x="26783" y="16742"/>
                      <a:pt x="26823" y="16710"/>
                      <a:pt x="26865" y="16678"/>
                    </a:cubicBezTo>
                    <a:cubicBezTo>
                      <a:pt x="26844" y="16647"/>
                      <a:pt x="26837" y="16609"/>
                      <a:pt x="26848" y="16573"/>
                    </a:cubicBezTo>
                    <a:cubicBezTo>
                      <a:pt x="26904" y="16342"/>
                      <a:pt x="26750" y="16095"/>
                      <a:pt x="26707" y="15871"/>
                    </a:cubicBezTo>
                    <a:cubicBezTo>
                      <a:pt x="26665" y="15633"/>
                      <a:pt x="26661" y="15390"/>
                      <a:pt x="26696" y="15150"/>
                    </a:cubicBezTo>
                    <a:cubicBezTo>
                      <a:pt x="26770" y="14609"/>
                      <a:pt x="27008" y="14115"/>
                      <a:pt x="27243" y="13629"/>
                    </a:cubicBezTo>
                    <a:cubicBezTo>
                      <a:pt x="27266" y="13583"/>
                      <a:pt x="27309" y="13563"/>
                      <a:pt x="27353" y="13563"/>
                    </a:cubicBezTo>
                    <a:cubicBezTo>
                      <a:pt x="27400" y="13563"/>
                      <a:pt x="27450" y="13587"/>
                      <a:pt x="27475" y="13629"/>
                    </a:cubicBezTo>
                    <a:cubicBezTo>
                      <a:pt x="27755" y="14089"/>
                      <a:pt x="27920" y="14686"/>
                      <a:pt x="27803" y="15223"/>
                    </a:cubicBezTo>
                    <a:cubicBezTo>
                      <a:pt x="27702" y="15686"/>
                      <a:pt x="27324" y="16016"/>
                      <a:pt x="27165" y="16452"/>
                    </a:cubicBezTo>
                    <a:cubicBezTo>
                      <a:pt x="27601" y="16133"/>
                      <a:pt x="28058" y="15842"/>
                      <a:pt x="28533" y="15583"/>
                    </a:cubicBezTo>
                    <a:cubicBezTo>
                      <a:pt x="28515" y="15553"/>
                      <a:pt x="28508" y="15517"/>
                      <a:pt x="28517" y="15483"/>
                    </a:cubicBezTo>
                    <a:cubicBezTo>
                      <a:pt x="28570" y="15237"/>
                      <a:pt x="28457" y="14996"/>
                      <a:pt x="28390" y="14764"/>
                    </a:cubicBezTo>
                    <a:cubicBezTo>
                      <a:pt x="28324" y="14530"/>
                      <a:pt x="28303" y="14286"/>
                      <a:pt x="28331" y="14045"/>
                    </a:cubicBezTo>
                    <a:cubicBezTo>
                      <a:pt x="28392" y="13505"/>
                      <a:pt x="28650" y="13023"/>
                      <a:pt x="28926" y="12565"/>
                    </a:cubicBezTo>
                    <a:cubicBezTo>
                      <a:pt x="28950" y="12525"/>
                      <a:pt x="29001" y="12497"/>
                      <a:pt x="29051" y="12497"/>
                    </a:cubicBezTo>
                    <a:cubicBezTo>
                      <a:pt x="29083" y="12497"/>
                      <a:pt x="29115" y="12509"/>
                      <a:pt x="29137" y="12537"/>
                    </a:cubicBezTo>
                    <a:cubicBezTo>
                      <a:pt x="29305" y="12750"/>
                      <a:pt x="29334" y="13024"/>
                      <a:pt x="29376" y="13284"/>
                    </a:cubicBezTo>
                    <a:cubicBezTo>
                      <a:pt x="29414" y="13519"/>
                      <a:pt x="29444" y="13759"/>
                      <a:pt x="29431" y="13998"/>
                    </a:cubicBezTo>
                    <a:cubicBezTo>
                      <a:pt x="29407" y="14509"/>
                      <a:pt x="29157" y="14928"/>
                      <a:pt x="28874" y="15338"/>
                    </a:cubicBezTo>
                    <a:cubicBezTo>
                      <a:pt x="28856" y="15367"/>
                      <a:pt x="28827" y="15387"/>
                      <a:pt x="28793" y="15396"/>
                    </a:cubicBezTo>
                    <a:cubicBezTo>
                      <a:pt x="28793" y="15413"/>
                      <a:pt x="28792" y="15430"/>
                      <a:pt x="28790" y="15447"/>
                    </a:cubicBezTo>
                    <a:cubicBezTo>
                      <a:pt x="29077" y="15300"/>
                      <a:pt x="29369" y="15165"/>
                      <a:pt x="29666" y="15044"/>
                    </a:cubicBezTo>
                    <a:cubicBezTo>
                      <a:pt x="29750" y="14752"/>
                      <a:pt x="29706" y="14449"/>
                      <a:pt x="29693" y="14149"/>
                    </a:cubicBezTo>
                    <a:cubicBezTo>
                      <a:pt x="29679" y="13865"/>
                      <a:pt x="29709" y="13585"/>
                      <a:pt x="29808" y="13316"/>
                    </a:cubicBezTo>
                    <a:cubicBezTo>
                      <a:pt x="30005" y="12774"/>
                      <a:pt x="30390" y="12330"/>
                      <a:pt x="30769" y="11906"/>
                    </a:cubicBezTo>
                    <a:cubicBezTo>
                      <a:pt x="30793" y="11878"/>
                      <a:pt x="30825" y="11866"/>
                      <a:pt x="30858" y="11866"/>
                    </a:cubicBezTo>
                    <a:cubicBezTo>
                      <a:pt x="30906" y="11866"/>
                      <a:pt x="30954" y="11892"/>
                      <a:pt x="30979" y="11933"/>
                    </a:cubicBezTo>
                    <a:cubicBezTo>
                      <a:pt x="31103" y="12139"/>
                      <a:pt x="31116" y="12420"/>
                      <a:pt x="31106" y="12654"/>
                    </a:cubicBezTo>
                    <a:cubicBezTo>
                      <a:pt x="31094" y="12894"/>
                      <a:pt x="31044" y="13132"/>
                      <a:pt x="30957" y="13357"/>
                    </a:cubicBezTo>
                    <a:cubicBezTo>
                      <a:pt x="30765" y="13854"/>
                      <a:pt x="30422" y="14271"/>
                      <a:pt x="30017" y="14612"/>
                    </a:cubicBezTo>
                    <a:cubicBezTo>
                      <a:pt x="30008" y="14621"/>
                      <a:pt x="29996" y="14628"/>
                      <a:pt x="29984" y="14634"/>
                    </a:cubicBezTo>
                    <a:cubicBezTo>
                      <a:pt x="29984" y="14731"/>
                      <a:pt x="29978" y="14829"/>
                      <a:pt x="29964" y="14926"/>
                    </a:cubicBezTo>
                    <a:cubicBezTo>
                      <a:pt x="30109" y="14872"/>
                      <a:pt x="30253" y="14822"/>
                      <a:pt x="30400" y="14774"/>
                    </a:cubicBezTo>
                    <a:cubicBezTo>
                      <a:pt x="30408" y="14768"/>
                      <a:pt x="30418" y="14762"/>
                      <a:pt x="30429" y="14758"/>
                    </a:cubicBezTo>
                    <a:cubicBezTo>
                      <a:pt x="30467" y="14742"/>
                      <a:pt x="30507" y="14730"/>
                      <a:pt x="30548" y="14722"/>
                    </a:cubicBezTo>
                    <a:cubicBezTo>
                      <a:pt x="30550" y="14678"/>
                      <a:pt x="30573" y="14640"/>
                      <a:pt x="30610" y="14619"/>
                    </a:cubicBezTo>
                    <a:cubicBezTo>
                      <a:pt x="30626" y="14609"/>
                      <a:pt x="30641" y="14599"/>
                      <a:pt x="30656" y="14588"/>
                    </a:cubicBezTo>
                    <a:cubicBezTo>
                      <a:pt x="30660" y="14565"/>
                      <a:pt x="30670" y="14544"/>
                      <a:pt x="30685" y="14526"/>
                    </a:cubicBezTo>
                    <a:cubicBezTo>
                      <a:pt x="30737" y="14462"/>
                      <a:pt x="30793" y="14404"/>
                      <a:pt x="30855" y="14351"/>
                    </a:cubicBezTo>
                    <a:cubicBezTo>
                      <a:pt x="30924" y="14227"/>
                      <a:pt x="30974" y="14089"/>
                      <a:pt x="31026" y="13962"/>
                    </a:cubicBezTo>
                    <a:cubicBezTo>
                      <a:pt x="31325" y="13214"/>
                      <a:pt x="31908" y="12617"/>
                      <a:pt x="32648" y="12301"/>
                    </a:cubicBezTo>
                    <a:cubicBezTo>
                      <a:pt x="32671" y="12291"/>
                      <a:pt x="32695" y="12286"/>
                      <a:pt x="32717" y="12286"/>
                    </a:cubicBezTo>
                    <a:cubicBezTo>
                      <a:pt x="32774" y="12286"/>
                      <a:pt x="32825" y="12318"/>
                      <a:pt x="32844" y="12384"/>
                    </a:cubicBezTo>
                    <a:cubicBezTo>
                      <a:pt x="32916" y="12633"/>
                      <a:pt x="32792" y="12872"/>
                      <a:pt x="32668" y="13082"/>
                    </a:cubicBezTo>
                    <a:cubicBezTo>
                      <a:pt x="32533" y="13309"/>
                      <a:pt x="32370" y="13519"/>
                      <a:pt x="32183" y="13707"/>
                    </a:cubicBezTo>
                    <a:cubicBezTo>
                      <a:pt x="31989" y="13900"/>
                      <a:pt x="31771" y="14064"/>
                      <a:pt x="31537" y="14207"/>
                    </a:cubicBezTo>
                    <a:cubicBezTo>
                      <a:pt x="31369" y="14310"/>
                      <a:pt x="31199" y="14409"/>
                      <a:pt x="31052" y="14536"/>
                    </a:cubicBezTo>
                    <a:cubicBezTo>
                      <a:pt x="31038" y="14556"/>
                      <a:pt x="31025" y="14576"/>
                      <a:pt x="31010" y="14596"/>
                    </a:cubicBezTo>
                    <a:cubicBezTo>
                      <a:pt x="31322" y="14517"/>
                      <a:pt x="31636" y="14453"/>
                      <a:pt x="31954" y="14406"/>
                    </a:cubicBezTo>
                    <a:cubicBezTo>
                      <a:pt x="31957" y="14375"/>
                      <a:pt x="31971" y="14347"/>
                      <a:pt x="31994" y="14326"/>
                    </a:cubicBezTo>
                    <a:cubicBezTo>
                      <a:pt x="32391" y="13948"/>
                      <a:pt x="32939" y="13690"/>
                      <a:pt x="33495" y="13690"/>
                    </a:cubicBezTo>
                    <a:cubicBezTo>
                      <a:pt x="33564" y="13690"/>
                      <a:pt x="33633" y="13694"/>
                      <a:pt x="33702" y="13702"/>
                    </a:cubicBezTo>
                    <a:cubicBezTo>
                      <a:pt x="34008" y="13739"/>
                      <a:pt x="34274" y="13872"/>
                      <a:pt x="34526" y="14046"/>
                    </a:cubicBezTo>
                    <a:cubicBezTo>
                      <a:pt x="34788" y="14226"/>
                      <a:pt x="35049" y="14409"/>
                      <a:pt x="35244" y="14664"/>
                    </a:cubicBezTo>
                    <a:cubicBezTo>
                      <a:pt x="35301" y="14741"/>
                      <a:pt x="35231" y="14835"/>
                      <a:pt x="35161" y="14860"/>
                    </a:cubicBezTo>
                    <a:cubicBezTo>
                      <a:pt x="34779" y="14999"/>
                      <a:pt x="34379" y="15068"/>
                      <a:pt x="33979" y="15068"/>
                    </a:cubicBezTo>
                    <a:cubicBezTo>
                      <a:pt x="33601" y="15068"/>
                      <a:pt x="33222" y="15006"/>
                      <a:pt x="32859" y="14881"/>
                    </a:cubicBezTo>
                    <a:cubicBezTo>
                      <a:pt x="32637" y="14804"/>
                      <a:pt x="32427" y="14689"/>
                      <a:pt x="32199" y="14638"/>
                    </a:cubicBezTo>
                    <a:cubicBezTo>
                      <a:pt x="31893" y="14675"/>
                      <a:pt x="31588" y="14727"/>
                      <a:pt x="31288" y="14796"/>
                    </a:cubicBezTo>
                    <a:cubicBezTo>
                      <a:pt x="31546" y="14849"/>
                      <a:pt x="31806" y="14900"/>
                      <a:pt x="32040" y="15023"/>
                    </a:cubicBezTo>
                    <a:cubicBezTo>
                      <a:pt x="32527" y="15277"/>
                      <a:pt x="32833" y="15766"/>
                      <a:pt x="33110" y="16221"/>
                    </a:cubicBezTo>
                    <a:cubicBezTo>
                      <a:pt x="33144" y="16277"/>
                      <a:pt x="33125" y="16375"/>
                      <a:pt x="33060" y="16403"/>
                    </a:cubicBezTo>
                    <a:cubicBezTo>
                      <a:pt x="32916" y="16464"/>
                      <a:pt x="32767" y="16492"/>
                      <a:pt x="32618" y="16492"/>
                    </a:cubicBezTo>
                    <a:cubicBezTo>
                      <a:pt x="32364" y="16492"/>
                      <a:pt x="32111" y="16409"/>
                      <a:pt x="31890" y="16267"/>
                    </a:cubicBezTo>
                    <a:cubicBezTo>
                      <a:pt x="31462" y="15989"/>
                      <a:pt x="31204" y="15529"/>
                      <a:pt x="30965" y="15093"/>
                    </a:cubicBezTo>
                    <a:cubicBezTo>
                      <a:pt x="30948" y="15064"/>
                      <a:pt x="30944" y="15031"/>
                      <a:pt x="30952" y="14999"/>
                    </a:cubicBezTo>
                    <a:cubicBezTo>
                      <a:pt x="30936" y="14996"/>
                      <a:pt x="30920" y="14993"/>
                      <a:pt x="30904" y="14990"/>
                    </a:cubicBezTo>
                    <a:cubicBezTo>
                      <a:pt x="30840" y="14978"/>
                      <a:pt x="30773" y="14965"/>
                      <a:pt x="30706" y="14965"/>
                    </a:cubicBezTo>
                    <a:cubicBezTo>
                      <a:pt x="30684" y="14965"/>
                      <a:pt x="30663" y="14966"/>
                      <a:pt x="30641" y="14970"/>
                    </a:cubicBezTo>
                    <a:cubicBezTo>
                      <a:pt x="30379" y="15049"/>
                      <a:pt x="30119" y="15141"/>
                      <a:pt x="29864" y="15244"/>
                    </a:cubicBezTo>
                    <a:cubicBezTo>
                      <a:pt x="29922" y="15310"/>
                      <a:pt x="30042" y="15337"/>
                      <a:pt x="30115" y="15365"/>
                    </a:cubicBezTo>
                    <a:cubicBezTo>
                      <a:pt x="30218" y="15401"/>
                      <a:pt x="30317" y="15451"/>
                      <a:pt x="30407" y="15512"/>
                    </a:cubicBezTo>
                    <a:cubicBezTo>
                      <a:pt x="30603" y="15648"/>
                      <a:pt x="30769" y="15824"/>
                      <a:pt x="30915" y="16010"/>
                    </a:cubicBezTo>
                    <a:cubicBezTo>
                      <a:pt x="31072" y="16210"/>
                      <a:pt x="31198" y="16432"/>
                      <a:pt x="31266" y="16671"/>
                    </a:cubicBezTo>
                    <a:cubicBezTo>
                      <a:pt x="32821" y="16632"/>
                      <a:pt x="34375" y="16591"/>
                      <a:pt x="35928" y="16546"/>
                    </a:cubicBezTo>
                    <a:cubicBezTo>
                      <a:pt x="37468" y="16502"/>
                      <a:pt x="39006" y="16455"/>
                      <a:pt x="40545" y="16406"/>
                    </a:cubicBezTo>
                    <a:cubicBezTo>
                      <a:pt x="40521" y="16361"/>
                      <a:pt x="40525" y="16307"/>
                      <a:pt x="40553" y="16266"/>
                    </a:cubicBezTo>
                    <a:cubicBezTo>
                      <a:pt x="40844" y="15818"/>
                      <a:pt x="41277" y="15480"/>
                      <a:pt x="41782" y="15304"/>
                    </a:cubicBezTo>
                    <a:cubicBezTo>
                      <a:pt x="42028" y="15219"/>
                      <a:pt x="42287" y="15175"/>
                      <a:pt x="42549" y="15175"/>
                    </a:cubicBezTo>
                    <a:cubicBezTo>
                      <a:pt x="42552" y="15175"/>
                      <a:pt x="42555" y="15175"/>
                      <a:pt x="42558" y="15175"/>
                    </a:cubicBezTo>
                    <a:cubicBezTo>
                      <a:pt x="42781" y="15175"/>
                      <a:pt x="43004" y="15203"/>
                      <a:pt x="43226" y="15203"/>
                    </a:cubicBezTo>
                    <a:cubicBezTo>
                      <a:pt x="43300" y="15203"/>
                      <a:pt x="43373" y="15200"/>
                      <a:pt x="43447" y="15192"/>
                    </a:cubicBezTo>
                    <a:cubicBezTo>
                      <a:pt x="43452" y="15191"/>
                      <a:pt x="43456" y="15191"/>
                      <a:pt x="43461" y="15191"/>
                    </a:cubicBezTo>
                    <a:cubicBezTo>
                      <a:pt x="43474" y="15191"/>
                      <a:pt x="43487" y="15193"/>
                      <a:pt x="43499" y="15196"/>
                    </a:cubicBezTo>
                    <a:cubicBezTo>
                      <a:pt x="43579" y="15162"/>
                      <a:pt x="43662" y="15138"/>
                      <a:pt x="43747" y="15123"/>
                    </a:cubicBezTo>
                    <a:cubicBezTo>
                      <a:pt x="43306" y="14835"/>
                      <a:pt x="42858" y="14555"/>
                      <a:pt x="42404" y="14286"/>
                    </a:cubicBezTo>
                    <a:cubicBezTo>
                      <a:pt x="42390" y="14291"/>
                      <a:pt x="42376" y="14293"/>
                      <a:pt x="42361" y="14293"/>
                    </a:cubicBezTo>
                    <a:cubicBezTo>
                      <a:pt x="42347" y="14293"/>
                      <a:pt x="42333" y="14291"/>
                      <a:pt x="42319" y="14286"/>
                    </a:cubicBezTo>
                    <a:cubicBezTo>
                      <a:pt x="42227" y="14257"/>
                      <a:pt x="42136" y="14244"/>
                      <a:pt x="42047" y="14244"/>
                    </a:cubicBezTo>
                    <a:cubicBezTo>
                      <a:pt x="41816" y="14244"/>
                      <a:pt x="41597" y="14334"/>
                      <a:pt x="41410" y="14489"/>
                    </a:cubicBezTo>
                    <a:cubicBezTo>
                      <a:pt x="41144" y="14709"/>
                      <a:pt x="40902" y="14936"/>
                      <a:pt x="40602" y="15112"/>
                    </a:cubicBezTo>
                    <a:cubicBezTo>
                      <a:pt x="40023" y="15452"/>
                      <a:pt x="39365" y="15625"/>
                      <a:pt x="38695" y="15625"/>
                    </a:cubicBezTo>
                    <a:cubicBezTo>
                      <a:pt x="38687" y="15625"/>
                      <a:pt x="38678" y="15625"/>
                      <a:pt x="38670" y="15624"/>
                    </a:cubicBezTo>
                    <a:cubicBezTo>
                      <a:pt x="38565" y="15624"/>
                      <a:pt x="38527" y="15487"/>
                      <a:pt x="38579" y="15412"/>
                    </a:cubicBezTo>
                    <a:cubicBezTo>
                      <a:pt x="39159" y="14593"/>
                      <a:pt x="40126" y="14103"/>
                      <a:pt x="41125" y="14103"/>
                    </a:cubicBezTo>
                    <a:cubicBezTo>
                      <a:pt x="41177" y="14103"/>
                      <a:pt x="41228" y="14105"/>
                      <a:pt x="41279" y="14107"/>
                    </a:cubicBezTo>
                    <a:cubicBezTo>
                      <a:pt x="41333" y="14109"/>
                      <a:pt x="41367" y="14138"/>
                      <a:pt x="41383" y="14174"/>
                    </a:cubicBezTo>
                    <a:cubicBezTo>
                      <a:pt x="41428" y="14145"/>
                      <a:pt x="41475" y="14118"/>
                      <a:pt x="41524" y="14094"/>
                    </a:cubicBezTo>
                    <a:cubicBezTo>
                      <a:pt x="41639" y="14037"/>
                      <a:pt x="41762" y="14000"/>
                      <a:pt x="41888" y="13986"/>
                    </a:cubicBezTo>
                    <a:cubicBezTo>
                      <a:pt x="41444" y="13732"/>
                      <a:pt x="40993" y="13488"/>
                      <a:pt x="40538" y="13253"/>
                    </a:cubicBezTo>
                    <a:cubicBezTo>
                      <a:pt x="40522" y="13260"/>
                      <a:pt x="40505" y="13264"/>
                      <a:pt x="40488" y="13264"/>
                    </a:cubicBezTo>
                    <a:cubicBezTo>
                      <a:pt x="40470" y="13264"/>
                      <a:pt x="40453" y="13260"/>
                      <a:pt x="40437" y="13253"/>
                    </a:cubicBezTo>
                    <a:cubicBezTo>
                      <a:pt x="40298" y="13196"/>
                      <a:pt x="40160" y="13171"/>
                      <a:pt x="40023" y="13171"/>
                    </a:cubicBezTo>
                    <a:cubicBezTo>
                      <a:pt x="39405" y="13171"/>
                      <a:pt x="38825" y="13679"/>
                      <a:pt x="38343" y="14006"/>
                    </a:cubicBezTo>
                    <a:cubicBezTo>
                      <a:pt x="37974" y="14258"/>
                      <a:pt x="37578" y="14456"/>
                      <a:pt x="37128" y="14495"/>
                    </a:cubicBezTo>
                    <a:cubicBezTo>
                      <a:pt x="37048" y="14503"/>
                      <a:pt x="36969" y="14506"/>
                      <a:pt x="36889" y="14506"/>
                    </a:cubicBezTo>
                    <a:cubicBezTo>
                      <a:pt x="36553" y="14506"/>
                      <a:pt x="36218" y="14448"/>
                      <a:pt x="35888" y="14389"/>
                    </a:cubicBezTo>
                    <a:cubicBezTo>
                      <a:pt x="35776" y="14370"/>
                      <a:pt x="35728" y="14229"/>
                      <a:pt x="35821" y="14153"/>
                    </a:cubicBezTo>
                    <a:cubicBezTo>
                      <a:pt x="36621" y="13498"/>
                      <a:pt x="37590" y="12913"/>
                      <a:pt x="38628" y="12913"/>
                    </a:cubicBezTo>
                    <a:cubicBezTo>
                      <a:pt x="38872" y="12913"/>
                      <a:pt x="39119" y="12946"/>
                      <a:pt x="39369" y="13017"/>
                    </a:cubicBezTo>
                    <a:cubicBezTo>
                      <a:pt x="39384" y="13021"/>
                      <a:pt x="39398" y="13028"/>
                      <a:pt x="39412" y="13038"/>
                    </a:cubicBezTo>
                    <a:cubicBezTo>
                      <a:pt x="39560" y="12978"/>
                      <a:pt x="39715" y="12939"/>
                      <a:pt x="39874" y="12919"/>
                    </a:cubicBezTo>
                    <a:cubicBezTo>
                      <a:pt x="39299" y="12637"/>
                      <a:pt x="38716" y="12371"/>
                      <a:pt x="38127" y="12120"/>
                    </a:cubicBezTo>
                    <a:cubicBezTo>
                      <a:pt x="38033" y="12080"/>
                      <a:pt x="37940" y="12042"/>
                      <a:pt x="37846" y="12002"/>
                    </a:cubicBezTo>
                    <a:cubicBezTo>
                      <a:pt x="37826" y="12000"/>
                      <a:pt x="37805" y="12000"/>
                      <a:pt x="37785" y="12000"/>
                    </a:cubicBezTo>
                    <a:cubicBezTo>
                      <a:pt x="37549" y="12000"/>
                      <a:pt x="37298" y="12111"/>
                      <a:pt x="37095" y="12188"/>
                    </a:cubicBezTo>
                    <a:cubicBezTo>
                      <a:pt x="36737" y="12327"/>
                      <a:pt x="36367" y="12426"/>
                      <a:pt x="35990" y="12488"/>
                    </a:cubicBezTo>
                    <a:cubicBezTo>
                      <a:pt x="35706" y="12533"/>
                      <a:pt x="35421" y="12555"/>
                      <a:pt x="35135" y="12555"/>
                    </a:cubicBezTo>
                    <a:cubicBezTo>
                      <a:pt x="34638" y="12555"/>
                      <a:pt x="34142" y="12488"/>
                      <a:pt x="33662" y="12353"/>
                    </a:cubicBezTo>
                    <a:cubicBezTo>
                      <a:pt x="33555" y="12324"/>
                      <a:pt x="33564" y="12187"/>
                      <a:pt x="33628" y="12126"/>
                    </a:cubicBezTo>
                    <a:cubicBezTo>
                      <a:pt x="34083" y="11682"/>
                      <a:pt x="34650" y="11515"/>
                      <a:pt x="35236" y="11515"/>
                    </a:cubicBezTo>
                    <a:cubicBezTo>
                      <a:pt x="35842" y="11515"/>
                      <a:pt x="36468" y="11693"/>
                      <a:pt x="37013" y="11928"/>
                    </a:cubicBezTo>
                    <a:cubicBezTo>
                      <a:pt x="37101" y="11897"/>
                      <a:pt x="37189" y="11866"/>
                      <a:pt x="37279" y="11836"/>
                    </a:cubicBezTo>
                    <a:cubicBezTo>
                      <a:pt x="37309" y="11827"/>
                      <a:pt x="37339" y="11817"/>
                      <a:pt x="37370" y="11809"/>
                    </a:cubicBezTo>
                    <a:cubicBezTo>
                      <a:pt x="36628" y="11513"/>
                      <a:pt x="35877" y="11242"/>
                      <a:pt x="35117" y="10997"/>
                    </a:cubicBezTo>
                    <a:cubicBezTo>
                      <a:pt x="35102" y="11001"/>
                      <a:pt x="35087" y="11004"/>
                      <a:pt x="35072" y="11004"/>
                    </a:cubicBezTo>
                    <a:cubicBezTo>
                      <a:pt x="35059" y="11004"/>
                      <a:pt x="35047" y="11002"/>
                      <a:pt x="35034" y="10999"/>
                    </a:cubicBezTo>
                    <a:cubicBezTo>
                      <a:pt x="34983" y="10985"/>
                      <a:pt x="34931" y="10978"/>
                      <a:pt x="34879" y="10978"/>
                    </a:cubicBezTo>
                    <a:cubicBezTo>
                      <a:pt x="34598" y="10978"/>
                      <a:pt x="34309" y="11155"/>
                      <a:pt x="34036" y="11187"/>
                    </a:cubicBezTo>
                    <a:cubicBezTo>
                      <a:pt x="33971" y="11194"/>
                      <a:pt x="33906" y="11198"/>
                      <a:pt x="33840" y="11198"/>
                    </a:cubicBezTo>
                    <a:cubicBezTo>
                      <a:pt x="33555" y="11198"/>
                      <a:pt x="33267" y="11132"/>
                      <a:pt x="32997" y="11050"/>
                    </a:cubicBezTo>
                    <a:cubicBezTo>
                      <a:pt x="32348" y="10850"/>
                      <a:pt x="31764" y="10465"/>
                      <a:pt x="31313" y="9957"/>
                    </a:cubicBezTo>
                    <a:cubicBezTo>
                      <a:pt x="31249" y="9884"/>
                      <a:pt x="31298" y="9746"/>
                      <a:pt x="31399" y="9741"/>
                    </a:cubicBezTo>
                    <a:cubicBezTo>
                      <a:pt x="31667" y="9728"/>
                      <a:pt x="31941" y="9717"/>
                      <a:pt x="32216" y="9717"/>
                    </a:cubicBezTo>
                    <a:cubicBezTo>
                      <a:pt x="33220" y="9717"/>
                      <a:pt x="34237" y="9863"/>
                      <a:pt x="34978" y="10608"/>
                    </a:cubicBezTo>
                    <a:cubicBezTo>
                      <a:pt x="34999" y="10628"/>
                      <a:pt x="35012" y="10654"/>
                      <a:pt x="35014" y="10683"/>
                    </a:cubicBezTo>
                    <a:cubicBezTo>
                      <a:pt x="35166" y="10731"/>
                      <a:pt x="35318" y="10781"/>
                      <a:pt x="35470" y="10831"/>
                    </a:cubicBezTo>
                    <a:cubicBezTo>
                      <a:pt x="35816" y="10945"/>
                      <a:pt x="36160" y="11066"/>
                      <a:pt x="36502" y="11191"/>
                    </a:cubicBezTo>
                    <a:cubicBezTo>
                      <a:pt x="36120" y="10874"/>
                      <a:pt x="35597" y="10724"/>
                      <a:pt x="35192" y="10442"/>
                    </a:cubicBezTo>
                    <a:cubicBezTo>
                      <a:pt x="34874" y="10219"/>
                      <a:pt x="34632" y="9912"/>
                      <a:pt x="34419" y="9593"/>
                    </a:cubicBezTo>
                    <a:cubicBezTo>
                      <a:pt x="34211" y="9282"/>
                      <a:pt x="33986" y="8963"/>
                      <a:pt x="33991" y="8575"/>
                    </a:cubicBezTo>
                    <a:cubicBezTo>
                      <a:pt x="33992" y="8501"/>
                      <a:pt x="34062" y="8460"/>
                      <a:pt x="34128" y="8460"/>
                    </a:cubicBezTo>
                    <a:cubicBezTo>
                      <a:pt x="34144" y="8460"/>
                      <a:pt x="34159" y="8463"/>
                      <a:pt x="34173" y="8467"/>
                    </a:cubicBezTo>
                    <a:cubicBezTo>
                      <a:pt x="35234" y="8813"/>
                      <a:pt x="36096" y="9685"/>
                      <a:pt x="36426" y="10752"/>
                    </a:cubicBezTo>
                    <a:cubicBezTo>
                      <a:pt x="36432" y="10772"/>
                      <a:pt x="36433" y="10796"/>
                      <a:pt x="36430" y="10817"/>
                    </a:cubicBezTo>
                    <a:cubicBezTo>
                      <a:pt x="36653" y="10954"/>
                      <a:pt x="36854" y="11118"/>
                      <a:pt x="37002" y="11348"/>
                    </a:cubicBezTo>
                    <a:cubicBezTo>
                      <a:pt x="37008" y="11360"/>
                      <a:pt x="37015" y="11372"/>
                      <a:pt x="37018" y="11385"/>
                    </a:cubicBezTo>
                    <a:cubicBezTo>
                      <a:pt x="37330" y="11504"/>
                      <a:pt x="37639" y="11627"/>
                      <a:pt x="37946" y="11756"/>
                    </a:cubicBezTo>
                    <a:cubicBezTo>
                      <a:pt x="38046" y="11772"/>
                      <a:pt x="38142" y="11806"/>
                      <a:pt x="38229" y="11857"/>
                    </a:cubicBezTo>
                    <a:cubicBezTo>
                      <a:pt x="38245" y="11865"/>
                      <a:pt x="38259" y="11877"/>
                      <a:pt x="38270" y="11892"/>
                    </a:cubicBezTo>
                    <a:cubicBezTo>
                      <a:pt x="38392" y="11943"/>
                      <a:pt x="38512" y="11996"/>
                      <a:pt x="38632" y="12049"/>
                    </a:cubicBezTo>
                    <a:cubicBezTo>
                      <a:pt x="38262" y="11785"/>
                      <a:pt x="37882" y="11533"/>
                      <a:pt x="37577" y="11189"/>
                    </a:cubicBezTo>
                    <a:cubicBezTo>
                      <a:pt x="37073" y="10616"/>
                      <a:pt x="36750" y="9907"/>
                      <a:pt x="36650" y="9151"/>
                    </a:cubicBezTo>
                    <a:cubicBezTo>
                      <a:pt x="36639" y="9064"/>
                      <a:pt x="36710" y="9001"/>
                      <a:pt x="36786" y="9001"/>
                    </a:cubicBezTo>
                    <a:cubicBezTo>
                      <a:pt x="36812" y="9001"/>
                      <a:pt x="36839" y="9008"/>
                      <a:pt x="36863" y="9024"/>
                    </a:cubicBezTo>
                    <a:cubicBezTo>
                      <a:pt x="37853" y="9695"/>
                      <a:pt x="38586" y="10682"/>
                      <a:pt x="38944" y="11823"/>
                    </a:cubicBezTo>
                    <a:cubicBezTo>
                      <a:pt x="38958" y="11864"/>
                      <a:pt x="38951" y="11909"/>
                      <a:pt x="38926" y="11945"/>
                    </a:cubicBezTo>
                    <a:cubicBezTo>
                      <a:pt x="39142" y="12100"/>
                      <a:pt x="39354" y="12264"/>
                      <a:pt x="39541" y="12455"/>
                    </a:cubicBezTo>
                    <a:cubicBezTo>
                      <a:pt x="39545" y="12459"/>
                      <a:pt x="39549" y="12464"/>
                      <a:pt x="39553" y="12469"/>
                    </a:cubicBezTo>
                    <a:cubicBezTo>
                      <a:pt x="39937" y="12651"/>
                      <a:pt x="40318" y="12839"/>
                      <a:pt x="40696" y="13035"/>
                    </a:cubicBezTo>
                    <a:cubicBezTo>
                      <a:pt x="40572" y="12783"/>
                      <a:pt x="40344" y="12583"/>
                      <a:pt x="40146" y="12387"/>
                    </a:cubicBezTo>
                    <a:cubicBezTo>
                      <a:pt x="39907" y="12154"/>
                      <a:pt x="39700" y="11890"/>
                      <a:pt x="39533" y="11600"/>
                    </a:cubicBezTo>
                    <a:cubicBezTo>
                      <a:pt x="39199" y="11018"/>
                      <a:pt x="39047" y="10344"/>
                      <a:pt x="39082" y="9675"/>
                    </a:cubicBezTo>
                    <a:cubicBezTo>
                      <a:pt x="39085" y="9605"/>
                      <a:pt x="39153" y="9557"/>
                      <a:pt x="39218" y="9557"/>
                    </a:cubicBezTo>
                    <a:cubicBezTo>
                      <a:pt x="39245" y="9557"/>
                      <a:pt x="39272" y="9566"/>
                      <a:pt x="39294" y="9584"/>
                    </a:cubicBezTo>
                    <a:cubicBezTo>
                      <a:pt x="40176" y="10304"/>
                      <a:pt x="40684" y="11405"/>
                      <a:pt x="40671" y="12542"/>
                    </a:cubicBezTo>
                    <a:cubicBezTo>
                      <a:pt x="40842" y="12736"/>
                      <a:pt x="40981" y="12950"/>
                      <a:pt x="41034" y="13211"/>
                    </a:cubicBezTo>
                    <a:cubicBezTo>
                      <a:pt x="41221" y="13310"/>
                      <a:pt x="41407" y="13411"/>
                      <a:pt x="41592" y="13513"/>
                    </a:cubicBezTo>
                    <a:cubicBezTo>
                      <a:pt x="41910" y="13690"/>
                      <a:pt x="42225" y="13870"/>
                      <a:pt x="42538" y="14056"/>
                    </a:cubicBezTo>
                    <a:cubicBezTo>
                      <a:pt x="42422" y="13853"/>
                      <a:pt x="42214" y="13699"/>
                      <a:pt x="42047" y="13542"/>
                    </a:cubicBezTo>
                    <a:cubicBezTo>
                      <a:pt x="41831" y="13339"/>
                      <a:pt x="41656" y="13107"/>
                      <a:pt x="41533" y="12836"/>
                    </a:cubicBezTo>
                    <a:cubicBezTo>
                      <a:pt x="41279" y="12271"/>
                      <a:pt x="41252" y="11628"/>
                      <a:pt x="41320" y="11021"/>
                    </a:cubicBezTo>
                    <a:cubicBezTo>
                      <a:pt x="41326" y="10956"/>
                      <a:pt x="41394" y="10901"/>
                      <a:pt x="41459" y="10901"/>
                    </a:cubicBezTo>
                    <a:cubicBezTo>
                      <a:pt x="41485" y="10901"/>
                      <a:pt x="41511" y="10909"/>
                      <a:pt x="41532" y="10930"/>
                    </a:cubicBezTo>
                    <a:cubicBezTo>
                      <a:pt x="42291" y="11650"/>
                      <a:pt x="42704" y="12662"/>
                      <a:pt x="42664" y="13710"/>
                    </a:cubicBezTo>
                    <a:cubicBezTo>
                      <a:pt x="42664" y="13727"/>
                      <a:pt x="42660" y="13744"/>
                      <a:pt x="42653" y="13760"/>
                    </a:cubicBezTo>
                    <a:cubicBezTo>
                      <a:pt x="42773" y="13905"/>
                      <a:pt x="42864" y="14068"/>
                      <a:pt x="42889" y="14265"/>
                    </a:cubicBezTo>
                    <a:cubicBezTo>
                      <a:pt x="43281" y="14504"/>
                      <a:pt x="43669" y="14749"/>
                      <a:pt x="44053" y="15004"/>
                    </a:cubicBezTo>
                    <a:cubicBezTo>
                      <a:pt x="43885" y="14534"/>
                      <a:pt x="43547" y="14136"/>
                      <a:pt x="43346" y="13680"/>
                    </a:cubicBezTo>
                    <a:cubicBezTo>
                      <a:pt x="43105" y="13131"/>
                      <a:pt x="43165" y="12580"/>
                      <a:pt x="43323" y="12018"/>
                    </a:cubicBezTo>
                    <a:cubicBezTo>
                      <a:pt x="43338" y="11961"/>
                      <a:pt x="43386" y="11936"/>
                      <a:pt x="43436" y="11936"/>
                    </a:cubicBezTo>
                    <a:cubicBezTo>
                      <a:pt x="43478" y="11936"/>
                      <a:pt x="43522" y="11953"/>
                      <a:pt x="43550" y="11983"/>
                    </a:cubicBezTo>
                    <a:cubicBezTo>
                      <a:pt x="44155" y="12621"/>
                      <a:pt x="44414" y="13554"/>
                      <a:pt x="44221" y="14412"/>
                    </a:cubicBezTo>
                    <a:cubicBezTo>
                      <a:pt x="44210" y="14466"/>
                      <a:pt x="44170" y="14507"/>
                      <a:pt x="44117" y="14519"/>
                    </a:cubicBezTo>
                    <a:cubicBezTo>
                      <a:pt x="44236" y="14738"/>
                      <a:pt x="44337" y="14965"/>
                      <a:pt x="44387" y="15217"/>
                    </a:cubicBezTo>
                    <a:cubicBezTo>
                      <a:pt x="44388" y="15222"/>
                      <a:pt x="44389" y="15226"/>
                      <a:pt x="44389" y="15230"/>
                    </a:cubicBezTo>
                    <a:cubicBezTo>
                      <a:pt x="44856" y="15546"/>
                      <a:pt x="45314" y="15872"/>
                      <a:pt x="45766" y="16210"/>
                    </a:cubicBezTo>
                    <a:cubicBezTo>
                      <a:pt x="45669" y="15973"/>
                      <a:pt x="45475" y="15777"/>
                      <a:pt x="45327" y="15568"/>
                    </a:cubicBezTo>
                    <a:cubicBezTo>
                      <a:pt x="45159" y="15335"/>
                      <a:pt x="45032" y="15075"/>
                      <a:pt x="44951" y="14799"/>
                    </a:cubicBezTo>
                    <a:cubicBezTo>
                      <a:pt x="44787" y="14236"/>
                      <a:pt x="44807" y="13633"/>
                      <a:pt x="45023" y="13086"/>
                    </a:cubicBezTo>
                    <a:cubicBezTo>
                      <a:pt x="45044" y="13032"/>
                      <a:pt x="45095" y="13002"/>
                      <a:pt x="45148" y="13002"/>
                    </a:cubicBezTo>
                    <a:cubicBezTo>
                      <a:pt x="45174" y="13002"/>
                      <a:pt x="45202" y="13010"/>
                      <a:pt x="45226" y="13027"/>
                    </a:cubicBezTo>
                    <a:cubicBezTo>
                      <a:pt x="46119" y="13685"/>
                      <a:pt x="46217" y="14869"/>
                      <a:pt x="45931" y="15862"/>
                    </a:cubicBezTo>
                    <a:cubicBezTo>
                      <a:pt x="45925" y="15878"/>
                      <a:pt x="45918" y="15893"/>
                      <a:pt x="45907" y="15906"/>
                    </a:cubicBezTo>
                    <a:cubicBezTo>
                      <a:pt x="45957" y="15985"/>
                      <a:pt x="45997" y="16068"/>
                      <a:pt x="46030" y="16154"/>
                    </a:cubicBezTo>
                    <a:cubicBezTo>
                      <a:pt x="46716" y="16095"/>
                      <a:pt x="47365" y="15898"/>
                      <a:pt x="47961" y="15543"/>
                    </a:cubicBezTo>
                    <a:cubicBezTo>
                      <a:pt x="48174" y="15416"/>
                      <a:pt x="48264" y="15091"/>
                      <a:pt x="48064" y="14904"/>
                    </a:cubicBezTo>
                    <a:lnTo>
                      <a:pt x="44981" y="12020"/>
                    </a:lnTo>
                    <a:cubicBezTo>
                      <a:pt x="46004" y="11780"/>
                      <a:pt x="47000" y="11433"/>
                      <a:pt x="47951" y="10986"/>
                    </a:cubicBezTo>
                    <a:cubicBezTo>
                      <a:pt x="48231" y="10853"/>
                      <a:pt x="48223" y="10434"/>
                      <a:pt x="47973" y="10280"/>
                    </a:cubicBezTo>
                    <a:cubicBezTo>
                      <a:pt x="46946" y="9647"/>
                      <a:pt x="45904" y="9041"/>
                      <a:pt x="44847" y="8461"/>
                    </a:cubicBezTo>
                    <a:cubicBezTo>
                      <a:pt x="45978" y="7809"/>
                      <a:pt x="47137" y="7207"/>
                      <a:pt x="48322" y="6655"/>
                    </a:cubicBezTo>
                    <a:cubicBezTo>
                      <a:pt x="48598" y="6527"/>
                      <a:pt x="48600" y="6097"/>
                      <a:pt x="48344" y="5949"/>
                    </a:cubicBezTo>
                    <a:cubicBezTo>
                      <a:pt x="47761" y="5613"/>
                      <a:pt x="47171" y="5292"/>
                      <a:pt x="46574" y="4985"/>
                    </a:cubicBezTo>
                    <a:lnTo>
                      <a:pt x="46574" y="4985"/>
                    </a:lnTo>
                    <a:cubicBezTo>
                      <a:pt x="46880" y="5210"/>
                      <a:pt x="47127" y="5518"/>
                      <a:pt x="47358" y="5813"/>
                    </a:cubicBezTo>
                    <a:cubicBezTo>
                      <a:pt x="47399" y="5864"/>
                      <a:pt x="47392" y="5963"/>
                      <a:pt x="47331" y="6000"/>
                    </a:cubicBezTo>
                    <a:cubicBezTo>
                      <a:pt x="47151" y="6102"/>
                      <a:pt x="46955" y="6149"/>
                      <a:pt x="46757" y="6149"/>
                    </a:cubicBezTo>
                    <a:cubicBezTo>
                      <a:pt x="46551" y="6149"/>
                      <a:pt x="46344" y="6098"/>
                      <a:pt x="46153" y="6005"/>
                    </a:cubicBezTo>
                    <a:cubicBezTo>
                      <a:pt x="45693" y="5781"/>
                      <a:pt x="45382" y="5355"/>
                      <a:pt x="45093" y="4950"/>
                    </a:cubicBezTo>
                    <a:cubicBezTo>
                      <a:pt x="45073" y="4925"/>
                      <a:pt x="45064" y="4892"/>
                      <a:pt x="45067" y="4860"/>
                    </a:cubicBezTo>
                    <a:cubicBezTo>
                      <a:pt x="45051" y="4859"/>
                      <a:pt x="45035" y="4857"/>
                      <a:pt x="45019" y="4856"/>
                    </a:cubicBezTo>
                    <a:cubicBezTo>
                      <a:pt x="44982" y="4853"/>
                      <a:pt x="44943" y="4851"/>
                      <a:pt x="44904" y="4851"/>
                    </a:cubicBezTo>
                    <a:cubicBezTo>
                      <a:pt x="44854" y="4851"/>
                      <a:pt x="44804" y="4855"/>
                      <a:pt x="44757" y="4867"/>
                    </a:cubicBezTo>
                    <a:cubicBezTo>
                      <a:pt x="44505" y="4979"/>
                      <a:pt x="44259" y="5100"/>
                      <a:pt x="44018" y="5233"/>
                    </a:cubicBezTo>
                    <a:cubicBezTo>
                      <a:pt x="44084" y="5293"/>
                      <a:pt x="44206" y="5305"/>
                      <a:pt x="44282" y="5323"/>
                    </a:cubicBezTo>
                    <a:cubicBezTo>
                      <a:pt x="44389" y="5347"/>
                      <a:pt x="44492" y="5384"/>
                      <a:pt x="44590" y="5434"/>
                    </a:cubicBezTo>
                    <a:cubicBezTo>
                      <a:pt x="44799" y="5545"/>
                      <a:pt x="44986" y="5701"/>
                      <a:pt x="45153" y="5868"/>
                    </a:cubicBezTo>
                    <a:cubicBezTo>
                      <a:pt x="45494" y="6207"/>
                      <a:pt x="45738" y="6644"/>
                      <a:pt x="45680" y="7137"/>
                    </a:cubicBezTo>
                    <a:cubicBezTo>
                      <a:pt x="45671" y="7209"/>
                      <a:pt x="45607" y="7250"/>
                      <a:pt x="45540" y="7250"/>
                    </a:cubicBezTo>
                    <a:cubicBezTo>
                      <a:pt x="45536" y="7250"/>
                      <a:pt x="45532" y="7250"/>
                      <a:pt x="45528" y="7250"/>
                    </a:cubicBezTo>
                    <a:cubicBezTo>
                      <a:pt x="44637" y="7189"/>
                      <a:pt x="44220" y="6301"/>
                      <a:pt x="43937" y="5575"/>
                    </a:cubicBezTo>
                    <a:cubicBezTo>
                      <a:pt x="43924" y="5548"/>
                      <a:pt x="43923" y="5516"/>
                      <a:pt x="43933" y="5487"/>
                    </a:cubicBezTo>
                    <a:cubicBezTo>
                      <a:pt x="43876" y="5457"/>
                      <a:pt x="43827" y="5415"/>
                      <a:pt x="43786" y="5364"/>
                    </a:cubicBezTo>
                    <a:cubicBezTo>
                      <a:pt x="43528" y="5515"/>
                      <a:pt x="43275" y="5676"/>
                      <a:pt x="43029" y="5850"/>
                    </a:cubicBezTo>
                    <a:cubicBezTo>
                      <a:pt x="43068" y="5988"/>
                      <a:pt x="43235" y="6042"/>
                      <a:pt x="43357" y="6088"/>
                    </a:cubicBezTo>
                    <a:cubicBezTo>
                      <a:pt x="43471" y="6128"/>
                      <a:pt x="43581" y="6179"/>
                      <a:pt x="43686" y="6240"/>
                    </a:cubicBezTo>
                    <a:cubicBezTo>
                      <a:pt x="44347" y="6629"/>
                      <a:pt x="44669" y="7412"/>
                      <a:pt x="44471" y="8153"/>
                    </a:cubicBezTo>
                    <a:cubicBezTo>
                      <a:pt x="44456" y="8210"/>
                      <a:pt x="44408" y="8269"/>
                      <a:pt x="44345" y="8269"/>
                    </a:cubicBezTo>
                    <a:cubicBezTo>
                      <a:pt x="44336" y="8269"/>
                      <a:pt x="44328" y="8268"/>
                      <a:pt x="44319" y="8265"/>
                    </a:cubicBezTo>
                    <a:cubicBezTo>
                      <a:pt x="43876" y="8157"/>
                      <a:pt x="43489" y="7888"/>
                      <a:pt x="43234" y="7510"/>
                    </a:cubicBezTo>
                    <a:cubicBezTo>
                      <a:pt x="43108" y="7324"/>
                      <a:pt x="43017" y="7116"/>
                      <a:pt x="42969" y="6896"/>
                    </a:cubicBezTo>
                    <a:cubicBezTo>
                      <a:pt x="42915" y="6657"/>
                      <a:pt x="42930" y="6405"/>
                      <a:pt x="42834" y="6175"/>
                    </a:cubicBezTo>
                    <a:cubicBezTo>
                      <a:pt x="42817" y="6138"/>
                      <a:pt x="42820" y="6094"/>
                      <a:pt x="42841" y="6060"/>
                    </a:cubicBezTo>
                    <a:cubicBezTo>
                      <a:pt x="42829" y="6043"/>
                      <a:pt x="42819" y="6025"/>
                      <a:pt x="42809" y="6007"/>
                    </a:cubicBezTo>
                    <a:cubicBezTo>
                      <a:pt x="42384" y="6320"/>
                      <a:pt x="41980" y="6659"/>
                      <a:pt x="41597" y="7022"/>
                    </a:cubicBezTo>
                    <a:cubicBezTo>
                      <a:pt x="41603" y="7032"/>
                      <a:pt x="41610" y="7043"/>
                      <a:pt x="41613" y="7054"/>
                    </a:cubicBezTo>
                    <a:cubicBezTo>
                      <a:pt x="41990" y="7143"/>
                      <a:pt x="42349" y="7313"/>
                      <a:pt x="42623" y="7592"/>
                    </a:cubicBezTo>
                    <a:cubicBezTo>
                      <a:pt x="42926" y="7903"/>
                      <a:pt x="43095" y="8324"/>
                      <a:pt x="43058" y="8760"/>
                    </a:cubicBezTo>
                    <a:cubicBezTo>
                      <a:pt x="43052" y="8822"/>
                      <a:pt x="42988" y="8874"/>
                      <a:pt x="42926" y="8874"/>
                    </a:cubicBezTo>
                    <a:cubicBezTo>
                      <a:pt x="42919" y="8874"/>
                      <a:pt x="42912" y="8874"/>
                      <a:pt x="42906" y="8872"/>
                    </a:cubicBezTo>
                    <a:cubicBezTo>
                      <a:pt x="42102" y="8721"/>
                      <a:pt x="41485" y="8079"/>
                      <a:pt x="41371" y="7279"/>
                    </a:cubicBezTo>
                    <a:lnTo>
                      <a:pt x="41359" y="7275"/>
                    </a:lnTo>
                    <a:cubicBezTo>
                      <a:pt x="41353" y="7275"/>
                      <a:pt x="41346" y="7273"/>
                      <a:pt x="41340" y="7271"/>
                    </a:cubicBezTo>
                    <a:cubicBezTo>
                      <a:pt x="40840" y="7770"/>
                      <a:pt x="40374" y="8301"/>
                      <a:pt x="39946" y="8862"/>
                    </a:cubicBezTo>
                    <a:cubicBezTo>
                      <a:pt x="39918" y="8898"/>
                      <a:pt x="39883" y="8913"/>
                      <a:pt x="39848" y="8913"/>
                    </a:cubicBezTo>
                    <a:cubicBezTo>
                      <a:pt x="39751" y="8913"/>
                      <a:pt x="39658" y="8797"/>
                      <a:pt x="39735" y="8697"/>
                    </a:cubicBezTo>
                    <a:cubicBezTo>
                      <a:pt x="40188" y="8105"/>
                      <a:pt x="40681" y="7543"/>
                      <a:pt x="41210" y="7018"/>
                    </a:cubicBezTo>
                    <a:cubicBezTo>
                      <a:pt x="41186" y="6991"/>
                      <a:pt x="41175" y="6953"/>
                      <a:pt x="41180" y="6916"/>
                    </a:cubicBezTo>
                    <a:cubicBezTo>
                      <a:pt x="41209" y="6680"/>
                      <a:pt x="41026" y="6454"/>
                      <a:pt x="40957" y="6237"/>
                    </a:cubicBezTo>
                    <a:cubicBezTo>
                      <a:pt x="40886" y="6005"/>
                      <a:pt x="40852" y="5764"/>
                      <a:pt x="40858" y="5522"/>
                    </a:cubicBezTo>
                    <a:cubicBezTo>
                      <a:pt x="40867" y="4977"/>
                      <a:pt x="41043" y="4456"/>
                      <a:pt x="41219" y="3946"/>
                    </a:cubicBezTo>
                    <a:cubicBezTo>
                      <a:pt x="41237" y="3891"/>
                      <a:pt x="41286" y="3866"/>
                      <a:pt x="41337" y="3866"/>
                    </a:cubicBezTo>
                    <a:cubicBezTo>
                      <a:pt x="41379" y="3866"/>
                      <a:pt x="41423" y="3884"/>
                      <a:pt x="41449" y="3918"/>
                    </a:cubicBezTo>
                    <a:cubicBezTo>
                      <a:pt x="41781" y="4342"/>
                      <a:pt x="42017" y="4914"/>
                      <a:pt x="41966" y="5461"/>
                    </a:cubicBezTo>
                    <a:cubicBezTo>
                      <a:pt x="41921" y="5934"/>
                      <a:pt x="41585" y="6306"/>
                      <a:pt x="41481" y="6759"/>
                    </a:cubicBezTo>
                    <a:cubicBezTo>
                      <a:pt x="41876" y="6389"/>
                      <a:pt x="42295" y="6045"/>
                      <a:pt x="42735" y="5731"/>
                    </a:cubicBezTo>
                    <a:cubicBezTo>
                      <a:pt x="42712" y="5704"/>
                      <a:pt x="42703" y="5669"/>
                      <a:pt x="42707" y="5634"/>
                    </a:cubicBezTo>
                    <a:cubicBezTo>
                      <a:pt x="42730" y="5384"/>
                      <a:pt x="42589" y="5157"/>
                      <a:pt x="42494" y="4935"/>
                    </a:cubicBezTo>
                    <a:cubicBezTo>
                      <a:pt x="42400" y="4711"/>
                      <a:pt x="42351" y="4471"/>
                      <a:pt x="42349" y="4227"/>
                    </a:cubicBezTo>
                    <a:cubicBezTo>
                      <a:pt x="42344" y="3684"/>
                      <a:pt x="42542" y="3176"/>
                      <a:pt x="42761" y="2687"/>
                    </a:cubicBezTo>
                    <a:cubicBezTo>
                      <a:pt x="42783" y="2640"/>
                      <a:pt x="42839" y="2604"/>
                      <a:pt x="42893" y="2604"/>
                    </a:cubicBezTo>
                    <a:cubicBezTo>
                      <a:pt x="42920" y="2604"/>
                      <a:pt x="42946" y="2613"/>
                      <a:pt x="42966" y="2634"/>
                    </a:cubicBezTo>
                    <a:cubicBezTo>
                      <a:pt x="43160" y="2825"/>
                      <a:pt x="43222" y="3094"/>
                      <a:pt x="43295" y="3347"/>
                    </a:cubicBezTo>
                    <a:cubicBezTo>
                      <a:pt x="43361" y="3576"/>
                      <a:pt x="43419" y="3810"/>
                      <a:pt x="43436" y="4048"/>
                    </a:cubicBezTo>
                    <a:cubicBezTo>
                      <a:pt x="43474" y="4559"/>
                      <a:pt x="43276" y="5005"/>
                      <a:pt x="43045" y="5447"/>
                    </a:cubicBezTo>
                    <a:cubicBezTo>
                      <a:pt x="43030" y="5478"/>
                      <a:pt x="43004" y="5502"/>
                      <a:pt x="42972" y="5514"/>
                    </a:cubicBezTo>
                    <a:cubicBezTo>
                      <a:pt x="42974" y="5531"/>
                      <a:pt x="42974" y="5548"/>
                      <a:pt x="42975" y="5565"/>
                    </a:cubicBezTo>
                    <a:cubicBezTo>
                      <a:pt x="43242" y="5385"/>
                      <a:pt x="43515" y="5216"/>
                      <a:pt x="43796" y="5060"/>
                    </a:cubicBezTo>
                    <a:cubicBezTo>
                      <a:pt x="43844" y="4759"/>
                      <a:pt x="43764" y="4463"/>
                      <a:pt x="43714" y="4169"/>
                    </a:cubicBezTo>
                    <a:cubicBezTo>
                      <a:pt x="43666" y="3887"/>
                      <a:pt x="43662" y="3606"/>
                      <a:pt x="43727" y="3328"/>
                    </a:cubicBezTo>
                    <a:cubicBezTo>
                      <a:pt x="43857" y="2765"/>
                      <a:pt x="44186" y="2277"/>
                      <a:pt x="44511" y="1811"/>
                    </a:cubicBezTo>
                    <a:cubicBezTo>
                      <a:pt x="44536" y="1776"/>
                      <a:pt x="44573" y="1760"/>
                      <a:pt x="44612" y="1760"/>
                    </a:cubicBezTo>
                    <a:cubicBezTo>
                      <a:pt x="44654" y="1760"/>
                      <a:pt x="44697" y="1779"/>
                      <a:pt x="44724" y="1814"/>
                    </a:cubicBezTo>
                    <a:cubicBezTo>
                      <a:pt x="44871" y="2003"/>
                      <a:pt x="44918" y="2280"/>
                      <a:pt x="44936" y="2515"/>
                    </a:cubicBezTo>
                    <a:cubicBezTo>
                      <a:pt x="44953" y="2755"/>
                      <a:pt x="44932" y="2996"/>
                      <a:pt x="44873" y="3229"/>
                    </a:cubicBezTo>
                    <a:cubicBezTo>
                      <a:pt x="44847" y="3332"/>
                      <a:pt x="44814" y="3433"/>
                      <a:pt x="44776" y="3532"/>
                    </a:cubicBezTo>
                    <a:lnTo>
                      <a:pt x="45343" y="3047"/>
                    </a:lnTo>
                    <a:cubicBezTo>
                      <a:pt x="45607" y="2605"/>
                      <a:pt x="45979" y="2237"/>
                      <a:pt x="46425" y="1978"/>
                    </a:cubicBezTo>
                    <a:cubicBezTo>
                      <a:pt x="46452" y="1962"/>
                      <a:pt x="46481" y="1954"/>
                      <a:pt x="46508" y="1954"/>
                    </a:cubicBezTo>
                    <a:cubicBezTo>
                      <a:pt x="46537" y="1954"/>
                      <a:pt x="46565" y="1963"/>
                      <a:pt x="46588" y="1981"/>
                    </a:cubicBezTo>
                    <a:lnTo>
                      <a:pt x="47333" y="1343"/>
                    </a:lnTo>
                    <a:cubicBezTo>
                      <a:pt x="47485" y="1213"/>
                      <a:pt x="47499" y="1048"/>
                      <a:pt x="47436" y="910"/>
                    </a:cubicBezTo>
                    <a:cubicBezTo>
                      <a:pt x="47611" y="672"/>
                      <a:pt x="47520" y="250"/>
                      <a:pt x="47141" y="250"/>
                    </a:cubicBezTo>
                    <a:cubicBezTo>
                      <a:pt x="47140" y="250"/>
                      <a:pt x="47140" y="250"/>
                      <a:pt x="47139" y="250"/>
                    </a:cubicBezTo>
                    <a:cubicBezTo>
                      <a:pt x="44675" y="263"/>
                      <a:pt x="42212" y="271"/>
                      <a:pt x="39748" y="273"/>
                    </a:cubicBezTo>
                    <a:cubicBezTo>
                      <a:pt x="39690" y="519"/>
                      <a:pt x="39626" y="762"/>
                      <a:pt x="39557" y="1005"/>
                    </a:cubicBezTo>
                    <a:cubicBezTo>
                      <a:pt x="39592" y="1017"/>
                      <a:pt x="39620" y="1044"/>
                      <a:pt x="39632" y="1079"/>
                    </a:cubicBezTo>
                    <a:cubicBezTo>
                      <a:pt x="39723" y="1299"/>
                      <a:pt x="39994" y="1407"/>
                      <a:pt x="40160" y="1563"/>
                    </a:cubicBezTo>
                    <a:cubicBezTo>
                      <a:pt x="40335" y="1730"/>
                      <a:pt x="40483" y="1923"/>
                      <a:pt x="40596" y="2137"/>
                    </a:cubicBezTo>
                    <a:cubicBezTo>
                      <a:pt x="40855" y="2618"/>
                      <a:pt x="40956" y="3158"/>
                      <a:pt x="41053" y="3689"/>
                    </a:cubicBezTo>
                    <a:cubicBezTo>
                      <a:pt x="41067" y="3774"/>
                      <a:pt x="40991" y="3835"/>
                      <a:pt x="40916" y="3835"/>
                    </a:cubicBezTo>
                    <a:cubicBezTo>
                      <a:pt x="40899" y="3835"/>
                      <a:pt x="40882" y="3832"/>
                      <a:pt x="40866" y="3825"/>
                    </a:cubicBezTo>
                    <a:cubicBezTo>
                      <a:pt x="40368" y="3618"/>
                      <a:pt x="39883" y="3234"/>
                      <a:pt x="39660" y="2733"/>
                    </a:cubicBezTo>
                    <a:cubicBezTo>
                      <a:pt x="39468" y="2299"/>
                      <a:pt x="39578" y="1810"/>
                      <a:pt x="39447" y="1363"/>
                    </a:cubicBezTo>
                    <a:cubicBezTo>
                      <a:pt x="39284" y="1879"/>
                      <a:pt x="39086" y="2384"/>
                      <a:pt x="38856" y="2873"/>
                    </a:cubicBezTo>
                    <a:cubicBezTo>
                      <a:pt x="38889" y="2886"/>
                      <a:pt x="38915" y="2911"/>
                      <a:pt x="38929" y="2944"/>
                    </a:cubicBezTo>
                    <a:cubicBezTo>
                      <a:pt x="39031" y="3174"/>
                      <a:pt x="39264" y="3302"/>
                      <a:pt x="39455" y="3450"/>
                    </a:cubicBezTo>
                    <a:cubicBezTo>
                      <a:pt x="39647" y="3598"/>
                      <a:pt x="39808" y="3784"/>
                      <a:pt x="39929" y="3995"/>
                    </a:cubicBezTo>
                    <a:cubicBezTo>
                      <a:pt x="40198" y="4467"/>
                      <a:pt x="40274" y="5008"/>
                      <a:pt x="40322" y="5540"/>
                    </a:cubicBezTo>
                    <a:cubicBezTo>
                      <a:pt x="40328" y="5610"/>
                      <a:pt x="40270" y="5691"/>
                      <a:pt x="40196" y="5691"/>
                    </a:cubicBezTo>
                    <a:cubicBezTo>
                      <a:pt x="40188" y="5691"/>
                      <a:pt x="40178" y="5690"/>
                      <a:pt x="40169" y="5687"/>
                    </a:cubicBezTo>
                    <a:cubicBezTo>
                      <a:pt x="39908" y="5615"/>
                      <a:pt x="39723" y="5410"/>
                      <a:pt x="39535" y="5225"/>
                    </a:cubicBezTo>
                    <a:cubicBezTo>
                      <a:pt x="39364" y="5059"/>
                      <a:pt x="39199" y="4882"/>
                      <a:pt x="39068" y="4683"/>
                    </a:cubicBezTo>
                    <a:cubicBezTo>
                      <a:pt x="38786" y="4255"/>
                      <a:pt x="38740" y="3770"/>
                      <a:pt x="38724" y="3272"/>
                    </a:cubicBezTo>
                    <a:cubicBezTo>
                      <a:pt x="38723" y="3238"/>
                      <a:pt x="38734" y="3205"/>
                      <a:pt x="38756" y="3178"/>
                    </a:cubicBezTo>
                    <a:cubicBezTo>
                      <a:pt x="38747" y="3164"/>
                      <a:pt x="38737" y="3149"/>
                      <a:pt x="38729" y="3134"/>
                    </a:cubicBezTo>
                    <a:cubicBezTo>
                      <a:pt x="38584" y="3423"/>
                      <a:pt x="38428" y="3703"/>
                      <a:pt x="38261" y="3977"/>
                    </a:cubicBezTo>
                    <a:cubicBezTo>
                      <a:pt x="38366" y="4263"/>
                      <a:pt x="38580" y="4481"/>
                      <a:pt x="38768" y="4714"/>
                    </a:cubicBezTo>
                    <a:cubicBezTo>
                      <a:pt x="38947" y="4936"/>
                      <a:pt x="39088" y="5180"/>
                      <a:pt x="39168" y="5454"/>
                    </a:cubicBezTo>
                    <a:cubicBezTo>
                      <a:pt x="39328" y="6009"/>
                      <a:pt x="39280" y="6594"/>
                      <a:pt x="39225" y="7161"/>
                    </a:cubicBezTo>
                    <a:cubicBezTo>
                      <a:pt x="39218" y="7230"/>
                      <a:pt x="39154" y="7273"/>
                      <a:pt x="39091" y="7273"/>
                    </a:cubicBezTo>
                    <a:cubicBezTo>
                      <a:pt x="39073" y="7273"/>
                      <a:pt x="39055" y="7270"/>
                      <a:pt x="39039" y="7263"/>
                    </a:cubicBezTo>
                    <a:cubicBezTo>
                      <a:pt x="38818" y="7169"/>
                      <a:pt x="38640" y="6951"/>
                      <a:pt x="38511" y="6756"/>
                    </a:cubicBezTo>
                    <a:cubicBezTo>
                      <a:pt x="38379" y="6555"/>
                      <a:pt x="38279" y="6333"/>
                      <a:pt x="38216" y="6101"/>
                    </a:cubicBezTo>
                    <a:cubicBezTo>
                      <a:pt x="38077" y="5586"/>
                      <a:pt x="38108" y="5047"/>
                      <a:pt x="38232" y="4532"/>
                    </a:cubicBezTo>
                    <a:cubicBezTo>
                      <a:pt x="38235" y="4520"/>
                      <a:pt x="38241" y="4508"/>
                      <a:pt x="38246" y="4496"/>
                    </a:cubicBezTo>
                    <a:cubicBezTo>
                      <a:pt x="38189" y="4417"/>
                      <a:pt x="38136" y="4334"/>
                      <a:pt x="38090" y="4248"/>
                    </a:cubicBezTo>
                    <a:cubicBezTo>
                      <a:pt x="38006" y="4376"/>
                      <a:pt x="37919" y="4503"/>
                      <a:pt x="37828" y="4628"/>
                    </a:cubicBezTo>
                    <a:cubicBezTo>
                      <a:pt x="37825" y="4638"/>
                      <a:pt x="37821" y="4648"/>
                      <a:pt x="37814" y="4657"/>
                    </a:cubicBezTo>
                    <a:cubicBezTo>
                      <a:pt x="37793" y="4693"/>
                      <a:pt x="37768" y="4727"/>
                      <a:pt x="37740" y="4758"/>
                    </a:cubicBezTo>
                    <a:cubicBezTo>
                      <a:pt x="37763" y="4793"/>
                      <a:pt x="37766" y="4839"/>
                      <a:pt x="37749" y="4877"/>
                    </a:cubicBezTo>
                    <a:cubicBezTo>
                      <a:pt x="37743" y="4894"/>
                      <a:pt x="37737" y="4912"/>
                      <a:pt x="37731" y="4929"/>
                    </a:cubicBezTo>
                    <a:cubicBezTo>
                      <a:pt x="37742" y="4949"/>
                      <a:pt x="37746" y="4973"/>
                      <a:pt x="37745" y="4995"/>
                    </a:cubicBezTo>
                    <a:cubicBezTo>
                      <a:pt x="37741" y="5077"/>
                      <a:pt x="37729" y="5158"/>
                      <a:pt x="37712" y="5237"/>
                    </a:cubicBezTo>
                    <a:cubicBezTo>
                      <a:pt x="37728" y="5378"/>
                      <a:pt x="37771" y="5518"/>
                      <a:pt x="37804" y="5652"/>
                    </a:cubicBezTo>
                    <a:cubicBezTo>
                      <a:pt x="38004" y="6431"/>
                      <a:pt x="37886" y="7258"/>
                      <a:pt x="37475" y="7951"/>
                    </a:cubicBezTo>
                    <a:cubicBezTo>
                      <a:pt x="37446" y="7999"/>
                      <a:pt x="37400" y="8029"/>
                      <a:pt x="37351" y="8029"/>
                    </a:cubicBezTo>
                    <a:cubicBezTo>
                      <a:pt x="37324" y="8029"/>
                      <a:pt x="37295" y="8020"/>
                      <a:pt x="37269" y="7999"/>
                    </a:cubicBezTo>
                    <a:cubicBezTo>
                      <a:pt x="37063" y="7841"/>
                      <a:pt x="37022" y="7574"/>
                      <a:pt x="36999" y="7332"/>
                    </a:cubicBezTo>
                    <a:cubicBezTo>
                      <a:pt x="36973" y="7068"/>
                      <a:pt x="36981" y="6803"/>
                      <a:pt x="37020" y="6542"/>
                    </a:cubicBezTo>
                    <a:cubicBezTo>
                      <a:pt x="37062" y="6271"/>
                      <a:pt x="37142" y="6010"/>
                      <a:pt x="37246" y="5756"/>
                    </a:cubicBezTo>
                    <a:cubicBezTo>
                      <a:pt x="37320" y="5573"/>
                      <a:pt x="37399" y="5394"/>
                      <a:pt x="37444" y="5204"/>
                    </a:cubicBezTo>
                    <a:cubicBezTo>
                      <a:pt x="37442" y="5180"/>
                      <a:pt x="37441" y="5155"/>
                      <a:pt x="37441" y="5131"/>
                    </a:cubicBezTo>
                    <a:cubicBezTo>
                      <a:pt x="37237" y="5380"/>
                      <a:pt x="37020" y="5617"/>
                      <a:pt x="36792" y="5842"/>
                    </a:cubicBezTo>
                    <a:cubicBezTo>
                      <a:pt x="36808" y="5869"/>
                      <a:pt x="36813" y="5901"/>
                      <a:pt x="36806" y="5931"/>
                    </a:cubicBezTo>
                    <a:cubicBezTo>
                      <a:pt x="36697" y="6538"/>
                      <a:pt x="36345" y="7135"/>
                      <a:pt x="35796" y="7442"/>
                    </a:cubicBezTo>
                    <a:cubicBezTo>
                      <a:pt x="35526" y="7594"/>
                      <a:pt x="35234" y="7644"/>
                      <a:pt x="34928" y="7653"/>
                    </a:cubicBezTo>
                    <a:cubicBezTo>
                      <a:pt x="34837" y="7656"/>
                      <a:pt x="34746" y="7658"/>
                      <a:pt x="34655" y="7658"/>
                    </a:cubicBezTo>
                    <a:cubicBezTo>
                      <a:pt x="34429" y="7658"/>
                      <a:pt x="34202" y="7643"/>
                      <a:pt x="33984" y="7577"/>
                    </a:cubicBezTo>
                    <a:cubicBezTo>
                      <a:pt x="33892" y="7551"/>
                      <a:pt x="33893" y="7434"/>
                      <a:pt x="33935" y="7371"/>
                    </a:cubicBezTo>
                    <a:cubicBezTo>
                      <a:pt x="34375" y="6715"/>
                      <a:pt x="35027" y="6229"/>
                      <a:pt x="35782" y="5995"/>
                    </a:cubicBezTo>
                    <a:cubicBezTo>
                      <a:pt x="36006" y="5927"/>
                      <a:pt x="36242" y="5895"/>
                      <a:pt x="36458" y="5801"/>
                    </a:cubicBezTo>
                    <a:cubicBezTo>
                      <a:pt x="36683" y="5590"/>
                      <a:pt x="36897" y="5368"/>
                      <a:pt x="37099" y="5135"/>
                    </a:cubicBezTo>
                    <a:lnTo>
                      <a:pt x="37099" y="5135"/>
                    </a:lnTo>
                    <a:cubicBezTo>
                      <a:pt x="36860" y="5245"/>
                      <a:pt x="36619" y="5357"/>
                      <a:pt x="36358" y="5398"/>
                    </a:cubicBezTo>
                    <a:cubicBezTo>
                      <a:pt x="36276" y="5410"/>
                      <a:pt x="36195" y="5416"/>
                      <a:pt x="36114" y="5416"/>
                    </a:cubicBezTo>
                    <a:cubicBezTo>
                      <a:pt x="35655" y="5416"/>
                      <a:pt x="35205" y="5236"/>
                      <a:pt x="34788" y="5063"/>
                    </a:cubicBezTo>
                    <a:cubicBezTo>
                      <a:pt x="34727" y="5037"/>
                      <a:pt x="34683" y="4947"/>
                      <a:pt x="34719" y="4887"/>
                    </a:cubicBezTo>
                    <a:cubicBezTo>
                      <a:pt x="34936" y="4524"/>
                      <a:pt x="35329" y="4329"/>
                      <a:pt x="35744" y="4305"/>
                    </a:cubicBezTo>
                    <a:cubicBezTo>
                      <a:pt x="35776" y="4303"/>
                      <a:pt x="35807" y="4302"/>
                      <a:pt x="35839" y="4302"/>
                    </a:cubicBezTo>
                    <a:cubicBezTo>
                      <a:pt x="36314" y="4302"/>
                      <a:pt x="36762" y="4507"/>
                      <a:pt x="37185" y="4706"/>
                    </a:cubicBezTo>
                    <a:cubicBezTo>
                      <a:pt x="37215" y="4719"/>
                      <a:pt x="37238" y="4743"/>
                      <a:pt x="37251" y="4773"/>
                    </a:cubicBezTo>
                    <a:cubicBezTo>
                      <a:pt x="37266" y="4765"/>
                      <a:pt x="37281" y="4759"/>
                      <a:pt x="37296" y="4753"/>
                    </a:cubicBezTo>
                    <a:cubicBezTo>
                      <a:pt x="37372" y="4715"/>
                      <a:pt x="37456" y="4675"/>
                      <a:pt x="37519" y="4613"/>
                    </a:cubicBezTo>
                    <a:cubicBezTo>
                      <a:pt x="37684" y="4393"/>
                      <a:pt x="37839" y="4167"/>
                      <a:pt x="37984" y="3933"/>
                    </a:cubicBezTo>
                    <a:cubicBezTo>
                      <a:pt x="37971" y="3930"/>
                      <a:pt x="37957" y="3928"/>
                      <a:pt x="37942" y="3928"/>
                    </a:cubicBezTo>
                    <a:cubicBezTo>
                      <a:pt x="37863" y="3928"/>
                      <a:pt x="37773" y="3966"/>
                      <a:pt x="37710" y="3984"/>
                    </a:cubicBezTo>
                    <a:cubicBezTo>
                      <a:pt x="37605" y="4015"/>
                      <a:pt x="37496" y="4034"/>
                      <a:pt x="37387" y="4038"/>
                    </a:cubicBezTo>
                    <a:cubicBezTo>
                      <a:pt x="37374" y="4038"/>
                      <a:pt x="37361" y="4039"/>
                      <a:pt x="37348" y="4039"/>
                    </a:cubicBezTo>
                    <a:cubicBezTo>
                      <a:pt x="37124" y="4039"/>
                      <a:pt x="36898" y="3995"/>
                      <a:pt x="36683" y="3935"/>
                    </a:cubicBezTo>
                    <a:cubicBezTo>
                      <a:pt x="36221" y="3806"/>
                      <a:pt x="35792" y="3545"/>
                      <a:pt x="35603" y="3084"/>
                    </a:cubicBezTo>
                    <a:cubicBezTo>
                      <a:pt x="35574" y="3014"/>
                      <a:pt x="35617" y="2943"/>
                      <a:pt x="35681" y="2912"/>
                    </a:cubicBezTo>
                    <a:cubicBezTo>
                      <a:pt x="35865" y="2825"/>
                      <a:pt x="36050" y="2787"/>
                      <a:pt x="36231" y="2787"/>
                    </a:cubicBezTo>
                    <a:cubicBezTo>
                      <a:pt x="36843" y="2787"/>
                      <a:pt x="37424" y="3213"/>
                      <a:pt x="37887" y="3594"/>
                    </a:cubicBezTo>
                    <a:cubicBezTo>
                      <a:pt x="37911" y="3613"/>
                      <a:pt x="37927" y="3639"/>
                      <a:pt x="37933" y="3669"/>
                    </a:cubicBezTo>
                    <a:cubicBezTo>
                      <a:pt x="37936" y="3669"/>
                      <a:pt x="37939" y="3669"/>
                      <a:pt x="37941" y="3669"/>
                    </a:cubicBezTo>
                    <a:cubicBezTo>
                      <a:pt x="38003" y="3669"/>
                      <a:pt x="38065" y="3681"/>
                      <a:pt x="38122" y="3704"/>
                    </a:cubicBezTo>
                    <a:cubicBezTo>
                      <a:pt x="38274" y="3447"/>
                      <a:pt x="38414" y="3182"/>
                      <a:pt x="38545" y="2911"/>
                    </a:cubicBezTo>
                    <a:cubicBezTo>
                      <a:pt x="38491" y="2858"/>
                      <a:pt x="38417" y="2842"/>
                      <a:pt x="38342" y="2842"/>
                    </a:cubicBezTo>
                    <a:cubicBezTo>
                      <a:pt x="38273" y="2842"/>
                      <a:pt x="38202" y="2855"/>
                      <a:pt x="38142" y="2864"/>
                    </a:cubicBezTo>
                    <a:cubicBezTo>
                      <a:pt x="38033" y="2883"/>
                      <a:pt x="37923" y="2892"/>
                      <a:pt x="37812" y="2892"/>
                    </a:cubicBezTo>
                    <a:cubicBezTo>
                      <a:pt x="37801" y="2892"/>
                      <a:pt x="37790" y="2892"/>
                      <a:pt x="37779" y="2892"/>
                    </a:cubicBezTo>
                    <a:cubicBezTo>
                      <a:pt x="37012" y="2876"/>
                      <a:pt x="36349" y="2351"/>
                      <a:pt x="36159" y="1608"/>
                    </a:cubicBezTo>
                    <a:cubicBezTo>
                      <a:pt x="36143" y="1544"/>
                      <a:pt x="36162" y="1456"/>
                      <a:pt x="36237" y="1435"/>
                    </a:cubicBezTo>
                    <a:cubicBezTo>
                      <a:pt x="36398" y="1390"/>
                      <a:pt x="36564" y="1368"/>
                      <a:pt x="36729" y="1368"/>
                    </a:cubicBezTo>
                    <a:cubicBezTo>
                      <a:pt x="37012" y="1368"/>
                      <a:pt x="37294" y="1434"/>
                      <a:pt x="37552" y="1563"/>
                    </a:cubicBezTo>
                    <a:cubicBezTo>
                      <a:pt x="37754" y="1663"/>
                      <a:pt x="37934" y="1801"/>
                      <a:pt x="38084" y="1968"/>
                    </a:cubicBezTo>
                    <a:cubicBezTo>
                      <a:pt x="38249" y="2151"/>
                      <a:pt x="38359" y="2378"/>
                      <a:pt x="38555" y="2532"/>
                    </a:cubicBezTo>
                    <a:cubicBezTo>
                      <a:pt x="38588" y="2556"/>
                      <a:pt x="38606" y="2595"/>
                      <a:pt x="38604" y="2636"/>
                    </a:cubicBezTo>
                    <a:cubicBezTo>
                      <a:pt x="38623" y="2645"/>
                      <a:pt x="38641" y="2655"/>
                      <a:pt x="38660" y="2667"/>
                    </a:cubicBezTo>
                    <a:cubicBezTo>
                      <a:pt x="38876" y="2186"/>
                      <a:pt x="39064" y="1692"/>
                      <a:pt x="39220" y="1188"/>
                    </a:cubicBezTo>
                    <a:cubicBezTo>
                      <a:pt x="39209" y="1183"/>
                      <a:pt x="39199" y="1177"/>
                      <a:pt x="39190" y="1169"/>
                    </a:cubicBezTo>
                    <a:cubicBezTo>
                      <a:pt x="38982" y="1228"/>
                      <a:pt x="38766" y="1263"/>
                      <a:pt x="38551" y="1263"/>
                    </a:cubicBezTo>
                    <a:cubicBezTo>
                      <a:pt x="38381" y="1263"/>
                      <a:pt x="38211" y="1241"/>
                      <a:pt x="38046" y="1193"/>
                    </a:cubicBezTo>
                    <a:cubicBezTo>
                      <a:pt x="37629" y="1071"/>
                      <a:pt x="37276" y="786"/>
                      <a:pt x="37096" y="388"/>
                    </a:cubicBezTo>
                    <a:cubicBezTo>
                      <a:pt x="37081" y="350"/>
                      <a:pt x="37084" y="306"/>
                      <a:pt x="37106" y="272"/>
                    </a:cubicBezTo>
                    <a:cubicBezTo>
                      <a:pt x="35193" y="271"/>
                      <a:pt x="33279" y="268"/>
                      <a:pt x="31366" y="262"/>
                    </a:cubicBezTo>
                    <a:lnTo>
                      <a:pt x="31366" y="262"/>
                    </a:lnTo>
                    <a:cubicBezTo>
                      <a:pt x="31391" y="389"/>
                      <a:pt x="31396" y="520"/>
                      <a:pt x="31381" y="649"/>
                    </a:cubicBezTo>
                    <a:cubicBezTo>
                      <a:pt x="31372" y="722"/>
                      <a:pt x="31306" y="762"/>
                      <a:pt x="31239" y="762"/>
                    </a:cubicBezTo>
                    <a:cubicBezTo>
                      <a:pt x="31236" y="762"/>
                      <a:pt x="31232" y="762"/>
                      <a:pt x="31229" y="761"/>
                    </a:cubicBezTo>
                    <a:cubicBezTo>
                      <a:pt x="30823" y="734"/>
                      <a:pt x="30516" y="534"/>
                      <a:pt x="30274" y="256"/>
                    </a:cubicBezTo>
                    <a:lnTo>
                      <a:pt x="29929" y="255"/>
                    </a:lnTo>
                    <a:lnTo>
                      <a:pt x="29929" y="255"/>
                    </a:lnTo>
                    <a:cubicBezTo>
                      <a:pt x="29933" y="261"/>
                      <a:pt x="29937" y="266"/>
                      <a:pt x="29942" y="272"/>
                    </a:cubicBezTo>
                    <a:cubicBezTo>
                      <a:pt x="30213" y="683"/>
                      <a:pt x="30298" y="1190"/>
                      <a:pt x="30173" y="1666"/>
                    </a:cubicBezTo>
                    <a:cubicBezTo>
                      <a:pt x="30158" y="1723"/>
                      <a:pt x="30110" y="1782"/>
                      <a:pt x="30046" y="1782"/>
                    </a:cubicBezTo>
                    <a:cubicBezTo>
                      <a:pt x="30038" y="1782"/>
                      <a:pt x="30030" y="1781"/>
                      <a:pt x="30021" y="1779"/>
                    </a:cubicBezTo>
                    <a:cubicBezTo>
                      <a:pt x="29579" y="1669"/>
                      <a:pt x="29193" y="1400"/>
                      <a:pt x="28937" y="1024"/>
                    </a:cubicBezTo>
                    <a:cubicBezTo>
                      <a:pt x="28810" y="837"/>
                      <a:pt x="28720" y="629"/>
                      <a:pt x="28671" y="410"/>
                    </a:cubicBezTo>
                    <a:cubicBezTo>
                      <a:pt x="28659" y="356"/>
                      <a:pt x="28651" y="304"/>
                      <a:pt x="28645" y="251"/>
                    </a:cubicBezTo>
                    <a:cubicBezTo>
                      <a:pt x="28301" y="249"/>
                      <a:pt x="27959" y="248"/>
                      <a:pt x="27615" y="246"/>
                    </a:cubicBezTo>
                    <a:cubicBezTo>
                      <a:pt x="27509" y="340"/>
                      <a:pt x="27404" y="437"/>
                      <a:pt x="27300" y="535"/>
                    </a:cubicBezTo>
                    <a:cubicBezTo>
                      <a:pt x="27307" y="545"/>
                      <a:pt x="27312" y="555"/>
                      <a:pt x="27317" y="567"/>
                    </a:cubicBezTo>
                    <a:cubicBezTo>
                      <a:pt x="27693" y="655"/>
                      <a:pt x="28052" y="825"/>
                      <a:pt x="28326" y="1105"/>
                    </a:cubicBezTo>
                    <a:cubicBezTo>
                      <a:pt x="28630" y="1415"/>
                      <a:pt x="28799" y="1835"/>
                      <a:pt x="28760" y="2271"/>
                    </a:cubicBezTo>
                    <a:cubicBezTo>
                      <a:pt x="28756" y="2334"/>
                      <a:pt x="28692" y="2386"/>
                      <a:pt x="28630" y="2386"/>
                    </a:cubicBezTo>
                    <a:cubicBezTo>
                      <a:pt x="28623" y="2386"/>
                      <a:pt x="28616" y="2385"/>
                      <a:pt x="28609" y="2384"/>
                    </a:cubicBezTo>
                    <a:cubicBezTo>
                      <a:pt x="27805" y="2234"/>
                      <a:pt x="27188" y="1592"/>
                      <a:pt x="27074" y="790"/>
                    </a:cubicBezTo>
                    <a:cubicBezTo>
                      <a:pt x="27070" y="790"/>
                      <a:pt x="27066" y="789"/>
                      <a:pt x="27063" y="788"/>
                    </a:cubicBezTo>
                    <a:cubicBezTo>
                      <a:pt x="27055" y="787"/>
                      <a:pt x="27049" y="786"/>
                      <a:pt x="27042" y="784"/>
                    </a:cubicBezTo>
                    <a:cubicBezTo>
                      <a:pt x="26543" y="1282"/>
                      <a:pt x="26077" y="1814"/>
                      <a:pt x="25648" y="2374"/>
                    </a:cubicBezTo>
                    <a:cubicBezTo>
                      <a:pt x="25620" y="2411"/>
                      <a:pt x="25584" y="2426"/>
                      <a:pt x="25550" y="2426"/>
                    </a:cubicBezTo>
                    <a:cubicBezTo>
                      <a:pt x="25453" y="2426"/>
                      <a:pt x="25360" y="2309"/>
                      <a:pt x="25437" y="2209"/>
                    </a:cubicBezTo>
                    <a:cubicBezTo>
                      <a:pt x="25890" y="1617"/>
                      <a:pt x="26382" y="1056"/>
                      <a:pt x="26912" y="531"/>
                    </a:cubicBezTo>
                    <a:cubicBezTo>
                      <a:pt x="26887" y="503"/>
                      <a:pt x="26877" y="466"/>
                      <a:pt x="26882" y="429"/>
                    </a:cubicBezTo>
                    <a:cubicBezTo>
                      <a:pt x="26889" y="366"/>
                      <a:pt x="26883" y="302"/>
                      <a:pt x="26866" y="242"/>
                    </a:cubicBezTo>
                    <a:cubicBezTo>
                      <a:pt x="24885" y="230"/>
                      <a:pt x="22904" y="215"/>
                      <a:pt x="20923" y="196"/>
                    </a:cubicBezTo>
                    <a:lnTo>
                      <a:pt x="20923" y="196"/>
                    </a:lnTo>
                    <a:cubicBezTo>
                      <a:pt x="20931" y="220"/>
                      <a:pt x="20941" y="245"/>
                      <a:pt x="20949" y="269"/>
                    </a:cubicBezTo>
                    <a:cubicBezTo>
                      <a:pt x="20975" y="342"/>
                      <a:pt x="20928" y="450"/>
                      <a:pt x="20839" y="450"/>
                    </a:cubicBezTo>
                    <a:cubicBezTo>
                      <a:pt x="20839" y="450"/>
                      <a:pt x="20838" y="450"/>
                      <a:pt x="20838" y="450"/>
                    </a:cubicBezTo>
                    <a:cubicBezTo>
                      <a:pt x="20585" y="445"/>
                      <a:pt x="20369" y="314"/>
                      <a:pt x="20156" y="188"/>
                    </a:cubicBezTo>
                    <a:lnTo>
                      <a:pt x="19598" y="183"/>
                    </a:lnTo>
                    <a:lnTo>
                      <a:pt x="19598" y="183"/>
                    </a:lnTo>
                    <a:cubicBezTo>
                      <a:pt x="19678" y="272"/>
                      <a:pt x="19749" y="370"/>
                      <a:pt x="19811" y="473"/>
                    </a:cubicBezTo>
                    <a:cubicBezTo>
                      <a:pt x="20104" y="971"/>
                      <a:pt x="20203" y="1550"/>
                      <a:pt x="20290" y="2112"/>
                    </a:cubicBezTo>
                    <a:cubicBezTo>
                      <a:pt x="20303" y="2193"/>
                      <a:pt x="20229" y="2259"/>
                      <a:pt x="20153" y="2259"/>
                    </a:cubicBezTo>
                    <a:cubicBezTo>
                      <a:pt x="20147" y="2259"/>
                      <a:pt x="20141" y="2258"/>
                      <a:pt x="20135" y="2257"/>
                    </a:cubicBezTo>
                    <a:cubicBezTo>
                      <a:pt x="19898" y="2221"/>
                      <a:pt x="19671" y="2054"/>
                      <a:pt x="19497" y="1897"/>
                    </a:cubicBezTo>
                    <a:cubicBezTo>
                      <a:pt x="19319" y="1735"/>
                      <a:pt x="19168" y="1546"/>
                      <a:pt x="19050" y="1337"/>
                    </a:cubicBezTo>
                    <a:cubicBezTo>
                      <a:pt x="18846" y="977"/>
                      <a:pt x="18737" y="580"/>
                      <a:pt x="18696" y="173"/>
                    </a:cubicBezTo>
                    <a:lnTo>
                      <a:pt x="18268" y="169"/>
                    </a:lnTo>
                    <a:lnTo>
                      <a:pt x="18268" y="169"/>
                    </a:lnTo>
                    <a:cubicBezTo>
                      <a:pt x="18289" y="197"/>
                      <a:pt x="18299" y="233"/>
                      <a:pt x="18293" y="267"/>
                    </a:cubicBezTo>
                    <a:cubicBezTo>
                      <a:pt x="18290" y="286"/>
                      <a:pt x="18289" y="304"/>
                      <a:pt x="18288" y="321"/>
                    </a:cubicBezTo>
                    <a:cubicBezTo>
                      <a:pt x="18303" y="339"/>
                      <a:pt x="18313" y="361"/>
                      <a:pt x="18317" y="383"/>
                    </a:cubicBezTo>
                    <a:cubicBezTo>
                      <a:pt x="18333" y="464"/>
                      <a:pt x="18343" y="545"/>
                      <a:pt x="18346" y="626"/>
                    </a:cubicBezTo>
                    <a:cubicBezTo>
                      <a:pt x="18396" y="758"/>
                      <a:pt x="18471" y="884"/>
                      <a:pt x="18537" y="1005"/>
                    </a:cubicBezTo>
                    <a:cubicBezTo>
                      <a:pt x="18924" y="1711"/>
                      <a:pt x="19016" y="2540"/>
                      <a:pt x="18790" y="3313"/>
                    </a:cubicBezTo>
                    <a:cubicBezTo>
                      <a:pt x="18771" y="3378"/>
                      <a:pt x="18721" y="3424"/>
                      <a:pt x="18659" y="3424"/>
                    </a:cubicBezTo>
                    <a:cubicBezTo>
                      <a:pt x="18641" y="3424"/>
                      <a:pt x="18622" y="3420"/>
                      <a:pt x="18602" y="3412"/>
                    </a:cubicBezTo>
                    <a:cubicBezTo>
                      <a:pt x="18364" y="3310"/>
                      <a:pt x="18257" y="3061"/>
                      <a:pt x="18175" y="2832"/>
                    </a:cubicBezTo>
                    <a:cubicBezTo>
                      <a:pt x="18084" y="2584"/>
                      <a:pt x="18026" y="2324"/>
                      <a:pt x="17999" y="2062"/>
                    </a:cubicBezTo>
                    <a:cubicBezTo>
                      <a:pt x="17973" y="1788"/>
                      <a:pt x="17986" y="1516"/>
                      <a:pt x="18023" y="1245"/>
                    </a:cubicBezTo>
                    <a:cubicBezTo>
                      <a:pt x="18049" y="1050"/>
                      <a:pt x="18081" y="856"/>
                      <a:pt x="18078" y="660"/>
                    </a:cubicBezTo>
                    <a:cubicBezTo>
                      <a:pt x="18069" y="637"/>
                      <a:pt x="18063" y="614"/>
                      <a:pt x="18057" y="590"/>
                    </a:cubicBezTo>
                    <a:cubicBezTo>
                      <a:pt x="17920" y="882"/>
                      <a:pt x="17770" y="1165"/>
                      <a:pt x="17605" y="1441"/>
                    </a:cubicBezTo>
                    <a:cubicBezTo>
                      <a:pt x="17626" y="1462"/>
                      <a:pt x="17640" y="1492"/>
                      <a:pt x="17641" y="1523"/>
                    </a:cubicBezTo>
                    <a:cubicBezTo>
                      <a:pt x="17686" y="2137"/>
                      <a:pt x="17493" y="2804"/>
                      <a:pt x="17039" y="3238"/>
                    </a:cubicBezTo>
                    <a:cubicBezTo>
                      <a:pt x="16815" y="3451"/>
                      <a:pt x="16545" y="3572"/>
                      <a:pt x="16250" y="3657"/>
                    </a:cubicBezTo>
                    <a:cubicBezTo>
                      <a:pt x="15964" y="3739"/>
                      <a:pt x="15677" y="3820"/>
                      <a:pt x="15380" y="3820"/>
                    </a:cubicBezTo>
                    <a:cubicBezTo>
                      <a:pt x="15359" y="3820"/>
                      <a:pt x="15338" y="3820"/>
                      <a:pt x="15317" y="3819"/>
                    </a:cubicBezTo>
                    <a:cubicBezTo>
                      <a:pt x="15221" y="3816"/>
                      <a:pt x="15193" y="3702"/>
                      <a:pt x="15218" y="3631"/>
                    </a:cubicBezTo>
                    <a:cubicBezTo>
                      <a:pt x="15481" y="2886"/>
                      <a:pt x="15991" y="2254"/>
                      <a:pt x="16663" y="1839"/>
                    </a:cubicBezTo>
                    <a:cubicBezTo>
                      <a:pt x="16864" y="1717"/>
                      <a:pt x="17085" y="1628"/>
                      <a:pt x="17270" y="1483"/>
                    </a:cubicBezTo>
                    <a:cubicBezTo>
                      <a:pt x="17436" y="1223"/>
                      <a:pt x="17588" y="955"/>
                      <a:pt x="17726" y="678"/>
                    </a:cubicBezTo>
                    <a:lnTo>
                      <a:pt x="17726" y="678"/>
                    </a:lnTo>
                    <a:cubicBezTo>
                      <a:pt x="17521" y="844"/>
                      <a:pt x="17317" y="1013"/>
                      <a:pt x="17072" y="1117"/>
                    </a:cubicBezTo>
                    <a:cubicBezTo>
                      <a:pt x="16823" y="1223"/>
                      <a:pt x="16557" y="1258"/>
                      <a:pt x="16289" y="1258"/>
                    </a:cubicBezTo>
                    <a:cubicBezTo>
                      <a:pt x="16014" y="1258"/>
                      <a:pt x="15736" y="1221"/>
                      <a:pt x="15469" y="1182"/>
                    </a:cubicBezTo>
                    <a:cubicBezTo>
                      <a:pt x="15403" y="1173"/>
                      <a:pt x="15339" y="1096"/>
                      <a:pt x="15359" y="1028"/>
                    </a:cubicBezTo>
                    <a:cubicBezTo>
                      <a:pt x="15478" y="623"/>
                      <a:pt x="15810" y="337"/>
                      <a:pt x="16208" y="211"/>
                    </a:cubicBezTo>
                    <a:cubicBezTo>
                      <a:pt x="16296" y="183"/>
                      <a:pt x="16387" y="162"/>
                      <a:pt x="16480" y="149"/>
                    </a:cubicBezTo>
                    <a:cubicBezTo>
                      <a:pt x="15743" y="141"/>
                      <a:pt x="15006" y="131"/>
                      <a:pt x="14270" y="121"/>
                    </a:cubicBezTo>
                    <a:lnTo>
                      <a:pt x="14270" y="121"/>
                    </a:lnTo>
                    <a:cubicBezTo>
                      <a:pt x="14321" y="364"/>
                      <a:pt x="14349" y="613"/>
                      <a:pt x="14371" y="859"/>
                    </a:cubicBezTo>
                    <a:cubicBezTo>
                      <a:pt x="14377" y="928"/>
                      <a:pt x="14320" y="1010"/>
                      <a:pt x="14246" y="1010"/>
                    </a:cubicBezTo>
                    <a:cubicBezTo>
                      <a:pt x="14237" y="1010"/>
                      <a:pt x="14227" y="1009"/>
                      <a:pt x="14217" y="1006"/>
                    </a:cubicBezTo>
                    <a:cubicBezTo>
                      <a:pt x="13956" y="934"/>
                      <a:pt x="13771" y="730"/>
                      <a:pt x="13583" y="545"/>
                    </a:cubicBezTo>
                    <a:cubicBezTo>
                      <a:pt x="13444" y="407"/>
                      <a:pt x="13307" y="264"/>
                      <a:pt x="13189" y="108"/>
                    </a:cubicBezTo>
                    <a:lnTo>
                      <a:pt x="12870" y="102"/>
                    </a:lnTo>
                    <a:lnTo>
                      <a:pt x="12870" y="102"/>
                    </a:lnTo>
                    <a:cubicBezTo>
                      <a:pt x="13024" y="305"/>
                      <a:pt x="13145" y="526"/>
                      <a:pt x="13216" y="774"/>
                    </a:cubicBezTo>
                    <a:cubicBezTo>
                      <a:pt x="13377" y="1328"/>
                      <a:pt x="13329" y="1914"/>
                      <a:pt x="13273" y="2479"/>
                    </a:cubicBezTo>
                    <a:cubicBezTo>
                      <a:pt x="13267" y="2549"/>
                      <a:pt x="13203" y="2592"/>
                      <a:pt x="13139" y="2592"/>
                    </a:cubicBezTo>
                    <a:cubicBezTo>
                      <a:pt x="13122" y="2592"/>
                      <a:pt x="13104" y="2589"/>
                      <a:pt x="13087" y="2582"/>
                    </a:cubicBezTo>
                    <a:cubicBezTo>
                      <a:pt x="12866" y="2488"/>
                      <a:pt x="12689" y="2270"/>
                      <a:pt x="12559" y="2074"/>
                    </a:cubicBezTo>
                    <a:cubicBezTo>
                      <a:pt x="12427" y="1873"/>
                      <a:pt x="12327" y="1652"/>
                      <a:pt x="12264" y="1421"/>
                    </a:cubicBezTo>
                    <a:cubicBezTo>
                      <a:pt x="12148" y="985"/>
                      <a:pt x="12151" y="533"/>
                      <a:pt x="12229" y="94"/>
                    </a:cubicBezTo>
                    <a:lnTo>
                      <a:pt x="11793" y="87"/>
                    </a:lnTo>
                    <a:lnTo>
                      <a:pt x="11793" y="87"/>
                    </a:lnTo>
                    <a:cubicBezTo>
                      <a:pt x="11812" y="121"/>
                      <a:pt x="11814" y="162"/>
                      <a:pt x="11798" y="197"/>
                    </a:cubicBezTo>
                    <a:cubicBezTo>
                      <a:pt x="11791" y="214"/>
                      <a:pt x="11785" y="231"/>
                      <a:pt x="11780" y="248"/>
                    </a:cubicBezTo>
                    <a:cubicBezTo>
                      <a:pt x="11789" y="269"/>
                      <a:pt x="11795" y="291"/>
                      <a:pt x="11793" y="315"/>
                    </a:cubicBezTo>
                    <a:cubicBezTo>
                      <a:pt x="11789" y="396"/>
                      <a:pt x="11778" y="478"/>
                      <a:pt x="11761" y="556"/>
                    </a:cubicBezTo>
                    <a:cubicBezTo>
                      <a:pt x="11776" y="698"/>
                      <a:pt x="11819" y="838"/>
                      <a:pt x="11852" y="972"/>
                    </a:cubicBezTo>
                    <a:cubicBezTo>
                      <a:pt x="12052" y="1751"/>
                      <a:pt x="11934" y="2578"/>
                      <a:pt x="11523" y="3270"/>
                    </a:cubicBezTo>
                    <a:cubicBezTo>
                      <a:pt x="11495" y="3319"/>
                      <a:pt x="11448" y="3349"/>
                      <a:pt x="11399" y="3349"/>
                    </a:cubicBezTo>
                    <a:cubicBezTo>
                      <a:pt x="11371" y="3349"/>
                      <a:pt x="11343" y="3340"/>
                      <a:pt x="11316" y="3319"/>
                    </a:cubicBezTo>
                    <a:cubicBezTo>
                      <a:pt x="11111" y="3161"/>
                      <a:pt x="11071" y="2894"/>
                      <a:pt x="11047" y="2652"/>
                    </a:cubicBezTo>
                    <a:cubicBezTo>
                      <a:pt x="11022" y="2388"/>
                      <a:pt x="11029" y="2122"/>
                      <a:pt x="11068" y="1862"/>
                    </a:cubicBezTo>
                    <a:cubicBezTo>
                      <a:pt x="11110" y="1591"/>
                      <a:pt x="11191" y="1330"/>
                      <a:pt x="11294" y="1076"/>
                    </a:cubicBezTo>
                    <a:cubicBezTo>
                      <a:pt x="11368" y="893"/>
                      <a:pt x="11447" y="714"/>
                      <a:pt x="11493" y="524"/>
                    </a:cubicBezTo>
                    <a:cubicBezTo>
                      <a:pt x="11490" y="500"/>
                      <a:pt x="11489" y="475"/>
                      <a:pt x="11489" y="451"/>
                    </a:cubicBezTo>
                    <a:cubicBezTo>
                      <a:pt x="11285" y="699"/>
                      <a:pt x="11068" y="937"/>
                      <a:pt x="10840" y="1162"/>
                    </a:cubicBezTo>
                    <a:cubicBezTo>
                      <a:pt x="10856" y="1189"/>
                      <a:pt x="10861" y="1221"/>
                      <a:pt x="10855" y="1250"/>
                    </a:cubicBezTo>
                    <a:cubicBezTo>
                      <a:pt x="10745" y="1856"/>
                      <a:pt x="10393" y="2455"/>
                      <a:pt x="9845" y="2762"/>
                    </a:cubicBezTo>
                    <a:cubicBezTo>
                      <a:pt x="9575" y="2914"/>
                      <a:pt x="9282" y="2964"/>
                      <a:pt x="8976" y="2973"/>
                    </a:cubicBezTo>
                    <a:cubicBezTo>
                      <a:pt x="8885" y="2976"/>
                      <a:pt x="8794" y="2978"/>
                      <a:pt x="8704" y="2978"/>
                    </a:cubicBezTo>
                    <a:cubicBezTo>
                      <a:pt x="8477" y="2978"/>
                      <a:pt x="8251" y="2963"/>
                      <a:pt x="8032" y="2897"/>
                    </a:cubicBezTo>
                    <a:cubicBezTo>
                      <a:pt x="7941" y="2871"/>
                      <a:pt x="7942" y="2754"/>
                      <a:pt x="7983" y="2691"/>
                    </a:cubicBezTo>
                    <a:cubicBezTo>
                      <a:pt x="8422" y="2035"/>
                      <a:pt x="9073" y="1549"/>
                      <a:pt x="9827" y="1314"/>
                    </a:cubicBezTo>
                    <a:cubicBezTo>
                      <a:pt x="10052" y="1246"/>
                      <a:pt x="10288" y="1214"/>
                      <a:pt x="10504" y="1120"/>
                    </a:cubicBezTo>
                    <a:cubicBezTo>
                      <a:pt x="10728" y="910"/>
                      <a:pt x="10943" y="688"/>
                      <a:pt x="11145" y="454"/>
                    </a:cubicBezTo>
                    <a:lnTo>
                      <a:pt x="11145" y="454"/>
                    </a:lnTo>
                    <a:cubicBezTo>
                      <a:pt x="10906" y="565"/>
                      <a:pt x="10667" y="676"/>
                      <a:pt x="10403" y="717"/>
                    </a:cubicBezTo>
                    <a:cubicBezTo>
                      <a:pt x="10321" y="729"/>
                      <a:pt x="10240" y="735"/>
                      <a:pt x="10159" y="735"/>
                    </a:cubicBezTo>
                    <a:cubicBezTo>
                      <a:pt x="9701" y="735"/>
                      <a:pt x="9251" y="554"/>
                      <a:pt x="8833" y="382"/>
                    </a:cubicBezTo>
                    <a:cubicBezTo>
                      <a:pt x="8773" y="356"/>
                      <a:pt x="8729" y="266"/>
                      <a:pt x="8766" y="205"/>
                    </a:cubicBezTo>
                    <a:cubicBezTo>
                      <a:pt x="8800" y="148"/>
                      <a:pt x="8839" y="94"/>
                      <a:pt x="8884" y="43"/>
                    </a:cubicBezTo>
                    <a:cubicBezTo>
                      <a:pt x="8031" y="30"/>
                      <a:pt x="7178" y="15"/>
                      <a:pt x="63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4" name="Google Shape;6794;p64"/>
              <p:cNvSpPr/>
              <p:nvPr/>
            </p:nvSpPr>
            <p:spPr>
              <a:xfrm>
                <a:off x="4156475" y="336200"/>
                <a:ext cx="303800" cy="326000"/>
              </a:xfrm>
              <a:custGeom>
                <a:avLst/>
                <a:gdLst/>
                <a:ahLst/>
                <a:cxnLst/>
                <a:rect l="l" t="t" r="r" b="b"/>
                <a:pathLst>
                  <a:path w="12152" h="13040" extrusionOk="0">
                    <a:moveTo>
                      <a:pt x="3139" y="1"/>
                    </a:moveTo>
                    <a:cubicBezTo>
                      <a:pt x="3096" y="1"/>
                      <a:pt x="3053" y="20"/>
                      <a:pt x="3033" y="65"/>
                    </a:cubicBezTo>
                    <a:cubicBezTo>
                      <a:pt x="2875" y="419"/>
                      <a:pt x="2957" y="802"/>
                      <a:pt x="3024" y="1170"/>
                    </a:cubicBezTo>
                    <a:cubicBezTo>
                      <a:pt x="3094" y="1547"/>
                      <a:pt x="3194" y="1924"/>
                      <a:pt x="3398" y="2253"/>
                    </a:cubicBezTo>
                    <a:cubicBezTo>
                      <a:pt x="3658" y="2674"/>
                      <a:pt x="4080" y="3018"/>
                      <a:pt x="4306" y="3461"/>
                    </a:cubicBezTo>
                    <a:cubicBezTo>
                      <a:pt x="4041" y="3211"/>
                      <a:pt x="3772" y="2964"/>
                      <a:pt x="3500" y="2722"/>
                    </a:cubicBezTo>
                    <a:cubicBezTo>
                      <a:pt x="3381" y="2615"/>
                      <a:pt x="3261" y="2510"/>
                      <a:pt x="3139" y="2406"/>
                    </a:cubicBezTo>
                    <a:cubicBezTo>
                      <a:pt x="3149" y="2378"/>
                      <a:pt x="3148" y="2349"/>
                      <a:pt x="3136" y="2323"/>
                    </a:cubicBezTo>
                    <a:cubicBezTo>
                      <a:pt x="2644" y="1078"/>
                      <a:pt x="1356" y="549"/>
                      <a:pt x="191" y="112"/>
                    </a:cubicBezTo>
                    <a:cubicBezTo>
                      <a:pt x="179" y="107"/>
                      <a:pt x="166" y="105"/>
                      <a:pt x="154" y="105"/>
                    </a:cubicBezTo>
                    <a:cubicBezTo>
                      <a:pt x="72" y="105"/>
                      <a:pt x="1" y="196"/>
                      <a:pt x="26" y="275"/>
                    </a:cubicBezTo>
                    <a:cubicBezTo>
                      <a:pt x="239" y="920"/>
                      <a:pt x="625" y="1504"/>
                      <a:pt x="1143" y="1945"/>
                    </a:cubicBezTo>
                    <a:cubicBezTo>
                      <a:pt x="1406" y="2170"/>
                      <a:pt x="1706" y="2383"/>
                      <a:pt x="2042" y="2483"/>
                    </a:cubicBezTo>
                    <a:cubicBezTo>
                      <a:pt x="2354" y="2575"/>
                      <a:pt x="2766" y="2491"/>
                      <a:pt x="3033" y="2704"/>
                    </a:cubicBezTo>
                    <a:cubicBezTo>
                      <a:pt x="3055" y="2722"/>
                      <a:pt x="3082" y="2732"/>
                      <a:pt x="3110" y="2735"/>
                    </a:cubicBezTo>
                    <a:cubicBezTo>
                      <a:pt x="3710" y="3261"/>
                      <a:pt x="4293" y="3806"/>
                      <a:pt x="4859" y="4372"/>
                    </a:cubicBezTo>
                    <a:cubicBezTo>
                      <a:pt x="4827" y="4368"/>
                      <a:pt x="4795" y="4364"/>
                      <a:pt x="4763" y="4361"/>
                    </a:cubicBezTo>
                    <a:cubicBezTo>
                      <a:pt x="4669" y="4353"/>
                      <a:pt x="4576" y="4346"/>
                      <a:pt x="4483" y="4340"/>
                    </a:cubicBezTo>
                    <a:cubicBezTo>
                      <a:pt x="3848" y="3667"/>
                      <a:pt x="2976" y="3044"/>
                      <a:pt x="2042" y="3044"/>
                    </a:cubicBezTo>
                    <a:cubicBezTo>
                      <a:pt x="1797" y="3044"/>
                      <a:pt x="1547" y="3087"/>
                      <a:pt x="1296" y="3183"/>
                    </a:cubicBezTo>
                    <a:cubicBezTo>
                      <a:pt x="1213" y="3214"/>
                      <a:pt x="1150" y="3337"/>
                      <a:pt x="1236" y="3406"/>
                    </a:cubicBezTo>
                    <a:cubicBezTo>
                      <a:pt x="1849" y="3900"/>
                      <a:pt x="2560" y="4256"/>
                      <a:pt x="3321" y="4450"/>
                    </a:cubicBezTo>
                    <a:cubicBezTo>
                      <a:pt x="3693" y="4543"/>
                      <a:pt x="4073" y="4596"/>
                      <a:pt x="4455" y="4611"/>
                    </a:cubicBezTo>
                    <a:cubicBezTo>
                      <a:pt x="4692" y="4622"/>
                      <a:pt x="4996" y="4616"/>
                      <a:pt x="5219" y="4738"/>
                    </a:cubicBezTo>
                    <a:cubicBezTo>
                      <a:pt x="5290" y="4811"/>
                      <a:pt x="5360" y="4883"/>
                      <a:pt x="5431" y="4957"/>
                    </a:cubicBezTo>
                    <a:cubicBezTo>
                      <a:pt x="5873" y="5419"/>
                      <a:pt x="6302" y="5894"/>
                      <a:pt x="6719" y="6380"/>
                    </a:cubicBezTo>
                    <a:cubicBezTo>
                      <a:pt x="6566" y="6337"/>
                      <a:pt x="6408" y="6312"/>
                      <a:pt x="6248" y="6308"/>
                    </a:cubicBezTo>
                    <a:cubicBezTo>
                      <a:pt x="6240" y="6294"/>
                      <a:pt x="6229" y="6281"/>
                      <a:pt x="6216" y="6272"/>
                    </a:cubicBezTo>
                    <a:cubicBezTo>
                      <a:pt x="5640" y="5802"/>
                      <a:pt x="4956" y="5633"/>
                      <a:pt x="4255" y="5633"/>
                    </a:cubicBezTo>
                    <a:cubicBezTo>
                      <a:pt x="3668" y="5633"/>
                      <a:pt x="3068" y="5752"/>
                      <a:pt x="2509" y="5912"/>
                    </a:cubicBezTo>
                    <a:cubicBezTo>
                      <a:pt x="2394" y="5945"/>
                      <a:pt x="2381" y="6094"/>
                      <a:pt x="2477" y="6157"/>
                    </a:cubicBezTo>
                    <a:cubicBezTo>
                      <a:pt x="2824" y="6384"/>
                      <a:pt x="3177" y="6613"/>
                      <a:pt x="3573" y="6744"/>
                    </a:cubicBezTo>
                    <a:cubicBezTo>
                      <a:pt x="3790" y="6816"/>
                      <a:pt x="4011" y="6845"/>
                      <a:pt x="4232" y="6845"/>
                    </a:cubicBezTo>
                    <a:cubicBezTo>
                      <a:pt x="4449" y="6845"/>
                      <a:pt x="4666" y="6817"/>
                      <a:pt x="4883" y="6776"/>
                    </a:cubicBezTo>
                    <a:cubicBezTo>
                      <a:pt x="5274" y="6700"/>
                      <a:pt x="5739" y="6566"/>
                      <a:pt x="6176" y="6566"/>
                    </a:cubicBezTo>
                    <a:cubicBezTo>
                      <a:pt x="6520" y="6566"/>
                      <a:pt x="6847" y="6649"/>
                      <a:pt x="7105" y="6911"/>
                    </a:cubicBezTo>
                    <a:cubicBezTo>
                      <a:pt x="7128" y="6935"/>
                      <a:pt x="7160" y="6950"/>
                      <a:pt x="7194" y="6950"/>
                    </a:cubicBezTo>
                    <a:cubicBezTo>
                      <a:pt x="7195" y="6950"/>
                      <a:pt x="7196" y="6950"/>
                      <a:pt x="7197" y="6950"/>
                    </a:cubicBezTo>
                    <a:cubicBezTo>
                      <a:pt x="7523" y="7345"/>
                      <a:pt x="7840" y="7748"/>
                      <a:pt x="8149" y="8157"/>
                    </a:cubicBezTo>
                    <a:cubicBezTo>
                      <a:pt x="8044" y="8126"/>
                      <a:pt x="7936" y="8111"/>
                      <a:pt x="7828" y="8111"/>
                    </a:cubicBezTo>
                    <a:cubicBezTo>
                      <a:pt x="7809" y="8111"/>
                      <a:pt x="7790" y="8111"/>
                      <a:pt x="7771" y="8112"/>
                    </a:cubicBezTo>
                    <a:cubicBezTo>
                      <a:pt x="7716" y="8115"/>
                      <a:pt x="7662" y="8122"/>
                      <a:pt x="7609" y="8131"/>
                    </a:cubicBezTo>
                    <a:cubicBezTo>
                      <a:pt x="7609" y="8091"/>
                      <a:pt x="7590" y="8051"/>
                      <a:pt x="7541" y="8028"/>
                    </a:cubicBezTo>
                    <a:cubicBezTo>
                      <a:pt x="7110" y="7816"/>
                      <a:pt x="6636" y="7710"/>
                      <a:pt x="6162" y="7710"/>
                    </a:cubicBezTo>
                    <a:cubicBezTo>
                      <a:pt x="5598" y="7710"/>
                      <a:pt x="5034" y="7860"/>
                      <a:pt x="4544" y="8160"/>
                    </a:cubicBezTo>
                    <a:cubicBezTo>
                      <a:pt x="4467" y="8207"/>
                      <a:pt x="4448" y="8348"/>
                      <a:pt x="4544" y="8391"/>
                    </a:cubicBezTo>
                    <a:cubicBezTo>
                      <a:pt x="5025" y="8600"/>
                      <a:pt x="5542" y="8712"/>
                      <a:pt x="6064" y="8712"/>
                    </a:cubicBezTo>
                    <a:cubicBezTo>
                      <a:pt x="6216" y="8712"/>
                      <a:pt x="6369" y="8702"/>
                      <a:pt x="6521" y="8683"/>
                    </a:cubicBezTo>
                    <a:cubicBezTo>
                      <a:pt x="6867" y="8639"/>
                      <a:pt x="7178" y="8526"/>
                      <a:pt x="7510" y="8429"/>
                    </a:cubicBezTo>
                    <a:cubicBezTo>
                      <a:pt x="7615" y="8398"/>
                      <a:pt x="7721" y="8382"/>
                      <a:pt x="7826" y="8382"/>
                    </a:cubicBezTo>
                    <a:cubicBezTo>
                      <a:pt x="8042" y="8382"/>
                      <a:pt x="8250" y="8451"/>
                      <a:pt x="8425" y="8603"/>
                    </a:cubicBezTo>
                    <a:cubicBezTo>
                      <a:pt x="8448" y="8622"/>
                      <a:pt x="8474" y="8634"/>
                      <a:pt x="8504" y="8636"/>
                    </a:cubicBezTo>
                    <a:cubicBezTo>
                      <a:pt x="8813" y="9063"/>
                      <a:pt x="9114" y="9495"/>
                      <a:pt x="9407" y="9935"/>
                    </a:cubicBezTo>
                    <a:cubicBezTo>
                      <a:pt x="9323" y="9915"/>
                      <a:pt x="9237" y="9905"/>
                      <a:pt x="9151" y="9905"/>
                    </a:cubicBezTo>
                    <a:cubicBezTo>
                      <a:pt x="9137" y="9894"/>
                      <a:pt x="9121" y="9885"/>
                      <a:pt x="9104" y="9881"/>
                    </a:cubicBezTo>
                    <a:cubicBezTo>
                      <a:pt x="8819" y="9793"/>
                      <a:pt x="8567" y="9631"/>
                      <a:pt x="8294" y="9513"/>
                    </a:cubicBezTo>
                    <a:cubicBezTo>
                      <a:pt x="8051" y="9408"/>
                      <a:pt x="7793" y="9345"/>
                      <a:pt x="7529" y="9326"/>
                    </a:cubicBezTo>
                    <a:cubicBezTo>
                      <a:pt x="7470" y="9322"/>
                      <a:pt x="7412" y="9320"/>
                      <a:pt x="7353" y="9320"/>
                    </a:cubicBezTo>
                    <a:cubicBezTo>
                      <a:pt x="6881" y="9320"/>
                      <a:pt x="6417" y="9460"/>
                      <a:pt x="6022" y="9724"/>
                    </a:cubicBezTo>
                    <a:cubicBezTo>
                      <a:pt x="5923" y="9790"/>
                      <a:pt x="5943" y="9929"/>
                      <a:pt x="6054" y="9967"/>
                    </a:cubicBezTo>
                    <a:cubicBezTo>
                      <a:pt x="6617" y="10168"/>
                      <a:pt x="7201" y="10370"/>
                      <a:pt x="7807" y="10370"/>
                    </a:cubicBezTo>
                    <a:cubicBezTo>
                      <a:pt x="7814" y="10370"/>
                      <a:pt x="7822" y="10370"/>
                      <a:pt x="7830" y="10370"/>
                    </a:cubicBezTo>
                    <a:cubicBezTo>
                      <a:pt x="8127" y="10367"/>
                      <a:pt x="8407" y="10295"/>
                      <a:pt x="8695" y="10228"/>
                    </a:cubicBezTo>
                    <a:cubicBezTo>
                      <a:pt x="8832" y="10196"/>
                      <a:pt x="8975" y="10170"/>
                      <a:pt x="9115" y="10170"/>
                    </a:cubicBezTo>
                    <a:cubicBezTo>
                      <a:pt x="9268" y="10170"/>
                      <a:pt x="9419" y="10201"/>
                      <a:pt x="9556" y="10288"/>
                    </a:cubicBezTo>
                    <a:cubicBezTo>
                      <a:pt x="9576" y="10302"/>
                      <a:pt x="9599" y="10309"/>
                      <a:pt x="9623" y="10309"/>
                    </a:cubicBezTo>
                    <a:cubicBezTo>
                      <a:pt x="9632" y="10309"/>
                      <a:pt x="9640" y="10308"/>
                      <a:pt x="9649" y="10306"/>
                    </a:cubicBezTo>
                    <a:cubicBezTo>
                      <a:pt x="9962" y="10791"/>
                      <a:pt x="10262" y="11282"/>
                      <a:pt x="10550" y="11781"/>
                    </a:cubicBezTo>
                    <a:cubicBezTo>
                      <a:pt x="10517" y="11777"/>
                      <a:pt x="10484" y="11775"/>
                      <a:pt x="10452" y="11775"/>
                    </a:cubicBezTo>
                    <a:cubicBezTo>
                      <a:pt x="10396" y="11775"/>
                      <a:pt x="10341" y="11781"/>
                      <a:pt x="10286" y="11791"/>
                    </a:cubicBezTo>
                    <a:cubicBezTo>
                      <a:pt x="10277" y="11743"/>
                      <a:pt x="10244" y="11703"/>
                      <a:pt x="10198" y="11687"/>
                    </a:cubicBezTo>
                    <a:cubicBezTo>
                      <a:pt x="9720" y="11513"/>
                      <a:pt x="9211" y="11387"/>
                      <a:pt x="8707" y="11387"/>
                    </a:cubicBezTo>
                    <a:cubicBezTo>
                      <a:pt x="8320" y="11387"/>
                      <a:pt x="7936" y="11462"/>
                      <a:pt x="7574" y="11645"/>
                    </a:cubicBezTo>
                    <a:cubicBezTo>
                      <a:pt x="7525" y="11669"/>
                      <a:pt x="7493" y="11744"/>
                      <a:pt x="7512" y="11796"/>
                    </a:cubicBezTo>
                    <a:cubicBezTo>
                      <a:pt x="7600" y="12033"/>
                      <a:pt x="7925" y="12065"/>
                      <a:pt x="8137" y="12123"/>
                    </a:cubicBezTo>
                    <a:cubicBezTo>
                      <a:pt x="8436" y="12206"/>
                      <a:pt x="8742" y="12274"/>
                      <a:pt x="9054" y="12293"/>
                    </a:cubicBezTo>
                    <a:cubicBezTo>
                      <a:pt x="9105" y="12297"/>
                      <a:pt x="9157" y="12298"/>
                      <a:pt x="9209" y="12298"/>
                    </a:cubicBezTo>
                    <a:cubicBezTo>
                      <a:pt x="9454" y="12298"/>
                      <a:pt x="9698" y="12260"/>
                      <a:pt x="9931" y="12178"/>
                    </a:cubicBezTo>
                    <a:cubicBezTo>
                      <a:pt x="10078" y="12125"/>
                      <a:pt x="10266" y="12040"/>
                      <a:pt x="10437" y="12040"/>
                    </a:cubicBezTo>
                    <a:cubicBezTo>
                      <a:pt x="10537" y="12040"/>
                      <a:pt x="10631" y="12069"/>
                      <a:pt x="10708" y="12151"/>
                    </a:cubicBezTo>
                    <a:cubicBezTo>
                      <a:pt x="10728" y="12173"/>
                      <a:pt x="10755" y="12188"/>
                      <a:pt x="10785" y="12191"/>
                    </a:cubicBezTo>
                    <a:cubicBezTo>
                      <a:pt x="10942" y="12472"/>
                      <a:pt x="11096" y="12755"/>
                      <a:pt x="11246" y="13040"/>
                    </a:cubicBezTo>
                    <a:lnTo>
                      <a:pt x="11544" y="13034"/>
                    </a:lnTo>
                    <a:cubicBezTo>
                      <a:pt x="11377" y="12714"/>
                      <a:pt x="11205" y="12397"/>
                      <a:pt x="11028" y="12081"/>
                    </a:cubicBezTo>
                    <a:cubicBezTo>
                      <a:pt x="11032" y="12073"/>
                      <a:pt x="11037" y="12065"/>
                      <a:pt x="11040" y="12057"/>
                    </a:cubicBezTo>
                    <a:cubicBezTo>
                      <a:pt x="11106" y="11877"/>
                      <a:pt x="11106" y="11692"/>
                      <a:pt x="11079" y="11509"/>
                    </a:cubicBezTo>
                    <a:cubicBezTo>
                      <a:pt x="11094" y="11500"/>
                      <a:pt x="11107" y="11489"/>
                      <a:pt x="11117" y="11476"/>
                    </a:cubicBezTo>
                    <a:cubicBezTo>
                      <a:pt x="11773" y="10677"/>
                      <a:pt x="12152" y="9552"/>
                      <a:pt x="11592" y="8595"/>
                    </a:cubicBezTo>
                    <a:cubicBezTo>
                      <a:pt x="11565" y="8552"/>
                      <a:pt x="11521" y="8529"/>
                      <a:pt x="11475" y="8529"/>
                    </a:cubicBezTo>
                    <a:cubicBezTo>
                      <a:pt x="11442" y="8529"/>
                      <a:pt x="11408" y="8542"/>
                      <a:pt x="11381" y="8568"/>
                    </a:cubicBezTo>
                    <a:cubicBezTo>
                      <a:pt x="10967" y="8985"/>
                      <a:pt x="10710" y="9531"/>
                      <a:pt x="10638" y="10114"/>
                    </a:cubicBezTo>
                    <a:cubicBezTo>
                      <a:pt x="10604" y="10398"/>
                      <a:pt x="10617" y="10686"/>
                      <a:pt x="10678" y="10966"/>
                    </a:cubicBezTo>
                    <a:cubicBezTo>
                      <a:pt x="10732" y="11216"/>
                      <a:pt x="10833" y="11473"/>
                      <a:pt x="10828" y="11729"/>
                    </a:cubicBezTo>
                    <a:cubicBezTo>
                      <a:pt x="10547" y="11241"/>
                      <a:pt x="10255" y="10759"/>
                      <a:pt x="9951" y="10285"/>
                    </a:cubicBezTo>
                    <a:cubicBezTo>
                      <a:pt x="9952" y="10281"/>
                      <a:pt x="9953" y="10277"/>
                      <a:pt x="9954" y="10272"/>
                    </a:cubicBezTo>
                    <a:cubicBezTo>
                      <a:pt x="10007" y="10021"/>
                      <a:pt x="10005" y="9773"/>
                      <a:pt x="9983" y="9524"/>
                    </a:cubicBezTo>
                    <a:lnTo>
                      <a:pt x="9983" y="9524"/>
                    </a:lnTo>
                    <a:cubicBezTo>
                      <a:pt x="9992" y="9526"/>
                      <a:pt x="10000" y="9527"/>
                      <a:pt x="10009" y="9527"/>
                    </a:cubicBezTo>
                    <a:cubicBezTo>
                      <a:pt x="10052" y="9527"/>
                      <a:pt x="10094" y="9505"/>
                      <a:pt x="10120" y="9469"/>
                    </a:cubicBezTo>
                    <a:cubicBezTo>
                      <a:pt x="10636" y="8756"/>
                      <a:pt x="10768" y="7797"/>
                      <a:pt x="10464" y="6972"/>
                    </a:cubicBezTo>
                    <a:cubicBezTo>
                      <a:pt x="10443" y="6917"/>
                      <a:pt x="10383" y="6873"/>
                      <a:pt x="10325" y="6873"/>
                    </a:cubicBezTo>
                    <a:cubicBezTo>
                      <a:pt x="10294" y="6873"/>
                      <a:pt x="10264" y="6885"/>
                      <a:pt x="10240" y="6914"/>
                    </a:cubicBezTo>
                    <a:cubicBezTo>
                      <a:pt x="9873" y="7368"/>
                      <a:pt x="9600" y="7851"/>
                      <a:pt x="9606" y="8450"/>
                    </a:cubicBezTo>
                    <a:cubicBezTo>
                      <a:pt x="9610" y="8948"/>
                      <a:pt x="9763" y="9447"/>
                      <a:pt x="9731" y="9945"/>
                    </a:cubicBezTo>
                    <a:cubicBezTo>
                      <a:pt x="9479" y="9561"/>
                      <a:pt x="9220" y="9182"/>
                      <a:pt x="8954" y="8806"/>
                    </a:cubicBezTo>
                    <a:cubicBezTo>
                      <a:pt x="9009" y="8616"/>
                      <a:pt x="8990" y="8430"/>
                      <a:pt x="8937" y="8249"/>
                    </a:cubicBezTo>
                    <a:cubicBezTo>
                      <a:pt x="8950" y="8237"/>
                      <a:pt x="8960" y="8224"/>
                      <a:pt x="8968" y="8208"/>
                    </a:cubicBezTo>
                    <a:cubicBezTo>
                      <a:pt x="9417" y="7262"/>
                      <a:pt x="9439" y="6169"/>
                      <a:pt x="9026" y="5206"/>
                    </a:cubicBezTo>
                    <a:cubicBezTo>
                      <a:pt x="9007" y="5161"/>
                      <a:pt x="8964" y="5140"/>
                      <a:pt x="8919" y="5140"/>
                    </a:cubicBezTo>
                    <a:cubicBezTo>
                      <a:pt x="8870" y="5140"/>
                      <a:pt x="8819" y="5165"/>
                      <a:pt x="8795" y="5206"/>
                    </a:cubicBezTo>
                    <a:cubicBezTo>
                      <a:pt x="8492" y="5738"/>
                      <a:pt x="8264" y="6340"/>
                      <a:pt x="8274" y="6959"/>
                    </a:cubicBezTo>
                    <a:cubicBezTo>
                      <a:pt x="8280" y="7255"/>
                      <a:pt x="8349" y="7538"/>
                      <a:pt x="8467" y="7809"/>
                    </a:cubicBezTo>
                    <a:cubicBezTo>
                      <a:pt x="8559" y="8021"/>
                      <a:pt x="8689" y="8244"/>
                      <a:pt x="8716" y="8477"/>
                    </a:cubicBezTo>
                    <a:cubicBezTo>
                      <a:pt x="8502" y="8182"/>
                      <a:pt x="8284" y="7892"/>
                      <a:pt x="8061" y="7604"/>
                    </a:cubicBezTo>
                    <a:cubicBezTo>
                      <a:pt x="7931" y="7437"/>
                      <a:pt x="7800" y="7271"/>
                      <a:pt x="7667" y="7106"/>
                    </a:cubicBezTo>
                    <a:cubicBezTo>
                      <a:pt x="7724" y="6845"/>
                      <a:pt x="7680" y="6594"/>
                      <a:pt x="7599" y="6347"/>
                    </a:cubicBezTo>
                    <a:cubicBezTo>
                      <a:pt x="8061" y="5308"/>
                      <a:pt x="8029" y="4096"/>
                      <a:pt x="7504" y="3085"/>
                    </a:cubicBezTo>
                    <a:cubicBezTo>
                      <a:pt x="7481" y="3042"/>
                      <a:pt x="7434" y="3020"/>
                      <a:pt x="7387" y="3020"/>
                    </a:cubicBezTo>
                    <a:cubicBezTo>
                      <a:pt x="7340" y="3020"/>
                      <a:pt x="7295" y="3042"/>
                      <a:pt x="7273" y="3085"/>
                    </a:cubicBezTo>
                    <a:cubicBezTo>
                      <a:pt x="6975" y="3686"/>
                      <a:pt x="6850" y="4365"/>
                      <a:pt x="6926" y="5033"/>
                    </a:cubicBezTo>
                    <a:cubicBezTo>
                      <a:pt x="6966" y="5365"/>
                      <a:pt x="7051" y="5689"/>
                      <a:pt x="7178" y="5998"/>
                    </a:cubicBezTo>
                    <a:cubicBezTo>
                      <a:pt x="7284" y="6256"/>
                      <a:pt x="7414" y="6530"/>
                      <a:pt x="7428" y="6810"/>
                    </a:cubicBezTo>
                    <a:cubicBezTo>
                      <a:pt x="7158" y="6481"/>
                      <a:pt x="6883" y="6158"/>
                      <a:pt x="6602" y="5839"/>
                    </a:cubicBezTo>
                    <a:cubicBezTo>
                      <a:pt x="6600" y="5833"/>
                      <a:pt x="6599" y="5827"/>
                      <a:pt x="6597" y="5821"/>
                    </a:cubicBezTo>
                    <a:cubicBezTo>
                      <a:pt x="6500" y="5571"/>
                      <a:pt x="6370" y="5338"/>
                      <a:pt x="6233" y="5110"/>
                    </a:cubicBezTo>
                    <a:cubicBezTo>
                      <a:pt x="6270" y="5087"/>
                      <a:pt x="6294" y="5048"/>
                      <a:pt x="6298" y="5004"/>
                    </a:cubicBezTo>
                    <a:cubicBezTo>
                      <a:pt x="6420" y="3816"/>
                      <a:pt x="6136" y="2621"/>
                      <a:pt x="5493" y="1613"/>
                    </a:cubicBezTo>
                    <a:cubicBezTo>
                      <a:pt x="5466" y="1570"/>
                      <a:pt x="5421" y="1549"/>
                      <a:pt x="5376" y="1549"/>
                    </a:cubicBezTo>
                    <a:cubicBezTo>
                      <a:pt x="5321" y="1549"/>
                      <a:pt x="5266" y="1582"/>
                      <a:pt x="5249" y="1645"/>
                    </a:cubicBezTo>
                    <a:cubicBezTo>
                      <a:pt x="5041" y="2379"/>
                      <a:pt x="5057" y="3158"/>
                      <a:pt x="5293" y="3883"/>
                    </a:cubicBezTo>
                    <a:cubicBezTo>
                      <a:pt x="5438" y="4321"/>
                      <a:pt x="5688" y="4702"/>
                      <a:pt x="5923" y="5091"/>
                    </a:cubicBezTo>
                    <a:cubicBezTo>
                      <a:pt x="5833" y="4995"/>
                      <a:pt x="5743" y="4898"/>
                      <a:pt x="5653" y="4803"/>
                    </a:cubicBezTo>
                    <a:cubicBezTo>
                      <a:pt x="5648" y="4785"/>
                      <a:pt x="5641" y="4768"/>
                      <a:pt x="5629" y="4755"/>
                    </a:cubicBezTo>
                    <a:cubicBezTo>
                      <a:pt x="5569" y="4674"/>
                      <a:pt x="5494" y="4605"/>
                      <a:pt x="5409" y="4549"/>
                    </a:cubicBezTo>
                    <a:cubicBezTo>
                      <a:pt x="5177" y="4310"/>
                      <a:pt x="4941" y="4075"/>
                      <a:pt x="4703" y="3842"/>
                    </a:cubicBezTo>
                    <a:cubicBezTo>
                      <a:pt x="4704" y="3830"/>
                      <a:pt x="4704" y="3816"/>
                      <a:pt x="4702" y="3803"/>
                    </a:cubicBezTo>
                    <a:cubicBezTo>
                      <a:pt x="4659" y="3533"/>
                      <a:pt x="4539" y="3302"/>
                      <a:pt x="4388" y="3089"/>
                    </a:cubicBezTo>
                    <a:cubicBezTo>
                      <a:pt x="4399" y="3071"/>
                      <a:pt x="4407" y="3049"/>
                      <a:pt x="4409" y="3027"/>
                    </a:cubicBezTo>
                    <a:cubicBezTo>
                      <a:pt x="4529" y="1917"/>
                      <a:pt x="4081" y="775"/>
                      <a:pt x="3243" y="38"/>
                    </a:cubicBezTo>
                    <a:cubicBezTo>
                      <a:pt x="3216" y="15"/>
                      <a:pt x="3177" y="1"/>
                      <a:pt x="3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5" name="Google Shape;6795;p64"/>
              <p:cNvSpPr/>
              <p:nvPr/>
            </p:nvSpPr>
            <p:spPr>
              <a:xfrm>
                <a:off x="4664600" y="452250"/>
                <a:ext cx="374175" cy="198650"/>
              </a:xfrm>
              <a:custGeom>
                <a:avLst/>
                <a:gdLst/>
                <a:ahLst/>
                <a:cxnLst/>
                <a:rect l="l" t="t" r="r" b="b"/>
                <a:pathLst>
                  <a:path w="14967" h="7946" extrusionOk="0">
                    <a:moveTo>
                      <a:pt x="2879" y="0"/>
                    </a:moveTo>
                    <a:cubicBezTo>
                      <a:pt x="2813" y="0"/>
                      <a:pt x="2743" y="41"/>
                      <a:pt x="2742" y="115"/>
                    </a:cubicBezTo>
                    <a:cubicBezTo>
                      <a:pt x="2737" y="503"/>
                      <a:pt x="2963" y="822"/>
                      <a:pt x="3171" y="1133"/>
                    </a:cubicBezTo>
                    <a:cubicBezTo>
                      <a:pt x="3383" y="1452"/>
                      <a:pt x="3625" y="1759"/>
                      <a:pt x="3943" y="1982"/>
                    </a:cubicBezTo>
                    <a:cubicBezTo>
                      <a:pt x="4348" y="2264"/>
                      <a:pt x="4872" y="2414"/>
                      <a:pt x="5253" y="2731"/>
                    </a:cubicBezTo>
                    <a:cubicBezTo>
                      <a:pt x="4911" y="2607"/>
                      <a:pt x="4567" y="2486"/>
                      <a:pt x="4221" y="2371"/>
                    </a:cubicBezTo>
                    <a:cubicBezTo>
                      <a:pt x="4069" y="2321"/>
                      <a:pt x="3918" y="2271"/>
                      <a:pt x="3765" y="2223"/>
                    </a:cubicBezTo>
                    <a:cubicBezTo>
                      <a:pt x="3763" y="2194"/>
                      <a:pt x="3750" y="2168"/>
                      <a:pt x="3729" y="2149"/>
                    </a:cubicBezTo>
                    <a:cubicBezTo>
                      <a:pt x="2989" y="1403"/>
                      <a:pt x="1971" y="1257"/>
                      <a:pt x="967" y="1257"/>
                    </a:cubicBezTo>
                    <a:cubicBezTo>
                      <a:pt x="692" y="1257"/>
                      <a:pt x="418" y="1268"/>
                      <a:pt x="150" y="1281"/>
                    </a:cubicBezTo>
                    <a:cubicBezTo>
                      <a:pt x="49" y="1286"/>
                      <a:pt x="0" y="1425"/>
                      <a:pt x="64" y="1497"/>
                    </a:cubicBezTo>
                    <a:cubicBezTo>
                      <a:pt x="515" y="2004"/>
                      <a:pt x="1099" y="2390"/>
                      <a:pt x="1748" y="2590"/>
                    </a:cubicBezTo>
                    <a:cubicBezTo>
                      <a:pt x="2018" y="2672"/>
                      <a:pt x="2306" y="2738"/>
                      <a:pt x="2592" y="2738"/>
                    </a:cubicBezTo>
                    <a:cubicBezTo>
                      <a:pt x="2658" y="2738"/>
                      <a:pt x="2723" y="2734"/>
                      <a:pt x="2788" y="2727"/>
                    </a:cubicBezTo>
                    <a:cubicBezTo>
                      <a:pt x="3061" y="2695"/>
                      <a:pt x="3349" y="2519"/>
                      <a:pt x="3631" y="2519"/>
                    </a:cubicBezTo>
                    <a:cubicBezTo>
                      <a:pt x="3683" y="2519"/>
                      <a:pt x="3735" y="2525"/>
                      <a:pt x="3786" y="2539"/>
                    </a:cubicBezTo>
                    <a:cubicBezTo>
                      <a:pt x="3798" y="2542"/>
                      <a:pt x="3811" y="2544"/>
                      <a:pt x="3823" y="2544"/>
                    </a:cubicBezTo>
                    <a:cubicBezTo>
                      <a:pt x="3838" y="2544"/>
                      <a:pt x="3854" y="2541"/>
                      <a:pt x="3868" y="2537"/>
                    </a:cubicBezTo>
                    <a:cubicBezTo>
                      <a:pt x="4628" y="2782"/>
                      <a:pt x="5379" y="3053"/>
                      <a:pt x="6121" y="3349"/>
                    </a:cubicBezTo>
                    <a:cubicBezTo>
                      <a:pt x="6090" y="3357"/>
                      <a:pt x="6060" y="3367"/>
                      <a:pt x="6030" y="3376"/>
                    </a:cubicBezTo>
                    <a:cubicBezTo>
                      <a:pt x="5940" y="3406"/>
                      <a:pt x="5852" y="3437"/>
                      <a:pt x="5764" y="3468"/>
                    </a:cubicBezTo>
                    <a:cubicBezTo>
                      <a:pt x="5219" y="3233"/>
                      <a:pt x="4593" y="3055"/>
                      <a:pt x="3988" y="3055"/>
                    </a:cubicBezTo>
                    <a:cubicBezTo>
                      <a:pt x="3402" y="3055"/>
                      <a:pt x="2835" y="3222"/>
                      <a:pt x="2379" y="3666"/>
                    </a:cubicBezTo>
                    <a:cubicBezTo>
                      <a:pt x="2315" y="3727"/>
                      <a:pt x="2306" y="3864"/>
                      <a:pt x="2413" y="3893"/>
                    </a:cubicBezTo>
                    <a:cubicBezTo>
                      <a:pt x="2894" y="4028"/>
                      <a:pt x="3389" y="4095"/>
                      <a:pt x="3886" y="4095"/>
                    </a:cubicBezTo>
                    <a:cubicBezTo>
                      <a:pt x="4172" y="4095"/>
                      <a:pt x="4458" y="4073"/>
                      <a:pt x="4741" y="4028"/>
                    </a:cubicBezTo>
                    <a:cubicBezTo>
                      <a:pt x="5118" y="3967"/>
                      <a:pt x="5488" y="3867"/>
                      <a:pt x="5846" y="3728"/>
                    </a:cubicBezTo>
                    <a:cubicBezTo>
                      <a:pt x="6050" y="3651"/>
                      <a:pt x="6300" y="3540"/>
                      <a:pt x="6536" y="3540"/>
                    </a:cubicBezTo>
                    <a:cubicBezTo>
                      <a:pt x="6557" y="3540"/>
                      <a:pt x="6577" y="3541"/>
                      <a:pt x="6597" y="3542"/>
                    </a:cubicBezTo>
                    <a:cubicBezTo>
                      <a:pt x="6691" y="3582"/>
                      <a:pt x="6784" y="3620"/>
                      <a:pt x="6878" y="3660"/>
                    </a:cubicBezTo>
                    <a:cubicBezTo>
                      <a:pt x="7467" y="3910"/>
                      <a:pt x="8050" y="4177"/>
                      <a:pt x="8625" y="4459"/>
                    </a:cubicBezTo>
                    <a:cubicBezTo>
                      <a:pt x="8466" y="4479"/>
                      <a:pt x="8311" y="4518"/>
                      <a:pt x="8163" y="4578"/>
                    </a:cubicBezTo>
                    <a:cubicBezTo>
                      <a:pt x="8151" y="4568"/>
                      <a:pt x="8136" y="4561"/>
                      <a:pt x="8120" y="4557"/>
                    </a:cubicBezTo>
                    <a:cubicBezTo>
                      <a:pt x="7870" y="4486"/>
                      <a:pt x="7623" y="4454"/>
                      <a:pt x="7380" y="4454"/>
                    </a:cubicBezTo>
                    <a:cubicBezTo>
                      <a:pt x="6342" y="4454"/>
                      <a:pt x="5372" y="5038"/>
                      <a:pt x="4572" y="5693"/>
                    </a:cubicBezTo>
                    <a:cubicBezTo>
                      <a:pt x="4481" y="5769"/>
                      <a:pt x="4528" y="5910"/>
                      <a:pt x="4640" y="5929"/>
                    </a:cubicBezTo>
                    <a:cubicBezTo>
                      <a:pt x="4970" y="5988"/>
                      <a:pt x="5305" y="6046"/>
                      <a:pt x="5641" y="6046"/>
                    </a:cubicBezTo>
                    <a:cubicBezTo>
                      <a:pt x="5720" y="6046"/>
                      <a:pt x="5799" y="6043"/>
                      <a:pt x="5879" y="6035"/>
                    </a:cubicBezTo>
                    <a:cubicBezTo>
                      <a:pt x="6330" y="5996"/>
                      <a:pt x="6725" y="5798"/>
                      <a:pt x="7095" y="5546"/>
                    </a:cubicBezTo>
                    <a:cubicBezTo>
                      <a:pt x="7577" y="5219"/>
                      <a:pt x="8156" y="4711"/>
                      <a:pt x="8775" y="4711"/>
                    </a:cubicBezTo>
                    <a:cubicBezTo>
                      <a:pt x="8911" y="4711"/>
                      <a:pt x="9049" y="4736"/>
                      <a:pt x="9188" y="4793"/>
                    </a:cubicBezTo>
                    <a:cubicBezTo>
                      <a:pt x="9204" y="4800"/>
                      <a:pt x="9221" y="4804"/>
                      <a:pt x="9239" y="4804"/>
                    </a:cubicBezTo>
                    <a:cubicBezTo>
                      <a:pt x="9256" y="4804"/>
                      <a:pt x="9273" y="4800"/>
                      <a:pt x="9289" y="4793"/>
                    </a:cubicBezTo>
                    <a:cubicBezTo>
                      <a:pt x="9744" y="5028"/>
                      <a:pt x="10195" y="5272"/>
                      <a:pt x="10639" y="5526"/>
                    </a:cubicBezTo>
                    <a:cubicBezTo>
                      <a:pt x="10513" y="5541"/>
                      <a:pt x="10390" y="5577"/>
                      <a:pt x="10275" y="5634"/>
                    </a:cubicBezTo>
                    <a:cubicBezTo>
                      <a:pt x="10226" y="5658"/>
                      <a:pt x="10179" y="5685"/>
                      <a:pt x="10134" y="5715"/>
                    </a:cubicBezTo>
                    <a:cubicBezTo>
                      <a:pt x="10118" y="5678"/>
                      <a:pt x="10084" y="5650"/>
                      <a:pt x="10031" y="5647"/>
                    </a:cubicBezTo>
                    <a:cubicBezTo>
                      <a:pt x="9980" y="5645"/>
                      <a:pt x="9929" y="5644"/>
                      <a:pt x="9878" y="5644"/>
                    </a:cubicBezTo>
                    <a:cubicBezTo>
                      <a:pt x="8879" y="5644"/>
                      <a:pt x="7910" y="6133"/>
                      <a:pt x="7330" y="6953"/>
                    </a:cubicBezTo>
                    <a:cubicBezTo>
                      <a:pt x="7278" y="7026"/>
                      <a:pt x="7317" y="7163"/>
                      <a:pt x="7421" y="7166"/>
                    </a:cubicBezTo>
                    <a:cubicBezTo>
                      <a:pt x="7427" y="7166"/>
                      <a:pt x="7434" y="7166"/>
                      <a:pt x="7440" y="7166"/>
                    </a:cubicBezTo>
                    <a:cubicBezTo>
                      <a:pt x="8111" y="7166"/>
                      <a:pt x="8773" y="6994"/>
                      <a:pt x="9353" y="6652"/>
                    </a:cubicBezTo>
                    <a:cubicBezTo>
                      <a:pt x="9653" y="6476"/>
                      <a:pt x="9895" y="6249"/>
                      <a:pt x="10161" y="6029"/>
                    </a:cubicBezTo>
                    <a:cubicBezTo>
                      <a:pt x="10348" y="5875"/>
                      <a:pt x="10567" y="5785"/>
                      <a:pt x="10798" y="5785"/>
                    </a:cubicBezTo>
                    <a:cubicBezTo>
                      <a:pt x="10888" y="5785"/>
                      <a:pt x="10979" y="5798"/>
                      <a:pt x="11071" y="5827"/>
                    </a:cubicBezTo>
                    <a:cubicBezTo>
                      <a:pt x="11085" y="5831"/>
                      <a:pt x="11099" y="5833"/>
                      <a:pt x="11114" y="5833"/>
                    </a:cubicBezTo>
                    <a:cubicBezTo>
                      <a:pt x="11128" y="5833"/>
                      <a:pt x="11142" y="5831"/>
                      <a:pt x="11156" y="5827"/>
                    </a:cubicBezTo>
                    <a:cubicBezTo>
                      <a:pt x="11609" y="6095"/>
                      <a:pt x="12057" y="6375"/>
                      <a:pt x="12498" y="6663"/>
                    </a:cubicBezTo>
                    <a:cubicBezTo>
                      <a:pt x="12413" y="6678"/>
                      <a:pt x="12330" y="6702"/>
                      <a:pt x="12250" y="6736"/>
                    </a:cubicBezTo>
                    <a:cubicBezTo>
                      <a:pt x="12237" y="6733"/>
                      <a:pt x="12224" y="6731"/>
                      <a:pt x="12211" y="6731"/>
                    </a:cubicBezTo>
                    <a:cubicBezTo>
                      <a:pt x="12207" y="6731"/>
                      <a:pt x="12202" y="6732"/>
                      <a:pt x="12198" y="6732"/>
                    </a:cubicBezTo>
                    <a:cubicBezTo>
                      <a:pt x="12124" y="6740"/>
                      <a:pt x="12051" y="6743"/>
                      <a:pt x="11978" y="6743"/>
                    </a:cubicBezTo>
                    <a:cubicBezTo>
                      <a:pt x="11755" y="6743"/>
                      <a:pt x="11532" y="6715"/>
                      <a:pt x="11309" y="6715"/>
                    </a:cubicBezTo>
                    <a:cubicBezTo>
                      <a:pt x="11045" y="6715"/>
                      <a:pt x="10783" y="6758"/>
                      <a:pt x="10533" y="6845"/>
                    </a:cubicBezTo>
                    <a:cubicBezTo>
                      <a:pt x="10028" y="7020"/>
                      <a:pt x="9595" y="7358"/>
                      <a:pt x="9305" y="7806"/>
                    </a:cubicBezTo>
                    <a:cubicBezTo>
                      <a:pt x="9276" y="7847"/>
                      <a:pt x="9273" y="7901"/>
                      <a:pt x="9296" y="7946"/>
                    </a:cubicBezTo>
                    <a:cubicBezTo>
                      <a:pt x="9690" y="7933"/>
                      <a:pt x="10083" y="7919"/>
                      <a:pt x="10478" y="7907"/>
                    </a:cubicBezTo>
                    <a:cubicBezTo>
                      <a:pt x="10733" y="7860"/>
                      <a:pt x="10983" y="7791"/>
                      <a:pt x="11222" y="7685"/>
                    </a:cubicBezTo>
                    <a:cubicBezTo>
                      <a:pt x="11494" y="7565"/>
                      <a:pt x="11723" y="7388"/>
                      <a:pt x="11961" y="7212"/>
                    </a:cubicBezTo>
                    <a:cubicBezTo>
                      <a:pt x="12169" y="7059"/>
                      <a:pt x="12401" y="6918"/>
                      <a:pt x="12661" y="6918"/>
                    </a:cubicBezTo>
                    <a:cubicBezTo>
                      <a:pt x="12698" y="6918"/>
                      <a:pt x="12737" y="6921"/>
                      <a:pt x="12775" y="6927"/>
                    </a:cubicBezTo>
                    <a:cubicBezTo>
                      <a:pt x="12784" y="6929"/>
                      <a:pt x="12792" y="6930"/>
                      <a:pt x="12800" y="6930"/>
                    </a:cubicBezTo>
                    <a:cubicBezTo>
                      <a:pt x="12824" y="6930"/>
                      <a:pt x="12848" y="6923"/>
                      <a:pt x="12869" y="6908"/>
                    </a:cubicBezTo>
                    <a:cubicBezTo>
                      <a:pt x="13288" y="7190"/>
                      <a:pt x="13700" y="7480"/>
                      <a:pt x="14107" y="7779"/>
                    </a:cubicBezTo>
                    <a:lnTo>
                      <a:pt x="14463" y="7766"/>
                    </a:lnTo>
                    <a:cubicBezTo>
                      <a:pt x="14538" y="7764"/>
                      <a:pt x="14611" y="7742"/>
                      <a:pt x="14675" y="7703"/>
                    </a:cubicBezTo>
                    <a:cubicBezTo>
                      <a:pt x="14709" y="7699"/>
                      <a:pt x="14744" y="7697"/>
                      <a:pt x="14778" y="7694"/>
                    </a:cubicBezTo>
                    <a:cubicBezTo>
                      <a:pt x="14746" y="7608"/>
                      <a:pt x="14705" y="7525"/>
                      <a:pt x="14656" y="7446"/>
                    </a:cubicBezTo>
                    <a:cubicBezTo>
                      <a:pt x="14667" y="7434"/>
                      <a:pt x="14674" y="7418"/>
                      <a:pt x="14679" y="7401"/>
                    </a:cubicBezTo>
                    <a:cubicBezTo>
                      <a:pt x="14967" y="6409"/>
                      <a:pt x="14869" y="5225"/>
                      <a:pt x="13976" y="4567"/>
                    </a:cubicBezTo>
                    <a:cubicBezTo>
                      <a:pt x="13951" y="4550"/>
                      <a:pt x="13924" y="4542"/>
                      <a:pt x="13897" y="4542"/>
                    </a:cubicBezTo>
                    <a:cubicBezTo>
                      <a:pt x="13845" y="4542"/>
                      <a:pt x="13794" y="4572"/>
                      <a:pt x="13772" y="4626"/>
                    </a:cubicBezTo>
                    <a:cubicBezTo>
                      <a:pt x="13557" y="5172"/>
                      <a:pt x="13537" y="5776"/>
                      <a:pt x="13700" y="6340"/>
                    </a:cubicBezTo>
                    <a:cubicBezTo>
                      <a:pt x="13781" y="6615"/>
                      <a:pt x="13908" y="6873"/>
                      <a:pt x="14075" y="7106"/>
                    </a:cubicBezTo>
                    <a:cubicBezTo>
                      <a:pt x="14223" y="7314"/>
                      <a:pt x="14417" y="7511"/>
                      <a:pt x="14514" y="7748"/>
                    </a:cubicBezTo>
                    <a:cubicBezTo>
                      <a:pt x="14062" y="7411"/>
                      <a:pt x="13604" y="7084"/>
                      <a:pt x="13137" y="6768"/>
                    </a:cubicBezTo>
                    <a:cubicBezTo>
                      <a:pt x="13137" y="6764"/>
                      <a:pt x="13136" y="6759"/>
                      <a:pt x="13135" y="6755"/>
                    </a:cubicBezTo>
                    <a:cubicBezTo>
                      <a:pt x="13085" y="6503"/>
                      <a:pt x="12984" y="6277"/>
                      <a:pt x="12865" y="6057"/>
                    </a:cubicBezTo>
                    <a:cubicBezTo>
                      <a:pt x="12918" y="6045"/>
                      <a:pt x="12958" y="6004"/>
                      <a:pt x="12969" y="5950"/>
                    </a:cubicBezTo>
                    <a:cubicBezTo>
                      <a:pt x="13161" y="5092"/>
                      <a:pt x="12903" y="4160"/>
                      <a:pt x="12298" y="3522"/>
                    </a:cubicBezTo>
                    <a:cubicBezTo>
                      <a:pt x="12270" y="3492"/>
                      <a:pt x="12225" y="3475"/>
                      <a:pt x="12183" y="3475"/>
                    </a:cubicBezTo>
                    <a:cubicBezTo>
                      <a:pt x="12133" y="3475"/>
                      <a:pt x="12085" y="3499"/>
                      <a:pt x="12069" y="3556"/>
                    </a:cubicBezTo>
                    <a:cubicBezTo>
                      <a:pt x="11912" y="4118"/>
                      <a:pt x="11851" y="4669"/>
                      <a:pt x="12094" y="5218"/>
                    </a:cubicBezTo>
                    <a:cubicBezTo>
                      <a:pt x="12295" y="5674"/>
                      <a:pt x="12633" y="6072"/>
                      <a:pt x="12801" y="6542"/>
                    </a:cubicBezTo>
                    <a:cubicBezTo>
                      <a:pt x="12417" y="6288"/>
                      <a:pt x="12029" y="6043"/>
                      <a:pt x="11636" y="5804"/>
                    </a:cubicBezTo>
                    <a:cubicBezTo>
                      <a:pt x="11612" y="5606"/>
                      <a:pt x="11521" y="5443"/>
                      <a:pt x="11401" y="5299"/>
                    </a:cubicBezTo>
                    <a:cubicBezTo>
                      <a:pt x="11408" y="5283"/>
                      <a:pt x="11411" y="5265"/>
                      <a:pt x="11412" y="5248"/>
                    </a:cubicBezTo>
                    <a:cubicBezTo>
                      <a:pt x="11452" y="4201"/>
                      <a:pt x="11039" y="3188"/>
                      <a:pt x="10280" y="2467"/>
                    </a:cubicBezTo>
                    <a:cubicBezTo>
                      <a:pt x="10259" y="2448"/>
                      <a:pt x="10233" y="2439"/>
                      <a:pt x="10207" y="2439"/>
                    </a:cubicBezTo>
                    <a:cubicBezTo>
                      <a:pt x="10142" y="2439"/>
                      <a:pt x="10075" y="2493"/>
                      <a:pt x="10067" y="2559"/>
                    </a:cubicBezTo>
                    <a:cubicBezTo>
                      <a:pt x="9999" y="3166"/>
                      <a:pt x="10027" y="3810"/>
                      <a:pt x="10281" y="4375"/>
                    </a:cubicBezTo>
                    <a:cubicBezTo>
                      <a:pt x="10403" y="4646"/>
                      <a:pt x="10578" y="4878"/>
                      <a:pt x="10795" y="5080"/>
                    </a:cubicBezTo>
                    <a:cubicBezTo>
                      <a:pt x="10963" y="5237"/>
                      <a:pt x="11171" y="5391"/>
                      <a:pt x="11286" y="5594"/>
                    </a:cubicBezTo>
                    <a:cubicBezTo>
                      <a:pt x="10973" y="5409"/>
                      <a:pt x="10658" y="5229"/>
                      <a:pt x="10340" y="5052"/>
                    </a:cubicBezTo>
                    <a:cubicBezTo>
                      <a:pt x="10155" y="4949"/>
                      <a:pt x="9969" y="4849"/>
                      <a:pt x="9781" y="4749"/>
                    </a:cubicBezTo>
                    <a:cubicBezTo>
                      <a:pt x="9729" y="4487"/>
                      <a:pt x="9590" y="4274"/>
                      <a:pt x="9419" y="4080"/>
                    </a:cubicBezTo>
                    <a:cubicBezTo>
                      <a:pt x="9432" y="2943"/>
                      <a:pt x="8923" y="1843"/>
                      <a:pt x="8041" y="1122"/>
                    </a:cubicBezTo>
                    <a:cubicBezTo>
                      <a:pt x="8019" y="1104"/>
                      <a:pt x="7993" y="1096"/>
                      <a:pt x="7966" y="1096"/>
                    </a:cubicBezTo>
                    <a:cubicBezTo>
                      <a:pt x="7900" y="1096"/>
                      <a:pt x="7833" y="1143"/>
                      <a:pt x="7830" y="1213"/>
                    </a:cubicBezTo>
                    <a:cubicBezTo>
                      <a:pt x="7794" y="1883"/>
                      <a:pt x="7946" y="2556"/>
                      <a:pt x="8280" y="3138"/>
                    </a:cubicBezTo>
                    <a:cubicBezTo>
                      <a:pt x="8448" y="3428"/>
                      <a:pt x="8655" y="3692"/>
                      <a:pt x="8894" y="3925"/>
                    </a:cubicBezTo>
                    <a:cubicBezTo>
                      <a:pt x="9091" y="4121"/>
                      <a:pt x="9320" y="4321"/>
                      <a:pt x="9443" y="4573"/>
                    </a:cubicBezTo>
                    <a:cubicBezTo>
                      <a:pt x="9066" y="4378"/>
                      <a:pt x="8685" y="4190"/>
                      <a:pt x="8300" y="4007"/>
                    </a:cubicBezTo>
                    <a:cubicBezTo>
                      <a:pt x="8297" y="4003"/>
                      <a:pt x="8293" y="3997"/>
                      <a:pt x="8289" y="3993"/>
                    </a:cubicBezTo>
                    <a:cubicBezTo>
                      <a:pt x="8101" y="3802"/>
                      <a:pt x="7890" y="3639"/>
                      <a:pt x="7673" y="3483"/>
                    </a:cubicBezTo>
                    <a:cubicBezTo>
                      <a:pt x="7699" y="3448"/>
                      <a:pt x="7705" y="3402"/>
                      <a:pt x="7692" y="3362"/>
                    </a:cubicBezTo>
                    <a:cubicBezTo>
                      <a:pt x="7334" y="2221"/>
                      <a:pt x="6600" y="1235"/>
                      <a:pt x="5612" y="563"/>
                    </a:cubicBezTo>
                    <a:cubicBezTo>
                      <a:pt x="5588" y="547"/>
                      <a:pt x="5562" y="540"/>
                      <a:pt x="5536" y="540"/>
                    </a:cubicBezTo>
                    <a:cubicBezTo>
                      <a:pt x="5460" y="540"/>
                      <a:pt x="5388" y="603"/>
                      <a:pt x="5400" y="690"/>
                    </a:cubicBezTo>
                    <a:cubicBezTo>
                      <a:pt x="5500" y="1446"/>
                      <a:pt x="5822" y="2155"/>
                      <a:pt x="6326" y="2728"/>
                    </a:cubicBezTo>
                    <a:cubicBezTo>
                      <a:pt x="6632" y="3073"/>
                      <a:pt x="7012" y="3324"/>
                      <a:pt x="7382" y="3588"/>
                    </a:cubicBezTo>
                    <a:cubicBezTo>
                      <a:pt x="7261" y="3535"/>
                      <a:pt x="7141" y="3483"/>
                      <a:pt x="7019" y="3431"/>
                    </a:cubicBezTo>
                    <a:cubicBezTo>
                      <a:pt x="7009" y="3416"/>
                      <a:pt x="6995" y="3404"/>
                      <a:pt x="6979" y="3396"/>
                    </a:cubicBezTo>
                    <a:cubicBezTo>
                      <a:pt x="6892" y="3346"/>
                      <a:pt x="6796" y="3312"/>
                      <a:pt x="6697" y="3296"/>
                    </a:cubicBezTo>
                    <a:cubicBezTo>
                      <a:pt x="6390" y="3167"/>
                      <a:pt x="6081" y="3044"/>
                      <a:pt x="5770" y="2925"/>
                    </a:cubicBezTo>
                    <a:cubicBezTo>
                      <a:pt x="5766" y="2912"/>
                      <a:pt x="5760" y="2900"/>
                      <a:pt x="5753" y="2888"/>
                    </a:cubicBezTo>
                    <a:cubicBezTo>
                      <a:pt x="5606" y="2658"/>
                      <a:pt x="5404" y="2494"/>
                      <a:pt x="5181" y="2357"/>
                    </a:cubicBezTo>
                    <a:cubicBezTo>
                      <a:pt x="5185" y="2336"/>
                      <a:pt x="5183" y="2313"/>
                      <a:pt x="5177" y="2292"/>
                    </a:cubicBezTo>
                    <a:cubicBezTo>
                      <a:pt x="4847" y="1225"/>
                      <a:pt x="3985" y="353"/>
                      <a:pt x="2924" y="7"/>
                    </a:cubicBezTo>
                    <a:cubicBezTo>
                      <a:pt x="2910" y="3"/>
                      <a:pt x="2895"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6" name="Google Shape;6796;p64"/>
              <p:cNvSpPr/>
              <p:nvPr/>
            </p:nvSpPr>
            <p:spPr>
              <a:xfrm>
                <a:off x="3914000" y="625525"/>
                <a:ext cx="27175" cy="40875"/>
              </a:xfrm>
              <a:custGeom>
                <a:avLst/>
                <a:gdLst/>
                <a:ahLst/>
                <a:cxnLst/>
                <a:rect l="l" t="t" r="r" b="b"/>
                <a:pathLst>
                  <a:path w="1087" h="1635" extrusionOk="0">
                    <a:moveTo>
                      <a:pt x="484" y="1"/>
                    </a:moveTo>
                    <a:lnTo>
                      <a:pt x="1" y="411"/>
                    </a:lnTo>
                    <a:cubicBezTo>
                      <a:pt x="3" y="425"/>
                      <a:pt x="4" y="440"/>
                      <a:pt x="5" y="454"/>
                    </a:cubicBezTo>
                    <a:cubicBezTo>
                      <a:pt x="28" y="764"/>
                      <a:pt x="69" y="1075"/>
                      <a:pt x="156" y="1374"/>
                    </a:cubicBezTo>
                    <a:cubicBezTo>
                      <a:pt x="183" y="1463"/>
                      <a:pt x="213" y="1550"/>
                      <a:pt x="249" y="1635"/>
                    </a:cubicBezTo>
                    <a:lnTo>
                      <a:pt x="1086" y="1635"/>
                    </a:lnTo>
                    <a:cubicBezTo>
                      <a:pt x="1026" y="1043"/>
                      <a:pt x="856" y="466"/>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7" name="Google Shape;6797;p64"/>
              <p:cNvSpPr/>
              <p:nvPr/>
            </p:nvSpPr>
            <p:spPr>
              <a:xfrm>
                <a:off x="3949925" y="344975"/>
                <a:ext cx="207525" cy="321450"/>
              </a:xfrm>
              <a:custGeom>
                <a:avLst/>
                <a:gdLst/>
                <a:ahLst/>
                <a:cxnLst/>
                <a:rect l="l" t="t" r="r" b="b"/>
                <a:pathLst>
                  <a:path w="8301" h="12858" extrusionOk="0">
                    <a:moveTo>
                      <a:pt x="7029" y="0"/>
                    </a:moveTo>
                    <a:cubicBezTo>
                      <a:pt x="7003" y="0"/>
                      <a:pt x="6977" y="8"/>
                      <a:pt x="6956" y="24"/>
                    </a:cubicBezTo>
                    <a:cubicBezTo>
                      <a:pt x="6423" y="443"/>
                      <a:pt x="6004" y="1004"/>
                      <a:pt x="5766" y="1640"/>
                    </a:cubicBezTo>
                    <a:cubicBezTo>
                      <a:pt x="5643" y="1965"/>
                      <a:pt x="5545" y="2320"/>
                      <a:pt x="5566" y="2670"/>
                    </a:cubicBezTo>
                    <a:cubicBezTo>
                      <a:pt x="5585" y="2994"/>
                      <a:pt x="5803" y="3354"/>
                      <a:pt x="5693" y="3677"/>
                    </a:cubicBezTo>
                    <a:cubicBezTo>
                      <a:pt x="5685" y="3704"/>
                      <a:pt x="5684" y="3733"/>
                      <a:pt x="5691" y="3759"/>
                    </a:cubicBezTo>
                    <a:cubicBezTo>
                      <a:pt x="5400" y="4502"/>
                      <a:pt x="5085" y="5236"/>
                      <a:pt x="4745" y="5960"/>
                    </a:cubicBezTo>
                    <a:cubicBezTo>
                      <a:pt x="4739" y="5929"/>
                      <a:pt x="4730" y="5897"/>
                      <a:pt x="4723" y="5866"/>
                    </a:cubicBezTo>
                    <a:cubicBezTo>
                      <a:pt x="4698" y="5776"/>
                      <a:pt x="4673" y="5686"/>
                      <a:pt x="4647" y="5596"/>
                    </a:cubicBezTo>
                    <a:cubicBezTo>
                      <a:pt x="5173" y="4552"/>
                      <a:pt x="5498" y="3183"/>
                      <a:pt x="4654" y="2205"/>
                    </a:cubicBezTo>
                    <a:cubicBezTo>
                      <a:pt x="4625" y="2172"/>
                      <a:pt x="4577" y="2151"/>
                      <a:pt x="4531" y="2151"/>
                    </a:cubicBezTo>
                    <a:cubicBezTo>
                      <a:pt x="4485" y="2151"/>
                      <a:pt x="4441" y="2173"/>
                      <a:pt x="4423" y="2225"/>
                    </a:cubicBezTo>
                    <a:cubicBezTo>
                      <a:pt x="4167" y="2968"/>
                      <a:pt x="4074" y="3758"/>
                      <a:pt x="4150" y="4542"/>
                    </a:cubicBezTo>
                    <a:cubicBezTo>
                      <a:pt x="4188" y="4922"/>
                      <a:pt x="4267" y="5298"/>
                      <a:pt x="4382" y="5662"/>
                    </a:cubicBezTo>
                    <a:cubicBezTo>
                      <a:pt x="4454" y="5888"/>
                      <a:pt x="4561" y="6173"/>
                      <a:pt x="4523" y="6424"/>
                    </a:cubicBezTo>
                    <a:cubicBezTo>
                      <a:pt x="4478" y="6515"/>
                      <a:pt x="4434" y="6605"/>
                      <a:pt x="4389" y="6697"/>
                    </a:cubicBezTo>
                    <a:cubicBezTo>
                      <a:pt x="4104" y="7270"/>
                      <a:pt x="3803" y="7834"/>
                      <a:pt x="3487" y="8393"/>
                    </a:cubicBezTo>
                    <a:cubicBezTo>
                      <a:pt x="3477" y="8233"/>
                      <a:pt x="3446" y="8076"/>
                      <a:pt x="3395" y="7925"/>
                    </a:cubicBezTo>
                    <a:cubicBezTo>
                      <a:pt x="3405" y="7912"/>
                      <a:pt x="3414" y="7897"/>
                      <a:pt x="3419" y="7882"/>
                    </a:cubicBezTo>
                    <a:cubicBezTo>
                      <a:pt x="3870" y="6593"/>
                      <a:pt x="3246" y="5307"/>
                      <a:pt x="2497" y="4273"/>
                    </a:cubicBezTo>
                    <a:cubicBezTo>
                      <a:pt x="2470" y="4235"/>
                      <a:pt x="2431" y="4219"/>
                      <a:pt x="2393" y="4219"/>
                    </a:cubicBezTo>
                    <a:cubicBezTo>
                      <a:pt x="2333" y="4219"/>
                      <a:pt x="2273" y="4259"/>
                      <a:pt x="2257" y="4326"/>
                    </a:cubicBezTo>
                    <a:cubicBezTo>
                      <a:pt x="2160" y="4730"/>
                      <a:pt x="2066" y="5139"/>
                      <a:pt x="2076" y="5557"/>
                    </a:cubicBezTo>
                    <a:cubicBezTo>
                      <a:pt x="2089" y="6010"/>
                      <a:pt x="2264" y="6416"/>
                      <a:pt x="2492" y="6800"/>
                    </a:cubicBezTo>
                    <a:cubicBezTo>
                      <a:pt x="2857" y="7411"/>
                      <a:pt x="3479" y="8183"/>
                      <a:pt x="3119" y="8936"/>
                    </a:cubicBezTo>
                    <a:cubicBezTo>
                      <a:pt x="3103" y="8967"/>
                      <a:pt x="3101" y="9003"/>
                      <a:pt x="3114" y="9036"/>
                    </a:cubicBezTo>
                    <a:cubicBezTo>
                      <a:pt x="2853" y="9477"/>
                      <a:pt x="2581" y="9911"/>
                      <a:pt x="2302" y="10340"/>
                    </a:cubicBezTo>
                    <a:cubicBezTo>
                      <a:pt x="2294" y="10213"/>
                      <a:pt x="2266" y="10087"/>
                      <a:pt x="2216" y="9969"/>
                    </a:cubicBezTo>
                    <a:cubicBezTo>
                      <a:pt x="2194" y="9919"/>
                      <a:pt x="2170" y="9871"/>
                      <a:pt x="2143" y="9825"/>
                    </a:cubicBezTo>
                    <a:cubicBezTo>
                      <a:pt x="2185" y="9809"/>
                      <a:pt x="2215" y="9770"/>
                      <a:pt x="2217" y="9725"/>
                    </a:cubicBezTo>
                    <a:cubicBezTo>
                      <a:pt x="2333" y="8677"/>
                      <a:pt x="1899" y="7611"/>
                      <a:pt x="1076" y="6951"/>
                    </a:cubicBezTo>
                    <a:cubicBezTo>
                      <a:pt x="1052" y="6932"/>
                      <a:pt x="1021" y="6923"/>
                      <a:pt x="989" y="6923"/>
                    </a:cubicBezTo>
                    <a:cubicBezTo>
                      <a:pt x="926" y="6923"/>
                      <a:pt x="863" y="6959"/>
                      <a:pt x="858" y="7030"/>
                    </a:cubicBezTo>
                    <a:cubicBezTo>
                      <a:pt x="814" y="7706"/>
                      <a:pt x="945" y="8383"/>
                      <a:pt x="1255" y="8988"/>
                    </a:cubicBezTo>
                    <a:cubicBezTo>
                      <a:pt x="1413" y="9298"/>
                      <a:pt x="1625" y="9554"/>
                      <a:pt x="1829" y="9832"/>
                    </a:cubicBezTo>
                    <a:cubicBezTo>
                      <a:pt x="2026" y="10104"/>
                      <a:pt x="2099" y="10431"/>
                      <a:pt x="1976" y="10753"/>
                    </a:cubicBezTo>
                    <a:cubicBezTo>
                      <a:pt x="1965" y="10779"/>
                      <a:pt x="1964" y="10809"/>
                      <a:pt x="1971" y="10837"/>
                    </a:cubicBezTo>
                    <a:cubicBezTo>
                      <a:pt x="1676" y="11274"/>
                      <a:pt x="1370" y="11704"/>
                      <a:pt x="1056" y="12127"/>
                    </a:cubicBezTo>
                    <a:cubicBezTo>
                      <a:pt x="1046" y="12041"/>
                      <a:pt x="1027" y="11957"/>
                      <a:pt x="997" y="11875"/>
                    </a:cubicBezTo>
                    <a:cubicBezTo>
                      <a:pt x="1003" y="11860"/>
                      <a:pt x="1006" y="11841"/>
                      <a:pt x="1005" y="11824"/>
                    </a:cubicBezTo>
                    <a:cubicBezTo>
                      <a:pt x="990" y="11526"/>
                      <a:pt x="1058" y="11234"/>
                      <a:pt x="1075" y="10938"/>
                    </a:cubicBezTo>
                    <a:cubicBezTo>
                      <a:pt x="1100" y="10517"/>
                      <a:pt x="1013" y="10097"/>
                      <a:pt x="823" y="9720"/>
                    </a:cubicBezTo>
                    <a:lnTo>
                      <a:pt x="0" y="10417"/>
                    </a:lnTo>
                    <a:cubicBezTo>
                      <a:pt x="29" y="10544"/>
                      <a:pt x="66" y="10670"/>
                      <a:pt x="112" y="10792"/>
                    </a:cubicBezTo>
                    <a:cubicBezTo>
                      <a:pt x="215" y="11071"/>
                      <a:pt x="379" y="11310"/>
                      <a:pt x="539" y="11558"/>
                    </a:cubicBezTo>
                    <a:cubicBezTo>
                      <a:pt x="700" y="11805"/>
                      <a:pt x="843" y="12085"/>
                      <a:pt x="774" y="12388"/>
                    </a:cubicBezTo>
                    <a:cubicBezTo>
                      <a:pt x="766" y="12420"/>
                      <a:pt x="771" y="12454"/>
                      <a:pt x="789" y="12481"/>
                    </a:cubicBezTo>
                    <a:cubicBezTo>
                      <a:pt x="692" y="12608"/>
                      <a:pt x="595" y="12733"/>
                      <a:pt x="498" y="12858"/>
                    </a:cubicBezTo>
                    <a:lnTo>
                      <a:pt x="835" y="12858"/>
                    </a:lnTo>
                    <a:cubicBezTo>
                      <a:pt x="860" y="12825"/>
                      <a:pt x="887" y="12792"/>
                      <a:pt x="912" y="12758"/>
                    </a:cubicBezTo>
                    <a:cubicBezTo>
                      <a:pt x="918" y="12756"/>
                      <a:pt x="922" y="12756"/>
                      <a:pt x="926" y="12756"/>
                    </a:cubicBezTo>
                    <a:cubicBezTo>
                      <a:pt x="1180" y="12721"/>
                      <a:pt x="1413" y="12634"/>
                      <a:pt x="1639" y="12528"/>
                    </a:cubicBezTo>
                    <a:cubicBezTo>
                      <a:pt x="1648" y="12581"/>
                      <a:pt x="1686" y="12625"/>
                      <a:pt x="1738" y="12639"/>
                    </a:cubicBezTo>
                    <a:cubicBezTo>
                      <a:pt x="1975" y="12707"/>
                      <a:pt x="2220" y="12740"/>
                      <a:pt x="2465" y="12740"/>
                    </a:cubicBezTo>
                    <a:cubicBezTo>
                      <a:pt x="3093" y="12740"/>
                      <a:pt x="3719" y="12522"/>
                      <a:pt x="4203" y="12115"/>
                    </a:cubicBezTo>
                    <a:cubicBezTo>
                      <a:pt x="4272" y="12056"/>
                      <a:pt x="4286" y="11920"/>
                      <a:pt x="4183" y="11884"/>
                    </a:cubicBezTo>
                    <a:cubicBezTo>
                      <a:pt x="3851" y="11770"/>
                      <a:pt x="3521" y="11690"/>
                      <a:pt x="3189" y="11690"/>
                    </a:cubicBezTo>
                    <a:cubicBezTo>
                      <a:pt x="2968" y="11690"/>
                      <a:pt x="2746" y="11725"/>
                      <a:pt x="2522" y="11809"/>
                    </a:cubicBezTo>
                    <a:cubicBezTo>
                      <a:pt x="2054" y="11981"/>
                      <a:pt x="1637" y="12295"/>
                      <a:pt x="1158" y="12435"/>
                    </a:cubicBezTo>
                    <a:cubicBezTo>
                      <a:pt x="1434" y="12067"/>
                      <a:pt x="1703" y="11695"/>
                      <a:pt x="1965" y="11316"/>
                    </a:cubicBezTo>
                    <a:cubicBezTo>
                      <a:pt x="2165" y="11305"/>
                      <a:pt x="2332" y="11224"/>
                      <a:pt x="2484" y="11112"/>
                    </a:cubicBezTo>
                    <a:cubicBezTo>
                      <a:pt x="2498" y="11121"/>
                      <a:pt x="2515" y="11125"/>
                      <a:pt x="2534" y="11127"/>
                    </a:cubicBezTo>
                    <a:cubicBezTo>
                      <a:pt x="2652" y="11139"/>
                      <a:pt x="2770" y="11144"/>
                      <a:pt x="2888" y="11144"/>
                    </a:cubicBezTo>
                    <a:cubicBezTo>
                      <a:pt x="3807" y="11144"/>
                      <a:pt x="4698" y="10796"/>
                      <a:pt x="5376" y="10163"/>
                    </a:cubicBezTo>
                    <a:cubicBezTo>
                      <a:pt x="5452" y="10093"/>
                      <a:pt x="5388" y="9961"/>
                      <a:pt x="5298" y="9946"/>
                    </a:cubicBezTo>
                    <a:cubicBezTo>
                      <a:pt x="5042" y="9902"/>
                      <a:pt x="4779" y="9874"/>
                      <a:pt x="4516" y="9874"/>
                    </a:cubicBezTo>
                    <a:cubicBezTo>
                      <a:pt x="4161" y="9874"/>
                      <a:pt x="3806" y="9924"/>
                      <a:pt x="3472" y="10051"/>
                    </a:cubicBezTo>
                    <a:cubicBezTo>
                      <a:pt x="3195" y="10156"/>
                      <a:pt x="2952" y="10317"/>
                      <a:pt x="2738" y="10521"/>
                    </a:cubicBezTo>
                    <a:cubicBezTo>
                      <a:pt x="2571" y="10678"/>
                      <a:pt x="2404" y="10877"/>
                      <a:pt x="2194" y="10981"/>
                    </a:cubicBezTo>
                    <a:cubicBezTo>
                      <a:pt x="2399" y="10680"/>
                      <a:pt x="2597" y="10376"/>
                      <a:pt x="2793" y="10069"/>
                    </a:cubicBezTo>
                    <a:cubicBezTo>
                      <a:pt x="2906" y="9891"/>
                      <a:pt x="3017" y="9711"/>
                      <a:pt x="3128" y="9530"/>
                    </a:cubicBezTo>
                    <a:cubicBezTo>
                      <a:pt x="3392" y="9494"/>
                      <a:pt x="3614" y="9367"/>
                      <a:pt x="3818" y="9208"/>
                    </a:cubicBezTo>
                    <a:cubicBezTo>
                      <a:pt x="3907" y="9214"/>
                      <a:pt x="3997" y="9218"/>
                      <a:pt x="4086" y="9218"/>
                    </a:cubicBezTo>
                    <a:cubicBezTo>
                      <a:pt x="5128" y="9218"/>
                      <a:pt x="6141" y="8782"/>
                      <a:pt x="6853" y="8011"/>
                    </a:cubicBezTo>
                    <a:cubicBezTo>
                      <a:pt x="6919" y="7940"/>
                      <a:pt x="6872" y="7805"/>
                      <a:pt x="6775" y="7794"/>
                    </a:cubicBezTo>
                    <a:cubicBezTo>
                      <a:pt x="6640" y="7778"/>
                      <a:pt x="6504" y="7771"/>
                      <a:pt x="6369" y="7771"/>
                    </a:cubicBezTo>
                    <a:cubicBezTo>
                      <a:pt x="5836" y="7771"/>
                      <a:pt x="5306" y="7891"/>
                      <a:pt x="4826" y="8129"/>
                    </a:cubicBezTo>
                    <a:cubicBezTo>
                      <a:pt x="4527" y="8278"/>
                      <a:pt x="4251" y="8468"/>
                      <a:pt x="4003" y="8693"/>
                    </a:cubicBezTo>
                    <a:cubicBezTo>
                      <a:pt x="3797" y="8879"/>
                      <a:pt x="3584" y="9095"/>
                      <a:pt x="3325" y="9204"/>
                    </a:cubicBezTo>
                    <a:cubicBezTo>
                      <a:pt x="3541" y="8838"/>
                      <a:pt x="3753" y="8469"/>
                      <a:pt x="3957" y="8097"/>
                    </a:cubicBezTo>
                    <a:cubicBezTo>
                      <a:pt x="3962" y="8094"/>
                      <a:pt x="3968" y="8090"/>
                      <a:pt x="3972" y="8085"/>
                    </a:cubicBezTo>
                    <a:cubicBezTo>
                      <a:pt x="4175" y="7910"/>
                      <a:pt x="4349" y="7709"/>
                      <a:pt x="4518" y="7503"/>
                    </a:cubicBezTo>
                    <a:cubicBezTo>
                      <a:pt x="4543" y="7522"/>
                      <a:pt x="4574" y="7532"/>
                      <a:pt x="4605" y="7532"/>
                    </a:cubicBezTo>
                    <a:cubicBezTo>
                      <a:pt x="4616" y="7532"/>
                      <a:pt x="4627" y="7531"/>
                      <a:pt x="4639" y="7528"/>
                    </a:cubicBezTo>
                    <a:cubicBezTo>
                      <a:pt x="5799" y="7239"/>
                      <a:pt x="6827" y="6566"/>
                      <a:pt x="7556" y="5619"/>
                    </a:cubicBezTo>
                    <a:cubicBezTo>
                      <a:pt x="7623" y="5531"/>
                      <a:pt x="7564" y="5399"/>
                      <a:pt x="7453" y="5399"/>
                    </a:cubicBezTo>
                    <a:cubicBezTo>
                      <a:pt x="7449" y="5399"/>
                      <a:pt x="7446" y="5399"/>
                      <a:pt x="7442" y="5400"/>
                    </a:cubicBezTo>
                    <a:cubicBezTo>
                      <a:pt x="6682" y="5454"/>
                      <a:pt x="5955" y="5734"/>
                      <a:pt x="5353" y="6202"/>
                    </a:cubicBezTo>
                    <a:cubicBezTo>
                      <a:pt x="4991" y="6487"/>
                      <a:pt x="4716" y="6851"/>
                      <a:pt x="4430" y="7205"/>
                    </a:cubicBezTo>
                    <a:cubicBezTo>
                      <a:pt x="4491" y="7087"/>
                      <a:pt x="4550" y="6970"/>
                      <a:pt x="4609" y="6852"/>
                    </a:cubicBezTo>
                    <a:cubicBezTo>
                      <a:pt x="4625" y="6842"/>
                      <a:pt x="4638" y="6830"/>
                      <a:pt x="4647" y="6814"/>
                    </a:cubicBezTo>
                    <a:cubicBezTo>
                      <a:pt x="4702" y="6730"/>
                      <a:pt x="4743" y="6636"/>
                      <a:pt x="4765" y="6537"/>
                    </a:cubicBezTo>
                    <a:cubicBezTo>
                      <a:pt x="4911" y="6238"/>
                      <a:pt x="5052" y="5937"/>
                      <a:pt x="5190" y="5634"/>
                    </a:cubicBezTo>
                    <a:cubicBezTo>
                      <a:pt x="5203" y="5630"/>
                      <a:pt x="5216" y="5625"/>
                      <a:pt x="5228" y="5619"/>
                    </a:cubicBezTo>
                    <a:cubicBezTo>
                      <a:pt x="5467" y="5486"/>
                      <a:pt x="5641" y="5296"/>
                      <a:pt x="5791" y="5081"/>
                    </a:cubicBezTo>
                    <a:cubicBezTo>
                      <a:pt x="5801" y="5083"/>
                      <a:pt x="5811" y="5084"/>
                      <a:pt x="5821" y="5084"/>
                    </a:cubicBezTo>
                    <a:cubicBezTo>
                      <a:pt x="5833" y="5084"/>
                      <a:pt x="5845" y="5083"/>
                      <a:pt x="5857" y="5080"/>
                    </a:cubicBezTo>
                    <a:cubicBezTo>
                      <a:pt x="6941" y="4815"/>
                      <a:pt x="7863" y="4007"/>
                      <a:pt x="8273" y="2968"/>
                    </a:cubicBezTo>
                    <a:cubicBezTo>
                      <a:pt x="8300" y="2897"/>
                      <a:pt x="8267" y="2786"/>
                      <a:pt x="8176" y="2780"/>
                    </a:cubicBezTo>
                    <a:cubicBezTo>
                      <a:pt x="8152" y="2778"/>
                      <a:pt x="8128" y="2778"/>
                      <a:pt x="8105" y="2778"/>
                    </a:cubicBezTo>
                    <a:cubicBezTo>
                      <a:pt x="7748" y="2778"/>
                      <a:pt x="7436" y="2969"/>
                      <a:pt x="7134" y="3147"/>
                    </a:cubicBezTo>
                    <a:cubicBezTo>
                      <a:pt x="6802" y="3340"/>
                      <a:pt x="6481" y="3563"/>
                      <a:pt x="6241" y="3867"/>
                    </a:cubicBezTo>
                    <a:cubicBezTo>
                      <a:pt x="5935" y="4254"/>
                      <a:pt x="5753" y="4768"/>
                      <a:pt x="5414" y="5131"/>
                    </a:cubicBezTo>
                    <a:cubicBezTo>
                      <a:pt x="5559" y="4796"/>
                      <a:pt x="5700" y="4460"/>
                      <a:pt x="5836" y="4122"/>
                    </a:cubicBezTo>
                    <a:cubicBezTo>
                      <a:pt x="5894" y="3973"/>
                      <a:pt x="5953" y="3824"/>
                      <a:pt x="6010" y="3675"/>
                    </a:cubicBezTo>
                    <a:cubicBezTo>
                      <a:pt x="6039" y="3674"/>
                      <a:pt x="6066" y="3664"/>
                      <a:pt x="6087" y="3643"/>
                    </a:cubicBezTo>
                    <a:cubicBezTo>
                      <a:pt x="7090" y="2758"/>
                      <a:pt x="7151" y="1367"/>
                      <a:pt x="7167" y="123"/>
                    </a:cubicBezTo>
                    <a:cubicBezTo>
                      <a:pt x="7168" y="50"/>
                      <a:pt x="7097"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8" name="Google Shape;6798;p64"/>
              <p:cNvSpPr/>
              <p:nvPr/>
            </p:nvSpPr>
            <p:spPr>
              <a:xfrm>
                <a:off x="4455450" y="268250"/>
                <a:ext cx="294575" cy="345275"/>
              </a:xfrm>
              <a:custGeom>
                <a:avLst/>
                <a:gdLst/>
                <a:ahLst/>
                <a:cxnLst/>
                <a:rect l="l" t="t" r="r" b="b"/>
                <a:pathLst>
                  <a:path w="11783" h="13811" extrusionOk="0">
                    <a:moveTo>
                      <a:pt x="11580" y="1"/>
                    </a:moveTo>
                    <a:cubicBezTo>
                      <a:pt x="11553" y="1"/>
                      <a:pt x="11525" y="10"/>
                      <a:pt x="11498" y="30"/>
                    </a:cubicBezTo>
                    <a:cubicBezTo>
                      <a:pt x="11154" y="295"/>
                      <a:pt x="10815" y="566"/>
                      <a:pt x="10480" y="844"/>
                    </a:cubicBezTo>
                    <a:cubicBezTo>
                      <a:pt x="10471" y="841"/>
                      <a:pt x="10463" y="838"/>
                      <a:pt x="10454" y="836"/>
                    </a:cubicBezTo>
                    <a:cubicBezTo>
                      <a:pt x="10405" y="828"/>
                      <a:pt x="10355" y="824"/>
                      <a:pt x="10307" y="824"/>
                    </a:cubicBezTo>
                    <a:cubicBezTo>
                      <a:pt x="10170" y="824"/>
                      <a:pt x="10037" y="854"/>
                      <a:pt x="9908" y="898"/>
                    </a:cubicBezTo>
                    <a:cubicBezTo>
                      <a:pt x="9897" y="884"/>
                      <a:pt x="9884" y="873"/>
                      <a:pt x="9868" y="865"/>
                    </a:cubicBezTo>
                    <a:cubicBezTo>
                      <a:pt x="9395" y="603"/>
                      <a:pt x="8848" y="432"/>
                      <a:pt x="8314" y="432"/>
                    </a:cubicBezTo>
                    <a:cubicBezTo>
                      <a:pt x="7826" y="432"/>
                      <a:pt x="7349" y="574"/>
                      <a:pt x="6948" y="919"/>
                    </a:cubicBezTo>
                    <a:cubicBezTo>
                      <a:pt x="6883" y="977"/>
                      <a:pt x="6889" y="1081"/>
                      <a:pt x="6960" y="1131"/>
                    </a:cubicBezTo>
                    <a:cubicBezTo>
                      <a:pt x="7401" y="1432"/>
                      <a:pt x="7924" y="1587"/>
                      <a:pt x="8456" y="1587"/>
                    </a:cubicBezTo>
                    <a:cubicBezTo>
                      <a:pt x="8509" y="1587"/>
                      <a:pt x="8562" y="1586"/>
                      <a:pt x="8615" y="1583"/>
                    </a:cubicBezTo>
                    <a:cubicBezTo>
                      <a:pt x="8900" y="1566"/>
                      <a:pt x="9182" y="1501"/>
                      <a:pt x="9445" y="1389"/>
                    </a:cubicBezTo>
                    <a:cubicBezTo>
                      <a:pt x="9682" y="1290"/>
                      <a:pt x="9916" y="1146"/>
                      <a:pt x="10170" y="1104"/>
                    </a:cubicBezTo>
                    <a:lnTo>
                      <a:pt x="10170" y="1104"/>
                    </a:lnTo>
                    <a:cubicBezTo>
                      <a:pt x="9740" y="1469"/>
                      <a:pt x="9319" y="1843"/>
                      <a:pt x="8906" y="2228"/>
                    </a:cubicBezTo>
                    <a:cubicBezTo>
                      <a:pt x="8902" y="2228"/>
                      <a:pt x="8898" y="2227"/>
                      <a:pt x="8894" y="2227"/>
                    </a:cubicBezTo>
                    <a:cubicBezTo>
                      <a:pt x="8876" y="2226"/>
                      <a:pt x="8858" y="2226"/>
                      <a:pt x="8841" y="2226"/>
                    </a:cubicBezTo>
                    <a:cubicBezTo>
                      <a:pt x="8603" y="2226"/>
                      <a:pt x="8376" y="2272"/>
                      <a:pt x="8153" y="2334"/>
                    </a:cubicBezTo>
                    <a:cubicBezTo>
                      <a:pt x="8153" y="2280"/>
                      <a:pt x="8122" y="2231"/>
                      <a:pt x="8073" y="2209"/>
                    </a:cubicBezTo>
                    <a:cubicBezTo>
                      <a:pt x="7713" y="2037"/>
                      <a:pt x="7319" y="1953"/>
                      <a:pt x="6924" y="1953"/>
                    </a:cubicBezTo>
                    <a:cubicBezTo>
                      <a:pt x="6447" y="1953"/>
                      <a:pt x="5970" y="2077"/>
                      <a:pt x="5555" y="2322"/>
                    </a:cubicBezTo>
                    <a:cubicBezTo>
                      <a:pt x="5479" y="2367"/>
                      <a:pt x="5442" y="2499"/>
                      <a:pt x="5538" y="2552"/>
                    </a:cubicBezTo>
                    <a:cubicBezTo>
                      <a:pt x="5945" y="2773"/>
                      <a:pt x="6359" y="2933"/>
                      <a:pt x="6806" y="2933"/>
                    </a:cubicBezTo>
                    <a:cubicBezTo>
                      <a:pt x="6923" y="2933"/>
                      <a:pt x="7042" y="2922"/>
                      <a:pt x="7164" y="2899"/>
                    </a:cubicBezTo>
                    <a:cubicBezTo>
                      <a:pt x="7653" y="2805"/>
                      <a:pt x="8117" y="2564"/>
                      <a:pt x="8612" y="2505"/>
                    </a:cubicBezTo>
                    <a:lnTo>
                      <a:pt x="8612" y="2505"/>
                    </a:lnTo>
                    <a:cubicBezTo>
                      <a:pt x="8279" y="2823"/>
                      <a:pt x="7953" y="3147"/>
                      <a:pt x="7633" y="3476"/>
                    </a:cubicBezTo>
                    <a:cubicBezTo>
                      <a:pt x="7603" y="3473"/>
                      <a:pt x="7574" y="3471"/>
                      <a:pt x="7545" y="3471"/>
                    </a:cubicBezTo>
                    <a:cubicBezTo>
                      <a:pt x="7382" y="3471"/>
                      <a:pt x="7230" y="3521"/>
                      <a:pt x="7087" y="3592"/>
                    </a:cubicBezTo>
                    <a:cubicBezTo>
                      <a:pt x="7074" y="3582"/>
                      <a:pt x="7058" y="3574"/>
                      <a:pt x="7041" y="3570"/>
                    </a:cubicBezTo>
                    <a:cubicBezTo>
                      <a:pt x="6729" y="3486"/>
                      <a:pt x="6411" y="3445"/>
                      <a:pt x="6095" y="3445"/>
                    </a:cubicBezTo>
                    <a:cubicBezTo>
                      <a:pt x="5384" y="3445"/>
                      <a:pt x="4682" y="3653"/>
                      <a:pt x="4079" y="4054"/>
                    </a:cubicBezTo>
                    <a:cubicBezTo>
                      <a:pt x="3993" y="4111"/>
                      <a:pt x="4034" y="4251"/>
                      <a:pt x="4120" y="4281"/>
                    </a:cubicBezTo>
                    <a:cubicBezTo>
                      <a:pt x="4534" y="4426"/>
                      <a:pt x="4977" y="4527"/>
                      <a:pt x="5419" y="4527"/>
                    </a:cubicBezTo>
                    <a:cubicBezTo>
                      <a:pt x="5592" y="4527"/>
                      <a:pt x="5766" y="4511"/>
                      <a:pt x="5937" y="4477"/>
                    </a:cubicBezTo>
                    <a:cubicBezTo>
                      <a:pt x="6228" y="4418"/>
                      <a:pt x="6494" y="4300"/>
                      <a:pt x="6740" y="4134"/>
                    </a:cubicBezTo>
                    <a:cubicBezTo>
                      <a:pt x="6930" y="4006"/>
                      <a:pt x="7127" y="3837"/>
                      <a:pt x="7351" y="3768"/>
                    </a:cubicBezTo>
                    <a:lnTo>
                      <a:pt x="7351" y="3768"/>
                    </a:lnTo>
                    <a:cubicBezTo>
                      <a:pt x="7100" y="4032"/>
                      <a:pt x="6854" y="4300"/>
                      <a:pt x="6610" y="4571"/>
                    </a:cubicBezTo>
                    <a:cubicBezTo>
                      <a:pt x="6470" y="4729"/>
                      <a:pt x="6329" y="4887"/>
                      <a:pt x="6191" y="5047"/>
                    </a:cubicBezTo>
                    <a:cubicBezTo>
                      <a:pt x="6179" y="5047"/>
                      <a:pt x="6168" y="5047"/>
                      <a:pt x="6156" y="5047"/>
                    </a:cubicBezTo>
                    <a:cubicBezTo>
                      <a:pt x="5904" y="5047"/>
                      <a:pt x="5675" y="5133"/>
                      <a:pt x="5458" y="5252"/>
                    </a:cubicBezTo>
                    <a:cubicBezTo>
                      <a:pt x="5168" y="5182"/>
                      <a:pt x="4872" y="5147"/>
                      <a:pt x="4578" y="5147"/>
                    </a:cubicBezTo>
                    <a:cubicBezTo>
                      <a:pt x="3750" y="5147"/>
                      <a:pt x="2930" y="5419"/>
                      <a:pt x="2267" y="5934"/>
                    </a:cubicBezTo>
                    <a:cubicBezTo>
                      <a:pt x="2190" y="5994"/>
                      <a:pt x="2214" y="6134"/>
                      <a:pt x="2308" y="6162"/>
                    </a:cubicBezTo>
                    <a:cubicBezTo>
                      <a:pt x="2627" y="6252"/>
                      <a:pt x="2956" y="6299"/>
                      <a:pt x="3285" y="6299"/>
                    </a:cubicBezTo>
                    <a:cubicBezTo>
                      <a:pt x="3623" y="6299"/>
                      <a:pt x="3961" y="6250"/>
                      <a:pt x="4286" y="6151"/>
                    </a:cubicBezTo>
                    <a:cubicBezTo>
                      <a:pt x="4605" y="6052"/>
                      <a:pt x="4909" y="5910"/>
                      <a:pt x="5190" y="5729"/>
                    </a:cubicBezTo>
                    <a:cubicBezTo>
                      <a:pt x="5424" y="5579"/>
                      <a:pt x="5669" y="5400"/>
                      <a:pt x="5943" y="5337"/>
                    </a:cubicBezTo>
                    <a:lnTo>
                      <a:pt x="5943" y="5337"/>
                    </a:lnTo>
                    <a:cubicBezTo>
                      <a:pt x="5669" y="5662"/>
                      <a:pt x="5400" y="5991"/>
                      <a:pt x="5138" y="6324"/>
                    </a:cubicBezTo>
                    <a:cubicBezTo>
                      <a:pt x="5131" y="6328"/>
                      <a:pt x="5126" y="6330"/>
                      <a:pt x="5121" y="6334"/>
                    </a:cubicBezTo>
                    <a:cubicBezTo>
                      <a:pt x="4892" y="6473"/>
                      <a:pt x="4687" y="6643"/>
                      <a:pt x="4486" y="6819"/>
                    </a:cubicBezTo>
                    <a:cubicBezTo>
                      <a:pt x="4460" y="6790"/>
                      <a:pt x="4423" y="6773"/>
                      <a:pt x="4385" y="6773"/>
                    </a:cubicBezTo>
                    <a:cubicBezTo>
                      <a:pt x="4381" y="6773"/>
                      <a:pt x="4376" y="6774"/>
                      <a:pt x="4372" y="6774"/>
                    </a:cubicBezTo>
                    <a:cubicBezTo>
                      <a:pt x="3180" y="6869"/>
                      <a:pt x="2055" y="7364"/>
                      <a:pt x="1180" y="8179"/>
                    </a:cubicBezTo>
                    <a:cubicBezTo>
                      <a:pt x="1098" y="8256"/>
                      <a:pt x="1139" y="8402"/>
                      <a:pt x="1256" y="8412"/>
                    </a:cubicBezTo>
                    <a:cubicBezTo>
                      <a:pt x="1376" y="8424"/>
                      <a:pt x="1495" y="8429"/>
                      <a:pt x="1615" y="8429"/>
                    </a:cubicBezTo>
                    <a:cubicBezTo>
                      <a:pt x="2253" y="8429"/>
                      <a:pt x="2884" y="8270"/>
                      <a:pt x="3449" y="7964"/>
                    </a:cubicBezTo>
                    <a:cubicBezTo>
                      <a:pt x="3853" y="7743"/>
                      <a:pt x="4184" y="7429"/>
                      <a:pt x="4523" y="7127"/>
                    </a:cubicBezTo>
                    <a:lnTo>
                      <a:pt x="4523" y="7127"/>
                    </a:lnTo>
                    <a:cubicBezTo>
                      <a:pt x="4444" y="7232"/>
                      <a:pt x="4367" y="7339"/>
                      <a:pt x="4289" y="7445"/>
                    </a:cubicBezTo>
                    <a:cubicBezTo>
                      <a:pt x="4272" y="7452"/>
                      <a:pt x="4258" y="7463"/>
                      <a:pt x="4246" y="7477"/>
                    </a:cubicBezTo>
                    <a:cubicBezTo>
                      <a:pt x="4179" y="7551"/>
                      <a:pt x="4124" y="7637"/>
                      <a:pt x="4086" y="7730"/>
                    </a:cubicBezTo>
                    <a:cubicBezTo>
                      <a:pt x="3894" y="8002"/>
                      <a:pt x="3703" y="8275"/>
                      <a:pt x="3518" y="8553"/>
                    </a:cubicBezTo>
                    <a:cubicBezTo>
                      <a:pt x="3505" y="8554"/>
                      <a:pt x="3492" y="8556"/>
                      <a:pt x="3479" y="8560"/>
                    </a:cubicBezTo>
                    <a:cubicBezTo>
                      <a:pt x="3222" y="8653"/>
                      <a:pt x="3018" y="8812"/>
                      <a:pt x="2835" y="8999"/>
                    </a:cubicBezTo>
                    <a:cubicBezTo>
                      <a:pt x="2818" y="8992"/>
                      <a:pt x="2800" y="8989"/>
                      <a:pt x="2783" y="8989"/>
                    </a:cubicBezTo>
                    <a:cubicBezTo>
                      <a:pt x="2778" y="8989"/>
                      <a:pt x="2774" y="8989"/>
                      <a:pt x="2770" y="8990"/>
                    </a:cubicBezTo>
                    <a:cubicBezTo>
                      <a:pt x="1656" y="9073"/>
                      <a:pt x="614" y="9718"/>
                      <a:pt x="40" y="10676"/>
                    </a:cubicBezTo>
                    <a:cubicBezTo>
                      <a:pt x="0" y="10742"/>
                      <a:pt x="15" y="10856"/>
                      <a:pt x="105" y="10877"/>
                    </a:cubicBezTo>
                    <a:cubicBezTo>
                      <a:pt x="186" y="10896"/>
                      <a:pt x="266" y="10905"/>
                      <a:pt x="346" y="10905"/>
                    </a:cubicBezTo>
                    <a:cubicBezTo>
                      <a:pt x="637" y="10905"/>
                      <a:pt x="918" y="10791"/>
                      <a:pt x="1192" y="10687"/>
                    </a:cubicBezTo>
                    <a:cubicBezTo>
                      <a:pt x="1552" y="10550"/>
                      <a:pt x="1904" y="10384"/>
                      <a:pt x="2192" y="10123"/>
                    </a:cubicBezTo>
                    <a:cubicBezTo>
                      <a:pt x="2557" y="9791"/>
                      <a:pt x="2821" y="9314"/>
                      <a:pt x="3215" y="9012"/>
                    </a:cubicBezTo>
                    <a:lnTo>
                      <a:pt x="3215" y="9012"/>
                    </a:lnTo>
                    <a:cubicBezTo>
                      <a:pt x="3017" y="9318"/>
                      <a:pt x="2822" y="9627"/>
                      <a:pt x="2633" y="9938"/>
                    </a:cubicBezTo>
                    <a:cubicBezTo>
                      <a:pt x="2550" y="10075"/>
                      <a:pt x="2468" y="10212"/>
                      <a:pt x="2387" y="10351"/>
                    </a:cubicBezTo>
                    <a:cubicBezTo>
                      <a:pt x="2381" y="10350"/>
                      <a:pt x="2376" y="10349"/>
                      <a:pt x="2370" y="10349"/>
                    </a:cubicBezTo>
                    <a:cubicBezTo>
                      <a:pt x="2347" y="10349"/>
                      <a:pt x="2325" y="10356"/>
                      <a:pt x="2306" y="10369"/>
                    </a:cubicBezTo>
                    <a:cubicBezTo>
                      <a:pt x="1171" y="11078"/>
                      <a:pt x="883" y="12440"/>
                      <a:pt x="663" y="13664"/>
                    </a:cubicBezTo>
                    <a:cubicBezTo>
                      <a:pt x="648" y="13744"/>
                      <a:pt x="724" y="13810"/>
                      <a:pt x="799" y="13810"/>
                    </a:cubicBezTo>
                    <a:cubicBezTo>
                      <a:pt x="818" y="13810"/>
                      <a:pt x="837" y="13806"/>
                      <a:pt x="854" y="13796"/>
                    </a:cubicBezTo>
                    <a:cubicBezTo>
                      <a:pt x="1449" y="13471"/>
                      <a:pt x="1956" y="12987"/>
                      <a:pt x="2295" y="12398"/>
                    </a:cubicBezTo>
                    <a:cubicBezTo>
                      <a:pt x="2467" y="12098"/>
                      <a:pt x="2622" y="11765"/>
                      <a:pt x="2660" y="11416"/>
                    </a:cubicBezTo>
                    <a:cubicBezTo>
                      <a:pt x="2694" y="11093"/>
                      <a:pt x="2538" y="10701"/>
                      <a:pt x="2700" y="10401"/>
                    </a:cubicBezTo>
                    <a:cubicBezTo>
                      <a:pt x="2714" y="10376"/>
                      <a:pt x="2719" y="10348"/>
                      <a:pt x="2717" y="10320"/>
                    </a:cubicBezTo>
                    <a:cubicBezTo>
                      <a:pt x="3125" y="9634"/>
                      <a:pt x="3557" y="8963"/>
                      <a:pt x="4011" y="8305"/>
                    </a:cubicBezTo>
                    <a:cubicBezTo>
                      <a:pt x="4013" y="8337"/>
                      <a:pt x="4015" y="8369"/>
                      <a:pt x="4018" y="8401"/>
                    </a:cubicBezTo>
                    <a:cubicBezTo>
                      <a:pt x="4027" y="8494"/>
                      <a:pt x="4037" y="8587"/>
                      <a:pt x="4048" y="8680"/>
                    </a:cubicBezTo>
                    <a:cubicBezTo>
                      <a:pt x="3357" y="9622"/>
                      <a:pt x="2811" y="10920"/>
                      <a:pt x="3484" y="12024"/>
                    </a:cubicBezTo>
                    <a:cubicBezTo>
                      <a:pt x="3511" y="12068"/>
                      <a:pt x="3567" y="12099"/>
                      <a:pt x="3619" y="12099"/>
                    </a:cubicBezTo>
                    <a:cubicBezTo>
                      <a:pt x="3657" y="12099"/>
                      <a:pt x="3693" y="12083"/>
                      <a:pt x="3715" y="12042"/>
                    </a:cubicBezTo>
                    <a:cubicBezTo>
                      <a:pt x="4089" y="11350"/>
                      <a:pt x="4311" y="10587"/>
                      <a:pt x="4365" y="9802"/>
                    </a:cubicBezTo>
                    <a:cubicBezTo>
                      <a:pt x="4389" y="9420"/>
                      <a:pt x="4374" y="9036"/>
                      <a:pt x="4319" y="8658"/>
                    </a:cubicBezTo>
                    <a:cubicBezTo>
                      <a:pt x="4286" y="8423"/>
                      <a:pt x="4228" y="8125"/>
                      <a:pt x="4306" y="7884"/>
                    </a:cubicBezTo>
                    <a:cubicBezTo>
                      <a:pt x="4365" y="7801"/>
                      <a:pt x="4423" y="7719"/>
                      <a:pt x="4483" y="7637"/>
                    </a:cubicBezTo>
                    <a:cubicBezTo>
                      <a:pt x="4859" y="7119"/>
                      <a:pt x="5248" y="6610"/>
                      <a:pt x="5651" y="6113"/>
                    </a:cubicBezTo>
                    <a:lnTo>
                      <a:pt x="5651" y="6113"/>
                    </a:lnTo>
                    <a:cubicBezTo>
                      <a:pt x="5635" y="6271"/>
                      <a:pt x="5640" y="6431"/>
                      <a:pt x="5665" y="6589"/>
                    </a:cubicBezTo>
                    <a:cubicBezTo>
                      <a:pt x="5653" y="6600"/>
                      <a:pt x="5643" y="6612"/>
                      <a:pt x="5635" y="6626"/>
                    </a:cubicBezTo>
                    <a:cubicBezTo>
                      <a:pt x="4978" y="7823"/>
                      <a:pt x="5382" y="9194"/>
                      <a:pt x="5951" y="10338"/>
                    </a:cubicBezTo>
                    <a:cubicBezTo>
                      <a:pt x="5976" y="10387"/>
                      <a:pt x="6021" y="10411"/>
                      <a:pt x="6067" y="10411"/>
                    </a:cubicBezTo>
                    <a:cubicBezTo>
                      <a:pt x="6120" y="10411"/>
                      <a:pt x="6173" y="10380"/>
                      <a:pt x="6196" y="10324"/>
                    </a:cubicBezTo>
                    <a:cubicBezTo>
                      <a:pt x="6359" y="9942"/>
                      <a:pt x="6520" y="9553"/>
                      <a:pt x="6577" y="9140"/>
                    </a:cubicBezTo>
                    <a:cubicBezTo>
                      <a:pt x="6639" y="8691"/>
                      <a:pt x="6533" y="8262"/>
                      <a:pt x="6371" y="7846"/>
                    </a:cubicBezTo>
                    <a:cubicBezTo>
                      <a:pt x="6112" y="7182"/>
                      <a:pt x="5626" y="6319"/>
                      <a:pt x="6103" y="5636"/>
                    </a:cubicBezTo>
                    <a:cubicBezTo>
                      <a:pt x="6124" y="5608"/>
                      <a:pt x="6133" y="5573"/>
                      <a:pt x="6125" y="5538"/>
                    </a:cubicBezTo>
                    <a:cubicBezTo>
                      <a:pt x="6456" y="5146"/>
                      <a:pt x="6794" y="4763"/>
                      <a:pt x="7141" y="4385"/>
                    </a:cubicBezTo>
                    <a:lnTo>
                      <a:pt x="7141" y="4385"/>
                    </a:lnTo>
                    <a:cubicBezTo>
                      <a:pt x="7127" y="4512"/>
                      <a:pt x="7134" y="4640"/>
                      <a:pt x="7164" y="4765"/>
                    </a:cubicBezTo>
                    <a:cubicBezTo>
                      <a:pt x="7177" y="4818"/>
                      <a:pt x="7193" y="4869"/>
                      <a:pt x="7212" y="4920"/>
                    </a:cubicBezTo>
                    <a:cubicBezTo>
                      <a:pt x="7172" y="4927"/>
                      <a:pt x="7138" y="4954"/>
                      <a:pt x="7124" y="5006"/>
                    </a:cubicBezTo>
                    <a:cubicBezTo>
                      <a:pt x="6836" y="6019"/>
                      <a:pt x="7090" y="7143"/>
                      <a:pt x="7793" y="7930"/>
                    </a:cubicBezTo>
                    <a:cubicBezTo>
                      <a:pt x="7819" y="7958"/>
                      <a:pt x="7860" y="7974"/>
                      <a:pt x="7900" y="7974"/>
                    </a:cubicBezTo>
                    <a:cubicBezTo>
                      <a:pt x="7954" y="7974"/>
                      <a:pt x="8006" y="7946"/>
                      <a:pt x="8020" y="7887"/>
                    </a:cubicBezTo>
                    <a:cubicBezTo>
                      <a:pt x="8175" y="7227"/>
                      <a:pt x="8157" y="6538"/>
                      <a:pt x="7952" y="5891"/>
                    </a:cubicBezTo>
                    <a:cubicBezTo>
                      <a:pt x="7847" y="5558"/>
                      <a:pt x="7679" y="5272"/>
                      <a:pt x="7523" y="4963"/>
                    </a:cubicBezTo>
                    <a:cubicBezTo>
                      <a:pt x="7372" y="4663"/>
                      <a:pt x="7355" y="4329"/>
                      <a:pt x="7529" y="4031"/>
                    </a:cubicBezTo>
                    <a:cubicBezTo>
                      <a:pt x="7545" y="4007"/>
                      <a:pt x="7551" y="3978"/>
                      <a:pt x="7548" y="3949"/>
                    </a:cubicBezTo>
                    <a:cubicBezTo>
                      <a:pt x="7911" y="3566"/>
                      <a:pt x="8283" y="3192"/>
                      <a:pt x="8663" y="2827"/>
                    </a:cubicBezTo>
                    <a:lnTo>
                      <a:pt x="8663" y="2827"/>
                    </a:lnTo>
                    <a:cubicBezTo>
                      <a:pt x="8658" y="2913"/>
                      <a:pt x="8663" y="2999"/>
                      <a:pt x="8679" y="3084"/>
                    </a:cubicBezTo>
                    <a:cubicBezTo>
                      <a:pt x="8670" y="3100"/>
                      <a:pt x="8666" y="3117"/>
                      <a:pt x="8664" y="3134"/>
                    </a:cubicBezTo>
                    <a:cubicBezTo>
                      <a:pt x="8629" y="3430"/>
                      <a:pt x="8515" y="3708"/>
                      <a:pt x="8448" y="3997"/>
                    </a:cubicBezTo>
                    <a:cubicBezTo>
                      <a:pt x="8389" y="4254"/>
                      <a:pt x="8374" y="4520"/>
                      <a:pt x="8401" y="4783"/>
                    </a:cubicBezTo>
                    <a:cubicBezTo>
                      <a:pt x="8460" y="5313"/>
                      <a:pt x="8694" y="5811"/>
                      <a:pt x="9065" y="6195"/>
                    </a:cubicBezTo>
                    <a:cubicBezTo>
                      <a:pt x="9094" y="6225"/>
                      <a:pt x="9130" y="6239"/>
                      <a:pt x="9165" y="6239"/>
                    </a:cubicBezTo>
                    <a:cubicBezTo>
                      <a:pt x="9228" y="6239"/>
                      <a:pt x="9287" y="6193"/>
                      <a:pt x="9300" y="6119"/>
                    </a:cubicBezTo>
                    <a:cubicBezTo>
                      <a:pt x="9396" y="5521"/>
                      <a:pt x="9491" y="4902"/>
                      <a:pt x="9375" y="4298"/>
                    </a:cubicBezTo>
                    <a:cubicBezTo>
                      <a:pt x="9318" y="4006"/>
                      <a:pt x="9197" y="3743"/>
                      <a:pt x="9079" y="3472"/>
                    </a:cubicBezTo>
                    <a:cubicBezTo>
                      <a:pt x="8962" y="3202"/>
                      <a:pt x="8865" y="2903"/>
                      <a:pt x="8983" y="2615"/>
                    </a:cubicBezTo>
                    <a:cubicBezTo>
                      <a:pt x="8997" y="2585"/>
                      <a:pt x="8997" y="2550"/>
                      <a:pt x="8984" y="2519"/>
                    </a:cubicBezTo>
                    <a:cubicBezTo>
                      <a:pt x="9404" y="2125"/>
                      <a:pt x="9834" y="1741"/>
                      <a:pt x="10272" y="1368"/>
                    </a:cubicBezTo>
                    <a:cubicBezTo>
                      <a:pt x="10278" y="1456"/>
                      <a:pt x="10297" y="1543"/>
                      <a:pt x="10329" y="1625"/>
                    </a:cubicBezTo>
                    <a:cubicBezTo>
                      <a:pt x="10283" y="1642"/>
                      <a:pt x="10250" y="1684"/>
                      <a:pt x="10243" y="1731"/>
                    </a:cubicBezTo>
                    <a:cubicBezTo>
                      <a:pt x="10093" y="2618"/>
                      <a:pt x="10110" y="3575"/>
                      <a:pt x="10676" y="4320"/>
                    </a:cubicBezTo>
                    <a:cubicBezTo>
                      <a:pt x="10698" y="4349"/>
                      <a:pt x="10740" y="4367"/>
                      <a:pt x="10780" y="4367"/>
                    </a:cubicBezTo>
                    <a:cubicBezTo>
                      <a:pt x="10800" y="4367"/>
                      <a:pt x="10819" y="4363"/>
                      <a:pt x="10835" y="4353"/>
                    </a:cubicBezTo>
                    <a:cubicBezTo>
                      <a:pt x="11051" y="4224"/>
                      <a:pt x="11024" y="3900"/>
                      <a:pt x="11044" y="3679"/>
                    </a:cubicBezTo>
                    <a:cubicBezTo>
                      <a:pt x="11070" y="3370"/>
                      <a:pt x="11082" y="3056"/>
                      <a:pt x="11044" y="2747"/>
                    </a:cubicBezTo>
                    <a:cubicBezTo>
                      <a:pt x="11009" y="2451"/>
                      <a:pt x="10922" y="2164"/>
                      <a:pt x="10773" y="1906"/>
                    </a:cubicBezTo>
                    <a:cubicBezTo>
                      <a:pt x="10649" y="1690"/>
                      <a:pt x="10425" y="1391"/>
                      <a:pt x="10606" y="1146"/>
                    </a:cubicBezTo>
                    <a:cubicBezTo>
                      <a:pt x="10625" y="1122"/>
                      <a:pt x="10634" y="1094"/>
                      <a:pt x="10633" y="1064"/>
                    </a:cubicBezTo>
                    <a:cubicBezTo>
                      <a:pt x="10974" y="780"/>
                      <a:pt x="11321" y="502"/>
                      <a:pt x="11673" y="232"/>
                    </a:cubicBezTo>
                    <a:cubicBezTo>
                      <a:pt x="11782" y="149"/>
                      <a:pt x="11691" y="1"/>
                      <a:pt x="1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799" name="Google Shape;6799;p64"/>
              <p:cNvSpPr/>
              <p:nvPr/>
            </p:nvSpPr>
            <p:spPr>
              <a:xfrm>
                <a:off x="4365850" y="251325"/>
                <a:ext cx="137625" cy="263950"/>
              </a:xfrm>
              <a:custGeom>
                <a:avLst/>
                <a:gdLst/>
                <a:ahLst/>
                <a:cxnLst/>
                <a:rect l="l" t="t" r="r" b="b"/>
                <a:pathLst>
                  <a:path w="5505" h="10558" extrusionOk="0">
                    <a:moveTo>
                      <a:pt x="5008" y="1"/>
                    </a:moveTo>
                    <a:cubicBezTo>
                      <a:pt x="5004" y="1"/>
                      <a:pt x="4999" y="1"/>
                      <a:pt x="4994" y="1"/>
                    </a:cubicBezTo>
                    <a:cubicBezTo>
                      <a:pt x="4676" y="44"/>
                      <a:pt x="4387" y="180"/>
                      <a:pt x="4101" y="318"/>
                    </a:cubicBezTo>
                    <a:cubicBezTo>
                      <a:pt x="3825" y="451"/>
                      <a:pt x="3578" y="616"/>
                      <a:pt x="3394" y="865"/>
                    </a:cubicBezTo>
                    <a:cubicBezTo>
                      <a:pt x="3020" y="1369"/>
                      <a:pt x="2941" y="2059"/>
                      <a:pt x="3089" y="2656"/>
                    </a:cubicBezTo>
                    <a:cubicBezTo>
                      <a:pt x="3095" y="2687"/>
                      <a:pt x="3113" y="2714"/>
                      <a:pt x="3139" y="2731"/>
                    </a:cubicBezTo>
                    <a:cubicBezTo>
                      <a:pt x="3022" y="3030"/>
                      <a:pt x="2921" y="3336"/>
                      <a:pt x="2836" y="3645"/>
                    </a:cubicBezTo>
                    <a:cubicBezTo>
                      <a:pt x="2825" y="3624"/>
                      <a:pt x="2815" y="3601"/>
                      <a:pt x="2803" y="3580"/>
                    </a:cubicBezTo>
                    <a:cubicBezTo>
                      <a:pt x="2767" y="3389"/>
                      <a:pt x="2766" y="3192"/>
                      <a:pt x="2759" y="2995"/>
                    </a:cubicBezTo>
                    <a:cubicBezTo>
                      <a:pt x="2750" y="2722"/>
                      <a:pt x="2717" y="2450"/>
                      <a:pt x="2645" y="2186"/>
                    </a:cubicBezTo>
                    <a:cubicBezTo>
                      <a:pt x="2574" y="1931"/>
                      <a:pt x="2472" y="1686"/>
                      <a:pt x="2343" y="1456"/>
                    </a:cubicBezTo>
                    <a:cubicBezTo>
                      <a:pt x="2221" y="1243"/>
                      <a:pt x="2076" y="1017"/>
                      <a:pt x="1824" y="956"/>
                    </a:cubicBezTo>
                    <a:cubicBezTo>
                      <a:pt x="1811" y="953"/>
                      <a:pt x="1799" y="952"/>
                      <a:pt x="1787" y="952"/>
                    </a:cubicBezTo>
                    <a:cubicBezTo>
                      <a:pt x="1714" y="952"/>
                      <a:pt x="1663" y="1010"/>
                      <a:pt x="1655" y="1085"/>
                    </a:cubicBezTo>
                    <a:cubicBezTo>
                      <a:pt x="1563" y="1884"/>
                      <a:pt x="1793" y="2687"/>
                      <a:pt x="2293" y="3317"/>
                    </a:cubicBezTo>
                    <a:cubicBezTo>
                      <a:pt x="2377" y="3426"/>
                      <a:pt x="2472" y="3538"/>
                      <a:pt x="2545" y="3659"/>
                    </a:cubicBezTo>
                    <a:cubicBezTo>
                      <a:pt x="2562" y="3738"/>
                      <a:pt x="2585" y="3817"/>
                      <a:pt x="2614" y="3894"/>
                    </a:cubicBezTo>
                    <a:cubicBezTo>
                      <a:pt x="2622" y="3915"/>
                      <a:pt x="2635" y="3934"/>
                      <a:pt x="2653" y="3949"/>
                    </a:cubicBezTo>
                    <a:cubicBezTo>
                      <a:pt x="2655" y="3967"/>
                      <a:pt x="2656" y="3985"/>
                      <a:pt x="2657" y="4003"/>
                    </a:cubicBezTo>
                    <a:cubicBezTo>
                      <a:pt x="2657" y="4047"/>
                      <a:pt x="2680" y="4086"/>
                      <a:pt x="2716" y="4110"/>
                    </a:cubicBezTo>
                    <a:cubicBezTo>
                      <a:pt x="2703" y="4150"/>
                      <a:pt x="2693" y="4190"/>
                      <a:pt x="2688" y="4232"/>
                    </a:cubicBezTo>
                    <a:cubicBezTo>
                      <a:pt x="2687" y="4242"/>
                      <a:pt x="2687" y="4254"/>
                      <a:pt x="2688" y="4265"/>
                    </a:cubicBezTo>
                    <a:cubicBezTo>
                      <a:pt x="2657" y="4415"/>
                      <a:pt x="2629" y="4567"/>
                      <a:pt x="2604" y="4719"/>
                    </a:cubicBezTo>
                    <a:cubicBezTo>
                      <a:pt x="2527" y="4658"/>
                      <a:pt x="2445" y="4604"/>
                      <a:pt x="2360" y="4555"/>
                    </a:cubicBezTo>
                    <a:cubicBezTo>
                      <a:pt x="2361" y="4542"/>
                      <a:pt x="2361" y="4529"/>
                      <a:pt x="2357" y="4517"/>
                    </a:cubicBezTo>
                    <a:cubicBezTo>
                      <a:pt x="2262" y="3996"/>
                      <a:pt x="2069" y="3491"/>
                      <a:pt x="1732" y="3077"/>
                    </a:cubicBezTo>
                    <a:cubicBezTo>
                      <a:pt x="1580" y="2891"/>
                      <a:pt x="1400" y="2730"/>
                      <a:pt x="1197" y="2600"/>
                    </a:cubicBezTo>
                    <a:cubicBezTo>
                      <a:pt x="1003" y="2477"/>
                      <a:pt x="758" y="2353"/>
                      <a:pt x="522" y="2353"/>
                    </a:cubicBezTo>
                    <a:cubicBezTo>
                      <a:pt x="517" y="2353"/>
                      <a:pt x="512" y="2353"/>
                      <a:pt x="508" y="2353"/>
                    </a:cubicBezTo>
                    <a:cubicBezTo>
                      <a:pt x="426" y="2354"/>
                      <a:pt x="350" y="2437"/>
                      <a:pt x="379" y="2522"/>
                    </a:cubicBezTo>
                    <a:cubicBezTo>
                      <a:pt x="560" y="3061"/>
                      <a:pt x="755" y="3615"/>
                      <a:pt x="1127" y="4056"/>
                    </a:cubicBezTo>
                    <a:cubicBezTo>
                      <a:pt x="1312" y="4274"/>
                      <a:pt x="1540" y="4439"/>
                      <a:pt x="1794" y="4569"/>
                    </a:cubicBezTo>
                    <a:cubicBezTo>
                      <a:pt x="2061" y="4705"/>
                      <a:pt x="2346" y="4818"/>
                      <a:pt x="2558" y="5036"/>
                    </a:cubicBezTo>
                    <a:cubicBezTo>
                      <a:pt x="2516" y="5353"/>
                      <a:pt x="2488" y="5673"/>
                      <a:pt x="2474" y="5996"/>
                    </a:cubicBezTo>
                    <a:cubicBezTo>
                      <a:pt x="2460" y="5985"/>
                      <a:pt x="2446" y="5975"/>
                      <a:pt x="2431" y="5967"/>
                    </a:cubicBezTo>
                    <a:cubicBezTo>
                      <a:pt x="2441" y="5934"/>
                      <a:pt x="2437" y="5899"/>
                      <a:pt x="2422" y="5869"/>
                    </a:cubicBezTo>
                    <a:cubicBezTo>
                      <a:pt x="2204" y="5419"/>
                      <a:pt x="1965" y="4995"/>
                      <a:pt x="1534" y="4720"/>
                    </a:cubicBezTo>
                    <a:cubicBezTo>
                      <a:pt x="1333" y="4591"/>
                      <a:pt x="1109" y="4498"/>
                      <a:pt x="886" y="4415"/>
                    </a:cubicBezTo>
                    <a:cubicBezTo>
                      <a:pt x="676" y="4337"/>
                      <a:pt x="461" y="4244"/>
                      <a:pt x="236" y="4244"/>
                    </a:cubicBezTo>
                    <a:cubicBezTo>
                      <a:pt x="197" y="4244"/>
                      <a:pt x="158" y="4247"/>
                      <a:pt x="118" y="4253"/>
                    </a:cubicBezTo>
                    <a:cubicBezTo>
                      <a:pt x="30" y="4266"/>
                      <a:pt x="0" y="4382"/>
                      <a:pt x="39" y="4449"/>
                    </a:cubicBezTo>
                    <a:cubicBezTo>
                      <a:pt x="299" y="4916"/>
                      <a:pt x="589" y="5379"/>
                      <a:pt x="1029" y="5700"/>
                    </a:cubicBezTo>
                    <a:cubicBezTo>
                      <a:pt x="1224" y="5844"/>
                      <a:pt x="1446" y="5947"/>
                      <a:pt x="1682" y="6004"/>
                    </a:cubicBezTo>
                    <a:cubicBezTo>
                      <a:pt x="1917" y="6062"/>
                      <a:pt x="2183" y="6083"/>
                      <a:pt x="2370" y="6252"/>
                    </a:cubicBezTo>
                    <a:cubicBezTo>
                      <a:pt x="2395" y="6274"/>
                      <a:pt x="2427" y="6287"/>
                      <a:pt x="2461" y="6287"/>
                    </a:cubicBezTo>
                    <a:cubicBezTo>
                      <a:pt x="2462" y="6287"/>
                      <a:pt x="2464" y="6287"/>
                      <a:pt x="2465" y="6287"/>
                    </a:cubicBezTo>
                    <a:lnTo>
                      <a:pt x="2465" y="6287"/>
                    </a:lnTo>
                    <a:cubicBezTo>
                      <a:pt x="2454" y="6828"/>
                      <a:pt x="2480" y="7368"/>
                      <a:pt x="2540" y="7906"/>
                    </a:cubicBezTo>
                    <a:cubicBezTo>
                      <a:pt x="2241" y="7552"/>
                      <a:pt x="2142" y="7061"/>
                      <a:pt x="1789" y="6743"/>
                    </a:cubicBezTo>
                    <a:cubicBezTo>
                      <a:pt x="1397" y="6390"/>
                      <a:pt x="830" y="6236"/>
                      <a:pt x="310" y="6236"/>
                    </a:cubicBezTo>
                    <a:cubicBezTo>
                      <a:pt x="288" y="6236"/>
                      <a:pt x="265" y="6236"/>
                      <a:pt x="243" y="6237"/>
                    </a:cubicBezTo>
                    <a:cubicBezTo>
                      <a:pt x="148" y="6239"/>
                      <a:pt x="67" y="6351"/>
                      <a:pt x="127" y="6438"/>
                    </a:cubicBezTo>
                    <a:cubicBezTo>
                      <a:pt x="432" y="6883"/>
                      <a:pt x="745" y="7335"/>
                      <a:pt x="1177" y="7668"/>
                    </a:cubicBezTo>
                    <a:cubicBezTo>
                      <a:pt x="1368" y="7817"/>
                      <a:pt x="1581" y="7934"/>
                      <a:pt x="1810" y="8015"/>
                    </a:cubicBezTo>
                    <a:cubicBezTo>
                      <a:pt x="2025" y="8089"/>
                      <a:pt x="2316" y="8077"/>
                      <a:pt x="2488" y="8241"/>
                    </a:cubicBezTo>
                    <a:cubicBezTo>
                      <a:pt x="2512" y="8265"/>
                      <a:pt x="2544" y="8279"/>
                      <a:pt x="2578" y="8279"/>
                    </a:cubicBezTo>
                    <a:cubicBezTo>
                      <a:pt x="2581" y="8279"/>
                      <a:pt x="2585" y="8279"/>
                      <a:pt x="2588" y="8278"/>
                    </a:cubicBezTo>
                    <a:cubicBezTo>
                      <a:pt x="2693" y="9016"/>
                      <a:pt x="2850" y="9746"/>
                      <a:pt x="3054" y="10464"/>
                    </a:cubicBezTo>
                    <a:cubicBezTo>
                      <a:pt x="3072" y="10530"/>
                      <a:pt x="3124" y="10558"/>
                      <a:pt x="3177" y="10558"/>
                    </a:cubicBezTo>
                    <a:cubicBezTo>
                      <a:pt x="3258" y="10558"/>
                      <a:pt x="3340" y="10493"/>
                      <a:pt x="3312" y="10393"/>
                    </a:cubicBezTo>
                    <a:cubicBezTo>
                      <a:pt x="3119" y="9715"/>
                      <a:pt x="2970" y="9023"/>
                      <a:pt x="2868" y="8326"/>
                    </a:cubicBezTo>
                    <a:cubicBezTo>
                      <a:pt x="2874" y="8322"/>
                      <a:pt x="2878" y="8318"/>
                      <a:pt x="2884" y="8312"/>
                    </a:cubicBezTo>
                    <a:lnTo>
                      <a:pt x="2892" y="8305"/>
                    </a:lnTo>
                    <a:cubicBezTo>
                      <a:pt x="3174" y="8458"/>
                      <a:pt x="3484" y="8533"/>
                      <a:pt x="3792" y="8533"/>
                    </a:cubicBezTo>
                    <a:cubicBezTo>
                      <a:pt x="4260" y="8533"/>
                      <a:pt x="4725" y="8360"/>
                      <a:pt x="5088" y="8024"/>
                    </a:cubicBezTo>
                    <a:cubicBezTo>
                      <a:pt x="5138" y="7977"/>
                      <a:pt x="5141" y="7882"/>
                      <a:pt x="5088" y="7835"/>
                    </a:cubicBezTo>
                    <a:cubicBezTo>
                      <a:pt x="4815" y="7594"/>
                      <a:pt x="4466" y="7474"/>
                      <a:pt x="4108" y="7474"/>
                    </a:cubicBezTo>
                    <a:cubicBezTo>
                      <a:pt x="4036" y="7474"/>
                      <a:pt x="3964" y="7478"/>
                      <a:pt x="3892" y="7488"/>
                    </a:cubicBezTo>
                    <a:cubicBezTo>
                      <a:pt x="3504" y="7541"/>
                      <a:pt x="3153" y="7727"/>
                      <a:pt x="2857" y="7976"/>
                    </a:cubicBezTo>
                    <a:cubicBezTo>
                      <a:pt x="2845" y="7973"/>
                      <a:pt x="2834" y="7971"/>
                      <a:pt x="2822" y="7971"/>
                    </a:cubicBezTo>
                    <a:cubicBezTo>
                      <a:pt x="2758" y="7447"/>
                      <a:pt x="2729" y="6919"/>
                      <a:pt x="2731" y="6392"/>
                    </a:cubicBezTo>
                    <a:lnTo>
                      <a:pt x="2731" y="6392"/>
                    </a:lnTo>
                    <a:cubicBezTo>
                      <a:pt x="2751" y="6395"/>
                      <a:pt x="2772" y="6397"/>
                      <a:pt x="2793" y="6399"/>
                    </a:cubicBezTo>
                    <a:cubicBezTo>
                      <a:pt x="2807" y="6437"/>
                      <a:pt x="2840" y="6464"/>
                      <a:pt x="2881" y="6473"/>
                    </a:cubicBezTo>
                    <a:cubicBezTo>
                      <a:pt x="3122" y="6532"/>
                      <a:pt x="3315" y="6695"/>
                      <a:pt x="3540" y="6795"/>
                    </a:cubicBezTo>
                    <a:cubicBezTo>
                      <a:pt x="3745" y="6887"/>
                      <a:pt x="3966" y="6939"/>
                      <a:pt x="4190" y="6948"/>
                    </a:cubicBezTo>
                    <a:cubicBezTo>
                      <a:pt x="4218" y="6949"/>
                      <a:pt x="4245" y="6950"/>
                      <a:pt x="4272" y="6950"/>
                    </a:cubicBezTo>
                    <a:cubicBezTo>
                      <a:pt x="4699" y="6950"/>
                      <a:pt x="5113" y="6801"/>
                      <a:pt x="5444" y="6529"/>
                    </a:cubicBezTo>
                    <a:cubicBezTo>
                      <a:pt x="5504" y="6479"/>
                      <a:pt x="5485" y="6391"/>
                      <a:pt x="5444" y="6340"/>
                    </a:cubicBezTo>
                    <a:cubicBezTo>
                      <a:pt x="5112" y="5922"/>
                      <a:pt x="4614" y="5693"/>
                      <a:pt x="4104" y="5693"/>
                    </a:cubicBezTo>
                    <a:cubicBezTo>
                      <a:pt x="3881" y="5693"/>
                      <a:pt x="3656" y="5737"/>
                      <a:pt x="3441" y="5828"/>
                    </a:cubicBezTo>
                    <a:cubicBezTo>
                      <a:pt x="3330" y="5875"/>
                      <a:pt x="3223" y="5934"/>
                      <a:pt x="3122" y="6001"/>
                    </a:cubicBezTo>
                    <a:cubicBezTo>
                      <a:pt x="3034" y="6058"/>
                      <a:pt x="2923" y="6136"/>
                      <a:pt x="2812" y="6136"/>
                    </a:cubicBezTo>
                    <a:cubicBezTo>
                      <a:pt x="2786" y="6136"/>
                      <a:pt x="2760" y="6132"/>
                      <a:pt x="2735" y="6122"/>
                    </a:cubicBezTo>
                    <a:cubicBezTo>
                      <a:pt x="2744" y="5821"/>
                      <a:pt x="2765" y="5522"/>
                      <a:pt x="2798" y="5225"/>
                    </a:cubicBezTo>
                    <a:cubicBezTo>
                      <a:pt x="2862" y="5223"/>
                      <a:pt x="2925" y="5208"/>
                      <a:pt x="2984" y="5180"/>
                    </a:cubicBezTo>
                    <a:cubicBezTo>
                      <a:pt x="3002" y="5206"/>
                      <a:pt x="3027" y="5223"/>
                      <a:pt x="3057" y="5230"/>
                    </a:cubicBezTo>
                    <a:cubicBezTo>
                      <a:pt x="3415" y="5328"/>
                      <a:pt x="3820" y="5423"/>
                      <a:pt x="4209" y="5423"/>
                    </a:cubicBezTo>
                    <a:cubicBezTo>
                      <a:pt x="4637" y="5423"/>
                      <a:pt x="5046" y="5308"/>
                      <a:pt x="5350" y="4953"/>
                    </a:cubicBezTo>
                    <a:cubicBezTo>
                      <a:pt x="5396" y="4899"/>
                      <a:pt x="5406" y="4817"/>
                      <a:pt x="5350" y="4763"/>
                    </a:cubicBezTo>
                    <a:cubicBezTo>
                      <a:pt x="5073" y="4501"/>
                      <a:pt x="4716" y="4402"/>
                      <a:pt x="4349" y="4402"/>
                    </a:cubicBezTo>
                    <a:cubicBezTo>
                      <a:pt x="4239" y="4402"/>
                      <a:pt x="4127" y="4411"/>
                      <a:pt x="4017" y="4427"/>
                    </a:cubicBezTo>
                    <a:cubicBezTo>
                      <a:pt x="3783" y="4463"/>
                      <a:pt x="3547" y="4519"/>
                      <a:pt x="3332" y="4622"/>
                    </a:cubicBezTo>
                    <a:cubicBezTo>
                      <a:pt x="3235" y="4670"/>
                      <a:pt x="3143" y="4731"/>
                      <a:pt x="3060" y="4803"/>
                    </a:cubicBezTo>
                    <a:cubicBezTo>
                      <a:pt x="3001" y="4853"/>
                      <a:pt x="2917" y="4943"/>
                      <a:pt x="2831" y="4960"/>
                    </a:cubicBezTo>
                    <a:cubicBezTo>
                      <a:pt x="2868" y="4688"/>
                      <a:pt x="2917" y="4418"/>
                      <a:pt x="2976" y="4150"/>
                    </a:cubicBezTo>
                    <a:cubicBezTo>
                      <a:pt x="3009" y="4068"/>
                      <a:pt x="3070" y="3997"/>
                      <a:pt x="3125" y="3932"/>
                    </a:cubicBezTo>
                    <a:cubicBezTo>
                      <a:pt x="3135" y="3920"/>
                      <a:pt x="3146" y="3908"/>
                      <a:pt x="3156" y="3896"/>
                    </a:cubicBezTo>
                    <a:cubicBezTo>
                      <a:pt x="3180" y="3918"/>
                      <a:pt x="3212" y="3930"/>
                      <a:pt x="3244" y="3930"/>
                    </a:cubicBezTo>
                    <a:cubicBezTo>
                      <a:pt x="3332" y="3931"/>
                      <a:pt x="3421" y="3933"/>
                      <a:pt x="3510" y="3933"/>
                    </a:cubicBezTo>
                    <a:cubicBezTo>
                      <a:pt x="3926" y="3933"/>
                      <a:pt x="4349" y="3902"/>
                      <a:pt x="4723" y="3709"/>
                    </a:cubicBezTo>
                    <a:cubicBezTo>
                      <a:pt x="5093" y="3517"/>
                      <a:pt x="5372" y="3179"/>
                      <a:pt x="5422" y="2760"/>
                    </a:cubicBezTo>
                    <a:cubicBezTo>
                      <a:pt x="5430" y="2690"/>
                      <a:pt x="5356" y="2626"/>
                      <a:pt x="5291" y="2626"/>
                    </a:cubicBezTo>
                    <a:cubicBezTo>
                      <a:pt x="5290" y="2626"/>
                      <a:pt x="5289" y="2626"/>
                      <a:pt x="5288" y="2626"/>
                    </a:cubicBezTo>
                    <a:cubicBezTo>
                      <a:pt x="4756" y="2641"/>
                      <a:pt x="4180" y="2665"/>
                      <a:pt x="3717" y="2961"/>
                    </a:cubicBezTo>
                    <a:cubicBezTo>
                      <a:pt x="3494" y="3105"/>
                      <a:pt x="3321" y="3305"/>
                      <a:pt x="3147" y="3502"/>
                    </a:cubicBezTo>
                    <a:cubicBezTo>
                      <a:pt x="3237" y="3207"/>
                      <a:pt x="3342" y="2917"/>
                      <a:pt x="3461" y="2633"/>
                    </a:cubicBezTo>
                    <a:cubicBezTo>
                      <a:pt x="3619" y="2459"/>
                      <a:pt x="3823" y="2334"/>
                      <a:pt x="4000" y="2180"/>
                    </a:cubicBezTo>
                    <a:cubicBezTo>
                      <a:pt x="4593" y="1658"/>
                      <a:pt x="4989" y="949"/>
                      <a:pt x="5123" y="171"/>
                    </a:cubicBezTo>
                    <a:cubicBezTo>
                      <a:pt x="5135" y="101"/>
                      <a:pt x="5093" y="1"/>
                      <a:pt x="5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0" name="Google Shape;6800;p64"/>
              <p:cNvSpPr/>
              <p:nvPr/>
            </p:nvSpPr>
            <p:spPr>
              <a:xfrm>
                <a:off x="4730675" y="247575"/>
                <a:ext cx="179425" cy="193950"/>
              </a:xfrm>
              <a:custGeom>
                <a:avLst/>
                <a:gdLst/>
                <a:ahLst/>
                <a:cxnLst/>
                <a:rect l="l" t="t" r="r" b="b"/>
                <a:pathLst>
                  <a:path w="7177" h="7758" extrusionOk="0">
                    <a:moveTo>
                      <a:pt x="3214" y="0"/>
                    </a:moveTo>
                    <a:cubicBezTo>
                      <a:pt x="3192" y="36"/>
                      <a:pt x="3188" y="77"/>
                      <a:pt x="3203" y="115"/>
                    </a:cubicBezTo>
                    <a:cubicBezTo>
                      <a:pt x="3382" y="513"/>
                      <a:pt x="3736" y="798"/>
                      <a:pt x="4153" y="920"/>
                    </a:cubicBezTo>
                    <a:cubicBezTo>
                      <a:pt x="4319" y="969"/>
                      <a:pt x="4488" y="991"/>
                      <a:pt x="4658" y="991"/>
                    </a:cubicBezTo>
                    <a:cubicBezTo>
                      <a:pt x="4873" y="991"/>
                      <a:pt x="5088" y="956"/>
                      <a:pt x="5296" y="896"/>
                    </a:cubicBezTo>
                    <a:cubicBezTo>
                      <a:pt x="5306" y="904"/>
                      <a:pt x="5315" y="911"/>
                      <a:pt x="5327" y="915"/>
                    </a:cubicBezTo>
                    <a:cubicBezTo>
                      <a:pt x="5171" y="1419"/>
                      <a:pt x="4983" y="1913"/>
                      <a:pt x="4765" y="2394"/>
                    </a:cubicBezTo>
                    <a:cubicBezTo>
                      <a:pt x="4748" y="2383"/>
                      <a:pt x="4730" y="2372"/>
                      <a:pt x="4711" y="2363"/>
                    </a:cubicBezTo>
                    <a:cubicBezTo>
                      <a:pt x="4713" y="2322"/>
                      <a:pt x="4695" y="2283"/>
                      <a:pt x="4661" y="2260"/>
                    </a:cubicBezTo>
                    <a:cubicBezTo>
                      <a:pt x="4466" y="2107"/>
                      <a:pt x="4356" y="1879"/>
                      <a:pt x="4191" y="1696"/>
                    </a:cubicBezTo>
                    <a:cubicBezTo>
                      <a:pt x="4040" y="1528"/>
                      <a:pt x="3860" y="1391"/>
                      <a:pt x="3659" y="1290"/>
                    </a:cubicBezTo>
                    <a:cubicBezTo>
                      <a:pt x="3401" y="1161"/>
                      <a:pt x="3119" y="1096"/>
                      <a:pt x="2836" y="1096"/>
                    </a:cubicBezTo>
                    <a:cubicBezTo>
                      <a:pt x="2671" y="1096"/>
                      <a:pt x="2505" y="1118"/>
                      <a:pt x="2344" y="1163"/>
                    </a:cubicBezTo>
                    <a:cubicBezTo>
                      <a:pt x="2268" y="1183"/>
                      <a:pt x="2249" y="1271"/>
                      <a:pt x="2266" y="1335"/>
                    </a:cubicBezTo>
                    <a:cubicBezTo>
                      <a:pt x="2456" y="2078"/>
                      <a:pt x="3119" y="2603"/>
                      <a:pt x="3886" y="2619"/>
                    </a:cubicBezTo>
                    <a:cubicBezTo>
                      <a:pt x="3897" y="2619"/>
                      <a:pt x="3908" y="2619"/>
                      <a:pt x="3919" y="2619"/>
                    </a:cubicBezTo>
                    <a:cubicBezTo>
                      <a:pt x="4030" y="2619"/>
                      <a:pt x="4140" y="2610"/>
                      <a:pt x="4248" y="2591"/>
                    </a:cubicBezTo>
                    <a:cubicBezTo>
                      <a:pt x="4309" y="2582"/>
                      <a:pt x="4379" y="2569"/>
                      <a:pt x="4447" y="2569"/>
                    </a:cubicBezTo>
                    <a:cubicBezTo>
                      <a:pt x="4524" y="2569"/>
                      <a:pt x="4597" y="2585"/>
                      <a:pt x="4651" y="2638"/>
                    </a:cubicBezTo>
                    <a:cubicBezTo>
                      <a:pt x="4521" y="2909"/>
                      <a:pt x="4380" y="3173"/>
                      <a:pt x="4229" y="3432"/>
                    </a:cubicBezTo>
                    <a:cubicBezTo>
                      <a:pt x="4171" y="3408"/>
                      <a:pt x="4110" y="3396"/>
                      <a:pt x="4047" y="3396"/>
                    </a:cubicBezTo>
                    <a:cubicBezTo>
                      <a:pt x="4045" y="3396"/>
                      <a:pt x="4042" y="3396"/>
                      <a:pt x="4039" y="3396"/>
                    </a:cubicBezTo>
                    <a:cubicBezTo>
                      <a:pt x="4034" y="3366"/>
                      <a:pt x="4017" y="3340"/>
                      <a:pt x="3994" y="3321"/>
                    </a:cubicBezTo>
                    <a:cubicBezTo>
                      <a:pt x="3530" y="2940"/>
                      <a:pt x="2949" y="2514"/>
                      <a:pt x="2338" y="2514"/>
                    </a:cubicBezTo>
                    <a:cubicBezTo>
                      <a:pt x="2156" y="2514"/>
                      <a:pt x="1972" y="2552"/>
                      <a:pt x="1788" y="2639"/>
                    </a:cubicBezTo>
                    <a:cubicBezTo>
                      <a:pt x="1724" y="2670"/>
                      <a:pt x="1681" y="2741"/>
                      <a:pt x="1710" y="2813"/>
                    </a:cubicBezTo>
                    <a:cubicBezTo>
                      <a:pt x="1899" y="3271"/>
                      <a:pt x="2328" y="3533"/>
                      <a:pt x="2790" y="3663"/>
                    </a:cubicBezTo>
                    <a:cubicBezTo>
                      <a:pt x="3003" y="3723"/>
                      <a:pt x="3226" y="3766"/>
                      <a:pt x="3449" y="3766"/>
                    </a:cubicBezTo>
                    <a:cubicBezTo>
                      <a:pt x="3464" y="3766"/>
                      <a:pt x="3479" y="3766"/>
                      <a:pt x="3494" y="3765"/>
                    </a:cubicBezTo>
                    <a:cubicBezTo>
                      <a:pt x="3603" y="3761"/>
                      <a:pt x="3712" y="3743"/>
                      <a:pt x="3817" y="3711"/>
                    </a:cubicBezTo>
                    <a:cubicBezTo>
                      <a:pt x="3879" y="3693"/>
                      <a:pt x="3969" y="3656"/>
                      <a:pt x="4047" y="3656"/>
                    </a:cubicBezTo>
                    <a:cubicBezTo>
                      <a:pt x="4062" y="3656"/>
                      <a:pt x="4077" y="3658"/>
                      <a:pt x="4091" y="3661"/>
                    </a:cubicBezTo>
                    <a:cubicBezTo>
                      <a:pt x="3946" y="3894"/>
                      <a:pt x="3791" y="4120"/>
                      <a:pt x="3626" y="4341"/>
                    </a:cubicBezTo>
                    <a:cubicBezTo>
                      <a:pt x="3563" y="4402"/>
                      <a:pt x="3480" y="4442"/>
                      <a:pt x="3401" y="4480"/>
                    </a:cubicBezTo>
                    <a:cubicBezTo>
                      <a:pt x="3388" y="4486"/>
                      <a:pt x="3373" y="4492"/>
                      <a:pt x="3358" y="4500"/>
                    </a:cubicBezTo>
                    <a:cubicBezTo>
                      <a:pt x="3345" y="4470"/>
                      <a:pt x="3322" y="4446"/>
                      <a:pt x="3292" y="4433"/>
                    </a:cubicBezTo>
                    <a:cubicBezTo>
                      <a:pt x="2868" y="4234"/>
                      <a:pt x="2419" y="4029"/>
                      <a:pt x="1943" y="4029"/>
                    </a:cubicBezTo>
                    <a:cubicBezTo>
                      <a:pt x="1913" y="4029"/>
                      <a:pt x="1882" y="4030"/>
                      <a:pt x="1851" y="4032"/>
                    </a:cubicBezTo>
                    <a:cubicBezTo>
                      <a:pt x="1436" y="4056"/>
                      <a:pt x="1043" y="4251"/>
                      <a:pt x="826" y="4614"/>
                    </a:cubicBezTo>
                    <a:cubicBezTo>
                      <a:pt x="790" y="4674"/>
                      <a:pt x="834" y="4765"/>
                      <a:pt x="895" y="4790"/>
                    </a:cubicBezTo>
                    <a:cubicBezTo>
                      <a:pt x="1312" y="4963"/>
                      <a:pt x="1762" y="5143"/>
                      <a:pt x="2220" y="5143"/>
                    </a:cubicBezTo>
                    <a:cubicBezTo>
                      <a:pt x="2301" y="5143"/>
                      <a:pt x="2382" y="5137"/>
                      <a:pt x="2464" y="5125"/>
                    </a:cubicBezTo>
                    <a:cubicBezTo>
                      <a:pt x="2726" y="5085"/>
                      <a:pt x="2967" y="4973"/>
                      <a:pt x="3206" y="4862"/>
                    </a:cubicBezTo>
                    <a:lnTo>
                      <a:pt x="3206" y="4862"/>
                    </a:lnTo>
                    <a:cubicBezTo>
                      <a:pt x="3004" y="5096"/>
                      <a:pt x="2790" y="5318"/>
                      <a:pt x="2565" y="5529"/>
                    </a:cubicBezTo>
                    <a:cubicBezTo>
                      <a:pt x="2349" y="5623"/>
                      <a:pt x="2113" y="5654"/>
                      <a:pt x="1889" y="5722"/>
                    </a:cubicBezTo>
                    <a:cubicBezTo>
                      <a:pt x="1134" y="5957"/>
                      <a:pt x="483" y="6443"/>
                      <a:pt x="44" y="7099"/>
                    </a:cubicBezTo>
                    <a:cubicBezTo>
                      <a:pt x="1" y="7162"/>
                      <a:pt x="0" y="7279"/>
                      <a:pt x="92" y="7307"/>
                    </a:cubicBezTo>
                    <a:cubicBezTo>
                      <a:pt x="309" y="7371"/>
                      <a:pt x="532" y="7386"/>
                      <a:pt x="757" y="7386"/>
                    </a:cubicBezTo>
                    <a:cubicBezTo>
                      <a:pt x="850" y="7386"/>
                      <a:pt x="944" y="7384"/>
                      <a:pt x="1037" y="7381"/>
                    </a:cubicBezTo>
                    <a:cubicBezTo>
                      <a:pt x="1342" y="7372"/>
                      <a:pt x="1634" y="7323"/>
                      <a:pt x="1905" y="7172"/>
                    </a:cubicBezTo>
                    <a:cubicBezTo>
                      <a:pt x="2452" y="6863"/>
                      <a:pt x="2805" y="6266"/>
                      <a:pt x="2915" y="5659"/>
                    </a:cubicBezTo>
                    <a:cubicBezTo>
                      <a:pt x="2921" y="5629"/>
                      <a:pt x="2916" y="5597"/>
                      <a:pt x="2900" y="5570"/>
                    </a:cubicBezTo>
                    <a:cubicBezTo>
                      <a:pt x="3128" y="5345"/>
                      <a:pt x="3345" y="5108"/>
                      <a:pt x="3549" y="4859"/>
                    </a:cubicBezTo>
                    <a:cubicBezTo>
                      <a:pt x="3549" y="4884"/>
                      <a:pt x="3550" y="4908"/>
                      <a:pt x="3552" y="4933"/>
                    </a:cubicBezTo>
                    <a:cubicBezTo>
                      <a:pt x="3507" y="5123"/>
                      <a:pt x="3428" y="5302"/>
                      <a:pt x="3354" y="5485"/>
                    </a:cubicBezTo>
                    <a:cubicBezTo>
                      <a:pt x="3250" y="5738"/>
                      <a:pt x="3170" y="5999"/>
                      <a:pt x="3128" y="6270"/>
                    </a:cubicBezTo>
                    <a:cubicBezTo>
                      <a:pt x="3089" y="6532"/>
                      <a:pt x="3081" y="6797"/>
                      <a:pt x="3107" y="7060"/>
                    </a:cubicBezTo>
                    <a:cubicBezTo>
                      <a:pt x="3130" y="7303"/>
                      <a:pt x="3171" y="7570"/>
                      <a:pt x="3377" y="7728"/>
                    </a:cubicBezTo>
                    <a:cubicBezTo>
                      <a:pt x="3404" y="7748"/>
                      <a:pt x="3432" y="7758"/>
                      <a:pt x="3459" y="7758"/>
                    </a:cubicBezTo>
                    <a:cubicBezTo>
                      <a:pt x="3508" y="7758"/>
                      <a:pt x="3555" y="7728"/>
                      <a:pt x="3583" y="7680"/>
                    </a:cubicBezTo>
                    <a:cubicBezTo>
                      <a:pt x="3994" y="6987"/>
                      <a:pt x="4112" y="6159"/>
                      <a:pt x="3912" y="5380"/>
                    </a:cubicBezTo>
                    <a:cubicBezTo>
                      <a:pt x="3879" y="5247"/>
                      <a:pt x="3836" y="5106"/>
                      <a:pt x="3820" y="4965"/>
                    </a:cubicBezTo>
                    <a:cubicBezTo>
                      <a:pt x="3838" y="4886"/>
                      <a:pt x="3849" y="4805"/>
                      <a:pt x="3853" y="4723"/>
                    </a:cubicBezTo>
                    <a:cubicBezTo>
                      <a:pt x="3854" y="4701"/>
                      <a:pt x="3850" y="4677"/>
                      <a:pt x="3839" y="4657"/>
                    </a:cubicBezTo>
                    <a:cubicBezTo>
                      <a:pt x="3845" y="4640"/>
                      <a:pt x="3851" y="4623"/>
                      <a:pt x="3858" y="4606"/>
                    </a:cubicBezTo>
                    <a:cubicBezTo>
                      <a:pt x="3876" y="4567"/>
                      <a:pt x="3871" y="4522"/>
                      <a:pt x="3848" y="4486"/>
                    </a:cubicBezTo>
                    <a:cubicBezTo>
                      <a:pt x="3876" y="4455"/>
                      <a:pt x="3901" y="4421"/>
                      <a:pt x="3922" y="4386"/>
                    </a:cubicBezTo>
                    <a:cubicBezTo>
                      <a:pt x="3929" y="4376"/>
                      <a:pt x="3933" y="4367"/>
                      <a:pt x="3936" y="4356"/>
                    </a:cubicBezTo>
                    <a:cubicBezTo>
                      <a:pt x="4027" y="4232"/>
                      <a:pt x="4114" y="4104"/>
                      <a:pt x="4198" y="3976"/>
                    </a:cubicBezTo>
                    <a:cubicBezTo>
                      <a:pt x="4245" y="4062"/>
                      <a:pt x="4297" y="4146"/>
                      <a:pt x="4354" y="4224"/>
                    </a:cubicBezTo>
                    <a:cubicBezTo>
                      <a:pt x="4349" y="4236"/>
                      <a:pt x="4343" y="4248"/>
                      <a:pt x="4340" y="4261"/>
                    </a:cubicBezTo>
                    <a:cubicBezTo>
                      <a:pt x="4216" y="4775"/>
                      <a:pt x="4185" y="5314"/>
                      <a:pt x="4324" y="5830"/>
                    </a:cubicBezTo>
                    <a:cubicBezTo>
                      <a:pt x="4387" y="6062"/>
                      <a:pt x="4487" y="6283"/>
                      <a:pt x="4619" y="6484"/>
                    </a:cubicBezTo>
                    <a:cubicBezTo>
                      <a:pt x="4748" y="6679"/>
                      <a:pt x="4926" y="6897"/>
                      <a:pt x="5147" y="6991"/>
                    </a:cubicBezTo>
                    <a:cubicBezTo>
                      <a:pt x="5164" y="6998"/>
                      <a:pt x="5182" y="7002"/>
                      <a:pt x="5200" y="7002"/>
                    </a:cubicBezTo>
                    <a:cubicBezTo>
                      <a:pt x="5264" y="7002"/>
                      <a:pt x="5327" y="6958"/>
                      <a:pt x="5333" y="6889"/>
                    </a:cubicBezTo>
                    <a:cubicBezTo>
                      <a:pt x="5389" y="6323"/>
                      <a:pt x="5436" y="5737"/>
                      <a:pt x="5276" y="5183"/>
                    </a:cubicBezTo>
                    <a:cubicBezTo>
                      <a:pt x="5196" y="4908"/>
                      <a:pt x="5055" y="4665"/>
                      <a:pt x="4876" y="4443"/>
                    </a:cubicBezTo>
                    <a:cubicBezTo>
                      <a:pt x="4688" y="4210"/>
                      <a:pt x="4474" y="3992"/>
                      <a:pt x="4369" y="3706"/>
                    </a:cubicBezTo>
                    <a:cubicBezTo>
                      <a:pt x="4537" y="3432"/>
                      <a:pt x="4693" y="3152"/>
                      <a:pt x="4837" y="2864"/>
                    </a:cubicBezTo>
                    <a:cubicBezTo>
                      <a:pt x="4845" y="2878"/>
                      <a:pt x="4855" y="2892"/>
                      <a:pt x="4864" y="2907"/>
                    </a:cubicBezTo>
                    <a:cubicBezTo>
                      <a:pt x="4842" y="2933"/>
                      <a:pt x="4831" y="2966"/>
                      <a:pt x="4832" y="3000"/>
                    </a:cubicBezTo>
                    <a:cubicBezTo>
                      <a:pt x="4848" y="3498"/>
                      <a:pt x="4894" y="3984"/>
                      <a:pt x="5176" y="4412"/>
                    </a:cubicBezTo>
                    <a:cubicBezTo>
                      <a:pt x="5307" y="4610"/>
                      <a:pt x="5472" y="4787"/>
                      <a:pt x="5643" y="4954"/>
                    </a:cubicBezTo>
                    <a:cubicBezTo>
                      <a:pt x="5831" y="5139"/>
                      <a:pt x="6016" y="5343"/>
                      <a:pt x="6277" y="5415"/>
                    </a:cubicBezTo>
                    <a:cubicBezTo>
                      <a:pt x="6286" y="5418"/>
                      <a:pt x="6296" y="5419"/>
                      <a:pt x="6304" y="5419"/>
                    </a:cubicBezTo>
                    <a:cubicBezTo>
                      <a:pt x="6378" y="5419"/>
                      <a:pt x="6436" y="5337"/>
                      <a:pt x="6430" y="5268"/>
                    </a:cubicBezTo>
                    <a:cubicBezTo>
                      <a:pt x="6383" y="4736"/>
                      <a:pt x="6306" y="4195"/>
                      <a:pt x="6037" y="3723"/>
                    </a:cubicBezTo>
                    <a:cubicBezTo>
                      <a:pt x="5916" y="3512"/>
                      <a:pt x="5755" y="3327"/>
                      <a:pt x="5563" y="3178"/>
                    </a:cubicBezTo>
                    <a:cubicBezTo>
                      <a:pt x="5373" y="3031"/>
                      <a:pt x="5138" y="2902"/>
                      <a:pt x="5037" y="2672"/>
                    </a:cubicBezTo>
                    <a:cubicBezTo>
                      <a:pt x="5023" y="2640"/>
                      <a:pt x="4997" y="2614"/>
                      <a:pt x="4964" y="2601"/>
                    </a:cubicBezTo>
                    <a:cubicBezTo>
                      <a:pt x="5195" y="2111"/>
                      <a:pt x="5393" y="1606"/>
                      <a:pt x="5556" y="1090"/>
                    </a:cubicBezTo>
                    <a:cubicBezTo>
                      <a:pt x="5686" y="1536"/>
                      <a:pt x="5576" y="2025"/>
                      <a:pt x="5769" y="2459"/>
                    </a:cubicBezTo>
                    <a:cubicBezTo>
                      <a:pt x="5991" y="2960"/>
                      <a:pt x="6477" y="3345"/>
                      <a:pt x="6974" y="3551"/>
                    </a:cubicBezTo>
                    <a:cubicBezTo>
                      <a:pt x="6990" y="3558"/>
                      <a:pt x="7008" y="3562"/>
                      <a:pt x="7025" y="3562"/>
                    </a:cubicBezTo>
                    <a:cubicBezTo>
                      <a:pt x="7101" y="3562"/>
                      <a:pt x="7177" y="3500"/>
                      <a:pt x="7162" y="3415"/>
                    </a:cubicBezTo>
                    <a:cubicBezTo>
                      <a:pt x="7065" y="2884"/>
                      <a:pt x="6964" y="2344"/>
                      <a:pt x="6705" y="1864"/>
                    </a:cubicBezTo>
                    <a:cubicBezTo>
                      <a:pt x="6592" y="1651"/>
                      <a:pt x="6444" y="1456"/>
                      <a:pt x="6269" y="1289"/>
                    </a:cubicBezTo>
                    <a:cubicBezTo>
                      <a:pt x="6102" y="1134"/>
                      <a:pt x="5832" y="1025"/>
                      <a:pt x="5741" y="805"/>
                    </a:cubicBezTo>
                    <a:cubicBezTo>
                      <a:pt x="5729" y="771"/>
                      <a:pt x="5701" y="744"/>
                      <a:pt x="5666" y="731"/>
                    </a:cubicBezTo>
                    <a:cubicBezTo>
                      <a:pt x="5736" y="488"/>
                      <a:pt x="5799" y="245"/>
                      <a:pt x="5857" y="0"/>
                    </a:cubicBezTo>
                    <a:lnTo>
                      <a:pt x="5580" y="0"/>
                    </a:lnTo>
                    <a:cubicBezTo>
                      <a:pt x="5533" y="192"/>
                      <a:pt x="5483" y="383"/>
                      <a:pt x="5429" y="574"/>
                    </a:cubicBezTo>
                    <a:cubicBezTo>
                      <a:pt x="5423" y="576"/>
                      <a:pt x="5416" y="577"/>
                      <a:pt x="5410" y="580"/>
                    </a:cubicBezTo>
                    <a:lnTo>
                      <a:pt x="5399" y="583"/>
                    </a:lnTo>
                    <a:cubicBezTo>
                      <a:pt x="5205" y="329"/>
                      <a:pt x="4948" y="128"/>
                      <a:pt x="4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1" name="Google Shape;6801;p64"/>
              <p:cNvSpPr/>
              <p:nvPr/>
            </p:nvSpPr>
            <p:spPr>
              <a:xfrm>
                <a:off x="4081825" y="241800"/>
                <a:ext cx="102800" cy="82675"/>
              </a:xfrm>
              <a:custGeom>
                <a:avLst/>
                <a:gdLst/>
                <a:ahLst/>
                <a:cxnLst/>
                <a:rect l="l" t="t" r="r" b="b"/>
                <a:pathLst>
                  <a:path w="4112" h="3307" extrusionOk="0">
                    <a:moveTo>
                      <a:pt x="944" y="1"/>
                    </a:moveTo>
                    <a:cubicBezTo>
                      <a:pt x="900" y="51"/>
                      <a:pt x="861" y="105"/>
                      <a:pt x="827" y="162"/>
                    </a:cubicBezTo>
                    <a:cubicBezTo>
                      <a:pt x="790" y="223"/>
                      <a:pt x="834" y="313"/>
                      <a:pt x="895" y="339"/>
                    </a:cubicBezTo>
                    <a:cubicBezTo>
                      <a:pt x="1312" y="511"/>
                      <a:pt x="1762" y="692"/>
                      <a:pt x="2220" y="692"/>
                    </a:cubicBezTo>
                    <a:cubicBezTo>
                      <a:pt x="2301" y="692"/>
                      <a:pt x="2382" y="686"/>
                      <a:pt x="2464" y="674"/>
                    </a:cubicBezTo>
                    <a:cubicBezTo>
                      <a:pt x="2726" y="633"/>
                      <a:pt x="2967" y="522"/>
                      <a:pt x="3206" y="411"/>
                    </a:cubicBezTo>
                    <a:lnTo>
                      <a:pt x="3206" y="411"/>
                    </a:lnTo>
                    <a:cubicBezTo>
                      <a:pt x="3004" y="645"/>
                      <a:pt x="2790" y="867"/>
                      <a:pt x="2565" y="1077"/>
                    </a:cubicBezTo>
                    <a:cubicBezTo>
                      <a:pt x="2349" y="1171"/>
                      <a:pt x="2113" y="1203"/>
                      <a:pt x="1889" y="1271"/>
                    </a:cubicBezTo>
                    <a:cubicBezTo>
                      <a:pt x="1134" y="1506"/>
                      <a:pt x="483" y="1992"/>
                      <a:pt x="44" y="2648"/>
                    </a:cubicBezTo>
                    <a:cubicBezTo>
                      <a:pt x="2" y="2711"/>
                      <a:pt x="1" y="2828"/>
                      <a:pt x="92" y="2854"/>
                    </a:cubicBezTo>
                    <a:cubicBezTo>
                      <a:pt x="311" y="2920"/>
                      <a:pt x="537" y="2935"/>
                      <a:pt x="764" y="2935"/>
                    </a:cubicBezTo>
                    <a:cubicBezTo>
                      <a:pt x="855" y="2935"/>
                      <a:pt x="946" y="2933"/>
                      <a:pt x="1037" y="2930"/>
                    </a:cubicBezTo>
                    <a:cubicBezTo>
                      <a:pt x="1342" y="2921"/>
                      <a:pt x="1635" y="2871"/>
                      <a:pt x="1905" y="2719"/>
                    </a:cubicBezTo>
                    <a:cubicBezTo>
                      <a:pt x="2452" y="2412"/>
                      <a:pt x="2805" y="1815"/>
                      <a:pt x="2914" y="1207"/>
                    </a:cubicBezTo>
                    <a:cubicBezTo>
                      <a:pt x="2920" y="1178"/>
                      <a:pt x="2915" y="1146"/>
                      <a:pt x="2899" y="1119"/>
                    </a:cubicBezTo>
                    <a:cubicBezTo>
                      <a:pt x="3128" y="894"/>
                      <a:pt x="3345" y="657"/>
                      <a:pt x="3549" y="408"/>
                    </a:cubicBezTo>
                    <a:cubicBezTo>
                      <a:pt x="3549" y="432"/>
                      <a:pt x="3550" y="457"/>
                      <a:pt x="3553" y="481"/>
                    </a:cubicBezTo>
                    <a:cubicBezTo>
                      <a:pt x="3507" y="671"/>
                      <a:pt x="3428" y="850"/>
                      <a:pt x="3354" y="1034"/>
                    </a:cubicBezTo>
                    <a:cubicBezTo>
                      <a:pt x="3251" y="1287"/>
                      <a:pt x="3170" y="1548"/>
                      <a:pt x="3128" y="1819"/>
                    </a:cubicBezTo>
                    <a:cubicBezTo>
                      <a:pt x="3089" y="2080"/>
                      <a:pt x="3082" y="2345"/>
                      <a:pt x="3107" y="2609"/>
                    </a:cubicBezTo>
                    <a:cubicBezTo>
                      <a:pt x="3130" y="2851"/>
                      <a:pt x="3171" y="3118"/>
                      <a:pt x="3376" y="3276"/>
                    </a:cubicBezTo>
                    <a:cubicBezTo>
                      <a:pt x="3403" y="3297"/>
                      <a:pt x="3431" y="3306"/>
                      <a:pt x="3459" y="3306"/>
                    </a:cubicBezTo>
                    <a:cubicBezTo>
                      <a:pt x="3508" y="3306"/>
                      <a:pt x="3555" y="3276"/>
                      <a:pt x="3583" y="3227"/>
                    </a:cubicBezTo>
                    <a:cubicBezTo>
                      <a:pt x="3994" y="2535"/>
                      <a:pt x="4112" y="1708"/>
                      <a:pt x="3912" y="929"/>
                    </a:cubicBezTo>
                    <a:cubicBezTo>
                      <a:pt x="3879" y="796"/>
                      <a:pt x="3836" y="655"/>
                      <a:pt x="3820" y="514"/>
                    </a:cubicBezTo>
                    <a:cubicBezTo>
                      <a:pt x="3837" y="435"/>
                      <a:pt x="3849" y="354"/>
                      <a:pt x="3853" y="272"/>
                    </a:cubicBezTo>
                    <a:cubicBezTo>
                      <a:pt x="3854" y="250"/>
                      <a:pt x="3849" y="226"/>
                      <a:pt x="3840" y="206"/>
                    </a:cubicBezTo>
                    <a:cubicBezTo>
                      <a:pt x="3845" y="188"/>
                      <a:pt x="3851" y="171"/>
                      <a:pt x="3858" y="154"/>
                    </a:cubicBezTo>
                    <a:cubicBezTo>
                      <a:pt x="3874" y="119"/>
                      <a:pt x="3871" y="78"/>
                      <a:pt x="3853" y="44"/>
                    </a:cubicBezTo>
                    <a:lnTo>
                      <a:pt x="3381" y="38"/>
                    </a:lnTo>
                    <a:lnTo>
                      <a:pt x="3358" y="49"/>
                    </a:lnTo>
                    <a:cubicBezTo>
                      <a:pt x="3356" y="45"/>
                      <a:pt x="3354" y="41"/>
                      <a:pt x="3352" y="37"/>
                    </a:cubicBezTo>
                    <a:lnTo>
                      <a:pt x="3061" y="34"/>
                    </a:lnTo>
                    <a:cubicBezTo>
                      <a:pt x="2355" y="23"/>
                      <a:pt x="1649" y="1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2" name="Google Shape;6802;p64"/>
              <p:cNvSpPr/>
              <p:nvPr/>
            </p:nvSpPr>
            <p:spPr>
              <a:xfrm>
                <a:off x="4213075" y="243400"/>
                <a:ext cx="29700" cy="22575"/>
              </a:xfrm>
              <a:custGeom>
                <a:avLst/>
                <a:gdLst/>
                <a:ahLst/>
                <a:cxnLst/>
                <a:rect l="l" t="t" r="r" b="b"/>
                <a:pathLst>
                  <a:path w="1188" h="903" extrusionOk="0">
                    <a:moveTo>
                      <a:pt x="0" y="1"/>
                    </a:moveTo>
                    <a:cubicBezTo>
                      <a:pt x="117" y="157"/>
                      <a:pt x="253" y="300"/>
                      <a:pt x="393" y="438"/>
                    </a:cubicBezTo>
                    <a:cubicBezTo>
                      <a:pt x="582" y="623"/>
                      <a:pt x="767" y="827"/>
                      <a:pt x="1028" y="899"/>
                    </a:cubicBezTo>
                    <a:cubicBezTo>
                      <a:pt x="1038" y="901"/>
                      <a:pt x="1047" y="903"/>
                      <a:pt x="1055" y="903"/>
                    </a:cubicBezTo>
                    <a:cubicBezTo>
                      <a:pt x="1129" y="903"/>
                      <a:pt x="1187" y="821"/>
                      <a:pt x="1182" y="752"/>
                    </a:cubicBezTo>
                    <a:cubicBezTo>
                      <a:pt x="1159" y="506"/>
                      <a:pt x="1132" y="257"/>
                      <a:pt x="1081" y="1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3" name="Google Shape;6803;p64"/>
              <p:cNvSpPr/>
              <p:nvPr/>
            </p:nvSpPr>
            <p:spPr>
              <a:xfrm>
                <a:off x="4187000" y="243050"/>
                <a:ext cx="30750" cy="62475"/>
              </a:xfrm>
              <a:custGeom>
                <a:avLst/>
                <a:gdLst/>
                <a:ahLst/>
                <a:cxnLst/>
                <a:rect l="l" t="t" r="r" b="b"/>
                <a:pathLst>
                  <a:path w="1230" h="2499" extrusionOk="0">
                    <a:moveTo>
                      <a:pt x="82" y="1"/>
                    </a:moveTo>
                    <a:cubicBezTo>
                      <a:pt x="4" y="440"/>
                      <a:pt x="0" y="893"/>
                      <a:pt x="117" y="1328"/>
                    </a:cubicBezTo>
                    <a:cubicBezTo>
                      <a:pt x="180" y="1559"/>
                      <a:pt x="280" y="1780"/>
                      <a:pt x="413" y="1981"/>
                    </a:cubicBezTo>
                    <a:cubicBezTo>
                      <a:pt x="543" y="2177"/>
                      <a:pt x="720" y="2395"/>
                      <a:pt x="940" y="2489"/>
                    </a:cubicBezTo>
                    <a:cubicBezTo>
                      <a:pt x="957" y="2496"/>
                      <a:pt x="975" y="2499"/>
                      <a:pt x="993" y="2499"/>
                    </a:cubicBezTo>
                    <a:cubicBezTo>
                      <a:pt x="1057" y="2499"/>
                      <a:pt x="1121" y="2456"/>
                      <a:pt x="1126" y="2386"/>
                    </a:cubicBezTo>
                    <a:cubicBezTo>
                      <a:pt x="1182" y="1821"/>
                      <a:pt x="1229" y="1235"/>
                      <a:pt x="1069" y="681"/>
                    </a:cubicBezTo>
                    <a:cubicBezTo>
                      <a:pt x="998" y="433"/>
                      <a:pt x="876" y="212"/>
                      <a:pt x="723" y="9"/>
                    </a:cubicBez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4" name="Google Shape;6804;p64"/>
              <p:cNvSpPr/>
              <p:nvPr/>
            </p:nvSpPr>
            <p:spPr>
              <a:xfrm>
                <a:off x="3911775" y="239600"/>
                <a:ext cx="164875" cy="186475"/>
              </a:xfrm>
              <a:custGeom>
                <a:avLst/>
                <a:gdLst/>
                <a:ahLst/>
                <a:cxnLst/>
                <a:rect l="l" t="t" r="r" b="b"/>
                <a:pathLst>
                  <a:path w="6595" h="7459" extrusionOk="0">
                    <a:moveTo>
                      <a:pt x="2720" y="1"/>
                    </a:moveTo>
                    <a:lnTo>
                      <a:pt x="2720" y="1"/>
                    </a:lnTo>
                    <a:cubicBezTo>
                      <a:pt x="2916" y="302"/>
                      <a:pt x="3221" y="519"/>
                      <a:pt x="3571" y="622"/>
                    </a:cubicBezTo>
                    <a:cubicBezTo>
                      <a:pt x="3737" y="671"/>
                      <a:pt x="3907" y="693"/>
                      <a:pt x="4077" y="693"/>
                    </a:cubicBezTo>
                    <a:cubicBezTo>
                      <a:pt x="4291" y="693"/>
                      <a:pt x="4506" y="658"/>
                      <a:pt x="4713" y="598"/>
                    </a:cubicBezTo>
                    <a:cubicBezTo>
                      <a:pt x="4723" y="607"/>
                      <a:pt x="4733" y="613"/>
                      <a:pt x="4744" y="617"/>
                    </a:cubicBezTo>
                    <a:cubicBezTo>
                      <a:pt x="4588" y="1121"/>
                      <a:pt x="4400" y="1615"/>
                      <a:pt x="4183" y="2096"/>
                    </a:cubicBezTo>
                    <a:cubicBezTo>
                      <a:pt x="4166" y="2084"/>
                      <a:pt x="4148" y="2075"/>
                      <a:pt x="4129" y="2065"/>
                    </a:cubicBezTo>
                    <a:cubicBezTo>
                      <a:pt x="4131" y="2025"/>
                      <a:pt x="4113" y="1985"/>
                      <a:pt x="4079" y="1961"/>
                    </a:cubicBezTo>
                    <a:cubicBezTo>
                      <a:pt x="3883" y="1808"/>
                      <a:pt x="3774" y="1580"/>
                      <a:pt x="3609" y="1398"/>
                    </a:cubicBezTo>
                    <a:cubicBezTo>
                      <a:pt x="3458" y="1231"/>
                      <a:pt x="3277" y="1092"/>
                      <a:pt x="3076" y="992"/>
                    </a:cubicBezTo>
                    <a:cubicBezTo>
                      <a:pt x="2818" y="863"/>
                      <a:pt x="2536" y="798"/>
                      <a:pt x="2253" y="798"/>
                    </a:cubicBezTo>
                    <a:cubicBezTo>
                      <a:pt x="2088" y="798"/>
                      <a:pt x="1922" y="820"/>
                      <a:pt x="1761" y="865"/>
                    </a:cubicBezTo>
                    <a:cubicBezTo>
                      <a:pt x="1686" y="885"/>
                      <a:pt x="1666" y="973"/>
                      <a:pt x="1683" y="1037"/>
                    </a:cubicBezTo>
                    <a:cubicBezTo>
                      <a:pt x="1874" y="1780"/>
                      <a:pt x="2536" y="2305"/>
                      <a:pt x="3304" y="2321"/>
                    </a:cubicBezTo>
                    <a:cubicBezTo>
                      <a:pt x="3315" y="2322"/>
                      <a:pt x="3326" y="2322"/>
                      <a:pt x="3337" y="2322"/>
                    </a:cubicBezTo>
                    <a:cubicBezTo>
                      <a:pt x="3447" y="2322"/>
                      <a:pt x="3557" y="2312"/>
                      <a:pt x="3665" y="2294"/>
                    </a:cubicBezTo>
                    <a:cubicBezTo>
                      <a:pt x="3726" y="2284"/>
                      <a:pt x="3797" y="2271"/>
                      <a:pt x="3866" y="2271"/>
                    </a:cubicBezTo>
                    <a:cubicBezTo>
                      <a:pt x="3942" y="2271"/>
                      <a:pt x="4015" y="2287"/>
                      <a:pt x="4068" y="2341"/>
                    </a:cubicBezTo>
                    <a:cubicBezTo>
                      <a:pt x="3938" y="2612"/>
                      <a:pt x="3797" y="2875"/>
                      <a:pt x="3645" y="3134"/>
                    </a:cubicBezTo>
                    <a:cubicBezTo>
                      <a:pt x="3588" y="3110"/>
                      <a:pt x="3527" y="3099"/>
                      <a:pt x="3465" y="3099"/>
                    </a:cubicBezTo>
                    <a:cubicBezTo>
                      <a:pt x="3462" y="3099"/>
                      <a:pt x="3459" y="3099"/>
                      <a:pt x="3457" y="3099"/>
                    </a:cubicBezTo>
                    <a:cubicBezTo>
                      <a:pt x="3451" y="3069"/>
                      <a:pt x="3434" y="3042"/>
                      <a:pt x="3411" y="3023"/>
                    </a:cubicBezTo>
                    <a:cubicBezTo>
                      <a:pt x="2947" y="2643"/>
                      <a:pt x="2365" y="2216"/>
                      <a:pt x="1754" y="2216"/>
                    </a:cubicBezTo>
                    <a:cubicBezTo>
                      <a:pt x="1587" y="2216"/>
                      <a:pt x="1418" y="2248"/>
                      <a:pt x="1249" y="2321"/>
                    </a:cubicBezTo>
                    <a:cubicBezTo>
                      <a:pt x="1708" y="2685"/>
                      <a:pt x="2159" y="3060"/>
                      <a:pt x="2599" y="3448"/>
                    </a:cubicBezTo>
                    <a:cubicBezTo>
                      <a:pt x="2689" y="3460"/>
                      <a:pt x="2780" y="3467"/>
                      <a:pt x="2871" y="3467"/>
                    </a:cubicBezTo>
                    <a:cubicBezTo>
                      <a:pt x="2884" y="3467"/>
                      <a:pt x="2897" y="3467"/>
                      <a:pt x="2910" y="3466"/>
                    </a:cubicBezTo>
                    <a:cubicBezTo>
                      <a:pt x="3020" y="3462"/>
                      <a:pt x="3128" y="3444"/>
                      <a:pt x="3233" y="3412"/>
                    </a:cubicBezTo>
                    <a:cubicBezTo>
                      <a:pt x="3296" y="3394"/>
                      <a:pt x="3385" y="3357"/>
                      <a:pt x="3463" y="3357"/>
                    </a:cubicBezTo>
                    <a:cubicBezTo>
                      <a:pt x="3479" y="3357"/>
                      <a:pt x="3494" y="3359"/>
                      <a:pt x="3508" y="3362"/>
                    </a:cubicBezTo>
                    <a:cubicBezTo>
                      <a:pt x="3362" y="3595"/>
                      <a:pt x="3207" y="3822"/>
                      <a:pt x="3042" y="4043"/>
                    </a:cubicBezTo>
                    <a:cubicBezTo>
                      <a:pt x="2979" y="4103"/>
                      <a:pt x="2896" y="4145"/>
                      <a:pt x="2818" y="4181"/>
                    </a:cubicBezTo>
                    <a:lnTo>
                      <a:pt x="2774" y="4201"/>
                    </a:lnTo>
                    <a:cubicBezTo>
                      <a:pt x="2761" y="4171"/>
                      <a:pt x="2738" y="4148"/>
                      <a:pt x="2708" y="4135"/>
                    </a:cubicBezTo>
                    <a:cubicBezTo>
                      <a:pt x="2479" y="4027"/>
                      <a:pt x="2242" y="3918"/>
                      <a:pt x="1998" y="3841"/>
                    </a:cubicBezTo>
                    <a:cubicBezTo>
                      <a:pt x="1437" y="4026"/>
                      <a:pt x="889" y="4250"/>
                      <a:pt x="360" y="4512"/>
                    </a:cubicBezTo>
                    <a:cubicBezTo>
                      <a:pt x="763" y="4678"/>
                      <a:pt x="1195" y="4844"/>
                      <a:pt x="1635" y="4844"/>
                    </a:cubicBezTo>
                    <a:cubicBezTo>
                      <a:pt x="1716" y="4844"/>
                      <a:pt x="1798" y="4839"/>
                      <a:pt x="1880" y="4826"/>
                    </a:cubicBezTo>
                    <a:cubicBezTo>
                      <a:pt x="2143" y="4787"/>
                      <a:pt x="2383" y="4674"/>
                      <a:pt x="2622" y="4565"/>
                    </a:cubicBezTo>
                    <a:lnTo>
                      <a:pt x="2622" y="4565"/>
                    </a:lnTo>
                    <a:cubicBezTo>
                      <a:pt x="2420" y="4798"/>
                      <a:pt x="2206" y="5020"/>
                      <a:pt x="1981" y="5230"/>
                    </a:cubicBezTo>
                    <a:cubicBezTo>
                      <a:pt x="1765" y="5325"/>
                      <a:pt x="1529" y="5356"/>
                      <a:pt x="1305" y="5425"/>
                    </a:cubicBezTo>
                    <a:cubicBezTo>
                      <a:pt x="820" y="5575"/>
                      <a:pt x="375" y="5830"/>
                      <a:pt x="0" y="6172"/>
                    </a:cubicBezTo>
                    <a:lnTo>
                      <a:pt x="1166" y="6948"/>
                    </a:lnTo>
                    <a:cubicBezTo>
                      <a:pt x="1219" y="6926"/>
                      <a:pt x="1271" y="6900"/>
                      <a:pt x="1321" y="6873"/>
                    </a:cubicBezTo>
                    <a:cubicBezTo>
                      <a:pt x="1869" y="6566"/>
                      <a:pt x="2222" y="5967"/>
                      <a:pt x="2332" y="5360"/>
                    </a:cubicBezTo>
                    <a:cubicBezTo>
                      <a:pt x="2338" y="5330"/>
                      <a:pt x="2333" y="5298"/>
                      <a:pt x="2317" y="5272"/>
                    </a:cubicBezTo>
                    <a:cubicBezTo>
                      <a:pt x="2546" y="5046"/>
                      <a:pt x="2763" y="4809"/>
                      <a:pt x="2967" y="4560"/>
                    </a:cubicBezTo>
                    <a:cubicBezTo>
                      <a:pt x="2967" y="4585"/>
                      <a:pt x="2968" y="4609"/>
                      <a:pt x="2970" y="4634"/>
                    </a:cubicBezTo>
                    <a:cubicBezTo>
                      <a:pt x="2924" y="4824"/>
                      <a:pt x="2845" y="5004"/>
                      <a:pt x="2771" y="5187"/>
                    </a:cubicBezTo>
                    <a:cubicBezTo>
                      <a:pt x="2668" y="5439"/>
                      <a:pt x="2587" y="5700"/>
                      <a:pt x="2546" y="5970"/>
                    </a:cubicBezTo>
                    <a:cubicBezTo>
                      <a:pt x="2506" y="6232"/>
                      <a:pt x="2499" y="6498"/>
                      <a:pt x="2524" y="6761"/>
                    </a:cubicBezTo>
                    <a:cubicBezTo>
                      <a:pt x="2548" y="7004"/>
                      <a:pt x="2588" y="7270"/>
                      <a:pt x="2793" y="7429"/>
                    </a:cubicBezTo>
                    <a:cubicBezTo>
                      <a:pt x="2820" y="7449"/>
                      <a:pt x="2849" y="7459"/>
                      <a:pt x="2876" y="7459"/>
                    </a:cubicBezTo>
                    <a:cubicBezTo>
                      <a:pt x="2926" y="7459"/>
                      <a:pt x="2972" y="7429"/>
                      <a:pt x="3001" y="7380"/>
                    </a:cubicBezTo>
                    <a:cubicBezTo>
                      <a:pt x="3411" y="6688"/>
                      <a:pt x="3529" y="5861"/>
                      <a:pt x="3329" y="5081"/>
                    </a:cubicBezTo>
                    <a:cubicBezTo>
                      <a:pt x="3296" y="4949"/>
                      <a:pt x="3254" y="4807"/>
                      <a:pt x="3238" y="4666"/>
                    </a:cubicBezTo>
                    <a:cubicBezTo>
                      <a:pt x="3255" y="4587"/>
                      <a:pt x="3266" y="4506"/>
                      <a:pt x="3271" y="4425"/>
                    </a:cubicBezTo>
                    <a:cubicBezTo>
                      <a:pt x="3272" y="4403"/>
                      <a:pt x="3268" y="4380"/>
                      <a:pt x="3257" y="4360"/>
                    </a:cubicBezTo>
                    <a:cubicBezTo>
                      <a:pt x="3262" y="4343"/>
                      <a:pt x="3269" y="4324"/>
                      <a:pt x="3275" y="4307"/>
                    </a:cubicBezTo>
                    <a:cubicBezTo>
                      <a:pt x="3292" y="4269"/>
                      <a:pt x="3289" y="4223"/>
                      <a:pt x="3265" y="4188"/>
                    </a:cubicBezTo>
                    <a:cubicBezTo>
                      <a:pt x="3293" y="4158"/>
                      <a:pt x="3319" y="4123"/>
                      <a:pt x="3340" y="4087"/>
                    </a:cubicBezTo>
                    <a:cubicBezTo>
                      <a:pt x="3346" y="4079"/>
                      <a:pt x="3350" y="4068"/>
                      <a:pt x="3354" y="4059"/>
                    </a:cubicBezTo>
                    <a:cubicBezTo>
                      <a:pt x="3444" y="3933"/>
                      <a:pt x="3531" y="3807"/>
                      <a:pt x="3615" y="3678"/>
                    </a:cubicBezTo>
                    <a:cubicBezTo>
                      <a:pt x="3662" y="3764"/>
                      <a:pt x="3714" y="3846"/>
                      <a:pt x="3773" y="3925"/>
                    </a:cubicBezTo>
                    <a:cubicBezTo>
                      <a:pt x="3766" y="3936"/>
                      <a:pt x="3762" y="3948"/>
                      <a:pt x="3759" y="3961"/>
                    </a:cubicBezTo>
                    <a:cubicBezTo>
                      <a:pt x="3633" y="4475"/>
                      <a:pt x="3603" y="5014"/>
                      <a:pt x="3743" y="5530"/>
                    </a:cubicBezTo>
                    <a:cubicBezTo>
                      <a:pt x="3805" y="5763"/>
                      <a:pt x="3904" y="5983"/>
                      <a:pt x="4037" y="6184"/>
                    </a:cubicBezTo>
                    <a:cubicBezTo>
                      <a:pt x="4167" y="6380"/>
                      <a:pt x="4344" y="6597"/>
                      <a:pt x="4566" y="6691"/>
                    </a:cubicBezTo>
                    <a:cubicBezTo>
                      <a:pt x="4582" y="6698"/>
                      <a:pt x="4600" y="6702"/>
                      <a:pt x="4618" y="6702"/>
                    </a:cubicBezTo>
                    <a:cubicBezTo>
                      <a:pt x="4682" y="6702"/>
                      <a:pt x="4745" y="6659"/>
                      <a:pt x="4752" y="6589"/>
                    </a:cubicBezTo>
                    <a:cubicBezTo>
                      <a:pt x="4806" y="6023"/>
                      <a:pt x="4854" y="5438"/>
                      <a:pt x="4693" y="4884"/>
                    </a:cubicBezTo>
                    <a:cubicBezTo>
                      <a:pt x="4613" y="4608"/>
                      <a:pt x="4473" y="4365"/>
                      <a:pt x="4295" y="4144"/>
                    </a:cubicBezTo>
                    <a:cubicBezTo>
                      <a:pt x="4106" y="3910"/>
                      <a:pt x="3892" y="3692"/>
                      <a:pt x="3786" y="3406"/>
                    </a:cubicBezTo>
                    <a:cubicBezTo>
                      <a:pt x="3955" y="3133"/>
                      <a:pt x="4112" y="2852"/>
                      <a:pt x="4255" y="2564"/>
                    </a:cubicBezTo>
                    <a:cubicBezTo>
                      <a:pt x="4264" y="2579"/>
                      <a:pt x="4273" y="2593"/>
                      <a:pt x="4283" y="2607"/>
                    </a:cubicBezTo>
                    <a:cubicBezTo>
                      <a:pt x="4261" y="2633"/>
                      <a:pt x="4249" y="2666"/>
                      <a:pt x="4251" y="2700"/>
                    </a:cubicBezTo>
                    <a:cubicBezTo>
                      <a:pt x="4267" y="3199"/>
                      <a:pt x="4312" y="3684"/>
                      <a:pt x="4594" y="4112"/>
                    </a:cubicBezTo>
                    <a:cubicBezTo>
                      <a:pt x="4725" y="4312"/>
                      <a:pt x="4891" y="4487"/>
                      <a:pt x="5060" y="4654"/>
                    </a:cubicBezTo>
                    <a:cubicBezTo>
                      <a:pt x="5248" y="4839"/>
                      <a:pt x="5434" y="5043"/>
                      <a:pt x="5696" y="5115"/>
                    </a:cubicBezTo>
                    <a:cubicBezTo>
                      <a:pt x="5705" y="5118"/>
                      <a:pt x="5714" y="5119"/>
                      <a:pt x="5723" y="5119"/>
                    </a:cubicBezTo>
                    <a:cubicBezTo>
                      <a:pt x="5797" y="5119"/>
                      <a:pt x="5855" y="5037"/>
                      <a:pt x="5849" y="4969"/>
                    </a:cubicBezTo>
                    <a:cubicBezTo>
                      <a:pt x="5801" y="4436"/>
                      <a:pt x="5724" y="3895"/>
                      <a:pt x="5454" y="3423"/>
                    </a:cubicBezTo>
                    <a:cubicBezTo>
                      <a:pt x="5334" y="3212"/>
                      <a:pt x="5174" y="3027"/>
                      <a:pt x="4981" y="2879"/>
                    </a:cubicBezTo>
                    <a:cubicBezTo>
                      <a:pt x="4791" y="2731"/>
                      <a:pt x="4556" y="2602"/>
                      <a:pt x="4454" y="2372"/>
                    </a:cubicBezTo>
                    <a:cubicBezTo>
                      <a:pt x="4441" y="2341"/>
                      <a:pt x="4415" y="2314"/>
                      <a:pt x="4383" y="2301"/>
                    </a:cubicBezTo>
                    <a:cubicBezTo>
                      <a:pt x="4612" y="1812"/>
                      <a:pt x="4810" y="1308"/>
                      <a:pt x="4974" y="793"/>
                    </a:cubicBezTo>
                    <a:cubicBezTo>
                      <a:pt x="5104" y="1238"/>
                      <a:pt x="4993" y="1727"/>
                      <a:pt x="5187" y="2161"/>
                    </a:cubicBezTo>
                    <a:cubicBezTo>
                      <a:pt x="5409" y="2663"/>
                      <a:pt x="5895" y="3047"/>
                      <a:pt x="6391" y="3254"/>
                    </a:cubicBezTo>
                    <a:cubicBezTo>
                      <a:pt x="6407" y="3260"/>
                      <a:pt x="6424" y="3264"/>
                      <a:pt x="6442" y="3264"/>
                    </a:cubicBezTo>
                    <a:cubicBezTo>
                      <a:pt x="6518" y="3264"/>
                      <a:pt x="6594" y="3202"/>
                      <a:pt x="6579" y="3118"/>
                    </a:cubicBezTo>
                    <a:cubicBezTo>
                      <a:pt x="6481" y="2586"/>
                      <a:pt x="6382" y="2046"/>
                      <a:pt x="6122" y="1567"/>
                    </a:cubicBezTo>
                    <a:cubicBezTo>
                      <a:pt x="6009" y="1352"/>
                      <a:pt x="5862" y="1157"/>
                      <a:pt x="5686" y="990"/>
                    </a:cubicBezTo>
                    <a:cubicBezTo>
                      <a:pt x="5520" y="835"/>
                      <a:pt x="5249" y="728"/>
                      <a:pt x="5159" y="508"/>
                    </a:cubicBezTo>
                    <a:cubicBezTo>
                      <a:pt x="5146" y="473"/>
                      <a:pt x="5118" y="445"/>
                      <a:pt x="5083" y="432"/>
                    </a:cubicBezTo>
                    <a:cubicBezTo>
                      <a:pt x="5121" y="304"/>
                      <a:pt x="5156" y="175"/>
                      <a:pt x="5190" y="45"/>
                    </a:cubicBezTo>
                    <a:lnTo>
                      <a:pt x="4911" y="41"/>
                    </a:lnTo>
                    <a:cubicBezTo>
                      <a:pt x="4891" y="119"/>
                      <a:pt x="4869" y="197"/>
                      <a:pt x="4847" y="275"/>
                    </a:cubicBezTo>
                    <a:cubicBezTo>
                      <a:pt x="4841" y="277"/>
                      <a:pt x="4835" y="278"/>
                      <a:pt x="4828" y="280"/>
                    </a:cubicBezTo>
                    <a:cubicBezTo>
                      <a:pt x="4824" y="282"/>
                      <a:pt x="4821" y="283"/>
                      <a:pt x="4817" y="284"/>
                    </a:cubicBezTo>
                    <a:cubicBezTo>
                      <a:pt x="4747" y="195"/>
                      <a:pt x="4671" y="111"/>
                      <a:pt x="4587" y="35"/>
                    </a:cubicBezTo>
                    <a:cubicBezTo>
                      <a:pt x="3965" y="24"/>
                      <a:pt x="3342" y="12"/>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5" name="Google Shape;6805;p64"/>
              <p:cNvSpPr/>
              <p:nvPr/>
            </p:nvSpPr>
            <p:spPr>
              <a:xfrm>
                <a:off x="4263150" y="244450"/>
                <a:ext cx="95575" cy="91800"/>
              </a:xfrm>
              <a:custGeom>
                <a:avLst/>
                <a:gdLst/>
                <a:ahLst/>
                <a:cxnLst/>
                <a:rect l="l" t="t" r="r" b="b"/>
                <a:pathLst>
                  <a:path w="3823" h="3672" extrusionOk="0">
                    <a:moveTo>
                      <a:pt x="1287" y="0"/>
                    </a:moveTo>
                    <a:cubicBezTo>
                      <a:pt x="1194" y="13"/>
                      <a:pt x="1104" y="33"/>
                      <a:pt x="1015" y="62"/>
                    </a:cubicBezTo>
                    <a:cubicBezTo>
                      <a:pt x="618" y="188"/>
                      <a:pt x="286" y="474"/>
                      <a:pt x="166" y="879"/>
                    </a:cubicBezTo>
                    <a:cubicBezTo>
                      <a:pt x="146" y="947"/>
                      <a:pt x="211" y="1024"/>
                      <a:pt x="276" y="1033"/>
                    </a:cubicBezTo>
                    <a:cubicBezTo>
                      <a:pt x="543" y="1071"/>
                      <a:pt x="822" y="1109"/>
                      <a:pt x="1098" y="1109"/>
                    </a:cubicBezTo>
                    <a:cubicBezTo>
                      <a:pt x="1366" y="1109"/>
                      <a:pt x="1631" y="1073"/>
                      <a:pt x="1880" y="968"/>
                    </a:cubicBezTo>
                    <a:cubicBezTo>
                      <a:pt x="2124" y="863"/>
                      <a:pt x="2329" y="695"/>
                      <a:pt x="2533" y="529"/>
                    </a:cubicBezTo>
                    <a:lnTo>
                      <a:pt x="2533" y="529"/>
                    </a:lnTo>
                    <a:cubicBezTo>
                      <a:pt x="2396" y="806"/>
                      <a:pt x="2244" y="1074"/>
                      <a:pt x="2077" y="1333"/>
                    </a:cubicBezTo>
                    <a:cubicBezTo>
                      <a:pt x="1892" y="1479"/>
                      <a:pt x="1671" y="1568"/>
                      <a:pt x="1470" y="1690"/>
                    </a:cubicBezTo>
                    <a:cubicBezTo>
                      <a:pt x="798" y="2104"/>
                      <a:pt x="289" y="2737"/>
                      <a:pt x="26" y="3482"/>
                    </a:cubicBezTo>
                    <a:cubicBezTo>
                      <a:pt x="0" y="3552"/>
                      <a:pt x="29" y="3666"/>
                      <a:pt x="124" y="3670"/>
                    </a:cubicBezTo>
                    <a:cubicBezTo>
                      <a:pt x="143" y="3671"/>
                      <a:pt x="163" y="3671"/>
                      <a:pt x="183" y="3671"/>
                    </a:cubicBezTo>
                    <a:cubicBezTo>
                      <a:pt x="482" y="3671"/>
                      <a:pt x="771" y="3590"/>
                      <a:pt x="1057" y="3507"/>
                    </a:cubicBezTo>
                    <a:cubicBezTo>
                      <a:pt x="1352" y="3423"/>
                      <a:pt x="1623" y="3302"/>
                      <a:pt x="1846" y="3089"/>
                    </a:cubicBezTo>
                    <a:cubicBezTo>
                      <a:pt x="2300" y="2655"/>
                      <a:pt x="2494" y="1988"/>
                      <a:pt x="2448" y="1374"/>
                    </a:cubicBezTo>
                    <a:cubicBezTo>
                      <a:pt x="2447" y="1343"/>
                      <a:pt x="2434" y="1313"/>
                      <a:pt x="2412" y="1292"/>
                    </a:cubicBezTo>
                    <a:cubicBezTo>
                      <a:pt x="2576" y="1016"/>
                      <a:pt x="2727" y="733"/>
                      <a:pt x="2863" y="441"/>
                    </a:cubicBezTo>
                    <a:cubicBezTo>
                      <a:pt x="2870" y="465"/>
                      <a:pt x="2877" y="488"/>
                      <a:pt x="2885" y="511"/>
                    </a:cubicBezTo>
                    <a:cubicBezTo>
                      <a:pt x="2888" y="706"/>
                      <a:pt x="2857" y="899"/>
                      <a:pt x="2831" y="1096"/>
                    </a:cubicBezTo>
                    <a:cubicBezTo>
                      <a:pt x="2793" y="1366"/>
                      <a:pt x="2780" y="1639"/>
                      <a:pt x="2807" y="1912"/>
                    </a:cubicBezTo>
                    <a:cubicBezTo>
                      <a:pt x="2833" y="2175"/>
                      <a:pt x="2892" y="2434"/>
                      <a:pt x="2982" y="2682"/>
                    </a:cubicBezTo>
                    <a:cubicBezTo>
                      <a:pt x="3065" y="2912"/>
                      <a:pt x="3171" y="3160"/>
                      <a:pt x="3409" y="3263"/>
                    </a:cubicBezTo>
                    <a:cubicBezTo>
                      <a:pt x="3428" y="3271"/>
                      <a:pt x="3448" y="3275"/>
                      <a:pt x="3466" y="3275"/>
                    </a:cubicBezTo>
                    <a:cubicBezTo>
                      <a:pt x="3528" y="3275"/>
                      <a:pt x="3578" y="3229"/>
                      <a:pt x="3598" y="3164"/>
                    </a:cubicBezTo>
                    <a:cubicBezTo>
                      <a:pt x="3822" y="2391"/>
                      <a:pt x="3732" y="1562"/>
                      <a:pt x="3345" y="856"/>
                    </a:cubicBezTo>
                    <a:cubicBezTo>
                      <a:pt x="3279" y="735"/>
                      <a:pt x="3204" y="609"/>
                      <a:pt x="3154" y="477"/>
                    </a:cubicBezTo>
                    <a:cubicBezTo>
                      <a:pt x="3151" y="396"/>
                      <a:pt x="3141" y="315"/>
                      <a:pt x="3125" y="235"/>
                    </a:cubicBezTo>
                    <a:cubicBezTo>
                      <a:pt x="3121" y="212"/>
                      <a:pt x="3110" y="190"/>
                      <a:pt x="3096" y="173"/>
                    </a:cubicBezTo>
                    <a:cubicBezTo>
                      <a:pt x="3097" y="155"/>
                      <a:pt x="3098" y="137"/>
                      <a:pt x="3101" y="119"/>
                    </a:cubicBezTo>
                    <a:cubicBezTo>
                      <a:pt x="3106" y="84"/>
                      <a:pt x="3097" y="48"/>
                      <a:pt x="3075" y="20"/>
                    </a:cubicBezTo>
                    <a:lnTo>
                      <a:pt x="2733" y="17"/>
                    </a:lnTo>
                    <a:cubicBezTo>
                      <a:pt x="2699" y="50"/>
                      <a:pt x="2663" y="81"/>
                      <a:pt x="2627" y="110"/>
                    </a:cubicBezTo>
                    <a:cubicBezTo>
                      <a:pt x="2616" y="120"/>
                      <a:pt x="2603" y="130"/>
                      <a:pt x="2590" y="140"/>
                    </a:cubicBezTo>
                    <a:cubicBezTo>
                      <a:pt x="2570" y="115"/>
                      <a:pt x="2541" y="97"/>
                      <a:pt x="2509" y="91"/>
                    </a:cubicBezTo>
                    <a:cubicBezTo>
                      <a:pt x="2345" y="61"/>
                      <a:pt x="2177" y="30"/>
                      <a:pt x="2009" y="7"/>
                    </a:cubicBez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6" name="Google Shape;6806;p64"/>
              <p:cNvSpPr/>
              <p:nvPr/>
            </p:nvSpPr>
            <p:spPr>
              <a:xfrm>
                <a:off x="4350700" y="245050"/>
                <a:ext cx="40225" cy="52125"/>
              </a:xfrm>
              <a:custGeom>
                <a:avLst/>
                <a:gdLst/>
                <a:ahLst/>
                <a:cxnLst/>
                <a:rect l="l" t="t" r="r" b="b"/>
                <a:pathLst>
                  <a:path w="1609" h="2085" extrusionOk="0">
                    <a:moveTo>
                      <a:pt x="0" y="0"/>
                    </a:moveTo>
                    <a:lnTo>
                      <a:pt x="0" y="0"/>
                    </a:lnTo>
                    <a:cubicBezTo>
                      <a:pt x="43" y="407"/>
                      <a:pt x="151" y="804"/>
                      <a:pt x="354" y="1163"/>
                    </a:cubicBezTo>
                    <a:cubicBezTo>
                      <a:pt x="474" y="1373"/>
                      <a:pt x="625" y="1562"/>
                      <a:pt x="803" y="1724"/>
                    </a:cubicBezTo>
                    <a:cubicBezTo>
                      <a:pt x="977" y="1881"/>
                      <a:pt x="1203" y="2048"/>
                      <a:pt x="1441" y="2083"/>
                    </a:cubicBezTo>
                    <a:cubicBezTo>
                      <a:pt x="1448" y="2084"/>
                      <a:pt x="1454" y="2085"/>
                      <a:pt x="1461" y="2085"/>
                    </a:cubicBezTo>
                    <a:cubicBezTo>
                      <a:pt x="1535" y="2085"/>
                      <a:pt x="1609" y="2020"/>
                      <a:pt x="1596" y="1939"/>
                    </a:cubicBezTo>
                    <a:cubicBezTo>
                      <a:pt x="1509" y="1376"/>
                      <a:pt x="1410" y="797"/>
                      <a:pt x="1116" y="300"/>
                    </a:cubicBezTo>
                    <a:cubicBezTo>
                      <a:pt x="1055" y="197"/>
                      <a:pt x="984" y="99"/>
                      <a:pt x="903"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7" name="Google Shape;6807;p64"/>
              <p:cNvSpPr/>
              <p:nvPr/>
            </p:nvSpPr>
            <p:spPr>
              <a:xfrm>
                <a:off x="4387275" y="245425"/>
                <a:ext cx="20475" cy="6525"/>
              </a:xfrm>
              <a:custGeom>
                <a:avLst/>
                <a:gdLst/>
                <a:ahLst/>
                <a:cxnLst/>
                <a:rect l="l" t="t" r="r" b="b"/>
                <a:pathLst>
                  <a:path w="819" h="261" extrusionOk="0">
                    <a:moveTo>
                      <a:pt x="0" y="0"/>
                    </a:moveTo>
                    <a:lnTo>
                      <a:pt x="0" y="0"/>
                    </a:lnTo>
                    <a:cubicBezTo>
                      <a:pt x="213" y="125"/>
                      <a:pt x="429" y="257"/>
                      <a:pt x="681" y="261"/>
                    </a:cubicBezTo>
                    <a:cubicBezTo>
                      <a:pt x="682" y="261"/>
                      <a:pt x="683" y="261"/>
                      <a:pt x="683" y="261"/>
                    </a:cubicBezTo>
                    <a:cubicBezTo>
                      <a:pt x="771" y="261"/>
                      <a:pt x="819" y="154"/>
                      <a:pt x="793" y="81"/>
                    </a:cubicBezTo>
                    <a:cubicBezTo>
                      <a:pt x="784" y="57"/>
                      <a:pt x="775" y="32"/>
                      <a:pt x="767" y="8"/>
                    </a:cubicBezTo>
                    <a:cubicBezTo>
                      <a:pt x="511" y="5"/>
                      <a:pt x="256"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8" name="Google Shape;6808;p64"/>
              <p:cNvSpPr/>
              <p:nvPr/>
            </p:nvSpPr>
            <p:spPr>
              <a:xfrm>
                <a:off x="4549900" y="537375"/>
                <a:ext cx="216050" cy="122725"/>
              </a:xfrm>
              <a:custGeom>
                <a:avLst/>
                <a:gdLst/>
                <a:ahLst/>
                <a:cxnLst/>
                <a:rect l="l" t="t" r="r" b="b"/>
                <a:pathLst>
                  <a:path w="8642" h="4909" extrusionOk="0">
                    <a:moveTo>
                      <a:pt x="4199" y="1"/>
                    </a:moveTo>
                    <a:cubicBezTo>
                      <a:pt x="4166" y="1"/>
                      <a:pt x="4133" y="13"/>
                      <a:pt x="4109" y="41"/>
                    </a:cubicBezTo>
                    <a:cubicBezTo>
                      <a:pt x="3730" y="465"/>
                      <a:pt x="3346" y="909"/>
                      <a:pt x="3148" y="1450"/>
                    </a:cubicBezTo>
                    <a:cubicBezTo>
                      <a:pt x="3050" y="1719"/>
                      <a:pt x="3019" y="1999"/>
                      <a:pt x="3033" y="2284"/>
                    </a:cubicBezTo>
                    <a:cubicBezTo>
                      <a:pt x="3046" y="2583"/>
                      <a:pt x="3090" y="2886"/>
                      <a:pt x="3006" y="3179"/>
                    </a:cubicBezTo>
                    <a:cubicBezTo>
                      <a:pt x="2710" y="3300"/>
                      <a:pt x="2417" y="3434"/>
                      <a:pt x="2130" y="3582"/>
                    </a:cubicBezTo>
                    <a:cubicBezTo>
                      <a:pt x="2132" y="3565"/>
                      <a:pt x="2134" y="3547"/>
                      <a:pt x="2135" y="3530"/>
                    </a:cubicBezTo>
                    <a:cubicBezTo>
                      <a:pt x="2168" y="3522"/>
                      <a:pt x="2196" y="3502"/>
                      <a:pt x="2214" y="3474"/>
                    </a:cubicBezTo>
                    <a:cubicBezTo>
                      <a:pt x="2497" y="3062"/>
                      <a:pt x="2746" y="2643"/>
                      <a:pt x="2773" y="2132"/>
                    </a:cubicBezTo>
                    <a:cubicBezTo>
                      <a:pt x="2784" y="1893"/>
                      <a:pt x="2754" y="1653"/>
                      <a:pt x="2716" y="1420"/>
                    </a:cubicBezTo>
                    <a:cubicBezTo>
                      <a:pt x="2674" y="1159"/>
                      <a:pt x="2645" y="885"/>
                      <a:pt x="2477" y="672"/>
                    </a:cubicBezTo>
                    <a:cubicBezTo>
                      <a:pt x="2455" y="644"/>
                      <a:pt x="2423" y="633"/>
                      <a:pt x="2391" y="633"/>
                    </a:cubicBezTo>
                    <a:cubicBezTo>
                      <a:pt x="2342" y="633"/>
                      <a:pt x="2291" y="660"/>
                      <a:pt x="2266" y="700"/>
                    </a:cubicBezTo>
                    <a:cubicBezTo>
                      <a:pt x="1990" y="1158"/>
                      <a:pt x="1733" y="1640"/>
                      <a:pt x="1671" y="2180"/>
                    </a:cubicBezTo>
                    <a:cubicBezTo>
                      <a:pt x="1643" y="2421"/>
                      <a:pt x="1664" y="2666"/>
                      <a:pt x="1731" y="2898"/>
                    </a:cubicBezTo>
                    <a:cubicBezTo>
                      <a:pt x="1798" y="3130"/>
                      <a:pt x="1910" y="3373"/>
                      <a:pt x="1857" y="3618"/>
                    </a:cubicBezTo>
                    <a:cubicBezTo>
                      <a:pt x="1849" y="3652"/>
                      <a:pt x="1855" y="3688"/>
                      <a:pt x="1873" y="3718"/>
                    </a:cubicBezTo>
                    <a:cubicBezTo>
                      <a:pt x="1399" y="3977"/>
                      <a:pt x="942" y="4267"/>
                      <a:pt x="505" y="4587"/>
                    </a:cubicBezTo>
                    <a:cubicBezTo>
                      <a:pt x="663" y="4150"/>
                      <a:pt x="1041" y="3821"/>
                      <a:pt x="1143" y="3358"/>
                    </a:cubicBezTo>
                    <a:cubicBezTo>
                      <a:pt x="1260" y="2821"/>
                      <a:pt x="1095" y="2224"/>
                      <a:pt x="816" y="1763"/>
                    </a:cubicBezTo>
                    <a:cubicBezTo>
                      <a:pt x="790" y="1721"/>
                      <a:pt x="741" y="1697"/>
                      <a:pt x="693" y="1697"/>
                    </a:cubicBezTo>
                    <a:cubicBezTo>
                      <a:pt x="649" y="1697"/>
                      <a:pt x="606" y="1717"/>
                      <a:pt x="585" y="1763"/>
                    </a:cubicBezTo>
                    <a:cubicBezTo>
                      <a:pt x="348" y="2249"/>
                      <a:pt x="110" y="2744"/>
                      <a:pt x="36" y="3284"/>
                    </a:cubicBezTo>
                    <a:cubicBezTo>
                      <a:pt x="1" y="3525"/>
                      <a:pt x="5" y="3768"/>
                      <a:pt x="48" y="4006"/>
                    </a:cubicBezTo>
                    <a:cubicBezTo>
                      <a:pt x="90" y="4229"/>
                      <a:pt x="245" y="4477"/>
                      <a:pt x="188" y="4708"/>
                    </a:cubicBezTo>
                    <a:cubicBezTo>
                      <a:pt x="177" y="4743"/>
                      <a:pt x="184" y="4782"/>
                      <a:pt x="205" y="4812"/>
                    </a:cubicBezTo>
                    <a:cubicBezTo>
                      <a:pt x="164" y="4844"/>
                      <a:pt x="123" y="4876"/>
                      <a:pt x="83" y="4909"/>
                    </a:cubicBezTo>
                    <a:lnTo>
                      <a:pt x="603" y="4897"/>
                    </a:lnTo>
                    <a:lnTo>
                      <a:pt x="600" y="4896"/>
                    </a:lnTo>
                    <a:cubicBezTo>
                      <a:pt x="598" y="4884"/>
                      <a:pt x="593" y="4874"/>
                      <a:pt x="587" y="4863"/>
                    </a:cubicBezTo>
                    <a:cubicBezTo>
                      <a:pt x="1011" y="4548"/>
                      <a:pt x="1454" y="4261"/>
                      <a:pt x="1913" y="4001"/>
                    </a:cubicBezTo>
                    <a:cubicBezTo>
                      <a:pt x="1921" y="4021"/>
                      <a:pt x="1929" y="4040"/>
                      <a:pt x="1939" y="4058"/>
                    </a:cubicBezTo>
                    <a:cubicBezTo>
                      <a:pt x="1912" y="4090"/>
                      <a:pt x="1905" y="4133"/>
                      <a:pt x="1918" y="4171"/>
                    </a:cubicBezTo>
                    <a:cubicBezTo>
                      <a:pt x="1982" y="4400"/>
                      <a:pt x="1944" y="4636"/>
                      <a:pt x="1961" y="4867"/>
                    </a:cubicBezTo>
                    <a:cubicBezTo>
                      <a:pt x="2373" y="4859"/>
                      <a:pt x="2784" y="4849"/>
                      <a:pt x="3197" y="4840"/>
                    </a:cubicBezTo>
                    <a:cubicBezTo>
                      <a:pt x="3083" y="4646"/>
                      <a:pt x="2933" y="4476"/>
                      <a:pt x="2755" y="4339"/>
                    </a:cubicBezTo>
                    <a:cubicBezTo>
                      <a:pt x="2659" y="4267"/>
                      <a:pt x="2556" y="4202"/>
                      <a:pt x="2447" y="4148"/>
                    </a:cubicBezTo>
                    <a:cubicBezTo>
                      <a:pt x="2331" y="4088"/>
                      <a:pt x="2172" y="4015"/>
                      <a:pt x="2149" y="3872"/>
                    </a:cubicBezTo>
                    <a:cubicBezTo>
                      <a:pt x="2415" y="3731"/>
                      <a:pt x="2684" y="3601"/>
                      <a:pt x="2960" y="3482"/>
                    </a:cubicBezTo>
                    <a:cubicBezTo>
                      <a:pt x="2994" y="3536"/>
                      <a:pt x="3038" y="3584"/>
                      <a:pt x="3091" y="3621"/>
                    </a:cubicBezTo>
                    <a:cubicBezTo>
                      <a:pt x="3078" y="3649"/>
                      <a:pt x="3076" y="3680"/>
                      <a:pt x="3084" y="3710"/>
                    </a:cubicBezTo>
                    <a:cubicBezTo>
                      <a:pt x="3179" y="4077"/>
                      <a:pt x="3300" y="4489"/>
                      <a:pt x="3502" y="4832"/>
                    </a:cubicBezTo>
                    <a:cubicBezTo>
                      <a:pt x="3871" y="4824"/>
                      <a:pt x="4240" y="4814"/>
                      <a:pt x="4608" y="4806"/>
                    </a:cubicBezTo>
                    <a:cubicBezTo>
                      <a:pt x="4539" y="4569"/>
                      <a:pt x="4413" y="4345"/>
                      <a:pt x="4257" y="4147"/>
                    </a:cubicBezTo>
                    <a:cubicBezTo>
                      <a:pt x="4109" y="3959"/>
                      <a:pt x="3943" y="3782"/>
                      <a:pt x="3748" y="3647"/>
                    </a:cubicBezTo>
                    <a:cubicBezTo>
                      <a:pt x="3657" y="3585"/>
                      <a:pt x="3559" y="3536"/>
                      <a:pt x="3456" y="3500"/>
                    </a:cubicBezTo>
                    <a:cubicBezTo>
                      <a:pt x="3383" y="3474"/>
                      <a:pt x="3263" y="3445"/>
                      <a:pt x="3205" y="3379"/>
                    </a:cubicBezTo>
                    <a:cubicBezTo>
                      <a:pt x="3459" y="3277"/>
                      <a:pt x="3719" y="3184"/>
                      <a:pt x="3981" y="3104"/>
                    </a:cubicBezTo>
                    <a:cubicBezTo>
                      <a:pt x="4002" y="3101"/>
                      <a:pt x="4022" y="3100"/>
                      <a:pt x="4042" y="3100"/>
                    </a:cubicBezTo>
                    <a:cubicBezTo>
                      <a:pt x="4110" y="3100"/>
                      <a:pt x="4179" y="3113"/>
                      <a:pt x="4244" y="3125"/>
                    </a:cubicBezTo>
                    <a:cubicBezTo>
                      <a:pt x="4260" y="3128"/>
                      <a:pt x="4276" y="3131"/>
                      <a:pt x="4292" y="3134"/>
                    </a:cubicBezTo>
                    <a:cubicBezTo>
                      <a:pt x="4284" y="3166"/>
                      <a:pt x="4289" y="3199"/>
                      <a:pt x="4306" y="3227"/>
                    </a:cubicBezTo>
                    <a:cubicBezTo>
                      <a:pt x="4545" y="3664"/>
                      <a:pt x="4802" y="4124"/>
                      <a:pt x="5231" y="4402"/>
                    </a:cubicBezTo>
                    <a:cubicBezTo>
                      <a:pt x="5451" y="4544"/>
                      <a:pt x="5705" y="4627"/>
                      <a:pt x="5960" y="4627"/>
                    </a:cubicBezTo>
                    <a:cubicBezTo>
                      <a:pt x="6108" y="4627"/>
                      <a:pt x="6257" y="4598"/>
                      <a:pt x="6400" y="4538"/>
                    </a:cubicBezTo>
                    <a:cubicBezTo>
                      <a:pt x="6466" y="4510"/>
                      <a:pt x="6484" y="4411"/>
                      <a:pt x="6450" y="4355"/>
                    </a:cubicBezTo>
                    <a:cubicBezTo>
                      <a:pt x="6174" y="3901"/>
                      <a:pt x="5867" y="3412"/>
                      <a:pt x="5380" y="3158"/>
                    </a:cubicBezTo>
                    <a:cubicBezTo>
                      <a:pt x="5145" y="3036"/>
                      <a:pt x="4886" y="2983"/>
                      <a:pt x="4628" y="2931"/>
                    </a:cubicBezTo>
                    <a:cubicBezTo>
                      <a:pt x="4929" y="2862"/>
                      <a:pt x="5233" y="2809"/>
                      <a:pt x="5539" y="2773"/>
                    </a:cubicBezTo>
                    <a:cubicBezTo>
                      <a:pt x="5768" y="2824"/>
                      <a:pt x="5977" y="2938"/>
                      <a:pt x="6199" y="3015"/>
                    </a:cubicBezTo>
                    <a:cubicBezTo>
                      <a:pt x="6563" y="3141"/>
                      <a:pt x="6942" y="3203"/>
                      <a:pt x="7321" y="3203"/>
                    </a:cubicBezTo>
                    <a:cubicBezTo>
                      <a:pt x="7721" y="3203"/>
                      <a:pt x="8120" y="3134"/>
                      <a:pt x="8501" y="2995"/>
                    </a:cubicBezTo>
                    <a:cubicBezTo>
                      <a:pt x="8571" y="2969"/>
                      <a:pt x="8641" y="2875"/>
                      <a:pt x="8584" y="2800"/>
                    </a:cubicBezTo>
                    <a:cubicBezTo>
                      <a:pt x="8390" y="2544"/>
                      <a:pt x="8128" y="2360"/>
                      <a:pt x="7866" y="2181"/>
                    </a:cubicBezTo>
                    <a:cubicBezTo>
                      <a:pt x="7613" y="2007"/>
                      <a:pt x="7348" y="1875"/>
                      <a:pt x="7042" y="1837"/>
                    </a:cubicBezTo>
                    <a:cubicBezTo>
                      <a:pt x="6973" y="1829"/>
                      <a:pt x="6903" y="1825"/>
                      <a:pt x="6834" y="1825"/>
                    </a:cubicBezTo>
                    <a:cubicBezTo>
                      <a:pt x="6279" y="1825"/>
                      <a:pt x="5731" y="2084"/>
                      <a:pt x="5335" y="2461"/>
                    </a:cubicBezTo>
                    <a:cubicBezTo>
                      <a:pt x="5311" y="2482"/>
                      <a:pt x="5298" y="2510"/>
                      <a:pt x="5294" y="2541"/>
                    </a:cubicBezTo>
                    <a:cubicBezTo>
                      <a:pt x="4976" y="2588"/>
                      <a:pt x="4662" y="2652"/>
                      <a:pt x="4351" y="2731"/>
                    </a:cubicBezTo>
                    <a:cubicBezTo>
                      <a:pt x="4365" y="2711"/>
                      <a:pt x="4379" y="2691"/>
                      <a:pt x="4392" y="2670"/>
                    </a:cubicBezTo>
                    <a:cubicBezTo>
                      <a:pt x="4541" y="2544"/>
                      <a:pt x="4711" y="2445"/>
                      <a:pt x="4878" y="2341"/>
                    </a:cubicBezTo>
                    <a:cubicBezTo>
                      <a:pt x="5110" y="2198"/>
                      <a:pt x="5329" y="2036"/>
                      <a:pt x="5523" y="1842"/>
                    </a:cubicBezTo>
                    <a:cubicBezTo>
                      <a:pt x="5710" y="1653"/>
                      <a:pt x="5873" y="1444"/>
                      <a:pt x="6008" y="1216"/>
                    </a:cubicBezTo>
                    <a:cubicBezTo>
                      <a:pt x="6132" y="1007"/>
                      <a:pt x="6256" y="768"/>
                      <a:pt x="6184" y="518"/>
                    </a:cubicBezTo>
                    <a:cubicBezTo>
                      <a:pt x="6165" y="453"/>
                      <a:pt x="6114" y="421"/>
                      <a:pt x="6056" y="421"/>
                    </a:cubicBezTo>
                    <a:cubicBezTo>
                      <a:pt x="6034" y="421"/>
                      <a:pt x="6011" y="426"/>
                      <a:pt x="5989" y="435"/>
                    </a:cubicBezTo>
                    <a:cubicBezTo>
                      <a:pt x="5249" y="752"/>
                      <a:pt x="4665" y="1349"/>
                      <a:pt x="4366" y="2097"/>
                    </a:cubicBezTo>
                    <a:cubicBezTo>
                      <a:pt x="4314" y="2223"/>
                      <a:pt x="4264" y="2363"/>
                      <a:pt x="4195" y="2485"/>
                    </a:cubicBezTo>
                    <a:cubicBezTo>
                      <a:pt x="4133" y="2539"/>
                      <a:pt x="4077" y="2598"/>
                      <a:pt x="4025" y="2661"/>
                    </a:cubicBezTo>
                    <a:cubicBezTo>
                      <a:pt x="4011" y="2678"/>
                      <a:pt x="4000" y="2700"/>
                      <a:pt x="3996" y="2723"/>
                    </a:cubicBezTo>
                    <a:cubicBezTo>
                      <a:pt x="3981" y="2734"/>
                      <a:pt x="3966" y="2743"/>
                      <a:pt x="3952" y="2753"/>
                    </a:cubicBezTo>
                    <a:cubicBezTo>
                      <a:pt x="3914" y="2775"/>
                      <a:pt x="3890" y="2813"/>
                      <a:pt x="3888" y="2856"/>
                    </a:cubicBezTo>
                    <a:cubicBezTo>
                      <a:pt x="3847" y="2864"/>
                      <a:pt x="3807" y="2877"/>
                      <a:pt x="3769" y="2893"/>
                    </a:cubicBezTo>
                    <a:cubicBezTo>
                      <a:pt x="3759" y="2897"/>
                      <a:pt x="3750" y="2903"/>
                      <a:pt x="3740" y="2909"/>
                    </a:cubicBezTo>
                    <a:cubicBezTo>
                      <a:pt x="3594" y="2956"/>
                      <a:pt x="3449" y="3007"/>
                      <a:pt x="3304" y="3061"/>
                    </a:cubicBezTo>
                    <a:cubicBezTo>
                      <a:pt x="3318" y="2964"/>
                      <a:pt x="3325" y="2866"/>
                      <a:pt x="3325" y="2769"/>
                    </a:cubicBezTo>
                    <a:cubicBezTo>
                      <a:pt x="3337" y="2763"/>
                      <a:pt x="3348" y="2756"/>
                      <a:pt x="3357" y="2747"/>
                    </a:cubicBezTo>
                    <a:cubicBezTo>
                      <a:pt x="3762" y="2406"/>
                      <a:pt x="4106" y="1989"/>
                      <a:pt x="4297" y="1492"/>
                    </a:cubicBezTo>
                    <a:cubicBezTo>
                      <a:pt x="4384" y="1266"/>
                      <a:pt x="4434" y="1029"/>
                      <a:pt x="4446" y="789"/>
                    </a:cubicBezTo>
                    <a:cubicBezTo>
                      <a:pt x="4457" y="555"/>
                      <a:pt x="4443" y="274"/>
                      <a:pt x="4319" y="68"/>
                    </a:cubicBezTo>
                    <a:cubicBezTo>
                      <a:pt x="4294" y="26"/>
                      <a:pt x="4246"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09" name="Google Shape;6809;p64"/>
              <p:cNvSpPr/>
              <p:nvPr/>
            </p:nvSpPr>
            <p:spPr>
              <a:xfrm>
                <a:off x="4874825" y="284700"/>
                <a:ext cx="193525" cy="178850"/>
              </a:xfrm>
              <a:custGeom>
                <a:avLst/>
                <a:gdLst/>
                <a:ahLst/>
                <a:cxnLst/>
                <a:rect l="l" t="t" r="r" b="b"/>
                <a:pathLst>
                  <a:path w="7741" h="7154" extrusionOk="0">
                    <a:moveTo>
                      <a:pt x="4954" y="1"/>
                    </a:moveTo>
                    <a:cubicBezTo>
                      <a:pt x="4916" y="1"/>
                      <a:pt x="4878" y="17"/>
                      <a:pt x="4853" y="52"/>
                    </a:cubicBezTo>
                    <a:cubicBezTo>
                      <a:pt x="4529" y="518"/>
                      <a:pt x="4200" y="1005"/>
                      <a:pt x="4070" y="1568"/>
                    </a:cubicBezTo>
                    <a:cubicBezTo>
                      <a:pt x="4005" y="1846"/>
                      <a:pt x="4008" y="2128"/>
                      <a:pt x="4056" y="2409"/>
                    </a:cubicBezTo>
                    <a:cubicBezTo>
                      <a:pt x="4106" y="2704"/>
                      <a:pt x="4186" y="2999"/>
                      <a:pt x="4138" y="3300"/>
                    </a:cubicBezTo>
                    <a:cubicBezTo>
                      <a:pt x="3858" y="3456"/>
                      <a:pt x="3584" y="3625"/>
                      <a:pt x="3318" y="3805"/>
                    </a:cubicBezTo>
                    <a:cubicBezTo>
                      <a:pt x="3318" y="3788"/>
                      <a:pt x="3316" y="3771"/>
                      <a:pt x="3315" y="3754"/>
                    </a:cubicBezTo>
                    <a:cubicBezTo>
                      <a:pt x="3347" y="3742"/>
                      <a:pt x="3373" y="3718"/>
                      <a:pt x="3388" y="3688"/>
                    </a:cubicBezTo>
                    <a:cubicBezTo>
                      <a:pt x="3619" y="3244"/>
                      <a:pt x="3816" y="2799"/>
                      <a:pt x="3779" y="2289"/>
                    </a:cubicBezTo>
                    <a:cubicBezTo>
                      <a:pt x="3762" y="2051"/>
                      <a:pt x="3704" y="1816"/>
                      <a:pt x="3638" y="1587"/>
                    </a:cubicBezTo>
                    <a:cubicBezTo>
                      <a:pt x="3564" y="1334"/>
                      <a:pt x="3502" y="1065"/>
                      <a:pt x="3310" y="875"/>
                    </a:cubicBezTo>
                    <a:cubicBezTo>
                      <a:pt x="3288" y="853"/>
                      <a:pt x="3262" y="844"/>
                      <a:pt x="3235" y="844"/>
                    </a:cubicBezTo>
                    <a:cubicBezTo>
                      <a:pt x="3181" y="844"/>
                      <a:pt x="3126" y="880"/>
                      <a:pt x="3104" y="928"/>
                    </a:cubicBezTo>
                    <a:cubicBezTo>
                      <a:pt x="2884" y="1416"/>
                      <a:pt x="2688" y="1924"/>
                      <a:pt x="2692" y="2468"/>
                    </a:cubicBezTo>
                    <a:cubicBezTo>
                      <a:pt x="2693" y="2711"/>
                      <a:pt x="2743" y="2951"/>
                      <a:pt x="2838" y="3175"/>
                    </a:cubicBezTo>
                    <a:cubicBezTo>
                      <a:pt x="2931" y="3398"/>
                      <a:pt x="3072" y="3624"/>
                      <a:pt x="3049" y="3874"/>
                    </a:cubicBezTo>
                    <a:cubicBezTo>
                      <a:pt x="3045" y="3909"/>
                      <a:pt x="3055" y="3944"/>
                      <a:pt x="3078" y="3972"/>
                    </a:cubicBezTo>
                    <a:cubicBezTo>
                      <a:pt x="2638" y="4285"/>
                      <a:pt x="2219" y="4629"/>
                      <a:pt x="1824" y="4999"/>
                    </a:cubicBezTo>
                    <a:cubicBezTo>
                      <a:pt x="1929" y="4547"/>
                      <a:pt x="2264" y="4174"/>
                      <a:pt x="2308" y="3702"/>
                    </a:cubicBezTo>
                    <a:cubicBezTo>
                      <a:pt x="2359" y="3154"/>
                      <a:pt x="2124" y="2582"/>
                      <a:pt x="1791" y="2158"/>
                    </a:cubicBezTo>
                    <a:cubicBezTo>
                      <a:pt x="1765" y="2124"/>
                      <a:pt x="1721" y="2106"/>
                      <a:pt x="1679" y="2106"/>
                    </a:cubicBezTo>
                    <a:cubicBezTo>
                      <a:pt x="1629" y="2106"/>
                      <a:pt x="1580" y="2131"/>
                      <a:pt x="1562" y="2186"/>
                    </a:cubicBezTo>
                    <a:cubicBezTo>
                      <a:pt x="1386" y="2697"/>
                      <a:pt x="1210" y="3217"/>
                      <a:pt x="1201" y="3762"/>
                    </a:cubicBezTo>
                    <a:cubicBezTo>
                      <a:pt x="1195" y="4005"/>
                      <a:pt x="1228" y="4246"/>
                      <a:pt x="1300" y="4477"/>
                    </a:cubicBezTo>
                    <a:cubicBezTo>
                      <a:pt x="1369" y="4694"/>
                      <a:pt x="1552" y="4920"/>
                      <a:pt x="1523" y="5156"/>
                    </a:cubicBezTo>
                    <a:cubicBezTo>
                      <a:pt x="1517" y="5193"/>
                      <a:pt x="1529" y="5230"/>
                      <a:pt x="1553" y="5258"/>
                    </a:cubicBezTo>
                    <a:cubicBezTo>
                      <a:pt x="1024" y="5784"/>
                      <a:pt x="530" y="6345"/>
                      <a:pt x="78" y="6937"/>
                    </a:cubicBezTo>
                    <a:cubicBezTo>
                      <a:pt x="1" y="7037"/>
                      <a:pt x="94" y="7153"/>
                      <a:pt x="191" y="7153"/>
                    </a:cubicBezTo>
                    <a:cubicBezTo>
                      <a:pt x="226" y="7153"/>
                      <a:pt x="261" y="7138"/>
                      <a:pt x="289" y="7102"/>
                    </a:cubicBezTo>
                    <a:cubicBezTo>
                      <a:pt x="718" y="6541"/>
                      <a:pt x="1183" y="6010"/>
                      <a:pt x="1683" y="5512"/>
                    </a:cubicBezTo>
                    <a:cubicBezTo>
                      <a:pt x="1689" y="5513"/>
                      <a:pt x="1696" y="5515"/>
                      <a:pt x="1702" y="5516"/>
                    </a:cubicBezTo>
                    <a:lnTo>
                      <a:pt x="1714" y="5519"/>
                    </a:lnTo>
                    <a:cubicBezTo>
                      <a:pt x="1827" y="6319"/>
                      <a:pt x="2445" y="6961"/>
                      <a:pt x="3249" y="7112"/>
                    </a:cubicBezTo>
                    <a:cubicBezTo>
                      <a:pt x="3256" y="7113"/>
                      <a:pt x="3262" y="7114"/>
                      <a:pt x="3269" y="7114"/>
                    </a:cubicBezTo>
                    <a:cubicBezTo>
                      <a:pt x="3332" y="7114"/>
                      <a:pt x="3396" y="7063"/>
                      <a:pt x="3401" y="7000"/>
                    </a:cubicBezTo>
                    <a:cubicBezTo>
                      <a:pt x="3438" y="6564"/>
                      <a:pt x="3269" y="6144"/>
                      <a:pt x="2965" y="5832"/>
                    </a:cubicBezTo>
                    <a:cubicBezTo>
                      <a:pt x="2692" y="5553"/>
                      <a:pt x="2334" y="5382"/>
                      <a:pt x="1956" y="5294"/>
                    </a:cubicBezTo>
                    <a:cubicBezTo>
                      <a:pt x="1952" y="5283"/>
                      <a:pt x="1947" y="5272"/>
                      <a:pt x="1939" y="5262"/>
                    </a:cubicBezTo>
                    <a:cubicBezTo>
                      <a:pt x="2322" y="4900"/>
                      <a:pt x="2727" y="4561"/>
                      <a:pt x="3152" y="4247"/>
                    </a:cubicBezTo>
                    <a:cubicBezTo>
                      <a:pt x="3162" y="4265"/>
                      <a:pt x="3172" y="4283"/>
                      <a:pt x="3184" y="4300"/>
                    </a:cubicBezTo>
                    <a:cubicBezTo>
                      <a:pt x="3162" y="4334"/>
                      <a:pt x="3160" y="4378"/>
                      <a:pt x="3177" y="4415"/>
                    </a:cubicBezTo>
                    <a:cubicBezTo>
                      <a:pt x="3272" y="4645"/>
                      <a:pt x="3257" y="4897"/>
                      <a:pt x="3311" y="5137"/>
                    </a:cubicBezTo>
                    <a:cubicBezTo>
                      <a:pt x="3361" y="5356"/>
                      <a:pt x="3451" y="5564"/>
                      <a:pt x="3576" y="5751"/>
                    </a:cubicBezTo>
                    <a:cubicBezTo>
                      <a:pt x="3833" y="6128"/>
                      <a:pt x="4220" y="6397"/>
                      <a:pt x="4662" y="6506"/>
                    </a:cubicBezTo>
                    <a:cubicBezTo>
                      <a:pt x="4670" y="6508"/>
                      <a:pt x="4679" y="6509"/>
                      <a:pt x="4687" y="6509"/>
                    </a:cubicBezTo>
                    <a:cubicBezTo>
                      <a:pt x="4750" y="6509"/>
                      <a:pt x="4799" y="6450"/>
                      <a:pt x="4813" y="6394"/>
                    </a:cubicBezTo>
                    <a:cubicBezTo>
                      <a:pt x="5011" y="5651"/>
                      <a:pt x="4691" y="4870"/>
                      <a:pt x="4029" y="4481"/>
                    </a:cubicBezTo>
                    <a:cubicBezTo>
                      <a:pt x="3924" y="4419"/>
                      <a:pt x="3813" y="4368"/>
                      <a:pt x="3700" y="4328"/>
                    </a:cubicBezTo>
                    <a:cubicBezTo>
                      <a:pt x="3577" y="4282"/>
                      <a:pt x="3411" y="4228"/>
                      <a:pt x="3371" y="4090"/>
                    </a:cubicBezTo>
                    <a:cubicBezTo>
                      <a:pt x="3617" y="3917"/>
                      <a:pt x="3870" y="3756"/>
                      <a:pt x="4129" y="3605"/>
                    </a:cubicBezTo>
                    <a:cubicBezTo>
                      <a:pt x="4169" y="3655"/>
                      <a:pt x="4219" y="3697"/>
                      <a:pt x="4276" y="3727"/>
                    </a:cubicBezTo>
                    <a:cubicBezTo>
                      <a:pt x="4266" y="3756"/>
                      <a:pt x="4267" y="3788"/>
                      <a:pt x="4279" y="3816"/>
                    </a:cubicBezTo>
                    <a:cubicBezTo>
                      <a:pt x="4563" y="4540"/>
                      <a:pt x="4980" y="5429"/>
                      <a:pt x="5871" y="5491"/>
                    </a:cubicBezTo>
                    <a:cubicBezTo>
                      <a:pt x="5874" y="5491"/>
                      <a:pt x="5877" y="5491"/>
                      <a:pt x="5881" y="5491"/>
                    </a:cubicBezTo>
                    <a:cubicBezTo>
                      <a:pt x="5947" y="5491"/>
                      <a:pt x="6014" y="5450"/>
                      <a:pt x="6023" y="5378"/>
                    </a:cubicBezTo>
                    <a:cubicBezTo>
                      <a:pt x="6081" y="4885"/>
                      <a:pt x="5837" y="4448"/>
                      <a:pt x="5496" y="4108"/>
                    </a:cubicBezTo>
                    <a:cubicBezTo>
                      <a:pt x="5330" y="3941"/>
                      <a:pt x="5142" y="3786"/>
                      <a:pt x="4933" y="3675"/>
                    </a:cubicBezTo>
                    <a:cubicBezTo>
                      <a:pt x="4835" y="3625"/>
                      <a:pt x="4731" y="3588"/>
                      <a:pt x="4625" y="3563"/>
                    </a:cubicBezTo>
                    <a:cubicBezTo>
                      <a:pt x="4548" y="3545"/>
                      <a:pt x="4426" y="3533"/>
                      <a:pt x="4361" y="3473"/>
                    </a:cubicBezTo>
                    <a:cubicBezTo>
                      <a:pt x="4601" y="3341"/>
                      <a:pt x="4848" y="3219"/>
                      <a:pt x="5099" y="3107"/>
                    </a:cubicBezTo>
                    <a:cubicBezTo>
                      <a:pt x="5145" y="3095"/>
                      <a:pt x="5194" y="3091"/>
                      <a:pt x="5243" y="3091"/>
                    </a:cubicBezTo>
                    <a:cubicBezTo>
                      <a:pt x="5283" y="3091"/>
                      <a:pt x="5323" y="3094"/>
                      <a:pt x="5361" y="3097"/>
                    </a:cubicBezTo>
                    <a:cubicBezTo>
                      <a:pt x="5378" y="3098"/>
                      <a:pt x="5394" y="3099"/>
                      <a:pt x="5410" y="3100"/>
                    </a:cubicBezTo>
                    <a:cubicBezTo>
                      <a:pt x="5406" y="3133"/>
                      <a:pt x="5416" y="3165"/>
                      <a:pt x="5435" y="3191"/>
                    </a:cubicBezTo>
                    <a:cubicBezTo>
                      <a:pt x="5725" y="3595"/>
                      <a:pt x="6037" y="4021"/>
                      <a:pt x="6495" y="4245"/>
                    </a:cubicBezTo>
                    <a:cubicBezTo>
                      <a:pt x="6686" y="4338"/>
                      <a:pt x="6894" y="4390"/>
                      <a:pt x="7100" y="4390"/>
                    </a:cubicBezTo>
                    <a:cubicBezTo>
                      <a:pt x="7298" y="4390"/>
                      <a:pt x="7494" y="4343"/>
                      <a:pt x="7673" y="4240"/>
                    </a:cubicBezTo>
                    <a:cubicBezTo>
                      <a:pt x="7734" y="4204"/>
                      <a:pt x="7741" y="4103"/>
                      <a:pt x="7700" y="4052"/>
                    </a:cubicBezTo>
                    <a:cubicBezTo>
                      <a:pt x="7470" y="3759"/>
                      <a:pt x="7221" y="3450"/>
                      <a:pt x="6917" y="3225"/>
                    </a:cubicBezTo>
                    <a:cubicBezTo>
                      <a:pt x="6738" y="3134"/>
                      <a:pt x="6559" y="3044"/>
                      <a:pt x="6379" y="2954"/>
                    </a:cubicBezTo>
                    <a:cubicBezTo>
                      <a:pt x="6165" y="2893"/>
                      <a:pt x="5942" y="2876"/>
                      <a:pt x="5721" y="2859"/>
                    </a:cubicBezTo>
                    <a:cubicBezTo>
                      <a:pt x="5811" y="2826"/>
                      <a:pt x="5902" y="2795"/>
                      <a:pt x="5993" y="2765"/>
                    </a:cubicBezTo>
                    <a:cubicBezTo>
                      <a:pt x="5881" y="2711"/>
                      <a:pt x="5769" y="2658"/>
                      <a:pt x="5657" y="2604"/>
                    </a:cubicBezTo>
                    <a:cubicBezTo>
                      <a:pt x="5577" y="2633"/>
                      <a:pt x="5499" y="2663"/>
                      <a:pt x="5420" y="2693"/>
                    </a:cubicBezTo>
                    <a:cubicBezTo>
                      <a:pt x="5432" y="2671"/>
                      <a:pt x="5442" y="2650"/>
                      <a:pt x="5453" y="2628"/>
                    </a:cubicBezTo>
                    <a:cubicBezTo>
                      <a:pt x="5478" y="2600"/>
                      <a:pt x="5506" y="2574"/>
                      <a:pt x="5533" y="2547"/>
                    </a:cubicBezTo>
                    <a:cubicBezTo>
                      <a:pt x="5440" y="2503"/>
                      <a:pt x="5348" y="2461"/>
                      <a:pt x="5254" y="2417"/>
                    </a:cubicBezTo>
                    <a:cubicBezTo>
                      <a:pt x="5248" y="2434"/>
                      <a:pt x="5241" y="2451"/>
                      <a:pt x="5234" y="2467"/>
                    </a:cubicBezTo>
                    <a:cubicBezTo>
                      <a:pt x="5181" y="2529"/>
                      <a:pt x="5132" y="2594"/>
                      <a:pt x="5088" y="2663"/>
                    </a:cubicBezTo>
                    <a:cubicBezTo>
                      <a:pt x="5075" y="2682"/>
                      <a:pt x="5068" y="2704"/>
                      <a:pt x="5066" y="2727"/>
                    </a:cubicBezTo>
                    <a:cubicBezTo>
                      <a:pt x="5053" y="2739"/>
                      <a:pt x="5039" y="2752"/>
                      <a:pt x="5025" y="2763"/>
                    </a:cubicBezTo>
                    <a:cubicBezTo>
                      <a:pt x="4991" y="2789"/>
                      <a:pt x="4972" y="2830"/>
                      <a:pt x="4976" y="2873"/>
                    </a:cubicBezTo>
                    <a:cubicBezTo>
                      <a:pt x="4936" y="2886"/>
                      <a:pt x="4898" y="2903"/>
                      <a:pt x="4861" y="2924"/>
                    </a:cubicBezTo>
                    <a:cubicBezTo>
                      <a:pt x="4851" y="2930"/>
                      <a:pt x="4843" y="2936"/>
                      <a:pt x="4834" y="2943"/>
                    </a:cubicBezTo>
                    <a:cubicBezTo>
                      <a:pt x="4695" y="3007"/>
                      <a:pt x="4557" y="3075"/>
                      <a:pt x="4419" y="3147"/>
                    </a:cubicBezTo>
                    <a:cubicBezTo>
                      <a:pt x="4422" y="3049"/>
                      <a:pt x="4416" y="2951"/>
                      <a:pt x="4405" y="2853"/>
                    </a:cubicBezTo>
                    <a:cubicBezTo>
                      <a:pt x="4416" y="2847"/>
                      <a:pt x="4426" y="2838"/>
                      <a:pt x="4435" y="2829"/>
                    </a:cubicBezTo>
                    <a:cubicBezTo>
                      <a:pt x="4602" y="2650"/>
                      <a:pt x="4751" y="2457"/>
                      <a:pt x="4880" y="2249"/>
                    </a:cubicBezTo>
                    <a:cubicBezTo>
                      <a:pt x="4811" y="2218"/>
                      <a:pt x="4741" y="2188"/>
                      <a:pt x="4670" y="2157"/>
                    </a:cubicBezTo>
                    <a:lnTo>
                      <a:pt x="5119" y="1773"/>
                    </a:lnTo>
                    <a:cubicBezTo>
                      <a:pt x="5157" y="1673"/>
                      <a:pt x="5189" y="1572"/>
                      <a:pt x="5216" y="1469"/>
                    </a:cubicBezTo>
                    <a:cubicBezTo>
                      <a:pt x="5275" y="1236"/>
                      <a:pt x="5297" y="995"/>
                      <a:pt x="5279" y="755"/>
                    </a:cubicBezTo>
                    <a:cubicBezTo>
                      <a:pt x="5262" y="521"/>
                      <a:pt x="5214" y="243"/>
                      <a:pt x="5066" y="54"/>
                    </a:cubicBezTo>
                    <a:cubicBezTo>
                      <a:pt x="5040" y="20"/>
                      <a:pt x="4997"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0" name="Google Shape;6810;p64"/>
              <p:cNvSpPr/>
              <p:nvPr/>
            </p:nvSpPr>
            <p:spPr>
              <a:xfrm>
                <a:off x="5016925" y="289550"/>
                <a:ext cx="31150" cy="27375"/>
              </a:xfrm>
              <a:custGeom>
                <a:avLst/>
                <a:gdLst/>
                <a:ahLst/>
                <a:cxnLst/>
                <a:rect l="l" t="t" r="r" b="b"/>
                <a:pathLst>
                  <a:path w="1246" h="1095" extrusionOk="0">
                    <a:moveTo>
                      <a:pt x="1167" y="0"/>
                    </a:moveTo>
                    <a:cubicBezTo>
                      <a:pt x="1139" y="0"/>
                      <a:pt x="1110" y="8"/>
                      <a:pt x="1083" y="24"/>
                    </a:cubicBezTo>
                    <a:cubicBezTo>
                      <a:pt x="637" y="283"/>
                      <a:pt x="265" y="651"/>
                      <a:pt x="1" y="1094"/>
                    </a:cubicBezTo>
                    <a:lnTo>
                      <a:pt x="1246" y="27"/>
                    </a:lnTo>
                    <a:cubicBezTo>
                      <a:pt x="1223" y="9"/>
                      <a:pt x="1196" y="0"/>
                      <a:pt x="1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1" name="Google Shape;6811;p64"/>
              <p:cNvSpPr/>
              <p:nvPr/>
            </p:nvSpPr>
            <p:spPr>
              <a:xfrm>
                <a:off x="4599425" y="247000"/>
                <a:ext cx="41325" cy="38275"/>
              </a:xfrm>
              <a:custGeom>
                <a:avLst/>
                <a:gdLst/>
                <a:ahLst/>
                <a:cxnLst/>
                <a:rect l="l" t="t" r="r" b="b"/>
                <a:pathLst>
                  <a:path w="1653" h="1531" extrusionOk="0">
                    <a:moveTo>
                      <a:pt x="1" y="0"/>
                    </a:moveTo>
                    <a:lnTo>
                      <a:pt x="1" y="0"/>
                    </a:lnTo>
                    <a:cubicBezTo>
                      <a:pt x="7" y="53"/>
                      <a:pt x="15" y="106"/>
                      <a:pt x="27" y="159"/>
                    </a:cubicBezTo>
                    <a:cubicBezTo>
                      <a:pt x="76" y="378"/>
                      <a:pt x="166" y="586"/>
                      <a:pt x="293" y="773"/>
                    </a:cubicBezTo>
                    <a:cubicBezTo>
                      <a:pt x="549" y="1149"/>
                      <a:pt x="935" y="1418"/>
                      <a:pt x="1378" y="1528"/>
                    </a:cubicBezTo>
                    <a:cubicBezTo>
                      <a:pt x="1387" y="1530"/>
                      <a:pt x="1395" y="1531"/>
                      <a:pt x="1403" y="1531"/>
                    </a:cubicBezTo>
                    <a:cubicBezTo>
                      <a:pt x="1466" y="1531"/>
                      <a:pt x="1514" y="1472"/>
                      <a:pt x="1529" y="1415"/>
                    </a:cubicBezTo>
                    <a:cubicBezTo>
                      <a:pt x="1653" y="939"/>
                      <a:pt x="1569" y="433"/>
                      <a:pt x="1298" y="23"/>
                    </a:cubicBezTo>
                    <a:cubicBezTo>
                      <a:pt x="1293" y="17"/>
                      <a:pt x="1290" y="12"/>
                      <a:pt x="1286" y="5"/>
                    </a:cubicBezTo>
                    <a:cubicBezTo>
                      <a:pt x="986" y="4"/>
                      <a:pt x="686" y="3"/>
                      <a:pt x="386" y="2"/>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2" name="Google Shape;6812;p64"/>
              <p:cNvSpPr/>
              <p:nvPr/>
            </p:nvSpPr>
            <p:spPr>
              <a:xfrm>
                <a:off x="4517350" y="246750"/>
                <a:ext cx="85950" cy="54625"/>
              </a:xfrm>
              <a:custGeom>
                <a:avLst/>
                <a:gdLst/>
                <a:ahLst/>
                <a:cxnLst/>
                <a:rect l="l" t="t" r="r" b="b"/>
                <a:pathLst>
                  <a:path w="3438" h="2185" extrusionOk="0">
                    <a:moveTo>
                      <a:pt x="1507" y="1"/>
                    </a:moveTo>
                    <a:cubicBezTo>
                      <a:pt x="1524" y="61"/>
                      <a:pt x="1529" y="125"/>
                      <a:pt x="1523" y="188"/>
                    </a:cubicBezTo>
                    <a:cubicBezTo>
                      <a:pt x="1517" y="224"/>
                      <a:pt x="1528" y="262"/>
                      <a:pt x="1553" y="290"/>
                    </a:cubicBezTo>
                    <a:cubicBezTo>
                      <a:pt x="1023" y="815"/>
                      <a:pt x="530" y="1376"/>
                      <a:pt x="77" y="1968"/>
                    </a:cubicBezTo>
                    <a:cubicBezTo>
                      <a:pt x="0" y="2069"/>
                      <a:pt x="94" y="2184"/>
                      <a:pt x="190" y="2184"/>
                    </a:cubicBezTo>
                    <a:cubicBezTo>
                      <a:pt x="225" y="2184"/>
                      <a:pt x="260" y="2169"/>
                      <a:pt x="288" y="2133"/>
                    </a:cubicBezTo>
                    <a:cubicBezTo>
                      <a:pt x="717" y="1573"/>
                      <a:pt x="1183" y="1041"/>
                      <a:pt x="1681" y="543"/>
                    </a:cubicBezTo>
                    <a:cubicBezTo>
                      <a:pt x="1688" y="545"/>
                      <a:pt x="1695" y="546"/>
                      <a:pt x="1702" y="547"/>
                    </a:cubicBezTo>
                    <a:cubicBezTo>
                      <a:pt x="1705" y="547"/>
                      <a:pt x="1709" y="549"/>
                      <a:pt x="1713" y="549"/>
                    </a:cubicBezTo>
                    <a:cubicBezTo>
                      <a:pt x="1827" y="1351"/>
                      <a:pt x="2444" y="1993"/>
                      <a:pt x="3248" y="2143"/>
                    </a:cubicBezTo>
                    <a:cubicBezTo>
                      <a:pt x="3255" y="2144"/>
                      <a:pt x="3263" y="2145"/>
                      <a:pt x="3270" y="2145"/>
                    </a:cubicBezTo>
                    <a:cubicBezTo>
                      <a:pt x="3332" y="2145"/>
                      <a:pt x="3395" y="2093"/>
                      <a:pt x="3400" y="2030"/>
                    </a:cubicBezTo>
                    <a:cubicBezTo>
                      <a:pt x="3438" y="1595"/>
                      <a:pt x="3269" y="1174"/>
                      <a:pt x="2965" y="864"/>
                    </a:cubicBezTo>
                    <a:cubicBezTo>
                      <a:pt x="2691" y="584"/>
                      <a:pt x="2332" y="414"/>
                      <a:pt x="1956" y="325"/>
                    </a:cubicBezTo>
                    <a:cubicBezTo>
                      <a:pt x="1951" y="314"/>
                      <a:pt x="1946" y="304"/>
                      <a:pt x="1939" y="294"/>
                    </a:cubicBezTo>
                    <a:cubicBezTo>
                      <a:pt x="2043" y="196"/>
                      <a:pt x="2148" y="99"/>
                      <a:pt x="2255" y="5"/>
                    </a:cubicBezTo>
                    <a:lnTo>
                      <a:pt x="1854" y="3"/>
                    </a:lnTo>
                    <a:cubicBezTo>
                      <a:pt x="1844" y="11"/>
                      <a:pt x="1833" y="21"/>
                      <a:pt x="1824" y="29"/>
                    </a:cubicBezTo>
                    <a:cubicBezTo>
                      <a:pt x="1826" y="21"/>
                      <a:pt x="1828" y="11"/>
                      <a:pt x="1830" y="2"/>
                    </a:cubicBezTo>
                    <a:lnTo>
                      <a:pt x="15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3" name="Google Shape;6813;p64"/>
              <p:cNvSpPr/>
              <p:nvPr/>
            </p:nvSpPr>
            <p:spPr>
              <a:xfrm>
                <a:off x="4640200" y="247175"/>
                <a:ext cx="28075" cy="12625"/>
              </a:xfrm>
              <a:custGeom>
                <a:avLst/>
                <a:gdLst/>
                <a:ahLst/>
                <a:cxnLst/>
                <a:rect l="l" t="t" r="r" b="b"/>
                <a:pathLst>
                  <a:path w="1123" h="505" extrusionOk="0">
                    <a:moveTo>
                      <a:pt x="0" y="1"/>
                    </a:moveTo>
                    <a:cubicBezTo>
                      <a:pt x="242" y="278"/>
                      <a:pt x="549" y="477"/>
                      <a:pt x="955" y="504"/>
                    </a:cubicBezTo>
                    <a:cubicBezTo>
                      <a:pt x="959" y="505"/>
                      <a:pt x="963" y="505"/>
                      <a:pt x="967" y="505"/>
                    </a:cubicBezTo>
                    <a:cubicBezTo>
                      <a:pt x="1033" y="505"/>
                      <a:pt x="1098" y="464"/>
                      <a:pt x="1106" y="392"/>
                    </a:cubicBezTo>
                    <a:cubicBezTo>
                      <a:pt x="1122" y="263"/>
                      <a:pt x="1117" y="132"/>
                      <a:pt x="1091" y="5"/>
                    </a:cubicBezTo>
                    <a:cubicBezTo>
                      <a:pt x="728" y="4"/>
                      <a:pt x="364"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4" name="Google Shape;6814;p64"/>
              <p:cNvSpPr/>
              <p:nvPr/>
            </p:nvSpPr>
            <p:spPr>
              <a:xfrm>
                <a:off x="4085050" y="640775"/>
                <a:ext cx="36675" cy="25250"/>
              </a:xfrm>
              <a:custGeom>
                <a:avLst/>
                <a:gdLst/>
                <a:ahLst/>
                <a:cxnLst/>
                <a:rect l="l" t="t" r="r" b="b"/>
                <a:pathLst>
                  <a:path w="1467" h="1010" extrusionOk="0">
                    <a:moveTo>
                      <a:pt x="158" y="0"/>
                    </a:moveTo>
                    <a:cubicBezTo>
                      <a:pt x="79" y="0"/>
                      <a:pt x="1" y="69"/>
                      <a:pt x="22" y="156"/>
                    </a:cubicBezTo>
                    <a:cubicBezTo>
                      <a:pt x="94" y="442"/>
                      <a:pt x="167" y="731"/>
                      <a:pt x="267" y="1010"/>
                    </a:cubicBezTo>
                    <a:cubicBezTo>
                      <a:pt x="667" y="1008"/>
                      <a:pt x="1067" y="1006"/>
                      <a:pt x="1466" y="1004"/>
                    </a:cubicBezTo>
                    <a:cubicBezTo>
                      <a:pt x="1208" y="524"/>
                      <a:pt x="704" y="179"/>
                      <a:pt x="200" y="7"/>
                    </a:cubicBezTo>
                    <a:cubicBezTo>
                      <a:pt x="186" y="3"/>
                      <a:pt x="17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15" name="Google Shape;6815;p64"/>
              <p:cNvSpPr/>
              <p:nvPr/>
            </p:nvSpPr>
            <p:spPr>
              <a:xfrm>
                <a:off x="4100450" y="530225"/>
                <a:ext cx="157600" cy="135550"/>
              </a:xfrm>
              <a:custGeom>
                <a:avLst/>
                <a:gdLst/>
                <a:ahLst/>
                <a:cxnLst/>
                <a:rect l="l" t="t" r="r" b="b"/>
                <a:pathLst>
                  <a:path w="6304" h="5422" extrusionOk="0">
                    <a:moveTo>
                      <a:pt x="2821" y="1"/>
                    </a:moveTo>
                    <a:cubicBezTo>
                      <a:pt x="2769" y="1"/>
                      <a:pt x="2721" y="35"/>
                      <a:pt x="2695" y="87"/>
                    </a:cubicBezTo>
                    <a:cubicBezTo>
                      <a:pt x="2331" y="806"/>
                      <a:pt x="2269" y="1639"/>
                      <a:pt x="2519" y="2403"/>
                    </a:cubicBezTo>
                    <a:cubicBezTo>
                      <a:pt x="2561" y="2534"/>
                      <a:pt x="2612" y="2672"/>
                      <a:pt x="2637" y="2811"/>
                    </a:cubicBezTo>
                    <a:cubicBezTo>
                      <a:pt x="2625" y="2892"/>
                      <a:pt x="2619" y="2973"/>
                      <a:pt x="2620" y="3055"/>
                    </a:cubicBezTo>
                    <a:cubicBezTo>
                      <a:pt x="2620" y="3078"/>
                      <a:pt x="2627" y="3100"/>
                      <a:pt x="2637" y="3121"/>
                    </a:cubicBezTo>
                    <a:cubicBezTo>
                      <a:pt x="2633" y="3139"/>
                      <a:pt x="2629" y="3156"/>
                      <a:pt x="2623" y="3174"/>
                    </a:cubicBezTo>
                    <a:cubicBezTo>
                      <a:pt x="2609" y="3214"/>
                      <a:pt x="2615" y="3259"/>
                      <a:pt x="2641" y="3293"/>
                    </a:cubicBezTo>
                    <a:cubicBezTo>
                      <a:pt x="2615" y="3326"/>
                      <a:pt x="2593" y="3361"/>
                      <a:pt x="2573" y="3398"/>
                    </a:cubicBezTo>
                    <a:cubicBezTo>
                      <a:pt x="2567" y="3408"/>
                      <a:pt x="2564" y="3418"/>
                      <a:pt x="2561" y="3428"/>
                    </a:cubicBezTo>
                    <a:cubicBezTo>
                      <a:pt x="2479" y="3559"/>
                      <a:pt x="2400" y="3692"/>
                      <a:pt x="2325" y="3825"/>
                    </a:cubicBezTo>
                    <a:cubicBezTo>
                      <a:pt x="2273" y="3743"/>
                      <a:pt x="2215" y="3663"/>
                      <a:pt x="2153" y="3587"/>
                    </a:cubicBezTo>
                    <a:cubicBezTo>
                      <a:pt x="2158" y="3576"/>
                      <a:pt x="2162" y="3563"/>
                      <a:pt x="2164" y="3550"/>
                    </a:cubicBezTo>
                    <a:cubicBezTo>
                      <a:pt x="2255" y="3029"/>
                      <a:pt x="2249" y="2489"/>
                      <a:pt x="2076" y="1984"/>
                    </a:cubicBezTo>
                    <a:cubicBezTo>
                      <a:pt x="1998" y="1757"/>
                      <a:pt x="1885" y="1542"/>
                      <a:pt x="1739" y="1350"/>
                    </a:cubicBezTo>
                    <a:cubicBezTo>
                      <a:pt x="1597" y="1164"/>
                      <a:pt x="1405" y="958"/>
                      <a:pt x="1179" y="879"/>
                    </a:cubicBezTo>
                    <a:cubicBezTo>
                      <a:pt x="1165" y="875"/>
                      <a:pt x="1150" y="872"/>
                      <a:pt x="1136" y="872"/>
                    </a:cubicBezTo>
                    <a:cubicBezTo>
                      <a:pt x="1069" y="872"/>
                      <a:pt x="1002" y="920"/>
                      <a:pt x="999" y="993"/>
                    </a:cubicBezTo>
                    <a:cubicBezTo>
                      <a:pt x="982" y="1562"/>
                      <a:pt x="973" y="2149"/>
                      <a:pt x="1169" y="2692"/>
                    </a:cubicBezTo>
                    <a:cubicBezTo>
                      <a:pt x="1267" y="2961"/>
                      <a:pt x="1424" y="3194"/>
                      <a:pt x="1617" y="3403"/>
                    </a:cubicBezTo>
                    <a:cubicBezTo>
                      <a:pt x="1820" y="3625"/>
                      <a:pt x="2047" y="3828"/>
                      <a:pt x="2172" y="4106"/>
                    </a:cubicBezTo>
                    <a:cubicBezTo>
                      <a:pt x="2022" y="4390"/>
                      <a:pt x="1885" y="4680"/>
                      <a:pt x="1760" y="4978"/>
                    </a:cubicBezTo>
                    <a:cubicBezTo>
                      <a:pt x="1750" y="4963"/>
                      <a:pt x="1740" y="4949"/>
                      <a:pt x="1729" y="4936"/>
                    </a:cubicBezTo>
                    <a:cubicBezTo>
                      <a:pt x="1750" y="4909"/>
                      <a:pt x="1759" y="4875"/>
                      <a:pt x="1755" y="4841"/>
                    </a:cubicBezTo>
                    <a:cubicBezTo>
                      <a:pt x="1706" y="4344"/>
                      <a:pt x="1630" y="3863"/>
                      <a:pt x="1320" y="3454"/>
                    </a:cubicBezTo>
                    <a:cubicBezTo>
                      <a:pt x="1176" y="3264"/>
                      <a:pt x="999" y="3100"/>
                      <a:pt x="818" y="2945"/>
                    </a:cubicBezTo>
                    <a:cubicBezTo>
                      <a:pt x="620" y="2772"/>
                      <a:pt x="420" y="2580"/>
                      <a:pt x="154" y="2526"/>
                    </a:cubicBezTo>
                    <a:cubicBezTo>
                      <a:pt x="147" y="2525"/>
                      <a:pt x="140" y="2524"/>
                      <a:pt x="133" y="2524"/>
                    </a:cubicBezTo>
                    <a:cubicBezTo>
                      <a:pt x="56" y="2524"/>
                      <a:pt x="1" y="2612"/>
                      <a:pt x="11" y="2683"/>
                    </a:cubicBezTo>
                    <a:cubicBezTo>
                      <a:pt x="93" y="3211"/>
                      <a:pt x="206" y="3746"/>
                      <a:pt x="506" y="4199"/>
                    </a:cubicBezTo>
                    <a:cubicBezTo>
                      <a:pt x="640" y="4402"/>
                      <a:pt x="813" y="4576"/>
                      <a:pt x="1014" y="4711"/>
                    </a:cubicBezTo>
                    <a:cubicBezTo>
                      <a:pt x="1214" y="4846"/>
                      <a:pt x="1456" y="4959"/>
                      <a:pt x="1572" y="5182"/>
                    </a:cubicBezTo>
                    <a:cubicBezTo>
                      <a:pt x="1588" y="5213"/>
                      <a:pt x="1616" y="5237"/>
                      <a:pt x="1649" y="5248"/>
                    </a:cubicBezTo>
                    <a:cubicBezTo>
                      <a:pt x="1626" y="5305"/>
                      <a:pt x="1604" y="5364"/>
                      <a:pt x="1583" y="5421"/>
                    </a:cubicBezTo>
                    <a:cubicBezTo>
                      <a:pt x="2286" y="5417"/>
                      <a:pt x="2988" y="5412"/>
                      <a:pt x="3691" y="5405"/>
                    </a:cubicBezTo>
                    <a:cubicBezTo>
                      <a:pt x="3621" y="5363"/>
                      <a:pt x="3547" y="5325"/>
                      <a:pt x="3472" y="5292"/>
                    </a:cubicBezTo>
                    <a:cubicBezTo>
                      <a:pt x="3256" y="5200"/>
                      <a:pt x="3025" y="5153"/>
                      <a:pt x="2791" y="5153"/>
                    </a:cubicBezTo>
                    <a:cubicBezTo>
                      <a:pt x="2769" y="5153"/>
                      <a:pt x="2747" y="5154"/>
                      <a:pt x="2726" y="5154"/>
                    </a:cubicBezTo>
                    <a:cubicBezTo>
                      <a:pt x="2604" y="5161"/>
                      <a:pt x="2484" y="5179"/>
                      <a:pt x="2366" y="5207"/>
                    </a:cubicBezTo>
                    <a:cubicBezTo>
                      <a:pt x="2297" y="5222"/>
                      <a:pt x="2214" y="5243"/>
                      <a:pt x="2136" y="5243"/>
                    </a:cubicBezTo>
                    <a:cubicBezTo>
                      <a:pt x="2072" y="5243"/>
                      <a:pt x="2010" y="5229"/>
                      <a:pt x="1961" y="5186"/>
                    </a:cubicBezTo>
                    <a:cubicBezTo>
                      <a:pt x="2074" y="4908"/>
                      <a:pt x="2197" y="4635"/>
                      <a:pt x="2331" y="4367"/>
                    </a:cubicBezTo>
                    <a:cubicBezTo>
                      <a:pt x="2378" y="4383"/>
                      <a:pt x="2427" y="4391"/>
                      <a:pt x="2477" y="4391"/>
                    </a:cubicBezTo>
                    <a:cubicBezTo>
                      <a:pt x="2492" y="4391"/>
                      <a:pt x="2507" y="4390"/>
                      <a:pt x="2522" y="4389"/>
                    </a:cubicBezTo>
                    <a:cubicBezTo>
                      <a:pt x="2529" y="4419"/>
                      <a:pt x="2547" y="4444"/>
                      <a:pt x="2573" y="4461"/>
                    </a:cubicBezTo>
                    <a:cubicBezTo>
                      <a:pt x="3037" y="4794"/>
                      <a:pt x="3610" y="5161"/>
                      <a:pt x="4190" y="5161"/>
                    </a:cubicBezTo>
                    <a:cubicBezTo>
                      <a:pt x="4400" y="5161"/>
                      <a:pt x="4612" y="5113"/>
                      <a:pt x="4819" y="4997"/>
                    </a:cubicBezTo>
                    <a:cubicBezTo>
                      <a:pt x="4881" y="4962"/>
                      <a:pt x="4919" y="4889"/>
                      <a:pt x="4885" y="4820"/>
                    </a:cubicBezTo>
                    <a:cubicBezTo>
                      <a:pt x="4666" y="4374"/>
                      <a:pt x="4222" y="4141"/>
                      <a:pt x="3752" y="4042"/>
                    </a:cubicBezTo>
                    <a:cubicBezTo>
                      <a:pt x="3574" y="4005"/>
                      <a:pt x="3392" y="3979"/>
                      <a:pt x="3210" y="3979"/>
                    </a:cubicBezTo>
                    <a:cubicBezTo>
                      <a:pt x="3154" y="3979"/>
                      <a:pt x="3098" y="3982"/>
                      <a:pt x="3042" y="3987"/>
                    </a:cubicBezTo>
                    <a:cubicBezTo>
                      <a:pt x="2933" y="3998"/>
                      <a:pt x="2827" y="4023"/>
                      <a:pt x="2724" y="4061"/>
                    </a:cubicBezTo>
                    <a:cubicBezTo>
                      <a:pt x="2659" y="4085"/>
                      <a:pt x="2565" y="4132"/>
                      <a:pt x="2484" y="4132"/>
                    </a:cubicBezTo>
                    <a:cubicBezTo>
                      <a:pt x="2474" y="4132"/>
                      <a:pt x="2463" y="4131"/>
                      <a:pt x="2454" y="4130"/>
                    </a:cubicBezTo>
                    <a:cubicBezTo>
                      <a:pt x="2583" y="3888"/>
                      <a:pt x="2722" y="3651"/>
                      <a:pt x="2872" y="3420"/>
                    </a:cubicBezTo>
                    <a:cubicBezTo>
                      <a:pt x="2931" y="3356"/>
                      <a:pt x="3012" y="3310"/>
                      <a:pt x="3087" y="3267"/>
                    </a:cubicBezTo>
                    <a:cubicBezTo>
                      <a:pt x="3101" y="3260"/>
                      <a:pt x="3115" y="3252"/>
                      <a:pt x="3130" y="3245"/>
                    </a:cubicBezTo>
                    <a:cubicBezTo>
                      <a:pt x="3143" y="3274"/>
                      <a:pt x="3169" y="3296"/>
                      <a:pt x="3200" y="3307"/>
                    </a:cubicBezTo>
                    <a:cubicBezTo>
                      <a:pt x="3601" y="3464"/>
                      <a:pt x="4025" y="3625"/>
                      <a:pt x="4461" y="3625"/>
                    </a:cubicBezTo>
                    <a:cubicBezTo>
                      <a:pt x="4528" y="3625"/>
                      <a:pt x="4595" y="3621"/>
                      <a:pt x="4663" y="3613"/>
                    </a:cubicBezTo>
                    <a:cubicBezTo>
                      <a:pt x="5076" y="3562"/>
                      <a:pt x="5455" y="3342"/>
                      <a:pt x="5647" y="2965"/>
                    </a:cubicBezTo>
                    <a:cubicBezTo>
                      <a:pt x="5679" y="2902"/>
                      <a:pt x="5630" y="2814"/>
                      <a:pt x="5569" y="2793"/>
                    </a:cubicBezTo>
                    <a:cubicBezTo>
                      <a:pt x="5179" y="2662"/>
                      <a:pt x="4762" y="2525"/>
                      <a:pt x="4345" y="2525"/>
                    </a:cubicBezTo>
                    <a:cubicBezTo>
                      <a:pt x="4223" y="2525"/>
                      <a:pt x="4101" y="2537"/>
                      <a:pt x="3979" y="2563"/>
                    </a:cubicBezTo>
                    <a:cubicBezTo>
                      <a:pt x="3721" y="2620"/>
                      <a:pt x="3488" y="2747"/>
                      <a:pt x="3257" y="2873"/>
                    </a:cubicBezTo>
                    <a:cubicBezTo>
                      <a:pt x="3443" y="2627"/>
                      <a:pt x="3642" y="2391"/>
                      <a:pt x="3853" y="2167"/>
                    </a:cubicBezTo>
                    <a:cubicBezTo>
                      <a:pt x="4062" y="2058"/>
                      <a:pt x="4296" y="2012"/>
                      <a:pt x="4515" y="1928"/>
                    </a:cubicBezTo>
                    <a:cubicBezTo>
                      <a:pt x="5252" y="1645"/>
                      <a:pt x="5869" y="1118"/>
                      <a:pt x="6265" y="433"/>
                    </a:cubicBezTo>
                    <a:cubicBezTo>
                      <a:pt x="6303" y="368"/>
                      <a:pt x="6296" y="251"/>
                      <a:pt x="6203" y="230"/>
                    </a:cubicBezTo>
                    <a:cubicBezTo>
                      <a:pt x="6058" y="197"/>
                      <a:pt x="5912" y="186"/>
                      <a:pt x="5765" y="186"/>
                    </a:cubicBezTo>
                    <a:cubicBezTo>
                      <a:pt x="5595" y="186"/>
                      <a:pt x="5425" y="201"/>
                      <a:pt x="5256" y="217"/>
                    </a:cubicBezTo>
                    <a:cubicBezTo>
                      <a:pt x="4951" y="246"/>
                      <a:pt x="4663" y="315"/>
                      <a:pt x="4403" y="484"/>
                    </a:cubicBezTo>
                    <a:cubicBezTo>
                      <a:pt x="3877" y="826"/>
                      <a:pt x="3565" y="1446"/>
                      <a:pt x="3495" y="2058"/>
                    </a:cubicBezTo>
                    <a:cubicBezTo>
                      <a:pt x="3491" y="2089"/>
                      <a:pt x="3499" y="2121"/>
                      <a:pt x="3517" y="2146"/>
                    </a:cubicBezTo>
                    <a:cubicBezTo>
                      <a:pt x="3303" y="2386"/>
                      <a:pt x="3102" y="2638"/>
                      <a:pt x="2915" y="2898"/>
                    </a:cubicBezTo>
                    <a:cubicBezTo>
                      <a:pt x="2913" y="2874"/>
                      <a:pt x="2911" y="2849"/>
                      <a:pt x="2907" y="2826"/>
                    </a:cubicBezTo>
                    <a:cubicBezTo>
                      <a:pt x="2939" y="2634"/>
                      <a:pt x="3006" y="2449"/>
                      <a:pt x="3069" y="2262"/>
                    </a:cubicBezTo>
                    <a:cubicBezTo>
                      <a:pt x="3155" y="2002"/>
                      <a:pt x="3218" y="1736"/>
                      <a:pt x="3241" y="1464"/>
                    </a:cubicBezTo>
                    <a:cubicBezTo>
                      <a:pt x="3265" y="1201"/>
                      <a:pt x="3254" y="935"/>
                      <a:pt x="3212" y="674"/>
                    </a:cubicBezTo>
                    <a:cubicBezTo>
                      <a:pt x="3171" y="433"/>
                      <a:pt x="3114" y="170"/>
                      <a:pt x="2898" y="26"/>
                    </a:cubicBezTo>
                    <a:cubicBezTo>
                      <a:pt x="2872" y="9"/>
                      <a:pt x="2846" y="1"/>
                      <a:pt x="2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6816" name="Google Shape;6816;p64"/>
          <p:cNvGrpSpPr/>
          <p:nvPr/>
        </p:nvGrpSpPr>
        <p:grpSpPr>
          <a:xfrm rot="-1433491">
            <a:off x="234959" y="1147051"/>
            <a:ext cx="1237031" cy="387994"/>
            <a:chOff x="216238" y="188800"/>
            <a:chExt cx="1237050" cy="388000"/>
          </a:xfrm>
        </p:grpSpPr>
        <p:sp>
          <p:nvSpPr>
            <p:cNvPr id="6817" name="Google Shape;6817;p64"/>
            <p:cNvSpPr/>
            <p:nvPr/>
          </p:nvSpPr>
          <p:spPr>
            <a:xfrm>
              <a:off x="216238" y="188813"/>
              <a:ext cx="1237050" cy="387975"/>
            </a:xfrm>
            <a:custGeom>
              <a:avLst/>
              <a:gdLst/>
              <a:ahLst/>
              <a:cxnLst/>
              <a:rect l="l" t="t" r="r" b="b"/>
              <a:pathLst>
                <a:path w="49482" h="15519" extrusionOk="0">
                  <a:moveTo>
                    <a:pt x="47998" y="1"/>
                  </a:moveTo>
                  <a:cubicBezTo>
                    <a:pt x="47995" y="1"/>
                    <a:pt x="47992" y="1"/>
                    <a:pt x="47989" y="1"/>
                  </a:cubicBezTo>
                  <a:lnTo>
                    <a:pt x="47652" y="6"/>
                  </a:lnTo>
                  <a:lnTo>
                    <a:pt x="47238" y="13"/>
                  </a:lnTo>
                  <a:lnTo>
                    <a:pt x="45882" y="33"/>
                  </a:lnTo>
                  <a:lnTo>
                    <a:pt x="35996" y="185"/>
                  </a:lnTo>
                  <a:lnTo>
                    <a:pt x="34814" y="203"/>
                  </a:lnTo>
                  <a:lnTo>
                    <a:pt x="34787" y="203"/>
                  </a:lnTo>
                  <a:lnTo>
                    <a:pt x="33199" y="227"/>
                  </a:lnTo>
                  <a:lnTo>
                    <a:pt x="33071" y="230"/>
                  </a:lnTo>
                  <a:lnTo>
                    <a:pt x="30918" y="262"/>
                  </a:lnTo>
                  <a:lnTo>
                    <a:pt x="30712" y="266"/>
                  </a:lnTo>
                  <a:lnTo>
                    <a:pt x="29732" y="281"/>
                  </a:lnTo>
                  <a:lnTo>
                    <a:pt x="29458" y="285"/>
                  </a:lnTo>
                  <a:lnTo>
                    <a:pt x="29451" y="285"/>
                  </a:lnTo>
                  <a:lnTo>
                    <a:pt x="28353" y="302"/>
                  </a:lnTo>
                  <a:lnTo>
                    <a:pt x="14115" y="521"/>
                  </a:lnTo>
                  <a:lnTo>
                    <a:pt x="12553" y="544"/>
                  </a:lnTo>
                  <a:lnTo>
                    <a:pt x="12277" y="548"/>
                  </a:lnTo>
                  <a:lnTo>
                    <a:pt x="11021" y="568"/>
                  </a:lnTo>
                  <a:lnTo>
                    <a:pt x="10023" y="584"/>
                  </a:lnTo>
                  <a:lnTo>
                    <a:pt x="9510" y="591"/>
                  </a:lnTo>
                  <a:lnTo>
                    <a:pt x="8034" y="613"/>
                  </a:lnTo>
                  <a:lnTo>
                    <a:pt x="2523" y="698"/>
                  </a:lnTo>
                  <a:lnTo>
                    <a:pt x="622" y="727"/>
                  </a:lnTo>
                  <a:cubicBezTo>
                    <a:pt x="620" y="727"/>
                    <a:pt x="619" y="727"/>
                    <a:pt x="618" y="727"/>
                  </a:cubicBezTo>
                  <a:cubicBezTo>
                    <a:pt x="567" y="727"/>
                    <a:pt x="519" y="750"/>
                    <a:pt x="487" y="789"/>
                  </a:cubicBezTo>
                  <a:cubicBezTo>
                    <a:pt x="458" y="824"/>
                    <a:pt x="443" y="867"/>
                    <a:pt x="443" y="912"/>
                  </a:cubicBezTo>
                  <a:cubicBezTo>
                    <a:pt x="438" y="911"/>
                    <a:pt x="433" y="911"/>
                    <a:pt x="428" y="911"/>
                  </a:cubicBezTo>
                  <a:cubicBezTo>
                    <a:pt x="377" y="911"/>
                    <a:pt x="327" y="940"/>
                    <a:pt x="292" y="982"/>
                  </a:cubicBezTo>
                  <a:cubicBezTo>
                    <a:pt x="237" y="1048"/>
                    <a:pt x="219" y="1151"/>
                    <a:pt x="287" y="1236"/>
                  </a:cubicBezTo>
                  <a:cubicBezTo>
                    <a:pt x="691" y="1740"/>
                    <a:pt x="1117" y="2225"/>
                    <a:pt x="1566" y="2691"/>
                  </a:cubicBezTo>
                  <a:cubicBezTo>
                    <a:pt x="1522" y="2738"/>
                    <a:pt x="1480" y="2784"/>
                    <a:pt x="1437" y="2831"/>
                  </a:cubicBezTo>
                  <a:cubicBezTo>
                    <a:pt x="1425" y="2844"/>
                    <a:pt x="1414" y="2858"/>
                    <a:pt x="1402" y="2870"/>
                  </a:cubicBezTo>
                  <a:cubicBezTo>
                    <a:pt x="1229" y="3063"/>
                    <a:pt x="1063" y="3261"/>
                    <a:pt x="903" y="3465"/>
                  </a:cubicBezTo>
                  <a:cubicBezTo>
                    <a:pt x="592" y="3862"/>
                    <a:pt x="307" y="4280"/>
                    <a:pt x="50" y="4715"/>
                  </a:cubicBezTo>
                  <a:cubicBezTo>
                    <a:pt x="1" y="4799"/>
                    <a:pt x="27" y="4922"/>
                    <a:pt x="117" y="4969"/>
                  </a:cubicBezTo>
                  <a:cubicBezTo>
                    <a:pt x="659" y="5251"/>
                    <a:pt x="1175" y="5579"/>
                    <a:pt x="1661" y="5951"/>
                  </a:cubicBezTo>
                  <a:cubicBezTo>
                    <a:pt x="1264" y="6637"/>
                    <a:pt x="802" y="7285"/>
                    <a:pt x="285" y="7884"/>
                  </a:cubicBezTo>
                  <a:cubicBezTo>
                    <a:pt x="210" y="7969"/>
                    <a:pt x="209" y="8117"/>
                    <a:pt x="322" y="8176"/>
                  </a:cubicBezTo>
                  <a:lnTo>
                    <a:pt x="1939" y="9012"/>
                  </a:lnTo>
                  <a:lnTo>
                    <a:pt x="596" y="11238"/>
                  </a:lnTo>
                  <a:cubicBezTo>
                    <a:pt x="535" y="11336"/>
                    <a:pt x="591" y="11482"/>
                    <a:pt x="707" y="11510"/>
                  </a:cubicBezTo>
                  <a:cubicBezTo>
                    <a:pt x="1254" y="11638"/>
                    <a:pt x="1788" y="11825"/>
                    <a:pt x="2296" y="12067"/>
                  </a:cubicBezTo>
                  <a:cubicBezTo>
                    <a:pt x="1973" y="13163"/>
                    <a:pt x="1541" y="14226"/>
                    <a:pt x="1011" y="15238"/>
                  </a:cubicBezTo>
                  <a:cubicBezTo>
                    <a:pt x="934" y="15384"/>
                    <a:pt x="1062" y="15518"/>
                    <a:pt x="1186" y="15518"/>
                  </a:cubicBezTo>
                  <a:cubicBezTo>
                    <a:pt x="1232" y="15518"/>
                    <a:pt x="1277" y="15500"/>
                    <a:pt x="1311" y="15456"/>
                  </a:cubicBezTo>
                  <a:cubicBezTo>
                    <a:pt x="1340" y="15474"/>
                    <a:pt x="1374" y="15485"/>
                    <a:pt x="1409" y="15485"/>
                  </a:cubicBezTo>
                  <a:cubicBezTo>
                    <a:pt x="1410" y="15485"/>
                    <a:pt x="1412" y="15485"/>
                    <a:pt x="1414" y="15485"/>
                  </a:cubicBezTo>
                  <a:cubicBezTo>
                    <a:pt x="5440" y="15431"/>
                    <a:pt x="9467" y="15374"/>
                    <a:pt x="13491" y="15242"/>
                  </a:cubicBezTo>
                  <a:cubicBezTo>
                    <a:pt x="13814" y="15232"/>
                    <a:pt x="14138" y="15221"/>
                    <a:pt x="14461" y="15210"/>
                  </a:cubicBezTo>
                  <a:lnTo>
                    <a:pt x="14622" y="15203"/>
                  </a:lnTo>
                  <a:cubicBezTo>
                    <a:pt x="14937" y="15191"/>
                    <a:pt x="15253" y="15180"/>
                    <a:pt x="15568" y="15167"/>
                  </a:cubicBezTo>
                  <a:lnTo>
                    <a:pt x="15716" y="15162"/>
                  </a:lnTo>
                  <a:cubicBezTo>
                    <a:pt x="16034" y="15148"/>
                    <a:pt x="16352" y="15135"/>
                    <a:pt x="16670" y="15121"/>
                  </a:cubicBezTo>
                  <a:cubicBezTo>
                    <a:pt x="17478" y="15086"/>
                    <a:pt x="18285" y="15046"/>
                    <a:pt x="19093" y="15002"/>
                  </a:cubicBezTo>
                  <a:lnTo>
                    <a:pt x="19133" y="15000"/>
                  </a:lnTo>
                  <a:lnTo>
                    <a:pt x="19467" y="14981"/>
                  </a:lnTo>
                  <a:cubicBezTo>
                    <a:pt x="22286" y="14824"/>
                    <a:pt x="25102" y="14634"/>
                    <a:pt x="27926" y="14566"/>
                  </a:cubicBezTo>
                  <a:cubicBezTo>
                    <a:pt x="28888" y="14544"/>
                    <a:pt x="29851" y="14533"/>
                    <a:pt x="30813" y="14533"/>
                  </a:cubicBezTo>
                  <a:cubicBezTo>
                    <a:pt x="31712" y="14533"/>
                    <a:pt x="32611" y="14542"/>
                    <a:pt x="33509" y="14559"/>
                  </a:cubicBezTo>
                  <a:cubicBezTo>
                    <a:pt x="33861" y="14565"/>
                    <a:pt x="34212" y="14573"/>
                    <a:pt x="34564" y="14581"/>
                  </a:cubicBezTo>
                  <a:cubicBezTo>
                    <a:pt x="34644" y="14583"/>
                    <a:pt x="34724" y="14585"/>
                    <a:pt x="34803" y="14588"/>
                  </a:cubicBezTo>
                  <a:cubicBezTo>
                    <a:pt x="35100" y="14595"/>
                    <a:pt x="35398" y="14604"/>
                    <a:pt x="35694" y="14613"/>
                  </a:cubicBezTo>
                  <a:lnTo>
                    <a:pt x="35830" y="14617"/>
                  </a:lnTo>
                  <a:cubicBezTo>
                    <a:pt x="36084" y="14625"/>
                    <a:pt x="36338" y="14633"/>
                    <a:pt x="36593" y="14643"/>
                  </a:cubicBezTo>
                  <a:lnTo>
                    <a:pt x="36729" y="14647"/>
                  </a:lnTo>
                  <a:cubicBezTo>
                    <a:pt x="37146" y="14662"/>
                    <a:pt x="37563" y="14679"/>
                    <a:pt x="37981" y="14696"/>
                  </a:cubicBezTo>
                  <a:cubicBezTo>
                    <a:pt x="38295" y="14709"/>
                    <a:pt x="38609" y="14723"/>
                    <a:pt x="38923" y="14737"/>
                  </a:cubicBezTo>
                  <a:lnTo>
                    <a:pt x="38978" y="14740"/>
                  </a:lnTo>
                  <a:cubicBezTo>
                    <a:pt x="39488" y="14763"/>
                    <a:pt x="39997" y="14787"/>
                    <a:pt x="40506" y="14813"/>
                  </a:cubicBezTo>
                  <a:lnTo>
                    <a:pt x="40527" y="14814"/>
                  </a:lnTo>
                  <a:cubicBezTo>
                    <a:pt x="40926" y="14834"/>
                    <a:pt x="41324" y="14854"/>
                    <a:pt x="41722" y="14877"/>
                  </a:cubicBezTo>
                  <a:cubicBezTo>
                    <a:pt x="42321" y="14909"/>
                    <a:pt x="42919" y="14942"/>
                    <a:pt x="43518" y="14976"/>
                  </a:cubicBezTo>
                  <a:cubicBezTo>
                    <a:pt x="43842" y="14995"/>
                    <a:pt x="44165" y="15013"/>
                    <a:pt x="44490" y="15032"/>
                  </a:cubicBezTo>
                  <a:lnTo>
                    <a:pt x="44664" y="15043"/>
                  </a:lnTo>
                  <a:cubicBezTo>
                    <a:pt x="44993" y="15062"/>
                    <a:pt x="45321" y="15081"/>
                    <a:pt x="45650" y="15100"/>
                  </a:cubicBezTo>
                  <a:lnTo>
                    <a:pt x="45785" y="15109"/>
                  </a:lnTo>
                  <a:lnTo>
                    <a:pt x="46493" y="15150"/>
                  </a:lnTo>
                  <a:lnTo>
                    <a:pt x="46603" y="15156"/>
                  </a:lnTo>
                  <a:cubicBezTo>
                    <a:pt x="46609" y="15157"/>
                    <a:pt x="46614" y="15157"/>
                    <a:pt x="46620" y="15157"/>
                  </a:cubicBezTo>
                  <a:cubicBezTo>
                    <a:pt x="46653" y="15157"/>
                    <a:pt x="46686" y="15147"/>
                    <a:pt x="46713" y="15128"/>
                  </a:cubicBezTo>
                  <a:cubicBezTo>
                    <a:pt x="47594" y="15061"/>
                    <a:pt x="48468" y="14924"/>
                    <a:pt x="49326" y="14716"/>
                  </a:cubicBezTo>
                  <a:cubicBezTo>
                    <a:pt x="49423" y="14693"/>
                    <a:pt x="49481" y="14582"/>
                    <a:pt x="49455" y="14489"/>
                  </a:cubicBezTo>
                  <a:cubicBezTo>
                    <a:pt x="49441" y="14437"/>
                    <a:pt x="49424" y="14388"/>
                    <a:pt x="49406" y="14339"/>
                  </a:cubicBezTo>
                  <a:cubicBezTo>
                    <a:pt x="49378" y="14269"/>
                    <a:pt x="49346" y="14200"/>
                    <a:pt x="49309" y="14134"/>
                  </a:cubicBezTo>
                  <a:cubicBezTo>
                    <a:pt x="49325" y="14086"/>
                    <a:pt x="49319" y="14033"/>
                    <a:pt x="49292" y="13989"/>
                  </a:cubicBezTo>
                  <a:lnTo>
                    <a:pt x="47981" y="11919"/>
                  </a:lnTo>
                  <a:cubicBezTo>
                    <a:pt x="48067" y="11822"/>
                    <a:pt x="48151" y="11723"/>
                    <a:pt x="48232" y="11623"/>
                  </a:cubicBezTo>
                  <a:cubicBezTo>
                    <a:pt x="48247" y="11604"/>
                    <a:pt x="48262" y="11586"/>
                    <a:pt x="48277" y="11567"/>
                  </a:cubicBezTo>
                  <a:cubicBezTo>
                    <a:pt x="48523" y="11258"/>
                    <a:pt x="48748" y="10931"/>
                    <a:pt x="48950" y="10591"/>
                  </a:cubicBezTo>
                  <a:cubicBezTo>
                    <a:pt x="48959" y="10574"/>
                    <a:pt x="48969" y="10558"/>
                    <a:pt x="48978" y="10542"/>
                  </a:cubicBezTo>
                  <a:cubicBezTo>
                    <a:pt x="49048" y="10423"/>
                    <a:pt x="49113" y="10303"/>
                    <a:pt x="49176" y="10181"/>
                  </a:cubicBezTo>
                  <a:cubicBezTo>
                    <a:pt x="49210" y="10115"/>
                    <a:pt x="49212" y="10009"/>
                    <a:pt x="49147" y="9956"/>
                  </a:cubicBezTo>
                  <a:lnTo>
                    <a:pt x="47841" y="8911"/>
                  </a:lnTo>
                  <a:lnTo>
                    <a:pt x="47885" y="8854"/>
                  </a:lnTo>
                  <a:cubicBezTo>
                    <a:pt x="48093" y="8591"/>
                    <a:pt x="48293" y="8322"/>
                    <a:pt x="48482" y="8047"/>
                  </a:cubicBezTo>
                  <a:cubicBezTo>
                    <a:pt x="48690" y="7744"/>
                    <a:pt x="49046" y="7348"/>
                    <a:pt x="49007" y="6955"/>
                  </a:cubicBezTo>
                  <a:cubicBezTo>
                    <a:pt x="48970" y="6588"/>
                    <a:pt x="48560" y="6319"/>
                    <a:pt x="48297" y="6110"/>
                  </a:cubicBezTo>
                  <a:cubicBezTo>
                    <a:pt x="48016" y="5885"/>
                    <a:pt x="47722" y="5679"/>
                    <a:pt x="47413" y="5495"/>
                  </a:cubicBezTo>
                  <a:lnTo>
                    <a:pt x="47894" y="4850"/>
                  </a:lnTo>
                  <a:lnTo>
                    <a:pt x="48619" y="3876"/>
                  </a:lnTo>
                  <a:lnTo>
                    <a:pt x="48822" y="3605"/>
                  </a:lnTo>
                  <a:cubicBezTo>
                    <a:pt x="48871" y="3538"/>
                    <a:pt x="48846" y="3435"/>
                    <a:pt x="48792" y="3381"/>
                  </a:cubicBezTo>
                  <a:lnTo>
                    <a:pt x="48411" y="2984"/>
                  </a:lnTo>
                  <a:lnTo>
                    <a:pt x="47490" y="2028"/>
                  </a:lnTo>
                  <a:cubicBezTo>
                    <a:pt x="47462" y="2000"/>
                    <a:pt x="47435" y="1971"/>
                    <a:pt x="47407" y="1942"/>
                  </a:cubicBezTo>
                  <a:lnTo>
                    <a:pt x="47295" y="1827"/>
                  </a:lnTo>
                  <a:lnTo>
                    <a:pt x="47540" y="1440"/>
                  </a:lnTo>
                  <a:lnTo>
                    <a:pt x="47833" y="973"/>
                  </a:lnTo>
                  <a:lnTo>
                    <a:pt x="48252" y="306"/>
                  </a:lnTo>
                  <a:cubicBezTo>
                    <a:pt x="48338" y="170"/>
                    <a:pt x="48223" y="42"/>
                    <a:pt x="48098" y="33"/>
                  </a:cubicBezTo>
                  <a:cubicBezTo>
                    <a:pt x="48069" y="12"/>
                    <a:pt x="48034" y="1"/>
                    <a:pt x="47998"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3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818" name="Google Shape;6818;p64"/>
            <p:cNvGrpSpPr/>
            <p:nvPr/>
          </p:nvGrpSpPr>
          <p:grpSpPr>
            <a:xfrm>
              <a:off x="216250" y="188800"/>
              <a:ext cx="1237025" cy="388000"/>
              <a:chOff x="1250950" y="258200"/>
              <a:chExt cx="1237025" cy="388000"/>
            </a:xfrm>
          </p:grpSpPr>
          <p:sp>
            <p:nvSpPr>
              <p:cNvPr id="6819" name="Google Shape;6819;p64"/>
              <p:cNvSpPr/>
              <p:nvPr/>
            </p:nvSpPr>
            <p:spPr>
              <a:xfrm>
                <a:off x="2143275" y="595400"/>
                <a:ext cx="82125" cy="31300"/>
              </a:xfrm>
              <a:custGeom>
                <a:avLst/>
                <a:gdLst/>
                <a:ahLst/>
                <a:cxnLst/>
                <a:rect l="l" t="t" r="r" b="b"/>
                <a:pathLst>
                  <a:path w="3285" h="1252" extrusionOk="0">
                    <a:moveTo>
                      <a:pt x="1542" y="0"/>
                    </a:moveTo>
                    <a:cubicBezTo>
                      <a:pt x="1097" y="0"/>
                      <a:pt x="652" y="188"/>
                      <a:pt x="347" y="513"/>
                    </a:cubicBezTo>
                    <a:cubicBezTo>
                      <a:pt x="182" y="690"/>
                      <a:pt x="71" y="900"/>
                      <a:pt x="1" y="1125"/>
                    </a:cubicBezTo>
                    <a:lnTo>
                      <a:pt x="136" y="1129"/>
                    </a:lnTo>
                    <a:cubicBezTo>
                      <a:pt x="210" y="958"/>
                      <a:pt x="309" y="799"/>
                      <a:pt x="428" y="655"/>
                    </a:cubicBezTo>
                    <a:cubicBezTo>
                      <a:pt x="701" y="323"/>
                      <a:pt x="1095" y="144"/>
                      <a:pt x="1512" y="144"/>
                    </a:cubicBezTo>
                    <a:cubicBezTo>
                      <a:pt x="1591" y="144"/>
                      <a:pt x="1671" y="151"/>
                      <a:pt x="1751" y="164"/>
                    </a:cubicBezTo>
                    <a:cubicBezTo>
                      <a:pt x="2308" y="253"/>
                      <a:pt x="2768" y="618"/>
                      <a:pt x="3098" y="1059"/>
                    </a:cubicBezTo>
                    <a:cubicBezTo>
                      <a:pt x="3144" y="1122"/>
                      <a:pt x="3187" y="1184"/>
                      <a:pt x="3230" y="1249"/>
                    </a:cubicBezTo>
                    <a:lnTo>
                      <a:pt x="3285" y="1251"/>
                    </a:lnTo>
                    <a:cubicBezTo>
                      <a:pt x="3232" y="1170"/>
                      <a:pt x="3177" y="1089"/>
                      <a:pt x="3120" y="1008"/>
                    </a:cubicBezTo>
                    <a:cubicBezTo>
                      <a:pt x="2791" y="543"/>
                      <a:pt x="2345" y="97"/>
                      <a:pt x="1755" y="15"/>
                    </a:cubicBezTo>
                    <a:cubicBezTo>
                      <a:pt x="1685" y="5"/>
                      <a:pt x="1613" y="0"/>
                      <a:pt x="154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0" name="Google Shape;6820;p64"/>
              <p:cNvSpPr/>
              <p:nvPr/>
            </p:nvSpPr>
            <p:spPr>
              <a:xfrm>
                <a:off x="1656075" y="565650"/>
                <a:ext cx="72200" cy="70600"/>
              </a:xfrm>
              <a:custGeom>
                <a:avLst/>
                <a:gdLst/>
                <a:ahLst/>
                <a:cxnLst/>
                <a:rect l="l" t="t" r="r" b="b"/>
                <a:pathLst>
                  <a:path w="2888" h="2824" extrusionOk="0">
                    <a:moveTo>
                      <a:pt x="763" y="1"/>
                    </a:moveTo>
                    <a:cubicBezTo>
                      <a:pt x="732" y="1"/>
                      <a:pt x="700" y="2"/>
                      <a:pt x="668" y="6"/>
                    </a:cubicBezTo>
                    <a:cubicBezTo>
                      <a:pt x="0" y="75"/>
                      <a:pt x="89" y="866"/>
                      <a:pt x="144" y="1350"/>
                    </a:cubicBezTo>
                    <a:cubicBezTo>
                      <a:pt x="201" y="1850"/>
                      <a:pt x="308" y="2344"/>
                      <a:pt x="465" y="2823"/>
                    </a:cubicBezTo>
                    <a:cubicBezTo>
                      <a:pt x="1273" y="2788"/>
                      <a:pt x="2080" y="2748"/>
                      <a:pt x="2888" y="2704"/>
                    </a:cubicBezTo>
                    <a:cubicBezTo>
                      <a:pt x="2814" y="2671"/>
                      <a:pt x="2749" y="2622"/>
                      <a:pt x="2698" y="2560"/>
                    </a:cubicBezTo>
                    <a:cubicBezTo>
                      <a:pt x="2611" y="2455"/>
                      <a:pt x="2557" y="2329"/>
                      <a:pt x="2498" y="2206"/>
                    </a:cubicBezTo>
                    <a:lnTo>
                      <a:pt x="2276" y="1742"/>
                    </a:lnTo>
                    <a:cubicBezTo>
                      <a:pt x="2140" y="1456"/>
                      <a:pt x="2011" y="1166"/>
                      <a:pt x="1863" y="886"/>
                    </a:cubicBezTo>
                    <a:cubicBezTo>
                      <a:pt x="1635" y="458"/>
                      <a:pt x="1286" y="1"/>
                      <a:pt x="76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1" name="Google Shape;6821;p64"/>
              <p:cNvSpPr/>
              <p:nvPr/>
            </p:nvSpPr>
            <p:spPr>
              <a:xfrm>
                <a:off x="2115050" y="566600"/>
                <a:ext cx="130300" cy="56300"/>
              </a:xfrm>
              <a:custGeom>
                <a:avLst/>
                <a:gdLst/>
                <a:ahLst/>
                <a:cxnLst/>
                <a:rect l="l" t="t" r="r" b="b"/>
                <a:pathLst>
                  <a:path w="5212" h="2252" extrusionOk="0">
                    <a:moveTo>
                      <a:pt x="2748" y="1"/>
                    </a:moveTo>
                    <a:cubicBezTo>
                      <a:pt x="2074" y="1"/>
                      <a:pt x="1401" y="257"/>
                      <a:pt x="891" y="697"/>
                    </a:cubicBezTo>
                    <a:cubicBezTo>
                      <a:pt x="395" y="1125"/>
                      <a:pt x="125" y="1661"/>
                      <a:pt x="1" y="2245"/>
                    </a:cubicBezTo>
                    <a:lnTo>
                      <a:pt x="240" y="2251"/>
                    </a:lnTo>
                    <a:cubicBezTo>
                      <a:pt x="446" y="1533"/>
                      <a:pt x="890" y="880"/>
                      <a:pt x="1570" y="533"/>
                    </a:cubicBezTo>
                    <a:cubicBezTo>
                      <a:pt x="1961" y="334"/>
                      <a:pt x="2395" y="237"/>
                      <a:pt x="2831" y="237"/>
                    </a:cubicBezTo>
                    <a:cubicBezTo>
                      <a:pt x="3207" y="237"/>
                      <a:pt x="3585" y="309"/>
                      <a:pt x="3936" y="451"/>
                    </a:cubicBezTo>
                    <a:cubicBezTo>
                      <a:pt x="4426" y="650"/>
                      <a:pt x="4855" y="962"/>
                      <a:pt x="5211" y="1346"/>
                    </a:cubicBezTo>
                    <a:cubicBezTo>
                      <a:pt x="5153" y="1274"/>
                      <a:pt x="5092" y="1204"/>
                      <a:pt x="5030" y="1136"/>
                    </a:cubicBezTo>
                    <a:cubicBezTo>
                      <a:pt x="4479" y="540"/>
                      <a:pt x="3741" y="58"/>
                      <a:pt x="2913" y="6"/>
                    </a:cubicBezTo>
                    <a:cubicBezTo>
                      <a:pt x="2858" y="3"/>
                      <a:pt x="2803" y="1"/>
                      <a:pt x="274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2" name="Google Shape;6822;p64"/>
              <p:cNvSpPr/>
              <p:nvPr/>
            </p:nvSpPr>
            <p:spPr>
              <a:xfrm>
                <a:off x="2165725" y="614825"/>
                <a:ext cx="34725" cy="10775"/>
              </a:xfrm>
              <a:custGeom>
                <a:avLst/>
                <a:gdLst/>
                <a:ahLst/>
                <a:cxnLst/>
                <a:rect l="l" t="t" r="r" b="b"/>
                <a:pathLst>
                  <a:path w="1389" h="431" extrusionOk="0">
                    <a:moveTo>
                      <a:pt x="588" y="1"/>
                    </a:moveTo>
                    <a:cubicBezTo>
                      <a:pt x="557" y="1"/>
                      <a:pt x="525" y="2"/>
                      <a:pt x="492" y="6"/>
                    </a:cubicBezTo>
                    <a:cubicBezTo>
                      <a:pt x="221" y="34"/>
                      <a:pt x="75" y="181"/>
                      <a:pt x="0" y="378"/>
                    </a:cubicBezTo>
                    <a:cubicBezTo>
                      <a:pt x="46" y="379"/>
                      <a:pt x="92" y="381"/>
                      <a:pt x="137" y="382"/>
                    </a:cubicBezTo>
                    <a:cubicBezTo>
                      <a:pt x="554" y="398"/>
                      <a:pt x="972" y="414"/>
                      <a:pt x="1389" y="431"/>
                    </a:cubicBezTo>
                    <a:cubicBezTo>
                      <a:pt x="1184" y="186"/>
                      <a:pt x="921" y="1"/>
                      <a:pt x="588"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3" name="Google Shape;6823;p64"/>
              <p:cNvSpPr/>
              <p:nvPr/>
            </p:nvSpPr>
            <p:spPr>
              <a:xfrm>
                <a:off x="2461225" y="332825"/>
                <a:ext cx="11500" cy="22325"/>
              </a:xfrm>
              <a:custGeom>
                <a:avLst/>
                <a:gdLst/>
                <a:ahLst/>
                <a:cxnLst/>
                <a:rect l="l" t="t" r="r" b="b"/>
                <a:pathLst>
                  <a:path w="460" h="893" extrusionOk="0">
                    <a:moveTo>
                      <a:pt x="0" y="0"/>
                    </a:moveTo>
                    <a:cubicBezTo>
                      <a:pt x="51" y="301"/>
                      <a:pt x="121" y="599"/>
                      <a:pt x="209" y="892"/>
                    </a:cubicBezTo>
                    <a:lnTo>
                      <a:pt x="411" y="621"/>
                    </a:lnTo>
                    <a:cubicBezTo>
                      <a:pt x="460" y="554"/>
                      <a:pt x="434" y="451"/>
                      <a:pt x="381" y="396"/>
                    </a:cubicBezTo>
                    <a:cubicBezTo>
                      <a:pt x="254" y="264"/>
                      <a:pt x="127" y="132"/>
                      <a:pt x="0"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4" name="Google Shape;6824;p64"/>
              <p:cNvSpPr/>
              <p:nvPr/>
            </p:nvSpPr>
            <p:spPr>
              <a:xfrm>
                <a:off x="1258225" y="277925"/>
                <a:ext cx="53900" cy="32350"/>
              </a:xfrm>
              <a:custGeom>
                <a:avLst/>
                <a:gdLst/>
                <a:ahLst/>
                <a:cxnLst/>
                <a:rect l="l" t="t" r="r" b="b"/>
                <a:pathLst>
                  <a:path w="2156" h="1294" extrusionOk="0">
                    <a:moveTo>
                      <a:pt x="195" y="1"/>
                    </a:moveTo>
                    <a:cubicBezTo>
                      <a:pt x="167" y="35"/>
                      <a:pt x="152" y="78"/>
                      <a:pt x="151" y="123"/>
                    </a:cubicBezTo>
                    <a:cubicBezTo>
                      <a:pt x="146" y="122"/>
                      <a:pt x="142" y="122"/>
                      <a:pt x="137" y="122"/>
                    </a:cubicBezTo>
                    <a:cubicBezTo>
                      <a:pt x="86" y="122"/>
                      <a:pt x="36" y="150"/>
                      <a:pt x="1" y="193"/>
                    </a:cubicBezTo>
                    <a:cubicBezTo>
                      <a:pt x="303" y="216"/>
                      <a:pt x="599" y="286"/>
                      <a:pt x="880" y="399"/>
                    </a:cubicBezTo>
                    <a:cubicBezTo>
                      <a:pt x="1371" y="598"/>
                      <a:pt x="1801" y="910"/>
                      <a:pt x="2156" y="1293"/>
                    </a:cubicBezTo>
                    <a:cubicBezTo>
                      <a:pt x="2097" y="1222"/>
                      <a:pt x="2037" y="1152"/>
                      <a:pt x="1974" y="1084"/>
                    </a:cubicBezTo>
                    <a:cubicBezTo>
                      <a:pt x="1500" y="570"/>
                      <a:pt x="885" y="142"/>
                      <a:pt x="195"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5" name="Google Shape;6825;p64"/>
              <p:cNvSpPr/>
              <p:nvPr/>
            </p:nvSpPr>
            <p:spPr>
              <a:xfrm>
                <a:off x="2439425" y="282500"/>
                <a:ext cx="7400" cy="11725"/>
              </a:xfrm>
              <a:custGeom>
                <a:avLst/>
                <a:gdLst/>
                <a:ahLst/>
                <a:cxnLst/>
                <a:rect l="l" t="t" r="r" b="b"/>
                <a:pathLst>
                  <a:path w="296" h="469" extrusionOk="0">
                    <a:moveTo>
                      <a:pt x="295" y="0"/>
                    </a:moveTo>
                    <a:cubicBezTo>
                      <a:pt x="170" y="138"/>
                      <a:pt x="70" y="296"/>
                      <a:pt x="1" y="468"/>
                    </a:cubicBezTo>
                    <a:lnTo>
                      <a:pt x="295" y="0"/>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6" name="Google Shape;6826;p64"/>
              <p:cNvSpPr/>
              <p:nvPr/>
            </p:nvSpPr>
            <p:spPr>
              <a:xfrm>
                <a:off x="1557850" y="271825"/>
                <a:ext cx="32075" cy="22525"/>
              </a:xfrm>
              <a:custGeom>
                <a:avLst/>
                <a:gdLst/>
                <a:ahLst/>
                <a:cxnLst/>
                <a:rect l="l" t="t" r="r" b="b"/>
                <a:pathLst>
                  <a:path w="1283" h="901" extrusionOk="0">
                    <a:moveTo>
                      <a:pt x="277" y="0"/>
                    </a:moveTo>
                    <a:lnTo>
                      <a:pt x="1" y="4"/>
                    </a:lnTo>
                    <a:lnTo>
                      <a:pt x="7" y="6"/>
                    </a:lnTo>
                    <a:cubicBezTo>
                      <a:pt x="498" y="205"/>
                      <a:pt x="928" y="517"/>
                      <a:pt x="1283" y="901"/>
                    </a:cubicBezTo>
                    <a:cubicBezTo>
                      <a:pt x="1224" y="829"/>
                      <a:pt x="1164" y="759"/>
                      <a:pt x="1101" y="691"/>
                    </a:cubicBezTo>
                    <a:cubicBezTo>
                      <a:pt x="860" y="430"/>
                      <a:pt x="582" y="190"/>
                      <a:pt x="277"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7" name="Google Shape;6827;p64"/>
              <p:cNvSpPr/>
              <p:nvPr/>
            </p:nvSpPr>
            <p:spPr>
              <a:xfrm>
                <a:off x="1602250" y="517425"/>
                <a:ext cx="137825" cy="121025"/>
              </a:xfrm>
              <a:custGeom>
                <a:avLst/>
                <a:gdLst/>
                <a:ahLst/>
                <a:cxnLst/>
                <a:rect l="l" t="t" r="r" b="b"/>
                <a:pathLst>
                  <a:path w="5513" h="4841" extrusionOk="0">
                    <a:moveTo>
                      <a:pt x="3049" y="1"/>
                    </a:moveTo>
                    <a:cubicBezTo>
                      <a:pt x="2375" y="1"/>
                      <a:pt x="1702" y="257"/>
                      <a:pt x="1192" y="697"/>
                    </a:cubicBezTo>
                    <a:cubicBezTo>
                      <a:pt x="0" y="1727"/>
                      <a:pt x="114" y="3372"/>
                      <a:pt x="409" y="4840"/>
                    </a:cubicBezTo>
                    <a:lnTo>
                      <a:pt x="571" y="4835"/>
                    </a:lnTo>
                    <a:cubicBezTo>
                      <a:pt x="400" y="4047"/>
                      <a:pt x="308" y="3239"/>
                      <a:pt x="489" y="2445"/>
                    </a:cubicBezTo>
                    <a:cubicBezTo>
                      <a:pt x="670" y="1651"/>
                      <a:pt x="1131" y="911"/>
                      <a:pt x="1871" y="533"/>
                    </a:cubicBezTo>
                    <a:cubicBezTo>
                      <a:pt x="2263" y="334"/>
                      <a:pt x="2697" y="237"/>
                      <a:pt x="3132" y="237"/>
                    </a:cubicBezTo>
                    <a:cubicBezTo>
                      <a:pt x="3509" y="237"/>
                      <a:pt x="3886" y="310"/>
                      <a:pt x="4237" y="452"/>
                    </a:cubicBezTo>
                    <a:cubicBezTo>
                      <a:pt x="4727" y="650"/>
                      <a:pt x="5158" y="962"/>
                      <a:pt x="5513" y="1346"/>
                    </a:cubicBezTo>
                    <a:cubicBezTo>
                      <a:pt x="5454" y="1274"/>
                      <a:pt x="5394" y="1204"/>
                      <a:pt x="5331" y="1136"/>
                    </a:cubicBezTo>
                    <a:cubicBezTo>
                      <a:pt x="4780" y="540"/>
                      <a:pt x="4042" y="58"/>
                      <a:pt x="3214" y="6"/>
                    </a:cubicBezTo>
                    <a:cubicBezTo>
                      <a:pt x="3159" y="3"/>
                      <a:pt x="3104" y="1"/>
                      <a:pt x="3049"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8" name="Google Shape;6828;p64"/>
              <p:cNvSpPr/>
              <p:nvPr/>
            </p:nvSpPr>
            <p:spPr>
              <a:xfrm>
                <a:off x="1250950" y="258350"/>
                <a:ext cx="1226175" cy="387850"/>
              </a:xfrm>
              <a:custGeom>
                <a:avLst/>
                <a:gdLst/>
                <a:ahLst/>
                <a:cxnLst/>
                <a:rect l="l" t="t" r="r" b="b"/>
                <a:pathLst>
                  <a:path w="49047" h="15514" extrusionOk="0">
                    <a:moveTo>
                      <a:pt x="10992" y="1392"/>
                    </a:moveTo>
                    <a:cubicBezTo>
                      <a:pt x="11070" y="1392"/>
                      <a:pt x="11149" y="1398"/>
                      <a:pt x="11228" y="1411"/>
                    </a:cubicBezTo>
                    <a:cubicBezTo>
                      <a:pt x="11786" y="1501"/>
                      <a:pt x="12246" y="1865"/>
                      <a:pt x="12575" y="2307"/>
                    </a:cubicBezTo>
                    <a:cubicBezTo>
                      <a:pt x="12946" y="2806"/>
                      <a:pt x="13177" y="3399"/>
                      <a:pt x="13432" y="3961"/>
                    </a:cubicBezTo>
                    <a:cubicBezTo>
                      <a:pt x="13531" y="4179"/>
                      <a:pt x="13746" y="4494"/>
                      <a:pt x="13492" y="4687"/>
                    </a:cubicBezTo>
                    <a:cubicBezTo>
                      <a:pt x="13420" y="4741"/>
                      <a:pt x="13340" y="4765"/>
                      <a:pt x="13260" y="4765"/>
                    </a:cubicBezTo>
                    <a:cubicBezTo>
                      <a:pt x="13125" y="4765"/>
                      <a:pt x="12991" y="4695"/>
                      <a:pt x="12899" y="4584"/>
                    </a:cubicBezTo>
                    <a:cubicBezTo>
                      <a:pt x="12810" y="4479"/>
                      <a:pt x="12756" y="4353"/>
                      <a:pt x="12698" y="4230"/>
                    </a:cubicBezTo>
                    <a:lnTo>
                      <a:pt x="12477" y="3766"/>
                    </a:lnTo>
                    <a:cubicBezTo>
                      <a:pt x="12340" y="3480"/>
                      <a:pt x="12211" y="3190"/>
                      <a:pt x="12063" y="2910"/>
                    </a:cubicBezTo>
                    <a:cubicBezTo>
                      <a:pt x="11835" y="2482"/>
                      <a:pt x="11485" y="2025"/>
                      <a:pt x="10963" y="2025"/>
                    </a:cubicBezTo>
                    <a:cubicBezTo>
                      <a:pt x="10932" y="2025"/>
                      <a:pt x="10900" y="2026"/>
                      <a:pt x="10868" y="2030"/>
                    </a:cubicBezTo>
                    <a:cubicBezTo>
                      <a:pt x="10200" y="2099"/>
                      <a:pt x="10290" y="2890"/>
                      <a:pt x="10343" y="3373"/>
                    </a:cubicBezTo>
                    <a:cubicBezTo>
                      <a:pt x="10417" y="4033"/>
                      <a:pt x="10584" y="4681"/>
                      <a:pt x="10825" y="5300"/>
                    </a:cubicBezTo>
                    <a:cubicBezTo>
                      <a:pt x="10851" y="5366"/>
                      <a:pt x="10798" y="5450"/>
                      <a:pt x="10733" y="5465"/>
                    </a:cubicBezTo>
                    <a:cubicBezTo>
                      <a:pt x="10534" y="5509"/>
                      <a:pt x="10344" y="5587"/>
                      <a:pt x="10171" y="5693"/>
                    </a:cubicBezTo>
                    <a:cubicBezTo>
                      <a:pt x="10150" y="5706"/>
                      <a:pt x="10127" y="5713"/>
                      <a:pt x="10103" y="5713"/>
                    </a:cubicBezTo>
                    <a:cubicBezTo>
                      <a:pt x="10090" y="5713"/>
                      <a:pt x="10078" y="5711"/>
                      <a:pt x="10065" y="5707"/>
                    </a:cubicBezTo>
                    <a:cubicBezTo>
                      <a:pt x="10043" y="5719"/>
                      <a:pt x="10018" y="5726"/>
                      <a:pt x="9993" y="5726"/>
                    </a:cubicBezTo>
                    <a:cubicBezTo>
                      <a:pt x="9942" y="5726"/>
                      <a:pt x="9894" y="5697"/>
                      <a:pt x="9881" y="5630"/>
                    </a:cubicBezTo>
                    <a:cubicBezTo>
                      <a:pt x="9655" y="4415"/>
                      <a:pt x="8998" y="3005"/>
                      <a:pt x="9906" y="1903"/>
                    </a:cubicBezTo>
                    <a:cubicBezTo>
                      <a:pt x="10179" y="1571"/>
                      <a:pt x="10574" y="1392"/>
                      <a:pt x="10992" y="1392"/>
                    </a:cubicBezTo>
                    <a:close/>
                    <a:moveTo>
                      <a:pt x="20245" y="3822"/>
                    </a:moveTo>
                    <a:cubicBezTo>
                      <a:pt x="20324" y="3822"/>
                      <a:pt x="20404" y="3828"/>
                      <a:pt x="20484" y="3841"/>
                    </a:cubicBezTo>
                    <a:cubicBezTo>
                      <a:pt x="21040" y="3931"/>
                      <a:pt x="21501" y="4295"/>
                      <a:pt x="21830" y="4736"/>
                    </a:cubicBezTo>
                    <a:cubicBezTo>
                      <a:pt x="22201" y="5235"/>
                      <a:pt x="22432" y="5828"/>
                      <a:pt x="22687" y="6391"/>
                    </a:cubicBezTo>
                    <a:cubicBezTo>
                      <a:pt x="22787" y="6610"/>
                      <a:pt x="23002" y="6926"/>
                      <a:pt x="22748" y="7118"/>
                    </a:cubicBezTo>
                    <a:cubicBezTo>
                      <a:pt x="22676" y="7172"/>
                      <a:pt x="22596" y="7196"/>
                      <a:pt x="22517" y="7196"/>
                    </a:cubicBezTo>
                    <a:cubicBezTo>
                      <a:pt x="22381" y="7196"/>
                      <a:pt x="22247" y="7126"/>
                      <a:pt x="22155" y="7015"/>
                    </a:cubicBezTo>
                    <a:cubicBezTo>
                      <a:pt x="22067" y="6910"/>
                      <a:pt x="22012" y="6783"/>
                      <a:pt x="21955" y="6661"/>
                    </a:cubicBezTo>
                    <a:lnTo>
                      <a:pt x="21732" y="6196"/>
                    </a:lnTo>
                    <a:cubicBezTo>
                      <a:pt x="21596" y="5910"/>
                      <a:pt x="21467" y="5620"/>
                      <a:pt x="21319" y="5340"/>
                    </a:cubicBezTo>
                    <a:cubicBezTo>
                      <a:pt x="21091" y="4912"/>
                      <a:pt x="20741" y="4455"/>
                      <a:pt x="20219" y="4455"/>
                    </a:cubicBezTo>
                    <a:cubicBezTo>
                      <a:pt x="20188" y="4455"/>
                      <a:pt x="20156" y="4457"/>
                      <a:pt x="20124" y="4460"/>
                    </a:cubicBezTo>
                    <a:cubicBezTo>
                      <a:pt x="19456" y="4530"/>
                      <a:pt x="19546" y="5321"/>
                      <a:pt x="19600" y="5804"/>
                    </a:cubicBezTo>
                    <a:cubicBezTo>
                      <a:pt x="19673" y="6464"/>
                      <a:pt x="19841" y="7113"/>
                      <a:pt x="20081" y="7731"/>
                    </a:cubicBezTo>
                    <a:cubicBezTo>
                      <a:pt x="20108" y="7796"/>
                      <a:pt x="20054" y="7880"/>
                      <a:pt x="19989" y="7895"/>
                    </a:cubicBezTo>
                    <a:cubicBezTo>
                      <a:pt x="19790" y="7940"/>
                      <a:pt x="19600" y="8016"/>
                      <a:pt x="19425" y="8123"/>
                    </a:cubicBezTo>
                    <a:cubicBezTo>
                      <a:pt x="19406" y="8136"/>
                      <a:pt x="19383" y="8143"/>
                      <a:pt x="19359" y="8143"/>
                    </a:cubicBezTo>
                    <a:cubicBezTo>
                      <a:pt x="19346" y="8143"/>
                      <a:pt x="19333" y="8141"/>
                      <a:pt x="19320" y="8136"/>
                    </a:cubicBezTo>
                    <a:cubicBezTo>
                      <a:pt x="19298" y="8148"/>
                      <a:pt x="19272" y="8155"/>
                      <a:pt x="19248" y="8155"/>
                    </a:cubicBezTo>
                    <a:cubicBezTo>
                      <a:pt x="19197" y="8155"/>
                      <a:pt x="19148" y="8126"/>
                      <a:pt x="19136" y="8059"/>
                    </a:cubicBezTo>
                    <a:cubicBezTo>
                      <a:pt x="18911" y="6846"/>
                      <a:pt x="18254" y="5434"/>
                      <a:pt x="19161" y="4332"/>
                    </a:cubicBezTo>
                    <a:cubicBezTo>
                      <a:pt x="19434" y="4001"/>
                      <a:pt x="19828" y="3822"/>
                      <a:pt x="20245" y="3822"/>
                    </a:cubicBezTo>
                    <a:close/>
                    <a:moveTo>
                      <a:pt x="20594" y="1592"/>
                    </a:moveTo>
                    <a:cubicBezTo>
                      <a:pt x="20850" y="1592"/>
                      <a:pt x="21105" y="1619"/>
                      <a:pt x="21356" y="1680"/>
                    </a:cubicBezTo>
                    <a:cubicBezTo>
                      <a:pt x="22387" y="1930"/>
                      <a:pt x="23221" y="2670"/>
                      <a:pt x="23833" y="3507"/>
                    </a:cubicBezTo>
                    <a:cubicBezTo>
                      <a:pt x="24177" y="3976"/>
                      <a:pt x="24461" y="4485"/>
                      <a:pt x="24728" y="4999"/>
                    </a:cubicBezTo>
                    <a:cubicBezTo>
                      <a:pt x="24799" y="5133"/>
                      <a:pt x="24868" y="5268"/>
                      <a:pt x="24936" y="5403"/>
                    </a:cubicBezTo>
                    <a:cubicBezTo>
                      <a:pt x="24992" y="5513"/>
                      <a:pt x="25057" y="5625"/>
                      <a:pt x="25086" y="5745"/>
                    </a:cubicBezTo>
                    <a:cubicBezTo>
                      <a:pt x="25136" y="5960"/>
                      <a:pt x="25050" y="6222"/>
                      <a:pt x="24811" y="6268"/>
                    </a:cubicBezTo>
                    <a:cubicBezTo>
                      <a:pt x="24795" y="6282"/>
                      <a:pt x="24777" y="6292"/>
                      <a:pt x="24758" y="6298"/>
                    </a:cubicBezTo>
                    <a:lnTo>
                      <a:pt x="24327" y="6440"/>
                    </a:lnTo>
                    <a:cubicBezTo>
                      <a:pt x="24317" y="6443"/>
                      <a:pt x="24306" y="6444"/>
                      <a:pt x="24295" y="6444"/>
                    </a:cubicBezTo>
                    <a:cubicBezTo>
                      <a:pt x="24248" y="6444"/>
                      <a:pt x="24194" y="6419"/>
                      <a:pt x="24177" y="6378"/>
                    </a:cubicBezTo>
                    <a:cubicBezTo>
                      <a:pt x="24039" y="6058"/>
                      <a:pt x="23901" y="5734"/>
                      <a:pt x="23751" y="5416"/>
                    </a:cubicBezTo>
                    <a:lnTo>
                      <a:pt x="23751" y="5416"/>
                    </a:lnTo>
                    <a:cubicBezTo>
                      <a:pt x="23814" y="5569"/>
                      <a:pt x="23875" y="5724"/>
                      <a:pt x="23933" y="5879"/>
                    </a:cubicBezTo>
                    <a:cubicBezTo>
                      <a:pt x="23997" y="6046"/>
                      <a:pt x="24067" y="6208"/>
                      <a:pt x="24034" y="6391"/>
                    </a:cubicBezTo>
                    <a:cubicBezTo>
                      <a:pt x="24017" y="6482"/>
                      <a:pt x="23967" y="6566"/>
                      <a:pt x="23893" y="6610"/>
                    </a:cubicBezTo>
                    <a:cubicBezTo>
                      <a:pt x="23878" y="6646"/>
                      <a:pt x="23844" y="6672"/>
                      <a:pt x="23806" y="6678"/>
                    </a:cubicBezTo>
                    <a:lnTo>
                      <a:pt x="23105" y="6815"/>
                    </a:lnTo>
                    <a:cubicBezTo>
                      <a:pt x="23093" y="6817"/>
                      <a:pt x="23082" y="6819"/>
                      <a:pt x="23071" y="6819"/>
                    </a:cubicBezTo>
                    <a:cubicBezTo>
                      <a:pt x="23011" y="6819"/>
                      <a:pt x="22966" y="6782"/>
                      <a:pt x="22941" y="6722"/>
                    </a:cubicBezTo>
                    <a:cubicBezTo>
                      <a:pt x="22651" y="6013"/>
                      <a:pt x="22296" y="5314"/>
                      <a:pt x="21854" y="4687"/>
                    </a:cubicBezTo>
                    <a:cubicBezTo>
                      <a:pt x="21525" y="4221"/>
                      <a:pt x="21079" y="3774"/>
                      <a:pt x="20489" y="3692"/>
                    </a:cubicBezTo>
                    <a:cubicBezTo>
                      <a:pt x="20419" y="3683"/>
                      <a:pt x="20349" y="3678"/>
                      <a:pt x="20278" y="3678"/>
                    </a:cubicBezTo>
                    <a:cubicBezTo>
                      <a:pt x="19833" y="3678"/>
                      <a:pt x="19386" y="3866"/>
                      <a:pt x="19082" y="4191"/>
                    </a:cubicBezTo>
                    <a:cubicBezTo>
                      <a:pt x="18657" y="4644"/>
                      <a:pt x="18598" y="5310"/>
                      <a:pt x="18623" y="5901"/>
                    </a:cubicBezTo>
                    <a:cubicBezTo>
                      <a:pt x="18652" y="6609"/>
                      <a:pt x="18785" y="7310"/>
                      <a:pt x="18999" y="7986"/>
                    </a:cubicBezTo>
                    <a:cubicBezTo>
                      <a:pt x="19019" y="8050"/>
                      <a:pt x="18975" y="8136"/>
                      <a:pt x="18905" y="8149"/>
                    </a:cubicBezTo>
                    <a:lnTo>
                      <a:pt x="18314" y="8263"/>
                    </a:lnTo>
                    <a:cubicBezTo>
                      <a:pt x="18305" y="8265"/>
                      <a:pt x="18296" y="8266"/>
                      <a:pt x="18286" y="8266"/>
                    </a:cubicBezTo>
                    <a:cubicBezTo>
                      <a:pt x="18270" y="8266"/>
                      <a:pt x="18254" y="8263"/>
                      <a:pt x="18239" y="8258"/>
                    </a:cubicBezTo>
                    <a:cubicBezTo>
                      <a:pt x="18224" y="8263"/>
                      <a:pt x="18208" y="8265"/>
                      <a:pt x="18192" y="8265"/>
                    </a:cubicBezTo>
                    <a:cubicBezTo>
                      <a:pt x="18139" y="8265"/>
                      <a:pt x="18088" y="8237"/>
                      <a:pt x="18071" y="8171"/>
                    </a:cubicBezTo>
                    <a:cubicBezTo>
                      <a:pt x="17799" y="7133"/>
                      <a:pt x="17550" y="6039"/>
                      <a:pt x="17793" y="4970"/>
                    </a:cubicBezTo>
                    <a:cubicBezTo>
                      <a:pt x="17974" y="4177"/>
                      <a:pt x="18435" y="3436"/>
                      <a:pt x="19176" y="3059"/>
                    </a:cubicBezTo>
                    <a:cubicBezTo>
                      <a:pt x="19567" y="2859"/>
                      <a:pt x="20001" y="2762"/>
                      <a:pt x="20436" y="2762"/>
                    </a:cubicBezTo>
                    <a:cubicBezTo>
                      <a:pt x="20813" y="2762"/>
                      <a:pt x="21190" y="2835"/>
                      <a:pt x="21541" y="2977"/>
                    </a:cubicBezTo>
                    <a:cubicBezTo>
                      <a:pt x="22031" y="3176"/>
                      <a:pt x="22461" y="3487"/>
                      <a:pt x="22817" y="3871"/>
                    </a:cubicBezTo>
                    <a:cubicBezTo>
                      <a:pt x="22758" y="3800"/>
                      <a:pt x="22697" y="3730"/>
                      <a:pt x="22634" y="3662"/>
                    </a:cubicBezTo>
                    <a:cubicBezTo>
                      <a:pt x="22084" y="3065"/>
                      <a:pt x="21347" y="2584"/>
                      <a:pt x="20517" y="2531"/>
                    </a:cubicBezTo>
                    <a:cubicBezTo>
                      <a:pt x="20462" y="2528"/>
                      <a:pt x="20407" y="2526"/>
                      <a:pt x="20352" y="2526"/>
                    </a:cubicBezTo>
                    <a:cubicBezTo>
                      <a:pt x="19678" y="2526"/>
                      <a:pt x="19005" y="2782"/>
                      <a:pt x="18496" y="3223"/>
                    </a:cubicBezTo>
                    <a:cubicBezTo>
                      <a:pt x="16992" y="4523"/>
                      <a:pt x="17567" y="6800"/>
                      <a:pt x="17962" y="8469"/>
                    </a:cubicBezTo>
                    <a:cubicBezTo>
                      <a:pt x="17981" y="8540"/>
                      <a:pt x="17939" y="8613"/>
                      <a:pt x="17869" y="8634"/>
                    </a:cubicBezTo>
                    <a:lnTo>
                      <a:pt x="17364" y="8786"/>
                    </a:lnTo>
                    <a:cubicBezTo>
                      <a:pt x="17351" y="8791"/>
                      <a:pt x="17338" y="8793"/>
                      <a:pt x="17325" y="8793"/>
                    </a:cubicBezTo>
                    <a:cubicBezTo>
                      <a:pt x="17305" y="8793"/>
                      <a:pt x="17285" y="8788"/>
                      <a:pt x="17267" y="8778"/>
                    </a:cubicBezTo>
                    <a:cubicBezTo>
                      <a:pt x="17257" y="8780"/>
                      <a:pt x="17246" y="8781"/>
                      <a:pt x="17236" y="8781"/>
                    </a:cubicBezTo>
                    <a:cubicBezTo>
                      <a:pt x="17182" y="8781"/>
                      <a:pt x="17130" y="8753"/>
                      <a:pt x="17111" y="8688"/>
                    </a:cubicBezTo>
                    <a:cubicBezTo>
                      <a:pt x="16726" y="7432"/>
                      <a:pt x="16340" y="6128"/>
                      <a:pt x="16542" y="4802"/>
                    </a:cubicBezTo>
                    <a:cubicBezTo>
                      <a:pt x="16620" y="4296"/>
                      <a:pt x="16786" y="3797"/>
                      <a:pt x="17059" y="3362"/>
                    </a:cubicBezTo>
                    <a:cubicBezTo>
                      <a:pt x="17338" y="2914"/>
                      <a:pt x="17730" y="2552"/>
                      <a:pt x="18180" y="2279"/>
                    </a:cubicBezTo>
                    <a:cubicBezTo>
                      <a:pt x="18630" y="2007"/>
                      <a:pt x="19137" y="1819"/>
                      <a:pt x="19651" y="1703"/>
                    </a:cubicBezTo>
                    <a:cubicBezTo>
                      <a:pt x="19961" y="1633"/>
                      <a:pt x="20277" y="1592"/>
                      <a:pt x="20594" y="1592"/>
                    </a:cubicBezTo>
                    <a:close/>
                    <a:moveTo>
                      <a:pt x="40305" y="4460"/>
                    </a:moveTo>
                    <a:cubicBezTo>
                      <a:pt x="40383" y="4460"/>
                      <a:pt x="40463" y="4466"/>
                      <a:pt x="40543" y="4479"/>
                    </a:cubicBezTo>
                    <a:cubicBezTo>
                      <a:pt x="41099" y="4570"/>
                      <a:pt x="41559" y="4933"/>
                      <a:pt x="41889" y="5375"/>
                    </a:cubicBezTo>
                    <a:cubicBezTo>
                      <a:pt x="42260" y="5874"/>
                      <a:pt x="42491" y="6467"/>
                      <a:pt x="42746" y="7029"/>
                    </a:cubicBezTo>
                    <a:cubicBezTo>
                      <a:pt x="42845" y="7247"/>
                      <a:pt x="43059" y="7562"/>
                      <a:pt x="42805" y="7755"/>
                    </a:cubicBezTo>
                    <a:cubicBezTo>
                      <a:pt x="42733" y="7809"/>
                      <a:pt x="42654" y="7833"/>
                      <a:pt x="42575" y="7833"/>
                    </a:cubicBezTo>
                    <a:cubicBezTo>
                      <a:pt x="42439" y="7833"/>
                      <a:pt x="42305" y="7762"/>
                      <a:pt x="42212" y="7652"/>
                    </a:cubicBezTo>
                    <a:cubicBezTo>
                      <a:pt x="42125" y="7547"/>
                      <a:pt x="42070" y="7421"/>
                      <a:pt x="42012" y="7299"/>
                    </a:cubicBezTo>
                    <a:lnTo>
                      <a:pt x="41790" y="6833"/>
                    </a:lnTo>
                    <a:cubicBezTo>
                      <a:pt x="41654" y="6548"/>
                      <a:pt x="41524" y="6258"/>
                      <a:pt x="41376" y="5978"/>
                    </a:cubicBezTo>
                    <a:cubicBezTo>
                      <a:pt x="41149" y="5550"/>
                      <a:pt x="40799" y="5093"/>
                      <a:pt x="40278" y="5093"/>
                    </a:cubicBezTo>
                    <a:cubicBezTo>
                      <a:pt x="40246" y="5093"/>
                      <a:pt x="40214" y="5094"/>
                      <a:pt x="40181" y="5098"/>
                    </a:cubicBezTo>
                    <a:cubicBezTo>
                      <a:pt x="39514" y="5167"/>
                      <a:pt x="39603" y="5958"/>
                      <a:pt x="39657" y="6441"/>
                    </a:cubicBezTo>
                    <a:cubicBezTo>
                      <a:pt x="39731" y="7101"/>
                      <a:pt x="39899" y="7749"/>
                      <a:pt x="40140" y="8368"/>
                    </a:cubicBezTo>
                    <a:cubicBezTo>
                      <a:pt x="40166" y="8433"/>
                      <a:pt x="40111" y="8517"/>
                      <a:pt x="40046" y="8532"/>
                    </a:cubicBezTo>
                    <a:cubicBezTo>
                      <a:pt x="39848" y="8578"/>
                      <a:pt x="39657" y="8654"/>
                      <a:pt x="39484" y="8762"/>
                    </a:cubicBezTo>
                    <a:cubicBezTo>
                      <a:pt x="39464" y="8775"/>
                      <a:pt x="39440" y="8782"/>
                      <a:pt x="39417" y="8782"/>
                    </a:cubicBezTo>
                    <a:cubicBezTo>
                      <a:pt x="39404" y="8782"/>
                      <a:pt x="39391" y="8780"/>
                      <a:pt x="39379" y="8775"/>
                    </a:cubicBezTo>
                    <a:cubicBezTo>
                      <a:pt x="39357" y="8787"/>
                      <a:pt x="39332" y="8794"/>
                      <a:pt x="39308" y="8794"/>
                    </a:cubicBezTo>
                    <a:cubicBezTo>
                      <a:pt x="39256" y="8794"/>
                      <a:pt x="39207" y="8764"/>
                      <a:pt x="39195" y="8697"/>
                    </a:cubicBezTo>
                    <a:cubicBezTo>
                      <a:pt x="38968" y="7484"/>
                      <a:pt x="38312" y="6072"/>
                      <a:pt x="39219" y="4970"/>
                    </a:cubicBezTo>
                    <a:cubicBezTo>
                      <a:pt x="39493" y="4639"/>
                      <a:pt x="39887" y="4460"/>
                      <a:pt x="40305" y="4460"/>
                    </a:cubicBezTo>
                    <a:close/>
                    <a:moveTo>
                      <a:pt x="40650" y="2229"/>
                    </a:moveTo>
                    <a:cubicBezTo>
                      <a:pt x="40906" y="2229"/>
                      <a:pt x="41162" y="2256"/>
                      <a:pt x="41414" y="2317"/>
                    </a:cubicBezTo>
                    <a:cubicBezTo>
                      <a:pt x="42445" y="2567"/>
                      <a:pt x="43277" y="3307"/>
                      <a:pt x="43891" y="4144"/>
                    </a:cubicBezTo>
                    <a:cubicBezTo>
                      <a:pt x="44233" y="4613"/>
                      <a:pt x="44518" y="5121"/>
                      <a:pt x="44786" y="5636"/>
                    </a:cubicBezTo>
                    <a:cubicBezTo>
                      <a:pt x="44855" y="5770"/>
                      <a:pt x="44925" y="5905"/>
                      <a:pt x="44993" y="6040"/>
                    </a:cubicBezTo>
                    <a:cubicBezTo>
                      <a:pt x="45049" y="6149"/>
                      <a:pt x="45115" y="6262"/>
                      <a:pt x="45142" y="6382"/>
                    </a:cubicBezTo>
                    <a:cubicBezTo>
                      <a:pt x="45193" y="6597"/>
                      <a:pt x="45106" y="6859"/>
                      <a:pt x="44868" y="6905"/>
                    </a:cubicBezTo>
                    <a:cubicBezTo>
                      <a:pt x="44854" y="6919"/>
                      <a:pt x="44836" y="6929"/>
                      <a:pt x="44817" y="6935"/>
                    </a:cubicBezTo>
                    <a:lnTo>
                      <a:pt x="44385" y="7075"/>
                    </a:lnTo>
                    <a:cubicBezTo>
                      <a:pt x="44375" y="7079"/>
                      <a:pt x="44363" y="7081"/>
                      <a:pt x="44351" y="7081"/>
                    </a:cubicBezTo>
                    <a:cubicBezTo>
                      <a:pt x="44305" y="7081"/>
                      <a:pt x="44252" y="7055"/>
                      <a:pt x="44234" y="7015"/>
                    </a:cubicBezTo>
                    <a:cubicBezTo>
                      <a:pt x="44098" y="6695"/>
                      <a:pt x="43959" y="6371"/>
                      <a:pt x="43809" y="6053"/>
                    </a:cubicBezTo>
                    <a:lnTo>
                      <a:pt x="43809" y="6053"/>
                    </a:lnTo>
                    <a:cubicBezTo>
                      <a:pt x="43873" y="6206"/>
                      <a:pt x="43933" y="6361"/>
                      <a:pt x="43992" y="6516"/>
                    </a:cubicBezTo>
                    <a:cubicBezTo>
                      <a:pt x="44056" y="6683"/>
                      <a:pt x="44126" y="6845"/>
                      <a:pt x="44092" y="7028"/>
                    </a:cubicBezTo>
                    <a:cubicBezTo>
                      <a:pt x="44075" y="7118"/>
                      <a:pt x="44026" y="7203"/>
                      <a:pt x="43951" y="7247"/>
                    </a:cubicBezTo>
                    <a:cubicBezTo>
                      <a:pt x="43937" y="7283"/>
                      <a:pt x="43903" y="7309"/>
                      <a:pt x="43863" y="7315"/>
                    </a:cubicBezTo>
                    <a:lnTo>
                      <a:pt x="43164" y="7452"/>
                    </a:lnTo>
                    <a:cubicBezTo>
                      <a:pt x="43152" y="7454"/>
                      <a:pt x="43140" y="7455"/>
                      <a:pt x="43129" y="7455"/>
                    </a:cubicBezTo>
                    <a:cubicBezTo>
                      <a:pt x="43067" y="7455"/>
                      <a:pt x="43023" y="7419"/>
                      <a:pt x="42998" y="7358"/>
                    </a:cubicBezTo>
                    <a:lnTo>
                      <a:pt x="42998" y="7359"/>
                    </a:lnTo>
                    <a:cubicBezTo>
                      <a:pt x="42709" y="6650"/>
                      <a:pt x="42354" y="5950"/>
                      <a:pt x="41911" y="5323"/>
                    </a:cubicBezTo>
                    <a:cubicBezTo>
                      <a:pt x="41583" y="4858"/>
                      <a:pt x="41136" y="4411"/>
                      <a:pt x="40546" y="4329"/>
                    </a:cubicBezTo>
                    <a:cubicBezTo>
                      <a:pt x="40476" y="4320"/>
                      <a:pt x="40406" y="4315"/>
                      <a:pt x="40336" y="4315"/>
                    </a:cubicBezTo>
                    <a:cubicBezTo>
                      <a:pt x="39890" y="4315"/>
                      <a:pt x="39443" y="4503"/>
                      <a:pt x="39139" y="4828"/>
                    </a:cubicBezTo>
                    <a:cubicBezTo>
                      <a:pt x="38714" y="5281"/>
                      <a:pt x="38655" y="5946"/>
                      <a:pt x="38680" y="6537"/>
                    </a:cubicBezTo>
                    <a:cubicBezTo>
                      <a:pt x="38710" y="7246"/>
                      <a:pt x="38843" y="7947"/>
                      <a:pt x="39056" y="8622"/>
                    </a:cubicBezTo>
                    <a:cubicBezTo>
                      <a:pt x="39077" y="8687"/>
                      <a:pt x="39032" y="8773"/>
                      <a:pt x="38963" y="8786"/>
                    </a:cubicBezTo>
                    <a:lnTo>
                      <a:pt x="38372" y="8900"/>
                    </a:lnTo>
                    <a:cubicBezTo>
                      <a:pt x="38363" y="8902"/>
                      <a:pt x="38354" y="8903"/>
                      <a:pt x="38344" y="8903"/>
                    </a:cubicBezTo>
                    <a:cubicBezTo>
                      <a:pt x="38328" y="8903"/>
                      <a:pt x="38312" y="8900"/>
                      <a:pt x="38296" y="8893"/>
                    </a:cubicBezTo>
                    <a:cubicBezTo>
                      <a:pt x="38281" y="8899"/>
                      <a:pt x="38264" y="8902"/>
                      <a:pt x="38247" y="8902"/>
                    </a:cubicBezTo>
                    <a:cubicBezTo>
                      <a:pt x="38195" y="8902"/>
                      <a:pt x="38144" y="8873"/>
                      <a:pt x="38127" y="8807"/>
                    </a:cubicBezTo>
                    <a:cubicBezTo>
                      <a:pt x="37856" y="7770"/>
                      <a:pt x="37606" y="6676"/>
                      <a:pt x="37850" y="5607"/>
                    </a:cubicBezTo>
                    <a:cubicBezTo>
                      <a:pt x="38031" y="4813"/>
                      <a:pt x="38492" y="4073"/>
                      <a:pt x="39232" y="3696"/>
                    </a:cubicBezTo>
                    <a:cubicBezTo>
                      <a:pt x="39624" y="3496"/>
                      <a:pt x="40058" y="3399"/>
                      <a:pt x="40493" y="3399"/>
                    </a:cubicBezTo>
                    <a:cubicBezTo>
                      <a:pt x="40870" y="3399"/>
                      <a:pt x="41247" y="3472"/>
                      <a:pt x="41598" y="3614"/>
                    </a:cubicBezTo>
                    <a:cubicBezTo>
                      <a:pt x="42088" y="3813"/>
                      <a:pt x="42518" y="4124"/>
                      <a:pt x="42873" y="4508"/>
                    </a:cubicBezTo>
                    <a:cubicBezTo>
                      <a:pt x="42815" y="4437"/>
                      <a:pt x="42754" y="4366"/>
                      <a:pt x="42692" y="4298"/>
                    </a:cubicBezTo>
                    <a:cubicBezTo>
                      <a:pt x="42142" y="3702"/>
                      <a:pt x="41403" y="3220"/>
                      <a:pt x="40575" y="3168"/>
                    </a:cubicBezTo>
                    <a:cubicBezTo>
                      <a:pt x="40520" y="3165"/>
                      <a:pt x="40465" y="3163"/>
                      <a:pt x="40410" y="3163"/>
                    </a:cubicBezTo>
                    <a:cubicBezTo>
                      <a:pt x="39736" y="3163"/>
                      <a:pt x="39063" y="3419"/>
                      <a:pt x="38553" y="3859"/>
                    </a:cubicBezTo>
                    <a:cubicBezTo>
                      <a:pt x="37048" y="5160"/>
                      <a:pt x="37624" y="7437"/>
                      <a:pt x="38019" y="9106"/>
                    </a:cubicBezTo>
                    <a:cubicBezTo>
                      <a:pt x="38037" y="9177"/>
                      <a:pt x="37997" y="9250"/>
                      <a:pt x="37927" y="9271"/>
                    </a:cubicBezTo>
                    <a:lnTo>
                      <a:pt x="37422" y="9423"/>
                    </a:lnTo>
                    <a:cubicBezTo>
                      <a:pt x="37409" y="9428"/>
                      <a:pt x="37395" y="9430"/>
                      <a:pt x="37382" y="9430"/>
                    </a:cubicBezTo>
                    <a:cubicBezTo>
                      <a:pt x="37362" y="9430"/>
                      <a:pt x="37342" y="9425"/>
                      <a:pt x="37324" y="9414"/>
                    </a:cubicBezTo>
                    <a:cubicBezTo>
                      <a:pt x="37313" y="9417"/>
                      <a:pt x="37303" y="9418"/>
                      <a:pt x="37292" y="9418"/>
                    </a:cubicBezTo>
                    <a:cubicBezTo>
                      <a:pt x="37240" y="9418"/>
                      <a:pt x="37187" y="9389"/>
                      <a:pt x="37167" y="9324"/>
                    </a:cubicBezTo>
                    <a:cubicBezTo>
                      <a:pt x="36784" y="8068"/>
                      <a:pt x="36397" y="6765"/>
                      <a:pt x="36600" y="5439"/>
                    </a:cubicBezTo>
                    <a:cubicBezTo>
                      <a:pt x="36677" y="4933"/>
                      <a:pt x="36843" y="4433"/>
                      <a:pt x="37115" y="3998"/>
                    </a:cubicBezTo>
                    <a:cubicBezTo>
                      <a:pt x="37396" y="3551"/>
                      <a:pt x="37787" y="3189"/>
                      <a:pt x="38237" y="2916"/>
                    </a:cubicBezTo>
                    <a:cubicBezTo>
                      <a:pt x="38687" y="2643"/>
                      <a:pt x="39194" y="2456"/>
                      <a:pt x="39707" y="2340"/>
                    </a:cubicBezTo>
                    <a:cubicBezTo>
                      <a:pt x="40017" y="2270"/>
                      <a:pt x="40334" y="2229"/>
                      <a:pt x="40650" y="2229"/>
                    </a:cubicBezTo>
                    <a:close/>
                    <a:moveTo>
                      <a:pt x="28706" y="8061"/>
                    </a:moveTo>
                    <a:cubicBezTo>
                      <a:pt x="28785" y="8061"/>
                      <a:pt x="28865" y="8067"/>
                      <a:pt x="28945" y="8080"/>
                    </a:cubicBezTo>
                    <a:cubicBezTo>
                      <a:pt x="29502" y="8169"/>
                      <a:pt x="29962" y="8534"/>
                      <a:pt x="30291" y="8975"/>
                    </a:cubicBezTo>
                    <a:cubicBezTo>
                      <a:pt x="30663" y="9474"/>
                      <a:pt x="30894" y="10067"/>
                      <a:pt x="31149" y="10630"/>
                    </a:cubicBezTo>
                    <a:cubicBezTo>
                      <a:pt x="31247" y="10848"/>
                      <a:pt x="31461" y="11162"/>
                      <a:pt x="31207" y="11355"/>
                    </a:cubicBezTo>
                    <a:lnTo>
                      <a:pt x="31207" y="11356"/>
                    </a:lnTo>
                    <a:cubicBezTo>
                      <a:pt x="31136" y="11410"/>
                      <a:pt x="31056" y="11434"/>
                      <a:pt x="30977" y="11434"/>
                    </a:cubicBezTo>
                    <a:cubicBezTo>
                      <a:pt x="30841" y="11434"/>
                      <a:pt x="30707" y="11363"/>
                      <a:pt x="30614" y="11253"/>
                    </a:cubicBezTo>
                    <a:cubicBezTo>
                      <a:pt x="30527" y="11147"/>
                      <a:pt x="30473" y="11021"/>
                      <a:pt x="30414" y="10899"/>
                    </a:cubicBezTo>
                    <a:lnTo>
                      <a:pt x="30193" y="10434"/>
                    </a:lnTo>
                    <a:cubicBezTo>
                      <a:pt x="30057" y="10148"/>
                      <a:pt x="29927" y="9858"/>
                      <a:pt x="29778" y="9578"/>
                    </a:cubicBezTo>
                    <a:cubicBezTo>
                      <a:pt x="29552" y="9150"/>
                      <a:pt x="29202" y="8693"/>
                      <a:pt x="28679" y="8693"/>
                    </a:cubicBezTo>
                    <a:cubicBezTo>
                      <a:pt x="28648" y="8693"/>
                      <a:pt x="28616" y="8694"/>
                      <a:pt x="28583" y="8698"/>
                    </a:cubicBezTo>
                    <a:cubicBezTo>
                      <a:pt x="27916" y="8768"/>
                      <a:pt x="28005" y="9559"/>
                      <a:pt x="28059" y="10042"/>
                    </a:cubicBezTo>
                    <a:cubicBezTo>
                      <a:pt x="28134" y="10702"/>
                      <a:pt x="28301" y="11350"/>
                      <a:pt x="28542" y="11969"/>
                    </a:cubicBezTo>
                    <a:cubicBezTo>
                      <a:pt x="28568" y="12034"/>
                      <a:pt x="28514" y="12118"/>
                      <a:pt x="28448" y="12133"/>
                    </a:cubicBezTo>
                    <a:cubicBezTo>
                      <a:pt x="28250" y="12178"/>
                      <a:pt x="28060" y="12255"/>
                      <a:pt x="27886" y="12362"/>
                    </a:cubicBezTo>
                    <a:cubicBezTo>
                      <a:pt x="27866" y="12375"/>
                      <a:pt x="27843" y="12382"/>
                      <a:pt x="27819" y="12382"/>
                    </a:cubicBezTo>
                    <a:cubicBezTo>
                      <a:pt x="27807" y="12382"/>
                      <a:pt x="27794" y="12380"/>
                      <a:pt x="27782" y="12376"/>
                    </a:cubicBezTo>
                    <a:cubicBezTo>
                      <a:pt x="27760" y="12388"/>
                      <a:pt x="27735" y="12394"/>
                      <a:pt x="27711" y="12394"/>
                    </a:cubicBezTo>
                    <a:cubicBezTo>
                      <a:pt x="27659" y="12394"/>
                      <a:pt x="27610" y="12365"/>
                      <a:pt x="27597" y="12298"/>
                    </a:cubicBezTo>
                    <a:cubicBezTo>
                      <a:pt x="27370" y="11085"/>
                      <a:pt x="26714" y="9673"/>
                      <a:pt x="27622" y="8571"/>
                    </a:cubicBezTo>
                    <a:cubicBezTo>
                      <a:pt x="27895" y="8240"/>
                      <a:pt x="28289" y="8061"/>
                      <a:pt x="28706" y="8061"/>
                    </a:cubicBezTo>
                    <a:close/>
                    <a:moveTo>
                      <a:pt x="29055" y="5829"/>
                    </a:moveTo>
                    <a:cubicBezTo>
                      <a:pt x="29310" y="5829"/>
                      <a:pt x="29565" y="5856"/>
                      <a:pt x="29816" y="5917"/>
                    </a:cubicBezTo>
                    <a:cubicBezTo>
                      <a:pt x="30847" y="6167"/>
                      <a:pt x="31680" y="6906"/>
                      <a:pt x="32293" y="7745"/>
                    </a:cubicBezTo>
                    <a:cubicBezTo>
                      <a:pt x="32635" y="8214"/>
                      <a:pt x="32920" y="8722"/>
                      <a:pt x="33188" y="9237"/>
                    </a:cubicBezTo>
                    <a:cubicBezTo>
                      <a:pt x="33258" y="9371"/>
                      <a:pt x="33327" y="9506"/>
                      <a:pt x="33395" y="9641"/>
                    </a:cubicBezTo>
                    <a:cubicBezTo>
                      <a:pt x="33452" y="9750"/>
                      <a:pt x="33517" y="9863"/>
                      <a:pt x="33545" y="9983"/>
                    </a:cubicBezTo>
                    <a:cubicBezTo>
                      <a:pt x="33594" y="10197"/>
                      <a:pt x="33507" y="10459"/>
                      <a:pt x="33269" y="10506"/>
                    </a:cubicBezTo>
                    <a:cubicBezTo>
                      <a:pt x="33254" y="10520"/>
                      <a:pt x="33237" y="10530"/>
                      <a:pt x="33218" y="10536"/>
                    </a:cubicBezTo>
                    <a:lnTo>
                      <a:pt x="32786" y="10677"/>
                    </a:lnTo>
                    <a:cubicBezTo>
                      <a:pt x="32776" y="10681"/>
                      <a:pt x="32765" y="10682"/>
                      <a:pt x="32754" y="10682"/>
                    </a:cubicBezTo>
                    <a:cubicBezTo>
                      <a:pt x="32707" y="10682"/>
                      <a:pt x="32653" y="10657"/>
                      <a:pt x="32635" y="10616"/>
                    </a:cubicBezTo>
                    <a:cubicBezTo>
                      <a:pt x="32499" y="10296"/>
                      <a:pt x="32360" y="9972"/>
                      <a:pt x="32210" y="9654"/>
                    </a:cubicBezTo>
                    <a:lnTo>
                      <a:pt x="32210" y="9654"/>
                    </a:lnTo>
                    <a:cubicBezTo>
                      <a:pt x="32274" y="9807"/>
                      <a:pt x="32334" y="9962"/>
                      <a:pt x="32393" y="10117"/>
                    </a:cubicBezTo>
                    <a:cubicBezTo>
                      <a:pt x="32457" y="10284"/>
                      <a:pt x="32527" y="10446"/>
                      <a:pt x="32493" y="10629"/>
                    </a:cubicBezTo>
                    <a:cubicBezTo>
                      <a:pt x="32476" y="10719"/>
                      <a:pt x="32427" y="10804"/>
                      <a:pt x="32352" y="10848"/>
                    </a:cubicBezTo>
                    <a:cubicBezTo>
                      <a:pt x="32337" y="10884"/>
                      <a:pt x="32303" y="10910"/>
                      <a:pt x="32264" y="10916"/>
                    </a:cubicBezTo>
                    <a:lnTo>
                      <a:pt x="31565" y="11053"/>
                    </a:lnTo>
                    <a:cubicBezTo>
                      <a:pt x="31553" y="11055"/>
                      <a:pt x="31541" y="11056"/>
                      <a:pt x="31530" y="11056"/>
                    </a:cubicBezTo>
                    <a:cubicBezTo>
                      <a:pt x="31469" y="11056"/>
                      <a:pt x="31425" y="11020"/>
                      <a:pt x="31400" y="10960"/>
                    </a:cubicBezTo>
                    <a:cubicBezTo>
                      <a:pt x="31111" y="10251"/>
                      <a:pt x="30755" y="9552"/>
                      <a:pt x="30313" y="8924"/>
                    </a:cubicBezTo>
                    <a:cubicBezTo>
                      <a:pt x="29985" y="8459"/>
                      <a:pt x="29538" y="8012"/>
                      <a:pt x="28948" y="7930"/>
                    </a:cubicBezTo>
                    <a:cubicBezTo>
                      <a:pt x="28878" y="7921"/>
                      <a:pt x="28808" y="7916"/>
                      <a:pt x="28738" y="7916"/>
                    </a:cubicBezTo>
                    <a:cubicBezTo>
                      <a:pt x="28292" y="7916"/>
                      <a:pt x="27845" y="8104"/>
                      <a:pt x="27540" y="8429"/>
                    </a:cubicBezTo>
                    <a:cubicBezTo>
                      <a:pt x="27115" y="8882"/>
                      <a:pt x="27057" y="9547"/>
                      <a:pt x="27082" y="10138"/>
                    </a:cubicBezTo>
                    <a:cubicBezTo>
                      <a:pt x="27112" y="10846"/>
                      <a:pt x="27245" y="11548"/>
                      <a:pt x="27459" y="12223"/>
                    </a:cubicBezTo>
                    <a:cubicBezTo>
                      <a:pt x="27479" y="12288"/>
                      <a:pt x="27434" y="12374"/>
                      <a:pt x="27365" y="12387"/>
                    </a:cubicBezTo>
                    <a:lnTo>
                      <a:pt x="26774" y="12501"/>
                    </a:lnTo>
                    <a:cubicBezTo>
                      <a:pt x="26765" y="12503"/>
                      <a:pt x="26756" y="12504"/>
                      <a:pt x="26746" y="12504"/>
                    </a:cubicBezTo>
                    <a:cubicBezTo>
                      <a:pt x="26730" y="12504"/>
                      <a:pt x="26713" y="12501"/>
                      <a:pt x="26698" y="12494"/>
                    </a:cubicBezTo>
                    <a:cubicBezTo>
                      <a:pt x="26683" y="12499"/>
                      <a:pt x="26667" y="12502"/>
                      <a:pt x="26651" y="12502"/>
                    </a:cubicBezTo>
                    <a:cubicBezTo>
                      <a:pt x="26598" y="12502"/>
                      <a:pt x="26547" y="12473"/>
                      <a:pt x="26529" y="12407"/>
                    </a:cubicBezTo>
                    <a:cubicBezTo>
                      <a:pt x="26258" y="11371"/>
                      <a:pt x="26010" y="10277"/>
                      <a:pt x="26252" y="9208"/>
                    </a:cubicBezTo>
                    <a:cubicBezTo>
                      <a:pt x="26434" y="8414"/>
                      <a:pt x="26894" y="7674"/>
                      <a:pt x="27634" y="7297"/>
                    </a:cubicBezTo>
                    <a:cubicBezTo>
                      <a:pt x="28026" y="7097"/>
                      <a:pt x="28460" y="7000"/>
                      <a:pt x="28896" y="7000"/>
                    </a:cubicBezTo>
                    <a:cubicBezTo>
                      <a:pt x="29272" y="7000"/>
                      <a:pt x="29649" y="7073"/>
                      <a:pt x="30000" y="7215"/>
                    </a:cubicBezTo>
                    <a:cubicBezTo>
                      <a:pt x="30491" y="7414"/>
                      <a:pt x="30920" y="7725"/>
                      <a:pt x="31275" y="8109"/>
                    </a:cubicBezTo>
                    <a:cubicBezTo>
                      <a:pt x="31217" y="8038"/>
                      <a:pt x="31156" y="7967"/>
                      <a:pt x="31094" y="7899"/>
                    </a:cubicBezTo>
                    <a:cubicBezTo>
                      <a:pt x="30544" y="7303"/>
                      <a:pt x="29806" y="6821"/>
                      <a:pt x="28977" y="6769"/>
                    </a:cubicBezTo>
                    <a:cubicBezTo>
                      <a:pt x="28922" y="6766"/>
                      <a:pt x="28867" y="6764"/>
                      <a:pt x="28812" y="6764"/>
                    </a:cubicBezTo>
                    <a:cubicBezTo>
                      <a:pt x="28138" y="6764"/>
                      <a:pt x="27465" y="7020"/>
                      <a:pt x="26955" y="7460"/>
                    </a:cubicBezTo>
                    <a:cubicBezTo>
                      <a:pt x="25450" y="8761"/>
                      <a:pt x="26025" y="11038"/>
                      <a:pt x="26422" y="12707"/>
                    </a:cubicBezTo>
                    <a:cubicBezTo>
                      <a:pt x="26439" y="12778"/>
                      <a:pt x="26399" y="12851"/>
                      <a:pt x="26328" y="12872"/>
                    </a:cubicBezTo>
                    <a:lnTo>
                      <a:pt x="25823" y="13024"/>
                    </a:lnTo>
                    <a:cubicBezTo>
                      <a:pt x="25811" y="13028"/>
                      <a:pt x="25797" y="13030"/>
                      <a:pt x="25784" y="13030"/>
                    </a:cubicBezTo>
                    <a:cubicBezTo>
                      <a:pt x="25764" y="13030"/>
                      <a:pt x="25745" y="13026"/>
                      <a:pt x="25727" y="13015"/>
                    </a:cubicBezTo>
                    <a:cubicBezTo>
                      <a:pt x="25717" y="13017"/>
                      <a:pt x="25706" y="13018"/>
                      <a:pt x="25696" y="13018"/>
                    </a:cubicBezTo>
                    <a:cubicBezTo>
                      <a:pt x="25643" y="13018"/>
                      <a:pt x="25590" y="12990"/>
                      <a:pt x="25570" y="12925"/>
                    </a:cubicBezTo>
                    <a:cubicBezTo>
                      <a:pt x="25185" y="11669"/>
                      <a:pt x="24800" y="10365"/>
                      <a:pt x="25002" y="9040"/>
                    </a:cubicBezTo>
                    <a:cubicBezTo>
                      <a:pt x="25079" y="8533"/>
                      <a:pt x="25245" y="8034"/>
                      <a:pt x="25517" y="7599"/>
                    </a:cubicBezTo>
                    <a:cubicBezTo>
                      <a:pt x="25798" y="7152"/>
                      <a:pt x="26189" y="6789"/>
                      <a:pt x="26639" y="6517"/>
                    </a:cubicBezTo>
                    <a:cubicBezTo>
                      <a:pt x="27090" y="6244"/>
                      <a:pt x="27596" y="6056"/>
                      <a:pt x="28110" y="5940"/>
                    </a:cubicBezTo>
                    <a:cubicBezTo>
                      <a:pt x="28420" y="5870"/>
                      <a:pt x="28738" y="5829"/>
                      <a:pt x="29055" y="5829"/>
                    </a:cubicBezTo>
                    <a:close/>
                    <a:moveTo>
                      <a:pt x="6239" y="9231"/>
                    </a:moveTo>
                    <a:cubicBezTo>
                      <a:pt x="6318" y="9231"/>
                      <a:pt x="6397" y="9237"/>
                      <a:pt x="6476" y="9250"/>
                    </a:cubicBezTo>
                    <a:cubicBezTo>
                      <a:pt x="7033" y="9340"/>
                      <a:pt x="7494" y="9704"/>
                      <a:pt x="7822" y="10146"/>
                    </a:cubicBezTo>
                    <a:cubicBezTo>
                      <a:pt x="8193" y="10643"/>
                      <a:pt x="8424" y="11237"/>
                      <a:pt x="8679" y="11799"/>
                    </a:cubicBezTo>
                    <a:cubicBezTo>
                      <a:pt x="8779" y="12017"/>
                      <a:pt x="8993" y="12333"/>
                      <a:pt x="8738" y="12525"/>
                    </a:cubicBezTo>
                    <a:cubicBezTo>
                      <a:pt x="8667" y="12579"/>
                      <a:pt x="8587" y="12603"/>
                      <a:pt x="8508" y="12603"/>
                    </a:cubicBezTo>
                    <a:cubicBezTo>
                      <a:pt x="8372" y="12603"/>
                      <a:pt x="8238" y="12533"/>
                      <a:pt x="8145" y="12422"/>
                    </a:cubicBezTo>
                    <a:cubicBezTo>
                      <a:pt x="8058" y="12317"/>
                      <a:pt x="8004" y="12191"/>
                      <a:pt x="7945" y="12069"/>
                    </a:cubicBezTo>
                    <a:lnTo>
                      <a:pt x="7724" y="11603"/>
                    </a:lnTo>
                    <a:cubicBezTo>
                      <a:pt x="7588" y="11319"/>
                      <a:pt x="7458" y="11028"/>
                      <a:pt x="7310" y="10749"/>
                    </a:cubicBezTo>
                    <a:cubicBezTo>
                      <a:pt x="7083" y="10320"/>
                      <a:pt x="6734" y="9863"/>
                      <a:pt x="6212" y="9863"/>
                    </a:cubicBezTo>
                    <a:cubicBezTo>
                      <a:pt x="6180" y="9863"/>
                      <a:pt x="6148" y="9865"/>
                      <a:pt x="6115" y="9868"/>
                    </a:cubicBezTo>
                    <a:cubicBezTo>
                      <a:pt x="5447" y="9937"/>
                      <a:pt x="5536" y="10728"/>
                      <a:pt x="5590" y="11211"/>
                    </a:cubicBezTo>
                    <a:cubicBezTo>
                      <a:pt x="5665" y="11871"/>
                      <a:pt x="5832" y="12520"/>
                      <a:pt x="6073" y="13139"/>
                    </a:cubicBezTo>
                    <a:cubicBezTo>
                      <a:pt x="6099" y="13204"/>
                      <a:pt x="6045" y="13288"/>
                      <a:pt x="5980" y="13302"/>
                    </a:cubicBezTo>
                    <a:cubicBezTo>
                      <a:pt x="5781" y="13348"/>
                      <a:pt x="5592" y="13425"/>
                      <a:pt x="5417" y="13532"/>
                    </a:cubicBezTo>
                    <a:cubicBezTo>
                      <a:pt x="5397" y="13545"/>
                      <a:pt x="5374" y="13552"/>
                      <a:pt x="5351" y="13552"/>
                    </a:cubicBezTo>
                    <a:cubicBezTo>
                      <a:pt x="5338" y="13552"/>
                      <a:pt x="5325" y="13550"/>
                      <a:pt x="5313" y="13546"/>
                    </a:cubicBezTo>
                    <a:cubicBezTo>
                      <a:pt x="5291" y="13558"/>
                      <a:pt x="5266" y="13564"/>
                      <a:pt x="5242" y="13564"/>
                    </a:cubicBezTo>
                    <a:cubicBezTo>
                      <a:pt x="5190" y="13564"/>
                      <a:pt x="5141" y="13535"/>
                      <a:pt x="5128" y="13467"/>
                    </a:cubicBezTo>
                    <a:cubicBezTo>
                      <a:pt x="4902" y="12254"/>
                      <a:pt x="4246" y="10842"/>
                      <a:pt x="5154" y="9741"/>
                    </a:cubicBezTo>
                    <a:cubicBezTo>
                      <a:pt x="5427" y="9410"/>
                      <a:pt x="5822" y="9231"/>
                      <a:pt x="6239" y="9231"/>
                    </a:cubicBezTo>
                    <a:close/>
                    <a:moveTo>
                      <a:pt x="6583" y="6998"/>
                    </a:moveTo>
                    <a:cubicBezTo>
                      <a:pt x="6839" y="6998"/>
                      <a:pt x="7095" y="7025"/>
                      <a:pt x="7346" y="7086"/>
                    </a:cubicBezTo>
                    <a:cubicBezTo>
                      <a:pt x="8378" y="7337"/>
                      <a:pt x="9211" y="8076"/>
                      <a:pt x="9824" y="8914"/>
                    </a:cubicBezTo>
                    <a:cubicBezTo>
                      <a:pt x="10166" y="9384"/>
                      <a:pt x="10451" y="9892"/>
                      <a:pt x="10719" y="10406"/>
                    </a:cubicBezTo>
                    <a:cubicBezTo>
                      <a:pt x="10788" y="10540"/>
                      <a:pt x="10857" y="10675"/>
                      <a:pt x="10926" y="10810"/>
                    </a:cubicBezTo>
                    <a:cubicBezTo>
                      <a:pt x="10982" y="10920"/>
                      <a:pt x="11048" y="11031"/>
                      <a:pt x="11075" y="11153"/>
                    </a:cubicBezTo>
                    <a:cubicBezTo>
                      <a:pt x="11125" y="11367"/>
                      <a:pt x="11039" y="11630"/>
                      <a:pt x="10801" y="11676"/>
                    </a:cubicBezTo>
                    <a:lnTo>
                      <a:pt x="10801" y="11677"/>
                    </a:lnTo>
                    <a:cubicBezTo>
                      <a:pt x="10786" y="11690"/>
                      <a:pt x="10768" y="11700"/>
                      <a:pt x="10750" y="11706"/>
                    </a:cubicBezTo>
                    <a:lnTo>
                      <a:pt x="10318" y="11847"/>
                    </a:lnTo>
                    <a:cubicBezTo>
                      <a:pt x="10308" y="11850"/>
                      <a:pt x="10297" y="11852"/>
                      <a:pt x="10286" y="11852"/>
                    </a:cubicBezTo>
                    <a:cubicBezTo>
                      <a:pt x="10239" y="11852"/>
                      <a:pt x="10185" y="11826"/>
                      <a:pt x="10167" y="11785"/>
                    </a:cubicBezTo>
                    <a:cubicBezTo>
                      <a:pt x="10030" y="11465"/>
                      <a:pt x="9892" y="11141"/>
                      <a:pt x="9742" y="10823"/>
                    </a:cubicBezTo>
                    <a:lnTo>
                      <a:pt x="9742" y="10823"/>
                    </a:lnTo>
                    <a:cubicBezTo>
                      <a:pt x="9806" y="10976"/>
                      <a:pt x="9865" y="11131"/>
                      <a:pt x="9925" y="11287"/>
                    </a:cubicBezTo>
                    <a:cubicBezTo>
                      <a:pt x="9988" y="11454"/>
                      <a:pt x="10059" y="11615"/>
                      <a:pt x="10025" y="11798"/>
                    </a:cubicBezTo>
                    <a:cubicBezTo>
                      <a:pt x="10008" y="11889"/>
                      <a:pt x="9958" y="11973"/>
                      <a:pt x="9884" y="12017"/>
                    </a:cubicBezTo>
                    <a:cubicBezTo>
                      <a:pt x="9869" y="12054"/>
                      <a:pt x="9836" y="12080"/>
                      <a:pt x="9796" y="12085"/>
                    </a:cubicBezTo>
                    <a:lnTo>
                      <a:pt x="9096" y="12222"/>
                    </a:lnTo>
                    <a:cubicBezTo>
                      <a:pt x="9084" y="12225"/>
                      <a:pt x="9073" y="12226"/>
                      <a:pt x="9062" y="12226"/>
                    </a:cubicBezTo>
                    <a:cubicBezTo>
                      <a:pt x="9001" y="12226"/>
                      <a:pt x="8956" y="12189"/>
                      <a:pt x="8932" y="12130"/>
                    </a:cubicBezTo>
                    <a:cubicBezTo>
                      <a:pt x="8642" y="11421"/>
                      <a:pt x="8287" y="10721"/>
                      <a:pt x="7844" y="10094"/>
                    </a:cubicBezTo>
                    <a:cubicBezTo>
                      <a:pt x="7516" y="9628"/>
                      <a:pt x="7070" y="9182"/>
                      <a:pt x="6480" y="9100"/>
                    </a:cubicBezTo>
                    <a:cubicBezTo>
                      <a:pt x="6411" y="9090"/>
                      <a:pt x="6340" y="9085"/>
                      <a:pt x="6270" y="9085"/>
                    </a:cubicBezTo>
                    <a:cubicBezTo>
                      <a:pt x="5824" y="9085"/>
                      <a:pt x="5377" y="9273"/>
                      <a:pt x="5073" y="9598"/>
                    </a:cubicBezTo>
                    <a:cubicBezTo>
                      <a:pt x="4647" y="10051"/>
                      <a:pt x="4589" y="10717"/>
                      <a:pt x="4613" y="11308"/>
                    </a:cubicBezTo>
                    <a:cubicBezTo>
                      <a:pt x="4643" y="12016"/>
                      <a:pt x="4777" y="12718"/>
                      <a:pt x="4990" y="13393"/>
                    </a:cubicBezTo>
                    <a:cubicBezTo>
                      <a:pt x="5010" y="13458"/>
                      <a:pt x="4965" y="13544"/>
                      <a:pt x="4897" y="13556"/>
                    </a:cubicBezTo>
                    <a:lnTo>
                      <a:pt x="4306" y="13670"/>
                    </a:lnTo>
                    <a:cubicBezTo>
                      <a:pt x="4297" y="13672"/>
                      <a:pt x="4287" y="13673"/>
                      <a:pt x="4278" y="13673"/>
                    </a:cubicBezTo>
                    <a:cubicBezTo>
                      <a:pt x="4261" y="13673"/>
                      <a:pt x="4245" y="13670"/>
                      <a:pt x="4230" y="13665"/>
                    </a:cubicBezTo>
                    <a:cubicBezTo>
                      <a:pt x="4214" y="13670"/>
                      <a:pt x="4198" y="13672"/>
                      <a:pt x="4183" y="13672"/>
                    </a:cubicBezTo>
                    <a:cubicBezTo>
                      <a:pt x="4130" y="13672"/>
                      <a:pt x="4079" y="13644"/>
                      <a:pt x="4062" y="13578"/>
                    </a:cubicBezTo>
                    <a:cubicBezTo>
                      <a:pt x="3789" y="12540"/>
                      <a:pt x="3540" y="11446"/>
                      <a:pt x="3783" y="10378"/>
                    </a:cubicBezTo>
                    <a:cubicBezTo>
                      <a:pt x="3964" y="9583"/>
                      <a:pt x="4425" y="8843"/>
                      <a:pt x="5165" y="8466"/>
                    </a:cubicBezTo>
                    <a:cubicBezTo>
                      <a:pt x="5557" y="8266"/>
                      <a:pt x="5992" y="8169"/>
                      <a:pt x="6427" y="8169"/>
                    </a:cubicBezTo>
                    <a:cubicBezTo>
                      <a:pt x="6803" y="8169"/>
                      <a:pt x="7180" y="8242"/>
                      <a:pt x="7531" y="8384"/>
                    </a:cubicBezTo>
                    <a:cubicBezTo>
                      <a:pt x="8021" y="8583"/>
                      <a:pt x="8451" y="8895"/>
                      <a:pt x="8807" y="9278"/>
                    </a:cubicBezTo>
                    <a:cubicBezTo>
                      <a:pt x="8748" y="9207"/>
                      <a:pt x="8687" y="9137"/>
                      <a:pt x="8625" y="9069"/>
                    </a:cubicBezTo>
                    <a:cubicBezTo>
                      <a:pt x="8074" y="8472"/>
                      <a:pt x="7336" y="7991"/>
                      <a:pt x="6508" y="7939"/>
                    </a:cubicBezTo>
                    <a:cubicBezTo>
                      <a:pt x="6453" y="7935"/>
                      <a:pt x="6398" y="7934"/>
                      <a:pt x="6343" y="7934"/>
                    </a:cubicBezTo>
                    <a:cubicBezTo>
                      <a:pt x="5669" y="7934"/>
                      <a:pt x="4996" y="8189"/>
                      <a:pt x="4486" y="8630"/>
                    </a:cubicBezTo>
                    <a:cubicBezTo>
                      <a:pt x="2981" y="9930"/>
                      <a:pt x="3557" y="12207"/>
                      <a:pt x="3952" y="13877"/>
                    </a:cubicBezTo>
                    <a:cubicBezTo>
                      <a:pt x="3970" y="13947"/>
                      <a:pt x="3930" y="14020"/>
                      <a:pt x="3860" y="14040"/>
                    </a:cubicBezTo>
                    <a:lnTo>
                      <a:pt x="3355" y="14193"/>
                    </a:lnTo>
                    <a:cubicBezTo>
                      <a:pt x="3342" y="14197"/>
                      <a:pt x="3329" y="14200"/>
                      <a:pt x="3316" y="14200"/>
                    </a:cubicBezTo>
                    <a:cubicBezTo>
                      <a:pt x="3295" y="14200"/>
                      <a:pt x="3275" y="14195"/>
                      <a:pt x="3257" y="14185"/>
                    </a:cubicBezTo>
                    <a:cubicBezTo>
                      <a:pt x="3247" y="14187"/>
                      <a:pt x="3237" y="14188"/>
                      <a:pt x="3226" y="14188"/>
                    </a:cubicBezTo>
                    <a:cubicBezTo>
                      <a:pt x="3173" y="14188"/>
                      <a:pt x="3120" y="14160"/>
                      <a:pt x="3101" y="14094"/>
                    </a:cubicBezTo>
                    <a:cubicBezTo>
                      <a:pt x="2716" y="12839"/>
                      <a:pt x="2330" y="11534"/>
                      <a:pt x="2533" y="10209"/>
                    </a:cubicBezTo>
                    <a:cubicBezTo>
                      <a:pt x="2609" y="9703"/>
                      <a:pt x="2775" y="9203"/>
                      <a:pt x="3048" y="8768"/>
                    </a:cubicBezTo>
                    <a:cubicBezTo>
                      <a:pt x="3329" y="8321"/>
                      <a:pt x="3720" y="7958"/>
                      <a:pt x="4170" y="7686"/>
                    </a:cubicBezTo>
                    <a:cubicBezTo>
                      <a:pt x="4620" y="7414"/>
                      <a:pt x="5127" y="7225"/>
                      <a:pt x="5640" y="7109"/>
                    </a:cubicBezTo>
                    <a:cubicBezTo>
                      <a:pt x="5950" y="7040"/>
                      <a:pt x="6267" y="6998"/>
                      <a:pt x="6583" y="6998"/>
                    </a:cubicBezTo>
                    <a:close/>
                    <a:moveTo>
                      <a:pt x="47651" y="0"/>
                    </a:moveTo>
                    <a:lnTo>
                      <a:pt x="47239" y="6"/>
                    </a:lnTo>
                    <a:cubicBezTo>
                      <a:pt x="45748" y="1309"/>
                      <a:pt x="46321" y="3579"/>
                      <a:pt x="46716" y="5244"/>
                    </a:cubicBezTo>
                    <a:cubicBezTo>
                      <a:pt x="46734" y="5315"/>
                      <a:pt x="46692" y="5387"/>
                      <a:pt x="46623" y="5408"/>
                    </a:cubicBezTo>
                    <a:lnTo>
                      <a:pt x="46118" y="5560"/>
                    </a:lnTo>
                    <a:cubicBezTo>
                      <a:pt x="46105" y="5565"/>
                      <a:pt x="46091" y="5567"/>
                      <a:pt x="46078" y="5567"/>
                    </a:cubicBezTo>
                    <a:cubicBezTo>
                      <a:pt x="46058" y="5567"/>
                      <a:pt x="46038" y="5562"/>
                      <a:pt x="46020" y="5553"/>
                    </a:cubicBezTo>
                    <a:cubicBezTo>
                      <a:pt x="46011" y="5555"/>
                      <a:pt x="46001" y="5556"/>
                      <a:pt x="45992" y="5556"/>
                    </a:cubicBezTo>
                    <a:cubicBezTo>
                      <a:pt x="45938" y="5556"/>
                      <a:pt x="45884" y="5527"/>
                      <a:pt x="45864" y="5463"/>
                    </a:cubicBezTo>
                    <a:cubicBezTo>
                      <a:pt x="45479" y="4206"/>
                      <a:pt x="45093" y="2903"/>
                      <a:pt x="45296" y="1577"/>
                    </a:cubicBezTo>
                    <a:cubicBezTo>
                      <a:pt x="45373" y="1071"/>
                      <a:pt x="45539" y="571"/>
                      <a:pt x="45812" y="136"/>
                    </a:cubicBezTo>
                    <a:cubicBezTo>
                      <a:pt x="45835" y="99"/>
                      <a:pt x="45859" y="63"/>
                      <a:pt x="45883" y="28"/>
                    </a:cubicBezTo>
                    <a:lnTo>
                      <a:pt x="45883" y="28"/>
                    </a:lnTo>
                    <a:lnTo>
                      <a:pt x="35997" y="179"/>
                    </a:lnTo>
                    <a:cubicBezTo>
                      <a:pt x="36152" y="440"/>
                      <a:pt x="36297" y="708"/>
                      <a:pt x="36437" y="976"/>
                    </a:cubicBezTo>
                    <a:cubicBezTo>
                      <a:pt x="36507" y="1111"/>
                      <a:pt x="36576" y="1245"/>
                      <a:pt x="36645" y="1380"/>
                    </a:cubicBezTo>
                    <a:cubicBezTo>
                      <a:pt x="36701" y="1490"/>
                      <a:pt x="36766" y="1602"/>
                      <a:pt x="36794" y="1723"/>
                    </a:cubicBezTo>
                    <a:cubicBezTo>
                      <a:pt x="36845" y="1937"/>
                      <a:pt x="36758" y="2200"/>
                      <a:pt x="36520" y="2247"/>
                    </a:cubicBezTo>
                    <a:cubicBezTo>
                      <a:pt x="36505" y="2259"/>
                      <a:pt x="36488" y="2270"/>
                      <a:pt x="36469" y="2275"/>
                    </a:cubicBezTo>
                    <a:lnTo>
                      <a:pt x="36037" y="2417"/>
                    </a:lnTo>
                    <a:cubicBezTo>
                      <a:pt x="36027" y="2420"/>
                      <a:pt x="36015" y="2422"/>
                      <a:pt x="36003" y="2422"/>
                    </a:cubicBezTo>
                    <a:cubicBezTo>
                      <a:pt x="35957" y="2422"/>
                      <a:pt x="35904" y="2397"/>
                      <a:pt x="35886" y="2356"/>
                    </a:cubicBezTo>
                    <a:cubicBezTo>
                      <a:pt x="35749" y="2036"/>
                      <a:pt x="35611" y="1712"/>
                      <a:pt x="35461" y="1394"/>
                    </a:cubicBezTo>
                    <a:lnTo>
                      <a:pt x="35461" y="1394"/>
                    </a:lnTo>
                    <a:cubicBezTo>
                      <a:pt x="35525" y="1547"/>
                      <a:pt x="35585" y="1702"/>
                      <a:pt x="35644" y="1857"/>
                    </a:cubicBezTo>
                    <a:cubicBezTo>
                      <a:pt x="35707" y="2024"/>
                      <a:pt x="35778" y="2186"/>
                      <a:pt x="35744" y="2369"/>
                    </a:cubicBezTo>
                    <a:cubicBezTo>
                      <a:pt x="35727" y="2459"/>
                      <a:pt x="35677" y="2544"/>
                      <a:pt x="35602" y="2588"/>
                    </a:cubicBezTo>
                    <a:cubicBezTo>
                      <a:pt x="35588" y="2624"/>
                      <a:pt x="35555" y="2651"/>
                      <a:pt x="35515" y="2656"/>
                    </a:cubicBezTo>
                    <a:lnTo>
                      <a:pt x="34815" y="2793"/>
                    </a:lnTo>
                    <a:cubicBezTo>
                      <a:pt x="34803" y="2795"/>
                      <a:pt x="34791" y="2797"/>
                      <a:pt x="34780" y="2797"/>
                    </a:cubicBezTo>
                    <a:cubicBezTo>
                      <a:pt x="34719" y="2797"/>
                      <a:pt x="34674" y="2760"/>
                      <a:pt x="34650" y="2701"/>
                    </a:cubicBezTo>
                    <a:cubicBezTo>
                      <a:pt x="34361" y="1991"/>
                      <a:pt x="34006" y="1292"/>
                      <a:pt x="33563" y="665"/>
                    </a:cubicBezTo>
                    <a:cubicBezTo>
                      <a:pt x="33454" y="507"/>
                      <a:pt x="33332" y="359"/>
                      <a:pt x="33199" y="222"/>
                    </a:cubicBezTo>
                    <a:lnTo>
                      <a:pt x="33071" y="224"/>
                    </a:lnTo>
                    <a:cubicBezTo>
                      <a:pt x="33248" y="368"/>
                      <a:pt x="33406" y="533"/>
                      <a:pt x="33541" y="716"/>
                    </a:cubicBezTo>
                    <a:cubicBezTo>
                      <a:pt x="33912" y="1214"/>
                      <a:pt x="34143" y="1807"/>
                      <a:pt x="34398" y="2370"/>
                    </a:cubicBezTo>
                    <a:cubicBezTo>
                      <a:pt x="34497" y="2589"/>
                      <a:pt x="34712" y="2904"/>
                      <a:pt x="34457" y="3096"/>
                    </a:cubicBezTo>
                    <a:cubicBezTo>
                      <a:pt x="34385" y="3151"/>
                      <a:pt x="34305" y="3175"/>
                      <a:pt x="34226" y="3175"/>
                    </a:cubicBezTo>
                    <a:cubicBezTo>
                      <a:pt x="34090" y="3175"/>
                      <a:pt x="33957" y="3104"/>
                      <a:pt x="33864" y="2994"/>
                    </a:cubicBezTo>
                    <a:cubicBezTo>
                      <a:pt x="33776" y="2889"/>
                      <a:pt x="33722" y="2762"/>
                      <a:pt x="33664" y="2640"/>
                    </a:cubicBezTo>
                    <a:lnTo>
                      <a:pt x="33442" y="2175"/>
                    </a:lnTo>
                    <a:cubicBezTo>
                      <a:pt x="33306" y="1889"/>
                      <a:pt x="33176" y="1599"/>
                      <a:pt x="33029" y="1319"/>
                    </a:cubicBezTo>
                    <a:cubicBezTo>
                      <a:pt x="32801" y="891"/>
                      <a:pt x="32451" y="434"/>
                      <a:pt x="31929" y="434"/>
                    </a:cubicBezTo>
                    <a:cubicBezTo>
                      <a:pt x="31898" y="434"/>
                      <a:pt x="31866" y="436"/>
                      <a:pt x="31834" y="439"/>
                    </a:cubicBezTo>
                    <a:cubicBezTo>
                      <a:pt x="31166" y="508"/>
                      <a:pt x="31255" y="1299"/>
                      <a:pt x="31309" y="1783"/>
                    </a:cubicBezTo>
                    <a:cubicBezTo>
                      <a:pt x="31383" y="2443"/>
                      <a:pt x="31550" y="3091"/>
                      <a:pt x="31791" y="3709"/>
                    </a:cubicBezTo>
                    <a:cubicBezTo>
                      <a:pt x="31817" y="3775"/>
                      <a:pt x="31763" y="3859"/>
                      <a:pt x="31699" y="3874"/>
                    </a:cubicBezTo>
                    <a:cubicBezTo>
                      <a:pt x="31500" y="3919"/>
                      <a:pt x="31309" y="3995"/>
                      <a:pt x="31136" y="4101"/>
                    </a:cubicBezTo>
                    <a:cubicBezTo>
                      <a:pt x="31116" y="4114"/>
                      <a:pt x="31093" y="4121"/>
                      <a:pt x="31070" y="4121"/>
                    </a:cubicBezTo>
                    <a:cubicBezTo>
                      <a:pt x="31057" y="4121"/>
                      <a:pt x="31044" y="4119"/>
                      <a:pt x="31031" y="4115"/>
                    </a:cubicBezTo>
                    <a:cubicBezTo>
                      <a:pt x="31008" y="4126"/>
                      <a:pt x="30983" y="4133"/>
                      <a:pt x="30959" y="4133"/>
                    </a:cubicBezTo>
                    <a:cubicBezTo>
                      <a:pt x="30907" y="4133"/>
                      <a:pt x="30859" y="4104"/>
                      <a:pt x="30847" y="4037"/>
                    </a:cubicBezTo>
                    <a:cubicBezTo>
                      <a:pt x="30620" y="2824"/>
                      <a:pt x="29963" y="1412"/>
                      <a:pt x="30871" y="311"/>
                    </a:cubicBezTo>
                    <a:cubicBezTo>
                      <a:pt x="30886" y="292"/>
                      <a:pt x="30902" y="274"/>
                      <a:pt x="30918" y="256"/>
                    </a:cubicBezTo>
                    <a:lnTo>
                      <a:pt x="30918" y="256"/>
                    </a:lnTo>
                    <a:lnTo>
                      <a:pt x="30712" y="259"/>
                    </a:lnTo>
                    <a:cubicBezTo>
                      <a:pt x="30359" y="708"/>
                      <a:pt x="30309" y="1326"/>
                      <a:pt x="30332" y="1878"/>
                    </a:cubicBezTo>
                    <a:cubicBezTo>
                      <a:pt x="30362" y="2586"/>
                      <a:pt x="30495" y="3287"/>
                      <a:pt x="30708" y="3962"/>
                    </a:cubicBezTo>
                    <a:cubicBezTo>
                      <a:pt x="30729" y="4027"/>
                      <a:pt x="30684" y="4113"/>
                      <a:pt x="30615" y="4127"/>
                    </a:cubicBezTo>
                    <a:lnTo>
                      <a:pt x="30024" y="4241"/>
                    </a:lnTo>
                    <a:cubicBezTo>
                      <a:pt x="30015" y="4243"/>
                      <a:pt x="30005" y="4243"/>
                      <a:pt x="29996" y="4243"/>
                    </a:cubicBezTo>
                    <a:cubicBezTo>
                      <a:pt x="29980" y="4243"/>
                      <a:pt x="29963" y="4241"/>
                      <a:pt x="29947" y="4235"/>
                    </a:cubicBezTo>
                    <a:cubicBezTo>
                      <a:pt x="29932" y="4240"/>
                      <a:pt x="29917" y="4242"/>
                      <a:pt x="29901" y="4242"/>
                    </a:cubicBezTo>
                    <a:cubicBezTo>
                      <a:pt x="29848" y="4242"/>
                      <a:pt x="29797" y="4214"/>
                      <a:pt x="29780" y="4147"/>
                    </a:cubicBezTo>
                    <a:cubicBezTo>
                      <a:pt x="29507" y="3110"/>
                      <a:pt x="29259" y="2017"/>
                      <a:pt x="29502" y="948"/>
                    </a:cubicBezTo>
                    <a:cubicBezTo>
                      <a:pt x="29555" y="717"/>
                      <a:pt x="29632" y="491"/>
                      <a:pt x="29732" y="275"/>
                    </a:cubicBezTo>
                    <a:lnTo>
                      <a:pt x="29732" y="275"/>
                    </a:lnTo>
                    <a:lnTo>
                      <a:pt x="29458" y="280"/>
                    </a:lnTo>
                    <a:lnTo>
                      <a:pt x="29451" y="280"/>
                    </a:lnTo>
                    <a:cubicBezTo>
                      <a:pt x="28965" y="1555"/>
                      <a:pt x="29369" y="3177"/>
                      <a:pt x="29671" y="4447"/>
                    </a:cubicBezTo>
                    <a:cubicBezTo>
                      <a:pt x="29688" y="4519"/>
                      <a:pt x="29648" y="4591"/>
                      <a:pt x="29578" y="4611"/>
                    </a:cubicBezTo>
                    <a:lnTo>
                      <a:pt x="29073" y="4764"/>
                    </a:lnTo>
                    <a:cubicBezTo>
                      <a:pt x="29060" y="4768"/>
                      <a:pt x="29047" y="4770"/>
                      <a:pt x="29034" y="4770"/>
                    </a:cubicBezTo>
                    <a:cubicBezTo>
                      <a:pt x="29014" y="4770"/>
                      <a:pt x="28994" y="4765"/>
                      <a:pt x="28976" y="4756"/>
                    </a:cubicBezTo>
                    <a:cubicBezTo>
                      <a:pt x="28966" y="4758"/>
                      <a:pt x="28955" y="4759"/>
                      <a:pt x="28945" y="4759"/>
                    </a:cubicBezTo>
                    <a:cubicBezTo>
                      <a:pt x="28892" y="4759"/>
                      <a:pt x="28839" y="4730"/>
                      <a:pt x="28818" y="4665"/>
                    </a:cubicBezTo>
                    <a:cubicBezTo>
                      <a:pt x="28435" y="3410"/>
                      <a:pt x="28048" y="2105"/>
                      <a:pt x="28251" y="779"/>
                    </a:cubicBezTo>
                    <a:cubicBezTo>
                      <a:pt x="28275" y="617"/>
                      <a:pt x="28310" y="455"/>
                      <a:pt x="28354" y="297"/>
                    </a:cubicBezTo>
                    <a:lnTo>
                      <a:pt x="28354" y="297"/>
                    </a:lnTo>
                    <a:lnTo>
                      <a:pt x="14115" y="515"/>
                    </a:lnTo>
                    <a:cubicBezTo>
                      <a:pt x="14279" y="693"/>
                      <a:pt x="14433" y="880"/>
                      <a:pt x="14576" y="1076"/>
                    </a:cubicBezTo>
                    <a:cubicBezTo>
                      <a:pt x="14919" y="1546"/>
                      <a:pt x="15203" y="2054"/>
                      <a:pt x="15471" y="2569"/>
                    </a:cubicBezTo>
                    <a:cubicBezTo>
                      <a:pt x="15541" y="2703"/>
                      <a:pt x="15610" y="2837"/>
                      <a:pt x="15679" y="2972"/>
                    </a:cubicBezTo>
                    <a:cubicBezTo>
                      <a:pt x="15734" y="3082"/>
                      <a:pt x="15800" y="3194"/>
                      <a:pt x="15828" y="3315"/>
                    </a:cubicBezTo>
                    <a:cubicBezTo>
                      <a:pt x="15879" y="3529"/>
                      <a:pt x="15791" y="3791"/>
                      <a:pt x="15553" y="3838"/>
                    </a:cubicBezTo>
                    <a:cubicBezTo>
                      <a:pt x="15538" y="3852"/>
                      <a:pt x="15521" y="3861"/>
                      <a:pt x="15502" y="3868"/>
                    </a:cubicBezTo>
                    <a:lnTo>
                      <a:pt x="15071" y="4008"/>
                    </a:lnTo>
                    <a:cubicBezTo>
                      <a:pt x="15061" y="4011"/>
                      <a:pt x="15050" y="4013"/>
                      <a:pt x="15038" y="4013"/>
                    </a:cubicBezTo>
                    <a:cubicBezTo>
                      <a:pt x="14991" y="4013"/>
                      <a:pt x="14938" y="3988"/>
                      <a:pt x="14920" y="3947"/>
                    </a:cubicBezTo>
                    <a:cubicBezTo>
                      <a:pt x="14783" y="3627"/>
                      <a:pt x="14644" y="3303"/>
                      <a:pt x="14494" y="2984"/>
                    </a:cubicBezTo>
                    <a:lnTo>
                      <a:pt x="14494" y="2984"/>
                    </a:lnTo>
                    <a:cubicBezTo>
                      <a:pt x="14558" y="3139"/>
                      <a:pt x="14619" y="3293"/>
                      <a:pt x="14677" y="3448"/>
                    </a:cubicBezTo>
                    <a:cubicBezTo>
                      <a:pt x="14741" y="3615"/>
                      <a:pt x="14811" y="3776"/>
                      <a:pt x="14777" y="3959"/>
                    </a:cubicBezTo>
                    <a:cubicBezTo>
                      <a:pt x="14760" y="4051"/>
                      <a:pt x="14711" y="4135"/>
                      <a:pt x="14637" y="4178"/>
                    </a:cubicBezTo>
                    <a:cubicBezTo>
                      <a:pt x="14622" y="4216"/>
                      <a:pt x="14588" y="4241"/>
                      <a:pt x="14549" y="4246"/>
                    </a:cubicBezTo>
                    <a:lnTo>
                      <a:pt x="13849" y="4385"/>
                    </a:lnTo>
                    <a:cubicBezTo>
                      <a:pt x="13838" y="4387"/>
                      <a:pt x="13827" y="4388"/>
                      <a:pt x="13816" y="4388"/>
                    </a:cubicBezTo>
                    <a:cubicBezTo>
                      <a:pt x="13755" y="4388"/>
                      <a:pt x="13710" y="4351"/>
                      <a:pt x="13684" y="4291"/>
                    </a:cubicBezTo>
                    <a:cubicBezTo>
                      <a:pt x="13395" y="3582"/>
                      <a:pt x="13040" y="2882"/>
                      <a:pt x="12598" y="2255"/>
                    </a:cubicBezTo>
                    <a:cubicBezTo>
                      <a:pt x="12269" y="1789"/>
                      <a:pt x="11823" y="1344"/>
                      <a:pt x="11233" y="1262"/>
                    </a:cubicBezTo>
                    <a:cubicBezTo>
                      <a:pt x="11162" y="1252"/>
                      <a:pt x="11091" y="1247"/>
                      <a:pt x="11020" y="1247"/>
                    </a:cubicBezTo>
                    <a:cubicBezTo>
                      <a:pt x="10575" y="1247"/>
                      <a:pt x="10129" y="1435"/>
                      <a:pt x="9825" y="1760"/>
                    </a:cubicBezTo>
                    <a:cubicBezTo>
                      <a:pt x="9400" y="2213"/>
                      <a:pt x="9341" y="2878"/>
                      <a:pt x="9367" y="3469"/>
                    </a:cubicBezTo>
                    <a:cubicBezTo>
                      <a:pt x="9397" y="4177"/>
                      <a:pt x="9529" y="4879"/>
                      <a:pt x="9742" y="5554"/>
                    </a:cubicBezTo>
                    <a:cubicBezTo>
                      <a:pt x="9763" y="5619"/>
                      <a:pt x="9719" y="5705"/>
                      <a:pt x="9650" y="5719"/>
                    </a:cubicBezTo>
                    <a:lnTo>
                      <a:pt x="9058" y="5832"/>
                    </a:lnTo>
                    <a:cubicBezTo>
                      <a:pt x="9049" y="5833"/>
                      <a:pt x="9040" y="5834"/>
                      <a:pt x="9030" y="5834"/>
                    </a:cubicBezTo>
                    <a:cubicBezTo>
                      <a:pt x="9014" y="5834"/>
                      <a:pt x="8998" y="5832"/>
                      <a:pt x="8983" y="5826"/>
                    </a:cubicBezTo>
                    <a:cubicBezTo>
                      <a:pt x="8968" y="5831"/>
                      <a:pt x="8951" y="5834"/>
                      <a:pt x="8935" y="5834"/>
                    </a:cubicBezTo>
                    <a:cubicBezTo>
                      <a:pt x="8882" y="5834"/>
                      <a:pt x="8831" y="5805"/>
                      <a:pt x="8814" y="5739"/>
                    </a:cubicBezTo>
                    <a:cubicBezTo>
                      <a:pt x="8543" y="4701"/>
                      <a:pt x="8293" y="3608"/>
                      <a:pt x="8536" y="2539"/>
                    </a:cubicBezTo>
                    <a:cubicBezTo>
                      <a:pt x="8718" y="1746"/>
                      <a:pt x="9179" y="1005"/>
                      <a:pt x="9919" y="627"/>
                    </a:cubicBezTo>
                    <a:cubicBezTo>
                      <a:pt x="9954" y="610"/>
                      <a:pt x="9988" y="593"/>
                      <a:pt x="10023" y="577"/>
                    </a:cubicBezTo>
                    <a:lnTo>
                      <a:pt x="10023" y="577"/>
                    </a:lnTo>
                    <a:lnTo>
                      <a:pt x="9509" y="586"/>
                    </a:lnTo>
                    <a:cubicBezTo>
                      <a:pt x="9415" y="649"/>
                      <a:pt x="9324" y="718"/>
                      <a:pt x="9238" y="792"/>
                    </a:cubicBezTo>
                    <a:cubicBezTo>
                      <a:pt x="7734" y="2092"/>
                      <a:pt x="8309" y="4370"/>
                      <a:pt x="8704" y="6039"/>
                    </a:cubicBezTo>
                    <a:cubicBezTo>
                      <a:pt x="8723" y="6109"/>
                      <a:pt x="8682" y="6181"/>
                      <a:pt x="8612" y="6203"/>
                    </a:cubicBezTo>
                    <a:lnTo>
                      <a:pt x="8107" y="6355"/>
                    </a:lnTo>
                    <a:cubicBezTo>
                      <a:pt x="8094" y="6359"/>
                      <a:pt x="8080" y="6362"/>
                      <a:pt x="8067" y="6362"/>
                    </a:cubicBezTo>
                    <a:cubicBezTo>
                      <a:pt x="8047" y="6362"/>
                      <a:pt x="8027" y="6357"/>
                      <a:pt x="8009" y="6347"/>
                    </a:cubicBezTo>
                    <a:cubicBezTo>
                      <a:pt x="7999" y="6349"/>
                      <a:pt x="7989" y="6350"/>
                      <a:pt x="7979" y="6350"/>
                    </a:cubicBezTo>
                    <a:cubicBezTo>
                      <a:pt x="7926" y="6350"/>
                      <a:pt x="7872" y="6322"/>
                      <a:pt x="7853" y="6257"/>
                    </a:cubicBezTo>
                    <a:cubicBezTo>
                      <a:pt x="7468" y="5000"/>
                      <a:pt x="7082" y="3697"/>
                      <a:pt x="7285" y="2371"/>
                    </a:cubicBezTo>
                    <a:cubicBezTo>
                      <a:pt x="7362" y="1865"/>
                      <a:pt x="7529" y="1365"/>
                      <a:pt x="7801" y="930"/>
                    </a:cubicBezTo>
                    <a:cubicBezTo>
                      <a:pt x="7871" y="818"/>
                      <a:pt x="7950" y="710"/>
                      <a:pt x="8034" y="608"/>
                    </a:cubicBezTo>
                    <a:lnTo>
                      <a:pt x="8034" y="608"/>
                    </a:lnTo>
                    <a:lnTo>
                      <a:pt x="2522" y="692"/>
                    </a:lnTo>
                    <a:cubicBezTo>
                      <a:pt x="2878" y="991"/>
                      <a:pt x="3193" y="1343"/>
                      <a:pt x="3464" y="1714"/>
                    </a:cubicBezTo>
                    <a:cubicBezTo>
                      <a:pt x="3808" y="2183"/>
                      <a:pt x="4091" y="2691"/>
                      <a:pt x="4359" y="3206"/>
                    </a:cubicBezTo>
                    <a:cubicBezTo>
                      <a:pt x="4429" y="3339"/>
                      <a:pt x="4499" y="3474"/>
                      <a:pt x="4567" y="3610"/>
                    </a:cubicBezTo>
                    <a:cubicBezTo>
                      <a:pt x="4623" y="3719"/>
                      <a:pt x="4688" y="3832"/>
                      <a:pt x="4717" y="3952"/>
                    </a:cubicBezTo>
                    <a:cubicBezTo>
                      <a:pt x="4767" y="4167"/>
                      <a:pt x="4680" y="4428"/>
                      <a:pt x="4442" y="4475"/>
                    </a:cubicBezTo>
                    <a:cubicBezTo>
                      <a:pt x="4427" y="4489"/>
                      <a:pt x="4410" y="4498"/>
                      <a:pt x="4391" y="4505"/>
                    </a:cubicBezTo>
                    <a:lnTo>
                      <a:pt x="3959" y="4646"/>
                    </a:lnTo>
                    <a:cubicBezTo>
                      <a:pt x="3949" y="4649"/>
                      <a:pt x="3938" y="4651"/>
                      <a:pt x="3927" y="4651"/>
                    </a:cubicBezTo>
                    <a:cubicBezTo>
                      <a:pt x="3880" y="4651"/>
                      <a:pt x="3826" y="4625"/>
                      <a:pt x="3808" y="4584"/>
                    </a:cubicBezTo>
                    <a:cubicBezTo>
                      <a:pt x="3671" y="4264"/>
                      <a:pt x="3533" y="3941"/>
                      <a:pt x="3382" y="3622"/>
                    </a:cubicBezTo>
                    <a:lnTo>
                      <a:pt x="3382" y="3622"/>
                    </a:lnTo>
                    <a:cubicBezTo>
                      <a:pt x="3446" y="3776"/>
                      <a:pt x="3507" y="3931"/>
                      <a:pt x="3565" y="4086"/>
                    </a:cubicBezTo>
                    <a:cubicBezTo>
                      <a:pt x="3629" y="4253"/>
                      <a:pt x="3699" y="4414"/>
                      <a:pt x="3665" y="4597"/>
                    </a:cubicBezTo>
                    <a:cubicBezTo>
                      <a:pt x="3648" y="4689"/>
                      <a:pt x="3599" y="4773"/>
                      <a:pt x="3525" y="4816"/>
                    </a:cubicBezTo>
                    <a:cubicBezTo>
                      <a:pt x="3510" y="4853"/>
                      <a:pt x="3476" y="4879"/>
                      <a:pt x="3436" y="4884"/>
                    </a:cubicBezTo>
                    <a:lnTo>
                      <a:pt x="2737" y="5022"/>
                    </a:lnTo>
                    <a:cubicBezTo>
                      <a:pt x="2726" y="5025"/>
                      <a:pt x="2715" y="5026"/>
                      <a:pt x="2704" y="5026"/>
                    </a:cubicBezTo>
                    <a:cubicBezTo>
                      <a:pt x="2643" y="5026"/>
                      <a:pt x="2598" y="4989"/>
                      <a:pt x="2572" y="4929"/>
                    </a:cubicBezTo>
                    <a:cubicBezTo>
                      <a:pt x="2283" y="4220"/>
                      <a:pt x="1928" y="3520"/>
                      <a:pt x="1486" y="2893"/>
                    </a:cubicBezTo>
                    <a:cubicBezTo>
                      <a:pt x="1470" y="2871"/>
                      <a:pt x="1454" y="2848"/>
                      <a:pt x="1437" y="2826"/>
                    </a:cubicBezTo>
                    <a:cubicBezTo>
                      <a:pt x="1425" y="2840"/>
                      <a:pt x="1413" y="2853"/>
                      <a:pt x="1402" y="2865"/>
                    </a:cubicBezTo>
                    <a:cubicBezTo>
                      <a:pt x="1423" y="2892"/>
                      <a:pt x="1443" y="2917"/>
                      <a:pt x="1463" y="2945"/>
                    </a:cubicBezTo>
                    <a:cubicBezTo>
                      <a:pt x="1834" y="3444"/>
                      <a:pt x="2065" y="4037"/>
                      <a:pt x="2320" y="4598"/>
                    </a:cubicBezTo>
                    <a:cubicBezTo>
                      <a:pt x="2419" y="4817"/>
                      <a:pt x="2634" y="5133"/>
                      <a:pt x="2380" y="5325"/>
                    </a:cubicBezTo>
                    <a:cubicBezTo>
                      <a:pt x="2308" y="5380"/>
                      <a:pt x="2228" y="5404"/>
                      <a:pt x="2149" y="5404"/>
                    </a:cubicBezTo>
                    <a:cubicBezTo>
                      <a:pt x="2013" y="5404"/>
                      <a:pt x="1879" y="5333"/>
                      <a:pt x="1786" y="5222"/>
                    </a:cubicBezTo>
                    <a:cubicBezTo>
                      <a:pt x="1699" y="5117"/>
                      <a:pt x="1644" y="4991"/>
                      <a:pt x="1587" y="4868"/>
                    </a:cubicBezTo>
                    <a:lnTo>
                      <a:pt x="1364" y="4404"/>
                    </a:lnTo>
                    <a:cubicBezTo>
                      <a:pt x="1228" y="4118"/>
                      <a:pt x="1099" y="3827"/>
                      <a:pt x="951" y="3548"/>
                    </a:cubicBezTo>
                    <a:cubicBezTo>
                      <a:pt x="936" y="3519"/>
                      <a:pt x="920" y="3489"/>
                      <a:pt x="903" y="3461"/>
                    </a:cubicBezTo>
                    <a:cubicBezTo>
                      <a:pt x="591" y="3858"/>
                      <a:pt x="307" y="4276"/>
                      <a:pt x="50" y="4711"/>
                    </a:cubicBezTo>
                    <a:cubicBezTo>
                      <a:pt x="0" y="4794"/>
                      <a:pt x="28" y="4918"/>
                      <a:pt x="116" y="4965"/>
                    </a:cubicBezTo>
                    <a:cubicBezTo>
                      <a:pt x="658" y="5247"/>
                      <a:pt x="1175" y="5574"/>
                      <a:pt x="1661" y="5945"/>
                    </a:cubicBezTo>
                    <a:cubicBezTo>
                      <a:pt x="1263" y="6631"/>
                      <a:pt x="802" y="7279"/>
                      <a:pt x="284" y="7879"/>
                    </a:cubicBezTo>
                    <a:cubicBezTo>
                      <a:pt x="210" y="7964"/>
                      <a:pt x="209" y="8111"/>
                      <a:pt x="321" y="8169"/>
                    </a:cubicBezTo>
                    <a:lnTo>
                      <a:pt x="1939" y="9007"/>
                    </a:lnTo>
                    <a:lnTo>
                      <a:pt x="596" y="11231"/>
                    </a:lnTo>
                    <a:cubicBezTo>
                      <a:pt x="535" y="11331"/>
                      <a:pt x="590" y="11477"/>
                      <a:pt x="706" y="11504"/>
                    </a:cubicBezTo>
                    <a:cubicBezTo>
                      <a:pt x="1255" y="11633"/>
                      <a:pt x="1788" y="11820"/>
                      <a:pt x="2297" y="12062"/>
                    </a:cubicBezTo>
                    <a:cubicBezTo>
                      <a:pt x="1973" y="13158"/>
                      <a:pt x="1542" y="14221"/>
                      <a:pt x="1010" y="15233"/>
                    </a:cubicBezTo>
                    <a:cubicBezTo>
                      <a:pt x="934" y="15379"/>
                      <a:pt x="1062" y="15513"/>
                      <a:pt x="1185" y="15513"/>
                    </a:cubicBezTo>
                    <a:cubicBezTo>
                      <a:pt x="1231" y="15513"/>
                      <a:pt x="1276" y="15495"/>
                      <a:pt x="1310" y="15451"/>
                    </a:cubicBezTo>
                    <a:cubicBezTo>
                      <a:pt x="1339" y="15470"/>
                      <a:pt x="1374" y="15480"/>
                      <a:pt x="1408" y="15480"/>
                    </a:cubicBezTo>
                    <a:cubicBezTo>
                      <a:pt x="1410" y="15480"/>
                      <a:pt x="1411" y="15480"/>
                      <a:pt x="1413" y="15480"/>
                    </a:cubicBezTo>
                    <a:cubicBezTo>
                      <a:pt x="5441" y="15426"/>
                      <a:pt x="9467" y="15370"/>
                      <a:pt x="13491" y="15237"/>
                    </a:cubicBezTo>
                    <a:cubicBezTo>
                      <a:pt x="13280" y="14387"/>
                      <a:pt x="13156" y="13518"/>
                      <a:pt x="13290" y="12640"/>
                    </a:cubicBezTo>
                    <a:cubicBezTo>
                      <a:pt x="13367" y="12134"/>
                      <a:pt x="13533" y="11634"/>
                      <a:pt x="13806" y="11199"/>
                    </a:cubicBezTo>
                    <a:cubicBezTo>
                      <a:pt x="14086" y="10753"/>
                      <a:pt x="14477" y="10389"/>
                      <a:pt x="14927" y="10117"/>
                    </a:cubicBezTo>
                    <a:cubicBezTo>
                      <a:pt x="15378" y="9845"/>
                      <a:pt x="15884" y="9657"/>
                      <a:pt x="16399" y="9541"/>
                    </a:cubicBezTo>
                    <a:cubicBezTo>
                      <a:pt x="16708" y="9471"/>
                      <a:pt x="17026" y="9430"/>
                      <a:pt x="17343" y="9430"/>
                    </a:cubicBezTo>
                    <a:cubicBezTo>
                      <a:pt x="17598" y="9430"/>
                      <a:pt x="17854" y="9457"/>
                      <a:pt x="18104" y="9518"/>
                    </a:cubicBezTo>
                    <a:cubicBezTo>
                      <a:pt x="19135" y="9768"/>
                      <a:pt x="19969" y="10507"/>
                      <a:pt x="20581" y="11346"/>
                    </a:cubicBezTo>
                    <a:cubicBezTo>
                      <a:pt x="20924" y="11815"/>
                      <a:pt x="21208" y="12323"/>
                      <a:pt x="21476" y="12838"/>
                    </a:cubicBezTo>
                    <a:cubicBezTo>
                      <a:pt x="21546" y="12972"/>
                      <a:pt x="21614" y="13107"/>
                      <a:pt x="21684" y="13242"/>
                    </a:cubicBezTo>
                    <a:cubicBezTo>
                      <a:pt x="21740" y="13351"/>
                      <a:pt x="21805" y="13463"/>
                      <a:pt x="21833" y="13584"/>
                    </a:cubicBezTo>
                    <a:cubicBezTo>
                      <a:pt x="21883" y="13798"/>
                      <a:pt x="21796" y="14060"/>
                      <a:pt x="21559" y="14107"/>
                    </a:cubicBezTo>
                    <a:cubicBezTo>
                      <a:pt x="21544" y="14121"/>
                      <a:pt x="21526" y="14131"/>
                      <a:pt x="21507" y="14137"/>
                    </a:cubicBezTo>
                    <a:lnTo>
                      <a:pt x="21076" y="14277"/>
                    </a:lnTo>
                    <a:cubicBezTo>
                      <a:pt x="21066" y="14281"/>
                      <a:pt x="21055" y="14282"/>
                      <a:pt x="21043" y="14282"/>
                    </a:cubicBezTo>
                    <a:cubicBezTo>
                      <a:pt x="20996" y="14282"/>
                      <a:pt x="20942" y="14257"/>
                      <a:pt x="20925" y="14216"/>
                    </a:cubicBezTo>
                    <a:cubicBezTo>
                      <a:pt x="20788" y="13897"/>
                      <a:pt x="20650" y="13572"/>
                      <a:pt x="20500" y="13255"/>
                    </a:cubicBezTo>
                    <a:lnTo>
                      <a:pt x="20500" y="13255"/>
                    </a:lnTo>
                    <a:cubicBezTo>
                      <a:pt x="20564" y="13408"/>
                      <a:pt x="20624" y="13563"/>
                      <a:pt x="20683" y="13718"/>
                    </a:cubicBezTo>
                    <a:cubicBezTo>
                      <a:pt x="20746" y="13885"/>
                      <a:pt x="20816" y="14047"/>
                      <a:pt x="20783" y="14228"/>
                    </a:cubicBezTo>
                    <a:cubicBezTo>
                      <a:pt x="20766" y="14320"/>
                      <a:pt x="20716" y="14405"/>
                      <a:pt x="20642" y="14448"/>
                    </a:cubicBezTo>
                    <a:cubicBezTo>
                      <a:pt x="20627" y="14485"/>
                      <a:pt x="20594" y="14511"/>
                      <a:pt x="20554" y="14517"/>
                    </a:cubicBezTo>
                    <a:lnTo>
                      <a:pt x="19854" y="14653"/>
                    </a:lnTo>
                    <a:cubicBezTo>
                      <a:pt x="19842" y="14655"/>
                      <a:pt x="19830" y="14656"/>
                      <a:pt x="19820" y="14656"/>
                    </a:cubicBezTo>
                    <a:cubicBezTo>
                      <a:pt x="19759" y="14656"/>
                      <a:pt x="19714" y="14620"/>
                      <a:pt x="19689" y="14560"/>
                    </a:cubicBezTo>
                    <a:cubicBezTo>
                      <a:pt x="19400" y="13851"/>
                      <a:pt x="19045" y="13151"/>
                      <a:pt x="18602" y="12524"/>
                    </a:cubicBezTo>
                    <a:cubicBezTo>
                      <a:pt x="18274" y="12058"/>
                      <a:pt x="17827" y="11612"/>
                      <a:pt x="17237" y="11530"/>
                    </a:cubicBezTo>
                    <a:cubicBezTo>
                      <a:pt x="17168" y="11521"/>
                      <a:pt x="17097" y="11516"/>
                      <a:pt x="17027" y="11516"/>
                    </a:cubicBezTo>
                    <a:cubicBezTo>
                      <a:pt x="16581" y="11516"/>
                      <a:pt x="16135" y="11704"/>
                      <a:pt x="15831" y="12029"/>
                    </a:cubicBezTo>
                    <a:cubicBezTo>
                      <a:pt x="15406" y="12482"/>
                      <a:pt x="15346" y="13147"/>
                      <a:pt x="15372" y="13738"/>
                    </a:cubicBezTo>
                    <a:cubicBezTo>
                      <a:pt x="15393" y="14218"/>
                      <a:pt x="15458" y="14694"/>
                      <a:pt x="15567" y="15162"/>
                    </a:cubicBezTo>
                    <a:lnTo>
                      <a:pt x="15716" y="15156"/>
                    </a:lnTo>
                    <a:cubicBezTo>
                      <a:pt x="15461" y="14136"/>
                      <a:pt x="15183" y="13054"/>
                      <a:pt x="15911" y="12171"/>
                    </a:cubicBezTo>
                    <a:cubicBezTo>
                      <a:pt x="16185" y="11839"/>
                      <a:pt x="16579" y="11660"/>
                      <a:pt x="16997" y="11660"/>
                    </a:cubicBezTo>
                    <a:cubicBezTo>
                      <a:pt x="17076" y="11660"/>
                      <a:pt x="17155" y="11666"/>
                      <a:pt x="17234" y="11679"/>
                    </a:cubicBezTo>
                    <a:cubicBezTo>
                      <a:pt x="17790" y="11769"/>
                      <a:pt x="18251" y="12133"/>
                      <a:pt x="18580" y="12575"/>
                    </a:cubicBezTo>
                    <a:cubicBezTo>
                      <a:pt x="18951" y="13074"/>
                      <a:pt x="19182" y="13667"/>
                      <a:pt x="19437" y="14229"/>
                    </a:cubicBezTo>
                    <a:cubicBezTo>
                      <a:pt x="19536" y="14447"/>
                      <a:pt x="19751" y="14763"/>
                      <a:pt x="19497" y="14956"/>
                    </a:cubicBezTo>
                    <a:cubicBezTo>
                      <a:pt x="19487" y="14963"/>
                      <a:pt x="19477" y="14968"/>
                      <a:pt x="19467" y="14976"/>
                    </a:cubicBezTo>
                    <a:cubicBezTo>
                      <a:pt x="22285" y="14818"/>
                      <a:pt x="25103" y="14628"/>
                      <a:pt x="27925" y="14561"/>
                    </a:cubicBezTo>
                    <a:cubicBezTo>
                      <a:pt x="28893" y="14538"/>
                      <a:pt x="29862" y="14527"/>
                      <a:pt x="30830" y="14527"/>
                    </a:cubicBezTo>
                    <a:cubicBezTo>
                      <a:pt x="31723" y="14527"/>
                      <a:pt x="32616" y="14536"/>
                      <a:pt x="33509" y="14553"/>
                    </a:cubicBezTo>
                    <a:cubicBezTo>
                      <a:pt x="33590" y="14066"/>
                      <a:pt x="33754" y="13585"/>
                      <a:pt x="34016" y="13166"/>
                    </a:cubicBezTo>
                    <a:cubicBezTo>
                      <a:pt x="34297" y="12719"/>
                      <a:pt x="34688" y="12356"/>
                      <a:pt x="35138" y="12084"/>
                    </a:cubicBezTo>
                    <a:cubicBezTo>
                      <a:pt x="35588" y="11812"/>
                      <a:pt x="36095" y="11624"/>
                      <a:pt x="36608" y="11508"/>
                    </a:cubicBezTo>
                    <a:cubicBezTo>
                      <a:pt x="36918" y="11438"/>
                      <a:pt x="37235" y="11396"/>
                      <a:pt x="37551" y="11396"/>
                    </a:cubicBezTo>
                    <a:cubicBezTo>
                      <a:pt x="37807" y="11396"/>
                      <a:pt x="38062" y="11424"/>
                      <a:pt x="38313" y="11484"/>
                    </a:cubicBezTo>
                    <a:cubicBezTo>
                      <a:pt x="39346" y="11734"/>
                      <a:pt x="40179" y="12474"/>
                      <a:pt x="40792" y="13312"/>
                    </a:cubicBezTo>
                    <a:cubicBezTo>
                      <a:pt x="41134" y="13781"/>
                      <a:pt x="41418" y="14289"/>
                      <a:pt x="41687" y="14804"/>
                    </a:cubicBezTo>
                    <a:cubicBezTo>
                      <a:pt x="41699" y="14826"/>
                      <a:pt x="41709" y="14848"/>
                      <a:pt x="41721" y="14871"/>
                    </a:cubicBezTo>
                    <a:cubicBezTo>
                      <a:pt x="42319" y="14902"/>
                      <a:pt x="42919" y="14935"/>
                      <a:pt x="43518" y="14969"/>
                    </a:cubicBezTo>
                    <a:cubicBezTo>
                      <a:pt x="43251" y="14002"/>
                      <a:pt x="43066" y="13008"/>
                      <a:pt x="43220" y="12003"/>
                    </a:cubicBezTo>
                    <a:cubicBezTo>
                      <a:pt x="43298" y="11497"/>
                      <a:pt x="43463" y="10997"/>
                      <a:pt x="43736" y="10562"/>
                    </a:cubicBezTo>
                    <a:cubicBezTo>
                      <a:pt x="44016" y="10115"/>
                      <a:pt x="44408" y="9752"/>
                      <a:pt x="44857" y="9480"/>
                    </a:cubicBezTo>
                    <a:cubicBezTo>
                      <a:pt x="45307" y="9207"/>
                      <a:pt x="45814" y="9020"/>
                      <a:pt x="46328" y="8904"/>
                    </a:cubicBezTo>
                    <a:cubicBezTo>
                      <a:pt x="46637" y="8834"/>
                      <a:pt x="46954" y="8793"/>
                      <a:pt x="47270" y="8793"/>
                    </a:cubicBezTo>
                    <a:cubicBezTo>
                      <a:pt x="47476" y="8793"/>
                      <a:pt x="47682" y="8810"/>
                      <a:pt x="47885" y="8849"/>
                    </a:cubicBezTo>
                    <a:cubicBezTo>
                      <a:pt x="48092" y="8585"/>
                      <a:pt x="48292" y="8317"/>
                      <a:pt x="48482" y="8041"/>
                    </a:cubicBezTo>
                    <a:cubicBezTo>
                      <a:pt x="48690" y="7739"/>
                      <a:pt x="49046" y="7343"/>
                      <a:pt x="49007" y="6950"/>
                    </a:cubicBezTo>
                    <a:cubicBezTo>
                      <a:pt x="48971" y="6583"/>
                      <a:pt x="48559" y="6314"/>
                      <a:pt x="48297" y="6104"/>
                    </a:cubicBezTo>
                    <a:cubicBezTo>
                      <a:pt x="48016" y="5879"/>
                      <a:pt x="47721" y="5674"/>
                      <a:pt x="47413" y="5489"/>
                    </a:cubicBezTo>
                    <a:lnTo>
                      <a:pt x="47894" y="4844"/>
                    </a:lnTo>
                    <a:cubicBezTo>
                      <a:pt x="47894" y="4841"/>
                      <a:pt x="47893" y="4837"/>
                      <a:pt x="47892" y="4833"/>
                    </a:cubicBezTo>
                    <a:cubicBezTo>
                      <a:pt x="47725" y="3937"/>
                      <a:pt x="47322" y="2931"/>
                      <a:pt x="47490" y="2023"/>
                    </a:cubicBezTo>
                    <a:lnTo>
                      <a:pt x="47407" y="1937"/>
                    </a:lnTo>
                    <a:cubicBezTo>
                      <a:pt x="47371" y="2183"/>
                      <a:pt x="47367" y="2435"/>
                      <a:pt x="47377" y="2675"/>
                    </a:cubicBezTo>
                    <a:cubicBezTo>
                      <a:pt x="47407" y="3383"/>
                      <a:pt x="47540" y="4085"/>
                      <a:pt x="47753" y="4760"/>
                    </a:cubicBezTo>
                    <a:cubicBezTo>
                      <a:pt x="47774" y="4824"/>
                      <a:pt x="47729" y="4911"/>
                      <a:pt x="47660" y="4924"/>
                    </a:cubicBezTo>
                    <a:lnTo>
                      <a:pt x="47069" y="5037"/>
                    </a:lnTo>
                    <a:cubicBezTo>
                      <a:pt x="47060" y="5039"/>
                      <a:pt x="47050" y="5040"/>
                      <a:pt x="47041" y="5040"/>
                    </a:cubicBezTo>
                    <a:cubicBezTo>
                      <a:pt x="47025" y="5040"/>
                      <a:pt x="47009" y="5037"/>
                      <a:pt x="46993" y="5031"/>
                    </a:cubicBezTo>
                    <a:cubicBezTo>
                      <a:pt x="46978" y="5036"/>
                      <a:pt x="46961" y="5038"/>
                      <a:pt x="46945" y="5038"/>
                    </a:cubicBezTo>
                    <a:cubicBezTo>
                      <a:pt x="46892" y="5038"/>
                      <a:pt x="46841" y="5010"/>
                      <a:pt x="46824" y="4944"/>
                    </a:cubicBezTo>
                    <a:cubicBezTo>
                      <a:pt x="46553" y="3907"/>
                      <a:pt x="46304" y="2813"/>
                      <a:pt x="46548" y="1745"/>
                    </a:cubicBezTo>
                    <a:cubicBezTo>
                      <a:pt x="46704" y="1056"/>
                      <a:pt x="47073" y="406"/>
                      <a:pt x="47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29" name="Google Shape;6829;p64"/>
              <p:cNvSpPr/>
              <p:nvPr/>
            </p:nvSpPr>
            <p:spPr>
              <a:xfrm>
                <a:off x="2375250" y="530300"/>
                <a:ext cx="82625" cy="105625"/>
              </a:xfrm>
              <a:custGeom>
                <a:avLst/>
                <a:gdLst/>
                <a:ahLst/>
                <a:cxnLst/>
                <a:rect l="l" t="t" r="r" b="b"/>
                <a:pathLst>
                  <a:path w="3305" h="4225" extrusionOk="0">
                    <a:moveTo>
                      <a:pt x="1983" y="1"/>
                    </a:moveTo>
                    <a:cubicBezTo>
                      <a:pt x="1538" y="1"/>
                      <a:pt x="1092" y="188"/>
                      <a:pt x="788" y="513"/>
                    </a:cubicBezTo>
                    <a:cubicBezTo>
                      <a:pt x="363" y="966"/>
                      <a:pt x="304" y="1631"/>
                      <a:pt x="330" y="2222"/>
                    </a:cubicBezTo>
                    <a:cubicBezTo>
                      <a:pt x="357" y="2899"/>
                      <a:pt x="481" y="3569"/>
                      <a:pt x="677" y="4216"/>
                    </a:cubicBezTo>
                    <a:lnTo>
                      <a:pt x="812" y="4224"/>
                    </a:lnTo>
                    <a:cubicBezTo>
                      <a:pt x="564" y="3047"/>
                      <a:pt x="0" y="1710"/>
                      <a:pt x="869" y="655"/>
                    </a:cubicBezTo>
                    <a:cubicBezTo>
                      <a:pt x="1142" y="324"/>
                      <a:pt x="1537" y="145"/>
                      <a:pt x="1955" y="145"/>
                    </a:cubicBezTo>
                    <a:cubicBezTo>
                      <a:pt x="2033" y="145"/>
                      <a:pt x="2112" y="151"/>
                      <a:pt x="2191" y="164"/>
                    </a:cubicBezTo>
                    <a:cubicBezTo>
                      <a:pt x="2606" y="230"/>
                      <a:pt x="2966" y="450"/>
                      <a:pt x="3260" y="739"/>
                    </a:cubicBezTo>
                    <a:cubicBezTo>
                      <a:pt x="3275" y="721"/>
                      <a:pt x="3289" y="702"/>
                      <a:pt x="3304" y="684"/>
                    </a:cubicBezTo>
                    <a:cubicBezTo>
                      <a:pt x="3010" y="351"/>
                      <a:pt x="2644" y="78"/>
                      <a:pt x="2196" y="15"/>
                    </a:cubicBezTo>
                    <a:cubicBezTo>
                      <a:pt x="2125" y="5"/>
                      <a:pt x="2054" y="1"/>
                      <a:pt x="198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0" name="Google Shape;6830;p64"/>
              <p:cNvSpPr/>
              <p:nvPr/>
            </p:nvSpPr>
            <p:spPr>
              <a:xfrm>
                <a:off x="2347325" y="501525"/>
                <a:ext cx="128125" cy="132750"/>
              </a:xfrm>
              <a:custGeom>
                <a:avLst/>
                <a:gdLst/>
                <a:ahLst/>
                <a:cxnLst/>
                <a:rect l="l" t="t" r="r" b="b"/>
                <a:pathLst>
                  <a:path w="5125" h="5310" extrusionOk="0">
                    <a:moveTo>
                      <a:pt x="3176" y="0"/>
                    </a:moveTo>
                    <a:cubicBezTo>
                      <a:pt x="2501" y="0"/>
                      <a:pt x="1829" y="256"/>
                      <a:pt x="1319" y="696"/>
                    </a:cubicBezTo>
                    <a:cubicBezTo>
                      <a:pt x="1" y="1836"/>
                      <a:pt x="279" y="3726"/>
                      <a:pt x="634" y="5299"/>
                    </a:cubicBezTo>
                    <a:lnTo>
                      <a:pt x="809" y="5309"/>
                    </a:lnTo>
                    <a:cubicBezTo>
                      <a:pt x="575" y="4373"/>
                      <a:pt x="398" y="3399"/>
                      <a:pt x="616" y="2444"/>
                    </a:cubicBezTo>
                    <a:cubicBezTo>
                      <a:pt x="797" y="1650"/>
                      <a:pt x="1257" y="910"/>
                      <a:pt x="1998" y="533"/>
                    </a:cubicBezTo>
                    <a:cubicBezTo>
                      <a:pt x="2390" y="333"/>
                      <a:pt x="2824" y="236"/>
                      <a:pt x="3260" y="236"/>
                    </a:cubicBezTo>
                    <a:cubicBezTo>
                      <a:pt x="3636" y="236"/>
                      <a:pt x="4014" y="308"/>
                      <a:pt x="4364" y="451"/>
                    </a:cubicBezTo>
                    <a:cubicBezTo>
                      <a:pt x="4623" y="556"/>
                      <a:pt x="4869" y="693"/>
                      <a:pt x="5094" y="858"/>
                    </a:cubicBezTo>
                    <a:cubicBezTo>
                      <a:pt x="5104" y="842"/>
                      <a:pt x="5115" y="826"/>
                      <a:pt x="5124" y="809"/>
                    </a:cubicBezTo>
                    <a:cubicBezTo>
                      <a:pt x="4623" y="371"/>
                      <a:pt x="4012" y="48"/>
                      <a:pt x="3341" y="5"/>
                    </a:cubicBezTo>
                    <a:cubicBezTo>
                      <a:pt x="3286" y="2"/>
                      <a:pt x="3231" y="0"/>
                      <a:pt x="317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1" name="Google Shape;6831;p64"/>
              <p:cNvSpPr/>
              <p:nvPr/>
            </p:nvSpPr>
            <p:spPr>
              <a:xfrm>
                <a:off x="2404325" y="549725"/>
                <a:ext cx="83650" cy="87450"/>
              </a:xfrm>
              <a:custGeom>
                <a:avLst/>
                <a:gdLst/>
                <a:ahLst/>
                <a:cxnLst/>
                <a:rect l="l" t="t" r="r" b="b"/>
                <a:pathLst>
                  <a:path w="3346" h="3498" extrusionOk="0">
                    <a:moveTo>
                      <a:pt x="763" y="1"/>
                    </a:moveTo>
                    <a:cubicBezTo>
                      <a:pt x="732" y="1"/>
                      <a:pt x="700" y="3"/>
                      <a:pt x="668" y="6"/>
                    </a:cubicBezTo>
                    <a:cubicBezTo>
                      <a:pt x="0" y="76"/>
                      <a:pt x="89" y="867"/>
                      <a:pt x="144" y="1350"/>
                    </a:cubicBezTo>
                    <a:cubicBezTo>
                      <a:pt x="218" y="2010"/>
                      <a:pt x="385" y="2658"/>
                      <a:pt x="626" y="3277"/>
                    </a:cubicBezTo>
                    <a:cubicBezTo>
                      <a:pt x="652" y="3342"/>
                      <a:pt x="598" y="3426"/>
                      <a:pt x="533" y="3441"/>
                    </a:cubicBezTo>
                    <a:cubicBezTo>
                      <a:pt x="473" y="3455"/>
                      <a:pt x="415" y="3472"/>
                      <a:pt x="357" y="3490"/>
                    </a:cubicBezTo>
                    <a:lnTo>
                      <a:pt x="468" y="3497"/>
                    </a:lnTo>
                    <a:cubicBezTo>
                      <a:pt x="473" y="3498"/>
                      <a:pt x="477" y="3498"/>
                      <a:pt x="482" y="3498"/>
                    </a:cubicBezTo>
                    <a:cubicBezTo>
                      <a:pt x="516" y="3498"/>
                      <a:pt x="549" y="3487"/>
                      <a:pt x="577" y="3468"/>
                    </a:cubicBezTo>
                    <a:cubicBezTo>
                      <a:pt x="1459" y="3402"/>
                      <a:pt x="2333" y="3263"/>
                      <a:pt x="3192" y="3056"/>
                    </a:cubicBezTo>
                    <a:cubicBezTo>
                      <a:pt x="3287" y="3032"/>
                      <a:pt x="3346" y="2922"/>
                      <a:pt x="3320" y="2828"/>
                    </a:cubicBezTo>
                    <a:cubicBezTo>
                      <a:pt x="3306" y="2776"/>
                      <a:pt x="3289" y="2727"/>
                      <a:pt x="3270" y="2679"/>
                    </a:cubicBezTo>
                    <a:cubicBezTo>
                      <a:pt x="3204" y="2722"/>
                      <a:pt x="3132" y="2742"/>
                      <a:pt x="3061" y="2742"/>
                    </a:cubicBezTo>
                    <a:cubicBezTo>
                      <a:pt x="2925" y="2742"/>
                      <a:pt x="2791" y="2671"/>
                      <a:pt x="2698" y="2561"/>
                    </a:cubicBezTo>
                    <a:cubicBezTo>
                      <a:pt x="2611" y="2455"/>
                      <a:pt x="2557" y="2330"/>
                      <a:pt x="2499" y="2207"/>
                    </a:cubicBezTo>
                    <a:lnTo>
                      <a:pt x="2276" y="1742"/>
                    </a:lnTo>
                    <a:cubicBezTo>
                      <a:pt x="2140" y="1456"/>
                      <a:pt x="2011" y="1166"/>
                      <a:pt x="1863" y="886"/>
                    </a:cubicBezTo>
                    <a:cubicBezTo>
                      <a:pt x="1635" y="458"/>
                      <a:pt x="1286" y="1"/>
                      <a:pt x="76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2" name="Google Shape;6832;p64"/>
              <p:cNvSpPr/>
              <p:nvPr/>
            </p:nvSpPr>
            <p:spPr>
              <a:xfrm>
                <a:off x="2191075" y="343300"/>
                <a:ext cx="163000" cy="137625"/>
              </a:xfrm>
              <a:custGeom>
                <a:avLst/>
                <a:gdLst/>
                <a:ahLst/>
                <a:cxnLst/>
                <a:rect l="l" t="t" r="r" b="b"/>
                <a:pathLst>
                  <a:path w="6520" h="5505" extrusionOk="0">
                    <a:moveTo>
                      <a:pt x="2888" y="0"/>
                    </a:moveTo>
                    <a:cubicBezTo>
                      <a:pt x="2453" y="0"/>
                      <a:pt x="2018" y="98"/>
                      <a:pt x="1626" y="298"/>
                    </a:cubicBezTo>
                    <a:cubicBezTo>
                      <a:pt x="886" y="675"/>
                      <a:pt x="426" y="1415"/>
                      <a:pt x="244" y="2209"/>
                    </a:cubicBezTo>
                    <a:cubicBezTo>
                      <a:pt x="0" y="3278"/>
                      <a:pt x="250" y="4371"/>
                      <a:pt x="521" y="5408"/>
                    </a:cubicBezTo>
                    <a:cubicBezTo>
                      <a:pt x="539" y="5474"/>
                      <a:pt x="590" y="5503"/>
                      <a:pt x="643" y="5503"/>
                    </a:cubicBezTo>
                    <a:cubicBezTo>
                      <a:pt x="659" y="5503"/>
                      <a:pt x="675" y="5500"/>
                      <a:pt x="690" y="5495"/>
                    </a:cubicBezTo>
                    <a:cubicBezTo>
                      <a:pt x="705" y="5502"/>
                      <a:pt x="722" y="5505"/>
                      <a:pt x="738" y="5505"/>
                    </a:cubicBezTo>
                    <a:cubicBezTo>
                      <a:pt x="748" y="5505"/>
                      <a:pt x="757" y="5504"/>
                      <a:pt x="766" y="5502"/>
                    </a:cubicBezTo>
                    <a:lnTo>
                      <a:pt x="1357" y="5388"/>
                    </a:lnTo>
                    <a:cubicBezTo>
                      <a:pt x="1426" y="5375"/>
                      <a:pt x="1471" y="5288"/>
                      <a:pt x="1451" y="5223"/>
                    </a:cubicBezTo>
                    <a:cubicBezTo>
                      <a:pt x="1238" y="4548"/>
                      <a:pt x="1104" y="3846"/>
                      <a:pt x="1074" y="3139"/>
                    </a:cubicBezTo>
                    <a:cubicBezTo>
                      <a:pt x="1049" y="2547"/>
                      <a:pt x="1108" y="1883"/>
                      <a:pt x="1532" y="1429"/>
                    </a:cubicBezTo>
                    <a:cubicBezTo>
                      <a:pt x="1837" y="1105"/>
                      <a:pt x="2283" y="917"/>
                      <a:pt x="2728" y="917"/>
                    </a:cubicBezTo>
                    <a:cubicBezTo>
                      <a:pt x="2799" y="917"/>
                      <a:pt x="2870" y="921"/>
                      <a:pt x="2940" y="931"/>
                    </a:cubicBezTo>
                    <a:cubicBezTo>
                      <a:pt x="3530" y="1013"/>
                      <a:pt x="3977" y="1459"/>
                      <a:pt x="4305" y="1925"/>
                    </a:cubicBezTo>
                    <a:cubicBezTo>
                      <a:pt x="4747" y="2552"/>
                      <a:pt x="5103" y="3252"/>
                      <a:pt x="5392" y="3960"/>
                    </a:cubicBezTo>
                    <a:cubicBezTo>
                      <a:pt x="5416" y="4021"/>
                      <a:pt x="5461" y="4057"/>
                      <a:pt x="5522" y="4057"/>
                    </a:cubicBezTo>
                    <a:cubicBezTo>
                      <a:pt x="5533" y="4057"/>
                      <a:pt x="5545" y="4056"/>
                      <a:pt x="5557" y="4054"/>
                    </a:cubicBezTo>
                    <a:lnTo>
                      <a:pt x="6256" y="3917"/>
                    </a:lnTo>
                    <a:cubicBezTo>
                      <a:pt x="6296" y="3911"/>
                      <a:pt x="6329" y="3886"/>
                      <a:pt x="6345" y="3849"/>
                    </a:cubicBezTo>
                    <a:cubicBezTo>
                      <a:pt x="6420" y="3805"/>
                      <a:pt x="6469" y="3721"/>
                      <a:pt x="6486" y="3630"/>
                    </a:cubicBezTo>
                    <a:cubicBezTo>
                      <a:pt x="6520" y="3447"/>
                      <a:pt x="6450" y="3285"/>
                      <a:pt x="6386" y="3118"/>
                    </a:cubicBezTo>
                    <a:cubicBezTo>
                      <a:pt x="6327" y="2963"/>
                      <a:pt x="6267" y="2808"/>
                      <a:pt x="6203" y="2655"/>
                    </a:cubicBezTo>
                    <a:cubicBezTo>
                      <a:pt x="5945" y="2107"/>
                      <a:pt x="5651" y="1576"/>
                      <a:pt x="5267" y="1110"/>
                    </a:cubicBezTo>
                    <a:cubicBezTo>
                      <a:pt x="4912" y="726"/>
                      <a:pt x="4483" y="414"/>
                      <a:pt x="3992" y="215"/>
                    </a:cubicBezTo>
                    <a:cubicBezTo>
                      <a:pt x="3641" y="73"/>
                      <a:pt x="3264" y="0"/>
                      <a:pt x="28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3" name="Google Shape;6833;p64"/>
              <p:cNvSpPr/>
              <p:nvPr/>
            </p:nvSpPr>
            <p:spPr>
              <a:xfrm>
                <a:off x="2208725" y="369800"/>
                <a:ext cx="118725" cy="108375"/>
              </a:xfrm>
              <a:custGeom>
                <a:avLst/>
                <a:gdLst/>
                <a:ahLst/>
                <a:cxnLst/>
                <a:rect l="l" t="t" r="r" b="b"/>
                <a:pathLst>
                  <a:path w="4749" h="4335" extrusionOk="0">
                    <a:moveTo>
                      <a:pt x="1994" y="1"/>
                    </a:moveTo>
                    <a:cubicBezTo>
                      <a:pt x="1576" y="1"/>
                      <a:pt x="1182" y="181"/>
                      <a:pt x="908" y="512"/>
                    </a:cubicBezTo>
                    <a:cubicBezTo>
                      <a:pt x="0" y="1614"/>
                      <a:pt x="657" y="3025"/>
                      <a:pt x="884" y="4238"/>
                    </a:cubicBezTo>
                    <a:cubicBezTo>
                      <a:pt x="896" y="4305"/>
                      <a:pt x="945" y="4335"/>
                      <a:pt x="997" y="4335"/>
                    </a:cubicBezTo>
                    <a:cubicBezTo>
                      <a:pt x="1021" y="4335"/>
                      <a:pt x="1046" y="4328"/>
                      <a:pt x="1068" y="4316"/>
                    </a:cubicBezTo>
                    <a:cubicBezTo>
                      <a:pt x="1080" y="4320"/>
                      <a:pt x="1093" y="4322"/>
                      <a:pt x="1106" y="4322"/>
                    </a:cubicBezTo>
                    <a:cubicBezTo>
                      <a:pt x="1129" y="4322"/>
                      <a:pt x="1153" y="4316"/>
                      <a:pt x="1172" y="4303"/>
                    </a:cubicBezTo>
                    <a:cubicBezTo>
                      <a:pt x="1346" y="4195"/>
                      <a:pt x="1537" y="4119"/>
                      <a:pt x="1735" y="4073"/>
                    </a:cubicBezTo>
                    <a:cubicBezTo>
                      <a:pt x="1800" y="4058"/>
                      <a:pt x="1855" y="3974"/>
                      <a:pt x="1828" y="3909"/>
                    </a:cubicBezTo>
                    <a:cubicBezTo>
                      <a:pt x="1587" y="3290"/>
                      <a:pt x="1420" y="2643"/>
                      <a:pt x="1346" y="1982"/>
                    </a:cubicBezTo>
                    <a:cubicBezTo>
                      <a:pt x="1292" y="1499"/>
                      <a:pt x="1203" y="708"/>
                      <a:pt x="1870" y="639"/>
                    </a:cubicBezTo>
                    <a:cubicBezTo>
                      <a:pt x="1903" y="635"/>
                      <a:pt x="1935" y="634"/>
                      <a:pt x="1967" y="634"/>
                    </a:cubicBezTo>
                    <a:cubicBezTo>
                      <a:pt x="2488" y="634"/>
                      <a:pt x="2838" y="1091"/>
                      <a:pt x="3065" y="1519"/>
                    </a:cubicBezTo>
                    <a:cubicBezTo>
                      <a:pt x="3213" y="1798"/>
                      <a:pt x="3343" y="2089"/>
                      <a:pt x="3479" y="2374"/>
                    </a:cubicBezTo>
                    <a:lnTo>
                      <a:pt x="3700" y="2840"/>
                    </a:lnTo>
                    <a:cubicBezTo>
                      <a:pt x="3759" y="2962"/>
                      <a:pt x="3813" y="3088"/>
                      <a:pt x="3901" y="3193"/>
                    </a:cubicBezTo>
                    <a:cubicBezTo>
                      <a:pt x="3993" y="3303"/>
                      <a:pt x="4127" y="3374"/>
                      <a:pt x="4263" y="3374"/>
                    </a:cubicBezTo>
                    <a:cubicBezTo>
                      <a:pt x="4343" y="3374"/>
                      <a:pt x="4422" y="3350"/>
                      <a:pt x="4494" y="3296"/>
                    </a:cubicBezTo>
                    <a:cubicBezTo>
                      <a:pt x="4748" y="3103"/>
                      <a:pt x="4534" y="2789"/>
                      <a:pt x="4435" y="2570"/>
                    </a:cubicBezTo>
                    <a:cubicBezTo>
                      <a:pt x="4180" y="2008"/>
                      <a:pt x="3949" y="1415"/>
                      <a:pt x="3578" y="916"/>
                    </a:cubicBezTo>
                    <a:cubicBezTo>
                      <a:pt x="3248" y="474"/>
                      <a:pt x="2788" y="110"/>
                      <a:pt x="2232" y="20"/>
                    </a:cubicBezTo>
                    <a:cubicBezTo>
                      <a:pt x="2152" y="7"/>
                      <a:pt x="2072" y="1"/>
                      <a:pt x="1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4" name="Google Shape;6834;p64"/>
              <p:cNvSpPr/>
              <p:nvPr/>
            </p:nvSpPr>
            <p:spPr>
              <a:xfrm>
                <a:off x="2160825" y="314050"/>
                <a:ext cx="219950" cy="180050"/>
              </a:xfrm>
              <a:custGeom>
                <a:avLst/>
                <a:gdLst/>
                <a:ahLst/>
                <a:cxnLst/>
                <a:rect l="l" t="t" r="r" b="b"/>
                <a:pathLst>
                  <a:path w="8798" h="7202" extrusionOk="0">
                    <a:moveTo>
                      <a:pt x="4256" y="0"/>
                    </a:moveTo>
                    <a:cubicBezTo>
                      <a:pt x="3939" y="0"/>
                      <a:pt x="3621" y="42"/>
                      <a:pt x="3311" y="112"/>
                    </a:cubicBezTo>
                    <a:cubicBezTo>
                      <a:pt x="2798" y="228"/>
                      <a:pt x="2293" y="415"/>
                      <a:pt x="1841" y="688"/>
                    </a:cubicBezTo>
                    <a:cubicBezTo>
                      <a:pt x="1390" y="962"/>
                      <a:pt x="1000" y="1323"/>
                      <a:pt x="719" y="1771"/>
                    </a:cubicBezTo>
                    <a:cubicBezTo>
                      <a:pt x="447" y="2205"/>
                      <a:pt x="281" y="2705"/>
                      <a:pt x="204" y="3211"/>
                    </a:cubicBezTo>
                    <a:cubicBezTo>
                      <a:pt x="1" y="4537"/>
                      <a:pt x="386" y="5840"/>
                      <a:pt x="771" y="7097"/>
                    </a:cubicBezTo>
                    <a:cubicBezTo>
                      <a:pt x="792" y="7161"/>
                      <a:pt x="844" y="7190"/>
                      <a:pt x="897" y="7190"/>
                    </a:cubicBezTo>
                    <a:cubicBezTo>
                      <a:pt x="907" y="7190"/>
                      <a:pt x="918" y="7188"/>
                      <a:pt x="928" y="7186"/>
                    </a:cubicBezTo>
                    <a:cubicBezTo>
                      <a:pt x="946" y="7197"/>
                      <a:pt x="966" y="7202"/>
                      <a:pt x="986" y="7202"/>
                    </a:cubicBezTo>
                    <a:cubicBezTo>
                      <a:pt x="999" y="7202"/>
                      <a:pt x="1013" y="7200"/>
                      <a:pt x="1025" y="7195"/>
                    </a:cubicBezTo>
                    <a:lnTo>
                      <a:pt x="1530" y="7043"/>
                    </a:lnTo>
                    <a:cubicBezTo>
                      <a:pt x="1601" y="7022"/>
                      <a:pt x="1641" y="6949"/>
                      <a:pt x="1623" y="6878"/>
                    </a:cubicBezTo>
                    <a:cubicBezTo>
                      <a:pt x="1227" y="5209"/>
                      <a:pt x="653" y="2932"/>
                      <a:pt x="2157" y="1631"/>
                    </a:cubicBezTo>
                    <a:cubicBezTo>
                      <a:pt x="2667" y="1191"/>
                      <a:pt x="3340" y="935"/>
                      <a:pt x="4014" y="935"/>
                    </a:cubicBezTo>
                    <a:cubicBezTo>
                      <a:pt x="4069" y="935"/>
                      <a:pt x="4124" y="937"/>
                      <a:pt x="4179" y="940"/>
                    </a:cubicBezTo>
                    <a:cubicBezTo>
                      <a:pt x="5007" y="992"/>
                      <a:pt x="5745" y="1474"/>
                      <a:pt x="6296" y="2070"/>
                    </a:cubicBezTo>
                    <a:cubicBezTo>
                      <a:pt x="6358" y="2138"/>
                      <a:pt x="6419" y="2209"/>
                      <a:pt x="6477" y="2280"/>
                    </a:cubicBezTo>
                    <a:cubicBezTo>
                      <a:pt x="6684" y="2503"/>
                      <a:pt x="6864" y="2748"/>
                      <a:pt x="7017" y="3010"/>
                    </a:cubicBezTo>
                    <a:cubicBezTo>
                      <a:pt x="7169" y="3272"/>
                      <a:pt x="7297" y="3545"/>
                      <a:pt x="7413" y="3825"/>
                    </a:cubicBezTo>
                    <a:cubicBezTo>
                      <a:pt x="7564" y="4143"/>
                      <a:pt x="7702" y="4467"/>
                      <a:pt x="7838" y="4787"/>
                    </a:cubicBezTo>
                    <a:cubicBezTo>
                      <a:pt x="7856" y="4827"/>
                      <a:pt x="7909" y="4853"/>
                      <a:pt x="7955" y="4853"/>
                    </a:cubicBezTo>
                    <a:cubicBezTo>
                      <a:pt x="7967" y="4853"/>
                      <a:pt x="7979" y="4851"/>
                      <a:pt x="7989" y="4847"/>
                    </a:cubicBezTo>
                    <a:lnTo>
                      <a:pt x="8421" y="4707"/>
                    </a:lnTo>
                    <a:cubicBezTo>
                      <a:pt x="8440" y="4701"/>
                      <a:pt x="8457" y="4691"/>
                      <a:pt x="8472" y="4677"/>
                    </a:cubicBezTo>
                    <a:cubicBezTo>
                      <a:pt x="8710" y="4632"/>
                      <a:pt x="8797" y="4369"/>
                      <a:pt x="8746" y="4154"/>
                    </a:cubicBezTo>
                    <a:cubicBezTo>
                      <a:pt x="8718" y="4034"/>
                      <a:pt x="8654" y="3921"/>
                      <a:pt x="8597" y="3812"/>
                    </a:cubicBezTo>
                    <a:cubicBezTo>
                      <a:pt x="8528" y="3677"/>
                      <a:pt x="8459" y="3542"/>
                      <a:pt x="8390" y="3408"/>
                    </a:cubicBezTo>
                    <a:cubicBezTo>
                      <a:pt x="8122" y="2893"/>
                      <a:pt x="7837" y="2385"/>
                      <a:pt x="7495" y="1916"/>
                    </a:cubicBezTo>
                    <a:cubicBezTo>
                      <a:pt x="6881" y="1079"/>
                      <a:pt x="6049" y="339"/>
                      <a:pt x="5018" y="89"/>
                    </a:cubicBezTo>
                    <a:cubicBezTo>
                      <a:pt x="4767" y="27"/>
                      <a:pt x="4511" y="0"/>
                      <a:pt x="4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5" name="Google Shape;6835;p64"/>
              <p:cNvSpPr/>
              <p:nvPr/>
            </p:nvSpPr>
            <p:spPr>
              <a:xfrm>
                <a:off x="2322775" y="371025"/>
                <a:ext cx="23375" cy="38650"/>
              </a:xfrm>
              <a:custGeom>
                <a:avLst/>
                <a:gdLst/>
                <a:ahLst/>
                <a:cxnLst/>
                <a:rect l="l" t="t" r="r" b="b"/>
                <a:pathLst>
                  <a:path w="935" h="1546" extrusionOk="0">
                    <a:moveTo>
                      <a:pt x="0" y="1"/>
                    </a:moveTo>
                    <a:lnTo>
                      <a:pt x="0" y="1"/>
                    </a:lnTo>
                    <a:cubicBezTo>
                      <a:pt x="383" y="467"/>
                      <a:pt x="677" y="998"/>
                      <a:pt x="935" y="1546"/>
                    </a:cubicBezTo>
                    <a:cubicBezTo>
                      <a:pt x="819" y="1266"/>
                      <a:pt x="691" y="993"/>
                      <a:pt x="539" y="731"/>
                    </a:cubicBezTo>
                    <a:cubicBezTo>
                      <a:pt x="387" y="469"/>
                      <a:pt x="206" y="223"/>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6" name="Google Shape;6836;p64"/>
              <p:cNvSpPr/>
              <p:nvPr/>
            </p:nvSpPr>
            <p:spPr>
              <a:xfrm>
                <a:off x="1901150" y="433300"/>
                <a:ext cx="162950" cy="137625"/>
              </a:xfrm>
              <a:custGeom>
                <a:avLst/>
                <a:gdLst/>
                <a:ahLst/>
                <a:cxnLst/>
                <a:rect l="l" t="t" r="r" b="b"/>
                <a:pathLst>
                  <a:path w="6518" h="5505" extrusionOk="0">
                    <a:moveTo>
                      <a:pt x="2887" y="1"/>
                    </a:moveTo>
                    <a:cubicBezTo>
                      <a:pt x="2452" y="1"/>
                      <a:pt x="2017" y="98"/>
                      <a:pt x="1625" y="298"/>
                    </a:cubicBezTo>
                    <a:cubicBezTo>
                      <a:pt x="885" y="675"/>
                      <a:pt x="425" y="1416"/>
                      <a:pt x="243" y="2210"/>
                    </a:cubicBezTo>
                    <a:cubicBezTo>
                      <a:pt x="0" y="3279"/>
                      <a:pt x="249" y="4372"/>
                      <a:pt x="520" y="5409"/>
                    </a:cubicBezTo>
                    <a:cubicBezTo>
                      <a:pt x="538" y="5475"/>
                      <a:pt x="589" y="5504"/>
                      <a:pt x="642" y="5504"/>
                    </a:cubicBezTo>
                    <a:cubicBezTo>
                      <a:pt x="658" y="5504"/>
                      <a:pt x="674" y="5501"/>
                      <a:pt x="689" y="5496"/>
                    </a:cubicBezTo>
                    <a:cubicBezTo>
                      <a:pt x="704" y="5502"/>
                      <a:pt x="720" y="5505"/>
                      <a:pt x="737" y="5505"/>
                    </a:cubicBezTo>
                    <a:cubicBezTo>
                      <a:pt x="746" y="5505"/>
                      <a:pt x="756" y="5504"/>
                      <a:pt x="765" y="5502"/>
                    </a:cubicBezTo>
                    <a:lnTo>
                      <a:pt x="1356" y="5389"/>
                    </a:lnTo>
                    <a:cubicBezTo>
                      <a:pt x="1425" y="5375"/>
                      <a:pt x="1470" y="5289"/>
                      <a:pt x="1448" y="5224"/>
                    </a:cubicBezTo>
                    <a:cubicBezTo>
                      <a:pt x="1236" y="4549"/>
                      <a:pt x="1103" y="3847"/>
                      <a:pt x="1073" y="3139"/>
                    </a:cubicBezTo>
                    <a:cubicBezTo>
                      <a:pt x="1048" y="2548"/>
                      <a:pt x="1107" y="1883"/>
                      <a:pt x="1531" y="1430"/>
                    </a:cubicBezTo>
                    <a:cubicBezTo>
                      <a:pt x="1836" y="1105"/>
                      <a:pt x="2281" y="918"/>
                      <a:pt x="2726" y="918"/>
                    </a:cubicBezTo>
                    <a:cubicBezTo>
                      <a:pt x="2797" y="918"/>
                      <a:pt x="2868" y="922"/>
                      <a:pt x="2939" y="932"/>
                    </a:cubicBezTo>
                    <a:cubicBezTo>
                      <a:pt x="3529" y="1014"/>
                      <a:pt x="3976" y="1460"/>
                      <a:pt x="4304" y="1926"/>
                    </a:cubicBezTo>
                    <a:cubicBezTo>
                      <a:pt x="4746" y="2552"/>
                      <a:pt x="5102" y="3252"/>
                      <a:pt x="5391" y="3961"/>
                    </a:cubicBezTo>
                    <a:cubicBezTo>
                      <a:pt x="5415" y="4022"/>
                      <a:pt x="5461" y="4058"/>
                      <a:pt x="5522" y="4058"/>
                    </a:cubicBezTo>
                    <a:cubicBezTo>
                      <a:pt x="5533" y="4058"/>
                      <a:pt x="5544" y="4057"/>
                      <a:pt x="5555" y="4055"/>
                    </a:cubicBezTo>
                    <a:lnTo>
                      <a:pt x="6255" y="3917"/>
                    </a:lnTo>
                    <a:cubicBezTo>
                      <a:pt x="6294" y="3911"/>
                      <a:pt x="6328" y="3886"/>
                      <a:pt x="6343" y="3848"/>
                    </a:cubicBezTo>
                    <a:cubicBezTo>
                      <a:pt x="6418" y="3805"/>
                      <a:pt x="6467" y="3721"/>
                      <a:pt x="6484" y="3629"/>
                    </a:cubicBezTo>
                    <a:cubicBezTo>
                      <a:pt x="6518" y="3447"/>
                      <a:pt x="6447" y="3285"/>
                      <a:pt x="6384" y="3118"/>
                    </a:cubicBezTo>
                    <a:cubicBezTo>
                      <a:pt x="6325" y="2964"/>
                      <a:pt x="6265" y="2809"/>
                      <a:pt x="6201" y="2656"/>
                    </a:cubicBezTo>
                    <a:cubicBezTo>
                      <a:pt x="5942" y="2107"/>
                      <a:pt x="5649" y="1577"/>
                      <a:pt x="5265" y="1110"/>
                    </a:cubicBezTo>
                    <a:cubicBezTo>
                      <a:pt x="4911" y="726"/>
                      <a:pt x="4482" y="414"/>
                      <a:pt x="3991" y="216"/>
                    </a:cubicBezTo>
                    <a:cubicBezTo>
                      <a:pt x="3640" y="74"/>
                      <a:pt x="3263" y="1"/>
                      <a:pt x="28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7" name="Google Shape;6837;p64"/>
              <p:cNvSpPr/>
              <p:nvPr/>
            </p:nvSpPr>
            <p:spPr>
              <a:xfrm>
                <a:off x="1918775" y="459825"/>
                <a:ext cx="118725" cy="108375"/>
              </a:xfrm>
              <a:custGeom>
                <a:avLst/>
                <a:gdLst/>
                <a:ahLst/>
                <a:cxnLst/>
                <a:rect l="l" t="t" r="r" b="b"/>
                <a:pathLst>
                  <a:path w="4749" h="4335" extrusionOk="0">
                    <a:moveTo>
                      <a:pt x="1992" y="1"/>
                    </a:moveTo>
                    <a:cubicBezTo>
                      <a:pt x="1575" y="1"/>
                      <a:pt x="1181" y="180"/>
                      <a:pt x="908" y="511"/>
                    </a:cubicBezTo>
                    <a:cubicBezTo>
                      <a:pt x="0" y="1613"/>
                      <a:pt x="656" y="3025"/>
                      <a:pt x="884" y="4238"/>
                    </a:cubicBezTo>
                    <a:cubicBezTo>
                      <a:pt x="896" y="4305"/>
                      <a:pt x="945" y="4334"/>
                      <a:pt x="997" y="4334"/>
                    </a:cubicBezTo>
                    <a:cubicBezTo>
                      <a:pt x="1021" y="4334"/>
                      <a:pt x="1046" y="4328"/>
                      <a:pt x="1068" y="4316"/>
                    </a:cubicBezTo>
                    <a:cubicBezTo>
                      <a:pt x="1080" y="4320"/>
                      <a:pt x="1093" y="4322"/>
                      <a:pt x="1105" y="4322"/>
                    </a:cubicBezTo>
                    <a:cubicBezTo>
                      <a:pt x="1129" y="4322"/>
                      <a:pt x="1152" y="4315"/>
                      <a:pt x="1172" y="4301"/>
                    </a:cubicBezTo>
                    <a:cubicBezTo>
                      <a:pt x="1346" y="4195"/>
                      <a:pt x="1537" y="4118"/>
                      <a:pt x="1735" y="4073"/>
                    </a:cubicBezTo>
                    <a:cubicBezTo>
                      <a:pt x="1800" y="4058"/>
                      <a:pt x="1853" y="3974"/>
                      <a:pt x="1828" y="3909"/>
                    </a:cubicBezTo>
                    <a:cubicBezTo>
                      <a:pt x="1587" y="3290"/>
                      <a:pt x="1420" y="2642"/>
                      <a:pt x="1345" y="1982"/>
                    </a:cubicBezTo>
                    <a:cubicBezTo>
                      <a:pt x="1291" y="1499"/>
                      <a:pt x="1202" y="708"/>
                      <a:pt x="1869" y="638"/>
                    </a:cubicBezTo>
                    <a:cubicBezTo>
                      <a:pt x="1902" y="634"/>
                      <a:pt x="1934" y="633"/>
                      <a:pt x="1965" y="633"/>
                    </a:cubicBezTo>
                    <a:cubicBezTo>
                      <a:pt x="2488" y="633"/>
                      <a:pt x="2838" y="1090"/>
                      <a:pt x="3065" y="1518"/>
                    </a:cubicBezTo>
                    <a:cubicBezTo>
                      <a:pt x="3213" y="1798"/>
                      <a:pt x="3343" y="2088"/>
                      <a:pt x="3479" y="2374"/>
                    </a:cubicBezTo>
                    <a:lnTo>
                      <a:pt x="3700" y="2839"/>
                    </a:lnTo>
                    <a:cubicBezTo>
                      <a:pt x="3759" y="2962"/>
                      <a:pt x="3813" y="3087"/>
                      <a:pt x="3901" y="3193"/>
                    </a:cubicBezTo>
                    <a:cubicBezTo>
                      <a:pt x="3993" y="3303"/>
                      <a:pt x="4127" y="3374"/>
                      <a:pt x="4263" y="3374"/>
                    </a:cubicBezTo>
                    <a:cubicBezTo>
                      <a:pt x="4342" y="3374"/>
                      <a:pt x="4422" y="3350"/>
                      <a:pt x="4493" y="3296"/>
                    </a:cubicBezTo>
                    <a:cubicBezTo>
                      <a:pt x="4748" y="3103"/>
                      <a:pt x="4534" y="2787"/>
                      <a:pt x="4434" y="2568"/>
                    </a:cubicBezTo>
                    <a:cubicBezTo>
                      <a:pt x="4180" y="2007"/>
                      <a:pt x="3949" y="1414"/>
                      <a:pt x="3577" y="915"/>
                    </a:cubicBezTo>
                    <a:cubicBezTo>
                      <a:pt x="3248" y="474"/>
                      <a:pt x="2788" y="110"/>
                      <a:pt x="2231" y="20"/>
                    </a:cubicBezTo>
                    <a:cubicBezTo>
                      <a:pt x="2151" y="7"/>
                      <a:pt x="2071" y="1"/>
                      <a:pt x="19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8" name="Google Shape;6838;p64"/>
              <p:cNvSpPr/>
              <p:nvPr/>
            </p:nvSpPr>
            <p:spPr>
              <a:xfrm>
                <a:off x="1870875" y="404050"/>
                <a:ext cx="219925" cy="180075"/>
              </a:xfrm>
              <a:custGeom>
                <a:avLst/>
                <a:gdLst/>
                <a:ahLst/>
                <a:cxnLst/>
                <a:rect l="l" t="t" r="r" b="b"/>
                <a:pathLst>
                  <a:path w="8797" h="7203" extrusionOk="0">
                    <a:moveTo>
                      <a:pt x="4254" y="1"/>
                    </a:moveTo>
                    <a:cubicBezTo>
                      <a:pt x="3938" y="1"/>
                      <a:pt x="3621" y="42"/>
                      <a:pt x="3311" y="112"/>
                    </a:cubicBezTo>
                    <a:cubicBezTo>
                      <a:pt x="2798" y="228"/>
                      <a:pt x="2293" y="415"/>
                      <a:pt x="1841" y="688"/>
                    </a:cubicBezTo>
                    <a:cubicBezTo>
                      <a:pt x="1390" y="961"/>
                      <a:pt x="1000" y="1324"/>
                      <a:pt x="719" y="1771"/>
                    </a:cubicBezTo>
                    <a:cubicBezTo>
                      <a:pt x="446" y="2205"/>
                      <a:pt x="280" y="2705"/>
                      <a:pt x="204" y="3211"/>
                    </a:cubicBezTo>
                    <a:cubicBezTo>
                      <a:pt x="1" y="4537"/>
                      <a:pt x="386" y="5841"/>
                      <a:pt x="771" y="7097"/>
                    </a:cubicBezTo>
                    <a:cubicBezTo>
                      <a:pt x="792" y="7162"/>
                      <a:pt x="844" y="7190"/>
                      <a:pt x="897" y="7190"/>
                    </a:cubicBezTo>
                    <a:cubicBezTo>
                      <a:pt x="907" y="7190"/>
                      <a:pt x="918" y="7189"/>
                      <a:pt x="928" y="7187"/>
                    </a:cubicBezTo>
                    <a:cubicBezTo>
                      <a:pt x="946" y="7197"/>
                      <a:pt x="966" y="7202"/>
                      <a:pt x="986" y="7202"/>
                    </a:cubicBezTo>
                    <a:cubicBezTo>
                      <a:pt x="999" y="7202"/>
                      <a:pt x="1013" y="7200"/>
                      <a:pt x="1025" y="7196"/>
                    </a:cubicBezTo>
                    <a:lnTo>
                      <a:pt x="1530" y="7043"/>
                    </a:lnTo>
                    <a:cubicBezTo>
                      <a:pt x="1601" y="7023"/>
                      <a:pt x="1641" y="6949"/>
                      <a:pt x="1623" y="6879"/>
                    </a:cubicBezTo>
                    <a:cubicBezTo>
                      <a:pt x="1227" y="5210"/>
                      <a:pt x="652" y="2933"/>
                      <a:pt x="2157" y="1632"/>
                    </a:cubicBezTo>
                    <a:cubicBezTo>
                      <a:pt x="2667" y="1192"/>
                      <a:pt x="3340" y="936"/>
                      <a:pt x="4014" y="936"/>
                    </a:cubicBezTo>
                    <a:cubicBezTo>
                      <a:pt x="4069" y="936"/>
                      <a:pt x="4124" y="938"/>
                      <a:pt x="4179" y="941"/>
                    </a:cubicBezTo>
                    <a:cubicBezTo>
                      <a:pt x="5007" y="993"/>
                      <a:pt x="5745" y="1475"/>
                      <a:pt x="6296" y="2070"/>
                    </a:cubicBezTo>
                    <a:cubicBezTo>
                      <a:pt x="6358" y="2139"/>
                      <a:pt x="6419" y="2209"/>
                      <a:pt x="6477" y="2281"/>
                    </a:cubicBezTo>
                    <a:cubicBezTo>
                      <a:pt x="6684" y="2504"/>
                      <a:pt x="6864" y="2749"/>
                      <a:pt x="7017" y="3011"/>
                    </a:cubicBezTo>
                    <a:cubicBezTo>
                      <a:pt x="7169" y="3273"/>
                      <a:pt x="7297" y="3547"/>
                      <a:pt x="7413" y="3826"/>
                    </a:cubicBezTo>
                    <a:cubicBezTo>
                      <a:pt x="7563" y="4145"/>
                      <a:pt x="7702" y="4468"/>
                      <a:pt x="7838" y="4788"/>
                    </a:cubicBezTo>
                    <a:cubicBezTo>
                      <a:pt x="7856" y="4829"/>
                      <a:pt x="7910" y="4854"/>
                      <a:pt x="7957" y="4854"/>
                    </a:cubicBezTo>
                    <a:cubicBezTo>
                      <a:pt x="7968" y="4854"/>
                      <a:pt x="7979" y="4853"/>
                      <a:pt x="7989" y="4849"/>
                    </a:cubicBezTo>
                    <a:lnTo>
                      <a:pt x="8421" y="4708"/>
                    </a:lnTo>
                    <a:cubicBezTo>
                      <a:pt x="8440" y="4703"/>
                      <a:pt x="8457" y="4692"/>
                      <a:pt x="8472" y="4678"/>
                    </a:cubicBezTo>
                    <a:cubicBezTo>
                      <a:pt x="8710" y="4633"/>
                      <a:pt x="8796" y="4370"/>
                      <a:pt x="8746" y="4156"/>
                    </a:cubicBezTo>
                    <a:cubicBezTo>
                      <a:pt x="8718" y="4034"/>
                      <a:pt x="8653" y="3922"/>
                      <a:pt x="8597" y="3813"/>
                    </a:cubicBezTo>
                    <a:cubicBezTo>
                      <a:pt x="8528" y="3678"/>
                      <a:pt x="8459" y="3543"/>
                      <a:pt x="8390" y="3409"/>
                    </a:cubicBezTo>
                    <a:cubicBezTo>
                      <a:pt x="8121" y="2894"/>
                      <a:pt x="7837" y="2385"/>
                      <a:pt x="7495" y="1916"/>
                    </a:cubicBezTo>
                    <a:cubicBezTo>
                      <a:pt x="6881" y="1078"/>
                      <a:pt x="6049" y="339"/>
                      <a:pt x="5017" y="89"/>
                    </a:cubicBezTo>
                    <a:cubicBezTo>
                      <a:pt x="4766" y="28"/>
                      <a:pt x="4510" y="1"/>
                      <a:pt x="42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39" name="Google Shape;6839;p64"/>
              <p:cNvSpPr/>
              <p:nvPr/>
            </p:nvSpPr>
            <p:spPr>
              <a:xfrm>
                <a:off x="2032800" y="461025"/>
                <a:ext cx="23400" cy="38675"/>
              </a:xfrm>
              <a:custGeom>
                <a:avLst/>
                <a:gdLst/>
                <a:ahLst/>
                <a:cxnLst/>
                <a:rect l="l" t="t" r="r" b="b"/>
                <a:pathLst>
                  <a:path w="936" h="1547" extrusionOk="0">
                    <a:moveTo>
                      <a:pt x="0" y="1"/>
                    </a:moveTo>
                    <a:lnTo>
                      <a:pt x="0" y="1"/>
                    </a:lnTo>
                    <a:cubicBezTo>
                      <a:pt x="383" y="468"/>
                      <a:pt x="678" y="999"/>
                      <a:pt x="936" y="1547"/>
                    </a:cubicBezTo>
                    <a:cubicBezTo>
                      <a:pt x="820" y="1267"/>
                      <a:pt x="692" y="993"/>
                      <a:pt x="540" y="732"/>
                    </a:cubicBezTo>
                    <a:cubicBezTo>
                      <a:pt x="387" y="470"/>
                      <a:pt x="207" y="224"/>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0" name="Google Shape;6840;p64"/>
              <p:cNvSpPr/>
              <p:nvPr/>
            </p:nvSpPr>
            <p:spPr>
              <a:xfrm>
                <a:off x="1609925" y="523325"/>
                <a:ext cx="161425" cy="115000"/>
              </a:xfrm>
              <a:custGeom>
                <a:avLst/>
                <a:gdLst/>
                <a:ahLst/>
                <a:cxnLst/>
                <a:rect l="l" t="t" r="r" b="b"/>
                <a:pathLst>
                  <a:path w="6457" h="4600" extrusionOk="0">
                    <a:moveTo>
                      <a:pt x="2825" y="0"/>
                    </a:moveTo>
                    <a:cubicBezTo>
                      <a:pt x="2390" y="0"/>
                      <a:pt x="1955" y="97"/>
                      <a:pt x="1563" y="297"/>
                    </a:cubicBezTo>
                    <a:cubicBezTo>
                      <a:pt x="823" y="675"/>
                      <a:pt x="362" y="1415"/>
                      <a:pt x="181" y="2209"/>
                    </a:cubicBezTo>
                    <a:cubicBezTo>
                      <a:pt x="0" y="3003"/>
                      <a:pt x="92" y="3810"/>
                      <a:pt x="261" y="4599"/>
                    </a:cubicBezTo>
                    <a:cubicBezTo>
                      <a:pt x="577" y="4587"/>
                      <a:pt x="891" y="4576"/>
                      <a:pt x="1207" y="4563"/>
                    </a:cubicBezTo>
                    <a:cubicBezTo>
                      <a:pt x="1099" y="4095"/>
                      <a:pt x="1034" y="3619"/>
                      <a:pt x="1013" y="3139"/>
                    </a:cubicBezTo>
                    <a:cubicBezTo>
                      <a:pt x="987" y="2548"/>
                      <a:pt x="1047" y="1883"/>
                      <a:pt x="1472" y="1430"/>
                    </a:cubicBezTo>
                    <a:cubicBezTo>
                      <a:pt x="1776" y="1105"/>
                      <a:pt x="2222" y="917"/>
                      <a:pt x="2668" y="917"/>
                    </a:cubicBezTo>
                    <a:cubicBezTo>
                      <a:pt x="2738" y="917"/>
                      <a:pt x="2809" y="922"/>
                      <a:pt x="2878" y="931"/>
                    </a:cubicBezTo>
                    <a:cubicBezTo>
                      <a:pt x="3468" y="1013"/>
                      <a:pt x="3915" y="1459"/>
                      <a:pt x="4243" y="1925"/>
                    </a:cubicBezTo>
                    <a:cubicBezTo>
                      <a:pt x="4686" y="2552"/>
                      <a:pt x="5041" y="3252"/>
                      <a:pt x="5330" y="3961"/>
                    </a:cubicBezTo>
                    <a:cubicBezTo>
                      <a:pt x="5355" y="4021"/>
                      <a:pt x="5400" y="4057"/>
                      <a:pt x="5461" y="4057"/>
                    </a:cubicBezTo>
                    <a:cubicBezTo>
                      <a:pt x="5471" y="4057"/>
                      <a:pt x="5483" y="4056"/>
                      <a:pt x="5495" y="4054"/>
                    </a:cubicBezTo>
                    <a:lnTo>
                      <a:pt x="6194" y="3916"/>
                    </a:lnTo>
                    <a:cubicBezTo>
                      <a:pt x="6234" y="3911"/>
                      <a:pt x="6268" y="3885"/>
                      <a:pt x="6283" y="3848"/>
                    </a:cubicBezTo>
                    <a:cubicBezTo>
                      <a:pt x="6357" y="3805"/>
                      <a:pt x="6406" y="3720"/>
                      <a:pt x="6423" y="3629"/>
                    </a:cubicBezTo>
                    <a:cubicBezTo>
                      <a:pt x="6457" y="3447"/>
                      <a:pt x="6387" y="3285"/>
                      <a:pt x="6323" y="3118"/>
                    </a:cubicBezTo>
                    <a:cubicBezTo>
                      <a:pt x="6265" y="2963"/>
                      <a:pt x="6204" y="2808"/>
                      <a:pt x="6140" y="2654"/>
                    </a:cubicBezTo>
                    <a:cubicBezTo>
                      <a:pt x="5882" y="2107"/>
                      <a:pt x="5588" y="1576"/>
                      <a:pt x="5205" y="1110"/>
                    </a:cubicBezTo>
                    <a:cubicBezTo>
                      <a:pt x="4849" y="726"/>
                      <a:pt x="4420" y="413"/>
                      <a:pt x="3929" y="216"/>
                    </a:cubicBezTo>
                    <a:cubicBezTo>
                      <a:pt x="3579" y="73"/>
                      <a:pt x="3202" y="0"/>
                      <a:pt x="28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1" name="Google Shape;6841;p64"/>
              <p:cNvSpPr/>
              <p:nvPr/>
            </p:nvSpPr>
            <p:spPr>
              <a:xfrm>
                <a:off x="1630525" y="549825"/>
                <a:ext cx="114200" cy="87425"/>
              </a:xfrm>
              <a:custGeom>
                <a:avLst/>
                <a:gdLst/>
                <a:ahLst/>
                <a:cxnLst/>
                <a:rect l="l" t="t" r="r" b="b"/>
                <a:pathLst>
                  <a:path w="4568" h="3497" extrusionOk="0">
                    <a:moveTo>
                      <a:pt x="1814" y="1"/>
                    </a:moveTo>
                    <a:cubicBezTo>
                      <a:pt x="1396" y="1"/>
                      <a:pt x="1002" y="180"/>
                      <a:pt x="728" y="512"/>
                    </a:cubicBezTo>
                    <a:cubicBezTo>
                      <a:pt x="0" y="1395"/>
                      <a:pt x="278" y="2477"/>
                      <a:pt x="533" y="3497"/>
                    </a:cubicBezTo>
                    <a:cubicBezTo>
                      <a:pt x="851" y="3484"/>
                      <a:pt x="1169" y="3471"/>
                      <a:pt x="1487" y="3457"/>
                    </a:cubicBezTo>
                    <a:cubicBezTo>
                      <a:pt x="1330" y="2978"/>
                      <a:pt x="1223" y="2484"/>
                      <a:pt x="1166" y="1983"/>
                    </a:cubicBezTo>
                    <a:cubicBezTo>
                      <a:pt x="1111" y="1500"/>
                      <a:pt x="1022" y="709"/>
                      <a:pt x="1690" y="640"/>
                    </a:cubicBezTo>
                    <a:cubicBezTo>
                      <a:pt x="1723" y="636"/>
                      <a:pt x="1755" y="635"/>
                      <a:pt x="1786" y="635"/>
                    </a:cubicBezTo>
                    <a:cubicBezTo>
                      <a:pt x="2309" y="635"/>
                      <a:pt x="2657" y="1092"/>
                      <a:pt x="2885" y="1520"/>
                    </a:cubicBezTo>
                    <a:cubicBezTo>
                      <a:pt x="3034" y="1799"/>
                      <a:pt x="3162" y="2090"/>
                      <a:pt x="3298" y="2375"/>
                    </a:cubicBezTo>
                    <a:lnTo>
                      <a:pt x="3520" y="2841"/>
                    </a:lnTo>
                    <a:cubicBezTo>
                      <a:pt x="3579" y="2963"/>
                      <a:pt x="3633" y="3089"/>
                      <a:pt x="3720" y="3193"/>
                    </a:cubicBezTo>
                    <a:cubicBezTo>
                      <a:pt x="3771" y="3256"/>
                      <a:pt x="3836" y="3305"/>
                      <a:pt x="3910" y="3337"/>
                    </a:cubicBezTo>
                    <a:lnTo>
                      <a:pt x="3950" y="3335"/>
                    </a:lnTo>
                    <a:lnTo>
                      <a:pt x="4284" y="3317"/>
                    </a:lnTo>
                    <a:cubicBezTo>
                      <a:pt x="4293" y="3310"/>
                      <a:pt x="4303" y="3303"/>
                      <a:pt x="4313" y="3297"/>
                    </a:cubicBezTo>
                    <a:cubicBezTo>
                      <a:pt x="4568" y="3104"/>
                      <a:pt x="4353" y="2789"/>
                      <a:pt x="4254" y="2570"/>
                    </a:cubicBezTo>
                    <a:cubicBezTo>
                      <a:pt x="3999" y="2008"/>
                      <a:pt x="3768" y="1415"/>
                      <a:pt x="3397" y="916"/>
                    </a:cubicBezTo>
                    <a:cubicBezTo>
                      <a:pt x="3068" y="474"/>
                      <a:pt x="2607" y="110"/>
                      <a:pt x="2051" y="20"/>
                    </a:cubicBezTo>
                    <a:cubicBezTo>
                      <a:pt x="1972" y="7"/>
                      <a:pt x="1893" y="1"/>
                      <a:pt x="18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2" name="Google Shape;6842;p64"/>
              <p:cNvSpPr/>
              <p:nvPr/>
            </p:nvSpPr>
            <p:spPr>
              <a:xfrm>
                <a:off x="1579825" y="494075"/>
                <a:ext cx="218225" cy="145225"/>
              </a:xfrm>
              <a:custGeom>
                <a:avLst/>
                <a:gdLst/>
                <a:ahLst/>
                <a:cxnLst/>
                <a:rect l="l" t="t" r="r" b="b"/>
                <a:pathLst>
                  <a:path w="8729" h="5809" extrusionOk="0">
                    <a:moveTo>
                      <a:pt x="4187" y="1"/>
                    </a:moveTo>
                    <a:cubicBezTo>
                      <a:pt x="3870" y="1"/>
                      <a:pt x="3553" y="42"/>
                      <a:pt x="3242" y="112"/>
                    </a:cubicBezTo>
                    <a:cubicBezTo>
                      <a:pt x="2729" y="228"/>
                      <a:pt x="2224" y="415"/>
                      <a:pt x="1772" y="688"/>
                    </a:cubicBezTo>
                    <a:cubicBezTo>
                      <a:pt x="1321" y="961"/>
                      <a:pt x="931" y="1324"/>
                      <a:pt x="651" y="1770"/>
                    </a:cubicBezTo>
                    <a:cubicBezTo>
                      <a:pt x="377" y="2205"/>
                      <a:pt x="212" y="2705"/>
                      <a:pt x="135" y="3211"/>
                    </a:cubicBezTo>
                    <a:cubicBezTo>
                      <a:pt x="1" y="4089"/>
                      <a:pt x="124" y="4958"/>
                      <a:pt x="336" y="5808"/>
                    </a:cubicBezTo>
                    <a:cubicBezTo>
                      <a:pt x="659" y="5798"/>
                      <a:pt x="982" y="5787"/>
                      <a:pt x="1305" y="5775"/>
                    </a:cubicBezTo>
                    <a:cubicBezTo>
                      <a:pt x="1010" y="4307"/>
                      <a:pt x="896" y="2662"/>
                      <a:pt x="2089" y="1632"/>
                    </a:cubicBezTo>
                    <a:cubicBezTo>
                      <a:pt x="2597" y="1192"/>
                      <a:pt x="3269" y="936"/>
                      <a:pt x="3942" y="936"/>
                    </a:cubicBezTo>
                    <a:cubicBezTo>
                      <a:pt x="3998" y="936"/>
                      <a:pt x="4054" y="938"/>
                      <a:pt x="4110" y="941"/>
                    </a:cubicBezTo>
                    <a:cubicBezTo>
                      <a:pt x="4938" y="993"/>
                      <a:pt x="5677" y="1475"/>
                      <a:pt x="6227" y="2070"/>
                    </a:cubicBezTo>
                    <a:cubicBezTo>
                      <a:pt x="6290" y="2138"/>
                      <a:pt x="6350" y="2208"/>
                      <a:pt x="6409" y="2280"/>
                    </a:cubicBezTo>
                    <a:cubicBezTo>
                      <a:pt x="6615" y="2503"/>
                      <a:pt x="6797" y="2749"/>
                      <a:pt x="6949" y="3011"/>
                    </a:cubicBezTo>
                    <a:cubicBezTo>
                      <a:pt x="7101" y="3272"/>
                      <a:pt x="7228" y="3546"/>
                      <a:pt x="7344" y="3826"/>
                    </a:cubicBezTo>
                    <a:cubicBezTo>
                      <a:pt x="7495" y="4143"/>
                      <a:pt x="7633" y="4468"/>
                      <a:pt x="7769" y="4787"/>
                    </a:cubicBezTo>
                    <a:cubicBezTo>
                      <a:pt x="7787" y="4828"/>
                      <a:pt x="7841" y="4853"/>
                      <a:pt x="7887" y="4853"/>
                    </a:cubicBezTo>
                    <a:cubicBezTo>
                      <a:pt x="7899" y="4853"/>
                      <a:pt x="7910" y="4852"/>
                      <a:pt x="7920" y="4848"/>
                    </a:cubicBezTo>
                    <a:lnTo>
                      <a:pt x="8352" y="4708"/>
                    </a:lnTo>
                    <a:cubicBezTo>
                      <a:pt x="8371" y="4702"/>
                      <a:pt x="8389" y="4692"/>
                      <a:pt x="8403" y="4678"/>
                    </a:cubicBezTo>
                    <a:cubicBezTo>
                      <a:pt x="8641" y="4631"/>
                      <a:pt x="8728" y="4369"/>
                      <a:pt x="8677" y="4155"/>
                    </a:cubicBezTo>
                    <a:cubicBezTo>
                      <a:pt x="8650" y="4034"/>
                      <a:pt x="8585" y="3922"/>
                      <a:pt x="8529" y="3813"/>
                    </a:cubicBezTo>
                    <a:cubicBezTo>
                      <a:pt x="8459" y="3678"/>
                      <a:pt x="8390" y="3543"/>
                      <a:pt x="8321" y="3409"/>
                    </a:cubicBezTo>
                    <a:cubicBezTo>
                      <a:pt x="8052" y="2894"/>
                      <a:pt x="7768" y="2385"/>
                      <a:pt x="7426" y="1917"/>
                    </a:cubicBezTo>
                    <a:cubicBezTo>
                      <a:pt x="6813" y="1078"/>
                      <a:pt x="5980" y="339"/>
                      <a:pt x="4948" y="89"/>
                    </a:cubicBezTo>
                    <a:cubicBezTo>
                      <a:pt x="4697" y="28"/>
                      <a:pt x="4443" y="1"/>
                      <a:pt x="4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3" name="Google Shape;6843;p64"/>
              <p:cNvSpPr/>
              <p:nvPr/>
            </p:nvSpPr>
            <p:spPr>
              <a:xfrm>
                <a:off x="1740025" y="551050"/>
                <a:ext cx="23425" cy="38650"/>
              </a:xfrm>
              <a:custGeom>
                <a:avLst/>
                <a:gdLst/>
                <a:ahLst/>
                <a:cxnLst/>
                <a:rect l="l" t="t" r="r" b="b"/>
                <a:pathLst>
                  <a:path w="937" h="1546" extrusionOk="0">
                    <a:moveTo>
                      <a:pt x="1" y="1"/>
                    </a:moveTo>
                    <a:lnTo>
                      <a:pt x="1" y="1"/>
                    </a:lnTo>
                    <a:cubicBezTo>
                      <a:pt x="384" y="467"/>
                      <a:pt x="678" y="998"/>
                      <a:pt x="936" y="1545"/>
                    </a:cubicBezTo>
                    <a:cubicBezTo>
                      <a:pt x="820" y="1267"/>
                      <a:pt x="693" y="993"/>
                      <a:pt x="541" y="731"/>
                    </a:cubicBezTo>
                    <a:cubicBezTo>
                      <a:pt x="389" y="469"/>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4" name="Google Shape;6844;p64"/>
              <p:cNvSpPr/>
              <p:nvPr/>
            </p:nvSpPr>
            <p:spPr>
              <a:xfrm>
                <a:off x="1339425" y="462575"/>
                <a:ext cx="162975" cy="137625"/>
              </a:xfrm>
              <a:custGeom>
                <a:avLst/>
                <a:gdLst/>
                <a:ahLst/>
                <a:cxnLst/>
                <a:rect l="l" t="t" r="r" b="b"/>
                <a:pathLst>
                  <a:path w="6519" h="5505" extrusionOk="0">
                    <a:moveTo>
                      <a:pt x="2888" y="0"/>
                    </a:moveTo>
                    <a:cubicBezTo>
                      <a:pt x="2453" y="0"/>
                      <a:pt x="2018" y="98"/>
                      <a:pt x="1626" y="297"/>
                    </a:cubicBezTo>
                    <a:cubicBezTo>
                      <a:pt x="886" y="674"/>
                      <a:pt x="425" y="1414"/>
                      <a:pt x="244" y="2209"/>
                    </a:cubicBezTo>
                    <a:cubicBezTo>
                      <a:pt x="1" y="3277"/>
                      <a:pt x="250" y="4371"/>
                      <a:pt x="522" y="5408"/>
                    </a:cubicBezTo>
                    <a:cubicBezTo>
                      <a:pt x="539" y="5474"/>
                      <a:pt x="590" y="5503"/>
                      <a:pt x="643" y="5503"/>
                    </a:cubicBezTo>
                    <a:cubicBezTo>
                      <a:pt x="659" y="5503"/>
                      <a:pt x="675" y="5500"/>
                      <a:pt x="691" y="5495"/>
                    </a:cubicBezTo>
                    <a:cubicBezTo>
                      <a:pt x="706" y="5501"/>
                      <a:pt x="722" y="5504"/>
                      <a:pt x="739" y="5504"/>
                    </a:cubicBezTo>
                    <a:cubicBezTo>
                      <a:pt x="748" y="5504"/>
                      <a:pt x="757" y="5503"/>
                      <a:pt x="766" y="5501"/>
                    </a:cubicBezTo>
                    <a:lnTo>
                      <a:pt x="1357" y="5387"/>
                    </a:lnTo>
                    <a:cubicBezTo>
                      <a:pt x="1426" y="5375"/>
                      <a:pt x="1471" y="5288"/>
                      <a:pt x="1450" y="5224"/>
                    </a:cubicBezTo>
                    <a:cubicBezTo>
                      <a:pt x="1237" y="4549"/>
                      <a:pt x="1104" y="3847"/>
                      <a:pt x="1074" y="3139"/>
                    </a:cubicBezTo>
                    <a:cubicBezTo>
                      <a:pt x="1049" y="2548"/>
                      <a:pt x="1108" y="1882"/>
                      <a:pt x="1533" y="1428"/>
                    </a:cubicBezTo>
                    <a:cubicBezTo>
                      <a:pt x="1837" y="1104"/>
                      <a:pt x="2284" y="916"/>
                      <a:pt x="2730" y="916"/>
                    </a:cubicBezTo>
                    <a:cubicBezTo>
                      <a:pt x="2800" y="916"/>
                      <a:pt x="2870" y="921"/>
                      <a:pt x="2940" y="931"/>
                    </a:cubicBezTo>
                    <a:cubicBezTo>
                      <a:pt x="3530" y="1013"/>
                      <a:pt x="3977" y="1459"/>
                      <a:pt x="4305" y="1925"/>
                    </a:cubicBezTo>
                    <a:cubicBezTo>
                      <a:pt x="4748" y="2552"/>
                      <a:pt x="5103" y="3252"/>
                      <a:pt x="5392" y="3961"/>
                    </a:cubicBezTo>
                    <a:cubicBezTo>
                      <a:pt x="5417" y="4020"/>
                      <a:pt x="5462" y="4057"/>
                      <a:pt x="5522" y="4057"/>
                    </a:cubicBezTo>
                    <a:cubicBezTo>
                      <a:pt x="5533" y="4057"/>
                      <a:pt x="5545" y="4056"/>
                      <a:pt x="5557" y="4053"/>
                    </a:cubicBezTo>
                    <a:lnTo>
                      <a:pt x="6256" y="3916"/>
                    </a:lnTo>
                    <a:cubicBezTo>
                      <a:pt x="6296" y="3911"/>
                      <a:pt x="6330" y="3884"/>
                      <a:pt x="6345" y="3848"/>
                    </a:cubicBezTo>
                    <a:cubicBezTo>
                      <a:pt x="6419" y="3804"/>
                      <a:pt x="6468" y="3719"/>
                      <a:pt x="6485" y="3629"/>
                    </a:cubicBezTo>
                    <a:cubicBezTo>
                      <a:pt x="6519" y="3446"/>
                      <a:pt x="6449" y="3285"/>
                      <a:pt x="6385" y="3118"/>
                    </a:cubicBezTo>
                    <a:cubicBezTo>
                      <a:pt x="6326" y="2962"/>
                      <a:pt x="6266" y="2807"/>
                      <a:pt x="6202" y="2654"/>
                    </a:cubicBezTo>
                    <a:cubicBezTo>
                      <a:pt x="5944" y="2107"/>
                      <a:pt x="5649" y="1575"/>
                      <a:pt x="5266" y="1108"/>
                    </a:cubicBezTo>
                    <a:cubicBezTo>
                      <a:pt x="4911" y="726"/>
                      <a:pt x="4482" y="414"/>
                      <a:pt x="3992" y="215"/>
                    </a:cubicBezTo>
                    <a:cubicBezTo>
                      <a:pt x="3642" y="73"/>
                      <a:pt x="3265" y="0"/>
                      <a:pt x="28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5" name="Google Shape;6845;p64"/>
              <p:cNvSpPr/>
              <p:nvPr/>
            </p:nvSpPr>
            <p:spPr>
              <a:xfrm>
                <a:off x="1357075" y="489075"/>
                <a:ext cx="118700" cy="108375"/>
              </a:xfrm>
              <a:custGeom>
                <a:avLst/>
                <a:gdLst/>
                <a:ahLst/>
                <a:cxnLst/>
                <a:rect l="l" t="t" r="r" b="b"/>
                <a:pathLst>
                  <a:path w="4748" h="4335" extrusionOk="0">
                    <a:moveTo>
                      <a:pt x="1994" y="1"/>
                    </a:moveTo>
                    <a:cubicBezTo>
                      <a:pt x="1576" y="1"/>
                      <a:pt x="1181" y="180"/>
                      <a:pt x="907" y="512"/>
                    </a:cubicBezTo>
                    <a:cubicBezTo>
                      <a:pt x="1" y="1613"/>
                      <a:pt x="657" y="3024"/>
                      <a:pt x="883" y="4238"/>
                    </a:cubicBezTo>
                    <a:cubicBezTo>
                      <a:pt x="896" y="4305"/>
                      <a:pt x="944" y="4334"/>
                      <a:pt x="996" y="4334"/>
                    </a:cubicBezTo>
                    <a:cubicBezTo>
                      <a:pt x="1020" y="4334"/>
                      <a:pt x="1045" y="4328"/>
                      <a:pt x="1067" y="4316"/>
                    </a:cubicBezTo>
                    <a:cubicBezTo>
                      <a:pt x="1080" y="4320"/>
                      <a:pt x="1093" y="4322"/>
                      <a:pt x="1105" y="4322"/>
                    </a:cubicBezTo>
                    <a:cubicBezTo>
                      <a:pt x="1129" y="4322"/>
                      <a:pt x="1152" y="4315"/>
                      <a:pt x="1172" y="4302"/>
                    </a:cubicBezTo>
                    <a:cubicBezTo>
                      <a:pt x="1345" y="4196"/>
                      <a:pt x="1536" y="4118"/>
                      <a:pt x="1735" y="4073"/>
                    </a:cubicBezTo>
                    <a:cubicBezTo>
                      <a:pt x="1800" y="4059"/>
                      <a:pt x="1854" y="3975"/>
                      <a:pt x="1828" y="3909"/>
                    </a:cubicBezTo>
                    <a:cubicBezTo>
                      <a:pt x="1587" y="3291"/>
                      <a:pt x="1419" y="2642"/>
                      <a:pt x="1345" y="1982"/>
                    </a:cubicBezTo>
                    <a:cubicBezTo>
                      <a:pt x="1291" y="1498"/>
                      <a:pt x="1202" y="707"/>
                      <a:pt x="1870" y="638"/>
                    </a:cubicBezTo>
                    <a:cubicBezTo>
                      <a:pt x="1902" y="635"/>
                      <a:pt x="1934" y="633"/>
                      <a:pt x="1965" y="633"/>
                    </a:cubicBezTo>
                    <a:cubicBezTo>
                      <a:pt x="2488" y="633"/>
                      <a:pt x="2837" y="1090"/>
                      <a:pt x="3065" y="1519"/>
                    </a:cubicBezTo>
                    <a:cubicBezTo>
                      <a:pt x="3213" y="1798"/>
                      <a:pt x="3342" y="2088"/>
                      <a:pt x="3478" y="2374"/>
                    </a:cubicBezTo>
                    <a:lnTo>
                      <a:pt x="3700" y="2839"/>
                    </a:lnTo>
                    <a:cubicBezTo>
                      <a:pt x="3759" y="2961"/>
                      <a:pt x="3813" y="3088"/>
                      <a:pt x="3900" y="3193"/>
                    </a:cubicBezTo>
                    <a:cubicBezTo>
                      <a:pt x="3993" y="3304"/>
                      <a:pt x="4127" y="3374"/>
                      <a:pt x="4262" y="3374"/>
                    </a:cubicBezTo>
                    <a:cubicBezTo>
                      <a:pt x="4341" y="3374"/>
                      <a:pt x="4421" y="3350"/>
                      <a:pt x="4493" y="3295"/>
                    </a:cubicBezTo>
                    <a:cubicBezTo>
                      <a:pt x="4748" y="3103"/>
                      <a:pt x="4533" y="2788"/>
                      <a:pt x="4434" y="2569"/>
                    </a:cubicBezTo>
                    <a:cubicBezTo>
                      <a:pt x="4179" y="2008"/>
                      <a:pt x="3948" y="1414"/>
                      <a:pt x="3577" y="916"/>
                    </a:cubicBezTo>
                    <a:cubicBezTo>
                      <a:pt x="3247" y="474"/>
                      <a:pt x="2787" y="110"/>
                      <a:pt x="2231" y="20"/>
                    </a:cubicBezTo>
                    <a:cubicBezTo>
                      <a:pt x="2152" y="7"/>
                      <a:pt x="2073" y="1"/>
                      <a:pt x="1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6" name="Google Shape;6846;p64"/>
              <p:cNvSpPr/>
              <p:nvPr/>
            </p:nvSpPr>
            <p:spPr>
              <a:xfrm>
                <a:off x="1309175" y="433300"/>
                <a:ext cx="219925" cy="180075"/>
              </a:xfrm>
              <a:custGeom>
                <a:avLst/>
                <a:gdLst/>
                <a:ahLst/>
                <a:cxnLst/>
                <a:rect l="l" t="t" r="r" b="b"/>
                <a:pathLst>
                  <a:path w="8797" h="7203" extrusionOk="0">
                    <a:moveTo>
                      <a:pt x="4256" y="1"/>
                    </a:moveTo>
                    <a:cubicBezTo>
                      <a:pt x="3939" y="1"/>
                      <a:pt x="3622" y="42"/>
                      <a:pt x="3311" y="113"/>
                    </a:cubicBezTo>
                    <a:cubicBezTo>
                      <a:pt x="2798" y="228"/>
                      <a:pt x="2292" y="416"/>
                      <a:pt x="1841" y="689"/>
                    </a:cubicBezTo>
                    <a:cubicBezTo>
                      <a:pt x="1389" y="961"/>
                      <a:pt x="999" y="1323"/>
                      <a:pt x="719" y="1771"/>
                    </a:cubicBezTo>
                    <a:cubicBezTo>
                      <a:pt x="446" y="2206"/>
                      <a:pt x="280" y="2706"/>
                      <a:pt x="203" y="3212"/>
                    </a:cubicBezTo>
                    <a:cubicBezTo>
                      <a:pt x="1" y="4537"/>
                      <a:pt x="387" y="5841"/>
                      <a:pt x="772" y="7098"/>
                    </a:cubicBezTo>
                    <a:cubicBezTo>
                      <a:pt x="791" y="7162"/>
                      <a:pt x="843" y="7190"/>
                      <a:pt x="896" y="7190"/>
                    </a:cubicBezTo>
                    <a:cubicBezTo>
                      <a:pt x="907" y="7190"/>
                      <a:pt x="917" y="7189"/>
                      <a:pt x="928" y="7187"/>
                    </a:cubicBezTo>
                    <a:cubicBezTo>
                      <a:pt x="946" y="7197"/>
                      <a:pt x="966" y="7202"/>
                      <a:pt x="985" y="7202"/>
                    </a:cubicBezTo>
                    <a:cubicBezTo>
                      <a:pt x="999" y="7202"/>
                      <a:pt x="1012" y="7200"/>
                      <a:pt x="1025" y="7195"/>
                    </a:cubicBezTo>
                    <a:lnTo>
                      <a:pt x="1530" y="7043"/>
                    </a:lnTo>
                    <a:cubicBezTo>
                      <a:pt x="1600" y="7022"/>
                      <a:pt x="1641" y="6950"/>
                      <a:pt x="1623" y="6879"/>
                    </a:cubicBezTo>
                    <a:cubicBezTo>
                      <a:pt x="1228" y="5210"/>
                      <a:pt x="652" y="2933"/>
                      <a:pt x="2157" y="1633"/>
                    </a:cubicBezTo>
                    <a:cubicBezTo>
                      <a:pt x="2665" y="1192"/>
                      <a:pt x="3337" y="936"/>
                      <a:pt x="4010" y="936"/>
                    </a:cubicBezTo>
                    <a:cubicBezTo>
                      <a:pt x="4067" y="936"/>
                      <a:pt x="4123" y="938"/>
                      <a:pt x="4179" y="942"/>
                    </a:cubicBezTo>
                    <a:cubicBezTo>
                      <a:pt x="5007" y="993"/>
                      <a:pt x="5745" y="1474"/>
                      <a:pt x="6296" y="2071"/>
                    </a:cubicBezTo>
                    <a:cubicBezTo>
                      <a:pt x="6358" y="2139"/>
                      <a:pt x="6419" y="2209"/>
                      <a:pt x="6478" y="2280"/>
                    </a:cubicBezTo>
                    <a:cubicBezTo>
                      <a:pt x="6684" y="2504"/>
                      <a:pt x="6865" y="2749"/>
                      <a:pt x="7018" y="3012"/>
                    </a:cubicBezTo>
                    <a:cubicBezTo>
                      <a:pt x="7170" y="3272"/>
                      <a:pt x="7296" y="3547"/>
                      <a:pt x="7413" y="3826"/>
                    </a:cubicBezTo>
                    <a:cubicBezTo>
                      <a:pt x="7563" y="4144"/>
                      <a:pt x="7701" y="4467"/>
                      <a:pt x="7838" y="4787"/>
                    </a:cubicBezTo>
                    <a:cubicBezTo>
                      <a:pt x="7855" y="4829"/>
                      <a:pt x="7909" y="4854"/>
                      <a:pt x="7955" y="4854"/>
                    </a:cubicBezTo>
                    <a:cubicBezTo>
                      <a:pt x="7967" y="4854"/>
                      <a:pt x="7979" y="4852"/>
                      <a:pt x="7989" y="4849"/>
                    </a:cubicBezTo>
                    <a:lnTo>
                      <a:pt x="8420" y="4709"/>
                    </a:lnTo>
                    <a:cubicBezTo>
                      <a:pt x="8439" y="4702"/>
                      <a:pt x="8457" y="4693"/>
                      <a:pt x="8472" y="4679"/>
                    </a:cubicBezTo>
                    <a:cubicBezTo>
                      <a:pt x="8710" y="4632"/>
                      <a:pt x="8796" y="4369"/>
                      <a:pt x="8746" y="4156"/>
                    </a:cubicBezTo>
                    <a:cubicBezTo>
                      <a:pt x="8718" y="4035"/>
                      <a:pt x="8653" y="3922"/>
                      <a:pt x="8596" y="3812"/>
                    </a:cubicBezTo>
                    <a:cubicBezTo>
                      <a:pt x="8528" y="3677"/>
                      <a:pt x="8459" y="3542"/>
                      <a:pt x="8389" y="3408"/>
                    </a:cubicBezTo>
                    <a:cubicBezTo>
                      <a:pt x="8121" y="2894"/>
                      <a:pt x="7837" y="2386"/>
                      <a:pt x="7494" y="1917"/>
                    </a:cubicBezTo>
                    <a:cubicBezTo>
                      <a:pt x="6882" y="1079"/>
                      <a:pt x="6048" y="339"/>
                      <a:pt x="5017" y="89"/>
                    </a:cubicBezTo>
                    <a:cubicBezTo>
                      <a:pt x="4766" y="28"/>
                      <a:pt x="4511" y="1"/>
                      <a:pt x="4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7" name="Google Shape;6847;p64"/>
              <p:cNvSpPr/>
              <p:nvPr/>
            </p:nvSpPr>
            <p:spPr>
              <a:xfrm>
                <a:off x="1471100" y="490300"/>
                <a:ext cx="23425" cy="38650"/>
              </a:xfrm>
              <a:custGeom>
                <a:avLst/>
                <a:gdLst/>
                <a:ahLst/>
                <a:cxnLst/>
                <a:rect l="l" t="t" r="r" b="b"/>
                <a:pathLst>
                  <a:path w="937" h="1546" extrusionOk="0">
                    <a:moveTo>
                      <a:pt x="1" y="0"/>
                    </a:moveTo>
                    <a:cubicBezTo>
                      <a:pt x="384" y="467"/>
                      <a:pt x="678" y="998"/>
                      <a:pt x="936" y="1545"/>
                    </a:cubicBezTo>
                    <a:cubicBezTo>
                      <a:pt x="820" y="1267"/>
                      <a:pt x="693" y="992"/>
                      <a:pt x="541" y="731"/>
                    </a:cubicBezTo>
                    <a:cubicBezTo>
                      <a:pt x="388" y="468"/>
                      <a:pt x="207" y="224"/>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8" name="Google Shape;6848;p64"/>
              <p:cNvSpPr/>
              <p:nvPr/>
            </p:nvSpPr>
            <p:spPr>
              <a:xfrm>
                <a:off x="1689625" y="327375"/>
                <a:ext cx="163000" cy="137600"/>
              </a:xfrm>
              <a:custGeom>
                <a:avLst/>
                <a:gdLst/>
                <a:ahLst/>
                <a:cxnLst/>
                <a:rect l="l" t="t" r="r" b="b"/>
                <a:pathLst>
                  <a:path w="6520" h="5504" extrusionOk="0">
                    <a:moveTo>
                      <a:pt x="2888" y="1"/>
                    </a:moveTo>
                    <a:cubicBezTo>
                      <a:pt x="2453" y="1"/>
                      <a:pt x="2018" y="97"/>
                      <a:pt x="1626" y="297"/>
                    </a:cubicBezTo>
                    <a:cubicBezTo>
                      <a:pt x="886" y="674"/>
                      <a:pt x="425" y="1415"/>
                      <a:pt x="244" y="2209"/>
                    </a:cubicBezTo>
                    <a:cubicBezTo>
                      <a:pt x="1" y="3278"/>
                      <a:pt x="250" y="4371"/>
                      <a:pt x="522" y="5408"/>
                    </a:cubicBezTo>
                    <a:cubicBezTo>
                      <a:pt x="539" y="5475"/>
                      <a:pt x="590" y="5503"/>
                      <a:pt x="643" y="5503"/>
                    </a:cubicBezTo>
                    <a:cubicBezTo>
                      <a:pt x="659" y="5503"/>
                      <a:pt x="675" y="5501"/>
                      <a:pt x="690" y="5496"/>
                    </a:cubicBezTo>
                    <a:cubicBezTo>
                      <a:pt x="705" y="5501"/>
                      <a:pt x="722" y="5504"/>
                      <a:pt x="738" y="5504"/>
                    </a:cubicBezTo>
                    <a:cubicBezTo>
                      <a:pt x="747" y="5504"/>
                      <a:pt x="757" y="5503"/>
                      <a:pt x="766" y="5501"/>
                    </a:cubicBezTo>
                    <a:lnTo>
                      <a:pt x="1357" y="5388"/>
                    </a:lnTo>
                    <a:cubicBezTo>
                      <a:pt x="1427" y="5374"/>
                      <a:pt x="1471" y="5288"/>
                      <a:pt x="1450" y="5223"/>
                    </a:cubicBezTo>
                    <a:cubicBezTo>
                      <a:pt x="1237" y="4548"/>
                      <a:pt x="1103" y="3847"/>
                      <a:pt x="1074" y="3139"/>
                    </a:cubicBezTo>
                    <a:cubicBezTo>
                      <a:pt x="1049" y="2547"/>
                      <a:pt x="1109" y="1882"/>
                      <a:pt x="1533" y="1429"/>
                    </a:cubicBezTo>
                    <a:cubicBezTo>
                      <a:pt x="1837" y="1105"/>
                      <a:pt x="2283" y="917"/>
                      <a:pt x="2728" y="917"/>
                    </a:cubicBezTo>
                    <a:cubicBezTo>
                      <a:pt x="2799" y="917"/>
                      <a:pt x="2870" y="922"/>
                      <a:pt x="2940" y="931"/>
                    </a:cubicBezTo>
                    <a:cubicBezTo>
                      <a:pt x="3531" y="1013"/>
                      <a:pt x="3977" y="1459"/>
                      <a:pt x="4306" y="1926"/>
                    </a:cubicBezTo>
                    <a:cubicBezTo>
                      <a:pt x="4747" y="2552"/>
                      <a:pt x="5103" y="3251"/>
                      <a:pt x="5392" y="3960"/>
                    </a:cubicBezTo>
                    <a:cubicBezTo>
                      <a:pt x="5417" y="4021"/>
                      <a:pt x="5462" y="4057"/>
                      <a:pt x="5523" y="4057"/>
                    </a:cubicBezTo>
                    <a:cubicBezTo>
                      <a:pt x="5534" y="4057"/>
                      <a:pt x="5544" y="4056"/>
                      <a:pt x="5556" y="4054"/>
                    </a:cubicBezTo>
                    <a:lnTo>
                      <a:pt x="6256" y="3916"/>
                    </a:lnTo>
                    <a:cubicBezTo>
                      <a:pt x="6296" y="3910"/>
                      <a:pt x="6329" y="3885"/>
                      <a:pt x="6345" y="3848"/>
                    </a:cubicBezTo>
                    <a:cubicBezTo>
                      <a:pt x="6419" y="3804"/>
                      <a:pt x="6468" y="3720"/>
                      <a:pt x="6485" y="3629"/>
                    </a:cubicBezTo>
                    <a:cubicBezTo>
                      <a:pt x="6519" y="3446"/>
                      <a:pt x="6448" y="3284"/>
                      <a:pt x="6385" y="3117"/>
                    </a:cubicBezTo>
                    <a:cubicBezTo>
                      <a:pt x="6326" y="2962"/>
                      <a:pt x="6265" y="2808"/>
                      <a:pt x="6202" y="2654"/>
                    </a:cubicBezTo>
                    <a:cubicBezTo>
                      <a:pt x="5945" y="2107"/>
                      <a:pt x="5650" y="1576"/>
                      <a:pt x="5267" y="1109"/>
                    </a:cubicBezTo>
                    <a:cubicBezTo>
                      <a:pt x="4912" y="725"/>
                      <a:pt x="4483" y="414"/>
                      <a:pt x="3992" y="215"/>
                    </a:cubicBezTo>
                    <a:cubicBezTo>
                      <a:pt x="3642" y="73"/>
                      <a:pt x="3264" y="1"/>
                      <a:pt x="28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49" name="Google Shape;6849;p64"/>
              <p:cNvSpPr/>
              <p:nvPr/>
            </p:nvSpPr>
            <p:spPr>
              <a:xfrm>
                <a:off x="1707275" y="353875"/>
                <a:ext cx="118725" cy="108375"/>
              </a:xfrm>
              <a:custGeom>
                <a:avLst/>
                <a:gdLst/>
                <a:ahLst/>
                <a:cxnLst/>
                <a:rect l="l" t="t" r="r" b="b"/>
                <a:pathLst>
                  <a:path w="4749" h="4335" extrusionOk="0">
                    <a:moveTo>
                      <a:pt x="1992" y="1"/>
                    </a:moveTo>
                    <a:cubicBezTo>
                      <a:pt x="1575" y="1"/>
                      <a:pt x="1181" y="180"/>
                      <a:pt x="909" y="511"/>
                    </a:cubicBezTo>
                    <a:cubicBezTo>
                      <a:pt x="1" y="1613"/>
                      <a:pt x="657" y="3025"/>
                      <a:pt x="883" y="4238"/>
                    </a:cubicBezTo>
                    <a:cubicBezTo>
                      <a:pt x="896" y="4305"/>
                      <a:pt x="945" y="4335"/>
                      <a:pt x="997" y="4335"/>
                    </a:cubicBezTo>
                    <a:cubicBezTo>
                      <a:pt x="1021" y="4335"/>
                      <a:pt x="1046" y="4328"/>
                      <a:pt x="1068" y="4317"/>
                    </a:cubicBezTo>
                    <a:cubicBezTo>
                      <a:pt x="1080" y="4321"/>
                      <a:pt x="1093" y="4323"/>
                      <a:pt x="1105" y="4323"/>
                    </a:cubicBezTo>
                    <a:cubicBezTo>
                      <a:pt x="1129" y="4323"/>
                      <a:pt x="1152" y="4316"/>
                      <a:pt x="1172" y="4302"/>
                    </a:cubicBezTo>
                    <a:cubicBezTo>
                      <a:pt x="1347" y="4195"/>
                      <a:pt x="1536" y="4119"/>
                      <a:pt x="1735" y="4073"/>
                    </a:cubicBezTo>
                    <a:cubicBezTo>
                      <a:pt x="1801" y="4058"/>
                      <a:pt x="1854" y="3974"/>
                      <a:pt x="1828" y="3909"/>
                    </a:cubicBezTo>
                    <a:cubicBezTo>
                      <a:pt x="1587" y="3291"/>
                      <a:pt x="1420" y="2642"/>
                      <a:pt x="1346" y="1982"/>
                    </a:cubicBezTo>
                    <a:cubicBezTo>
                      <a:pt x="1291" y="1499"/>
                      <a:pt x="1202" y="708"/>
                      <a:pt x="1870" y="638"/>
                    </a:cubicBezTo>
                    <a:cubicBezTo>
                      <a:pt x="1902" y="635"/>
                      <a:pt x="1934" y="633"/>
                      <a:pt x="1965" y="633"/>
                    </a:cubicBezTo>
                    <a:cubicBezTo>
                      <a:pt x="2488" y="633"/>
                      <a:pt x="2838" y="1090"/>
                      <a:pt x="3065" y="1519"/>
                    </a:cubicBezTo>
                    <a:cubicBezTo>
                      <a:pt x="3214" y="1798"/>
                      <a:pt x="3343" y="2088"/>
                      <a:pt x="3478" y="2374"/>
                    </a:cubicBezTo>
                    <a:lnTo>
                      <a:pt x="3701" y="2840"/>
                    </a:lnTo>
                    <a:cubicBezTo>
                      <a:pt x="3759" y="2962"/>
                      <a:pt x="3813" y="3089"/>
                      <a:pt x="3900" y="3193"/>
                    </a:cubicBezTo>
                    <a:cubicBezTo>
                      <a:pt x="3993" y="3304"/>
                      <a:pt x="4128" y="3374"/>
                      <a:pt x="4263" y="3374"/>
                    </a:cubicBezTo>
                    <a:cubicBezTo>
                      <a:pt x="4342" y="3374"/>
                      <a:pt x="4422" y="3350"/>
                      <a:pt x="4494" y="3296"/>
                    </a:cubicBezTo>
                    <a:cubicBezTo>
                      <a:pt x="4749" y="3103"/>
                      <a:pt x="4534" y="2788"/>
                      <a:pt x="4434" y="2570"/>
                    </a:cubicBezTo>
                    <a:cubicBezTo>
                      <a:pt x="4179" y="2007"/>
                      <a:pt x="3948" y="1414"/>
                      <a:pt x="3577" y="917"/>
                    </a:cubicBezTo>
                    <a:cubicBezTo>
                      <a:pt x="3248" y="474"/>
                      <a:pt x="2788" y="111"/>
                      <a:pt x="2231" y="20"/>
                    </a:cubicBezTo>
                    <a:cubicBezTo>
                      <a:pt x="2151" y="7"/>
                      <a:pt x="2071" y="1"/>
                      <a:pt x="19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0" name="Google Shape;6850;p64"/>
              <p:cNvSpPr/>
              <p:nvPr/>
            </p:nvSpPr>
            <p:spPr>
              <a:xfrm>
                <a:off x="1659375" y="298125"/>
                <a:ext cx="219925" cy="180050"/>
              </a:xfrm>
              <a:custGeom>
                <a:avLst/>
                <a:gdLst/>
                <a:ahLst/>
                <a:cxnLst/>
                <a:rect l="l" t="t" r="r" b="b"/>
                <a:pathLst>
                  <a:path w="8797" h="7202" extrusionOk="0">
                    <a:moveTo>
                      <a:pt x="4257" y="0"/>
                    </a:moveTo>
                    <a:cubicBezTo>
                      <a:pt x="3940" y="0"/>
                      <a:pt x="3622" y="42"/>
                      <a:pt x="3312" y="111"/>
                    </a:cubicBezTo>
                    <a:cubicBezTo>
                      <a:pt x="2798" y="227"/>
                      <a:pt x="2292" y="415"/>
                      <a:pt x="1841" y="687"/>
                    </a:cubicBezTo>
                    <a:cubicBezTo>
                      <a:pt x="1389" y="961"/>
                      <a:pt x="999" y="1323"/>
                      <a:pt x="720" y="1770"/>
                    </a:cubicBezTo>
                    <a:cubicBezTo>
                      <a:pt x="446" y="2206"/>
                      <a:pt x="281" y="2704"/>
                      <a:pt x="203" y="3210"/>
                    </a:cubicBezTo>
                    <a:cubicBezTo>
                      <a:pt x="1" y="4536"/>
                      <a:pt x="387" y="5841"/>
                      <a:pt x="772" y="7096"/>
                    </a:cubicBezTo>
                    <a:cubicBezTo>
                      <a:pt x="791" y="7161"/>
                      <a:pt x="844" y="7190"/>
                      <a:pt x="897" y="7190"/>
                    </a:cubicBezTo>
                    <a:cubicBezTo>
                      <a:pt x="908" y="7190"/>
                      <a:pt x="918" y="7189"/>
                      <a:pt x="928" y="7187"/>
                    </a:cubicBezTo>
                    <a:cubicBezTo>
                      <a:pt x="946" y="7197"/>
                      <a:pt x="965" y="7202"/>
                      <a:pt x="985" y="7202"/>
                    </a:cubicBezTo>
                    <a:cubicBezTo>
                      <a:pt x="999" y="7202"/>
                      <a:pt x="1012" y="7199"/>
                      <a:pt x="1025" y="7195"/>
                    </a:cubicBezTo>
                    <a:lnTo>
                      <a:pt x="1530" y="7043"/>
                    </a:lnTo>
                    <a:cubicBezTo>
                      <a:pt x="1600" y="7022"/>
                      <a:pt x="1641" y="6949"/>
                      <a:pt x="1623" y="6878"/>
                    </a:cubicBezTo>
                    <a:cubicBezTo>
                      <a:pt x="1228" y="5209"/>
                      <a:pt x="653" y="2932"/>
                      <a:pt x="2157" y="1632"/>
                    </a:cubicBezTo>
                    <a:cubicBezTo>
                      <a:pt x="2666" y="1191"/>
                      <a:pt x="3339" y="935"/>
                      <a:pt x="4014" y="935"/>
                    </a:cubicBezTo>
                    <a:cubicBezTo>
                      <a:pt x="4069" y="935"/>
                      <a:pt x="4124" y="937"/>
                      <a:pt x="4179" y="940"/>
                    </a:cubicBezTo>
                    <a:cubicBezTo>
                      <a:pt x="5007" y="993"/>
                      <a:pt x="5745" y="1474"/>
                      <a:pt x="6295" y="2071"/>
                    </a:cubicBezTo>
                    <a:cubicBezTo>
                      <a:pt x="6359" y="2139"/>
                      <a:pt x="6419" y="2208"/>
                      <a:pt x="6478" y="2280"/>
                    </a:cubicBezTo>
                    <a:cubicBezTo>
                      <a:pt x="6684" y="2503"/>
                      <a:pt x="6865" y="2748"/>
                      <a:pt x="7018" y="3010"/>
                    </a:cubicBezTo>
                    <a:cubicBezTo>
                      <a:pt x="7170" y="3272"/>
                      <a:pt x="7297" y="3546"/>
                      <a:pt x="7413" y="3825"/>
                    </a:cubicBezTo>
                    <a:cubicBezTo>
                      <a:pt x="7563" y="4143"/>
                      <a:pt x="7701" y="4467"/>
                      <a:pt x="7839" y="4787"/>
                    </a:cubicBezTo>
                    <a:cubicBezTo>
                      <a:pt x="7856" y="4828"/>
                      <a:pt x="7910" y="4853"/>
                      <a:pt x="7957" y="4853"/>
                    </a:cubicBezTo>
                    <a:cubicBezTo>
                      <a:pt x="7968" y="4853"/>
                      <a:pt x="7979" y="4852"/>
                      <a:pt x="7988" y="4849"/>
                    </a:cubicBezTo>
                    <a:lnTo>
                      <a:pt x="8420" y="4707"/>
                    </a:lnTo>
                    <a:cubicBezTo>
                      <a:pt x="8439" y="4701"/>
                      <a:pt x="8457" y="4691"/>
                      <a:pt x="8472" y="4677"/>
                    </a:cubicBezTo>
                    <a:cubicBezTo>
                      <a:pt x="8709" y="4631"/>
                      <a:pt x="8796" y="4369"/>
                      <a:pt x="8747" y="4154"/>
                    </a:cubicBezTo>
                    <a:cubicBezTo>
                      <a:pt x="8718" y="4033"/>
                      <a:pt x="8654" y="3922"/>
                      <a:pt x="8597" y="3812"/>
                    </a:cubicBezTo>
                    <a:cubicBezTo>
                      <a:pt x="8529" y="3677"/>
                      <a:pt x="8459" y="3542"/>
                      <a:pt x="8389" y="3408"/>
                    </a:cubicBezTo>
                    <a:cubicBezTo>
                      <a:pt x="8121" y="2894"/>
                      <a:pt x="7838" y="2384"/>
                      <a:pt x="7494" y="1916"/>
                    </a:cubicBezTo>
                    <a:cubicBezTo>
                      <a:pt x="6882" y="1078"/>
                      <a:pt x="6048" y="339"/>
                      <a:pt x="5017" y="88"/>
                    </a:cubicBezTo>
                    <a:cubicBezTo>
                      <a:pt x="4767" y="27"/>
                      <a:pt x="4512" y="0"/>
                      <a:pt x="4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1" name="Google Shape;6851;p64"/>
              <p:cNvSpPr/>
              <p:nvPr/>
            </p:nvSpPr>
            <p:spPr>
              <a:xfrm>
                <a:off x="1821275" y="355075"/>
                <a:ext cx="23425" cy="38675"/>
              </a:xfrm>
              <a:custGeom>
                <a:avLst/>
                <a:gdLst/>
                <a:ahLst/>
                <a:cxnLst/>
                <a:rect l="l" t="t" r="r" b="b"/>
                <a:pathLst>
                  <a:path w="937" h="1547" extrusionOk="0">
                    <a:moveTo>
                      <a:pt x="1" y="1"/>
                    </a:moveTo>
                    <a:lnTo>
                      <a:pt x="1" y="1"/>
                    </a:lnTo>
                    <a:cubicBezTo>
                      <a:pt x="383" y="468"/>
                      <a:pt x="678" y="999"/>
                      <a:pt x="936" y="1547"/>
                    </a:cubicBezTo>
                    <a:cubicBezTo>
                      <a:pt x="820" y="1267"/>
                      <a:pt x="693" y="993"/>
                      <a:pt x="541" y="732"/>
                    </a:cubicBezTo>
                    <a:cubicBezTo>
                      <a:pt x="388" y="470"/>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2" name="Google Shape;6852;p64"/>
              <p:cNvSpPr/>
              <p:nvPr/>
            </p:nvSpPr>
            <p:spPr>
              <a:xfrm>
                <a:off x="1982425" y="264850"/>
                <a:ext cx="36750" cy="99600"/>
              </a:xfrm>
              <a:custGeom>
                <a:avLst/>
                <a:gdLst/>
                <a:ahLst/>
                <a:cxnLst/>
                <a:rect l="l" t="t" r="r" b="b"/>
                <a:pathLst>
                  <a:path w="1470" h="3984" extrusionOk="0">
                    <a:moveTo>
                      <a:pt x="1453" y="1"/>
                    </a:moveTo>
                    <a:lnTo>
                      <a:pt x="473" y="15"/>
                    </a:lnTo>
                    <a:cubicBezTo>
                      <a:pt x="373" y="231"/>
                      <a:pt x="295" y="457"/>
                      <a:pt x="243" y="688"/>
                    </a:cubicBezTo>
                    <a:cubicBezTo>
                      <a:pt x="1" y="1757"/>
                      <a:pt x="248" y="2850"/>
                      <a:pt x="521" y="3887"/>
                    </a:cubicBezTo>
                    <a:cubicBezTo>
                      <a:pt x="538" y="3954"/>
                      <a:pt x="589" y="3982"/>
                      <a:pt x="641" y="3982"/>
                    </a:cubicBezTo>
                    <a:cubicBezTo>
                      <a:pt x="657" y="3982"/>
                      <a:pt x="673" y="3980"/>
                      <a:pt x="688" y="3975"/>
                    </a:cubicBezTo>
                    <a:cubicBezTo>
                      <a:pt x="704" y="3981"/>
                      <a:pt x="721" y="3983"/>
                      <a:pt x="737" y="3983"/>
                    </a:cubicBezTo>
                    <a:cubicBezTo>
                      <a:pt x="746" y="3983"/>
                      <a:pt x="756" y="3983"/>
                      <a:pt x="765" y="3981"/>
                    </a:cubicBezTo>
                    <a:lnTo>
                      <a:pt x="1356" y="3867"/>
                    </a:lnTo>
                    <a:cubicBezTo>
                      <a:pt x="1425" y="3855"/>
                      <a:pt x="1470" y="3768"/>
                      <a:pt x="1449" y="3704"/>
                    </a:cubicBezTo>
                    <a:cubicBezTo>
                      <a:pt x="1236" y="3028"/>
                      <a:pt x="1103" y="2327"/>
                      <a:pt x="1073" y="1619"/>
                    </a:cubicBezTo>
                    <a:cubicBezTo>
                      <a:pt x="1049" y="1066"/>
                      <a:pt x="1100" y="449"/>
                      <a:pt x="1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3" name="Google Shape;6853;p64"/>
              <p:cNvSpPr/>
              <p:nvPr/>
            </p:nvSpPr>
            <p:spPr>
              <a:xfrm>
                <a:off x="2080900" y="263275"/>
                <a:ext cx="64475" cy="65000"/>
              </a:xfrm>
              <a:custGeom>
                <a:avLst/>
                <a:gdLst/>
                <a:ahLst/>
                <a:cxnLst/>
                <a:rect l="l" t="t" r="r" b="b"/>
                <a:pathLst>
                  <a:path w="2579" h="2600" extrusionOk="0">
                    <a:moveTo>
                      <a:pt x="1590" y="1"/>
                    </a:moveTo>
                    <a:lnTo>
                      <a:pt x="1" y="25"/>
                    </a:lnTo>
                    <a:cubicBezTo>
                      <a:pt x="134" y="162"/>
                      <a:pt x="256" y="310"/>
                      <a:pt x="365" y="468"/>
                    </a:cubicBezTo>
                    <a:cubicBezTo>
                      <a:pt x="808" y="1094"/>
                      <a:pt x="1163" y="1794"/>
                      <a:pt x="1452" y="2502"/>
                    </a:cubicBezTo>
                    <a:cubicBezTo>
                      <a:pt x="1477" y="2563"/>
                      <a:pt x="1521" y="2600"/>
                      <a:pt x="1582" y="2600"/>
                    </a:cubicBezTo>
                    <a:cubicBezTo>
                      <a:pt x="1593" y="2600"/>
                      <a:pt x="1605" y="2598"/>
                      <a:pt x="1617" y="2596"/>
                    </a:cubicBezTo>
                    <a:lnTo>
                      <a:pt x="2316" y="2459"/>
                    </a:lnTo>
                    <a:cubicBezTo>
                      <a:pt x="2356" y="2452"/>
                      <a:pt x="2390" y="2427"/>
                      <a:pt x="2404" y="2391"/>
                    </a:cubicBezTo>
                    <a:cubicBezTo>
                      <a:pt x="2479" y="2347"/>
                      <a:pt x="2528" y="2262"/>
                      <a:pt x="2545" y="2171"/>
                    </a:cubicBezTo>
                    <a:cubicBezTo>
                      <a:pt x="2579" y="1989"/>
                      <a:pt x="2509" y="1827"/>
                      <a:pt x="2445" y="1659"/>
                    </a:cubicBezTo>
                    <a:cubicBezTo>
                      <a:pt x="2386" y="1505"/>
                      <a:pt x="2326" y="1350"/>
                      <a:pt x="2262" y="1197"/>
                    </a:cubicBezTo>
                    <a:cubicBezTo>
                      <a:pt x="2066" y="781"/>
                      <a:pt x="1851" y="376"/>
                      <a:pt x="15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4" name="Google Shape;6854;p64"/>
              <p:cNvSpPr/>
              <p:nvPr/>
            </p:nvSpPr>
            <p:spPr>
              <a:xfrm>
                <a:off x="2000025" y="263900"/>
                <a:ext cx="118725" cy="97800"/>
              </a:xfrm>
              <a:custGeom>
                <a:avLst/>
                <a:gdLst/>
                <a:ahLst/>
                <a:cxnLst/>
                <a:rect l="l" t="t" r="r" b="b"/>
                <a:pathLst>
                  <a:path w="4749" h="3912" extrusionOk="0">
                    <a:moveTo>
                      <a:pt x="3108" y="0"/>
                    </a:moveTo>
                    <a:lnTo>
                      <a:pt x="955" y="33"/>
                    </a:lnTo>
                    <a:cubicBezTo>
                      <a:pt x="939" y="51"/>
                      <a:pt x="923" y="69"/>
                      <a:pt x="908" y="87"/>
                    </a:cubicBezTo>
                    <a:cubicBezTo>
                      <a:pt x="0" y="1190"/>
                      <a:pt x="657" y="2602"/>
                      <a:pt x="884" y="3815"/>
                    </a:cubicBezTo>
                    <a:cubicBezTo>
                      <a:pt x="896" y="3882"/>
                      <a:pt x="945" y="3912"/>
                      <a:pt x="997" y="3912"/>
                    </a:cubicBezTo>
                    <a:cubicBezTo>
                      <a:pt x="1021" y="3912"/>
                      <a:pt x="1046" y="3905"/>
                      <a:pt x="1068" y="3894"/>
                    </a:cubicBezTo>
                    <a:cubicBezTo>
                      <a:pt x="1080" y="3898"/>
                      <a:pt x="1093" y="3900"/>
                      <a:pt x="1105" y="3900"/>
                    </a:cubicBezTo>
                    <a:cubicBezTo>
                      <a:pt x="1129" y="3900"/>
                      <a:pt x="1153" y="3893"/>
                      <a:pt x="1173" y="3879"/>
                    </a:cubicBezTo>
                    <a:cubicBezTo>
                      <a:pt x="1346" y="3772"/>
                      <a:pt x="1537" y="3696"/>
                      <a:pt x="1736" y="3650"/>
                    </a:cubicBezTo>
                    <a:cubicBezTo>
                      <a:pt x="1800" y="3635"/>
                      <a:pt x="1855" y="3551"/>
                      <a:pt x="1828" y="3486"/>
                    </a:cubicBezTo>
                    <a:cubicBezTo>
                      <a:pt x="1587" y="2868"/>
                      <a:pt x="1420" y="2219"/>
                      <a:pt x="1346" y="1559"/>
                    </a:cubicBezTo>
                    <a:cubicBezTo>
                      <a:pt x="1292" y="1076"/>
                      <a:pt x="1203" y="285"/>
                      <a:pt x="1871" y="215"/>
                    </a:cubicBezTo>
                    <a:cubicBezTo>
                      <a:pt x="1903" y="212"/>
                      <a:pt x="1935" y="210"/>
                      <a:pt x="1966" y="210"/>
                    </a:cubicBezTo>
                    <a:cubicBezTo>
                      <a:pt x="2488" y="210"/>
                      <a:pt x="2838" y="667"/>
                      <a:pt x="3066" y="1096"/>
                    </a:cubicBezTo>
                    <a:cubicBezTo>
                      <a:pt x="3213" y="1375"/>
                      <a:pt x="3343" y="1665"/>
                      <a:pt x="3479" y="1951"/>
                    </a:cubicBezTo>
                    <a:lnTo>
                      <a:pt x="3701" y="2417"/>
                    </a:lnTo>
                    <a:cubicBezTo>
                      <a:pt x="3759" y="2539"/>
                      <a:pt x="3813" y="2666"/>
                      <a:pt x="3901" y="2770"/>
                    </a:cubicBezTo>
                    <a:cubicBezTo>
                      <a:pt x="3993" y="2881"/>
                      <a:pt x="4127" y="2951"/>
                      <a:pt x="4263" y="2951"/>
                    </a:cubicBezTo>
                    <a:cubicBezTo>
                      <a:pt x="4343" y="2951"/>
                      <a:pt x="4422" y="2927"/>
                      <a:pt x="4494" y="2873"/>
                    </a:cubicBezTo>
                    <a:cubicBezTo>
                      <a:pt x="4749" y="2681"/>
                      <a:pt x="4534" y="2365"/>
                      <a:pt x="4435" y="2147"/>
                    </a:cubicBezTo>
                    <a:cubicBezTo>
                      <a:pt x="4180" y="1584"/>
                      <a:pt x="3949" y="991"/>
                      <a:pt x="3578" y="493"/>
                    </a:cubicBezTo>
                    <a:cubicBezTo>
                      <a:pt x="3443" y="310"/>
                      <a:pt x="3285" y="144"/>
                      <a:pt x="3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5" name="Google Shape;6855;p64"/>
              <p:cNvSpPr/>
              <p:nvPr/>
            </p:nvSpPr>
            <p:spPr>
              <a:xfrm>
                <a:off x="2121275" y="262825"/>
                <a:ext cx="50800" cy="56075"/>
              </a:xfrm>
              <a:custGeom>
                <a:avLst/>
                <a:gdLst/>
                <a:ahLst/>
                <a:cxnLst/>
                <a:rect l="l" t="t" r="r" b="b"/>
                <a:pathLst>
                  <a:path w="2032" h="2243" extrusionOk="0">
                    <a:moveTo>
                      <a:pt x="1184" y="1"/>
                    </a:moveTo>
                    <a:lnTo>
                      <a:pt x="1" y="19"/>
                    </a:lnTo>
                    <a:cubicBezTo>
                      <a:pt x="91" y="141"/>
                      <a:pt x="175" y="269"/>
                      <a:pt x="251" y="400"/>
                    </a:cubicBezTo>
                    <a:cubicBezTo>
                      <a:pt x="404" y="662"/>
                      <a:pt x="531" y="936"/>
                      <a:pt x="647" y="1215"/>
                    </a:cubicBezTo>
                    <a:cubicBezTo>
                      <a:pt x="798" y="1533"/>
                      <a:pt x="936" y="1857"/>
                      <a:pt x="1072" y="2177"/>
                    </a:cubicBezTo>
                    <a:cubicBezTo>
                      <a:pt x="1090" y="2218"/>
                      <a:pt x="1143" y="2243"/>
                      <a:pt x="1189" y="2243"/>
                    </a:cubicBezTo>
                    <a:cubicBezTo>
                      <a:pt x="1201" y="2243"/>
                      <a:pt x="1213" y="2241"/>
                      <a:pt x="1223" y="2238"/>
                    </a:cubicBezTo>
                    <a:lnTo>
                      <a:pt x="1655" y="2097"/>
                    </a:lnTo>
                    <a:cubicBezTo>
                      <a:pt x="1674" y="2091"/>
                      <a:pt x="1692" y="2081"/>
                      <a:pt x="1707" y="2068"/>
                    </a:cubicBezTo>
                    <a:cubicBezTo>
                      <a:pt x="1944" y="2021"/>
                      <a:pt x="2031" y="1759"/>
                      <a:pt x="1981" y="1544"/>
                    </a:cubicBezTo>
                    <a:cubicBezTo>
                      <a:pt x="1953" y="1423"/>
                      <a:pt x="1887" y="1312"/>
                      <a:pt x="1831" y="1202"/>
                    </a:cubicBezTo>
                    <a:cubicBezTo>
                      <a:pt x="1762" y="1067"/>
                      <a:pt x="1694" y="932"/>
                      <a:pt x="1624" y="798"/>
                    </a:cubicBezTo>
                    <a:cubicBezTo>
                      <a:pt x="1484" y="529"/>
                      <a:pt x="1339" y="261"/>
                      <a:pt x="1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6" name="Google Shape;6856;p64"/>
              <p:cNvSpPr/>
              <p:nvPr/>
            </p:nvSpPr>
            <p:spPr>
              <a:xfrm>
                <a:off x="1952150" y="265325"/>
                <a:ext cx="41025" cy="112300"/>
              </a:xfrm>
              <a:custGeom>
                <a:avLst/>
                <a:gdLst/>
                <a:ahLst/>
                <a:cxnLst/>
                <a:rect l="l" t="t" r="r" b="b"/>
                <a:pathLst>
                  <a:path w="1641" h="4492" extrusionOk="0">
                    <a:moveTo>
                      <a:pt x="1403" y="1"/>
                    </a:moveTo>
                    <a:lnTo>
                      <a:pt x="306" y="18"/>
                    </a:lnTo>
                    <a:cubicBezTo>
                      <a:pt x="262" y="176"/>
                      <a:pt x="227" y="338"/>
                      <a:pt x="203" y="500"/>
                    </a:cubicBezTo>
                    <a:cubicBezTo>
                      <a:pt x="1" y="1827"/>
                      <a:pt x="387" y="3131"/>
                      <a:pt x="771" y="4386"/>
                    </a:cubicBezTo>
                    <a:cubicBezTo>
                      <a:pt x="791" y="4451"/>
                      <a:pt x="844" y="4480"/>
                      <a:pt x="897" y="4480"/>
                    </a:cubicBezTo>
                    <a:cubicBezTo>
                      <a:pt x="907" y="4480"/>
                      <a:pt x="918" y="4479"/>
                      <a:pt x="928" y="4477"/>
                    </a:cubicBezTo>
                    <a:cubicBezTo>
                      <a:pt x="946" y="4487"/>
                      <a:pt x="965" y="4492"/>
                      <a:pt x="985" y="4492"/>
                    </a:cubicBezTo>
                    <a:cubicBezTo>
                      <a:pt x="998" y="4492"/>
                      <a:pt x="1012" y="4489"/>
                      <a:pt x="1025" y="4485"/>
                    </a:cubicBezTo>
                    <a:lnTo>
                      <a:pt x="1530" y="4333"/>
                    </a:lnTo>
                    <a:cubicBezTo>
                      <a:pt x="1600" y="4312"/>
                      <a:pt x="1640" y="4240"/>
                      <a:pt x="1623" y="4168"/>
                    </a:cubicBezTo>
                    <a:cubicBezTo>
                      <a:pt x="1321" y="2899"/>
                      <a:pt x="917" y="1276"/>
                      <a:pt x="1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7" name="Google Shape;6857;p64"/>
              <p:cNvSpPr/>
              <p:nvPr/>
            </p:nvSpPr>
            <p:spPr>
              <a:xfrm>
                <a:off x="2120650" y="263250"/>
                <a:ext cx="16800" cy="29925"/>
              </a:xfrm>
              <a:custGeom>
                <a:avLst/>
                <a:gdLst/>
                <a:ahLst/>
                <a:cxnLst/>
                <a:rect l="l" t="t" r="r" b="b"/>
                <a:pathLst>
                  <a:path w="672" h="1197" extrusionOk="0">
                    <a:moveTo>
                      <a:pt x="0" y="1"/>
                    </a:moveTo>
                    <a:cubicBezTo>
                      <a:pt x="259" y="376"/>
                      <a:pt x="476" y="782"/>
                      <a:pt x="672" y="1197"/>
                    </a:cubicBezTo>
                    <a:cubicBezTo>
                      <a:pt x="556" y="919"/>
                      <a:pt x="429" y="645"/>
                      <a:pt x="276" y="383"/>
                    </a:cubicBezTo>
                    <a:cubicBezTo>
                      <a:pt x="200" y="252"/>
                      <a:pt x="116" y="124"/>
                      <a:pt x="26"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8" name="Google Shape;6858;p64"/>
              <p:cNvSpPr/>
              <p:nvPr/>
            </p:nvSpPr>
            <p:spPr>
              <a:xfrm>
                <a:off x="2120975" y="572500"/>
                <a:ext cx="142600" cy="56050"/>
              </a:xfrm>
              <a:custGeom>
                <a:avLst/>
                <a:gdLst/>
                <a:ahLst/>
                <a:cxnLst/>
                <a:rect l="l" t="t" r="r" b="b"/>
                <a:pathLst>
                  <a:path w="5704" h="2242" extrusionOk="0">
                    <a:moveTo>
                      <a:pt x="2594" y="1"/>
                    </a:moveTo>
                    <a:cubicBezTo>
                      <a:pt x="2158" y="1"/>
                      <a:pt x="1724" y="98"/>
                      <a:pt x="1333" y="297"/>
                    </a:cubicBezTo>
                    <a:cubicBezTo>
                      <a:pt x="653" y="644"/>
                      <a:pt x="208" y="1297"/>
                      <a:pt x="1" y="2016"/>
                    </a:cubicBezTo>
                    <a:cubicBezTo>
                      <a:pt x="297" y="2024"/>
                      <a:pt x="595" y="2032"/>
                      <a:pt x="892" y="2041"/>
                    </a:cubicBezTo>
                    <a:cubicBezTo>
                      <a:pt x="963" y="1817"/>
                      <a:pt x="1074" y="1606"/>
                      <a:pt x="1239" y="1429"/>
                    </a:cubicBezTo>
                    <a:cubicBezTo>
                      <a:pt x="1543" y="1104"/>
                      <a:pt x="1991" y="917"/>
                      <a:pt x="2436" y="917"/>
                    </a:cubicBezTo>
                    <a:cubicBezTo>
                      <a:pt x="2506" y="917"/>
                      <a:pt x="2576" y="921"/>
                      <a:pt x="2646" y="931"/>
                    </a:cubicBezTo>
                    <a:cubicBezTo>
                      <a:pt x="3237" y="1013"/>
                      <a:pt x="3683" y="1459"/>
                      <a:pt x="4011" y="1925"/>
                    </a:cubicBezTo>
                    <a:cubicBezTo>
                      <a:pt x="4067" y="2005"/>
                      <a:pt x="4123" y="2086"/>
                      <a:pt x="4176" y="2168"/>
                    </a:cubicBezTo>
                    <a:cubicBezTo>
                      <a:pt x="4685" y="2191"/>
                      <a:pt x="5194" y="2215"/>
                      <a:pt x="5704" y="2242"/>
                    </a:cubicBezTo>
                    <a:cubicBezTo>
                      <a:pt x="5495" y="1841"/>
                      <a:pt x="5258" y="1457"/>
                      <a:pt x="4973" y="1110"/>
                    </a:cubicBezTo>
                    <a:cubicBezTo>
                      <a:pt x="4618" y="726"/>
                      <a:pt x="4189" y="414"/>
                      <a:pt x="3699" y="215"/>
                    </a:cubicBezTo>
                    <a:cubicBezTo>
                      <a:pt x="3348" y="73"/>
                      <a:pt x="2970" y="1"/>
                      <a:pt x="25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59" name="Google Shape;6859;p64"/>
              <p:cNvSpPr/>
              <p:nvPr/>
            </p:nvSpPr>
            <p:spPr>
              <a:xfrm>
                <a:off x="2146650" y="599000"/>
                <a:ext cx="77350" cy="27650"/>
              </a:xfrm>
              <a:custGeom>
                <a:avLst/>
                <a:gdLst/>
                <a:ahLst/>
                <a:cxnLst/>
                <a:rect l="l" t="t" r="r" b="b"/>
                <a:pathLst>
                  <a:path w="3094" h="1106" extrusionOk="0">
                    <a:moveTo>
                      <a:pt x="1379" y="1"/>
                    </a:moveTo>
                    <a:cubicBezTo>
                      <a:pt x="962" y="1"/>
                      <a:pt x="566" y="180"/>
                      <a:pt x="293" y="512"/>
                    </a:cubicBezTo>
                    <a:cubicBezTo>
                      <a:pt x="174" y="656"/>
                      <a:pt x="75" y="815"/>
                      <a:pt x="1" y="986"/>
                    </a:cubicBezTo>
                    <a:cubicBezTo>
                      <a:pt x="255" y="994"/>
                      <a:pt x="509" y="1002"/>
                      <a:pt x="763" y="1012"/>
                    </a:cubicBezTo>
                    <a:cubicBezTo>
                      <a:pt x="838" y="814"/>
                      <a:pt x="984" y="667"/>
                      <a:pt x="1254" y="640"/>
                    </a:cubicBezTo>
                    <a:cubicBezTo>
                      <a:pt x="1288" y="636"/>
                      <a:pt x="1320" y="634"/>
                      <a:pt x="1352" y="634"/>
                    </a:cubicBezTo>
                    <a:cubicBezTo>
                      <a:pt x="1685" y="634"/>
                      <a:pt x="1946" y="820"/>
                      <a:pt x="2152" y="1065"/>
                    </a:cubicBezTo>
                    <a:cubicBezTo>
                      <a:pt x="2466" y="1078"/>
                      <a:pt x="2780" y="1091"/>
                      <a:pt x="3094" y="1105"/>
                    </a:cubicBezTo>
                    <a:cubicBezTo>
                      <a:pt x="3052" y="1040"/>
                      <a:pt x="3008" y="978"/>
                      <a:pt x="2962" y="916"/>
                    </a:cubicBezTo>
                    <a:cubicBezTo>
                      <a:pt x="2633" y="474"/>
                      <a:pt x="2173" y="110"/>
                      <a:pt x="1616" y="20"/>
                    </a:cubicBezTo>
                    <a:cubicBezTo>
                      <a:pt x="1537" y="7"/>
                      <a:pt x="1458" y="1"/>
                      <a:pt x="1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0" name="Google Shape;6860;p64"/>
              <p:cNvSpPr/>
              <p:nvPr/>
            </p:nvSpPr>
            <p:spPr>
              <a:xfrm>
                <a:off x="2088675" y="543250"/>
                <a:ext cx="205300" cy="86875"/>
              </a:xfrm>
              <a:custGeom>
                <a:avLst/>
                <a:gdLst/>
                <a:ahLst/>
                <a:cxnLst/>
                <a:rect l="l" t="t" r="r" b="b"/>
                <a:pathLst>
                  <a:path w="8212" h="3475" extrusionOk="0">
                    <a:moveTo>
                      <a:pt x="4042" y="0"/>
                    </a:moveTo>
                    <a:cubicBezTo>
                      <a:pt x="3726" y="0"/>
                      <a:pt x="3409" y="42"/>
                      <a:pt x="3099" y="112"/>
                    </a:cubicBezTo>
                    <a:cubicBezTo>
                      <a:pt x="2586" y="228"/>
                      <a:pt x="2081" y="415"/>
                      <a:pt x="1629" y="688"/>
                    </a:cubicBezTo>
                    <a:cubicBezTo>
                      <a:pt x="1178" y="961"/>
                      <a:pt x="788" y="1323"/>
                      <a:pt x="507" y="1770"/>
                    </a:cubicBezTo>
                    <a:cubicBezTo>
                      <a:pt x="245" y="2189"/>
                      <a:pt x="81" y="2670"/>
                      <a:pt x="0" y="3157"/>
                    </a:cubicBezTo>
                    <a:cubicBezTo>
                      <a:pt x="352" y="3163"/>
                      <a:pt x="703" y="3172"/>
                      <a:pt x="1054" y="3180"/>
                    </a:cubicBezTo>
                    <a:cubicBezTo>
                      <a:pt x="1179" y="2595"/>
                      <a:pt x="1449" y="2061"/>
                      <a:pt x="1945" y="1631"/>
                    </a:cubicBezTo>
                    <a:cubicBezTo>
                      <a:pt x="2455" y="1191"/>
                      <a:pt x="3127" y="935"/>
                      <a:pt x="3801" y="935"/>
                    </a:cubicBezTo>
                    <a:cubicBezTo>
                      <a:pt x="3857" y="935"/>
                      <a:pt x="3912" y="937"/>
                      <a:pt x="3967" y="940"/>
                    </a:cubicBezTo>
                    <a:cubicBezTo>
                      <a:pt x="4795" y="993"/>
                      <a:pt x="5533" y="1474"/>
                      <a:pt x="6083" y="2070"/>
                    </a:cubicBezTo>
                    <a:cubicBezTo>
                      <a:pt x="6146" y="2138"/>
                      <a:pt x="6207" y="2208"/>
                      <a:pt x="6265" y="2280"/>
                    </a:cubicBezTo>
                    <a:cubicBezTo>
                      <a:pt x="6472" y="2503"/>
                      <a:pt x="6652" y="2747"/>
                      <a:pt x="6805" y="3010"/>
                    </a:cubicBezTo>
                    <a:cubicBezTo>
                      <a:pt x="6882" y="3142"/>
                      <a:pt x="6951" y="3276"/>
                      <a:pt x="7018" y="3413"/>
                    </a:cubicBezTo>
                    <a:cubicBezTo>
                      <a:pt x="7416" y="3433"/>
                      <a:pt x="7814" y="3453"/>
                      <a:pt x="8212" y="3475"/>
                    </a:cubicBezTo>
                    <a:cubicBezTo>
                      <a:pt x="8200" y="3452"/>
                      <a:pt x="8190" y="3430"/>
                      <a:pt x="8178" y="3409"/>
                    </a:cubicBezTo>
                    <a:cubicBezTo>
                      <a:pt x="7910" y="2893"/>
                      <a:pt x="7625" y="2385"/>
                      <a:pt x="7283" y="1916"/>
                    </a:cubicBezTo>
                    <a:cubicBezTo>
                      <a:pt x="6670" y="1078"/>
                      <a:pt x="5837" y="338"/>
                      <a:pt x="4806" y="88"/>
                    </a:cubicBezTo>
                    <a:cubicBezTo>
                      <a:pt x="4554" y="28"/>
                      <a:pt x="4298" y="0"/>
                      <a:pt x="4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1" name="Google Shape;6861;p64"/>
              <p:cNvSpPr/>
              <p:nvPr/>
            </p:nvSpPr>
            <p:spPr>
              <a:xfrm>
                <a:off x="2245300" y="600225"/>
                <a:ext cx="18825" cy="28350"/>
              </a:xfrm>
              <a:custGeom>
                <a:avLst/>
                <a:gdLst/>
                <a:ahLst/>
                <a:cxnLst/>
                <a:rect l="l" t="t" r="r" b="b"/>
                <a:pathLst>
                  <a:path w="753" h="1134" extrusionOk="0">
                    <a:moveTo>
                      <a:pt x="0" y="1"/>
                    </a:moveTo>
                    <a:lnTo>
                      <a:pt x="0" y="1"/>
                    </a:lnTo>
                    <a:cubicBezTo>
                      <a:pt x="286" y="348"/>
                      <a:pt x="522" y="732"/>
                      <a:pt x="732" y="1133"/>
                    </a:cubicBezTo>
                    <a:lnTo>
                      <a:pt x="753" y="1134"/>
                    </a:lnTo>
                    <a:cubicBezTo>
                      <a:pt x="687" y="997"/>
                      <a:pt x="617" y="863"/>
                      <a:pt x="540" y="731"/>
                    </a:cubicBezTo>
                    <a:cubicBezTo>
                      <a:pt x="387" y="468"/>
                      <a:pt x="207" y="224"/>
                      <a:pt x="0"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2" name="Google Shape;6862;p64"/>
              <p:cNvSpPr/>
              <p:nvPr/>
            </p:nvSpPr>
            <p:spPr>
              <a:xfrm>
                <a:off x="2357250" y="507400"/>
                <a:ext cx="117450" cy="128325"/>
              </a:xfrm>
              <a:custGeom>
                <a:avLst/>
                <a:gdLst/>
                <a:ahLst/>
                <a:cxnLst/>
                <a:rect l="l" t="t" r="r" b="b"/>
                <a:pathLst>
                  <a:path w="4698" h="5133" extrusionOk="0">
                    <a:moveTo>
                      <a:pt x="2861" y="0"/>
                    </a:moveTo>
                    <a:cubicBezTo>
                      <a:pt x="2427" y="0"/>
                      <a:pt x="1992" y="97"/>
                      <a:pt x="1600" y="297"/>
                    </a:cubicBezTo>
                    <a:cubicBezTo>
                      <a:pt x="860" y="675"/>
                      <a:pt x="399" y="1415"/>
                      <a:pt x="218" y="2209"/>
                    </a:cubicBezTo>
                    <a:cubicBezTo>
                      <a:pt x="0" y="3164"/>
                      <a:pt x="177" y="4138"/>
                      <a:pt x="410" y="5074"/>
                    </a:cubicBezTo>
                    <a:cubicBezTo>
                      <a:pt x="739" y="5094"/>
                      <a:pt x="1068" y="5113"/>
                      <a:pt x="1396" y="5133"/>
                    </a:cubicBezTo>
                    <a:cubicBezTo>
                      <a:pt x="1200" y="4485"/>
                      <a:pt x="1076" y="3816"/>
                      <a:pt x="1049" y="3139"/>
                    </a:cubicBezTo>
                    <a:cubicBezTo>
                      <a:pt x="1024" y="2547"/>
                      <a:pt x="1084" y="1883"/>
                      <a:pt x="1508" y="1429"/>
                    </a:cubicBezTo>
                    <a:cubicBezTo>
                      <a:pt x="1813" y="1105"/>
                      <a:pt x="2259" y="917"/>
                      <a:pt x="2705" y="917"/>
                    </a:cubicBezTo>
                    <a:cubicBezTo>
                      <a:pt x="2775" y="917"/>
                      <a:pt x="2846" y="922"/>
                      <a:pt x="2916" y="931"/>
                    </a:cubicBezTo>
                    <a:cubicBezTo>
                      <a:pt x="3364" y="994"/>
                      <a:pt x="3730" y="1267"/>
                      <a:pt x="4024" y="1600"/>
                    </a:cubicBezTo>
                    <a:cubicBezTo>
                      <a:pt x="4271" y="1291"/>
                      <a:pt x="4495" y="964"/>
                      <a:pt x="4697" y="623"/>
                    </a:cubicBezTo>
                    <a:cubicBezTo>
                      <a:pt x="4471" y="458"/>
                      <a:pt x="4225" y="321"/>
                      <a:pt x="3966" y="215"/>
                    </a:cubicBezTo>
                    <a:cubicBezTo>
                      <a:pt x="3615" y="73"/>
                      <a:pt x="3238" y="0"/>
                      <a:pt x="28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3" name="Google Shape;6863;p64"/>
              <p:cNvSpPr/>
              <p:nvPr/>
            </p:nvSpPr>
            <p:spPr>
              <a:xfrm>
                <a:off x="2375225" y="533900"/>
                <a:ext cx="110850" cy="103050"/>
              </a:xfrm>
              <a:custGeom>
                <a:avLst/>
                <a:gdLst/>
                <a:ahLst/>
                <a:cxnLst/>
                <a:rect l="l" t="t" r="r" b="b"/>
                <a:pathLst>
                  <a:path w="4434" h="4122" extrusionOk="0">
                    <a:moveTo>
                      <a:pt x="1955" y="0"/>
                    </a:moveTo>
                    <a:cubicBezTo>
                      <a:pt x="1537" y="0"/>
                      <a:pt x="1143" y="179"/>
                      <a:pt x="869" y="511"/>
                    </a:cubicBezTo>
                    <a:cubicBezTo>
                      <a:pt x="0" y="1565"/>
                      <a:pt x="565" y="2903"/>
                      <a:pt x="813" y="4080"/>
                    </a:cubicBezTo>
                    <a:lnTo>
                      <a:pt x="1520" y="4122"/>
                    </a:lnTo>
                    <a:cubicBezTo>
                      <a:pt x="1578" y="4103"/>
                      <a:pt x="1636" y="4087"/>
                      <a:pt x="1696" y="4073"/>
                    </a:cubicBezTo>
                    <a:cubicBezTo>
                      <a:pt x="1762" y="4058"/>
                      <a:pt x="1815" y="3974"/>
                      <a:pt x="1789" y="3909"/>
                    </a:cubicBezTo>
                    <a:cubicBezTo>
                      <a:pt x="1548" y="3290"/>
                      <a:pt x="1381" y="2643"/>
                      <a:pt x="1308" y="1982"/>
                    </a:cubicBezTo>
                    <a:cubicBezTo>
                      <a:pt x="1253" y="1499"/>
                      <a:pt x="1164" y="708"/>
                      <a:pt x="1832" y="639"/>
                    </a:cubicBezTo>
                    <a:cubicBezTo>
                      <a:pt x="1865" y="635"/>
                      <a:pt x="1897" y="634"/>
                      <a:pt x="1929" y="634"/>
                    </a:cubicBezTo>
                    <a:cubicBezTo>
                      <a:pt x="2450" y="634"/>
                      <a:pt x="2799" y="1090"/>
                      <a:pt x="3027" y="1519"/>
                    </a:cubicBezTo>
                    <a:cubicBezTo>
                      <a:pt x="3175" y="1798"/>
                      <a:pt x="3304" y="2089"/>
                      <a:pt x="3440" y="2374"/>
                    </a:cubicBezTo>
                    <a:lnTo>
                      <a:pt x="3662" y="2840"/>
                    </a:lnTo>
                    <a:cubicBezTo>
                      <a:pt x="3720" y="2962"/>
                      <a:pt x="3774" y="3088"/>
                      <a:pt x="3862" y="3193"/>
                    </a:cubicBezTo>
                    <a:cubicBezTo>
                      <a:pt x="3955" y="3303"/>
                      <a:pt x="4089" y="3374"/>
                      <a:pt x="4224" y="3374"/>
                    </a:cubicBezTo>
                    <a:cubicBezTo>
                      <a:pt x="4296" y="3374"/>
                      <a:pt x="4367" y="3354"/>
                      <a:pt x="4433" y="3311"/>
                    </a:cubicBezTo>
                    <a:cubicBezTo>
                      <a:pt x="4407" y="3239"/>
                      <a:pt x="4374" y="3171"/>
                      <a:pt x="4338" y="3105"/>
                    </a:cubicBezTo>
                    <a:cubicBezTo>
                      <a:pt x="4354" y="3057"/>
                      <a:pt x="4347" y="3004"/>
                      <a:pt x="4321" y="2961"/>
                    </a:cubicBezTo>
                    <a:lnTo>
                      <a:pt x="3010" y="891"/>
                    </a:lnTo>
                    <a:cubicBezTo>
                      <a:pt x="3096" y="794"/>
                      <a:pt x="3179" y="695"/>
                      <a:pt x="3261" y="595"/>
                    </a:cubicBezTo>
                    <a:cubicBezTo>
                      <a:pt x="2967" y="305"/>
                      <a:pt x="2607" y="86"/>
                      <a:pt x="2192" y="19"/>
                    </a:cubicBezTo>
                    <a:cubicBezTo>
                      <a:pt x="2113" y="6"/>
                      <a:pt x="2034" y="0"/>
                      <a:pt x="19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4" name="Google Shape;6864;p64"/>
              <p:cNvSpPr/>
              <p:nvPr/>
            </p:nvSpPr>
            <p:spPr>
              <a:xfrm>
                <a:off x="2327575" y="478150"/>
                <a:ext cx="153675" cy="155875"/>
              </a:xfrm>
              <a:custGeom>
                <a:avLst/>
                <a:gdLst/>
                <a:ahLst/>
                <a:cxnLst/>
                <a:rect l="l" t="t" r="r" b="b"/>
                <a:pathLst>
                  <a:path w="6147" h="6235" extrusionOk="0">
                    <a:moveTo>
                      <a:pt x="4207" y="1"/>
                    </a:moveTo>
                    <a:cubicBezTo>
                      <a:pt x="3890" y="1"/>
                      <a:pt x="3573" y="42"/>
                      <a:pt x="3263" y="112"/>
                    </a:cubicBezTo>
                    <a:cubicBezTo>
                      <a:pt x="2749" y="228"/>
                      <a:pt x="2244" y="415"/>
                      <a:pt x="1792" y="688"/>
                    </a:cubicBezTo>
                    <a:cubicBezTo>
                      <a:pt x="1341" y="962"/>
                      <a:pt x="951" y="1324"/>
                      <a:pt x="671" y="1771"/>
                    </a:cubicBezTo>
                    <a:cubicBezTo>
                      <a:pt x="397" y="2205"/>
                      <a:pt x="233" y="2705"/>
                      <a:pt x="155" y="3211"/>
                    </a:cubicBezTo>
                    <a:cubicBezTo>
                      <a:pt x="1" y="4217"/>
                      <a:pt x="186" y="5210"/>
                      <a:pt x="453" y="6179"/>
                    </a:cubicBezTo>
                    <a:cubicBezTo>
                      <a:pt x="776" y="6198"/>
                      <a:pt x="1100" y="6216"/>
                      <a:pt x="1423" y="6235"/>
                    </a:cubicBezTo>
                    <a:cubicBezTo>
                      <a:pt x="1068" y="4661"/>
                      <a:pt x="790" y="2771"/>
                      <a:pt x="2108" y="1631"/>
                    </a:cubicBezTo>
                    <a:cubicBezTo>
                      <a:pt x="2618" y="1191"/>
                      <a:pt x="3291" y="935"/>
                      <a:pt x="3965" y="935"/>
                    </a:cubicBezTo>
                    <a:cubicBezTo>
                      <a:pt x="4020" y="935"/>
                      <a:pt x="4075" y="937"/>
                      <a:pt x="4130" y="940"/>
                    </a:cubicBezTo>
                    <a:cubicBezTo>
                      <a:pt x="4801" y="983"/>
                      <a:pt x="5412" y="1307"/>
                      <a:pt x="5913" y="1745"/>
                    </a:cubicBezTo>
                    <a:cubicBezTo>
                      <a:pt x="5982" y="1626"/>
                      <a:pt x="6048" y="1506"/>
                      <a:pt x="6111" y="1384"/>
                    </a:cubicBezTo>
                    <a:cubicBezTo>
                      <a:pt x="6145" y="1318"/>
                      <a:pt x="6147" y="1211"/>
                      <a:pt x="6082" y="1159"/>
                    </a:cubicBezTo>
                    <a:lnTo>
                      <a:pt x="4775" y="114"/>
                    </a:lnTo>
                    <a:cubicBezTo>
                      <a:pt x="4790" y="95"/>
                      <a:pt x="4805" y="76"/>
                      <a:pt x="4820" y="57"/>
                    </a:cubicBezTo>
                    <a:cubicBezTo>
                      <a:pt x="4617" y="18"/>
                      <a:pt x="4412" y="1"/>
                      <a:pt x="42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5" name="Google Shape;6865;p64"/>
              <p:cNvSpPr/>
              <p:nvPr/>
            </p:nvSpPr>
            <p:spPr>
              <a:xfrm>
                <a:off x="2408525" y="258200"/>
                <a:ext cx="50925" cy="126175"/>
              </a:xfrm>
              <a:custGeom>
                <a:avLst/>
                <a:gdLst/>
                <a:ahLst/>
                <a:cxnLst/>
                <a:rect l="l" t="t" r="r" b="b"/>
                <a:pathLst>
                  <a:path w="2037" h="5047" extrusionOk="0">
                    <a:moveTo>
                      <a:pt x="1695" y="1"/>
                    </a:moveTo>
                    <a:cubicBezTo>
                      <a:pt x="1692" y="1"/>
                      <a:pt x="1689" y="1"/>
                      <a:pt x="1686" y="1"/>
                    </a:cubicBezTo>
                    <a:lnTo>
                      <a:pt x="1348" y="6"/>
                    </a:lnTo>
                    <a:cubicBezTo>
                      <a:pt x="770" y="412"/>
                      <a:pt x="401" y="1062"/>
                      <a:pt x="244" y="1751"/>
                    </a:cubicBezTo>
                    <a:cubicBezTo>
                      <a:pt x="0" y="2819"/>
                      <a:pt x="250" y="3913"/>
                      <a:pt x="521" y="4950"/>
                    </a:cubicBezTo>
                    <a:cubicBezTo>
                      <a:pt x="538" y="5016"/>
                      <a:pt x="590" y="5045"/>
                      <a:pt x="642" y="5045"/>
                    </a:cubicBezTo>
                    <a:cubicBezTo>
                      <a:pt x="658" y="5045"/>
                      <a:pt x="675" y="5042"/>
                      <a:pt x="690" y="5037"/>
                    </a:cubicBezTo>
                    <a:cubicBezTo>
                      <a:pt x="705" y="5043"/>
                      <a:pt x="722" y="5046"/>
                      <a:pt x="738" y="5046"/>
                    </a:cubicBezTo>
                    <a:cubicBezTo>
                      <a:pt x="747" y="5046"/>
                      <a:pt x="757" y="5045"/>
                      <a:pt x="766" y="5043"/>
                    </a:cubicBezTo>
                    <a:lnTo>
                      <a:pt x="1357" y="4930"/>
                    </a:lnTo>
                    <a:cubicBezTo>
                      <a:pt x="1426" y="4917"/>
                      <a:pt x="1471" y="4831"/>
                      <a:pt x="1449" y="4766"/>
                    </a:cubicBezTo>
                    <a:cubicBezTo>
                      <a:pt x="1237" y="4091"/>
                      <a:pt x="1104" y="3389"/>
                      <a:pt x="1074" y="2681"/>
                    </a:cubicBezTo>
                    <a:cubicBezTo>
                      <a:pt x="1063" y="2441"/>
                      <a:pt x="1068" y="2189"/>
                      <a:pt x="1104" y="1943"/>
                    </a:cubicBezTo>
                    <a:lnTo>
                      <a:pt x="993" y="1828"/>
                    </a:lnTo>
                    <a:lnTo>
                      <a:pt x="1237" y="1440"/>
                    </a:lnTo>
                    <a:cubicBezTo>
                      <a:pt x="1305" y="1268"/>
                      <a:pt x="1405" y="1110"/>
                      <a:pt x="1531" y="972"/>
                    </a:cubicBezTo>
                    <a:lnTo>
                      <a:pt x="1950" y="306"/>
                    </a:lnTo>
                    <a:cubicBezTo>
                      <a:pt x="2036" y="170"/>
                      <a:pt x="1919" y="42"/>
                      <a:pt x="1795" y="33"/>
                    </a:cubicBezTo>
                    <a:cubicBezTo>
                      <a:pt x="1766" y="12"/>
                      <a:pt x="1731" y="1"/>
                      <a:pt x="16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6" name="Google Shape;6866;p64"/>
              <p:cNvSpPr/>
              <p:nvPr/>
            </p:nvSpPr>
            <p:spPr>
              <a:xfrm>
                <a:off x="2433975" y="308925"/>
                <a:ext cx="32450" cy="70525"/>
              </a:xfrm>
              <a:custGeom>
                <a:avLst/>
                <a:gdLst/>
                <a:ahLst/>
                <a:cxnLst/>
                <a:rect l="l" t="t" r="r" b="b"/>
                <a:pathLst>
                  <a:path w="1298" h="2821" extrusionOk="0">
                    <a:moveTo>
                      <a:pt x="169" y="0"/>
                    </a:moveTo>
                    <a:lnTo>
                      <a:pt x="169" y="0"/>
                    </a:lnTo>
                    <a:cubicBezTo>
                      <a:pt x="1" y="908"/>
                      <a:pt x="404" y="1914"/>
                      <a:pt x="571" y="2811"/>
                    </a:cubicBezTo>
                    <a:cubicBezTo>
                      <a:pt x="571" y="2814"/>
                      <a:pt x="572" y="2818"/>
                      <a:pt x="573" y="2821"/>
                    </a:cubicBezTo>
                    <a:lnTo>
                      <a:pt x="1298" y="1848"/>
                    </a:lnTo>
                    <a:cubicBezTo>
                      <a:pt x="1211" y="1555"/>
                      <a:pt x="1140" y="1257"/>
                      <a:pt x="1089" y="956"/>
                    </a:cubicBezTo>
                    <a:lnTo>
                      <a:pt x="16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7" name="Google Shape;6867;p64"/>
              <p:cNvSpPr/>
              <p:nvPr/>
            </p:nvSpPr>
            <p:spPr>
              <a:xfrm>
                <a:off x="2378275" y="258500"/>
                <a:ext cx="53650" cy="139050"/>
              </a:xfrm>
              <a:custGeom>
                <a:avLst/>
                <a:gdLst/>
                <a:ahLst/>
                <a:cxnLst/>
                <a:rect l="l" t="t" r="r" b="b"/>
                <a:pathLst>
                  <a:path w="2146" h="5562" extrusionOk="0">
                    <a:moveTo>
                      <a:pt x="2146" y="0"/>
                    </a:moveTo>
                    <a:lnTo>
                      <a:pt x="790" y="22"/>
                    </a:lnTo>
                    <a:cubicBezTo>
                      <a:pt x="766" y="57"/>
                      <a:pt x="741" y="93"/>
                      <a:pt x="718" y="130"/>
                    </a:cubicBezTo>
                    <a:cubicBezTo>
                      <a:pt x="446" y="565"/>
                      <a:pt x="280" y="1065"/>
                      <a:pt x="202" y="1571"/>
                    </a:cubicBezTo>
                    <a:cubicBezTo>
                      <a:pt x="0" y="2897"/>
                      <a:pt x="386" y="4200"/>
                      <a:pt x="771" y="5457"/>
                    </a:cubicBezTo>
                    <a:cubicBezTo>
                      <a:pt x="791" y="5522"/>
                      <a:pt x="844" y="5550"/>
                      <a:pt x="898" y="5550"/>
                    </a:cubicBezTo>
                    <a:cubicBezTo>
                      <a:pt x="908" y="5550"/>
                      <a:pt x="918" y="5549"/>
                      <a:pt x="927" y="5547"/>
                    </a:cubicBezTo>
                    <a:cubicBezTo>
                      <a:pt x="945" y="5557"/>
                      <a:pt x="966" y="5562"/>
                      <a:pt x="986" y="5562"/>
                    </a:cubicBezTo>
                    <a:cubicBezTo>
                      <a:pt x="999" y="5562"/>
                      <a:pt x="1012" y="5560"/>
                      <a:pt x="1024" y="5555"/>
                    </a:cubicBezTo>
                    <a:lnTo>
                      <a:pt x="1529" y="5402"/>
                    </a:lnTo>
                    <a:cubicBezTo>
                      <a:pt x="1599" y="5381"/>
                      <a:pt x="1641" y="5309"/>
                      <a:pt x="1623" y="5238"/>
                    </a:cubicBezTo>
                    <a:cubicBezTo>
                      <a:pt x="1228" y="3573"/>
                      <a:pt x="654" y="1303"/>
                      <a:pt x="2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8" name="Google Shape;6868;p64"/>
              <p:cNvSpPr/>
              <p:nvPr/>
            </p:nvSpPr>
            <p:spPr>
              <a:xfrm>
                <a:off x="1458275" y="271925"/>
                <a:ext cx="162975" cy="132300"/>
              </a:xfrm>
              <a:custGeom>
                <a:avLst/>
                <a:gdLst/>
                <a:ahLst/>
                <a:cxnLst/>
                <a:rect l="l" t="t" r="r" b="b"/>
                <a:pathLst>
                  <a:path w="6519" h="5292" extrusionOk="0">
                    <a:moveTo>
                      <a:pt x="3984" y="0"/>
                    </a:moveTo>
                    <a:lnTo>
                      <a:pt x="2728" y="19"/>
                    </a:lnTo>
                    <a:lnTo>
                      <a:pt x="1729" y="34"/>
                    </a:lnTo>
                    <a:cubicBezTo>
                      <a:pt x="1694" y="50"/>
                      <a:pt x="1660" y="67"/>
                      <a:pt x="1625" y="84"/>
                    </a:cubicBezTo>
                    <a:cubicBezTo>
                      <a:pt x="885" y="462"/>
                      <a:pt x="424" y="1203"/>
                      <a:pt x="243" y="1997"/>
                    </a:cubicBezTo>
                    <a:cubicBezTo>
                      <a:pt x="0" y="3065"/>
                      <a:pt x="249" y="4158"/>
                      <a:pt x="521" y="5196"/>
                    </a:cubicBezTo>
                    <a:cubicBezTo>
                      <a:pt x="538" y="5262"/>
                      <a:pt x="589" y="5291"/>
                      <a:pt x="642" y="5291"/>
                    </a:cubicBezTo>
                    <a:cubicBezTo>
                      <a:pt x="658" y="5291"/>
                      <a:pt x="674" y="5288"/>
                      <a:pt x="689" y="5283"/>
                    </a:cubicBezTo>
                    <a:cubicBezTo>
                      <a:pt x="704" y="5289"/>
                      <a:pt x="721" y="5291"/>
                      <a:pt x="737" y="5291"/>
                    </a:cubicBezTo>
                    <a:cubicBezTo>
                      <a:pt x="746" y="5291"/>
                      <a:pt x="755" y="5290"/>
                      <a:pt x="764" y="5289"/>
                    </a:cubicBezTo>
                    <a:lnTo>
                      <a:pt x="1356" y="5176"/>
                    </a:lnTo>
                    <a:cubicBezTo>
                      <a:pt x="1426" y="5162"/>
                      <a:pt x="1469" y="5076"/>
                      <a:pt x="1449" y="5011"/>
                    </a:cubicBezTo>
                    <a:cubicBezTo>
                      <a:pt x="1236" y="4336"/>
                      <a:pt x="1103" y="3634"/>
                      <a:pt x="1073" y="2926"/>
                    </a:cubicBezTo>
                    <a:cubicBezTo>
                      <a:pt x="1048" y="2335"/>
                      <a:pt x="1108" y="1670"/>
                      <a:pt x="1532" y="1217"/>
                    </a:cubicBezTo>
                    <a:cubicBezTo>
                      <a:pt x="1835" y="892"/>
                      <a:pt x="2282" y="704"/>
                      <a:pt x="2726" y="704"/>
                    </a:cubicBezTo>
                    <a:cubicBezTo>
                      <a:pt x="2797" y="704"/>
                      <a:pt x="2868" y="709"/>
                      <a:pt x="2939" y="719"/>
                    </a:cubicBezTo>
                    <a:cubicBezTo>
                      <a:pt x="3530" y="801"/>
                      <a:pt x="3975" y="1246"/>
                      <a:pt x="4304" y="1713"/>
                    </a:cubicBezTo>
                    <a:cubicBezTo>
                      <a:pt x="4746" y="2339"/>
                      <a:pt x="5101" y="3039"/>
                      <a:pt x="5391" y="3748"/>
                    </a:cubicBezTo>
                    <a:cubicBezTo>
                      <a:pt x="5416" y="3809"/>
                      <a:pt x="5461" y="3845"/>
                      <a:pt x="5522" y="3845"/>
                    </a:cubicBezTo>
                    <a:cubicBezTo>
                      <a:pt x="5533" y="3845"/>
                      <a:pt x="5544" y="3844"/>
                      <a:pt x="5555" y="3842"/>
                    </a:cubicBezTo>
                    <a:lnTo>
                      <a:pt x="6256" y="3704"/>
                    </a:lnTo>
                    <a:cubicBezTo>
                      <a:pt x="6295" y="3699"/>
                      <a:pt x="6328" y="3673"/>
                      <a:pt x="6344" y="3636"/>
                    </a:cubicBezTo>
                    <a:cubicBezTo>
                      <a:pt x="6418" y="3593"/>
                      <a:pt x="6467" y="3508"/>
                      <a:pt x="6484" y="3416"/>
                    </a:cubicBezTo>
                    <a:cubicBezTo>
                      <a:pt x="6518" y="3234"/>
                      <a:pt x="6447" y="3073"/>
                      <a:pt x="6384" y="2906"/>
                    </a:cubicBezTo>
                    <a:cubicBezTo>
                      <a:pt x="6326" y="2751"/>
                      <a:pt x="6264" y="2596"/>
                      <a:pt x="6201" y="2442"/>
                    </a:cubicBezTo>
                    <a:cubicBezTo>
                      <a:pt x="5943" y="1895"/>
                      <a:pt x="5649" y="1363"/>
                      <a:pt x="5266" y="897"/>
                    </a:cubicBezTo>
                    <a:cubicBezTo>
                      <a:pt x="4911" y="513"/>
                      <a:pt x="4480" y="201"/>
                      <a:pt x="3990" y="2"/>
                    </a:cubicBezTo>
                    <a:lnTo>
                      <a:pt x="398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69" name="Google Shape;6869;p64"/>
              <p:cNvSpPr/>
              <p:nvPr/>
            </p:nvSpPr>
            <p:spPr>
              <a:xfrm>
                <a:off x="1475875" y="293125"/>
                <a:ext cx="118725" cy="108375"/>
              </a:xfrm>
              <a:custGeom>
                <a:avLst/>
                <a:gdLst/>
                <a:ahLst/>
                <a:cxnLst/>
                <a:rect l="l" t="t" r="r" b="b"/>
                <a:pathLst>
                  <a:path w="4749" h="4335" extrusionOk="0">
                    <a:moveTo>
                      <a:pt x="1993" y="0"/>
                    </a:moveTo>
                    <a:cubicBezTo>
                      <a:pt x="1576" y="0"/>
                      <a:pt x="1181" y="179"/>
                      <a:pt x="909" y="511"/>
                    </a:cubicBezTo>
                    <a:cubicBezTo>
                      <a:pt x="1" y="1613"/>
                      <a:pt x="657" y="3024"/>
                      <a:pt x="884" y="4237"/>
                    </a:cubicBezTo>
                    <a:cubicBezTo>
                      <a:pt x="897" y="4305"/>
                      <a:pt x="945" y="4334"/>
                      <a:pt x="997" y="4334"/>
                    </a:cubicBezTo>
                    <a:cubicBezTo>
                      <a:pt x="1021" y="4334"/>
                      <a:pt x="1046" y="4328"/>
                      <a:pt x="1068" y="4316"/>
                    </a:cubicBezTo>
                    <a:cubicBezTo>
                      <a:pt x="1081" y="4320"/>
                      <a:pt x="1093" y="4322"/>
                      <a:pt x="1106" y="4322"/>
                    </a:cubicBezTo>
                    <a:cubicBezTo>
                      <a:pt x="1129" y="4322"/>
                      <a:pt x="1152" y="4315"/>
                      <a:pt x="1172" y="4301"/>
                    </a:cubicBezTo>
                    <a:cubicBezTo>
                      <a:pt x="1347" y="4195"/>
                      <a:pt x="1537" y="4118"/>
                      <a:pt x="1736" y="4073"/>
                    </a:cubicBezTo>
                    <a:cubicBezTo>
                      <a:pt x="1801" y="4058"/>
                      <a:pt x="1854" y="3974"/>
                      <a:pt x="1828" y="3909"/>
                    </a:cubicBezTo>
                    <a:cubicBezTo>
                      <a:pt x="1587" y="3290"/>
                      <a:pt x="1420" y="2642"/>
                      <a:pt x="1346" y="1981"/>
                    </a:cubicBezTo>
                    <a:cubicBezTo>
                      <a:pt x="1292" y="1499"/>
                      <a:pt x="1202" y="708"/>
                      <a:pt x="1870" y="638"/>
                    </a:cubicBezTo>
                    <a:cubicBezTo>
                      <a:pt x="1902" y="634"/>
                      <a:pt x="1934" y="633"/>
                      <a:pt x="1965" y="633"/>
                    </a:cubicBezTo>
                    <a:cubicBezTo>
                      <a:pt x="2488" y="633"/>
                      <a:pt x="2838" y="1090"/>
                      <a:pt x="3066" y="1519"/>
                    </a:cubicBezTo>
                    <a:cubicBezTo>
                      <a:pt x="3214" y="1798"/>
                      <a:pt x="3343" y="2088"/>
                      <a:pt x="3480" y="2374"/>
                    </a:cubicBezTo>
                    <a:lnTo>
                      <a:pt x="3701" y="2839"/>
                    </a:lnTo>
                    <a:cubicBezTo>
                      <a:pt x="3759" y="2962"/>
                      <a:pt x="3813" y="3088"/>
                      <a:pt x="3902" y="3192"/>
                    </a:cubicBezTo>
                    <a:cubicBezTo>
                      <a:pt x="3994" y="3303"/>
                      <a:pt x="4128" y="3374"/>
                      <a:pt x="4263" y="3374"/>
                    </a:cubicBezTo>
                    <a:cubicBezTo>
                      <a:pt x="4343" y="3374"/>
                      <a:pt x="4422" y="3350"/>
                      <a:pt x="4494" y="3296"/>
                    </a:cubicBezTo>
                    <a:cubicBezTo>
                      <a:pt x="4749" y="3103"/>
                      <a:pt x="4534" y="2787"/>
                      <a:pt x="4434" y="2569"/>
                    </a:cubicBezTo>
                    <a:cubicBezTo>
                      <a:pt x="4180" y="2007"/>
                      <a:pt x="3949" y="1414"/>
                      <a:pt x="3577" y="916"/>
                    </a:cubicBezTo>
                    <a:cubicBezTo>
                      <a:pt x="3249" y="474"/>
                      <a:pt x="2789" y="110"/>
                      <a:pt x="2231" y="20"/>
                    </a:cubicBezTo>
                    <a:cubicBezTo>
                      <a:pt x="2151" y="7"/>
                      <a:pt x="2072" y="0"/>
                      <a:pt x="19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0" name="Google Shape;6870;p64"/>
              <p:cNvSpPr/>
              <p:nvPr/>
            </p:nvSpPr>
            <p:spPr>
              <a:xfrm>
                <a:off x="1428000" y="272975"/>
                <a:ext cx="60700" cy="144425"/>
              </a:xfrm>
              <a:custGeom>
                <a:avLst/>
                <a:gdLst/>
                <a:ahLst/>
                <a:cxnLst/>
                <a:rect l="l" t="t" r="r" b="b"/>
                <a:pathLst>
                  <a:path w="2428" h="5777" extrusionOk="0">
                    <a:moveTo>
                      <a:pt x="2427" y="1"/>
                    </a:moveTo>
                    <a:lnTo>
                      <a:pt x="952" y="23"/>
                    </a:lnTo>
                    <a:cubicBezTo>
                      <a:pt x="868" y="125"/>
                      <a:pt x="790" y="233"/>
                      <a:pt x="719" y="345"/>
                    </a:cubicBezTo>
                    <a:cubicBezTo>
                      <a:pt x="447" y="780"/>
                      <a:pt x="280" y="1280"/>
                      <a:pt x="203" y="1786"/>
                    </a:cubicBezTo>
                    <a:cubicBezTo>
                      <a:pt x="0" y="3112"/>
                      <a:pt x="386" y="4416"/>
                      <a:pt x="771" y="5672"/>
                    </a:cubicBezTo>
                    <a:cubicBezTo>
                      <a:pt x="791" y="5737"/>
                      <a:pt x="844" y="5765"/>
                      <a:pt x="897" y="5765"/>
                    </a:cubicBezTo>
                    <a:cubicBezTo>
                      <a:pt x="907" y="5765"/>
                      <a:pt x="917" y="5764"/>
                      <a:pt x="927" y="5762"/>
                    </a:cubicBezTo>
                    <a:cubicBezTo>
                      <a:pt x="945" y="5772"/>
                      <a:pt x="966" y="5777"/>
                      <a:pt x="986" y="5777"/>
                    </a:cubicBezTo>
                    <a:cubicBezTo>
                      <a:pt x="999" y="5777"/>
                      <a:pt x="1013" y="5775"/>
                      <a:pt x="1025" y="5771"/>
                    </a:cubicBezTo>
                    <a:lnTo>
                      <a:pt x="1530" y="5618"/>
                    </a:lnTo>
                    <a:cubicBezTo>
                      <a:pt x="1600" y="5597"/>
                      <a:pt x="1641" y="5524"/>
                      <a:pt x="1622" y="5454"/>
                    </a:cubicBezTo>
                    <a:cubicBezTo>
                      <a:pt x="1227" y="3785"/>
                      <a:pt x="653" y="1507"/>
                      <a:pt x="2156" y="207"/>
                    </a:cubicBezTo>
                    <a:cubicBezTo>
                      <a:pt x="2242" y="133"/>
                      <a:pt x="2333" y="64"/>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1" name="Google Shape;6871;p64"/>
              <p:cNvSpPr/>
              <p:nvPr/>
            </p:nvSpPr>
            <p:spPr>
              <a:xfrm>
                <a:off x="1564775" y="271200"/>
                <a:ext cx="83150" cy="87475"/>
              </a:xfrm>
              <a:custGeom>
                <a:avLst/>
                <a:gdLst/>
                <a:ahLst/>
                <a:cxnLst/>
                <a:rect l="l" t="t" r="r" b="b"/>
                <a:pathLst>
                  <a:path w="3326" h="3499" extrusionOk="0">
                    <a:moveTo>
                      <a:pt x="1562" y="1"/>
                    </a:moveTo>
                    <a:lnTo>
                      <a:pt x="0" y="24"/>
                    </a:lnTo>
                    <a:cubicBezTo>
                      <a:pt x="305" y="215"/>
                      <a:pt x="583" y="455"/>
                      <a:pt x="824" y="716"/>
                    </a:cubicBezTo>
                    <a:cubicBezTo>
                      <a:pt x="887" y="784"/>
                      <a:pt x="947" y="854"/>
                      <a:pt x="1006" y="926"/>
                    </a:cubicBezTo>
                    <a:cubicBezTo>
                      <a:pt x="1212" y="1149"/>
                      <a:pt x="1393" y="1394"/>
                      <a:pt x="1546" y="1657"/>
                    </a:cubicBezTo>
                    <a:cubicBezTo>
                      <a:pt x="1698" y="1918"/>
                      <a:pt x="1826" y="2192"/>
                      <a:pt x="1941" y="2470"/>
                    </a:cubicBezTo>
                    <a:cubicBezTo>
                      <a:pt x="2092" y="2789"/>
                      <a:pt x="2231" y="3113"/>
                      <a:pt x="2367" y="3433"/>
                    </a:cubicBezTo>
                    <a:cubicBezTo>
                      <a:pt x="2385" y="3474"/>
                      <a:pt x="2438" y="3499"/>
                      <a:pt x="2485" y="3499"/>
                    </a:cubicBezTo>
                    <a:cubicBezTo>
                      <a:pt x="2497" y="3499"/>
                      <a:pt x="2508" y="3497"/>
                      <a:pt x="2518" y="3494"/>
                    </a:cubicBezTo>
                    <a:lnTo>
                      <a:pt x="2949" y="3353"/>
                    </a:lnTo>
                    <a:cubicBezTo>
                      <a:pt x="2968" y="3347"/>
                      <a:pt x="2985" y="3337"/>
                      <a:pt x="3000" y="3323"/>
                    </a:cubicBezTo>
                    <a:cubicBezTo>
                      <a:pt x="3238" y="3277"/>
                      <a:pt x="3326" y="3015"/>
                      <a:pt x="3275" y="2801"/>
                    </a:cubicBezTo>
                    <a:cubicBezTo>
                      <a:pt x="3247" y="2680"/>
                      <a:pt x="3182" y="2567"/>
                      <a:pt x="3126" y="2458"/>
                    </a:cubicBezTo>
                    <a:cubicBezTo>
                      <a:pt x="3057" y="2323"/>
                      <a:pt x="2988" y="2189"/>
                      <a:pt x="2918" y="2054"/>
                    </a:cubicBezTo>
                    <a:cubicBezTo>
                      <a:pt x="2650" y="1539"/>
                      <a:pt x="2366" y="1031"/>
                      <a:pt x="2023" y="562"/>
                    </a:cubicBezTo>
                    <a:cubicBezTo>
                      <a:pt x="1880" y="366"/>
                      <a:pt x="1726" y="178"/>
                      <a:pt x="1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2" name="Google Shape;6872;p64"/>
              <p:cNvSpPr/>
              <p:nvPr/>
            </p:nvSpPr>
            <p:spPr>
              <a:xfrm>
                <a:off x="1589900" y="294325"/>
                <a:ext cx="23425" cy="38675"/>
              </a:xfrm>
              <a:custGeom>
                <a:avLst/>
                <a:gdLst/>
                <a:ahLst/>
                <a:cxnLst/>
                <a:rect l="l" t="t" r="r" b="b"/>
                <a:pathLst>
                  <a:path w="937" h="1547" extrusionOk="0">
                    <a:moveTo>
                      <a:pt x="1" y="1"/>
                    </a:moveTo>
                    <a:cubicBezTo>
                      <a:pt x="384" y="467"/>
                      <a:pt x="678" y="998"/>
                      <a:pt x="936" y="1546"/>
                    </a:cubicBezTo>
                    <a:cubicBezTo>
                      <a:pt x="821" y="1267"/>
                      <a:pt x="693" y="993"/>
                      <a:pt x="541" y="732"/>
                    </a:cubicBezTo>
                    <a:cubicBezTo>
                      <a:pt x="388" y="469"/>
                      <a:pt x="207" y="224"/>
                      <a:pt x="1" y="1"/>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3" name="Google Shape;6873;p64"/>
              <p:cNvSpPr/>
              <p:nvPr/>
            </p:nvSpPr>
            <p:spPr>
              <a:xfrm>
                <a:off x="1256375" y="282750"/>
                <a:ext cx="87075" cy="101225"/>
              </a:xfrm>
              <a:custGeom>
                <a:avLst/>
                <a:gdLst/>
                <a:ahLst/>
                <a:cxnLst/>
                <a:rect l="l" t="t" r="r" b="b"/>
                <a:pathLst>
                  <a:path w="3483" h="4049" extrusionOk="0">
                    <a:moveTo>
                      <a:pt x="75" y="0"/>
                    </a:moveTo>
                    <a:cubicBezTo>
                      <a:pt x="19" y="67"/>
                      <a:pt x="0" y="169"/>
                      <a:pt x="68" y="254"/>
                    </a:cubicBezTo>
                    <a:cubicBezTo>
                      <a:pt x="473" y="759"/>
                      <a:pt x="900" y="1244"/>
                      <a:pt x="1348" y="1710"/>
                    </a:cubicBezTo>
                    <a:cubicBezTo>
                      <a:pt x="1305" y="1755"/>
                      <a:pt x="1262" y="1802"/>
                      <a:pt x="1220" y="1849"/>
                    </a:cubicBezTo>
                    <a:cubicBezTo>
                      <a:pt x="1237" y="1871"/>
                      <a:pt x="1253" y="1894"/>
                      <a:pt x="1269" y="1917"/>
                    </a:cubicBezTo>
                    <a:cubicBezTo>
                      <a:pt x="1711" y="2543"/>
                      <a:pt x="2066" y="3244"/>
                      <a:pt x="2355" y="3952"/>
                    </a:cubicBezTo>
                    <a:cubicBezTo>
                      <a:pt x="2380" y="4012"/>
                      <a:pt x="2425" y="4049"/>
                      <a:pt x="2486" y="4049"/>
                    </a:cubicBezTo>
                    <a:cubicBezTo>
                      <a:pt x="2497" y="4049"/>
                      <a:pt x="2508" y="4048"/>
                      <a:pt x="2520" y="4045"/>
                    </a:cubicBezTo>
                    <a:lnTo>
                      <a:pt x="3219" y="3908"/>
                    </a:lnTo>
                    <a:cubicBezTo>
                      <a:pt x="3259" y="3902"/>
                      <a:pt x="3292" y="3876"/>
                      <a:pt x="3308" y="3839"/>
                    </a:cubicBezTo>
                    <a:cubicBezTo>
                      <a:pt x="3382" y="3797"/>
                      <a:pt x="3431" y="3712"/>
                      <a:pt x="3448" y="3620"/>
                    </a:cubicBezTo>
                    <a:cubicBezTo>
                      <a:pt x="3482" y="3438"/>
                      <a:pt x="3412" y="3277"/>
                      <a:pt x="3348" y="3109"/>
                    </a:cubicBezTo>
                    <a:cubicBezTo>
                      <a:pt x="3290" y="2955"/>
                      <a:pt x="3229" y="2799"/>
                      <a:pt x="3165" y="2646"/>
                    </a:cubicBezTo>
                    <a:cubicBezTo>
                      <a:pt x="2907" y="2099"/>
                      <a:pt x="2613" y="1567"/>
                      <a:pt x="2230" y="1100"/>
                    </a:cubicBezTo>
                    <a:cubicBezTo>
                      <a:pt x="1875" y="717"/>
                      <a:pt x="1445" y="405"/>
                      <a:pt x="954" y="206"/>
                    </a:cubicBezTo>
                    <a:cubicBezTo>
                      <a:pt x="673" y="93"/>
                      <a:pt x="377" y="23"/>
                      <a:pt x="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4" name="Google Shape;6874;p64"/>
              <p:cNvSpPr/>
              <p:nvPr/>
            </p:nvSpPr>
            <p:spPr>
              <a:xfrm>
                <a:off x="1273500" y="329925"/>
                <a:ext cx="43300" cy="63500"/>
              </a:xfrm>
              <a:custGeom>
                <a:avLst/>
                <a:gdLst/>
                <a:ahLst/>
                <a:cxnLst/>
                <a:rect l="l" t="t" r="r" b="b"/>
                <a:pathLst>
                  <a:path w="1732" h="2540" extrusionOk="0">
                    <a:moveTo>
                      <a:pt x="500" y="0"/>
                    </a:moveTo>
                    <a:cubicBezTo>
                      <a:pt x="327" y="194"/>
                      <a:pt x="160" y="391"/>
                      <a:pt x="1" y="596"/>
                    </a:cubicBezTo>
                    <a:cubicBezTo>
                      <a:pt x="18" y="624"/>
                      <a:pt x="34" y="654"/>
                      <a:pt x="49" y="683"/>
                    </a:cubicBezTo>
                    <a:cubicBezTo>
                      <a:pt x="197" y="963"/>
                      <a:pt x="326" y="1254"/>
                      <a:pt x="462" y="1539"/>
                    </a:cubicBezTo>
                    <a:lnTo>
                      <a:pt x="685" y="2004"/>
                    </a:lnTo>
                    <a:cubicBezTo>
                      <a:pt x="742" y="2127"/>
                      <a:pt x="797" y="2253"/>
                      <a:pt x="884" y="2358"/>
                    </a:cubicBezTo>
                    <a:cubicBezTo>
                      <a:pt x="977" y="2469"/>
                      <a:pt x="1111" y="2539"/>
                      <a:pt x="1246" y="2539"/>
                    </a:cubicBezTo>
                    <a:cubicBezTo>
                      <a:pt x="1325" y="2539"/>
                      <a:pt x="1405" y="2515"/>
                      <a:pt x="1478" y="2460"/>
                    </a:cubicBezTo>
                    <a:cubicBezTo>
                      <a:pt x="1732" y="2268"/>
                      <a:pt x="1517" y="1953"/>
                      <a:pt x="1418" y="1734"/>
                    </a:cubicBezTo>
                    <a:cubicBezTo>
                      <a:pt x="1163" y="1172"/>
                      <a:pt x="932" y="579"/>
                      <a:pt x="561" y="80"/>
                    </a:cubicBezTo>
                    <a:cubicBezTo>
                      <a:pt x="541" y="53"/>
                      <a:pt x="521" y="27"/>
                      <a:pt x="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5" name="Google Shape;6875;p64"/>
              <p:cNvSpPr/>
              <p:nvPr/>
            </p:nvSpPr>
            <p:spPr>
              <a:xfrm>
                <a:off x="1263075" y="275650"/>
                <a:ext cx="107050" cy="98975"/>
              </a:xfrm>
              <a:custGeom>
                <a:avLst/>
                <a:gdLst/>
                <a:ahLst/>
                <a:cxnLst/>
                <a:rect l="l" t="t" r="r" b="b"/>
                <a:pathLst>
                  <a:path w="4282" h="3959" extrusionOk="0">
                    <a:moveTo>
                      <a:pt x="2037" y="0"/>
                    </a:moveTo>
                    <a:lnTo>
                      <a:pt x="135" y="30"/>
                    </a:lnTo>
                    <a:cubicBezTo>
                      <a:pt x="134" y="30"/>
                      <a:pt x="133" y="30"/>
                      <a:pt x="132" y="30"/>
                    </a:cubicBezTo>
                    <a:cubicBezTo>
                      <a:pt x="81" y="30"/>
                      <a:pt x="33" y="52"/>
                      <a:pt x="0" y="92"/>
                    </a:cubicBezTo>
                    <a:cubicBezTo>
                      <a:pt x="692" y="233"/>
                      <a:pt x="1306" y="661"/>
                      <a:pt x="1780" y="1175"/>
                    </a:cubicBezTo>
                    <a:cubicBezTo>
                      <a:pt x="1843" y="1243"/>
                      <a:pt x="1903" y="1313"/>
                      <a:pt x="1962" y="1384"/>
                    </a:cubicBezTo>
                    <a:cubicBezTo>
                      <a:pt x="2168" y="1608"/>
                      <a:pt x="2349" y="1853"/>
                      <a:pt x="2502" y="2116"/>
                    </a:cubicBezTo>
                    <a:cubicBezTo>
                      <a:pt x="2654" y="2376"/>
                      <a:pt x="2781" y="2651"/>
                      <a:pt x="2897" y="2930"/>
                    </a:cubicBezTo>
                    <a:cubicBezTo>
                      <a:pt x="3048" y="3248"/>
                      <a:pt x="3186" y="3572"/>
                      <a:pt x="3323" y="3891"/>
                    </a:cubicBezTo>
                    <a:cubicBezTo>
                      <a:pt x="3340" y="3933"/>
                      <a:pt x="3393" y="3958"/>
                      <a:pt x="3440" y="3958"/>
                    </a:cubicBezTo>
                    <a:cubicBezTo>
                      <a:pt x="3452" y="3958"/>
                      <a:pt x="3463" y="3957"/>
                      <a:pt x="3474" y="3953"/>
                    </a:cubicBezTo>
                    <a:lnTo>
                      <a:pt x="3905" y="3813"/>
                    </a:lnTo>
                    <a:cubicBezTo>
                      <a:pt x="3924" y="3806"/>
                      <a:pt x="3941" y="3797"/>
                      <a:pt x="3956" y="3783"/>
                    </a:cubicBezTo>
                    <a:cubicBezTo>
                      <a:pt x="4194" y="3736"/>
                      <a:pt x="4282" y="3474"/>
                      <a:pt x="4230" y="3260"/>
                    </a:cubicBezTo>
                    <a:cubicBezTo>
                      <a:pt x="4203" y="3139"/>
                      <a:pt x="4138" y="3027"/>
                      <a:pt x="4082" y="2918"/>
                    </a:cubicBezTo>
                    <a:cubicBezTo>
                      <a:pt x="4013" y="2782"/>
                      <a:pt x="3943" y="2647"/>
                      <a:pt x="3874" y="2514"/>
                    </a:cubicBezTo>
                    <a:cubicBezTo>
                      <a:pt x="3605" y="1999"/>
                      <a:pt x="3321" y="1490"/>
                      <a:pt x="2979" y="1022"/>
                    </a:cubicBezTo>
                    <a:cubicBezTo>
                      <a:pt x="2708" y="651"/>
                      <a:pt x="2393" y="299"/>
                      <a:pt x="2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76" name="Google Shape;6876;p64"/>
              <p:cNvSpPr/>
              <p:nvPr/>
            </p:nvSpPr>
            <p:spPr>
              <a:xfrm>
                <a:off x="1312100" y="310250"/>
                <a:ext cx="23425" cy="38675"/>
              </a:xfrm>
              <a:custGeom>
                <a:avLst/>
                <a:gdLst/>
                <a:ahLst/>
                <a:cxnLst/>
                <a:rect l="l" t="t" r="r" b="b"/>
                <a:pathLst>
                  <a:path w="937" h="1547" extrusionOk="0">
                    <a:moveTo>
                      <a:pt x="1" y="0"/>
                    </a:moveTo>
                    <a:lnTo>
                      <a:pt x="1" y="0"/>
                    </a:lnTo>
                    <a:cubicBezTo>
                      <a:pt x="384" y="467"/>
                      <a:pt x="679" y="999"/>
                      <a:pt x="936" y="1546"/>
                    </a:cubicBezTo>
                    <a:cubicBezTo>
                      <a:pt x="820" y="1268"/>
                      <a:pt x="693" y="993"/>
                      <a:pt x="541" y="732"/>
                    </a:cubicBezTo>
                    <a:cubicBezTo>
                      <a:pt x="388" y="469"/>
                      <a:pt x="207" y="224"/>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6880" name="Shape 6880"/>
        <p:cNvGrpSpPr/>
        <p:nvPr/>
      </p:nvGrpSpPr>
      <p:grpSpPr>
        <a:xfrm>
          <a:off x="0" y="0"/>
          <a:ext cx="0" cy="0"/>
          <a:chOff x="0" y="0"/>
          <a:chExt cx="0" cy="0"/>
        </a:xfrm>
      </p:grpSpPr>
      <p:sp>
        <p:nvSpPr>
          <p:cNvPr id="6881" name="Google Shape;6881;p65"/>
          <p:cNvSpPr txBox="1"/>
          <p:nvPr>
            <p:ph type="title"/>
          </p:nvPr>
        </p:nvSpPr>
        <p:spPr>
          <a:xfrm>
            <a:off x="2110200" y="2207050"/>
            <a:ext cx="4923600" cy="12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8,760</a:t>
            </a:r>
            <a:endParaRPr lang="en-GB"/>
          </a:p>
        </p:txBody>
      </p:sp>
      <p:sp>
        <p:nvSpPr>
          <p:cNvPr id="6882" name="Google Shape;6882;p65"/>
          <p:cNvSpPr txBox="1"/>
          <p:nvPr>
            <p:ph type="subTitle" idx="1"/>
          </p:nvPr>
        </p:nvSpPr>
        <p:spPr>
          <a:xfrm>
            <a:off x="2110368" y="3494025"/>
            <a:ext cx="4923300" cy="77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These are the hours you have per year to do what you like to do most</a:t>
            </a:r>
            <a:endParaRPr lang="en-GB"/>
          </a:p>
        </p:txBody>
      </p:sp>
      <p:grpSp>
        <p:nvGrpSpPr>
          <p:cNvPr id="6883" name="Google Shape;6883;p65"/>
          <p:cNvGrpSpPr/>
          <p:nvPr/>
        </p:nvGrpSpPr>
        <p:grpSpPr>
          <a:xfrm rot="-553441">
            <a:off x="508065" y="1136255"/>
            <a:ext cx="1829132" cy="354586"/>
            <a:chOff x="3671594" y="2140800"/>
            <a:chExt cx="1829075" cy="354575"/>
          </a:xfrm>
        </p:grpSpPr>
        <p:sp>
          <p:nvSpPr>
            <p:cNvPr id="6884" name="Google Shape;6884;p65"/>
            <p:cNvSpPr/>
            <p:nvPr/>
          </p:nvSpPr>
          <p:spPr>
            <a:xfrm>
              <a:off x="3671606" y="2140813"/>
              <a:ext cx="1829050" cy="354550"/>
            </a:xfrm>
            <a:custGeom>
              <a:avLst/>
              <a:gdLst/>
              <a:ahLst/>
              <a:cxnLst/>
              <a:rect l="l" t="t" r="r" b="b"/>
              <a:pathLst>
                <a:path w="73162" h="14182" extrusionOk="0">
                  <a:moveTo>
                    <a:pt x="1" y="1"/>
                  </a:moveTo>
                  <a:lnTo>
                    <a:pt x="1098" y="2106"/>
                  </a:lnTo>
                  <a:lnTo>
                    <a:pt x="2268" y="4350"/>
                  </a:lnTo>
                  <a:lnTo>
                    <a:pt x="3263" y="6260"/>
                  </a:lnTo>
                  <a:lnTo>
                    <a:pt x="3696" y="7092"/>
                  </a:lnTo>
                  <a:lnTo>
                    <a:pt x="3294" y="7865"/>
                  </a:lnTo>
                  <a:lnTo>
                    <a:pt x="2296" y="9777"/>
                  </a:lnTo>
                  <a:lnTo>
                    <a:pt x="1498" y="11308"/>
                  </a:lnTo>
                  <a:lnTo>
                    <a:pt x="1" y="14181"/>
                  </a:lnTo>
                  <a:lnTo>
                    <a:pt x="73161" y="14181"/>
                  </a:lnTo>
                  <a:lnTo>
                    <a:pt x="70372" y="8829"/>
                  </a:lnTo>
                  <a:lnTo>
                    <a:pt x="69466" y="7092"/>
                  </a:lnTo>
                  <a:lnTo>
                    <a:pt x="69797" y="6455"/>
                  </a:lnTo>
                  <a:lnTo>
                    <a:pt x="73161"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6885" name="Google Shape;6885;p65"/>
            <p:cNvGrpSpPr/>
            <p:nvPr/>
          </p:nvGrpSpPr>
          <p:grpSpPr>
            <a:xfrm>
              <a:off x="3671594" y="2140800"/>
              <a:ext cx="1829075" cy="354575"/>
              <a:chOff x="1175350" y="2569700"/>
              <a:chExt cx="1829075" cy="354575"/>
            </a:xfrm>
          </p:grpSpPr>
          <p:sp>
            <p:nvSpPr>
              <p:cNvPr id="6886" name="Google Shape;6886;p65"/>
              <p:cNvSpPr/>
              <p:nvPr/>
            </p:nvSpPr>
            <p:spPr>
              <a:xfrm>
                <a:off x="2863600" y="2790450"/>
                <a:ext cx="140825" cy="133825"/>
              </a:xfrm>
              <a:custGeom>
                <a:avLst/>
                <a:gdLst/>
                <a:ahLst/>
                <a:cxnLst/>
                <a:rect l="l" t="t" r="r" b="b"/>
                <a:pathLst>
                  <a:path w="5633" h="5353" extrusionOk="0">
                    <a:moveTo>
                      <a:pt x="2842" y="1"/>
                    </a:moveTo>
                    <a:cubicBezTo>
                      <a:pt x="2823" y="218"/>
                      <a:pt x="2782" y="432"/>
                      <a:pt x="2719" y="642"/>
                    </a:cubicBezTo>
                    <a:cubicBezTo>
                      <a:pt x="2634" y="926"/>
                      <a:pt x="2506" y="1196"/>
                      <a:pt x="2341" y="1441"/>
                    </a:cubicBezTo>
                    <a:cubicBezTo>
                      <a:pt x="2233" y="1602"/>
                      <a:pt x="2108" y="1747"/>
                      <a:pt x="1964" y="1876"/>
                    </a:cubicBezTo>
                    <a:cubicBezTo>
                      <a:pt x="2184" y="2074"/>
                      <a:pt x="2277" y="2333"/>
                      <a:pt x="2167" y="2479"/>
                    </a:cubicBezTo>
                    <a:cubicBezTo>
                      <a:pt x="2134" y="2524"/>
                      <a:pt x="2413" y="2159"/>
                      <a:pt x="1" y="5353"/>
                    </a:cubicBezTo>
                    <a:lnTo>
                      <a:pt x="5632" y="5353"/>
                    </a:lnTo>
                    <a:lnTo>
                      <a:pt x="2842" y="1"/>
                    </a:ln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7" name="Google Shape;6887;p65"/>
              <p:cNvSpPr/>
              <p:nvPr/>
            </p:nvSpPr>
            <p:spPr>
              <a:xfrm>
                <a:off x="1175350" y="2569700"/>
                <a:ext cx="1829075" cy="354575"/>
              </a:xfrm>
              <a:custGeom>
                <a:avLst/>
                <a:gdLst/>
                <a:ahLst/>
                <a:cxnLst/>
                <a:rect l="l" t="t" r="r" b="b"/>
                <a:pathLst>
                  <a:path w="73163" h="14183" extrusionOk="0">
                    <a:moveTo>
                      <a:pt x="12332" y="0"/>
                    </a:moveTo>
                    <a:cubicBezTo>
                      <a:pt x="13874" y="480"/>
                      <a:pt x="15694" y="1045"/>
                      <a:pt x="15793" y="1070"/>
                    </a:cubicBezTo>
                    <a:cubicBezTo>
                      <a:pt x="15866" y="1088"/>
                      <a:pt x="15885" y="1061"/>
                      <a:pt x="15927" y="1687"/>
                    </a:cubicBezTo>
                    <a:cubicBezTo>
                      <a:pt x="15952" y="2072"/>
                      <a:pt x="16133" y="5348"/>
                      <a:pt x="16147" y="5513"/>
                    </a:cubicBezTo>
                    <a:cubicBezTo>
                      <a:pt x="16160" y="5671"/>
                      <a:pt x="16090" y="5773"/>
                      <a:pt x="15968" y="5850"/>
                    </a:cubicBezTo>
                    <a:cubicBezTo>
                      <a:pt x="15875" y="5910"/>
                      <a:pt x="15770" y="5952"/>
                      <a:pt x="15660" y="5972"/>
                    </a:cubicBezTo>
                    <a:cubicBezTo>
                      <a:pt x="15684" y="6077"/>
                      <a:pt x="15700" y="6184"/>
                      <a:pt x="15708" y="6292"/>
                    </a:cubicBezTo>
                    <a:cubicBezTo>
                      <a:pt x="15736" y="6671"/>
                      <a:pt x="15694" y="7052"/>
                      <a:pt x="15586" y="7417"/>
                    </a:cubicBezTo>
                    <a:cubicBezTo>
                      <a:pt x="15201" y="8715"/>
                      <a:pt x="13996" y="9651"/>
                      <a:pt x="12609" y="10011"/>
                    </a:cubicBezTo>
                    <a:cubicBezTo>
                      <a:pt x="12607" y="10382"/>
                      <a:pt x="12441" y="10747"/>
                      <a:pt x="12045" y="10976"/>
                    </a:cubicBezTo>
                    <a:cubicBezTo>
                      <a:pt x="11750" y="11149"/>
                      <a:pt x="11522" y="11200"/>
                      <a:pt x="11292" y="11256"/>
                    </a:cubicBezTo>
                    <a:cubicBezTo>
                      <a:pt x="11250" y="11265"/>
                      <a:pt x="11266" y="11308"/>
                      <a:pt x="11242" y="11405"/>
                    </a:cubicBezTo>
                    <a:cubicBezTo>
                      <a:pt x="11187" y="11619"/>
                      <a:pt x="11065" y="11793"/>
                      <a:pt x="10901" y="11936"/>
                    </a:cubicBezTo>
                    <a:cubicBezTo>
                      <a:pt x="10350" y="12420"/>
                      <a:pt x="9910" y="12147"/>
                      <a:pt x="9317" y="12585"/>
                    </a:cubicBezTo>
                    <a:cubicBezTo>
                      <a:pt x="9152" y="12707"/>
                      <a:pt x="9137" y="12817"/>
                      <a:pt x="9078" y="12817"/>
                    </a:cubicBezTo>
                    <a:cubicBezTo>
                      <a:pt x="9073" y="12817"/>
                      <a:pt x="9067" y="12816"/>
                      <a:pt x="9061" y="12814"/>
                    </a:cubicBezTo>
                    <a:cubicBezTo>
                      <a:pt x="9018" y="12803"/>
                      <a:pt x="9014" y="12765"/>
                      <a:pt x="9012" y="12728"/>
                    </a:cubicBezTo>
                    <a:cubicBezTo>
                      <a:pt x="8999" y="12366"/>
                      <a:pt x="8816" y="12119"/>
                      <a:pt x="8637" y="11931"/>
                    </a:cubicBezTo>
                    <a:cubicBezTo>
                      <a:pt x="8573" y="11863"/>
                      <a:pt x="8508" y="11802"/>
                      <a:pt x="8453" y="11747"/>
                    </a:cubicBezTo>
                    <a:cubicBezTo>
                      <a:pt x="8118" y="11414"/>
                      <a:pt x="7889" y="10913"/>
                      <a:pt x="8034" y="10468"/>
                    </a:cubicBezTo>
                    <a:cubicBezTo>
                      <a:pt x="8141" y="10192"/>
                      <a:pt x="8123" y="10362"/>
                      <a:pt x="7855" y="9986"/>
                    </a:cubicBezTo>
                    <a:cubicBezTo>
                      <a:pt x="7589" y="9612"/>
                      <a:pt x="7394" y="9194"/>
                      <a:pt x="7576" y="8749"/>
                    </a:cubicBezTo>
                    <a:cubicBezTo>
                      <a:pt x="7611" y="8663"/>
                      <a:pt x="7654" y="8580"/>
                      <a:pt x="7707" y="8502"/>
                    </a:cubicBezTo>
                    <a:cubicBezTo>
                      <a:pt x="6742" y="7394"/>
                      <a:pt x="6324" y="5922"/>
                      <a:pt x="6715" y="4676"/>
                    </a:cubicBezTo>
                    <a:cubicBezTo>
                      <a:pt x="6804" y="4393"/>
                      <a:pt x="6934" y="4124"/>
                      <a:pt x="7103" y="3880"/>
                    </a:cubicBezTo>
                    <a:cubicBezTo>
                      <a:pt x="7211" y="3722"/>
                      <a:pt x="7339" y="3578"/>
                      <a:pt x="7482" y="3451"/>
                    </a:cubicBezTo>
                    <a:cubicBezTo>
                      <a:pt x="7264" y="3251"/>
                      <a:pt x="7174" y="2991"/>
                      <a:pt x="7286" y="2847"/>
                    </a:cubicBezTo>
                    <a:cubicBezTo>
                      <a:pt x="7320" y="2803"/>
                      <a:pt x="7037" y="3163"/>
                      <a:pt x="9478" y="2"/>
                    </a:cubicBezTo>
                    <a:lnTo>
                      <a:pt x="1" y="2"/>
                    </a:lnTo>
                    <a:lnTo>
                      <a:pt x="1098" y="2107"/>
                    </a:lnTo>
                    <a:cubicBezTo>
                      <a:pt x="1559" y="1820"/>
                      <a:pt x="1963" y="1981"/>
                      <a:pt x="2480" y="1591"/>
                    </a:cubicBezTo>
                    <a:cubicBezTo>
                      <a:pt x="2645" y="1466"/>
                      <a:pt x="2658" y="1355"/>
                      <a:pt x="2718" y="1355"/>
                    </a:cubicBezTo>
                    <a:cubicBezTo>
                      <a:pt x="2723" y="1355"/>
                      <a:pt x="2728" y="1356"/>
                      <a:pt x="2734" y="1358"/>
                    </a:cubicBezTo>
                    <a:cubicBezTo>
                      <a:pt x="2777" y="1369"/>
                      <a:pt x="2781" y="1407"/>
                      <a:pt x="2783" y="1444"/>
                    </a:cubicBezTo>
                    <a:cubicBezTo>
                      <a:pt x="2801" y="1806"/>
                      <a:pt x="2986" y="2051"/>
                      <a:pt x="3167" y="2237"/>
                    </a:cubicBezTo>
                    <a:cubicBezTo>
                      <a:pt x="3232" y="2304"/>
                      <a:pt x="3297" y="2363"/>
                      <a:pt x="3353" y="2419"/>
                    </a:cubicBezTo>
                    <a:cubicBezTo>
                      <a:pt x="3691" y="2748"/>
                      <a:pt x="3925" y="3246"/>
                      <a:pt x="3785" y="3693"/>
                    </a:cubicBezTo>
                    <a:cubicBezTo>
                      <a:pt x="3680" y="3971"/>
                      <a:pt x="3696" y="3800"/>
                      <a:pt x="3968" y="4173"/>
                    </a:cubicBezTo>
                    <a:cubicBezTo>
                      <a:pt x="4238" y="4544"/>
                      <a:pt x="4438" y="4960"/>
                      <a:pt x="4261" y="5407"/>
                    </a:cubicBezTo>
                    <a:cubicBezTo>
                      <a:pt x="4226" y="5494"/>
                      <a:pt x="4183" y="5577"/>
                      <a:pt x="4132" y="5656"/>
                    </a:cubicBezTo>
                    <a:cubicBezTo>
                      <a:pt x="5108" y="6754"/>
                      <a:pt x="5541" y="8222"/>
                      <a:pt x="5163" y="9472"/>
                    </a:cubicBezTo>
                    <a:cubicBezTo>
                      <a:pt x="5078" y="9756"/>
                      <a:pt x="4950" y="10026"/>
                      <a:pt x="4784" y="10271"/>
                    </a:cubicBezTo>
                    <a:cubicBezTo>
                      <a:pt x="4678" y="10432"/>
                      <a:pt x="4551" y="10577"/>
                      <a:pt x="4409" y="10706"/>
                    </a:cubicBezTo>
                    <a:cubicBezTo>
                      <a:pt x="4629" y="10904"/>
                      <a:pt x="4721" y="11163"/>
                      <a:pt x="4612" y="11309"/>
                    </a:cubicBezTo>
                    <a:cubicBezTo>
                      <a:pt x="4579" y="11354"/>
                      <a:pt x="4857" y="10989"/>
                      <a:pt x="2444" y="14183"/>
                    </a:cubicBezTo>
                    <a:lnTo>
                      <a:pt x="21213" y="14183"/>
                    </a:lnTo>
                    <a:cubicBezTo>
                      <a:pt x="19684" y="13724"/>
                      <a:pt x="17916" y="13196"/>
                      <a:pt x="17819" y="13173"/>
                    </a:cubicBezTo>
                    <a:cubicBezTo>
                      <a:pt x="17745" y="13156"/>
                      <a:pt x="17726" y="13182"/>
                      <a:pt x="17679" y="12556"/>
                    </a:cubicBezTo>
                    <a:cubicBezTo>
                      <a:pt x="17649" y="12172"/>
                      <a:pt x="17434" y="8899"/>
                      <a:pt x="17420" y="8734"/>
                    </a:cubicBezTo>
                    <a:cubicBezTo>
                      <a:pt x="17405" y="8576"/>
                      <a:pt x="17473" y="8472"/>
                      <a:pt x="17594" y="8395"/>
                    </a:cubicBezTo>
                    <a:cubicBezTo>
                      <a:pt x="17687" y="8333"/>
                      <a:pt x="17792" y="8291"/>
                      <a:pt x="17901" y="8269"/>
                    </a:cubicBezTo>
                    <a:cubicBezTo>
                      <a:pt x="17876" y="8164"/>
                      <a:pt x="17859" y="8058"/>
                      <a:pt x="17850" y="7949"/>
                    </a:cubicBezTo>
                    <a:cubicBezTo>
                      <a:pt x="17818" y="7571"/>
                      <a:pt x="17855" y="7189"/>
                      <a:pt x="17960" y="6823"/>
                    </a:cubicBezTo>
                    <a:cubicBezTo>
                      <a:pt x="18332" y="5521"/>
                      <a:pt x="19526" y="4573"/>
                      <a:pt x="20910" y="4198"/>
                    </a:cubicBezTo>
                    <a:cubicBezTo>
                      <a:pt x="20909" y="3827"/>
                      <a:pt x="21070" y="3462"/>
                      <a:pt x="21464" y="3228"/>
                    </a:cubicBezTo>
                    <a:cubicBezTo>
                      <a:pt x="21757" y="3052"/>
                      <a:pt x="21985" y="2998"/>
                      <a:pt x="22214" y="2941"/>
                    </a:cubicBezTo>
                    <a:cubicBezTo>
                      <a:pt x="22256" y="2930"/>
                      <a:pt x="22240" y="2889"/>
                      <a:pt x="22263" y="2791"/>
                    </a:cubicBezTo>
                    <a:cubicBezTo>
                      <a:pt x="22315" y="2575"/>
                      <a:pt x="22436" y="2401"/>
                      <a:pt x="22598" y="2255"/>
                    </a:cubicBezTo>
                    <a:cubicBezTo>
                      <a:pt x="23144" y="1766"/>
                      <a:pt x="23587" y="2035"/>
                      <a:pt x="24175" y="1591"/>
                    </a:cubicBezTo>
                    <a:cubicBezTo>
                      <a:pt x="24340" y="1466"/>
                      <a:pt x="24352" y="1354"/>
                      <a:pt x="24413" y="1354"/>
                    </a:cubicBezTo>
                    <a:cubicBezTo>
                      <a:pt x="24418" y="1354"/>
                      <a:pt x="24423" y="1355"/>
                      <a:pt x="24429" y="1357"/>
                    </a:cubicBezTo>
                    <a:cubicBezTo>
                      <a:pt x="24472" y="1368"/>
                      <a:pt x="24476" y="1407"/>
                      <a:pt x="24478" y="1443"/>
                    </a:cubicBezTo>
                    <a:cubicBezTo>
                      <a:pt x="24496" y="1806"/>
                      <a:pt x="24681" y="2050"/>
                      <a:pt x="24862" y="2236"/>
                    </a:cubicBezTo>
                    <a:cubicBezTo>
                      <a:pt x="24927" y="2304"/>
                      <a:pt x="24991" y="2363"/>
                      <a:pt x="25048" y="2419"/>
                    </a:cubicBezTo>
                    <a:cubicBezTo>
                      <a:pt x="25386" y="2748"/>
                      <a:pt x="25620" y="3246"/>
                      <a:pt x="25479" y="3692"/>
                    </a:cubicBezTo>
                    <a:cubicBezTo>
                      <a:pt x="25375" y="3971"/>
                      <a:pt x="25391" y="3800"/>
                      <a:pt x="25663" y="4173"/>
                    </a:cubicBezTo>
                    <a:cubicBezTo>
                      <a:pt x="25933" y="4544"/>
                      <a:pt x="26133" y="4960"/>
                      <a:pt x="25956" y="5407"/>
                    </a:cubicBezTo>
                    <a:cubicBezTo>
                      <a:pt x="25921" y="5493"/>
                      <a:pt x="25878" y="5577"/>
                      <a:pt x="25827" y="5656"/>
                    </a:cubicBezTo>
                    <a:cubicBezTo>
                      <a:pt x="26803" y="6753"/>
                      <a:pt x="27236" y="8222"/>
                      <a:pt x="26858" y="9471"/>
                    </a:cubicBezTo>
                    <a:cubicBezTo>
                      <a:pt x="26773" y="9756"/>
                      <a:pt x="26645" y="10025"/>
                      <a:pt x="26479" y="10271"/>
                    </a:cubicBezTo>
                    <a:cubicBezTo>
                      <a:pt x="26372" y="10431"/>
                      <a:pt x="26246" y="10577"/>
                      <a:pt x="26103" y="10706"/>
                    </a:cubicBezTo>
                    <a:cubicBezTo>
                      <a:pt x="26324" y="10904"/>
                      <a:pt x="26416" y="11163"/>
                      <a:pt x="26307" y="11308"/>
                    </a:cubicBezTo>
                    <a:cubicBezTo>
                      <a:pt x="26273" y="11353"/>
                      <a:pt x="26552" y="10989"/>
                      <a:pt x="24139" y="14183"/>
                    </a:cubicBezTo>
                    <a:lnTo>
                      <a:pt x="42908" y="14183"/>
                    </a:lnTo>
                    <a:cubicBezTo>
                      <a:pt x="41379" y="13724"/>
                      <a:pt x="39611" y="13196"/>
                      <a:pt x="39514" y="13173"/>
                    </a:cubicBezTo>
                    <a:cubicBezTo>
                      <a:pt x="39440" y="13155"/>
                      <a:pt x="39421" y="13181"/>
                      <a:pt x="39374" y="12556"/>
                    </a:cubicBezTo>
                    <a:cubicBezTo>
                      <a:pt x="39344" y="12171"/>
                      <a:pt x="39129" y="8898"/>
                      <a:pt x="39114" y="8733"/>
                    </a:cubicBezTo>
                    <a:cubicBezTo>
                      <a:pt x="39100" y="8576"/>
                      <a:pt x="39168" y="8472"/>
                      <a:pt x="39289" y="8394"/>
                    </a:cubicBezTo>
                    <a:cubicBezTo>
                      <a:pt x="39382" y="8333"/>
                      <a:pt x="39487" y="8291"/>
                      <a:pt x="39596" y="8269"/>
                    </a:cubicBezTo>
                    <a:cubicBezTo>
                      <a:pt x="39571" y="8164"/>
                      <a:pt x="39554" y="8057"/>
                      <a:pt x="39545" y="7949"/>
                    </a:cubicBezTo>
                    <a:cubicBezTo>
                      <a:pt x="39513" y="7570"/>
                      <a:pt x="39550" y="7189"/>
                      <a:pt x="39655" y="6822"/>
                    </a:cubicBezTo>
                    <a:cubicBezTo>
                      <a:pt x="40027" y="5520"/>
                      <a:pt x="41221" y="4572"/>
                      <a:pt x="42605" y="4198"/>
                    </a:cubicBezTo>
                    <a:cubicBezTo>
                      <a:pt x="42604" y="3827"/>
                      <a:pt x="42765" y="3461"/>
                      <a:pt x="43159" y="3227"/>
                    </a:cubicBezTo>
                    <a:cubicBezTo>
                      <a:pt x="43452" y="3051"/>
                      <a:pt x="43680" y="2997"/>
                      <a:pt x="43909" y="2940"/>
                    </a:cubicBezTo>
                    <a:cubicBezTo>
                      <a:pt x="43951" y="2929"/>
                      <a:pt x="43935" y="2888"/>
                      <a:pt x="43958" y="2790"/>
                    </a:cubicBezTo>
                    <a:cubicBezTo>
                      <a:pt x="44010" y="2575"/>
                      <a:pt x="44130" y="2401"/>
                      <a:pt x="44293" y="2254"/>
                    </a:cubicBezTo>
                    <a:cubicBezTo>
                      <a:pt x="44838" y="1765"/>
                      <a:pt x="45282" y="2035"/>
                      <a:pt x="45870" y="1589"/>
                    </a:cubicBezTo>
                    <a:cubicBezTo>
                      <a:pt x="46034" y="1466"/>
                      <a:pt x="46047" y="1354"/>
                      <a:pt x="46107" y="1354"/>
                    </a:cubicBezTo>
                    <a:cubicBezTo>
                      <a:pt x="46113" y="1354"/>
                      <a:pt x="46118" y="1355"/>
                      <a:pt x="46124" y="1357"/>
                    </a:cubicBezTo>
                    <a:cubicBezTo>
                      <a:pt x="46166" y="1368"/>
                      <a:pt x="46171" y="1406"/>
                      <a:pt x="46173" y="1443"/>
                    </a:cubicBezTo>
                    <a:cubicBezTo>
                      <a:pt x="46191" y="1805"/>
                      <a:pt x="46376" y="2050"/>
                      <a:pt x="46557" y="2236"/>
                    </a:cubicBezTo>
                    <a:cubicBezTo>
                      <a:pt x="46621" y="2303"/>
                      <a:pt x="46686" y="2362"/>
                      <a:pt x="46743" y="2418"/>
                    </a:cubicBezTo>
                    <a:cubicBezTo>
                      <a:pt x="47081" y="2747"/>
                      <a:pt x="47315" y="3246"/>
                      <a:pt x="47174" y="3692"/>
                    </a:cubicBezTo>
                    <a:cubicBezTo>
                      <a:pt x="47070" y="3970"/>
                      <a:pt x="47086" y="3799"/>
                      <a:pt x="47358" y="4173"/>
                    </a:cubicBezTo>
                    <a:cubicBezTo>
                      <a:pt x="47628" y="4544"/>
                      <a:pt x="47828" y="4959"/>
                      <a:pt x="47651" y="5406"/>
                    </a:cubicBezTo>
                    <a:cubicBezTo>
                      <a:pt x="47615" y="5493"/>
                      <a:pt x="47573" y="5576"/>
                      <a:pt x="47522" y="5655"/>
                    </a:cubicBezTo>
                    <a:cubicBezTo>
                      <a:pt x="48498" y="6753"/>
                      <a:pt x="48931" y="8222"/>
                      <a:pt x="48553" y="9471"/>
                    </a:cubicBezTo>
                    <a:cubicBezTo>
                      <a:pt x="48468" y="9755"/>
                      <a:pt x="48339" y="10025"/>
                      <a:pt x="48174" y="10270"/>
                    </a:cubicBezTo>
                    <a:cubicBezTo>
                      <a:pt x="48067" y="10431"/>
                      <a:pt x="47941" y="10576"/>
                      <a:pt x="47798" y="10705"/>
                    </a:cubicBezTo>
                    <a:cubicBezTo>
                      <a:pt x="48018" y="10903"/>
                      <a:pt x="48111" y="11162"/>
                      <a:pt x="48001" y="11308"/>
                    </a:cubicBezTo>
                    <a:cubicBezTo>
                      <a:pt x="47967" y="11353"/>
                      <a:pt x="48247" y="10988"/>
                      <a:pt x="45834" y="14182"/>
                    </a:cubicBezTo>
                    <a:lnTo>
                      <a:pt x="64604" y="14182"/>
                    </a:lnTo>
                    <a:cubicBezTo>
                      <a:pt x="63074" y="13723"/>
                      <a:pt x="61307" y="13195"/>
                      <a:pt x="61209" y="13172"/>
                    </a:cubicBezTo>
                    <a:cubicBezTo>
                      <a:pt x="61135" y="13156"/>
                      <a:pt x="61117" y="13182"/>
                      <a:pt x="61069" y="12556"/>
                    </a:cubicBezTo>
                    <a:cubicBezTo>
                      <a:pt x="61039" y="12172"/>
                      <a:pt x="60824" y="8899"/>
                      <a:pt x="60809" y="8734"/>
                    </a:cubicBezTo>
                    <a:cubicBezTo>
                      <a:pt x="60794" y="8576"/>
                      <a:pt x="60862" y="8472"/>
                      <a:pt x="60984" y="8395"/>
                    </a:cubicBezTo>
                    <a:cubicBezTo>
                      <a:pt x="61077" y="8333"/>
                      <a:pt x="61181" y="8291"/>
                      <a:pt x="61291" y="8269"/>
                    </a:cubicBezTo>
                    <a:cubicBezTo>
                      <a:pt x="61265" y="8164"/>
                      <a:pt x="61248" y="8058"/>
                      <a:pt x="61240" y="7949"/>
                    </a:cubicBezTo>
                    <a:cubicBezTo>
                      <a:pt x="61208" y="7571"/>
                      <a:pt x="61245" y="7189"/>
                      <a:pt x="61349" y="6823"/>
                    </a:cubicBezTo>
                    <a:cubicBezTo>
                      <a:pt x="61721" y="5521"/>
                      <a:pt x="62915" y="4573"/>
                      <a:pt x="64300" y="4198"/>
                    </a:cubicBezTo>
                    <a:cubicBezTo>
                      <a:pt x="64299" y="3827"/>
                      <a:pt x="64461" y="3462"/>
                      <a:pt x="64854" y="3228"/>
                    </a:cubicBezTo>
                    <a:cubicBezTo>
                      <a:pt x="65147" y="3052"/>
                      <a:pt x="65375" y="2998"/>
                      <a:pt x="65604" y="2941"/>
                    </a:cubicBezTo>
                    <a:cubicBezTo>
                      <a:pt x="65646" y="2930"/>
                      <a:pt x="65630" y="2889"/>
                      <a:pt x="65653" y="2791"/>
                    </a:cubicBezTo>
                    <a:cubicBezTo>
                      <a:pt x="65705" y="2575"/>
                      <a:pt x="65825" y="2401"/>
                      <a:pt x="65988" y="2255"/>
                    </a:cubicBezTo>
                    <a:cubicBezTo>
                      <a:pt x="66534" y="1766"/>
                      <a:pt x="66977" y="2035"/>
                      <a:pt x="67565" y="1591"/>
                    </a:cubicBezTo>
                    <a:cubicBezTo>
                      <a:pt x="67730" y="1466"/>
                      <a:pt x="67742" y="1354"/>
                      <a:pt x="67803" y="1354"/>
                    </a:cubicBezTo>
                    <a:cubicBezTo>
                      <a:pt x="67808" y="1354"/>
                      <a:pt x="67813" y="1355"/>
                      <a:pt x="67819" y="1357"/>
                    </a:cubicBezTo>
                    <a:cubicBezTo>
                      <a:pt x="67861" y="1368"/>
                      <a:pt x="67867" y="1407"/>
                      <a:pt x="67868" y="1443"/>
                    </a:cubicBezTo>
                    <a:cubicBezTo>
                      <a:pt x="67886" y="1806"/>
                      <a:pt x="68071" y="2050"/>
                      <a:pt x="68251" y="2236"/>
                    </a:cubicBezTo>
                    <a:cubicBezTo>
                      <a:pt x="68316" y="2304"/>
                      <a:pt x="68382" y="2363"/>
                      <a:pt x="68437" y="2419"/>
                    </a:cubicBezTo>
                    <a:cubicBezTo>
                      <a:pt x="68776" y="2748"/>
                      <a:pt x="69009" y="3246"/>
                      <a:pt x="68869" y="3692"/>
                    </a:cubicBezTo>
                    <a:cubicBezTo>
                      <a:pt x="68765" y="3971"/>
                      <a:pt x="68781" y="3800"/>
                      <a:pt x="69053" y="4173"/>
                    </a:cubicBezTo>
                    <a:cubicBezTo>
                      <a:pt x="69323" y="4544"/>
                      <a:pt x="69523" y="4960"/>
                      <a:pt x="69345" y="5407"/>
                    </a:cubicBezTo>
                    <a:cubicBezTo>
                      <a:pt x="69310" y="5493"/>
                      <a:pt x="69268" y="5577"/>
                      <a:pt x="69217" y="5656"/>
                    </a:cubicBezTo>
                    <a:cubicBezTo>
                      <a:pt x="69437" y="5903"/>
                      <a:pt x="69631" y="6171"/>
                      <a:pt x="69796" y="6457"/>
                    </a:cubicBezTo>
                    <a:lnTo>
                      <a:pt x="73162" y="2"/>
                    </a:lnTo>
                    <a:lnTo>
                      <a:pt x="55722" y="2"/>
                    </a:lnTo>
                    <a:cubicBezTo>
                      <a:pt x="57264" y="482"/>
                      <a:pt x="59085" y="1046"/>
                      <a:pt x="59183" y="1072"/>
                    </a:cubicBezTo>
                    <a:cubicBezTo>
                      <a:pt x="59256" y="1090"/>
                      <a:pt x="59276" y="1063"/>
                      <a:pt x="59317" y="1689"/>
                    </a:cubicBezTo>
                    <a:cubicBezTo>
                      <a:pt x="59342" y="2074"/>
                      <a:pt x="59523" y="5350"/>
                      <a:pt x="59537" y="5515"/>
                    </a:cubicBezTo>
                    <a:cubicBezTo>
                      <a:pt x="59551" y="5672"/>
                      <a:pt x="59480" y="5774"/>
                      <a:pt x="59358" y="5852"/>
                    </a:cubicBezTo>
                    <a:cubicBezTo>
                      <a:pt x="59265" y="5912"/>
                      <a:pt x="59160" y="5954"/>
                      <a:pt x="59050" y="5974"/>
                    </a:cubicBezTo>
                    <a:cubicBezTo>
                      <a:pt x="59074" y="6079"/>
                      <a:pt x="59090" y="6186"/>
                      <a:pt x="59098" y="6294"/>
                    </a:cubicBezTo>
                    <a:cubicBezTo>
                      <a:pt x="59125" y="6672"/>
                      <a:pt x="59084" y="7054"/>
                      <a:pt x="58976" y="7419"/>
                    </a:cubicBezTo>
                    <a:cubicBezTo>
                      <a:pt x="58590" y="8717"/>
                      <a:pt x="57387" y="9654"/>
                      <a:pt x="55998" y="10013"/>
                    </a:cubicBezTo>
                    <a:cubicBezTo>
                      <a:pt x="55996" y="10384"/>
                      <a:pt x="55831" y="10749"/>
                      <a:pt x="55435" y="10978"/>
                    </a:cubicBezTo>
                    <a:cubicBezTo>
                      <a:pt x="55139" y="11152"/>
                      <a:pt x="54912" y="11203"/>
                      <a:pt x="54681" y="11258"/>
                    </a:cubicBezTo>
                    <a:cubicBezTo>
                      <a:pt x="54640" y="11267"/>
                      <a:pt x="54656" y="11309"/>
                      <a:pt x="54631" y="11407"/>
                    </a:cubicBezTo>
                    <a:cubicBezTo>
                      <a:pt x="54576" y="11622"/>
                      <a:pt x="54455" y="11795"/>
                      <a:pt x="54291" y="11938"/>
                    </a:cubicBezTo>
                    <a:cubicBezTo>
                      <a:pt x="53739" y="12422"/>
                      <a:pt x="53300" y="12148"/>
                      <a:pt x="52707" y="12586"/>
                    </a:cubicBezTo>
                    <a:cubicBezTo>
                      <a:pt x="52542" y="12708"/>
                      <a:pt x="52527" y="12819"/>
                      <a:pt x="52468" y="12819"/>
                    </a:cubicBezTo>
                    <a:cubicBezTo>
                      <a:pt x="52462" y="12819"/>
                      <a:pt x="52457" y="12818"/>
                      <a:pt x="52451" y="12817"/>
                    </a:cubicBezTo>
                    <a:cubicBezTo>
                      <a:pt x="52408" y="12805"/>
                      <a:pt x="52404" y="12767"/>
                      <a:pt x="52402" y="12730"/>
                    </a:cubicBezTo>
                    <a:cubicBezTo>
                      <a:pt x="52389" y="12367"/>
                      <a:pt x="52206" y="12121"/>
                      <a:pt x="52027" y="11933"/>
                    </a:cubicBezTo>
                    <a:cubicBezTo>
                      <a:pt x="51963" y="11865"/>
                      <a:pt x="51898" y="11804"/>
                      <a:pt x="51843" y="11749"/>
                    </a:cubicBezTo>
                    <a:cubicBezTo>
                      <a:pt x="51508" y="11415"/>
                      <a:pt x="51279" y="10916"/>
                      <a:pt x="51424" y="10470"/>
                    </a:cubicBezTo>
                    <a:cubicBezTo>
                      <a:pt x="51531" y="10194"/>
                      <a:pt x="51513" y="10364"/>
                      <a:pt x="51245" y="9987"/>
                    </a:cubicBezTo>
                    <a:cubicBezTo>
                      <a:pt x="50978" y="9614"/>
                      <a:pt x="50784" y="9196"/>
                      <a:pt x="50965" y="8751"/>
                    </a:cubicBezTo>
                    <a:cubicBezTo>
                      <a:pt x="51001" y="8665"/>
                      <a:pt x="51044" y="8582"/>
                      <a:pt x="51096" y="8503"/>
                    </a:cubicBezTo>
                    <a:cubicBezTo>
                      <a:pt x="50132" y="7395"/>
                      <a:pt x="49714" y="5923"/>
                      <a:pt x="50104" y="4677"/>
                    </a:cubicBezTo>
                    <a:cubicBezTo>
                      <a:pt x="50193" y="4394"/>
                      <a:pt x="50323" y="4126"/>
                      <a:pt x="50492" y="3882"/>
                    </a:cubicBezTo>
                    <a:cubicBezTo>
                      <a:pt x="50601" y="3723"/>
                      <a:pt x="50728" y="3578"/>
                      <a:pt x="50872" y="3451"/>
                    </a:cubicBezTo>
                    <a:cubicBezTo>
                      <a:pt x="50654" y="3250"/>
                      <a:pt x="50565" y="2991"/>
                      <a:pt x="50675" y="2846"/>
                    </a:cubicBezTo>
                    <a:cubicBezTo>
                      <a:pt x="50709" y="2801"/>
                      <a:pt x="50428" y="3163"/>
                      <a:pt x="52867" y="1"/>
                    </a:cubicBezTo>
                    <a:lnTo>
                      <a:pt x="34027" y="1"/>
                    </a:lnTo>
                    <a:cubicBezTo>
                      <a:pt x="35569" y="481"/>
                      <a:pt x="37389" y="1045"/>
                      <a:pt x="37488" y="1071"/>
                    </a:cubicBezTo>
                    <a:cubicBezTo>
                      <a:pt x="37561" y="1089"/>
                      <a:pt x="37581" y="1062"/>
                      <a:pt x="37622" y="1688"/>
                    </a:cubicBezTo>
                    <a:cubicBezTo>
                      <a:pt x="37647" y="2073"/>
                      <a:pt x="37828" y="5349"/>
                      <a:pt x="37842" y="5514"/>
                    </a:cubicBezTo>
                    <a:cubicBezTo>
                      <a:pt x="37855" y="5671"/>
                      <a:pt x="37785" y="5774"/>
                      <a:pt x="37663" y="5851"/>
                    </a:cubicBezTo>
                    <a:cubicBezTo>
                      <a:pt x="37570" y="5911"/>
                      <a:pt x="37464" y="5953"/>
                      <a:pt x="37355" y="5973"/>
                    </a:cubicBezTo>
                    <a:cubicBezTo>
                      <a:pt x="37379" y="6078"/>
                      <a:pt x="37395" y="6186"/>
                      <a:pt x="37403" y="6293"/>
                    </a:cubicBezTo>
                    <a:cubicBezTo>
                      <a:pt x="37430" y="6672"/>
                      <a:pt x="37389" y="7053"/>
                      <a:pt x="37282" y="7418"/>
                    </a:cubicBezTo>
                    <a:cubicBezTo>
                      <a:pt x="36896" y="8716"/>
                      <a:pt x="35692" y="9653"/>
                      <a:pt x="34305" y="10012"/>
                    </a:cubicBezTo>
                    <a:cubicBezTo>
                      <a:pt x="34301" y="10383"/>
                      <a:pt x="34136" y="10748"/>
                      <a:pt x="33741" y="10977"/>
                    </a:cubicBezTo>
                    <a:cubicBezTo>
                      <a:pt x="33445" y="11151"/>
                      <a:pt x="33217" y="11202"/>
                      <a:pt x="32986" y="11257"/>
                    </a:cubicBezTo>
                    <a:cubicBezTo>
                      <a:pt x="32946" y="11266"/>
                      <a:pt x="32962" y="11308"/>
                      <a:pt x="32936" y="11406"/>
                    </a:cubicBezTo>
                    <a:cubicBezTo>
                      <a:pt x="32882" y="11620"/>
                      <a:pt x="32761" y="11794"/>
                      <a:pt x="32596" y="11937"/>
                    </a:cubicBezTo>
                    <a:cubicBezTo>
                      <a:pt x="32045" y="12421"/>
                      <a:pt x="31605" y="12147"/>
                      <a:pt x="31013" y="12585"/>
                    </a:cubicBezTo>
                    <a:cubicBezTo>
                      <a:pt x="30847" y="12707"/>
                      <a:pt x="30833" y="12818"/>
                      <a:pt x="30773" y="12818"/>
                    </a:cubicBezTo>
                    <a:cubicBezTo>
                      <a:pt x="30768" y="12818"/>
                      <a:pt x="30762" y="12817"/>
                      <a:pt x="30756" y="12815"/>
                    </a:cubicBezTo>
                    <a:cubicBezTo>
                      <a:pt x="30713" y="12804"/>
                      <a:pt x="30709" y="12767"/>
                      <a:pt x="30708" y="12729"/>
                    </a:cubicBezTo>
                    <a:cubicBezTo>
                      <a:pt x="30694" y="12367"/>
                      <a:pt x="30511" y="12120"/>
                      <a:pt x="30333" y="11932"/>
                    </a:cubicBezTo>
                    <a:cubicBezTo>
                      <a:pt x="30268" y="11864"/>
                      <a:pt x="30204" y="11803"/>
                      <a:pt x="30148" y="11748"/>
                    </a:cubicBezTo>
                    <a:cubicBezTo>
                      <a:pt x="29813" y="11415"/>
                      <a:pt x="29584" y="10915"/>
                      <a:pt x="29730" y="10469"/>
                    </a:cubicBezTo>
                    <a:cubicBezTo>
                      <a:pt x="29837" y="10193"/>
                      <a:pt x="29819" y="10363"/>
                      <a:pt x="29551" y="9986"/>
                    </a:cubicBezTo>
                    <a:cubicBezTo>
                      <a:pt x="29284" y="9613"/>
                      <a:pt x="29089" y="9195"/>
                      <a:pt x="29272" y="8750"/>
                    </a:cubicBezTo>
                    <a:cubicBezTo>
                      <a:pt x="29307" y="8664"/>
                      <a:pt x="29350" y="8581"/>
                      <a:pt x="29402" y="8502"/>
                    </a:cubicBezTo>
                    <a:cubicBezTo>
                      <a:pt x="28438" y="7394"/>
                      <a:pt x="28020" y="5922"/>
                      <a:pt x="28411" y="4677"/>
                    </a:cubicBezTo>
                    <a:cubicBezTo>
                      <a:pt x="28499" y="4393"/>
                      <a:pt x="28630" y="4125"/>
                      <a:pt x="28799" y="3881"/>
                    </a:cubicBezTo>
                    <a:cubicBezTo>
                      <a:pt x="28907" y="3722"/>
                      <a:pt x="29035" y="3578"/>
                      <a:pt x="29178" y="3450"/>
                    </a:cubicBezTo>
                    <a:cubicBezTo>
                      <a:pt x="28960" y="3250"/>
                      <a:pt x="28871" y="2990"/>
                      <a:pt x="28981" y="2845"/>
                    </a:cubicBezTo>
                    <a:cubicBezTo>
                      <a:pt x="29015" y="2801"/>
                      <a:pt x="28734" y="3162"/>
                      <a:pt x="31174"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8" name="Google Shape;6888;p65"/>
              <p:cNvSpPr/>
              <p:nvPr/>
            </p:nvSpPr>
            <p:spPr>
              <a:xfrm>
                <a:off x="1256900" y="2711100"/>
                <a:ext cx="57000" cy="95400"/>
              </a:xfrm>
              <a:custGeom>
                <a:avLst/>
                <a:gdLst/>
                <a:ahLst/>
                <a:cxnLst/>
                <a:rect l="l" t="t" r="r" b="b"/>
                <a:pathLst>
                  <a:path w="2280" h="3816" extrusionOk="0">
                    <a:moveTo>
                      <a:pt x="871" y="0"/>
                    </a:moveTo>
                    <a:cubicBezTo>
                      <a:pt x="668" y="314"/>
                      <a:pt x="360" y="505"/>
                      <a:pt x="1" y="605"/>
                    </a:cubicBezTo>
                    <a:lnTo>
                      <a:pt x="434" y="1436"/>
                    </a:lnTo>
                    <a:lnTo>
                      <a:pt x="31" y="2210"/>
                    </a:lnTo>
                    <a:cubicBezTo>
                      <a:pt x="117" y="2268"/>
                      <a:pt x="193" y="2341"/>
                      <a:pt x="252" y="2426"/>
                    </a:cubicBezTo>
                    <a:cubicBezTo>
                      <a:pt x="509" y="2778"/>
                      <a:pt x="578" y="3100"/>
                      <a:pt x="1098" y="3499"/>
                    </a:cubicBezTo>
                    <a:cubicBezTo>
                      <a:pt x="1439" y="3761"/>
                      <a:pt x="1718" y="3806"/>
                      <a:pt x="1903" y="3816"/>
                    </a:cubicBezTo>
                    <a:cubicBezTo>
                      <a:pt x="2280" y="2567"/>
                      <a:pt x="1847" y="1098"/>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89" name="Google Shape;6889;p65"/>
              <p:cNvSpPr/>
              <p:nvPr/>
            </p:nvSpPr>
            <p:spPr>
              <a:xfrm>
                <a:off x="1232775" y="2766350"/>
                <a:ext cx="71700" cy="71025"/>
              </a:xfrm>
              <a:custGeom>
                <a:avLst/>
                <a:gdLst/>
                <a:ahLst/>
                <a:cxnLst/>
                <a:rect l="l" t="t" r="r" b="b"/>
                <a:pathLst>
                  <a:path w="2868" h="2841" extrusionOk="0">
                    <a:moveTo>
                      <a:pt x="996" y="0"/>
                    </a:moveTo>
                    <a:lnTo>
                      <a:pt x="0" y="1912"/>
                    </a:lnTo>
                    <a:cubicBezTo>
                      <a:pt x="56" y="1902"/>
                      <a:pt x="112" y="1897"/>
                      <a:pt x="168" y="1897"/>
                    </a:cubicBezTo>
                    <a:cubicBezTo>
                      <a:pt x="423" y="1897"/>
                      <a:pt x="678" y="2004"/>
                      <a:pt x="861" y="2238"/>
                    </a:cubicBezTo>
                    <a:cubicBezTo>
                      <a:pt x="1065" y="2499"/>
                      <a:pt x="989" y="2623"/>
                      <a:pt x="1063" y="2623"/>
                    </a:cubicBezTo>
                    <a:cubicBezTo>
                      <a:pt x="1073" y="2623"/>
                      <a:pt x="1086" y="2621"/>
                      <a:pt x="1104" y="2616"/>
                    </a:cubicBezTo>
                    <a:cubicBezTo>
                      <a:pt x="1210" y="2585"/>
                      <a:pt x="1313" y="2572"/>
                      <a:pt x="1411" y="2572"/>
                    </a:cubicBezTo>
                    <a:cubicBezTo>
                      <a:pt x="1698" y="2572"/>
                      <a:pt x="1943" y="2688"/>
                      <a:pt x="2113" y="2840"/>
                    </a:cubicBezTo>
                    <a:cubicBezTo>
                      <a:pt x="2255" y="2711"/>
                      <a:pt x="2381" y="2566"/>
                      <a:pt x="2488" y="2405"/>
                    </a:cubicBezTo>
                    <a:cubicBezTo>
                      <a:pt x="2654" y="2160"/>
                      <a:pt x="2781" y="1890"/>
                      <a:pt x="2868" y="1606"/>
                    </a:cubicBezTo>
                    <a:cubicBezTo>
                      <a:pt x="2683" y="1596"/>
                      <a:pt x="2404" y="1551"/>
                      <a:pt x="2063" y="1289"/>
                    </a:cubicBezTo>
                    <a:cubicBezTo>
                      <a:pt x="1543" y="890"/>
                      <a:pt x="1474" y="568"/>
                      <a:pt x="1217" y="216"/>
                    </a:cubicBezTo>
                    <a:cubicBezTo>
                      <a:pt x="1158" y="131"/>
                      <a:pt x="1082" y="58"/>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0" name="Google Shape;6890;p65"/>
              <p:cNvSpPr/>
              <p:nvPr/>
            </p:nvSpPr>
            <p:spPr>
              <a:xfrm>
                <a:off x="1175350" y="2837350"/>
                <a:ext cx="121450" cy="86925"/>
              </a:xfrm>
              <a:custGeom>
                <a:avLst/>
                <a:gdLst/>
                <a:ahLst/>
                <a:cxnLst/>
                <a:rect l="l" t="t" r="r" b="b"/>
                <a:pathLst>
                  <a:path w="4858" h="3477" extrusionOk="0">
                    <a:moveTo>
                      <a:pt x="4410" y="0"/>
                    </a:moveTo>
                    <a:cubicBezTo>
                      <a:pt x="3844" y="508"/>
                      <a:pt x="3103" y="645"/>
                      <a:pt x="2333" y="645"/>
                    </a:cubicBezTo>
                    <a:cubicBezTo>
                      <a:pt x="2056" y="645"/>
                      <a:pt x="1776" y="627"/>
                      <a:pt x="1499" y="603"/>
                    </a:cubicBezTo>
                    <a:lnTo>
                      <a:pt x="1" y="3477"/>
                    </a:lnTo>
                    <a:lnTo>
                      <a:pt x="2445" y="3477"/>
                    </a:lnTo>
                    <a:cubicBezTo>
                      <a:pt x="4857" y="283"/>
                      <a:pt x="4579" y="648"/>
                      <a:pt x="4613" y="603"/>
                    </a:cubicBezTo>
                    <a:cubicBezTo>
                      <a:pt x="4721" y="457"/>
                      <a:pt x="4630" y="198"/>
                      <a:pt x="4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1" name="Google Shape;6891;p65"/>
              <p:cNvSpPr/>
              <p:nvPr/>
            </p:nvSpPr>
            <p:spPr>
              <a:xfrm>
                <a:off x="1212825" y="2813750"/>
                <a:ext cx="72775" cy="39750"/>
              </a:xfrm>
              <a:custGeom>
                <a:avLst/>
                <a:gdLst/>
                <a:ahLst/>
                <a:cxnLst/>
                <a:rect l="l" t="t" r="r" b="b"/>
                <a:pathLst>
                  <a:path w="2911" h="1590" extrusionOk="0">
                    <a:moveTo>
                      <a:pt x="966" y="1"/>
                    </a:moveTo>
                    <a:cubicBezTo>
                      <a:pt x="910" y="1"/>
                      <a:pt x="854" y="6"/>
                      <a:pt x="798" y="16"/>
                    </a:cubicBezTo>
                    <a:lnTo>
                      <a:pt x="1" y="1547"/>
                    </a:lnTo>
                    <a:cubicBezTo>
                      <a:pt x="278" y="1571"/>
                      <a:pt x="558" y="1589"/>
                      <a:pt x="834" y="1589"/>
                    </a:cubicBezTo>
                    <a:cubicBezTo>
                      <a:pt x="1604" y="1589"/>
                      <a:pt x="2345" y="1452"/>
                      <a:pt x="2911" y="944"/>
                    </a:cubicBezTo>
                    <a:cubicBezTo>
                      <a:pt x="2741" y="792"/>
                      <a:pt x="2496" y="676"/>
                      <a:pt x="2209" y="676"/>
                    </a:cubicBezTo>
                    <a:cubicBezTo>
                      <a:pt x="2111" y="676"/>
                      <a:pt x="2008" y="690"/>
                      <a:pt x="1902" y="720"/>
                    </a:cubicBezTo>
                    <a:cubicBezTo>
                      <a:pt x="1884" y="725"/>
                      <a:pt x="1871" y="727"/>
                      <a:pt x="1861" y="727"/>
                    </a:cubicBezTo>
                    <a:cubicBezTo>
                      <a:pt x="1787" y="727"/>
                      <a:pt x="1863" y="603"/>
                      <a:pt x="1659" y="342"/>
                    </a:cubicBezTo>
                    <a:cubicBezTo>
                      <a:pt x="1476" y="108"/>
                      <a:pt x="1221" y="1"/>
                      <a:pt x="9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2" name="Google Shape;6892;p65"/>
              <p:cNvSpPr/>
              <p:nvPr/>
            </p:nvSpPr>
            <p:spPr>
              <a:xfrm>
                <a:off x="1202800" y="2603575"/>
                <a:ext cx="83525" cy="107550"/>
              </a:xfrm>
              <a:custGeom>
                <a:avLst/>
                <a:gdLst/>
                <a:ahLst/>
                <a:cxnLst/>
                <a:rect l="l" t="t" r="r" b="b"/>
                <a:pathLst>
                  <a:path w="3341" h="4302" extrusionOk="0">
                    <a:moveTo>
                      <a:pt x="1621" y="0"/>
                    </a:moveTo>
                    <a:cubicBezTo>
                      <a:pt x="1561" y="0"/>
                      <a:pt x="1548" y="112"/>
                      <a:pt x="1383" y="236"/>
                    </a:cubicBezTo>
                    <a:cubicBezTo>
                      <a:pt x="866" y="626"/>
                      <a:pt x="461" y="466"/>
                      <a:pt x="1" y="752"/>
                    </a:cubicBezTo>
                    <a:lnTo>
                      <a:pt x="1170" y="2997"/>
                    </a:lnTo>
                    <a:cubicBezTo>
                      <a:pt x="1754" y="3225"/>
                      <a:pt x="2288" y="3565"/>
                      <a:pt x="2742" y="3998"/>
                    </a:cubicBezTo>
                    <a:cubicBezTo>
                      <a:pt x="2845" y="4096"/>
                      <a:pt x="2942" y="4197"/>
                      <a:pt x="3035" y="4301"/>
                    </a:cubicBezTo>
                    <a:cubicBezTo>
                      <a:pt x="3085" y="4222"/>
                      <a:pt x="3129" y="4139"/>
                      <a:pt x="3163" y="4052"/>
                    </a:cubicBezTo>
                    <a:cubicBezTo>
                      <a:pt x="3340" y="3605"/>
                      <a:pt x="3140" y="3189"/>
                      <a:pt x="2870" y="2819"/>
                    </a:cubicBezTo>
                    <a:cubicBezTo>
                      <a:pt x="2598" y="2445"/>
                      <a:pt x="2582" y="2616"/>
                      <a:pt x="2688" y="2338"/>
                    </a:cubicBezTo>
                    <a:cubicBezTo>
                      <a:pt x="2827" y="1892"/>
                      <a:pt x="2594" y="1393"/>
                      <a:pt x="2256" y="1064"/>
                    </a:cubicBezTo>
                    <a:cubicBezTo>
                      <a:pt x="2199" y="1008"/>
                      <a:pt x="2134" y="949"/>
                      <a:pt x="2070" y="882"/>
                    </a:cubicBezTo>
                    <a:cubicBezTo>
                      <a:pt x="1888" y="696"/>
                      <a:pt x="1703" y="451"/>
                      <a:pt x="1686" y="89"/>
                    </a:cubicBezTo>
                    <a:cubicBezTo>
                      <a:pt x="1684" y="52"/>
                      <a:pt x="1680" y="14"/>
                      <a:pt x="1637" y="3"/>
                    </a:cubicBezTo>
                    <a:cubicBezTo>
                      <a:pt x="1631" y="1"/>
                      <a:pt x="1626" y="0"/>
                      <a:pt x="16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3" name="Google Shape;6893;p65"/>
              <p:cNvSpPr/>
              <p:nvPr/>
            </p:nvSpPr>
            <p:spPr>
              <a:xfrm>
                <a:off x="1232025" y="2678475"/>
                <a:ext cx="46675" cy="47775"/>
              </a:xfrm>
              <a:custGeom>
                <a:avLst/>
                <a:gdLst/>
                <a:ahLst/>
                <a:cxnLst/>
                <a:rect l="l" t="t" r="r" b="b"/>
                <a:pathLst>
                  <a:path w="1867" h="1911" extrusionOk="0">
                    <a:moveTo>
                      <a:pt x="0" y="1"/>
                    </a:moveTo>
                    <a:lnTo>
                      <a:pt x="996" y="1910"/>
                    </a:lnTo>
                    <a:cubicBezTo>
                      <a:pt x="1355" y="1810"/>
                      <a:pt x="1663" y="1619"/>
                      <a:pt x="1866" y="1305"/>
                    </a:cubicBezTo>
                    <a:cubicBezTo>
                      <a:pt x="1773" y="1201"/>
                      <a:pt x="1675" y="1100"/>
                      <a:pt x="1573" y="1002"/>
                    </a:cubicBezTo>
                    <a:cubicBezTo>
                      <a:pt x="1118" y="569"/>
                      <a:pt x="584" y="22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4" name="Google Shape;6894;p65"/>
              <p:cNvSpPr/>
              <p:nvPr/>
            </p:nvSpPr>
            <p:spPr>
              <a:xfrm>
                <a:off x="1333425" y="2686625"/>
                <a:ext cx="231575" cy="133400"/>
              </a:xfrm>
              <a:custGeom>
                <a:avLst/>
                <a:gdLst/>
                <a:ahLst/>
                <a:cxnLst/>
                <a:rect l="l" t="t" r="r" b="b"/>
                <a:pathLst>
                  <a:path w="9263" h="5336" extrusionOk="0">
                    <a:moveTo>
                      <a:pt x="392" y="1"/>
                    </a:moveTo>
                    <a:cubicBezTo>
                      <a:pt x="0" y="1247"/>
                      <a:pt x="418" y="2719"/>
                      <a:pt x="1382" y="3827"/>
                    </a:cubicBezTo>
                    <a:cubicBezTo>
                      <a:pt x="1709" y="3336"/>
                      <a:pt x="2295" y="3151"/>
                      <a:pt x="2925" y="3151"/>
                    </a:cubicBezTo>
                    <a:cubicBezTo>
                      <a:pt x="3048" y="3151"/>
                      <a:pt x="3173" y="3158"/>
                      <a:pt x="3298" y="3171"/>
                    </a:cubicBezTo>
                    <a:cubicBezTo>
                      <a:pt x="4104" y="3257"/>
                      <a:pt x="4343" y="3377"/>
                      <a:pt x="4561" y="3468"/>
                    </a:cubicBezTo>
                    <a:cubicBezTo>
                      <a:pt x="5081" y="3687"/>
                      <a:pt x="5674" y="4035"/>
                      <a:pt x="6008" y="4492"/>
                    </a:cubicBezTo>
                    <a:cubicBezTo>
                      <a:pt x="6081" y="4590"/>
                      <a:pt x="6139" y="4696"/>
                      <a:pt x="6184" y="4810"/>
                    </a:cubicBezTo>
                    <a:cubicBezTo>
                      <a:pt x="6252" y="4977"/>
                      <a:pt x="6286" y="5155"/>
                      <a:pt x="6286" y="5336"/>
                    </a:cubicBezTo>
                    <a:cubicBezTo>
                      <a:pt x="7674" y="4976"/>
                      <a:pt x="8878" y="4040"/>
                      <a:pt x="9263" y="2742"/>
                    </a:cubicBezTo>
                    <a:cubicBezTo>
                      <a:pt x="9031" y="2611"/>
                      <a:pt x="8784" y="2554"/>
                      <a:pt x="8525" y="2554"/>
                    </a:cubicBezTo>
                    <a:cubicBezTo>
                      <a:pt x="8438" y="2554"/>
                      <a:pt x="8349" y="2560"/>
                      <a:pt x="8259" y="2573"/>
                    </a:cubicBezTo>
                    <a:cubicBezTo>
                      <a:pt x="7509" y="2678"/>
                      <a:pt x="7451" y="2923"/>
                      <a:pt x="6951" y="3026"/>
                    </a:cubicBezTo>
                    <a:cubicBezTo>
                      <a:pt x="6895" y="3038"/>
                      <a:pt x="6839" y="3043"/>
                      <a:pt x="6785" y="3043"/>
                    </a:cubicBezTo>
                    <a:cubicBezTo>
                      <a:pt x="6477" y="3043"/>
                      <a:pt x="6225" y="2851"/>
                      <a:pt x="6149" y="2479"/>
                    </a:cubicBezTo>
                    <a:cubicBezTo>
                      <a:pt x="5997" y="1745"/>
                      <a:pt x="5416" y="927"/>
                      <a:pt x="4591" y="880"/>
                    </a:cubicBezTo>
                    <a:cubicBezTo>
                      <a:pt x="4579" y="880"/>
                      <a:pt x="4566" y="879"/>
                      <a:pt x="4554" y="879"/>
                    </a:cubicBezTo>
                    <a:cubicBezTo>
                      <a:pt x="3939" y="879"/>
                      <a:pt x="3188" y="1721"/>
                      <a:pt x="2570" y="1721"/>
                    </a:cubicBezTo>
                    <a:cubicBezTo>
                      <a:pt x="2372" y="1721"/>
                      <a:pt x="2188" y="1636"/>
                      <a:pt x="2027" y="1409"/>
                    </a:cubicBezTo>
                    <a:cubicBezTo>
                      <a:pt x="1774" y="1054"/>
                      <a:pt x="1709" y="730"/>
                      <a:pt x="1192" y="326"/>
                    </a:cubicBezTo>
                    <a:cubicBezTo>
                      <a:pt x="854" y="61"/>
                      <a:pt x="577" y="13"/>
                      <a:pt x="3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5" name="Google Shape;6895;p65"/>
              <p:cNvSpPr/>
              <p:nvPr/>
            </p:nvSpPr>
            <p:spPr>
              <a:xfrm>
                <a:off x="1343200" y="2655975"/>
                <a:ext cx="225525" cy="106750"/>
              </a:xfrm>
              <a:custGeom>
                <a:avLst/>
                <a:gdLst/>
                <a:ahLst/>
                <a:cxnLst/>
                <a:rect l="l" t="t" r="r" b="b"/>
                <a:pathLst>
                  <a:path w="9021" h="4270" extrusionOk="0">
                    <a:moveTo>
                      <a:pt x="766" y="0"/>
                    </a:moveTo>
                    <a:cubicBezTo>
                      <a:pt x="623" y="128"/>
                      <a:pt x="495" y="272"/>
                      <a:pt x="387" y="432"/>
                    </a:cubicBezTo>
                    <a:cubicBezTo>
                      <a:pt x="219" y="675"/>
                      <a:pt x="89" y="944"/>
                      <a:pt x="1" y="1227"/>
                    </a:cubicBezTo>
                    <a:cubicBezTo>
                      <a:pt x="185" y="1239"/>
                      <a:pt x="462" y="1288"/>
                      <a:pt x="801" y="1552"/>
                    </a:cubicBezTo>
                    <a:cubicBezTo>
                      <a:pt x="1317" y="1956"/>
                      <a:pt x="1384" y="2280"/>
                      <a:pt x="1636" y="2635"/>
                    </a:cubicBezTo>
                    <a:cubicBezTo>
                      <a:pt x="1797" y="2862"/>
                      <a:pt x="1981" y="2947"/>
                      <a:pt x="2179" y="2947"/>
                    </a:cubicBezTo>
                    <a:cubicBezTo>
                      <a:pt x="2797" y="2947"/>
                      <a:pt x="3548" y="2105"/>
                      <a:pt x="4163" y="2105"/>
                    </a:cubicBezTo>
                    <a:cubicBezTo>
                      <a:pt x="4175" y="2105"/>
                      <a:pt x="4188" y="2106"/>
                      <a:pt x="4200" y="2106"/>
                    </a:cubicBezTo>
                    <a:cubicBezTo>
                      <a:pt x="5024" y="2153"/>
                      <a:pt x="5606" y="2970"/>
                      <a:pt x="5758" y="3705"/>
                    </a:cubicBezTo>
                    <a:cubicBezTo>
                      <a:pt x="5834" y="4077"/>
                      <a:pt x="6086" y="4269"/>
                      <a:pt x="6394" y="4269"/>
                    </a:cubicBezTo>
                    <a:cubicBezTo>
                      <a:pt x="6448" y="4269"/>
                      <a:pt x="6504" y="4264"/>
                      <a:pt x="6560" y="4252"/>
                    </a:cubicBezTo>
                    <a:cubicBezTo>
                      <a:pt x="7060" y="4149"/>
                      <a:pt x="7118" y="3904"/>
                      <a:pt x="7868" y="3799"/>
                    </a:cubicBezTo>
                    <a:cubicBezTo>
                      <a:pt x="7958" y="3786"/>
                      <a:pt x="8047" y="3780"/>
                      <a:pt x="8134" y="3780"/>
                    </a:cubicBezTo>
                    <a:cubicBezTo>
                      <a:pt x="8393" y="3780"/>
                      <a:pt x="8640" y="3837"/>
                      <a:pt x="8872" y="3968"/>
                    </a:cubicBezTo>
                    <a:cubicBezTo>
                      <a:pt x="8979" y="3603"/>
                      <a:pt x="9020" y="3221"/>
                      <a:pt x="8993" y="2843"/>
                    </a:cubicBezTo>
                    <a:cubicBezTo>
                      <a:pt x="8986" y="2735"/>
                      <a:pt x="8970" y="2628"/>
                      <a:pt x="8946" y="2522"/>
                    </a:cubicBezTo>
                    <a:cubicBezTo>
                      <a:pt x="8895" y="2531"/>
                      <a:pt x="8844" y="2535"/>
                      <a:pt x="8792" y="2535"/>
                    </a:cubicBezTo>
                    <a:cubicBezTo>
                      <a:pt x="8721" y="2535"/>
                      <a:pt x="8650" y="2527"/>
                      <a:pt x="8581" y="2510"/>
                    </a:cubicBezTo>
                    <a:cubicBezTo>
                      <a:pt x="8188" y="2421"/>
                      <a:pt x="8043" y="2228"/>
                      <a:pt x="7954" y="2140"/>
                    </a:cubicBezTo>
                    <a:cubicBezTo>
                      <a:pt x="7936" y="2123"/>
                      <a:pt x="7925" y="2114"/>
                      <a:pt x="7914" y="2114"/>
                    </a:cubicBezTo>
                    <a:cubicBezTo>
                      <a:pt x="7883" y="2114"/>
                      <a:pt x="7849" y="2179"/>
                      <a:pt x="7649" y="2285"/>
                    </a:cubicBezTo>
                    <a:cubicBezTo>
                      <a:pt x="7538" y="2344"/>
                      <a:pt x="7408" y="2376"/>
                      <a:pt x="7273" y="2376"/>
                    </a:cubicBezTo>
                    <a:cubicBezTo>
                      <a:pt x="6991" y="2376"/>
                      <a:pt x="6688" y="2237"/>
                      <a:pt x="6499" y="1920"/>
                    </a:cubicBezTo>
                    <a:cubicBezTo>
                      <a:pt x="6465" y="1865"/>
                      <a:pt x="6458" y="1834"/>
                      <a:pt x="6432" y="1834"/>
                    </a:cubicBezTo>
                    <a:cubicBezTo>
                      <a:pt x="6422" y="1834"/>
                      <a:pt x="6410" y="1839"/>
                      <a:pt x="6392" y="1848"/>
                    </a:cubicBezTo>
                    <a:cubicBezTo>
                      <a:pt x="6261" y="1917"/>
                      <a:pt x="6096" y="1955"/>
                      <a:pt x="5920" y="1955"/>
                    </a:cubicBezTo>
                    <a:cubicBezTo>
                      <a:pt x="5607" y="1955"/>
                      <a:pt x="5261" y="1833"/>
                      <a:pt x="5010" y="1548"/>
                    </a:cubicBezTo>
                    <a:cubicBezTo>
                      <a:pt x="4971" y="1503"/>
                      <a:pt x="4944" y="1446"/>
                      <a:pt x="4911" y="1396"/>
                    </a:cubicBezTo>
                    <a:cubicBezTo>
                      <a:pt x="4886" y="1358"/>
                      <a:pt x="4883" y="1294"/>
                      <a:pt x="4837" y="1285"/>
                    </a:cubicBezTo>
                    <a:cubicBezTo>
                      <a:pt x="4833" y="1285"/>
                      <a:pt x="4829" y="1284"/>
                      <a:pt x="4825" y="1284"/>
                    </a:cubicBezTo>
                    <a:cubicBezTo>
                      <a:pt x="4765" y="1284"/>
                      <a:pt x="4731" y="1376"/>
                      <a:pt x="4433" y="1430"/>
                    </a:cubicBezTo>
                    <a:cubicBezTo>
                      <a:pt x="4376" y="1440"/>
                      <a:pt x="4318" y="1445"/>
                      <a:pt x="4258" y="1445"/>
                    </a:cubicBezTo>
                    <a:cubicBezTo>
                      <a:pt x="3866" y="1445"/>
                      <a:pt x="3431" y="1227"/>
                      <a:pt x="3244" y="880"/>
                    </a:cubicBezTo>
                    <a:cubicBezTo>
                      <a:pt x="3227" y="849"/>
                      <a:pt x="3218" y="835"/>
                      <a:pt x="3202" y="835"/>
                    </a:cubicBezTo>
                    <a:cubicBezTo>
                      <a:pt x="3191" y="835"/>
                      <a:pt x="3178" y="842"/>
                      <a:pt x="3157" y="853"/>
                    </a:cubicBezTo>
                    <a:cubicBezTo>
                      <a:pt x="3020" y="926"/>
                      <a:pt x="2866" y="965"/>
                      <a:pt x="2712" y="965"/>
                    </a:cubicBezTo>
                    <a:cubicBezTo>
                      <a:pt x="2453" y="965"/>
                      <a:pt x="2194" y="855"/>
                      <a:pt x="2011" y="616"/>
                    </a:cubicBezTo>
                    <a:cubicBezTo>
                      <a:pt x="1810" y="352"/>
                      <a:pt x="1888" y="229"/>
                      <a:pt x="1813" y="229"/>
                    </a:cubicBezTo>
                    <a:cubicBezTo>
                      <a:pt x="1803" y="229"/>
                      <a:pt x="1790" y="231"/>
                      <a:pt x="1773" y="236"/>
                    </a:cubicBezTo>
                    <a:cubicBezTo>
                      <a:pt x="1670" y="264"/>
                      <a:pt x="1571" y="276"/>
                      <a:pt x="1477" y="276"/>
                    </a:cubicBezTo>
                    <a:cubicBezTo>
                      <a:pt x="1184" y="276"/>
                      <a:pt x="936" y="157"/>
                      <a:pt x="7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6" name="Google Shape;6896;p65"/>
              <p:cNvSpPr/>
              <p:nvPr/>
            </p:nvSpPr>
            <p:spPr>
              <a:xfrm>
                <a:off x="1351250" y="2569800"/>
                <a:ext cx="228100" cy="149300"/>
              </a:xfrm>
              <a:custGeom>
                <a:avLst/>
                <a:gdLst/>
                <a:ahLst/>
                <a:cxnLst/>
                <a:rect l="l" t="t" r="r" b="b"/>
                <a:pathLst>
                  <a:path w="9124" h="5972" extrusionOk="0">
                    <a:moveTo>
                      <a:pt x="2442" y="0"/>
                    </a:moveTo>
                    <a:cubicBezTo>
                      <a:pt x="1" y="3160"/>
                      <a:pt x="284" y="2799"/>
                      <a:pt x="250" y="2843"/>
                    </a:cubicBezTo>
                    <a:cubicBezTo>
                      <a:pt x="138" y="2988"/>
                      <a:pt x="228" y="3248"/>
                      <a:pt x="446" y="3447"/>
                    </a:cubicBezTo>
                    <a:cubicBezTo>
                      <a:pt x="1000" y="2959"/>
                      <a:pt x="1718" y="2824"/>
                      <a:pt x="2464" y="2824"/>
                    </a:cubicBezTo>
                    <a:cubicBezTo>
                      <a:pt x="2771" y="2824"/>
                      <a:pt x="3082" y="2847"/>
                      <a:pt x="3388" y="2877"/>
                    </a:cubicBezTo>
                    <a:cubicBezTo>
                      <a:pt x="3427" y="2881"/>
                      <a:pt x="3466" y="2886"/>
                      <a:pt x="3505" y="2890"/>
                    </a:cubicBezTo>
                    <a:lnTo>
                      <a:pt x="3527" y="2892"/>
                    </a:lnTo>
                    <a:cubicBezTo>
                      <a:pt x="3558" y="2896"/>
                      <a:pt x="3590" y="2900"/>
                      <a:pt x="3621" y="2904"/>
                    </a:cubicBezTo>
                    <a:lnTo>
                      <a:pt x="3651" y="2908"/>
                    </a:lnTo>
                    <a:lnTo>
                      <a:pt x="3737" y="2920"/>
                    </a:lnTo>
                    <a:lnTo>
                      <a:pt x="3773" y="2925"/>
                    </a:lnTo>
                    <a:cubicBezTo>
                      <a:pt x="3799" y="2928"/>
                      <a:pt x="3826" y="2933"/>
                      <a:pt x="3853" y="2937"/>
                    </a:cubicBezTo>
                    <a:cubicBezTo>
                      <a:pt x="3865" y="2939"/>
                      <a:pt x="3879" y="2941"/>
                      <a:pt x="3892" y="2943"/>
                    </a:cubicBezTo>
                    <a:cubicBezTo>
                      <a:pt x="3917" y="2947"/>
                      <a:pt x="3942" y="2951"/>
                      <a:pt x="3967" y="2955"/>
                    </a:cubicBezTo>
                    <a:lnTo>
                      <a:pt x="4012" y="2963"/>
                    </a:lnTo>
                    <a:cubicBezTo>
                      <a:pt x="4035" y="2968"/>
                      <a:pt x="4059" y="2971"/>
                      <a:pt x="4082" y="2976"/>
                    </a:cubicBezTo>
                    <a:lnTo>
                      <a:pt x="4130" y="2986"/>
                    </a:lnTo>
                    <a:cubicBezTo>
                      <a:pt x="4152" y="2990"/>
                      <a:pt x="4175" y="2994"/>
                      <a:pt x="4196" y="2998"/>
                    </a:cubicBezTo>
                    <a:lnTo>
                      <a:pt x="4247" y="3009"/>
                    </a:lnTo>
                    <a:cubicBezTo>
                      <a:pt x="4268" y="3013"/>
                      <a:pt x="4290" y="3018"/>
                      <a:pt x="4311" y="3022"/>
                    </a:cubicBezTo>
                    <a:lnTo>
                      <a:pt x="4364" y="3035"/>
                    </a:lnTo>
                    <a:lnTo>
                      <a:pt x="4423" y="3047"/>
                    </a:lnTo>
                    <a:lnTo>
                      <a:pt x="4481" y="3061"/>
                    </a:lnTo>
                    <a:lnTo>
                      <a:pt x="4537" y="3074"/>
                    </a:lnTo>
                    <a:lnTo>
                      <a:pt x="4597" y="3089"/>
                    </a:lnTo>
                    <a:lnTo>
                      <a:pt x="4650" y="3103"/>
                    </a:lnTo>
                    <a:lnTo>
                      <a:pt x="4713" y="3119"/>
                    </a:lnTo>
                    <a:lnTo>
                      <a:pt x="4762" y="3132"/>
                    </a:lnTo>
                    <a:lnTo>
                      <a:pt x="4829" y="3150"/>
                    </a:lnTo>
                    <a:lnTo>
                      <a:pt x="4874" y="3163"/>
                    </a:lnTo>
                    <a:lnTo>
                      <a:pt x="4942" y="3183"/>
                    </a:lnTo>
                    <a:lnTo>
                      <a:pt x="4985" y="3195"/>
                    </a:lnTo>
                    <a:lnTo>
                      <a:pt x="5056" y="3217"/>
                    </a:lnTo>
                    <a:lnTo>
                      <a:pt x="5096" y="3229"/>
                    </a:lnTo>
                    <a:cubicBezTo>
                      <a:pt x="5121" y="3237"/>
                      <a:pt x="5145" y="3245"/>
                      <a:pt x="5170" y="3253"/>
                    </a:cubicBezTo>
                    <a:lnTo>
                      <a:pt x="5206" y="3264"/>
                    </a:lnTo>
                    <a:lnTo>
                      <a:pt x="5283" y="3290"/>
                    </a:lnTo>
                    <a:lnTo>
                      <a:pt x="5315" y="3301"/>
                    </a:lnTo>
                    <a:cubicBezTo>
                      <a:pt x="5342" y="3310"/>
                      <a:pt x="5368" y="3320"/>
                      <a:pt x="5393" y="3328"/>
                    </a:cubicBezTo>
                    <a:lnTo>
                      <a:pt x="5425" y="3340"/>
                    </a:lnTo>
                    <a:cubicBezTo>
                      <a:pt x="5452" y="3349"/>
                      <a:pt x="5478" y="3359"/>
                      <a:pt x="5505" y="3368"/>
                    </a:cubicBezTo>
                    <a:lnTo>
                      <a:pt x="5533" y="3379"/>
                    </a:lnTo>
                    <a:cubicBezTo>
                      <a:pt x="5561" y="3390"/>
                      <a:pt x="5588" y="3399"/>
                      <a:pt x="5615" y="3410"/>
                    </a:cubicBezTo>
                    <a:lnTo>
                      <a:pt x="5642" y="3421"/>
                    </a:lnTo>
                    <a:cubicBezTo>
                      <a:pt x="5670" y="3431"/>
                      <a:pt x="5697" y="3442"/>
                      <a:pt x="5725" y="3453"/>
                    </a:cubicBezTo>
                    <a:lnTo>
                      <a:pt x="5749" y="3463"/>
                    </a:lnTo>
                    <a:cubicBezTo>
                      <a:pt x="5778" y="3475"/>
                      <a:pt x="5806" y="3485"/>
                      <a:pt x="5833" y="3497"/>
                    </a:cubicBezTo>
                    <a:lnTo>
                      <a:pt x="5857" y="3507"/>
                    </a:lnTo>
                    <a:cubicBezTo>
                      <a:pt x="5885" y="3519"/>
                      <a:pt x="5913" y="3531"/>
                      <a:pt x="5942" y="3544"/>
                    </a:cubicBezTo>
                    <a:lnTo>
                      <a:pt x="5963" y="3552"/>
                    </a:lnTo>
                    <a:cubicBezTo>
                      <a:pt x="5992" y="3565"/>
                      <a:pt x="6020" y="3578"/>
                      <a:pt x="6049" y="3591"/>
                    </a:cubicBezTo>
                    <a:lnTo>
                      <a:pt x="6068" y="3599"/>
                    </a:lnTo>
                    <a:cubicBezTo>
                      <a:pt x="6098" y="3613"/>
                      <a:pt x="6127" y="3626"/>
                      <a:pt x="6155" y="3640"/>
                    </a:cubicBezTo>
                    <a:lnTo>
                      <a:pt x="6173" y="3648"/>
                    </a:lnTo>
                    <a:cubicBezTo>
                      <a:pt x="6203" y="3662"/>
                      <a:pt x="6232" y="3676"/>
                      <a:pt x="6261" y="3689"/>
                    </a:cubicBezTo>
                    <a:lnTo>
                      <a:pt x="6279" y="3698"/>
                    </a:lnTo>
                    <a:cubicBezTo>
                      <a:pt x="6307" y="3712"/>
                      <a:pt x="6337" y="3727"/>
                      <a:pt x="6366" y="3741"/>
                    </a:cubicBezTo>
                    <a:lnTo>
                      <a:pt x="6383" y="3749"/>
                    </a:lnTo>
                    <a:cubicBezTo>
                      <a:pt x="6412" y="3764"/>
                      <a:pt x="6441" y="3779"/>
                      <a:pt x="6470" y="3794"/>
                    </a:cubicBezTo>
                    <a:lnTo>
                      <a:pt x="6486" y="3802"/>
                    </a:lnTo>
                    <a:cubicBezTo>
                      <a:pt x="6515" y="3817"/>
                      <a:pt x="6544" y="3832"/>
                      <a:pt x="6573" y="3848"/>
                    </a:cubicBezTo>
                    <a:lnTo>
                      <a:pt x="6589" y="3856"/>
                    </a:lnTo>
                    <a:cubicBezTo>
                      <a:pt x="6618" y="3872"/>
                      <a:pt x="6647" y="3887"/>
                      <a:pt x="6675" y="3903"/>
                    </a:cubicBezTo>
                    <a:lnTo>
                      <a:pt x="6691" y="3913"/>
                    </a:lnTo>
                    <a:cubicBezTo>
                      <a:pt x="6720" y="3928"/>
                      <a:pt x="6749" y="3944"/>
                      <a:pt x="6777" y="3961"/>
                    </a:cubicBezTo>
                    <a:lnTo>
                      <a:pt x="6793" y="3969"/>
                    </a:lnTo>
                    <a:cubicBezTo>
                      <a:pt x="6822" y="3986"/>
                      <a:pt x="6850" y="4002"/>
                      <a:pt x="6877" y="4018"/>
                    </a:cubicBezTo>
                    <a:lnTo>
                      <a:pt x="6886" y="4023"/>
                    </a:lnTo>
                    <a:cubicBezTo>
                      <a:pt x="6904" y="4034"/>
                      <a:pt x="6922" y="4044"/>
                      <a:pt x="6940" y="4055"/>
                    </a:cubicBezTo>
                    <a:cubicBezTo>
                      <a:pt x="7680" y="4497"/>
                      <a:pt x="8424" y="5107"/>
                      <a:pt x="8624" y="5971"/>
                    </a:cubicBezTo>
                    <a:cubicBezTo>
                      <a:pt x="8734" y="5951"/>
                      <a:pt x="8839" y="5909"/>
                      <a:pt x="8932" y="5849"/>
                    </a:cubicBezTo>
                    <a:cubicBezTo>
                      <a:pt x="9055" y="5772"/>
                      <a:pt x="9124" y="5670"/>
                      <a:pt x="9111" y="5512"/>
                    </a:cubicBezTo>
                    <a:cubicBezTo>
                      <a:pt x="9097" y="5347"/>
                      <a:pt x="8916" y="2071"/>
                      <a:pt x="8891" y="1688"/>
                    </a:cubicBezTo>
                    <a:cubicBezTo>
                      <a:pt x="8849" y="1061"/>
                      <a:pt x="8830" y="1088"/>
                      <a:pt x="8757" y="1069"/>
                    </a:cubicBezTo>
                    <a:cubicBezTo>
                      <a:pt x="8658" y="1044"/>
                      <a:pt x="6838" y="479"/>
                      <a:pt x="5296"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7" name="Google Shape;6897;p65"/>
              <p:cNvSpPr/>
              <p:nvPr/>
            </p:nvSpPr>
            <p:spPr>
              <a:xfrm>
                <a:off x="1480475" y="2651050"/>
                <a:ext cx="925" cy="325"/>
              </a:xfrm>
              <a:custGeom>
                <a:avLst/>
                <a:gdLst/>
                <a:ahLst/>
                <a:cxnLst/>
                <a:rect l="l" t="t" r="r" b="b"/>
                <a:pathLst>
                  <a:path w="37" h="13" extrusionOk="0">
                    <a:moveTo>
                      <a:pt x="1" y="0"/>
                    </a:moveTo>
                    <a:lnTo>
                      <a:pt x="3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8" name="Google Shape;6898;p65"/>
              <p:cNvSpPr/>
              <p:nvPr/>
            </p:nvSpPr>
            <p:spPr>
              <a:xfrm>
                <a:off x="1477650" y="2650150"/>
                <a:ext cx="1025" cy="325"/>
              </a:xfrm>
              <a:custGeom>
                <a:avLst/>
                <a:gdLst/>
                <a:ahLst/>
                <a:cxnLst/>
                <a:rect l="l" t="t" r="r" b="b"/>
                <a:pathLst>
                  <a:path w="41" h="13" extrusionOk="0">
                    <a:moveTo>
                      <a:pt x="0" y="0"/>
                    </a:moveTo>
                    <a:lnTo>
                      <a:pt x="40"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899" name="Google Shape;6899;p65"/>
              <p:cNvSpPr/>
              <p:nvPr/>
            </p:nvSpPr>
            <p:spPr>
              <a:xfrm>
                <a:off x="1457450" y="2644975"/>
                <a:ext cx="1575" cy="375"/>
              </a:xfrm>
              <a:custGeom>
                <a:avLst/>
                <a:gdLst/>
                <a:ahLst/>
                <a:cxnLst/>
                <a:rect l="l" t="t" r="r" b="b"/>
                <a:pathLst>
                  <a:path w="63" h="15" extrusionOk="0">
                    <a:moveTo>
                      <a:pt x="0" y="1"/>
                    </a:moveTo>
                    <a:cubicBezTo>
                      <a:pt x="20" y="5"/>
                      <a:pt x="42" y="9"/>
                      <a:pt x="63" y="15"/>
                    </a:cubicBezTo>
                    <a:cubicBezTo>
                      <a:pt x="42" y="9"/>
                      <a:pt x="20" y="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0" name="Google Shape;6900;p65"/>
              <p:cNvSpPr/>
              <p:nvPr/>
            </p:nvSpPr>
            <p:spPr>
              <a:xfrm>
                <a:off x="1451550" y="2643875"/>
                <a:ext cx="1775" cy="350"/>
              </a:xfrm>
              <a:custGeom>
                <a:avLst/>
                <a:gdLst/>
                <a:ahLst/>
                <a:cxnLst/>
                <a:rect l="l" t="t" r="r" b="b"/>
                <a:pathLst>
                  <a:path w="71" h="14" extrusionOk="0">
                    <a:moveTo>
                      <a:pt x="0" y="0"/>
                    </a:moveTo>
                    <a:cubicBezTo>
                      <a:pt x="23" y="5"/>
                      <a:pt x="47" y="9"/>
                      <a:pt x="70" y="13"/>
                    </a:cubicBezTo>
                    <a:cubicBezTo>
                      <a:pt x="47" y="9"/>
                      <a:pt x="23" y="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1" name="Google Shape;6901;p65"/>
              <p:cNvSpPr/>
              <p:nvPr/>
            </p:nvSpPr>
            <p:spPr>
              <a:xfrm>
                <a:off x="1454500" y="2644400"/>
                <a:ext cx="1700" cy="375"/>
              </a:xfrm>
              <a:custGeom>
                <a:avLst/>
                <a:gdLst/>
                <a:ahLst/>
                <a:cxnLst/>
                <a:rect l="l" t="t" r="r" b="b"/>
                <a:pathLst>
                  <a:path w="68" h="15" extrusionOk="0">
                    <a:moveTo>
                      <a:pt x="0" y="1"/>
                    </a:moveTo>
                    <a:cubicBezTo>
                      <a:pt x="22" y="5"/>
                      <a:pt x="45" y="9"/>
                      <a:pt x="67" y="14"/>
                    </a:cubicBezTo>
                    <a:cubicBezTo>
                      <a:pt x="45" y="9"/>
                      <a:pt x="22" y="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2" name="Google Shape;6902;p65"/>
              <p:cNvSpPr/>
              <p:nvPr/>
            </p:nvSpPr>
            <p:spPr>
              <a:xfrm>
                <a:off x="1448525" y="2643375"/>
                <a:ext cx="1925" cy="325"/>
              </a:xfrm>
              <a:custGeom>
                <a:avLst/>
                <a:gdLst/>
                <a:ahLst/>
                <a:cxnLst/>
                <a:rect l="l" t="t" r="r" b="b"/>
                <a:pathLst>
                  <a:path w="77" h="13" extrusionOk="0">
                    <a:moveTo>
                      <a:pt x="1" y="0"/>
                    </a:moveTo>
                    <a:cubicBezTo>
                      <a:pt x="26" y="4"/>
                      <a:pt x="51" y="9"/>
                      <a:pt x="76" y="13"/>
                    </a:cubicBezTo>
                    <a:cubicBezTo>
                      <a:pt x="51"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3" name="Google Shape;6903;p65"/>
              <p:cNvSpPr/>
              <p:nvPr/>
            </p:nvSpPr>
            <p:spPr>
              <a:xfrm>
                <a:off x="1483275"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4" name="Google Shape;6904;p65"/>
              <p:cNvSpPr/>
              <p:nvPr/>
            </p:nvSpPr>
            <p:spPr>
              <a:xfrm>
                <a:off x="1445550" y="2642925"/>
                <a:ext cx="2025" cy="300"/>
              </a:xfrm>
              <a:custGeom>
                <a:avLst/>
                <a:gdLst/>
                <a:ahLst/>
                <a:cxnLst/>
                <a:rect l="l" t="t" r="r" b="b"/>
                <a:pathLst>
                  <a:path w="81" h="12" extrusionOk="0">
                    <a:moveTo>
                      <a:pt x="1" y="0"/>
                    </a:moveTo>
                    <a:cubicBezTo>
                      <a:pt x="27" y="4"/>
                      <a:pt x="54" y="8"/>
                      <a:pt x="81"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5" name="Google Shape;6905;p65"/>
              <p:cNvSpPr/>
              <p:nvPr/>
            </p:nvSpPr>
            <p:spPr>
              <a:xfrm>
                <a:off x="1460375" y="2645600"/>
                <a:ext cx="1500" cy="375"/>
              </a:xfrm>
              <a:custGeom>
                <a:avLst/>
                <a:gdLst/>
                <a:ahLst/>
                <a:cxnLst/>
                <a:rect l="l" t="t" r="r" b="b"/>
                <a:pathLst>
                  <a:path w="60" h="15" extrusionOk="0">
                    <a:moveTo>
                      <a:pt x="0"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6" name="Google Shape;6906;p65"/>
              <p:cNvSpPr/>
              <p:nvPr/>
            </p:nvSpPr>
            <p:spPr>
              <a:xfrm>
                <a:off x="1469075" y="2647700"/>
                <a:ext cx="1250" cy="375"/>
              </a:xfrm>
              <a:custGeom>
                <a:avLst/>
                <a:gdLst/>
                <a:ahLst/>
                <a:cxnLst/>
                <a:rect l="l" t="t" r="r" b="b"/>
                <a:pathLst>
                  <a:path w="50" h="15" extrusionOk="0">
                    <a:moveTo>
                      <a:pt x="1" y="0"/>
                    </a:moveTo>
                    <a:lnTo>
                      <a:pt x="5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7" name="Google Shape;6907;p65"/>
              <p:cNvSpPr/>
              <p:nvPr/>
            </p:nvSpPr>
            <p:spPr>
              <a:xfrm>
                <a:off x="1471950" y="2648500"/>
                <a:ext cx="1175" cy="350"/>
              </a:xfrm>
              <a:custGeom>
                <a:avLst/>
                <a:gdLst/>
                <a:ahLst/>
                <a:cxnLst/>
                <a:rect l="l" t="t" r="r" b="b"/>
                <a:pathLst>
                  <a:path w="47" h="14" extrusionOk="0">
                    <a:moveTo>
                      <a:pt x="1" y="0"/>
                    </a:moveTo>
                    <a:lnTo>
                      <a:pt x="46"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8" name="Google Shape;6908;p65"/>
              <p:cNvSpPr/>
              <p:nvPr/>
            </p:nvSpPr>
            <p:spPr>
              <a:xfrm>
                <a:off x="1474800"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09" name="Google Shape;6909;p65"/>
              <p:cNvSpPr/>
              <p:nvPr/>
            </p:nvSpPr>
            <p:spPr>
              <a:xfrm>
                <a:off x="1463275" y="2646275"/>
                <a:ext cx="1425" cy="350"/>
              </a:xfrm>
              <a:custGeom>
                <a:avLst/>
                <a:gdLst/>
                <a:ahLst/>
                <a:cxnLst/>
                <a:rect l="l" t="t" r="r" b="b"/>
                <a:pathLst>
                  <a:path w="57" h="14" extrusionOk="0">
                    <a:moveTo>
                      <a:pt x="1" y="0"/>
                    </a:moveTo>
                    <a:lnTo>
                      <a:pt x="56"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0" name="Google Shape;6910;p65"/>
              <p:cNvSpPr/>
              <p:nvPr/>
            </p:nvSpPr>
            <p:spPr>
              <a:xfrm>
                <a:off x="1466175" y="2646975"/>
                <a:ext cx="1325" cy="350"/>
              </a:xfrm>
              <a:custGeom>
                <a:avLst/>
                <a:gdLst/>
                <a:ahLst/>
                <a:cxnLst/>
                <a:rect l="l" t="t" r="r" b="b"/>
                <a:pathLst>
                  <a:path w="53" h="14" extrusionOk="0">
                    <a:moveTo>
                      <a:pt x="1" y="1"/>
                    </a:moveTo>
                    <a:lnTo>
                      <a:pt x="5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1" name="Google Shape;6911;p65"/>
              <p:cNvSpPr/>
              <p:nvPr/>
            </p:nvSpPr>
            <p:spPr>
              <a:xfrm>
                <a:off x="1515575" y="2665925"/>
                <a:ext cx="425" cy="250"/>
              </a:xfrm>
              <a:custGeom>
                <a:avLst/>
                <a:gdLst/>
                <a:ahLst/>
                <a:cxnLst/>
                <a:rect l="l" t="t" r="r" b="b"/>
                <a:pathLst>
                  <a:path w="17"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2" name="Google Shape;6912;p65"/>
              <p:cNvSpPr/>
              <p:nvPr/>
            </p:nvSpPr>
            <p:spPr>
              <a:xfrm>
                <a:off x="1499775" y="2658325"/>
                <a:ext cx="525" cy="250"/>
              </a:xfrm>
              <a:custGeom>
                <a:avLst/>
                <a:gdLst/>
                <a:ahLst/>
                <a:cxnLst/>
                <a:rect l="l" t="t" r="r" b="b"/>
                <a:pathLst>
                  <a:path w="21" h="10" extrusionOk="0">
                    <a:moveTo>
                      <a:pt x="1" y="1"/>
                    </a:moveTo>
                    <a:lnTo>
                      <a:pt x="21"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3" name="Google Shape;6913;p65"/>
              <p:cNvSpPr/>
              <p:nvPr/>
            </p:nvSpPr>
            <p:spPr>
              <a:xfrm>
                <a:off x="1502475" y="2659500"/>
                <a:ext cx="500" cy="275"/>
              </a:xfrm>
              <a:custGeom>
                <a:avLst/>
                <a:gdLst/>
                <a:ahLst/>
                <a:cxnLst/>
                <a:rect l="l" t="t" r="r" b="b"/>
                <a:pathLst>
                  <a:path w="20" h="11" extrusionOk="0">
                    <a:moveTo>
                      <a:pt x="0" y="0"/>
                    </a:moveTo>
                    <a:lnTo>
                      <a:pt x="19"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4" name="Google Shape;6914;p65"/>
              <p:cNvSpPr/>
              <p:nvPr/>
            </p:nvSpPr>
            <p:spPr>
              <a:xfrm>
                <a:off x="1497075" y="2657175"/>
                <a:ext cx="575" cy="275"/>
              </a:xfrm>
              <a:custGeom>
                <a:avLst/>
                <a:gdLst/>
                <a:ahLst/>
                <a:cxnLst/>
                <a:rect l="l" t="t" r="r" b="b"/>
                <a:pathLst>
                  <a:path w="23" h="11" extrusionOk="0">
                    <a:moveTo>
                      <a:pt x="0" y="1"/>
                    </a:moveTo>
                    <a:lnTo>
                      <a:pt x="23"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5" name="Google Shape;6915;p65"/>
              <p:cNvSpPr/>
              <p:nvPr/>
            </p:nvSpPr>
            <p:spPr>
              <a:xfrm>
                <a:off x="1488850" y="2653950"/>
                <a:ext cx="750" cy="275"/>
              </a:xfrm>
              <a:custGeom>
                <a:avLst/>
                <a:gdLst/>
                <a:ahLst/>
                <a:cxnLst/>
                <a:rect l="l" t="t" r="r" b="b"/>
                <a:pathLst>
                  <a:path w="30" h="11" extrusionOk="0">
                    <a:moveTo>
                      <a:pt x="1" y="0"/>
                    </a:moveTo>
                    <a:lnTo>
                      <a:pt x="29"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6" name="Google Shape;6916;p65"/>
              <p:cNvSpPr/>
              <p:nvPr/>
            </p:nvSpPr>
            <p:spPr>
              <a:xfrm>
                <a:off x="1494350"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7" name="Google Shape;6917;p65"/>
              <p:cNvSpPr/>
              <p:nvPr/>
            </p:nvSpPr>
            <p:spPr>
              <a:xfrm>
                <a:off x="1505125"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8" name="Google Shape;6918;p65"/>
              <p:cNvSpPr/>
              <p:nvPr/>
            </p:nvSpPr>
            <p:spPr>
              <a:xfrm>
                <a:off x="1486075" y="2652925"/>
                <a:ext cx="775" cy="325"/>
              </a:xfrm>
              <a:custGeom>
                <a:avLst/>
                <a:gdLst/>
                <a:ahLst/>
                <a:cxnLst/>
                <a:rect l="l" t="t" r="r" b="b"/>
                <a:pathLst>
                  <a:path w="31" h="13" extrusionOk="0">
                    <a:moveTo>
                      <a:pt x="0" y="1"/>
                    </a:moveTo>
                    <a:lnTo>
                      <a:pt x="3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19" name="Google Shape;6919;p65"/>
              <p:cNvSpPr/>
              <p:nvPr/>
            </p:nvSpPr>
            <p:spPr>
              <a:xfrm>
                <a:off x="1491625"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0" name="Google Shape;6920;p65"/>
              <p:cNvSpPr/>
              <p:nvPr/>
            </p:nvSpPr>
            <p:spPr>
              <a:xfrm>
                <a:off x="1518125" y="2667325"/>
                <a:ext cx="425" cy="250"/>
              </a:xfrm>
              <a:custGeom>
                <a:avLst/>
                <a:gdLst/>
                <a:ahLst/>
                <a:cxnLst/>
                <a:rect l="l" t="t" r="r" b="b"/>
                <a:pathLst>
                  <a:path w="17"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1" name="Google Shape;6921;p65"/>
              <p:cNvSpPr/>
              <p:nvPr/>
            </p:nvSpPr>
            <p:spPr>
              <a:xfrm>
                <a:off x="1520650" y="2668750"/>
                <a:ext cx="450" cy="275"/>
              </a:xfrm>
              <a:custGeom>
                <a:avLst/>
                <a:gdLst/>
                <a:ahLst/>
                <a:cxnLst/>
                <a:rect l="l" t="t" r="r" b="b"/>
                <a:pathLst>
                  <a:path w="18" h="11" extrusionOk="0">
                    <a:moveTo>
                      <a:pt x="0" y="0"/>
                    </a:moveTo>
                    <a:lnTo>
                      <a:pt x="1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2" name="Google Shape;6922;p65"/>
              <p:cNvSpPr/>
              <p:nvPr/>
            </p:nvSpPr>
            <p:spPr>
              <a:xfrm>
                <a:off x="1523175" y="2670200"/>
                <a:ext cx="1575" cy="950"/>
              </a:xfrm>
              <a:custGeom>
                <a:avLst/>
                <a:gdLst/>
                <a:ahLst/>
                <a:cxnLst/>
                <a:rect l="l" t="t" r="r" b="b"/>
                <a:pathLst>
                  <a:path w="63" h="38" extrusionOk="0">
                    <a:moveTo>
                      <a:pt x="0" y="1"/>
                    </a:moveTo>
                    <a:cubicBezTo>
                      <a:pt x="22" y="13"/>
                      <a:pt x="42" y="25"/>
                      <a:pt x="63" y="37"/>
                    </a:cubicBezTo>
                    <a:cubicBezTo>
                      <a:pt x="45" y="26"/>
                      <a:pt x="27" y="16"/>
                      <a:pt x="9" y="5"/>
                    </a:cubicBezTo>
                    <a:lnTo>
                      <a:pt x="0" y="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3" name="Google Shape;6923;p65"/>
              <p:cNvSpPr/>
              <p:nvPr/>
            </p:nvSpPr>
            <p:spPr>
              <a:xfrm>
                <a:off x="1510375" y="2663275"/>
                <a:ext cx="425" cy="225"/>
              </a:xfrm>
              <a:custGeom>
                <a:avLst/>
                <a:gdLst/>
                <a:ahLst/>
                <a:cxnLst/>
                <a:rect l="l" t="t" r="r" b="b"/>
                <a:pathLst>
                  <a:path w="17" h="9" extrusionOk="0">
                    <a:moveTo>
                      <a:pt x="1" y="0"/>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4" name="Google Shape;6924;p65"/>
              <p:cNvSpPr/>
              <p:nvPr/>
            </p:nvSpPr>
            <p:spPr>
              <a:xfrm>
                <a:off x="1507750" y="2661975"/>
                <a:ext cx="450" cy="225"/>
              </a:xfrm>
              <a:custGeom>
                <a:avLst/>
                <a:gdLst/>
                <a:ahLst/>
                <a:cxnLst/>
                <a:rect l="l" t="t" r="r" b="b"/>
                <a:pathLst>
                  <a:path w="18" h="9" extrusionOk="0">
                    <a:moveTo>
                      <a:pt x="1"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5" name="Google Shape;6925;p65"/>
              <p:cNvSpPr/>
              <p:nvPr/>
            </p:nvSpPr>
            <p:spPr>
              <a:xfrm>
                <a:off x="1512975" y="2664575"/>
                <a:ext cx="400" cy="250"/>
              </a:xfrm>
              <a:custGeom>
                <a:avLst/>
                <a:gdLst/>
                <a:ahLst/>
                <a:cxnLst/>
                <a:rect l="l" t="t" r="r" b="b"/>
                <a:pathLst>
                  <a:path w="16"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6" name="Google Shape;6926;p65"/>
              <p:cNvSpPr/>
              <p:nvPr/>
            </p:nvSpPr>
            <p:spPr>
              <a:xfrm>
                <a:off x="1442500" y="2642500"/>
                <a:ext cx="2175" cy="300"/>
              </a:xfrm>
              <a:custGeom>
                <a:avLst/>
                <a:gdLst/>
                <a:ahLst/>
                <a:cxnLst/>
                <a:rect l="l" t="t" r="r" b="b"/>
                <a:pathLst>
                  <a:path w="87" h="12" extrusionOk="0">
                    <a:moveTo>
                      <a:pt x="1"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7" name="Google Shape;6927;p65"/>
              <p:cNvSpPr/>
              <p:nvPr/>
            </p:nvSpPr>
            <p:spPr>
              <a:xfrm>
                <a:off x="1435925" y="2641725"/>
                <a:ext cx="2950" cy="325"/>
              </a:xfrm>
              <a:custGeom>
                <a:avLst/>
                <a:gdLst/>
                <a:ahLst/>
                <a:cxnLst/>
                <a:rect l="l" t="t" r="r" b="b"/>
                <a:pathLst>
                  <a:path w="118" h="13" extrusionOk="0">
                    <a:moveTo>
                      <a:pt x="1" y="0"/>
                    </a:moveTo>
                    <a:cubicBezTo>
                      <a:pt x="40" y="4"/>
                      <a:pt x="79" y="9"/>
                      <a:pt x="118" y="13"/>
                    </a:cubicBezTo>
                    <a:cubicBezTo>
                      <a:pt x="79" y="9"/>
                      <a:pt x="40"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8" name="Google Shape;6928;p65"/>
              <p:cNvSpPr/>
              <p:nvPr/>
            </p:nvSpPr>
            <p:spPr>
              <a:xfrm>
                <a:off x="1439425" y="2642100"/>
                <a:ext cx="2350" cy="300"/>
              </a:xfrm>
              <a:custGeom>
                <a:avLst/>
                <a:gdLst/>
                <a:ahLst/>
                <a:cxnLst/>
                <a:rect l="l" t="t" r="r" b="b"/>
                <a:pathLst>
                  <a:path w="94" h="12" extrusionOk="0">
                    <a:moveTo>
                      <a:pt x="0" y="0"/>
                    </a:moveTo>
                    <a:lnTo>
                      <a:pt x="0" y="0"/>
                    </a:lnTo>
                    <a:cubicBezTo>
                      <a:pt x="31" y="4"/>
                      <a:pt x="63" y="8"/>
                      <a:pt x="94" y="12"/>
                    </a:cubicBezTo>
                    <a:cubicBezTo>
                      <a:pt x="63" y="8"/>
                      <a:pt x="32"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29" name="Google Shape;6929;p65"/>
              <p:cNvSpPr/>
              <p:nvPr/>
            </p:nvSpPr>
            <p:spPr>
              <a:xfrm>
                <a:off x="1521075" y="2669000"/>
                <a:ext cx="2125" cy="1225"/>
              </a:xfrm>
              <a:custGeom>
                <a:avLst/>
                <a:gdLst/>
                <a:ahLst/>
                <a:cxnLst/>
                <a:rect l="l" t="t" r="r" b="b"/>
                <a:pathLst>
                  <a:path w="85" h="49" extrusionOk="0">
                    <a:moveTo>
                      <a:pt x="0" y="0"/>
                    </a:moveTo>
                    <a:cubicBezTo>
                      <a:pt x="28" y="16"/>
                      <a:pt x="57" y="32"/>
                      <a:pt x="84" y="49"/>
                    </a:cubicBezTo>
                    <a:cubicBezTo>
                      <a:pt x="57" y="32"/>
                      <a:pt x="28"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0" name="Google Shape;6930;p65"/>
              <p:cNvSpPr/>
              <p:nvPr/>
            </p:nvSpPr>
            <p:spPr>
              <a:xfrm>
                <a:off x="1513400" y="2664800"/>
                <a:ext cx="2200" cy="1150"/>
              </a:xfrm>
              <a:custGeom>
                <a:avLst/>
                <a:gdLst/>
                <a:ahLst/>
                <a:cxnLst/>
                <a:rect l="l" t="t" r="r" b="b"/>
                <a:pathLst>
                  <a:path w="88" h="46" extrusionOk="0">
                    <a:moveTo>
                      <a:pt x="0" y="0"/>
                    </a:moveTo>
                    <a:cubicBezTo>
                      <a:pt x="29" y="15"/>
                      <a:pt x="57" y="31"/>
                      <a:pt x="87" y="46"/>
                    </a:cubicBezTo>
                    <a:cubicBezTo>
                      <a:pt x="59" y="31"/>
                      <a:pt x="29" y="1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1" name="Google Shape;6931;p65"/>
              <p:cNvSpPr/>
              <p:nvPr/>
            </p:nvSpPr>
            <p:spPr>
              <a:xfrm>
                <a:off x="1518525" y="2667550"/>
                <a:ext cx="2150" cy="1225"/>
              </a:xfrm>
              <a:custGeom>
                <a:avLst/>
                <a:gdLst/>
                <a:ahLst/>
                <a:cxnLst/>
                <a:rect l="l" t="t" r="r" b="b"/>
                <a:pathLst>
                  <a:path w="86" h="49" extrusionOk="0">
                    <a:moveTo>
                      <a:pt x="0" y="1"/>
                    </a:moveTo>
                    <a:cubicBezTo>
                      <a:pt x="29" y="17"/>
                      <a:pt x="58" y="33"/>
                      <a:pt x="85" y="48"/>
                    </a:cubicBezTo>
                    <a:cubicBezTo>
                      <a:pt x="58" y="33"/>
                      <a:pt x="29" y="1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2" name="Google Shape;6932;p65"/>
              <p:cNvSpPr/>
              <p:nvPr/>
            </p:nvSpPr>
            <p:spPr>
              <a:xfrm>
                <a:off x="1444650" y="2642775"/>
                <a:ext cx="925" cy="175"/>
              </a:xfrm>
              <a:custGeom>
                <a:avLst/>
                <a:gdLst/>
                <a:ahLst/>
                <a:cxnLst/>
                <a:rect l="l" t="t" r="r" b="b"/>
                <a:pathLst>
                  <a:path w="37" h="7" extrusionOk="0">
                    <a:moveTo>
                      <a:pt x="1" y="1"/>
                    </a:moveTo>
                    <a:lnTo>
                      <a:pt x="37"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3" name="Google Shape;6933;p65"/>
              <p:cNvSpPr/>
              <p:nvPr/>
            </p:nvSpPr>
            <p:spPr>
              <a:xfrm>
                <a:off x="1473100" y="2648825"/>
                <a:ext cx="1750" cy="500"/>
              </a:xfrm>
              <a:custGeom>
                <a:avLst/>
                <a:gdLst/>
                <a:ahLst/>
                <a:cxnLst/>
                <a:rect l="l" t="t" r="r" b="b"/>
                <a:pathLst>
                  <a:path w="70" h="20" extrusionOk="0">
                    <a:moveTo>
                      <a:pt x="0" y="0"/>
                    </a:moveTo>
                    <a:lnTo>
                      <a:pt x="69" y="1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4" name="Google Shape;6934;p65"/>
              <p:cNvSpPr/>
              <p:nvPr/>
            </p:nvSpPr>
            <p:spPr>
              <a:xfrm>
                <a:off x="1478650"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5" name="Google Shape;6935;p65"/>
              <p:cNvSpPr/>
              <p:nvPr/>
            </p:nvSpPr>
            <p:spPr>
              <a:xfrm>
                <a:off x="1475850" y="2649600"/>
                <a:ext cx="1825" cy="575"/>
              </a:xfrm>
              <a:custGeom>
                <a:avLst/>
                <a:gdLst/>
                <a:ahLst/>
                <a:cxnLst/>
                <a:rect l="l" t="t" r="r" b="b"/>
                <a:pathLst>
                  <a:path w="73" h="23" extrusionOk="0">
                    <a:moveTo>
                      <a:pt x="1" y="1"/>
                    </a:moveTo>
                    <a:lnTo>
                      <a:pt x="72"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6" name="Google Shape;6936;p65"/>
              <p:cNvSpPr/>
              <p:nvPr/>
            </p:nvSpPr>
            <p:spPr>
              <a:xfrm>
                <a:off x="1510775" y="2663450"/>
                <a:ext cx="2250" cy="1150"/>
              </a:xfrm>
              <a:custGeom>
                <a:avLst/>
                <a:gdLst/>
                <a:ahLst/>
                <a:cxnLst/>
                <a:rect l="l" t="t" r="r" b="b"/>
                <a:pathLst>
                  <a:path w="90" h="46" extrusionOk="0">
                    <a:moveTo>
                      <a:pt x="1" y="1"/>
                    </a:moveTo>
                    <a:cubicBezTo>
                      <a:pt x="31" y="16"/>
                      <a:pt x="59" y="31"/>
                      <a:pt x="89" y="46"/>
                    </a:cubicBezTo>
                    <a:cubicBezTo>
                      <a:pt x="59" y="31"/>
                      <a:pt x="31"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7" name="Google Shape;6937;p65"/>
              <p:cNvSpPr/>
              <p:nvPr/>
            </p:nvSpPr>
            <p:spPr>
              <a:xfrm>
                <a:off x="1484125" y="2652275"/>
                <a:ext cx="1975" cy="675"/>
              </a:xfrm>
              <a:custGeom>
                <a:avLst/>
                <a:gdLst/>
                <a:ahLst/>
                <a:cxnLst/>
                <a:rect l="l" t="t" r="r" b="b"/>
                <a:pathLst>
                  <a:path w="79" h="27" extrusionOk="0">
                    <a:moveTo>
                      <a:pt x="0" y="0"/>
                    </a:moveTo>
                    <a:cubicBezTo>
                      <a:pt x="27" y="9"/>
                      <a:pt x="53" y="18"/>
                      <a:pt x="78" y="27"/>
                    </a:cubicBezTo>
                    <a:cubicBezTo>
                      <a:pt x="53" y="18"/>
                      <a:pt x="27"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8" name="Google Shape;6938;p65"/>
              <p:cNvSpPr/>
              <p:nvPr/>
            </p:nvSpPr>
            <p:spPr>
              <a:xfrm>
                <a:off x="1481425" y="2651350"/>
                <a:ext cx="1900" cy="650"/>
              </a:xfrm>
              <a:custGeom>
                <a:avLst/>
                <a:gdLst/>
                <a:ahLst/>
                <a:cxnLst/>
                <a:rect l="l" t="t" r="r" b="b"/>
                <a:pathLst>
                  <a:path w="76" h="26" extrusionOk="0">
                    <a:moveTo>
                      <a:pt x="0" y="0"/>
                    </a:moveTo>
                    <a:lnTo>
                      <a:pt x="76" y="2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39" name="Google Shape;6939;p65"/>
              <p:cNvSpPr/>
              <p:nvPr/>
            </p:nvSpPr>
            <p:spPr>
              <a:xfrm>
                <a:off x="1508175" y="2662175"/>
                <a:ext cx="2225" cy="1125"/>
              </a:xfrm>
              <a:custGeom>
                <a:avLst/>
                <a:gdLst/>
                <a:ahLst/>
                <a:cxnLst/>
                <a:rect l="l" t="t" r="r" b="b"/>
                <a:pathLst>
                  <a:path w="89" h="45" extrusionOk="0">
                    <a:moveTo>
                      <a:pt x="1" y="1"/>
                    </a:moveTo>
                    <a:cubicBezTo>
                      <a:pt x="30" y="15"/>
                      <a:pt x="59" y="30"/>
                      <a:pt x="89" y="44"/>
                    </a:cubicBezTo>
                    <a:cubicBezTo>
                      <a:pt x="59" y="30"/>
                      <a:pt x="30" y="1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0" name="Google Shape;6940;p65"/>
              <p:cNvSpPr/>
              <p:nvPr/>
            </p:nvSpPr>
            <p:spPr>
              <a:xfrm>
                <a:off x="1494975" y="2656300"/>
                <a:ext cx="2125" cy="875"/>
              </a:xfrm>
              <a:custGeom>
                <a:avLst/>
                <a:gdLst/>
                <a:ahLst/>
                <a:cxnLst/>
                <a:rect l="l" t="t" r="r" b="b"/>
                <a:pathLst>
                  <a:path w="85" h="35" extrusionOk="0">
                    <a:moveTo>
                      <a:pt x="0" y="1"/>
                    </a:moveTo>
                    <a:cubicBezTo>
                      <a:pt x="28" y="13"/>
                      <a:pt x="57" y="24"/>
                      <a:pt x="84" y="35"/>
                    </a:cubicBezTo>
                    <a:cubicBezTo>
                      <a:pt x="57" y="23"/>
                      <a:pt x="28" y="1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1" name="Google Shape;6941;p65"/>
              <p:cNvSpPr/>
              <p:nvPr/>
            </p:nvSpPr>
            <p:spPr>
              <a:xfrm>
                <a:off x="1492275" y="2655250"/>
                <a:ext cx="2100" cy="850"/>
              </a:xfrm>
              <a:custGeom>
                <a:avLst/>
                <a:gdLst/>
                <a:ahLst/>
                <a:cxnLst/>
                <a:rect l="l" t="t" r="r" b="b"/>
                <a:pathLst>
                  <a:path w="84" h="34" extrusionOk="0">
                    <a:moveTo>
                      <a:pt x="1" y="0"/>
                    </a:moveTo>
                    <a:cubicBezTo>
                      <a:pt x="29" y="11"/>
                      <a:pt x="56" y="22"/>
                      <a:pt x="84" y="33"/>
                    </a:cubicBezTo>
                    <a:cubicBezTo>
                      <a:pt x="56" y="22"/>
                      <a:pt x="29"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2" name="Google Shape;6942;p65"/>
              <p:cNvSpPr/>
              <p:nvPr/>
            </p:nvSpPr>
            <p:spPr>
              <a:xfrm>
                <a:off x="1489575" y="2654200"/>
                <a:ext cx="2075" cy="800"/>
              </a:xfrm>
              <a:custGeom>
                <a:avLst/>
                <a:gdLst/>
                <a:ahLst/>
                <a:cxnLst/>
                <a:rect l="l" t="t" r="r" b="b"/>
                <a:pathLst>
                  <a:path w="83" h="32" extrusionOk="0">
                    <a:moveTo>
                      <a:pt x="0" y="1"/>
                    </a:moveTo>
                    <a:cubicBezTo>
                      <a:pt x="28" y="12"/>
                      <a:pt x="55" y="21"/>
                      <a:pt x="82" y="32"/>
                    </a:cubicBezTo>
                    <a:cubicBezTo>
                      <a:pt x="55" y="21"/>
                      <a:pt x="28"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3" name="Google Shape;6943;p65"/>
              <p:cNvSpPr/>
              <p:nvPr/>
            </p:nvSpPr>
            <p:spPr>
              <a:xfrm>
                <a:off x="1497625" y="2657425"/>
                <a:ext cx="2175" cy="925"/>
              </a:xfrm>
              <a:custGeom>
                <a:avLst/>
                <a:gdLst/>
                <a:ahLst/>
                <a:cxnLst/>
                <a:rect l="l" t="t" r="r" b="b"/>
                <a:pathLst>
                  <a:path w="87" h="37" extrusionOk="0">
                    <a:moveTo>
                      <a:pt x="1" y="1"/>
                    </a:moveTo>
                    <a:cubicBezTo>
                      <a:pt x="29" y="12"/>
                      <a:pt x="58" y="24"/>
                      <a:pt x="87" y="37"/>
                    </a:cubicBezTo>
                    <a:cubicBezTo>
                      <a:pt x="58" y="24"/>
                      <a:pt x="29" y="1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4" name="Google Shape;6944;p65"/>
              <p:cNvSpPr/>
              <p:nvPr/>
            </p:nvSpPr>
            <p:spPr>
              <a:xfrm>
                <a:off x="1505575" y="2660950"/>
                <a:ext cx="2200" cy="1075"/>
              </a:xfrm>
              <a:custGeom>
                <a:avLst/>
                <a:gdLst/>
                <a:ahLst/>
                <a:cxnLst/>
                <a:rect l="l" t="t" r="r" b="b"/>
                <a:pathLst>
                  <a:path w="88" h="43" extrusionOk="0">
                    <a:moveTo>
                      <a:pt x="0" y="1"/>
                    </a:moveTo>
                    <a:lnTo>
                      <a:pt x="0" y="1"/>
                    </a:lnTo>
                    <a:cubicBezTo>
                      <a:pt x="29" y="15"/>
                      <a:pt x="59" y="29"/>
                      <a:pt x="88" y="42"/>
                    </a:cubicBezTo>
                    <a:cubicBezTo>
                      <a:pt x="59" y="28"/>
                      <a:pt x="29"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5" name="Google Shape;6945;p65"/>
              <p:cNvSpPr/>
              <p:nvPr/>
            </p:nvSpPr>
            <p:spPr>
              <a:xfrm>
                <a:off x="1500275" y="2658550"/>
                <a:ext cx="2225" cy="975"/>
              </a:xfrm>
              <a:custGeom>
                <a:avLst/>
                <a:gdLst/>
                <a:ahLst/>
                <a:cxnLst/>
                <a:rect l="l" t="t" r="r" b="b"/>
                <a:pathLst>
                  <a:path w="89" h="39" extrusionOk="0">
                    <a:moveTo>
                      <a:pt x="1" y="0"/>
                    </a:moveTo>
                    <a:cubicBezTo>
                      <a:pt x="31" y="13"/>
                      <a:pt x="59" y="26"/>
                      <a:pt x="88" y="38"/>
                    </a:cubicBezTo>
                    <a:cubicBezTo>
                      <a:pt x="59" y="26"/>
                      <a:pt x="31"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6" name="Google Shape;6946;p65"/>
              <p:cNvSpPr/>
              <p:nvPr/>
            </p:nvSpPr>
            <p:spPr>
              <a:xfrm>
                <a:off x="1502950" y="2659750"/>
                <a:ext cx="2200" cy="1000"/>
              </a:xfrm>
              <a:custGeom>
                <a:avLst/>
                <a:gdLst/>
                <a:ahLst/>
                <a:cxnLst/>
                <a:rect l="l" t="t" r="r" b="b"/>
                <a:pathLst>
                  <a:path w="88" h="40" extrusionOk="0">
                    <a:moveTo>
                      <a:pt x="0" y="0"/>
                    </a:moveTo>
                    <a:cubicBezTo>
                      <a:pt x="29" y="13"/>
                      <a:pt x="59" y="26"/>
                      <a:pt x="87" y="39"/>
                    </a:cubicBezTo>
                    <a:cubicBezTo>
                      <a:pt x="59" y="26"/>
                      <a:pt x="29" y="13"/>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7" name="Google Shape;6947;p65"/>
              <p:cNvSpPr/>
              <p:nvPr/>
            </p:nvSpPr>
            <p:spPr>
              <a:xfrm>
                <a:off x="1515975" y="2666150"/>
                <a:ext cx="2175" cy="1200"/>
              </a:xfrm>
              <a:custGeom>
                <a:avLst/>
                <a:gdLst/>
                <a:ahLst/>
                <a:cxnLst/>
                <a:rect l="l" t="t" r="r" b="b"/>
                <a:pathLst>
                  <a:path w="87" h="48" extrusionOk="0">
                    <a:moveTo>
                      <a:pt x="0" y="0"/>
                    </a:moveTo>
                    <a:cubicBezTo>
                      <a:pt x="29" y="16"/>
                      <a:pt x="58" y="31"/>
                      <a:pt x="86" y="47"/>
                    </a:cubicBezTo>
                    <a:cubicBezTo>
                      <a:pt x="58" y="31"/>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8" name="Google Shape;6948;p65"/>
              <p:cNvSpPr/>
              <p:nvPr/>
            </p:nvSpPr>
            <p:spPr>
              <a:xfrm>
                <a:off x="1486850" y="2653225"/>
                <a:ext cx="2025" cy="750"/>
              </a:xfrm>
              <a:custGeom>
                <a:avLst/>
                <a:gdLst/>
                <a:ahLst/>
                <a:cxnLst/>
                <a:rect l="l" t="t" r="r" b="b"/>
                <a:pathLst>
                  <a:path w="81" h="30" extrusionOk="0">
                    <a:moveTo>
                      <a:pt x="1" y="1"/>
                    </a:moveTo>
                    <a:cubicBezTo>
                      <a:pt x="28" y="10"/>
                      <a:pt x="54" y="20"/>
                      <a:pt x="81" y="29"/>
                    </a:cubicBezTo>
                    <a:cubicBezTo>
                      <a:pt x="54" y="20"/>
                      <a:pt x="28"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49" name="Google Shape;6949;p65"/>
              <p:cNvSpPr/>
              <p:nvPr/>
            </p:nvSpPr>
            <p:spPr>
              <a:xfrm>
                <a:off x="1464675" y="2646600"/>
                <a:ext cx="1525" cy="400"/>
              </a:xfrm>
              <a:custGeom>
                <a:avLst/>
                <a:gdLst/>
                <a:ahLst/>
                <a:cxnLst/>
                <a:rect l="l" t="t" r="r" b="b"/>
                <a:pathLst>
                  <a:path w="61" h="16" extrusionOk="0">
                    <a:moveTo>
                      <a:pt x="0" y="1"/>
                    </a:moveTo>
                    <a:lnTo>
                      <a:pt x="61"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0" name="Google Shape;6950;p65"/>
              <p:cNvSpPr/>
              <p:nvPr/>
            </p:nvSpPr>
            <p:spPr>
              <a:xfrm>
                <a:off x="1450425" y="2643675"/>
                <a:ext cx="1150" cy="225"/>
              </a:xfrm>
              <a:custGeom>
                <a:avLst/>
                <a:gdLst/>
                <a:ahLst/>
                <a:cxnLst/>
                <a:rect l="l" t="t" r="r" b="b"/>
                <a:pathLst>
                  <a:path w="46" h="9" extrusionOk="0">
                    <a:moveTo>
                      <a:pt x="0" y="1"/>
                    </a:moveTo>
                    <a:lnTo>
                      <a:pt x="45"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1" name="Google Shape;6951;p65"/>
              <p:cNvSpPr/>
              <p:nvPr/>
            </p:nvSpPr>
            <p:spPr>
              <a:xfrm>
                <a:off x="1456175" y="2644725"/>
                <a:ext cx="1300" cy="275"/>
              </a:xfrm>
              <a:custGeom>
                <a:avLst/>
                <a:gdLst/>
                <a:ahLst/>
                <a:cxnLst/>
                <a:rect l="l" t="t" r="r" b="b"/>
                <a:pathLst>
                  <a:path w="52" h="11" extrusionOk="0">
                    <a:moveTo>
                      <a:pt x="0" y="0"/>
                    </a:moveTo>
                    <a:lnTo>
                      <a:pt x="51"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2" name="Google Shape;6952;p65"/>
              <p:cNvSpPr/>
              <p:nvPr/>
            </p:nvSpPr>
            <p:spPr>
              <a:xfrm>
                <a:off x="1453300" y="2644200"/>
                <a:ext cx="1225" cy="225"/>
              </a:xfrm>
              <a:custGeom>
                <a:avLst/>
                <a:gdLst/>
                <a:ahLst/>
                <a:cxnLst/>
                <a:rect l="l" t="t" r="r" b="b"/>
                <a:pathLst>
                  <a:path w="49" h="9" extrusionOk="0">
                    <a:moveTo>
                      <a:pt x="0" y="0"/>
                    </a:moveTo>
                    <a:lnTo>
                      <a:pt x="4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3" name="Google Shape;6953;p65"/>
              <p:cNvSpPr/>
              <p:nvPr/>
            </p:nvSpPr>
            <p:spPr>
              <a:xfrm>
                <a:off x="1438850" y="2642025"/>
                <a:ext cx="600" cy="100"/>
              </a:xfrm>
              <a:custGeom>
                <a:avLst/>
                <a:gdLst/>
                <a:ahLst/>
                <a:cxnLst/>
                <a:rect l="l" t="t" r="r" b="b"/>
                <a:pathLst>
                  <a:path w="24"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4" name="Google Shape;6954;p65"/>
              <p:cNvSpPr/>
              <p:nvPr/>
            </p:nvSpPr>
            <p:spPr>
              <a:xfrm>
                <a:off x="1441750" y="2642375"/>
                <a:ext cx="775" cy="150"/>
              </a:xfrm>
              <a:custGeom>
                <a:avLst/>
                <a:gdLst/>
                <a:ahLst/>
                <a:cxnLst/>
                <a:rect l="l" t="t" r="r" b="b"/>
                <a:pathLst>
                  <a:path w="31" h="6" extrusionOk="0">
                    <a:moveTo>
                      <a:pt x="1" y="1"/>
                    </a:moveTo>
                    <a:lnTo>
                      <a:pt x="31"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5" name="Google Shape;6955;p65"/>
              <p:cNvSpPr/>
              <p:nvPr/>
            </p:nvSpPr>
            <p:spPr>
              <a:xfrm>
                <a:off x="1467475" y="2647300"/>
                <a:ext cx="1625" cy="425"/>
              </a:xfrm>
              <a:custGeom>
                <a:avLst/>
                <a:gdLst/>
                <a:ahLst/>
                <a:cxnLst/>
                <a:rect l="l" t="t" r="r" b="b"/>
                <a:pathLst>
                  <a:path w="65" h="17" extrusionOk="0">
                    <a:moveTo>
                      <a:pt x="1" y="0"/>
                    </a:moveTo>
                    <a:lnTo>
                      <a:pt x="65"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6" name="Google Shape;6956;p65"/>
              <p:cNvSpPr/>
              <p:nvPr/>
            </p:nvSpPr>
            <p:spPr>
              <a:xfrm>
                <a:off x="1470300" y="2648050"/>
                <a:ext cx="1675" cy="475"/>
              </a:xfrm>
              <a:custGeom>
                <a:avLst/>
                <a:gdLst/>
                <a:ahLst/>
                <a:cxnLst/>
                <a:rect l="l" t="t" r="r" b="b"/>
                <a:pathLst>
                  <a:path w="67" h="19" extrusionOk="0">
                    <a:moveTo>
                      <a:pt x="1"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7" name="Google Shape;6957;p65"/>
              <p:cNvSpPr/>
              <p:nvPr/>
            </p:nvSpPr>
            <p:spPr>
              <a:xfrm>
                <a:off x="1461850" y="2645950"/>
                <a:ext cx="1450" cy="350"/>
              </a:xfrm>
              <a:custGeom>
                <a:avLst/>
                <a:gdLst/>
                <a:ahLst/>
                <a:cxnLst/>
                <a:rect l="l" t="t" r="r" b="b"/>
                <a:pathLst>
                  <a:path w="58" h="14" extrusionOk="0">
                    <a:moveTo>
                      <a:pt x="1"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8" name="Google Shape;6958;p65"/>
              <p:cNvSpPr/>
              <p:nvPr/>
            </p:nvSpPr>
            <p:spPr>
              <a:xfrm>
                <a:off x="1459000" y="2645300"/>
                <a:ext cx="1400" cy="325"/>
              </a:xfrm>
              <a:custGeom>
                <a:avLst/>
                <a:gdLst/>
                <a:ahLst/>
                <a:cxnLst/>
                <a:rect l="l" t="t" r="r" b="b"/>
                <a:pathLst>
                  <a:path w="56" h="13" extrusionOk="0">
                    <a:moveTo>
                      <a:pt x="1" y="1"/>
                    </a:moveTo>
                    <a:lnTo>
                      <a:pt x="55"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59" name="Google Shape;6959;p65"/>
              <p:cNvSpPr/>
              <p:nvPr/>
            </p:nvSpPr>
            <p:spPr>
              <a:xfrm>
                <a:off x="1447550" y="2643200"/>
                <a:ext cx="1000" cy="200"/>
              </a:xfrm>
              <a:custGeom>
                <a:avLst/>
                <a:gdLst/>
                <a:ahLst/>
                <a:cxnLst/>
                <a:rect l="l" t="t" r="r" b="b"/>
                <a:pathLst>
                  <a:path w="40" h="8" extrusionOk="0">
                    <a:moveTo>
                      <a:pt x="1" y="1"/>
                    </a:moveTo>
                    <a:cubicBezTo>
                      <a:pt x="13" y="3"/>
                      <a:pt x="27" y="5"/>
                      <a:pt x="40" y="7"/>
                    </a:cubicBezTo>
                    <a:cubicBezTo>
                      <a:pt x="27" y="5"/>
                      <a:pt x="13" y="3"/>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0" name="Google Shape;6960;p65"/>
              <p:cNvSpPr/>
              <p:nvPr/>
            </p:nvSpPr>
            <p:spPr>
              <a:xfrm>
                <a:off x="1362375" y="2640325"/>
                <a:ext cx="204525" cy="79000"/>
              </a:xfrm>
              <a:custGeom>
                <a:avLst/>
                <a:gdLst/>
                <a:ahLst/>
                <a:cxnLst/>
                <a:rect l="l" t="t" r="r" b="b"/>
                <a:pathLst>
                  <a:path w="8181" h="3160" extrusionOk="0">
                    <a:moveTo>
                      <a:pt x="2020" y="1"/>
                    </a:moveTo>
                    <a:cubicBezTo>
                      <a:pt x="1273" y="1"/>
                      <a:pt x="555" y="136"/>
                      <a:pt x="0" y="625"/>
                    </a:cubicBezTo>
                    <a:cubicBezTo>
                      <a:pt x="170" y="781"/>
                      <a:pt x="418" y="900"/>
                      <a:pt x="711" y="900"/>
                    </a:cubicBezTo>
                    <a:cubicBezTo>
                      <a:pt x="805" y="900"/>
                      <a:pt x="904" y="888"/>
                      <a:pt x="1007" y="860"/>
                    </a:cubicBezTo>
                    <a:cubicBezTo>
                      <a:pt x="1024" y="855"/>
                      <a:pt x="1037" y="853"/>
                      <a:pt x="1047" y="853"/>
                    </a:cubicBezTo>
                    <a:cubicBezTo>
                      <a:pt x="1122" y="853"/>
                      <a:pt x="1044" y="976"/>
                      <a:pt x="1245" y="1240"/>
                    </a:cubicBezTo>
                    <a:cubicBezTo>
                      <a:pt x="1428" y="1479"/>
                      <a:pt x="1687" y="1589"/>
                      <a:pt x="1946" y="1589"/>
                    </a:cubicBezTo>
                    <a:cubicBezTo>
                      <a:pt x="2100" y="1589"/>
                      <a:pt x="2254" y="1550"/>
                      <a:pt x="2391" y="1477"/>
                    </a:cubicBezTo>
                    <a:cubicBezTo>
                      <a:pt x="2412" y="1465"/>
                      <a:pt x="2425" y="1459"/>
                      <a:pt x="2436" y="1459"/>
                    </a:cubicBezTo>
                    <a:cubicBezTo>
                      <a:pt x="2452" y="1459"/>
                      <a:pt x="2461" y="1473"/>
                      <a:pt x="2478" y="1504"/>
                    </a:cubicBezTo>
                    <a:cubicBezTo>
                      <a:pt x="2665" y="1851"/>
                      <a:pt x="3100" y="2069"/>
                      <a:pt x="3492" y="2069"/>
                    </a:cubicBezTo>
                    <a:cubicBezTo>
                      <a:pt x="3552" y="2069"/>
                      <a:pt x="3610" y="2064"/>
                      <a:pt x="3667" y="2054"/>
                    </a:cubicBezTo>
                    <a:cubicBezTo>
                      <a:pt x="3965" y="2000"/>
                      <a:pt x="3999" y="1908"/>
                      <a:pt x="4059" y="1908"/>
                    </a:cubicBezTo>
                    <a:cubicBezTo>
                      <a:pt x="4063" y="1908"/>
                      <a:pt x="4067" y="1909"/>
                      <a:pt x="4071" y="1909"/>
                    </a:cubicBezTo>
                    <a:cubicBezTo>
                      <a:pt x="4117" y="1918"/>
                      <a:pt x="4120" y="1983"/>
                      <a:pt x="4144" y="2020"/>
                    </a:cubicBezTo>
                    <a:cubicBezTo>
                      <a:pt x="4178" y="2070"/>
                      <a:pt x="4205" y="2127"/>
                      <a:pt x="4244" y="2172"/>
                    </a:cubicBezTo>
                    <a:cubicBezTo>
                      <a:pt x="4494" y="2457"/>
                      <a:pt x="4841" y="2579"/>
                      <a:pt x="5154" y="2579"/>
                    </a:cubicBezTo>
                    <a:cubicBezTo>
                      <a:pt x="5330" y="2579"/>
                      <a:pt x="5495" y="2541"/>
                      <a:pt x="5626" y="2472"/>
                    </a:cubicBezTo>
                    <a:cubicBezTo>
                      <a:pt x="5644" y="2462"/>
                      <a:pt x="5656" y="2458"/>
                      <a:pt x="5666" y="2458"/>
                    </a:cubicBezTo>
                    <a:cubicBezTo>
                      <a:pt x="5692" y="2458"/>
                      <a:pt x="5700" y="2489"/>
                      <a:pt x="5733" y="2544"/>
                    </a:cubicBezTo>
                    <a:cubicBezTo>
                      <a:pt x="5922" y="2861"/>
                      <a:pt x="6225" y="3000"/>
                      <a:pt x="6507" y="3000"/>
                    </a:cubicBezTo>
                    <a:cubicBezTo>
                      <a:pt x="6642" y="3000"/>
                      <a:pt x="6772" y="2969"/>
                      <a:pt x="6883" y="2909"/>
                    </a:cubicBezTo>
                    <a:cubicBezTo>
                      <a:pt x="7083" y="2802"/>
                      <a:pt x="7117" y="2738"/>
                      <a:pt x="7148" y="2738"/>
                    </a:cubicBezTo>
                    <a:cubicBezTo>
                      <a:pt x="7159" y="2738"/>
                      <a:pt x="7170" y="2746"/>
                      <a:pt x="7188" y="2764"/>
                    </a:cubicBezTo>
                    <a:cubicBezTo>
                      <a:pt x="7276" y="2852"/>
                      <a:pt x="7422" y="3045"/>
                      <a:pt x="7814" y="3134"/>
                    </a:cubicBezTo>
                    <a:cubicBezTo>
                      <a:pt x="7885" y="3151"/>
                      <a:pt x="7957" y="3159"/>
                      <a:pt x="8029" y="3159"/>
                    </a:cubicBezTo>
                    <a:cubicBezTo>
                      <a:pt x="8079" y="3159"/>
                      <a:pt x="8130" y="3155"/>
                      <a:pt x="8180" y="3147"/>
                    </a:cubicBezTo>
                    <a:cubicBezTo>
                      <a:pt x="7978" y="2285"/>
                      <a:pt x="7235" y="1674"/>
                      <a:pt x="6495" y="1232"/>
                    </a:cubicBezTo>
                    <a:cubicBezTo>
                      <a:pt x="6474" y="1220"/>
                      <a:pt x="6454" y="1208"/>
                      <a:pt x="6432" y="1196"/>
                    </a:cubicBezTo>
                    <a:cubicBezTo>
                      <a:pt x="6405" y="1179"/>
                      <a:pt x="6376" y="1163"/>
                      <a:pt x="6348" y="1147"/>
                    </a:cubicBezTo>
                    <a:lnTo>
                      <a:pt x="6331" y="1137"/>
                    </a:lnTo>
                    <a:cubicBezTo>
                      <a:pt x="6304" y="1122"/>
                      <a:pt x="6275" y="1106"/>
                      <a:pt x="6246" y="1090"/>
                    </a:cubicBezTo>
                    <a:lnTo>
                      <a:pt x="6230" y="1080"/>
                    </a:lnTo>
                    <a:cubicBezTo>
                      <a:pt x="6202" y="1064"/>
                      <a:pt x="6173" y="1049"/>
                      <a:pt x="6144" y="1033"/>
                    </a:cubicBezTo>
                    <a:lnTo>
                      <a:pt x="6128" y="1025"/>
                    </a:lnTo>
                    <a:cubicBezTo>
                      <a:pt x="6098" y="1010"/>
                      <a:pt x="6070" y="994"/>
                      <a:pt x="6041" y="979"/>
                    </a:cubicBezTo>
                    <a:lnTo>
                      <a:pt x="6025" y="971"/>
                    </a:lnTo>
                    <a:cubicBezTo>
                      <a:pt x="5995" y="956"/>
                      <a:pt x="5967" y="941"/>
                      <a:pt x="5937" y="926"/>
                    </a:cubicBezTo>
                    <a:lnTo>
                      <a:pt x="5921" y="918"/>
                    </a:lnTo>
                    <a:cubicBezTo>
                      <a:pt x="5891" y="904"/>
                      <a:pt x="5862" y="889"/>
                      <a:pt x="5833" y="875"/>
                    </a:cubicBezTo>
                    <a:lnTo>
                      <a:pt x="5816" y="866"/>
                    </a:lnTo>
                    <a:cubicBezTo>
                      <a:pt x="5787" y="853"/>
                      <a:pt x="5757" y="839"/>
                      <a:pt x="5728" y="825"/>
                    </a:cubicBezTo>
                    <a:lnTo>
                      <a:pt x="5710" y="816"/>
                    </a:lnTo>
                    <a:cubicBezTo>
                      <a:pt x="5682" y="803"/>
                      <a:pt x="5652" y="790"/>
                      <a:pt x="5623" y="777"/>
                    </a:cubicBezTo>
                    <a:lnTo>
                      <a:pt x="5604" y="767"/>
                    </a:lnTo>
                    <a:cubicBezTo>
                      <a:pt x="5575" y="755"/>
                      <a:pt x="5547" y="742"/>
                      <a:pt x="5517" y="729"/>
                    </a:cubicBezTo>
                    <a:lnTo>
                      <a:pt x="5497" y="721"/>
                    </a:lnTo>
                    <a:cubicBezTo>
                      <a:pt x="5468" y="708"/>
                      <a:pt x="5439" y="696"/>
                      <a:pt x="5411" y="685"/>
                    </a:cubicBezTo>
                    <a:lnTo>
                      <a:pt x="5388" y="675"/>
                    </a:lnTo>
                    <a:cubicBezTo>
                      <a:pt x="5361" y="663"/>
                      <a:pt x="5332" y="652"/>
                      <a:pt x="5304" y="640"/>
                    </a:cubicBezTo>
                    <a:lnTo>
                      <a:pt x="5280" y="630"/>
                    </a:lnTo>
                    <a:cubicBezTo>
                      <a:pt x="5252" y="619"/>
                      <a:pt x="5225" y="608"/>
                      <a:pt x="5197" y="597"/>
                    </a:cubicBezTo>
                    <a:lnTo>
                      <a:pt x="5170" y="587"/>
                    </a:lnTo>
                    <a:cubicBezTo>
                      <a:pt x="5144" y="576"/>
                      <a:pt x="5116" y="567"/>
                      <a:pt x="5088" y="556"/>
                    </a:cubicBezTo>
                    <a:lnTo>
                      <a:pt x="5060" y="545"/>
                    </a:lnTo>
                    <a:cubicBezTo>
                      <a:pt x="5033" y="536"/>
                      <a:pt x="5007" y="526"/>
                      <a:pt x="4980" y="517"/>
                    </a:cubicBezTo>
                    <a:lnTo>
                      <a:pt x="4948" y="505"/>
                    </a:lnTo>
                    <a:cubicBezTo>
                      <a:pt x="4923" y="496"/>
                      <a:pt x="4897" y="487"/>
                      <a:pt x="4870" y="478"/>
                    </a:cubicBezTo>
                    <a:lnTo>
                      <a:pt x="4836" y="468"/>
                    </a:lnTo>
                    <a:lnTo>
                      <a:pt x="4761" y="442"/>
                    </a:lnTo>
                    <a:lnTo>
                      <a:pt x="4725" y="430"/>
                    </a:lnTo>
                    <a:cubicBezTo>
                      <a:pt x="4700" y="422"/>
                      <a:pt x="4675" y="415"/>
                      <a:pt x="4650" y="406"/>
                    </a:cubicBezTo>
                    <a:lnTo>
                      <a:pt x="4611" y="394"/>
                    </a:lnTo>
                    <a:lnTo>
                      <a:pt x="4540" y="373"/>
                    </a:lnTo>
                    <a:lnTo>
                      <a:pt x="4497" y="360"/>
                    </a:lnTo>
                    <a:lnTo>
                      <a:pt x="4428" y="340"/>
                    </a:lnTo>
                    <a:lnTo>
                      <a:pt x="4382" y="327"/>
                    </a:lnTo>
                    <a:lnTo>
                      <a:pt x="4317" y="309"/>
                    </a:lnTo>
                    <a:lnTo>
                      <a:pt x="4268" y="296"/>
                    </a:lnTo>
                    <a:lnTo>
                      <a:pt x="4204" y="279"/>
                    </a:lnTo>
                    <a:lnTo>
                      <a:pt x="4152" y="266"/>
                    </a:lnTo>
                    <a:lnTo>
                      <a:pt x="4091" y="251"/>
                    </a:lnTo>
                    <a:lnTo>
                      <a:pt x="4036" y="238"/>
                    </a:lnTo>
                    <a:lnTo>
                      <a:pt x="3978" y="224"/>
                    </a:lnTo>
                    <a:lnTo>
                      <a:pt x="3919" y="211"/>
                    </a:lnTo>
                    <a:lnTo>
                      <a:pt x="3865" y="200"/>
                    </a:lnTo>
                    <a:cubicBezTo>
                      <a:pt x="3843" y="195"/>
                      <a:pt x="3823" y="191"/>
                      <a:pt x="3802" y="186"/>
                    </a:cubicBezTo>
                    <a:lnTo>
                      <a:pt x="3751" y="176"/>
                    </a:lnTo>
                    <a:cubicBezTo>
                      <a:pt x="3729" y="171"/>
                      <a:pt x="3706" y="167"/>
                      <a:pt x="3685" y="163"/>
                    </a:cubicBezTo>
                    <a:lnTo>
                      <a:pt x="3637" y="154"/>
                    </a:lnTo>
                    <a:cubicBezTo>
                      <a:pt x="3614" y="149"/>
                      <a:pt x="3589" y="146"/>
                      <a:pt x="3566" y="140"/>
                    </a:cubicBezTo>
                    <a:lnTo>
                      <a:pt x="3522" y="133"/>
                    </a:lnTo>
                    <a:cubicBezTo>
                      <a:pt x="3497" y="129"/>
                      <a:pt x="3472" y="124"/>
                      <a:pt x="3447" y="120"/>
                    </a:cubicBezTo>
                    <a:cubicBezTo>
                      <a:pt x="3433" y="118"/>
                      <a:pt x="3420" y="116"/>
                      <a:pt x="3407" y="114"/>
                    </a:cubicBezTo>
                    <a:cubicBezTo>
                      <a:pt x="3380" y="109"/>
                      <a:pt x="3353" y="106"/>
                      <a:pt x="3327" y="102"/>
                    </a:cubicBezTo>
                    <a:lnTo>
                      <a:pt x="3292" y="97"/>
                    </a:lnTo>
                    <a:lnTo>
                      <a:pt x="3206" y="85"/>
                    </a:lnTo>
                    <a:lnTo>
                      <a:pt x="3176" y="81"/>
                    </a:lnTo>
                    <a:cubicBezTo>
                      <a:pt x="3145" y="77"/>
                      <a:pt x="3113" y="73"/>
                      <a:pt x="3082" y="70"/>
                    </a:cubicBezTo>
                    <a:lnTo>
                      <a:pt x="3060" y="67"/>
                    </a:lnTo>
                    <a:cubicBezTo>
                      <a:pt x="3021" y="63"/>
                      <a:pt x="2981" y="58"/>
                      <a:pt x="2943" y="54"/>
                    </a:cubicBezTo>
                    <a:cubicBezTo>
                      <a:pt x="2637" y="24"/>
                      <a:pt x="2326" y="1"/>
                      <a:pt x="202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1" name="Google Shape;6961;p65"/>
              <p:cNvSpPr/>
              <p:nvPr/>
            </p:nvSpPr>
            <p:spPr>
              <a:xfrm>
                <a:off x="1360150" y="2782300"/>
                <a:ext cx="130425" cy="107925"/>
              </a:xfrm>
              <a:custGeom>
                <a:avLst/>
                <a:gdLst/>
                <a:ahLst/>
                <a:cxnLst/>
                <a:rect l="l" t="t" r="r" b="b"/>
                <a:pathLst>
                  <a:path w="5217" h="4317" extrusionOk="0">
                    <a:moveTo>
                      <a:pt x="313" y="0"/>
                    </a:moveTo>
                    <a:cubicBezTo>
                      <a:pt x="262" y="79"/>
                      <a:pt x="219" y="162"/>
                      <a:pt x="184" y="248"/>
                    </a:cubicBezTo>
                    <a:cubicBezTo>
                      <a:pt x="1" y="693"/>
                      <a:pt x="197" y="1111"/>
                      <a:pt x="463" y="1484"/>
                    </a:cubicBezTo>
                    <a:cubicBezTo>
                      <a:pt x="731" y="1861"/>
                      <a:pt x="749" y="1691"/>
                      <a:pt x="642" y="1967"/>
                    </a:cubicBezTo>
                    <a:cubicBezTo>
                      <a:pt x="496" y="2413"/>
                      <a:pt x="725" y="2913"/>
                      <a:pt x="1060" y="3246"/>
                    </a:cubicBezTo>
                    <a:cubicBezTo>
                      <a:pt x="1116" y="3301"/>
                      <a:pt x="1180" y="3362"/>
                      <a:pt x="1245" y="3430"/>
                    </a:cubicBezTo>
                    <a:cubicBezTo>
                      <a:pt x="1423" y="3618"/>
                      <a:pt x="1606" y="3864"/>
                      <a:pt x="1620" y="4227"/>
                    </a:cubicBezTo>
                    <a:cubicBezTo>
                      <a:pt x="1621" y="4265"/>
                      <a:pt x="1625" y="4302"/>
                      <a:pt x="1668" y="4314"/>
                    </a:cubicBezTo>
                    <a:cubicBezTo>
                      <a:pt x="1674" y="4315"/>
                      <a:pt x="1680" y="4316"/>
                      <a:pt x="1685" y="4316"/>
                    </a:cubicBezTo>
                    <a:cubicBezTo>
                      <a:pt x="1745" y="4316"/>
                      <a:pt x="1759" y="4205"/>
                      <a:pt x="1925" y="4083"/>
                    </a:cubicBezTo>
                    <a:cubicBezTo>
                      <a:pt x="2517" y="3645"/>
                      <a:pt x="2958" y="3919"/>
                      <a:pt x="3508" y="3435"/>
                    </a:cubicBezTo>
                    <a:cubicBezTo>
                      <a:pt x="3673" y="3292"/>
                      <a:pt x="3794" y="3119"/>
                      <a:pt x="3848" y="2904"/>
                    </a:cubicBezTo>
                    <a:cubicBezTo>
                      <a:pt x="3874" y="2806"/>
                      <a:pt x="3858" y="2765"/>
                      <a:pt x="3898" y="2755"/>
                    </a:cubicBezTo>
                    <a:cubicBezTo>
                      <a:pt x="4129" y="2700"/>
                      <a:pt x="4357" y="2649"/>
                      <a:pt x="4653" y="2475"/>
                    </a:cubicBezTo>
                    <a:cubicBezTo>
                      <a:pt x="5048" y="2246"/>
                      <a:pt x="5214" y="1881"/>
                      <a:pt x="5217" y="1510"/>
                    </a:cubicBezTo>
                    <a:lnTo>
                      <a:pt x="5217" y="1510"/>
                    </a:lnTo>
                    <a:cubicBezTo>
                      <a:pt x="4807" y="1617"/>
                      <a:pt x="4385" y="1671"/>
                      <a:pt x="3962" y="1671"/>
                    </a:cubicBezTo>
                    <a:cubicBezTo>
                      <a:pt x="3829" y="1671"/>
                      <a:pt x="3696" y="1665"/>
                      <a:pt x="3564" y="1655"/>
                    </a:cubicBezTo>
                    <a:cubicBezTo>
                      <a:pt x="2377" y="1558"/>
                      <a:pt x="1360" y="1038"/>
                      <a:pt x="604" y="306"/>
                    </a:cubicBezTo>
                    <a:cubicBezTo>
                      <a:pt x="503" y="208"/>
                      <a:pt x="406" y="107"/>
                      <a:pt x="3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2" name="Google Shape;6962;p65"/>
              <p:cNvSpPr/>
              <p:nvPr/>
            </p:nvSpPr>
            <p:spPr>
              <a:xfrm>
                <a:off x="1367975" y="2765400"/>
                <a:ext cx="122600" cy="58675"/>
              </a:xfrm>
              <a:custGeom>
                <a:avLst/>
                <a:gdLst/>
                <a:ahLst/>
                <a:cxnLst/>
                <a:rect l="l" t="t" r="r" b="b"/>
                <a:pathLst>
                  <a:path w="4904" h="2347" extrusionOk="0">
                    <a:moveTo>
                      <a:pt x="1540" y="1"/>
                    </a:moveTo>
                    <a:cubicBezTo>
                      <a:pt x="911" y="1"/>
                      <a:pt x="326" y="185"/>
                      <a:pt x="0" y="676"/>
                    </a:cubicBezTo>
                    <a:cubicBezTo>
                      <a:pt x="93" y="782"/>
                      <a:pt x="190" y="884"/>
                      <a:pt x="291" y="982"/>
                    </a:cubicBezTo>
                    <a:cubicBezTo>
                      <a:pt x="1047" y="1714"/>
                      <a:pt x="2064" y="2234"/>
                      <a:pt x="3251" y="2331"/>
                    </a:cubicBezTo>
                    <a:cubicBezTo>
                      <a:pt x="3381" y="2341"/>
                      <a:pt x="3513" y="2346"/>
                      <a:pt x="3644" y="2346"/>
                    </a:cubicBezTo>
                    <a:cubicBezTo>
                      <a:pt x="4068" y="2346"/>
                      <a:pt x="4492" y="2292"/>
                      <a:pt x="4904" y="2185"/>
                    </a:cubicBezTo>
                    <a:cubicBezTo>
                      <a:pt x="4904" y="2004"/>
                      <a:pt x="4870" y="1826"/>
                      <a:pt x="4802" y="1659"/>
                    </a:cubicBezTo>
                    <a:cubicBezTo>
                      <a:pt x="4757" y="1546"/>
                      <a:pt x="4698" y="1439"/>
                      <a:pt x="4626" y="1341"/>
                    </a:cubicBezTo>
                    <a:cubicBezTo>
                      <a:pt x="4291" y="884"/>
                      <a:pt x="3699" y="536"/>
                      <a:pt x="3179" y="318"/>
                    </a:cubicBezTo>
                    <a:cubicBezTo>
                      <a:pt x="2961" y="226"/>
                      <a:pt x="2722" y="106"/>
                      <a:pt x="1916" y="21"/>
                    </a:cubicBezTo>
                    <a:cubicBezTo>
                      <a:pt x="1790" y="8"/>
                      <a:pt x="1664" y="1"/>
                      <a:pt x="15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3" name="Google Shape;6963;p65"/>
              <p:cNvSpPr/>
              <p:nvPr/>
            </p:nvSpPr>
            <p:spPr>
              <a:xfrm>
                <a:off x="1624325" y="2674650"/>
                <a:ext cx="231950" cy="131850"/>
              </a:xfrm>
              <a:custGeom>
                <a:avLst/>
                <a:gdLst/>
                <a:ahLst/>
                <a:cxnLst/>
                <a:rect l="l" t="t" r="r" b="b"/>
                <a:pathLst>
                  <a:path w="9278" h="5274" extrusionOk="0">
                    <a:moveTo>
                      <a:pt x="2951" y="0"/>
                    </a:moveTo>
                    <a:cubicBezTo>
                      <a:pt x="1567" y="375"/>
                      <a:pt x="373" y="1323"/>
                      <a:pt x="1" y="2625"/>
                    </a:cubicBezTo>
                    <a:cubicBezTo>
                      <a:pt x="228" y="2750"/>
                      <a:pt x="469" y="2806"/>
                      <a:pt x="722" y="2806"/>
                    </a:cubicBezTo>
                    <a:cubicBezTo>
                      <a:pt x="815" y="2806"/>
                      <a:pt x="910" y="2799"/>
                      <a:pt x="1006" y="2784"/>
                    </a:cubicBezTo>
                    <a:cubicBezTo>
                      <a:pt x="1755" y="2671"/>
                      <a:pt x="1811" y="2427"/>
                      <a:pt x="2310" y="2317"/>
                    </a:cubicBezTo>
                    <a:cubicBezTo>
                      <a:pt x="2369" y="2304"/>
                      <a:pt x="2427" y="2298"/>
                      <a:pt x="2483" y="2298"/>
                    </a:cubicBezTo>
                    <a:cubicBezTo>
                      <a:pt x="2787" y="2298"/>
                      <a:pt x="3038" y="2487"/>
                      <a:pt x="3118" y="2855"/>
                    </a:cubicBezTo>
                    <a:cubicBezTo>
                      <a:pt x="3277" y="3589"/>
                      <a:pt x="3866" y="4401"/>
                      <a:pt x="4691" y="4439"/>
                    </a:cubicBezTo>
                    <a:cubicBezTo>
                      <a:pt x="4701" y="4440"/>
                      <a:pt x="4712" y="4440"/>
                      <a:pt x="4722" y="4440"/>
                    </a:cubicBezTo>
                    <a:cubicBezTo>
                      <a:pt x="5341" y="4440"/>
                      <a:pt x="6089" y="3577"/>
                      <a:pt x="6711" y="3577"/>
                    </a:cubicBezTo>
                    <a:cubicBezTo>
                      <a:pt x="6906" y="3577"/>
                      <a:pt x="7088" y="3661"/>
                      <a:pt x="7250" y="3884"/>
                    </a:cubicBezTo>
                    <a:cubicBezTo>
                      <a:pt x="7507" y="4236"/>
                      <a:pt x="7576" y="4558"/>
                      <a:pt x="8096" y="4957"/>
                    </a:cubicBezTo>
                    <a:cubicBezTo>
                      <a:pt x="8438" y="5219"/>
                      <a:pt x="8715" y="5264"/>
                      <a:pt x="8900" y="5274"/>
                    </a:cubicBezTo>
                    <a:cubicBezTo>
                      <a:pt x="9278" y="4025"/>
                      <a:pt x="8845" y="2556"/>
                      <a:pt x="7869" y="1458"/>
                    </a:cubicBezTo>
                    <a:cubicBezTo>
                      <a:pt x="7543" y="1962"/>
                      <a:pt x="6944" y="2150"/>
                      <a:pt x="6302" y="2150"/>
                    </a:cubicBezTo>
                    <a:cubicBezTo>
                      <a:pt x="6189" y="2150"/>
                      <a:pt x="6075" y="2144"/>
                      <a:pt x="5961" y="2133"/>
                    </a:cubicBezTo>
                    <a:cubicBezTo>
                      <a:pt x="5154" y="2057"/>
                      <a:pt x="4914" y="1940"/>
                      <a:pt x="4695" y="1850"/>
                    </a:cubicBezTo>
                    <a:cubicBezTo>
                      <a:pt x="4172" y="1637"/>
                      <a:pt x="3576" y="1295"/>
                      <a:pt x="3237" y="841"/>
                    </a:cubicBezTo>
                    <a:cubicBezTo>
                      <a:pt x="3165" y="745"/>
                      <a:pt x="3104" y="638"/>
                      <a:pt x="3058" y="526"/>
                    </a:cubicBezTo>
                    <a:cubicBezTo>
                      <a:pt x="2989" y="360"/>
                      <a:pt x="2952"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4" name="Google Shape;6964;p65"/>
              <p:cNvSpPr/>
              <p:nvPr/>
            </p:nvSpPr>
            <p:spPr>
              <a:xfrm>
                <a:off x="1620800" y="2732075"/>
                <a:ext cx="226050" cy="105300"/>
              </a:xfrm>
              <a:custGeom>
                <a:avLst/>
                <a:gdLst/>
                <a:ahLst/>
                <a:cxnLst/>
                <a:rect l="l" t="t" r="r" b="b"/>
                <a:pathLst>
                  <a:path w="9042" h="4212" extrusionOk="0">
                    <a:moveTo>
                      <a:pt x="2623" y="1"/>
                    </a:moveTo>
                    <a:cubicBezTo>
                      <a:pt x="2567" y="1"/>
                      <a:pt x="2509" y="7"/>
                      <a:pt x="2450" y="20"/>
                    </a:cubicBezTo>
                    <a:cubicBezTo>
                      <a:pt x="1951" y="129"/>
                      <a:pt x="1895" y="374"/>
                      <a:pt x="1146" y="487"/>
                    </a:cubicBezTo>
                    <a:cubicBezTo>
                      <a:pt x="1051" y="501"/>
                      <a:pt x="957" y="509"/>
                      <a:pt x="865" y="509"/>
                    </a:cubicBezTo>
                    <a:cubicBezTo>
                      <a:pt x="612" y="509"/>
                      <a:pt x="370" y="453"/>
                      <a:pt x="142" y="328"/>
                    </a:cubicBezTo>
                    <a:cubicBezTo>
                      <a:pt x="37" y="694"/>
                      <a:pt x="0" y="1076"/>
                      <a:pt x="31" y="1454"/>
                    </a:cubicBezTo>
                    <a:cubicBezTo>
                      <a:pt x="40" y="1562"/>
                      <a:pt x="57" y="1669"/>
                      <a:pt x="82" y="1774"/>
                    </a:cubicBezTo>
                    <a:cubicBezTo>
                      <a:pt x="136" y="1764"/>
                      <a:pt x="190" y="1760"/>
                      <a:pt x="244" y="1760"/>
                    </a:cubicBezTo>
                    <a:cubicBezTo>
                      <a:pt x="312" y="1760"/>
                      <a:pt x="381" y="1767"/>
                      <a:pt x="448" y="1783"/>
                    </a:cubicBezTo>
                    <a:cubicBezTo>
                      <a:pt x="841" y="1868"/>
                      <a:pt x="989" y="2059"/>
                      <a:pt x="1079" y="2146"/>
                    </a:cubicBezTo>
                    <a:cubicBezTo>
                      <a:pt x="1097" y="2164"/>
                      <a:pt x="1108" y="2172"/>
                      <a:pt x="1119" y="2172"/>
                    </a:cubicBezTo>
                    <a:cubicBezTo>
                      <a:pt x="1150" y="2172"/>
                      <a:pt x="1183" y="2108"/>
                      <a:pt x="1382" y="1999"/>
                    </a:cubicBezTo>
                    <a:cubicBezTo>
                      <a:pt x="1495" y="1937"/>
                      <a:pt x="1628" y="1903"/>
                      <a:pt x="1765" y="1903"/>
                    </a:cubicBezTo>
                    <a:cubicBezTo>
                      <a:pt x="2045" y="1903"/>
                      <a:pt x="2346" y="2040"/>
                      <a:pt x="2536" y="2352"/>
                    </a:cubicBezTo>
                    <a:cubicBezTo>
                      <a:pt x="2569" y="2406"/>
                      <a:pt x="2577" y="2437"/>
                      <a:pt x="2603" y="2437"/>
                    </a:cubicBezTo>
                    <a:cubicBezTo>
                      <a:pt x="2613" y="2437"/>
                      <a:pt x="2625" y="2432"/>
                      <a:pt x="2642" y="2423"/>
                    </a:cubicBezTo>
                    <a:cubicBezTo>
                      <a:pt x="2776" y="2351"/>
                      <a:pt x="2945" y="2310"/>
                      <a:pt x="3125" y="2310"/>
                    </a:cubicBezTo>
                    <a:cubicBezTo>
                      <a:pt x="3435" y="2310"/>
                      <a:pt x="3777" y="2429"/>
                      <a:pt x="4026" y="2708"/>
                    </a:cubicBezTo>
                    <a:cubicBezTo>
                      <a:pt x="4067" y="2752"/>
                      <a:pt x="4093" y="2809"/>
                      <a:pt x="4127" y="2859"/>
                    </a:cubicBezTo>
                    <a:cubicBezTo>
                      <a:pt x="4153" y="2896"/>
                      <a:pt x="4157" y="2961"/>
                      <a:pt x="4203" y="2968"/>
                    </a:cubicBezTo>
                    <a:cubicBezTo>
                      <a:pt x="4207" y="2969"/>
                      <a:pt x="4211" y="2969"/>
                      <a:pt x="4215" y="2969"/>
                    </a:cubicBezTo>
                    <a:cubicBezTo>
                      <a:pt x="4275" y="2969"/>
                      <a:pt x="4308" y="2877"/>
                      <a:pt x="4606" y="2819"/>
                    </a:cubicBezTo>
                    <a:cubicBezTo>
                      <a:pt x="4666" y="2808"/>
                      <a:pt x="4728" y="2802"/>
                      <a:pt x="4791" y="2802"/>
                    </a:cubicBezTo>
                    <a:cubicBezTo>
                      <a:pt x="5180" y="2802"/>
                      <a:pt x="5611" y="3015"/>
                      <a:pt x="5800" y="3357"/>
                    </a:cubicBezTo>
                    <a:cubicBezTo>
                      <a:pt x="5817" y="3389"/>
                      <a:pt x="5826" y="3402"/>
                      <a:pt x="5842" y="3402"/>
                    </a:cubicBezTo>
                    <a:cubicBezTo>
                      <a:pt x="5852" y="3402"/>
                      <a:pt x="5866" y="3396"/>
                      <a:pt x="5887" y="3384"/>
                    </a:cubicBezTo>
                    <a:cubicBezTo>
                      <a:pt x="6027" y="3308"/>
                      <a:pt x="6184" y="3268"/>
                      <a:pt x="6341" y="3268"/>
                    </a:cubicBezTo>
                    <a:cubicBezTo>
                      <a:pt x="6596" y="3268"/>
                      <a:pt x="6852" y="3375"/>
                      <a:pt x="7035" y="3608"/>
                    </a:cubicBezTo>
                    <a:cubicBezTo>
                      <a:pt x="7239" y="3870"/>
                      <a:pt x="7163" y="3994"/>
                      <a:pt x="7237" y="3994"/>
                    </a:cubicBezTo>
                    <a:cubicBezTo>
                      <a:pt x="7247" y="3994"/>
                      <a:pt x="7260" y="3992"/>
                      <a:pt x="7278" y="3987"/>
                    </a:cubicBezTo>
                    <a:cubicBezTo>
                      <a:pt x="7384" y="3956"/>
                      <a:pt x="7487" y="3943"/>
                      <a:pt x="7585" y="3943"/>
                    </a:cubicBezTo>
                    <a:cubicBezTo>
                      <a:pt x="7872" y="3943"/>
                      <a:pt x="8117" y="4059"/>
                      <a:pt x="8287" y="4211"/>
                    </a:cubicBezTo>
                    <a:cubicBezTo>
                      <a:pt x="8429" y="4082"/>
                      <a:pt x="8556" y="3937"/>
                      <a:pt x="8662" y="3776"/>
                    </a:cubicBezTo>
                    <a:cubicBezTo>
                      <a:pt x="8828" y="3531"/>
                      <a:pt x="8955" y="3261"/>
                      <a:pt x="9041" y="2977"/>
                    </a:cubicBezTo>
                    <a:cubicBezTo>
                      <a:pt x="8856" y="2967"/>
                      <a:pt x="8578" y="2922"/>
                      <a:pt x="8237" y="2660"/>
                    </a:cubicBezTo>
                    <a:cubicBezTo>
                      <a:pt x="7717" y="2261"/>
                      <a:pt x="7648" y="1938"/>
                      <a:pt x="7391" y="1587"/>
                    </a:cubicBezTo>
                    <a:cubicBezTo>
                      <a:pt x="7229" y="1364"/>
                      <a:pt x="7047" y="1280"/>
                      <a:pt x="6852" y="1280"/>
                    </a:cubicBezTo>
                    <a:cubicBezTo>
                      <a:pt x="6230" y="1280"/>
                      <a:pt x="5482" y="2142"/>
                      <a:pt x="4863" y="2142"/>
                    </a:cubicBezTo>
                    <a:cubicBezTo>
                      <a:pt x="4853" y="2142"/>
                      <a:pt x="4842" y="2142"/>
                      <a:pt x="4832" y="2141"/>
                    </a:cubicBezTo>
                    <a:cubicBezTo>
                      <a:pt x="4007" y="2103"/>
                      <a:pt x="3417" y="1292"/>
                      <a:pt x="3258" y="558"/>
                    </a:cubicBezTo>
                    <a:cubicBezTo>
                      <a:pt x="3179" y="190"/>
                      <a:pt x="2928" y="1"/>
                      <a:pt x="2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5" name="Google Shape;6965;p65"/>
              <p:cNvSpPr/>
              <p:nvPr/>
            </p:nvSpPr>
            <p:spPr>
              <a:xfrm>
                <a:off x="1610475" y="2776425"/>
                <a:ext cx="228750" cy="147850"/>
              </a:xfrm>
              <a:custGeom>
                <a:avLst/>
                <a:gdLst/>
                <a:ahLst/>
                <a:cxnLst/>
                <a:rect l="l" t="t" r="r" b="b"/>
                <a:pathLst>
                  <a:path w="9150" h="5914" extrusionOk="0">
                    <a:moveTo>
                      <a:pt x="497" y="0"/>
                    </a:moveTo>
                    <a:cubicBezTo>
                      <a:pt x="388" y="22"/>
                      <a:pt x="284" y="64"/>
                      <a:pt x="190" y="126"/>
                    </a:cubicBezTo>
                    <a:cubicBezTo>
                      <a:pt x="69" y="203"/>
                      <a:pt x="1" y="307"/>
                      <a:pt x="16" y="465"/>
                    </a:cubicBezTo>
                    <a:cubicBezTo>
                      <a:pt x="31" y="630"/>
                      <a:pt x="245" y="3902"/>
                      <a:pt x="275" y="4287"/>
                    </a:cubicBezTo>
                    <a:cubicBezTo>
                      <a:pt x="323" y="4913"/>
                      <a:pt x="341" y="4886"/>
                      <a:pt x="415" y="4904"/>
                    </a:cubicBezTo>
                    <a:cubicBezTo>
                      <a:pt x="512" y="4927"/>
                      <a:pt x="2280" y="5455"/>
                      <a:pt x="3809" y="5914"/>
                    </a:cubicBezTo>
                    <a:lnTo>
                      <a:pt x="6736" y="5914"/>
                    </a:lnTo>
                    <a:cubicBezTo>
                      <a:pt x="9149" y="2720"/>
                      <a:pt x="8870" y="3085"/>
                      <a:pt x="8904" y="3040"/>
                    </a:cubicBezTo>
                    <a:cubicBezTo>
                      <a:pt x="9012" y="2894"/>
                      <a:pt x="8920" y="2635"/>
                      <a:pt x="8700" y="2437"/>
                    </a:cubicBezTo>
                    <a:cubicBezTo>
                      <a:pt x="8134" y="2945"/>
                      <a:pt x="7392" y="3082"/>
                      <a:pt x="6622" y="3082"/>
                    </a:cubicBezTo>
                    <a:cubicBezTo>
                      <a:pt x="6337" y="3082"/>
                      <a:pt x="6048" y="3063"/>
                      <a:pt x="5763" y="3038"/>
                    </a:cubicBezTo>
                    <a:cubicBezTo>
                      <a:pt x="5725" y="3035"/>
                      <a:pt x="5685" y="3030"/>
                      <a:pt x="5646" y="3027"/>
                    </a:cubicBezTo>
                    <a:lnTo>
                      <a:pt x="5624" y="3024"/>
                    </a:lnTo>
                    <a:cubicBezTo>
                      <a:pt x="5592" y="3021"/>
                      <a:pt x="5561" y="3018"/>
                      <a:pt x="5530" y="3013"/>
                    </a:cubicBezTo>
                    <a:lnTo>
                      <a:pt x="5499" y="3010"/>
                    </a:lnTo>
                    <a:cubicBezTo>
                      <a:pt x="5471" y="3007"/>
                      <a:pt x="5442" y="3003"/>
                      <a:pt x="5414" y="3000"/>
                    </a:cubicBezTo>
                    <a:lnTo>
                      <a:pt x="5377" y="2994"/>
                    </a:lnTo>
                    <a:cubicBezTo>
                      <a:pt x="5351" y="2991"/>
                      <a:pt x="5325" y="2987"/>
                      <a:pt x="5298" y="2984"/>
                    </a:cubicBezTo>
                    <a:lnTo>
                      <a:pt x="5257" y="2977"/>
                    </a:lnTo>
                    <a:cubicBezTo>
                      <a:pt x="5233" y="2974"/>
                      <a:pt x="5208" y="2970"/>
                      <a:pt x="5184" y="2966"/>
                    </a:cubicBezTo>
                    <a:lnTo>
                      <a:pt x="5137" y="2958"/>
                    </a:lnTo>
                    <a:cubicBezTo>
                      <a:pt x="5115" y="2955"/>
                      <a:pt x="5091" y="2951"/>
                      <a:pt x="5068" y="2946"/>
                    </a:cubicBezTo>
                    <a:cubicBezTo>
                      <a:pt x="5052" y="2944"/>
                      <a:pt x="5035" y="2941"/>
                      <a:pt x="5019" y="2938"/>
                    </a:cubicBezTo>
                    <a:lnTo>
                      <a:pt x="4954" y="2926"/>
                    </a:lnTo>
                    <a:lnTo>
                      <a:pt x="4901" y="2916"/>
                    </a:lnTo>
                    <a:cubicBezTo>
                      <a:pt x="4881" y="2912"/>
                      <a:pt x="4859" y="2908"/>
                      <a:pt x="4839" y="2904"/>
                    </a:cubicBezTo>
                    <a:lnTo>
                      <a:pt x="4783" y="2892"/>
                    </a:lnTo>
                    <a:lnTo>
                      <a:pt x="4725" y="2880"/>
                    </a:lnTo>
                    <a:lnTo>
                      <a:pt x="4666" y="2867"/>
                    </a:lnTo>
                    <a:lnTo>
                      <a:pt x="4613" y="2855"/>
                    </a:lnTo>
                    <a:lnTo>
                      <a:pt x="4550" y="2840"/>
                    </a:lnTo>
                    <a:cubicBezTo>
                      <a:pt x="4533" y="2836"/>
                      <a:pt x="4517" y="2833"/>
                      <a:pt x="4500" y="2828"/>
                    </a:cubicBezTo>
                    <a:lnTo>
                      <a:pt x="4434" y="2812"/>
                    </a:lnTo>
                    <a:lnTo>
                      <a:pt x="4387" y="2800"/>
                    </a:lnTo>
                    <a:lnTo>
                      <a:pt x="4319" y="2782"/>
                    </a:lnTo>
                    <a:lnTo>
                      <a:pt x="4276" y="2770"/>
                    </a:lnTo>
                    <a:lnTo>
                      <a:pt x="4204" y="2751"/>
                    </a:lnTo>
                    <a:lnTo>
                      <a:pt x="4165" y="2739"/>
                    </a:lnTo>
                    <a:cubicBezTo>
                      <a:pt x="4140" y="2732"/>
                      <a:pt x="4116" y="2725"/>
                      <a:pt x="4092" y="2718"/>
                    </a:cubicBezTo>
                    <a:lnTo>
                      <a:pt x="4054" y="2706"/>
                    </a:lnTo>
                    <a:lnTo>
                      <a:pt x="3978" y="2683"/>
                    </a:lnTo>
                    <a:lnTo>
                      <a:pt x="3943" y="2672"/>
                    </a:lnTo>
                    <a:cubicBezTo>
                      <a:pt x="3916" y="2664"/>
                      <a:pt x="3891" y="2655"/>
                      <a:pt x="3865" y="2647"/>
                    </a:cubicBezTo>
                    <a:lnTo>
                      <a:pt x="3833" y="2637"/>
                    </a:lnTo>
                    <a:lnTo>
                      <a:pt x="3754" y="2610"/>
                    </a:lnTo>
                    <a:lnTo>
                      <a:pt x="3724" y="2600"/>
                    </a:lnTo>
                    <a:cubicBezTo>
                      <a:pt x="3696" y="2590"/>
                      <a:pt x="3669" y="2581"/>
                      <a:pt x="3642" y="2571"/>
                    </a:cubicBezTo>
                    <a:lnTo>
                      <a:pt x="3614" y="2562"/>
                    </a:lnTo>
                    <a:cubicBezTo>
                      <a:pt x="3587" y="2551"/>
                      <a:pt x="3559" y="2541"/>
                      <a:pt x="3532" y="2531"/>
                    </a:cubicBezTo>
                    <a:lnTo>
                      <a:pt x="3506" y="2521"/>
                    </a:lnTo>
                    <a:cubicBezTo>
                      <a:pt x="3477" y="2510"/>
                      <a:pt x="3450" y="2500"/>
                      <a:pt x="3422" y="2488"/>
                    </a:cubicBezTo>
                    <a:lnTo>
                      <a:pt x="3399" y="2480"/>
                    </a:lnTo>
                    <a:cubicBezTo>
                      <a:pt x="3370" y="2468"/>
                      <a:pt x="3341" y="2457"/>
                      <a:pt x="3312" y="2446"/>
                    </a:cubicBezTo>
                    <a:lnTo>
                      <a:pt x="3290" y="2437"/>
                    </a:lnTo>
                    <a:cubicBezTo>
                      <a:pt x="3261" y="2424"/>
                      <a:pt x="3233" y="2413"/>
                      <a:pt x="3204" y="2401"/>
                    </a:cubicBezTo>
                    <a:lnTo>
                      <a:pt x="3184" y="2392"/>
                    </a:lnTo>
                    <a:cubicBezTo>
                      <a:pt x="3154" y="2380"/>
                      <a:pt x="3125" y="2367"/>
                      <a:pt x="3096" y="2354"/>
                    </a:cubicBezTo>
                    <a:lnTo>
                      <a:pt x="3078" y="2347"/>
                    </a:lnTo>
                    <a:cubicBezTo>
                      <a:pt x="3048" y="2333"/>
                      <a:pt x="3019" y="2320"/>
                      <a:pt x="2989" y="2306"/>
                    </a:cubicBezTo>
                    <a:lnTo>
                      <a:pt x="2971" y="2299"/>
                    </a:lnTo>
                    <a:cubicBezTo>
                      <a:pt x="2943" y="2285"/>
                      <a:pt x="2913" y="2271"/>
                      <a:pt x="2883" y="2257"/>
                    </a:cubicBezTo>
                    <a:lnTo>
                      <a:pt x="2866" y="2250"/>
                    </a:lnTo>
                    <a:cubicBezTo>
                      <a:pt x="2837" y="2235"/>
                      <a:pt x="2807" y="2221"/>
                      <a:pt x="2778" y="2207"/>
                    </a:cubicBezTo>
                    <a:lnTo>
                      <a:pt x="2762" y="2199"/>
                    </a:lnTo>
                    <a:cubicBezTo>
                      <a:pt x="2732" y="2185"/>
                      <a:pt x="2703" y="2170"/>
                      <a:pt x="2674" y="2155"/>
                    </a:cubicBezTo>
                    <a:lnTo>
                      <a:pt x="2658" y="2147"/>
                    </a:lnTo>
                    <a:cubicBezTo>
                      <a:pt x="2628" y="2132"/>
                      <a:pt x="2599" y="2117"/>
                      <a:pt x="2569" y="2102"/>
                    </a:cubicBezTo>
                    <a:lnTo>
                      <a:pt x="2553" y="2094"/>
                    </a:lnTo>
                    <a:cubicBezTo>
                      <a:pt x="2525" y="2079"/>
                      <a:pt x="2496" y="2064"/>
                      <a:pt x="2467" y="2048"/>
                    </a:cubicBezTo>
                    <a:lnTo>
                      <a:pt x="2450" y="2040"/>
                    </a:lnTo>
                    <a:cubicBezTo>
                      <a:pt x="2422" y="2024"/>
                      <a:pt x="2394" y="2008"/>
                      <a:pt x="2365" y="1993"/>
                    </a:cubicBezTo>
                    <a:lnTo>
                      <a:pt x="2348" y="1983"/>
                    </a:lnTo>
                    <a:cubicBezTo>
                      <a:pt x="2319" y="1967"/>
                      <a:pt x="2292" y="1951"/>
                      <a:pt x="2264" y="1935"/>
                    </a:cubicBezTo>
                    <a:lnTo>
                      <a:pt x="2256" y="1930"/>
                    </a:lnTo>
                    <a:cubicBezTo>
                      <a:pt x="2238" y="1920"/>
                      <a:pt x="2218" y="1910"/>
                      <a:pt x="2200" y="1899"/>
                    </a:cubicBezTo>
                    <a:cubicBezTo>
                      <a:pt x="1456" y="1464"/>
                      <a:pt x="707"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6" name="Google Shape;6966;p65"/>
              <p:cNvSpPr/>
              <p:nvPr/>
            </p:nvSpPr>
            <p:spPr>
              <a:xfrm>
                <a:off x="1711775" y="2844075"/>
                <a:ext cx="950" cy="300"/>
              </a:xfrm>
              <a:custGeom>
                <a:avLst/>
                <a:gdLst/>
                <a:ahLst/>
                <a:cxnLst/>
                <a:rect l="l" t="t" r="r" b="b"/>
                <a:pathLst>
                  <a:path w="38" h="12" extrusionOk="0">
                    <a:moveTo>
                      <a:pt x="3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7" name="Google Shape;6967;p65"/>
              <p:cNvSpPr/>
              <p:nvPr/>
            </p:nvSpPr>
            <p:spPr>
              <a:xfrm>
                <a:off x="1714575" y="2844900"/>
                <a:ext cx="1025" cy="300"/>
              </a:xfrm>
              <a:custGeom>
                <a:avLst/>
                <a:gdLst/>
                <a:ahLst/>
                <a:cxnLst/>
                <a:rect l="l" t="t" r="r" b="b"/>
                <a:pathLst>
                  <a:path w="41" h="12" extrusionOk="0">
                    <a:moveTo>
                      <a:pt x="40"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8" name="Google Shape;6968;p65"/>
              <p:cNvSpPr/>
              <p:nvPr/>
            </p:nvSpPr>
            <p:spPr>
              <a:xfrm>
                <a:off x="1698075"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69" name="Google Shape;6969;p65"/>
              <p:cNvSpPr/>
              <p:nvPr/>
            </p:nvSpPr>
            <p:spPr>
              <a:xfrm>
                <a:off x="1709000"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0" name="Google Shape;6970;p65"/>
              <p:cNvSpPr/>
              <p:nvPr/>
            </p:nvSpPr>
            <p:spPr>
              <a:xfrm>
                <a:off x="1717325" y="2845650"/>
                <a:ext cx="1125" cy="325"/>
              </a:xfrm>
              <a:custGeom>
                <a:avLst/>
                <a:gdLst/>
                <a:ahLst/>
                <a:cxnLst/>
                <a:rect l="l" t="t" r="r" b="b"/>
                <a:pathLst>
                  <a:path w="45" h="13" extrusionOk="0">
                    <a:moveTo>
                      <a:pt x="4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1" name="Google Shape;6971;p65"/>
              <p:cNvSpPr/>
              <p:nvPr/>
            </p:nvSpPr>
            <p:spPr>
              <a:xfrm>
                <a:off x="1720150" y="2846400"/>
                <a:ext cx="1200" cy="350"/>
              </a:xfrm>
              <a:custGeom>
                <a:avLst/>
                <a:gdLst/>
                <a:ahLst/>
                <a:cxnLst/>
                <a:rect l="l" t="t" r="r" b="b"/>
                <a:pathLst>
                  <a:path w="48"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2" name="Google Shape;6972;p65"/>
              <p:cNvSpPr/>
              <p:nvPr/>
            </p:nvSpPr>
            <p:spPr>
              <a:xfrm>
                <a:off x="1700800" y="2840425"/>
                <a:ext cx="700" cy="300"/>
              </a:xfrm>
              <a:custGeom>
                <a:avLst/>
                <a:gdLst/>
                <a:ahLst/>
                <a:cxnLst/>
                <a:rect l="l" t="t" r="r" b="b"/>
                <a:pathLst>
                  <a:path w="28" h="12" extrusionOk="0">
                    <a:moveTo>
                      <a:pt x="28"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3" name="Google Shape;6973;p65"/>
              <p:cNvSpPr/>
              <p:nvPr/>
            </p:nvSpPr>
            <p:spPr>
              <a:xfrm>
                <a:off x="1722925" y="2847125"/>
                <a:ext cx="1325" cy="325"/>
              </a:xfrm>
              <a:custGeom>
                <a:avLst/>
                <a:gdLst/>
                <a:ahLst/>
                <a:cxnLst/>
                <a:rect l="l" t="t" r="r" b="b"/>
                <a:pathLst>
                  <a:path w="53" h="13" extrusionOk="0">
                    <a:moveTo>
                      <a:pt x="52" y="12"/>
                    </a:moveTo>
                    <a:cubicBezTo>
                      <a:pt x="35" y="8"/>
                      <a:pt x="18" y="5"/>
                      <a:pt x="1" y="0"/>
                    </a:cubicBezTo>
                    <a:cubicBezTo>
                      <a:pt x="18" y="5"/>
                      <a:pt x="35" y="8"/>
                      <a:pt x="52"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4" name="Google Shape;6974;p65"/>
              <p:cNvSpPr/>
              <p:nvPr/>
            </p:nvSpPr>
            <p:spPr>
              <a:xfrm>
                <a:off x="1703525" y="2841400"/>
                <a:ext cx="750" cy="275"/>
              </a:xfrm>
              <a:custGeom>
                <a:avLst/>
                <a:gdLst/>
                <a:ahLst/>
                <a:cxnLst/>
                <a:rect l="l" t="t" r="r" b="b"/>
                <a:pathLst>
                  <a:path w="30" h="11" extrusionOk="0">
                    <a:moveTo>
                      <a:pt x="30"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5" name="Google Shape;6975;p65"/>
              <p:cNvSpPr/>
              <p:nvPr/>
            </p:nvSpPr>
            <p:spPr>
              <a:xfrm>
                <a:off x="1706275" y="2842325"/>
                <a:ext cx="825" cy="275"/>
              </a:xfrm>
              <a:custGeom>
                <a:avLst/>
                <a:gdLst/>
                <a:ahLst/>
                <a:cxnLst/>
                <a:rect l="l" t="t" r="r" b="b"/>
                <a:pathLst>
                  <a:path w="33"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6" name="Google Shape;6976;p65"/>
              <p:cNvSpPr/>
              <p:nvPr/>
            </p:nvSpPr>
            <p:spPr>
              <a:xfrm>
                <a:off x="1745825" y="2851400"/>
                <a:ext cx="2150" cy="300"/>
              </a:xfrm>
              <a:custGeom>
                <a:avLst/>
                <a:gdLst/>
                <a:ahLst/>
                <a:cxnLst/>
                <a:rect l="l" t="t" r="r" b="b"/>
                <a:pathLst>
                  <a:path w="86" h="12" extrusionOk="0">
                    <a:moveTo>
                      <a:pt x="0" y="1"/>
                    </a:moveTo>
                    <a:cubicBezTo>
                      <a:pt x="28" y="4"/>
                      <a:pt x="57" y="8"/>
                      <a:pt x="85" y="11"/>
                    </a:cubicBezTo>
                    <a:cubicBezTo>
                      <a:pt x="57" y="8"/>
                      <a:pt x="29" y="4"/>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7" name="Google Shape;6977;p65"/>
              <p:cNvSpPr/>
              <p:nvPr/>
            </p:nvSpPr>
            <p:spPr>
              <a:xfrm>
                <a:off x="1740050" y="2850550"/>
                <a:ext cx="1875" cy="325"/>
              </a:xfrm>
              <a:custGeom>
                <a:avLst/>
                <a:gdLst/>
                <a:ahLst/>
                <a:cxnLst/>
                <a:rect l="l" t="t" r="r" b="b"/>
                <a:pathLst>
                  <a:path w="75" h="13" extrusionOk="0">
                    <a:moveTo>
                      <a:pt x="74" y="12"/>
                    </a:moveTo>
                    <a:cubicBezTo>
                      <a:pt x="50" y="9"/>
                      <a:pt x="25" y="5"/>
                      <a:pt x="1" y="1"/>
                    </a:cubicBezTo>
                    <a:cubicBezTo>
                      <a:pt x="25" y="5"/>
                      <a:pt x="50" y="9"/>
                      <a:pt x="74"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8" name="Google Shape;6978;p65"/>
              <p:cNvSpPr/>
              <p:nvPr/>
            </p:nvSpPr>
            <p:spPr>
              <a:xfrm>
                <a:off x="1748725" y="2851750"/>
                <a:ext cx="2350" cy="275"/>
              </a:xfrm>
              <a:custGeom>
                <a:avLst/>
                <a:gdLst/>
                <a:ahLst/>
                <a:cxnLst/>
                <a:rect l="l" t="t" r="r" b="b"/>
                <a:pathLst>
                  <a:path w="94" h="11" extrusionOk="0">
                    <a:moveTo>
                      <a:pt x="94" y="11"/>
                    </a:moveTo>
                    <a:cubicBezTo>
                      <a:pt x="62" y="8"/>
                      <a:pt x="31" y="5"/>
                      <a:pt x="0" y="0"/>
                    </a:cubicBezTo>
                    <a:cubicBezTo>
                      <a:pt x="31" y="5"/>
                      <a:pt x="62" y="8"/>
                      <a:pt x="9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79" name="Google Shape;6979;p65"/>
              <p:cNvSpPr/>
              <p:nvPr/>
            </p:nvSpPr>
            <p:spPr>
              <a:xfrm>
                <a:off x="1742925" y="2851000"/>
                <a:ext cx="2000" cy="300"/>
              </a:xfrm>
              <a:custGeom>
                <a:avLst/>
                <a:gdLst/>
                <a:ahLst/>
                <a:cxnLst/>
                <a:rect l="l" t="t" r="r" b="b"/>
                <a:pathLst>
                  <a:path w="80" h="12" extrusionOk="0">
                    <a:moveTo>
                      <a:pt x="79" y="11"/>
                    </a:moveTo>
                    <a:cubicBezTo>
                      <a:pt x="53" y="8"/>
                      <a:pt x="27" y="5"/>
                      <a:pt x="0" y="1"/>
                    </a:cubicBezTo>
                    <a:cubicBezTo>
                      <a:pt x="27" y="5"/>
                      <a:pt x="53" y="8"/>
                      <a:pt x="79"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0" name="Google Shape;6980;p65"/>
              <p:cNvSpPr/>
              <p:nvPr/>
            </p:nvSpPr>
            <p:spPr>
              <a:xfrm>
                <a:off x="1725775" y="2847775"/>
                <a:ext cx="1350" cy="325"/>
              </a:xfrm>
              <a:custGeom>
                <a:avLst/>
                <a:gdLst/>
                <a:ahLst/>
                <a:cxnLst/>
                <a:rect l="l" t="t" r="r" b="b"/>
                <a:pathLst>
                  <a:path w="54" h="13" extrusionOk="0">
                    <a:moveTo>
                      <a:pt x="5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1" name="Google Shape;6981;p65"/>
              <p:cNvSpPr/>
              <p:nvPr/>
            </p:nvSpPr>
            <p:spPr>
              <a:xfrm>
                <a:off x="1695375"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2" name="Google Shape;6982;p65"/>
              <p:cNvSpPr/>
              <p:nvPr/>
            </p:nvSpPr>
            <p:spPr>
              <a:xfrm>
                <a:off x="1737150" y="2850075"/>
                <a:ext cx="1750" cy="325"/>
              </a:xfrm>
              <a:custGeom>
                <a:avLst/>
                <a:gdLst/>
                <a:ahLst/>
                <a:cxnLst/>
                <a:rect l="l" t="t" r="r" b="b"/>
                <a:pathLst>
                  <a:path w="70" h="13" extrusionOk="0">
                    <a:moveTo>
                      <a:pt x="70" y="12"/>
                    </a:moveTo>
                    <a:cubicBezTo>
                      <a:pt x="48" y="9"/>
                      <a:pt x="24" y="5"/>
                      <a:pt x="1" y="0"/>
                    </a:cubicBezTo>
                    <a:cubicBezTo>
                      <a:pt x="24" y="5"/>
                      <a:pt x="48" y="9"/>
                      <a:pt x="70"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3" name="Google Shape;6983;p65"/>
              <p:cNvSpPr/>
              <p:nvPr/>
            </p:nvSpPr>
            <p:spPr>
              <a:xfrm>
                <a:off x="1731450" y="2849000"/>
                <a:ext cx="1550" cy="325"/>
              </a:xfrm>
              <a:custGeom>
                <a:avLst/>
                <a:gdLst/>
                <a:ahLst/>
                <a:cxnLst/>
                <a:rect l="l" t="t" r="r" b="b"/>
                <a:pathLst>
                  <a:path w="62" h="13" extrusionOk="0">
                    <a:moveTo>
                      <a:pt x="62" y="13"/>
                    </a:moveTo>
                    <a:cubicBezTo>
                      <a:pt x="41" y="9"/>
                      <a:pt x="20" y="5"/>
                      <a:pt x="0" y="1"/>
                    </a:cubicBezTo>
                    <a:cubicBezTo>
                      <a:pt x="20" y="5"/>
                      <a:pt x="41"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4" name="Google Shape;6984;p65"/>
              <p:cNvSpPr/>
              <p:nvPr/>
            </p:nvSpPr>
            <p:spPr>
              <a:xfrm>
                <a:off x="1728600" y="2848425"/>
                <a:ext cx="1450" cy="325"/>
              </a:xfrm>
              <a:custGeom>
                <a:avLst/>
                <a:gdLst/>
                <a:ahLst/>
                <a:cxnLst/>
                <a:rect l="l" t="t" r="r" b="b"/>
                <a:pathLst>
                  <a:path w="58" h="13" extrusionOk="0">
                    <a:moveTo>
                      <a:pt x="5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5" name="Google Shape;6985;p65"/>
              <p:cNvSpPr/>
              <p:nvPr/>
            </p:nvSpPr>
            <p:spPr>
              <a:xfrm>
                <a:off x="1734275" y="2849575"/>
                <a:ext cx="1675" cy="300"/>
              </a:xfrm>
              <a:custGeom>
                <a:avLst/>
                <a:gdLst/>
                <a:ahLst/>
                <a:cxnLst/>
                <a:rect l="l" t="t" r="r" b="b"/>
                <a:pathLst>
                  <a:path w="67" h="12" extrusionOk="0">
                    <a:moveTo>
                      <a:pt x="6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6" name="Google Shape;6986;p65"/>
              <p:cNvSpPr/>
              <p:nvPr/>
            </p:nvSpPr>
            <p:spPr>
              <a:xfrm>
                <a:off x="1751625" y="2852100"/>
                <a:ext cx="2950" cy="275"/>
              </a:xfrm>
              <a:custGeom>
                <a:avLst/>
                <a:gdLst/>
                <a:ahLst/>
                <a:cxnLst/>
                <a:rect l="l" t="t" r="r" b="b"/>
                <a:pathLst>
                  <a:path w="118" h="11" extrusionOk="0">
                    <a:moveTo>
                      <a:pt x="0" y="0"/>
                    </a:moveTo>
                    <a:cubicBezTo>
                      <a:pt x="40" y="3"/>
                      <a:pt x="78" y="8"/>
                      <a:pt x="117" y="11"/>
                    </a:cubicBezTo>
                    <a:cubicBezTo>
                      <a:pt x="79" y="8"/>
                      <a:pt x="40" y="3"/>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7" name="Google Shape;6987;p65"/>
              <p:cNvSpPr/>
              <p:nvPr/>
            </p:nvSpPr>
            <p:spPr>
              <a:xfrm>
                <a:off x="1674275" y="2828750"/>
                <a:ext cx="425" cy="250"/>
              </a:xfrm>
              <a:custGeom>
                <a:avLst/>
                <a:gdLst/>
                <a:ahLst/>
                <a:cxnLst/>
                <a:rect l="l" t="t" r="r" b="b"/>
                <a:pathLst>
                  <a:path w="17" h="10" extrusionOk="0">
                    <a:moveTo>
                      <a:pt x="16"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8" name="Google Shape;6988;p65"/>
              <p:cNvSpPr/>
              <p:nvPr/>
            </p:nvSpPr>
            <p:spPr>
              <a:xfrm>
                <a:off x="1671700" y="2827400"/>
                <a:ext cx="450" cy="225"/>
              </a:xfrm>
              <a:custGeom>
                <a:avLst/>
                <a:gdLst/>
                <a:ahLst/>
                <a:cxnLst/>
                <a:rect l="l" t="t" r="r" b="b"/>
                <a:pathLst>
                  <a:path w="18" h="9"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89" name="Google Shape;6989;p65"/>
              <p:cNvSpPr/>
              <p:nvPr/>
            </p:nvSpPr>
            <p:spPr>
              <a:xfrm>
                <a:off x="1684725" y="2833875"/>
                <a:ext cx="475" cy="225"/>
              </a:xfrm>
              <a:custGeom>
                <a:avLst/>
                <a:gdLst/>
                <a:ahLst/>
                <a:cxnLst/>
                <a:rect l="l" t="t" r="r" b="b"/>
                <a:pathLst>
                  <a:path w="19" h="9" extrusionOk="0">
                    <a:moveTo>
                      <a:pt x="18"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0" name="Google Shape;6990;p65"/>
              <p:cNvSpPr/>
              <p:nvPr/>
            </p:nvSpPr>
            <p:spPr>
              <a:xfrm>
                <a:off x="1687375" y="2835050"/>
                <a:ext cx="475" cy="250"/>
              </a:xfrm>
              <a:custGeom>
                <a:avLst/>
                <a:gdLst/>
                <a:ahLst/>
                <a:cxnLst/>
                <a:rect l="l" t="t" r="r" b="b"/>
                <a:pathLst>
                  <a:path w="19"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1" name="Google Shape;6991;p65"/>
              <p:cNvSpPr/>
              <p:nvPr/>
            </p:nvSpPr>
            <p:spPr>
              <a:xfrm>
                <a:off x="1679475" y="2831375"/>
                <a:ext cx="425" cy="250"/>
              </a:xfrm>
              <a:custGeom>
                <a:avLst/>
                <a:gdLst/>
                <a:ahLst/>
                <a:cxnLst/>
                <a:rect l="l" t="t" r="r" b="b"/>
                <a:pathLst>
                  <a:path w="17" h="10"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2" name="Google Shape;6992;p65"/>
              <p:cNvSpPr/>
              <p:nvPr/>
            </p:nvSpPr>
            <p:spPr>
              <a:xfrm>
                <a:off x="1682075" y="2832675"/>
                <a:ext cx="450" cy="200"/>
              </a:xfrm>
              <a:custGeom>
                <a:avLst/>
                <a:gdLst/>
                <a:ahLst/>
                <a:cxnLst/>
                <a:rect l="l" t="t" r="r" b="b"/>
                <a:pathLst>
                  <a:path w="18" h="8" extrusionOk="0">
                    <a:moveTo>
                      <a:pt x="18"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3" name="Google Shape;6993;p65"/>
              <p:cNvSpPr/>
              <p:nvPr/>
            </p:nvSpPr>
            <p:spPr>
              <a:xfrm>
                <a:off x="1676875" y="2830100"/>
                <a:ext cx="425" cy="225"/>
              </a:xfrm>
              <a:custGeom>
                <a:avLst/>
                <a:gdLst/>
                <a:ahLst/>
                <a:cxnLst/>
                <a:rect l="l" t="t" r="r" b="b"/>
                <a:pathLst>
                  <a:path w="17" h="9" extrusionOk="0">
                    <a:moveTo>
                      <a:pt x="16" y="8"/>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4" name="Google Shape;6994;p65"/>
              <p:cNvSpPr/>
              <p:nvPr/>
            </p:nvSpPr>
            <p:spPr>
              <a:xfrm>
                <a:off x="1692700" y="2837325"/>
                <a:ext cx="575" cy="225"/>
              </a:xfrm>
              <a:custGeom>
                <a:avLst/>
                <a:gdLst/>
                <a:ahLst/>
                <a:cxnLst/>
                <a:rect l="l" t="t" r="r" b="b"/>
                <a:pathLst>
                  <a:path w="23" h="9" extrusionOk="0">
                    <a:moveTo>
                      <a:pt x="22" y="9"/>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5" name="Google Shape;6995;p65"/>
              <p:cNvSpPr/>
              <p:nvPr/>
            </p:nvSpPr>
            <p:spPr>
              <a:xfrm>
                <a:off x="1669150" y="2826000"/>
                <a:ext cx="450" cy="250"/>
              </a:xfrm>
              <a:custGeom>
                <a:avLst/>
                <a:gdLst/>
                <a:ahLst/>
                <a:cxnLst/>
                <a:rect l="l" t="t" r="r" b="b"/>
                <a:pathLst>
                  <a:path w="18" h="10" extrusionOk="0">
                    <a:moveTo>
                      <a:pt x="17" y="10"/>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6" name="Google Shape;6996;p65"/>
              <p:cNvSpPr/>
              <p:nvPr/>
            </p:nvSpPr>
            <p:spPr>
              <a:xfrm>
                <a:off x="1665450" y="2823900"/>
                <a:ext cx="1625" cy="925"/>
              </a:xfrm>
              <a:custGeom>
                <a:avLst/>
                <a:gdLst/>
                <a:ahLst/>
                <a:cxnLst/>
                <a:rect l="l" t="t" r="r" b="b"/>
                <a:pathLst>
                  <a:path w="65" h="37" extrusionOk="0">
                    <a:moveTo>
                      <a:pt x="0" y="0"/>
                    </a:moveTo>
                    <a:cubicBezTo>
                      <a:pt x="18" y="11"/>
                      <a:pt x="37" y="21"/>
                      <a:pt x="56" y="32"/>
                    </a:cubicBezTo>
                    <a:lnTo>
                      <a:pt x="64" y="36"/>
                    </a:lnTo>
                    <a:cubicBezTo>
                      <a:pt x="43" y="25"/>
                      <a:pt x="22"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7" name="Google Shape;6997;p65"/>
              <p:cNvSpPr/>
              <p:nvPr/>
            </p:nvSpPr>
            <p:spPr>
              <a:xfrm>
                <a:off x="1690025"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8" name="Google Shape;6998;p65"/>
              <p:cNvSpPr/>
              <p:nvPr/>
            </p:nvSpPr>
            <p:spPr>
              <a:xfrm>
                <a:off x="1667025" y="2824800"/>
                <a:ext cx="2125" cy="1225"/>
              </a:xfrm>
              <a:custGeom>
                <a:avLst/>
                <a:gdLst/>
                <a:ahLst/>
                <a:cxnLst/>
                <a:rect l="l" t="t" r="r" b="b"/>
                <a:pathLst>
                  <a:path w="85" h="49" extrusionOk="0">
                    <a:moveTo>
                      <a:pt x="84" y="48"/>
                    </a:moveTo>
                    <a:cubicBezTo>
                      <a:pt x="56" y="32"/>
                      <a:pt x="29" y="16"/>
                      <a:pt x="0" y="0"/>
                    </a:cubicBezTo>
                    <a:cubicBezTo>
                      <a:pt x="29" y="16"/>
                      <a:pt x="56" y="32"/>
                      <a:pt x="84" y="4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6999" name="Google Shape;6999;p65"/>
              <p:cNvSpPr/>
              <p:nvPr/>
            </p:nvSpPr>
            <p:spPr>
              <a:xfrm>
                <a:off x="1730025" y="2848725"/>
                <a:ext cx="1450" cy="300"/>
              </a:xfrm>
              <a:custGeom>
                <a:avLst/>
                <a:gdLst/>
                <a:ahLst/>
                <a:cxnLst/>
                <a:rect l="l" t="t" r="r" b="b"/>
                <a:pathLst>
                  <a:path w="58" h="12" extrusionOk="0">
                    <a:moveTo>
                      <a:pt x="5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0" name="Google Shape;7000;p65"/>
              <p:cNvSpPr/>
              <p:nvPr/>
            </p:nvSpPr>
            <p:spPr>
              <a:xfrm>
                <a:off x="1735925" y="2849850"/>
                <a:ext cx="1250" cy="250"/>
              </a:xfrm>
              <a:custGeom>
                <a:avLst/>
                <a:gdLst/>
                <a:ahLst/>
                <a:cxnLst/>
                <a:rect l="l" t="t" r="r" b="b"/>
                <a:pathLst>
                  <a:path w="50" h="10" extrusionOk="0">
                    <a:moveTo>
                      <a:pt x="1" y="1"/>
                    </a:moveTo>
                    <a:cubicBezTo>
                      <a:pt x="17" y="4"/>
                      <a:pt x="34" y="7"/>
                      <a:pt x="50" y="9"/>
                    </a:cubicBezTo>
                    <a:cubicBezTo>
                      <a:pt x="34" y="6"/>
                      <a:pt x="17"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1" name="Google Shape;7001;p65"/>
              <p:cNvSpPr/>
              <p:nvPr/>
            </p:nvSpPr>
            <p:spPr>
              <a:xfrm>
                <a:off x="1732975" y="2849300"/>
                <a:ext cx="1375" cy="300"/>
              </a:xfrm>
              <a:custGeom>
                <a:avLst/>
                <a:gdLst/>
                <a:ahLst/>
                <a:cxnLst/>
                <a:rect l="l" t="t" r="r" b="b"/>
                <a:pathLst>
                  <a:path w="55" h="12" extrusionOk="0">
                    <a:moveTo>
                      <a:pt x="54" y="11"/>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2" name="Google Shape;7002;p65"/>
              <p:cNvSpPr/>
              <p:nvPr/>
            </p:nvSpPr>
            <p:spPr>
              <a:xfrm>
                <a:off x="1747950" y="2851675"/>
                <a:ext cx="800" cy="125"/>
              </a:xfrm>
              <a:custGeom>
                <a:avLst/>
                <a:gdLst/>
                <a:ahLst/>
                <a:cxnLst/>
                <a:rect l="l" t="t" r="r" b="b"/>
                <a:pathLst>
                  <a:path w="32"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3" name="Google Shape;7003;p65"/>
              <p:cNvSpPr/>
              <p:nvPr/>
            </p:nvSpPr>
            <p:spPr>
              <a:xfrm>
                <a:off x="1677275" y="2830300"/>
                <a:ext cx="2225" cy="1100"/>
              </a:xfrm>
              <a:custGeom>
                <a:avLst/>
                <a:gdLst/>
                <a:ahLst/>
                <a:cxnLst/>
                <a:rect l="l" t="t" r="r" b="b"/>
                <a:pathLst>
                  <a:path w="89" h="44" extrusionOk="0">
                    <a:moveTo>
                      <a:pt x="89" y="44"/>
                    </a:moveTo>
                    <a:cubicBezTo>
                      <a:pt x="59" y="30"/>
                      <a:pt x="29" y="15"/>
                      <a:pt x="0" y="0"/>
                    </a:cubicBezTo>
                    <a:cubicBezTo>
                      <a:pt x="29" y="15"/>
                      <a:pt x="59" y="30"/>
                      <a:pt x="89"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4" name="Google Shape;7004;p65"/>
              <p:cNvSpPr/>
              <p:nvPr/>
            </p:nvSpPr>
            <p:spPr>
              <a:xfrm>
                <a:off x="1669575" y="2826225"/>
                <a:ext cx="2150" cy="1200"/>
              </a:xfrm>
              <a:custGeom>
                <a:avLst/>
                <a:gdLst/>
                <a:ahLst/>
                <a:cxnLst/>
                <a:rect l="l" t="t" r="r" b="b"/>
                <a:pathLst>
                  <a:path w="86" h="48" extrusionOk="0">
                    <a:moveTo>
                      <a:pt x="0" y="1"/>
                    </a:moveTo>
                    <a:lnTo>
                      <a:pt x="0" y="1"/>
                    </a:lnTo>
                    <a:cubicBezTo>
                      <a:pt x="28" y="17"/>
                      <a:pt x="57" y="33"/>
                      <a:pt x="85" y="48"/>
                    </a:cubicBezTo>
                    <a:cubicBezTo>
                      <a:pt x="57" y="32"/>
                      <a:pt x="28" y="17"/>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5" name="Google Shape;7005;p65"/>
              <p:cNvSpPr/>
              <p:nvPr/>
            </p:nvSpPr>
            <p:spPr>
              <a:xfrm>
                <a:off x="1741850" y="2850850"/>
                <a:ext cx="1100" cy="175"/>
              </a:xfrm>
              <a:custGeom>
                <a:avLst/>
                <a:gdLst/>
                <a:ahLst/>
                <a:cxnLst/>
                <a:rect l="l" t="t" r="r" b="b"/>
                <a:pathLst>
                  <a:path w="44" h="7" extrusionOk="0">
                    <a:moveTo>
                      <a:pt x="43"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6" name="Google Shape;7006;p65"/>
              <p:cNvSpPr/>
              <p:nvPr/>
            </p:nvSpPr>
            <p:spPr>
              <a:xfrm>
                <a:off x="1672125" y="2827625"/>
                <a:ext cx="2175" cy="1150"/>
              </a:xfrm>
              <a:custGeom>
                <a:avLst/>
                <a:gdLst/>
                <a:ahLst/>
                <a:cxnLst/>
                <a:rect l="l" t="t" r="r" b="b"/>
                <a:pathLst>
                  <a:path w="87" h="46" extrusionOk="0">
                    <a:moveTo>
                      <a:pt x="86" y="46"/>
                    </a:moveTo>
                    <a:cubicBezTo>
                      <a:pt x="58" y="31"/>
                      <a:pt x="29" y="16"/>
                      <a:pt x="0" y="0"/>
                    </a:cubicBezTo>
                    <a:cubicBezTo>
                      <a:pt x="29" y="16"/>
                      <a:pt x="58" y="31"/>
                      <a:pt x="86"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7" name="Google Shape;7007;p65"/>
              <p:cNvSpPr/>
              <p:nvPr/>
            </p:nvSpPr>
            <p:spPr>
              <a:xfrm>
                <a:off x="1744900" y="2851275"/>
                <a:ext cx="950" cy="150"/>
              </a:xfrm>
              <a:custGeom>
                <a:avLst/>
                <a:gdLst/>
                <a:ahLst/>
                <a:cxnLst/>
                <a:rect l="l" t="t" r="r" b="b"/>
                <a:pathLst>
                  <a:path w="38" h="6" extrusionOk="0">
                    <a:moveTo>
                      <a:pt x="37" y="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8" name="Google Shape;7008;p65"/>
              <p:cNvSpPr/>
              <p:nvPr/>
            </p:nvSpPr>
            <p:spPr>
              <a:xfrm>
                <a:off x="1738875" y="2850375"/>
                <a:ext cx="1175" cy="200"/>
              </a:xfrm>
              <a:custGeom>
                <a:avLst/>
                <a:gdLst/>
                <a:ahLst/>
                <a:cxnLst/>
                <a:rect l="l" t="t" r="r" b="b"/>
                <a:pathLst>
                  <a:path w="47" h="8" extrusionOk="0">
                    <a:moveTo>
                      <a:pt x="47"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09" name="Google Shape;7009;p65"/>
              <p:cNvSpPr/>
              <p:nvPr/>
            </p:nvSpPr>
            <p:spPr>
              <a:xfrm>
                <a:off x="1751050" y="2852000"/>
                <a:ext cx="600" cy="125"/>
              </a:xfrm>
              <a:custGeom>
                <a:avLst/>
                <a:gdLst/>
                <a:ahLst/>
                <a:cxnLst/>
                <a:rect l="l" t="t" r="r" b="b"/>
                <a:pathLst>
                  <a:path w="24" h="5" extrusionOk="0">
                    <a:moveTo>
                      <a:pt x="23"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0" name="Google Shape;7010;p65"/>
              <p:cNvSpPr/>
              <p:nvPr/>
            </p:nvSpPr>
            <p:spPr>
              <a:xfrm>
                <a:off x="1674675" y="2828975"/>
                <a:ext cx="2225" cy="1150"/>
              </a:xfrm>
              <a:custGeom>
                <a:avLst/>
                <a:gdLst/>
                <a:ahLst/>
                <a:cxnLst/>
                <a:rect l="l" t="t" r="r" b="b"/>
                <a:pathLst>
                  <a:path w="89" h="46" extrusionOk="0">
                    <a:moveTo>
                      <a:pt x="89" y="46"/>
                    </a:moveTo>
                    <a:cubicBezTo>
                      <a:pt x="59" y="31"/>
                      <a:pt x="30" y="16"/>
                      <a:pt x="0" y="0"/>
                    </a:cubicBezTo>
                    <a:cubicBezTo>
                      <a:pt x="30" y="16"/>
                      <a:pt x="59" y="31"/>
                      <a:pt x="89"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1" name="Google Shape;7011;p65"/>
              <p:cNvSpPr/>
              <p:nvPr/>
            </p:nvSpPr>
            <p:spPr>
              <a:xfrm>
                <a:off x="1707075" y="2842575"/>
                <a:ext cx="1950" cy="675"/>
              </a:xfrm>
              <a:custGeom>
                <a:avLst/>
                <a:gdLst/>
                <a:ahLst/>
                <a:cxnLst/>
                <a:rect l="l" t="t" r="r" b="b"/>
                <a:pathLst>
                  <a:path w="78" h="27" extrusionOk="0">
                    <a:moveTo>
                      <a:pt x="0" y="1"/>
                    </a:moveTo>
                    <a:cubicBezTo>
                      <a:pt x="26" y="9"/>
                      <a:pt x="52" y="19"/>
                      <a:pt x="78" y="26"/>
                    </a:cubicBezTo>
                    <a:cubicBezTo>
                      <a:pt x="51" y="18"/>
                      <a:pt x="26"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2" name="Google Shape;7012;p65"/>
              <p:cNvSpPr/>
              <p:nvPr/>
            </p:nvSpPr>
            <p:spPr>
              <a:xfrm>
                <a:off x="1695950" y="2838625"/>
                <a:ext cx="2150" cy="850"/>
              </a:xfrm>
              <a:custGeom>
                <a:avLst/>
                <a:gdLst/>
                <a:ahLst/>
                <a:cxnLst/>
                <a:rect l="l" t="t" r="r" b="b"/>
                <a:pathLst>
                  <a:path w="86" h="34" extrusionOk="0">
                    <a:moveTo>
                      <a:pt x="1" y="0"/>
                    </a:moveTo>
                    <a:lnTo>
                      <a:pt x="1" y="0"/>
                    </a:lnTo>
                    <a:cubicBezTo>
                      <a:pt x="30" y="12"/>
                      <a:pt x="57" y="22"/>
                      <a:pt x="86" y="33"/>
                    </a:cubicBezTo>
                    <a:cubicBezTo>
                      <a:pt x="57" y="22"/>
                      <a:pt x="30" y="11"/>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3" name="Google Shape;7013;p65"/>
              <p:cNvSpPr/>
              <p:nvPr/>
            </p:nvSpPr>
            <p:spPr>
              <a:xfrm>
                <a:off x="1704275" y="2841675"/>
                <a:ext cx="2025" cy="675"/>
              </a:xfrm>
              <a:custGeom>
                <a:avLst/>
                <a:gdLst/>
                <a:ahLst/>
                <a:cxnLst/>
                <a:rect l="l" t="t" r="r" b="b"/>
                <a:pathLst>
                  <a:path w="81" h="27" extrusionOk="0">
                    <a:moveTo>
                      <a:pt x="1" y="0"/>
                    </a:moveTo>
                    <a:lnTo>
                      <a:pt x="80" y="27"/>
                    </a:lnTo>
                    <a:cubicBezTo>
                      <a:pt x="53" y="17"/>
                      <a:pt x="26" y="9"/>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4" name="Google Shape;7014;p65"/>
              <p:cNvSpPr/>
              <p:nvPr/>
            </p:nvSpPr>
            <p:spPr>
              <a:xfrm>
                <a:off x="1727100"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5" name="Google Shape;7015;p65"/>
              <p:cNvSpPr/>
              <p:nvPr/>
            </p:nvSpPr>
            <p:spPr>
              <a:xfrm>
                <a:off x="1687825" y="2835275"/>
                <a:ext cx="2225" cy="950"/>
              </a:xfrm>
              <a:custGeom>
                <a:avLst/>
                <a:gdLst/>
                <a:ahLst/>
                <a:cxnLst/>
                <a:rect l="l" t="t" r="r" b="b"/>
                <a:pathLst>
                  <a:path w="89" h="38" extrusionOk="0">
                    <a:moveTo>
                      <a:pt x="89" y="37"/>
                    </a:moveTo>
                    <a:cubicBezTo>
                      <a:pt x="59" y="26"/>
                      <a:pt x="30" y="13"/>
                      <a:pt x="1" y="0"/>
                    </a:cubicBezTo>
                    <a:cubicBezTo>
                      <a:pt x="30" y="13"/>
                      <a:pt x="59" y="26"/>
                      <a:pt x="89" y="3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6" name="Google Shape;7016;p65"/>
              <p:cNvSpPr/>
              <p:nvPr/>
            </p:nvSpPr>
            <p:spPr>
              <a:xfrm>
                <a:off x="1701500" y="2840700"/>
                <a:ext cx="2050" cy="725"/>
              </a:xfrm>
              <a:custGeom>
                <a:avLst/>
                <a:gdLst/>
                <a:ahLst/>
                <a:cxnLst/>
                <a:rect l="l" t="t" r="r" b="b"/>
                <a:pathLst>
                  <a:path w="82" h="29" extrusionOk="0">
                    <a:moveTo>
                      <a:pt x="82" y="29"/>
                    </a:moveTo>
                    <a:cubicBezTo>
                      <a:pt x="54" y="19"/>
                      <a:pt x="27" y="10"/>
                      <a:pt x="0" y="0"/>
                    </a:cubicBezTo>
                    <a:cubicBezTo>
                      <a:pt x="27" y="10"/>
                      <a:pt x="54" y="19"/>
                      <a:pt x="82"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7" name="Google Shape;7017;p65"/>
              <p:cNvSpPr/>
              <p:nvPr/>
            </p:nvSpPr>
            <p:spPr>
              <a:xfrm>
                <a:off x="1693250" y="2837525"/>
                <a:ext cx="2150" cy="900"/>
              </a:xfrm>
              <a:custGeom>
                <a:avLst/>
                <a:gdLst/>
                <a:ahLst/>
                <a:cxnLst/>
                <a:rect l="l" t="t" r="r" b="b"/>
                <a:pathLst>
                  <a:path w="86" h="36" extrusionOk="0">
                    <a:moveTo>
                      <a:pt x="0" y="1"/>
                    </a:moveTo>
                    <a:cubicBezTo>
                      <a:pt x="28" y="12"/>
                      <a:pt x="57" y="24"/>
                      <a:pt x="85" y="36"/>
                    </a:cubicBezTo>
                    <a:cubicBezTo>
                      <a:pt x="57" y="24"/>
                      <a:pt x="29" y="12"/>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8" name="Google Shape;7018;p65"/>
              <p:cNvSpPr/>
              <p:nvPr/>
            </p:nvSpPr>
            <p:spPr>
              <a:xfrm>
                <a:off x="1698725" y="2839675"/>
                <a:ext cx="2100" cy="775"/>
              </a:xfrm>
              <a:custGeom>
                <a:avLst/>
                <a:gdLst/>
                <a:ahLst/>
                <a:cxnLst/>
                <a:rect l="l" t="t" r="r" b="b"/>
                <a:pathLst>
                  <a:path w="84" h="31" extrusionOk="0">
                    <a:moveTo>
                      <a:pt x="83" y="30"/>
                    </a:moveTo>
                    <a:cubicBezTo>
                      <a:pt x="56" y="21"/>
                      <a:pt x="28" y="10"/>
                      <a:pt x="0" y="1"/>
                    </a:cubicBezTo>
                    <a:cubicBezTo>
                      <a:pt x="28" y="10"/>
                      <a:pt x="56" y="21"/>
                      <a:pt x="83"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19" name="Google Shape;7019;p65"/>
              <p:cNvSpPr/>
              <p:nvPr/>
            </p:nvSpPr>
            <p:spPr>
              <a:xfrm>
                <a:off x="1709875"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0" name="Google Shape;7020;p65"/>
              <p:cNvSpPr/>
              <p:nvPr/>
            </p:nvSpPr>
            <p:spPr>
              <a:xfrm>
                <a:off x="1690525" y="2836400"/>
                <a:ext cx="2225" cy="950"/>
              </a:xfrm>
              <a:custGeom>
                <a:avLst/>
                <a:gdLst/>
                <a:ahLst/>
                <a:cxnLst/>
                <a:rect l="l" t="t" r="r" b="b"/>
                <a:pathLst>
                  <a:path w="89" h="38" extrusionOk="0">
                    <a:moveTo>
                      <a:pt x="1" y="1"/>
                    </a:moveTo>
                    <a:lnTo>
                      <a:pt x="1" y="1"/>
                    </a:lnTo>
                    <a:cubicBezTo>
                      <a:pt x="21" y="10"/>
                      <a:pt x="42" y="18"/>
                      <a:pt x="63" y="27"/>
                    </a:cubicBezTo>
                    <a:lnTo>
                      <a:pt x="63" y="27"/>
                    </a:lnTo>
                    <a:cubicBezTo>
                      <a:pt x="42" y="18"/>
                      <a:pt x="21" y="9"/>
                      <a:pt x="1" y="1"/>
                    </a:cubicBezTo>
                    <a:close/>
                    <a:moveTo>
                      <a:pt x="63" y="27"/>
                    </a:moveTo>
                    <a:lnTo>
                      <a:pt x="63" y="27"/>
                    </a:lnTo>
                    <a:cubicBezTo>
                      <a:pt x="71" y="30"/>
                      <a:pt x="80" y="34"/>
                      <a:pt x="88" y="37"/>
                    </a:cubicBezTo>
                    <a:cubicBezTo>
                      <a:pt x="80" y="34"/>
                      <a:pt x="71" y="30"/>
                      <a:pt x="63"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1" name="Google Shape;7021;p65"/>
              <p:cNvSpPr/>
              <p:nvPr/>
            </p:nvSpPr>
            <p:spPr>
              <a:xfrm>
                <a:off x="1721325" y="2846725"/>
                <a:ext cx="1625" cy="425"/>
              </a:xfrm>
              <a:custGeom>
                <a:avLst/>
                <a:gdLst/>
                <a:ahLst/>
                <a:cxnLst/>
                <a:rect l="l" t="t" r="r" b="b"/>
                <a:pathLst>
                  <a:path w="65" h="17" extrusionOk="0">
                    <a:moveTo>
                      <a:pt x="65" y="1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2" name="Google Shape;7022;p65"/>
              <p:cNvSpPr/>
              <p:nvPr/>
            </p:nvSpPr>
            <p:spPr>
              <a:xfrm>
                <a:off x="1712700" y="2844350"/>
                <a:ext cx="1875" cy="575"/>
              </a:xfrm>
              <a:custGeom>
                <a:avLst/>
                <a:gdLst/>
                <a:ahLst/>
                <a:cxnLst/>
                <a:rect l="l" t="t" r="r" b="b"/>
                <a:pathLst>
                  <a:path w="75" h="23" extrusionOk="0">
                    <a:moveTo>
                      <a:pt x="74" y="22"/>
                    </a:moveTo>
                    <a:cubicBezTo>
                      <a:pt x="50" y="15"/>
                      <a:pt x="25" y="8"/>
                      <a:pt x="1" y="1"/>
                    </a:cubicBezTo>
                    <a:cubicBezTo>
                      <a:pt x="25" y="8"/>
                      <a:pt x="50" y="15"/>
                      <a:pt x="74" y="2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3" name="Google Shape;7023;p65"/>
              <p:cNvSpPr/>
              <p:nvPr/>
            </p:nvSpPr>
            <p:spPr>
              <a:xfrm>
                <a:off x="1682525" y="2832850"/>
                <a:ext cx="2250" cy="1050"/>
              </a:xfrm>
              <a:custGeom>
                <a:avLst/>
                <a:gdLst/>
                <a:ahLst/>
                <a:cxnLst/>
                <a:rect l="l" t="t" r="r" b="b"/>
                <a:pathLst>
                  <a:path w="90" h="42" extrusionOk="0">
                    <a:moveTo>
                      <a:pt x="89" y="42"/>
                    </a:moveTo>
                    <a:cubicBezTo>
                      <a:pt x="59" y="28"/>
                      <a:pt x="30" y="14"/>
                      <a:pt x="1" y="0"/>
                    </a:cubicBezTo>
                    <a:cubicBezTo>
                      <a:pt x="30" y="14"/>
                      <a:pt x="59" y="28"/>
                      <a:pt x="89" y="4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4" name="Google Shape;7024;p65"/>
              <p:cNvSpPr/>
              <p:nvPr/>
            </p:nvSpPr>
            <p:spPr>
              <a:xfrm>
                <a:off x="1679875" y="2831600"/>
                <a:ext cx="2225" cy="1075"/>
              </a:xfrm>
              <a:custGeom>
                <a:avLst/>
                <a:gdLst/>
                <a:ahLst/>
                <a:cxnLst/>
                <a:rect l="l" t="t" r="r" b="b"/>
                <a:pathLst>
                  <a:path w="89" h="43" extrusionOk="0">
                    <a:moveTo>
                      <a:pt x="1" y="0"/>
                    </a:moveTo>
                    <a:cubicBezTo>
                      <a:pt x="29" y="14"/>
                      <a:pt x="59" y="29"/>
                      <a:pt x="89" y="43"/>
                    </a:cubicBezTo>
                    <a:cubicBezTo>
                      <a:pt x="59" y="29"/>
                      <a:pt x="30"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5" name="Google Shape;7025;p65"/>
              <p:cNvSpPr/>
              <p:nvPr/>
            </p:nvSpPr>
            <p:spPr>
              <a:xfrm>
                <a:off x="1715575" y="2845175"/>
                <a:ext cx="1775" cy="525"/>
              </a:xfrm>
              <a:custGeom>
                <a:avLst/>
                <a:gdLst/>
                <a:ahLst/>
                <a:cxnLst/>
                <a:rect l="l" t="t" r="r" b="b"/>
                <a:pathLst>
                  <a:path w="71" h="21" extrusionOk="0">
                    <a:moveTo>
                      <a:pt x="71"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6" name="Google Shape;7026;p65"/>
              <p:cNvSpPr/>
              <p:nvPr/>
            </p:nvSpPr>
            <p:spPr>
              <a:xfrm>
                <a:off x="1718425" y="2845950"/>
                <a:ext cx="1750" cy="475"/>
              </a:xfrm>
              <a:custGeom>
                <a:avLst/>
                <a:gdLst/>
                <a:ahLst/>
                <a:cxnLst/>
                <a:rect l="l" t="t" r="r" b="b"/>
                <a:pathLst>
                  <a:path w="70" h="19" extrusionOk="0">
                    <a:moveTo>
                      <a:pt x="69"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7" name="Google Shape;7027;p65"/>
              <p:cNvSpPr/>
              <p:nvPr/>
            </p:nvSpPr>
            <p:spPr>
              <a:xfrm>
                <a:off x="1685175" y="2834050"/>
                <a:ext cx="2225" cy="1025"/>
              </a:xfrm>
              <a:custGeom>
                <a:avLst/>
                <a:gdLst/>
                <a:ahLst/>
                <a:cxnLst/>
                <a:rect l="l" t="t" r="r" b="b"/>
                <a:pathLst>
                  <a:path w="89" h="41" extrusionOk="0">
                    <a:moveTo>
                      <a:pt x="88" y="41"/>
                    </a:moveTo>
                    <a:cubicBezTo>
                      <a:pt x="59" y="28"/>
                      <a:pt x="29" y="14"/>
                      <a:pt x="0" y="0"/>
                    </a:cubicBezTo>
                    <a:cubicBezTo>
                      <a:pt x="29" y="14"/>
                      <a:pt x="59" y="28"/>
                      <a:pt x="88" y="4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8" name="Google Shape;7028;p65"/>
              <p:cNvSpPr/>
              <p:nvPr/>
            </p:nvSpPr>
            <p:spPr>
              <a:xfrm>
                <a:off x="1724225" y="2847425"/>
                <a:ext cx="1575" cy="375"/>
              </a:xfrm>
              <a:custGeom>
                <a:avLst/>
                <a:gdLst/>
                <a:ahLst/>
                <a:cxnLst/>
                <a:rect l="l" t="t" r="r" b="b"/>
                <a:pathLst>
                  <a:path w="63" h="15" extrusionOk="0">
                    <a:moveTo>
                      <a:pt x="63" y="15"/>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29" name="Google Shape;7029;p65"/>
              <p:cNvSpPr/>
              <p:nvPr/>
            </p:nvSpPr>
            <p:spPr>
              <a:xfrm>
                <a:off x="1622825" y="2776050"/>
                <a:ext cx="205125" cy="77450"/>
              </a:xfrm>
              <a:custGeom>
                <a:avLst/>
                <a:gdLst/>
                <a:ahLst/>
                <a:cxnLst/>
                <a:rect l="l" t="t" r="r" b="b"/>
                <a:pathLst>
                  <a:path w="8205" h="3098" extrusionOk="0">
                    <a:moveTo>
                      <a:pt x="162" y="1"/>
                    </a:moveTo>
                    <a:cubicBezTo>
                      <a:pt x="108" y="1"/>
                      <a:pt x="54" y="5"/>
                      <a:pt x="0" y="15"/>
                    </a:cubicBezTo>
                    <a:cubicBezTo>
                      <a:pt x="212" y="878"/>
                      <a:pt x="961" y="1479"/>
                      <a:pt x="1705" y="1914"/>
                    </a:cubicBezTo>
                    <a:cubicBezTo>
                      <a:pt x="1727" y="1926"/>
                      <a:pt x="1748" y="1939"/>
                      <a:pt x="1769" y="1950"/>
                    </a:cubicBezTo>
                    <a:cubicBezTo>
                      <a:pt x="1797" y="1966"/>
                      <a:pt x="1824" y="1982"/>
                      <a:pt x="1853" y="1998"/>
                    </a:cubicBezTo>
                    <a:lnTo>
                      <a:pt x="1870" y="2008"/>
                    </a:lnTo>
                    <a:cubicBezTo>
                      <a:pt x="1898" y="2023"/>
                      <a:pt x="1926" y="2039"/>
                      <a:pt x="1955" y="2055"/>
                    </a:cubicBezTo>
                    <a:lnTo>
                      <a:pt x="1972" y="2063"/>
                    </a:lnTo>
                    <a:cubicBezTo>
                      <a:pt x="2001" y="2079"/>
                      <a:pt x="2030" y="2094"/>
                      <a:pt x="2058" y="2109"/>
                    </a:cubicBezTo>
                    <a:lnTo>
                      <a:pt x="2074" y="2117"/>
                    </a:lnTo>
                    <a:cubicBezTo>
                      <a:pt x="2104" y="2133"/>
                      <a:pt x="2133" y="2148"/>
                      <a:pt x="2163" y="2163"/>
                    </a:cubicBezTo>
                    <a:lnTo>
                      <a:pt x="2178" y="2170"/>
                    </a:lnTo>
                    <a:cubicBezTo>
                      <a:pt x="2207" y="2185"/>
                      <a:pt x="2237" y="2200"/>
                      <a:pt x="2267" y="2214"/>
                    </a:cubicBezTo>
                    <a:lnTo>
                      <a:pt x="2283" y="2222"/>
                    </a:lnTo>
                    <a:cubicBezTo>
                      <a:pt x="2312" y="2236"/>
                      <a:pt x="2341" y="2251"/>
                      <a:pt x="2371" y="2265"/>
                    </a:cubicBezTo>
                    <a:lnTo>
                      <a:pt x="2388" y="2272"/>
                    </a:lnTo>
                    <a:cubicBezTo>
                      <a:pt x="2418" y="2286"/>
                      <a:pt x="2447" y="2300"/>
                      <a:pt x="2476" y="2314"/>
                    </a:cubicBezTo>
                    <a:lnTo>
                      <a:pt x="2494" y="2321"/>
                    </a:lnTo>
                    <a:cubicBezTo>
                      <a:pt x="2523" y="2335"/>
                      <a:pt x="2553" y="2348"/>
                      <a:pt x="2582" y="2362"/>
                    </a:cubicBezTo>
                    <a:lnTo>
                      <a:pt x="2601" y="2369"/>
                    </a:lnTo>
                    <a:cubicBezTo>
                      <a:pt x="2630" y="2382"/>
                      <a:pt x="2659" y="2395"/>
                      <a:pt x="2689" y="2407"/>
                    </a:cubicBezTo>
                    <a:lnTo>
                      <a:pt x="2709" y="2416"/>
                    </a:lnTo>
                    <a:cubicBezTo>
                      <a:pt x="2738" y="2428"/>
                      <a:pt x="2766" y="2440"/>
                      <a:pt x="2795" y="2452"/>
                    </a:cubicBezTo>
                    <a:lnTo>
                      <a:pt x="2817" y="2461"/>
                    </a:lnTo>
                    <a:cubicBezTo>
                      <a:pt x="2846" y="2472"/>
                      <a:pt x="2874" y="2484"/>
                      <a:pt x="2902" y="2495"/>
                    </a:cubicBezTo>
                    <a:lnTo>
                      <a:pt x="2926" y="2504"/>
                    </a:lnTo>
                    <a:cubicBezTo>
                      <a:pt x="2955" y="2515"/>
                      <a:pt x="2982" y="2525"/>
                      <a:pt x="3011" y="2536"/>
                    </a:cubicBezTo>
                    <a:lnTo>
                      <a:pt x="3036" y="2546"/>
                    </a:lnTo>
                    <a:cubicBezTo>
                      <a:pt x="3064" y="2556"/>
                      <a:pt x="3092" y="2566"/>
                      <a:pt x="3119" y="2577"/>
                    </a:cubicBezTo>
                    <a:lnTo>
                      <a:pt x="3147" y="2586"/>
                    </a:lnTo>
                    <a:cubicBezTo>
                      <a:pt x="3174" y="2596"/>
                      <a:pt x="3201" y="2605"/>
                      <a:pt x="3229" y="2615"/>
                    </a:cubicBezTo>
                    <a:lnTo>
                      <a:pt x="3258" y="2625"/>
                    </a:lnTo>
                    <a:lnTo>
                      <a:pt x="3337" y="2652"/>
                    </a:lnTo>
                    <a:lnTo>
                      <a:pt x="3370" y="2663"/>
                    </a:lnTo>
                    <a:cubicBezTo>
                      <a:pt x="3397" y="2671"/>
                      <a:pt x="3421" y="2679"/>
                      <a:pt x="3448" y="2687"/>
                    </a:cubicBezTo>
                    <a:lnTo>
                      <a:pt x="3483" y="2698"/>
                    </a:lnTo>
                    <a:lnTo>
                      <a:pt x="3558" y="2721"/>
                    </a:lnTo>
                    <a:lnTo>
                      <a:pt x="3596" y="2733"/>
                    </a:lnTo>
                    <a:cubicBezTo>
                      <a:pt x="3620" y="2740"/>
                      <a:pt x="3645" y="2748"/>
                      <a:pt x="3669" y="2754"/>
                    </a:cubicBezTo>
                    <a:lnTo>
                      <a:pt x="3709" y="2766"/>
                    </a:lnTo>
                    <a:lnTo>
                      <a:pt x="3781" y="2786"/>
                    </a:lnTo>
                    <a:lnTo>
                      <a:pt x="3824" y="2798"/>
                    </a:lnTo>
                    <a:lnTo>
                      <a:pt x="3892" y="2815"/>
                    </a:lnTo>
                    <a:lnTo>
                      <a:pt x="3939" y="2827"/>
                    </a:lnTo>
                    <a:lnTo>
                      <a:pt x="4005" y="2843"/>
                    </a:lnTo>
                    <a:cubicBezTo>
                      <a:pt x="4021" y="2848"/>
                      <a:pt x="4038" y="2852"/>
                      <a:pt x="4055" y="2855"/>
                    </a:cubicBezTo>
                    <a:lnTo>
                      <a:pt x="4118" y="2870"/>
                    </a:lnTo>
                    <a:lnTo>
                      <a:pt x="4171" y="2882"/>
                    </a:lnTo>
                    <a:lnTo>
                      <a:pt x="4230" y="2895"/>
                    </a:lnTo>
                    <a:lnTo>
                      <a:pt x="4288" y="2907"/>
                    </a:lnTo>
                    <a:lnTo>
                      <a:pt x="4344" y="2919"/>
                    </a:lnTo>
                    <a:cubicBezTo>
                      <a:pt x="4364" y="2923"/>
                      <a:pt x="4385" y="2927"/>
                      <a:pt x="4405" y="2931"/>
                    </a:cubicBezTo>
                    <a:lnTo>
                      <a:pt x="4458" y="2941"/>
                    </a:lnTo>
                    <a:lnTo>
                      <a:pt x="4523" y="2953"/>
                    </a:lnTo>
                    <a:cubicBezTo>
                      <a:pt x="4540" y="2956"/>
                      <a:pt x="4557" y="2959"/>
                      <a:pt x="4573" y="2961"/>
                    </a:cubicBezTo>
                    <a:cubicBezTo>
                      <a:pt x="4596" y="2966"/>
                      <a:pt x="4618" y="2970"/>
                      <a:pt x="4642" y="2973"/>
                    </a:cubicBezTo>
                    <a:lnTo>
                      <a:pt x="4688" y="2981"/>
                    </a:lnTo>
                    <a:cubicBezTo>
                      <a:pt x="4712" y="2985"/>
                      <a:pt x="4736" y="2989"/>
                      <a:pt x="4761" y="2992"/>
                    </a:cubicBezTo>
                    <a:lnTo>
                      <a:pt x="4803" y="2999"/>
                    </a:lnTo>
                    <a:cubicBezTo>
                      <a:pt x="4830" y="3003"/>
                      <a:pt x="4856" y="3006"/>
                      <a:pt x="4882" y="3009"/>
                    </a:cubicBezTo>
                    <a:lnTo>
                      <a:pt x="4919" y="3015"/>
                    </a:lnTo>
                    <a:cubicBezTo>
                      <a:pt x="4947" y="3018"/>
                      <a:pt x="4976" y="3022"/>
                      <a:pt x="5003" y="3025"/>
                    </a:cubicBezTo>
                    <a:lnTo>
                      <a:pt x="5035" y="3029"/>
                    </a:lnTo>
                    <a:cubicBezTo>
                      <a:pt x="5066" y="3033"/>
                      <a:pt x="5097" y="3036"/>
                      <a:pt x="5128" y="3039"/>
                    </a:cubicBezTo>
                    <a:lnTo>
                      <a:pt x="5151" y="3042"/>
                    </a:lnTo>
                    <a:cubicBezTo>
                      <a:pt x="5190" y="3045"/>
                      <a:pt x="5229" y="3050"/>
                      <a:pt x="5268" y="3053"/>
                    </a:cubicBezTo>
                    <a:cubicBezTo>
                      <a:pt x="5553" y="3078"/>
                      <a:pt x="5842" y="3097"/>
                      <a:pt x="6127" y="3097"/>
                    </a:cubicBezTo>
                    <a:cubicBezTo>
                      <a:pt x="6896" y="3097"/>
                      <a:pt x="7639" y="2960"/>
                      <a:pt x="8204" y="2452"/>
                    </a:cubicBezTo>
                    <a:cubicBezTo>
                      <a:pt x="8035" y="2300"/>
                      <a:pt x="7789" y="2184"/>
                      <a:pt x="7502" y="2184"/>
                    </a:cubicBezTo>
                    <a:cubicBezTo>
                      <a:pt x="7405" y="2184"/>
                      <a:pt x="7302" y="2198"/>
                      <a:pt x="7196" y="2228"/>
                    </a:cubicBezTo>
                    <a:cubicBezTo>
                      <a:pt x="7178" y="2233"/>
                      <a:pt x="7165" y="2235"/>
                      <a:pt x="7154" y="2235"/>
                    </a:cubicBezTo>
                    <a:cubicBezTo>
                      <a:pt x="7081" y="2235"/>
                      <a:pt x="7156" y="2111"/>
                      <a:pt x="6953" y="1850"/>
                    </a:cubicBezTo>
                    <a:cubicBezTo>
                      <a:pt x="6770" y="1616"/>
                      <a:pt x="6514" y="1509"/>
                      <a:pt x="6259" y="1509"/>
                    </a:cubicBezTo>
                    <a:cubicBezTo>
                      <a:pt x="6102" y="1509"/>
                      <a:pt x="5945" y="1549"/>
                      <a:pt x="5805" y="1626"/>
                    </a:cubicBezTo>
                    <a:cubicBezTo>
                      <a:pt x="5784" y="1637"/>
                      <a:pt x="5771" y="1644"/>
                      <a:pt x="5760" y="1644"/>
                    </a:cubicBezTo>
                    <a:cubicBezTo>
                      <a:pt x="5744" y="1644"/>
                      <a:pt x="5735" y="1630"/>
                      <a:pt x="5718" y="1599"/>
                    </a:cubicBezTo>
                    <a:cubicBezTo>
                      <a:pt x="5529" y="1258"/>
                      <a:pt x="5099" y="1044"/>
                      <a:pt x="4710" y="1044"/>
                    </a:cubicBezTo>
                    <a:cubicBezTo>
                      <a:pt x="4646" y="1044"/>
                      <a:pt x="4584" y="1050"/>
                      <a:pt x="4524" y="1062"/>
                    </a:cubicBezTo>
                    <a:cubicBezTo>
                      <a:pt x="4224" y="1119"/>
                      <a:pt x="4193" y="1211"/>
                      <a:pt x="4132" y="1211"/>
                    </a:cubicBezTo>
                    <a:cubicBezTo>
                      <a:pt x="4128" y="1211"/>
                      <a:pt x="4125" y="1211"/>
                      <a:pt x="4121" y="1210"/>
                    </a:cubicBezTo>
                    <a:cubicBezTo>
                      <a:pt x="4075" y="1203"/>
                      <a:pt x="4071" y="1138"/>
                      <a:pt x="4045" y="1100"/>
                    </a:cubicBezTo>
                    <a:cubicBezTo>
                      <a:pt x="4011" y="1051"/>
                      <a:pt x="3985" y="993"/>
                      <a:pt x="3944" y="949"/>
                    </a:cubicBezTo>
                    <a:cubicBezTo>
                      <a:pt x="3695" y="670"/>
                      <a:pt x="3353" y="551"/>
                      <a:pt x="3043" y="551"/>
                    </a:cubicBezTo>
                    <a:cubicBezTo>
                      <a:pt x="2863" y="551"/>
                      <a:pt x="2694" y="592"/>
                      <a:pt x="2560" y="664"/>
                    </a:cubicBezTo>
                    <a:cubicBezTo>
                      <a:pt x="2543" y="673"/>
                      <a:pt x="2531" y="678"/>
                      <a:pt x="2521" y="678"/>
                    </a:cubicBezTo>
                    <a:cubicBezTo>
                      <a:pt x="2495" y="678"/>
                      <a:pt x="2487" y="647"/>
                      <a:pt x="2454" y="593"/>
                    </a:cubicBezTo>
                    <a:cubicBezTo>
                      <a:pt x="2263" y="281"/>
                      <a:pt x="1963" y="144"/>
                      <a:pt x="1683" y="144"/>
                    </a:cubicBezTo>
                    <a:cubicBezTo>
                      <a:pt x="1545" y="144"/>
                      <a:pt x="1412" y="178"/>
                      <a:pt x="1299" y="240"/>
                    </a:cubicBezTo>
                    <a:cubicBezTo>
                      <a:pt x="1100" y="349"/>
                      <a:pt x="1068" y="413"/>
                      <a:pt x="1036" y="413"/>
                    </a:cubicBezTo>
                    <a:cubicBezTo>
                      <a:pt x="1025" y="413"/>
                      <a:pt x="1014" y="405"/>
                      <a:pt x="996" y="387"/>
                    </a:cubicBezTo>
                    <a:cubicBezTo>
                      <a:pt x="907" y="300"/>
                      <a:pt x="759" y="109"/>
                      <a:pt x="366" y="24"/>
                    </a:cubicBezTo>
                    <a:cubicBezTo>
                      <a:pt x="299" y="8"/>
                      <a:pt x="230" y="1"/>
                      <a:pt x="1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0" name="Google Shape;7030;p65"/>
              <p:cNvSpPr/>
              <p:nvPr/>
            </p:nvSpPr>
            <p:spPr>
              <a:xfrm>
                <a:off x="1698075" y="2603600"/>
                <a:ext cx="130650" cy="107550"/>
              </a:xfrm>
              <a:custGeom>
                <a:avLst/>
                <a:gdLst/>
                <a:ahLst/>
                <a:cxnLst/>
                <a:rect l="l" t="t" r="r" b="b"/>
                <a:pathLst>
                  <a:path w="5226" h="4302" extrusionOk="0">
                    <a:moveTo>
                      <a:pt x="3505" y="0"/>
                    </a:moveTo>
                    <a:cubicBezTo>
                      <a:pt x="3444" y="0"/>
                      <a:pt x="3432" y="111"/>
                      <a:pt x="3267" y="236"/>
                    </a:cubicBezTo>
                    <a:cubicBezTo>
                      <a:pt x="2679" y="680"/>
                      <a:pt x="2236" y="411"/>
                      <a:pt x="1690" y="900"/>
                    </a:cubicBezTo>
                    <a:cubicBezTo>
                      <a:pt x="1527" y="1047"/>
                      <a:pt x="1407" y="1220"/>
                      <a:pt x="1355" y="1436"/>
                    </a:cubicBezTo>
                    <a:cubicBezTo>
                      <a:pt x="1331" y="1534"/>
                      <a:pt x="1347" y="1575"/>
                      <a:pt x="1306" y="1586"/>
                    </a:cubicBezTo>
                    <a:cubicBezTo>
                      <a:pt x="1077" y="1643"/>
                      <a:pt x="849" y="1697"/>
                      <a:pt x="556" y="1873"/>
                    </a:cubicBezTo>
                    <a:cubicBezTo>
                      <a:pt x="163" y="2107"/>
                      <a:pt x="1" y="2473"/>
                      <a:pt x="2" y="2844"/>
                    </a:cubicBezTo>
                    <a:cubicBezTo>
                      <a:pt x="431" y="2727"/>
                      <a:pt x="873" y="2669"/>
                      <a:pt x="1316" y="2669"/>
                    </a:cubicBezTo>
                    <a:cubicBezTo>
                      <a:pt x="1428" y="2669"/>
                      <a:pt x="1540" y="2672"/>
                      <a:pt x="1652" y="2680"/>
                    </a:cubicBezTo>
                    <a:cubicBezTo>
                      <a:pt x="2840" y="2765"/>
                      <a:pt x="3863" y="3274"/>
                      <a:pt x="4626" y="3998"/>
                    </a:cubicBezTo>
                    <a:cubicBezTo>
                      <a:pt x="4729" y="4095"/>
                      <a:pt x="4827" y="4196"/>
                      <a:pt x="4919" y="4301"/>
                    </a:cubicBezTo>
                    <a:cubicBezTo>
                      <a:pt x="4970" y="4222"/>
                      <a:pt x="5013" y="4140"/>
                      <a:pt x="5047" y="4052"/>
                    </a:cubicBezTo>
                    <a:cubicBezTo>
                      <a:pt x="5225" y="3605"/>
                      <a:pt x="5025" y="3189"/>
                      <a:pt x="4754" y="2818"/>
                    </a:cubicBezTo>
                    <a:cubicBezTo>
                      <a:pt x="4483" y="2445"/>
                      <a:pt x="4467" y="2616"/>
                      <a:pt x="4571" y="2337"/>
                    </a:cubicBezTo>
                    <a:cubicBezTo>
                      <a:pt x="4712" y="1891"/>
                      <a:pt x="4478" y="1393"/>
                      <a:pt x="4140" y="1064"/>
                    </a:cubicBezTo>
                    <a:cubicBezTo>
                      <a:pt x="4083" y="1009"/>
                      <a:pt x="4019" y="949"/>
                      <a:pt x="3954" y="882"/>
                    </a:cubicBezTo>
                    <a:cubicBezTo>
                      <a:pt x="3773" y="696"/>
                      <a:pt x="3588" y="451"/>
                      <a:pt x="3570" y="88"/>
                    </a:cubicBezTo>
                    <a:cubicBezTo>
                      <a:pt x="3568" y="52"/>
                      <a:pt x="3564" y="14"/>
                      <a:pt x="3521" y="3"/>
                    </a:cubicBezTo>
                    <a:cubicBezTo>
                      <a:pt x="3515" y="1"/>
                      <a:pt x="3510" y="0"/>
                      <a:pt x="3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1" name="Google Shape;7031;p65"/>
              <p:cNvSpPr/>
              <p:nvPr/>
            </p:nvSpPr>
            <p:spPr>
              <a:xfrm>
                <a:off x="1698075" y="2670300"/>
                <a:ext cx="123000" cy="58125"/>
              </a:xfrm>
              <a:custGeom>
                <a:avLst/>
                <a:gdLst/>
                <a:ahLst/>
                <a:cxnLst/>
                <a:rect l="l" t="t" r="r" b="b"/>
                <a:pathLst>
                  <a:path w="4920" h="2325" extrusionOk="0">
                    <a:moveTo>
                      <a:pt x="1310" y="0"/>
                    </a:moveTo>
                    <a:cubicBezTo>
                      <a:pt x="868" y="0"/>
                      <a:pt x="428" y="59"/>
                      <a:pt x="1" y="174"/>
                    </a:cubicBezTo>
                    <a:cubicBezTo>
                      <a:pt x="2" y="355"/>
                      <a:pt x="39" y="534"/>
                      <a:pt x="108" y="700"/>
                    </a:cubicBezTo>
                    <a:cubicBezTo>
                      <a:pt x="154" y="812"/>
                      <a:pt x="215" y="919"/>
                      <a:pt x="287" y="1015"/>
                    </a:cubicBezTo>
                    <a:cubicBezTo>
                      <a:pt x="626" y="1469"/>
                      <a:pt x="1222" y="1811"/>
                      <a:pt x="1745" y="2024"/>
                    </a:cubicBezTo>
                    <a:cubicBezTo>
                      <a:pt x="1964" y="2114"/>
                      <a:pt x="2204" y="2231"/>
                      <a:pt x="3011" y="2307"/>
                    </a:cubicBezTo>
                    <a:cubicBezTo>
                      <a:pt x="3125" y="2318"/>
                      <a:pt x="3239" y="2324"/>
                      <a:pt x="3352" y="2324"/>
                    </a:cubicBezTo>
                    <a:cubicBezTo>
                      <a:pt x="3994" y="2324"/>
                      <a:pt x="4593" y="2136"/>
                      <a:pt x="4919" y="1632"/>
                    </a:cubicBezTo>
                    <a:cubicBezTo>
                      <a:pt x="4827" y="1528"/>
                      <a:pt x="4729" y="1427"/>
                      <a:pt x="4626" y="1329"/>
                    </a:cubicBezTo>
                    <a:cubicBezTo>
                      <a:pt x="3863" y="605"/>
                      <a:pt x="2840" y="96"/>
                      <a:pt x="1652" y="12"/>
                    </a:cubicBezTo>
                    <a:cubicBezTo>
                      <a:pt x="1538" y="4"/>
                      <a:pt x="1424"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2" name="Google Shape;7032;p65"/>
              <p:cNvSpPr/>
              <p:nvPr/>
            </p:nvSpPr>
            <p:spPr>
              <a:xfrm>
                <a:off x="1875825" y="2686625"/>
                <a:ext cx="231550" cy="133400"/>
              </a:xfrm>
              <a:custGeom>
                <a:avLst/>
                <a:gdLst/>
                <a:ahLst/>
                <a:cxnLst/>
                <a:rect l="l" t="t" r="r" b="b"/>
                <a:pathLst>
                  <a:path w="9262" h="5336" extrusionOk="0">
                    <a:moveTo>
                      <a:pt x="390" y="1"/>
                    </a:moveTo>
                    <a:lnTo>
                      <a:pt x="390" y="1"/>
                    </a:lnTo>
                    <a:cubicBezTo>
                      <a:pt x="0" y="1247"/>
                      <a:pt x="417" y="2719"/>
                      <a:pt x="1382" y="3827"/>
                    </a:cubicBezTo>
                    <a:cubicBezTo>
                      <a:pt x="1709" y="3336"/>
                      <a:pt x="2295" y="3151"/>
                      <a:pt x="2924" y="3151"/>
                    </a:cubicBezTo>
                    <a:cubicBezTo>
                      <a:pt x="3047" y="3151"/>
                      <a:pt x="3172" y="3158"/>
                      <a:pt x="3297" y="3171"/>
                    </a:cubicBezTo>
                    <a:cubicBezTo>
                      <a:pt x="4103" y="3257"/>
                      <a:pt x="4343" y="3377"/>
                      <a:pt x="4561" y="3468"/>
                    </a:cubicBezTo>
                    <a:cubicBezTo>
                      <a:pt x="5080" y="3687"/>
                      <a:pt x="5673" y="4035"/>
                      <a:pt x="6008" y="4492"/>
                    </a:cubicBezTo>
                    <a:cubicBezTo>
                      <a:pt x="6079" y="4590"/>
                      <a:pt x="6138" y="4696"/>
                      <a:pt x="6184" y="4810"/>
                    </a:cubicBezTo>
                    <a:cubicBezTo>
                      <a:pt x="6251" y="4977"/>
                      <a:pt x="6286" y="5155"/>
                      <a:pt x="6285" y="5336"/>
                    </a:cubicBezTo>
                    <a:cubicBezTo>
                      <a:pt x="7673" y="4976"/>
                      <a:pt x="8877" y="4040"/>
                      <a:pt x="9261" y="2742"/>
                    </a:cubicBezTo>
                    <a:cubicBezTo>
                      <a:pt x="9031" y="2611"/>
                      <a:pt x="8784" y="2554"/>
                      <a:pt x="8525" y="2554"/>
                    </a:cubicBezTo>
                    <a:cubicBezTo>
                      <a:pt x="8437" y="2554"/>
                      <a:pt x="8349" y="2560"/>
                      <a:pt x="8259" y="2573"/>
                    </a:cubicBezTo>
                    <a:cubicBezTo>
                      <a:pt x="7509" y="2678"/>
                      <a:pt x="7450" y="2923"/>
                      <a:pt x="6950" y="3026"/>
                    </a:cubicBezTo>
                    <a:cubicBezTo>
                      <a:pt x="6893" y="3038"/>
                      <a:pt x="6838" y="3043"/>
                      <a:pt x="6784" y="3043"/>
                    </a:cubicBezTo>
                    <a:cubicBezTo>
                      <a:pt x="6476" y="3043"/>
                      <a:pt x="6224" y="2851"/>
                      <a:pt x="6147" y="2479"/>
                    </a:cubicBezTo>
                    <a:cubicBezTo>
                      <a:pt x="5997" y="1745"/>
                      <a:pt x="5415" y="927"/>
                      <a:pt x="4591" y="880"/>
                    </a:cubicBezTo>
                    <a:cubicBezTo>
                      <a:pt x="4579" y="880"/>
                      <a:pt x="4566" y="879"/>
                      <a:pt x="4554" y="879"/>
                    </a:cubicBezTo>
                    <a:cubicBezTo>
                      <a:pt x="3938" y="879"/>
                      <a:pt x="3187" y="1721"/>
                      <a:pt x="2569" y="1721"/>
                    </a:cubicBezTo>
                    <a:cubicBezTo>
                      <a:pt x="2371" y="1721"/>
                      <a:pt x="2187" y="1636"/>
                      <a:pt x="2026" y="1409"/>
                    </a:cubicBezTo>
                    <a:cubicBezTo>
                      <a:pt x="1774" y="1054"/>
                      <a:pt x="1708" y="730"/>
                      <a:pt x="1192" y="326"/>
                    </a:cubicBezTo>
                    <a:cubicBezTo>
                      <a:pt x="853" y="61"/>
                      <a:pt x="575" y="13"/>
                      <a:pt x="3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3" name="Google Shape;7033;p65"/>
              <p:cNvSpPr/>
              <p:nvPr/>
            </p:nvSpPr>
            <p:spPr>
              <a:xfrm>
                <a:off x="1885525" y="2655975"/>
                <a:ext cx="225550" cy="106750"/>
              </a:xfrm>
              <a:custGeom>
                <a:avLst/>
                <a:gdLst/>
                <a:ahLst/>
                <a:cxnLst/>
                <a:rect l="l" t="t" r="r" b="b"/>
                <a:pathLst>
                  <a:path w="9022" h="4270" extrusionOk="0">
                    <a:moveTo>
                      <a:pt x="768" y="0"/>
                    </a:moveTo>
                    <a:cubicBezTo>
                      <a:pt x="624" y="128"/>
                      <a:pt x="497" y="272"/>
                      <a:pt x="388" y="432"/>
                    </a:cubicBezTo>
                    <a:cubicBezTo>
                      <a:pt x="219" y="675"/>
                      <a:pt x="90" y="944"/>
                      <a:pt x="0" y="1227"/>
                    </a:cubicBezTo>
                    <a:cubicBezTo>
                      <a:pt x="185" y="1239"/>
                      <a:pt x="463" y="1288"/>
                      <a:pt x="802" y="1552"/>
                    </a:cubicBezTo>
                    <a:cubicBezTo>
                      <a:pt x="1318" y="1956"/>
                      <a:pt x="1384" y="2280"/>
                      <a:pt x="1635" y="2635"/>
                    </a:cubicBezTo>
                    <a:cubicBezTo>
                      <a:pt x="1797" y="2862"/>
                      <a:pt x="1981" y="2947"/>
                      <a:pt x="2179" y="2947"/>
                    </a:cubicBezTo>
                    <a:cubicBezTo>
                      <a:pt x="2797" y="2947"/>
                      <a:pt x="3548" y="2105"/>
                      <a:pt x="4164" y="2105"/>
                    </a:cubicBezTo>
                    <a:cubicBezTo>
                      <a:pt x="4176" y="2105"/>
                      <a:pt x="4188" y="2106"/>
                      <a:pt x="4201" y="2106"/>
                    </a:cubicBezTo>
                    <a:cubicBezTo>
                      <a:pt x="5025" y="2153"/>
                      <a:pt x="5606" y="2970"/>
                      <a:pt x="5757" y="3705"/>
                    </a:cubicBezTo>
                    <a:cubicBezTo>
                      <a:pt x="5834" y="4077"/>
                      <a:pt x="6086" y="4269"/>
                      <a:pt x="6394" y="4269"/>
                    </a:cubicBezTo>
                    <a:cubicBezTo>
                      <a:pt x="6448" y="4269"/>
                      <a:pt x="6503" y="4264"/>
                      <a:pt x="6560" y="4252"/>
                    </a:cubicBezTo>
                    <a:cubicBezTo>
                      <a:pt x="7060" y="4149"/>
                      <a:pt x="7118" y="3904"/>
                      <a:pt x="7869" y="3799"/>
                    </a:cubicBezTo>
                    <a:cubicBezTo>
                      <a:pt x="7959" y="3786"/>
                      <a:pt x="8047" y="3780"/>
                      <a:pt x="8135" y="3780"/>
                    </a:cubicBezTo>
                    <a:cubicBezTo>
                      <a:pt x="8394" y="3780"/>
                      <a:pt x="8641" y="3837"/>
                      <a:pt x="8872" y="3968"/>
                    </a:cubicBezTo>
                    <a:cubicBezTo>
                      <a:pt x="8980" y="3603"/>
                      <a:pt x="9021" y="3221"/>
                      <a:pt x="8994" y="2843"/>
                    </a:cubicBezTo>
                    <a:cubicBezTo>
                      <a:pt x="8986" y="2735"/>
                      <a:pt x="8970" y="2628"/>
                      <a:pt x="8946" y="2523"/>
                    </a:cubicBezTo>
                    <a:cubicBezTo>
                      <a:pt x="8896" y="2531"/>
                      <a:pt x="8846" y="2535"/>
                      <a:pt x="8796" y="2535"/>
                    </a:cubicBezTo>
                    <a:cubicBezTo>
                      <a:pt x="8724" y="2535"/>
                      <a:pt x="8653" y="2527"/>
                      <a:pt x="8583" y="2510"/>
                    </a:cubicBezTo>
                    <a:cubicBezTo>
                      <a:pt x="8190" y="2421"/>
                      <a:pt x="8045" y="2228"/>
                      <a:pt x="7956" y="2140"/>
                    </a:cubicBezTo>
                    <a:cubicBezTo>
                      <a:pt x="7938" y="2123"/>
                      <a:pt x="7927" y="2114"/>
                      <a:pt x="7916" y="2114"/>
                    </a:cubicBezTo>
                    <a:cubicBezTo>
                      <a:pt x="7885" y="2114"/>
                      <a:pt x="7851" y="2179"/>
                      <a:pt x="7651" y="2285"/>
                    </a:cubicBezTo>
                    <a:cubicBezTo>
                      <a:pt x="7540" y="2344"/>
                      <a:pt x="7410" y="2376"/>
                      <a:pt x="7275" y="2376"/>
                    </a:cubicBezTo>
                    <a:cubicBezTo>
                      <a:pt x="6993" y="2376"/>
                      <a:pt x="6690" y="2237"/>
                      <a:pt x="6500" y="1920"/>
                    </a:cubicBezTo>
                    <a:cubicBezTo>
                      <a:pt x="6468" y="1865"/>
                      <a:pt x="6460" y="1834"/>
                      <a:pt x="6434" y="1834"/>
                    </a:cubicBezTo>
                    <a:cubicBezTo>
                      <a:pt x="6424" y="1834"/>
                      <a:pt x="6412" y="1839"/>
                      <a:pt x="6394" y="1848"/>
                    </a:cubicBezTo>
                    <a:cubicBezTo>
                      <a:pt x="6262" y="1917"/>
                      <a:pt x="6097" y="1955"/>
                      <a:pt x="5922" y="1955"/>
                    </a:cubicBezTo>
                    <a:cubicBezTo>
                      <a:pt x="5609" y="1955"/>
                      <a:pt x="5263" y="1833"/>
                      <a:pt x="5012" y="1548"/>
                    </a:cubicBezTo>
                    <a:cubicBezTo>
                      <a:pt x="4973" y="1503"/>
                      <a:pt x="4946" y="1446"/>
                      <a:pt x="4913" y="1396"/>
                    </a:cubicBezTo>
                    <a:cubicBezTo>
                      <a:pt x="4888" y="1358"/>
                      <a:pt x="4884" y="1294"/>
                      <a:pt x="4839" y="1285"/>
                    </a:cubicBezTo>
                    <a:cubicBezTo>
                      <a:pt x="4835" y="1285"/>
                      <a:pt x="4831" y="1284"/>
                      <a:pt x="4827" y="1284"/>
                    </a:cubicBezTo>
                    <a:cubicBezTo>
                      <a:pt x="4767" y="1284"/>
                      <a:pt x="4733" y="1376"/>
                      <a:pt x="4435" y="1430"/>
                    </a:cubicBezTo>
                    <a:cubicBezTo>
                      <a:pt x="4378" y="1440"/>
                      <a:pt x="4320" y="1445"/>
                      <a:pt x="4260" y="1445"/>
                    </a:cubicBezTo>
                    <a:cubicBezTo>
                      <a:pt x="3868" y="1445"/>
                      <a:pt x="3434" y="1227"/>
                      <a:pt x="3247" y="880"/>
                    </a:cubicBezTo>
                    <a:cubicBezTo>
                      <a:pt x="3230" y="849"/>
                      <a:pt x="3220" y="835"/>
                      <a:pt x="3204" y="835"/>
                    </a:cubicBezTo>
                    <a:cubicBezTo>
                      <a:pt x="3193" y="835"/>
                      <a:pt x="3180" y="842"/>
                      <a:pt x="3159" y="853"/>
                    </a:cubicBezTo>
                    <a:cubicBezTo>
                      <a:pt x="3021" y="926"/>
                      <a:pt x="2868" y="965"/>
                      <a:pt x="2714" y="965"/>
                    </a:cubicBezTo>
                    <a:cubicBezTo>
                      <a:pt x="2455" y="965"/>
                      <a:pt x="2196" y="855"/>
                      <a:pt x="2014" y="616"/>
                    </a:cubicBezTo>
                    <a:cubicBezTo>
                      <a:pt x="1813" y="352"/>
                      <a:pt x="1891" y="229"/>
                      <a:pt x="1816" y="229"/>
                    </a:cubicBezTo>
                    <a:cubicBezTo>
                      <a:pt x="1805" y="229"/>
                      <a:pt x="1792" y="231"/>
                      <a:pt x="1775" y="236"/>
                    </a:cubicBezTo>
                    <a:cubicBezTo>
                      <a:pt x="1672" y="264"/>
                      <a:pt x="1573" y="276"/>
                      <a:pt x="1479" y="276"/>
                    </a:cubicBezTo>
                    <a:cubicBezTo>
                      <a:pt x="1186" y="276"/>
                      <a:pt x="938" y="157"/>
                      <a:pt x="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4" name="Google Shape;7034;p65"/>
              <p:cNvSpPr/>
              <p:nvPr/>
            </p:nvSpPr>
            <p:spPr>
              <a:xfrm>
                <a:off x="1893625" y="2569800"/>
                <a:ext cx="228100" cy="149300"/>
              </a:xfrm>
              <a:custGeom>
                <a:avLst/>
                <a:gdLst/>
                <a:ahLst/>
                <a:cxnLst/>
                <a:rect l="l" t="t" r="r" b="b"/>
                <a:pathLst>
                  <a:path w="9124" h="5972" extrusionOk="0">
                    <a:moveTo>
                      <a:pt x="2442" y="0"/>
                    </a:moveTo>
                    <a:cubicBezTo>
                      <a:pt x="1" y="3161"/>
                      <a:pt x="283" y="2801"/>
                      <a:pt x="249" y="2845"/>
                    </a:cubicBezTo>
                    <a:cubicBezTo>
                      <a:pt x="139" y="2988"/>
                      <a:pt x="228" y="3248"/>
                      <a:pt x="446" y="3447"/>
                    </a:cubicBezTo>
                    <a:cubicBezTo>
                      <a:pt x="1000" y="2959"/>
                      <a:pt x="1718" y="2824"/>
                      <a:pt x="2464" y="2824"/>
                    </a:cubicBezTo>
                    <a:cubicBezTo>
                      <a:pt x="2770" y="2824"/>
                      <a:pt x="3081" y="2847"/>
                      <a:pt x="3388" y="2877"/>
                    </a:cubicBezTo>
                    <a:cubicBezTo>
                      <a:pt x="3427" y="2881"/>
                      <a:pt x="3467" y="2886"/>
                      <a:pt x="3505" y="2890"/>
                    </a:cubicBezTo>
                    <a:lnTo>
                      <a:pt x="3527" y="2892"/>
                    </a:lnTo>
                    <a:cubicBezTo>
                      <a:pt x="3559" y="2896"/>
                      <a:pt x="3590" y="2900"/>
                      <a:pt x="3621" y="2904"/>
                    </a:cubicBezTo>
                    <a:lnTo>
                      <a:pt x="3650" y="2908"/>
                    </a:lnTo>
                    <a:lnTo>
                      <a:pt x="3737" y="2920"/>
                    </a:lnTo>
                    <a:lnTo>
                      <a:pt x="3773" y="2925"/>
                    </a:lnTo>
                    <a:cubicBezTo>
                      <a:pt x="3799" y="2928"/>
                      <a:pt x="3826" y="2933"/>
                      <a:pt x="3852" y="2937"/>
                    </a:cubicBezTo>
                    <a:cubicBezTo>
                      <a:pt x="3865" y="2939"/>
                      <a:pt x="3879" y="2941"/>
                      <a:pt x="3892" y="2943"/>
                    </a:cubicBezTo>
                    <a:cubicBezTo>
                      <a:pt x="3917" y="2947"/>
                      <a:pt x="3943" y="2951"/>
                      <a:pt x="3967" y="2955"/>
                    </a:cubicBezTo>
                    <a:lnTo>
                      <a:pt x="4012" y="2963"/>
                    </a:lnTo>
                    <a:cubicBezTo>
                      <a:pt x="4035" y="2968"/>
                      <a:pt x="4059" y="2971"/>
                      <a:pt x="4082" y="2976"/>
                    </a:cubicBezTo>
                    <a:lnTo>
                      <a:pt x="4130" y="2986"/>
                    </a:lnTo>
                    <a:cubicBezTo>
                      <a:pt x="4152" y="2990"/>
                      <a:pt x="4175" y="2994"/>
                      <a:pt x="4197" y="2998"/>
                    </a:cubicBezTo>
                    <a:cubicBezTo>
                      <a:pt x="4213" y="3002"/>
                      <a:pt x="4230" y="3006"/>
                      <a:pt x="4247" y="3009"/>
                    </a:cubicBezTo>
                    <a:cubicBezTo>
                      <a:pt x="4268" y="3013"/>
                      <a:pt x="4289" y="3018"/>
                      <a:pt x="4311" y="3022"/>
                    </a:cubicBezTo>
                    <a:lnTo>
                      <a:pt x="4364" y="3035"/>
                    </a:lnTo>
                    <a:lnTo>
                      <a:pt x="4423" y="3047"/>
                    </a:lnTo>
                    <a:lnTo>
                      <a:pt x="4481" y="3061"/>
                    </a:lnTo>
                    <a:lnTo>
                      <a:pt x="4536" y="3074"/>
                    </a:lnTo>
                    <a:lnTo>
                      <a:pt x="4597" y="3089"/>
                    </a:lnTo>
                    <a:lnTo>
                      <a:pt x="4649" y="3103"/>
                    </a:lnTo>
                    <a:lnTo>
                      <a:pt x="4713" y="3119"/>
                    </a:lnTo>
                    <a:lnTo>
                      <a:pt x="4761" y="3131"/>
                    </a:lnTo>
                    <a:lnTo>
                      <a:pt x="4827" y="3150"/>
                    </a:lnTo>
                    <a:cubicBezTo>
                      <a:pt x="4843" y="3155"/>
                      <a:pt x="4858" y="3158"/>
                      <a:pt x="4873" y="3163"/>
                    </a:cubicBezTo>
                    <a:lnTo>
                      <a:pt x="4942" y="3183"/>
                    </a:lnTo>
                    <a:lnTo>
                      <a:pt x="4985" y="3195"/>
                    </a:lnTo>
                    <a:lnTo>
                      <a:pt x="5056" y="3217"/>
                    </a:lnTo>
                    <a:lnTo>
                      <a:pt x="5095" y="3229"/>
                    </a:lnTo>
                    <a:cubicBezTo>
                      <a:pt x="5120" y="3238"/>
                      <a:pt x="5144" y="3245"/>
                      <a:pt x="5169" y="3253"/>
                    </a:cubicBezTo>
                    <a:lnTo>
                      <a:pt x="5206" y="3265"/>
                    </a:lnTo>
                    <a:cubicBezTo>
                      <a:pt x="5231" y="3273"/>
                      <a:pt x="5256" y="3281"/>
                      <a:pt x="5281" y="3290"/>
                    </a:cubicBezTo>
                    <a:lnTo>
                      <a:pt x="5315" y="3301"/>
                    </a:lnTo>
                    <a:cubicBezTo>
                      <a:pt x="5342" y="3311"/>
                      <a:pt x="5367" y="3320"/>
                      <a:pt x="5393" y="3328"/>
                    </a:cubicBezTo>
                    <a:lnTo>
                      <a:pt x="5425" y="3340"/>
                    </a:lnTo>
                    <a:cubicBezTo>
                      <a:pt x="5451" y="3349"/>
                      <a:pt x="5478" y="3359"/>
                      <a:pt x="5505" y="3368"/>
                    </a:cubicBezTo>
                    <a:lnTo>
                      <a:pt x="5533" y="3379"/>
                    </a:lnTo>
                    <a:cubicBezTo>
                      <a:pt x="5560" y="3390"/>
                      <a:pt x="5588" y="3399"/>
                      <a:pt x="5614" y="3410"/>
                    </a:cubicBezTo>
                    <a:lnTo>
                      <a:pt x="5641" y="3421"/>
                    </a:lnTo>
                    <a:cubicBezTo>
                      <a:pt x="5668" y="3431"/>
                      <a:pt x="5696" y="3442"/>
                      <a:pt x="5724" y="3453"/>
                    </a:cubicBezTo>
                    <a:lnTo>
                      <a:pt x="5749" y="3463"/>
                    </a:lnTo>
                    <a:cubicBezTo>
                      <a:pt x="5777" y="3475"/>
                      <a:pt x="5804" y="3485"/>
                      <a:pt x="5833" y="3497"/>
                    </a:cubicBezTo>
                    <a:lnTo>
                      <a:pt x="5855" y="3507"/>
                    </a:lnTo>
                    <a:cubicBezTo>
                      <a:pt x="5884" y="3519"/>
                      <a:pt x="5913" y="3531"/>
                      <a:pt x="5940" y="3544"/>
                    </a:cubicBezTo>
                    <a:lnTo>
                      <a:pt x="5962" y="3552"/>
                    </a:lnTo>
                    <a:cubicBezTo>
                      <a:pt x="5990" y="3565"/>
                      <a:pt x="6019" y="3578"/>
                      <a:pt x="6048" y="3591"/>
                    </a:cubicBezTo>
                    <a:lnTo>
                      <a:pt x="6068" y="3599"/>
                    </a:lnTo>
                    <a:cubicBezTo>
                      <a:pt x="6097" y="3613"/>
                      <a:pt x="6125" y="3626"/>
                      <a:pt x="6154" y="3640"/>
                    </a:cubicBezTo>
                    <a:lnTo>
                      <a:pt x="6173" y="3648"/>
                    </a:lnTo>
                    <a:cubicBezTo>
                      <a:pt x="6202" y="3662"/>
                      <a:pt x="6231" y="3676"/>
                      <a:pt x="6260" y="3689"/>
                    </a:cubicBezTo>
                    <a:lnTo>
                      <a:pt x="6277" y="3698"/>
                    </a:lnTo>
                    <a:cubicBezTo>
                      <a:pt x="6307" y="3712"/>
                      <a:pt x="6336" y="3727"/>
                      <a:pt x="6365" y="3741"/>
                    </a:cubicBezTo>
                    <a:lnTo>
                      <a:pt x="6382" y="3749"/>
                    </a:lnTo>
                    <a:cubicBezTo>
                      <a:pt x="6411" y="3764"/>
                      <a:pt x="6440" y="3779"/>
                      <a:pt x="6469" y="3794"/>
                    </a:cubicBezTo>
                    <a:lnTo>
                      <a:pt x="6485" y="3802"/>
                    </a:lnTo>
                    <a:cubicBezTo>
                      <a:pt x="6515" y="3817"/>
                      <a:pt x="6543" y="3833"/>
                      <a:pt x="6572" y="3848"/>
                    </a:cubicBezTo>
                    <a:lnTo>
                      <a:pt x="6588" y="3856"/>
                    </a:lnTo>
                    <a:cubicBezTo>
                      <a:pt x="6618" y="3872"/>
                      <a:pt x="6646" y="3887"/>
                      <a:pt x="6675" y="3903"/>
                    </a:cubicBezTo>
                    <a:lnTo>
                      <a:pt x="6691" y="3913"/>
                    </a:lnTo>
                    <a:cubicBezTo>
                      <a:pt x="6720" y="3929"/>
                      <a:pt x="6748" y="3945"/>
                      <a:pt x="6776" y="3961"/>
                    </a:cubicBezTo>
                    <a:lnTo>
                      <a:pt x="6793" y="3970"/>
                    </a:lnTo>
                    <a:cubicBezTo>
                      <a:pt x="6821" y="3986"/>
                      <a:pt x="6849" y="4002"/>
                      <a:pt x="6877" y="4018"/>
                    </a:cubicBezTo>
                    <a:cubicBezTo>
                      <a:pt x="6879" y="4020"/>
                      <a:pt x="6882" y="4021"/>
                      <a:pt x="6886" y="4023"/>
                    </a:cubicBezTo>
                    <a:cubicBezTo>
                      <a:pt x="6904" y="4034"/>
                      <a:pt x="6922" y="4045"/>
                      <a:pt x="6940" y="4055"/>
                    </a:cubicBezTo>
                    <a:cubicBezTo>
                      <a:pt x="7680" y="4497"/>
                      <a:pt x="8423" y="5108"/>
                      <a:pt x="8624" y="5971"/>
                    </a:cubicBezTo>
                    <a:cubicBezTo>
                      <a:pt x="8733" y="5952"/>
                      <a:pt x="8838" y="5910"/>
                      <a:pt x="8932" y="5850"/>
                    </a:cubicBezTo>
                    <a:cubicBezTo>
                      <a:pt x="9053" y="5772"/>
                      <a:pt x="9124" y="5670"/>
                      <a:pt x="9110" y="5513"/>
                    </a:cubicBezTo>
                    <a:cubicBezTo>
                      <a:pt x="9097" y="5347"/>
                      <a:pt x="8915" y="2072"/>
                      <a:pt x="8890" y="1688"/>
                    </a:cubicBezTo>
                    <a:cubicBezTo>
                      <a:pt x="8849" y="1061"/>
                      <a:pt x="8830" y="1088"/>
                      <a:pt x="8757" y="1070"/>
                    </a:cubicBezTo>
                    <a:cubicBezTo>
                      <a:pt x="8658" y="1044"/>
                      <a:pt x="6837" y="480"/>
                      <a:pt x="5295"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5" name="Google Shape;7035;p65"/>
              <p:cNvSpPr/>
              <p:nvPr/>
            </p:nvSpPr>
            <p:spPr>
              <a:xfrm>
                <a:off x="2005650" y="2646275"/>
                <a:ext cx="1450" cy="350"/>
              </a:xfrm>
              <a:custGeom>
                <a:avLst/>
                <a:gdLst/>
                <a:ahLst/>
                <a:cxnLst/>
                <a:rect l="l" t="t" r="r" b="b"/>
                <a:pathLst>
                  <a:path w="58" h="14" extrusionOk="0">
                    <a:moveTo>
                      <a:pt x="1" y="0"/>
                    </a:moveTo>
                    <a:lnTo>
                      <a:pt x="57"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6" name="Google Shape;7036;p65"/>
              <p:cNvSpPr/>
              <p:nvPr/>
            </p:nvSpPr>
            <p:spPr>
              <a:xfrm>
                <a:off x="1981800" y="2642100"/>
                <a:ext cx="2350" cy="300"/>
              </a:xfrm>
              <a:custGeom>
                <a:avLst/>
                <a:gdLst/>
                <a:ahLst/>
                <a:cxnLst/>
                <a:rect l="l" t="t" r="r" b="b"/>
                <a:pathLst>
                  <a:path w="94" h="12" extrusionOk="0">
                    <a:moveTo>
                      <a:pt x="0" y="0"/>
                    </a:moveTo>
                    <a:cubicBezTo>
                      <a:pt x="32" y="4"/>
                      <a:pt x="63" y="8"/>
                      <a:pt x="94" y="12"/>
                    </a:cubicBezTo>
                    <a:cubicBezTo>
                      <a:pt x="63" y="8"/>
                      <a:pt x="32"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7" name="Google Shape;7037;p65"/>
              <p:cNvSpPr/>
              <p:nvPr/>
            </p:nvSpPr>
            <p:spPr>
              <a:xfrm>
                <a:off x="1993900" y="2643875"/>
                <a:ext cx="1825" cy="350"/>
              </a:xfrm>
              <a:custGeom>
                <a:avLst/>
                <a:gdLst/>
                <a:ahLst/>
                <a:cxnLst/>
                <a:rect l="l" t="t" r="r" b="b"/>
                <a:pathLst>
                  <a:path w="73" h="14" extrusionOk="0">
                    <a:moveTo>
                      <a:pt x="1" y="0"/>
                    </a:moveTo>
                    <a:cubicBezTo>
                      <a:pt x="24" y="5"/>
                      <a:pt x="48" y="9"/>
                      <a:pt x="72" y="13"/>
                    </a:cubicBezTo>
                    <a:cubicBezTo>
                      <a:pt x="48" y="9"/>
                      <a:pt x="24" y="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8" name="Google Shape;7038;p65"/>
              <p:cNvSpPr/>
              <p:nvPr/>
            </p:nvSpPr>
            <p:spPr>
              <a:xfrm>
                <a:off x="1984875" y="2642500"/>
                <a:ext cx="2175" cy="300"/>
              </a:xfrm>
              <a:custGeom>
                <a:avLst/>
                <a:gdLst/>
                <a:ahLst/>
                <a:cxnLst/>
                <a:rect l="l" t="t" r="r" b="b"/>
                <a:pathLst>
                  <a:path w="87" h="12" extrusionOk="0">
                    <a:moveTo>
                      <a:pt x="0"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39" name="Google Shape;7039;p65"/>
              <p:cNvSpPr/>
              <p:nvPr/>
            </p:nvSpPr>
            <p:spPr>
              <a:xfrm>
                <a:off x="1978325" y="2641725"/>
                <a:ext cx="2925" cy="325"/>
              </a:xfrm>
              <a:custGeom>
                <a:avLst/>
                <a:gdLst/>
                <a:ahLst/>
                <a:cxnLst/>
                <a:rect l="l" t="t" r="r" b="b"/>
                <a:pathLst>
                  <a:path w="117" h="13" extrusionOk="0">
                    <a:moveTo>
                      <a:pt x="0" y="0"/>
                    </a:moveTo>
                    <a:lnTo>
                      <a:pt x="0" y="0"/>
                    </a:lnTo>
                    <a:cubicBezTo>
                      <a:pt x="39" y="4"/>
                      <a:pt x="78" y="9"/>
                      <a:pt x="117" y="13"/>
                    </a:cubicBezTo>
                    <a:cubicBezTo>
                      <a:pt x="79" y="9"/>
                      <a:pt x="39"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0" name="Google Shape;7040;p65"/>
              <p:cNvSpPr/>
              <p:nvPr/>
            </p:nvSpPr>
            <p:spPr>
              <a:xfrm>
                <a:off x="1990900" y="2643375"/>
                <a:ext cx="1950" cy="325"/>
              </a:xfrm>
              <a:custGeom>
                <a:avLst/>
                <a:gdLst/>
                <a:ahLst/>
                <a:cxnLst/>
                <a:rect l="l" t="t" r="r" b="b"/>
                <a:pathLst>
                  <a:path w="78" h="13" extrusionOk="0">
                    <a:moveTo>
                      <a:pt x="1" y="0"/>
                    </a:moveTo>
                    <a:cubicBezTo>
                      <a:pt x="26" y="4"/>
                      <a:pt x="52" y="9"/>
                      <a:pt x="77" y="13"/>
                    </a:cubicBezTo>
                    <a:cubicBezTo>
                      <a:pt x="52"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1" name="Google Shape;7041;p65"/>
              <p:cNvSpPr/>
              <p:nvPr/>
            </p:nvSpPr>
            <p:spPr>
              <a:xfrm>
                <a:off x="1996850" y="2644400"/>
                <a:ext cx="1700" cy="375"/>
              </a:xfrm>
              <a:custGeom>
                <a:avLst/>
                <a:gdLst/>
                <a:ahLst/>
                <a:cxnLst/>
                <a:rect l="l" t="t" r="r" b="b"/>
                <a:pathLst>
                  <a:path w="68" h="15" extrusionOk="0">
                    <a:moveTo>
                      <a:pt x="1" y="1"/>
                    </a:moveTo>
                    <a:cubicBezTo>
                      <a:pt x="23" y="5"/>
                      <a:pt x="46" y="9"/>
                      <a:pt x="68" y="14"/>
                    </a:cubicBezTo>
                    <a:cubicBezTo>
                      <a:pt x="46" y="9"/>
                      <a:pt x="23"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2" name="Google Shape;7042;p65"/>
              <p:cNvSpPr/>
              <p:nvPr/>
            </p:nvSpPr>
            <p:spPr>
              <a:xfrm>
                <a:off x="1987925" y="2642925"/>
                <a:ext cx="2025" cy="300"/>
              </a:xfrm>
              <a:custGeom>
                <a:avLst/>
                <a:gdLst/>
                <a:ahLst/>
                <a:cxnLst/>
                <a:rect l="l" t="t" r="r" b="b"/>
                <a:pathLst>
                  <a:path w="81" h="12" extrusionOk="0">
                    <a:moveTo>
                      <a:pt x="1" y="0"/>
                    </a:moveTo>
                    <a:lnTo>
                      <a:pt x="1" y="0"/>
                    </a:lnTo>
                    <a:cubicBezTo>
                      <a:pt x="27" y="4"/>
                      <a:pt x="54" y="8"/>
                      <a:pt x="80"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3" name="Google Shape;7043;p65"/>
              <p:cNvSpPr/>
              <p:nvPr/>
            </p:nvSpPr>
            <p:spPr>
              <a:xfrm>
                <a:off x="2002725" y="2645600"/>
                <a:ext cx="1525" cy="375"/>
              </a:xfrm>
              <a:custGeom>
                <a:avLst/>
                <a:gdLst/>
                <a:ahLst/>
                <a:cxnLst/>
                <a:rect l="l" t="t" r="r" b="b"/>
                <a:pathLst>
                  <a:path w="61" h="15" extrusionOk="0">
                    <a:moveTo>
                      <a:pt x="1"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4" name="Google Shape;7044;p65"/>
              <p:cNvSpPr/>
              <p:nvPr/>
            </p:nvSpPr>
            <p:spPr>
              <a:xfrm>
                <a:off x="1999800" y="2644975"/>
                <a:ext cx="1600" cy="375"/>
              </a:xfrm>
              <a:custGeom>
                <a:avLst/>
                <a:gdLst/>
                <a:ahLst/>
                <a:cxnLst/>
                <a:rect l="l" t="t" r="r" b="b"/>
                <a:pathLst>
                  <a:path w="64" h="15" extrusionOk="0">
                    <a:moveTo>
                      <a:pt x="1" y="1"/>
                    </a:moveTo>
                    <a:cubicBezTo>
                      <a:pt x="22" y="5"/>
                      <a:pt x="43" y="9"/>
                      <a:pt x="64" y="15"/>
                    </a:cubicBezTo>
                    <a:cubicBezTo>
                      <a:pt x="43" y="9"/>
                      <a:pt x="22"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5" name="Google Shape;7045;p65"/>
              <p:cNvSpPr/>
              <p:nvPr/>
            </p:nvSpPr>
            <p:spPr>
              <a:xfrm>
                <a:off x="2039450" y="2657175"/>
                <a:ext cx="600" cy="275"/>
              </a:xfrm>
              <a:custGeom>
                <a:avLst/>
                <a:gdLst/>
                <a:ahLst/>
                <a:cxnLst/>
                <a:rect l="l" t="t" r="r" b="b"/>
                <a:pathLst>
                  <a:path w="24" h="11" extrusionOk="0">
                    <a:moveTo>
                      <a:pt x="0" y="1"/>
                    </a:moveTo>
                    <a:lnTo>
                      <a:pt x="23"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6" name="Google Shape;7046;p65"/>
              <p:cNvSpPr/>
              <p:nvPr/>
            </p:nvSpPr>
            <p:spPr>
              <a:xfrm>
                <a:off x="2065550" y="2670200"/>
                <a:ext cx="1575" cy="950"/>
              </a:xfrm>
              <a:custGeom>
                <a:avLst/>
                <a:gdLst/>
                <a:ahLst/>
                <a:cxnLst/>
                <a:rect l="l" t="t" r="r" b="b"/>
                <a:pathLst>
                  <a:path w="63" h="38" extrusionOk="0">
                    <a:moveTo>
                      <a:pt x="0" y="1"/>
                    </a:moveTo>
                    <a:lnTo>
                      <a:pt x="0" y="1"/>
                    </a:lnTo>
                    <a:cubicBezTo>
                      <a:pt x="21" y="13"/>
                      <a:pt x="43" y="25"/>
                      <a:pt x="63" y="37"/>
                    </a:cubicBezTo>
                    <a:cubicBezTo>
                      <a:pt x="45" y="26"/>
                      <a:pt x="27" y="16"/>
                      <a:pt x="9" y="5"/>
                    </a:cubicBezTo>
                    <a:cubicBezTo>
                      <a:pt x="5" y="3"/>
                      <a:pt x="3" y="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7" name="Google Shape;7047;p65"/>
              <p:cNvSpPr/>
              <p:nvPr/>
            </p:nvSpPr>
            <p:spPr>
              <a:xfrm>
                <a:off x="2044825" y="2659500"/>
                <a:ext cx="525" cy="275"/>
              </a:xfrm>
              <a:custGeom>
                <a:avLst/>
                <a:gdLst/>
                <a:ahLst/>
                <a:cxnLst/>
                <a:rect l="l" t="t" r="r" b="b"/>
                <a:pathLst>
                  <a:path w="21" h="11" extrusionOk="0">
                    <a:moveTo>
                      <a:pt x="1" y="0"/>
                    </a:moveTo>
                    <a:lnTo>
                      <a:pt x="20"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8" name="Google Shape;7048;p65"/>
              <p:cNvSpPr/>
              <p:nvPr/>
            </p:nvSpPr>
            <p:spPr>
              <a:xfrm>
                <a:off x="2042150" y="2658325"/>
                <a:ext cx="550" cy="250"/>
              </a:xfrm>
              <a:custGeom>
                <a:avLst/>
                <a:gdLst/>
                <a:ahLst/>
                <a:cxnLst/>
                <a:rect l="l" t="t" r="r" b="b"/>
                <a:pathLst>
                  <a:path w="22" h="10" extrusionOk="0">
                    <a:moveTo>
                      <a:pt x="1" y="1"/>
                    </a:moveTo>
                    <a:lnTo>
                      <a:pt x="22"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49" name="Google Shape;7049;p65"/>
              <p:cNvSpPr/>
              <p:nvPr/>
            </p:nvSpPr>
            <p:spPr>
              <a:xfrm>
                <a:off x="2060500" y="2667325"/>
                <a:ext cx="425" cy="250"/>
              </a:xfrm>
              <a:custGeom>
                <a:avLst/>
                <a:gdLst/>
                <a:ahLst/>
                <a:cxnLst/>
                <a:rect l="l" t="t" r="r" b="b"/>
                <a:pathLst>
                  <a:path w="17"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0" name="Google Shape;7050;p65"/>
              <p:cNvSpPr/>
              <p:nvPr/>
            </p:nvSpPr>
            <p:spPr>
              <a:xfrm>
                <a:off x="2008550" y="2646975"/>
                <a:ext cx="1350" cy="350"/>
              </a:xfrm>
              <a:custGeom>
                <a:avLst/>
                <a:gdLst/>
                <a:ahLst/>
                <a:cxnLst/>
                <a:rect l="l" t="t" r="r" b="b"/>
                <a:pathLst>
                  <a:path w="54" h="14" extrusionOk="0">
                    <a:moveTo>
                      <a:pt x="1" y="1"/>
                    </a:moveTo>
                    <a:lnTo>
                      <a:pt x="54"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1" name="Google Shape;7051;p65"/>
              <p:cNvSpPr/>
              <p:nvPr/>
            </p:nvSpPr>
            <p:spPr>
              <a:xfrm>
                <a:off x="2063050" y="2668750"/>
                <a:ext cx="425" cy="275"/>
              </a:xfrm>
              <a:custGeom>
                <a:avLst/>
                <a:gdLst/>
                <a:ahLst/>
                <a:cxnLst/>
                <a:rect l="l" t="t" r="r" b="b"/>
                <a:pathLst>
                  <a:path w="17" h="11"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2" name="Google Shape;7052;p65"/>
              <p:cNvSpPr/>
              <p:nvPr/>
            </p:nvSpPr>
            <p:spPr>
              <a:xfrm>
                <a:off x="2057950" y="2665925"/>
                <a:ext cx="400" cy="250"/>
              </a:xfrm>
              <a:custGeom>
                <a:avLst/>
                <a:gdLst/>
                <a:ahLst/>
                <a:cxnLst/>
                <a:rect l="l" t="t" r="r" b="b"/>
                <a:pathLst>
                  <a:path w="16"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3" name="Google Shape;7053;p65"/>
              <p:cNvSpPr/>
              <p:nvPr/>
            </p:nvSpPr>
            <p:spPr>
              <a:xfrm>
                <a:off x="2055350" y="266457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4" name="Google Shape;7054;p65"/>
              <p:cNvSpPr/>
              <p:nvPr/>
            </p:nvSpPr>
            <p:spPr>
              <a:xfrm>
                <a:off x="2036725"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5" name="Google Shape;7055;p65"/>
              <p:cNvSpPr/>
              <p:nvPr/>
            </p:nvSpPr>
            <p:spPr>
              <a:xfrm>
                <a:off x="2052750" y="2663275"/>
                <a:ext cx="450" cy="200"/>
              </a:xfrm>
              <a:custGeom>
                <a:avLst/>
                <a:gdLst/>
                <a:ahLst/>
                <a:cxnLst/>
                <a:rect l="l" t="t" r="r" b="b"/>
                <a:pathLst>
                  <a:path w="18" h="8" extrusionOk="0">
                    <a:moveTo>
                      <a:pt x="1" y="0"/>
                    </a:moveTo>
                    <a:lnTo>
                      <a:pt x="18"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6" name="Google Shape;7056;p65"/>
              <p:cNvSpPr/>
              <p:nvPr/>
            </p:nvSpPr>
            <p:spPr>
              <a:xfrm>
                <a:off x="2047500"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7" name="Google Shape;7057;p65"/>
              <p:cNvSpPr/>
              <p:nvPr/>
            </p:nvSpPr>
            <p:spPr>
              <a:xfrm>
                <a:off x="2020000" y="2650150"/>
                <a:ext cx="1050" cy="325"/>
              </a:xfrm>
              <a:custGeom>
                <a:avLst/>
                <a:gdLst/>
                <a:ahLst/>
                <a:cxnLst/>
                <a:rect l="l" t="t" r="r" b="b"/>
                <a:pathLst>
                  <a:path w="42" h="13" extrusionOk="0">
                    <a:moveTo>
                      <a:pt x="1" y="0"/>
                    </a:moveTo>
                    <a:lnTo>
                      <a:pt x="4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8" name="Google Shape;7058;p65"/>
              <p:cNvSpPr/>
              <p:nvPr/>
            </p:nvSpPr>
            <p:spPr>
              <a:xfrm>
                <a:off x="2017200"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59" name="Google Shape;7059;p65"/>
              <p:cNvSpPr/>
              <p:nvPr/>
            </p:nvSpPr>
            <p:spPr>
              <a:xfrm>
                <a:off x="2034000"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0" name="Google Shape;7060;p65"/>
              <p:cNvSpPr/>
              <p:nvPr/>
            </p:nvSpPr>
            <p:spPr>
              <a:xfrm>
                <a:off x="2011450" y="2647700"/>
                <a:ext cx="1250" cy="375"/>
              </a:xfrm>
              <a:custGeom>
                <a:avLst/>
                <a:gdLst/>
                <a:ahLst/>
                <a:cxnLst/>
                <a:rect l="l" t="t" r="r" b="b"/>
                <a:pathLst>
                  <a:path w="50" h="15" extrusionOk="0">
                    <a:moveTo>
                      <a:pt x="1" y="0"/>
                    </a:moveTo>
                    <a:lnTo>
                      <a:pt x="49"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1" name="Google Shape;7061;p65"/>
              <p:cNvSpPr/>
              <p:nvPr/>
            </p:nvSpPr>
            <p:spPr>
              <a:xfrm>
                <a:off x="2014325" y="2648500"/>
                <a:ext cx="1175" cy="350"/>
              </a:xfrm>
              <a:custGeom>
                <a:avLst/>
                <a:gdLst/>
                <a:ahLst/>
                <a:cxnLst/>
                <a:rect l="l" t="t" r="r" b="b"/>
                <a:pathLst>
                  <a:path w="47" h="14" extrusionOk="0">
                    <a:moveTo>
                      <a:pt x="0" y="0"/>
                    </a:moveTo>
                    <a:cubicBezTo>
                      <a:pt x="15" y="5"/>
                      <a:pt x="31" y="9"/>
                      <a:pt x="46" y="13"/>
                    </a:cubicBezTo>
                    <a:cubicBezTo>
                      <a:pt x="31" y="9"/>
                      <a:pt x="15" y="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2" name="Google Shape;7062;p65"/>
              <p:cNvSpPr/>
              <p:nvPr/>
            </p:nvSpPr>
            <p:spPr>
              <a:xfrm>
                <a:off x="2022850" y="2651050"/>
                <a:ext cx="925" cy="325"/>
              </a:xfrm>
              <a:custGeom>
                <a:avLst/>
                <a:gdLst/>
                <a:ahLst/>
                <a:cxnLst/>
                <a:rect l="l" t="t" r="r" b="b"/>
                <a:pathLst>
                  <a:path w="37" h="13" extrusionOk="0">
                    <a:moveTo>
                      <a:pt x="1" y="0"/>
                    </a:moveTo>
                    <a:lnTo>
                      <a:pt x="3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3" name="Google Shape;7063;p65"/>
              <p:cNvSpPr/>
              <p:nvPr/>
            </p:nvSpPr>
            <p:spPr>
              <a:xfrm>
                <a:off x="2028475" y="2652925"/>
                <a:ext cx="775" cy="325"/>
              </a:xfrm>
              <a:custGeom>
                <a:avLst/>
                <a:gdLst/>
                <a:ahLst/>
                <a:cxnLst/>
                <a:rect l="l" t="t" r="r" b="b"/>
                <a:pathLst>
                  <a:path w="31" h="13" extrusionOk="0">
                    <a:moveTo>
                      <a:pt x="0" y="1"/>
                    </a:moveTo>
                    <a:lnTo>
                      <a:pt x="3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4" name="Google Shape;7064;p65"/>
              <p:cNvSpPr/>
              <p:nvPr/>
            </p:nvSpPr>
            <p:spPr>
              <a:xfrm>
                <a:off x="2031225" y="2653950"/>
                <a:ext cx="750" cy="275"/>
              </a:xfrm>
              <a:custGeom>
                <a:avLst/>
                <a:gdLst/>
                <a:ahLst/>
                <a:cxnLst/>
                <a:rect l="l" t="t" r="r" b="b"/>
                <a:pathLst>
                  <a:path w="30" h="11" extrusionOk="0">
                    <a:moveTo>
                      <a:pt x="1" y="0"/>
                    </a:moveTo>
                    <a:lnTo>
                      <a:pt x="29"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5" name="Google Shape;7065;p65"/>
              <p:cNvSpPr/>
              <p:nvPr/>
            </p:nvSpPr>
            <p:spPr>
              <a:xfrm>
                <a:off x="2025675"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6" name="Google Shape;7066;p65"/>
              <p:cNvSpPr/>
              <p:nvPr/>
            </p:nvSpPr>
            <p:spPr>
              <a:xfrm>
                <a:off x="2050125" y="2661975"/>
                <a:ext cx="475" cy="225"/>
              </a:xfrm>
              <a:custGeom>
                <a:avLst/>
                <a:gdLst/>
                <a:ahLst/>
                <a:cxnLst/>
                <a:rect l="l" t="t" r="r" b="b"/>
                <a:pathLst>
                  <a:path w="19" h="9" extrusionOk="0">
                    <a:moveTo>
                      <a:pt x="0" y="0"/>
                    </a:moveTo>
                    <a:lnTo>
                      <a:pt x="19"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7" name="Google Shape;7067;p65"/>
              <p:cNvSpPr/>
              <p:nvPr/>
            </p:nvSpPr>
            <p:spPr>
              <a:xfrm>
                <a:off x="2031950" y="2654200"/>
                <a:ext cx="2075" cy="800"/>
              </a:xfrm>
              <a:custGeom>
                <a:avLst/>
                <a:gdLst/>
                <a:ahLst/>
                <a:cxnLst/>
                <a:rect l="l" t="t" r="r" b="b"/>
                <a:pathLst>
                  <a:path w="83" h="32" extrusionOk="0">
                    <a:moveTo>
                      <a:pt x="0" y="1"/>
                    </a:moveTo>
                    <a:cubicBezTo>
                      <a:pt x="28" y="12"/>
                      <a:pt x="55" y="21"/>
                      <a:pt x="82" y="32"/>
                    </a:cubicBezTo>
                    <a:cubicBezTo>
                      <a:pt x="55" y="21"/>
                      <a:pt x="28"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8" name="Google Shape;7068;p65"/>
              <p:cNvSpPr/>
              <p:nvPr/>
            </p:nvSpPr>
            <p:spPr>
              <a:xfrm>
                <a:off x="2034650" y="2655250"/>
                <a:ext cx="2100" cy="850"/>
              </a:xfrm>
              <a:custGeom>
                <a:avLst/>
                <a:gdLst/>
                <a:ahLst/>
                <a:cxnLst/>
                <a:rect l="l" t="t" r="r" b="b"/>
                <a:pathLst>
                  <a:path w="84" h="34" extrusionOk="0">
                    <a:moveTo>
                      <a:pt x="1" y="0"/>
                    </a:moveTo>
                    <a:cubicBezTo>
                      <a:pt x="28" y="11"/>
                      <a:pt x="56" y="22"/>
                      <a:pt x="84" y="33"/>
                    </a:cubicBezTo>
                    <a:cubicBezTo>
                      <a:pt x="56" y="22"/>
                      <a:pt x="28"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69" name="Google Shape;7069;p65"/>
              <p:cNvSpPr/>
              <p:nvPr/>
            </p:nvSpPr>
            <p:spPr>
              <a:xfrm>
                <a:off x="2037350" y="2656300"/>
                <a:ext cx="2125" cy="875"/>
              </a:xfrm>
              <a:custGeom>
                <a:avLst/>
                <a:gdLst/>
                <a:ahLst/>
                <a:cxnLst/>
                <a:rect l="l" t="t" r="r" b="b"/>
                <a:pathLst>
                  <a:path w="85" h="35" extrusionOk="0">
                    <a:moveTo>
                      <a:pt x="0" y="1"/>
                    </a:moveTo>
                    <a:cubicBezTo>
                      <a:pt x="29" y="13"/>
                      <a:pt x="56" y="24"/>
                      <a:pt x="84" y="35"/>
                    </a:cubicBezTo>
                    <a:cubicBezTo>
                      <a:pt x="56" y="23"/>
                      <a:pt x="29" y="1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0" name="Google Shape;7070;p65"/>
              <p:cNvSpPr/>
              <p:nvPr/>
            </p:nvSpPr>
            <p:spPr>
              <a:xfrm>
                <a:off x="2040025" y="2657425"/>
                <a:ext cx="2150" cy="925"/>
              </a:xfrm>
              <a:custGeom>
                <a:avLst/>
                <a:gdLst/>
                <a:ahLst/>
                <a:cxnLst/>
                <a:rect l="l" t="t" r="r" b="b"/>
                <a:pathLst>
                  <a:path w="86" h="37" extrusionOk="0">
                    <a:moveTo>
                      <a:pt x="0" y="1"/>
                    </a:moveTo>
                    <a:cubicBezTo>
                      <a:pt x="28" y="12"/>
                      <a:pt x="57" y="24"/>
                      <a:pt x="86" y="37"/>
                    </a:cubicBezTo>
                    <a:cubicBezTo>
                      <a:pt x="57" y="24"/>
                      <a:pt x="29"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1" name="Google Shape;7071;p65"/>
              <p:cNvSpPr/>
              <p:nvPr/>
            </p:nvSpPr>
            <p:spPr>
              <a:xfrm>
                <a:off x="2029225" y="2653225"/>
                <a:ext cx="2025" cy="750"/>
              </a:xfrm>
              <a:custGeom>
                <a:avLst/>
                <a:gdLst/>
                <a:ahLst/>
                <a:cxnLst/>
                <a:rect l="l" t="t" r="r" b="b"/>
                <a:pathLst>
                  <a:path w="81" h="30" extrusionOk="0">
                    <a:moveTo>
                      <a:pt x="1" y="1"/>
                    </a:moveTo>
                    <a:cubicBezTo>
                      <a:pt x="27" y="10"/>
                      <a:pt x="54" y="20"/>
                      <a:pt x="81" y="29"/>
                    </a:cubicBezTo>
                    <a:cubicBezTo>
                      <a:pt x="54" y="20"/>
                      <a:pt x="27"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2" name="Google Shape;7072;p65"/>
              <p:cNvSpPr/>
              <p:nvPr/>
            </p:nvSpPr>
            <p:spPr>
              <a:xfrm>
                <a:off x="2018250" y="2649600"/>
                <a:ext cx="1775" cy="575"/>
              </a:xfrm>
              <a:custGeom>
                <a:avLst/>
                <a:gdLst/>
                <a:ahLst/>
                <a:cxnLst/>
                <a:rect l="l" t="t" r="r" b="b"/>
                <a:pathLst>
                  <a:path w="71" h="23" extrusionOk="0">
                    <a:moveTo>
                      <a:pt x="1" y="1"/>
                    </a:moveTo>
                    <a:lnTo>
                      <a:pt x="71"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3" name="Google Shape;7073;p65"/>
              <p:cNvSpPr/>
              <p:nvPr/>
            </p:nvSpPr>
            <p:spPr>
              <a:xfrm>
                <a:off x="2021025"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4" name="Google Shape;7074;p65"/>
              <p:cNvSpPr/>
              <p:nvPr/>
            </p:nvSpPr>
            <p:spPr>
              <a:xfrm>
                <a:off x="2023750" y="2651350"/>
                <a:ext cx="1950" cy="650"/>
              </a:xfrm>
              <a:custGeom>
                <a:avLst/>
                <a:gdLst/>
                <a:ahLst/>
                <a:cxnLst/>
                <a:rect l="l" t="t" r="r" b="b"/>
                <a:pathLst>
                  <a:path w="78" h="26" extrusionOk="0">
                    <a:moveTo>
                      <a:pt x="1" y="0"/>
                    </a:moveTo>
                    <a:cubicBezTo>
                      <a:pt x="26" y="9"/>
                      <a:pt x="52" y="17"/>
                      <a:pt x="77" y="26"/>
                    </a:cubicBezTo>
                    <a:cubicBezTo>
                      <a:pt x="52" y="17"/>
                      <a:pt x="26" y="9"/>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5" name="Google Shape;7075;p65"/>
              <p:cNvSpPr/>
              <p:nvPr/>
            </p:nvSpPr>
            <p:spPr>
              <a:xfrm>
                <a:off x="2026525" y="2652275"/>
                <a:ext cx="1975" cy="675"/>
              </a:xfrm>
              <a:custGeom>
                <a:avLst/>
                <a:gdLst/>
                <a:ahLst/>
                <a:cxnLst/>
                <a:rect l="l" t="t" r="r" b="b"/>
                <a:pathLst>
                  <a:path w="79" h="27" extrusionOk="0">
                    <a:moveTo>
                      <a:pt x="0" y="0"/>
                    </a:moveTo>
                    <a:cubicBezTo>
                      <a:pt x="26" y="9"/>
                      <a:pt x="51" y="18"/>
                      <a:pt x="78" y="27"/>
                    </a:cubicBezTo>
                    <a:cubicBezTo>
                      <a:pt x="51" y="18"/>
                      <a:pt x="27"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6" name="Google Shape;7076;p65"/>
              <p:cNvSpPr/>
              <p:nvPr/>
            </p:nvSpPr>
            <p:spPr>
              <a:xfrm>
                <a:off x="2015475" y="2648825"/>
                <a:ext cx="1750" cy="500"/>
              </a:xfrm>
              <a:custGeom>
                <a:avLst/>
                <a:gdLst/>
                <a:ahLst/>
                <a:cxnLst/>
                <a:rect l="l" t="t" r="r" b="b"/>
                <a:pathLst>
                  <a:path w="70" h="20" extrusionOk="0">
                    <a:moveTo>
                      <a:pt x="0" y="0"/>
                    </a:moveTo>
                    <a:lnTo>
                      <a:pt x="69" y="1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7" name="Google Shape;7077;p65"/>
              <p:cNvSpPr/>
              <p:nvPr/>
            </p:nvSpPr>
            <p:spPr>
              <a:xfrm>
                <a:off x="2060900" y="2667550"/>
                <a:ext cx="2175" cy="1225"/>
              </a:xfrm>
              <a:custGeom>
                <a:avLst/>
                <a:gdLst/>
                <a:ahLst/>
                <a:cxnLst/>
                <a:rect l="l" t="t" r="r" b="b"/>
                <a:pathLst>
                  <a:path w="87" h="49" extrusionOk="0">
                    <a:moveTo>
                      <a:pt x="0" y="1"/>
                    </a:moveTo>
                    <a:cubicBezTo>
                      <a:pt x="29" y="17"/>
                      <a:pt x="57" y="33"/>
                      <a:pt x="86" y="48"/>
                    </a:cubicBezTo>
                    <a:cubicBezTo>
                      <a:pt x="57" y="33"/>
                      <a:pt x="29" y="1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8" name="Google Shape;7078;p65"/>
              <p:cNvSpPr/>
              <p:nvPr/>
            </p:nvSpPr>
            <p:spPr>
              <a:xfrm>
                <a:off x="2050575" y="2662175"/>
                <a:ext cx="2200" cy="1125"/>
              </a:xfrm>
              <a:custGeom>
                <a:avLst/>
                <a:gdLst/>
                <a:ahLst/>
                <a:cxnLst/>
                <a:rect l="l" t="t" r="r" b="b"/>
                <a:pathLst>
                  <a:path w="88" h="45" extrusionOk="0">
                    <a:moveTo>
                      <a:pt x="1" y="1"/>
                    </a:moveTo>
                    <a:cubicBezTo>
                      <a:pt x="29" y="15"/>
                      <a:pt x="59" y="30"/>
                      <a:pt x="88" y="44"/>
                    </a:cubicBezTo>
                    <a:cubicBezTo>
                      <a:pt x="59" y="30"/>
                      <a:pt x="29" y="1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79" name="Google Shape;7079;p65"/>
              <p:cNvSpPr/>
              <p:nvPr/>
            </p:nvSpPr>
            <p:spPr>
              <a:xfrm>
                <a:off x="2053175" y="2663450"/>
                <a:ext cx="2225" cy="1150"/>
              </a:xfrm>
              <a:custGeom>
                <a:avLst/>
                <a:gdLst/>
                <a:ahLst/>
                <a:cxnLst/>
                <a:rect l="l" t="t" r="r" b="b"/>
                <a:pathLst>
                  <a:path w="89" h="46" extrusionOk="0">
                    <a:moveTo>
                      <a:pt x="1" y="1"/>
                    </a:moveTo>
                    <a:cubicBezTo>
                      <a:pt x="29" y="16"/>
                      <a:pt x="59" y="31"/>
                      <a:pt x="89" y="46"/>
                    </a:cubicBezTo>
                    <a:cubicBezTo>
                      <a:pt x="59" y="31"/>
                      <a:pt x="31"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0" name="Google Shape;7080;p65"/>
              <p:cNvSpPr/>
              <p:nvPr/>
            </p:nvSpPr>
            <p:spPr>
              <a:xfrm>
                <a:off x="2058350" y="2666150"/>
                <a:ext cx="2175" cy="1200"/>
              </a:xfrm>
              <a:custGeom>
                <a:avLst/>
                <a:gdLst/>
                <a:ahLst/>
                <a:cxnLst/>
                <a:rect l="l" t="t" r="r" b="b"/>
                <a:pathLst>
                  <a:path w="87" h="48" extrusionOk="0">
                    <a:moveTo>
                      <a:pt x="0" y="0"/>
                    </a:moveTo>
                    <a:cubicBezTo>
                      <a:pt x="29" y="16"/>
                      <a:pt x="57" y="31"/>
                      <a:pt x="86" y="47"/>
                    </a:cubicBezTo>
                    <a:cubicBezTo>
                      <a:pt x="57" y="31"/>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1" name="Google Shape;7081;p65"/>
              <p:cNvSpPr/>
              <p:nvPr/>
            </p:nvSpPr>
            <p:spPr>
              <a:xfrm>
                <a:off x="2042675" y="2658550"/>
                <a:ext cx="2175" cy="975"/>
              </a:xfrm>
              <a:custGeom>
                <a:avLst/>
                <a:gdLst/>
                <a:ahLst/>
                <a:cxnLst/>
                <a:rect l="l" t="t" r="r" b="b"/>
                <a:pathLst>
                  <a:path w="87" h="39" extrusionOk="0">
                    <a:moveTo>
                      <a:pt x="1" y="0"/>
                    </a:moveTo>
                    <a:cubicBezTo>
                      <a:pt x="30" y="13"/>
                      <a:pt x="58" y="26"/>
                      <a:pt x="87" y="38"/>
                    </a:cubicBezTo>
                    <a:cubicBezTo>
                      <a:pt x="58" y="26"/>
                      <a:pt x="30"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2" name="Google Shape;7082;p65"/>
              <p:cNvSpPr/>
              <p:nvPr/>
            </p:nvSpPr>
            <p:spPr>
              <a:xfrm>
                <a:off x="2045325" y="2659750"/>
                <a:ext cx="2200" cy="1000"/>
              </a:xfrm>
              <a:custGeom>
                <a:avLst/>
                <a:gdLst/>
                <a:ahLst/>
                <a:cxnLst/>
                <a:rect l="l" t="t" r="r" b="b"/>
                <a:pathLst>
                  <a:path w="88" h="40" extrusionOk="0">
                    <a:moveTo>
                      <a:pt x="0" y="0"/>
                    </a:moveTo>
                    <a:cubicBezTo>
                      <a:pt x="30" y="13"/>
                      <a:pt x="59" y="26"/>
                      <a:pt x="87" y="39"/>
                    </a:cubicBezTo>
                    <a:cubicBezTo>
                      <a:pt x="59" y="26"/>
                      <a:pt x="30" y="13"/>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3" name="Google Shape;7083;p65"/>
              <p:cNvSpPr/>
              <p:nvPr/>
            </p:nvSpPr>
            <p:spPr>
              <a:xfrm>
                <a:off x="2063450" y="2669000"/>
                <a:ext cx="2125" cy="1225"/>
              </a:xfrm>
              <a:custGeom>
                <a:avLst/>
                <a:gdLst/>
                <a:ahLst/>
                <a:cxnLst/>
                <a:rect l="l" t="t" r="r" b="b"/>
                <a:pathLst>
                  <a:path w="85" h="49" extrusionOk="0">
                    <a:moveTo>
                      <a:pt x="0" y="0"/>
                    </a:moveTo>
                    <a:cubicBezTo>
                      <a:pt x="29" y="16"/>
                      <a:pt x="56" y="32"/>
                      <a:pt x="84" y="49"/>
                    </a:cubicBezTo>
                    <a:cubicBezTo>
                      <a:pt x="56" y="32"/>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4" name="Google Shape;7084;p65"/>
              <p:cNvSpPr/>
              <p:nvPr/>
            </p:nvSpPr>
            <p:spPr>
              <a:xfrm>
                <a:off x="2047950" y="2660950"/>
                <a:ext cx="2200" cy="1075"/>
              </a:xfrm>
              <a:custGeom>
                <a:avLst/>
                <a:gdLst/>
                <a:ahLst/>
                <a:cxnLst/>
                <a:rect l="l" t="t" r="r" b="b"/>
                <a:pathLst>
                  <a:path w="88" h="43" extrusionOk="0">
                    <a:moveTo>
                      <a:pt x="0" y="1"/>
                    </a:moveTo>
                    <a:cubicBezTo>
                      <a:pt x="30" y="15"/>
                      <a:pt x="59" y="29"/>
                      <a:pt x="87" y="42"/>
                    </a:cubicBezTo>
                    <a:cubicBezTo>
                      <a:pt x="59" y="28"/>
                      <a:pt x="30"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5" name="Google Shape;7085;p65"/>
              <p:cNvSpPr/>
              <p:nvPr/>
            </p:nvSpPr>
            <p:spPr>
              <a:xfrm>
                <a:off x="1992825" y="2643675"/>
                <a:ext cx="1100" cy="225"/>
              </a:xfrm>
              <a:custGeom>
                <a:avLst/>
                <a:gdLst/>
                <a:ahLst/>
                <a:cxnLst/>
                <a:rect l="l" t="t" r="r" b="b"/>
                <a:pathLst>
                  <a:path w="44" h="9" extrusionOk="0">
                    <a:moveTo>
                      <a:pt x="0" y="1"/>
                    </a:moveTo>
                    <a:lnTo>
                      <a:pt x="44"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6" name="Google Shape;7086;p65"/>
              <p:cNvSpPr/>
              <p:nvPr/>
            </p:nvSpPr>
            <p:spPr>
              <a:xfrm>
                <a:off x="2012675" y="2648050"/>
                <a:ext cx="1700" cy="475"/>
              </a:xfrm>
              <a:custGeom>
                <a:avLst/>
                <a:gdLst/>
                <a:ahLst/>
                <a:cxnLst/>
                <a:rect l="l" t="t" r="r" b="b"/>
                <a:pathLst>
                  <a:path w="68" h="19" extrusionOk="0">
                    <a:moveTo>
                      <a:pt x="0"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7" name="Google Shape;7087;p65"/>
              <p:cNvSpPr/>
              <p:nvPr/>
            </p:nvSpPr>
            <p:spPr>
              <a:xfrm>
                <a:off x="1995700" y="2644200"/>
                <a:ext cx="1175" cy="225"/>
              </a:xfrm>
              <a:custGeom>
                <a:avLst/>
                <a:gdLst/>
                <a:ahLst/>
                <a:cxnLst/>
                <a:rect l="l" t="t" r="r" b="b"/>
                <a:pathLst>
                  <a:path w="47" h="9" extrusionOk="0">
                    <a:moveTo>
                      <a:pt x="0" y="0"/>
                    </a:moveTo>
                    <a:lnTo>
                      <a:pt x="4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8" name="Google Shape;7088;p65"/>
              <p:cNvSpPr/>
              <p:nvPr/>
            </p:nvSpPr>
            <p:spPr>
              <a:xfrm>
                <a:off x="2001375" y="2645300"/>
                <a:ext cx="1350" cy="325"/>
              </a:xfrm>
              <a:custGeom>
                <a:avLst/>
                <a:gdLst/>
                <a:ahLst/>
                <a:cxnLst/>
                <a:rect l="l" t="t" r="r" b="b"/>
                <a:pathLst>
                  <a:path w="54" h="13" extrusionOk="0">
                    <a:moveTo>
                      <a:pt x="1" y="1"/>
                    </a:moveTo>
                    <a:lnTo>
                      <a:pt x="5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89" name="Google Shape;7089;p65"/>
              <p:cNvSpPr/>
              <p:nvPr/>
            </p:nvSpPr>
            <p:spPr>
              <a:xfrm>
                <a:off x="2004225" y="2645950"/>
                <a:ext cx="1450" cy="350"/>
              </a:xfrm>
              <a:custGeom>
                <a:avLst/>
                <a:gdLst/>
                <a:ahLst/>
                <a:cxnLst/>
                <a:rect l="l" t="t" r="r" b="b"/>
                <a:pathLst>
                  <a:path w="58" h="14" extrusionOk="0">
                    <a:moveTo>
                      <a:pt x="0"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0" name="Google Shape;7090;p65"/>
              <p:cNvSpPr/>
              <p:nvPr/>
            </p:nvSpPr>
            <p:spPr>
              <a:xfrm>
                <a:off x="1998525" y="2644725"/>
                <a:ext cx="1300" cy="275"/>
              </a:xfrm>
              <a:custGeom>
                <a:avLst/>
                <a:gdLst/>
                <a:ahLst/>
                <a:cxnLst/>
                <a:rect l="l" t="t" r="r" b="b"/>
                <a:pathLst>
                  <a:path w="52" h="11" extrusionOk="0">
                    <a:moveTo>
                      <a:pt x="1" y="0"/>
                    </a:moveTo>
                    <a:cubicBezTo>
                      <a:pt x="18" y="4"/>
                      <a:pt x="35" y="8"/>
                      <a:pt x="52" y="11"/>
                    </a:cubicBezTo>
                    <a:cubicBezTo>
                      <a:pt x="35" y="8"/>
                      <a:pt x="18"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1" name="Google Shape;7091;p65"/>
              <p:cNvSpPr/>
              <p:nvPr/>
            </p:nvSpPr>
            <p:spPr>
              <a:xfrm>
                <a:off x="2055775" y="2664800"/>
                <a:ext cx="2200" cy="1150"/>
              </a:xfrm>
              <a:custGeom>
                <a:avLst/>
                <a:gdLst/>
                <a:ahLst/>
                <a:cxnLst/>
                <a:rect l="l" t="t" r="r" b="b"/>
                <a:pathLst>
                  <a:path w="88" h="46" extrusionOk="0">
                    <a:moveTo>
                      <a:pt x="0" y="0"/>
                    </a:moveTo>
                    <a:cubicBezTo>
                      <a:pt x="29" y="15"/>
                      <a:pt x="57" y="31"/>
                      <a:pt x="87" y="46"/>
                    </a:cubicBezTo>
                    <a:cubicBezTo>
                      <a:pt x="58" y="31"/>
                      <a:pt x="29" y="1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2" name="Google Shape;7092;p65"/>
              <p:cNvSpPr/>
              <p:nvPr/>
            </p:nvSpPr>
            <p:spPr>
              <a:xfrm>
                <a:off x="1989925" y="2643200"/>
                <a:ext cx="1025" cy="200"/>
              </a:xfrm>
              <a:custGeom>
                <a:avLst/>
                <a:gdLst/>
                <a:ahLst/>
                <a:cxnLst/>
                <a:rect l="l" t="t" r="r" b="b"/>
                <a:pathLst>
                  <a:path w="41" h="8" extrusionOk="0">
                    <a:moveTo>
                      <a:pt x="0" y="1"/>
                    </a:moveTo>
                    <a:cubicBezTo>
                      <a:pt x="14" y="3"/>
                      <a:pt x="27" y="5"/>
                      <a:pt x="41" y="7"/>
                    </a:cubicBezTo>
                    <a:cubicBezTo>
                      <a:pt x="27" y="5"/>
                      <a:pt x="14" y="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3" name="Google Shape;7093;p65"/>
              <p:cNvSpPr/>
              <p:nvPr/>
            </p:nvSpPr>
            <p:spPr>
              <a:xfrm>
                <a:off x="1981225" y="2642025"/>
                <a:ext cx="600" cy="100"/>
              </a:xfrm>
              <a:custGeom>
                <a:avLst/>
                <a:gdLst/>
                <a:ahLst/>
                <a:cxnLst/>
                <a:rect l="l" t="t" r="r" b="b"/>
                <a:pathLst>
                  <a:path w="24"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4" name="Google Shape;7094;p65"/>
              <p:cNvSpPr/>
              <p:nvPr/>
            </p:nvSpPr>
            <p:spPr>
              <a:xfrm>
                <a:off x="1984125" y="2642375"/>
                <a:ext cx="775" cy="150"/>
              </a:xfrm>
              <a:custGeom>
                <a:avLst/>
                <a:gdLst/>
                <a:ahLst/>
                <a:cxnLst/>
                <a:rect l="l" t="t" r="r" b="b"/>
                <a:pathLst>
                  <a:path w="31" h="6" extrusionOk="0">
                    <a:moveTo>
                      <a:pt x="1" y="1"/>
                    </a:moveTo>
                    <a:lnTo>
                      <a:pt x="30"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5" name="Google Shape;7095;p65"/>
              <p:cNvSpPr/>
              <p:nvPr/>
            </p:nvSpPr>
            <p:spPr>
              <a:xfrm>
                <a:off x="1987025" y="2642775"/>
                <a:ext cx="925" cy="175"/>
              </a:xfrm>
              <a:custGeom>
                <a:avLst/>
                <a:gdLst/>
                <a:ahLst/>
                <a:cxnLst/>
                <a:rect l="l" t="t" r="r" b="b"/>
                <a:pathLst>
                  <a:path w="37" h="7" extrusionOk="0">
                    <a:moveTo>
                      <a:pt x="1" y="1"/>
                    </a:moveTo>
                    <a:lnTo>
                      <a:pt x="37"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6" name="Google Shape;7096;p65"/>
              <p:cNvSpPr/>
              <p:nvPr/>
            </p:nvSpPr>
            <p:spPr>
              <a:xfrm>
                <a:off x="2007075" y="2646600"/>
                <a:ext cx="1500" cy="400"/>
              </a:xfrm>
              <a:custGeom>
                <a:avLst/>
                <a:gdLst/>
                <a:ahLst/>
                <a:cxnLst/>
                <a:rect l="l" t="t" r="r" b="b"/>
                <a:pathLst>
                  <a:path w="60" h="16" extrusionOk="0">
                    <a:moveTo>
                      <a:pt x="0" y="1"/>
                    </a:moveTo>
                    <a:lnTo>
                      <a:pt x="60"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7" name="Google Shape;7097;p65"/>
              <p:cNvSpPr/>
              <p:nvPr/>
            </p:nvSpPr>
            <p:spPr>
              <a:xfrm>
                <a:off x="2009875" y="2647300"/>
                <a:ext cx="1600" cy="425"/>
              </a:xfrm>
              <a:custGeom>
                <a:avLst/>
                <a:gdLst/>
                <a:ahLst/>
                <a:cxnLst/>
                <a:rect l="l" t="t" r="r" b="b"/>
                <a:pathLst>
                  <a:path w="64" h="17" extrusionOk="0">
                    <a:moveTo>
                      <a:pt x="1" y="0"/>
                    </a:moveTo>
                    <a:lnTo>
                      <a:pt x="64"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8" name="Google Shape;7098;p65"/>
              <p:cNvSpPr/>
              <p:nvPr/>
            </p:nvSpPr>
            <p:spPr>
              <a:xfrm>
                <a:off x="1904775" y="2640325"/>
                <a:ext cx="204525" cy="79000"/>
              </a:xfrm>
              <a:custGeom>
                <a:avLst/>
                <a:gdLst/>
                <a:ahLst/>
                <a:cxnLst/>
                <a:rect l="l" t="t" r="r" b="b"/>
                <a:pathLst>
                  <a:path w="8181" h="3160" extrusionOk="0">
                    <a:moveTo>
                      <a:pt x="2019" y="1"/>
                    </a:moveTo>
                    <a:cubicBezTo>
                      <a:pt x="1273" y="1"/>
                      <a:pt x="555" y="136"/>
                      <a:pt x="0" y="624"/>
                    </a:cubicBezTo>
                    <a:cubicBezTo>
                      <a:pt x="170" y="781"/>
                      <a:pt x="418" y="900"/>
                      <a:pt x="711" y="900"/>
                    </a:cubicBezTo>
                    <a:cubicBezTo>
                      <a:pt x="805" y="900"/>
                      <a:pt x="904" y="888"/>
                      <a:pt x="1007" y="860"/>
                    </a:cubicBezTo>
                    <a:cubicBezTo>
                      <a:pt x="1024" y="855"/>
                      <a:pt x="1037" y="853"/>
                      <a:pt x="1047" y="853"/>
                    </a:cubicBezTo>
                    <a:cubicBezTo>
                      <a:pt x="1122" y="853"/>
                      <a:pt x="1044" y="976"/>
                      <a:pt x="1246" y="1240"/>
                    </a:cubicBezTo>
                    <a:cubicBezTo>
                      <a:pt x="1429" y="1479"/>
                      <a:pt x="1687" y="1588"/>
                      <a:pt x="1945" y="1588"/>
                    </a:cubicBezTo>
                    <a:cubicBezTo>
                      <a:pt x="2099" y="1588"/>
                      <a:pt x="2253" y="1549"/>
                      <a:pt x="2391" y="1476"/>
                    </a:cubicBezTo>
                    <a:cubicBezTo>
                      <a:pt x="2412" y="1464"/>
                      <a:pt x="2426" y="1458"/>
                      <a:pt x="2437" y="1458"/>
                    </a:cubicBezTo>
                    <a:cubicBezTo>
                      <a:pt x="2453" y="1458"/>
                      <a:pt x="2462" y="1472"/>
                      <a:pt x="2479" y="1503"/>
                    </a:cubicBezTo>
                    <a:cubicBezTo>
                      <a:pt x="2666" y="1850"/>
                      <a:pt x="3101" y="2069"/>
                      <a:pt x="3493" y="2069"/>
                    </a:cubicBezTo>
                    <a:cubicBezTo>
                      <a:pt x="3552" y="2069"/>
                      <a:pt x="3611" y="2064"/>
                      <a:pt x="3667" y="2054"/>
                    </a:cubicBezTo>
                    <a:cubicBezTo>
                      <a:pt x="3965" y="2000"/>
                      <a:pt x="4000" y="1908"/>
                      <a:pt x="4059" y="1908"/>
                    </a:cubicBezTo>
                    <a:cubicBezTo>
                      <a:pt x="4063" y="1908"/>
                      <a:pt x="4067" y="1909"/>
                      <a:pt x="4071" y="1909"/>
                    </a:cubicBezTo>
                    <a:cubicBezTo>
                      <a:pt x="4117" y="1917"/>
                      <a:pt x="4120" y="1982"/>
                      <a:pt x="4145" y="2020"/>
                    </a:cubicBezTo>
                    <a:cubicBezTo>
                      <a:pt x="4179" y="2070"/>
                      <a:pt x="4205" y="2127"/>
                      <a:pt x="4245" y="2172"/>
                    </a:cubicBezTo>
                    <a:cubicBezTo>
                      <a:pt x="4495" y="2457"/>
                      <a:pt x="4841" y="2579"/>
                      <a:pt x="5154" y="2579"/>
                    </a:cubicBezTo>
                    <a:cubicBezTo>
                      <a:pt x="5330" y="2579"/>
                      <a:pt x="5495" y="2540"/>
                      <a:pt x="5627" y="2471"/>
                    </a:cubicBezTo>
                    <a:cubicBezTo>
                      <a:pt x="5644" y="2462"/>
                      <a:pt x="5656" y="2458"/>
                      <a:pt x="5666" y="2458"/>
                    </a:cubicBezTo>
                    <a:cubicBezTo>
                      <a:pt x="5692" y="2458"/>
                      <a:pt x="5700" y="2489"/>
                      <a:pt x="5734" y="2544"/>
                    </a:cubicBezTo>
                    <a:cubicBezTo>
                      <a:pt x="5922" y="2860"/>
                      <a:pt x="6226" y="3000"/>
                      <a:pt x="6508" y="3000"/>
                    </a:cubicBezTo>
                    <a:cubicBezTo>
                      <a:pt x="6643" y="3000"/>
                      <a:pt x="6773" y="2968"/>
                      <a:pt x="6884" y="2909"/>
                    </a:cubicBezTo>
                    <a:cubicBezTo>
                      <a:pt x="7083" y="2802"/>
                      <a:pt x="7117" y="2738"/>
                      <a:pt x="7148" y="2738"/>
                    </a:cubicBezTo>
                    <a:cubicBezTo>
                      <a:pt x="7159" y="2738"/>
                      <a:pt x="7170" y="2746"/>
                      <a:pt x="7188" y="2764"/>
                    </a:cubicBezTo>
                    <a:cubicBezTo>
                      <a:pt x="7277" y="2852"/>
                      <a:pt x="7422" y="3045"/>
                      <a:pt x="7815" y="3134"/>
                    </a:cubicBezTo>
                    <a:cubicBezTo>
                      <a:pt x="7884" y="3151"/>
                      <a:pt x="7955" y="3159"/>
                      <a:pt x="8026" y="3159"/>
                    </a:cubicBezTo>
                    <a:cubicBezTo>
                      <a:pt x="8078" y="3159"/>
                      <a:pt x="8129" y="3155"/>
                      <a:pt x="8180" y="3146"/>
                    </a:cubicBezTo>
                    <a:cubicBezTo>
                      <a:pt x="7978" y="2285"/>
                      <a:pt x="7234" y="1674"/>
                      <a:pt x="6494" y="1232"/>
                    </a:cubicBezTo>
                    <a:cubicBezTo>
                      <a:pt x="6474" y="1220"/>
                      <a:pt x="6452" y="1208"/>
                      <a:pt x="6431" y="1196"/>
                    </a:cubicBezTo>
                    <a:cubicBezTo>
                      <a:pt x="6403" y="1179"/>
                      <a:pt x="6376" y="1163"/>
                      <a:pt x="6347" y="1147"/>
                    </a:cubicBezTo>
                    <a:lnTo>
                      <a:pt x="6331" y="1137"/>
                    </a:lnTo>
                    <a:cubicBezTo>
                      <a:pt x="6302" y="1122"/>
                      <a:pt x="6274" y="1106"/>
                      <a:pt x="6245" y="1090"/>
                    </a:cubicBezTo>
                    <a:lnTo>
                      <a:pt x="6229" y="1080"/>
                    </a:lnTo>
                    <a:cubicBezTo>
                      <a:pt x="6200" y="1064"/>
                      <a:pt x="6172" y="1049"/>
                      <a:pt x="6143" y="1033"/>
                    </a:cubicBezTo>
                    <a:lnTo>
                      <a:pt x="6127" y="1025"/>
                    </a:lnTo>
                    <a:cubicBezTo>
                      <a:pt x="6098" y="1010"/>
                      <a:pt x="6069" y="994"/>
                      <a:pt x="6040" y="979"/>
                    </a:cubicBezTo>
                    <a:lnTo>
                      <a:pt x="6024" y="971"/>
                    </a:lnTo>
                    <a:cubicBezTo>
                      <a:pt x="5994" y="956"/>
                      <a:pt x="5965" y="941"/>
                      <a:pt x="5937" y="926"/>
                    </a:cubicBezTo>
                    <a:lnTo>
                      <a:pt x="5920" y="918"/>
                    </a:lnTo>
                    <a:cubicBezTo>
                      <a:pt x="5891" y="904"/>
                      <a:pt x="5861" y="889"/>
                      <a:pt x="5833" y="875"/>
                    </a:cubicBezTo>
                    <a:lnTo>
                      <a:pt x="5814" y="866"/>
                    </a:lnTo>
                    <a:cubicBezTo>
                      <a:pt x="5786" y="853"/>
                      <a:pt x="5757" y="839"/>
                      <a:pt x="5727" y="825"/>
                    </a:cubicBezTo>
                    <a:lnTo>
                      <a:pt x="5709" y="816"/>
                    </a:lnTo>
                    <a:cubicBezTo>
                      <a:pt x="5681" y="803"/>
                      <a:pt x="5651" y="790"/>
                      <a:pt x="5622" y="777"/>
                    </a:cubicBezTo>
                    <a:lnTo>
                      <a:pt x="5603" y="767"/>
                    </a:lnTo>
                    <a:cubicBezTo>
                      <a:pt x="5574" y="755"/>
                      <a:pt x="5546" y="742"/>
                      <a:pt x="5517" y="729"/>
                    </a:cubicBezTo>
                    <a:lnTo>
                      <a:pt x="5496" y="721"/>
                    </a:lnTo>
                    <a:cubicBezTo>
                      <a:pt x="5467" y="708"/>
                      <a:pt x="5438" y="696"/>
                      <a:pt x="5410" y="685"/>
                    </a:cubicBezTo>
                    <a:lnTo>
                      <a:pt x="5387" y="675"/>
                    </a:lnTo>
                    <a:cubicBezTo>
                      <a:pt x="5359" y="663"/>
                      <a:pt x="5332" y="652"/>
                      <a:pt x="5303" y="640"/>
                    </a:cubicBezTo>
                    <a:lnTo>
                      <a:pt x="5279" y="630"/>
                    </a:lnTo>
                    <a:cubicBezTo>
                      <a:pt x="5251" y="619"/>
                      <a:pt x="5223" y="608"/>
                      <a:pt x="5196" y="597"/>
                    </a:cubicBezTo>
                    <a:lnTo>
                      <a:pt x="5169" y="587"/>
                    </a:lnTo>
                    <a:cubicBezTo>
                      <a:pt x="5143" y="576"/>
                      <a:pt x="5115" y="567"/>
                      <a:pt x="5087" y="556"/>
                    </a:cubicBezTo>
                    <a:lnTo>
                      <a:pt x="5059" y="545"/>
                    </a:lnTo>
                    <a:cubicBezTo>
                      <a:pt x="5032" y="536"/>
                      <a:pt x="5005" y="526"/>
                      <a:pt x="4979" y="517"/>
                    </a:cubicBezTo>
                    <a:lnTo>
                      <a:pt x="4947" y="505"/>
                    </a:lnTo>
                    <a:cubicBezTo>
                      <a:pt x="4921" y="496"/>
                      <a:pt x="4896" y="487"/>
                      <a:pt x="4869" y="478"/>
                    </a:cubicBezTo>
                    <a:lnTo>
                      <a:pt x="4835" y="468"/>
                    </a:lnTo>
                    <a:cubicBezTo>
                      <a:pt x="4811" y="458"/>
                      <a:pt x="4785" y="451"/>
                      <a:pt x="4760" y="442"/>
                    </a:cubicBezTo>
                    <a:lnTo>
                      <a:pt x="4724" y="430"/>
                    </a:lnTo>
                    <a:cubicBezTo>
                      <a:pt x="4699" y="422"/>
                      <a:pt x="4675" y="415"/>
                      <a:pt x="4650" y="406"/>
                    </a:cubicBezTo>
                    <a:lnTo>
                      <a:pt x="4610" y="394"/>
                    </a:lnTo>
                    <a:lnTo>
                      <a:pt x="4539" y="373"/>
                    </a:lnTo>
                    <a:lnTo>
                      <a:pt x="4496" y="360"/>
                    </a:lnTo>
                    <a:lnTo>
                      <a:pt x="4428" y="340"/>
                    </a:lnTo>
                    <a:cubicBezTo>
                      <a:pt x="4413" y="336"/>
                      <a:pt x="4397" y="332"/>
                      <a:pt x="4382" y="327"/>
                    </a:cubicBezTo>
                    <a:lnTo>
                      <a:pt x="4315" y="309"/>
                    </a:lnTo>
                    <a:lnTo>
                      <a:pt x="4267" y="295"/>
                    </a:lnTo>
                    <a:lnTo>
                      <a:pt x="4204" y="279"/>
                    </a:lnTo>
                    <a:lnTo>
                      <a:pt x="4151" y="266"/>
                    </a:lnTo>
                    <a:lnTo>
                      <a:pt x="4091" y="251"/>
                    </a:lnTo>
                    <a:lnTo>
                      <a:pt x="4035" y="238"/>
                    </a:lnTo>
                    <a:lnTo>
                      <a:pt x="3977" y="224"/>
                    </a:lnTo>
                    <a:lnTo>
                      <a:pt x="3918" y="211"/>
                    </a:lnTo>
                    <a:lnTo>
                      <a:pt x="3865" y="200"/>
                    </a:lnTo>
                    <a:cubicBezTo>
                      <a:pt x="3843" y="194"/>
                      <a:pt x="3823" y="190"/>
                      <a:pt x="3802" y="186"/>
                    </a:cubicBezTo>
                    <a:cubicBezTo>
                      <a:pt x="3785" y="183"/>
                      <a:pt x="3768" y="178"/>
                      <a:pt x="3751" y="175"/>
                    </a:cubicBezTo>
                    <a:cubicBezTo>
                      <a:pt x="3729" y="171"/>
                      <a:pt x="3706" y="167"/>
                      <a:pt x="3685" y="163"/>
                    </a:cubicBezTo>
                    <a:lnTo>
                      <a:pt x="3637" y="153"/>
                    </a:lnTo>
                    <a:cubicBezTo>
                      <a:pt x="3614" y="149"/>
                      <a:pt x="3589" y="144"/>
                      <a:pt x="3566" y="140"/>
                    </a:cubicBezTo>
                    <a:lnTo>
                      <a:pt x="3522" y="133"/>
                    </a:lnTo>
                    <a:cubicBezTo>
                      <a:pt x="3497" y="129"/>
                      <a:pt x="3472" y="124"/>
                      <a:pt x="3447" y="120"/>
                    </a:cubicBezTo>
                    <a:cubicBezTo>
                      <a:pt x="3433" y="118"/>
                      <a:pt x="3420" y="116"/>
                      <a:pt x="3406" y="114"/>
                    </a:cubicBezTo>
                    <a:cubicBezTo>
                      <a:pt x="3380" y="109"/>
                      <a:pt x="3353" y="105"/>
                      <a:pt x="3327" y="102"/>
                    </a:cubicBezTo>
                    <a:lnTo>
                      <a:pt x="3292" y="97"/>
                    </a:lnTo>
                    <a:lnTo>
                      <a:pt x="3205" y="85"/>
                    </a:lnTo>
                    <a:lnTo>
                      <a:pt x="3176" y="81"/>
                    </a:lnTo>
                    <a:cubicBezTo>
                      <a:pt x="3145" y="76"/>
                      <a:pt x="3113" y="73"/>
                      <a:pt x="3082" y="69"/>
                    </a:cubicBezTo>
                    <a:lnTo>
                      <a:pt x="3060" y="67"/>
                    </a:lnTo>
                    <a:cubicBezTo>
                      <a:pt x="3021" y="63"/>
                      <a:pt x="2981" y="58"/>
                      <a:pt x="2943" y="54"/>
                    </a:cubicBezTo>
                    <a:cubicBezTo>
                      <a:pt x="2636" y="23"/>
                      <a:pt x="2326" y="1"/>
                      <a:pt x="2019"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099" name="Google Shape;7099;p65"/>
              <p:cNvSpPr/>
              <p:nvPr/>
            </p:nvSpPr>
            <p:spPr>
              <a:xfrm>
                <a:off x="1902525" y="2782300"/>
                <a:ext cx="130425" cy="107925"/>
              </a:xfrm>
              <a:custGeom>
                <a:avLst/>
                <a:gdLst/>
                <a:ahLst/>
                <a:cxnLst/>
                <a:rect l="l" t="t" r="r" b="b"/>
                <a:pathLst>
                  <a:path w="5217" h="4317" extrusionOk="0">
                    <a:moveTo>
                      <a:pt x="314" y="0"/>
                    </a:moveTo>
                    <a:cubicBezTo>
                      <a:pt x="262" y="79"/>
                      <a:pt x="219" y="162"/>
                      <a:pt x="184" y="248"/>
                    </a:cubicBezTo>
                    <a:cubicBezTo>
                      <a:pt x="1" y="693"/>
                      <a:pt x="196" y="1111"/>
                      <a:pt x="462" y="1484"/>
                    </a:cubicBezTo>
                    <a:cubicBezTo>
                      <a:pt x="730" y="1861"/>
                      <a:pt x="748" y="1691"/>
                      <a:pt x="641" y="1967"/>
                    </a:cubicBezTo>
                    <a:cubicBezTo>
                      <a:pt x="496" y="2413"/>
                      <a:pt x="725" y="2913"/>
                      <a:pt x="1060" y="3246"/>
                    </a:cubicBezTo>
                    <a:cubicBezTo>
                      <a:pt x="1115" y="3301"/>
                      <a:pt x="1180" y="3362"/>
                      <a:pt x="1245" y="3430"/>
                    </a:cubicBezTo>
                    <a:cubicBezTo>
                      <a:pt x="1423" y="3618"/>
                      <a:pt x="1606" y="3864"/>
                      <a:pt x="1620" y="4227"/>
                    </a:cubicBezTo>
                    <a:cubicBezTo>
                      <a:pt x="1621" y="4265"/>
                      <a:pt x="1625" y="4302"/>
                      <a:pt x="1668" y="4314"/>
                    </a:cubicBezTo>
                    <a:cubicBezTo>
                      <a:pt x="1674" y="4315"/>
                      <a:pt x="1679" y="4316"/>
                      <a:pt x="1685" y="4316"/>
                    </a:cubicBezTo>
                    <a:cubicBezTo>
                      <a:pt x="1744" y="4316"/>
                      <a:pt x="1759" y="4205"/>
                      <a:pt x="1924" y="4083"/>
                    </a:cubicBezTo>
                    <a:cubicBezTo>
                      <a:pt x="2517" y="3645"/>
                      <a:pt x="2957" y="3919"/>
                      <a:pt x="3508" y="3435"/>
                    </a:cubicBezTo>
                    <a:cubicBezTo>
                      <a:pt x="3672" y="3292"/>
                      <a:pt x="3794" y="3119"/>
                      <a:pt x="3848" y="2904"/>
                    </a:cubicBezTo>
                    <a:cubicBezTo>
                      <a:pt x="3873" y="2806"/>
                      <a:pt x="3858" y="2765"/>
                      <a:pt x="3898" y="2755"/>
                    </a:cubicBezTo>
                    <a:cubicBezTo>
                      <a:pt x="4129" y="2700"/>
                      <a:pt x="4357" y="2649"/>
                      <a:pt x="4652" y="2475"/>
                    </a:cubicBezTo>
                    <a:cubicBezTo>
                      <a:pt x="5048" y="2246"/>
                      <a:pt x="5213" y="1881"/>
                      <a:pt x="5217" y="1510"/>
                    </a:cubicBezTo>
                    <a:lnTo>
                      <a:pt x="5217" y="1510"/>
                    </a:lnTo>
                    <a:cubicBezTo>
                      <a:pt x="4807" y="1617"/>
                      <a:pt x="4385" y="1671"/>
                      <a:pt x="3962" y="1671"/>
                    </a:cubicBezTo>
                    <a:cubicBezTo>
                      <a:pt x="3829" y="1671"/>
                      <a:pt x="3696" y="1665"/>
                      <a:pt x="3563" y="1655"/>
                    </a:cubicBezTo>
                    <a:cubicBezTo>
                      <a:pt x="2377" y="1558"/>
                      <a:pt x="1359" y="1038"/>
                      <a:pt x="604" y="306"/>
                    </a:cubicBezTo>
                    <a:cubicBezTo>
                      <a:pt x="503" y="208"/>
                      <a:pt x="406" y="107"/>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0" name="Google Shape;7100;p65"/>
              <p:cNvSpPr/>
              <p:nvPr/>
            </p:nvSpPr>
            <p:spPr>
              <a:xfrm>
                <a:off x="1910375" y="2765400"/>
                <a:ext cx="122575" cy="58675"/>
              </a:xfrm>
              <a:custGeom>
                <a:avLst/>
                <a:gdLst/>
                <a:ahLst/>
                <a:cxnLst/>
                <a:rect l="l" t="t" r="r" b="b"/>
                <a:pathLst>
                  <a:path w="4903" h="2347" extrusionOk="0">
                    <a:moveTo>
                      <a:pt x="1539" y="1"/>
                    </a:moveTo>
                    <a:cubicBezTo>
                      <a:pt x="910" y="1"/>
                      <a:pt x="325" y="185"/>
                      <a:pt x="0" y="676"/>
                    </a:cubicBezTo>
                    <a:cubicBezTo>
                      <a:pt x="92" y="782"/>
                      <a:pt x="189" y="884"/>
                      <a:pt x="290" y="982"/>
                    </a:cubicBezTo>
                    <a:cubicBezTo>
                      <a:pt x="1045" y="1714"/>
                      <a:pt x="2063" y="2234"/>
                      <a:pt x="3249" y="2331"/>
                    </a:cubicBezTo>
                    <a:cubicBezTo>
                      <a:pt x="3381" y="2341"/>
                      <a:pt x="3512" y="2346"/>
                      <a:pt x="3643" y="2346"/>
                    </a:cubicBezTo>
                    <a:cubicBezTo>
                      <a:pt x="4068" y="2346"/>
                      <a:pt x="4491" y="2292"/>
                      <a:pt x="4903" y="2185"/>
                    </a:cubicBezTo>
                    <a:cubicBezTo>
                      <a:pt x="4903" y="2004"/>
                      <a:pt x="4869" y="1826"/>
                      <a:pt x="4802" y="1659"/>
                    </a:cubicBezTo>
                    <a:cubicBezTo>
                      <a:pt x="4756" y="1546"/>
                      <a:pt x="4697" y="1439"/>
                      <a:pt x="4625" y="1341"/>
                    </a:cubicBezTo>
                    <a:cubicBezTo>
                      <a:pt x="4291" y="884"/>
                      <a:pt x="3698" y="536"/>
                      <a:pt x="3178" y="318"/>
                    </a:cubicBezTo>
                    <a:cubicBezTo>
                      <a:pt x="2961" y="226"/>
                      <a:pt x="2721" y="106"/>
                      <a:pt x="1915" y="21"/>
                    </a:cubicBezTo>
                    <a:cubicBezTo>
                      <a:pt x="1789" y="8"/>
                      <a:pt x="1663" y="1"/>
                      <a:pt x="15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1" name="Google Shape;7101;p65"/>
              <p:cNvSpPr/>
              <p:nvPr/>
            </p:nvSpPr>
            <p:spPr>
              <a:xfrm>
                <a:off x="2166700" y="2674650"/>
                <a:ext cx="231975" cy="131850"/>
              </a:xfrm>
              <a:custGeom>
                <a:avLst/>
                <a:gdLst/>
                <a:ahLst/>
                <a:cxnLst/>
                <a:rect l="l" t="t" r="r" b="b"/>
                <a:pathLst>
                  <a:path w="9279" h="5274" extrusionOk="0">
                    <a:moveTo>
                      <a:pt x="2951" y="0"/>
                    </a:moveTo>
                    <a:cubicBezTo>
                      <a:pt x="1567" y="375"/>
                      <a:pt x="373" y="1323"/>
                      <a:pt x="1" y="2625"/>
                    </a:cubicBezTo>
                    <a:cubicBezTo>
                      <a:pt x="228" y="2750"/>
                      <a:pt x="469" y="2806"/>
                      <a:pt x="722" y="2806"/>
                    </a:cubicBezTo>
                    <a:cubicBezTo>
                      <a:pt x="815" y="2806"/>
                      <a:pt x="910" y="2799"/>
                      <a:pt x="1006" y="2784"/>
                    </a:cubicBezTo>
                    <a:cubicBezTo>
                      <a:pt x="1755" y="2671"/>
                      <a:pt x="1811" y="2427"/>
                      <a:pt x="2310" y="2317"/>
                    </a:cubicBezTo>
                    <a:cubicBezTo>
                      <a:pt x="2369" y="2304"/>
                      <a:pt x="2427" y="2298"/>
                      <a:pt x="2483" y="2298"/>
                    </a:cubicBezTo>
                    <a:cubicBezTo>
                      <a:pt x="2787" y="2298"/>
                      <a:pt x="3038" y="2487"/>
                      <a:pt x="3118" y="2855"/>
                    </a:cubicBezTo>
                    <a:cubicBezTo>
                      <a:pt x="3277" y="3589"/>
                      <a:pt x="3866" y="4401"/>
                      <a:pt x="4691" y="4439"/>
                    </a:cubicBezTo>
                    <a:cubicBezTo>
                      <a:pt x="4701" y="4440"/>
                      <a:pt x="4711" y="4440"/>
                      <a:pt x="4722" y="4440"/>
                    </a:cubicBezTo>
                    <a:cubicBezTo>
                      <a:pt x="5341" y="4440"/>
                      <a:pt x="6090" y="3577"/>
                      <a:pt x="6711" y="3577"/>
                    </a:cubicBezTo>
                    <a:cubicBezTo>
                      <a:pt x="6906" y="3577"/>
                      <a:pt x="7088" y="3661"/>
                      <a:pt x="7250" y="3884"/>
                    </a:cubicBezTo>
                    <a:cubicBezTo>
                      <a:pt x="7506" y="4236"/>
                      <a:pt x="7576" y="4558"/>
                      <a:pt x="8095" y="4957"/>
                    </a:cubicBezTo>
                    <a:cubicBezTo>
                      <a:pt x="8438" y="5219"/>
                      <a:pt x="8715" y="5264"/>
                      <a:pt x="8900" y="5274"/>
                    </a:cubicBezTo>
                    <a:cubicBezTo>
                      <a:pt x="9279" y="4025"/>
                      <a:pt x="8845" y="2556"/>
                      <a:pt x="7869" y="1458"/>
                    </a:cubicBezTo>
                    <a:cubicBezTo>
                      <a:pt x="7543" y="1962"/>
                      <a:pt x="6944" y="2150"/>
                      <a:pt x="6302" y="2150"/>
                    </a:cubicBezTo>
                    <a:cubicBezTo>
                      <a:pt x="6189" y="2150"/>
                      <a:pt x="6075" y="2144"/>
                      <a:pt x="5961" y="2133"/>
                    </a:cubicBezTo>
                    <a:cubicBezTo>
                      <a:pt x="5154" y="2057"/>
                      <a:pt x="4913" y="1940"/>
                      <a:pt x="4694" y="1850"/>
                    </a:cubicBezTo>
                    <a:cubicBezTo>
                      <a:pt x="4173" y="1637"/>
                      <a:pt x="3576" y="1295"/>
                      <a:pt x="3237" y="841"/>
                    </a:cubicBezTo>
                    <a:cubicBezTo>
                      <a:pt x="3164" y="745"/>
                      <a:pt x="3104" y="638"/>
                      <a:pt x="3058" y="526"/>
                    </a:cubicBezTo>
                    <a:cubicBezTo>
                      <a:pt x="2989" y="360"/>
                      <a:pt x="2953"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2" name="Google Shape;7102;p65"/>
              <p:cNvSpPr/>
              <p:nvPr/>
            </p:nvSpPr>
            <p:spPr>
              <a:xfrm>
                <a:off x="2163175" y="2732075"/>
                <a:ext cx="226050" cy="105300"/>
              </a:xfrm>
              <a:custGeom>
                <a:avLst/>
                <a:gdLst/>
                <a:ahLst/>
                <a:cxnLst/>
                <a:rect l="l" t="t" r="r" b="b"/>
                <a:pathLst>
                  <a:path w="9042" h="4212" extrusionOk="0">
                    <a:moveTo>
                      <a:pt x="2623" y="1"/>
                    </a:moveTo>
                    <a:cubicBezTo>
                      <a:pt x="2567" y="1"/>
                      <a:pt x="2509" y="7"/>
                      <a:pt x="2450" y="20"/>
                    </a:cubicBezTo>
                    <a:cubicBezTo>
                      <a:pt x="1952" y="129"/>
                      <a:pt x="1896" y="374"/>
                      <a:pt x="1147" y="487"/>
                    </a:cubicBezTo>
                    <a:cubicBezTo>
                      <a:pt x="1052" y="501"/>
                      <a:pt x="958" y="509"/>
                      <a:pt x="865" y="509"/>
                    </a:cubicBezTo>
                    <a:cubicBezTo>
                      <a:pt x="612" y="509"/>
                      <a:pt x="370" y="453"/>
                      <a:pt x="142" y="328"/>
                    </a:cubicBezTo>
                    <a:cubicBezTo>
                      <a:pt x="37" y="694"/>
                      <a:pt x="0" y="1076"/>
                      <a:pt x="32" y="1454"/>
                    </a:cubicBezTo>
                    <a:cubicBezTo>
                      <a:pt x="41" y="1562"/>
                      <a:pt x="58" y="1669"/>
                      <a:pt x="83" y="1774"/>
                    </a:cubicBezTo>
                    <a:cubicBezTo>
                      <a:pt x="136" y="1764"/>
                      <a:pt x="190" y="1760"/>
                      <a:pt x="244" y="1760"/>
                    </a:cubicBezTo>
                    <a:cubicBezTo>
                      <a:pt x="312" y="1760"/>
                      <a:pt x="381" y="1767"/>
                      <a:pt x="448" y="1783"/>
                    </a:cubicBezTo>
                    <a:cubicBezTo>
                      <a:pt x="842" y="1868"/>
                      <a:pt x="989" y="2059"/>
                      <a:pt x="1079" y="2146"/>
                    </a:cubicBezTo>
                    <a:cubicBezTo>
                      <a:pt x="1097" y="2164"/>
                      <a:pt x="1108" y="2172"/>
                      <a:pt x="1119" y="2172"/>
                    </a:cubicBezTo>
                    <a:cubicBezTo>
                      <a:pt x="1150" y="2172"/>
                      <a:pt x="1183" y="2108"/>
                      <a:pt x="1382" y="1999"/>
                    </a:cubicBezTo>
                    <a:cubicBezTo>
                      <a:pt x="1495" y="1937"/>
                      <a:pt x="1627" y="1903"/>
                      <a:pt x="1765" y="1903"/>
                    </a:cubicBezTo>
                    <a:cubicBezTo>
                      <a:pt x="2045" y="1903"/>
                      <a:pt x="2346" y="2040"/>
                      <a:pt x="2536" y="2352"/>
                    </a:cubicBezTo>
                    <a:cubicBezTo>
                      <a:pt x="2570" y="2406"/>
                      <a:pt x="2578" y="2437"/>
                      <a:pt x="2603" y="2437"/>
                    </a:cubicBezTo>
                    <a:cubicBezTo>
                      <a:pt x="2613" y="2437"/>
                      <a:pt x="2625" y="2432"/>
                      <a:pt x="2642" y="2423"/>
                    </a:cubicBezTo>
                    <a:cubicBezTo>
                      <a:pt x="2776" y="2351"/>
                      <a:pt x="2945" y="2310"/>
                      <a:pt x="3125" y="2310"/>
                    </a:cubicBezTo>
                    <a:cubicBezTo>
                      <a:pt x="3435" y="2310"/>
                      <a:pt x="3777" y="2429"/>
                      <a:pt x="4027" y="2708"/>
                    </a:cubicBezTo>
                    <a:cubicBezTo>
                      <a:pt x="4067" y="2752"/>
                      <a:pt x="4093" y="2809"/>
                      <a:pt x="4128" y="2859"/>
                    </a:cubicBezTo>
                    <a:cubicBezTo>
                      <a:pt x="4154" y="2896"/>
                      <a:pt x="4157" y="2961"/>
                      <a:pt x="4204" y="2968"/>
                    </a:cubicBezTo>
                    <a:cubicBezTo>
                      <a:pt x="4208" y="2969"/>
                      <a:pt x="4212" y="2969"/>
                      <a:pt x="4215" y="2969"/>
                    </a:cubicBezTo>
                    <a:cubicBezTo>
                      <a:pt x="4275" y="2969"/>
                      <a:pt x="4309" y="2877"/>
                      <a:pt x="4606" y="2819"/>
                    </a:cubicBezTo>
                    <a:cubicBezTo>
                      <a:pt x="4665" y="2808"/>
                      <a:pt x="4727" y="2802"/>
                      <a:pt x="4791" y="2802"/>
                    </a:cubicBezTo>
                    <a:cubicBezTo>
                      <a:pt x="5180" y="2802"/>
                      <a:pt x="5611" y="3015"/>
                      <a:pt x="5800" y="3357"/>
                    </a:cubicBezTo>
                    <a:cubicBezTo>
                      <a:pt x="5817" y="3389"/>
                      <a:pt x="5826" y="3402"/>
                      <a:pt x="5842" y="3402"/>
                    </a:cubicBezTo>
                    <a:cubicBezTo>
                      <a:pt x="5853" y="3402"/>
                      <a:pt x="5867" y="3396"/>
                      <a:pt x="5888" y="3384"/>
                    </a:cubicBezTo>
                    <a:cubicBezTo>
                      <a:pt x="6027" y="3308"/>
                      <a:pt x="6184" y="3268"/>
                      <a:pt x="6341" y="3268"/>
                    </a:cubicBezTo>
                    <a:cubicBezTo>
                      <a:pt x="6597" y="3268"/>
                      <a:pt x="6853" y="3375"/>
                      <a:pt x="7035" y="3608"/>
                    </a:cubicBezTo>
                    <a:cubicBezTo>
                      <a:pt x="7238" y="3870"/>
                      <a:pt x="7163" y="3994"/>
                      <a:pt x="7237" y="3994"/>
                    </a:cubicBezTo>
                    <a:cubicBezTo>
                      <a:pt x="7247" y="3994"/>
                      <a:pt x="7260" y="3992"/>
                      <a:pt x="7277" y="3987"/>
                    </a:cubicBezTo>
                    <a:cubicBezTo>
                      <a:pt x="7384" y="3956"/>
                      <a:pt x="7487" y="3943"/>
                      <a:pt x="7585" y="3943"/>
                    </a:cubicBezTo>
                    <a:cubicBezTo>
                      <a:pt x="7872" y="3943"/>
                      <a:pt x="8117" y="4059"/>
                      <a:pt x="8286" y="4211"/>
                    </a:cubicBezTo>
                    <a:cubicBezTo>
                      <a:pt x="8429" y="4082"/>
                      <a:pt x="8555" y="3937"/>
                      <a:pt x="8662" y="3776"/>
                    </a:cubicBezTo>
                    <a:cubicBezTo>
                      <a:pt x="8828" y="3531"/>
                      <a:pt x="8955" y="3261"/>
                      <a:pt x="9041" y="2977"/>
                    </a:cubicBezTo>
                    <a:cubicBezTo>
                      <a:pt x="8856" y="2967"/>
                      <a:pt x="8579" y="2922"/>
                      <a:pt x="8236" y="2660"/>
                    </a:cubicBezTo>
                    <a:cubicBezTo>
                      <a:pt x="7717" y="2261"/>
                      <a:pt x="7647" y="1938"/>
                      <a:pt x="7391" y="1587"/>
                    </a:cubicBezTo>
                    <a:cubicBezTo>
                      <a:pt x="7229" y="1364"/>
                      <a:pt x="7046" y="1280"/>
                      <a:pt x="6851" y="1280"/>
                    </a:cubicBezTo>
                    <a:cubicBezTo>
                      <a:pt x="6230" y="1280"/>
                      <a:pt x="5482" y="2142"/>
                      <a:pt x="4863" y="2142"/>
                    </a:cubicBezTo>
                    <a:cubicBezTo>
                      <a:pt x="4852" y="2142"/>
                      <a:pt x="4842" y="2142"/>
                      <a:pt x="4832" y="2141"/>
                    </a:cubicBezTo>
                    <a:cubicBezTo>
                      <a:pt x="4007" y="2103"/>
                      <a:pt x="3418" y="1292"/>
                      <a:pt x="3259" y="558"/>
                    </a:cubicBezTo>
                    <a:cubicBezTo>
                      <a:pt x="3179" y="190"/>
                      <a:pt x="2928" y="1"/>
                      <a:pt x="2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3" name="Google Shape;7103;p65"/>
              <p:cNvSpPr/>
              <p:nvPr/>
            </p:nvSpPr>
            <p:spPr>
              <a:xfrm>
                <a:off x="2152850" y="2776425"/>
                <a:ext cx="228775" cy="147850"/>
              </a:xfrm>
              <a:custGeom>
                <a:avLst/>
                <a:gdLst/>
                <a:ahLst/>
                <a:cxnLst/>
                <a:rect l="l" t="t" r="r" b="b"/>
                <a:pathLst>
                  <a:path w="9151" h="5914" extrusionOk="0">
                    <a:moveTo>
                      <a:pt x="497" y="0"/>
                    </a:moveTo>
                    <a:cubicBezTo>
                      <a:pt x="389" y="22"/>
                      <a:pt x="283" y="64"/>
                      <a:pt x="191" y="126"/>
                    </a:cubicBezTo>
                    <a:cubicBezTo>
                      <a:pt x="70" y="203"/>
                      <a:pt x="1" y="307"/>
                      <a:pt x="15" y="465"/>
                    </a:cubicBezTo>
                    <a:cubicBezTo>
                      <a:pt x="31" y="630"/>
                      <a:pt x="246" y="3903"/>
                      <a:pt x="275" y="4287"/>
                    </a:cubicBezTo>
                    <a:cubicBezTo>
                      <a:pt x="323" y="4913"/>
                      <a:pt x="342" y="4887"/>
                      <a:pt x="415" y="4904"/>
                    </a:cubicBezTo>
                    <a:cubicBezTo>
                      <a:pt x="513" y="4927"/>
                      <a:pt x="2281" y="5455"/>
                      <a:pt x="3810" y="5914"/>
                    </a:cubicBezTo>
                    <a:lnTo>
                      <a:pt x="6737" y="5914"/>
                    </a:lnTo>
                    <a:cubicBezTo>
                      <a:pt x="9150" y="2720"/>
                      <a:pt x="8871" y="3085"/>
                      <a:pt x="8905" y="3040"/>
                    </a:cubicBezTo>
                    <a:cubicBezTo>
                      <a:pt x="9012" y="2894"/>
                      <a:pt x="8919" y="2635"/>
                      <a:pt x="8699" y="2437"/>
                    </a:cubicBezTo>
                    <a:cubicBezTo>
                      <a:pt x="8134" y="2945"/>
                      <a:pt x="7392" y="3082"/>
                      <a:pt x="6622" y="3082"/>
                    </a:cubicBezTo>
                    <a:cubicBezTo>
                      <a:pt x="6337" y="3082"/>
                      <a:pt x="6048" y="3063"/>
                      <a:pt x="5763" y="3038"/>
                    </a:cubicBezTo>
                    <a:cubicBezTo>
                      <a:pt x="5725" y="3035"/>
                      <a:pt x="5685" y="3030"/>
                      <a:pt x="5647" y="3027"/>
                    </a:cubicBezTo>
                    <a:lnTo>
                      <a:pt x="5624" y="3024"/>
                    </a:lnTo>
                    <a:cubicBezTo>
                      <a:pt x="5593" y="3021"/>
                      <a:pt x="5561" y="3018"/>
                      <a:pt x="5530" y="3013"/>
                    </a:cubicBezTo>
                    <a:lnTo>
                      <a:pt x="5499" y="3010"/>
                    </a:lnTo>
                    <a:cubicBezTo>
                      <a:pt x="5471" y="3007"/>
                      <a:pt x="5443" y="3003"/>
                      <a:pt x="5414" y="3000"/>
                    </a:cubicBezTo>
                    <a:lnTo>
                      <a:pt x="5377" y="2994"/>
                    </a:lnTo>
                    <a:cubicBezTo>
                      <a:pt x="5350" y="2991"/>
                      <a:pt x="5324" y="2987"/>
                      <a:pt x="5298" y="2984"/>
                    </a:cubicBezTo>
                    <a:lnTo>
                      <a:pt x="5257" y="2977"/>
                    </a:lnTo>
                    <a:lnTo>
                      <a:pt x="5184" y="2966"/>
                    </a:lnTo>
                    <a:lnTo>
                      <a:pt x="5138" y="2958"/>
                    </a:lnTo>
                    <a:cubicBezTo>
                      <a:pt x="5114" y="2955"/>
                      <a:pt x="5091" y="2951"/>
                      <a:pt x="5069" y="2946"/>
                    </a:cubicBezTo>
                    <a:cubicBezTo>
                      <a:pt x="5052" y="2944"/>
                      <a:pt x="5035" y="2941"/>
                      <a:pt x="5019" y="2938"/>
                    </a:cubicBezTo>
                    <a:lnTo>
                      <a:pt x="4954" y="2926"/>
                    </a:lnTo>
                    <a:cubicBezTo>
                      <a:pt x="4936" y="2923"/>
                      <a:pt x="4919" y="2920"/>
                      <a:pt x="4901" y="2916"/>
                    </a:cubicBezTo>
                    <a:cubicBezTo>
                      <a:pt x="4881" y="2912"/>
                      <a:pt x="4860" y="2908"/>
                      <a:pt x="4840" y="2904"/>
                    </a:cubicBezTo>
                    <a:lnTo>
                      <a:pt x="4783" y="2892"/>
                    </a:lnTo>
                    <a:lnTo>
                      <a:pt x="4725" y="2880"/>
                    </a:lnTo>
                    <a:lnTo>
                      <a:pt x="4666" y="2867"/>
                    </a:lnTo>
                    <a:lnTo>
                      <a:pt x="4613" y="2855"/>
                    </a:lnTo>
                    <a:lnTo>
                      <a:pt x="4550" y="2840"/>
                    </a:lnTo>
                    <a:cubicBezTo>
                      <a:pt x="4533" y="2836"/>
                      <a:pt x="4517" y="2833"/>
                      <a:pt x="4500" y="2828"/>
                    </a:cubicBezTo>
                    <a:cubicBezTo>
                      <a:pt x="4478" y="2823"/>
                      <a:pt x="4456" y="2818"/>
                      <a:pt x="4434" y="2812"/>
                    </a:cubicBezTo>
                    <a:lnTo>
                      <a:pt x="4387" y="2800"/>
                    </a:lnTo>
                    <a:lnTo>
                      <a:pt x="4319" y="2782"/>
                    </a:lnTo>
                    <a:lnTo>
                      <a:pt x="4276" y="2770"/>
                    </a:lnTo>
                    <a:lnTo>
                      <a:pt x="4204" y="2751"/>
                    </a:lnTo>
                    <a:lnTo>
                      <a:pt x="4165" y="2739"/>
                    </a:lnTo>
                    <a:cubicBezTo>
                      <a:pt x="4139" y="2732"/>
                      <a:pt x="4115" y="2725"/>
                      <a:pt x="4092" y="2718"/>
                    </a:cubicBezTo>
                    <a:lnTo>
                      <a:pt x="4053" y="2706"/>
                    </a:lnTo>
                    <a:lnTo>
                      <a:pt x="3978" y="2683"/>
                    </a:lnTo>
                    <a:lnTo>
                      <a:pt x="3943" y="2672"/>
                    </a:lnTo>
                    <a:cubicBezTo>
                      <a:pt x="3916" y="2664"/>
                      <a:pt x="3891" y="2655"/>
                      <a:pt x="3865" y="2647"/>
                    </a:cubicBezTo>
                    <a:lnTo>
                      <a:pt x="3833" y="2637"/>
                    </a:lnTo>
                    <a:cubicBezTo>
                      <a:pt x="3807" y="2627"/>
                      <a:pt x="3780" y="2619"/>
                      <a:pt x="3754" y="2610"/>
                    </a:cubicBezTo>
                    <a:lnTo>
                      <a:pt x="3724" y="2600"/>
                    </a:lnTo>
                    <a:cubicBezTo>
                      <a:pt x="3696" y="2590"/>
                      <a:pt x="3670" y="2581"/>
                      <a:pt x="3642" y="2571"/>
                    </a:cubicBezTo>
                    <a:lnTo>
                      <a:pt x="3615" y="2562"/>
                    </a:lnTo>
                    <a:cubicBezTo>
                      <a:pt x="3588" y="2551"/>
                      <a:pt x="3560" y="2541"/>
                      <a:pt x="3532" y="2531"/>
                    </a:cubicBezTo>
                    <a:lnTo>
                      <a:pt x="3507" y="2521"/>
                    </a:lnTo>
                    <a:cubicBezTo>
                      <a:pt x="3478" y="2510"/>
                      <a:pt x="3451" y="2500"/>
                      <a:pt x="3422" y="2488"/>
                    </a:cubicBezTo>
                    <a:lnTo>
                      <a:pt x="3398" y="2480"/>
                    </a:lnTo>
                    <a:cubicBezTo>
                      <a:pt x="3370" y="2468"/>
                      <a:pt x="3341" y="2457"/>
                      <a:pt x="3313" y="2446"/>
                    </a:cubicBezTo>
                    <a:lnTo>
                      <a:pt x="3291" y="2437"/>
                    </a:lnTo>
                    <a:cubicBezTo>
                      <a:pt x="3262" y="2424"/>
                      <a:pt x="3234" y="2413"/>
                      <a:pt x="3205" y="2401"/>
                    </a:cubicBezTo>
                    <a:lnTo>
                      <a:pt x="3185" y="2392"/>
                    </a:lnTo>
                    <a:cubicBezTo>
                      <a:pt x="3155" y="2380"/>
                      <a:pt x="3126" y="2367"/>
                      <a:pt x="3097" y="2354"/>
                    </a:cubicBezTo>
                    <a:lnTo>
                      <a:pt x="3078" y="2347"/>
                    </a:lnTo>
                    <a:cubicBezTo>
                      <a:pt x="3049" y="2333"/>
                      <a:pt x="3019" y="2320"/>
                      <a:pt x="2990" y="2306"/>
                    </a:cubicBezTo>
                    <a:lnTo>
                      <a:pt x="2972" y="2299"/>
                    </a:lnTo>
                    <a:cubicBezTo>
                      <a:pt x="2942" y="2285"/>
                      <a:pt x="2914" y="2271"/>
                      <a:pt x="2884" y="2257"/>
                    </a:cubicBezTo>
                    <a:lnTo>
                      <a:pt x="2867" y="2250"/>
                    </a:lnTo>
                    <a:cubicBezTo>
                      <a:pt x="2837" y="2236"/>
                      <a:pt x="2808" y="2221"/>
                      <a:pt x="2779" y="2207"/>
                    </a:cubicBezTo>
                    <a:lnTo>
                      <a:pt x="2763" y="2199"/>
                    </a:lnTo>
                    <a:cubicBezTo>
                      <a:pt x="2733" y="2185"/>
                      <a:pt x="2703" y="2170"/>
                      <a:pt x="2674" y="2155"/>
                    </a:cubicBezTo>
                    <a:lnTo>
                      <a:pt x="2659" y="2148"/>
                    </a:lnTo>
                    <a:cubicBezTo>
                      <a:pt x="2629" y="2133"/>
                      <a:pt x="2600" y="2118"/>
                      <a:pt x="2570" y="2102"/>
                    </a:cubicBezTo>
                    <a:lnTo>
                      <a:pt x="2554" y="2094"/>
                    </a:lnTo>
                    <a:cubicBezTo>
                      <a:pt x="2526" y="2079"/>
                      <a:pt x="2497" y="2064"/>
                      <a:pt x="2467" y="2048"/>
                    </a:cubicBezTo>
                    <a:lnTo>
                      <a:pt x="2451" y="2040"/>
                    </a:lnTo>
                    <a:cubicBezTo>
                      <a:pt x="2422" y="2024"/>
                      <a:pt x="2394" y="2009"/>
                      <a:pt x="2365" y="1993"/>
                    </a:cubicBezTo>
                    <a:lnTo>
                      <a:pt x="2349" y="1983"/>
                    </a:lnTo>
                    <a:cubicBezTo>
                      <a:pt x="2320" y="1967"/>
                      <a:pt x="2293" y="1951"/>
                      <a:pt x="2264" y="1935"/>
                    </a:cubicBezTo>
                    <a:lnTo>
                      <a:pt x="2256" y="1931"/>
                    </a:lnTo>
                    <a:cubicBezTo>
                      <a:pt x="2237" y="1920"/>
                      <a:pt x="2219" y="1910"/>
                      <a:pt x="2201" y="1899"/>
                    </a:cubicBezTo>
                    <a:cubicBezTo>
                      <a:pt x="1457" y="1464"/>
                      <a:pt x="707"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4" name="Google Shape;7104;p65"/>
              <p:cNvSpPr/>
              <p:nvPr/>
            </p:nvSpPr>
            <p:spPr>
              <a:xfrm>
                <a:off x="2219250" y="2830100"/>
                <a:ext cx="425" cy="225"/>
              </a:xfrm>
              <a:custGeom>
                <a:avLst/>
                <a:gdLst/>
                <a:ahLst/>
                <a:cxnLst/>
                <a:rect l="l" t="t" r="r" b="b"/>
                <a:pathLst>
                  <a:path w="17" h="9" extrusionOk="0">
                    <a:moveTo>
                      <a:pt x="16"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5" name="Google Shape;7105;p65"/>
              <p:cNvSpPr/>
              <p:nvPr/>
            </p:nvSpPr>
            <p:spPr>
              <a:xfrm>
                <a:off x="2214075" y="2827400"/>
                <a:ext cx="450" cy="225"/>
              </a:xfrm>
              <a:custGeom>
                <a:avLst/>
                <a:gdLst/>
                <a:ahLst/>
                <a:cxnLst/>
                <a:rect l="l" t="t" r="r" b="b"/>
                <a:pathLst>
                  <a:path w="18" h="9"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6" name="Google Shape;7106;p65"/>
              <p:cNvSpPr/>
              <p:nvPr/>
            </p:nvSpPr>
            <p:spPr>
              <a:xfrm>
                <a:off x="2294025" y="2852100"/>
                <a:ext cx="2900" cy="275"/>
              </a:xfrm>
              <a:custGeom>
                <a:avLst/>
                <a:gdLst/>
                <a:ahLst/>
                <a:cxnLst/>
                <a:rect l="l" t="t" r="r" b="b"/>
                <a:pathLst>
                  <a:path w="116" h="11" extrusionOk="0">
                    <a:moveTo>
                      <a:pt x="116" y="11"/>
                    </a:moveTo>
                    <a:cubicBezTo>
                      <a:pt x="78" y="8"/>
                      <a:pt x="38" y="3"/>
                      <a:pt x="0" y="0"/>
                    </a:cubicBezTo>
                    <a:cubicBezTo>
                      <a:pt x="38" y="3"/>
                      <a:pt x="78" y="8"/>
                      <a:pt x="116"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7" name="Google Shape;7107;p65"/>
              <p:cNvSpPr/>
              <p:nvPr/>
            </p:nvSpPr>
            <p:spPr>
              <a:xfrm>
                <a:off x="2227125" y="2833875"/>
                <a:ext cx="450" cy="225"/>
              </a:xfrm>
              <a:custGeom>
                <a:avLst/>
                <a:gdLst/>
                <a:ahLst/>
                <a:cxnLst/>
                <a:rect l="l" t="t" r="r" b="b"/>
                <a:pathLst>
                  <a:path w="18" h="9" extrusionOk="0">
                    <a:moveTo>
                      <a:pt x="17"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8" name="Google Shape;7108;p65"/>
              <p:cNvSpPr/>
              <p:nvPr/>
            </p:nvSpPr>
            <p:spPr>
              <a:xfrm>
                <a:off x="2216650" y="2828750"/>
                <a:ext cx="450" cy="250"/>
              </a:xfrm>
              <a:custGeom>
                <a:avLst/>
                <a:gdLst/>
                <a:ahLst/>
                <a:cxnLst/>
                <a:rect l="l" t="t" r="r" b="b"/>
                <a:pathLst>
                  <a:path w="18" h="10"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09" name="Google Shape;7109;p65"/>
              <p:cNvSpPr/>
              <p:nvPr/>
            </p:nvSpPr>
            <p:spPr>
              <a:xfrm>
                <a:off x="2229750" y="2835050"/>
                <a:ext cx="500" cy="250"/>
              </a:xfrm>
              <a:custGeom>
                <a:avLst/>
                <a:gdLst/>
                <a:ahLst/>
                <a:cxnLst/>
                <a:rect l="l" t="t" r="r" b="b"/>
                <a:pathLst>
                  <a:path w="20"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0" name="Google Shape;7110;p65"/>
              <p:cNvSpPr/>
              <p:nvPr/>
            </p:nvSpPr>
            <p:spPr>
              <a:xfrm>
                <a:off x="2207825" y="2823900"/>
                <a:ext cx="1625" cy="925"/>
              </a:xfrm>
              <a:custGeom>
                <a:avLst/>
                <a:gdLst/>
                <a:ahLst/>
                <a:cxnLst/>
                <a:rect l="l" t="t" r="r" b="b"/>
                <a:pathLst>
                  <a:path w="65" h="37" extrusionOk="0">
                    <a:moveTo>
                      <a:pt x="0" y="0"/>
                    </a:moveTo>
                    <a:cubicBezTo>
                      <a:pt x="18" y="11"/>
                      <a:pt x="37" y="21"/>
                      <a:pt x="56" y="32"/>
                    </a:cubicBezTo>
                    <a:lnTo>
                      <a:pt x="64" y="36"/>
                    </a:lnTo>
                    <a:cubicBezTo>
                      <a:pt x="43" y="25"/>
                      <a:pt x="21"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1" name="Google Shape;7111;p65"/>
              <p:cNvSpPr/>
              <p:nvPr/>
            </p:nvSpPr>
            <p:spPr>
              <a:xfrm>
                <a:off x="2224475" y="2832675"/>
                <a:ext cx="425" cy="200"/>
              </a:xfrm>
              <a:custGeom>
                <a:avLst/>
                <a:gdLst/>
                <a:ahLst/>
                <a:cxnLst/>
                <a:rect l="l" t="t" r="r" b="b"/>
                <a:pathLst>
                  <a:path w="17" h="8" extrusionOk="0">
                    <a:moveTo>
                      <a:pt x="17"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2" name="Google Shape;7112;p65"/>
              <p:cNvSpPr/>
              <p:nvPr/>
            </p:nvSpPr>
            <p:spPr>
              <a:xfrm>
                <a:off x="2232400"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3" name="Google Shape;7113;p65"/>
              <p:cNvSpPr/>
              <p:nvPr/>
            </p:nvSpPr>
            <p:spPr>
              <a:xfrm>
                <a:off x="2221850" y="2831375"/>
                <a:ext cx="425" cy="250"/>
              </a:xfrm>
              <a:custGeom>
                <a:avLst/>
                <a:gdLst/>
                <a:ahLst/>
                <a:cxnLst/>
                <a:rect l="l" t="t" r="r" b="b"/>
                <a:pathLst>
                  <a:path w="17" h="10"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4" name="Google Shape;7114;p65"/>
              <p:cNvSpPr/>
              <p:nvPr/>
            </p:nvSpPr>
            <p:spPr>
              <a:xfrm>
                <a:off x="2211525" y="2826000"/>
                <a:ext cx="450" cy="250"/>
              </a:xfrm>
              <a:custGeom>
                <a:avLst/>
                <a:gdLst/>
                <a:ahLst/>
                <a:cxnLst/>
                <a:rect l="l" t="t" r="r" b="b"/>
                <a:pathLst>
                  <a:path w="18" h="10" extrusionOk="0">
                    <a:moveTo>
                      <a:pt x="17" y="10"/>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5" name="Google Shape;7115;p65"/>
              <p:cNvSpPr/>
              <p:nvPr/>
            </p:nvSpPr>
            <p:spPr>
              <a:xfrm>
                <a:off x="2235100" y="2837325"/>
                <a:ext cx="550" cy="225"/>
              </a:xfrm>
              <a:custGeom>
                <a:avLst/>
                <a:gdLst/>
                <a:ahLst/>
                <a:cxnLst/>
                <a:rect l="l" t="t" r="r" b="b"/>
                <a:pathLst>
                  <a:path w="22" h="9" extrusionOk="0">
                    <a:moveTo>
                      <a:pt x="21" y="9"/>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6" name="Google Shape;7116;p65"/>
              <p:cNvSpPr/>
              <p:nvPr/>
            </p:nvSpPr>
            <p:spPr>
              <a:xfrm>
                <a:off x="2265325" y="2847125"/>
                <a:ext cx="1275" cy="325"/>
              </a:xfrm>
              <a:custGeom>
                <a:avLst/>
                <a:gdLst/>
                <a:ahLst/>
                <a:cxnLst/>
                <a:rect l="l" t="t" r="r" b="b"/>
                <a:pathLst>
                  <a:path w="51" h="13" extrusionOk="0">
                    <a:moveTo>
                      <a:pt x="51" y="12"/>
                    </a:moveTo>
                    <a:cubicBezTo>
                      <a:pt x="34" y="8"/>
                      <a:pt x="17" y="5"/>
                      <a:pt x="1" y="0"/>
                    </a:cubicBezTo>
                    <a:cubicBezTo>
                      <a:pt x="17" y="5"/>
                      <a:pt x="34" y="8"/>
                      <a:pt x="51"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7" name="Google Shape;7117;p65"/>
              <p:cNvSpPr/>
              <p:nvPr/>
            </p:nvSpPr>
            <p:spPr>
              <a:xfrm>
                <a:off x="2268150" y="2847775"/>
                <a:ext cx="1350" cy="325"/>
              </a:xfrm>
              <a:custGeom>
                <a:avLst/>
                <a:gdLst/>
                <a:ahLst/>
                <a:cxnLst/>
                <a:rect l="l" t="t" r="r" b="b"/>
                <a:pathLst>
                  <a:path w="54" h="13" extrusionOk="0">
                    <a:moveTo>
                      <a:pt x="5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8" name="Google Shape;7118;p65"/>
              <p:cNvSpPr/>
              <p:nvPr/>
            </p:nvSpPr>
            <p:spPr>
              <a:xfrm>
                <a:off x="2262525" y="2846400"/>
                <a:ext cx="1175" cy="350"/>
              </a:xfrm>
              <a:custGeom>
                <a:avLst/>
                <a:gdLst/>
                <a:ahLst/>
                <a:cxnLst/>
                <a:rect l="l" t="t" r="r" b="b"/>
                <a:pathLst>
                  <a:path w="47"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19" name="Google Shape;7119;p65"/>
              <p:cNvSpPr/>
              <p:nvPr/>
            </p:nvSpPr>
            <p:spPr>
              <a:xfrm>
                <a:off x="2259725" y="2845650"/>
                <a:ext cx="1125" cy="325"/>
              </a:xfrm>
              <a:custGeom>
                <a:avLst/>
                <a:gdLst/>
                <a:ahLst/>
                <a:cxnLst/>
                <a:rect l="l" t="t" r="r" b="b"/>
                <a:pathLst>
                  <a:path w="45" h="13" extrusionOk="0">
                    <a:moveTo>
                      <a:pt x="4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0" name="Google Shape;7120;p65"/>
              <p:cNvSpPr/>
              <p:nvPr/>
            </p:nvSpPr>
            <p:spPr>
              <a:xfrm>
                <a:off x="2254150" y="2844075"/>
                <a:ext cx="975" cy="300"/>
              </a:xfrm>
              <a:custGeom>
                <a:avLst/>
                <a:gdLst/>
                <a:ahLst/>
                <a:cxnLst/>
                <a:rect l="l" t="t" r="r" b="b"/>
                <a:pathLst>
                  <a:path w="39" h="12" extrusionOk="0">
                    <a:moveTo>
                      <a:pt x="39"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1" name="Google Shape;7121;p65"/>
              <p:cNvSpPr/>
              <p:nvPr/>
            </p:nvSpPr>
            <p:spPr>
              <a:xfrm>
                <a:off x="2256925" y="2844900"/>
                <a:ext cx="1050" cy="300"/>
              </a:xfrm>
              <a:custGeom>
                <a:avLst/>
                <a:gdLst/>
                <a:ahLst/>
                <a:cxnLst/>
                <a:rect l="l" t="t" r="r" b="b"/>
                <a:pathLst>
                  <a:path w="42" h="12" extrusionOk="0">
                    <a:moveTo>
                      <a:pt x="41"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2" name="Google Shape;7122;p65"/>
              <p:cNvSpPr/>
              <p:nvPr/>
            </p:nvSpPr>
            <p:spPr>
              <a:xfrm>
                <a:off x="2270975" y="2848425"/>
                <a:ext cx="1450" cy="325"/>
              </a:xfrm>
              <a:custGeom>
                <a:avLst/>
                <a:gdLst/>
                <a:ahLst/>
                <a:cxnLst/>
                <a:rect l="l" t="t" r="r" b="b"/>
                <a:pathLst>
                  <a:path w="58" h="13" extrusionOk="0">
                    <a:moveTo>
                      <a:pt x="5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3" name="Google Shape;7123;p65"/>
              <p:cNvSpPr/>
              <p:nvPr/>
            </p:nvSpPr>
            <p:spPr>
              <a:xfrm>
                <a:off x="2288200" y="2851400"/>
                <a:ext cx="2150" cy="300"/>
              </a:xfrm>
              <a:custGeom>
                <a:avLst/>
                <a:gdLst/>
                <a:ahLst/>
                <a:cxnLst/>
                <a:rect l="l" t="t" r="r" b="b"/>
                <a:pathLst>
                  <a:path w="86" h="12" extrusionOk="0">
                    <a:moveTo>
                      <a:pt x="0" y="1"/>
                    </a:moveTo>
                    <a:cubicBezTo>
                      <a:pt x="28" y="4"/>
                      <a:pt x="57" y="8"/>
                      <a:pt x="85" y="11"/>
                    </a:cubicBezTo>
                    <a:cubicBezTo>
                      <a:pt x="57" y="8"/>
                      <a:pt x="29" y="4"/>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4" name="Google Shape;7124;p65"/>
              <p:cNvSpPr/>
              <p:nvPr/>
            </p:nvSpPr>
            <p:spPr>
              <a:xfrm>
                <a:off x="2251375"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5" name="Google Shape;7125;p65"/>
              <p:cNvSpPr/>
              <p:nvPr/>
            </p:nvSpPr>
            <p:spPr>
              <a:xfrm>
                <a:off x="2285300" y="2851000"/>
                <a:ext cx="2000" cy="300"/>
              </a:xfrm>
              <a:custGeom>
                <a:avLst/>
                <a:gdLst/>
                <a:ahLst/>
                <a:cxnLst/>
                <a:rect l="l" t="t" r="r" b="b"/>
                <a:pathLst>
                  <a:path w="80" h="12" extrusionOk="0">
                    <a:moveTo>
                      <a:pt x="0" y="1"/>
                    </a:moveTo>
                    <a:cubicBezTo>
                      <a:pt x="26" y="5"/>
                      <a:pt x="52" y="8"/>
                      <a:pt x="79" y="11"/>
                    </a:cubicBezTo>
                    <a:cubicBezTo>
                      <a:pt x="53" y="8"/>
                      <a:pt x="27" y="5"/>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6" name="Google Shape;7126;p65"/>
              <p:cNvSpPr/>
              <p:nvPr/>
            </p:nvSpPr>
            <p:spPr>
              <a:xfrm>
                <a:off x="2273825" y="2849000"/>
                <a:ext cx="1550" cy="325"/>
              </a:xfrm>
              <a:custGeom>
                <a:avLst/>
                <a:gdLst/>
                <a:ahLst/>
                <a:cxnLst/>
                <a:rect l="l" t="t" r="r" b="b"/>
                <a:pathLst>
                  <a:path w="62" h="13" extrusionOk="0">
                    <a:moveTo>
                      <a:pt x="62" y="13"/>
                    </a:moveTo>
                    <a:cubicBezTo>
                      <a:pt x="42" y="9"/>
                      <a:pt x="21" y="5"/>
                      <a:pt x="0" y="1"/>
                    </a:cubicBezTo>
                    <a:cubicBezTo>
                      <a:pt x="21" y="5"/>
                      <a:pt x="42"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7" name="Google Shape;7127;p65"/>
              <p:cNvSpPr/>
              <p:nvPr/>
            </p:nvSpPr>
            <p:spPr>
              <a:xfrm>
                <a:off x="2291100" y="2851750"/>
                <a:ext cx="2350" cy="275"/>
              </a:xfrm>
              <a:custGeom>
                <a:avLst/>
                <a:gdLst/>
                <a:ahLst/>
                <a:cxnLst/>
                <a:rect l="l" t="t" r="r" b="b"/>
                <a:pathLst>
                  <a:path w="94" h="11" extrusionOk="0">
                    <a:moveTo>
                      <a:pt x="94" y="11"/>
                    </a:moveTo>
                    <a:cubicBezTo>
                      <a:pt x="63" y="8"/>
                      <a:pt x="31" y="5"/>
                      <a:pt x="0" y="0"/>
                    </a:cubicBezTo>
                    <a:cubicBezTo>
                      <a:pt x="31" y="5"/>
                      <a:pt x="63" y="8"/>
                      <a:pt x="9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8" name="Google Shape;7128;p65"/>
              <p:cNvSpPr/>
              <p:nvPr/>
            </p:nvSpPr>
            <p:spPr>
              <a:xfrm>
                <a:off x="2282425" y="2850550"/>
                <a:ext cx="1850" cy="325"/>
              </a:xfrm>
              <a:custGeom>
                <a:avLst/>
                <a:gdLst/>
                <a:ahLst/>
                <a:cxnLst/>
                <a:rect l="l" t="t" r="r" b="b"/>
                <a:pathLst>
                  <a:path w="74" h="13" extrusionOk="0">
                    <a:moveTo>
                      <a:pt x="74" y="12"/>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29" name="Google Shape;7129;p65"/>
              <p:cNvSpPr/>
              <p:nvPr/>
            </p:nvSpPr>
            <p:spPr>
              <a:xfrm>
                <a:off x="2276675" y="2849575"/>
                <a:ext cx="1650" cy="300"/>
              </a:xfrm>
              <a:custGeom>
                <a:avLst/>
                <a:gdLst/>
                <a:ahLst/>
                <a:cxnLst/>
                <a:rect l="l" t="t" r="r" b="b"/>
                <a:pathLst>
                  <a:path w="66" h="12" extrusionOk="0">
                    <a:moveTo>
                      <a:pt x="66"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0" name="Google Shape;7130;p65"/>
              <p:cNvSpPr/>
              <p:nvPr/>
            </p:nvSpPr>
            <p:spPr>
              <a:xfrm>
                <a:off x="2279550" y="2850075"/>
                <a:ext cx="1725" cy="325"/>
              </a:xfrm>
              <a:custGeom>
                <a:avLst/>
                <a:gdLst/>
                <a:ahLst/>
                <a:cxnLst/>
                <a:rect l="l" t="t" r="r" b="b"/>
                <a:pathLst>
                  <a:path w="69" h="13" extrusionOk="0">
                    <a:moveTo>
                      <a:pt x="69" y="12"/>
                    </a:moveTo>
                    <a:cubicBezTo>
                      <a:pt x="46" y="9"/>
                      <a:pt x="23" y="5"/>
                      <a:pt x="1" y="0"/>
                    </a:cubicBezTo>
                    <a:cubicBezTo>
                      <a:pt x="23" y="5"/>
                      <a:pt x="46" y="9"/>
                      <a:pt x="69"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1" name="Google Shape;7131;p65"/>
              <p:cNvSpPr/>
              <p:nvPr/>
            </p:nvSpPr>
            <p:spPr>
              <a:xfrm>
                <a:off x="2240450"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2" name="Google Shape;7132;p65"/>
              <p:cNvSpPr/>
              <p:nvPr/>
            </p:nvSpPr>
            <p:spPr>
              <a:xfrm>
                <a:off x="2248650" y="2842325"/>
                <a:ext cx="825" cy="275"/>
              </a:xfrm>
              <a:custGeom>
                <a:avLst/>
                <a:gdLst/>
                <a:ahLst/>
                <a:cxnLst/>
                <a:rect l="l" t="t" r="r" b="b"/>
                <a:pathLst>
                  <a:path w="33"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3" name="Google Shape;7133;p65"/>
              <p:cNvSpPr/>
              <p:nvPr/>
            </p:nvSpPr>
            <p:spPr>
              <a:xfrm>
                <a:off x="2237775"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4" name="Google Shape;7134;p65"/>
              <p:cNvSpPr/>
              <p:nvPr/>
            </p:nvSpPr>
            <p:spPr>
              <a:xfrm>
                <a:off x="2245900" y="2841400"/>
                <a:ext cx="775" cy="275"/>
              </a:xfrm>
              <a:custGeom>
                <a:avLst/>
                <a:gdLst/>
                <a:ahLst/>
                <a:cxnLst/>
                <a:rect l="l" t="t" r="r" b="b"/>
                <a:pathLst>
                  <a:path w="31" h="11" extrusionOk="0">
                    <a:moveTo>
                      <a:pt x="31"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5" name="Google Shape;7135;p65"/>
              <p:cNvSpPr/>
              <p:nvPr/>
            </p:nvSpPr>
            <p:spPr>
              <a:xfrm>
                <a:off x="2243200" y="2840425"/>
                <a:ext cx="675" cy="300"/>
              </a:xfrm>
              <a:custGeom>
                <a:avLst/>
                <a:gdLst/>
                <a:ahLst/>
                <a:cxnLst/>
                <a:rect l="l" t="t" r="r" b="b"/>
                <a:pathLst>
                  <a:path w="27" h="12" extrusionOk="0">
                    <a:moveTo>
                      <a:pt x="27"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6" name="Google Shape;7136;p65"/>
              <p:cNvSpPr/>
              <p:nvPr/>
            </p:nvSpPr>
            <p:spPr>
              <a:xfrm>
                <a:off x="2278300" y="2849850"/>
                <a:ext cx="1275" cy="250"/>
              </a:xfrm>
              <a:custGeom>
                <a:avLst/>
                <a:gdLst/>
                <a:ahLst/>
                <a:cxnLst/>
                <a:rect l="l" t="t" r="r" b="b"/>
                <a:pathLst>
                  <a:path w="51" h="10" extrusionOk="0">
                    <a:moveTo>
                      <a:pt x="1" y="1"/>
                    </a:moveTo>
                    <a:cubicBezTo>
                      <a:pt x="17" y="4"/>
                      <a:pt x="34" y="7"/>
                      <a:pt x="51" y="9"/>
                    </a:cubicBezTo>
                    <a:cubicBezTo>
                      <a:pt x="34" y="6"/>
                      <a:pt x="17"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7" name="Google Shape;7137;p65"/>
              <p:cNvSpPr/>
              <p:nvPr/>
            </p:nvSpPr>
            <p:spPr>
              <a:xfrm>
                <a:off x="2241100" y="2839675"/>
                <a:ext cx="2100" cy="775"/>
              </a:xfrm>
              <a:custGeom>
                <a:avLst/>
                <a:gdLst/>
                <a:ahLst/>
                <a:cxnLst/>
                <a:rect l="l" t="t" r="r" b="b"/>
                <a:pathLst>
                  <a:path w="84" h="31" extrusionOk="0">
                    <a:moveTo>
                      <a:pt x="83" y="30"/>
                    </a:moveTo>
                    <a:cubicBezTo>
                      <a:pt x="56" y="21"/>
                      <a:pt x="28" y="10"/>
                      <a:pt x="0" y="1"/>
                    </a:cubicBezTo>
                    <a:cubicBezTo>
                      <a:pt x="28" y="10"/>
                      <a:pt x="56" y="21"/>
                      <a:pt x="83"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8" name="Google Shape;7138;p65"/>
              <p:cNvSpPr/>
              <p:nvPr/>
            </p:nvSpPr>
            <p:spPr>
              <a:xfrm>
                <a:off x="2230225" y="2835275"/>
                <a:ext cx="2200" cy="950"/>
              </a:xfrm>
              <a:custGeom>
                <a:avLst/>
                <a:gdLst/>
                <a:ahLst/>
                <a:cxnLst/>
                <a:rect l="l" t="t" r="r" b="b"/>
                <a:pathLst>
                  <a:path w="88" h="38" extrusionOk="0">
                    <a:moveTo>
                      <a:pt x="1" y="0"/>
                    </a:moveTo>
                    <a:cubicBezTo>
                      <a:pt x="29" y="13"/>
                      <a:pt x="58" y="26"/>
                      <a:pt x="88" y="37"/>
                    </a:cubicBezTo>
                    <a:cubicBezTo>
                      <a:pt x="59" y="26"/>
                      <a:pt x="29" y="13"/>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39" name="Google Shape;7139;p65"/>
              <p:cNvSpPr/>
              <p:nvPr/>
            </p:nvSpPr>
            <p:spPr>
              <a:xfrm>
                <a:off x="2275350" y="2849300"/>
                <a:ext cx="1350" cy="300"/>
              </a:xfrm>
              <a:custGeom>
                <a:avLst/>
                <a:gdLst/>
                <a:ahLst/>
                <a:cxnLst/>
                <a:rect l="l" t="t" r="r" b="b"/>
                <a:pathLst>
                  <a:path w="54" h="12" extrusionOk="0">
                    <a:moveTo>
                      <a:pt x="54" y="11"/>
                    </a:moveTo>
                    <a:cubicBezTo>
                      <a:pt x="36" y="8"/>
                      <a:pt x="18" y="5"/>
                      <a:pt x="1" y="1"/>
                    </a:cubicBezTo>
                    <a:cubicBezTo>
                      <a:pt x="18" y="5"/>
                      <a:pt x="36" y="8"/>
                      <a:pt x="5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0" name="Google Shape;7140;p65"/>
              <p:cNvSpPr/>
              <p:nvPr/>
            </p:nvSpPr>
            <p:spPr>
              <a:xfrm>
                <a:off x="2209425" y="2824800"/>
                <a:ext cx="2100" cy="1225"/>
              </a:xfrm>
              <a:custGeom>
                <a:avLst/>
                <a:gdLst/>
                <a:ahLst/>
                <a:cxnLst/>
                <a:rect l="l" t="t" r="r" b="b"/>
                <a:pathLst>
                  <a:path w="84" h="49" extrusionOk="0">
                    <a:moveTo>
                      <a:pt x="84" y="48"/>
                    </a:moveTo>
                    <a:cubicBezTo>
                      <a:pt x="55" y="32"/>
                      <a:pt x="28" y="16"/>
                      <a:pt x="0" y="0"/>
                    </a:cubicBezTo>
                    <a:cubicBezTo>
                      <a:pt x="28" y="16"/>
                      <a:pt x="55" y="32"/>
                      <a:pt x="84" y="4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1" name="Google Shape;7141;p65"/>
              <p:cNvSpPr/>
              <p:nvPr/>
            </p:nvSpPr>
            <p:spPr>
              <a:xfrm>
                <a:off x="2281275" y="2850375"/>
                <a:ext cx="1175" cy="200"/>
              </a:xfrm>
              <a:custGeom>
                <a:avLst/>
                <a:gdLst/>
                <a:ahLst/>
                <a:cxnLst/>
                <a:rect l="l" t="t" r="r" b="b"/>
                <a:pathLst>
                  <a:path w="47" h="8" extrusionOk="0">
                    <a:moveTo>
                      <a:pt x="47"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2" name="Google Shape;7142;p65"/>
              <p:cNvSpPr/>
              <p:nvPr/>
            </p:nvSpPr>
            <p:spPr>
              <a:xfrm>
                <a:off x="2232900" y="2836400"/>
                <a:ext cx="2225" cy="950"/>
              </a:xfrm>
              <a:custGeom>
                <a:avLst/>
                <a:gdLst/>
                <a:ahLst/>
                <a:cxnLst/>
                <a:rect l="l" t="t" r="r" b="b"/>
                <a:pathLst>
                  <a:path w="89" h="38" extrusionOk="0">
                    <a:moveTo>
                      <a:pt x="1" y="1"/>
                    </a:moveTo>
                    <a:lnTo>
                      <a:pt x="1" y="1"/>
                    </a:lnTo>
                    <a:cubicBezTo>
                      <a:pt x="30" y="14"/>
                      <a:pt x="58" y="25"/>
                      <a:pt x="88" y="37"/>
                    </a:cubicBezTo>
                    <a:cubicBezTo>
                      <a:pt x="58" y="25"/>
                      <a:pt x="30" y="13"/>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3" name="Google Shape;7143;p65"/>
              <p:cNvSpPr/>
              <p:nvPr/>
            </p:nvSpPr>
            <p:spPr>
              <a:xfrm>
                <a:off x="2290325" y="2851675"/>
                <a:ext cx="800" cy="125"/>
              </a:xfrm>
              <a:custGeom>
                <a:avLst/>
                <a:gdLst/>
                <a:ahLst/>
                <a:cxnLst/>
                <a:rect l="l" t="t" r="r" b="b"/>
                <a:pathLst>
                  <a:path w="32"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4" name="Google Shape;7144;p65"/>
              <p:cNvSpPr/>
              <p:nvPr/>
            </p:nvSpPr>
            <p:spPr>
              <a:xfrm>
                <a:off x="2293425" y="2852000"/>
                <a:ext cx="625" cy="125"/>
              </a:xfrm>
              <a:custGeom>
                <a:avLst/>
                <a:gdLst/>
                <a:ahLst/>
                <a:cxnLst/>
                <a:rect l="l" t="t" r="r" b="b"/>
                <a:pathLst>
                  <a:path w="25" h="5" extrusionOk="0">
                    <a:moveTo>
                      <a:pt x="24"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5" name="Google Shape;7145;p65"/>
              <p:cNvSpPr/>
              <p:nvPr/>
            </p:nvSpPr>
            <p:spPr>
              <a:xfrm>
                <a:off x="2235625" y="2837525"/>
                <a:ext cx="2175" cy="900"/>
              </a:xfrm>
              <a:custGeom>
                <a:avLst/>
                <a:gdLst/>
                <a:ahLst/>
                <a:cxnLst/>
                <a:rect l="l" t="t" r="r" b="b"/>
                <a:pathLst>
                  <a:path w="87" h="36" extrusionOk="0">
                    <a:moveTo>
                      <a:pt x="86" y="36"/>
                    </a:moveTo>
                    <a:cubicBezTo>
                      <a:pt x="58" y="24"/>
                      <a:pt x="29" y="12"/>
                      <a:pt x="0" y="1"/>
                    </a:cubicBezTo>
                    <a:cubicBezTo>
                      <a:pt x="29" y="12"/>
                      <a:pt x="58" y="24"/>
                      <a:pt x="86" y="3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6" name="Google Shape;7146;p65"/>
              <p:cNvSpPr/>
              <p:nvPr/>
            </p:nvSpPr>
            <p:spPr>
              <a:xfrm>
                <a:off x="2287275" y="2851275"/>
                <a:ext cx="950" cy="150"/>
              </a:xfrm>
              <a:custGeom>
                <a:avLst/>
                <a:gdLst/>
                <a:ahLst/>
                <a:cxnLst/>
                <a:rect l="l" t="t" r="r" b="b"/>
                <a:pathLst>
                  <a:path w="38" h="6" extrusionOk="0">
                    <a:moveTo>
                      <a:pt x="37" y="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7" name="Google Shape;7147;p65"/>
              <p:cNvSpPr/>
              <p:nvPr/>
            </p:nvSpPr>
            <p:spPr>
              <a:xfrm>
                <a:off x="2272400" y="2848725"/>
                <a:ext cx="1450" cy="300"/>
              </a:xfrm>
              <a:custGeom>
                <a:avLst/>
                <a:gdLst/>
                <a:ahLst/>
                <a:cxnLst/>
                <a:rect l="l" t="t" r="r" b="b"/>
                <a:pathLst>
                  <a:path w="58" h="12" extrusionOk="0">
                    <a:moveTo>
                      <a:pt x="5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8" name="Google Shape;7148;p65"/>
              <p:cNvSpPr/>
              <p:nvPr/>
            </p:nvSpPr>
            <p:spPr>
              <a:xfrm>
                <a:off x="2238350" y="2838625"/>
                <a:ext cx="2125" cy="850"/>
              </a:xfrm>
              <a:custGeom>
                <a:avLst/>
                <a:gdLst/>
                <a:ahLst/>
                <a:cxnLst/>
                <a:rect l="l" t="t" r="r" b="b"/>
                <a:pathLst>
                  <a:path w="85" h="34" extrusionOk="0">
                    <a:moveTo>
                      <a:pt x="1" y="0"/>
                    </a:moveTo>
                    <a:lnTo>
                      <a:pt x="1" y="0"/>
                    </a:lnTo>
                    <a:cubicBezTo>
                      <a:pt x="21" y="9"/>
                      <a:pt x="41" y="16"/>
                      <a:pt x="61" y="24"/>
                    </a:cubicBezTo>
                    <a:lnTo>
                      <a:pt x="61" y="24"/>
                    </a:lnTo>
                    <a:cubicBezTo>
                      <a:pt x="41" y="16"/>
                      <a:pt x="21" y="8"/>
                      <a:pt x="1" y="0"/>
                    </a:cubicBezTo>
                    <a:close/>
                    <a:moveTo>
                      <a:pt x="61" y="24"/>
                    </a:moveTo>
                    <a:cubicBezTo>
                      <a:pt x="69" y="27"/>
                      <a:pt x="77" y="30"/>
                      <a:pt x="85" y="33"/>
                    </a:cubicBezTo>
                    <a:cubicBezTo>
                      <a:pt x="77" y="30"/>
                      <a:pt x="69" y="27"/>
                      <a:pt x="61" y="2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49" name="Google Shape;7149;p65"/>
              <p:cNvSpPr/>
              <p:nvPr/>
            </p:nvSpPr>
            <p:spPr>
              <a:xfrm>
                <a:off x="2284250" y="2850850"/>
                <a:ext cx="1075" cy="175"/>
              </a:xfrm>
              <a:custGeom>
                <a:avLst/>
                <a:gdLst/>
                <a:ahLst/>
                <a:cxnLst/>
                <a:rect l="l" t="t" r="r" b="b"/>
                <a:pathLst>
                  <a:path w="43" h="7" extrusionOk="0">
                    <a:moveTo>
                      <a:pt x="42"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0" name="Google Shape;7150;p65"/>
              <p:cNvSpPr/>
              <p:nvPr/>
            </p:nvSpPr>
            <p:spPr>
              <a:xfrm>
                <a:off x="2255100" y="2844350"/>
                <a:ext cx="1850" cy="575"/>
              </a:xfrm>
              <a:custGeom>
                <a:avLst/>
                <a:gdLst/>
                <a:ahLst/>
                <a:cxnLst/>
                <a:rect l="l" t="t" r="r" b="b"/>
                <a:pathLst>
                  <a:path w="74" h="23" extrusionOk="0">
                    <a:moveTo>
                      <a:pt x="1" y="1"/>
                    </a:moveTo>
                    <a:cubicBezTo>
                      <a:pt x="24" y="8"/>
                      <a:pt x="48" y="15"/>
                      <a:pt x="74" y="22"/>
                    </a:cubicBezTo>
                    <a:cubicBezTo>
                      <a:pt x="49" y="15"/>
                      <a:pt x="25" y="8"/>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1" name="Google Shape;7151;p65"/>
              <p:cNvSpPr/>
              <p:nvPr/>
            </p:nvSpPr>
            <p:spPr>
              <a:xfrm>
                <a:off x="2246650" y="2841675"/>
                <a:ext cx="2025" cy="675"/>
              </a:xfrm>
              <a:custGeom>
                <a:avLst/>
                <a:gdLst/>
                <a:ahLst/>
                <a:cxnLst/>
                <a:rect l="l" t="t" r="r" b="b"/>
                <a:pathLst>
                  <a:path w="81" h="27" extrusionOk="0">
                    <a:moveTo>
                      <a:pt x="80" y="27"/>
                    </a:moveTo>
                    <a:cubicBezTo>
                      <a:pt x="54" y="17"/>
                      <a:pt x="27" y="9"/>
                      <a:pt x="1" y="0"/>
                    </a:cubicBezTo>
                    <a:cubicBezTo>
                      <a:pt x="27" y="9"/>
                      <a:pt x="54" y="17"/>
                      <a:pt x="80"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2" name="Google Shape;7152;p65"/>
              <p:cNvSpPr/>
              <p:nvPr/>
            </p:nvSpPr>
            <p:spPr>
              <a:xfrm>
                <a:off x="2257950" y="2845175"/>
                <a:ext cx="1800" cy="525"/>
              </a:xfrm>
              <a:custGeom>
                <a:avLst/>
                <a:gdLst/>
                <a:ahLst/>
                <a:cxnLst/>
                <a:rect l="l" t="t" r="r" b="b"/>
                <a:pathLst>
                  <a:path w="72" h="21" extrusionOk="0">
                    <a:moveTo>
                      <a:pt x="72"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3" name="Google Shape;7153;p65"/>
              <p:cNvSpPr/>
              <p:nvPr/>
            </p:nvSpPr>
            <p:spPr>
              <a:xfrm>
                <a:off x="2260800" y="2845950"/>
                <a:ext cx="1725" cy="475"/>
              </a:xfrm>
              <a:custGeom>
                <a:avLst/>
                <a:gdLst/>
                <a:ahLst/>
                <a:cxnLst/>
                <a:rect l="l" t="t" r="r" b="b"/>
                <a:pathLst>
                  <a:path w="69" h="19" extrusionOk="0">
                    <a:moveTo>
                      <a:pt x="68"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4" name="Google Shape;7154;p65"/>
              <p:cNvSpPr/>
              <p:nvPr/>
            </p:nvSpPr>
            <p:spPr>
              <a:xfrm>
                <a:off x="2249450" y="2842575"/>
                <a:ext cx="1950" cy="675"/>
              </a:xfrm>
              <a:custGeom>
                <a:avLst/>
                <a:gdLst/>
                <a:ahLst/>
                <a:cxnLst/>
                <a:rect l="l" t="t" r="r" b="b"/>
                <a:pathLst>
                  <a:path w="78" h="27" extrusionOk="0">
                    <a:moveTo>
                      <a:pt x="0" y="1"/>
                    </a:moveTo>
                    <a:lnTo>
                      <a:pt x="0" y="1"/>
                    </a:lnTo>
                    <a:cubicBezTo>
                      <a:pt x="26" y="9"/>
                      <a:pt x="52" y="19"/>
                      <a:pt x="78" y="26"/>
                    </a:cubicBezTo>
                    <a:cubicBezTo>
                      <a:pt x="51" y="18"/>
                      <a:pt x="26"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5" name="Google Shape;7155;p65"/>
              <p:cNvSpPr/>
              <p:nvPr/>
            </p:nvSpPr>
            <p:spPr>
              <a:xfrm>
                <a:off x="2219650" y="2830300"/>
                <a:ext cx="2225" cy="1100"/>
              </a:xfrm>
              <a:custGeom>
                <a:avLst/>
                <a:gdLst/>
                <a:ahLst/>
                <a:cxnLst/>
                <a:rect l="l" t="t" r="r" b="b"/>
                <a:pathLst>
                  <a:path w="89" h="44" extrusionOk="0">
                    <a:moveTo>
                      <a:pt x="89" y="44"/>
                    </a:moveTo>
                    <a:cubicBezTo>
                      <a:pt x="59" y="30"/>
                      <a:pt x="30" y="15"/>
                      <a:pt x="0" y="0"/>
                    </a:cubicBezTo>
                    <a:cubicBezTo>
                      <a:pt x="30" y="15"/>
                      <a:pt x="59" y="30"/>
                      <a:pt x="89"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6" name="Google Shape;7156;p65"/>
              <p:cNvSpPr/>
              <p:nvPr/>
            </p:nvSpPr>
            <p:spPr>
              <a:xfrm>
                <a:off x="2224875" y="2832850"/>
                <a:ext cx="2275" cy="1050"/>
              </a:xfrm>
              <a:custGeom>
                <a:avLst/>
                <a:gdLst/>
                <a:ahLst/>
                <a:cxnLst/>
                <a:rect l="l" t="t" r="r" b="b"/>
                <a:pathLst>
                  <a:path w="91" h="42" extrusionOk="0">
                    <a:moveTo>
                      <a:pt x="90" y="42"/>
                    </a:moveTo>
                    <a:cubicBezTo>
                      <a:pt x="60" y="28"/>
                      <a:pt x="31" y="14"/>
                      <a:pt x="1" y="0"/>
                    </a:cubicBezTo>
                    <a:cubicBezTo>
                      <a:pt x="31" y="14"/>
                      <a:pt x="60" y="28"/>
                      <a:pt x="90" y="4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7" name="Google Shape;7157;p65"/>
              <p:cNvSpPr/>
              <p:nvPr/>
            </p:nvSpPr>
            <p:spPr>
              <a:xfrm>
                <a:off x="2252250"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8" name="Google Shape;7158;p65"/>
              <p:cNvSpPr/>
              <p:nvPr/>
            </p:nvSpPr>
            <p:spPr>
              <a:xfrm>
                <a:off x="2211950" y="2826225"/>
                <a:ext cx="2150" cy="1200"/>
              </a:xfrm>
              <a:custGeom>
                <a:avLst/>
                <a:gdLst/>
                <a:ahLst/>
                <a:cxnLst/>
                <a:rect l="l" t="t" r="r" b="b"/>
                <a:pathLst>
                  <a:path w="86" h="48" extrusionOk="0">
                    <a:moveTo>
                      <a:pt x="0" y="1"/>
                    </a:moveTo>
                    <a:cubicBezTo>
                      <a:pt x="10" y="6"/>
                      <a:pt x="20" y="12"/>
                      <a:pt x="30" y="18"/>
                    </a:cubicBezTo>
                    <a:lnTo>
                      <a:pt x="30" y="18"/>
                    </a:lnTo>
                    <a:cubicBezTo>
                      <a:pt x="20" y="12"/>
                      <a:pt x="10" y="6"/>
                      <a:pt x="0" y="1"/>
                    </a:cubicBezTo>
                    <a:close/>
                    <a:moveTo>
                      <a:pt x="30" y="18"/>
                    </a:moveTo>
                    <a:cubicBezTo>
                      <a:pt x="48" y="28"/>
                      <a:pt x="67" y="38"/>
                      <a:pt x="85" y="48"/>
                    </a:cubicBezTo>
                    <a:cubicBezTo>
                      <a:pt x="67" y="37"/>
                      <a:pt x="48" y="27"/>
                      <a:pt x="30" y="1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59" name="Google Shape;7159;p65"/>
              <p:cNvSpPr/>
              <p:nvPr/>
            </p:nvSpPr>
            <p:spPr>
              <a:xfrm>
                <a:off x="2222250" y="2831600"/>
                <a:ext cx="2250" cy="1075"/>
              </a:xfrm>
              <a:custGeom>
                <a:avLst/>
                <a:gdLst/>
                <a:ahLst/>
                <a:cxnLst/>
                <a:rect l="l" t="t" r="r" b="b"/>
                <a:pathLst>
                  <a:path w="90" h="43" extrusionOk="0">
                    <a:moveTo>
                      <a:pt x="1" y="1"/>
                    </a:moveTo>
                    <a:lnTo>
                      <a:pt x="1" y="1"/>
                    </a:lnTo>
                    <a:cubicBezTo>
                      <a:pt x="30" y="14"/>
                      <a:pt x="60" y="29"/>
                      <a:pt x="90" y="43"/>
                    </a:cubicBezTo>
                    <a:cubicBezTo>
                      <a:pt x="60" y="28"/>
                      <a:pt x="30" y="1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0" name="Google Shape;7160;p65"/>
              <p:cNvSpPr/>
              <p:nvPr/>
            </p:nvSpPr>
            <p:spPr>
              <a:xfrm>
                <a:off x="2269475"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1" name="Google Shape;7161;p65"/>
              <p:cNvSpPr/>
              <p:nvPr/>
            </p:nvSpPr>
            <p:spPr>
              <a:xfrm>
                <a:off x="2266575" y="2847425"/>
                <a:ext cx="1600" cy="375"/>
              </a:xfrm>
              <a:custGeom>
                <a:avLst/>
                <a:gdLst/>
                <a:ahLst/>
                <a:cxnLst/>
                <a:rect l="l" t="t" r="r" b="b"/>
                <a:pathLst>
                  <a:path w="64" h="15" extrusionOk="0">
                    <a:moveTo>
                      <a:pt x="64" y="15"/>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2" name="Google Shape;7162;p65"/>
              <p:cNvSpPr/>
              <p:nvPr/>
            </p:nvSpPr>
            <p:spPr>
              <a:xfrm>
                <a:off x="2227550" y="2834050"/>
                <a:ext cx="2225" cy="1025"/>
              </a:xfrm>
              <a:custGeom>
                <a:avLst/>
                <a:gdLst/>
                <a:ahLst/>
                <a:cxnLst/>
                <a:rect l="l" t="t" r="r" b="b"/>
                <a:pathLst>
                  <a:path w="89" h="41" extrusionOk="0">
                    <a:moveTo>
                      <a:pt x="88" y="41"/>
                    </a:moveTo>
                    <a:cubicBezTo>
                      <a:pt x="59" y="28"/>
                      <a:pt x="30" y="14"/>
                      <a:pt x="0" y="0"/>
                    </a:cubicBezTo>
                    <a:cubicBezTo>
                      <a:pt x="30" y="14"/>
                      <a:pt x="59" y="28"/>
                      <a:pt x="88" y="4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3" name="Google Shape;7163;p65"/>
              <p:cNvSpPr/>
              <p:nvPr/>
            </p:nvSpPr>
            <p:spPr>
              <a:xfrm>
                <a:off x="2214500" y="2827625"/>
                <a:ext cx="2175" cy="1150"/>
              </a:xfrm>
              <a:custGeom>
                <a:avLst/>
                <a:gdLst/>
                <a:ahLst/>
                <a:cxnLst/>
                <a:rect l="l" t="t" r="r" b="b"/>
                <a:pathLst>
                  <a:path w="87" h="46" extrusionOk="0">
                    <a:moveTo>
                      <a:pt x="86" y="46"/>
                    </a:moveTo>
                    <a:cubicBezTo>
                      <a:pt x="57" y="31"/>
                      <a:pt x="29" y="16"/>
                      <a:pt x="0" y="0"/>
                    </a:cubicBezTo>
                    <a:cubicBezTo>
                      <a:pt x="29" y="16"/>
                      <a:pt x="57" y="31"/>
                      <a:pt x="86"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4" name="Google Shape;7164;p65"/>
              <p:cNvSpPr/>
              <p:nvPr/>
            </p:nvSpPr>
            <p:spPr>
              <a:xfrm>
                <a:off x="2243825" y="2840700"/>
                <a:ext cx="2075" cy="725"/>
              </a:xfrm>
              <a:custGeom>
                <a:avLst/>
                <a:gdLst/>
                <a:ahLst/>
                <a:cxnLst/>
                <a:rect l="l" t="t" r="r" b="b"/>
                <a:pathLst>
                  <a:path w="83" h="29" extrusionOk="0">
                    <a:moveTo>
                      <a:pt x="83" y="29"/>
                    </a:moveTo>
                    <a:cubicBezTo>
                      <a:pt x="56" y="19"/>
                      <a:pt x="28" y="10"/>
                      <a:pt x="1" y="0"/>
                    </a:cubicBezTo>
                    <a:cubicBezTo>
                      <a:pt x="28" y="10"/>
                      <a:pt x="56" y="19"/>
                      <a:pt x="83"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5" name="Google Shape;7165;p65"/>
              <p:cNvSpPr/>
              <p:nvPr/>
            </p:nvSpPr>
            <p:spPr>
              <a:xfrm>
                <a:off x="2217075" y="2828975"/>
                <a:ext cx="2200" cy="1150"/>
              </a:xfrm>
              <a:custGeom>
                <a:avLst/>
                <a:gdLst/>
                <a:ahLst/>
                <a:cxnLst/>
                <a:rect l="l" t="t" r="r" b="b"/>
                <a:pathLst>
                  <a:path w="88" h="46" extrusionOk="0">
                    <a:moveTo>
                      <a:pt x="87" y="46"/>
                    </a:moveTo>
                    <a:cubicBezTo>
                      <a:pt x="58" y="31"/>
                      <a:pt x="29" y="16"/>
                      <a:pt x="0" y="0"/>
                    </a:cubicBezTo>
                    <a:cubicBezTo>
                      <a:pt x="29" y="16"/>
                      <a:pt x="58" y="31"/>
                      <a:pt x="87"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6" name="Google Shape;7166;p65"/>
              <p:cNvSpPr/>
              <p:nvPr/>
            </p:nvSpPr>
            <p:spPr>
              <a:xfrm>
                <a:off x="2263675" y="2846725"/>
                <a:ext cx="1675" cy="425"/>
              </a:xfrm>
              <a:custGeom>
                <a:avLst/>
                <a:gdLst/>
                <a:ahLst/>
                <a:cxnLst/>
                <a:rect l="l" t="t" r="r" b="b"/>
                <a:pathLst>
                  <a:path w="67" h="17" extrusionOk="0">
                    <a:moveTo>
                      <a:pt x="67" y="16"/>
                    </a:moveTo>
                    <a:cubicBezTo>
                      <a:pt x="45" y="11"/>
                      <a:pt x="22" y="6"/>
                      <a:pt x="1" y="0"/>
                    </a:cubicBezTo>
                    <a:cubicBezTo>
                      <a:pt x="22" y="6"/>
                      <a:pt x="45" y="11"/>
                      <a:pt x="67" y="1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7" name="Google Shape;7167;p65"/>
              <p:cNvSpPr/>
              <p:nvPr/>
            </p:nvSpPr>
            <p:spPr>
              <a:xfrm>
                <a:off x="2165175" y="2776050"/>
                <a:ext cx="205125" cy="77450"/>
              </a:xfrm>
              <a:custGeom>
                <a:avLst/>
                <a:gdLst/>
                <a:ahLst/>
                <a:cxnLst/>
                <a:rect l="l" t="t" r="r" b="b"/>
                <a:pathLst>
                  <a:path w="8205" h="3098" extrusionOk="0">
                    <a:moveTo>
                      <a:pt x="163" y="1"/>
                    </a:moveTo>
                    <a:cubicBezTo>
                      <a:pt x="109" y="1"/>
                      <a:pt x="54" y="5"/>
                      <a:pt x="1" y="15"/>
                    </a:cubicBezTo>
                    <a:cubicBezTo>
                      <a:pt x="212" y="878"/>
                      <a:pt x="962" y="1479"/>
                      <a:pt x="1706" y="1914"/>
                    </a:cubicBezTo>
                    <a:cubicBezTo>
                      <a:pt x="1727" y="1926"/>
                      <a:pt x="1749" y="1939"/>
                      <a:pt x="1770" y="1950"/>
                    </a:cubicBezTo>
                    <a:cubicBezTo>
                      <a:pt x="1798" y="1966"/>
                      <a:pt x="1825" y="1982"/>
                      <a:pt x="1854" y="1998"/>
                    </a:cubicBezTo>
                    <a:lnTo>
                      <a:pt x="1871" y="2008"/>
                    </a:lnTo>
                    <a:cubicBezTo>
                      <a:pt x="1900" y="2023"/>
                      <a:pt x="1927" y="2039"/>
                      <a:pt x="1956" y="2055"/>
                    </a:cubicBezTo>
                    <a:lnTo>
                      <a:pt x="1973" y="2063"/>
                    </a:lnTo>
                    <a:cubicBezTo>
                      <a:pt x="2002" y="2079"/>
                      <a:pt x="2030" y="2094"/>
                      <a:pt x="2059" y="2109"/>
                    </a:cubicBezTo>
                    <a:lnTo>
                      <a:pt x="2076" y="2117"/>
                    </a:lnTo>
                    <a:cubicBezTo>
                      <a:pt x="2105" y="2133"/>
                      <a:pt x="2134" y="2148"/>
                      <a:pt x="2163" y="2163"/>
                    </a:cubicBezTo>
                    <a:lnTo>
                      <a:pt x="2179" y="2170"/>
                    </a:lnTo>
                    <a:cubicBezTo>
                      <a:pt x="2209" y="2185"/>
                      <a:pt x="2238" y="2200"/>
                      <a:pt x="2268" y="2214"/>
                    </a:cubicBezTo>
                    <a:lnTo>
                      <a:pt x="2284" y="2222"/>
                    </a:lnTo>
                    <a:cubicBezTo>
                      <a:pt x="2313" y="2236"/>
                      <a:pt x="2343" y="2250"/>
                      <a:pt x="2373" y="2265"/>
                    </a:cubicBezTo>
                    <a:lnTo>
                      <a:pt x="2389" y="2272"/>
                    </a:lnTo>
                    <a:cubicBezTo>
                      <a:pt x="2419" y="2285"/>
                      <a:pt x="2448" y="2300"/>
                      <a:pt x="2478" y="2314"/>
                    </a:cubicBezTo>
                    <a:lnTo>
                      <a:pt x="2495" y="2321"/>
                    </a:lnTo>
                    <a:cubicBezTo>
                      <a:pt x="2525" y="2335"/>
                      <a:pt x="2554" y="2348"/>
                      <a:pt x="2583" y="2362"/>
                    </a:cubicBezTo>
                    <a:lnTo>
                      <a:pt x="2602" y="2369"/>
                    </a:lnTo>
                    <a:cubicBezTo>
                      <a:pt x="2631" y="2382"/>
                      <a:pt x="2661" y="2395"/>
                      <a:pt x="2690" y="2407"/>
                    </a:cubicBezTo>
                    <a:lnTo>
                      <a:pt x="2710" y="2416"/>
                    </a:lnTo>
                    <a:cubicBezTo>
                      <a:pt x="2739" y="2428"/>
                      <a:pt x="2767" y="2439"/>
                      <a:pt x="2797" y="2452"/>
                    </a:cubicBezTo>
                    <a:lnTo>
                      <a:pt x="2818" y="2461"/>
                    </a:lnTo>
                    <a:cubicBezTo>
                      <a:pt x="2847" y="2472"/>
                      <a:pt x="2876" y="2483"/>
                      <a:pt x="2904" y="2495"/>
                    </a:cubicBezTo>
                    <a:lnTo>
                      <a:pt x="2928" y="2503"/>
                    </a:lnTo>
                    <a:cubicBezTo>
                      <a:pt x="2955" y="2515"/>
                      <a:pt x="2984" y="2525"/>
                      <a:pt x="3012" y="2536"/>
                    </a:cubicBezTo>
                    <a:lnTo>
                      <a:pt x="3037" y="2546"/>
                    </a:lnTo>
                    <a:cubicBezTo>
                      <a:pt x="3065" y="2556"/>
                      <a:pt x="3093" y="2566"/>
                      <a:pt x="3120" y="2577"/>
                    </a:cubicBezTo>
                    <a:lnTo>
                      <a:pt x="3147" y="2586"/>
                    </a:lnTo>
                    <a:cubicBezTo>
                      <a:pt x="3173" y="2596"/>
                      <a:pt x="3202" y="2605"/>
                      <a:pt x="3229" y="2615"/>
                    </a:cubicBezTo>
                    <a:lnTo>
                      <a:pt x="3258" y="2625"/>
                    </a:lnTo>
                    <a:cubicBezTo>
                      <a:pt x="3285" y="2634"/>
                      <a:pt x="3312" y="2643"/>
                      <a:pt x="3338" y="2652"/>
                    </a:cubicBezTo>
                    <a:lnTo>
                      <a:pt x="3370" y="2662"/>
                    </a:lnTo>
                    <a:cubicBezTo>
                      <a:pt x="3397" y="2670"/>
                      <a:pt x="3422" y="2679"/>
                      <a:pt x="3448" y="2687"/>
                    </a:cubicBezTo>
                    <a:lnTo>
                      <a:pt x="3483" y="2698"/>
                    </a:lnTo>
                    <a:lnTo>
                      <a:pt x="3558" y="2721"/>
                    </a:lnTo>
                    <a:lnTo>
                      <a:pt x="3597" y="2733"/>
                    </a:lnTo>
                    <a:cubicBezTo>
                      <a:pt x="3621" y="2740"/>
                      <a:pt x="3645" y="2747"/>
                      <a:pt x="3670" y="2754"/>
                    </a:cubicBezTo>
                    <a:lnTo>
                      <a:pt x="3709" y="2766"/>
                    </a:lnTo>
                    <a:lnTo>
                      <a:pt x="3780" y="2785"/>
                    </a:lnTo>
                    <a:lnTo>
                      <a:pt x="3824" y="2797"/>
                    </a:lnTo>
                    <a:lnTo>
                      <a:pt x="3893" y="2815"/>
                    </a:lnTo>
                    <a:lnTo>
                      <a:pt x="3940" y="2827"/>
                    </a:lnTo>
                    <a:cubicBezTo>
                      <a:pt x="3961" y="2833"/>
                      <a:pt x="3984" y="2838"/>
                      <a:pt x="4005" y="2843"/>
                    </a:cubicBezTo>
                    <a:cubicBezTo>
                      <a:pt x="4022" y="2848"/>
                      <a:pt x="4039" y="2851"/>
                      <a:pt x="4055" y="2855"/>
                    </a:cubicBezTo>
                    <a:lnTo>
                      <a:pt x="4119" y="2870"/>
                    </a:lnTo>
                    <a:lnTo>
                      <a:pt x="4172" y="2882"/>
                    </a:lnTo>
                    <a:lnTo>
                      <a:pt x="4231" y="2895"/>
                    </a:lnTo>
                    <a:lnTo>
                      <a:pt x="4289" y="2907"/>
                    </a:lnTo>
                    <a:lnTo>
                      <a:pt x="4345" y="2919"/>
                    </a:lnTo>
                    <a:cubicBezTo>
                      <a:pt x="4365" y="2923"/>
                      <a:pt x="4385" y="2927"/>
                      <a:pt x="4406" y="2931"/>
                    </a:cubicBezTo>
                    <a:cubicBezTo>
                      <a:pt x="4424" y="2934"/>
                      <a:pt x="4441" y="2938"/>
                      <a:pt x="4459" y="2941"/>
                    </a:cubicBezTo>
                    <a:lnTo>
                      <a:pt x="4524" y="2953"/>
                    </a:lnTo>
                    <a:cubicBezTo>
                      <a:pt x="4541" y="2956"/>
                      <a:pt x="4557" y="2959"/>
                      <a:pt x="4574" y="2961"/>
                    </a:cubicBezTo>
                    <a:cubicBezTo>
                      <a:pt x="4597" y="2966"/>
                      <a:pt x="4619" y="2970"/>
                      <a:pt x="4643" y="2973"/>
                    </a:cubicBezTo>
                    <a:lnTo>
                      <a:pt x="4688" y="2981"/>
                    </a:lnTo>
                    <a:lnTo>
                      <a:pt x="4762" y="2992"/>
                    </a:lnTo>
                    <a:lnTo>
                      <a:pt x="4804" y="2999"/>
                    </a:lnTo>
                    <a:cubicBezTo>
                      <a:pt x="4831" y="3002"/>
                      <a:pt x="4856" y="3006"/>
                      <a:pt x="4883" y="3009"/>
                    </a:cubicBezTo>
                    <a:lnTo>
                      <a:pt x="4919" y="3015"/>
                    </a:lnTo>
                    <a:cubicBezTo>
                      <a:pt x="4948" y="3018"/>
                      <a:pt x="4977" y="3022"/>
                      <a:pt x="5004" y="3025"/>
                    </a:cubicBezTo>
                    <a:lnTo>
                      <a:pt x="5036" y="3028"/>
                    </a:lnTo>
                    <a:cubicBezTo>
                      <a:pt x="5067" y="3033"/>
                      <a:pt x="5098" y="3036"/>
                      <a:pt x="5129" y="3039"/>
                    </a:cubicBezTo>
                    <a:lnTo>
                      <a:pt x="5152" y="3042"/>
                    </a:lnTo>
                    <a:cubicBezTo>
                      <a:pt x="5190" y="3045"/>
                      <a:pt x="5230" y="3050"/>
                      <a:pt x="5269" y="3053"/>
                    </a:cubicBezTo>
                    <a:cubicBezTo>
                      <a:pt x="5554" y="3078"/>
                      <a:pt x="5843" y="3097"/>
                      <a:pt x="6127" y="3097"/>
                    </a:cubicBezTo>
                    <a:cubicBezTo>
                      <a:pt x="6897" y="3097"/>
                      <a:pt x="7639" y="2960"/>
                      <a:pt x="8204" y="2452"/>
                    </a:cubicBezTo>
                    <a:cubicBezTo>
                      <a:pt x="8036" y="2300"/>
                      <a:pt x="7791" y="2184"/>
                      <a:pt x="7504" y="2184"/>
                    </a:cubicBezTo>
                    <a:cubicBezTo>
                      <a:pt x="7406" y="2184"/>
                      <a:pt x="7303" y="2197"/>
                      <a:pt x="7196" y="2228"/>
                    </a:cubicBezTo>
                    <a:cubicBezTo>
                      <a:pt x="7179" y="2233"/>
                      <a:pt x="7166" y="2235"/>
                      <a:pt x="7155" y="2235"/>
                    </a:cubicBezTo>
                    <a:cubicBezTo>
                      <a:pt x="7081" y="2235"/>
                      <a:pt x="7156" y="2111"/>
                      <a:pt x="6954" y="1850"/>
                    </a:cubicBezTo>
                    <a:cubicBezTo>
                      <a:pt x="6771" y="1616"/>
                      <a:pt x="6515" y="1509"/>
                      <a:pt x="6259" y="1509"/>
                    </a:cubicBezTo>
                    <a:cubicBezTo>
                      <a:pt x="6102" y="1509"/>
                      <a:pt x="5945" y="1549"/>
                      <a:pt x="5806" y="1625"/>
                    </a:cubicBezTo>
                    <a:cubicBezTo>
                      <a:pt x="5785" y="1637"/>
                      <a:pt x="5771" y="1643"/>
                      <a:pt x="5760" y="1643"/>
                    </a:cubicBezTo>
                    <a:cubicBezTo>
                      <a:pt x="5745" y="1643"/>
                      <a:pt x="5735" y="1630"/>
                      <a:pt x="5718" y="1598"/>
                    </a:cubicBezTo>
                    <a:cubicBezTo>
                      <a:pt x="5529" y="1257"/>
                      <a:pt x="5097" y="1043"/>
                      <a:pt x="4708" y="1043"/>
                    </a:cubicBezTo>
                    <a:cubicBezTo>
                      <a:pt x="4645" y="1043"/>
                      <a:pt x="4583" y="1049"/>
                      <a:pt x="4524" y="1060"/>
                    </a:cubicBezTo>
                    <a:cubicBezTo>
                      <a:pt x="4225" y="1119"/>
                      <a:pt x="4193" y="1211"/>
                      <a:pt x="4132" y="1211"/>
                    </a:cubicBezTo>
                    <a:cubicBezTo>
                      <a:pt x="4129" y="1211"/>
                      <a:pt x="4125" y="1211"/>
                      <a:pt x="4122" y="1210"/>
                    </a:cubicBezTo>
                    <a:cubicBezTo>
                      <a:pt x="4076" y="1202"/>
                      <a:pt x="4072" y="1138"/>
                      <a:pt x="4046" y="1100"/>
                    </a:cubicBezTo>
                    <a:cubicBezTo>
                      <a:pt x="4012" y="1050"/>
                      <a:pt x="3986" y="993"/>
                      <a:pt x="3945" y="949"/>
                    </a:cubicBezTo>
                    <a:cubicBezTo>
                      <a:pt x="3696" y="670"/>
                      <a:pt x="3354" y="551"/>
                      <a:pt x="3044" y="551"/>
                    </a:cubicBezTo>
                    <a:cubicBezTo>
                      <a:pt x="2864" y="551"/>
                      <a:pt x="2695" y="592"/>
                      <a:pt x="2561" y="664"/>
                    </a:cubicBezTo>
                    <a:cubicBezTo>
                      <a:pt x="2544" y="673"/>
                      <a:pt x="2531" y="678"/>
                      <a:pt x="2522" y="678"/>
                    </a:cubicBezTo>
                    <a:cubicBezTo>
                      <a:pt x="2496" y="678"/>
                      <a:pt x="2488" y="647"/>
                      <a:pt x="2455" y="593"/>
                    </a:cubicBezTo>
                    <a:cubicBezTo>
                      <a:pt x="2264" y="281"/>
                      <a:pt x="1964" y="144"/>
                      <a:pt x="1684" y="144"/>
                    </a:cubicBezTo>
                    <a:cubicBezTo>
                      <a:pt x="1546" y="144"/>
                      <a:pt x="1413" y="177"/>
                      <a:pt x="1300" y="240"/>
                    </a:cubicBezTo>
                    <a:cubicBezTo>
                      <a:pt x="1101" y="349"/>
                      <a:pt x="1068" y="413"/>
                      <a:pt x="1037" y="413"/>
                    </a:cubicBezTo>
                    <a:cubicBezTo>
                      <a:pt x="1026" y="413"/>
                      <a:pt x="1015" y="405"/>
                      <a:pt x="997" y="387"/>
                    </a:cubicBezTo>
                    <a:cubicBezTo>
                      <a:pt x="907" y="300"/>
                      <a:pt x="760" y="109"/>
                      <a:pt x="367" y="24"/>
                    </a:cubicBezTo>
                    <a:cubicBezTo>
                      <a:pt x="300" y="8"/>
                      <a:pt x="231"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8" name="Google Shape;7168;p65"/>
              <p:cNvSpPr/>
              <p:nvPr/>
            </p:nvSpPr>
            <p:spPr>
              <a:xfrm>
                <a:off x="2240450" y="2603600"/>
                <a:ext cx="130650" cy="107550"/>
              </a:xfrm>
              <a:custGeom>
                <a:avLst/>
                <a:gdLst/>
                <a:ahLst/>
                <a:cxnLst/>
                <a:rect l="l" t="t" r="r" b="b"/>
                <a:pathLst>
                  <a:path w="5226" h="4302" extrusionOk="0">
                    <a:moveTo>
                      <a:pt x="3504" y="0"/>
                    </a:moveTo>
                    <a:cubicBezTo>
                      <a:pt x="3444" y="0"/>
                      <a:pt x="3431" y="111"/>
                      <a:pt x="3267" y="236"/>
                    </a:cubicBezTo>
                    <a:cubicBezTo>
                      <a:pt x="2679" y="680"/>
                      <a:pt x="2236" y="411"/>
                      <a:pt x="1690" y="900"/>
                    </a:cubicBezTo>
                    <a:cubicBezTo>
                      <a:pt x="1527" y="1047"/>
                      <a:pt x="1407" y="1220"/>
                      <a:pt x="1355" y="1436"/>
                    </a:cubicBezTo>
                    <a:cubicBezTo>
                      <a:pt x="1332" y="1534"/>
                      <a:pt x="1348" y="1575"/>
                      <a:pt x="1306" y="1586"/>
                    </a:cubicBezTo>
                    <a:cubicBezTo>
                      <a:pt x="1077" y="1643"/>
                      <a:pt x="849" y="1697"/>
                      <a:pt x="556" y="1873"/>
                    </a:cubicBezTo>
                    <a:cubicBezTo>
                      <a:pt x="162" y="2107"/>
                      <a:pt x="1" y="2473"/>
                      <a:pt x="2" y="2844"/>
                    </a:cubicBezTo>
                    <a:cubicBezTo>
                      <a:pt x="430" y="2727"/>
                      <a:pt x="873" y="2669"/>
                      <a:pt x="1317" y="2669"/>
                    </a:cubicBezTo>
                    <a:cubicBezTo>
                      <a:pt x="1429" y="2669"/>
                      <a:pt x="1541" y="2672"/>
                      <a:pt x="1653" y="2680"/>
                    </a:cubicBezTo>
                    <a:cubicBezTo>
                      <a:pt x="2840" y="2765"/>
                      <a:pt x="3863" y="3274"/>
                      <a:pt x="4626" y="3998"/>
                    </a:cubicBezTo>
                    <a:cubicBezTo>
                      <a:pt x="4729" y="4095"/>
                      <a:pt x="4826" y="4196"/>
                      <a:pt x="4919" y="4301"/>
                    </a:cubicBezTo>
                    <a:cubicBezTo>
                      <a:pt x="4970" y="4222"/>
                      <a:pt x="5013" y="4140"/>
                      <a:pt x="5048" y="4052"/>
                    </a:cubicBezTo>
                    <a:cubicBezTo>
                      <a:pt x="5225" y="3605"/>
                      <a:pt x="5025" y="3189"/>
                      <a:pt x="4755" y="2818"/>
                    </a:cubicBezTo>
                    <a:cubicBezTo>
                      <a:pt x="4483" y="2445"/>
                      <a:pt x="4467" y="2616"/>
                      <a:pt x="4571" y="2337"/>
                    </a:cubicBezTo>
                    <a:cubicBezTo>
                      <a:pt x="4712" y="1891"/>
                      <a:pt x="4478" y="1393"/>
                      <a:pt x="4140" y="1064"/>
                    </a:cubicBezTo>
                    <a:cubicBezTo>
                      <a:pt x="4083" y="1009"/>
                      <a:pt x="4018" y="949"/>
                      <a:pt x="3954" y="882"/>
                    </a:cubicBezTo>
                    <a:cubicBezTo>
                      <a:pt x="3773" y="696"/>
                      <a:pt x="3588" y="451"/>
                      <a:pt x="3570" y="88"/>
                    </a:cubicBezTo>
                    <a:cubicBezTo>
                      <a:pt x="3568" y="52"/>
                      <a:pt x="3563" y="14"/>
                      <a:pt x="3521" y="3"/>
                    </a:cubicBezTo>
                    <a:cubicBezTo>
                      <a:pt x="3515" y="1"/>
                      <a:pt x="3510" y="0"/>
                      <a:pt x="35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69" name="Google Shape;7169;p65"/>
              <p:cNvSpPr/>
              <p:nvPr/>
            </p:nvSpPr>
            <p:spPr>
              <a:xfrm>
                <a:off x="2240450" y="2670300"/>
                <a:ext cx="122975" cy="58125"/>
              </a:xfrm>
              <a:custGeom>
                <a:avLst/>
                <a:gdLst/>
                <a:ahLst/>
                <a:cxnLst/>
                <a:rect l="l" t="t" r="r" b="b"/>
                <a:pathLst>
                  <a:path w="4919" h="2325" extrusionOk="0">
                    <a:moveTo>
                      <a:pt x="1310" y="0"/>
                    </a:moveTo>
                    <a:cubicBezTo>
                      <a:pt x="869" y="0"/>
                      <a:pt x="428" y="59"/>
                      <a:pt x="1" y="174"/>
                    </a:cubicBezTo>
                    <a:cubicBezTo>
                      <a:pt x="3" y="355"/>
                      <a:pt x="39" y="534"/>
                      <a:pt x="108" y="700"/>
                    </a:cubicBezTo>
                    <a:cubicBezTo>
                      <a:pt x="154" y="812"/>
                      <a:pt x="214" y="919"/>
                      <a:pt x="287" y="1015"/>
                    </a:cubicBezTo>
                    <a:cubicBezTo>
                      <a:pt x="626" y="1469"/>
                      <a:pt x="1223" y="1811"/>
                      <a:pt x="1744" y="2024"/>
                    </a:cubicBezTo>
                    <a:cubicBezTo>
                      <a:pt x="1963" y="2114"/>
                      <a:pt x="2204" y="2231"/>
                      <a:pt x="3011" y="2307"/>
                    </a:cubicBezTo>
                    <a:cubicBezTo>
                      <a:pt x="3125" y="2318"/>
                      <a:pt x="3239" y="2324"/>
                      <a:pt x="3352" y="2324"/>
                    </a:cubicBezTo>
                    <a:cubicBezTo>
                      <a:pt x="3994" y="2324"/>
                      <a:pt x="4593" y="2136"/>
                      <a:pt x="4919" y="1632"/>
                    </a:cubicBezTo>
                    <a:cubicBezTo>
                      <a:pt x="4826" y="1528"/>
                      <a:pt x="4729" y="1427"/>
                      <a:pt x="4626" y="1329"/>
                    </a:cubicBezTo>
                    <a:cubicBezTo>
                      <a:pt x="3863" y="605"/>
                      <a:pt x="2840" y="96"/>
                      <a:pt x="1653" y="12"/>
                    </a:cubicBezTo>
                    <a:cubicBezTo>
                      <a:pt x="1539" y="4"/>
                      <a:pt x="1425"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0" name="Google Shape;7170;p65"/>
              <p:cNvSpPr/>
              <p:nvPr/>
            </p:nvSpPr>
            <p:spPr>
              <a:xfrm>
                <a:off x="2418200" y="2686625"/>
                <a:ext cx="231575" cy="133400"/>
              </a:xfrm>
              <a:custGeom>
                <a:avLst/>
                <a:gdLst/>
                <a:ahLst/>
                <a:cxnLst/>
                <a:rect l="l" t="t" r="r" b="b"/>
                <a:pathLst>
                  <a:path w="9263" h="5336" extrusionOk="0">
                    <a:moveTo>
                      <a:pt x="391" y="1"/>
                    </a:moveTo>
                    <a:lnTo>
                      <a:pt x="391" y="1"/>
                    </a:lnTo>
                    <a:cubicBezTo>
                      <a:pt x="0" y="1247"/>
                      <a:pt x="418" y="2719"/>
                      <a:pt x="1382" y="3827"/>
                    </a:cubicBezTo>
                    <a:cubicBezTo>
                      <a:pt x="1709" y="3336"/>
                      <a:pt x="2295" y="3151"/>
                      <a:pt x="2924" y="3151"/>
                    </a:cubicBezTo>
                    <a:cubicBezTo>
                      <a:pt x="3047" y="3151"/>
                      <a:pt x="3172" y="3158"/>
                      <a:pt x="3297" y="3171"/>
                    </a:cubicBezTo>
                    <a:cubicBezTo>
                      <a:pt x="4104" y="3257"/>
                      <a:pt x="4343" y="3377"/>
                      <a:pt x="4561" y="3468"/>
                    </a:cubicBezTo>
                    <a:cubicBezTo>
                      <a:pt x="5080" y="3687"/>
                      <a:pt x="5673" y="4035"/>
                      <a:pt x="6008" y="4492"/>
                    </a:cubicBezTo>
                    <a:cubicBezTo>
                      <a:pt x="6079" y="4590"/>
                      <a:pt x="6139" y="4696"/>
                      <a:pt x="6183" y="4810"/>
                    </a:cubicBezTo>
                    <a:cubicBezTo>
                      <a:pt x="6250" y="4977"/>
                      <a:pt x="6286" y="5155"/>
                      <a:pt x="6286" y="5336"/>
                    </a:cubicBezTo>
                    <a:cubicBezTo>
                      <a:pt x="7673" y="4976"/>
                      <a:pt x="8876" y="4040"/>
                      <a:pt x="9262" y="2742"/>
                    </a:cubicBezTo>
                    <a:cubicBezTo>
                      <a:pt x="9031" y="2611"/>
                      <a:pt x="8784" y="2554"/>
                      <a:pt x="8525" y="2554"/>
                    </a:cubicBezTo>
                    <a:cubicBezTo>
                      <a:pt x="8437" y="2554"/>
                      <a:pt x="8349" y="2560"/>
                      <a:pt x="8259" y="2573"/>
                    </a:cubicBezTo>
                    <a:cubicBezTo>
                      <a:pt x="7509" y="2678"/>
                      <a:pt x="7450" y="2923"/>
                      <a:pt x="6950" y="3026"/>
                    </a:cubicBezTo>
                    <a:cubicBezTo>
                      <a:pt x="6893" y="3038"/>
                      <a:pt x="6838" y="3043"/>
                      <a:pt x="6784" y="3043"/>
                    </a:cubicBezTo>
                    <a:cubicBezTo>
                      <a:pt x="6477" y="3043"/>
                      <a:pt x="6224" y="2851"/>
                      <a:pt x="6148" y="2479"/>
                    </a:cubicBezTo>
                    <a:cubicBezTo>
                      <a:pt x="5996" y="1745"/>
                      <a:pt x="5416" y="927"/>
                      <a:pt x="4591" y="880"/>
                    </a:cubicBezTo>
                    <a:cubicBezTo>
                      <a:pt x="4578" y="880"/>
                      <a:pt x="4566" y="879"/>
                      <a:pt x="4554" y="879"/>
                    </a:cubicBezTo>
                    <a:cubicBezTo>
                      <a:pt x="3938" y="879"/>
                      <a:pt x="3187" y="1721"/>
                      <a:pt x="2569" y="1721"/>
                    </a:cubicBezTo>
                    <a:cubicBezTo>
                      <a:pt x="2372" y="1721"/>
                      <a:pt x="2188" y="1636"/>
                      <a:pt x="2027" y="1409"/>
                    </a:cubicBezTo>
                    <a:cubicBezTo>
                      <a:pt x="1773" y="1054"/>
                      <a:pt x="1708" y="730"/>
                      <a:pt x="1192" y="326"/>
                    </a:cubicBezTo>
                    <a:cubicBezTo>
                      <a:pt x="853" y="61"/>
                      <a:pt x="575" y="13"/>
                      <a:pt x="3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1" name="Google Shape;7171;p65"/>
              <p:cNvSpPr/>
              <p:nvPr/>
            </p:nvSpPr>
            <p:spPr>
              <a:xfrm>
                <a:off x="2427925" y="2655975"/>
                <a:ext cx="225550" cy="106750"/>
              </a:xfrm>
              <a:custGeom>
                <a:avLst/>
                <a:gdLst/>
                <a:ahLst/>
                <a:cxnLst/>
                <a:rect l="l" t="t" r="r" b="b"/>
                <a:pathLst>
                  <a:path w="9022" h="4270" extrusionOk="0">
                    <a:moveTo>
                      <a:pt x="768" y="0"/>
                    </a:moveTo>
                    <a:cubicBezTo>
                      <a:pt x="624" y="128"/>
                      <a:pt x="497" y="272"/>
                      <a:pt x="388" y="432"/>
                    </a:cubicBezTo>
                    <a:cubicBezTo>
                      <a:pt x="219" y="675"/>
                      <a:pt x="89" y="944"/>
                      <a:pt x="0" y="1227"/>
                    </a:cubicBezTo>
                    <a:cubicBezTo>
                      <a:pt x="185" y="1239"/>
                      <a:pt x="463" y="1288"/>
                      <a:pt x="802" y="1552"/>
                    </a:cubicBezTo>
                    <a:cubicBezTo>
                      <a:pt x="1318" y="1956"/>
                      <a:pt x="1383" y="2280"/>
                      <a:pt x="1635" y="2635"/>
                    </a:cubicBezTo>
                    <a:cubicBezTo>
                      <a:pt x="1797" y="2862"/>
                      <a:pt x="1981" y="2947"/>
                      <a:pt x="2179" y="2947"/>
                    </a:cubicBezTo>
                    <a:cubicBezTo>
                      <a:pt x="2797" y="2947"/>
                      <a:pt x="3548" y="2105"/>
                      <a:pt x="4163" y="2105"/>
                    </a:cubicBezTo>
                    <a:cubicBezTo>
                      <a:pt x="4176" y="2105"/>
                      <a:pt x="4188" y="2106"/>
                      <a:pt x="4201" y="2106"/>
                    </a:cubicBezTo>
                    <a:cubicBezTo>
                      <a:pt x="5025" y="2153"/>
                      <a:pt x="5606" y="2970"/>
                      <a:pt x="5757" y="3705"/>
                    </a:cubicBezTo>
                    <a:cubicBezTo>
                      <a:pt x="5834" y="4077"/>
                      <a:pt x="6086" y="4269"/>
                      <a:pt x="6394" y="4269"/>
                    </a:cubicBezTo>
                    <a:cubicBezTo>
                      <a:pt x="6448" y="4269"/>
                      <a:pt x="6503" y="4264"/>
                      <a:pt x="6560" y="4252"/>
                    </a:cubicBezTo>
                    <a:cubicBezTo>
                      <a:pt x="7060" y="4149"/>
                      <a:pt x="7118" y="3904"/>
                      <a:pt x="7869" y="3799"/>
                    </a:cubicBezTo>
                    <a:cubicBezTo>
                      <a:pt x="7959" y="3786"/>
                      <a:pt x="8047" y="3780"/>
                      <a:pt x="8134" y="3780"/>
                    </a:cubicBezTo>
                    <a:cubicBezTo>
                      <a:pt x="8393" y="3780"/>
                      <a:pt x="8640" y="3837"/>
                      <a:pt x="8872" y="3968"/>
                    </a:cubicBezTo>
                    <a:cubicBezTo>
                      <a:pt x="8980" y="3603"/>
                      <a:pt x="9021" y="3221"/>
                      <a:pt x="8994" y="2843"/>
                    </a:cubicBezTo>
                    <a:cubicBezTo>
                      <a:pt x="8986" y="2735"/>
                      <a:pt x="8970" y="2628"/>
                      <a:pt x="8946" y="2523"/>
                    </a:cubicBezTo>
                    <a:cubicBezTo>
                      <a:pt x="8896" y="2531"/>
                      <a:pt x="8845" y="2535"/>
                      <a:pt x="8795" y="2535"/>
                    </a:cubicBezTo>
                    <a:cubicBezTo>
                      <a:pt x="8723" y="2535"/>
                      <a:pt x="8652" y="2527"/>
                      <a:pt x="8582" y="2510"/>
                    </a:cubicBezTo>
                    <a:cubicBezTo>
                      <a:pt x="8189" y="2421"/>
                      <a:pt x="8044" y="2228"/>
                      <a:pt x="7955" y="2140"/>
                    </a:cubicBezTo>
                    <a:cubicBezTo>
                      <a:pt x="7937" y="2123"/>
                      <a:pt x="7926" y="2114"/>
                      <a:pt x="7915" y="2114"/>
                    </a:cubicBezTo>
                    <a:cubicBezTo>
                      <a:pt x="7884" y="2114"/>
                      <a:pt x="7850" y="2179"/>
                      <a:pt x="7651" y="2285"/>
                    </a:cubicBezTo>
                    <a:cubicBezTo>
                      <a:pt x="7540" y="2344"/>
                      <a:pt x="7410" y="2376"/>
                      <a:pt x="7275" y="2376"/>
                    </a:cubicBezTo>
                    <a:cubicBezTo>
                      <a:pt x="6992" y="2376"/>
                      <a:pt x="6690" y="2237"/>
                      <a:pt x="6500" y="1920"/>
                    </a:cubicBezTo>
                    <a:cubicBezTo>
                      <a:pt x="6467" y="1865"/>
                      <a:pt x="6459" y="1834"/>
                      <a:pt x="6433" y="1834"/>
                    </a:cubicBezTo>
                    <a:cubicBezTo>
                      <a:pt x="6424" y="1834"/>
                      <a:pt x="6411" y="1839"/>
                      <a:pt x="6394" y="1848"/>
                    </a:cubicBezTo>
                    <a:cubicBezTo>
                      <a:pt x="6262" y="1917"/>
                      <a:pt x="6097" y="1955"/>
                      <a:pt x="5922" y="1955"/>
                    </a:cubicBezTo>
                    <a:cubicBezTo>
                      <a:pt x="5609" y="1955"/>
                      <a:pt x="5262" y="1833"/>
                      <a:pt x="5012" y="1548"/>
                    </a:cubicBezTo>
                    <a:cubicBezTo>
                      <a:pt x="4973" y="1503"/>
                      <a:pt x="4946" y="1446"/>
                      <a:pt x="4913" y="1396"/>
                    </a:cubicBezTo>
                    <a:cubicBezTo>
                      <a:pt x="4888" y="1358"/>
                      <a:pt x="4884" y="1294"/>
                      <a:pt x="4839" y="1285"/>
                    </a:cubicBezTo>
                    <a:cubicBezTo>
                      <a:pt x="4835" y="1285"/>
                      <a:pt x="4831" y="1284"/>
                      <a:pt x="4827" y="1284"/>
                    </a:cubicBezTo>
                    <a:cubicBezTo>
                      <a:pt x="4766" y="1284"/>
                      <a:pt x="4733" y="1376"/>
                      <a:pt x="4435" y="1430"/>
                    </a:cubicBezTo>
                    <a:cubicBezTo>
                      <a:pt x="4378" y="1440"/>
                      <a:pt x="4320" y="1445"/>
                      <a:pt x="4260" y="1445"/>
                    </a:cubicBezTo>
                    <a:cubicBezTo>
                      <a:pt x="3868" y="1445"/>
                      <a:pt x="3433" y="1227"/>
                      <a:pt x="3246" y="880"/>
                    </a:cubicBezTo>
                    <a:cubicBezTo>
                      <a:pt x="3230" y="849"/>
                      <a:pt x="3220" y="835"/>
                      <a:pt x="3204" y="835"/>
                    </a:cubicBezTo>
                    <a:cubicBezTo>
                      <a:pt x="3193" y="835"/>
                      <a:pt x="3180" y="842"/>
                      <a:pt x="3159" y="853"/>
                    </a:cubicBezTo>
                    <a:cubicBezTo>
                      <a:pt x="3021" y="926"/>
                      <a:pt x="2868" y="965"/>
                      <a:pt x="2714" y="965"/>
                    </a:cubicBezTo>
                    <a:cubicBezTo>
                      <a:pt x="2455" y="965"/>
                      <a:pt x="2196" y="855"/>
                      <a:pt x="2014" y="616"/>
                    </a:cubicBezTo>
                    <a:cubicBezTo>
                      <a:pt x="1813" y="352"/>
                      <a:pt x="1890" y="229"/>
                      <a:pt x="1815" y="229"/>
                    </a:cubicBezTo>
                    <a:cubicBezTo>
                      <a:pt x="1805" y="229"/>
                      <a:pt x="1792" y="231"/>
                      <a:pt x="1775" y="236"/>
                    </a:cubicBezTo>
                    <a:cubicBezTo>
                      <a:pt x="1672" y="264"/>
                      <a:pt x="1573" y="276"/>
                      <a:pt x="1479" y="276"/>
                    </a:cubicBezTo>
                    <a:cubicBezTo>
                      <a:pt x="1186" y="276"/>
                      <a:pt x="938" y="157"/>
                      <a:pt x="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2" name="Google Shape;7172;p65"/>
              <p:cNvSpPr/>
              <p:nvPr/>
            </p:nvSpPr>
            <p:spPr>
              <a:xfrm>
                <a:off x="2436025" y="2569775"/>
                <a:ext cx="228075" cy="149325"/>
              </a:xfrm>
              <a:custGeom>
                <a:avLst/>
                <a:gdLst/>
                <a:ahLst/>
                <a:cxnLst/>
                <a:rect l="l" t="t" r="r" b="b"/>
                <a:pathLst>
                  <a:path w="9123" h="5973" extrusionOk="0">
                    <a:moveTo>
                      <a:pt x="2440" y="0"/>
                    </a:moveTo>
                    <a:cubicBezTo>
                      <a:pt x="1" y="3162"/>
                      <a:pt x="282" y="2802"/>
                      <a:pt x="248" y="2845"/>
                    </a:cubicBezTo>
                    <a:cubicBezTo>
                      <a:pt x="138" y="2989"/>
                      <a:pt x="227" y="3249"/>
                      <a:pt x="445" y="3448"/>
                    </a:cubicBezTo>
                    <a:cubicBezTo>
                      <a:pt x="1000" y="2960"/>
                      <a:pt x="1717" y="2825"/>
                      <a:pt x="2464" y="2825"/>
                    </a:cubicBezTo>
                    <a:cubicBezTo>
                      <a:pt x="2770" y="2825"/>
                      <a:pt x="3081" y="2848"/>
                      <a:pt x="3388" y="2878"/>
                    </a:cubicBezTo>
                    <a:cubicBezTo>
                      <a:pt x="3426" y="2882"/>
                      <a:pt x="3465" y="2887"/>
                      <a:pt x="3504" y="2891"/>
                    </a:cubicBezTo>
                    <a:lnTo>
                      <a:pt x="3526" y="2893"/>
                    </a:lnTo>
                    <a:cubicBezTo>
                      <a:pt x="3558" y="2897"/>
                      <a:pt x="3589" y="2901"/>
                      <a:pt x="3621" y="2905"/>
                    </a:cubicBezTo>
                    <a:lnTo>
                      <a:pt x="3649" y="2909"/>
                    </a:lnTo>
                    <a:lnTo>
                      <a:pt x="3736" y="2921"/>
                    </a:lnTo>
                    <a:lnTo>
                      <a:pt x="3772" y="2926"/>
                    </a:lnTo>
                    <a:cubicBezTo>
                      <a:pt x="3798" y="2929"/>
                      <a:pt x="3825" y="2934"/>
                      <a:pt x="3851" y="2938"/>
                    </a:cubicBezTo>
                    <a:cubicBezTo>
                      <a:pt x="3865" y="2940"/>
                      <a:pt x="3878" y="2942"/>
                      <a:pt x="3892" y="2944"/>
                    </a:cubicBezTo>
                    <a:cubicBezTo>
                      <a:pt x="3916" y="2948"/>
                      <a:pt x="3942" y="2952"/>
                      <a:pt x="3967" y="2956"/>
                    </a:cubicBezTo>
                    <a:lnTo>
                      <a:pt x="4011" y="2964"/>
                    </a:lnTo>
                    <a:cubicBezTo>
                      <a:pt x="4034" y="2969"/>
                      <a:pt x="4058" y="2972"/>
                      <a:pt x="4082" y="2977"/>
                    </a:cubicBezTo>
                    <a:lnTo>
                      <a:pt x="4129" y="2987"/>
                    </a:lnTo>
                    <a:cubicBezTo>
                      <a:pt x="4151" y="2991"/>
                      <a:pt x="4173" y="2995"/>
                      <a:pt x="4196" y="2999"/>
                    </a:cubicBezTo>
                    <a:lnTo>
                      <a:pt x="4247" y="3010"/>
                    </a:lnTo>
                    <a:cubicBezTo>
                      <a:pt x="4267" y="3014"/>
                      <a:pt x="4288" y="3019"/>
                      <a:pt x="4310" y="3023"/>
                    </a:cubicBezTo>
                    <a:lnTo>
                      <a:pt x="4364" y="3036"/>
                    </a:lnTo>
                    <a:lnTo>
                      <a:pt x="4423" y="3048"/>
                    </a:lnTo>
                    <a:lnTo>
                      <a:pt x="4481" y="3062"/>
                    </a:lnTo>
                    <a:lnTo>
                      <a:pt x="4536" y="3075"/>
                    </a:lnTo>
                    <a:lnTo>
                      <a:pt x="4597" y="3090"/>
                    </a:lnTo>
                    <a:lnTo>
                      <a:pt x="4649" y="3104"/>
                    </a:lnTo>
                    <a:cubicBezTo>
                      <a:pt x="4670" y="3109"/>
                      <a:pt x="4691" y="3114"/>
                      <a:pt x="4711" y="3120"/>
                    </a:cubicBezTo>
                    <a:lnTo>
                      <a:pt x="4761" y="3132"/>
                    </a:lnTo>
                    <a:lnTo>
                      <a:pt x="4827" y="3151"/>
                    </a:lnTo>
                    <a:lnTo>
                      <a:pt x="4873" y="3163"/>
                    </a:lnTo>
                    <a:cubicBezTo>
                      <a:pt x="4896" y="3171"/>
                      <a:pt x="4919" y="3177"/>
                      <a:pt x="4942" y="3183"/>
                    </a:cubicBezTo>
                    <a:lnTo>
                      <a:pt x="4985" y="3196"/>
                    </a:lnTo>
                    <a:lnTo>
                      <a:pt x="5055" y="3217"/>
                    </a:lnTo>
                    <a:lnTo>
                      <a:pt x="5095" y="3230"/>
                    </a:lnTo>
                    <a:cubicBezTo>
                      <a:pt x="5120" y="3238"/>
                      <a:pt x="5144" y="3245"/>
                      <a:pt x="5169" y="3254"/>
                    </a:cubicBezTo>
                    <a:lnTo>
                      <a:pt x="5206" y="3265"/>
                    </a:lnTo>
                    <a:lnTo>
                      <a:pt x="5281" y="3291"/>
                    </a:lnTo>
                    <a:lnTo>
                      <a:pt x="5315" y="3302"/>
                    </a:lnTo>
                    <a:cubicBezTo>
                      <a:pt x="5341" y="3311"/>
                      <a:pt x="5366" y="3321"/>
                      <a:pt x="5393" y="3329"/>
                    </a:cubicBezTo>
                    <a:lnTo>
                      <a:pt x="5424" y="3340"/>
                    </a:lnTo>
                    <a:cubicBezTo>
                      <a:pt x="5450" y="3349"/>
                      <a:pt x="5477" y="3359"/>
                      <a:pt x="5503" y="3369"/>
                    </a:cubicBezTo>
                    <a:lnTo>
                      <a:pt x="5533" y="3380"/>
                    </a:lnTo>
                    <a:cubicBezTo>
                      <a:pt x="5560" y="3390"/>
                      <a:pt x="5587" y="3400"/>
                      <a:pt x="5614" y="3411"/>
                    </a:cubicBezTo>
                    <a:lnTo>
                      <a:pt x="5641" y="3420"/>
                    </a:lnTo>
                    <a:cubicBezTo>
                      <a:pt x="5668" y="3431"/>
                      <a:pt x="5696" y="3443"/>
                      <a:pt x="5724" y="3453"/>
                    </a:cubicBezTo>
                    <a:lnTo>
                      <a:pt x="5748" y="3463"/>
                    </a:lnTo>
                    <a:cubicBezTo>
                      <a:pt x="5777" y="3475"/>
                      <a:pt x="5804" y="3486"/>
                      <a:pt x="5833" y="3498"/>
                    </a:cubicBezTo>
                    <a:lnTo>
                      <a:pt x="5855" y="3508"/>
                    </a:lnTo>
                    <a:cubicBezTo>
                      <a:pt x="5884" y="3519"/>
                      <a:pt x="5913" y="3532"/>
                      <a:pt x="5940" y="3544"/>
                    </a:cubicBezTo>
                    <a:lnTo>
                      <a:pt x="5962" y="3553"/>
                    </a:lnTo>
                    <a:cubicBezTo>
                      <a:pt x="5990" y="3566"/>
                      <a:pt x="6019" y="3579"/>
                      <a:pt x="6048" y="3592"/>
                    </a:cubicBezTo>
                    <a:lnTo>
                      <a:pt x="6068" y="3600"/>
                    </a:lnTo>
                    <a:cubicBezTo>
                      <a:pt x="6097" y="3613"/>
                      <a:pt x="6125" y="3627"/>
                      <a:pt x="6154" y="3639"/>
                    </a:cubicBezTo>
                    <a:lnTo>
                      <a:pt x="6173" y="3649"/>
                    </a:lnTo>
                    <a:cubicBezTo>
                      <a:pt x="6202" y="3662"/>
                      <a:pt x="6231" y="3676"/>
                      <a:pt x="6260" y="3690"/>
                    </a:cubicBezTo>
                    <a:lnTo>
                      <a:pt x="6277" y="3698"/>
                    </a:lnTo>
                    <a:cubicBezTo>
                      <a:pt x="6307" y="3713"/>
                      <a:pt x="6336" y="3727"/>
                      <a:pt x="6365" y="3742"/>
                    </a:cubicBezTo>
                    <a:lnTo>
                      <a:pt x="6382" y="3750"/>
                    </a:lnTo>
                    <a:cubicBezTo>
                      <a:pt x="6411" y="3765"/>
                      <a:pt x="6440" y="3780"/>
                      <a:pt x="6469" y="3795"/>
                    </a:cubicBezTo>
                    <a:lnTo>
                      <a:pt x="6485" y="3803"/>
                    </a:lnTo>
                    <a:cubicBezTo>
                      <a:pt x="6515" y="3818"/>
                      <a:pt x="6543" y="3833"/>
                      <a:pt x="6572" y="3849"/>
                    </a:cubicBezTo>
                    <a:lnTo>
                      <a:pt x="6588" y="3857"/>
                    </a:lnTo>
                    <a:cubicBezTo>
                      <a:pt x="6618" y="3872"/>
                      <a:pt x="6646" y="3888"/>
                      <a:pt x="6675" y="3904"/>
                    </a:cubicBezTo>
                    <a:lnTo>
                      <a:pt x="6691" y="3913"/>
                    </a:lnTo>
                    <a:cubicBezTo>
                      <a:pt x="6720" y="3929"/>
                      <a:pt x="6747" y="3945"/>
                      <a:pt x="6776" y="3961"/>
                    </a:cubicBezTo>
                    <a:lnTo>
                      <a:pt x="6793" y="3970"/>
                    </a:lnTo>
                    <a:cubicBezTo>
                      <a:pt x="6821" y="3986"/>
                      <a:pt x="6848" y="4003"/>
                      <a:pt x="6877" y="4019"/>
                    </a:cubicBezTo>
                    <a:cubicBezTo>
                      <a:pt x="6879" y="4020"/>
                      <a:pt x="6882" y="4022"/>
                      <a:pt x="6884" y="4023"/>
                    </a:cubicBezTo>
                    <a:cubicBezTo>
                      <a:pt x="6904" y="4034"/>
                      <a:pt x="6922" y="4045"/>
                      <a:pt x="6940" y="4056"/>
                    </a:cubicBezTo>
                    <a:cubicBezTo>
                      <a:pt x="7680" y="4498"/>
                      <a:pt x="8423" y="5108"/>
                      <a:pt x="8624" y="5972"/>
                    </a:cubicBezTo>
                    <a:cubicBezTo>
                      <a:pt x="8733" y="5952"/>
                      <a:pt x="8838" y="5910"/>
                      <a:pt x="8931" y="5850"/>
                    </a:cubicBezTo>
                    <a:cubicBezTo>
                      <a:pt x="9053" y="5773"/>
                      <a:pt x="9122" y="5671"/>
                      <a:pt x="9110" y="5513"/>
                    </a:cubicBezTo>
                    <a:cubicBezTo>
                      <a:pt x="9097" y="5348"/>
                      <a:pt x="8915" y="2072"/>
                      <a:pt x="8890" y="1687"/>
                    </a:cubicBezTo>
                    <a:cubicBezTo>
                      <a:pt x="8849" y="1061"/>
                      <a:pt x="8829" y="1088"/>
                      <a:pt x="8756" y="1070"/>
                    </a:cubicBezTo>
                    <a:cubicBezTo>
                      <a:pt x="8658" y="1045"/>
                      <a:pt x="6837" y="480"/>
                      <a:pt x="5295"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3" name="Google Shape;7173;p65"/>
              <p:cNvSpPr/>
              <p:nvPr/>
            </p:nvSpPr>
            <p:spPr>
              <a:xfrm>
                <a:off x="2565225" y="2651050"/>
                <a:ext cx="950" cy="325"/>
              </a:xfrm>
              <a:custGeom>
                <a:avLst/>
                <a:gdLst/>
                <a:ahLst/>
                <a:cxnLst/>
                <a:rect l="l" t="t" r="r" b="b"/>
                <a:pathLst>
                  <a:path w="38" h="13" extrusionOk="0">
                    <a:moveTo>
                      <a:pt x="1" y="0"/>
                    </a:moveTo>
                    <a:lnTo>
                      <a:pt x="38"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4" name="Google Shape;7174;p65"/>
              <p:cNvSpPr/>
              <p:nvPr/>
            </p:nvSpPr>
            <p:spPr>
              <a:xfrm>
                <a:off x="2568050"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5" name="Google Shape;7175;p65"/>
              <p:cNvSpPr/>
              <p:nvPr/>
            </p:nvSpPr>
            <p:spPr>
              <a:xfrm>
                <a:off x="2559575"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6" name="Google Shape;7176;p65"/>
              <p:cNvSpPr/>
              <p:nvPr/>
            </p:nvSpPr>
            <p:spPr>
              <a:xfrm>
                <a:off x="2556700" y="2648500"/>
                <a:ext cx="1150" cy="350"/>
              </a:xfrm>
              <a:custGeom>
                <a:avLst/>
                <a:gdLst/>
                <a:ahLst/>
                <a:cxnLst/>
                <a:rect l="l" t="t" r="r" b="b"/>
                <a:pathLst>
                  <a:path w="46" h="14" extrusionOk="0">
                    <a:moveTo>
                      <a:pt x="0" y="0"/>
                    </a:moveTo>
                    <a:lnTo>
                      <a:pt x="46"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7" name="Google Shape;7177;p65"/>
              <p:cNvSpPr/>
              <p:nvPr/>
            </p:nvSpPr>
            <p:spPr>
              <a:xfrm>
                <a:off x="2553825" y="2647700"/>
                <a:ext cx="1250" cy="375"/>
              </a:xfrm>
              <a:custGeom>
                <a:avLst/>
                <a:gdLst/>
                <a:ahLst/>
                <a:cxnLst/>
                <a:rect l="l" t="t" r="r" b="b"/>
                <a:pathLst>
                  <a:path w="50" h="15" extrusionOk="0">
                    <a:moveTo>
                      <a:pt x="0" y="0"/>
                    </a:moveTo>
                    <a:lnTo>
                      <a:pt x="49"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8" name="Google Shape;7178;p65"/>
              <p:cNvSpPr/>
              <p:nvPr/>
            </p:nvSpPr>
            <p:spPr>
              <a:xfrm>
                <a:off x="2579125"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79" name="Google Shape;7179;p65"/>
              <p:cNvSpPr/>
              <p:nvPr/>
            </p:nvSpPr>
            <p:spPr>
              <a:xfrm>
                <a:off x="2550925" y="2646975"/>
                <a:ext cx="1350" cy="350"/>
              </a:xfrm>
              <a:custGeom>
                <a:avLst/>
                <a:gdLst/>
                <a:ahLst/>
                <a:cxnLst/>
                <a:rect l="l" t="t" r="r" b="b"/>
                <a:pathLst>
                  <a:path w="54" h="14" extrusionOk="0">
                    <a:moveTo>
                      <a:pt x="1" y="1"/>
                    </a:moveTo>
                    <a:lnTo>
                      <a:pt x="54"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0" name="Google Shape;7180;p65"/>
              <p:cNvSpPr/>
              <p:nvPr/>
            </p:nvSpPr>
            <p:spPr>
              <a:xfrm>
                <a:off x="2581800" y="2657175"/>
                <a:ext cx="625" cy="275"/>
              </a:xfrm>
              <a:custGeom>
                <a:avLst/>
                <a:gdLst/>
                <a:ahLst/>
                <a:cxnLst/>
                <a:rect l="l" t="t" r="r" b="b"/>
                <a:pathLst>
                  <a:path w="25" h="11" extrusionOk="0">
                    <a:moveTo>
                      <a:pt x="1" y="1"/>
                    </a:moveTo>
                    <a:lnTo>
                      <a:pt x="24"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1" name="Google Shape;7181;p65"/>
              <p:cNvSpPr/>
              <p:nvPr/>
            </p:nvSpPr>
            <p:spPr>
              <a:xfrm>
                <a:off x="2570800" y="2652925"/>
                <a:ext cx="825" cy="325"/>
              </a:xfrm>
              <a:custGeom>
                <a:avLst/>
                <a:gdLst/>
                <a:ahLst/>
                <a:cxnLst/>
                <a:rect l="l" t="t" r="r" b="b"/>
                <a:pathLst>
                  <a:path w="33" h="13" extrusionOk="0">
                    <a:moveTo>
                      <a:pt x="1" y="1"/>
                    </a:moveTo>
                    <a:lnTo>
                      <a:pt x="3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2" name="Google Shape;7182;p65"/>
              <p:cNvSpPr/>
              <p:nvPr/>
            </p:nvSpPr>
            <p:spPr>
              <a:xfrm>
                <a:off x="2576375"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3" name="Google Shape;7183;p65"/>
              <p:cNvSpPr/>
              <p:nvPr/>
            </p:nvSpPr>
            <p:spPr>
              <a:xfrm>
                <a:off x="2573600" y="2653950"/>
                <a:ext cx="775" cy="275"/>
              </a:xfrm>
              <a:custGeom>
                <a:avLst/>
                <a:gdLst/>
                <a:ahLst/>
                <a:cxnLst/>
                <a:rect l="l" t="t" r="r" b="b"/>
                <a:pathLst>
                  <a:path w="31" h="11" extrusionOk="0">
                    <a:moveTo>
                      <a:pt x="0" y="0"/>
                    </a:moveTo>
                    <a:lnTo>
                      <a:pt x="30"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4" name="Google Shape;7184;p65"/>
              <p:cNvSpPr/>
              <p:nvPr/>
            </p:nvSpPr>
            <p:spPr>
              <a:xfrm>
                <a:off x="2527250" y="2642500"/>
                <a:ext cx="2200" cy="300"/>
              </a:xfrm>
              <a:custGeom>
                <a:avLst/>
                <a:gdLst/>
                <a:ahLst/>
                <a:cxnLst/>
                <a:rect l="l" t="t" r="r" b="b"/>
                <a:pathLst>
                  <a:path w="88" h="12" extrusionOk="0">
                    <a:moveTo>
                      <a:pt x="0"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5" name="Google Shape;7185;p65"/>
              <p:cNvSpPr/>
              <p:nvPr/>
            </p:nvSpPr>
            <p:spPr>
              <a:xfrm>
                <a:off x="2533300" y="2643375"/>
                <a:ext cx="1925" cy="325"/>
              </a:xfrm>
              <a:custGeom>
                <a:avLst/>
                <a:gdLst/>
                <a:ahLst/>
                <a:cxnLst/>
                <a:rect l="l" t="t" r="r" b="b"/>
                <a:pathLst>
                  <a:path w="77" h="13" extrusionOk="0">
                    <a:moveTo>
                      <a:pt x="1" y="0"/>
                    </a:moveTo>
                    <a:cubicBezTo>
                      <a:pt x="25" y="4"/>
                      <a:pt x="51" y="9"/>
                      <a:pt x="76" y="13"/>
                    </a:cubicBezTo>
                    <a:cubicBezTo>
                      <a:pt x="51"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6" name="Google Shape;7186;p65"/>
              <p:cNvSpPr/>
              <p:nvPr/>
            </p:nvSpPr>
            <p:spPr>
              <a:xfrm>
                <a:off x="2584525" y="2658325"/>
                <a:ext cx="550" cy="250"/>
              </a:xfrm>
              <a:custGeom>
                <a:avLst/>
                <a:gdLst/>
                <a:ahLst/>
                <a:cxnLst/>
                <a:rect l="l" t="t" r="r" b="b"/>
                <a:pathLst>
                  <a:path w="22" h="10" extrusionOk="0">
                    <a:moveTo>
                      <a:pt x="0" y="1"/>
                    </a:moveTo>
                    <a:lnTo>
                      <a:pt x="22"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7" name="Google Shape;7187;p65"/>
              <p:cNvSpPr/>
              <p:nvPr/>
            </p:nvSpPr>
            <p:spPr>
              <a:xfrm>
                <a:off x="2530300" y="2642925"/>
                <a:ext cx="2025" cy="300"/>
              </a:xfrm>
              <a:custGeom>
                <a:avLst/>
                <a:gdLst/>
                <a:ahLst/>
                <a:cxnLst/>
                <a:rect l="l" t="t" r="r" b="b"/>
                <a:pathLst>
                  <a:path w="81" h="12" extrusionOk="0">
                    <a:moveTo>
                      <a:pt x="1" y="0"/>
                    </a:moveTo>
                    <a:cubicBezTo>
                      <a:pt x="27" y="4"/>
                      <a:pt x="54" y="8"/>
                      <a:pt x="80"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8" name="Google Shape;7188;p65"/>
              <p:cNvSpPr/>
              <p:nvPr/>
            </p:nvSpPr>
            <p:spPr>
              <a:xfrm>
                <a:off x="2524150" y="2642100"/>
                <a:ext cx="2400" cy="300"/>
              </a:xfrm>
              <a:custGeom>
                <a:avLst/>
                <a:gdLst/>
                <a:ahLst/>
                <a:cxnLst/>
                <a:rect l="l" t="t" r="r" b="b"/>
                <a:pathLst>
                  <a:path w="96" h="12" extrusionOk="0">
                    <a:moveTo>
                      <a:pt x="1" y="0"/>
                    </a:moveTo>
                    <a:cubicBezTo>
                      <a:pt x="33" y="4"/>
                      <a:pt x="64" y="8"/>
                      <a:pt x="96" y="12"/>
                    </a:cubicBezTo>
                    <a:cubicBezTo>
                      <a:pt x="64" y="8"/>
                      <a:pt x="33"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89" name="Google Shape;7189;p65"/>
              <p:cNvSpPr/>
              <p:nvPr/>
            </p:nvSpPr>
            <p:spPr>
              <a:xfrm>
                <a:off x="2520700" y="2641725"/>
                <a:ext cx="2925" cy="325"/>
              </a:xfrm>
              <a:custGeom>
                <a:avLst/>
                <a:gdLst/>
                <a:ahLst/>
                <a:cxnLst/>
                <a:rect l="l" t="t" r="r" b="b"/>
                <a:pathLst>
                  <a:path w="117" h="13" extrusionOk="0">
                    <a:moveTo>
                      <a:pt x="1" y="0"/>
                    </a:moveTo>
                    <a:cubicBezTo>
                      <a:pt x="39" y="4"/>
                      <a:pt x="78" y="9"/>
                      <a:pt x="117" y="13"/>
                    </a:cubicBezTo>
                    <a:cubicBezTo>
                      <a:pt x="78" y="9"/>
                      <a:pt x="39"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0" name="Google Shape;7190;p65"/>
              <p:cNvSpPr/>
              <p:nvPr/>
            </p:nvSpPr>
            <p:spPr>
              <a:xfrm>
                <a:off x="2536275" y="2643875"/>
                <a:ext cx="1800" cy="350"/>
              </a:xfrm>
              <a:custGeom>
                <a:avLst/>
                <a:gdLst/>
                <a:ahLst/>
                <a:cxnLst/>
                <a:rect l="l" t="t" r="r" b="b"/>
                <a:pathLst>
                  <a:path w="72" h="14" extrusionOk="0">
                    <a:moveTo>
                      <a:pt x="1" y="0"/>
                    </a:moveTo>
                    <a:cubicBezTo>
                      <a:pt x="24" y="5"/>
                      <a:pt x="49" y="9"/>
                      <a:pt x="72" y="13"/>
                    </a:cubicBezTo>
                    <a:cubicBezTo>
                      <a:pt x="49" y="9"/>
                      <a:pt x="24" y="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1" name="Google Shape;7191;p65"/>
              <p:cNvSpPr/>
              <p:nvPr/>
            </p:nvSpPr>
            <p:spPr>
              <a:xfrm>
                <a:off x="2542175" y="2644975"/>
                <a:ext cx="1625" cy="375"/>
              </a:xfrm>
              <a:custGeom>
                <a:avLst/>
                <a:gdLst/>
                <a:ahLst/>
                <a:cxnLst/>
                <a:rect l="l" t="t" r="r" b="b"/>
                <a:pathLst>
                  <a:path w="65" h="15" extrusionOk="0">
                    <a:moveTo>
                      <a:pt x="1" y="1"/>
                    </a:moveTo>
                    <a:cubicBezTo>
                      <a:pt x="22" y="5"/>
                      <a:pt x="43" y="9"/>
                      <a:pt x="65" y="15"/>
                    </a:cubicBezTo>
                    <a:cubicBezTo>
                      <a:pt x="43" y="9"/>
                      <a:pt x="22"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2" name="Google Shape;7192;p65"/>
              <p:cNvSpPr/>
              <p:nvPr/>
            </p:nvSpPr>
            <p:spPr>
              <a:xfrm>
                <a:off x="2545100" y="2645600"/>
                <a:ext cx="1525" cy="375"/>
              </a:xfrm>
              <a:custGeom>
                <a:avLst/>
                <a:gdLst/>
                <a:ahLst/>
                <a:cxnLst/>
                <a:rect l="l" t="t" r="r" b="b"/>
                <a:pathLst>
                  <a:path w="61" h="15" extrusionOk="0">
                    <a:moveTo>
                      <a:pt x="1"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3" name="Google Shape;7193;p65"/>
              <p:cNvSpPr/>
              <p:nvPr/>
            </p:nvSpPr>
            <p:spPr>
              <a:xfrm>
                <a:off x="2548025" y="2646275"/>
                <a:ext cx="1450" cy="350"/>
              </a:xfrm>
              <a:custGeom>
                <a:avLst/>
                <a:gdLst/>
                <a:ahLst/>
                <a:cxnLst/>
                <a:rect l="l" t="t" r="r" b="b"/>
                <a:pathLst>
                  <a:path w="58" h="14" extrusionOk="0">
                    <a:moveTo>
                      <a:pt x="1" y="0"/>
                    </a:moveTo>
                    <a:lnTo>
                      <a:pt x="57"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4" name="Google Shape;7194;p65"/>
              <p:cNvSpPr/>
              <p:nvPr/>
            </p:nvSpPr>
            <p:spPr>
              <a:xfrm>
                <a:off x="2539250" y="2644400"/>
                <a:ext cx="1675" cy="375"/>
              </a:xfrm>
              <a:custGeom>
                <a:avLst/>
                <a:gdLst/>
                <a:ahLst/>
                <a:cxnLst/>
                <a:rect l="l" t="t" r="r" b="b"/>
                <a:pathLst>
                  <a:path w="67" h="15" extrusionOk="0">
                    <a:moveTo>
                      <a:pt x="1" y="1"/>
                    </a:moveTo>
                    <a:cubicBezTo>
                      <a:pt x="23" y="5"/>
                      <a:pt x="44" y="9"/>
                      <a:pt x="67" y="14"/>
                    </a:cubicBezTo>
                    <a:cubicBezTo>
                      <a:pt x="46" y="9"/>
                      <a:pt x="23"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5" name="Google Shape;7195;p65"/>
              <p:cNvSpPr/>
              <p:nvPr/>
            </p:nvSpPr>
            <p:spPr>
              <a:xfrm>
                <a:off x="2562400" y="2650150"/>
                <a:ext cx="1025" cy="325"/>
              </a:xfrm>
              <a:custGeom>
                <a:avLst/>
                <a:gdLst/>
                <a:ahLst/>
                <a:cxnLst/>
                <a:rect l="l" t="t" r="r" b="b"/>
                <a:pathLst>
                  <a:path w="41" h="13" extrusionOk="0">
                    <a:moveTo>
                      <a:pt x="1" y="0"/>
                    </a:moveTo>
                    <a:lnTo>
                      <a:pt x="40"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6" name="Google Shape;7196;p65"/>
              <p:cNvSpPr/>
              <p:nvPr/>
            </p:nvSpPr>
            <p:spPr>
              <a:xfrm>
                <a:off x="2589875"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7" name="Google Shape;7197;p65"/>
              <p:cNvSpPr/>
              <p:nvPr/>
            </p:nvSpPr>
            <p:spPr>
              <a:xfrm>
                <a:off x="2605425" y="2668750"/>
                <a:ext cx="450" cy="275"/>
              </a:xfrm>
              <a:custGeom>
                <a:avLst/>
                <a:gdLst/>
                <a:ahLst/>
                <a:cxnLst/>
                <a:rect l="l" t="t" r="r" b="b"/>
                <a:pathLst>
                  <a:path w="18" h="11" extrusionOk="0">
                    <a:moveTo>
                      <a:pt x="0" y="0"/>
                    </a:moveTo>
                    <a:lnTo>
                      <a:pt x="1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8" name="Google Shape;7198;p65"/>
              <p:cNvSpPr/>
              <p:nvPr/>
            </p:nvSpPr>
            <p:spPr>
              <a:xfrm>
                <a:off x="2595125" y="2663275"/>
                <a:ext cx="450" cy="200"/>
              </a:xfrm>
              <a:custGeom>
                <a:avLst/>
                <a:gdLst/>
                <a:ahLst/>
                <a:cxnLst/>
                <a:rect l="l" t="t" r="r" b="b"/>
                <a:pathLst>
                  <a:path w="18" h="8" extrusionOk="0">
                    <a:moveTo>
                      <a:pt x="1" y="0"/>
                    </a:moveTo>
                    <a:lnTo>
                      <a:pt x="18"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199" name="Google Shape;7199;p65"/>
              <p:cNvSpPr/>
              <p:nvPr/>
            </p:nvSpPr>
            <p:spPr>
              <a:xfrm>
                <a:off x="2592525" y="2661975"/>
                <a:ext cx="450" cy="225"/>
              </a:xfrm>
              <a:custGeom>
                <a:avLst/>
                <a:gdLst/>
                <a:ahLst/>
                <a:cxnLst/>
                <a:rect l="l" t="t" r="r" b="b"/>
                <a:pathLst>
                  <a:path w="18" h="9" extrusionOk="0">
                    <a:moveTo>
                      <a:pt x="0" y="0"/>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0" name="Google Shape;7200;p65"/>
              <p:cNvSpPr/>
              <p:nvPr/>
            </p:nvSpPr>
            <p:spPr>
              <a:xfrm>
                <a:off x="2602900" y="2667325"/>
                <a:ext cx="400" cy="250"/>
              </a:xfrm>
              <a:custGeom>
                <a:avLst/>
                <a:gdLst/>
                <a:ahLst/>
                <a:cxnLst/>
                <a:rect l="l" t="t" r="r" b="b"/>
                <a:pathLst>
                  <a:path w="16"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1" name="Google Shape;7201;p65"/>
              <p:cNvSpPr/>
              <p:nvPr/>
            </p:nvSpPr>
            <p:spPr>
              <a:xfrm>
                <a:off x="2587200" y="2659500"/>
                <a:ext cx="500" cy="275"/>
              </a:xfrm>
              <a:custGeom>
                <a:avLst/>
                <a:gdLst/>
                <a:ahLst/>
                <a:cxnLst/>
                <a:rect l="l" t="t" r="r" b="b"/>
                <a:pathLst>
                  <a:path w="20" h="11" extrusionOk="0">
                    <a:moveTo>
                      <a:pt x="1" y="0"/>
                    </a:moveTo>
                    <a:lnTo>
                      <a:pt x="20"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2" name="Google Shape;7202;p65"/>
              <p:cNvSpPr/>
              <p:nvPr/>
            </p:nvSpPr>
            <p:spPr>
              <a:xfrm>
                <a:off x="2600300" y="266592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3" name="Google Shape;7203;p65"/>
              <p:cNvSpPr/>
              <p:nvPr/>
            </p:nvSpPr>
            <p:spPr>
              <a:xfrm>
                <a:off x="2607900" y="2670200"/>
                <a:ext cx="1600" cy="950"/>
              </a:xfrm>
              <a:custGeom>
                <a:avLst/>
                <a:gdLst/>
                <a:ahLst/>
                <a:cxnLst/>
                <a:rect l="l" t="t" r="r" b="b"/>
                <a:pathLst>
                  <a:path w="64" h="38" extrusionOk="0">
                    <a:moveTo>
                      <a:pt x="1" y="1"/>
                    </a:moveTo>
                    <a:cubicBezTo>
                      <a:pt x="22" y="13"/>
                      <a:pt x="44" y="25"/>
                      <a:pt x="64" y="37"/>
                    </a:cubicBezTo>
                    <a:cubicBezTo>
                      <a:pt x="47" y="26"/>
                      <a:pt x="28" y="16"/>
                      <a:pt x="9" y="5"/>
                    </a:cubicBezTo>
                    <a:cubicBezTo>
                      <a:pt x="7" y="3"/>
                      <a:pt x="4" y="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4" name="Google Shape;7204;p65"/>
              <p:cNvSpPr/>
              <p:nvPr/>
            </p:nvSpPr>
            <p:spPr>
              <a:xfrm>
                <a:off x="2597725" y="266457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5" name="Google Shape;7205;p65"/>
              <p:cNvSpPr/>
              <p:nvPr/>
            </p:nvSpPr>
            <p:spPr>
              <a:xfrm>
                <a:off x="2549450" y="2646600"/>
                <a:ext cx="1500" cy="400"/>
              </a:xfrm>
              <a:custGeom>
                <a:avLst/>
                <a:gdLst/>
                <a:ahLst/>
                <a:cxnLst/>
                <a:rect l="l" t="t" r="r" b="b"/>
                <a:pathLst>
                  <a:path w="60" h="16" extrusionOk="0">
                    <a:moveTo>
                      <a:pt x="0" y="1"/>
                    </a:moveTo>
                    <a:lnTo>
                      <a:pt x="60"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6" name="Google Shape;7206;p65"/>
              <p:cNvSpPr/>
              <p:nvPr/>
            </p:nvSpPr>
            <p:spPr>
              <a:xfrm>
                <a:off x="2543775" y="2645300"/>
                <a:ext cx="1350" cy="325"/>
              </a:xfrm>
              <a:custGeom>
                <a:avLst/>
                <a:gdLst/>
                <a:ahLst/>
                <a:cxnLst/>
                <a:rect l="l" t="t" r="r" b="b"/>
                <a:pathLst>
                  <a:path w="54" h="13" extrusionOk="0">
                    <a:moveTo>
                      <a:pt x="1" y="1"/>
                    </a:moveTo>
                    <a:lnTo>
                      <a:pt x="5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7" name="Google Shape;7207;p65"/>
              <p:cNvSpPr/>
              <p:nvPr/>
            </p:nvSpPr>
            <p:spPr>
              <a:xfrm>
                <a:off x="2600700" y="2666150"/>
                <a:ext cx="2225" cy="1200"/>
              </a:xfrm>
              <a:custGeom>
                <a:avLst/>
                <a:gdLst/>
                <a:ahLst/>
                <a:cxnLst/>
                <a:rect l="l" t="t" r="r" b="b"/>
                <a:pathLst>
                  <a:path w="89" h="48" extrusionOk="0">
                    <a:moveTo>
                      <a:pt x="1" y="0"/>
                    </a:moveTo>
                    <a:cubicBezTo>
                      <a:pt x="30" y="16"/>
                      <a:pt x="59" y="31"/>
                      <a:pt x="88" y="47"/>
                    </a:cubicBezTo>
                    <a:cubicBezTo>
                      <a:pt x="59" y="31"/>
                      <a:pt x="30" y="16"/>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8" name="Google Shape;7208;p65"/>
              <p:cNvSpPr/>
              <p:nvPr/>
            </p:nvSpPr>
            <p:spPr>
              <a:xfrm>
                <a:off x="2546600" y="2645950"/>
                <a:ext cx="1450" cy="350"/>
              </a:xfrm>
              <a:custGeom>
                <a:avLst/>
                <a:gdLst/>
                <a:ahLst/>
                <a:cxnLst/>
                <a:rect l="l" t="t" r="r" b="b"/>
                <a:pathLst>
                  <a:path w="58" h="14" extrusionOk="0">
                    <a:moveTo>
                      <a:pt x="0"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09" name="Google Shape;7209;p65"/>
              <p:cNvSpPr/>
              <p:nvPr/>
            </p:nvSpPr>
            <p:spPr>
              <a:xfrm>
                <a:off x="2540900" y="2644725"/>
                <a:ext cx="1300" cy="275"/>
              </a:xfrm>
              <a:custGeom>
                <a:avLst/>
                <a:gdLst/>
                <a:ahLst/>
                <a:cxnLst/>
                <a:rect l="l" t="t" r="r" b="b"/>
                <a:pathLst>
                  <a:path w="52" h="11" extrusionOk="0">
                    <a:moveTo>
                      <a:pt x="1" y="0"/>
                    </a:moveTo>
                    <a:lnTo>
                      <a:pt x="52"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0" name="Google Shape;7210;p65"/>
              <p:cNvSpPr/>
              <p:nvPr/>
            </p:nvSpPr>
            <p:spPr>
              <a:xfrm>
                <a:off x="2529425" y="2642775"/>
                <a:ext cx="900" cy="175"/>
              </a:xfrm>
              <a:custGeom>
                <a:avLst/>
                <a:gdLst/>
                <a:ahLst/>
                <a:cxnLst/>
                <a:rect l="l" t="t" r="r" b="b"/>
                <a:pathLst>
                  <a:path w="36" h="7" extrusionOk="0">
                    <a:moveTo>
                      <a:pt x="0" y="1"/>
                    </a:moveTo>
                    <a:lnTo>
                      <a:pt x="36"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1" name="Google Shape;7211;p65"/>
              <p:cNvSpPr/>
              <p:nvPr/>
            </p:nvSpPr>
            <p:spPr>
              <a:xfrm>
                <a:off x="2598125" y="2664800"/>
                <a:ext cx="2200" cy="1150"/>
              </a:xfrm>
              <a:custGeom>
                <a:avLst/>
                <a:gdLst/>
                <a:ahLst/>
                <a:cxnLst/>
                <a:rect l="l" t="t" r="r" b="b"/>
                <a:pathLst>
                  <a:path w="88" h="46" extrusionOk="0">
                    <a:moveTo>
                      <a:pt x="1" y="0"/>
                    </a:moveTo>
                    <a:cubicBezTo>
                      <a:pt x="31" y="15"/>
                      <a:pt x="59" y="31"/>
                      <a:pt x="88" y="46"/>
                    </a:cubicBezTo>
                    <a:cubicBezTo>
                      <a:pt x="59" y="31"/>
                      <a:pt x="31" y="1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2" name="Google Shape;7212;p65"/>
              <p:cNvSpPr/>
              <p:nvPr/>
            </p:nvSpPr>
            <p:spPr>
              <a:xfrm>
                <a:off x="2603275" y="2667550"/>
                <a:ext cx="2175" cy="1225"/>
              </a:xfrm>
              <a:custGeom>
                <a:avLst/>
                <a:gdLst/>
                <a:ahLst/>
                <a:cxnLst/>
                <a:rect l="l" t="t" r="r" b="b"/>
                <a:pathLst>
                  <a:path w="87" h="49" extrusionOk="0">
                    <a:moveTo>
                      <a:pt x="1" y="1"/>
                    </a:moveTo>
                    <a:cubicBezTo>
                      <a:pt x="29" y="17"/>
                      <a:pt x="57" y="33"/>
                      <a:pt x="86" y="48"/>
                    </a:cubicBezTo>
                    <a:cubicBezTo>
                      <a:pt x="57" y="33"/>
                      <a:pt x="29" y="1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3" name="Google Shape;7213;p65"/>
              <p:cNvSpPr/>
              <p:nvPr/>
            </p:nvSpPr>
            <p:spPr>
              <a:xfrm>
                <a:off x="2532300" y="2643200"/>
                <a:ext cx="1025" cy="200"/>
              </a:xfrm>
              <a:custGeom>
                <a:avLst/>
                <a:gdLst/>
                <a:ahLst/>
                <a:cxnLst/>
                <a:rect l="l" t="t" r="r" b="b"/>
                <a:pathLst>
                  <a:path w="41" h="8" extrusionOk="0">
                    <a:moveTo>
                      <a:pt x="0" y="1"/>
                    </a:moveTo>
                    <a:cubicBezTo>
                      <a:pt x="14" y="3"/>
                      <a:pt x="27" y="5"/>
                      <a:pt x="41" y="7"/>
                    </a:cubicBezTo>
                    <a:cubicBezTo>
                      <a:pt x="27" y="5"/>
                      <a:pt x="14" y="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4" name="Google Shape;7214;p65"/>
              <p:cNvSpPr/>
              <p:nvPr/>
            </p:nvSpPr>
            <p:spPr>
              <a:xfrm>
                <a:off x="2523600" y="2642025"/>
                <a:ext cx="575" cy="100"/>
              </a:xfrm>
              <a:custGeom>
                <a:avLst/>
                <a:gdLst/>
                <a:ahLst/>
                <a:cxnLst/>
                <a:rect l="l" t="t" r="r" b="b"/>
                <a:pathLst>
                  <a:path w="23"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5" name="Google Shape;7215;p65"/>
              <p:cNvSpPr/>
              <p:nvPr/>
            </p:nvSpPr>
            <p:spPr>
              <a:xfrm>
                <a:off x="2526525" y="2642375"/>
                <a:ext cx="750" cy="150"/>
              </a:xfrm>
              <a:custGeom>
                <a:avLst/>
                <a:gdLst/>
                <a:ahLst/>
                <a:cxnLst/>
                <a:rect l="l" t="t" r="r" b="b"/>
                <a:pathLst>
                  <a:path w="30" h="6" extrusionOk="0">
                    <a:moveTo>
                      <a:pt x="1" y="1"/>
                    </a:moveTo>
                    <a:lnTo>
                      <a:pt x="29"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6" name="Google Shape;7216;p65"/>
              <p:cNvSpPr/>
              <p:nvPr/>
            </p:nvSpPr>
            <p:spPr>
              <a:xfrm>
                <a:off x="2538050" y="2644200"/>
                <a:ext cx="1200" cy="225"/>
              </a:xfrm>
              <a:custGeom>
                <a:avLst/>
                <a:gdLst/>
                <a:ahLst/>
                <a:cxnLst/>
                <a:rect l="l" t="t" r="r" b="b"/>
                <a:pathLst>
                  <a:path w="48" h="9" extrusionOk="0">
                    <a:moveTo>
                      <a:pt x="1" y="0"/>
                    </a:moveTo>
                    <a:lnTo>
                      <a:pt x="4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7" name="Google Shape;7217;p65"/>
              <p:cNvSpPr/>
              <p:nvPr/>
            </p:nvSpPr>
            <p:spPr>
              <a:xfrm>
                <a:off x="2535200" y="2643675"/>
                <a:ext cx="1100" cy="225"/>
              </a:xfrm>
              <a:custGeom>
                <a:avLst/>
                <a:gdLst/>
                <a:ahLst/>
                <a:cxnLst/>
                <a:rect l="l" t="t" r="r" b="b"/>
                <a:pathLst>
                  <a:path w="44" h="9" extrusionOk="0">
                    <a:moveTo>
                      <a:pt x="0" y="1"/>
                    </a:moveTo>
                    <a:lnTo>
                      <a:pt x="44"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8" name="Google Shape;7218;p65"/>
              <p:cNvSpPr/>
              <p:nvPr/>
            </p:nvSpPr>
            <p:spPr>
              <a:xfrm>
                <a:off x="2605850" y="2669000"/>
                <a:ext cx="2075" cy="1225"/>
              </a:xfrm>
              <a:custGeom>
                <a:avLst/>
                <a:gdLst/>
                <a:ahLst/>
                <a:cxnLst/>
                <a:rect l="l" t="t" r="r" b="b"/>
                <a:pathLst>
                  <a:path w="83" h="49" extrusionOk="0">
                    <a:moveTo>
                      <a:pt x="0" y="0"/>
                    </a:moveTo>
                    <a:cubicBezTo>
                      <a:pt x="28" y="16"/>
                      <a:pt x="55" y="32"/>
                      <a:pt x="83" y="49"/>
                    </a:cubicBezTo>
                    <a:cubicBezTo>
                      <a:pt x="55" y="32"/>
                      <a:pt x="28"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19" name="Google Shape;7219;p65"/>
              <p:cNvSpPr/>
              <p:nvPr/>
            </p:nvSpPr>
            <p:spPr>
              <a:xfrm>
                <a:off x="2568900" y="2652275"/>
                <a:ext cx="1950" cy="675"/>
              </a:xfrm>
              <a:custGeom>
                <a:avLst/>
                <a:gdLst/>
                <a:ahLst/>
                <a:cxnLst/>
                <a:rect l="l" t="t" r="r" b="b"/>
                <a:pathLst>
                  <a:path w="78" h="27" extrusionOk="0">
                    <a:moveTo>
                      <a:pt x="0" y="0"/>
                    </a:moveTo>
                    <a:lnTo>
                      <a:pt x="0" y="0"/>
                    </a:lnTo>
                    <a:cubicBezTo>
                      <a:pt x="26" y="9"/>
                      <a:pt x="51" y="18"/>
                      <a:pt x="78" y="27"/>
                    </a:cubicBezTo>
                    <a:cubicBezTo>
                      <a:pt x="52" y="18"/>
                      <a:pt x="26"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0" name="Google Shape;7220;p65"/>
              <p:cNvSpPr/>
              <p:nvPr/>
            </p:nvSpPr>
            <p:spPr>
              <a:xfrm>
                <a:off x="2582400" y="2657425"/>
                <a:ext cx="2150" cy="925"/>
              </a:xfrm>
              <a:custGeom>
                <a:avLst/>
                <a:gdLst/>
                <a:ahLst/>
                <a:cxnLst/>
                <a:rect l="l" t="t" r="r" b="b"/>
                <a:pathLst>
                  <a:path w="86" h="37" extrusionOk="0">
                    <a:moveTo>
                      <a:pt x="0" y="1"/>
                    </a:moveTo>
                    <a:cubicBezTo>
                      <a:pt x="29" y="12"/>
                      <a:pt x="57" y="24"/>
                      <a:pt x="85" y="37"/>
                    </a:cubicBezTo>
                    <a:cubicBezTo>
                      <a:pt x="57" y="24"/>
                      <a:pt x="29"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1" name="Google Shape;7221;p65"/>
              <p:cNvSpPr/>
              <p:nvPr/>
            </p:nvSpPr>
            <p:spPr>
              <a:xfrm>
                <a:off x="2571600" y="2653225"/>
                <a:ext cx="2025" cy="750"/>
              </a:xfrm>
              <a:custGeom>
                <a:avLst/>
                <a:gdLst/>
                <a:ahLst/>
                <a:cxnLst/>
                <a:rect l="l" t="t" r="r" b="b"/>
                <a:pathLst>
                  <a:path w="81" h="30" extrusionOk="0">
                    <a:moveTo>
                      <a:pt x="1" y="1"/>
                    </a:moveTo>
                    <a:cubicBezTo>
                      <a:pt x="27" y="10"/>
                      <a:pt x="54" y="20"/>
                      <a:pt x="80" y="29"/>
                    </a:cubicBezTo>
                    <a:cubicBezTo>
                      <a:pt x="54" y="20"/>
                      <a:pt x="27"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2" name="Google Shape;7222;p65"/>
              <p:cNvSpPr/>
              <p:nvPr/>
            </p:nvSpPr>
            <p:spPr>
              <a:xfrm>
                <a:off x="2574350" y="2654200"/>
                <a:ext cx="2050" cy="800"/>
              </a:xfrm>
              <a:custGeom>
                <a:avLst/>
                <a:gdLst/>
                <a:ahLst/>
                <a:cxnLst/>
                <a:rect l="l" t="t" r="r" b="b"/>
                <a:pathLst>
                  <a:path w="82" h="32" extrusionOk="0">
                    <a:moveTo>
                      <a:pt x="0" y="1"/>
                    </a:moveTo>
                    <a:cubicBezTo>
                      <a:pt x="27" y="12"/>
                      <a:pt x="54" y="21"/>
                      <a:pt x="81" y="32"/>
                    </a:cubicBezTo>
                    <a:cubicBezTo>
                      <a:pt x="54" y="21"/>
                      <a:pt x="27"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3" name="Google Shape;7223;p65"/>
              <p:cNvSpPr/>
              <p:nvPr/>
            </p:nvSpPr>
            <p:spPr>
              <a:xfrm>
                <a:off x="2590325" y="2660950"/>
                <a:ext cx="2200" cy="1075"/>
              </a:xfrm>
              <a:custGeom>
                <a:avLst/>
                <a:gdLst/>
                <a:ahLst/>
                <a:cxnLst/>
                <a:rect l="l" t="t" r="r" b="b"/>
                <a:pathLst>
                  <a:path w="88" h="43" extrusionOk="0">
                    <a:moveTo>
                      <a:pt x="0" y="1"/>
                    </a:moveTo>
                    <a:cubicBezTo>
                      <a:pt x="30" y="15"/>
                      <a:pt x="59" y="29"/>
                      <a:pt x="87" y="42"/>
                    </a:cubicBezTo>
                    <a:cubicBezTo>
                      <a:pt x="59" y="28"/>
                      <a:pt x="30"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4" name="Google Shape;7224;p65"/>
              <p:cNvSpPr/>
              <p:nvPr/>
            </p:nvSpPr>
            <p:spPr>
              <a:xfrm>
                <a:off x="2587675" y="2659750"/>
                <a:ext cx="2225" cy="1000"/>
              </a:xfrm>
              <a:custGeom>
                <a:avLst/>
                <a:gdLst/>
                <a:ahLst/>
                <a:cxnLst/>
                <a:rect l="l" t="t" r="r" b="b"/>
                <a:pathLst>
                  <a:path w="89" h="40" extrusionOk="0">
                    <a:moveTo>
                      <a:pt x="1" y="0"/>
                    </a:moveTo>
                    <a:cubicBezTo>
                      <a:pt x="31" y="13"/>
                      <a:pt x="59" y="26"/>
                      <a:pt x="88" y="39"/>
                    </a:cubicBezTo>
                    <a:cubicBezTo>
                      <a:pt x="59" y="26"/>
                      <a:pt x="31"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5" name="Google Shape;7225;p65"/>
              <p:cNvSpPr/>
              <p:nvPr/>
            </p:nvSpPr>
            <p:spPr>
              <a:xfrm>
                <a:off x="2552250" y="2647300"/>
                <a:ext cx="1600" cy="425"/>
              </a:xfrm>
              <a:custGeom>
                <a:avLst/>
                <a:gdLst/>
                <a:ahLst/>
                <a:cxnLst/>
                <a:rect l="l" t="t" r="r" b="b"/>
                <a:pathLst>
                  <a:path w="64" h="17" extrusionOk="0">
                    <a:moveTo>
                      <a:pt x="1" y="0"/>
                    </a:moveTo>
                    <a:cubicBezTo>
                      <a:pt x="22" y="6"/>
                      <a:pt x="42" y="11"/>
                      <a:pt x="63" y="16"/>
                    </a:cubicBezTo>
                    <a:cubicBezTo>
                      <a:pt x="42" y="11"/>
                      <a:pt x="22" y="6"/>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6" name="Google Shape;7226;p65"/>
              <p:cNvSpPr/>
              <p:nvPr/>
            </p:nvSpPr>
            <p:spPr>
              <a:xfrm>
                <a:off x="2585050" y="2658550"/>
                <a:ext cx="2175" cy="975"/>
              </a:xfrm>
              <a:custGeom>
                <a:avLst/>
                <a:gdLst/>
                <a:ahLst/>
                <a:cxnLst/>
                <a:rect l="l" t="t" r="r" b="b"/>
                <a:pathLst>
                  <a:path w="87" h="39" extrusionOk="0">
                    <a:moveTo>
                      <a:pt x="1" y="0"/>
                    </a:moveTo>
                    <a:cubicBezTo>
                      <a:pt x="29" y="13"/>
                      <a:pt x="58" y="26"/>
                      <a:pt x="87" y="38"/>
                    </a:cubicBezTo>
                    <a:cubicBezTo>
                      <a:pt x="58" y="26"/>
                      <a:pt x="29"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7" name="Google Shape;7227;p65"/>
              <p:cNvSpPr/>
              <p:nvPr/>
            </p:nvSpPr>
            <p:spPr>
              <a:xfrm>
                <a:off x="2579700" y="2656300"/>
                <a:ext cx="2125" cy="875"/>
              </a:xfrm>
              <a:custGeom>
                <a:avLst/>
                <a:gdLst/>
                <a:ahLst/>
                <a:cxnLst/>
                <a:rect l="l" t="t" r="r" b="b"/>
                <a:pathLst>
                  <a:path w="85" h="35" extrusionOk="0">
                    <a:moveTo>
                      <a:pt x="1" y="1"/>
                    </a:moveTo>
                    <a:cubicBezTo>
                      <a:pt x="30" y="13"/>
                      <a:pt x="57" y="23"/>
                      <a:pt x="85" y="35"/>
                    </a:cubicBezTo>
                    <a:cubicBezTo>
                      <a:pt x="57" y="23"/>
                      <a:pt x="30" y="1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8" name="Google Shape;7228;p65"/>
              <p:cNvSpPr/>
              <p:nvPr/>
            </p:nvSpPr>
            <p:spPr>
              <a:xfrm>
                <a:off x="2577025" y="2655250"/>
                <a:ext cx="2100" cy="850"/>
              </a:xfrm>
              <a:custGeom>
                <a:avLst/>
                <a:gdLst/>
                <a:ahLst/>
                <a:cxnLst/>
                <a:rect l="l" t="t" r="r" b="b"/>
                <a:pathLst>
                  <a:path w="84" h="34" extrusionOk="0">
                    <a:moveTo>
                      <a:pt x="1" y="0"/>
                    </a:moveTo>
                    <a:cubicBezTo>
                      <a:pt x="28" y="11"/>
                      <a:pt x="56" y="22"/>
                      <a:pt x="84" y="33"/>
                    </a:cubicBezTo>
                    <a:cubicBezTo>
                      <a:pt x="56" y="22"/>
                      <a:pt x="28"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29" name="Google Shape;7229;p65"/>
              <p:cNvSpPr/>
              <p:nvPr/>
            </p:nvSpPr>
            <p:spPr>
              <a:xfrm>
                <a:off x="2557875" y="2648825"/>
                <a:ext cx="1725" cy="500"/>
              </a:xfrm>
              <a:custGeom>
                <a:avLst/>
                <a:gdLst/>
                <a:ahLst/>
                <a:cxnLst/>
                <a:rect l="l" t="t" r="r" b="b"/>
                <a:pathLst>
                  <a:path w="69" h="20" extrusionOk="0">
                    <a:moveTo>
                      <a:pt x="0" y="0"/>
                    </a:moveTo>
                    <a:lnTo>
                      <a:pt x="0" y="0"/>
                    </a:lnTo>
                    <a:cubicBezTo>
                      <a:pt x="22" y="6"/>
                      <a:pt x="45" y="13"/>
                      <a:pt x="68" y="19"/>
                    </a:cubicBezTo>
                    <a:cubicBezTo>
                      <a:pt x="46" y="13"/>
                      <a:pt x="22" y="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0" name="Google Shape;7230;p65"/>
              <p:cNvSpPr/>
              <p:nvPr/>
            </p:nvSpPr>
            <p:spPr>
              <a:xfrm>
                <a:off x="2560625" y="2649600"/>
                <a:ext cx="1800" cy="575"/>
              </a:xfrm>
              <a:custGeom>
                <a:avLst/>
                <a:gdLst/>
                <a:ahLst/>
                <a:cxnLst/>
                <a:rect l="l" t="t" r="r" b="b"/>
                <a:pathLst>
                  <a:path w="72" h="23" extrusionOk="0">
                    <a:moveTo>
                      <a:pt x="1" y="1"/>
                    </a:moveTo>
                    <a:lnTo>
                      <a:pt x="72"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1" name="Google Shape;7231;p65"/>
              <p:cNvSpPr/>
              <p:nvPr/>
            </p:nvSpPr>
            <p:spPr>
              <a:xfrm>
                <a:off x="2595550" y="2663450"/>
                <a:ext cx="2200" cy="1150"/>
              </a:xfrm>
              <a:custGeom>
                <a:avLst/>
                <a:gdLst/>
                <a:ahLst/>
                <a:cxnLst/>
                <a:rect l="l" t="t" r="r" b="b"/>
                <a:pathLst>
                  <a:path w="88" h="46" extrusionOk="0">
                    <a:moveTo>
                      <a:pt x="1" y="1"/>
                    </a:moveTo>
                    <a:cubicBezTo>
                      <a:pt x="29" y="16"/>
                      <a:pt x="59" y="31"/>
                      <a:pt x="88" y="46"/>
                    </a:cubicBezTo>
                    <a:cubicBezTo>
                      <a:pt x="59" y="31"/>
                      <a:pt x="29"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2" name="Google Shape;7232;p65"/>
              <p:cNvSpPr/>
              <p:nvPr/>
            </p:nvSpPr>
            <p:spPr>
              <a:xfrm>
                <a:off x="2555050" y="2648050"/>
                <a:ext cx="1700" cy="475"/>
              </a:xfrm>
              <a:custGeom>
                <a:avLst/>
                <a:gdLst/>
                <a:ahLst/>
                <a:cxnLst/>
                <a:rect l="l" t="t" r="r" b="b"/>
                <a:pathLst>
                  <a:path w="68" h="19" extrusionOk="0">
                    <a:moveTo>
                      <a:pt x="0"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3" name="Google Shape;7233;p65"/>
              <p:cNvSpPr/>
              <p:nvPr/>
            </p:nvSpPr>
            <p:spPr>
              <a:xfrm>
                <a:off x="2592950" y="2662175"/>
                <a:ext cx="2200" cy="1125"/>
              </a:xfrm>
              <a:custGeom>
                <a:avLst/>
                <a:gdLst/>
                <a:ahLst/>
                <a:cxnLst/>
                <a:rect l="l" t="t" r="r" b="b"/>
                <a:pathLst>
                  <a:path w="88" h="45" extrusionOk="0">
                    <a:moveTo>
                      <a:pt x="0" y="1"/>
                    </a:moveTo>
                    <a:cubicBezTo>
                      <a:pt x="30" y="15"/>
                      <a:pt x="59" y="30"/>
                      <a:pt x="88" y="44"/>
                    </a:cubicBezTo>
                    <a:cubicBezTo>
                      <a:pt x="59" y="30"/>
                      <a:pt x="30" y="1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4" name="Google Shape;7234;p65"/>
              <p:cNvSpPr/>
              <p:nvPr/>
            </p:nvSpPr>
            <p:spPr>
              <a:xfrm>
                <a:off x="2566150" y="2651350"/>
                <a:ext cx="1950" cy="650"/>
              </a:xfrm>
              <a:custGeom>
                <a:avLst/>
                <a:gdLst/>
                <a:ahLst/>
                <a:cxnLst/>
                <a:rect l="l" t="t" r="r" b="b"/>
                <a:pathLst>
                  <a:path w="78" h="26" extrusionOk="0">
                    <a:moveTo>
                      <a:pt x="1" y="0"/>
                    </a:moveTo>
                    <a:lnTo>
                      <a:pt x="77" y="2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5" name="Google Shape;7235;p65"/>
              <p:cNvSpPr/>
              <p:nvPr/>
            </p:nvSpPr>
            <p:spPr>
              <a:xfrm>
                <a:off x="2563400"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6" name="Google Shape;7236;p65"/>
              <p:cNvSpPr/>
              <p:nvPr/>
            </p:nvSpPr>
            <p:spPr>
              <a:xfrm>
                <a:off x="2447125" y="2640350"/>
                <a:ext cx="204500" cy="78975"/>
              </a:xfrm>
              <a:custGeom>
                <a:avLst/>
                <a:gdLst/>
                <a:ahLst/>
                <a:cxnLst/>
                <a:rect l="l" t="t" r="r" b="b"/>
                <a:pathLst>
                  <a:path w="8180" h="3159" extrusionOk="0">
                    <a:moveTo>
                      <a:pt x="2017" y="1"/>
                    </a:moveTo>
                    <a:cubicBezTo>
                      <a:pt x="1271" y="1"/>
                      <a:pt x="555" y="136"/>
                      <a:pt x="1" y="624"/>
                    </a:cubicBezTo>
                    <a:cubicBezTo>
                      <a:pt x="171" y="780"/>
                      <a:pt x="419" y="899"/>
                      <a:pt x="711" y="899"/>
                    </a:cubicBezTo>
                    <a:cubicBezTo>
                      <a:pt x="805" y="899"/>
                      <a:pt x="904" y="887"/>
                      <a:pt x="1007" y="859"/>
                    </a:cubicBezTo>
                    <a:cubicBezTo>
                      <a:pt x="1024" y="854"/>
                      <a:pt x="1037" y="852"/>
                      <a:pt x="1047" y="852"/>
                    </a:cubicBezTo>
                    <a:cubicBezTo>
                      <a:pt x="1123" y="852"/>
                      <a:pt x="1045" y="976"/>
                      <a:pt x="1246" y="1240"/>
                    </a:cubicBezTo>
                    <a:cubicBezTo>
                      <a:pt x="1429" y="1478"/>
                      <a:pt x="1688" y="1588"/>
                      <a:pt x="1947" y="1588"/>
                    </a:cubicBezTo>
                    <a:cubicBezTo>
                      <a:pt x="2100" y="1588"/>
                      <a:pt x="2254" y="1549"/>
                      <a:pt x="2392" y="1476"/>
                    </a:cubicBezTo>
                    <a:cubicBezTo>
                      <a:pt x="2413" y="1464"/>
                      <a:pt x="2426" y="1458"/>
                      <a:pt x="2437" y="1458"/>
                    </a:cubicBezTo>
                    <a:cubicBezTo>
                      <a:pt x="2453" y="1458"/>
                      <a:pt x="2462" y="1472"/>
                      <a:pt x="2479" y="1503"/>
                    </a:cubicBezTo>
                    <a:cubicBezTo>
                      <a:pt x="2666" y="1851"/>
                      <a:pt x="3103" y="2069"/>
                      <a:pt x="3495" y="2069"/>
                    </a:cubicBezTo>
                    <a:cubicBezTo>
                      <a:pt x="3554" y="2069"/>
                      <a:pt x="3612" y="2064"/>
                      <a:pt x="3668" y="2054"/>
                    </a:cubicBezTo>
                    <a:cubicBezTo>
                      <a:pt x="3966" y="1999"/>
                      <a:pt x="3999" y="1907"/>
                      <a:pt x="4060" y="1907"/>
                    </a:cubicBezTo>
                    <a:cubicBezTo>
                      <a:pt x="4064" y="1907"/>
                      <a:pt x="4068" y="1908"/>
                      <a:pt x="4072" y="1908"/>
                    </a:cubicBezTo>
                    <a:cubicBezTo>
                      <a:pt x="4117" y="1917"/>
                      <a:pt x="4121" y="1982"/>
                      <a:pt x="4145" y="2019"/>
                    </a:cubicBezTo>
                    <a:cubicBezTo>
                      <a:pt x="4179" y="2070"/>
                      <a:pt x="4206" y="2126"/>
                      <a:pt x="4245" y="2171"/>
                    </a:cubicBezTo>
                    <a:cubicBezTo>
                      <a:pt x="4495" y="2456"/>
                      <a:pt x="4842" y="2579"/>
                      <a:pt x="5155" y="2579"/>
                    </a:cubicBezTo>
                    <a:cubicBezTo>
                      <a:pt x="5330" y="2579"/>
                      <a:pt x="5495" y="2540"/>
                      <a:pt x="5626" y="2471"/>
                    </a:cubicBezTo>
                    <a:cubicBezTo>
                      <a:pt x="5644" y="2462"/>
                      <a:pt x="5656" y="2457"/>
                      <a:pt x="5666" y="2457"/>
                    </a:cubicBezTo>
                    <a:cubicBezTo>
                      <a:pt x="5692" y="2457"/>
                      <a:pt x="5699" y="2488"/>
                      <a:pt x="5732" y="2543"/>
                    </a:cubicBezTo>
                    <a:cubicBezTo>
                      <a:pt x="5922" y="2860"/>
                      <a:pt x="6225" y="3000"/>
                      <a:pt x="6508" y="3000"/>
                    </a:cubicBezTo>
                    <a:cubicBezTo>
                      <a:pt x="6643" y="3000"/>
                      <a:pt x="6772" y="2968"/>
                      <a:pt x="6883" y="2909"/>
                    </a:cubicBezTo>
                    <a:cubicBezTo>
                      <a:pt x="7083" y="2802"/>
                      <a:pt x="7117" y="2737"/>
                      <a:pt x="7148" y="2737"/>
                    </a:cubicBezTo>
                    <a:cubicBezTo>
                      <a:pt x="7159" y="2737"/>
                      <a:pt x="7170" y="2745"/>
                      <a:pt x="7188" y="2763"/>
                    </a:cubicBezTo>
                    <a:cubicBezTo>
                      <a:pt x="7277" y="2851"/>
                      <a:pt x="7422" y="3045"/>
                      <a:pt x="7815" y="3134"/>
                    </a:cubicBezTo>
                    <a:cubicBezTo>
                      <a:pt x="7884" y="3151"/>
                      <a:pt x="7954" y="3159"/>
                      <a:pt x="8025" y="3159"/>
                    </a:cubicBezTo>
                    <a:cubicBezTo>
                      <a:pt x="8077" y="3159"/>
                      <a:pt x="8128" y="3154"/>
                      <a:pt x="8180" y="3146"/>
                    </a:cubicBezTo>
                    <a:cubicBezTo>
                      <a:pt x="7978" y="2284"/>
                      <a:pt x="7236" y="1673"/>
                      <a:pt x="6495" y="1231"/>
                    </a:cubicBezTo>
                    <a:cubicBezTo>
                      <a:pt x="6475" y="1219"/>
                      <a:pt x="6453" y="1207"/>
                      <a:pt x="6432" y="1195"/>
                    </a:cubicBezTo>
                    <a:cubicBezTo>
                      <a:pt x="6404" y="1178"/>
                      <a:pt x="6377" y="1162"/>
                      <a:pt x="6349" y="1146"/>
                    </a:cubicBezTo>
                    <a:lnTo>
                      <a:pt x="6332" y="1136"/>
                    </a:lnTo>
                    <a:cubicBezTo>
                      <a:pt x="6303" y="1121"/>
                      <a:pt x="6275" y="1105"/>
                      <a:pt x="6247" y="1089"/>
                    </a:cubicBezTo>
                    <a:lnTo>
                      <a:pt x="6230" y="1079"/>
                    </a:lnTo>
                    <a:cubicBezTo>
                      <a:pt x="6201" y="1063"/>
                      <a:pt x="6173" y="1048"/>
                      <a:pt x="6144" y="1032"/>
                    </a:cubicBezTo>
                    <a:lnTo>
                      <a:pt x="6128" y="1024"/>
                    </a:lnTo>
                    <a:cubicBezTo>
                      <a:pt x="6099" y="1009"/>
                      <a:pt x="6071" y="993"/>
                      <a:pt x="6041" y="978"/>
                    </a:cubicBezTo>
                    <a:lnTo>
                      <a:pt x="6025" y="970"/>
                    </a:lnTo>
                    <a:cubicBezTo>
                      <a:pt x="5996" y="955"/>
                      <a:pt x="5966" y="940"/>
                      <a:pt x="5938" y="925"/>
                    </a:cubicBezTo>
                    <a:lnTo>
                      <a:pt x="5921" y="917"/>
                    </a:lnTo>
                    <a:cubicBezTo>
                      <a:pt x="5892" y="903"/>
                      <a:pt x="5862" y="888"/>
                      <a:pt x="5833" y="874"/>
                    </a:cubicBezTo>
                    <a:lnTo>
                      <a:pt x="5815" y="865"/>
                    </a:lnTo>
                    <a:cubicBezTo>
                      <a:pt x="5787" y="852"/>
                      <a:pt x="5758" y="838"/>
                      <a:pt x="5728" y="824"/>
                    </a:cubicBezTo>
                    <a:lnTo>
                      <a:pt x="5710" y="815"/>
                    </a:lnTo>
                    <a:cubicBezTo>
                      <a:pt x="5681" y="802"/>
                      <a:pt x="5653" y="789"/>
                      <a:pt x="5623" y="776"/>
                    </a:cubicBezTo>
                    <a:lnTo>
                      <a:pt x="5604" y="766"/>
                    </a:lnTo>
                    <a:cubicBezTo>
                      <a:pt x="5575" y="754"/>
                      <a:pt x="5546" y="741"/>
                      <a:pt x="5518" y="728"/>
                    </a:cubicBezTo>
                    <a:lnTo>
                      <a:pt x="5496" y="720"/>
                    </a:lnTo>
                    <a:cubicBezTo>
                      <a:pt x="5468" y="707"/>
                      <a:pt x="5440" y="695"/>
                      <a:pt x="5411" y="684"/>
                    </a:cubicBezTo>
                    <a:lnTo>
                      <a:pt x="5388" y="674"/>
                    </a:lnTo>
                    <a:cubicBezTo>
                      <a:pt x="5360" y="662"/>
                      <a:pt x="5333" y="651"/>
                      <a:pt x="5304" y="639"/>
                    </a:cubicBezTo>
                    <a:lnTo>
                      <a:pt x="5280" y="629"/>
                    </a:lnTo>
                    <a:cubicBezTo>
                      <a:pt x="5252" y="618"/>
                      <a:pt x="5224" y="607"/>
                      <a:pt x="5197" y="596"/>
                    </a:cubicBezTo>
                    <a:lnTo>
                      <a:pt x="5170" y="586"/>
                    </a:lnTo>
                    <a:cubicBezTo>
                      <a:pt x="5143" y="575"/>
                      <a:pt x="5116" y="566"/>
                      <a:pt x="5088" y="555"/>
                    </a:cubicBezTo>
                    <a:lnTo>
                      <a:pt x="5059" y="544"/>
                    </a:lnTo>
                    <a:cubicBezTo>
                      <a:pt x="5033" y="535"/>
                      <a:pt x="5006" y="525"/>
                      <a:pt x="4980" y="516"/>
                    </a:cubicBezTo>
                    <a:lnTo>
                      <a:pt x="4949" y="504"/>
                    </a:lnTo>
                    <a:cubicBezTo>
                      <a:pt x="4922" y="495"/>
                      <a:pt x="4897" y="486"/>
                      <a:pt x="4871" y="477"/>
                    </a:cubicBezTo>
                    <a:lnTo>
                      <a:pt x="4837" y="467"/>
                    </a:lnTo>
                    <a:lnTo>
                      <a:pt x="4761" y="441"/>
                    </a:lnTo>
                    <a:lnTo>
                      <a:pt x="4725" y="429"/>
                    </a:lnTo>
                    <a:cubicBezTo>
                      <a:pt x="4700" y="421"/>
                      <a:pt x="4676" y="414"/>
                      <a:pt x="4651" y="405"/>
                    </a:cubicBezTo>
                    <a:lnTo>
                      <a:pt x="4611" y="393"/>
                    </a:lnTo>
                    <a:lnTo>
                      <a:pt x="4541" y="372"/>
                    </a:lnTo>
                    <a:lnTo>
                      <a:pt x="4498" y="359"/>
                    </a:lnTo>
                    <a:cubicBezTo>
                      <a:pt x="4475" y="353"/>
                      <a:pt x="4452" y="345"/>
                      <a:pt x="4429" y="339"/>
                    </a:cubicBezTo>
                    <a:lnTo>
                      <a:pt x="4383" y="326"/>
                    </a:lnTo>
                    <a:lnTo>
                      <a:pt x="4316" y="308"/>
                    </a:lnTo>
                    <a:lnTo>
                      <a:pt x="4267" y="295"/>
                    </a:lnTo>
                    <a:cubicBezTo>
                      <a:pt x="4246" y="289"/>
                      <a:pt x="4226" y="284"/>
                      <a:pt x="4205" y="278"/>
                    </a:cubicBezTo>
                    <a:lnTo>
                      <a:pt x="4153" y="266"/>
                    </a:lnTo>
                    <a:lnTo>
                      <a:pt x="4092" y="251"/>
                    </a:lnTo>
                    <a:lnTo>
                      <a:pt x="4036" y="237"/>
                    </a:lnTo>
                    <a:lnTo>
                      <a:pt x="3979" y="224"/>
                    </a:lnTo>
                    <a:lnTo>
                      <a:pt x="3920" y="210"/>
                    </a:lnTo>
                    <a:lnTo>
                      <a:pt x="3866" y="199"/>
                    </a:lnTo>
                    <a:cubicBezTo>
                      <a:pt x="3844" y="194"/>
                      <a:pt x="3823" y="190"/>
                      <a:pt x="3802" y="186"/>
                    </a:cubicBezTo>
                    <a:lnTo>
                      <a:pt x="3752" y="175"/>
                    </a:lnTo>
                    <a:cubicBezTo>
                      <a:pt x="3729" y="171"/>
                      <a:pt x="3707" y="167"/>
                      <a:pt x="3685" y="162"/>
                    </a:cubicBezTo>
                    <a:lnTo>
                      <a:pt x="3637" y="153"/>
                    </a:lnTo>
                    <a:cubicBezTo>
                      <a:pt x="3614" y="149"/>
                      <a:pt x="3590" y="145"/>
                      <a:pt x="3567" y="139"/>
                    </a:cubicBezTo>
                    <a:lnTo>
                      <a:pt x="3522" y="132"/>
                    </a:lnTo>
                    <a:cubicBezTo>
                      <a:pt x="3498" y="128"/>
                      <a:pt x="3472" y="123"/>
                      <a:pt x="3447" y="119"/>
                    </a:cubicBezTo>
                    <a:cubicBezTo>
                      <a:pt x="3434" y="117"/>
                      <a:pt x="3420" y="115"/>
                      <a:pt x="3407" y="113"/>
                    </a:cubicBezTo>
                    <a:cubicBezTo>
                      <a:pt x="3381" y="108"/>
                      <a:pt x="3354" y="105"/>
                      <a:pt x="3328" y="101"/>
                    </a:cubicBezTo>
                    <a:lnTo>
                      <a:pt x="3291" y="96"/>
                    </a:lnTo>
                    <a:lnTo>
                      <a:pt x="3205" y="84"/>
                    </a:lnTo>
                    <a:lnTo>
                      <a:pt x="3176" y="81"/>
                    </a:lnTo>
                    <a:cubicBezTo>
                      <a:pt x="3145" y="76"/>
                      <a:pt x="3114" y="72"/>
                      <a:pt x="3082" y="69"/>
                    </a:cubicBezTo>
                    <a:lnTo>
                      <a:pt x="3060" y="66"/>
                    </a:lnTo>
                    <a:cubicBezTo>
                      <a:pt x="3021" y="62"/>
                      <a:pt x="2982" y="57"/>
                      <a:pt x="2943" y="54"/>
                    </a:cubicBezTo>
                    <a:cubicBezTo>
                      <a:pt x="2636" y="23"/>
                      <a:pt x="2324" y="1"/>
                      <a:pt x="2017"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7" name="Google Shape;7237;p65"/>
              <p:cNvSpPr/>
              <p:nvPr/>
            </p:nvSpPr>
            <p:spPr>
              <a:xfrm>
                <a:off x="2444900" y="2782300"/>
                <a:ext cx="130425" cy="107925"/>
              </a:xfrm>
              <a:custGeom>
                <a:avLst/>
                <a:gdLst/>
                <a:ahLst/>
                <a:cxnLst/>
                <a:rect l="l" t="t" r="r" b="b"/>
                <a:pathLst>
                  <a:path w="5217" h="4317" extrusionOk="0">
                    <a:moveTo>
                      <a:pt x="314" y="0"/>
                    </a:moveTo>
                    <a:cubicBezTo>
                      <a:pt x="262" y="79"/>
                      <a:pt x="219" y="162"/>
                      <a:pt x="183" y="248"/>
                    </a:cubicBezTo>
                    <a:cubicBezTo>
                      <a:pt x="1" y="693"/>
                      <a:pt x="197" y="1111"/>
                      <a:pt x="463" y="1484"/>
                    </a:cubicBezTo>
                    <a:cubicBezTo>
                      <a:pt x="731" y="1861"/>
                      <a:pt x="749" y="1691"/>
                      <a:pt x="642" y="1967"/>
                    </a:cubicBezTo>
                    <a:cubicBezTo>
                      <a:pt x="497" y="2413"/>
                      <a:pt x="726" y="2913"/>
                      <a:pt x="1061" y="3246"/>
                    </a:cubicBezTo>
                    <a:cubicBezTo>
                      <a:pt x="1116" y="3301"/>
                      <a:pt x="1181" y="3362"/>
                      <a:pt x="1245" y="3430"/>
                    </a:cubicBezTo>
                    <a:cubicBezTo>
                      <a:pt x="1424" y="3618"/>
                      <a:pt x="1606" y="3864"/>
                      <a:pt x="1620" y="4227"/>
                    </a:cubicBezTo>
                    <a:cubicBezTo>
                      <a:pt x="1622" y="4265"/>
                      <a:pt x="1626" y="4302"/>
                      <a:pt x="1668" y="4314"/>
                    </a:cubicBezTo>
                    <a:cubicBezTo>
                      <a:pt x="1674" y="4315"/>
                      <a:pt x="1679" y="4316"/>
                      <a:pt x="1685" y="4316"/>
                    </a:cubicBezTo>
                    <a:cubicBezTo>
                      <a:pt x="1745" y="4316"/>
                      <a:pt x="1760" y="4205"/>
                      <a:pt x="1925" y="4083"/>
                    </a:cubicBezTo>
                    <a:cubicBezTo>
                      <a:pt x="2517" y="3645"/>
                      <a:pt x="2957" y="3919"/>
                      <a:pt x="3509" y="3435"/>
                    </a:cubicBezTo>
                    <a:cubicBezTo>
                      <a:pt x="3673" y="3292"/>
                      <a:pt x="3794" y="3119"/>
                      <a:pt x="3849" y="2904"/>
                    </a:cubicBezTo>
                    <a:cubicBezTo>
                      <a:pt x="3874" y="2806"/>
                      <a:pt x="3858" y="2765"/>
                      <a:pt x="3899" y="2755"/>
                    </a:cubicBezTo>
                    <a:cubicBezTo>
                      <a:pt x="4130" y="2700"/>
                      <a:pt x="4357" y="2649"/>
                      <a:pt x="4653" y="2475"/>
                    </a:cubicBezTo>
                    <a:cubicBezTo>
                      <a:pt x="5049" y="2246"/>
                      <a:pt x="5214" y="1881"/>
                      <a:pt x="5216" y="1510"/>
                    </a:cubicBezTo>
                    <a:lnTo>
                      <a:pt x="5216" y="1510"/>
                    </a:lnTo>
                    <a:cubicBezTo>
                      <a:pt x="4806" y="1617"/>
                      <a:pt x="4385" y="1671"/>
                      <a:pt x="3963" y="1671"/>
                    </a:cubicBezTo>
                    <a:cubicBezTo>
                      <a:pt x="3830" y="1671"/>
                      <a:pt x="3697" y="1665"/>
                      <a:pt x="3564" y="1655"/>
                    </a:cubicBezTo>
                    <a:cubicBezTo>
                      <a:pt x="2377" y="1558"/>
                      <a:pt x="1359" y="1038"/>
                      <a:pt x="604" y="306"/>
                    </a:cubicBezTo>
                    <a:cubicBezTo>
                      <a:pt x="502" y="208"/>
                      <a:pt x="406" y="107"/>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8" name="Google Shape;7238;p65"/>
              <p:cNvSpPr/>
              <p:nvPr/>
            </p:nvSpPr>
            <p:spPr>
              <a:xfrm>
                <a:off x="2452750" y="2765400"/>
                <a:ext cx="122600" cy="58675"/>
              </a:xfrm>
              <a:custGeom>
                <a:avLst/>
                <a:gdLst/>
                <a:ahLst/>
                <a:cxnLst/>
                <a:rect l="l" t="t" r="r" b="b"/>
                <a:pathLst>
                  <a:path w="4904" h="2347" extrusionOk="0">
                    <a:moveTo>
                      <a:pt x="1539" y="1"/>
                    </a:moveTo>
                    <a:cubicBezTo>
                      <a:pt x="910" y="1"/>
                      <a:pt x="325" y="185"/>
                      <a:pt x="0" y="676"/>
                    </a:cubicBezTo>
                    <a:cubicBezTo>
                      <a:pt x="92" y="782"/>
                      <a:pt x="188" y="884"/>
                      <a:pt x="290" y="982"/>
                    </a:cubicBezTo>
                    <a:cubicBezTo>
                      <a:pt x="1045" y="1714"/>
                      <a:pt x="2064" y="2234"/>
                      <a:pt x="3250" y="2331"/>
                    </a:cubicBezTo>
                    <a:cubicBezTo>
                      <a:pt x="3381" y="2341"/>
                      <a:pt x="3512" y="2346"/>
                      <a:pt x="3643" y="2346"/>
                    </a:cubicBezTo>
                    <a:cubicBezTo>
                      <a:pt x="4068" y="2346"/>
                      <a:pt x="4491" y="2292"/>
                      <a:pt x="4902" y="2185"/>
                    </a:cubicBezTo>
                    <a:cubicBezTo>
                      <a:pt x="4904" y="2004"/>
                      <a:pt x="4868" y="1826"/>
                      <a:pt x="4801" y="1659"/>
                    </a:cubicBezTo>
                    <a:cubicBezTo>
                      <a:pt x="4756" y="1546"/>
                      <a:pt x="4697" y="1439"/>
                      <a:pt x="4626" y="1341"/>
                    </a:cubicBezTo>
                    <a:cubicBezTo>
                      <a:pt x="4291" y="884"/>
                      <a:pt x="3698" y="536"/>
                      <a:pt x="3179" y="318"/>
                    </a:cubicBezTo>
                    <a:cubicBezTo>
                      <a:pt x="2961" y="226"/>
                      <a:pt x="2721" y="106"/>
                      <a:pt x="1915" y="21"/>
                    </a:cubicBezTo>
                    <a:cubicBezTo>
                      <a:pt x="1789" y="8"/>
                      <a:pt x="1663" y="1"/>
                      <a:pt x="1539" y="1"/>
                    </a:cubicBezTo>
                    <a:close/>
                  </a:path>
                </a:pathLst>
              </a:custGeom>
              <a:solidFill>
                <a:srgbClr val="FDF1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39" name="Google Shape;7239;p65"/>
              <p:cNvSpPr/>
              <p:nvPr/>
            </p:nvSpPr>
            <p:spPr>
              <a:xfrm>
                <a:off x="2709075" y="2674650"/>
                <a:ext cx="225600" cy="131850"/>
              </a:xfrm>
              <a:custGeom>
                <a:avLst/>
                <a:gdLst/>
                <a:ahLst/>
                <a:cxnLst/>
                <a:rect l="l" t="t" r="r" b="b"/>
                <a:pathLst>
                  <a:path w="9024" h="5274" extrusionOk="0">
                    <a:moveTo>
                      <a:pt x="2951" y="0"/>
                    </a:moveTo>
                    <a:cubicBezTo>
                      <a:pt x="1566" y="375"/>
                      <a:pt x="372" y="1323"/>
                      <a:pt x="0" y="2625"/>
                    </a:cubicBezTo>
                    <a:cubicBezTo>
                      <a:pt x="228" y="2750"/>
                      <a:pt x="470" y="2806"/>
                      <a:pt x="722" y="2806"/>
                    </a:cubicBezTo>
                    <a:cubicBezTo>
                      <a:pt x="815" y="2806"/>
                      <a:pt x="910" y="2799"/>
                      <a:pt x="1006" y="2784"/>
                    </a:cubicBezTo>
                    <a:cubicBezTo>
                      <a:pt x="1755" y="2671"/>
                      <a:pt x="1811" y="2426"/>
                      <a:pt x="2310" y="2317"/>
                    </a:cubicBezTo>
                    <a:cubicBezTo>
                      <a:pt x="2369" y="2304"/>
                      <a:pt x="2427" y="2298"/>
                      <a:pt x="2483" y="2298"/>
                    </a:cubicBezTo>
                    <a:cubicBezTo>
                      <a:pt x="2787" y="2298"/>
                      <a:pt x="3039" y="2487"/>
                      <a:pt x="3118" y="2855"/>
                    </a:cubicBezTo>
                    <a:cubicBezTo>
                      <a:pt x="3277" y="3589"/>
                      <a:pt x="3866" y="4400"/>
                      <a:pt x="4691" y="4439"/>
                    </a:cubicBezTo>
                    <a:cubicBezTo>
                      <a:pt x="4701" y="4440"/>
                      <a:pt x="4711" y="4440"/>
                      <a:pt x="4721" y="4440"/>
                    </a:cubicBezTo>
                    <a:cubicBezTo>
                      <a:pt x="5340" y="4440"/>
                      <a:pt x="6089" y="3577"/>
                      <a:pt x="6711" y="3577"/>
                    </a:cubicBezTo>
                    <a:cubicBezTo>
                      <a:pt x="6906" y="3577"/>
                      <a:pt x="7089" y="3661"/>
                      <a:pt x="7251" y="3884"/>
                    </a:cubicBezTo>
                    <a:cubicBezTo>
                      <a:pt x="7506" y="4236"/>
                      <a:pt x="7576" y="4558"/>
                      <a:pt x="8096" y="4957"/>
                    </a:cubicBezTo>
                    <a:cubicBezTo>
                      <a:pt x="8438" y="5219"/>
                      <a:pt x="8716" y="5264"/>
                      <a:pt x="8900" y="5274"/>
                    </a:cubicBezTo>
                    <a:cubicBezTo>
                      <a:pt x="8963" y="5064"/>
                      <a:pt x="9004" y="4850"/>
                      <a:pt x="9023" y="4633"/>
                    </a:cubicBezTo>
                    <a:lnTo>
                      <a:pt x="8118" y="2894"/>
                    </a:lnTo>
                    <a:lnTo>
                      <a:pt x="8449" y="2259"/>
                    </a:lnTo>
                    <a:cubicBezTo>
                      <a:pt x="8283" y="1973"/>
                      <a:pt x="8090" y="1705"/>
                      <a:pt x="7870" y="1458"/>
                    </a:cubicBezTo>
                    <a:cubicBezTo>
                      <a:pt x="7544" y="1962"/>
                      <a:pt x="6944" y="2150"/>
                      <a:pt x="6303" y="2150"/>
                    </a:cubicBezTo>
                    <a:cubicBezTo>
                      <a:pt x="6190" y="2150"/>
                      <a:pt x="6076" y="2144"/>
                      <a:pt x="5962" y="2133"/>
                    </a:cubicBezTo>
                    <a:cubicBezTo>
                      <a:pt x="5155" y="2057"/>
                      <a:pt x="4913" y="1940"/>
                      <a:pt x="4694" y="1850"/>
                    </a:cubicBezTo>
                    <a:cubicBezTo>
                      <a:pt x="4173" y="1637"/>
                      <a:pt x="3577" y="1295"/>
                      <a:pt x="3238" y="841"/>
                    </a:cubicBezTo>
                    <a:cubicBezTo>
                      <a:pt x="3164" y="745"/>
                      <a:pt x="3105" y="638"/>
                      <a:pt x="3058" y="526"/>
                    </a:cubicBezTo>
                    <a:cubicBezTo>
                      <a:pt x="2989" y="360"/>
                      <a:pt x="2953"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0" name="Google Shape;7240;p65"/>
              <p:cNvSpPr/>
              <p:nvPr/>
            </p:nvSpPr>
            <p:spPr>
              <a:xfrm>
                <a:off x="2705525" y="2732075"/>
                <a:ext cx="226075" cy="105300"/>
              </a:xfrm>
              <a:custGeom>
                <a:avLst/>
                <a:gdLst/>
                <a:ahLst/>
                <a:cxnLst/>
                <a:rect l="l" t="t" r="r" b="b"/>
                <a:pathLst>
                  <a:path w="9043" h="4212" extrusionOk="0">
                    <a:moveTo>
                      <a:pt x="2625" y="1"/>
                    </a:moveTo>
                    <a:cubicBezTo>
                      <a:pt x="2569" y="1"/>
                      <a:pt x="2511" y="7"/>
                      <a:pt x="2452" y="20"/>
                    </a:cubicBezTo>
                    <a:cubicBezTo>
                      <a:pt x="1953" y="130"/>
                      <a:pt x="1897" y="374"/>
                      <a:pt x="1148" y="487"/>
                    </a:cubicBezTo>
                    <a:cubicBezTo>
                      <a:pt x="1052" y="501"/>
                      <a:pt x="957" y="509"/>
                      <a:pt x="864" y="509"/>
                    </a:cubicBezTo>
                    <a:cubicBezTo>
                      <a:pt x="612" y="509"/>
                      <a:pt x="370" y="453"/>
                      <a:pt x="142" y="328"/>
                    </a:cubicBezTo>
                    <a:cubicBezTo>
                      <a:pt x="38" y="694"/>
                      <a:pt x="1" y="1076"/>
                      <a:pt x="33" y="1454"/>
                    </a:cubicBezTo>
                    <a:cubicBezTo>
                      <a:pt x="41" y="1563"/>
                      <a:pt x="58" y="1669"/>
                      <a:pt x="84" y="1774"/>
                    </a:cubicBezTo>
                    <a:cubicBezTo>
                      <a:pt x="137" y="1764"/>
                      <a:pt x="192" y="1760"/>
                      <a:pt x="246" y="1760"/>
                    </a:cubicBezTo>
                    <a:cubicBezTo>
                      <a:pt x="314" y="1760"/>
                      <a:pt x="382" y="1767"/>
                      <a:pt x="449" y="1783"/>
                    </a:cubicBezTo>
                    <a:cubicBezTo>
                      <a:pt x="843" y="1868"/>
                      <a:pt x="990" y="2059"/>
                      <a:pt x="1080" y="2146"/>
                    </a:cubicBezTo>
                    <a:cubicBezTo>
                      <a:pt x="1098" y="2164"/>
                      <a:pt x="1109" y="2172"/>
                      <a:pt x="1120" y="2172"/>
                    </a:cubicBezTo>
                    <a:cubicBezTo>
                      <a:pt x="1151" y="2172"/>
                      <a:pt x="1184" y="2108"/>
                      <a:pt x="1383" y="1999"/>
                    </a:cubicBezTo>
                    <a:cubicBezTo>
                      <a:pt x="1495" y="1937"/>
                      <a:pt x="1628" y="1903"/>
                      <a:pt x="1766" y="1903"/>
                    </a:cubicBezTo>
                    <a:cubicBezTo>
                      <a:pt x="2046" y="1903"/>
                      <a:pt x="2347" y="2040"/>
                      <a:pt x="2538" y="2352"/>
                    </a:cubicBezTo>
                    <a:cubicBezTo>
                      <a:pt x="2571" y="2406"/>
                      <a:pt x="2579" y="2437"/>
                      <a:pt x="2605" y="2437"/>
                    </a:cubicBezTo>
                    <a:cubicBezTo>
                      <a:pt x="2614" y="2437"/>
                      <a:pt x="2627" y="2432"/>
                      <a:pt x="2644" y="2423"/>
                    </a:cubicBezTo>
                    <a:cubicBezTo>
                      <a:pt x="2778" y="2351"/>
                      <a:pt x="2947" y="2310"/>
                      <a:pt x="3127" y="2310"/>
                    </a:cubicBezTo>
                    <a:cubicBezTo>
                      <a:pt x="3436" y="2310"/>
                      <a:pt x="3778" y="2429"/>
                      <a:pt x="4028" y="2708"/>
                    </a:cubicBezTo>
                    <a:cubicBezTo>
                      <a:pt x="4068" y="2752"/>
                      <a:pt x="4094" y="2809"/>
                      <a:pt x="4129" y="2859"/>
                    </a:cubicBezTo>
                    <a:cubicBezTo>
                      <a:pt x="4155" y="2897"/>
                      <a:pt x="4159" y="2961"/>
                      <a:pt x="4205" y="2969"/>
                    </a:cubicBezTo>
                    <a:cubicBezTo>
                      <a:pt x="4208" y="2970"/>
                      <a:pt x="4212" y="2970"/>
                      <a:pt x="4215" y="2970"/>
                    </a:cubicBezTo>
                    <a:cubicBezTo>
                      <a:pt x="4276" y="2970"/>
                      <a:pt x="4308" y="2878"/>
                      <a:pt x="4607" y="2819"/>
                    </a:cubicBezTo>
                    <a:cubicBezTo>
                      <a:pt x="4666" y="2808"/>
                      <a:pt x="4728" y="2802"/>
                      <a:pt x="4791" y="2802"/>
                    </a:cubicBezTo>
                    <a:cubicBezTo>
                      <a:pt x="5180" y="2802"/>
                      <a:pt x="5612" y="3016"/>
                      <a:pt x="5801" y="3357"/>
                    </a:cubicBezTo>
                    <a:cubicBezTo>
                      <a:pt x="5817" y="3389"/>
                      <a:pt x="5827" y="3402"/>
                      <a:pt x="5843" y="3402"/>
                    </a:cubicBezTo>
                    <a:cubicBezTo>
                      <a:pt x="5854" y="3402"/>
                      <a:pt x="5868" y="3396"/>
                      <a:pt x="5889" y="3384"/>
                    </a:cubicBezTo>
                    <a:cubicBezTo>
                      <a:pt x="6028" y="3308"/>
                      <a:pt x="6185" y="3268"/>
                      <a:pt x="6342" y="3268"/>
                    </a:cubicBezTo>
                    <a:cubicBezTo>
                      <a:pt x="6598" y="3268"/>
                      <a:pt x="6854" y="3375"/>
                      <a:pt x="7037" y="3609"/>
                    </a:cubicBezTo>
                    <a:cubicBezTo>
                      <a:pt x="7239" y="3870"/>
                      <a:pt x="7164" y="3994"/>
                      <a:pt x="7238" y="3994"/>
                    </a:cubicBezTo>
                    <a:cubicBezTo>
                      <a:pt x="7249" y="3994"/>
                      <a:pt x="7262" y="3992"/>
                      <a:pt x="7279" y="3987"/>
                    </a:cubicBezTo>
                    <a:cubicBezTo>
                      <a:pt x="7386" y="3956"/>
                      <a:pt x="7489" y="3943"/>
                      <a:pt x="7587" y="3943"/>
                    </a:cubicBezTo>
                    <a:cubicBezTo>
                      <a:pt x="7874" y="3943"/>
                      <a:pt x="8118" y="4059"/>
                      <a:pt x="8287" y="4211"/>
                    </a:cubicBezTo>
                    <a:cubicBezTo>
                      <a:pt x="8430" y="4082"/>
                      <a:pt x="8556" y="3937"/>
                      <a:pt x="8663" y="3776"/>
                    </a:cubicBezTo>
                    <a:cubicBezTo>
                      <a:pt x="8828" y="3531"/>
                      <a:pt x="8957" y="3261"/>
                      <a:pt x="9042" y="2977"/>
                    </a:cubicBezTo>
                    <a:cubicBezTo>
                      <a:pt x="8857" y="2967"/>
                      <a:pt x="8580" y="2922"/>
                      <a:pt x="8238" y="2660"/>
                    </a:cubicBezTo>
                    <a:cubicBezTo>
                      <a:pt x="7718" y="2261"/>
                      <a:pt x="7649" y="1939"/>
                      <a:pt x="7393" y="1587"/>
                    </a:cubicBezTo>
                    <a:cubicBezTo>
                      <a:pt x="7231" y="1364"/>
                      <a:pt x="7049" y="1280"/>
                      <a:pt x="6854" y="1280"/>
                    </a:cubicBezTo>
                    <a:cubicBezTo>
                      <a:pt x="6231" y="1280"/>
                      <a:pt x="5483" y="2143"/>
                      <a:pt x="4863" y="2143"/>
                    </a:cubicBezTo>
                    <a:cubicBezTo>
                      <a:pt x="4853" y="2143"/>
                      <a:pt x="4843" y="2143"/>
                      <a:pt x="4833" y="2142"/>
                    </a:cubicBezTo>
                    <a:cubicBezTo>
                      <a:pt x="4008" y="2103"/>
                      <a:pt x="3419" y="1292"/>
                      <a:pt x="3260" y="558"/>
                    </a:cubicBezTo>
                    <a:cubicBezTo>
                      <a:pt x="3180" y="190"/>
                      <a:pt x="2929" y="1"/>
                      <a:pt x="2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1" name="Google Shape;7241;p65"/>
              <p:cNvSpPr/>
              <p:nvPr/>
            </p:nvSpPr>
            <p:spPr>
              <a:xfrm>
                <a:off x="2695225" y="2776425"/>
                <a:ext cx="228725" cy="147850"/>
              </a:xfrm>
              <a:custGeom>
                <a:avLst/>
                <a:gdLst/>
                <a:ahLst/>
                <a:cxnLst/>
                <a:rect l="l" t="t" r="r" b="b"/>
                <a:pathLst>
                  <a:path w="9149" h="5914" extrusionOk="0">
                    <a:moveTo>
                      <a:pt x="497" y="0"/>
                    </a:moveTo>
                    <a:cubicBezTo>
                      <a:pt x="387" y="22"/>
                      <a:pt x="283" y="64"/>
                      <a:pt x="190" y="126"/>
                    </a:cubicBezTo>
                    <a:cubicBezTo>
                      <a:pt x="69" y="203"/>
                      <a:pt x="0" y="307"/>
                      <a:pt x="15" y="465"/>
                    </a:cubicBezTo>
                    <a:cubicBezTo>
                      <a:pt x="30" y="630"/>
                      <a:pt x="245" y="3902"/>
                      <a:pt x="275" y="4287"/>
                    </a:cubicBezTo>
                    <a:cubicBezTo>
                      <a:pt x="323" y="4913"/>
                      <a:pt x="341" y="4886"/>
                      <a:pt x="415" y="4904"/>
                    </a:cubicBezTo>
                    <a:cubicBezTo>
                      <a:pt x="512" y="4927"/>
                      <a:pt x="2280" y="5455"/>
                      <a:pt x="3809" y="5914"/>
                    </a:cubicBezTo>
                    <a:lnTo>
                      <a:pt x="6736" y="5914"/>
                    </a:lnTo>
                    <a:cubicBezTo>
                      <a:pt x="9149" y="2720"/>
                      <a:pt x="8869" y="3085"/>
                      <a:pt x="8903" y="3040"/>
                    </a:cubicBezTo>
                    <a:cubicBezTo>
                      <a:pt x="9012" y="2894"/>
                      <a:pt x="8919" y="2635"/>
                      <a:pt x="8699" y="2437"/>
                    </a:cubicBezTo>
                    <a:cubicBezTo>
                      <a:pt x="8134" y="2945"/>
                      <a:pt x="7392" y="3082"/>
                      <a:pt x="6622" y="3082"/>
                    </a:cubicBezTo>
                    <a:cubicBezTo>
                      <a:pt x="6337" y="3082"/>
                      <a:pt x="6049" y="3063"/>
                      <a:pt x="5764" y="3038"/>
                    </a:cubicBezTo>
                    <a:cubicBezTo>
                      <a:pt x="5725" y="3035"/>
                      <a:pt x="5685" y="3030"/>
                      <a:pt x="5647" y="3027"/>
                    </a:cubicBezTo>
                    <a:lnTo>
                      <a:pt x="5624" y="3024"/>
                    </a:lnTo>
                    <a:cubicBezTo>
                      <a:pt x="5593" y="3021"/>
                      <a:pt x="5562" y="3018"/>
                      <a:pt x="5531" y="3013"/>
                    </a:cubicBezTo>
                    <a:lnTo>
                      <a:pt x="5499" y="3010"/>
                    </a:lnTo>
                    <a:cubicBezTo>
                      <a:pt x="5471" y="3007"/>
                      <a:pt x="5443" y="3003"/>
                      <a:pt x="5414" y="3000"/>
                    </a:cubicBezTo>
                    <a:lnTo>
                      <a:pt x="5378" y="2994"/>
                    </a:lnTo>
                    <a:cubicBezTo>
                      <a:pt x="5351" y="2991"/>
                      <a:pt x="5325" y="2987"/>
                      <a:pt x="5299" y="2984"/>
                    </a:cubicBezTo>
                    <a:lnTo>
                      <a:pt x="5257" y="2977"/>
                    </a:lnTo>
                    <a:cubicBezTo>
                      <a:pt x="5232" y="2974"/>
                      <a:pt x="5208" y="2970"/>
                      <a:pt x="5183" y="2966"/>
                    </a:cubicBezTo>
                    <a:lnTo>
                      <a:pt x="5138" y="2958"/>
                    </a:lnTo>
                    <a:cubicBezTo>
                      <a:pt x="5114" y="2955"/>
                      <a:pt x="5092" y="2951"/>
                      <a:pt x="5069" y="2946"/>
                    </a:cubicBezTo>
                    <a:cubicBezTo>
                      <a:pt x="5052" y="2944"/>
                      <a:pt x="5036" y="2941"/>
                      <a:pt x="5019" y="2938"/>
                    </a:cubicBezTo>
                    <a:lnTo>
                      <a:pt x="4954" y="2926"/>
                    </a:lnTo>
                    <a:lnTo>
                      <a:pt x="4901" y="2916"/>
                    </a:lnTo>
                    <a:cubicBezTo>
                      <a:pt x="4880" y="2912"/>
                      <a:pt x="4860" y="2908"/>
                      <a:pt x="4840" y="2904"/>
                    </a:cubicBezTo>
                    <a:lnTo>
                      <a:pt x="4784" y="2892"/>
                    </a:lnTo>
                    <a:lnTo>
                      <a:pt x="4726" y="2880"/>
                    </a:lnTo>
                    <a:lnTo>
                      <a:pt x="4667" y="2867"/>
                    </a:lnTo>
                    <a:lnTo>
                      <a:pt x="4614" y="2855"/>
                    </a:lnTo>
                    <a:lnTo>
                      <a:pt x="4551" y="2840"/>
                    </a:lnTo>
                    <a:cubicBezTo>
                      <a:pt x="4534" y="2836"/>
                      <a:pt x="4517" y="2833"/>
                      <a:pt x="4500" y="2828"/>
                    </a:cubicBezTo>
                    <a:lnTo>
                      <a:pt x="4435" y="2812"/>
                    </a:lnTo>
                    <a:lnTo>
                      <a:pt x="4388" y="2800"/>
                    </a:lnTo>
                    <a:lnTo>
                      <a:pt x="4319" y="2782"/>
                    </a:lnTo>
                    <a:lnTo>
                      <a:pt x="4275" y="2770"/>
                    </a:lnTo>
                    <a:lnTo>
                      <a:pt x="4205" y="2751"/>
                    </a:lnTo>
                    <a:lnTo>
                      <a:pt x="4164" y="2739"/>
                    </a:lnTo>
                    <a:cubicBezTo>
                      <a:pt x="4139" y="2732"/>
                      <a:pt x="4115" y="2725"/>
                      <a:pt x="4090" y="2718"/>
                    </a:cubicBezTo>
                    <a:lnTo>
                      <a:pt x="4053" y="2706"/>
                    </a:lnTo>
                    <a:lnTo>
                      <a:pt x="3978" y="2683"/>
                    </a:lnTo>
                    <a:lnTo>
                      <a:pt x="3943" y="2672"/>
                    </a:lnTo>
                    <a:cubicBezTo>
                      <a:pt x="3916" y="2664"/>
                      <a:pt x="3891" y="2655"/>
                      <a:pt x="3865" y="2647"/>
                    </a:cubicBezTo>
                    <a:lnTo>
                      <a:pt x="3833" y="2637"/>
                    </a:lnTo>
                    <a:cubicBezTo>
                      <a:pt x="3807" y="2627"/>
                      <a:pt x="3780" y="2619"/>
                      <a:pt x="3753" y="2610"/>
                    </a:cubicBezTo>
                    <a:lnTo>
                      <a:pt x="3724" y="2600"/>
                    </a:lnTo>
                    <a:cubicBezTo>
                      <a:pt x="3696" y="2590"/>
                      <a:pt x="3668" y="2581"/>
                      <a:pt x="3642" y="2571"/>
                    </a:cubicBezTo>
                    <a:lnTo>
                      <a:pt x="3614" y="2562"/>
                    </a:lnTo>
                    <a:cubicBezTo>
                      <a:pt x="3587" y="2551"/>
                      <a:pt x="3559" y="2541"/>
                      <a:pt x="3531" y="2531"/>
                    </a:cubicBezTo>
                    <a:lnTo>
                      <a:pt x="3506" y="2521"/>
                    </a:lnTo>
                    <a:cubicBezTo>
                      <a:pt x="3478" y="2510"/>
                      <a:pt x="3449" y="2500"/>
                      <a:pt x="3421" y="2488"/>
                    </a:cubicBezTo>
                    <a:lnTo>
                      <a:pt x="3398" y="2480"/>
                    </a:lnTo>
                    <a:cubicBezTo>
                      <a:pt x="3370" y="2468"/>
                      <a:pt x="3341" y="2457"/>
                      <a:pt x="3312" y="2446"/>
                    </a:cubicBezTo>
                    <a:lnTo>
                      <a:pt x="3290" y="2437"/>
                    </a:lnTo>
                    <a:cubicBezTo>
                      <a:pt x="3261" y="2424"/>
                      <a:pt x="3232" y="2413"/>
                      <a:pt x="3204" y="2401"/>
                    </a:cubicBezTo>
                    <a:lnTo>
                      <a:pt x="3184" y="2392"/>
                    </a:lnTo>
                    <a:cubicBezTo>
                      <a:pt x="3155" y="2380"/>
                      <a:pt x="3125" y="2367"/>
                      <a:pt x="3095" y="2354"/>
                    </a:cubicBezTo>
                    <a:lnTo>
                      <a:pt x="3077" y="2347"/>
                    </a:lnTo>
                    <a:cubicBezTo>
                      <a:pt x="3047" y="2333"/>
                      <a:pt x="3019" y="2320"/>
                      <a:pt x="2989" y="2306"/>
                    </a:cubicBezTo>
                    <a:lnTo>
                      <a:pt x="2971" y="2299"/>
                    </a:lnTo>
                    <a:cubicBezTo>
                      <a:pt x="2942" y="2285"/>
                      <a:pt x="2912" y="2271"/>
                      <a:pt x="2883" y="2257"/>
                    </a:cubicBezTo>
                    <a:lnTo>
                      <a:pt x="2866" y="2250"/>
                    </a:lnTo>
                    <a:cubicBezTo>
                      <a:pt x="2837" y="2235"/>
                      <a:pt x="2807" y="2221"/>
                      <a:pt x="2777" y="2207"/>
                    </a:cubicBezTo>
                    <a:lnTo>
                      <a:pt x="2761" y="2199"/>
                    </a:lnTo>
                    <a:cubicBezTo>
                      <a:pt x="2732" y="2185"/>
                      <a:pt x="2703" y="2170"/>
                      <a:pt x="2673" y="2155"/>
                    </a:cubicBezTo>
                    <a:lnTo>
                      <a:pt x="2657" y="2147"/>
                    </a:lnTo>
                    <a:cubicBezTo>
                      <a:pt x="2628" y="2132"/>
                      <a:pt x="2599" y="2117"/>
                      <a:pt x="2569" y="2102"/>
                    </a:cubicBezTo>
                    <a:lnTo>
                      <a:pt x="2553" y="2094"/>
                    </a:lnTo>
                    <a:cubicBezTo>
                      <a:pt x="2524" y="2079"/>
                      <a:pt x="2496" y="2064"/>
                      <a:pt x="2467" y="2048"/>
                    </a:cubicBezTo>
                    <a:lnTo>
                      <a:pt x="2450" y="2040"/>
                    </a:lnTo>
                    <a:cubicBezTo>
                      <a:pt x="2422" y="2024"/>
                      <a:pt x="2394" y="2008"/>
                      <a:pt x="2365" y="1993"/>
                    </a:cubicBezTo>
                    <a:lnTo>
                      <a:pt x="2348" y="1983"/>
                    </a:lnTo>
                    <a:cubicBezTo>
                      <a:pt x="2319" y="1967"/>
                      <a:pt x="2292" y="1951"/>
                      <a:pt x="2264" y="1935"/>
                    </a:cubicBezTo>
                    <a:lnTo>
                      <a:pt x="2255" y="1930"/>
                    </a:lnTo>
                    <a:cubicBezTo>
                      <a:pt x="2236" y="1920"/>
                      <a:pt x="2218" y="1910"/>
                      <a:pt x="2200" y="1899"/>
                    </a:cubicBezTo>
                    <a:cubicBezTo>
                      <a:pt x="1456" y="1464"/>
                      <a:pt x="706"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2" name="Google Shape;7242;p65"/>
              <p:cNvSpPr/>
              <p:nvPr/>
            </p:nvSpPr>
            <p:spPr>
              <a:xfrm>
                <a:off x="2802100" y="2845650"/>
                <a:ext cx="1125" cy="325"/>
              </a:xfrm>
              <a:custGeom>
                <a:avLst/>
                <a:gdLst/>
                <a:ahLst/>
                <a:cxnLst/>
                <a:rect l="l" t="t" r="r" b="b"/>
                <a:pathLst>
                  <a:path w="45" h="13" extrusionOk="0">
                    <a:moveTo>
                      <a:pt x="44"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3" name="Google Shape;7243;p65"/>
              <p:cNvSpPr/>
              <p:nvPr/>
            </p:nvSpPr>
            <p:spPr>
              <a:xfrm>
                <a:off x="2799300" y="2844900"/>
                <a:ext cx="1050" cy="300"/>
              </a:xfrm>
              <a:custGeom>
                <a:avLst/>
                <a:gdLst/>
                <a:ahLst/>
                <a:cxnLst/>
                <a:rect l="l" t="t" r="r" b="b"/>
                <a:pathLst>
                  <a:path w="42" h="12" extrusionOk="0">
                    <a:moveTo>
                      <a:pt x="41"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4" name="Google Shape;7244;p65"/>
              <p:cNvSpPr/>
              <p:nvPr/>
            </p:nvSpPr>
            <p:spPr>
              <a:xfrm>
                <a:off x="2780150"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5" name="Google Shape;7245;p65"/>
              <p:cNvSpPr/>
              <p:nvPr/>
            </p:nvSpPr>
            <p:spPr>
              <a:xfrm>
                <a:off x="2804900" y="2846400"/>
                <a:ext cx="1175" cy="350"/>
              </a:xfrm>
              <a:custGeom>
                <a:avLst/>
                <a:gdLst/>
                <a:ahLst/>
                <a:cxnLst/>
                <a:rect l="l" t="t" r="r" b="b"/>
                <a:pathLst>
                  <a:path w="47"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6" name="Google Shape;7246;p65"/>
              <p:cNvSpPr/>
              <p:nvPr/>
            </p:nvSpPr>
            <p:spPr>
              <a:xfrm>
                <a:off x="2793750"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7" name="Google Shape;7247;p65"/>
              <p:cNvSpPr/>
              <p:nvPr/>
            </p:nvSpPr>
            <p:spPr>
              <a:xfrm>
                <a:off x="2788275" y="2841400"/>
                <a:ext cx="775" cy="275"/>
              </a:xfrm>
              <a:custGeom>
                <a:avLst/>
                <a:gdLst/>
                <a:ahLst/>
                <a:cxnLst/>
                <a:rect l="l" t="t" r="r" b="b"/>
                <a:pathLst>
                  <a:path w="31" h="11" extrusionOk="0">
                    <a:moveTo>
                      <a:pt x="30"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8" name="Google Shape;7248;p65"/>
              <p:cNvSpPr/>
              <p:nvPr/>
            </p:nvSpPr>
            <p:spPr>
              <a:xfrm>
                <a:off x="2785575" y="2840425"/>
                <a:ext cx="675" cy="300"/>
              </a:xfrm>
              <a:custGeom>
                <a:avLst/>
                <a:gdLst/>
                <a:ahLst/>
                <a:cxnLst/>
                <a:rect l="l" t="t" r="r" b="b"/>
                <a:pathLst>
                  <a:path w="27" h="12" extrusionOk="0">
                    <a:moveTo>
                      <a:pt x="27"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49" name="Google Shape;7249;p65"/>
              <p:cNvSpPr/>
              <p:nvPr/>
            </p:nvSpPr>
            <p:spPr>
              <a:xfrm>
                <a:off x="2807700" y="2847125"/>
                <a:ext cx="1275" cy="325"/>
              </a:xfrm>
              <a:custGeom>
                <a:avLst/>
                <a:gdLst/>
                <a:ahLst/>
                <a:cxnLst/>
                <a:rect l="l" t="t" r="r" b="b"/>
                <a:pathLst>
                  <a:path w="51" h="13" extrusionOk="0">
                    <a:moveTo>
                      <a:pt x="1" y="0"/>
                    </a:moveTo>
                    <a:lnTo>
                      <a:pt x="1" y="0"/>
                    </a:lnTo>
                    <a:cubicBezTo>
                      <a:pt x="17" y="5"/>
                      <a:pt x="34" y="8"/>
                      <a:pt x="51" y="12"/>
                    </a:cubicBezTo>
                    <a:cubicBezTo>
                      <a:pt x="34" y="8"/>
                      <a:pt x="18" y="5"/>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0" name="Google Shape;7250;p65"/>
              <p:cNvSpPr/>
              <p:nvPr/>
            </p:nvSpPr>
            <p:spPr>
              <a:xfrm>
                <a:off x="2791025" y="2842325"/>
                <a:ext cx="800" cy="275"/>
              </a:xfrm>
              <a:custGeom>
                <a:avLst/>
                <a:gdLst/>
                <a:ahLst/>
                <a:cxnLst/>
                <a:rect l="l" t="t" r="r" b="b"/>
                <a:pathLst>
                  <a:path w="32"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1" name="Google Shape;7251;p65"/>
              <p:cNvSpPr/>
              <p:nvPr/>
            </p:nvSpPr>
            <p:spPr>
              <a:xfrm>
                <a:off x="2796525" y="2844075"/>
                <a:ext cx="975" cy="300"/>
              </a:xfrm>
              <a:custGeom>
                <a:avLst/>
                <a:gdLst/>
                <a:ahLst/>
                <a:cxnLst/>
                <a:rect l="l" t="t" r="r" b="b"/>
                <a:pathLst>
                  <a:path w="39" h="12" extrusionOk="0">
                    <a:moveTo>
                      <a:pt x="3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2" name="Google Shape;7252;p65"/>
              <p:cNvSpPr/>
              <p:nvPr/>
            </p:nvSpPr>
            <p:spPr>
              <a:xfrm>
                <a:off x="2830575" y="2851400"/>
                <a:ext cx="2150" cy="300"/>
              </a:xfrm>
              <a:custGeom>
                <a:avLst/>
                <a:gdLst/>
                <a:ahLst/>
                <a:cxnLst/>
                <a:rect l="l" t="t" r="r" b="b"/>
                <a:pathLst>
                  <a:path w="86" h="12" extrusionOk="0">
                    <a:moveTo>
                      <a:pt x="85" y="11"/>
                    </a:moveTo>
                    <a:cubicBezTo>
                      <a:pt x="56" y="8"/>
                      <a:pt x="29" y="4"/>
                      <a:pt x="0" y="1"/>
                    </a:cubicBezTo>
                    <a:cubicBezTo>
                      <a:pt x="29" y="4"/>
                      <a:pt x="56" y="8"/>
                      <a:pt x="85"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3" name="Google Shape;7253;p65"/>
              <p:cNvSpPr/>
              <p:nvPr/>
            </p:nvSpPr>
            <p:spPr>
              <a:xfrm>
                <a:off x="2833500" y="2851750"/>
                <a:ext cx="2325" cy="275"/>
              </a:xfrm>
              <a:custGeom>
                <a:avLst/>
                <a:gdLst/>
                <a:ahLst/>
                <a:cxnLst/>
                <a:rect l="l" t="t" r="r" b="b"/>
                <a:pathLst>
                  <a:path w="93" h="11" extrusionOk="0">
                    <a:moveTo>
                      <a:pt x="93" y="11"/>
                    </a:moveTo>
                    <a:cubicBezTo>
                      <a:pt x="62" y="8"/>
                      <a:pt x="31" y="5"/>
                      <a:pt x="0" y="0"/>
                    </a:cubicBezTo>
                    <a:cubicBezTo>
                      <a:pt x="31" y="5"/>
                      <a:pt x="62" y="8"/>
                      <a:pt x="93"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4" name="Google Shape;7254;p65"/>
              <p:cNvSpPr/>
              <p:nvPr/>
            </p:nvSpPr>
            <p:spPr>
              <a:xfrm>
                <a:off x="2836375" y="2852100"/>
                <a:ext cx="2950" cy="275"/>
              </a:xfrm>
              <a:custGeom>
                <a:avLst/>
                <a:gdLst/>
                <a:ahLst/>
                <a:cxnLst/>
                <a:rect l="l" t="t" r="r" b="b"/>
                <a:pathLst>
                  <a:path w="118" h="11" extrusionOk="0">
                    <a:moveTo>
                      <a:pt x="118" y="11"/>
                    </a:moveTo>
                    <a:cubicBezTo>
                      <a:pt x="79" y="8"/>
                      <a:pt x="39" y="3"/>
                      <a:pt x="1" y="0"/>
                    </a:cubicBezTo>
                    <a:cubicBezTo>
                      <a:pt x="39" y="3"/>
                      <a:pt x="79" y="8"/>
                      <a:pt x="118"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5" name="Google Shape;7255;p65"/>
              <p:cNvSpPr/>
              <p:nvPr/>
            </p:nvSpPr>
            <p:spPr>
              <a:xfrm>
                <a:off x="2827675" y="2851000"/>
                <a:ext cx="1975" cy="300"/>
              </a:xfrm>
              <a:custGeom>
                <a:avLst/>
                <a:gdLst/>
                <a:ahLst/>
                <a:cxnLst/>
                <a:rect l="l" t="t" r="r" b="b"/>
                <a:pathLst>
                  <a:path w="79" h="12" extrusionOk="0">
                    <a:moveTo>
                      <a:pt x="0" y="1"/>
                    </a:moveTo>
                    <a:lnTo>
                      <a:pt x="0" y="1"/>
                    </a:lnTo>
                    <a:cubicBezTo>
                      <a:pt x="27" y="5"/>
                      <a:pt x="52" y="8"/>
                      <a:pt x="79" y="11"/>
                    </a:cubicBezTo>
                    <a:cubicBezTo>
                      <a:pt x="53" y="8"/>
                      <a:pt x="27" y="5"/>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6" name="Google Shape;7256;p65"/>
              <p:cNvSpPr/>
              <p:nvPr/>
            </p:nvSpPr>
            <p:spPr>
              <a:xfrm>
                <a:off x="2777450" y="2837325"/>
                <a:ext cx="575" cy="225"/>
              </a:xfrm>
              <a:custGeom>
                <a:avLst/>
                <a:gdLst/>
                <a:ahLst/>
                <a:cxnLst/>
                <a:rect l="l" t="t" r="r" b="b"/>
                <a:pathLst>
                  <a:path w="23" h="9" extrusionOk="0">
                    <a:moveTo>
                      <a:pt x="22"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7" name="Google Shape;7257;p65"/>
              <p:cNvSpPr/>
              <p:nvPr/>
            </p:nvSpPr>
            <p:spPr>
              <a:xfrm>
                <a:off x="2810525" y="2847775"/>
                <a:ext cx="1350" cy="325"/>
              </a:xfrm>
              <a:custGeom>
                <a:avLst/>
                <a:gdLst/>
                <a:ahLst/>
                <a:cxnLst/>
                <a:rect l="l" t="t" r="r" b="b"/>
                <a:pathLst>
                  <a:path w="54" h="13" extrusionOk="0">
                    <a:moveTo>
                      <a:pt x="54"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8" name="Google Shape;7258;p65"/>
              <p:cNvSpPr/>
              <p:nvPr/>
            </p:nvSpPr>
            <p:spPr>
              <a:xfrm>
                <a:off x="2813375" y="2848425"/>
                <a:ext cx="1425" cy="325"/>
              </a:xfrm>
              <a:custGeom>
                <a:avLst/>
                <a:gdLst/>
                <a:ahLst/>
                <a:cxnLst/>
                <a:rect l="l" t="t" r="r" b="b"/>
                <a:pathLst>
                  <a:path w="57" h="13" extrusionOk="0">
                    <a:moveTo>
                      <a:pt x="57"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59" name="Google Shape;7259;p65"/>
              <p:cNvSpPr/>
              <p:nvPr/>
            </p:nvSpPr>
            <p:spPr>
              <a:xfrm>
                <a:off x="2816200" y="2849000"/>
                <a:ext cx="1550" cy="325"/>
              </a:xfrm>
              <a:custGeom>
                <a:avLst/>
                <a:gdLst/>
                <a:ahLst/>
                <a:cxnLst/>
                <a:rect l="l" t="t" r="r" b="b"/>
                <a:pathLst>
                  <a:path w="62" h="13" extrusionOk="0">
                    <a:moveTo>
                      <a:pt x="62" y="13"/>
                    </a:moveTo>
                    <a:cubicBezTo>
                      <a:pt x="41" y="9"/>
                      <a:pt x="21" y="5"/>
                      <a:pt x="1" y="1"/>
                    </a:cubicBezTo>
                    <a:cubicBezTo>
                      <a:pt x="21" y="5"/>
                      <a:pt x="41"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0" name="Google Shape;7260;p65"/>
              <p:cNvSpPr/>
              <p:nvPr/>
            </p:nvSpPr>
            <p:spPr>
              <a:xfrm>
                <a:off x="2824800" y="2850550"/>
                <a:ext cx="1850" cy="325"/>
              </a:xfrm>
              <a:custGeom>
                <a:avLst/>
                <a:gdLst/>
                <a:ahLst/>
                <a:cxnLst/>
                <a:rect l="l" t="t" r="r" b="b"/>
                <a:pathLst>
                  <a:path w="74" h="13" extrusionOk="0">
                    <a:moveTo>
                      <a:pt x="74" y="12"/>
                    </a:moveTo>
                    <a:cubicBezTo>
                      <a:pt x="49" y="9"/>
                      <a:pt x="25" y="5"/>
                      <a:pt x="0" y="1"/>
                    </a:cubicBezTo>
                    <a:cubicBezTo>
                      <a:pt x="25" y="5"/>
                      <a:pt x="49" y="9"/>
                      <a:pt x="74"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1" name="Google Shape;7261;p65"/>
              <p:cNvSpPr/>
              <p:nvPr/>
            </p:nvSpPr>
            <p:spPr>
              <a:xfrm>
                <a:off x="2821925" y="2850075"/>
                <a:ext cx="1750" cy="325"/>
              </a:xfrm>
              <a:custGeom>
                <a:avLst/>
                <a:gdLst/>
                <a:ahLst/>
                <a:cxnLst/>
                <a:rect l="l" t="t" r="r" b="b"/>
                <a:pathLst>
                  <a:path w="70" h="13" extrusionOk="0">
                    <a:moveTo>
                      <a:pt x="1" y="0"/>
                    </a:moveTo>
                    <a:lnTo>
                      <a:pt x="1" y="0"/>
                    </a:lnTo>
                    <a:cubicBezTo>
                      <a:pt x="23" y="5"/>
                      <a:pt x="46" y="9"/>
                      <a:pt x="70" y="12"/>
                    </a:cubicBezTo>
                    <a:cubicBezTo>
                      <a:pt x="46" y="9"/>
                      <a:pt x="24" y="5"/>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2" name="Google Shape;7262;p65"/>
              <p:cNvSpPr/>
              <p:nvPr/>
            </p:nvSpPr>
            <p:spPr>
              <a:xfrm>
                <a:off x="2819050" y="2849575"/>
                <a:ext cx="1650" cy="300"/>
              </a:xfrm>
              <a:custGeom>
                <a:avLst/>
                <a:gdLst/>
                <a:ahLst/>
                <a:cxnLst/>
                <a:rect l="l" t="t" r="r" b="b"/>
                <a:pathLst>
                  <a:path w="66" h="12" extrusionOk="0">
                    <a:moveTo>
                      <a:pt x="66"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3" name="Google Shape;7263;p65"/>
              <p:cNvSpPr/>
              <p:nvPr/>
            </p:nvSpPr>
            <p:spPr>
              <a:xfrm>
                <a:off x="2782825"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4" name="Google Shape;7264;p65"/>
              <p:cNvSpPr/>
              <p:nvPr/>
            </p:nvSpPr>
            <p:spPr>
              <a:xfrm>
                <a:off x="2769475" y="2833875"/>
                <a:ext cx="450" cy="225"/>
              </a:xfrm>
              <a:custGeom>
                <a:avLst/>
                <a:gdLst/>
                <a:ahLst/>
                <a:cxnLst/>
                <a:rect l="l" t="t" r="r" b="b"/>
                <a:pathLst>
                  <a:path w="18" h="9" extrusionOk="0">
                    <a:moveTo>
                      <a:pt x="18" y="8"/>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5" name="Google Shape;7265;p65"/>
              <p:cNvSpPr/>
              <p:nvPr/>
            </p:nvSpPr>
            <p:spPr>
              <a:xfrm>
                <a:off x="2750225" y="2823900"/>
                <a:ext cx="1575" cy="925"/>
              </a:xfrm>
              <a:custGeom>
                <a:avLst/>
                <a:gdLst/>
                <a:ahLst/>
                <a:cxnLst/>
                <a:rect l="l" t="t" r="r" b="b"/>
                <a:pathLst>
                  <a:path w="63" h="37" extrusionOk="0">
                    <a:moveTo>
                      <a:pt x="0" y="0"/>
                    </a:moveTo>
                    <a:lnTo>
                      <a:pt x="0" y="0"/>
                    </a:lnTo>
                    <a:cubicBezTo>
                      <a:pt x="18" y="11"/>
                      <a:pt x="36" y="21"/>
                      <a:pt x="54" y="32"/>
                    </a:cubicBezTo>
                    <a:lnTo>
                      <a:pt x="63" y="36"/>
                    </a:lnTo>
                    <a:cubicBezTo>
                      <a:pt x="42" y="25"/>
                      <a:pt x="20"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6" name="Google Shape;7266;p65"/>
              <p:cNvSpPr/>
              <p:nvPr/>
            </p:nvSpPr>
            <p:spPr>
              <a:xfrm>
                <a:off x="2764225" y="2831375"/>
                <a:ext cx="450" cy="250"/>
              </a:xfrm>
              <a:custGeom>
                <a:avLst/>
                <a:gdLst/>
                <a:ahLst/>
                <a:cxnLst/>
                <a:rect l="l" t="t" r="r" b="b"/>
                <a:pathLst>
                  <a:path w="18" h="10"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7" name="Google Shape;7267;p65"/>
              <p:cNvSpPr/>
              <p:nvPr/>
            </p:nvSpPr>
            <p:spPr>
              <a:xfrm>
                <a:off x="2766850" y="2832675"/>
                <a:ext cx="450" cy="200"/>
              </a:xfrm>
              <a:custGeom>
                <a:avLst/>
                <a:gdLst/>
                <a:ahLst/>
                <a:cxnLst/>
                <a:rect l="l" t="t" r="r" b="b"/>
                <a:pathLst>
                  <a:path w="18" h="8" extrusionOk="0">
                    <a:moveTo>
                      <a:pt x="18"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8" name="Google Shape;7268;p65"/>
              <p:cNvSpPr/>
              <p:nvPr/>
            </p:nvSpPr>
            <p:spPr>
              <a:xfrm>
                <a:off x="2753875" y="2826000"/>
                <a:ext cx="450" cy="250"/>
              </a:xfrm>
              <a:custGeom>
                <a:avLst/>
                <a:gdLst/>
                <a:ahLst/>
                <a:cxnLst/>
                <a:rect l="l" t="t" r="r" b="b"/>
                <a:pathLst>
                  <a:path w="18" h="10" extrusionOk="0">
                    <a:moveTo>
                      <a:pt x="18"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69" name="Google Shape;7269;p65"/>
              <p:cNvSpPr/>
              <p:nvPr/>
            </p:nvSpPr>
            <p:spPr>
              <a:xfrm>
                <a:off x="2756450" y="2827400"/>
                <a:ext cx="425" cy="225"/>
              </a:xfrm>
              <a:custGeom>
                <a:avLst/>
                <a:gdLst/>
                <a:ahLst/>
                <a:cxnLst/>
                <a:rect l="l" t="t" r="r" b="b"/>
                <a:pathLst>
                  <a:path w="17" h="9"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0" name="Google Shape;7270;p65"/>
              <p:cNvSpPr/>
              <p:nvPr/>
            </p:nvSpPr>
            <p:spPr>
              <a:xfrm>
                <a:off x="2772125" y="2835050"/>
                <a:ext cx="500" cy="250"/>
              </a:xfrm>
              <a:custGeom>
                <a:avLst/>
                <a:gdLst/>
                <a:ahLst/>
                <a:cxnLst/>
                <a:rect l="l" t="t" r="r" b="b"/>
                <a:pathLst>
                  <a:path w="20"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1" name="Google Shape;7271;p65"/>
              <p:cNvSpPr/>
              <p:nvPr/>
            </p:nvSpPr>
            <p:spPr>
              <a:xfrm>
                <a:off x="2759050" y="2828750"/>
                <a:ext cx="425" cy="250"/>
              </a:xfrm>
              <a:custGeom>
                <a:avLst/>
                <a:gdLst/>
                <a:ahLst/>
                <a:cxnLst/>
                <a:rect l="l" t="t" r="r" b="b"/>
                <a:pathLst>
                  <a:path w="17" h="10" extrusionOk="0">
                    <a:moveTo>
                      <a:pt x="16"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2" name="Google Shape;7272;p65"/>
              <p:cNvSpPr/>
              <p:nvPr/>
            </p:nvSpPr>
            <p:spPr>
              <a:xfrm>
                <a:off x="2774775"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3" name="Google Shape;7273;p65"/>
              <p:cNvSpPr/>
              <p:nvPr/>
            </p:nvSpPr>
            <p:spPr>
              <a:xfrm>
                <a:off x="2761625" y="2830100"/>
                <a:ext cx="425" cy="225"/>
              </a:xfrm>
              <a:custGeom>
                <a:avLst/>
                <a:gdLst/>
                <a:ahLst/>
                <a:cxnLst/>
                <a:rect l="l" t="t" r="r" b="b"/>
                <a:pathLst>
                  <a:path w="17" h="9" extrusionOk="0">
                    <a:moveTo>
                      <a:pt x="16"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4" name="Google Shape;7274;p65"/>
              <p:cNvSpPr/>
              <p:nvPr/>
            </p:nvSpPr>
            <p:spPr>
              <a:xfrm>
                <a:off x="2817725" y="2849300"/>
                <a:ext cx="1350" cy="300"/>
              </a:xfrm>
              <a:custGeom>
                <a:avLst/>
                <a:gdLst/>
                <a:ahLst/>
                <a:cxnLst/>
                <a:rect l="l" t="t" r="r" b="b"/>
                <a:pathLst>
                  <a:path w="54" h="12" extrusionOk="0">
                    <a:moveTo>
                      <a:pt x="54" y="11"/>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5" name="Google Shape;7275;p65"/>
              <p:cNvSpPr/>
              <p:nvPr/>
            </p:nvSpPr>
            <p:spPr>
              <a:xfrm>
                <a:off x="2756850" y="2827625"/>
                <a:ext cx="2225" cy="1150"/>
              </a:xfrm>
              <a:custGeom>
                <a:avLst/>
                <a:gdLst/>
                <a:ahLst/>
                <a:cxnLst/>
                <a:rect l="l" t="t" r="r" b="b"/>
                <a:pathLst>
                  <a:path w="89" h="46" extrusionOk="0">
                    <a:moveTo>
                      <a:pt x="88" y="46"/>
                    </a:moveTo>
                    <a:cubicBezTo>
                      <a:pt x="58" y="31"/>
                      <a:pt x="30" y="16"/>
                      <a:pt x="1" y="0"/>
                    </a:cubicBezTo>
                    <a:cubicBezTo>
                      <a:pt x="30" y="16"/>
                      <a:pt x="58" y="31"/>
                      <a:pt x="88"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6" name="Google Shape;7276;p65"/>
              <p:cNvSpPr/>
              <p:nvPr/>
            </p:nvSpPr>
            <p:spPr>
              <a:xfrm>
                <a:off x="2814775" y="2848725"/>
                <a:ext cx="1450" cy="300"/>
              </a:xfrm>
              <a:custGeom>
                <a:avLst/>
                <a:gdLst/>
                <a:ahLst/>
                <a:cxnLst/>
                <a:rect l="l" t="t" r="r" b="b"/>
                <a:pathLst>
                  <a:path w="58" h="12" extrusionOk="0">
                    <a:moveTo>
                      <a:pt x="58"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7" name="Google Shape;7277;p65"/>
              <p:cNvSpPr/>
              <p:nvPr/>
            </p:nvSpPr>
            <p:spPr>
              <a:xfrm>
                <a:off x="2808950" y="2847425"/>
                <a:ext cx="1600" cy="375"/>
              </a:xfrm>
              <a:custGeom>
                <a:avLst/>
                <a:gdLst/>
                <a:ahLst/>
                <a:cxnLst/>
                <a:rect l="l" t="t" r="r" b="b"/>
                <a:pathLst>
                  <a:path w="64" h="15" extrusionOk="0">
                    <a:moveTo>
                      <a:pt x="63" y="15"/>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8" name="Google Shape;7278;p65"/>
              <p:cNvSpPr/>
              <p:nvPr/>
            </p:nvSpPr>
            <p:spPr>
              <a:xfrm>
                <a:off x="2811850"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79" name="Google Shape;7279;p65"/>
              <p:cNvSpPr/>
              <p:nvPr/>
            </p:nvSpPr>
            <p:spPr>
              <a:xfrm>
                <a:off x="2832700" y="2851675"/>
                <a:ext cx="775" cy="125"/>
              </a:xfrm>
              <a:custGeom>
                <a:avLst/>
                <a:gdLst/>
                <a:ahLst/>
                <a:cxnLst/>
                <a:rect l="l" t="t" r="r" b="b"/>
                <a:pathLst>
                  <a:path w="31"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0" name="Google Shape;7280;p65"/>
              <p:cNvSpPr/>
              <p:nvPr/>
            </p:nvSpPr>
            <p:spPr>
              <a:xfrm>
                <a:off x="2829625" y="2851275"/>
                <a:ext cx="975" cy="150"/>
              </a:xfrm>
              <a:custGeom>
                <a:avLst/>
                <a:gdLst/>
                <a:ahLst/>
                <a:cxnLst/>
                <a:rect l="l" t="t" r="r" b="b"/>
                <a:pathLst>
                  <a:path w="39" h="6" extrusionOk="0">
                    <a:moveTo>
                      <a:pt x="38" y="6"/>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1" name="Google Shape;7281;p65"/>
              <p:cNvSpPr/>
              <p:nvPr/>
            </p:nvSpPr>
            <p:spPr>
              <a:xfrm>
                <a:off x="2826625" y="2850850"/>
                <a:ext cx="1075" cy="175"/>
              </a:xfrm>
              <a:custGeom>
                <a:avLst/>
                <a:gdLst/>
                <a:ahLst/>
                <a:cxnLst/>
                <a:rect l="l" t="t" r="r" b="b"/>
                <a:pathLst>
                  <a:path w="43" h="7" extrusionOk="0">
                    <a:moveTo>
                      <a:pt x="42"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2" name="Google Shape;7282;p65"/>
              <p:cNvSpPr/>
              <p:nvPr/>
            </p:nvSpPr>
            <p:spPr>
              <a:xfrm>
                <a:off x="2754300" y="2826225"/>
                <a:ext cx="2175" cy="1200"/>
              </a:xfrm>
              <a:custGeom>
                <a:avLst/>
                <a:gdLst/>
                <a:ahLst/>
                <a:cxnLst/>
                <a:rect l="l" t="t" r="r" b="b"/>
                <a:pathLst>
                  <a:path w="87" h="48" extrusionOk="0">
                    <a:moveTo>
                      <a:pt x="1" y="1"/>
                    </a:moveTo>
                    <a:lnTo>
                      <a:pt x="1" y="1"/>
                    </a:lnTo>
                    <a:cubicBezTo>
                      <a:pt x="30" y="17"/>
                      <a:pt x="58" y="33"/>
                      <a:pt x="87" y="48"/>
                    </a:cubicBezTo>
                    <a:cubicBezTo>
                      <a:pt x="58" y="32"/>
                      <a:pt x="30" y="17"/>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3" name="Google Shape;7283;p65"/>
              <p:cNvSpPr/>
              <p:nvPr/>
            </p:nvSpPr>
            <p:spPr>
              <a:xfrm>
                <a:off x="2835800" y="2852000"/>
                <a:ext cx="600" cy="125"/>
              </a:xfrm>
              <a:custGeom>
                <a:avLst/>
                <a:gdLst/>
                <a:ahLst/>
                <a:cxnLst/>
                <a:rect l="l" t="t" r="r" b="b"/>
                <a:pathLst>
                  <a:path w="24" h="5" extrusionOk="0">
                    <a:moveTo>
                      <a:pt x="24"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4" name="Google Shape;7284;p65"/>
              <p:cNvSpPr/>
              <p:nvPr/>
            </p:nvSpPr>
            <p:spPr>
              <a:xfrm>
                <a:off x="2820675" y="2849850"/>
                <a:ext cx="1275" cy="250"/>
              </a:xfrm>
              <a:custGeom>
                <a:avLst/>
                <a:gdLst/>
                <a:ahLst/>
                <a:cxnLst/>
                <a:rect l="l" t="t" r="r" b="b"/>
                <a:pathLst>
                  <a:path w="51" h="10" extrusionOk="0">
                    <a:moveTo>
                      <a:pt x="1" y="1"/>
                    </a:moveTo>
                    <a:lnTo>
                      <a:pt x="1" y="1"/>
                    </a:lnTo>
                    <a:cubicBezTo>
                      <a:pt x="18" y="4"/>
                      <a:pt x="34" y="7"/>
                      <a:pt x="51" y="9"/>
                    </a:cubicBezTo>
                    <a:cubicBezTo>
                      <a:pt x="34" y="6"/>
                      <a:pt x="18"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5" name="Google Shape;7285;p65"/>
              <p:cNvSpPr/>
              <p:nvPr/>
            </p:nvSpPr>
            <p:spPr>
              <a:xfrm>
                <a:off x="2751800" y="2824800"/>
                <a:ext cx="2100" cy="1225"/>
              </a:xfrm>
              <a:custGeom>
                <a:avLst/>
                <a:gdLst/>
                <a:ahLst/>
                <a:cxnLst/>
                <a:rect l="l" t="t" r="r" b="b"/>
                <a:pathLst>
                  <a:path w="84" h="49" extrusionOk="0">
                    <a:moveTo>
                      <a:pt x="0" y="0"/>
                    </a:moveTo>
                    <a:cubicBezTo>
                      <a:pt x="28" y="16"/>
                      <a:pt x="55" y="32"/>
                      <a:pt x="84" y="48"/>
                    </a:cubicBezTo>
                    <a:cubicBezTo>
                      <a:pt x="56" y="32"/>
                      <a:pt x="28" y="16"/>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6" name="Google Shape;7286;p65"/>
              <p:cNvSpPr/>
              <p:nvPr/>
            </p:nvSpPr>
            <p:spPr>
              <a:xfrm>
                <a:off x="2823650" y="2850375"/>
                <a:ext cx="1175" cy="200"/>
              </a:xfrm>
              <a:custGeom>
                <a:avLst/>
                <a:gdLst/>
                <a:ahLst/>
                <a:cxnLst/>
                <a:rect l="l" t="t" r="r" b="b"/>
                <a:pathLst>
                  <a:path w="47" h="8" extrusionOk="0">
                    <a:moveTo>
                      <a:pt x="46"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7" name="Google Shape;7287;p65"/>
              <p:cNvSpPr/>
              <p:nvPr/>
            </p:nvSpPr>
            <p:spPr>
              <a:xfrm>
                <a:off x="2759450" y="2828975"/>
                <a:ext cx="2200" cy="1150"/>
              </a:xfrm>
              <a:custGeom>
                <a:avLst/>
                <a:gdLst/>
                <a:ahLst/>
                <a:cxnLst/>
                <a:rect l="l" t="t" r="r" b="b"/>
                <a:pathLst>
                  <a:path w="88" h="46" extrusionOk="0">
                    <a:moveTo>
                      <a:pt x="87" y="46"/>
                    </a:moveTo>
                    <a:cubicBezTo>
                      <a:pt x="59" y="31"/>
                      <a:pt x="29" y="16"/>
                      <a:pt x="0" y="0"/>
                    </a:cubicBezTo>
                    <a:cubicBezTo>
                      <a:pt x="29" y="16"/>
                      <a:pt x="59" y="31"/>
                      <a:pt x="87"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8" name="Google Shape;7288;p65"/>
              <p:cNvSpPr/>
              <p:nvPr/>
            </p:nvSpPr>
            <p:spPr>
              <a:xfrm>
                <a:off x="2767275" y="2832850"/>
                <a:ext cx="2225" cy="1050"/>
              </a:xfrm>
              <a:custGeom>
                <a:avLst/>
                <a:gdLst/>
                <a:ahLst/>
                <a:cxnLst/>
                <a:rect l="l" t="t" r="r" b="b"/>
                <a:pathLst>
                  <a:path w="89" h="42" extrusionOk="0">
                    <a:moveTo>
                      <a:pt x="1" y="0"/>
                    </a:moveTo>
                    <a:cubicBezTo>
                      <a:pt x="29" y="14"/>
                      <a:pt x="59" y="28"/>
                      <a:pt x="89" y="42"/>
                    </a:cubicBezTo>
                    <a:cubicBezTo>
                      <a:pt x="60" y="28"/>
                      <a:pt x="30"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89" name="Google Shape;7289;p65"/>
              <p:cNvSpPr/>
              <p:nvPr/>
            </p:nvSpPr>
            <p:spPr>
              <a:xfrm>
                <a:off x="2786225" y="2840700"/>
                <a:ext cx="2075" cy="725"/>
              </a:xfrm>
              <a:custGeom>
                <a:avLst/>
                <a:gdLst/>
                <a:ahLst/>
                <a:cxnLst/>
                <a:rect l="l" t="t" r="r" b="b"/>
                <a:pathLst>
                  <a:path w="83" h="29" extrusionOk="0">
                    <a:moveTo>
                      <a:pt x="83" y="29"/>
                    </a:moveTo>
                    <a:cubicBezTo>
                      <a:pt x="55" y="19"/>
                      <a:pt x="28" y="10"/>
                      <a:pt x="1" y="0"/>
                    </a:cubicBezTo>
                    <a:cubicBezTo>
                      <a:pt x="28" y="10"/>
                      <a:pt x="55" y="19"/>
                      <a:pt x="83"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0" name="Google Shape;7290;p65"/>
              <p:cNvSpPr/>
              <p:nvPr/>
            </p:nvSpPr>
            <p:spPr>
              <a:xfrm>
                <a:off x="2769900" y="2834050"/>
                <a:ext cx="2250" cy="1025"/>
              </a:xfrm>
              <a:custGeom>
                <a:avLst/>
                <a:gdLst/>
                <a:ahLst/>
                <a:cxnLst/>
                <a:rect l="l" t="t" r="r" b="b"/>
                <a:pathLst>
                  <a:path w="90" h="41" extrusionOk="0">
                    <a:moveTo>
                      <a:pt x="1" y="0"/>
                    </a:moveTo>
                    <a:lnTo>
                      <a:pt x="1" y="0"/>
                    </a:lnTo>
                    <a:cubicBezTo>
                      <a:pt x="31" y="15"/>
                      <a:pt x="60" y="28"/>
                      <a:pt x="89" y="41"/>
                    </a:cubicBezTo>
                    <a:cubicBezTo>
                      <a:pt x="60" y="27"/>
                      <a:pt x="31"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1" name="Google Shape;7291;p65"/>
              <p:cNvSpPr/>
              <p:nvPr/>
            </p:nvSpPr>
            <p:spPr>
              <a:xfrm>
                <a:off x="2789025" y="2841675"/>
                <a:ext cx="2025" cy="675"/>
              </a:xfrm>
              <a:custGeom>
                <a:avLst/>
                <a:gdLst/>
                <a:ahLst/>
                <a:cxnLst/>
                <a:rect l="l" t="t" r="r" b="b"/>
                <a:pathLst>
                  <a:path w="81" h="27" extrusionOk="0">
                    <a:moveTo>
                      <a:pt x="80" y="27"/>
                    </a:moveTo>
                    <a:cubicBezTo>
                      <a:pt x="54" y="17"/>
                      <a:pt x="27" y="9"/>
                      <a:pt x="0" y="0"/>
                    </a:cubicBezTo>
                    <a:cubicBezTo>
                      <a:pt x="27" y="9"/>
                      <a:pt x="54" y="17"/>
                      <a:pt x="80"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2" name="Google Shape;7292;p65"/>
              <p:cNvSpPr/>
              <p:nvPr/>
            </p:nvSpPr>
            <p:spPr>
              <a:xfrm>
                <a:off x="2783475" y="2839675"/>
                <a:ext cx="2125" cy="775"/>
              </a:xfrm>
              <a:custGeom>
                <a:avLst/>
                <a:gdLst/>
                <a:ahLst/>
                <a:cxnLst/>
                <a:rect l="l" t="t" r="r" b="b"/>
                <a:pathLst>
                  <a:path w="85" h="31" extrusionOk="0">
                    <a:moveTo>
                      <a:pt x="84" y="30"/>
                    </a:moveTo>
                    <a:cubicBezTo>
                      <a:pt x="55" y="21"/>
                      <a:pt x="28" y="10"/>
                      <a:pt x="0" y="1"/>
                    </a:cubicBezTo>
                    <a:cubicBezTo>
                      <a:pt x="28" y="10"/>
                      <a:pt x="55" y="21"/>
                      <a:pt x="84"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3" name="Google Shape;7293;p65"/>
              <p:cNvSpPr/>
              <p:nvPr/>
            </p:nvSpPr>
            <p:spPr>
              <a:xfrm>
                <a:off x="2780725" y="2838625"/>
                <a:ext cx="2125" cy="850"/>
              </a:xfrm>
              <a:custGeom>
                <a:avLst/>
                <a:gdLst/>
                <a:ahLst/>
                <a:cxnLst/>
                <a:rect l="l" t="t" r="r" b="b"/>
                <a:pathLst>
                  <a:path w="85" h="34" extrusionOk="0">
                    <a:moveTo>
                      <a:pt x="1" y="0"/>
                    </a:moveTo>
                    <a:cubicBezTo>
                      <a:pt x="28" y="12"/>
                      <a:pt x="57" y="22"/>
                      <a:pt x="85" y="33"/>
                    </a:cubicBezTo>
                    <a:cubicBezTo>
                      <a:pt x="57" y="22"/>
                      <a:pt x="28" y="11"/>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4" name="Google Shape;7294;p65"/>
              <p:cNvSpPr/>
              <p:nvPr/>
            </p:nvSpPr>
            <p:spPr>
              <a:xfrm>
                <a:off x="2778000" y="2837525"/>
                <a:ext cx="2175" cy="900"/>
              </a:xfrm>
              <a:custGeom>
                <a:avLst/>
                <a:gdLst/>
                <a:ahLst/>
                <a:cxnLst/>
                <a:rect l="l" t="t" r="r" b="b"/>
                <a:pathLst>
                  <a:path w="87" h="36" extrusionOk="0">
                    <a:moveTo>
                      <a:pt x="86" y="36"/>
                    </a:moveTo>
                    <a:cubicBezTo>
                      <a:pt x="58" y="24"/>
                      <a:pt x="29" y="12"/>
                      <a:pt x="0" y="1"/>
                    </a:cubicBezTo>
                    <a:cubicBezTo>
                      <a:pt x="29" y="12"/>
                      <a:pt x="58" y="24"/>
                      <a:pt x="86" y="3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5" name="Google Shape;7295;p65"/>
              <p:cNvSpPr/>
              <p:nvPr/>
            </p:nvSpPr>
            <p:spPr>
              <a:xfrm>
                <a:off x="2772600" y="2835275"/>
                <a:ext cx="2200" cy="950"/>
              </a:xfrm>
              <a:custGeom>
                <a:avLst/>
                <a:gdLst/>
                <a:ahLst/>
                <a:cxnLst/>
                <a:rect l="l" t="t" r="r" b="b"/>
                <a:pathLst>
                  <a:path w="88" h="38" extrusionOk="0">
                    <a:moveTo>
                      <a:pt x="88" y="37"/>
                    </a:moveTo>
                    <a:cubicBezTo>
                      <a:pt x="59" y="26"/>
                      <a:pt x="29" y="13"/>
                      <a:pt x="0" y="0"/>
                    </a:cubicBezTo>
                    <a:cubicBezTo>
                      <a:pt x="29" y="13"/>
                      <a:pt x="59" y="26"/>
                      <a:pt x="88" y="3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6" name="Google Shape;7296;p65"/>
              <p:cNvSpPr/>
              <p:nvPr/>
            </p:nvSpPr>
            <p:spPr>
              <a:xfrm>
                <a:off x="2794625"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7" name="Google Shape;7297;p65"/>
              <p:cNvSpPr/>
              <p:nvPr/>
            </p:nvSpPr>
            <p:spPr>
              <a:xfrm>
                <a:off x="2791825" y="2842575"/>
                <a:ext cx="1950" cy="675"/>
              </a:xfrm>
              <a:custGeom>
                <a:avLst/>
                <a:gdLst/>
                <a:ahLst/>
                <a:cxnLst/>
                <a:rect l="l" t="t" r="r" b="b"/>
                <a:pathLst>
                  <a:path w="78" h="27" extrusionOk="0">
                    <a:moveTo>
                      <a:pt x="0" y="1"/>
                    </a:moveTo>
                    <a:cubicBezTo>
                      <a:pt x="27" y="9"/>
                      <a:pt x="52" y="19"/>
                      <a:pt x="78" y="26"/>
                    </a:cubicBezTo>
                    <a:cubicBezTo>
                      <a:pt x="52" y="18"/>
                      <a:pt x="27"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8" name="Google Shape;7298;p65"/>
              <p:cNvSpPr/>
              <p:nvPr/>
            </p:nvSpPr>
            <p:spPr>
              <a:xfrm>
                <a:off x="2762025" y="2830300"/>
                <a:ext cx="2225" cy="1100"/>
              </a:xfrm>
              <a:custGeom>
                <a:avLst/>
                <a:gdLst/>
                <a:ahLst/>
                <a:cxnLst/>
                <a:rect l="l" t="t" r="r" b="b"/>
                <a:pathLst>
                  <a:path w="89" h="44" extrusionOk="0">
                    <a:moveTo>
                      <a:pt x="88" y="44"/>
                    </a:moveTo>
                    <a:cubicBezTo>
                      <a:pt x="59" y="30"/>
                      <a:pt x="30" y="15"/>
                      <a:pt x="0" y="0"/>
                    </a:cubicBezTo>
                    <a:cubicBezTo>
                      <a:pt x="30" y="15"/>
                      <a:pt x="59" y="30"/>
                      <a:pt x="88"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299" name="Google Shape;7299;p65"/>
              <p:cNvSpPr/>
              <p:nvPr/>
            </p:nvSpPr>
            <p:spPr>
              <a:xfrm>
                <a:off x="2803200" y="2845950"/>
                <a:ext cx="1725" cy="475"/>
              </a:xfrm>
              <a:custGeom>
                <a:avLst/>
                <a:gdLst/>
                <a:ahLst/>
                <a:cxnLst/>
                <a:rect l="l" t="t" r="r" b="b"/>
                <a:pathLst>
                  <a:path w="69" h="19" extrusionOk="0">
                    <a:moveTo>
                      <a:pt x="68"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0" name="Google Shape;7300;p65"/>
              <p:cNvSpPr/>
              <p:nvPr/>
            </p:nvSpPr>
            <p:spPr>
              <a:xfrm>
                <a:off x="2806050" y="2846725"/>
                <a:ext cx="1675" cy="425"/>
              </a:xfrm>
              <a:custGeom>
                <a:avLst/>
                <a:gdLst/>
                <a:ahLst/>
                <a:cxnLst/>
                <a:rect l="l" t="t" r="r" b="b"/>
                <a:pathLst>
                  <a:path w="67" h="17" extrusionOk="0">
                    <a:moveTo>
                      <a:pt x="67" y="16"/>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1" name="Google Shape;7301;p65"/>
              <p:cNvSpPr/>
              <p:nvPr/>
            </p:nvSpPr>
            <p:spPr>
              <a:xfrm>
                <a:off x="2800325" y="2845175"/>
                <a:ext cx="1800" cy="525"/>
              </a:xfrm>
              <a:custGeom>
                <a:avLst/>
                <a:gdLst/>
                <a:ahLst/>
                <a:cxnLst/>
                <a:rect l="l" t="t" r="r" b="b"/>
                <a:pathLst>
                  <a:path w="72" h="21" extrusionOk="0">
                    <a:moveTo>
                      <a:pt x="71"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2" name="Google Shape;7302;p65"/>
              <p:cNvSpPr/>
              <p:nvPr/>
            </p:nvSpPr>
            <p:spPr>
              <a:xfrm>
                <a:off x="2775300" y="2836400"/>
                <a:ext cx="2175" cy="950"/>
              </a:xfrm>
              <a:custGeom>
                <a:avLst/>
                <a:gdLst/>
                <a:ahLst/>
                <a:cxnLst/>
                <a:rect l="l" t="t" r="r" b="b"/>
                <a:pathLst>
                  <a:path w="87" h="38" extrusionOk="0">
                    <a:moveTo>
                      <a:pt x="1" y="1"/>
                    </a:moveTo>
                    <a:cubicBezTo>
                      <a:pt x="29" y="14"/>
                      <a:pt x="58" y="25"/>
                      <a:pt x="87" y="37"/>
                    </a:cubicBezTo>
                    <a:cubicBezTo>
                      <a:pt x="58" y="25"/>
                      <a:pt x="28" y="13"/>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3" name="Google Shape;7303;p65"/>
              <p:cNvSpPr/>
              <p:nvPr/>
            </p:nvSpPr>
            <p:spPr>
              <a:xfrm>
                <a:off x="2764625" y="2831600"/>
                <a:ext cx="2225" cy="1075"/>
              </a:xfrm>
              <a:custGeom>
                <a:avLst/>
                <a:gdLst/>
                <a:ahLst/>
                <a:cxnLst/>
                <a:rect l="l" t="t" r="r" b="b"/>
                <a:pathLst>
                  <a:path w="89" h="43" extrusionOk="0">
                    <a:moveTo>
                      <a:pt x="1" y="1"/>
                    </a:moveTo>
                    <a:cubicBezTo>
                      <a:pt x="30" y="14"/>
                      <a:pt x="59" y="29"/>
                      <a:pt x="89" y="43"/>
                    </a:cubicBezTo>
                    <a:cubicBezTo>
                      <a:pt x="60" y="29"/>
                      <a:pt x="30" y="1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4" name="Google Shape;7304;p65"/>
              <p:cNvSpPr/>
              <p:nvPr/>
            </p:nvSpPr>
            <p:spPr>
              <a:xfrm>
                <a:off x="2797475" y="2844350"/>
                <a:ext cx="1850" cy="575"/>
              </a:xfrm>
              <a:custGeom>
                <a:avLst/>
                <a:gdLst/>
                <a:ahLst/>
                <a:cxnLst/>
                <a:rect l="l" t="t" r="r" b="b"/>
                <a:pathLst>
                  <a:path w="74" h="23" extrusionOk="0">
                    <a:moveTo>
                      <a:pt x="74" y="22"/>
                    </a:moveTo>
                    <a:cubicBezTo>
                      <a:pt x="49" y="15"/>
                      <a:pt x="25" y="8"/>
                      <a:pt x="0" y="1"/>
                    </a:cubicBezTo>
                    <a:cubicBezTo>
                      <a:pt x="25" y="8"/>
                      <a:pt x="49" y="15"/>
                      <a:pt x="74" y="2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5" name="Google Shape;7305;p65"/>
              <p:cNvSpPr/>
              <p:nvPr/>
            </p:nvSpPr>
            <p:spPr>
              <a:xfrm>
                <a:off x="2707600" y="2776050"/>
                <a:ext cx="205125" cy="77450"/>
              </a:xfrm>
              <a:custGeom>
                <a:avLst/>
                <a:gdLst/>
                <a:ahLst/>
                <a:cxnLst/>
                <a:rect l="l" t="t" r="r" b="b"/>
                <a:pathLst>
                  <a:path w="8205" h="3098" extrusionOk="0">
                    <a:moveTo>
                      <a:pt x="163" y="1"/>
                    </a:moveTo>
                    <a:cubicBezTo>
                      <a:pt x="109" y="1"/>
                      <a:pt x="54" y="5"/>
                      <a:pt x="1" y="15"/>
                    </a:cubicBezTo>
                    <a:cubicBezTo>
                      <a:pt x="210" y="878"/>
                      <a:pt x="960" y="1479"/>
                      <a:pt x="1705" y="1914"/>
                    </a:cubicBezTo>
                    <a:cubicBezTo>
                      <a:pt x="1725" y="1926"/>
                      <a:pt x="1747" y="1939"/>
                      <a:pt x="1768" y="1950"/>
                    </a:cubicBezTo>
                    <a:cubicBezTo>
                      <a:pt x="1796" y="1966"/>
                      <a:pt x="1824" y="1982"/>
                      <a:pt x="1852" y="1998"/>
                    </a:cubicBezTo>
                    <a:lnTo>
                      <a:pt x="1869" y="2008"/>
                    </a:lnTo>
                    <a:cubicBezTo>
                      <a:pt x="1898" y="2023"/>
                      <a:pt x="1926" y="2039"/>
                      <a:pt x="1955" y="2055"/>
                    </a:cubicBezTo>
                    <a:lnTo>
                      <a:pt x="1971" y="2063"/>
                    </a:lnTo>
                    <a:cubicBezTo>
                      <a:pt x="2000" y="2079"/>
                      <a:pt x="2028" y="2094"/>
                      <a:pt x="2058" y="2109"/>
                    </a:cubicBezTo>
                    <a:lnTo>
                      <a:pt x="2074" y="2117"/>
                    </a:lnTo>
                    <a:cubicBezTo>
                      <a:pt x="2103" y="2133"/>
                      <a:pt x="2133" y="2148"/>
                      <a:pt x="2161" y="2163"/>
                    </a:cubicBezTo>
                    <a:lnTo>
                      <a:pt x="2177" y="2170"/>
                    </a:lnTo>
                    <a:cubicBezTo>
                      <a:pt x="2207" y="2185"/>
                      <a:pt x="2237" y="2200"/>
                      <a:pt x="2265" y="2214"/>
                    </a:cubicBezTo>
                    <a:lnTo>
                      <a:pt x="2282" y="2222"/>
                    </a:lnTo>
                    <a:cubicBezTo>
                      <a:pt x="2311" y="2236"/>
                      <a:pt x="2341" y="2251"/>
                      <a:pt x="2371" y="2265"/>
                    </a:cubicBezTo>
                    <a:lnTo>
                      <a:pt x="2388" y="2272"/>
                    </a:lnTo>
                    <a:cubicBezTo>
                      <a:pt x="2416" y="2286"/>
                      <a:pt x="2446" y="2300"/>
                      <a:pt x="2476" y="2314"/>
                    </a:cubicBezTo>
                    <a:lnTo>
                      <a:pt x="2493" y="2321"/>
                    </a:lnTo>
                    <a:cubicBezTo>
                      <a:pt x="2523" y="2335"/>
                      <a:pt x="2552" y="2348"/>
                      <a:pt x="2581" y="2362"/>
                    </a:cubicBezTo>
                    <a:lnTo>
                      <a:pt x="2600" y="2369"/>
                    </a:lnTo>
                    <a:cubicBezTo>
                      <a:pt x="2629" y="2382"/>
                      <a:pt x="2659" y="2395"/>
                      <a:pt x="2688" y="2407"/>
                    </a:cubicBezTo>
                    <a:lnTo>
                      <a:pt x="2708" y="2416"/>
                    </a:lnTo>
                    <a:cubicBezTo>
                      <a:pt x="2736" y="2428"/>
                      <a:pt x="2766" y="2440"/>
                      <a:pt x="2795" y="2452"/>
                    </a:cubicBezTo>
                    <a:lnTo>
                      <a:pt x="2816" y="2461"/>
                    </a:lnTo>
                    <a:cubicBezTo>
                      <a:pt x="2845" y="2472"/>
                      <a:pt x="2874" y="2484"/>
                      <a:pt x="2902" y="2495"/>
                    </a:cubicBezTo>
                    <a:lnTo>
                      <a:pt x="2926" y="2504"/>
                    </a:lnTo>
                    <a:cubicBezTo>
                      <a:pt x="2953" y="2515"/>
                      <a:pt x="2982" y="2525"/>
                      <a:pt x="3011" y="2536"/>
                    </a:cubicBezTo>
                    <a:lnTo>
                      <a:pt x="3035" y="2546"/>
                    </a:lnTo>
                    <a:cubicBezTo>
                      <a:pt x="3063" y="2556"/>
                      <a:pt x="3090" y="2566"/>
                      <a:pt x="3119" y="2577"/>
                    </a:cubicBezTo>
                    <a:lnTo>
                      <a:pt x="3146" y="2586"/>
                    </a:lnTo>
                    <a:cubicBezTo>
                      <a:pt x="3172" y="2596"/>
                      <a:pt x="3200" y="2605"/>
                      <a:pt x="3228" y="2615"/>
                    </a:cubicBezTo>
                    <a:lnTo>
                      <a:pt x="3257" y="2625"/>
                    </a:lnTo>
                    <a:cubicBezTo>
                      <a:pt x="3284" y="2634"/>
                      <a:pt x="3311" y="2643"/>
                      <a:pt x="3337" y="2652"/>
                    </a:cubicBezTo>
                    <a:lnTo>
                      <a:pt x="3369" y="2663"/>
                    </a:lnTo>
                    <a:cubicBezTo>
                      <a:pt x="3396" y="2671"/>
                      <a:pt x="3421" y="2679"/>
                      <a:pt x="3447" y="2687"/>
                    </a:cubicBezTo>
                    <a:lnTo>
                      <a:pt x="3482" y="2698"/>
                    </a:lnTo>
                    <a:lnTo>
                      <a:pt x="3557" y="2721"/>
                    </a:lnTo>
                    <a:lnTo>
                      <a:pt x="3595" y="2733"/>
                    </a:lnTo>
                    <a:cubicBezTo>
                      <a:pt x="3620" y="2740"/>
                      <a:pt x="3644" y="2748"/>
                      <a:pt x="3669" y="2754"/>
                    </a:cubicBezTo>
                    <a:lnTo>
                      <a:pt x="3709" y="2766"/>
                    </a:lnTo>
                    <a:lnTo>
                      <a:pt x="3780" y="2786"/>
                    </a:lnTo>
                    <a:lnTo>
                      <a:pt x="3824" y="2798"/>
                    </a:lnTo>
                    <a:lnTo>
                      <a:pt x="3892" y="2816"/>
                    </a:lnTo>
                    <a:lnTo>
                      <a:pt x="3939" y="2827"/>
                    </a:lnTo>
                    <a:lnTo>
                      <a:pt x="4005" y="2843"/>
                    </a:lnTo>
                    <a:cubicBezTo>
                      <a:pt x="4021" y="2848"/>
                      <a:pt x="4038" y="2852"/>
                      <a:pt x="4055" y="2855"/>
                    </a:cubicBezTo>
                    <a:lnTo>
                      <a:pt x="4117" y="2870"/>
                    </a:lnTo>
                    <a:lnTo>
                      <a:pt x="4171" y="2882"/>
                    </a:lnTo>
                    <a:lnTo>
                      <a:pt x="4230" y="2895"/>
                    </a:lnTo>
                    <a:lnTo>
                      <a:pt x="4288" y="2907"/>
                    </a:lnTo>
                    <a:lnTo>
                      <a:pt x="4344" y="2919"/>
                    </a:lnTo>
                    <a:cubicBezTo>
                      <a:pt x="4364" y="2923"/>
                      <a:pt x="4384" y="2927"/>
                      <a:pt x="4406" y="2931"/>
                    </a:cubicBezTo>
                    <a:lnTo>
                      <a:pt x="4459" y="2941"/>
                    </a:lnTo>
                    <a:lnTo>
                      <a:pt x="4524" y="2953"/>
                    </a:lnTo>
                    <a:cubicBezTo>
                      <a:pt x="4540" y="2956"/>
                      <a:pt x="4557" y="2959"/>
                      <a:pt x="4572" y="2961"/>
                    </a:cubicBezTo>
                    <a:cubicBezTo>
                      <a:pt x="4596" y="2966"/>
                      <a:pt x="4619" y="2970"/>
                      <a:pt x="4642" y="2973"/>
                    </a:cubicBezTo>
                    <a:lnTo>
                      <a:pt x="4687" y="2981"/>
                    </a:lnTo>
                    <a:cubicBezTo>
                      <a:pt x="4712" y="2985"/>
                      <a:pt x="4736" y="2989"/>
                      <a:pt x="4761" y="2992"/>
                    </a:cubicBezTo>
                    <a:lnTo>
                      <a:pt x="4803" y="2999"/>
                    </a:lnTo>
                    <a:cubicBezTo>
                      <a:pt x="4830" y="3003"/>
                      <a:pt x="4855" y="3006"/>
                      <a:pt x="4882" y="3009"/>
                    </a:cubicBezTo>
                    <a:lnTo>
                      <a:pt x="4919" y="3015"/>
                    </a:lnTo>
                    <a:cubicBezTo>
                      <a:pt x="4947" y="3018"/>
                      <a:pt x="4975" y="3022"/>
                      <a:pt x="5004" y="3025"/>
                    </a:cubicBezTo>
                    <a:lnTo>
                      <a:pt x="5035" y="3029"/>
                    </a:lnTo>
                    <a:cubicBezTo>
                      <a:pt x="5066" y="3033"/>
                      <a:pt x="5097" y="3036"/>
                      <a:pt x="5127" y="3039"/>
                    </a:cubicBezTo>
                    <a:lnTo>
                      <a:pt x="5151" y="3042"/>
                    </a:lnTo>
                    <a:cubicBezTo>
                      <a:pt x="5190" y="3045"/>
                      <a:pt x="5228" y="3050"/>
                      <a:pt x="5268" y="3053"/>
                    </a:cubicBezTo>
                    <a:cubicBezTo>
                      <a:pt x="5553" y="3078"/>
                      <a:pt x="5841" y="3097"/>
                      <a:pt x="6126" y="3097"/>
                    </a:cubicBezTo>
                    <a:cubicBezTo>
                      <a:pt x="6896" y="3097"/>
                      <a:pt x="7639" y="2960"/>
                      <a:pt x="8204" y="2452"/>
                    </a:cubicBezTo>
                    <a:cubicBezTo>
                      <a:pt x="8035" y="2300"/>
                      <a:pt x="7790" y="2184"/>
                      <a:pt x="7503" y="2184"/>
                    </a:cubicBezTo>
                    <a:cubicBezTo>
                      <a:pt x="7405" y="2184"/>
                      <a:pt x="7303" y="2198"/>
                      <a:pt x="7196" y="2228"/>
                    </a:cubicBezTo>
                    <a:cubicBezTo>
                      <a:pt x="7179" y="2233"/>
                      <a:pt x="7166" y="2235"/>
                      <a:pt x="7155" y="2235"/>
                    </a:cubicBezTo>
                    <a:cubicBezTo>
                      <a:pt x="7081" y="2235"/>
                      <a:pt x="7156" y="2111"/>
                      <a:pt x="6954" y="1850"/>
                    </a:cubicBezTo>
                    <a:cubicBezTo>
                      <a:pt x="6771" y="1616"/>
                      <a:pt x="6515" y="1509"/>
                      <a:pt x="6259" y="1509"/>
                    </a:cubicBezTo>
                    <a:cubicBezTo>
                      <a:pt x="6102" y="1509"/>
                      <a:pt x="5945" y="1549"/>
                      <a:pt x="5806" y="1625"/>
                    </a:cubicBezTo>
                    <a:cubicBezTo>
                      <a:pt x="5785" y="1637"/>
                      <a:pt x="5771" y="1643"/>
                      <a:pt x="5760" y="1643"/>
                    </a:cubicBezTo>
                    <a:cubicBezTo>
                      <a:pt x="5745" y="1643"/>
                      <a:pt x="5735" y="1630"/>
                      <a:pt x="5718" y="1598"/>
                    </a:cubicBezTo>
                    <a:cubicBezTo>
                      <a:pt x="5529" y="1257"/>
                      <a:pt x="5097" y="1043"/>
                      <a:pt x="4708" y="1043"/>
                    </a:cubicBezTo>
                    <a:cubicBezTo>
                      <a:pt x="4645" y="1043"/>
                      <a:pt x="4583" y="1049"/>
                      <a:pt x="4524" y="1060"/>
                    </a:cubicBezTo>
                    <a:cubicBezTo>
                      <a:pt x="4225" y="1119"/>
                      <a:pt x="4193" y="1211"/>
                      <a:pt x="4132" y="1211"/>
                    </a:cubicBezTo>
                    <a:cubicBezTo>
                      <a:pt x="4129" y="1211"/>
                      <a:pt x="4125" y="1211"/>
                      <a:pt x="4122" y="1210"/>
                    </a:cubicBezTo>
                    <a:cubicBezTo>
                      <a:pt x="4076" y="1202"/>
                      <a:pt x="4072" y="1138"/>
                      <a:pt x="4046" y="1100"/>
                    </a:cubicBezTo>
                    <a:cubicBezTo>
                      <a:pt x="4012" y="1050"/>
                      <a:pt x="3986" y="993"/>
                      <a:pt x="3945" y="949"/>
                    </a:cubicBezTo>
                    <a:cubicBezTo>
                      <a:pt x="3696" y="670"/>
                      <a:pt x="3354" y="551"/>
                      <a:pt x="3044" y="551"/>
                    </a:cubicBezTo>
                    <a:cubicBezTo>
                      <a:pt x="2864" y="551"/>
                      <a:pt x="2695" y="592"/>
                      <a:pt x="2561" y="664"/>
                    </a:cubicBezTo>
                    <a:cubicBezTo>
                      <a:pt x="2544" y="673"/>
                      <a:pt x="2531" y="678"/>
                      <a:pt x="2522" y="678"/>
                    </a:cubicBezTo>
                    <a:cubicBezTo>
                      <a:pt x="2496" y="678"/>
                      <a:pt x="2488" y="647"/>
                      <a:pt x="2455" y="593"/>
                    </a:cubicBezTo>
                    <a:cubicBezTo>
                      <a:pt x="2264" y="281"/>
                      <a:pt x="1964" y="144"/>
                      <a:pt x="1684" y="144"/>
                    </a:cubicBezTo>
                    <a:cubicBezTo>
                      <a:pt x="1546" y="144"/>
                      <a:pt x="1413" y="177"/>
                      <a:pt x="1300" y="240"/>
                    </a:cubicBezTo>
                    <a:cubicBezTo>
                      <a:pt x="1101" y="349"/>
                      <a:pt x="1068" y="413"/>
                      <a:pt x="1037" y="413"/>
                    </a:cubicBezTo>
                    <a:cubicBezTo>
                      <a:pt x="1026" y="413"/>
                      <a:pt x="1015" y="405"/>
                      <a:pt x="997" y="387"/>
                    </a:cubicBezTo>
                    <a:cubicBezTo>
                      <a:pt x="907" y="300"/>
                      <a:pt x="760" y="109"/>
                      <a:pt x="367" y="24"/>
                    </a:cubicBezTo>
                    <a:cubicBezTo>
                      <a:pt x="300" y="8"/>
                      <a:pt x="231"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6" name="Google Shape;7306;p65"/>
              <p:cNvSpPr/>
              <p:nvPr/>
            </p:nvSpPr>
            <p:spPr>
              <a:xfrm>
                <a:off x="2782825" y="2603600"/>
                <a:ext cx="130650" cy="107550"/>
              </a:xfrm>
              <a:custGeom>
                <a:avLst/>
                <a:gdLst/>
                <a:ahLst/>
                <a:cxnLst/>
                <a:rect l="l" t="t" r="r" b="b"/>
                <a:pathLst>
                  <a:path w="5226" h="4302" extrusionOk="0">
                    <a:moveTo>
                      <a:pt x="3504" y="0"/>
                    </a:moveTo>
                    <a:cubicBezTo>
                      <a:pt x="3444" y="0"/>
                      <a:pt x="3431" y="111"/>
                      <a:pt x="3267" y="236"/>
                    </a:cubicBezTo>
                    <a:cubicBezTo>
                      <a:pt x="2679" y="680"/>
                      <a:pt x="2236" y="411"/>
                      <a:pt x="1690" y="900"/>
                    </a:cubicBezTo>
                    <a:cubicBezTo>
                      <a:pt x="1527" y="1047"/>
                      <a:pt x="1407" y="1220"/>
                      <a:pt x="1355" y="1436"/>
                    </a:cubicBezTo>
                    <a:cubicBezTo>
                      <a:pt x="1332" y="1534"/>
                      <a:pt x="1348" y="1575"/>
                      <a:pt x="1306" y="1586"/>
                    </a:cubicBezTo>
                    <a:cubicBezTo>
                      <a:pt x="1077" y="1643"/>
                      <a:pt x="849" y="1697"/>
                      <a:pt x="556" y="1873"/>
                    </a:cubicBezTo>
                    <a:cubicBezTo>
                      <a:pt x="163" y="2107"/>
                      <a:pt x="1" y="2473"/>
                      <a:pt x="2" y="2844"/>
                    </a:cubicBezTo>
                    <a:cubicBezTo>
                      <a:pt x="430" y="2727"/>
                      <a:pt x="873" y="2669"/>
                      <a:pt x="1316" y="2669"/>
                    </a:cubicBezTo>
                    <a:cubicBezTo>
                      <a:pt x="1429" y="2669"/>
                      <a:pt x="1541" y="2672"/>
                      <a:pt x="1653" y="2680"/>
                    </a:cubicBezTo>
                    <a:cubicBezTo>
                      <a:pt x="2840" y="2765"/>
                      <a:pt x="3863" y="3274"/>
                      <a:pt x="4626" y="3998"/>
                    </a:cubicBezTo>
                    <a:cubicBezTo>
                      <a:pt x="4729" y="4095"/>
                      <a:pt x="4826" y="4196"/>
                      <a:pt x="4919" y="4301"/>
                    </a:cubicBezTo>
                    <a:cubicBezTo>
                      <a:pt x="4970" y="4222"/>
                      <a:pt x="5012" y="4138"/>
                      <a:pt x="5047" y="4052"/>
                    </a:cubicBezTo>
                    <a:cubicBezTo>
                      <a:pt x="5225" y="3605"/>
                      <a:pt x="5025" y="3189"/>
                      <a:pt x="4755" y="2818"/>
                    </a:cubicBezTo>
                    <a:cubicBezTo>
                      <a:pt x="4483" y="2445"/>
                      <a:pt x="4467" y="2616"/>
                      <a:pt x="4571" y="2337"/>
                    </a:cubicBezTo>
                    <a:cubicBezTo>
                      <a:pt x="4712" y="1891"/>
                      <a:pt x="4479" y="1393"/>
                      <a:pt x="4140" y="1064"/>
                    </a:cubicBezTo>
                    <a:cubicBezTo>
                      <a:pt x="4083" y="1009"/>
                      <a:pt x="4018" y="949"/>
                      <a:pt x="3953" y="882"/>
                    </a:cubicBezTo>
                    <a:cubicBezTo>
                      <a:pt x="3773" y="696"/>
                      <a:pt x="3588" y="451"/>
                      <a:pt x="3571" y="88"/>
                    </a:cubicBezTo>
                    <a:cubicBezTo>
                      <a:pt x="3569" y="52"/>
                      <a:pt x="3564" y="14"/>
                      <a:pt x="3521" y="3"/>
                    </a:cubicBezTo>
                    <a:cubicBezTo>
                      <a:pt x="3515" y="1"/>
                      <a:pt x="3509" y="0"/>
                      <a:pt x="35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07" name="Google Shape;7307;p65"/>
              <p:cNvSpPr/>
              <p:nvPr/>
            </p:nvSpPr>
            <p:spPr>
              <a:xfrm>
                <a:off x="2782825" y="2670300"/>
                <a:ext cx="123000" cy="58125"/>
              </a:xfrm>
              <a:custGeom>
                <a:avLst/>
                <a:gdLst/>
                <a:ahLst/>
                <a:cxnLst/>
                <a:rect l="l" t="t" r="r" b="b"/>
                <a:pathLst>
                  <a:path w="4920" h="2325" extrusionOk="0">
                    <a:moveTo>
                      <a:pt x="1310" y="0"/>
                    </a:moveTo>
                    <a:cubicBezTo>
                      <a:pt x="868" y="0"/>
                      <a:pt x="428" y="59"/>
                      <a:pt x="1" y="174"/>
                    </a:cubicBezTo>
                    <a:cubicBezTo>
                      <a:pt x="3" y="355"/>
                      <a:pt x="39" y="534"/>
                      <a:pt x="108" y="700"/>
                    </a:cubicBezTo>
                    <a:cubicBezTo>
                      <a:pt x="155" y="812"/>
                      <a:pt x="214" y="919"/>
                      <a:pt x="288" y="1015"/>
                    </a:cubicBezTo>
                    <a:cubicBezTo>
                      <a:pt x="627" y="1469"/>
                      <a:pt x="1223" y="1811"/>
                      <a:pt x="1744" y="2024"/>
                    </a:cubicBezTo>
                    <a:cubicBezTo>
                      <a:pt x="1963" y="2114"/>
                      <a:pt x="2205" y="2231"/>
                      <a:pt x="3012" y="2307"/>
                    </a:cubicBezTo>
                    <a:cubicBezTo>
                      <a:pt x="3126" y="2318"/>
                      <a:pt x="3240" y="2324"/>
                      <a:pt x="3353" y="2324"/>
                    </a:cubicBezTo>
                    <a:cubicBezTo>
                      <a:pt x="3994" y="2324"/>
                      <a:pt x="4594" y="2136"/>
                      <a:pt x="4920" y="1632"/>
                    </a:cubicBezTo>
                    <a:cubicBezTo>
                      <a:pt x="4826" y="1528"/>
                      <a:pt x="4729" y="1427"/>
                      <a:pt x="4626" y="1329"/>
                    </a:cubicBezTo>
                    <a:cubicBezTo>
                      <a:pt x="3863" y="605"/>
                      <a:pt x="2840" y="96"/>
                      <a:pt x="1653" y="12"/>
                    </a:cubicBezTo>
                    <a:cubicBezTo>
                      <a:pt x="1539" y="4"/>
                      <a:pt x="1424"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08" name="Google Shape;7308;p65"/>
          <p:cNvGrpSpPr/>
          <p:nvPr/>
        </p:nvGrpSpPr>
        <p:grpSpPr>
          <a:xfrm>
            <a:off x="954766" y="2651524"/>
            <a:ext cx="850204" cy="1061291"/>
            <a:chOff x="4532450" y="1640138"/>
            <a:chExt cx="791550" cy="988075"/>
          </a:xfrm>
        </p:grpSpPr>
        <p:sp>
          <p:nvSpPr>
            <p:cNvPr id="7309" name="Google Shape;7309;p65"/>
            <p:cNvSpPr/>
            <p:nvPr/>
          </p:nvSpPr>
          <p:spPr>
            <a:xfrm>
              <a:off x="4532450" y="1640150"/>
              <a:ext cx="791550" cy="988050"/>
            </a:xfrm>
            <a:custGeom>
              <a:avLst/>
              <a:gdLst/>
              <a:ahLst/>
              <a:cxnLst/>
              <a:rect l="l" t="t" r="r" b="b"/>
              <a:pathLst>
                <a:path w="31662" h="39522" extrusionOk="0">
                  <a:moveTo>
                    <a:pt x="26330" y="0"/>
                  </a:moveTo>
                  <a:cubicBezTo>
                    <a:pt x="23197" y="0"/>
                    <a:pt x="20562" y="1164"/>
                    <a:pt x="18358" y="2983"/>
                  </a:cubicBezTo>
                  <a:cubicBezTo>
                    <a:pt x="14852" y="5876"/>
                    <a:pt x="12435" y="10427"/>
                    <a:pt x="10831" y="14598"/>
                  </a:cubicBezTo>
                  <a:lnTo>
                    <a:pt x="9907" y="14391"/>
                  </a:lnTo>
                  <a:cubicBezTo>
                    <a:pt x="9398" y="14276"/>
                    <a:pt x="8885" y="14220"/>
                    <a:pt x="8377" y="14220"/>
                  </a:cubicBezTo>
                  <a:cubicBezTo>
                    <a:pt x="6142" y="14220"/>
                    <a:pt x="4005" y="15300"/>
                    <a:pt x="2685" y="17182"/>
                  </a:cubicBezTo>
                  <a:lnTo>
                    <a:pt x="624" y="20122"/>
                  </a:lnTo>
                  <a:cubicBezTo>
                    <a:pt x="0" y="21009"/>
                    <a:pt x="193" y="22230"/>
                    <a:pt x="1059" y="22883"/>
                  </a:cubicBezTo>
                  <a:lnTo>
                    <a:pt x="1060" y="22884"/>
                  </a:lnTo>
                  <a:cubicBezTo>
                    <a:pt x="1420" y="23155"/>
                    <a:pt x="1846" y="23289"/>
                    <a:pt x="2271" y="23289"/>
                  </a:cubicBezTo>
                  <a:cubicBezTo>
                    <a:pt x="2745" y="23289"/>
                    <a:pt x="3219" y="23122"/>
                    <a:pt x="3597" y="22790"/>
                  </a:cubicBezTo>
                  <a:cubicBezTo>
                    <a:pt x="4362" y="22117"/>
                    <a:pt x="5339" y="21757"/>
                    <a:pt x="6335" y="21757"/>
                  </a:cubicBezTo>
                  <a:cubicBezTo>
                    <a:pt x="6677" y="21757"/>
                    <a:pt x="7022" y="21800"/>
                    <a:pt x="7362" y="21887"/>
                  </a:cubicBezTo>
                  <a:lnTo>
                    <a:pt x="8542" y="22189"/>
                  </a:lnTo>
                  <a:cubicBezTo>
                    <a:pt x="8426" y="22696"/>
                    <a:pt x="8335" y="23133"/>
                    <a:pt x="8265" y="23486"/>
                  </a:cubicBezTo>
                  <a:cubicBezTo>
                    <a:pt x="8141" y="24118"/>
                    <a:pt x="8361" y="24767"/>
                    <a:pt x="8838" y="25201"/>
                  </a:cubicBezTo>
                  <a:cubicBezTo>
                    <a:pt x="8956" y="25309"/>
                    <a:pt x="9076" y="25415"/>
                    <a:pt x="9196" y="25519"/>
                  </a:cubicBezTo>
                  <a:lnTo>
                    <a:pt x="8834" y="27374"/>
                  </a:lnTo>
                  <a:cubicBezTo>
                    <a:pt x="8773" y="27690"/>
                    <a:pt x="8888" y="28014"/>
                    <a:pt x="9135" y="28222"/>
                  </a:cubicBezTo>
                  <a:lnTo>
                    <a:pt x="9187" y="28265"/>
                  </a:lnTo>
                  <a:cubicBezTo>
                    <a:pt x="4157" y="31065"/>
                    <a:pt x="5568" y="35859"/>
                    <a:pt x="5497" y="38344"/>
                  </a:cubicBezTo>
                  <a:cubicBezTo>
                    <a:pt x="5479" y="38994"/>
                    <a:pt x="5994" y="39522"/>
                    <a:pt x="6626" y="39522"/>
                  </a:cubicBezTo>
                  <a:cubicBezTo>
                    <a:pt x="6669" y="39522"/>
                    <a:pt x="6713" y="39519"/>
                    <a:pt x="6757" y="39514"/>
                  </a:cubicBezTo>
                  <a:cubicBezTo>
                    <a:pt x="9923" y="39145"/>
                    <a:pt x="16504" y="37706"/>
                    <a:pt x="15871" y="32104"/>
                  </a:cubicBezTo>
                  <a:lnTo>
                    <a:pt x="15871" y="32104"/>
                  </a:lnTo>
                  <a:cubicBezTo>
                    <a:pt x="15998" y="32146"/>
                    <a:pt x="16115" y="32182"/>
                    <a:pt x="16219" y="32213"/>
                  </a:cubicBezTo>
                  <a:cubicBezTo>
                    <a:pt x="16302" y="32238"/>
                    <a:pt x="16387" y="32250"/>
                    <a:pt x="16470" y="32250"/>
                  </a:cubicBezTo>
                  <a:cubicBezTo>
                    <a:pt x="16748" y="32250"/>
                    <a:pt x="17015" y="32119"/>
                    <a:pt x="17185" y="31886"/>
                  </a:cubicBezTo>
                  <a:lnTo>
                    <a:pt x="18324" y="30319"/>
                  </a:lnTo>
                  <a:lnTo>
                    <a:pt x="18330" y="30321"/>
                  </a:lnTo>
                  <a:cubicBezTo>
                    <a:pt x="18499" y="30371"/>
                    <a:pt x="18672" y="30395"/>
                    <a:pt x="18843" y="30395"/>
                  </a:cubicBezTo>
                  <a:cubicBezTo>
                    <a:pt x="19301" y="30395"/>
                    <a:pt x="19749" y="30222"/>
                    <a:pt x="20093" y="29900"/>
                  </a:cubicBezTo>
                  <a:cubicBezTo>
                    <a:pt x="20332" y="29673"/>
                    <a:pt x="20623" y="29395"/>
                    <a:pt x="20950" y="29069"/>
                  </a:cubicBezTo>
                  <a:lnTo>
                    <a:pt x="21623" y="29698"/>
                  </a:lnTo>
                  <a:cubicBezTo>
                    <a:pt x="22624" y="30633"/>
                    <a:pt x="23099" y="32001"/>
                    <a:pt x="22891" y="33355"/>
                  </a:cubicBezTo>
                  <a:cubicBezTo>
                    <a:pt x="22747" y="34297"/>
                    <a:pt x="23285" y="35211"/>
                    <a:pt x="24178" y="35543"/>
                  </a:cubicBezTo>
                  <a:lnTo>
                    <a:pt x="24180" y="35544"/>
                  </a:lnTo>
                  <a:cubicBezTo>
                    <a:pt x="24411" y="35630"/>
                    <a:pt x="24648" y="35670"/>
                    <a:pt x="24880" y="35670"/>
                  </a:cubicBezTo>
                  <a:cubicBezTo>
                    <a:pt x="25674" y="35670"/>
                    <a:pt x="26423" y="35198"/>
                    <a:pt x="26742" y="34423"/>
                  </a:cubicBezTo>
                  <a:lnTo>
                    <a:pt x="28107" y="31102"/>
                  </a:lnTo>
                  <a:cubicBezTo>
                    <a:pt x="29180" y="28494"/>
                    <a:pt x="28571" y="25498"/>
                    <a:pt x="26568" y="23514"/>
                  </a:cubicBezTo>
                  <a:lnTo>
                    <a:pt x="26133" y="23084"/>
                  </a:lnTo>
                  <a:cubicBezTo>
                    <a:pt x="28964" y="19233"/>
                    <a:pt x="31612" y="14335"/>
                    <a:pt x="31644" y="9457"/>
                  </a:cubicBezTo>
                  <a:cubicBezTo>
                    <a:pt x="31662" y="6495"/>
                    <a:pt x="30719" y="3541"/>
                    <a:pt x="28268" y="833"/>
                  </a:cubicBezTo>
                  <a:cubicBezTo>
                    <a:pt x="27795" y="309"/>
                    <a:pt x="27124" y="7"/>
                    <a:pt x="26419" y="1"/>
                  </a:cubicBezTo>
                  <a:cubicBezTo>
                    <a:pt x="26390" y="0"/>
                    <a:pt x="26360" y="0"/>
                    <a:pt x="26330"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10" name="Google Shape;7310;p65"/>
            <p:cNvGrpSpPr/>
            <p:nvPr/>
          </p:nvGrpSpPr>
          <p:grpSpPr>
            <a:xfrm>
              <a:off x="4532450" y="1640138"/>
              <a:ext cx="791550" cy="988075"/>
              <a:chOff x="4377275" y="1151500"/>
              <a:chExt cx="791550" cy="988075"/>
            </a:xfrm>
          </p:grpSpPr>
          <p:sp>
            <p:nvSpPr>
              <p:cNvPr id="7311" name="Google Shape;7311;p65"/>
              <p:cNvSpPr/>
              <p:nvPr/>
            </p:nvSpPr>
            <p:spPr>
              <a:xfrm>
                <a:off x="4479325" y="1852875"/>
                <a:ext cx="322275" cy="286700"/>
              </a:xfrm>
              <a:custGeom>
                <a:avLst/>
                <a:gdLst/>
                <a:ahLst/>
                <a:cxnLst/>
                <a:rect l="l" t="t" r="r" b="b"/>
                <a:pathLst>
                  <a:path w="12891" h="11468" extrusionOk="0">
                    <a:moveTo>
                      <a:pt x="5502" y="1"/>
                    </a:moveTo>
                    <a:cubicBezTo>
                      <a:pt x="1" y="2763"/>
                      <a:pt x="1487" y="7742"/>
                      <a:pt x="1415" y="10289"/>
                    </a:cubicBezTo>
                    <a:cubicBezTo>
                      <a:pt x="1396" y="10938"/>
                      <a:pt x="1910" y="11467"/>
                      <a:pt x="2541" y="11467"/>
                    </a:cubicBezTo>
                    <a:cubicBezTo>
                      <a:pt x="2585" y="11467"/>
                      <a:pt x="2630" y="11465"/>
                      <a:pt x="2674" y="11459"/>
                    </a:cubicBezTo>
                    <a:cubicBezTo>
                      <a:pt x="5951" y="11079"/>
                      <a:pt x="12891" y="9548"/>
                      <a:pt x="11694" y="3441"/>
                    </a:cubicBezTo>
                    <a:lnTo>
                      <a:pt x="5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2" name="Google Shape;7312;p65"/>
              <p:cNvSpPr/>
              <p:nvPr/>
            </p:nvSpPr>
            <p:spPr>
              <a:xfrm>
                <a:off x="4554000" y="1867425"/>
                <a:ext cx="210125" cy="186975"/>
              </a:xfrm>
              <a:custGeom>
                <a:avLst/>
                <a:gdLst/>
                <a:ahLst/>
                <a:cxnLst/>
                <a:rect l="l" t="t" r="r" b="b"/>
                <a:pathLst>
                  <a:path w="8405" h="7479" extrusionOk="0">
                    <a:moveTo>
                      <a:pt x="3586" y="1"/>
                    </a:moveTo>
                    <a:cubicBezTo>
                      <a:pt x="0" y="1803"/>
                      <a:pt x="969" y="5049"/>
                      <a:pt x="921" y="6710"/>
                    </a:cubicBezTo>
                    <a:cubicBezTo>
                      <a:pt x="909" y="7134"/>
                      <a:pt x="1246" y="7478"/>
                      <a:pt x="1657" y="7478"/>
                    </a:cubicBezTo>
                    <a:cubicBezTo>
                      <a:pt x="1685" y="7478"/>
                      <a:pt x="1714" y="7477"/>
                      <a:pt x="1743" y="7473"/>
                    </a:cubicBezTo>
                    <a:cubicBezTo>
                      <a:pt x="3880" y="7224"/>
                      <a:pt x="8405" y="6227"/>
                      <a:pt x="7624" y="2244"/>
                    </a:cubicBezTo>
                    <a:lnTo>
                      <a:pt x="35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3" name="Google Shape;7313;p65"/>
              <p:cNvSpPr/>
              <p:nvPr/>
            </p:nvSpPr>
            <p:spPr>
              <a:xfrm>
                <a:off x="4596575" y="1774325"/>
                <a:ext cx="247450" cy="183425"/>
              </a:xfrm>
              <a:custGeom>
                <a:avLst/>
                <a:gdLst/>
                <a:ahLst/>
                <a:cxnLst/>
                <a:rect l="l" t="t" r="r" b="b"/>
                <a:pathLst>
                  <a:path w="9898" h="7337" extrusionOk="0">
                    <a:moveTo>
                      <a:pt x="541" y="0"/>
                    </a:moveTo>
                    <a:lnTo>
                      <a:pt x="61" y="2461"/>
                    </a:lnTo>
                    <a:cubicBezTo>
                      <a:pt x="1" y="2777"/>
                      <a:pt x="115" y="3101"/>
                      <a:pt x="362" y="3309"/>
                    </a:cubicBezTo>
                    <a:cubicBezTo>
                      <a:pt x="3417" y="5896"/>
                      <a:pt x="6243" y="6942"/>
                      <a:pt x="7446" y="7300"/>
                    </a:cubicBezTo>
                    <a:cubicBezTo>
                      <a:pt x="7529" y="7325"/>
                      <a:pt x="7613" y="7337"/>
                      <a:pt x="7696" y="7337"/>
                    </a:cubicBezTo>
                    <a:cubicBezTo>
                      <a:pt x="7974" y="7337"/>
                      <a:pt x="8242" y="7205"/>
                      <a:pt x="8412" y="6973"/>
                    </a:cubicBezTo>
                    <a:lnTo>
                      <a:pt x="9898" y="4929"/>
                    </a:lnTo>
                    <a:lnTo>
                      <a:pt x="5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4" name="Google Shape;7314;p65"/>
              <p:cNvSpPr/>
              <p:nvPr/>
            </p:nvSpPr>
            <p:spPr>
              <a:xfrm>
                <a:off x="4377275" y="1507000"/>
                <a:ext cx="358900" cy="226750"/>
              </a:xfrm>
              <a:custGeom>
                <a:avLst/>
                <a:gdLst/>
                <a:ahLst/>
                <a:cxnLst/>
                <a:rect l="l" t="t" r="r" b="b"/>
                <a:pathLst>
                  <a:path w="14356" h="9070" extrusionOk="0">
                    <a:moveTo>
                      <a:pt x="8379" y="1"/>
                    </a:moveTo>
                    <a:cubicBezTo>
                      <a:pt x="6143" y="1"/>
                      <a:pt x="4005" y="1081"/>
                      <a:pt x="2684" y="2962"/>
                    </a:cubicBezTo>
                    <a:lnTo>
                      <a:pt x="623" y="5902"/>
                    </a:lnTo>
                    <a:cubicBezTo>
                      <a:pt x="0" y="6789"/>
                      <a:pt x="193" y="8010"/>
                      <a:pt x="1059" y="8663"/>
                    </a:cubicBezTo>
                    <a:lnTo>
                      <a:pt x="1060" y="8664"/>
                    </a:lnTo>
                    <a:cubicBezTo>
                      <a:pt x="1420" y="8935"/>
                      <a:pt x="1846" y="9069"/>
                      <a:pt x="2271" y="9069"/>
                    </a:cubicBezTo>
                    <a:cubicBezTo>
                      <a:pt x="2745" y="9069"/>
                      <a:pt x="3219" y="8902"/>
                      <a:pt x="3597" y="8570"/>
                    </a:cubicBezTo>
                    <a:cubicBezTo>
                      <a:pt x="4363" y="7897"/>
                      <a:pt x="5339" y="7538"/>
                      <a:pt x="6335" y="7538"/>
                    </a:cubicBezTo>
                    <a:cubicBezTo>
                      <a:pt x="6678" y="7538"/>
                      <a:pt x="7022" y="7580"/>
                      <a:pt x="7362" y="7667"/>
                    </a:cubicBezTo>
                    <a:lnTo>
                      <a:pt x="11462" y="8715"/>
                    </a:lnTo>
                    <a:lnTo>
                      <a:pt x="14355" y="1173"/>
                    </a:lnTo>
                    <a:lnTo>
                      <a:pt x="9907" y="171"/>
                    </a:lnTo>
                    <a:cubicBezTo>
                      <a:pt x="9398" y="56"/>
                      <a:pt x="8886" y="1"/>
                      <a:pt x="8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5" name="Google Shape;7315;p65"/>
              <p:cNvSpPr/>
              <p:nvPr/>
            </p:nvSpPr>
            <p:spPr>
              <a:xfrm>
                <a:off x="4840550" y="1659150"/>
                <a:ext cx="266200" cy="384125"/>
              </a:xfrm>
              <a:custGeom>
                <a:avLst/>
                <a:gdLst/>
                <a:ahLst/>
                <a:cxnLst/>
                <a:rect l="l" t="t" r="r" b="b"/>
                <a:pathLst>
                  <a:path w="10648" h="15365" extrusionOk="0">
                    <a:moveTo>
                      <a:pt x="4796" y="0"/>
                    </a:moveTo>
                    <a:lnTo>
                      <a:pt x="0" y="6503"/>
                    </a:lnTo>
                    <a:lnTo>
                      <a:pt x="3091" y="9392"/>
                    </a:lnTo>
                    <a:cubicBezTo>
                      <a:pt x="4092" y="10327"/>
                      <a:pt x="4567" y="11695"/>
                      <a:pt x="4360" y="13050"/>
                    </a:cubicBezTo>
                    <a:cubicBezTo>
                      <a:pt x="4216" y="13992"/>
                      <a:pt x="4754" y="14905"/>
                      <a:pt x="5647" y="15237"/>
                    </a:cubicBezTo>
                    <a:lnTo>
                      <a:pt x="5648" y="15238"/>
                    </a:lnTo>
                    <a:cubicBezTo>
                      <a:pt x="5879" y="15324"/>
                      <a:pt x="6116" y="15365"/>
                      <a:pt x="6349" y="15365"/>
                    </a:cubicBezTo>
                    <a:cubicBezTo>
                      <a:pt x="7142" y="15365"/>
                      <a:pt x="7891" y="14893"/>
                      <a:pt x="8210" y="14118"/>
                    </a:cubicBezTo>
                    <a:lnTo>
                      <a:pt x="9576" y="10796"/>
                    </a:lnTo>
                    <a:cubicBezTo>
                      <a:pt x="10648" y="8190"/>
                      <a:pt x="10040" y="5193"/>
                      <a:pt x="8037" y="3209"/>
                    </a:cubicBezTo>
                    <a:lnTo>
                      <a:pt x="4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6" name="Google Shape;7316;p65"/>
              <p:cNvSpPr/>
              <p:nvPr/>
            </p:nvSpPr>
            <p:spPr>
              <a:xfrm>
                <a:off x="4580775" y="1151500"/>
                <a:ext cx="588050" cy="759900"/>
              </a:xfrm>
              <a:custGeom>
                <a:avLst/>
                <a:gdLst/>
                <a:ahLst/>
                <a:cxnLst/>
                <a:rect l="l" t="t" r="r" b="b"/>
                <a:pathLst>
                  <a:path w="23522" h="30396" extrusionOk="0">
                    <a:moveTo>
                      <a:pt x="18189" y="0"/>
                    </a:moveTo>
                    <a:cubicBezTo>
                      <a:pt x="15057" y="0"/>
                      <a:pt x="12420" y="1164"/>
                      <a:pt x="10217" y="2983"/>
                    </a:cubicBezTo>
                    <a:cubicBezTo>
                      <a:pt x="3533" y="8499"/>
                      <a:pt x="807" y="20049"/>
                      <a:pt x="125" y="23487"/>
                    </a:cubicBezTo>
                    <a:cubicBezTo>
                      <a:pt x="1" y="24118"/>
                      <a:pt x="220" y="24767"/>
                      <a:pt x="697" y="25201"/>
                    </a:cubicBezTo>
                    <a:cubicBezTo>
                      <a:pt x="4060" y="28268"/>
                      <a:pt x="8286" y="29765"/>
                      <a:pt x="10189" y="30321"/>
                    </a:cubicBezTo>
                    <a:cubicBezTo>
                      <a:pt x="10358" y="30371"/>
                      <a:pt x="10531" y="30395"/>
                      <a:pt x="10703" y="30395"/>
                    </a:cubicBezTo>
                    <a:cubicBezTo>
                      <a:pt x="11160" y="30395"/>
                      <a:pt x="11608" y="30223"/>
                      <a:pt x="11952" y="29900"/>
                    </a:cubicBezTo>
                    <a:cubicBezTo>
                      <a:pt x="14616" y="27389"/>
                      <a:pt x="23444" y="18391"/>
                      <a:pt x="23504" y="9457"/>
                    </a:cubicBezTo>
                    <a:cubicBezTo>
                      <a:pt x="23522" y="6495"/>
                      <a:pt x="22579" y="3542"/>
                      <a:pt x="20127" y="833"/>
                    </a:cubicBezTo>
                    <a:cubicBezTo>
                      <a:pt x="19655" y="309"/>
                      <a:pt x="18984" y="7"/>
                      <a:pt x="18278" y="1"/>
                    </a:cubicBezTo>
                    <a:cubicBezTo>
                      <a:pt x="18249" y="1"/>
                      <a:pt x="18219" y="0"/>
                      <a:pt x="18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7" name="Google Shape;7317;p65"/>
              <p:cNvSpPr/>
              <p:nvPr/>
            </p:nvSpPr>
            <p:spPr>
              <a:xfrm>
                <a:off x="4836225" y="1151500"/>
                <a:ext cx="332600" cy="236425"/>
              </a:xfrm>
              <a:custGeom>
                <a:avLst/>
                <a:gdLst/>
                <a:ahLst/>
                <a:cxnLst/>
                <a:rect l="l" t="t" r="r" b="b"/>
                <a:pathLst>
                  <a:path w="13304" h="9457" extrusionOk="0">
                    <a:moveTo>
                      <a:pt x="7971" y="0"/>
                    </a:moveTo>
                    <a:cubicBezTo>
                      <a:pt x="4839" y="0"/>
                      <a:pt x="2204" y="1164"/>
                      <a:pt x="0" y="2984"/>
                    </a:cubicBezTo>
                    <a:cubicBezTo>
                      <a:pt x="1417" y="4444"/>
                      <a:pt x="3197" y="5801"/>
                      <a:pt x="5255" y="6919"/>
                    </a:cubicBezTo>
                    <a:cubicBezTo>
                      <a:pt x="7969" y="8395"/>
                      <a:pt x="10764" y="9235"/>
                      <a:pt x="13286" y="9457"/>
                    </a:cubicBezTo>
                    <a:cubicBezTo>
                      <a:pt x="13304" y="6495"/>
                      <a:pt x="12361" y="3542"/>
                      <a:pt x="9910" y="833"/>
                    </a:cubicBezTo>
                    <a:cubicBezTo>
                      <a:pt x="9437" y="309"/>
                      <a:pt x="8766" y="7"/>
                      <a:pt x="8060" y="1"/>
                    </a:cubicBezTo>
                    <a:cubicBezTo>
                      <a:pt x="8031" y="1"/>
                      <a:pt x="8001"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8" name="Google Shape;7318;p65"/>
              <p:cNvSpPr/>
              <p:nvPr/>
            </p:nvSpPr>
            <p:spPr>
              <a:xfrm>
                <a:off x="4717900" y="1381775"/>
                <a:ext cx="324450" cy="282475"/>
              </a:xfrm>
              <a:custGeom>
                <a:avLst/>
                <a:gdLst/>
                <a:ahLst/>
                <a:cxnLst/>
                <a:rect l="l" t="t" r="r" b="b"/>
                <a:pathLst>
                  <a:path w="12978" h="11299" extrusionOk="0">
                    <a:moveTo>
                      <a:pt x="6910" y="1"/>
                    </a:moveTo>
                    <a:cubicBezTo>
                      <a:pt x="4890" y="1"/>
                      <a:pt x="2988" y="1020"/>
                      <a:pt x="1766" y="2866"/>
                    </a:cubicBezTo>
                    <a:cubicBezTo>
                      <a:pt x="1" y="5530"/>
                      <a:pt x="903" y="9188"/>
                      <a:pt x="4058" y="10616"/>
                    </a:cubicBezTo>
                    <a:cubicBezTo>
                      <a:pt x="5036" y="11059"/>
                      <a:pt x="6101" y="11298"/>
                      <a:pt x="7130" y="11298"/>
                    </a:cubicBezTo>
                    <a:cubicBezTo>
                      <a:pt x="9125" y="11298"/>
                      <a:pt x="10983" y="10396"/>
                      <a:pt x="11810" y="8323"/>
                    </a:cubicBezTo>
                    <a:cubicBezTo>
                      <a:pt x="12978" y="5391"/>
                      <a:pt x="12534" y="1925"/>
                      <a:pt x="9517" y="573"/>
                    </a:cubicBezTo>
                    <a:cubicBezTo>
                      <a:pt x="8655" y="186"/>
                      <a:pt x="7772" y="1"/>
                      <a:pt x="6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19" name="Google Shape;7319;p65"/>
              <p:cNvSpPr/>
              <p:nvPr/>
            </p:nvSpPr>
            <p:spPr>
              <a:xfrm>
                <a:off x="4775175" y="1428975"/>
                <a:ext cx="215050" cy="187225"/>
              </a:xfrm>
              <a:custGeom>
                <a:avLst/>
                <a:gdLst/>
                <a:ahLst/>
                <a:cxnLst/>
                <a:rect l="l" t="t" r="r" b="b"/>
                <a:pathLst>
                  <a:path w="8602" h="7489" extrusionOk="0">
                    <a:moveTo>
                      <a:pt x="4580" y="0"/>
                    </a:moveTo>
                    <a:cubicBezTo>
                      <a:pt x="3241" y="0"/>
                      <a:pt x="1980" y="676"/>
                      <a:pt x="1170" y="1899"/>
                    </a:cubicBezTo>
                    <a:cubicBezTo>
                      <a:pt x="1" y="3665"/>
                      <a:pt x="599" y="6090"/>
                      <a:pt x="2690" y="7036"/>
                    </a:cubicBezTo>
                    <a:cubicBezTo>
                      <a:pt x="3339" y="7329"/>
                      <a:pt x="4044" y="7488"/>
                      <a:pt x="4726" y="7488"/>
                    </a:cubicBezTo>
                    <a:cubicBezTo>
                      <a:pt x="6048" y="7488"/>
                      <a:pt x="7280" y="6890"/>
                      <a:pt x="7827" y="5516"/>
                    </a:cubicBezTo>
                    <a:cubicBezTo>
                      <a:pt x="8602" y="3573"/>
                      <a:pt x="8307" y="1275"/>
                      <a:pt x="6307" y="380"/>
                    </a:cubicBezTo>
                    <a:cubicBezTo>
                      <a:pt x="5736" y="123"/>
                      <a:pt x="5151" y="0"/>
                      <a:pt x="4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0" name="Google Shape;7320;p65"/>
              <p:cNvSpPr/>
              <p:nvPr/>
            </p:nvSpPr>
            <p:spPr>
              <a:xfrm>
                <a:off x="4611300" y="1717525"/>
                <a:ext cx="257475" cy="139925"/>
              </a:xfrm>
              <a:custGeom>
                <a:avLst/>
                <a:gdLst/>
                <a:ahLst/>
                <a:cxnLst/>
                <a:rect l="l" t="t" r="r" b="b"/>
                <a:pathLst>
                  <a:path w="10299" h="5597" fill="none" extrusionOk="0">
                    <a:moveTo>
                      <a:pt x="0" y="1"/>
                    </a:moveTo>
                    <a:cubicBezTo>
                      <a:pt x="4675" y="3634"/>
                      <a:pt x="10298" y="5597"/>
                      <a:pt x="10298" y="5597"/>
                    </a:cubicBezTo>
                  </a:path>
                </a:pathLst>
              </a:custGeom>
              <a:noFill/>
              <a:ln w="66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1" name="Google Shape;7321;p65"/>
              <p:cNvSpPr/>
              <p:nvPr/>
            </p:nvSpPr>
            <p:spPr>
              <a:xfrm>
                <a:off x="4636625" y="1636925"/>
                <a:ext cx="200550" cy="253650"/>
              </a:xfrm>
              <a:custGeom>
                <a:avLst/>
                <a:gdLst/>
                <a:ahLst/>
                <a:cxnLst/>
                <a:rect l="l" t="t" r="r" b="b"/>
                <a:pathLst>
                  <a:path w="8022" h="10146" extrusionOk="0">
                    <a:moveTo>
                      <a:pt x="5636" y="1"/>
                    </a:moveTo>
                    <a:cubicBezTo>
                      <a:pt x="5636" y="1"/>
                      <a:pt x="1" y="9407"/>
                      <a:pt x="1915" y="10109"/>
                    </a:cubicBezTo>
                    <a:cubicBezTo>
                      <a:pt x="1983" y="10134"/>
                      <a:pt x="2054" y="10146"/>
                      <a:pt x="2127" y="10146"/>
                    </a:cubicBezTo>
                    <a:cubicBezTo>
                      <a:pt x="4122" y="10146"/>
                      <a:pt x="8021" y="1297"/>
                      <a:pt x="8021" y="1297"/>
                    </a:cubicBezTo>
                    <a:lnTo>
                      <a:pt x="56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22" name="Google Shape;7322;p65"/>
          <p:cNvGrpSpPr/>
          <p:nvPr/>
        </p:nvGrpSpPr>
        <p:grpSpPr>
          <a:xfrm>
            <a:off x="6917096" y="2605303"/>
            <a:ext cx="1189754" cy="941153"/>
            <a:chOff x="4742000" y="673763"/>
            <a:chExt cx="1107675" cy="876225"/>
          </a:xfrm>
        </p:grpSpPr>
        <p:sp>
          <p:nvSpPr>
            <p:cNvPr id="7323" name="Google Shape;7323;p65"/>
            <p:cNvSpPr/>
            <p:nvPr/>
          </p:nvSpPr>
          <p:spPr>
            <a:xfrm>
              <a:off x="4743200" y="673775"/>
              <a:ext cx="1105275" cy="876200"/>
            </a:xfrm>
            <a:custGeom>
              <a:avLst/>
              <a:gdLst/>
              <a:ahLst/>
              <a:cxnLst/>
              <a:rect l="l" t="t" r="r" b="b"/>
              <a:pathLst>
                <a:path w="44211" h="35048" extrusionOk="0">
                  <a:moveTo>
                    <a:pt x="41930" y="12385"/>
                  </a:moveTo>
                  <a:lnTo>
                    <a:pt x="41274" y="12620"/>
                  </a:lnTo>
                  <a:cubicBezTo>
                    <a:pt x="41687" y="12454"/>
                    <a:pt x="41930" y="12385"/>
                    <a:pt x="41930" y="12385"/>
                  </a:cubicBezTo>
                  <a:close/>
                  <a:moveTo>
                    <a:pt x="33506" y="1"/>
                  </a:moveTo>
                  <a:cubicBezTo>
                    <a:pt x="23134" y="3872"/>
                    <a:pt x="24406" y="13621"/>
                    <a:pt x="24406" y="13621"/>
                  </a:cubicBezTo>
                  <a:cubicBezTo>
                    <a:pt x="20710" y="12497"/>
                    <a:pt x="17611" y="12100"/>
                    <a:pt x="15077" y="12100"/>
                  </a:cubicBezTo>
                  <a:cubicBezTo>
                    <a:pt x="13037" y="12100"/>
                    <a:pt x="11363" y="12357"/>
                    <a:pt x="10037" y="12700"/>
                  </a:cubicBezTo>
                  <a:lnTo>
                    <a:pt x="6865" y="12146"/>
                  </a:lnTo>
                  <a:cubicBezTo>
                    <a:pt x="6788" y="11976"/>
                    <a:pt x="6602" y="11882"/>
                    <a:pt x="6418" y="11882"/>
                  </a:cubicBezTo>
                  <a:cubicBezTo>
                    <a:pt x="6289" y="11882"/>
                    <a:pt x="6160" y="11929"/>
                    <a:pt x="6072" y="12030"/>
                  </a:cubicBezTo>
                  <a:cubicBezTo>
                    <a:pt x="5999" y="11850"/>
                    <a:pt x="5807" y="11751"/>
                    <a:pt x="5619" y="11751"/>
                  </a:cubicBezTo>
                  <a:cubicBezTo>
                    <a:pt x="5489" y="11751"/>
                    <a:pt x="5361" y="11798"/>
                    <a:pt x="5273" y="11898"/>
                  </a:cubicBezTo>
                  <a:cubicBezTo>
                    <a:pt x="5200" y="11719"/>
                    <a:pt x="5008" y="11620"/>
                    <a:pt x="4820" y="11620"/>
                  </a:cubicBezTo>
                  <a:cubicBezTo>
                    <a:pt x="4657" y="11620"/>
                    <a:pt x="4496" y="11694"/>
                    <a:pt x="4415" y="11856"/>
                  </a:cubicBezTo>
                  <a:cubicBezTo>
                    <a:pt x="3860" y="11668"/>
                    <a:pt x="2369" y="11188"/>
                    <a:pt x="1674" y="11188"/>
                  </a:cubicBezTo>
                  <a:cubicBezTo>
                    <a:pt x="1583" y="11188"/>
                    <a:pt x="1506" y="11196"/>
                    <a:pt x="1446" y="11215"/>
                  </a:cubicBezTo>
                  <a:cubicBezTo>
                    <a:pt x="817" y="11405"/>
                    <a:pt x="0" y="14350"/>
                    <a:pt x="489" y="14704"/>
                  </a:cubicBezTo>
                  <a:cubicBezTo>
                    <a:pt x="909" y="15008"/>
                    <a:pt x="3178" y="15324"/>
                    <a:pt x="3812" y="15406"/>
                  </a:cubicBezTo>
                  <a:lnTo>
                    <a:pt x="3793" y="15519"/>
                  </a:lnTo>
                  <a:cubicBezTo>
                    <a:pt x="3738" y="15855"/>
                    <a:pt x="4007" y="16050"/>
                    <a:pt x="4271" y="16050"/>
                  </a:cubicBezTo>
                  <a:cubicBezTo>
                    <a:pt x="4401" y="16050"/>
                    <a:pt x="4529" y="16002"/>
                    <a:pt x="4617" y="15901"/>
                  </a:cubicBezTo>
                  <a:cubicBezTo>
                    <a:pt x="4690" y="16081"/>
                    <a:pt x="4882" y="16181"/>
                    <a:pt x="5070" y="16181"/>
                  </a:cubicBezTo>
                  <a:cubicBezTo>
                    <a:pt x="5200" y="16181"/>
                    <a:pt x="5328" y="16133"/>
                    <a:pt x="5415" y="16033"/>
                  </a:cubicBezTo>
                  <a:cubicBezTo>
                    <a:pt x="5460" y="16137"/>
                    <a:pt x="5543" y="16220"/>
                    <a:pt x="5647" y="16265"/>
                  </a:cubicBezTo>
                  <a:lnTo>
                    <a:pt x="5434" y="17075"/>
                  </a:lnTo>
                  <a:cubicBezTo>
                    <a:pt x="4800" y="17325"/>
                    <a:pt x="3943" y="17687"/>
                    <a:pt x="3873" y="17847"/>
                  </a:cubicBezTo>
                  <a:cubicBezTo>
                    <a:pt x="3761" y="18103"/>
                    <a:pt x="15364" y="35047"/>
                    <a:pt x="15859" y="35047"/>
                  </a:cubicBezTo>
                  <a:cubicBezTo>
                    <a:pt x="15859" y="35047"/>
                    <a:pt x="15859" y="35047"/>
                    <a:pt x="15859" y="35047"/>
                  </a:cubicBezTo>
                  <a:cubicBezTo>
                    <a:pt x="16342" y="35031"/>
                    <a:pt x="21801" y="28955"/>
                    <a:pt x="30196" y="28955"/>
                  </a:cubicBezTo>
                  <a:cubicBezTo>
                    <a:pt x="30225" y="28955"/>
                    <a:pt x="30254" y="28955"/>
                    <a:pt x="30283" y="28956"/>
                  </a:cubicBezTo>
                  <a:cubicBezTo>
                    <a:pt x="30325" y="28960"/>
                    <a:pt x="30368" y="28962"/>
                    <a:pt x="30412" y="28962"/>
                  </a:cubicBezTo>
                  <a:cubicBezTo>
                    <a:pt x="31740" y="28962"/>
                    <a:pt x="33904" y="27035"/>
                    <a:pt x="33929" y="26579"/>
                  </a:cubicBezTo>
                  <a:cubicBezTo>
                    <a:pt x="33871" y="23550"/>
                    <a:pt x="37848" y="17839"/>
                    <a:pt x="43945" y="15877"/>
                  </a:cubicBezTo>
                  <a:cubicBezTo>
                    <a:pt x="44210" y="15584"/>
                    <a:pt x="43020" y="14446"/>
                    <a:pt x="42373" y="13865"/>
                  </a:cubicBezTo>
                  <a:lnTo>
                    <a:pt x="41930" y="12385"/>
                  </a:lnTo>
                  <a:lnTo>
                    <a:pt x="33506"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24" name="Google Shape;7324;p65"/>
            <p:cNvGrpSpPr/>
            <p:nvPr/>
          </p:nvGrpSpPr>
          <p:grpSpPr>
            <a:xfrm>
              <a:off x="4742000" y="673763"/>
              <a:ext cx="1107675" cy="876225"/>
              <a:chOff x="4198800" y="782000"/>
              <a:chExt cx="1107675" cy="876225"/>
            </a:xfrm>
          </p:grpSpPr>
          <p:sp>
            <p:nvSpPr>
              <p:cNvPr id="7325" name="Google Shape;7325;p65"/>
              <p:cNvSpPr/>
              <p:nvPr/>
            </p:nvSpPr>
            <p:spPr>
              <a:xfrm>
                <a:off x="4292850" y="1119975"/>
                <a:ext cx="1013625" cy="538250"/>
              </a:xfrm>
              <a:custGeom>
                <a:avLst/>
                <a:gdLst/>
                <a:ahLst/>
                <a:cxnLst/>
                <a:rect l="l" t="t" r="r" b="b"/>
                <a:pathLst>
                  <a:path w="40545" h="21530" extrusionOk="0">
                    <a:moveTo>
                      <a:pt x="38217" y="0"/>
                    </a:moveTo>
                    <a:lnTo>
                      <a:pt x="2357" y="3296"/>
                    </a:lnTo>
                    <a:cubicBezTo>
                      <a:pt x="2357" y="3296"/>
                      <a:pt x="223" y="4072"/>
                      <a:pt x="112" y="4329"/>
                    </a:cubicBezTo>
                    <a:cubicBezTo>
                      <a:pt x="1" y="4584"/>
                      <a:pt x="11605" y="21529"/>
                      <a:pt x="12098" y="21529"/>
                    </a:cubicBezTo>
                    <a:cubicBezTo>
                      <a:pt x="12098" y="21529"/>
                      <a:pt x="12099" y="21529"/>
                      <a:pt x="12099" y="21529"/>
                    </a:cubicBezTo>
                    <a:cubicBezTo>
                      <a:pt x="12581" y="21512"/>
                      <a:pt x="18039" y="15437"/>
                      <a:pt x="26433" y="15437"/>
                    </a:cubicBezTo>
                    <a:cubicBezTo>
                      <a:pt x="26463" y="15437"/>
                      <a:pt x="26493" y="15438"/>
                      <a:pt x="26523" y="15438"/>
                    </a:cubicBezTo>
                    <a:cubicBezTo>
                      <a:pt x="26564" y="15442"/>
                      <a:pt x="26607" y="15444"/>
                      <a:pt x="26650" y="15444"/>
                    </a:cubicBezTo>
                    <a:cubicBezTo>
                      <a:pt x="27979" y="15444"/>
                      <a:pt x="30143" y="13517"/>
                      <a:pt x="30168" y="13061"/>
                    </a:cubicBezTo>
                    <a:cubicBezTo>
                      <a:pt x="30110" y="10032"/>
                      <a:pt x="34088" y="4321"/>
                      <a:pt x="40184" y="2359"/>
                    </a:cubicBezTo>
                    <a:cubicBezTo>
                      <a:pt x="40545" y="1959"/>
                      <a:pt x="38217" y="0"/>
                      <a:pt x="382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6" name="Google Shape;7326;p65"/>
              <p:cNvSpPr/>
              <p:nvPr/>
            </p:nvSpPr>
            <p:spPr>
              <a:xfrm>
                <a:off x="4328350" y="1091600"/>
                <a:ext cx="940250" cy="527675"/>
              </a:xfrm>
              <a:custGeom>
                <a:avLst/>
                <a:gdLst/>
                <a:ahLst/>
                <a:cxnLst/>
                <a:rect l="l" t="t" r="r" b="b"/>
                <a:pathLst>
                  <a:path w="37610" h="21107" extrusionOk="0">
                    <a:moveTo>
                      <a:pt x="36749" y="1"/>
                    </a:moveTo>
                    <a:lnTo>
                      <a:pt x="17619" y="6859"/>
                    </a:lnTo>
                    <a:lnTo>
                      <a:pt x="954" y="2027"/>
                    </a:lnTo>
                    <a:lnTo>
                      <a:pt x="0" y="5655"/>
                    </a:lnTo>
                    <a:lnTo>
                      <a:pt x="10898" y="21107"/>
                    </a:lnTo>
                    <a:cubicBezTo>
                      <a:pt x="10898" y="21107"/>
                      <a:pt x="16168" y="15453"/>
                      <a:pt x="24094" y="15453"/>
                    </a:cubicBezTo>
                    <a:cubicBezTo>
                      <a:pt x="24510" y="15453"/>
                      <a:pt x="24933" y="15468"/>
                      <a:pt x="25364" y="15501"/>
                    </a:cubicBezTo>
                    <a:lnTo>
                      <a:pt x="27705" y="13762"/>
                    </a:lnTo>
                    <a:cubicBezTo>
                      <a:pt x="27783" y="6576"/>
                      <a:pt x="37610" y="2880"/>
                      <a:pt x="37610" y="2880"/>
                    </a:cubicBezTo>
                    <a:lnTo>
                      <a:pt x="3674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7" name="Google Shape;7327;p65"/>
              <p:cNvSpPr/>
              <p:nvPr/>
            </p:nvSpPr>
            <p:spPr>
              <a:xfrm>
                <a:off x="4352200" y="782000"/>
                <a:ext cx="894900" cy="752375"/>
              </a:xfrm>
              <a:custGeom>
                <a:avLst/>
                <a:gdLst/>
                <a:ahLst/>
                <a:cxnLst/>
                <a:rect l="l" t="t" r="r" b="b"/>
                <a:pathLst>
                  <a:path w="35796" h="30095" extrusionOk="0">
                    <a:moveTo>
                      <a:pt x="27371" y="1"/>
                    </a:moveTo>
                    <a:cubicBezTo>
                      <a:pt x="17000" y="3873"/>
                      <a:pt x="18271" y="13621"/>
                      <a:pt x="18271" y="13621"/>
                    </a:cubicBezTo>
                    <a:cubicBezTo>
                      <a:pt x="14575" y="12497"/>
                      <a:pt x="11476" y="12100"/>
                      <a:pt x="8941" y="12100"/>
                    </a:cubicBezTo>
                    <a:cubicBezTo>
                      <a:pt x="2828" y="12100"/>
                      <a:pt x="0" y="14411"/>
                      <a:pt x="0" y="14411"/>
                    </a:cubicBezTo>
                    <a:lnTo>
                      <a:pt x="10299" y="30094"/>
                    </a:lnTo>
                    <a:cubicBezTo>
                      <a:pt x="14808" y="26566"/>
                      <a:pt x="20532" y="26069"/>
                      <a:pt x="23400" y="26069"/>
                    </a:cubicBezTo>
                    <a:cubicBezTo>
                      <a:pt x="24525" y="26069"/>
                      <a:pt x="25210" y="26145"/>
                      <a:pt x="25210" y="26145"/>
                    </a:cubicBezTo>
                    <a:cubicBezTo>
                      <a:pt x="27118" y="14829"/>
                      <a:pt x="35795" y="12386"/>
                      <a:pt x="35795" y="12386"/>
                    </a:cubicBezTo>
                    <a:lnTo>
                      <a:pt x="2737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8" name="Google Shape;7328;p65"/>
              <p:cNvSpPr/>
              <p:nvPr/>
            </p:nvSpPr>
            <p:spPr>
              <a:xfrm>
                <a:off x="4816125" y="1139700"/>
                <a:ext cx="153500" cy="277975"/>
              </a:xfrm>
              <a:custGeom>
                <a:avLst/>
                <a:gdLst/>
                <a:ahLst/>
                <a:cxnLst/>
                <a:rect l="l" t="t" r="r" b="b"/>
                <a:pathLst>
                  <a:path w="6140" h="11119" fill="none" extrusionOk="0">
                    <a:moveTo>
                      <a:pt x="1" y="0"/>
                    </a:moveTo>
                    <a:cubicBezTo>
                      <a:pt x="3680" y="5650"/>
                      <a:pt x="6140" y="11119"/>
                      <a:pt x="6140" y="1111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29" name="Google Shape;7329;p65"/>
              <p:cNvSpPr/>
              <p:nvPr/>
            </p:nvSpPr>
            <p:spPr>
              <a:xfrm>
                <a:off x="4492600" y="1127025"/>
                <a:ext cx="310300" cy="39650"/>
              </a:xfrm>
              <a:custGeom>
                <a:avLst/>
                <a:gdLst/>
                <a:ahLst/>
                <a:cxnLst/>
                <a:rect l="l" t="t" r="r" b="b"/>
                <a:pathLst>
                  <a:path w="12412" h="1586" fill="none" extrusionOk="0">
                    <a:moveTo>
                      <a:pt x="12412" y="1059"/>
                    </a:moveTo>
                    <a:cubicBezTo>
                      <a:pt x="8345" y="0"/>
                      <a:pt x="3964" y="187"/>
                      <a:pt x="1" y="158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0" name="Google Shape;7330;p65"/>
              <p:cNvSpPr/>
              <p:nvPr/>
            </p:nvSpPr>
            <p:spPr>
              <a:xfrm>
                <a:off x="4556200" y="1180850"/>
                <a:ext cx="259875" cy="32250"/>
              </a:xfrm>
              <a:custGeom>
                <a:avLst/>
                <a:gdLst/>
                <a:ahLst/>
                <a:cxnLst/>
                <a:rect l="l" t="t" r="r" b="b"/>
                <a:pathLst>
                  <a:path w="10395" h="1290" fill="none" extrusionOk="0">
                    <a:moveTo>
                      <a:pt x="10395" y="521"/>
                    </a:moveTo>
                    <a:cubicBezTo>
                      <a:pt x="6915" y="0"/>
                      <a:pt x="3364" y="262"/>
                      <a:pt x="0" y="128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1" name="Google Shape;7331;p65"/>
              <p:cNvSpPr/>
              <p:nvPr/>
            </p:nvSpPr>
            <p:spPr>
              <a:xfrm>
                <a:off x="4573825" y="1236775"/>
                <a:ext cx="263725" cy="44125"/>
              </a:xfrm>
              <a:custGeom>
                <a:avLst/>
                <a:gdLst/>
                <a:ahLst/>
                <a:cxnLst/>
                <a:rect l="l" t="t" r="r" b="b"/>
                <a:pathLst>
                  <a:path w="10549" h="1765" fill="none" extrusionOk="0">
                    <a:moveTo>
                      <a:pt x="10548" y="250"/>
                    </a:moveTo>
                    <a:cubicBezTo>
                      <a:pt x="6964" y="0"/>
                      <a:pt x="3368" y="517"/>
                      <a:pt x="0" y="1764"/>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2" name="Google Shape;7332;p65"/>
              <p:cNvSpPr/>
              <p:nvPr/>
            </p:nvSpPr>
            <p:spPr>
              <a:xfrm>
                <a:off x="4586700" y="1294925"/>
                <a:ext cx="281025" cy="48575"/>
              </a:xfrm>
              <a:custGeom>
                <a:avLst/>
                <a:gdLst/>
                <a:ahLst/>
                <a:cxnLst/>
                <a:rect l="l" t="t" r="r" b="b"/>
                <a:pathLst>
                  <a:path w="11241" h="1943" fill="none" extrusionOk="0">
                    <a:moveTo>
                      <a:pt x="11241" y="0"/>
                    </a:moveTo>
                    <a:cubicBezTo>
                      <a:pt x="7417" y="68"/>
                      <a:pt x="3626" y="723"/>
                      <a:pt x="0" y="1942"/>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3" name="Google Shape;7333;p65"/>
              <p:cNvSpPr/>
              <p:nvPr/>
            </p:nvSpPr>
            <p:spPr>
              <a:xfrm>
                <a:off x="4644000" y="1339675"/>
                <a:ext cx="259200" cy="68150"/>
              </a:xfrm>
              <a:custGeom>
                <a:avLst/>
                <a:gdLst/>
                <a:ahLst/>
                <a:cxnLst/>
                <a:rect l="l" t="t" r="r" b="b"/>
                <a:pathLst>
                  <a:path w="10368" h="2726" fill="none" extrusionOk="0">
                    <a:moveTo>
                      <a:pt x="10367" y="273"/>
                    </a:moveTo>
                    <a:cubicBezTo>
                      <a:pt x="6770" y="1"/>
                      <a:pt x="3094" y="870"/>
                      <a:pt x="0" y="2725"/>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4" name="Google Shape;7334;p65"/>
              <p:cNvSpPr/>
              <p:nvPr/>
            </p:nvSpPr>
            <p:spPr>
              <a:xfrm>
                <a:off x="4956675" y="1112200"/>
                <a:ext cx="138425" cy="191025"/>
              </a:xfrm>
              <a:custGeom>
                <a:avLst/>
                <a:gdLst/>
                <a:ahLst/>
                <a:cxnLst/>
                <a:rect l="l" t="t" r="r" b="b"/>
                <a:pathLst>
                  <a:path w="5537" h="7641" fill="none" extrusionOk="0">
                    <a:moveTo>
                      <a:pt x="0" y="7641"/>
                    </a:moveTo>
                    <a:cubicBezTo>
                      <a:pt x="811" y="4526"/>
                      <a:pt x="2829" y="1741"/>
                      <a:pt x="553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5" name="Google Shape;7335;p65"/>
              <p:cNvSpPr/>
              <p:nvPr/>
            </p:nvSpPr>
            <p:spPr>
              <a:xfrm>
                <a:off x="4919650" y="1001625"/>
                <a:ext cx="173275" cy="242375"/>
              </a:xfrm>
              <a:custGeom>
                <a:avLst/>
                <a:gdLst/>
                <a:ahLst/>
                <a:cxnLst/>
                <a:rect l="l" t="t" r="r" b="b"/>
                <a:pathLst>
                  <a:path w="6931" h="9695" fill="none" extrusionOk="0">
                    <a:moveTo>
                      <a:pt x="1" y="9695"/>
                    </a:moveTo>
                    <a:cubicBezTo>
                      <a:pt x="1250" y="5858"/>
                      <a:pt x="3706" y="2424"/>
                      <a:pt x="693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6" name="Google Shape;7336;p65"/>
              <p:cNvSpPr/>
              <p:nvPr/>
            </p:nvSpPr>
            <p:spPr>
              <a:xfrm>
                <a:off x="4896000" y="935625"/>
                <a:ext cx="159725" cy="243350"/>
              </a:xfrm>
              <a:custGeom>
                <a:avLst/>
                <a:gdLst/>
                <a:ahLst/>
                <a:cxnLst/>
                <a:rect l="l" t="t" r="r" b="b"/>
                <a:pathLst>
                  <a:path w="6389" h="9734" fill="none" extrusionOk="0">
                    <a:moveTo>
                      <a:pt x="1" y="9733"/>
                    </a:moveTo>
                    <a:cubicBezTo>
                      <a:pt x="885" y="5869"/>
                      <a:pt x="3195" y="2348"/>
                      <a:pt x="638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7" name="Google Shape;7337;p65"/>
              <p:cNvSpPr/>
              <p:nvPr/>
            </p:nvSpPr>
            <p:spPr>
              <a:xfrm>
                <a:off x="4850825" y="879925"/>
                <a:ext cx="130875" cy="207325"/>
              </a:xfrm>
              <a:custGeom>
                <a:avLst/>
                <a:gdLst/>
                <a:ahLst/>
                <a:cxnLst/>
                <a:rect l="l" t="t" r="r" b="b"/>
                <a:pathLst>
                  <a:path w="5235" h="8293" fill="none" extrusionOk="0">
                    <a:moveTo>
                      <a:pt x="0" y="8292"/>
                    </a:moveTo>
                    <a:cubicBezTo>
                      <a:pt x="633" y="5008"/>
                      <a:pt x="2540" y="1984"/>
                      <a:pt x="5234"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8" name="Google Shape;7338;p65"/>
              <p:cNvSpPr/>
              <p:nvPr/>
            </p:nvSpPr>
            <p:spPr>
              <a:xfrm>
                <a:off x="4349550" y="1084700"/>
                <a:ext cx="436500" cy="151325"/>
              </a:xfrm>
              <a:custGeom>
                <a:avLst/>
                <a:gdLst/>
                <a:ahLst/>
                <a:cxnLst/>
                <a:rect l="l" t="t" r="r" b="b"/>
                <a:pathLst>
                  <a:path w="17460" h="6053" extrusionOk="0">
                    <a:moveTo>
                      <a:pt x="617" y="0"/>
                    </a:moveTo>
                    <a:lnTo>
                      <a:pt x="0" y="3890"/>
                    </a:lnTo>
                    <a:lnTo>
                      <a:pt x="13967" y="6052"/>
                    </a:lnTo>
                    <a:cubicBezTo>
                      <a:pt x="13967" y="6052"/>
                      <a:pt x="16743" y="5425"/>
                      <a:pt x="17101" y="4719"/>
                    </a:cubicBezTo>
                    <a:cubicBezTo>
                      <a:pt x="17459" y="4014"/>
                      <a:pt x="14836" y="2482"/>
                      <a:pt x="14836" y="2482"/>
                    </a:cubicBezTo>
                    <a:lnTo>
                      <a:pt x="6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39" name="Google Shape;7339;p65"/>
              <p:cNvSpPr/>
              <p:nvPr/>
            </p:nvSpPr>
            <p:spPr>
              <a:xfrm>
                <a:off x="4314025" y="1143325"/>
                <a:ext cx="406225" cy="80775"/>
              </a:xfrm>
              <a:custGeom>
                <a:avLst/>
                <a:gdLst/>
                <a:ahLst/>
                <a:cxnLst/>
                <a:rect l="l" t="t" r="r" b="b"/>
                <a:pathLst>
                  <a:path w="16249" h="3231" extrusionOk="0">
                    <a:moveTo>
                      <a:pt x="641" y="0"/>
                    </a:moveTo>
                    <a:cubicBezTo>
                      <a:pt x="111" y="0"/>
                      <a:pt x="0" y="847"/>
                      <a:pt x="569" y="934"/>
                    </a:cubicBezTo>
                    <a:lnTo>
                      <a:pt x="3874" y="1440"/>
                    </a:lnTo>
                    <a:lnTo>
                      <a:pt x="15527" y="3224"/>
                    </a:lnTo>
                    <a:cubicBezTo>
                      <a:pt x="15555" y="3228"/>
                      <a:pt x="15582" y="3230"/>
                      <a:pt x="15608" y="3230"/>
                    </a:cubicBezTo>
                    <a:cubicBezTo>
                      <a:pt x="16138" y="3230"/>
                      <a:pt x="16249" y="2383"/>
                      <a:pt x="15679" y="2296"/>
                    </a:cubicBezTo>
                    <a:lnTo>
                      <a:pt x="12374" y="1790"/>
                    </a:lnTo>
                    <a:lnTo>
                      <a:pt x="722" y="7"/>
                    </a:lnTo>
                    <a:cubicBezTo>
                      <a:pt x="694" y="2"/>
                      <a:pt x="667" y="0"/>
                      <a:pt x="6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0" name="Google Shape;7340;p65"/>
              <p:cNvSpPr/>
              <p:nvPr/>
            </p:nvSpPr>
            <p:spPr>
              <a:xfrm>
                <a:off x="4320775" y="1102050"/>
                <a:ext cx="406275" cy="80775"/>
              </a:xfrm>
              <a:custGeom>
                <a:avLst/>
                <a:gdLst/>
                <a:ahLst/>
                <a:cxnLst/>
                <a:rect l="l" t="t" r="r" b="b"/>
                <a:pathLst>
                  <a:path w="16251" h="3231" extrusionOk="0">
                    <a:moveTo>
                      <a:pt x="641" y="1"/>
                    </a:moveTo>
                    <a:cubicBezTo>
                      <a:pt x="112" y="1"/>
                      <a:pt x="0" y="848"/>
                      <a:pt x="570" y="935"/>
                    </a:cubicBezTo>
                    <a:lnTo>
                      <a:pt x="3875" y="1440"/>
                    </a:lnTo>
                    <a:lnTo>
                      <a:pt x="15528" y="3224"/>
                    </a:lnTo>
                    <a:cubicBezTo>
                      <a:pt x="15556" y="3229"/>
                      <a:pt x="15583" y="3231"/>
                      <a:pt x="15609" y="3231"/>
                    </a:cubicBezTo>
                    <a:cubicBezTo>
                      <a:pt x="16138" y="3231"/>
                      <a:pt x="16250" y="2385"/>
                      <a:pt x="15680" y="2297"/>
                    </a:cubicBezTo>
                    <a:lnTo>
                      <a:pt x="12375" y="1791"/>
                    </a:lnTo>
                    <a:lnTo>
                      <a:pt x="722" y="7"/>
                    </a:lnTo>
                    <a:cubicBezTo>
                      <a:pt x="694" y="3"/>
                      <a:pt x="667" y="1"/>
                      <a:pt x="6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1" name="Google Shape;7341;p65"/>
              <p:cNvSpPr/>
              <p:nvPr/>
            </p:nvSpPr>
            <p:spPr>
              <a:xfrm>
                <a:off x="4332225" y="1079050"/>
                <a:ext cx="40400" cy="110775"/>
              </a:xfrm>
              <a:custGeom>
                <a:avLst/>
                <a:gdLst/>
                <a:ahLst/>
                <a:cxnLst/>
                <a:rect l="l" t="t" r="r" b="b"/>
                <a:pathLst>
                  <a:path w="1616" h="4431" extrusionOk="0">
                    <a:moveTo>
                      <a:pt x="1082" y="1"/>
                    </a:moveTo>
                    <a:cubicBezTo>
                      <a:pt x="877" y="1"/>
                      <a:pt x="676" y="118"/>
                      <a:pt x="633" y="379"/>
                    </a:cubicBezTo>
                    <a:lnTo>
                      <a:pt x="55" y="3900"/>
                    </a:lnTo>
                    <a:cubicBezTo>
                      <a:pt x="0" y="4236"/>
                      <a:pt x="269" y="4431"/>
                      <a:pt x="533" y="4431"/>
                    </a:cubicBezTo>
                    <a:cubicBezTo>
                      <a:pt x="738" y="4431"/>
                      <a:pt x="940" y="4313"/>
                      <a:pt x="983" y="4052"/>
                    </a:cubicBezTo>
                    <a:lnTo>
                      <a:pt x="1561" y="532"/>
                    </a:lnTo>
                    <a:cubicBezTo>
                      <a:pt x="1615" y="195"/>
                      <a:pt x="1346" y="1"/>
                      <a:pt x="1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2" name="Google Shape;7342;p65"/>
              <p:cNvSpPr/>
              <p:nvPr/>
            </p:nvSpPr>
            <p:spPr>
              <a:xfrm>
                <a:off x="4312250" y="1075775"/>
                <a:ext cx="40400" cy="110775"/>
              </a:xfrm>
              <a:custGeom>
                <a:avLst/>
                <a:gdLst/>
                <a:ahLst/>
                <a:cxnLst/>
                <a:rect l="l" t="t" r="r" b="b"/>
                <a:pathLst>
                  <a:path w="1616" h="4431" extrusionOk="0">
                    <a:moveTo>
                      <a:pt x="1082" y="0"/>
                    </a:moveTo>
                    <a:cubicBezTo>
                      <a:pt x="877" y="0"/>
                      <a:pt x="676" y="118"/>
                      <a:pt x="633" y="378"/>
                    </a:cubicBezTo>
                    <a:lnTo>
                      <a:pt x="56" y="3900"/>
                    </a:lnTo>
                    <a:cubicBezTo>
                      <a:pt x="0" y="4236"/>
                      <a:pt x="270" y="4431"/>
                      <a:pt x="533" y="4431"/>
                    </a:cubicBezTo>
                    <a:cubicBezTo>
                      <a:pt x="739" y="4431"/>
                      <a:pt x="940" y="4313"/>
                      <a:pt x="984" y="4052"/>
                    </a:cubicBezTo>
                    <a:lnTo>
                      <a:pt x="1560" y="531"/>
                    </a:lnTo>
                    <a:cubicBezTo>
                      <a:pt x="1615" y="195"/>
                      <a:pt x="1346"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3" name="Google Shape;7343;p65"/>
              <p:cNvSpPr/>
              <p:nvPr/>
            </p:nvSpPr>
            <p:spPr>
              <a:xfrm>
                <a:off x="4198800" y="1061725"/>
                <a:ext cx="115775" cy="106000"/>
              </a:xfrm>
              <a:custGeom>
                <a:avLst/>
                <a:gdLst/>
                <a:ahLst/>
                <a:cxnLst/>
                <a:rect l="l" t="t" r="r" b="b"/>
                <a:pathLst>
                  <a:path w="4631" h="4240" extrusionOk="0">
                    <a:moveTo>
                      <a:pt x="1676" y="0"/>
                    </a:moveTo>
                    <a:cubicBezTo>
                      <a:pt x="1585" y="0"/>
                      <a:pt x="1507" y="8"/>
                      <a:pt x="1447" y="27"/>
                    </a:cubicBezTo>
                    <a:cubicBezTo>
                      <a:pt x="818" y="217"/>
                      <a:pt x="0" y="3163"/>
                      <a:pt x="490" y="3516"/>
                    </a:cubicBezTo>
                    <a:cubicBezTo>
                      <a:pt x="979" y="3870"/>
                      <a:pt x="3977" y="4240"/>
                      <a:pt x="3977" y="4240"/>
                    </a:cubicBezTo>
                    <a:lnTo>
                      <a:pt x="4631" y="741"/>
                    </a:lnTo>
                    <a:cubicBezTo>
                      <a:pt x="4631" y="741"/>
                      <a:pt x="2540" y="0"/>
                      <a:pt x="16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4" name="Google Shape;7344;p65"/>
              <p:cNvSpPr/>
              <p:nvPr/>
            </p:nvSpPr>
            <p:spPr>
              <a:xfrm>
                <a:off x="4292275" y="1072475"/>
                <a:ext cx="40400" cy="110800"/>
              </a:xfrm>
              <a:custGeom>
                <a:avLst/>
                <a:gdLst/>
                <a:ahLst/>
                <a:cxnLst/>
                <a:rect l="l" t="t" r="r" b="b"/>
                <a:pathLst>
                  <a:path w="1616" h="4432" extrusionOk="0">
                    <a:moveTo>
                      <a:pt x="1083" y="1"/>
                    </a:moveTo>
                    <a:cubicBezTo>
                      <a:pt x="878" y="1"/>
                      <a:pt x="676" y="119"/>
                      <a:pt x="633" y="380"/>
                    </a:cubicBezTo>
                    <a:lnTo>
                      <a:pt x="56" y="3901"/>
                    </a:lnTo>
                    <a:cubicBezTo>
                      <a:pt x="1" y="4237"/>
                      <a:pt x="270" y="4432"/>
                      <a:pt x="533" y="4432"/>
                    </a:cubicBezTo>
                    <a:cubicBezTo>
                      <a:pt x="738" y="4432"/>
                      <a:pt x="940" y="4314"/>
                      <a:pt x="983" y="4052"/>
                    </a:cubicBezTo>
                    <a:lnTo>
                      <a:pt x="1561" y="532"/>
                    </a:lnTo>
                    <a:cubicBezTo>
                      <a:pt x="1616" y="196"/>
                      <a:pt x="1347" y="1"/>
                      <a:pt x="10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5" name="Google Shape;7345;p65"/>
              <p:cNvSpPr/>
              <p:nvPr/>
            </p:nvSpPr>
            <p:spPr>
              <a:xfrm>
                <a:off x="4666825" y="1146750"/>
                <a:ext cx="113975" cy="89275"/>
              </a:xfrm>
              <a:custGeom>
                <a:avLst/>
                <a:gdLst/>
                <a:ahLst/>
                <a:cxnLst/>
                <a:rect l="l" t="t" r="r" b="b"/>
                <a:pathLst>
                  <a:path w="4559" h="3571" extrusionOk="0">
                    <a:moveTo>
                      <a:pt x="2145" y="0"/>
                    </a:moveTo>
                    <a:cubicBezTo>
                      <a:pt x="2145" y="0"/>
                      <a:pt x="597" y="148"/>
                      <a:pt x="1769" y="1055"/>
                    </a:cubicBezTo>
                    <a:cubicBezTo>
                      <a:pt x="1769" y="1055"/>
                      <a:pt x="129" y="1697"/>
                      <a:pt x="1274" y="2492"/>
                    </a:cubicBezTo>
                    <a:cubicBezTo>
                      <a:pt x="1274" y="2492"/>
                      <a:pt x="0" y="3225"/>
                      <a:pt x="1276" y="3570"/>
                    </a:cubicBezTo>
                    <a:cubicBezTo>
                      <a:pt x="1276" y="3570"/>
                      <a:pt x="2433" y="3308"/>
                      <a:pt x="3349" y="2934"/>
                    </a:cubicBezTo>
                    <a:cubicBezTo>
                      <a:pt x="3851" y="2729"/>
                      <a:pt x="4283" y="2488"/>
                      <a:pt x="4410" y="2237"/>
                    </a:cubicBezTo>
                    <a:cubicBezTo>
                      <a:pt x="4559" y="1945"/>
                      <a:pt x="4194" y="1510"/>
                      <a:pt x="3716" y="1103"/>
                    </a:cubicBezTo>
                    <a:cubicBezTo>
                      <a:pt x="3041" y="523"/>
                      <a:pt x="2145" y="0"/>
                      <a:pt x="2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46" name="Google Shape;7346;p65"/>
              <p:cNvSpPr/>
              <p:nvPr/>
            </p:nvSpPr>
            <p:spPr>
              <a:xfrm>
                <a:off x="4745300" y="1174300"/>
                <a:ext cx="35500" cy="45825"/>
              </a:xfrm>
              <a:custGeom>
                <a:avLst/>
                <a:gdLst/>
                <a:ahLst/>
                <a:cxnLst/>
                <a:rect l="l" t="t" r="r" b="b"/>
                <a:pathLst>
                  <a:path w="1420" h="1833" extrusionOk="0">
                    <a:moveTo>
                      <a:pt x="577" y="1"/>
                    </a:moveTo>
                    <a:cubicBezTo>
                      <a:pt x="417" y="93"/>
                      <a:pt x="282" y="225"/>
                      <a:pt x="188" y="384"/>
                    </a:cubicBezTo>
                    <a:cubicBezTo>
                      <a:pt x="32" y="651"/>
                      <a:pt x="0" y="979"/>
                      <a:pt x="50" y="1285"/>
                    </a:cubicBezTo>
                    <a:cubicBezTo>
                      <a:pt x="75" y="1447"/>
                      <a:pt x="119" y="1605"/>
                      <a:pt x="179" y="1756"/>
                    </a:cubicBezTo>
                    <a:cubicBezTo>
                      <a:pt x="188" y="1779"/>
                      <a:pt x="197" y="1805"/>
                      <a:pt x="210" y="1832"/>
                    </a:cubicBezTo>
                    <a:cubicBezTo>
                      <a:pt x="712" y="1627"/>
                      <a:pt x="1144" y="1386"/>
                      <a:pt x="1271" y="1136"/>
                    </a:cubicBezTo>
                    <a:cubicBezTo>
                      <a:pt x="1420" y="843"/>
                      <a:pt x="1055" y="408"/>
                      <a:pt x="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47" name="Google Shape;7347;p65"/>
          <p:cNvGrpSpPr/>
          <p:nvPr/>
        </p:nvGrpSpPr>
        <p:grpSpPr>
          <a:xfrm>
            <a:off x="4097423" y="730585"/>
            <a:ext cx="949155" cy="1165936"/>
            <a:chOff x="1690088" y="1781313"/>
            <a:chExt cx="883675" cy="1085500"/>
          </a:xfrm>
        </p:grpSpPr>
        <p:sp>
          <p:nvSpPr>
            <p:cNvPr id="7348" name="Google Shape;7348;p65"/>
            <p:cNvSpPr/>
            <p:nvPr/>
          </p:nvSpPr>
          <p:spPr>
            <a:xfrm>
              <a:off x="1690088" y="1781313"/>
              <a:ext cx="883675" cy="1085500"/>
            </a:xfrm>
            <a:custGeom>
              <a:avLst/>
              <a:gdLst/>
              <a:ahLst/>
              <a:cxnLst/>
              <a:rect l="l" t="t" r="r" b="b"/>
              <a:pathLst>
                <a:path w="35347" h="43420" extrusionOk="0">
                  <a:moveTo>
                    <a:pt x="17209" y="1"/>
                  </a:moveTo>
                  <a:cubicBezTo>
                    <a:pt x="15741" y="1"/>
                    <a:pt x="14125" y="403"/>
                    <a:pt x="13889" y="1072"/>
                  </a:cubicBezTo>
                  <a:cubicBezTo>
                    <a:pt x="13607" y="1874"/>
                    <a:pt x="14099" y="4009"/>
                    <a:pt x="15150" y="5139"/>
                  </a:cubicBezTo>
                  <a:cubicBezTo>
                    <a:pt x="14443" y="5896"/>
                    <a:pt x="14219" y="6946"/>
                    <a:pt x="14719" y="7214"/>
                  </a:cubicBezTo>
                  <a:cubicBezTo>
                    <a:pt x="5018" y="10468"/>
                    <a:pt x="5008" y="29036"/>
                    <a:pt x="5008" y="29036"/>
                  </a:cubicBezTo>
                  <a:lnTo>
                    <a:pt x="1518" y="30715"/>
                  </a:lnTo>
                  <a:cubicBezTo>
                    <a:pt x="542" y="31184"/>
                    <a:pt x="1" y="32245"/>
                    <a:pt x="191" y="33309"/>
                  </a:cubicBezTo>
                  <a:lnTo>
                    <a:pt x="586" y="35523"/>
                  </a:lnTo>
                  <a:cubicBezTo>
                    <a:pt x="858" y="37042"/>
                    <a:pt x="2086" y="38218"/>
                    <a:pt x="3619" y="38401"/>
                  </a:cubicBezTo>
                  <a:cubicBezTo>
                    <a:pt x="6612" y="38760"/>
                    <a:pt x="9736" y="38902"/>
                    <a:pt x="12801" y="38902"/>
                  </a:cubicBezTo>
                  <a:cubicBezTo>
                    <a:pt x="13857" y="38902"/>
                    <a:pt x="14906" y="38885"/>
                    <a:pt x="15941" y="38855"/>
                  </a:cubicBezTo>
                  <a:lnTo>
                    <a:pt x="15941" y="38855"/>
                  </a:lnTo>
                  <a:cubicBezTo>
                    <a:pt x="15730" y="39336"/>
                    <a:pt x="15639" y="39861"/>
                    <a:pt x="15676" y="40384"/>
                  </a:cubicBezTo>
                  <a:cubicBezTo>
                    <a:pt x="15794" y="42104"/>
                    <a:pt x="17227" y="43420"/>
                    <a:pt x="18925" y="43420"/>
                  </a:cubicBezTo>
                  <a:cubicBezTo>
                    <a:pt x="19000" y="43420"/>
                    <a:pt x="19076" y="43417"/>
                    <a:pt x="19153" y="43412"/>
                  </a:cubicBezTo>
                  <a:cubicBezTo>
                    <a:pt x="20949" y="43287"/>
                    <a:pt x="22303" y="41731"/>
                    <a:pt x="22179" y="39935"/>
                  </a:cubicBezTo>
                  <a:cubicBezTo>
                    <a:pt x="22147" y="39445"/>
                    <a:pt x="22003" y="38969"/>
                    <a:pt x="21760" y="38543"/>
                  </a:cubicBezTo>
                  <a:cubicBezTo>
                    <a:pt x="26028" y="38218"/>
                    <a:pt x="29694" y="37737"/>
                    <a:pt x="32053" y="37384"/>
                  </a:cubicBezTo>
                  <a:cubicBezTo>
                    <a:pt x="33691" y="37139"/>
                    <a:pt x="34937" y="35787"/>
                    <a:pt x="35046" y="34135"/>
                  </a:cubicBezTo>
                  <a:cubicBezTo>
                    <a:pt x="35126" y="32950"/>
                    <a:pt x="35216" y="31613"/>
                    <a:pt x="35282" y="30608"/>
                  </a:cubicBezTo>
                  <a:cubicBezTo>
                    <a:pt x="35346" y="29661"/>
                    <a:pt x="34847" y="28766"/>
                    <a:pt x="34009" y="28321"/>
                  </a:cubicBezTo>
                  <a:lnTo>
                    <a:pt x="31094" y="26773"/>
                  </a:lnTo>
                  <a:cubicBezTo>
                    <a:pt x="31094" y="26773"/>
                    <a:pt x="28689" y="8892"/>
                    <a:pt x="19361" y="6913"/>
                  </a:cubicBezTo>
                  <a:cubicBezTo>
                    <a:pt x="19374" y="6906"/>
                    <a:pt x="19386" y="6899"/>
                    <a:pt x="19398" y="6891"/>
                  </a:cubicBezTo>
                  <a:cubicBezTo>
                    <a:pt x="19807" y="6621"/>
                    <a:pt x="19339" y="5545"/>
                    <a:pt x="18449" y="4875"/>
                  </a:cubicBezTo>
                  <a:cubicBezTo>
                    <a:pt x="19576" y="3606"/>
                    <a:pt x="20143" y="1474"/>
                    <a:pt x="19581" y="679"/>
                  </a:cubicBezTo>
                  <a:cubicBezTo>
                    <a:pt x="19249" y="210"/>
                    <a:pt x="18268" y="1"/>
                    <a:pt x="17209" y="1"/>
                  </a:cubicBezTo>
                  <a:close/>
                </a:path>
              </a:pathLst>
            </a:custGeom>
            <a:solidFill>
              <a:srgbClr val="FFFFFF"/>
            </a:solidFill>
            <a:ln w="762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49" name="Google Shape;7349;p65"/>
            <p:cNvGrpSpPr/>
            <p:nvPr/>
          </p:nvGrpSpPr>
          <p:grpSpPr>
            <a:xfrm>
              <a:off x="1690100" y="1781313"/>
              <a:ext cx="883650" cy="1085500"/>
              <a:chOff x="1225975" y="1797650"/>
              <a:chExt cx="883650" cy="1085500"/>
            </a:xfrm>
          </p:grpSpPr>
          <p:sp>
            <p:nvSpPr>
              <p:cNvPr id="7350" name="Google Shape;7350;p65"/>
              <p:cNvSpPr/>
              <p:nvPr/>
            </p:nvSpPr>
            <p:spPr>
              <a:xfrm>
                <a:off x="1614750" y="2720125"/>
                <a:ext cx="168850" cy="163025"/>
              </a:xfrm>
              <a:custGeom>
                <a:avLst/>
                <a:gdLst/>
                <a:ahLst/>
                <a:cxnLst/>
                <a:rect l="l" t="t" r="r" b="b"/>
                <a:pathLst>
                  <a:path w="6754" h="6521" extrusionOk="0">
                    <a:moveTo>
                      <a:pt x="3380" y="0"/>
                    </a:moveTo>
                    <a:cubicBezTo>
                      <a:pt x="3304" y="0"/>
                      <a:pt x="3228" y="3"/>
                      <a:pt x="3152" y="8"/>
                    </a:cubicBezTo>
                    <a:cubicBezTo>
                      <a:pt x="1356" y="132"/>
                      <a:pt x="0" y="1690"/>
                      <a:pt x="125" y="3486"/>
                    </a:cubicBezTo>
                    <a:cubicBezTo>
                      <a:pt x="244" y="5205"/>
                      <a:pt x="1676" y="6520"/>
                      <a:pt x="3373" y="6520"/>
                    </a:cubicBezTo>
                    <a:cubicBezTo>
                      <a:pt x="3449" y="6520"/>
                      <a:pt x="3525" y="6517"/>
                      <a:pt x="3601" y="6512"/>
                    </a:cubicBezTo>
                    <a:cubicBezTo>
                      <a:pt x="5397" y="6388"/>
                      <a:pt x="6753" y="4832"/>
                      <a:pt x="6629" y="3036"/>
                    </a:cubicBezTo>
                    <a:cubicBezTo>
                      <a:pt x="6510" y="1317"/>
                      <a:pt x="5078" y="0"/>
                      <a:pt x="3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1" name="Google Shape;7351;p65"/>
              <p:cNvSpPr/>
              <p:nvPr/>
            </p:nvSpPr>
            <p:spPr>
              <a:xfrm>
                <a:off x="1225975" y="1966050"/>
                <a:ext cx="883650" cy="804150"/>
              </a:xfrm>
              <a:custGeom>
                <a:avLst/>
                <a:gdLst/>
                <a:ahLst/>
                <a:cxnLst/>
                <a:rect l="l" t="t" r="r" b="b"/>
                <a:pathLst>
                  <a:path w="35346" h="32166" extrusionOk="0">
                    <a:moveTo>
                      <a:pt x="17650" y="0"/>
                    </a:moveTo>
                    <a:cubicBezTo>
                      <a:pt x="17370" y="0"/>
                      <a:pt x="17085" y="14"/>
                      <a:pt x="16794" y="42"/>
                    </a:cubicBezTo>
                    <a:cubicBezTo>
                      <a:pt x="5020" y="1171"/>
                      <a:pt x="5007" y="22300"/>
                      <a:pt x="5007" y="22300"/>
                    </a:cubicBezTo>
                    <a:lnTo>
                      <a:pt x="1517" y="23979"/>
                    </a:lnTo>
                    <a:cubicBezTo>
                      <a:pt x="543" y="24448"/>
                      <a:pt x="0" y="25509"/>
                      <a:pt x="190" y="26573"/>
                    </a:cubicBezTo>
                    <a:lnTo>
                      <a:pt x="585" y="28786"/>
                    </a:lnTo>
                    <a:cubicBezTo>
                      <a:pt x="858" y="30306"/>
                      <a:pt x="2086" y="31481"/>
                      <a:pt x="3618" y="31665"/>
                    </a:cubicBezTo>
                    <a:cubicBezTo>
                      <a:pt x="6610" y="32024"/>
                      <a:pt x="9731" y="32166"/>
                      <a:pt x="12794" y="32166"/>
                    </a:cubicBezTo>
                    <a:cubicBezTo>
                      <a:pt x="20663" y="32166"/>
                      <a:pt x="28147" y="31231"/>
                      <a:pt x="32052" y="30648"/>
                    </a:cubicBezTo>
                    <a:cubicBezTo>
                      <a:pt x="33690" y="30402"/>
                      <a:pt x="34935" y="29050"/>
                      <a:pt x="35046" y="27398"/>
                    </a:cubicBezTo>
                    <a:cubicBezTo>
                      <a:pt x="35125" y="26213"/>
                      <a:pt x="35214" y="24876"/>
                      <a:pt x="35282" y="23872"/>
                    </a:cubicBezTo>
                    <a:cubicBezTo>
                      <a:pt x="35346" y="22924"/>
                      <a:pt x="34846" y="22030"/>
                      <a:pt x="34009" y="21584"/>
                    </a:cubicBezTo>
                    <a:lnTo>
                      <a:pt x="31093" y="20036"/>
                    </a:lnTo>
                    <a:cubicBezTo>
                      <a:pt x="31093" y="20036"/>
                      <a:pt x="28398" y="0"/>
                      <a:pt x="176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2" name="Google Shape;7352;p65"/>
              <p:cNvSpPr/>
              <p:nvPr/>
            </p:nvSpPr>
            <p:spPr>
              <a:xfrm>
                <a:off x="1563400" y="1797650"/>
                <a:ext cx="171900" cy="146550"/>
              </a:xfrm>
              <a:custGeom>
                <a:avLst/>
                <a:gdLst/>
                <a:ahLst/>
                <a:cxnLst/>
                <a:rect l="l" t="t" r="r" b="b"/>
                <a:pathLst>
                  <a:path w="6876" h="5862" extrusionOk="0">
                    <a:moveTo>
                      <a:pt x="3713" y="0"/>
                    </a:moveTo>
                    <a:cubicBezTo>
                      <a:pt x="2244" y="0"/>
                      <a:pt x="627" y="403"/>
                      <a:pt x="392" y="1072"/>
                    </a:cubicBezTo>
                    <a:cubicBezTo>
                      <a:pt x="1" y="2184"/>
                      <a:pt x="1100" y="5861"/>
                      <a:pt x="3109" y="5861"/>
                    </a:cubicBezTo>
                    <a:cubicBezTo>
                      <a:pt x="3180" y="5861"/>
                      <a:pt x="3253" y="5857"/>
                      <a:pt x="3326" y="5847"/>
                    </a:cubicBezTo>
                    <a:cubicBezTo>
                      <a:pt x="5426" y="5574"/>
                      <a:pt x="6876" y="1797"/>
                      <a:pt x="6083" y="678"/>
                    </a:cubicBezTo>
                    <a:cubicBezTo>
                      <a:pt x="5751" y="209"/>
                      <a:pt x="4771" y="0"/>
                      <a:pt x="37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3" name="Google Shape;7353;p65"/>
              <p:cNvSpPr/>
              <p:nvPr/>
            </p:nvSpPr>
            <p:spPr>
              <a:xfrm>
                <a:off x="1574325" y="1905700"/>
                <a:ext cx="151725" cy="76925"/>
              </a:xfrm>
              <a:custGeom>
                <a:avLst/>
                <a:gdLst/>
                <a:ahLst/>
                <a:cxnLst/>
                <a:rect l="l" t="t" r="r" b="b"/>
                <a:pathLst>
                  <a:path w="6069" h="3077" extrusionOk="0">
                    <a:moveTo>
                      <a:pt x="2984" y="1"/>
                    </a:moveTo>
                    <a:cubicBezTo>
                      <a:pt x="2935" y="1"/>
                      <a:pt x="2885" y="2"/>
                      <a:pt x="2835" y="6"/>
                    </a:cubicBezTo>
                    <a:cubicBezTo>
                      <a:pt x="993" y="133"/>
                      <a:pt x="0" y="2472"/>
                      <a:pt x="785" y="2893"/>
                    </a:cubicBezTo>
                    <a:cubicBezTo>
                      <a:pt x="1027" y="3022"/>
                      <a:pt x="1544" y="3076"/>
                      <a:pt x="2152" y="3076"/>
                    </a:cubicBezTo>
                    <a:cubicBezTo>
                      <a:pt x="3405" y="3076"/>
                      <a:pt x="5044" y="2846"/>
                      <a:pt x="5463" y="2568"/>
                    </a:cubicBezTo>
                    <a:cubicBezTo>
                      <a:pt x="6069" y="2167"/>
                      <a:pt x="4752" y="1"/>
                      <a:pt x="29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4" name="Google Shape;7354;p65"/>
              <p:cNvSpPr/>
              <p:nvPr/>
            </p:nvSpPr>
            <p:spPr>
              <a:xfrm>
                <a:off x="1268100" y="2548775"/>
                <a:ext cx="797450" cy="93975"/>
              </a:xfrm>
              <a:custGeom>
                <a:avLst/>
                <a:gdLst/>
                <a:ahLst/>
                <a:cxnLst/>
                <a:rect l="l" t="t" r="r" b="b"/>
                <a:pathLst>
                  <a:path w="31898" h="3759" fill="none" extrusionOk="0">
                    <a:moveTo>
                      <a:pt x="1" y="2206"/>
                    </a:moveTo>
                    <a:cubicBezTo>
                      <a:pt x="16879" y="3758"/>
                      <a:pt x="31898" y="0"/>
                      <a:pt x="31898"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55" name="Google Shape;7355;p65"/>
              <p:cNvSpPr/>
              <p:nvPr/>
            </p:nvSpPr>
            <p:spPr>
              <a:xfrm>
                <a:off x="1382700" y="2479425"/>
                <a:ext cx="591925" cy="70275"/>
              </a:xfrm>
              <a:custGeom>
                <a:avLst/>
                <a:gdLst/>
                <a:ahLst/>
                <a:cxnLst/>
                <a:rect l="l" t="t" r="r" b="b"/>
                <a:pathLst>
                  <a:path w="23677" h="2811" fill="none" extrusionOk="0">
                    <a:moveTo>
                      <a:pt x="1" y="2060"/>
                    </a:moveTo>
                    <a:cubicBezTo>
                      <a:pt x="10737" y="2810"/>
                      <a:pt x="23676" y="1"/>
                      <a:pt x="23676"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356" name="Google Shape;7356;p65"/>
          <p:cNvGrpSpPr/>
          <p:nvPr/>
        </p:nvGrpSpPr>
        <p:grpSpPr>
          <a:xfrm rot="1398235">
            <a:off x="6526084" y="1192459"/>
            <a:ext cx="1285698" cy="434716"/>
            <a:chOff x="5933763" y="1319163"/>
            <a:chExt cx="1285725" cy="434725"/>
          </a:xfrm>
        </p:grpSpPr>
        <p:sp>
          <p:nvSpPr>
            <p:cNvPr id="7357" name="Google Shape;7357;p65"/>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358" name="Google Shape;7358;p65"/>
            <p:cNvGrpSpPr/>
            <p:nvPr/>
          </p:nvGrpSpPr>
          <p:grpSpPr>
            <a:xfrm>
              <a:off x="5933788" y="1319163"/>
              <a:ext cx="1285675" cy="434725"/>
              <a:chOff x="3850775" y="1272350"/>
              <a:chExt cx="1285675" cy="434725"/>
            </a:xfrm>
          </p:grpSpPr>
          <p:sp>
            <p:nvSpPr>
              <p:cNvPr id="7359" name="Google Shape;7359;p65"/>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0" name="Google Shape;7360;p65"/>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1" name="Google Shape;7361;p65"/>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2" name="Google Shape;7362;p65"/>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3" name="Google Shape;7363;p65"/>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4" name="Google Shape;7364;p65"/>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5" name="Google Shape;7365;p65"/>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6" name="Google Shape;7366;p65"/>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7" name="Google Shape;7367;p65"/>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8" name="Google Shape;7368;p65"/>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69" name="Google Shape;7369;p65"/>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0" name="Google Shape;7370;p65"/>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1" name="Google Shape;7371;p65"/>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2" name="Google Shape;7372;p65"/>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3" name="Google Shape;7373;p65"/>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4" name="Google Shape;7374;p65"/>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5" name="Google Shape;7375;p65"/>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6" name="Google Shape;7376;p65"/>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7" name="Google Shape;7377;p65"/>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8" name="Google Shape;7378;p65"/>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79" name="Google Shape;7379;p65"/>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0" name="Google Shape;7380;p65"/>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1" name="Google Shape;7381;p65"/>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2" name="Google Shape;7382;p65"/>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3" name="Google Shape;7383;p65"/>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4" name="Google Shape;7384;p65"/>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5" name="Google Shape;7385;p65"/>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6" name="Google Shape;7386;p65"/>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7" name="Google Shape;7387;p65"/>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8" name="Google Shape;7388;p65"/>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89" name="Google Shape;7389;p65"/>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0" name="Google Shape;7390;p65"/>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1" name="Google Shape;7391;p65"/>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2" name="Google Shape;7392;p65"/>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3" name="Google Shape;7393;p65"/>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4" name="Google Shape;7394;p65"/>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5" name="Google Shape;7395;p65"/>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6" name="Google Shape;7396;p65"/>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7" name="Google Shape;7397;p65"/>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8" name="Google Shape;7398;p65"/>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399" name="Google Shape;7399;p65"/>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0" name="Google Shape;7400;p65"/>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1" name="Google Shape;7401;p65"/>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2" name="Google Shape;7402;p65"/>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403" name="Google Shape;7403;p65"/>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7553" name="Shape 7553"/>
        <p:cNvGrpSpPr/>
        <p:nvPr/>
      </p:nvGrpSpPr>
      <p:grpSpPr>
        <a:xfrm>
          <a:off x="0" y="0"/>
          <a:ext cx="0" cy="0"/>
          <a:chOff x="0" y="0"/>
          <a:chExt cx="0" cy="0"/>
        </a:xfrm>
      </p:grpSpPr>
      <p:sp>
        <p:nvSpPr>
          <p:cNvPr id="7554" name="Google Shape;7554;p67"/>
          <p:cNvSpPr txBox="1"/>
          <p:nvPr>
            <p:ph type="subTitle" idx="1"/>
          </p:nvPr>
        </p:nvSpPr>
        <p:spPr>
          <a:xfrm>
            <a:off x="855313" y="385777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It’s the closest planet to the Sun and the smallest one in the Solar System</a:t>
            </a:r>
            <a:endParaRPr lang="en-GB"/>
          </a:p>
        </p:txBody>
      </p:sp>
      <p:sp>
        <p:nvSpPr>
          <p:cNvPr id="7555" name="Google Shape;7555;p67"/>
          <p:cNvSpPr txBox="1"/>
          <p:nvPr>
            <p:ph type="subTitle" idx="2"/>
          </p:nvPr>
        </p:nvSpPr>
        <p:spPr>
          <a:xfrm>
            <a:off x="855313" y="35019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Mercury</a:t>
            </a:r>
            <a:endParaRPr lang="en-GB"/>
          </a:p>
        </p:txBody>
      </p:sp>
      <p:sp>
        <p:nvSpPr>
          <p:cNvPr id="7556" name="Google Shape;7556;p67"/>
          <p:cNvSpPr txBox="1"/>
          <p:nvPr>
            <p:ph type="subTitle" idx="4"/>
          </p:nvPr>
        </p:nvSpPr>
        <p:spPr>
          <a:xfrm>
            <a:off x="3485400" y="385777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Venus has a beautiful name and is the second planet from the Sun</a:t>
            </a:r>
            <a:endParaRPr lang="en-GB"/>
          </a:p>
        </p:txBody>
      </p:sp>
      <p:sp>
        <p:nvSpPr>
          <p:cNvPr id="7557" name="Google Shape;7557;p67"/>
          <p:cNvSpPr txBox="1"/>
          <p:nvPr>
            <p:ph type="subTitle" idx="5"/>
          </p:nvPr>
        </p:nvSpPr>
        <p:spPr>
          <a:xfrm>
            <a:off x="3485400" y="35019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Venus</a:t>
            </a:r>
            <a:endParaRPr lang="en-GB"/>
          </a:p>
        </p:txBody>
      </p:sp>
      <p:sp>
        <p:nvSpPr>
          <p:cNvPr id="7558" name="Google Shape;7558;p67"/>
          <p:cNvSpPr txBox="1"/>
          <p:nvPr>
            <p:ph type="subTitle" idx="7"/>
          </p:nvPr>
        </p:nvSpPr>
        <p:spPr>
          <a:xfrm>
            <a:off x="6115475" y="3857775"/>
            <a:ext cx="2173200" cy="75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Despite being red, Mars is actually a cold place. It’s full of iron oxide dust</a:t>
            </a:r>
            <a:endParaRPr lang="en-GB"/>
          </a:p>
        </p:txBody>
      </p:sp>
      <p:sp>
        <p:nvSpPr>
          <p:cNvPr id="7559" name="Google Shape;7559;p67"/>
          <p:cNvSpPr txBox="1"/>
          <p:nvPr>
            <p:ph type="subTitle" idx="8"/>
          </p:nvPr>
        </p:nvSpPr>
        <p:spPr>
          <a:xfrm>
            <a:off x="6115475" y="3501900"/>
            <a:ext cx="2173200" cy="440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Mars</a:t>
            </a:r>
            <a:endParaRPr lang="en-GB"/>
          </a:p>
        </p:txBody>
      </p:sp>
      <p:sp>
        <p:nvSpPr>
          <p:cNvPr id="7560" name="Google Shape;7560;p67"/>
          <p:cNvSpPr txBox="1"/>
          <p:nvPr>
            <p:ph type="title" idx="9"/>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L</a:t>
            </a:r>
            <a:r>
              <a:rPr lang="en-GB"/>
              <a:t>et’s use some percentages</a:t>
            </a:r>
            <a:endParaRPr lang="en-GB"/>
          </a:p>
        </p:txBody>
      </p:sp>
      <p:sp>
        <p:nvSpPr>
          <p:cNvPr id="7561" name="Google Shape;7561;p67"/>
          <p:cNvSpPr txBox="1"/>
          <p:nvPr>
            <p:ph type="title" idx="3"/>
          </p:nvPr>
        </p:nvSpPr>
        <p:spPr>
          <a:xfrm>
            <a:off x="3954450" y="2857988"/>
            <a:ext cx="12351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50%</a:t>
            </a:r>
            <a:endParaRPr lang="en-GB"/>
          </a:p>
        </p:txBody>
      </p:sp>
      <p:sp>
        <p:nvSpPr>
          <p:cNvPr id="7562" name="Google Shape;7562;p67"/>
          <p:cNvSpPr txBox="1"/>
          <p:nvPr>
            <p:ph type="title" idx="6"/>
          </p:nvPr>
        </p:nvSpPr>
        <p:spPr>
          <a:xfrm>
            <a:off x="6584825" y="2857988"/>
            <a:ext cx="1234500" cy="48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75%</a:t>
            </a:r>
            <a:endParaRPr lang="en-GB"/>
          </a:p>
        </p:txBody>
      </p:sp>
      <p:sp>
        <p:nvSpPr>
          <p:cNvPr id="7563" name="Google Shape;7563;p67"/>
          <p:cNvSpPr txBox="1"/>
          <p:nvPr>
            <p:ph type="title"/>
          </p:nvPr>
        </p:nvSpPr>
        <p:spPr>
          <a:xfrm>
            <a:off x="1324663" y="2857688"/>
            <a:ext cx="1234500" cy="485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t>25%</a:t>
            </a:r>
            <a:endParaRPr lang="en-GB"/>
          </a:p>
        </p:txBody>
      </p:sp>
      <p:sp>
        <p:nvSpPr>
          <p:cNvPr id="7564" name="Google Shape;7564;p67"/>
          <p:cNvSpPr/>
          <p:nvPr/>
        </p:nvSpPr>
        <p:spPr>
          <a:xfrm>
            <a:off x="1424863" y="1575850"/>
            <a:ext cx="1034100" cy="1034100"/>
          </a:xfrm>
          <a:prstGeom prst="ellipse">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5" name="Google Shape;7565;p67"/>
          <p:cNvSpPr/>
          <p:nvPr/>
        </p:nvSpPr>
        <p:spPr>
          <a:xfrm>
            <a:off x="1233763" y="1384750"/>
            <a:ext cx="1416300" cy="1416300"/>
          </a:xfrm>
          <a:prstGeom prst="pie">
            <a:avLst>
              <a:gd name="adj1" fmla="val 16253300"/>
              <a:gd name="adj2" fmla="val 6637"/>
            </a:avLst>
          </a:prstGeom>
          <a:solidFill>
            <a:schemeClr val="lt2"/>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6" name="Google Shape;7566;p67"/>
          <p:cNvSpPr/>
          <p:nvPr/>
        </p:nvSpPr>
        <p:spPr>
          <a:xfrm>
            <a:off x="4054950" y="1575850"/>
            <a:ext cx="1034100" cy="1034100"/>
          </a:xfrm>
          <a:prstGeom prst="ellipse">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7" name="Google Shape;7567;p67"/>
          <p:cNvSpPr/>
          <p:nvPr/>
        </p:nvSpPr>
        <p:spPr>
          <a:xfrm>
            <a:off x="3863850" y="1384750"/>
            <a:ext cx="1416300" cy="1416300"/>
          </a:xfrm>
          <a:prstGeom prst="pie">
            <a:avLst>
              <a:gd name="adj1" fmla="val 16253300"/>
              <a:gd name="adj2" fmla="val 5432412"/>
            </a:avLst>
          </a:prstGeom>
          <a:solidFill>
            <a:schemeClr val="lt2"/>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8" name="Google Shape;7568;p67"/>
          <p:cNvSpPr/>
          <p:nvPr/>
        </p:nvSpPr>
        <p:spPr>
          <a:xfrm>
            <a:off x="6685025" y="1575850"/>
            <a:ext cx="1034100" cy="1034100"/>
          </a:xfrm>
          <a:prstGeom prst="ellipse">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69" name="Google Shape;7569;p67"/>
          <p:cNvSpPr/>
          <p:nvPr/>
        </p:nvSpPr>
        <p:spPr>
          <a:xfrm>
            <a:off x="6493925" y="1384750"/>
            <a:ext cx="1416300" cy="1416300"/>
          </a:xfrm>
          <a:prstGeom prst="pie">
            <a:avLst>
              <a:gd name="adj1" fmla="val 16253300"/>
              <a:gd name="adj2" fmla="val 6637"/>
            </a:avLst>
          </a:prstGeom>
          <a:solidFill>
            <a:schemeClr val="lt2"/>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0" name="Google Shape;7570;p67"/>
          <p:cNvSpPr/>
          <p:nvPr/>
        </p:nvSpPr>
        <p:spPr>
          <a:xfrm>
            <a:off x="229972" y="4520698"/>
            <a:ext cx="256820" cy="166604"/>
          </a:xfrm>
          <a:custGeom>
            <a:avLst/>
            <a:gdLst/>
            <a:ahLst/>
            <a:cxnLst/>
            <a:rect l="l" t="t" r="r" b="b"/>
            <a:pathLst>
              <a:path w="21988" h="14264" extrusionOk="0">
                <a:moveTo>
                  <a:pt x="10406" y="2533"/>
                </a:moveTo>
                <a:cubicBezTo>
                  <a:pt x="10633" y="2533"/>
                  <a:pt x="10857" y="2665"/>
                  <a:pt x="11053" y="2989"/>
                </a:cubicBezTo>
                <a:cubicBezTo>
                  <a:pt x="11757" y="4151"/>
                  <a:pt x="11219" y="6481"/>
                  <a:pt x="10987" y="7712"/>
                </a:cubicBezTo>
                <a:cubicBezTo>
                  <a:pt x="10811" y="8644"/>
                  <a:pt x="10623" y="9667"/>
                  <a:pt x="10286" y="10594"/>
                </a:cubicBezTo>
                <a:cubicBezTo>
                  <a:pt x="9867" y="9330"/>
                  <a:pt x="9509" y="8038"/>
                  <a:pt x="9190" y="6750"/>
                </a:cubicBezTo>
                <a:cubicBezTo>
                  <a:pt x="9019" y="6063"/>
                  <a:pt x="8807" y="5361"/>
                  <a:pt x="8862" y="4646"/>
                </a:cubicBezTo>
                <a:cubicBezTo>
                  <a:pt x="8923" y="3859"/>
                  <a:pt x="9685" y="2533"/>
                  <a:pt x="10406" y="2533"/>
                </a:cubicBezTo>
                <a:close/>
                <a:moveTo>
                  <a:pt x="3267" y="4770"/>
                </a:moveTo>
                <a:cubicBezTo>
                  <a:pt x="3863" y="4770"/>
                  <a:pt x="4918" y="6191"/>
                  <a:pt x="5164" y="6528"/>
                </a:cubicBezTo>
                <a:cubicBezTo>
                  <a:pt x="6142" y="7869"/>
                  <a:pt x="6995" y="9296"/>
                  <a:pt x="7717" y="10791"/>
                </a:cubicBezTo>
                <a:cubicBezTo>
                  <a:pt x="6692" y="10050"/>
                  <a:pt x="5698" y="9125"/>
                  <a:pt x="5113" y="8557"/>
                </a:cubicBezTo>
                <a:cubicBezTo>
                  <a:pt x="4452" y="7915"/>
                  <a:pt x="2682" y="6255"/>
                  <a:pt x="2891" y="5211"/>
                </a:cubicBezTo>
                <a:cubicBezTo>
                  <a:pt x="2953" y="4895"/>
                  <a:pt x="3090" y="4770"/>
                  <a:pt x="3267" y="4770"/>
                </a:cubicBezTo>
                <a:close/>
                <a:moveTo>
                  <a:pt x="17421" y="4989"/>
                </a:moveTo>
                <a:cubicBezTo>
                  <a:pt x="17482" y="4989"/>
                  <a:pt x="17539" y="5001"/>
                  <a:pt x="17592" y="5026"/>
                </a:cubicBezTo>
                <a:cubicBezTo>
                  <a:pt x="18225" y="6555"/>
                  <a:pt x="15342" y="9372"/>
                  <a:pt x="12845" y="10896"/>
                </a:cubicBezTo>
                <a:cubicBezTo>
                  <a:pt x="13223" y="10141"/>
                  <a:pt x="13604" y="9390"/>
                  <a:pt x="14042" y="8664"/>
                </a:cubicBezTo>
                <a:cubicBezTo>
                  <a:pt x="14269" y="8288"/>
                  <a:pt x="16411" y="4989"/>
                  <a:pt x="17421" y="4989"/>
                </a:cubicBezTo>
                <a:close/>
                <a:moveTo>
                  <a:pt x="10386" y="0"/>
                </a:moveTo>
                <a:cubicBezTo>
                  <a:pt x="8383" y="0"/>
                  <a:pt x="6827" y="2272"/>
                  <a:pt x="6547" y="4275"/>
                </a:cubicBezTo>
                <a:cubicBezTo>
                  <a:pt x="5980" y="3654"/>
                  <a:pt x="5366" y="3128"/>
                  <a:pt x="4699" y="2758"/>
                </a:cubicBezTo>
                <a:cubicBezTo>
                  <a:pt x="4269" y="2519"/>
                  <a:pt x="3776" y="2403"/>
                  <a:pt x="3283" y="2403"/>
                </a:cubicBezTo>
                <a:cubicBezTo>
                  <a:pt x="2156" y="2403"/>
                  <a:pt x="1025" y="3007"/>
                  <a:pt x="626" y="4123"/>
                </a:cubicBezTo>
                <a:cubicBezTo>
                  <a:pt x="1" y="5870"/>
                  <a:pt x="1424" y="7941"/>
                  <a:pt x="2479" y="9195"/>
                </a:cubicBezTo>
                <a:cubicBezTo>
                  <a:pt x="3865" y="10841"/>
                  <a:pt x="5676" y="12219"/>
                  <a:pt x="7534" y="13294"/>
                </a:cubicBezTo>
                <a:cubicBezTo>
                  <a:pt x="8464" y="13833"/>
                  <a:pt x="9264" y="14264"/>
                  <a:pt x="10223" y="14264"/>
                </a:cubicBezTo>
                <a:cubicBezTo>
                  <a:pt x="10506" y="14264"/>
                  <a:pt x="10803" y="14226"/>
                  <a:pt x="11122" y="14142"/>
                </a:cubicBezTo>
                <a:cubicBezTo>
                  <a:pt x="14509" y="13252"/>
                  <a:pt x="21987" y="8017"/>
                  <a:pt x="19647" y="3849"/>
                </a:cubicBezTo>
                <a:cubicBezTo>
                  <a:pt x="19591" y="3703"/>
                  <a:pt x="19498" y="3559"/>
                  <a:pt x="19360" y="3425"/>
                </a:cubicBezTo>
                <a:cubicBezTo>
                  <a:pt x="18837" y="2917"/>
                  <a:pt x="18257" y="2711"/>
                  <a:pt x="17664" y="2711"/>
                </a:cubicBezTo>
                <a:cubicBezTo>
                  <a:pt x="16167" y="2711"/>
                  <a:pt x="14587" y="4026"/>
                  <a:pt x="13648" y="5129"/>
                </a:cubicBezTo>
                <a:cubicBezTo>
                  <a:pt x="13714" y="3347"/>
                  <a:pt x="13453" y="1299"/>
                  <a:pt x="11859" y="409"/>
                </a:cubicBezTo>
                <a:cubicBezTo>
                  <a:pt x="11351" y="126"/>
                  <a:pt x="10856" y="0"/>
                  <a:pt x="10386" y="0"/>
                </a:cubicBezTo>
                <a:close/>
              </a:path>
            </a:pathLst>
          </a:custGeom>
          <a:solidFill>
            <a:schemeClr val="dk2"/>
          </a:solidFill>
          <a:ln w="350"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571" name="Google Shape;7571;p67"/>
          <p:cNvGrpSpPr/>
          <p:nvPr/>
        </p:nvGrpSpPr>
        <p:grpSpPr>
          <a:xfrm>
            <a:off x="8288681" y="3015425"/>
            <a:ext cx="548785" cy="486487"/>
            <a:chOff x="1564481" y="594138"/>
            <a:chExt cx="510925" cy="452925"/>
          </a:xfrm>
        </p:grpSpPr>
        <p:sp>
          <p:nvSpPr>
            <p:cNvPr id="7572" name="Google Shape;7572;p67"/>
            <p:cNvSpPr/>
            <p:nvPr/>
          </p:nvSpPr>
          <p:spPr>
            <a:xfrm>
              <a:off x="1573006" y="594138"/>
              <a:ext cx="493875" cy="452925"/>
            </a:xfrm>
            <a:custGeom>
              <a:avLst/>
              <a:gdLst/>
              <a:ahLst/>
              <a:cxnLst/>
              <a:rect l="l" t="t" r="r" b="b"/>
              <a:pathLst>
                <a:path w="19755" h="18117" extrusionOk="0">
                  <a:moveTo>
                    <a:pt x="14875" y="1"/>
                  </a:moveTo>
                  <a:lnTo>
                    <a:pt x="4051" y="8084"/>
                  </a:lnTo>
                  <a:lnTo>
                    <a:pt x="3320" y="12235"/>
                  </a:lnTo>
                  <a:lnTo>
                    <a:pt x="1609" y="13798"/>
                  </a:lnTo>
                  <a:cubicBezTo>
                    <a:pt x="1609" y="13798"/>
                    <a:pt x="1671" y="13914"/>
                    <a:pt x="1805" y="14114"/>
                  </a:cubicBezTo>
                  <a:cubicBezTo>
                    <a:pt x="1259" y="14564"/>
                    <a:pt x="51" y="15586"/>
                    <a:pt x="29" y="15859"/>
                  </a:cubicBezTo>
                  <a:cubicBezTo>
                    <a:pt x="0" y="16212"/>
                    <a:pt x="2495" y="18109"/>
                    <a:pt x="2813" y="18116"/>
                  </a:cubicBezTo>
                  <a:cubicBezTo>
                    <a:pt x="2814" y="18116"/>
                    <a:pt x="2814" y="18116"/>
                    <a:pt x="2815" y="18116"/>
                  </a:cubicBezTo>
                  <a:cubicBezTo>
                    <a:pt x="3060" y="18116"/>
                    <a:pt x="3952" y="17248"/>
                    <a:pt x="4362" y="16834"/>
                  </a:cubicBezTo>
                  <a:cubicBezTo>
                    <a:pt x="4486" y="16934"/>
                    <a:pt x="4614" y="17034"/>
                    <a:pt x="4748" y="17133"/>
                  </a:cubicBezTo>
                  <a:lnTo>
                    <a:pt x="6189" y="15631"/>
                  </a:lnTo>
                  <a:lnTo>
                    <a:pt x="10549" y="15730"/>
                  </a:lnTo>
                  <a:lnTo>
                    <a:pt x="19608" y="5571"/>
                  </a:lnTo>
                  <a:cubicBezTo>
                    <a:pt x="19608" y="5571"/>
                    <a:pt x="19498" y="5419"/>
                    <a:pt x="19306" y="5165"/>
                  </a:cubicBezTo>
                  <a:cubicBezTo>
                    <a:pt x="19576" y="4679"/>
                    <a:pt x="19755" y="3686"/>
                    <a:pt x="18393" y="2084"/>
                  </a:cubicBezTo>
                  <a:cubicBezTo>
                    <a:pt x="17227" y="711"/>
                    <a:pt x="16288" y="417"/>
                    <a:pt x="15697" y="417"/>
                  </a:cubicBezTo>
                  <a:cubicBezTo>
                    <a:pt x="15562" y="417"/>
                    <a:pt x="15446" y="432"/>
                    <a:pt x="15349" y="454"/>
                  </a:cubicBezTo>
                  <a:cubicBezTo>
                    <a:pt x="15188" y="292"/>
                    <a:pt x="15029" y="141"/>
                    <a:pt x="14875"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573" name="Google Shape;7573;p67"/>
            <p:cNvGrpSpPr/>
            <p:nvPr/>
          </p:nvGrpSpPr>
          <p:grpSpPr>
            <a:xfrm>
              <a:off x="1564481" y="594150"/>
              <a:ext cx="510925" cy="452900"/>
              <a:chOff x="1386275" y="371600"/>
              <a:chExt cx="510925" cy="452900"/>
            </a:xfrm>
          </p:grpSpPr>
          <p:sp>
            <p:nvSpPr>
              <p:cNvPr id="7574" name="Google Shape;7574;p67"/>
              <p:cNvSpPr/>
              <p:nvPr/>
            </p:nvSpPr>
            <p:spPr>
              <a:xfrm>
                <a:off x="1386275" y="719075"/>
                <a:ext cx="114325" cy="105425"/>
              </a:xfrm>
              <a:custGeom>
                <a:avLst/>
                <a:gdLst/>
                <a:ahLst/>
                <a:cxnLst/>
                <a:rect l="l" t="t" r="r" b="b"/>
                <a:pathLst>
                  <a:path w="4573" h="4217" extrusionOk="0">
                    <a:moveTo>
                      <a:pt x="2070" y="1"/>
                    </a:moveTo>
                    <a:cubicBezTo>
                      <a:pt x="2070" y="1"/>
                      <a:pt x="58" y="1606"/>
                      <a:pt x="30" y="1959"/>
                    </a:cubicBezTo>
                    <a:cubicBezTo>
                      <a:pt x="1" y="2313"/>
                      <a:pt x="2495" y="4209"/>
                      <a:pt x="2813" y="4216"/>
                    </a:cubicBezTo>
                    <a:cubicBezTo>
                      <a:pt x="2814" y="4216"/>
                      <a:pt x="2815" y="4216"/>
                      <a:pt x="2816" y="4216"/>
                    </a:cubicBezTo>
                    <a:cubicBezTo>
                      <a:pt x="3137" y="4216"/>
                      <a:pt x="4572" y="2721"/>
                      <a:pt x="4572" y="2721"/>
                    </a:cubicBezTo>
                    <a:lnTo>
                      <a:pt x="20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5" name="Google Shape;7575;p67"/>
              <p:cNvSpPr/>
              <p:nvPr/>
            </p:nvSpPr>
            <p:spPr>
              <a:xfrm>
                <a:off x="1426500" y="573700"/>
                <a:ext cx="223525" cy="226225"/>
              </a:xfrm>
              <a:custGeom>
                <a:avLst/>
                <a:gdLst/>
                <a:ahLst/>
                <a:cxnLst/>
                <a:rect l="l" t="t" r="r" b="b"/>
                <a:pathLst>
                  <a:path w="8941" h="9049" extrusionOk="0">
                    <a:moveTo>
                      <a:pt x="2443" y="0"/>
                    </a:moveTo>
                    <a:lnTo>
                      <a:pt x="1711" y="4149"/>
                    </a:lnTo>
                    <a:lnTo>
                      <a:pt x="0" y="5713"/>
                    </a:lnTo>
                    <a:cubicBezTo>
                      <a:pt x="0" y="5713"/>
                      <a:pt x="915" y="7389"/>
                      <a:pt x="3139" y="9048"/>
                    </a:cubicBezTo>
                    <a:lnTo>
                      <a:pt x="4580" y="7546"/>
                    </a:lnTo>
                    <a:lnTo>
                      <a:pt x="8940" y="7645"/>
                    </a:lnTo>
                    <a:lnTo>
                      <a:pt x="8940" y="7645"/>
                    </a:lnTo>
                    <a:lnTo>
                      <a:pt x="244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6" name="Google Shape;7576;p67"/>
              <p:cNvSpPr/>
              <p:nvPr/>
            </p:nvSpPr>
            <p:spPr>
              <a:xfrm>
                <a:off x="1761425" y="382025"/>
                <a:ext cx="135775" cy="127625"/>
              </a:xfrm>
              <a:custGeom>
                <a:avLst/>
                <a:gdLst/>
                <a:ahLst/>
                <a:cxnLst/>
                <a:rect l="l" t="t" r="r" b="b"/>
                <a:pathLst>
                  <a:path w="5431" h="5105" extrusionOk="0">
                    <a:moveTo>
                      <a:pt x="693" y="1"/>
                    </a:moveTo>
                    <a:cubicBezTo>
                      <a:pt x="249" y="1"/>
                      <a:pt x="1" y="167"/>
                      <a:pt x="1" y="167"/>
                    </a:cubicBezTo>
                    <a:lnTo>
                      <a:pt x="4008" y="5105"/>
                    </a:lnTo>
                    <a:cubicBezTo>
                      <a:pt x="4008" y="5105"/>
                      <a:pt x="5431" y="4069"/>
                      <a:pt x="3389" y="1667"/>
                    </a:cubicBezTo>
                    <a:cubicBezTo>
                      <a:pt x="2223" y="295"/>
                      <a:pt x="1284"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7" name="Google Shape;7577;p67"/>
              <p:cNvSpPr/>
              <p:nvPr/>
            </p:nvSpPr>
            <p:spPr>
              <a:xfrm>
                <a:off x="1487550" y="371600"/>
                <a:ext cx="388950" cy="393225"/>
              </a:xfrm>
              <a:custGeom>
                <a:avLst/>
                <a:gdLst/>
                <a:ahLst/>
                <a:cxnLst/>
                <a:rect l="l" t="t" r="r" b="b"/>
                <a:pathLst>
                  <a:path w="15558" h="15729" extrusionOk="0">
                    <a:moveTo>
                      <a:pt x="10825" y="1"/>
                    </a:moveTo>
                    <a:lnTo>
                      <a:pt x="1" y="8084"/>
                    </a:lnTo>
                    <a:cubicBezTo>
                      <a:pt x="1155" y="10298"/>
                      <a:pt x="6498" y="15729"/>
                      <a:pt x="6498" y="15729"/>
                    </a:cubicBezTo>
                    <a:lnTo>
                      <a:pt x="15558" y="5571"/>
                    </a:lnTo>
                    <a:cubicBezTo>
                      <a:pt x="15558" y="5571"/>
                      <a:pt x="12795" y="1790"/>
                      <a:pt x="10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8" name="Google Shape;7578;p67"/>
              <p:cNvSpPr/>
              <p:nvPr/>
            </p:nvSpPr>
            <p:spPr>
              <a:xfrm>
                <a:off x="1502550" y="618325"/>
                <a:ext cx="106650" cy="121900"/>
              </a:xfrm>
              <a:custGeom>
                <a:avLst/>
                <a:gdLst/>
                <a:ahLst/>
                <a:cxnLst/>
                <a:rect l="l" t="t" r="r" b="b"/>
                <a:pathLst>
                  <a:path w="4266" h="4876" fill="none" extrusionOk="0">
                    <a:moveTo>
                      <a:pt x="4265" y="4876"/>
                    </a:moveTo>
                    <a:cubicBezTo>
                      <a:pt x="1739" y="2454"/>
                      <a:pt x="1" y="0"/>
                      <a:pt x="1"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79" name="Google Shape;7579;p67"/>
              <p:cNvSpPr/>
              <p:nvPr/>
            </p:nvSpPr>
            <p:spPr>
              <a:xfrm>
                <a:off x="1475025" y="687225"/>
                <a:ext cx="61950" cy="69350"/>
              </a:xfrm>
              <a:custGeom>
                <a:avLst/>
                <a:gdLst/>
                <a:ahLst/>
                <a:cxnLst/>
                <a:rect l="l" t="t" r="r" b="b"/>
                <a:pathLst>
                  <a:path w="2478" h="2774" fill="none" extrusionOk="0">
                    <a:moveTo>
                      <a:pt x="2478" y="2774"/>
                    </a:moveTo>
                    <a:cubicBezTo>
                      <a:pt x="1401" y="1751"/>
                      <a:pt x="0" y="1"/>
                      <a:pt x="0"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0" name="Google Shape;7580;p67"/>
              <p:cNvSpPr/>
              <p:nvPr/>
            </p:nvSpPr>
            <p:spPr>
              <a:xfrm>
                <a:off x="1535125" y="408800"/>
                <a:ext cx="213950" cy="162825"/>
              </a:xfrm>
              <a:custGeom>
                <a:avLst/>
                <a:gdLst/>
                <a:ahLst/>
                <a:cxnLst/>
                <a:rect l="l" t="t" r="r" b="b"/>
                <a:pathLst>
                  <a:path w="8558" h="6513" fill="none" extrusionOk="0">
                    <a:moveTo>
                      <a:pt x="1" y="6512"/>
                    </a:moveTo>
                    <a:lnTo>
                      <a:pt x="8558" y="0"/>
                    </a:ln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581" name="Google Shape;7581;p67"/>
          <p:cNvGrpSpPr/>
          <p:nvPr/>
        </p:nvGrpSpPr>
        <p:grpSpPr>
          <a:xfrm>
            <a:off x="252062" y="1243562"/>
            <a:ext cx="922330" cy="937099"/>
            <a:chOff x="5479800" y="2104913"/>
            <a:chExt cx="858700" cy="872450"/>
          </a:xfrm>
        </p:grpSpPr>
        <p:sp>
          <p:nvSpPr>
            <p:cNvPr id="7582" name="Google Shape;7582;p67"/>
            <p:cNvSpPr/>
            <p:nvPr/>
          </p:nvSpPr>
          <p:spPr>
            <a:xfrm>
              <a:off x="5480338" y="2104925"/>
              <a:ext cx="857625" cy="872425"/>
            </a:xfrm>
            <a:custGeom>
              <a:avLst/>
              <a:gdLst/>
              <a:ahLst/>
              <a:cxnLst/>
              <a:rect l="l" t="t" r="r" b="b"/>
              <a:pathLst>
                <a:path w="34305" h="34897" extrusionOk="0">
                  <a:moveTo>
                    <a:pt x="14357" y="3809"/>
                  </a:moveTo>
                  <a:lnTo>
                    <a:pt x="23530" y="5711"/>
                  </a:lnTo>
                  <a:cubicBezTo>
                    <a:pt x="23072" y="5855"/>
                    <a:pt x="22798" y="5971"/>
                    <a:pt x="22798" y="5971"/>
                  </a:cubicBezTo>
                  <a:cubicBezTo>
                    <a:pt x="23615" y="7489"/>
                    <a:pt x="24610" y="9082"/>
                    <a:pt x="25697" y="10609"/>
                  </a:cubicBezTo>
                  <a:cubicBezTo>
                    <a:pt x="25348" y="10819"/>
                    <a:pt x="24997" y="11026"/>
                    <a:pt x="24644" y="11229"/>
                  </a:cubicBezTo>
                  <a:cubicBezTo>
                    <a:pt x="23143" y="9215"/>
                    <a:pt x="20972" y="7765"/>
                    <a:pt x="18095" y="7302"/>
                  </a:cubicBezTo>
                  <a:cubicBezTo>
                    <a:pt x="17331" y="7180"/>
                    <a:pt x="16576" y="7120"/>
                    <a:pt x="15836" y="7120"/>
                  </a:cubicBezTo>
                  <a:cubicBezTo>
                    <a:pt x="13842" y="7120"/>
                    <a:pt x="11951" y="7554"/>
                    <a:pt x="10255" y="8360"/>
                  </a:cubicBezTo>
                  <a:cubicBezTo>
                    <a:pt x="10075" y="7858"/>
                    <a:pt x="9884" y="7360"/>
                    <a:pt x="9684" y="6866"/>
                  </a:cubicBezTo>
                  <a:cubicBezTo>
                    <a:pt x="11394" y="5982"/>
                    <a:pt x="13053" y="4988"/>
                    <a:pt x="14509" y="3980"/>
                  </a:cubicBezTo>
                  <a:cubicBezTo>
                    <a:pt x="14509" y="3980"/>
                    <a:pt x="14456" y="3917"/>
                    <a:pt x="14357" y="3809"/>
                  </a:cubicBezTo>
                  <a:close/>
                  <a:moveTo>
                    <a:pt x="13393" y="0"/>
                  </a:moveTo>
                  <a:cubicBezTo>
                    <a:pt x="13241" y="771"/>
                    <a:pt x="12844" y="1485"/>
                    <a:pt x="12292" y="2043"/>
                  </a:cubicBezTo>
                  <a:cubicBezTo>
                    <a:pt x="11229" y="1331"/>
                    <a:pt x="9863" y="694"/>
                    <a:pt x="8378" y="694"/>
                  </a:cubicBezTo>
                  <a:cubicBezTo>
                    <a:pt x="7833" y="694"/>
                    <a:pt x="7271" y="780"/>
                    <a:pt x="6703" y="979"/>
                  </a:cubicBezTo>
                  <a:cubicBezTo>
                    <a:pt x="6596" y="804"/>
                    <a:pt x="6488" y="631"/>
                    <a:pt x="6378" y="459"/>
                  </a:cubicBezTo>
                  <a:cubicBezTo>
                    <a:pt x="6265" y="283"/>
                    <a:pt x="6103" y="209"/>
                    <a:pt x="5941" y="209"/>
                  </a:cubicBezTo>
                  <a:cubicBezTo>
                    <a:pt x="5561" y="209"/>
                    <a:pt x="5183" y="613"/>
                    <a:pt x="5449" y="1028"/>
                  </a:cubicBezTo>
                  <a:cubicBezTo>
                    <a:pt x="5537" y="1166"/>
                    <a:pt x="5624" y="1304"/>
                    <a:pt x="5711" y="1444"/>
                  </a:cubicBezTo>
                  <a:cubicBezTo>
                    <a:pt x="5695" y="1453"/>
                    <a:pt x="5679" y="1462"/>
                    <a:pt x="5664" y="1471"/>
                  </a:cubicBezTo>
                  <a:cubicBezTo>
                    <a:pt x="1558" y="3951"/>
                    <a:pt x="2984" y="9587"/>
                    <a:pt x="2984" y="9587"/>
                  </a:cubicBezTo>
                  <a:cubicBezTo>
                    <a:pt x="4769" y="9099"/>
                    <a:pt x="6752" y="8310"/>
                    <a:pt x="8709" y="7355"/>
                  </a:cubicBezTo>
                  <a:cubicBezTo>
                    <a:pt x="8911" y="7858"/>
                    <a:pt x="9103" y="8365"/>
                    <a:pt x="9283" y="8876"/>
                  </a:cubicBezTo>
                  <a:cubicBezTo>
                    <a:pt x="6602" y="10452"/>
                    <a:pt x="4505" y="13020"/>
                    <a:pt x="3408" y="16301"/>
                  </a:cubicBezTo>
                  <a:cubicBezTo>
                    <a:pt x="2273" y="19694"/>
                    <a:pt x="2804" y="23246"/>
                    <a:pt x="4620" y="26026"/>
                  </a:cubicBezTo>
                  <a:lnTo>
                    <a:pt x="2990" y="29151"/>
                  </a:lnTo>
                  <a:cubicBezTo>
                    <a:pt x="2545" y="29111"/>
                    <a:pt x="2171" y="29092"/>
                    <a:pt x="1868" y="29092"/>
                  </a:cubicBezTo>
                  <a:cubicBezTo>
                    <a:pt x="1" y="29092"/>
                    <a:pt x="787" y="29796"/>
                    <a:pt x="3636" y="30431"/>
                  </a:cubicBezTo>
                  <a:cubicBezTo>
                    <a:pt x="4280" y="30575"/>
                    <a:pt x="4711" y="30633"/>
                    <a:pt x="4988" y="30633"/>
                  </a:cubicBezTo>
                  <a:cubicBezTo>
                    <a:pt x="6133" y="30633"/>
                    <a:pt x="4627" y="29640"/>
                    <a:pt x="4627" y="29640"/>
                  </a:cubicBezTo>
                  <a:lnTo>
                    <a:pt x="6091" y="27829"/>
                  </a:lnTo>
                  <a:cubicBezTo>
                    <a:pt x="7696" y="29420"/>
                    <a:pt x="9840" y="30567"/>
                    <a:pt x="12406" y="30988"/>
                  </a:cubicBezTo>
                  <a:cubicBezTo>
                    <a:pt x="13302" y="31135"/>
                    <a:pt x="14209" y="31209"/>
                    <a:pt x="15109" y="31209"/>
                  </a:cubicBezTo>
                  <a:cubicBezTo>
                    <a:pt x="16574" y="31209"/>
                    <a:pt x="18021" y="31013"/>
                    <a:pt x="19377" y="30620"/>
                  </a:cubicBezTo>
                  <a:lnTo>
                    <a:pt x="19948" y="33320"/>
                  </a:lnTo>
                  <a:cubicBezTo>
                    <a:pt x="19948" y="33320"/>
                    <a:pt x="17185" y="33629"/>
                    <a:pt x="20472" y="34475"/>
                  </a:cubicBezTo>
                  <a:cubicBezTo>
                    <a:pt x="21597" y="34765"/>
                    <a:pt x="22436" y="34897"/>
                    <a:pt x="22933" y="34897"/>
                  </a:cubicBezTo>
                  <a:cubicBezTo>
                    <a:pt x="23888" y="34897"/>
                    <a:pt x="23583" y="34412"/>
                    <a:pt x="21628" y="33628"/>
                  </a:cubicBezTo>
                  <a:lnTo>
                    <a:pt x="21592" y="29755"/>
                  </a:lnTo>
                  <a:cubicBezTo>
                    <a:pt x="24496" y="28289"/>
                    <a:pt x="26654" y="25710"/>
                    <a:pt x="27092" y="21989"/>
                  </a:cubicBezTo>
                  <a:cubicBezTo>
                    <a:pt x="27507" y="18472"/>
                    <a:pt x="26918" y="14896"/>
                    <a:pt x="25253" y="12136"/>
                  </a:cubicBezTo>
                  <a:cubicBezTo>
                    <a:pt x="25618" y="11925"/>
                    <a:pt x="25980" y="11709"/>
                    <a:pt x="26342" y="11492"/>
                  </a:cubicBezTo>
                  <a:cubicBezTo>
                    <a:pt x="27677" y="13277"/>
                    <a:pt x="29118" y="14927"/>
                    <a:pt x="30518" y="16200"/>
                  </a:cubicBezTo>
                  <a:cubicBezTo>
                    <a:pt x="30518" y="16200"/>
                    <a:pt x="34304" y="11878"/>
                    <a:pt x="31861" y="7825"/>
                  </a:cubicBezTo>
                  <a:cubicBezTo>
                    <a:pt x="31958" y="7753"/>
                    <a:pt x="32056" y="7682"/>
                    <a:pt x="32152" y="7610"/>
                  </a:cubicBezTo>
                  <a:cubicBezTo>
                    <a:pt x="32388" y="7436"/>
                    <a:pt x="32496" y="7128"/>
                    <a:pt x="32332" y="6861"/>
                  </a:cubicBezTo>
                  <a:cubicBezTo>
                    <a:pt x="32236" y="6704"/>
                    <a:pt x="32039" y="6598"/>
                    <a:pt x="31848" y="6598"/>
                  </a:cubicBezTo>
                  <a:cubicBezTo>
                    <a:pt x="31754" y="6598"/>
                    <a:pt x="31662" y="6624"/>
                    <a:pt x="31584" y="6681"/>
                  </a:cubicBezTo>
                  <a:cubicBezTo>
                    <a:pt x="31461" y="6771"/>
                    <a:pt x="31339" y="6861"/>
                    <a:pt x="31216" y="6952"/>
                  </a:cubicBezTo>
                  <a:cubicBezTo>
                    <a:pt x="29980" y="5582"/>
                    <a:pt x="28316" y="5182"/>
                    <a:pt x="26794" y="5182"/>
                  </a:cubicBezTo>
                  <a:cubicBezTo>
                    <a:pt x="26564" y="5182"/>
                    <a:pt x="26337" y="5191"/>
                    <a:pt x="26116" y="5208"/>
                  </a:cubicBezTo>
                  <a:cubicBezTo>
                    <a:pt x="25547" y="4166"/>
                    <a:pt x="25274" y="2968"/>
                    <a:pt x="25386" y="1778"/>
                  </a:cubicBezTo>
                  <a:cubicBezTo>
                    <a:pt x="21514" y="606"/>
                    <a:pt x="17440" y="4"/>
                    <a:pt x="13393"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583" name="Google Shape;7583;p67"/>
            <p:cNvGrpSpPr/>
            <p:nvPr/>
          </p:nvGrpSpPr>
          <p:grpSpPr>
            <a:xfrm>
              <a:off x="5479800" y="2104913"/>
              <a:ext cx="858700" cy="872450"/>
              <a:chOff x="5533225" y="1620025"/>
              <a:chExt cx="858700" cy="872450"/>
            </a:xfrm>
          </p:grpSpPr>
          <p:sp>
            <p:nvSpPr>
              <p:cNvPr id="7584" name="Google Shape;7584;p67"/>
              <p:cNvSpPr/>
              <p:nvPr/>
            </p:nvSpPr>
            <p:spPr>
              <a:xfrm>
                <a:off x="5800000" y="1620025"/>
                <a:ext cx="408025" cy="160750"/>
              </a:xfrm>
              <a:custGeom>
                <a:avLst/>
                <a:gdLst/>
                <a:ahLst/>
                <a:cxnLst/>
                <a:rect l="l" t="t" r="r" b="b"/>
                <a:pathLst>
                  <a:path w="16321" h="6430" fill="none" extrusionOk="0">
                    <a:moveTo>
                      <a:pt x="0" y="3045"/>
                    </a:moveTo>
                    <a:cubicBezTo>
                      <a:pt x="1362" y="2613"/>
                      <a:pt x="2445" y="1402"/>
                      <a:pt x="2723" y="1"/>
                    </a:cubicBezTo>
                    <a:cubicBezTo>
                      <a:pt x="6769" y="4"/>
                      <a:pt x="10842" y="606"/>
                      <a:pt x="14715" y="1778"/>
                    </a:cubicBezTo>
                    <a:cubicBezTo>
                      <a:pt x="14556" y="3469"/>
                      <a:pt x="15172" y="5179"/>
                      <a:pt x="16321" y="642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5" name="Google Shape;7585;p67"/>
              <p:cNvSpPr/>
              <p:nvPr/>
            </p:nvSpPr>
            <p:spPr>
              <a:xfrm>
                <a:off x="5662800" y="1625250"/>
                <a:ext cx="141100" cy="253325"/>
              </a:xfrm>
              <a:custGeom>
                <a:avLst/>
                <a:gdLst/>
                <a:ahLst/>
                <a:cxnLst/>
                <a:rect l="l" t="t" r="r" b="b"/>
                <a:pathLst>
                  <a:path w="5644" h="10133" extrusionOk="0">
                    <a:moveTo>
                      <a:pt x="758" y="1"/>
                    </a:moveTo>
                    <a:cubicBezTo>
                      <a:pt x="378" y="1"/>
                      <a:pt x="0" y="404"/>
                      <a:pt x="265" y="820"/>
                    </a:cubicBezTo>
                    <a:cubicBezTo>
                      <a:pt x="2047" y="3607"/>
                      <a:pt x="3460" y="6612"/>
                      <a:pt x="4470" y="9762"/>
                    </a:cubicBezTo>
                    <a:cubicBezTo>
                      <a:pt x="4552" y="10021"/>
                      <a:pt x="4761" y="10132"/>
                      <a:pt x="4972" y="10132"/>
                    </a:cubicBezTo>
                    <a:cubicBezTo>
                      <a:pt x="5304" y="10132"/>
                      <a:pt x="5643" y="9857"/>
                      <a:pt x="5512" y="9447"/>
                    </a:cubicBezTo>
                    <a:cubicBezTo>
                      <a:pt x="4475" y="6208"/>
                      <a:pt x="3024" y="3117"/>
                      <a:pt x="1194" y="251"/>
                    </a:cubicBezTo>
                    <a:cubicBezTo>
                      <a:pt x="1081" y="74"/>
                      <a:pt x="919"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6" name="Google Shape;7586;p67"/>
              <p:cNvSpPr/>
              <p:nvPr/>
            </p:nvSpPr>
            <p:spPr>
              <a:xfrm>
                <a:off x="6082375" y="1784975"/>
                <a:ext cx="263225" cy="170700"/>
              </a:xfrm>
              <a:custGeom>
                <a:avLst/>
                <a:gdLst/>
                <a:ahLst/>
                <a:cxnLst/>
                <a:rect l="l" t="t" r="r" b="b"/>
                <a:pathLst>
                  <a:path w="10529" h="6828" extrusionOk="0">
                    <a:moveTo>
                      <a:pt x="9882" y="1"/>
                    </a:moveTo>
                    <a:cubicBezTo>
                      <a:pt x="9788" y="1"/>
                      <a:pt x="9696" y="26"/>
                      <a:pt x="9617" y="84"/>
                    </a:cubicBezTo>
                    <a:cubicBezTo>
                      <a:pt x="6730" y="2215"/>
                      <a:pt x="3693" y="4135"/>
                      <a:pt x="529" y="5828"/>
                    </a:cubicBezTo>
                    <a:cubicBezTo>
                      <a:pt x="1" y="6111"/>
                      <a:pt x="339" y="6827"/>
                      <a:pt x="832" y="6827"/>
                    </a:cubicBezTo>
                    <a:cubicBezTo>
                      <a:pt x="917" y="6827"/>
                      <a:pt x="1007" y="6806"/>
                      <a:pt x="1098" y="6757"/>
                    </a:cubicBezTo>
                    <a:cubicBezTo>
                      <a:pt x="4261" y="5064"/>
                      <a:pt x="7299" y="3144"/>
                      <a:pt x="10186" y="1012"/>
                    </a:cubicBezTo>
                    <a:cubicBezTo>
                      <a:pt x="10423" y="838"/>
                      <a:pt x="10529" y="530"/>
                      <a:pt x="10367" y="264"/>
                    </a:cubicBezTo>
                    <a:cubicBezTo>
                      <a:pt x="10270" y="107"/>
                      <a:pt x="10073" y="1"/>
                      <a:pt x="9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7" name="Google Shape;7587;p67"/>
              <p:cNvSpPr/>
              <p:nvPr/>
            </p:nvSpPr>
            <p:spPr>
              <a:xfrm>
                <a:off x="5533225" y="2250525"/>
                <a:ext cx="163125" cy="135350"/>
              </a:xfrm>
              <a:custGeom>
                <a:avLst/>
                <a:gdLst/>
                <a:ahLst/>
                <a:cxnLst/>
                <a:rect l="l" t="t" r="r" b="b"/>
                <a:pathLst>
                  <a:path w="6525" h="5414" extrusionOk="0">
                    <a:moveTo>
                      <a:pt x="5040" y="1"/>
                    </a:moveTo>
                    <a:lnTo>
                      <a:pt x="2990" y="3932"/>
                    </a:lnTo>
                    <a:cubicBezTo>
                      <a:pt x="2544" y="3891"/>
                      <a:pt x="2171" y="3873"/>
                      <a:pt x="1868" y="3873"/>
                    </a:cubicBezTo>
                    <a:cubicBezTo>
                      <a:pt x="1" y="3873"/>
                      <a:pt x="787" y="4577"/>
                      <a:pt x="3635" y="5212"/>
                    </a:cubicBezTo>
                    <a:cubicBezTo>
                      <a:pt x="4279" y="5356"/>
                      <a:pt x="4710" y="5413"/>
                      <a:pt x="4986" y="5413"/>
                    </a:cubicBezTo>
                    <a:cubicBezTo>
                      <a:pt x="6133" y="5413"/>
                      <a:pt x="4627" y="4420"/>
                      <a:pt x="4627" y="4420"/>
                    </a:cubicBezTo>
                    <a:lnTo>
                      <a:pt x="6524" y="2073"/>
                    </a:lnTo>
                    <a:lnTo>
                      <a:pt x="50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8" name="Google Shape;7588;p67"/>
              <p:cNvSpPr/>
              <p:nvPr/>
            </p:nvSpPr>
            <p:spPr>
              <a:xfrm>
                <a:off x="5962850" y="2349925"/>
                <a:ext cx="167575" cy="142550"/>
              </a:xfrm>
              <a:custGeom>
                <a:avLst/>
                <a:gdLst/>
                <a:ahLst/>
                <a:cxnLst/>
                <a:rect l="l" t="t" r="r" b="b"/>
                <a:pathLst>
                  <a:path w="6703" h="5702" extrusionOk="0">
                    <a:moveTo>
                      <a:pt x="4401" y="0"/>
                    </a:moveTo>
                    <a:lnTo>
                      <a:pt x="2137" y="1172"/>
                    </a:lnTo>
                    <a:lnTo>
                      <a:pt x="2762" y="4124"/>
                    </a:lnTo>
                    <a:cubicBezTo>
                      <a:pt x="2762" y="4124"/>
                      <a:pt x="1" y="4434"/>
                      <a:pt x="3286" y="5280"/>
                    </a:cubicBezTo>
                    <a:cubicBezTo>
                      <a:pt x="4411" y="5569"/>
                      <a:pt x="5250" y="5701"/>
                      <a:pt x="5748" y="5701"/>
                    </a:cubicBezTo>
                    <a:cubicBezTo>
                      <a:pt x="6702" y="5701"/>
                      <a:pt x="6398" y="5216"/>
                      <a:pt x="4443" y="4433"/>
                    </a:cubicBezTo>
                    <a:lnTo>
                      <a:pt x="44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89" name="Google Shape;7589;p67"/>
              <p:cNvSpPr/>
              <p:nvPr/>
            </p:nvSpPr>
            <p:spPr>
              <a:xfrm>
                <a:off x="5564350" y="1798000"/>
                <a:ext cx="665850" cy="602275"/>
              </a:xfrm>
              <a:custGeom>
                <a:avLst/>
                <a:gdLst/>
                <a:ahLst/>
                <a:cxnLst/>
                <a:rect l="l" t="t" r="r" b="b"/>
                <a:pathLst>
                  <a:path w="26634" h="24091" extrusionOk="0">
                    <a:moveTo>
                      <a:pt x="14589" y="1"/>
                    </a:moveTo>
                    <a:cubicBezTo>
                      <a:pt x="8898" y="1"/>
                      <a:pt x="4052" y="3538"/>
                      <a:pt x="2162" y="9182"/>
                    </a:cubicBezTo>
                    <a:cubicBezTo>
                      <a:pt x="1" y="15640"/>
                      <a:pt x="3879" y="22673"/>
                      <a:pt x="11160" y="23869"/>
                    </a:cubicBezTo>
                    <a:cubicBezTo>
                      <a:pt x="12057" y="24016"/>
                      <a:pt x="12964" y="24090"/>
                      <a:pt x="13865" y="24090"/>
                    </a:cubicBezTo>
                    <a:cubicBezTo>
                      <a:pt x="19630" y="24090"/>
                      <a:pt x="25119" y="21061"/>
                      <a:pt x="25848" y="14872"/>
                    </a:cubicBezTo>
                    <a:cubicBezTo>
                      <a:pt x="26633" y="8191"/>
                      <a:pt x="23806" y="1302"/>
                      <a:pt x="16849" y="184"/>
                    </a:cubicBezTo>
                    <a:cubicBezTo>
                      <a:pt x="16085" y="61"/>
                      <a:pt x="15330" y="1"/>
                      <a:pt x="14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0" name="Google Shape;7590;p67"/>
              <p:cNvSpPr/>
              <p:nvPr/>
            </p:nvSpPr>
            <p:spPr>
              <a:xfrm>
                <a:off x="5633950" y="1857725"/>
                <a:ext cx="533650" cy="482675"/>
              </a:xfrm>
              <a:custGeom>
                <a:avLst/>
                <a:gdLst/>
                <a:ahLst/>
                <a:cxnLst/>
                <a:rect l="l" t="t" r="r" b="b"/>
                <a:pathLst>
                  <a:path w="21346" h="19307" extrusionOk="0">
                    <a:moveTo>
                      <a:pt x="11692" y="1"/>
                    </a:moveTo>
                    <a:cubicBezTo>
                      <a:pt x="7130" y="1"/>
                      <a:pt x="3246" y="2835"/>
                      <a:pt x="1733" y="7359"/>
                    </a:cubicBezTo>
                    <a:cubicBezTo>
                      <a:pt x="1" y="12535"/>
                      <a:pt x="3108" y="18171"/>
                      <a:pt x="8944" y="19130"/>
                    </a:cubicBezTo>
                    <a:cubicBezTo>
                      <a:pt x="9662" y="19247"/>
                      <a:pt x="10389" y="19307"/>
                      <a:pt x="11111" y="19307"/>
                    </a:cubicBezTo>
                    <a:cubicBezTo>
                      <a:pt x="15731" y="19307"/>
                      <a:pt x="20131" y="16879"/>
                      <a:pt x="20715" y="11919"/>
                    </a:cubicBezTo>
                    <a:cubicBezTo>
                      <a:pt x="21345" y="6564"/>
                      <a:pt x="19080" y="1043"/>
                      <a:pt x="13503" y="147"/>
                    </a:cubicBezTo>
                    <a:cubicBezTo>
                      <a:pt x="12891" y="49"/>
                      <a:pt x="12285" y="1"/>
                      <a:pt x="116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1" name="Google Shape;7591;p67"/>
              <p:cNvSpPr/>
              <p:nvPr/>
            </p:nvSpPr>
            <p:spPr>
              <a:xfrm>
                <a:off x="5572175" y="1637375"/>
                <a:ext cx="323775" cy="222350"/>
              </a:xfrm>
              <a:custGeom>
                <a:avLst/>
                <a:gdLst/>
                <a:ahLst/>
                <a:cxnLst/>
                <a:rect l="l" t="t" r="r" b="b"/>
                <a:pathLst>
                  <a:path w="12951" h="8894" extrusionOk="0">
                    <a:moveTo>
                      <a:pt x="6820" y="0"/>
                    </a:moveTo>
                    <a:cubicBezTo>
                      <a:pt x="5944" y="0"/>
                      <a:pt x="5027" y="221"/>
                      <a:pt x="4105" y="778"/>
                    </a:cubicBezTo>
                    <a:cubicBezTo>
                      <a:pt x="1" y="3258"/>
                      <a:pt x="1426" y="8893"/>
                      <a:pt x="1426" y="8893"/>
                    </a:cubicBezTo>
                    <a:cubicBezTo>
                      <a:pt x="5080" y="7896"/>
                      <a:pt x="9565" y="5629"/>
                      <a:pt x="12951" y="3286"/>
                    </a:cubicBezTo>
                    <a:cubicBezTo>
                      <a:pt x="12951" y="3286"/>
                      <a:pt x="10195" y="0"/>
                      <a:pt x="6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2" name="Google Shape;7592;p67"/>
              <p:cNvSpPr/>
              <p:nvPr/>
            </p:nvSpPr>
            <p:spPr>
              <a:xfrm>
                <a:off x="6103175" y="1749575"/>
                <a:ext cx="288750" cy="275500"/>
              </a:xfrm>
              <a:custGeom>
                <a:avLst/>
                <a:gdLst/>
                <a:ahLst/>
                <a:cxnLst/>
                <a:rect l="l" t="t" r="r" b="b"/>
                <a:pathLst>
                  <a:path w="11550" h="11020" extrusionOk="0">
                    <a:moveTo>
                      <a:pt x="3997" y="1"/>
                    </a:moveTo>
                    <a:cubicBezTo>
                      <a:pt x="1859" y="1"/>
                      <a:pt x="0" y="790"/>
                      <a:pt x="0" y="790"/>
                    </a:cubicBezTo>
                    <a:cubicBezTo>
                      <a:pt x="1952" y="4415"/>
                      <a:pt x="4918" y="8471"/>
                      <a:pt x="7720" y="11019"/>
                    </a:cubicBezTo>
                    <a:cubicBezTo>
                      <a:pt x="7720" y="11019"/>
                      <a:pt x="11550" y="6646"/>
                      <a:pt x="9018" y="2572"/>
                    </a:cubicBezTo>
                    <a:cubicBezTo>
                      <a:pt x="7763" y="551"/>
                      <a:pt x="5783" y="1"/>
                      <a:pt x="39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3" name="Google Shape;7593;p67"/>
              <p:cNvSpPr/>
              <p:nvPr/>
            </p:nvSpPr>
            <p:spPr>
              <a:xfrm>
                <a:off x="5941325" y="1874300"/>
                <a:ext cx="28325" cy="59500"/>
              </a:xfrm>
              <a:custGeom>
                <a:avLst/>
                <a:gdLst/>
                <a:ahLst/>
                <a:cxnLst/>
                <a:rect l="l" t="t" r="r" b="b"/>
                <a:pathLst>
                  <a:path w="1133" h="2380" extrusionOk="0">
                    <a:moveTo>
                      <a:pt x="783" y="0"/>
                    </a:moveTo>
                    <a:cubicBezTo>
                      <a:pt x="633" y="0"/>
                      <a:pt x="494" y="93"/>
                      <a:pt x="457" y="248"/>
                    </a:cubicBezTo>
                    <a:lnTo>
                      <a:pt x="41" y="1979"/>
                    </a:lnTo>
                    <a:cubicBezTo>
                      <a:pt x="1" y="2145"/>
                      <a:pt x="109" y="2339"/>
                      <a:pt x="283" y="2373"/>
                    </a:cubicBezTo>
                    <a:cubicBezTo>
                      <a:pt x="305" y="2377"/>
                      <a:pt x="328" y="2379"/>
                      <a:pt x="350" y="2379"/>
                    </a:cubicBezTo>
                    <a:cubicBezTo>
                      <a:pt x="500" y="2379"/>
                      <a:pt x="639" y="2286"/>
                      <a:pt x="676" y="2131"/>
                    </a:cubicBezTo>
                    <a:lnTo>
                      <a:pt x="1092" y="401"/>
                    </a:lnTo>
                    <a:cubicBezTo>
                      <a:pt x="1132" y="235"/>
                      <a:pt x="1024" y="41"/>
                      <a:pt x="851" y="7"/>
                    </a:cubicBezTo>
                    <a:cubicBezTo>
                      <a:pt x="829" y="2"/>
                      <a:pt x="806" y="0"/>
                      <a:pt x="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4" name="Google Shape;7594;p67"/>
              <p:cNvSpPr/>
              <p:nvPr/>
            </p:nvSpPr>
            <p:spPr>
              <a:xfrm>
                <a:off x="6079150" y="2126025"/>
                <a:ext cx="60850" cy="26725"/>
              </a:xfrm>
              <a:custGeom>
                <a:avLst/>
                <a:gdLst/>
                <a:ahLst/>
                <a:cxnLst/>
                <a:rect l="l" t="t" r="r" b="b"/>
                <a:pathLst>
                  <a:path w="2434" h="1069" extrusionOk="0">
                    <a:moveTo>
                      <a:pt x="359" y="1"/>
                    </a:moveTo>
                    <a:cubicBezTo>
                      <a:pt x="212" y="1"/>
                      <a:pt x="64" y="102"/>
                      <a:pt x="34" y="251"/>
                    </a:cubicBezTo>
                    <a:cubicBezTo>
                      <a:pt x="1" y="424"/>
                      <a:pt x="98" y="601"/>
                      <a:pt x="276" y="645"/>
                    </a:cubicBezTo>
                    <a:lnTo>
                      <a:pt x="2006" y="1060"/>
                    </a:lnTo>
                    <a:cubicBezTo>
                      <a:pt x="2029" y="1066"/>
                      <a:pt x="2053" y="1069"/>
                      <a:pt x="2077" y="1069"/>
                    </a:cubicBezTo>
                    <a:cubicBezTo>
                      <a:pt x="2224" y="1069"/>
                      <a:pt x="2371" y="968"/>
                      <a:pt x="2401" y="819"/>
                    </a:cubicBezTo>
                    <a:cubicBezTo>
                      <a:pt x="2434" y="645"/>
                      <a:pt x="2337" y="468"/>
                      <a:pt x="2159" y="424"/>
                    </a:cubicBezTo>
                    <a:lnTo>
                      <a:pt x="429" y="9"/>
                    </a:lnTo>
                    <a:cubicBezTo>
                      <a:pt x="406" y="3"/>
                      <a:pt x="382" y="1"/>
                      <a:pt x="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5" name="Google Shape;7595;p67"/>
              <p:cNvSpPr/>
              <p:nvPr/>
            </p:nvSpPr>
            <p:spPr>
              <a:xfrm>
                <a:off x="5860075" y="2263750"/>
                <a:ext cx="28300" cy="59475"/>
              </a:xfrm>
              <a:custGeom>
                <a:avLst/>
                <a:gdLst/>
                <a:ahLst/>
                <a:cxnLst/>
                <a:rect l="l" t="t" r="r" b="b"/>
                <a:pathLst>
                  <a:path w="1132" h="2379" extrusionOk="0">
                    <a:moveTo>
                      <a:pt x="781" y="0"/>
                    </a:moveTo>
                    <a:cubicBezTo>
                      <a:pt x="632" y="0"/>
                      <a:pt x="494" y="93"/>
                      <a:pt x="456" y="248"/>
                    </a:cubicBezTo>
                    <a:lnTo>
                      <a:pt x="41" y="1979"/>
                    </a:lnTo>
                    <a:cubicBezTo>
                      <a:pt x="1" y="2144"/>
                      <a:pt x="109" y="2339"/>
                      <a:pt x="283" y="2372"/>
                    </a:cubicBezTo>
                    <a:cubicBezTo>
                      <a:pt x="306" y="2377"/>
                      <a:pt x="329" y="2379"/>
                      <a:pt x="352" y="2379"/>
                    </a:cubicBezTo>
                    <a:cubicBezTo>
                      <a:pt x="501" y="2379"/>
                      <a:pt x="639" y="2285"/>
                      <a:pt x="676" y="2131"/>
                    </a:cubicBezTo>
                    <a:lnTo>
                      <a:pt x="1093" y="400"/>
                    </a:lnTo>
                    <a:cubicBezTo>
                      <a:pt x="1132" y="234"/>
                      <a:pt x="1024" y="40"/>
                      <a:pt x="851" y="7"/>
                    </a:cubicBezTo>
                    <a:cubicBezTo>
                      <a:pt x="828" y="3"/>
                      <a:pt x="804" y="0"/>
                      <a:pt x="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6" name="Google Shape;7596;p67"/>
              <p:cNvSpPr/>
              <p:nvPr/>
            </p:nvSpPr>
            <p:spPr>
              <a:xfrm>
                <a:off x="5689725" y="2044800"/>
                <a:ext cx="60850" cy="26700"/>
              </a:xfrm>
              <a:custGeom>
                <a:avLst/>
                <a:gdLst/>
                <a:ahLst/>
                <a:cxnLst/>
                <a:rect l="l" t="t" r="r" b="b"/>
                <a:pathLst>
                  <a:path w="2434" h="1068" extrusionOk="0">
                    <a:moveTo>
                      <a:pt x="356" y="0"/>
                    </a:moveTo>
                    <a:cubicBezTo>
                      <a:pt x="210" y="0"/>
                      <a:pt x="62" y="101"/>
                      <a:pt x="34" y="249"/>
                    </a:cubicBezTo>
                    <a:cubicBezTo>
                      <a:pt x="0" y="423"/>
                      <a:pt x="97" y="601"/>
                      <a:pt x="276" y="644"/>
                    </a:cubicBezTo>
                    <a:lnTo>
                      <a:pt x="2006" y="1059"/>
                    </a:lnTo>
                    <a:cubicBezTo>
                      <a:pt x="2029" y="1065"/>
                      <a:pt x="2054" y="1068"/>
                      <a:pt x="2078" y="1068"/>
                    </a:cubicBezTo>
                    <a:cubicBezTo>
                      <a:pt x="2224" y="1068"/>
                      <a:pt x="2371" y="967"/>
                      <a:pt x="2399" y="817"/>
                    </a:cubicBezTo>
                    <a:cubicBezTo>
                      <a:pt x="2433" y="645"/>
                      <a:pt x="2337" y="467"/>
                      <a:pt x="2159" y="424"/>
                    </a:cubicBezTo>
                    <a:lnTo>
                      <a:pt x="427" y="9"/>
                    </a:lnTo>
                    <a:cubicBezTo>
                      <a:pt x="404" y="3"/>
                      <a:pt x="380" y="0"/>
                      <a:pt x="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7" name="Google Shape;7597;p67"/>
              <p:cNvSpPr/>
              <p:nvPr/>
            </p:nvSpPr>
            <p:spPr>
              <a:xfrm>
                <a:off x="5841600" y="1970350"/>
                <a:ext cx="192875" cy="153700"/>
              </a:xfrm>
              <a:custGeom>
                <a:avLst/>
                <a:gdLst/>
                <a:ahLst/>
                <a:cxnLst/>
                <a:rect l="l" t="t" r="r" b="b"/>
                <a:pathLst>
                  <a:path w="7715" h="6148" extrusionOk="0">
                    <a:moveTo>
                      <a:pt x="1" y="0"/>
                    </a:moveTo>
                    <a:lnTo>
                      <a:pt x="2778" y="6148"/>
                    </a:lnTo>
                    <a:lnTo>
                      <a:pt x="7714" y="4359"/>
                    </a:lnTo>
                    <a:lnTo>
                      <a:pt x="3469" y="433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598" name="Google Shape;7598;p67"/>
              <p:cNvSpPr/>
              <p:nvPr/>
            </p:nvSpPr>
            <p:spPr>
              <a:xfrm>
                <a:off x="5887425" y="2069400"/>
                <a:ext cx="66250" cy="61175"/>
              </a:xfrm>
              <a:custGeom>
                <a:avLst/>
                <a:gdLst/>
                <a:ahLst/>
                <a:cxnLst/>
                <a:rect l="l" t="t" r="r" b="b"/>
                <a:pathLst>
                  <a:path w="2650" h="2447" extrusionOk="0">
                    <a:moveTo>
                      <a:pt x="1302" y="1"/>
                    </a:moveTo>
                    <a:cubicBezTo>
                      <a:pt x="917" y="1"/>
                      <a:pt x="546" y="184"/>
                      <a:pt x="312" y="504"/>
                    </a:cubicBezTo>
                    <a:cubicBezTo>
                      <a:pt x="22" y="905"/>
                      <a:pt x="1" y="1441"/>
                      <a:pt x="259" y="1862"/>
                    </a:cubicBezTo>
                    <a:cubicBezTo>
                      <a:pt x="484" y="2229"/>
                      <a:pt x="881" y="2447"/>
                      <a:pt x="1302" y="2447"/>
                    </a:cubicBezTo>
                    <a:cubicBezTo>
                      <a:pt x="1365" y="2447"/>
                      <a:pt x="1429" y="2442"/>
                      <a:pt x="1493" y="2432"/>
                    </a:cubicBezTo>
                    <a:cubicBezTo>
                      <a:pt x="1982" y="2354"/>
                      <a:pt x="2376" y="1991"/>
                      <a:pt x="2492" y="1509"/>
                    </a:cubicBezTo>
                    <a:cubicBezTo>
                      <a:pt x="2650" y="852"/>
                      <a:pt x="2245" y="192"/>
                      <a:pt x="1588" y="35"/>
                    </a:cubicBezTo>
                    <a:cubicBezTo>
                      <a:pt x="1493" y="12"/>
                      <a:pt x="1397" y="1"/>
                      <a:pt x="13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7602" name="Shape 7602"/>
        <p:cNvGrpSpPr/>
        <p:nvPr/>
      </p:nvGrpSpPr>
      <p:grpSpPr>
        <a:xfrm>
          <a:off x="0" y="0"/>
          <a:ext cx="0" cy="0"/>
          <a:chOff x="0" y="0"/>
          <a:chExt cx="0" cy="0"/>
        </a:xfrm>
      </p:grpSpPr>
      <p:sp>
        <p:nvSpPr>
          <p:cNvPr id="7603" name="Google Shape;7603;p68"/>
          <p:cNvSpPr txBox="1"/>
          <p:nvPr>
            <p:ph type="title"/>
          </p:nvPr>
        </p:nvSpPr>
        <p:spPr>
          <a:xfrm>
            <a:off x="1352816" y="3383900"/>
            <a:ext cx="6438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a:t>Visit our website</a:t>
            </a:r>
            <a:endParaRPr lang="en-GB"/>
          </a:p>
        </p:txBody>
      </p:sp>
      <p:sp>
        <p:nvSpPr>
          <p:cNvPr id="7604" name="Google Shape;7604;p68"/>
          <p:cNvSpPr txBox="1"/>
          <p:nvPr>
            <p:ph type="subTitle" idx="1"/>
          </p:nvPr>
        </p:nvSpPr>
        <p:spPr>
          <a:xfrm>
            <a:off x="1351650" y="3880400"/>
            <a:ext cx="6440700" cy="662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replace the image on the screen with your own work. Just right-click on it and select “Replace image”</a:t>
            </a:r>
            <a:endParaRPr lang="en-GB"/>
          </a:p>
        </p:txBody>
      </p:sp>
      <p:pic>
        <p:nvPicPr>
          <p:cNvPr id="7605" name="Google Shape;7605;p68"/>
          <p:cNvPicPr preferRelativeResize="0"/>
          <p:nvPr/>
        </p:nvPicPr>
        <p:blipFill rotWithShape="1">
          <a:blip r:embed="rId1"/>
          <a:srcRect/>
          <a:stretch>
            <a:fillRect/>
          </a:stretch>
        </p:blipFill>
        <p:spPr>
          <a:xfrm>
            <a:off x="3092626" y="796536"/>
            <a:ext cx="2958658" cy="1664194"/>
          </a:xfrm>
          <a:prstGeom prst="rect">
            <a:avLst/>
          </a:prstGeom>
          <a:noFill/>
          <a:ln w="9525" cap="flat" cmpd="sng">
            <a:solidFill>
              <a:srgbClr val="FDF9CF"/>
            </a:solidFill>
            <a:prstDash val="solid"/>
            <a:round/>
            <a:headEnd type="none" w="sm" len="sm"/>
            <a:tailEnd type="none" w="sm" len="sm"/>
          </a:ln>
        </p:spPr>
      </p:pic>
      <p:sp>
        <p:nvSpPr>
          <p:cNvPr id="7606" name="Google Shape;7606;p68"/>
          <p:cNvSpPr/>
          <p:nvPr/>
        </p:nvSpPr>
        <p:spPr>
          <a:xfrm>
            <a:off x="2971899" y="690225"/>
            <a:ext cx="3200213" cy="2322526"/>
          </a:xfrm>
          <a:custGeom>
            <a:avLst/>
            <a:gdLst/>
            <a:ahLst/>
            <a:cxnLst/>
            <a:rect l="l" t="t" r="r" b="b"/>
            <a:pathLst>
              <a:path w="131696" h="100673" extrusionOk="0">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07" name="Google Shape;7607;p68"/>
          <p:cNvGrpSpPr/>
          <p:nvPr/>
        </p:nvGrpSpPr>
        <p:grpSpPr>
          <a:xfrm rot="-1252476">
            <a:off x="7572710" y="4357577"/>
            <a:ext cx="1285639" cy="434696"/>
            <a:chOff x="5933763" y="1319163"/>
            <a:chExt cx="1285725" cy="434725"/>
          </a:xfrm>
        </p:grpSpPr>
        <p:sp>
          <p:nvSpPr>
            <p:cNvPr id="7608" name="Google Shape;7608;p68"/>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09" name="Google Shape;7609;p68"/>
            <p:cNvGrpSpPr/>
            <p:nvPr/>
          </p:nvGrpSpPr>
          <p:grpSpPr>
            <a:xfrm>
              <a:off x="5933788" y="1319163"/>
              <a:ext cx="1285675" cy="434725"/>
              <a:chOff x="3850775" y="1272350"/>
              <a:chExt cx="1285675" cy="434725"/>
            </a:xfrm>
          </p:grpSpPr>
          <p:sp>
            <p:nvSpPr>
              <p:cNvPr id="7610" name="Google Shape;7610;p68"/>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1" name="Google Shape;7611;p68"/>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2" name="Google Shape;7612;p68"/>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3" name="Google Shape;7613;p68"/>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4" name="Google Shape;7614;p68"/>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5" name="Google Shape;7615;p68"/>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6" name="Google Shape;7616;p68"/>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7" name="Google Shape;7617;p68"/>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8" name="Google Shape;7618;p68"/>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19" name="Google Shape;7619;p68"/>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0" name="Google Shape;7620;p68"/>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1" name="Google Shape;7621;p68"/>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2" name="Google Shape;7622;p68"/>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3" name="Google Shape;7623;p68"/>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4" name="Google Shape;7624;p68"/>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5" name="Google Shape;7625;p68"/>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6" name="Google Shape;7626;p68"/>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7" name="Google Shape;7627;p68"/>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8" name="Google Shape;7628;p68"/>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29" name="Google Shape;7629;p68"/>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0" name="Google Shape;7630;p68"/>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1" name="Google Shape;7631;p68"/>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2" name="Google Shape;7632;p68"/>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3" name="Google Shape;7633;p68"/>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4" name="Google Shape;7634;p68"/>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5" name="Google Shape;7635;p68"/>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6" name="Google Shape;7636;p68"/>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7" name="Google Shape;7637;p68"/>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8" name="Google Shape;7638;p68"/>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39" name="Google Shape;7639;p68"/>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0" name="Google Shape;7640;p68"/>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1" name="Google Shape;7641;p68"/>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2" name="Google Shape;7642;p68"/>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3" name="Google Shape;7643;p68"/>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4" name="Google Shape;7644;p68"/>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5" name="Google Shape;7645;p68"/>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6" name="Google Shape;7646;p68"/>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7" name="Google Shape;7647;p68"/>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8" name="Google Shape;7648;p68"/>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49" name="Google Shape;7649;p68"/>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0" name="Google Shape;7650;p68"/>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1" name="Google Shape;7651;p68"/>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2" name="Google Shape;7652;p68"/>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3" name="Google Shape;7653;p68"/>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4" name="Google Shape;7654;p68"/>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655" name="Google Shape;7655;p68"/>
          <p:cNvGrpSpPr/>
          <p:nvPr/>
        </p:nvGrpSpPr>
        <p:grpSpPr>
          <a:xfrm>
            <a:off x="7537458" y="992936"/>
            <a:ext cx="649616" cy="610921"/>
            <a:chOff x="3510038" y="3155400"/>
            <a:chExt cx="604800" cy="568775"/>
          </a:xfrm>
        </p:grpSpPr>
        <p:sp>
          <p:nvSpPr>
            <p:cNvPr id="7656" name="Google Shape;7656;p68"/>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57" name="Google Shape;7657;p68"/>
            <p:cNvGrpSpPr/>
            <p:nvPr/>
          </p:nvGrpSpPr>
          <p:grpSpPr>
            <a:xfrm>
              <a:off x="3510050" y="3155413"/>
              <a:ext cx="604775" cy="568750"/>
              <a:chOff x="3166450" y="3155425"/>
              <a:chExt cx="604775" cy="568750"/>
            </a:xfrm>
          </p:grpSpPr>
          <p:sp>
            <p:nvSpPr>
              <p:cNvPr id="7658" name="Google Shape;7658;p68"/>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59" name="Google Shape;7659;p68"/>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660" name="Google Shape;7660;p68"/>
          <p:cNvGrpSpPr/>
          <p:nvPr/>
        </p:nvGrpSpPr>
        <p:grpSpPr>
          <a:xfrm>
            <a:off x="405751" y="3183104"/>
            <a:ext cx="614949" cy="865080"/>
            <a:chOff x="5063325" y="3627288"/>
            <a:chExt cx="572525" cy="805400"/>
          </a:xfrm>
        </p:grpSpPr>
        <p:grpSp>
          <p:nvGrpSpPr>
            <p:cNvPr id="7661" name="Google Shape;7661;p68"/>
            <p:cNvGrpSpPr/>
            <p:nvPr/>
          </p:nvGrpSpPr>
          <p:grpSpPr>
            <a:xfrm>
              <a:off x="5063325" y="3627475"/>
              <a:ext cx="572525" cy="805025"/>
              <a:chOff x="5767625" y="3645900"/>
              <a:chExt cx="572525" cy="805025"/>
            </a:xfrm>
          </p:grpSpPr>
          <p:sp>
            <p:nvSpPr>
              <p:cNvPr id="7662" name="Google Shape;7662;p68"/>
              <p:cNvSpPr/>
              <p:nvPr/>
            </p:nvSpPr>
            <p:spPr>
              <a:xfrm>
                <a:off x="5767625" y="3793700"/>
                <a:ext cx="572525" cy="657225"/>
              </a:xfrm>
              <a:custGeom>
                <a:avLst/>
                <a:gdLst/>
                <a:ahLst/>
                <a:cxnLst/>
                <a:rect l="l" t="t" r="r" b="b"/>
                <a:pathLst>
                  <a:path w="22901" h="26289" extrusionOk="0">
                    <a:moveTo>
                      <a:pt x="11552" y="1"/>
                    </a:moveTo>
                    <a:cubicBezTo>
                      <a:pt x="10449" y="1"/>
                      <a:pt x="9433" y="726"/>
                      <a:pt x="9114" y="1839"/>
                    </a:cubicBezTo>
                    <a:cubicBezTo>
                      <a:pt x="8832" y="2820"/>
                      <a:pt x="9165" y="3875"/>
                      <a:pt x="9960" y="4516"/>
                    </a:cubicBezTo>
                    <a:cubicBezTo>
                      <a:pt x="6548" y="4725"/>
                      <a:pt x="3205" y="5285"/>
                      <a:pt x="3243" y="5996"/>
                    </a:cubicBezTo>
                    <a:cubicBezTo>
                      <a:pt x="3320" y="7440"/>
                      <a:pt x="6022" y="7982"/>
                      <a:pt x="6022" y="7982"/>
                    </a:cubicBezTo>
                    <a:lnTo>
                      <a:pt x="7200" y="14768"/>
                    </a:lnTo>
                    <a:cubicBezTo>
                      <a:pt x="7200" y="14768"/>
                      <a:pt x="1" y="22464"/>
                      <a:pt x="373" y="24806"/>
                    </a:cubicBezTo>
                    <a:cubicBezTo>
                      <a:pt x="534" y="25813"/>
                      <a:pt x="4396" y="26289"/>
                      <a:pt x="8816" y="26289"/>
                    </a:cubicBezTo>
                    <a:cubicBezTo>
                      <a:pt x="14676" y="26289"/>
                      <a:pt x="21517" y="25453"/>
                      <a:pt x="22020" y="23910"/>
                    </a:cubicBezTo>
                    <a:cubicBezTo>
                      <a:pt x="22901" y="21203"/>
                      <a:pt x="13973" y="14648"/>
                      <a:pt x="13973" y="14648"/>
                    </a:cubicBezTo>
                    <a:lnTo>
                      <a:pt x="14374" y="7562"/>
                    </a:lnTo>
                    <a:cubicBezTo>
                      <a:pt x="14374" y="7562"/>
                      <a:pt x="17148" y="6669"/>
                      <a:pt x="17091" y="5202"/>
                    </a:cubicBezTo>
                    <a:cubicBezTo>
                      <a:pt x="17072" y="4696"/>
                      <a:pt x="15411" y="4462"/>
                      <a:pt x="13246" y="4431"/>
                    </a:cubicBezTo>
                    <a:cubicBezTo>
                      <a:pt x="13602" y="4112"/>
                      <a:pt x="13861" y="3700"/>
                      <a:pt x="13992" y="3241"/>
                    </a:cubicBezTo>
                    <a:cubicBezTo>
                      <a:pt x="14379" y="1893"/>
                      <a:pt x="13601" y="487"/>
                      <a:pt x="12254" y="100"/>
                    </a:cubicBezTo>
                    <a:cubicBezTo>
                      <a:pt x="12020" y="33"/>
                      <a:pt x="11784" y="1"/>
                      <a:pt x="11552"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3" name="Google Shape;7663;p68"/>
              <p:cNvSpPr/>
              <p:nvPr/>
            </p:nvSpPr>
            <p:spPr>
              <a:xfrm>
                <a:off x="5852925" y="3747625"/>
                <a:ext cx="90400" cy="82750"/>
              </a:xfrm>
              <a:custGeom>
                <a:avLst/>
                <a:gdLst/>
                <a:ahLst/>
                <a:cxnLst/>
                <a:rect l="l" t="t" r="r" b="b"/>
                <a:pathLst>
                  <a:path w="3616" h="3310" extrusionOk="0">
                    <a:moveTo>
                      <a:pt x="1843" y="1"/>
                    </a:moveTo>
                    <a:cubicBezTo>
                      <a:pt x="1781" y="1"/>
                      <a:pt x="1719" y="4"/>
                      <a:pt x="1656" y="11"/>
                    </a:cubicBezTo>
                    <a:cubicBezTo>
                      <a:pt x="992" y="86"/>
                      <a:pt x="437" y="555"/>
                      <a:pt x="253" y="1199"/>
                    </a:cubicBezTo>
                    <a:cubicBezTo>
                      <a:pt x="0" y="2077"/>
                      <a:pt x="508" y="2993"/>
                      <a:pt x="1387" y="3246"/>
                    </a:cubicBezTo>
                    <a:cubicBezTo>
                      <a:pt x="1538" y="3289"/>
                      <a:pt x="1692" y="3310"/>
                      <a:pt x="1844" y="3310"/>
                    </a:cubicBezTo>
                    <a:cubicBezTo>
                      <a:pt x="2339" y="3310"/>
                      <a:pt x="2819" y="3087"/>
                      <a:pt x="3138" y="2686"/>
                    </a:cubicBezTo>
                    <a:cubicBezTo>
                      <a:pt x="3555" y="2162"/>
                      <a:pt x="3615" y="1439"/>
                      <a:pt x="3291" y="853"/>
                    </a:cubicBezTo>
                    <a:cubicBezTo>
                      <a:pt x="2997" y="323"/>
                      <a:pt x="2440" y="1"/>
                      <a:pt x="184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4" name="Google Shape;7664;p68"/>
              <p:cNvSpPr/>
              <p:nvPr/>
            </p:nvSpPr>
            <p:spPr>
              <a:xfrm>
                <a:off x="5939800" y="3645900"/>
                <a:ext cx="69325" cy="60725"/>
              </a:xfrm>
              <a:custGeom>
                <a:avLst/>
                <a:gdLst/>
                <a:ahLst/>
                <a:cxnLst/>
                <a:rect l="l" t="t" r="r" b="b"/>
                <a:pathLst>
                  <a:path w="2773" h="2429" extrusionOk="0">
                    <a:moveTo>
                      <a:pt x="1386" y="1"/>
                    </a:moveTo>
                    <a:cubicBezTo>
                      <a:pt x="1192" y="1"/>
                      <a:pt x="996" y="47"/>
                      <a:pt x="814" y="145"/>
                    </a:cubicBezTo>
                    <a:cubicBezTo>
                      <a:pt x="223" y="461"/>
                      <a:pt x="0" y="1197"/>
                      <a:pt x="317" y="1787"/>
                    </a:cubicBezTo>
                    <a:cubicBezTo>
                      <a:pt x="536" y="2196"/>
                      <a:pt x="955" y="2428"/>
                      <a:pt x="1388" y="2428"/>
                    </a:cubicBezTo>
                    <a:cubicBezTo>
                      <a:pt x="1581" y="2428"/>
                      <a:pt x="1777" y="2382"/>
                      <a:pt x="1960" y="2284"/>
                    </a:cubicBezTo>
                    <a:cubicBezTo>
                      <a:pt x="2551" y="1967"/>
                      <a:pt x="2773" y="1232"/>
                      <a:pt x="2457" y="641"/>
                    </a:cubicBezTo>
                    <a:cubicBezTo>
                      <a:pt x="2238" y="233"/>
                      <a:pt x="1819" y="1"/>
                      <a:pt x="138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7665" name="Google Shape;7665;p68"/>
            <p:cNvGrpSpPr/>
            <p:nvPr/>
          </p:nvGrpSpPr>
          <p:grpSpPr>
            <a:xfrm>
              <a:off x="5063325" y="3627288"/>
              <a:ext cx="572500" cy="805400"/>
              <a:chOff x="5063325" y="3609050"/>
              <a:chExt cx="572500" cy="805400"/>
            </a:xfrm>
          </p:grpSpPr>
          <p:sp>
            <p:nvSpPr>
              <p:cNvPr id="7666" name="Google Shape;7666;p68"/>
              <p:cNvSpPr/>
              <p:nvPr/>
            </p:nvSpPr>
            <p:spPr>
              <a:xfrm>
                <a:off x="5063325" y="3867875"/>
                <a:ext cx="572500" cy="546575"/>
              </a:xfrm>
              <a:custGeom>
                <a:avLst/>
                <a:gdLst/>
                <a:ahLst/>
                <a:cxnLst/>
                <a:rect l="l" t="t" r="r" b="b"/>
                <a:pathLst>
                  <a:path w="22900" h="21863" extrusionOk="0">
                    <a:moveTo>
                      <a:pt x="12738" y="1"/>
                    </a:moveTo>
                    <a:cubicBezTo>
                      <a:pt x="8659" y="1"/>
                      <a:pt x="3194" y="661"/>
                      <a:pt x="3242" y="1569"/>
                    </a:cubicBezTo>
                    <a:cubicBezTo>
                      <a:pt x="3320" y="3014"/>
                      <a:pt x="6022" y="3555"/>
                      <a:pt x="6022" y="3555"/>
                    </a:cubicBezTo>
                    <a:lnTo>
                      <a:pt x="7200" y="10341"/>
                    </a:lnTo>
                    <a:cubicBezTo>
                      <a:pt x="7200" y="10341"/>
                      <a:pt x="0" y="18038"/>
                      <a:pt x="372" y="20380"/>
                    </a:cubicBezTo>
                    <a:cubicBezTo>
                      <a:pt x="533" y="21387"/>
                      <a:pt x="4393" y="21862"/>
                      <a:pt x="8813" y="21862"/>
                    </a:cubicBezTo>
                    <a:cubicBezTo>
                      <a:pt x="14673" y="21862"/>
                      <a:pt x="21516" y="21026"/>
                      <a:pt x="22019" y="19483"/>
                    </a:cubicBezTo>
                    <a:cubicBezTo>
                      <a:pt x="22900" y="16777"/>
                      <a:pt x="13973" y="10221"/>
                      <a:pt x="13973" y="10221"/>
                    </a:cubicBezTo>
                    <a:lnTo>
                      <a:pt x="14372" y="3135"/>
                    </a:lnTo>
                    <a:cubicBezTo>
                      <a:pt x="14372" y="3135"/>
                      <a:pt x="17148" y="2242"/>
                      <a:pt x="17091" y="775"/>
                    </a:cubicBezTo>
                    <a:cubicBezTo>
                      <a:pt x="17069" y="231"/>
                      <a:pt x="15145" y="1"/>
                      <a:pt x="127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7" name="Google Shape;7667;p68"/>
              <p:cNvSpPr/>
              <p:nvPr/>
            </p:nvSpPr>
            <p:spPr>
              <a:xfrm>
                <a:off x="5126850" y="4199225"/>
                <a:ext cx="450175" cy="176925"/>
              </a:xfrm>
              <a:custGeom>
                <a:avLst/>
                <a:gdLst/>
                <a:ahLst/>
                <a:cxnLst/>
                <a:rect l="l" t="t" r="r" b="b"/>
                <a:pathLst>
                  <a:path w="18007" h="7077" extrusionOk="0">
                    <a:moveTo>
                      <a:pt x="12266" y="1"/>
                    </a:moveTo>
                    <a:cubicBezTo>
                      <a:pt x="12266" y="1"/>
                      <a:pt x="8779" y="1564"/>
                      <a:pt x="6294" y="1564"/>
                    </a:cubicBezTo>
                    <a:cubicBezTo>
                      <a:pt x="5354" y="1564"/>
                      <a:pt x="4558" y="1340"/>
                      <a:pt x="4148" y="725"/>
                    </a:cubicBezTo>
                    <a:cubicBezTo>
                      <a:pt x="4148" y="725"/>
                      <a:pt x="0" y="4953"/>
                      <a:pt x="657" y="6443"/>
                    </a:cubicBezTo>
                    <a:cubicBezTo>
                      <a:pt x="858" y="6900"/>
                      <a:pt x="2399" y="7077"/>
                      <a:pt x="4464" y="7077"/>
                    </a:cubicBezTo>
                    <a:cubicBezTo>
                      <a:pt x="9143" y="7077"/>
                      <a:pt x="16508" y="6168"/>
                      <a:pt x="17057" y="5539"/>
                    </a:cubicBezTo>
                    <a:cubicBezTo>
                      <a:pt x="18007" y="4451"/>
                      <a:pt x="12266" y="1"/>
                      <a:pt x="122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8" name="Google Shape;7668;p68"/>
              <p:cNvSpPr/>
              <p:nvPr/>
            </p:nvSpPr>
            <p:spPr>
              <a:xfrm>
                <a:off x="5285325" y="3757450"/>
                <a:ext cx="133300" cy="126950"/>
              </a:xfrm>
              <a:custGeom>
                <a:avLst/>
                <a:gdLst/>
                <a:ahLst/>
                <a:cxnLst/>
                <a:rect l="l" t="t" r="r" b="b"/>
                <a:pathLst>
                  <a:path w="5332" h="5078" extrusionOk="0">
                    <a:moveTo>
                      <a:pt x="2668" y="1"/>
                    </a:moveTo>
                    <a:cubicBezTo>
                      <a:pt x="2584" y="1"/>
                      <a:pt x="2499" y="5"/>
                      <a:pt x="2414" y="14"/>
                    </a:cubicBezTo>
                    <a:cubicBezTo>
                      <a:pt x="1019" y="154"/>
                      <a:pt x="1" y="1397"/>
                      <a:pt x="140" y="2792"/>
                    </a:cubicBezTo>
                    <a:cubicBezTo>
                      <a:pt x="271" y="4101"/>
                      <a:pt x="1374" y="5078"/>
                      <a:pt x="2662" y="5078"/>
                    </a:cubicBezTo>
                    <a:cubicBezTo>
                      <a:pt x="2747" y="5078"/>
                      <a:pt x="2832" y="5074"/>
                      <a:pt x="2918" y="5065"/>
                    </a:cubicBezTo>
                    <a:cubicBezTo>
                      <a:pt x="4314" y="4926"/>
                      <a:pt x="5331" y="3682"/>
                      <a:pt x="5191" y="2288"/>
                    </a:cubicBezTo>
                    <a:cubicBezTo>
                      <a:pt x="5061" y="978"/>
                      <a:pt x="3956" y="1"/>
                      <a:pt x="26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69" name="Google Shape;7669;p68"/>
              <p:cNvSpPr/>
              <p:nvPr/>
            </p:nvSpPr>
            <p:spPr>
              <a:xfrm>
                <a:off x="5150375" y="3711150"/>
                <a:ext cx="90375" cy="82750"/>
              </a:xfrm>
              <a:custGeom>
                <a:avLst/>
                <a:gdLst/>
                <a:ahLst/>
                <a:cxnLst/>
                <a:rect l="l" t="t" r="r" b="b"/>
                <a:pathLst>
                  <a:path w="3615" h="3310" extrusionOk="0">
                    <a:moveTo>
                      <a:pt x="1772" y="0"/>
                    </a:moveTo>
                    <a:cubicBezTo>
                      <a:pt x="1276" y="0"/>
                      <a:pt x="797" y="223"/>
                      <a:pt x="478" y="624"/>
                    </a:cubicBezTo>
                    <a:cubicBezTo>
                      <a:pt x="61" y="1148"/>
                      <a:pt x="1" y="1871"/>
                      <a:pt x="325" y="2456"/>
                    </a:cubicBezTo>
                    <a:cubicBezTo>
                      <a:pt x="619" y="2987"/>
                      <a:pt x="1176" y="3309"/>
                      <a:pt x="1773" y="3309"/>
                    </a:cubicBezTo>
                    <a:cubicBezTo>
                      <a:pt x="1835" y="3309"/>
                      <a:pt x="1897" y="3306"/>
                      <a:pt x="1960" y="3299"/>
                    </a:cubicBezTo>
                    <a:cubicBezTo>
                      <a:pt x="2625" y="3224"/>
                      <a:pt x="3178" y="2755"/>
                      <a:pt x="3364" y="2112"/>
                    </a:cubicBezTo>
                    <a:cubicBezTo>
                      <a:pt x="3615" y="1233"/>
                      <a:pt x="3108" y="317"/>
                      <a:pt x="2229" y="64"/>
                    </a:cubicBezTo>
                    <a:cubicBezTo>
                      <a:pt x="2078" y="21"/>
                      <a:pt x="1925" y="0"/>
                      <a:pt x="17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0" name="Google Shape;7670;p68"/>
              <p:cNvSpPr/>
              <p:nvPr/>
            </p:nvSpPr>
            <p:spPr>
              <a:xfrm>
                <a:off x="5239850" y="3609050"/>
                <a:ext cx="60700" cy="60700"/>
              </a:xfrm>
              <a:custGeom>
                <a:avLst/>
                <a:gdLst/>
                <a:ahLst/>
                <a:cxnLst/>
                <a:rect l="l" t="t" r="r" b="b"/>
                <a:pathLst>
                  <a:path w="2428" h="2428" extrusionOk="0">
                    <a:moveTo>
                      <a:pt x="1214" y="0"/>
                    </a:moveTo>
                    <a:cubicBezTo>
                      <a:pt x="544" y="0"/>
                      <a:pt x="1" y="544"/>
                      <a:pt x="1" y="1214"/>
                    </a:cubicBezTo>
                    <a:cubicBezTo>
                      <a:pt x="1" y="1884"/>
                      <a:pt x="544" y="2428"/>
                      <a:pt x="1214" y="2428"/>
                    </a:cubicBezTo>
                    <a:cubicBezTo>
                      <a:pt x="1885" y="2428"/>
                      <a:pt x="2427" y="1884"/>
                      <a:pt x="2427" y="1214"/>
                    </a:cubicBezTo>
                    <a:cubicBezTo>
                      <a:pt x="2427" y="544"/>
                      <a:pt x="1885" y="0"/>
                      <a:pt x="12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671" name="Google Shape;7671;p68"/>
          <p:cNvGrpSpPr/>
          <p:nvPr/>
        </p:nvGrpSpPr>
        <p:grpSpPr>
          <a:xfrm rot="-1403156">
            <a:off x="557592" y="1186700"/>
            <a:ext cx="1214956" cy="428301"/>
            <a:chOff x="4733863" y="244350"/>
            <a:chExt cx="1215025" cy="428325"/>
          </a:xfrm>
        </p:grpSpPr>
        <p:sp>
          <p:nvSpPr>
            <p:cNvPr id="7672" name="Google Shape;7672;p68"/>
            <p:cNvSpPr/>
            <p:nvPr/>
          </p:nvSpPr>
          <p:spPr>
            <a:xfrm>
              <a:off x="4733900" y="244388"/>
              <a:ext cx="1214950" cy="428250"/>
            </a:xfrm>
            <a:custGeom>
              <a:avLst/>
              <a:gdLst/>
              <a:ahLst/>
              <a:cxnLst/>
              <a:rect l="l" t="t" r="r" b="b"/>
              <a:pathLst>
                <a:path w="48598" h="17130" extrusionOk="0">
                  <a:moveTo>
                    <a:pt x="793" y="1"/>
                  </a:moveTo>
                  <a:cubicBezTo>
                    <a:pt x="551" y="1"/>
                    <a:pt x="417" y="180"/>
                    <a:pt x="398" y="370"/>
                  </a:cubicBezTo>
                  <a:cubicBezTo>
                    <a:pt x="259" y="543"/>
                    <a:pt x="238" y="822"/>
                    <a:pt x="475" y="984"/>
                  </a:cubicBezTo>
                  <a:cubicBezTo>
                    <a:pt x="1130" y="1426"/>
                    <a:pt x="1767" y="1892"/>
                    <a:pt x="2385" y="2381"/>
                  </a:cubicBezTo>
                  <a:cubicBezTo>
                    <a:pt x="2846" y="2745"/>
                    <a:pt x="3295" y="3120"/>
                    <a:pt x="3736" y="3508"/>
                  </a:cubicBezTo>
                  <a:cubicBezTo>
                    <a:pt x="3796" y="3561"/>
                    <a:pt x="3857" y="3614"/>
                    <a:pt x="3917" y="3669"/>
                  </a:cubicBezTo>
                  <a:cubicBezTo>
                    <a:pt x="3654" y="3737"/>
                    <a:pt x="3393" y="3814"/>
                    <a:pt x="3136" y="3899"/>
                  </a:cubicBezTo>
                  <a:cubicBezTo>
                    <a:pt x="2575" y="4085"/>
                    <a:pt x="2027" y="4310"/>
                    <a:pt x="1498" y="4571"/>
                  </a:cubicBezTo>
                  <a:cubicBezTo>
                    <a:pt x="1167" y="4734"/>
                    <a:pt x="844" y="4911"/>
                    <a:pt x="527" y="5103"/>
                  </a:cubicBezTo>
                  <a:cubicBezTo>
                    <a:pt x="262" y="5263"/>
                    <a:pt x="242" y="5633"/>
                    <a:pt x="506" y="5809"/>
                  </a:cubicBezTo>
                  <a:lnTo>
                    <a:pt x="1138" y="6231"/>
                  </a:lnTo>
                  <a:lnTo>
                    <a:pt x="2303" y="7007"/>
                  </a:lnTo>
                  <a:lnTo>
                    <a:pt x="3867" y="8050"/>
                  </a:lnTo>
                  <a:cubicBezTo>
                    <a:pt x="2712" y="8780"/>
                    <a:pt x="1518" y="9451"/>
                    <a:pt x="293" y="10059"/>
                  </a:cubicBezTo>
                  <a:cubicBezTo>
                    <a:pt x="1" y="10204"/>
                    <a:pt x="35" y="10593"/>
                    <a:pt x="271" y="10765"/>
                  </a:cubicBezTo>
                  <a:cubicBezTo>
                    <a:pt x="1518" y="11675"/>
                    <a:pt x="2728" y="12633"/>
                    <a:pt x="3900" y="13641"/>
                  </a:cubicBezTo>
                  <a:lnTo>
                    <a:pt x="3485" y="13992"/>
                  </a:lnTo>
                  <a:lnTo>
                    <a:pt x="2663" y="14688"/>
                  </a:lnTo>
                  <a:lnTo>
                    <a:pt x="1708" y="15496"/>
                  </a:lnTo>
                  <a:lnTo>
                    <a:pt x="1224" y="15906"/>
                  </a:lnTo>
                  <a:lnTo>
                    <a:pt x="921" y="16162"/>
                  </a:lnTo>
                  <a:cubicBezTo>
                    <a:pt x="764" y="16295"/>
                    <a:pt x="754" y="16467"/>
                    <a:pt x="825" y="16606"/>
                  </a:cubicBezTo>
                  <a:cubicBezTo>
                    <a:pt x="758" y="16840"/>
                    <a:pt x="876" y="17129"/>
                    <a:pt x="1188" y="17129"/>
                  </a:cubicBezTo>
                  <a:lnTo>
                    <a:pt x="3496" y="17129"/>
                  </a:lnTo>
                  <a:cubicBezTo>
                    <a:pt x="5108" y="17127"/>
                    <a:pt x="6720" y="17123"/>
                    <a:pt x="8333" y="17114"/>
                  </a:cubicBezTo>
                  <a:cubicBezTo>
                    <a:pt x="8732" y="17112"/>
                    <a:pt x="9132" y="17110"/>
                    <a:pt x="9532" y="17108"/>
                  </a:cubicBezTo>
                  <a:cubicBezTo>
                    <a:pt x="9776" y="17106"/>
                    <a:pt x="10021" y="17105"/>
                    <a:pt x="10266" y="17103"/>
                  </a:cubicBezTo>
                  <a:cubicBezTo>
                    <a:pt x="10968" y="17098"/>
                    <a:pt x="11671" y="17093"/>
                    <a:pt x="12374" y="17087"/>
                  </a:cubicBezTo>
                  <a:cubicBezTo>
                    <a:pt x="14436" y="17069"/>
                    <a:pt x="16498" y="17046"/>
                    <a:pt x="18560" y="17018"/>
                  </a:cubicBezTo>
                  <a:cubicBezTo>
                    <a:pt x="19763" y="17002"/>
                    <a:pt x="20966" y="16983"/>
                    <a:pt x="22169" y="16962"/>
                  </a:cubicBezTo>
                  <a:lnTo>
                    <a:pt x="22467" y="16957"/>
                  </a:lnTo>
                  <a:cubicBezTo>
                    <a:pt x="23892" y="16934"/>
                    <a:pt x="25316" y="16906"/>
                    <a:pt x="26740" y="16876"/>
                  </a:cubicBezTo>
                  <a:lnTo>
                    <a:pt x="27261" y="16866"/>
                  </a:lnTo>
                  <a:cubicBezTo>
                    <a:pt x="27714" y="16856"/>
                    <a:pt x="28167" y="16847"/>
                    <a:pt x="28620" y="16836"/>
                  </a:cubicBezTo>
                  <a:cubicBezTo>
                    <a:pt x="29031" y="16827"/>
                    <a:pt x="29443" y="16818"/>
                    <a:pt x="29854" y="16808"/>
                  </a:cubicBezTo>
                  <a:lnTo>
                    <a:pt x="30160" y="16801"/>
                  </a:lnTo>
                  <a:cubicBezTo>
                    <a:pt x="30528" y="16792"/>
                    <a:pt x="30897" y="16783"/>
                    <a:pt x="31266" y="16774"/>
                  </a:cubicBezTo>
                  <a:cubicBezTo>
                    <a:pt x="32820" y="16736"/>
                    <a:pt x="34374" y="16694"/>
                    <a:pt x="35928" y="16650"/>
                  </a:cubicBezTo>
                  <a:cubicBezTo>
                    <a:pt x="37468" y="16606"/>
                    <a:pt x="39006" y="16559"/>
                    <a:pt x="40544" y="16509"/>
                  </a:cubicBezTo>
                  <a:cubicBezTo>
                    <a:pt x="40938" y="16497"/>
                    <a:pt x="41332" y="16484"/>
                    <a:pt x="41726" y="16470"/>
                  </a:cubicBezTo>
                  <a:cubicBezTo>
                    <a:pt x="42935" y="16430"/>
                    <a:pt x="44145" y="16387"/>
                    <a:pt x="45355" y="16344"/>
                  </a:cubicBezTo>
                  <a:lnTo>
                    <a:pt x="45710" y="16330"/>
                  </a:lnTo>
                  <a:cubicBezTo>
                    <a:pt x="45786" y="16328"/>
                    <a:pt x="45859" y="16305"/>
                    <a:pt x="45923" y="16266"/>
                  </a:cubicBezTo>
                  <a:cubicBezTo>
                    <a:pt x="45958" y="16263"/>
                    <a:pt x="45992" y="16261"/>
                    <a:pt x="46027" y="16258"/>
                  </a:cubicBezTo>
                  <a:cubicBezTo>
                    <a:pt x="46712" y="16199"/>
                    <a:pt x="47361" y="16001"/>
                    <a:pt x="47957" y="15646"/>
                  </a:cubicBezTo>
                  <a:cubicBezTo>
                    <a:pt x="48169" y="15520"/>
                    <a:pt x="48261" y="15194"/>
                    <a:pt x="48060" y="15007"/>
                  </a:cubicBezTo>
                  <a:lnTo>
                    <a:pt x="44977" y="12124"/>
                  </a:lnTo>
                  <a:cubicBezTo>
                    <a:pt x="46000" y="11884"/>
                    <a:pt x="46996" y="11537"/>
                    <a:pt x="47946" y="11089"/>
                  </a:cubicBezTo>
                  <a:cubicBezTo>
                    <a:pt x="48228" y="10957"/>
                    <a:pt x="48219" y="10538"/>
                    <a:pt x="47968" y="10384"/>
                  </a:cubicBezTo>
                  <a:cubicBezTo>
                    <a:pt x="46941" y="9751"/>
                    <a:pt x="45899" y="9145"/>
                    <a:pt x="44843" y="8564"/>
                  </a:cubicBezTo>
                  <a:cubicBezTo>
                    <a:pt x="45975" y="7913"/>
                    <a:pt x="47133" y="7311"/>
                    <a:pt x="48318" y="6758"/>
                  </a:cubicBezTo>
                  <a:cubicBezTo>
                    <a:pt x="48596" y="6629"/>
                    <a:pt x="48598" y="6200"/>
                    <a:pt x="48342" y="6052"/>
                  </a:cubicBezTo>
                  <a:cubicBezTo>
                    <a:pt x="47759" y="5716"/>
                    <a:pt x="47169" y="5395"/>
                    <a:pt x="46571" y="5089"/>
                  </a:cubicBezTo>
                  <a:cubicBezTo>
                    <a:pt x="46393" y="4996"/>
                    <a:pt x="46214" y="4906"/>
                    <a:pt x="46034" y="4818"/>
                  </a:cubicBezTo>
                  <a:cubicBezTo>
                    <a:pt x="45906" y="4754"/>
                    <a:pt x="45777" y="4691"/>
                    <a:pt x="45649" y="4629"/>
                  </a:cubicBezTo>
                  <a:cubicBezTo>
                    <a:pt x="45537" y="4574"/>
                    <a:pt x="45424" y="4521"/>
                    <a:pt x="45313" y="4468"/>
                  </a:cubicBezTo>
                  <a:cubicBezTo>
                    <a:pt x="45271" y="4449"/>
                    <a:pt x="45230" y="4430"/>
                    <a:pt x="45189" y="4411"/>
                  </a:cubicBezTo>
                  <a:cubicBezTo>
                    <a:pt x="45097" y="4367"/>
                    <a:pt x="45003" y="4325"/>
                    <a:pt x="44911" y="4282"/>
                  </a:cubicBezTo>
                  <a:cubicBezTo>
                    <a:pt x="44786" y="4225"/>
                    <a:pt x="44662" y="4168"/>
                    <a:pt x="44538" y="4112"/>
                  </a:cubicBezTo>
                  <a:cubicBezTo>
                    <a:pt x="44467" y="4081"/>
                    <a:pt x="44397" y="4050"/>
                    <a:pt x="44327" y="4019"/>
                  </a:cubicBezTo>
                  <a:lnTo>
                    <a:pt x="44776" y="3636"/>
                  </a:lnTo>
                  <a:lnTo>
                    <a:pt x="45342" y="3151"/>
                  </a:lnTo>
                  <a:lnTo>
                    <a:pt x="46587" y="2083"/>
                  </a:lnTo>
                  <a:lnTo>
                    <a:pt x="47333" y="1445"/>
                  </a:lnTo>
                  <a:cubicBezTo>
                    <a:pt x="47485" y="1317"/>
                    <a:pt x="47498" y="1151"/>
                    <a:pt x="47436" y="1014"/>
                  </a:cubicBezTo>
                  <a:cubicBezTo>
                    <a:pt x="47611" y="776"/>
                    <a:pt x="47520" y="354"/>
                    <a:pt x="47142" y="354"/>
                  </a:cubicBezTo>
                  <a:cubicBezTo>
                    <a:pt x="47141" y="354"/>
                    <a:pt x="47140" y="354"/>
                    <a:pt x="47139" y="354"/>
                  </a:cubicBezTo>
                  <a:cubicBezTo>
                    <a:pt x="44676" y="366"/>
                    <a:pt x="42211" y="374"/>
                    <a:pt x="39748" y="377"/>
                  </a:cubicBezTo>
                  <a:lnTo>
                    <a:pt x="37104" y="377"/>
                  </a:lnTo>
                  <a:cubicBezTo>
                    <a:pt x="35190" y="377"/>
                    <a:pt x="33278" y="374"/>
                    <a:pt x="31364" y="366"/>
                  </a:cubicBezTo>
                  <a:cubicBezTo>
                    <a:pt x="31000" y="365"/>
                    <a:pt x="30637" y="364"/>
                    <a:pt x="30273" y="362"/>
                  </a:cubicBezTo>
                  <a:lnTo>
                    <a:pt x="29928" y="361"/>
                  </a:lnTo>
                  <a:cubicBezTo>
                    <a:pt x="29628" y="360"/>
                    <a:pt x="29328" y="358"/>
                    <a:pt x="29028" y="357"/>
                  </a:cubicBezTo>
                  <a:lnTo>
                    <a:pt x="28642" y="355"/>
                  </a:lnTo>
                  <a:lnTo>
                    <a:pt x="27614" y="349"/>
                  </a:lnTo>
                  <a:lnTo>
                    <a:pt x="27212" y="347"/>
                  </a:lnTo>
                  <a:lnTo>
                    <a:pt x="27190" y="347"/>
                  </a:lnTo>
                  <a:lnTo>
                    <a:pt x="26866" y="345"/>
                  </a:lnTo>
                  <a:cubicBezTo>
                    <a:pt x="24885" y="333"/>
                    <a:pt x="22904" y="319"/>
                    <a:pt x="20923" y="299"/>
                  </a:cubicBezTo>
                  <a:cubicBezTo>
                    <a:pt x="20667" y="297"/>
                    <a:pt x="20412" y="295"/>
                    <a:pt x="20156" y="292"/>
                  </a:cubicBezTo>
                  <a:cubicBezTo>
                    <a:pt x="19970" y="291"/>
                    <a:pt x="19784" y="289"/>
                    <a:pt x="19598" y="287"/>
                  </a:cubicBezTo>
                  <a:lnTo>
                    <a:pt x="18694" y="277"/>
                  </a:lnTo>
                  <a:lnTo>
                    <a:pt x="18267" y="273"/>
                  </a:lnTo>
                  <a:cubicBezTo>
                    <a:pt x="18153" y="272"/>
                    <a:pt x="18038" y="271"/>
                    <a:pt x="17925" y="270"/>
                  </a:cubicBezTo>
                  <a:lnTo>
                    <a:pt x="17201" y="261"/>
                  </a:lnTo>
                  <a:cubicBezTo>
                    <a:pt x="16959" y="258"/>
                    <a:pt x="16719" y="256"/>
                    <a:pt x="16479" y="253"/>
                  </a:cubicBezTo>
                  <a:cubicBezTo>
                    <a:pt x="15742" y="244"/>
                    <a:pt x="15005" y="235"/>
                    <a:pt x="14268" y="225"/>
                  </a:cubicBezTo>
                  <a:cubicBezTo>
                    <a:pt x="13909" y="221"/>
                    <a:pt x="13549" y="215"/>
                    <a:pt x="13189" y="211"/>
                  </a:cubicBezTo>
                  <a:lnTo>
                    <a:pt x="12869" y="207"/>
                  </a:lnTo>
                  <a:lnTo>
                    <a:pt x="12228" y="197"/>
                  </a:lnTo>
                  <a:lnTo>
                    <a:pt x="11792" y="192"/>
                  </a:lnTo>
                  <a:lnTo>
                    <a:pt x="11320" y="185"/>
                  </a:lnTo>
                  <a:lnTo>
                    <a:pt x="11290" y="185"/>
                  </a:lnTo>
                  <a:lnTo>
                    <a:pt x="11000" y="180"/>
                  </a:lnTo>
                  <a:cubicBezTo>
                    <a:pt x="10294" y="170"/>
                    <a:pt x="9588" y="159"/>
                    <a:pt x="8882" y="148"/>
                  </a:cubicBezTo>
                  <a:cubicBezTo>
                    <a:pt x="8031" y="135"/>
                    <a:pt x="7178" y="120"/>
                    <a:pt x="6325" y="105"/>
                  </a:cubicBezTo>
                  <a:lnTo>
                    <a:pt x="6047" y="101"/>
                  </a:lnTo>
                  <a:lnTo>
                    <a:pt x="5724" y="94"/>
                  </a:lnTo>
                  <a:cubicBezTo>
                    <a:pt x="5101" y="84"/>
                    <a:pt x="4479" y="72"/>
                    <a:pt x="3857" y="60"/>
                  </a:cubicBezTo>
                  <a:cubicBezTo>
                    <a:pt x="2839" y="41"/>
                    <a:pt x="1821" y="21"/>
                    <a:pt x="803" y="1"/>
                  </a:cubicBezTo>
                  <a:cubicBezTo>
                    <a:pt x="800" y="1"/>
                    <a:pt x="796" y="1"/>
                    <a:pt x="793"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3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673" name="Google Shape;7673;p68"/>
            <p:cNvGrpSpPr/>
            <p:nvPr/>
          </p:nvGrpSpPr>
          <p:grpSpPr>
            <a:xfrm>
              <a:off x="4733863" y="244350"/>
              <a:ext cx="1215025" cy="428325"/>
              <a:chOff x="3883350" y="238100"/>
              <a:chExt cx="1215025" cy="428325"/>
            </a:xfrm>
          </p:grpSpPr>
          <p:sp>
            <p:nvSpPr>
              <p:cNvPr id="7674" name="Google Shape;7674;p68"/>
              <p:cNvSpPr/>
              <p:nvPr/>
            </p:nvSpPr>
            <p:spPr>
              <a:xfrm>
                <a:off x="4026425" y="240450"/>
                <a:ext cx="8150" cy="6275"/>
              </a:xfrm>
              <a:custGeom>
                <a:avLst/>
                <a:gdLst/>
                <a:ahLst/>
                <a:cxnLst/>
                <a:rect l="l" t="t" r="r" b="b"/>
                <a:pathLst>
                  <a:path w="326" h="251" extrusionOk="0">
                    <a:moveTo>
                      <a:pt x="1" y="1"/>
                    </a:moveTo>
                    <a:lnTo>
                      <a:pt x="1" y="1"/>
                    </a:lnTo>
                    <a:cubicBezTo>
                      <a:pt x="85" y="77"/>
                      <a:pt x="161" y="161"/>
                      <a:pt x="229" y="250"/>
                    </a:cubicBezTo>
                    <a:cubicBezTo>
                      <a:pt x="234" y="249"/>
                      <a:pt x="238" y="248"/>
                      <a:pt x="241" y="246"/>
                    </a:cubicBezTo>
                    <a:cubicBezTo>
                      <a:pt x="248" y="244"/>
                      <a:pt x="254" y="243"/>
                      <a:pt x="260" y="241"/>
                    </a:cubicBezTo>
                    <a:cubicBezTo>
                      <a:pt x="283" y="163"/>
                      <a:pt x="304" y="85"/>
                      <a:pt x="325" y="7"/>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5" name="Google Shape;7675;p68"/>
              <p:cNvSpPr/>
              <p:nvPr/>
            </p:nvSpPr>
            <p:spPr>
              <a:xfrm>
                <a:off x="4165625" y="242725"/>
                <a:ext cx="775" cy="300"/>
              </a:xfrm>
              <a:custGeom>
                <a:avLst/>
                <a:gdLst/>
                <a:ahLst/>
                <a:cxnLst/>
                <a:rect l="l" t="t" r="r" b="b"/>
                <a:pathLst>
                  <a:path w="31" h="12" extrusionOk="0">
                    <a:moveTo>
                      <a:pt x="1" y="1"/>
                    </a:moveTo>
                    <a:cubicBezTo>
                      <a:pt x="3" y="4"/>
                      <a:pt x="5" y="8"/>
                      <a:pt x="6" y="12"/>
                    </a:cubicBezTo>
                    <a:lnTo>
                      <a:pt x="30"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6" name="Google Shape;7676;p68"/>
              <p:cNvSpPr/>
              <p:nvPr/>
            </p:nvSpPr>
            <p:spPr>
              <a:xfrm>
                <a:off x="3926100" y="605350"/>
                <a:ext cx="44950" cy="61050"/>
              </a:xfrm>
              <a:custGeom>
                <a:avLst/>
                <a:gdLst/>
                <a:ahLst/>
                <a:cxnLst/>
                <a:rect l="l" t="t" r="r" b="b"/>
                <a:pathLst>
                  <a:path w="1798" h="2442" extrusionOk="0">
                    <a:moveTo>
                      <a:pt x="955" y="1"/>
                    </a:moveTo>
                    <a:lnTo>
                      <a:pt x="0" y="809"/>
                    </a:lnTo>
                    <a:cubicBezTo>
                      <a:pt x="372" y="1273"/>
                      <a:pt x="541" y="1851"/>
                      <a:pt x="602" y="2442"/>
                    </a:cubicBezTo>
                    <a:lnTo>
                      <a:pt x="1452" y="2442"/>
                    </a:lnTo>
                    <a:cubicBezTo>
                      <a:pt x="1549" y="2317"/>
                      <a:pt x="1646" y="2192"/>
                      <a:pt x="1743" y="2066"/>
                    </a:cubicBezTo>
                    <a:cubicBezTo>
                      <a:pt x="1725" y="2038"/>
                      <a:pt x="1721" y="2004"/>
                      <a:pt x="1729" y="1972"/>
                    </a:cubicBezTo>
                    <a:cubicBezTo>
                      <a:pt x="1797" y="1669"/>
                      <a:pt x="1654" y="1390"/>
                      <a:pt x="1493" y="1142"/>
                    </a:cubicBezTo>
                    <a:cubicBezTo>
                      <a:pt x="1333" y="894"/>
                      <a:pt x="1169" y="655"/>
                      <a:pt x="1066" y="376"/>
                    </a:cubicBezTo>
                    <a:cubicBezTo>
                      <a:pt x="1020" y="253"/>
                      <a:pt x="984" y="127"/>
                      <a:pt x="9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7" name="Google Shape;7677;p68"/>
              <p:cNvSpPr/>
              <p:nvPr/>
            </p:nvSpPr>
            <p:spPr>
              <a:xfrm>
                <a:off x="3961775" y="323525"/>
                <a:ext cx="37725" cy="21125"/>
              </a:xfrm>
              <a:custGeom>
                <a:avLst/>
                <a:gdLst/>
                <a:ahLst/>
                <a:cxnLst/>
                <a:rect l="l" t="t" r="r" b="b"/>
                <a:pathLst>
                  <a:path w="1509" h="845" extrusionOk="0">
                    <a:moveTo>
                      <a:pt x="1465" y="1"/>
                    </a:moveTo>
                    <a:cubicBezTo>
                      <a:pt x="1387" y="1"/>
                      <a:pt x="1298" y="37"/>
                      <a:pt x="1235" y="55"/>
                    </a:cubicBezTo>
                    <a:cubicBezTo>
                      <a:pt x="1130" y="87"/>
                      <a:pt x="1022" y="105"/>
                      <a:pt x="912" y="109"/>
                    </a:cubicBezTo>
                    <a:cubicBezTo>
                      <a:pt x="898" y="110"/>
                      <a:pt x="883" y="110"/>
                      <a:pt x="869" y="110"/>
                    </a:cubicBezTo>
                    <a:cubicBezTo>
                      <a:pt x="779" y="110"/>
                      <a:pt x="690" y="104"/>
                      <a:pt x="601" y="91"/>
                    </a:cubicBezTo>
                    <a:lnTo>
                      <a:pt x="601" y="91"/>
                    </a:lnTo>
                    <a:cubicBezTo>
                      <a:pt x="660" y="145"/>
                      <a:pt x="721" y="198"/>
                      <a:pt x="782" y="252"/>
                    </a:cubicBezTo>
                    <a:cubicBezTo>
                      <a:pt x="518" y="321"/>
                      <a:pt x="258" y="398"/>
                      <a:pt x="0" y="483"/>
                    </a:cubicBezTo>
                    <a:cubicBezTo>
                      <a:pt x="245" y="560"/>
                      <a:pt x="481" y="670"/>
                      <a:pt x="710" y="777"/>
                    </a:cubicBezTo>
                    <a:cubicBezTo>
                      <a:pt x="740" y="791"/>
                      <a:pt x="764" y="814"/>
                      <a:pt x="776" y="844"/>
                    </a:cubicBezTo>
                    <a:lnTo>
                      <a:pt x="820" y="824"/>
                    </a:lnTo>
                    <a:cubicBezTo>
                      <a:pt x="898" y="788"/>
                      <a:pt x="982" y="747"/>
                      <a:pt x="1044" y="686"/>
                    </a:cubicBezTo>
                    <a:cubicBezTo>
                      <a:pt x="1208" y="466"/>
                      <a:pt x="1363" y="239"/>
                      <a:pt x="1509" y="5"/>
                    </a:cubicBezTo>
                    <a:cubicBezTo>
                      <a:pt x="1495" y="2"/>
                      <a:pt x="1480" y="1"/>
                      <a:pt x="146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8" name="Google Shape;7678;p68"/>
              <p:cNvSpPr/>
              <p:nvPr/>
            </p:nvSpPr>
            <p:spPr>
              <a:xfrm>
                <a:off x="3889425" y="352375"/>
                <a:ext cx="87950" cy="41525"/>
              </a:xfrm>
              <a:custGeom>
                <a:avLst/>
                <a:gdLst/>
                <a:ahLst/>
                <a:cxnLst/>
                <a:rect l="l" t="t" r="r" b="b"/>
                <a:pathLst>
                  <a:path w="3518" h="1661" extrusionOk="0">
                    <a:moveTo>
                      <a:pt x="1255" y="1"/>
                    </a:moveTo>
                    <a:cubicBezTo>
                      <a:pt x="924" y="163"/>
                      <a:pt x="601" y="341"/>
                      <a:pt x="285" y="532"/>
                    </a:cubicBezTo>
                    <a:cubicBezTo>
                      <a:pt x="20" y="693"/>
                      <a:pt x="0" y="1063"/>
                      <a:pt x="263" y="1238"/>
                    </a:cubicBezTo>
                    <a:lnTo>
                      <a:pt x="895" y="1660"/>
                    </a:lnTo>
                    <a:cubicBezTo>
                      <a:pt x="1271" y="1318"/>
                      <a:pt x="1715" y="1063"/>
                      <a:pt x="2200" y="913"/>
                    </a:cubicBezTo>
                    <a:cubicBezTo>
                      <a:pt x="2424" y="845"/>
                      <a:pt x="2661" y="813"/>
                      <a:pt x="2876" y="719"/>
                    </a:cubicBezTo>
                    <a:cubicBezTo>
                      <a:pt x="3102" y="509"/>
                      <a:pt x="3315" y="287"/>
                      <a:pt x="3517" y="53"/>
                    </a:cubicBezTo>
                    <a:lnTo>
                      <a:pt x="3517" y="53"/>
                    </a:lnTo>
                    <a:cubicBezTo>
                      <a:pt x="3278" y="163"/>
                      <a:pt x="3039" y="275"/>
                      <a:pt x="2776" y="315"/>
                    </a:cubicBezTo>
                    <a:cubicBezTo>
                      <a:pt x="2694" y="328"/>
                      <a:pt x="2613" y="333"/>
                      <a:pt x="2531" y="333"/>
                    </a:cubicBezTo>
                    <a:cubicBezTo>
                      <a:pt x="2091" y="333"/>
                      <a:pt x="1659" y="167"/>
                      <a:pt x="12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79" name="Google Shape;7679;p68"/>
              <p:cNvSpPr/>
              <p:nvPr/>
            </p:nvSpPr>
            <p:spPr>
              <a:xfrm>
                <a:off x="3889325" y="238100"/>
                <a:ext cx="141075" cy="79875"/>
              </a:xfrm>
              <a:custGeom>
                <a:avLst/>
                <a:gdLst/>
                <a:ahLst/>
                <a:cxnLst/>
                <a:rect l="l" t="t" r="r" b="b"/>
                <a:pathLst>
                  <a:path w="5643" h="3195" extrusionOk="0">
                    <a:moveTo>
                      <a:pt x="555" y="1"/>
                    </a:moveTo>
                    <a:cubicBezTo>
                      <a:pt x="312" y="1"/>
                      <a:pt x="179" y="180"/>
                      <a:pt x="161" y="370"/>
                    </a:cubicBezTo>
                    <a:cubicBezTo>
                      <a:pt x="21" y="543"/>
                      <a:pt x="0" y="823"/>
                      <a:pt x="237" y="983"/>
                    </a:cubicBezTo>
                    <a:cubicBezTo>
                      <a:pt x="892" y="1427"/>
                      <a:pt x="1529" y="1892"/>
                      <a:pt x="2148" y="2381"/>
                    </a:cubicBezTo>
                    <a:cubicBezTo>
                      <a:pt x="2317" y="2308"/>
                      <a:pt x="2486" y="2276"/>
                      <a:pt x="2653" y="2276"/>
                    </a:cubicBezTo>
                    <a:cubicBezTo>
                      <a:pt x="3264" y="2276"/>
                      <a:pt x="3845" y="2703"/>
                      <a:pt x="4309" y="3083"/>
                    </a:cubicBezTo>
                    <a:cubicBezTo>
                      <a:pt x="4333" y="3102"/>
                      <a:pt x="4349" y="3129"/>
                      <a:pt x="4356" y="3159"/>
                    </a:cubicBezTo>
                    <a:cubicBezTo>
                      <a:pt x="4359" y="3159"/>
                      <a:pt x="4361" y="3159"/>
                      <a:pt x="4364" y="3159"/>
                    </a:cubicBezTo>
                    <a:cubicBezTo>
                      <a:pt x="4426" y="3159"/>
                      <a:pt x="4487" y="3170"/>
                      <a:pt x="4544" y="3195"/>
                    </a:cubicBezTo>
                    <a:cubicBezTo>
                      <a:pt x="4696" y="2936"/>
                      <a:pt x="4837" y="2672"/>
                      <a:pt x="4967" y="2401"/>
                    </a:cubicBezTo>
                    <a:cubicBezTo>
                      <a:pt x="4913" y="2347"/>
                      <a:pt x="4840" y="2332"/>
                      <a:pt x="4764" y="2332"/>
                    </a:cubicBezTo>
                    <a:cubicBezTo>
                      <a:pt x="4696" y="2332"/>
                      <a:pt x="4625" y="2344"/>
                      <a:pt x="4564" y="2354"/>
                    </a:cubicBezTo>
                    <a:cubicBezTo>
                      <a:pt x="4456" y="2372"/>
                      <a:pt x="4346" y="2382"/>
                      <a:pt x="4235" y="2382"/>
                    </a:cubicBezTo>
                    <a:cubicBezTo>
                      <a:pt x="4224" y="2382"/>
                      <a:pt x="4213" y="2382"/>
                      <a:pt x="4202" y="2381"/>
                    </a:cubicBezTo>
                    <a:cubicBezTo>
                      <a:pt x="3435" y="2365"/>
                      <a:pt x="2773" y="1840"/>
                      <a:pt x="2582" y="1097"/>
                    </a:cubicBezTo>
                    <a:cubicBezTo>
                      <a:pt x="2565" y="1033"/>
                      <a:pt x="2585" y="945"/>
                      <a:pt x="2659" y="925"/>
                    </a:cubicBezTo>
                    <a:cubicBezTo>
                      <a:pt x="2821" y="880"/>
                      <a:pt x="2986" y="858"/>
                      <a:pt x="3151" y="858"/>
                    </a:cubicBezTo>
                    <a:cubicBezTo>
                      <a:pt x="3435" y="858"/>
                      <a:pt x="3717" y="923"/>
                      <a:pt x="3975" y="1052"/>
                    </a:cubicBezTo>
                    <a:cubicBezTo>
                      <a:pt x="4176" y="1153"/>
                      <a:pt x="4357" y="1291"/>
                      <a:pt x="4508" y="1459"/>
                    </a:cubicBezTo>
                    <a:cubicBezTo>
                      <a:pt x="4672" y="1641"/>
                      <a:pt x="4782" y="1869"/>
                      <a:pt x="4978" y="2022"/>
                    </a:cubicBezTo>
                    <a:cubicBezTo>
                      <a:pt x="5011" y="2045"/>
                      <a:pt x="5030" y="2085"/>
                      <a:pt x="5028" y="2125"/>
                    </a:cubicBezTo>
                    <a:cubicBezTo>
                      <a:pt x="5046" y="2135"/>
                      <a:pt x="5065" y="2145"/>
                      <a:pt x="5082" y="2156"/>
                    </a:cubicBezTo>
                    <a:cubicBezTo>
                      <a:pt x="5299" y="1675"/>
                      <a:pt x="5486" y="1182"/>
                      <a:pt x="5642" y="677"/>
                    </a:cubicBezTo>
                    <a:cubicBezTo>
                      <a:pt x="5632" y="673"/>
                      <a:pt x="5621" y="667"/>
                      <a:pt x="5612" y="658"/>
                    </a:cubicBezTo>
                    <a:cubicBezTo>
                      <a:pt x="5404" y="718"/>
                      <a:pt x="5189" y="752"/>
                      <a:pt x="4974" y="752"/>
                    </a:cubicBezTo>
                    <a:cubicBezTo>
                      <a:pt x="4804" y="752"/>
                      <a:pt x="4635" y="731"/>
                      <a:pt x="4470" y="682"/>
                    </a:cubicBezTo>
                    <a:cubicBezTo>
                      <a:pt x="4120" y="579"/>
                      <a:pt x="3815" y="364"/>
                      <a:pt x="3619" y="61"/>
                    </a:cubicBezTo>
                    <a:cubicBezTo>
                      <a:pt x="2602" y="41"/>
                      <a:pt x="1583" y="21"/>
                      <a:pt x="566" y="1"/>
                    </a:cubicBezTo>
                    <a:cubicBezTo>
                      <a:pt x="562" y="1"/>
                      <a:pt x="559" y="1"/>
                      <a:pt x="55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0" name="Google Shape;7680;p68"/>
              <p:cNvSpPr/>
              <p:nvPr/>
            </p:nvSpPr>
            <p:spPr>
              <a:xfrm>
                <a:off x="5010275" y="348400"/>
                <a:ext cx="5925" cy="3650"/>
              </a:xfrm>
              <a:custGeom>
                <a:avLst/>
                <a:gdLst/>
                <a:ahLst/>
                <a:cxnLst/>
                <a:rect l="l" t="t" r="r" b="b"/>
                <a:pathLst>
                  <a:path w="237" h="146" extrusionOk="0">
                    <a:moveTo>
                      <a:pt x="114" y="0"/>
                    </a:moveTo>
                    <a:cubicBezTo>
                      <a:pt x="87" y="27"/>
                      <a:pt x="59" y="53"/>
                      <a:pt x="34" y="81"/>
                    </a:cubicBezTo>
                    <a:cubicBezTo>
                      <a:pt x="23" y="103"/>
                      <a:pt x="13" y="124"/>
                      <a:pt x="1" y="146"/>
                    </a:cubicBezTo>
                    <a:cubicBezTo>
                      <a:pt x="78" y="116"/>
                      <a:pt x="158" y="86"/>
                      <a:pt x="237" y="57"/>
                    </a:cubicBezTo>
                    <a:cubicBezTo>
                      <a:pt x="196" y="38"/>
                      <a:pt x="155" y="19"/>
                      <a:pt x="114"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1" name="Google Shape;7681;p68"/>
              <p:cNvSpPr/>
              <p:nvPr/>
            </p:nvSpPr>
            <p:spPr>
              <a:xfrm>
                <a:off x="5017800" y="353850"/>
                <a:ext cx="16450" cy="4750"/>
              </a:xfrm>
              <a:custGeom>
                <a:avLst/>
                <a:gdLst/>
                <a:ahLst/>
                <a:cxnLst/>
                <a:rect l="l" t="t" r="r" b="b"/>
                <a:pathLst>
                  <a:path w="658" h="190" extrusionOk="0">
                    <a:moveTo>
                      <a:pt x="273" y="0"/>
                    </a:moveTo>
                    <a:cubicBezTo>
                      <a:pt x="181" y="30"/>
                      <a:pt x="91" y="61"/>
                      <a:pt x="1" y="94"/>
                    </a:cubicBezTo>
                    <a:cubicBezTo>
                      <a:pt x="222" y="111"/>
                      <a:pt x="445" y="128"/>
                      <a:pt x="658" y="189"/>
                    </a:cubicBezTo>
                    <a:cubicBezTo>
                      <a:pt x="530" y="125"/>
                      <a:pt x="402" y="63"/>
                      <a:pt x="27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2" name="Google Shape;7682;p68"/>
              <p:cNvSpPr/>
              <p:nvPr/>
            </p:nvSpPr>
            <p:spPr>
              <a:xfrm>
                <a:off x="4847000" y="247525"/>
                <a:ext cx="23150" cy="14625"/>
              </a:xfrm>
              <a:custGeom>
                <a:avLst/>
                <a:gdLst/>
                <a:ahLst/>
                <a:cxnLst/>
                <a:rect l="l" t="t" r="r" b="b"/>
                <a:pathLst>
                  <a:path w="926" h="585" extrusionOk="0">
                    <a:moveTo>
                      <a:pt x="926" y="0"/>
                    </a:moveTo>
                    <a:cubicBezTo>
                      <a:pt x="617" y="0"/>
                      <a:pt x="309" y="0"/>
                      <a:pt x="1" y="1"/>
                    </a:cubicBezTo>
                    <a:cubicBezTo>
                      <a:pt x="294" y="129"/>
                      <a:pt x="551" y="330"/>
                      <a:pt x="745" y="584"/>
                    </a:cubicBezTo>
                    <a:lnTo>
                      <a:pt x="757" y="580"/>
                    </a:lnTo>
                    <a:cubicBezTo>
                      <a:pt x="763" y="578"/>
                      <a:pt x="770" y="576"/>
                      <a:pt x="776" y="574"/>
                    </a:cubicBezTo>
                    <a:cubicBezTo>
                      <a:pt x="829" y="384"/>
                      <a:pt x="880" y="193"/>
                      <a:pt x="92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3" name="Google Shape;7683;p68"/>
              <p:cNvSpPr/>
              <p:nvPr/>
            </p:nvSpPr>
            <p:spPr>
              <a:xfrm>
                <a:off x="4984900" y="340950"/>
                <a:ext cx="21250" cy="22450"/>
              </a:xfrm>
              <a:custGeom>
                <a:avLst/>
                <a:gdLst/>
                <a:ahLst/>
                <a:cxnLst/>
                <a:rect l="l" t="t" r="r" b="b"/>
                <a:pathLst>
                  <a:path w="850" h="898" extrusionOk="0">
                    <a:moveTo>
                      <a:pt x="477" y="0"/>
                    </a:moveTo>
                    <a:cubicBezTo>
                      <a:pt x="347" y="208"/>
                      <a:pt x="198" y="401"/>
                      <a:pt x="30" y="580"/>
                    </a:cubicBezTo>
                    <a:cubicBezTo>
                      <a:pt x="22" y="589"/>
                      <a:pt x="12" y="598"/>
                      <a:pt x="1" y="604"/>
                    </a:cubicBezTo>
                    <a:cubicBezTo>
                      <a:pt x="12" y="702"/>
                      <a:pt x="18" y="800"/>
                      <a:pt x="15" y="898"/>
                    </a:cubicBezTo>
                    <a:cubicBezTo>
                      <a:pt x="153" y="828"/>
                      <a:pt x="291" y="759"/>
                      <a:pt x="430" y="695"/>
                    </a:cubicBezTo>
                    <a:cubicBezTo>
                      <a:pt x="439" y="687"/>
                      <a:pt x="447" y="681"/>
                      <a:pt x="457" y="675"/>
                    </a:cubicBezTo>
                    <a:cubicBezTo>
                      <a:pt x="494" y="655"/>
                      <a:pt x="532" y="638"/>
                      <a:pt x="571" y="624"/>
                    </a:cubicBezTo>
                    <a:cubicBezTo>
                      <a:pt x="568" y="582"/>
                      <a:pt x="587" y="540"/>
                      <a:pt x="621" y="515"/>
                    </a:cubicBezTo>
                    <a:cubicBezTo>
                      <a:pt x="636" y="503"/>
                      <a:pt x="649" y="492"/>
                      <a:pt x="663" y="479"/>
                    </a:cubicBezTo>
                    <a:cubicBezTo>
                      <a:pt x="664" y="455"/>
                      <a:pt x="671" y="433"/>
                      <a:pt x="684" y="414"/>
                    </a:cubicBezTo>
                    <a:cubicBezTo>
                      <a:pt x="728" y="345"/>
                      <a:pt x="777" y="280"/>
                      <a:pt x="830" y="219"/>
                    </a:cubicBezTo>
                    <a:cubicBezTo>
                      <a:pt x="837" y="202"/>
                      <a:pt x="844" y="185"/>
                      <a:pt x="850" y="169"/>
                    </a:cubicBezTo>
                    <a:cubicBezTo>
                      <a:pt x="726" y="112"/>
                      <a:pt x="601" y="56"/>
                      <a:pt x="47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4" name="Google Shape;7684;p68"/>
              <p:cNvSpPr/>
              <p:nvPr/>
            </p:nvSpPr>
            <p:spPr>
              <a:xfrm>
                <a:off x="4313350" y="244650"/>
                <a:ext cx="18125" cy="3325"/>
              </a:xfrm>
              <a:custGeom>
                <a:avLst/>
                <a:gdLst/>
                <a:ahLst/>
                <a:cxnLst/>
                <a:rect l="l" t="t" r="r" b="b"/>
                <a:pathLst>
                  <a:path w="725" h="133" extrusionOk="0">
                    <a:moveTo>
                      <a:pt x="1" y="1"/>
                    </a:moveTo>
                    <a:cubicBezTo>
                      <a:pt x="170" y="22"/>
                      <a:pt x="337" y="54"/>
                      <a:pt x="501" y="85"/>
                    </a:cubicBezTo>
                    <a:cubicBezTo>
                      <a:pt x="533" y="90"/>
                      <a:pt x="562" y="107"/>
                      <a:pt x="582" y="132"/>
                    </a:cubicBezTo>
                    <a:cubicBezTo>
                      <a:pt x="595" y="122"/>
                      <a:pt x="608" y="112"/>
                      <a:pt x="619" y="102"/>
                    </a:cubicBezTo>
                    <a:cubicBezTo>
                      <a:pt x="655" y="73"/>
                      <a:pt x="691" y="42"/>
                      <a:pt x="725" y="9"/>
                    </a:cubicBezTo>
                    <a:lnTo>
                      <a:pt x="1" y="1"/>
                    </a:ln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5" name="Google Shape;7685;p68"/>
              <p:cNvSpPr/>
              <p:nvPr/>
            </p:nvSpPr>
            <p:spPr>
              <a:xfrm>
                <a:off x="4562900" y="246800"/>
                <a:ext cx="775" cy="700"/>
              </a:xfrm>
              <a:custGeom>
                <a:avLst/>
                <a:gdLst/>
                <a:ahLst/>
                <a:cxnLst/>
                <a:rect l="l" t="t" r="r" b="b"/>
                <a:pathLst>
                  <a:path w="31" h="28" extrusionOk="0">
                    <a:moveTo>
                      <a:pt x="8" y="1"/>
                    </a:moveTo>
                    <a:cubicBezTo>
                      <a:pt x="6" y="9"/>
                      <a:pt x="3" y="19"/>
                      <a:pt x="1" y="27"/>
                    </a:cubicBezTo>
                    <a:cubicBezTo>
                      <a:pt x="11" y="18"/>
                      <a:pt x="21" y="9"/>
                      <a:pt x="3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6" name="Google Shape;7686;p68"/>
              <p:cNvSpPr/>
              <p:nvPr/>
            </p:nvSpPr>
            <p:spPr>
              <a:xfrm>
                <a:off x="4926525" y="624925"/>
                <a:ext cx="90775" cy="25000"/>
              </a:xfrm>
              <a:custGeom>
                <a:avLst/>
                <a:gdLst/>
                <a:ahLst/>
                <a:cxnLst/>
                <a:rect l="l" t="t" r="r" b="b"/>
                <a:pathLst>
                  <a:path w="3631" h="1000" extrusionOk="0">
                    <a:moveTo>
                      <a:pt x="2392" y="0"/>
                    </a:moveTo>
                    <a:cubicBezTo>
                      <a:pt x="2372" y="15"/>
                      <a:pt x="2347" y="23"/>
                      <a:pt x="2322" y="23"/>
                    </a:cubicBezTo>
                    <a:cubicBezTo>
                      <a:pt x="2315" y="23"/>
                      <a:pt x="2307" y="22"/>
                      <a:pt x="2299" y="20"/>
                    </a:cubicBezTo>
                    <a:cubicBezTo>
                      <a:pt x="2260" y="14"/>
                      <a:pt x="2222" y="11"/>
                      <a:pt x="2184" y="11"/>
                    </a:cubicBezTo>
                    <a:cubicBezTo>
                      <a:pt x="1924" y="11"/>
                      <a:pt x="1692" y="152"/>
                      <a:pt x="1484" y="305"/>
                    </a:cubicBezTo>
                    <a:cubicBezTo>
                      <a:pt x="1246" y="480"/>
                      <a:pt x="1017" y="657"/>
                      <a:pt x="745" y="778"/>
                    </a:cubicBezTo>
                    <a:cubicBezTo>
                      <a:pt x="506" y="884"/>
                      <a:pt x="257" y="952"/>
                      <a:pt x="1" y="1000"/>
                    </a:cubicBezTo>
                    <a:cubicBezTo>
                      <a:pt x="1211" y="958"/>
                      <a:pt x="2421" y="917"/>
                      <a:pt x="3630" y="872"/>
                    </a:cubicBezTo>
                    <a:cubicBezTo>
                      <a:pt x="3224" y="573"/>
                      <a:pt x="2811" y="282"/>
                      <a:pt x="2392"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7" name="Google Shape;7687;p68"/>
              <p:cNvSpPr/>
              <p:nvPr/>
            </p:nvSpPr>
            <p:spPr>
              <a:xfrm>
                <a:off x="4564525" y="637375"/>
                <a:ext cx="34900" cy="22450"/>
              </a:xfrm>
              <a:custGeom>
                <a:avLst/>
                <a:gdLst/>
                <a:ahLst/>
                <a:cxnLst/>
                <a:rect l="l" t="t" r="r" b="b"/>
                <a:pathLst>
                  <a:path w="1396" h="898" extrusionOk="0">
                    <a:moveTo>
                      <a:pt x="1327" y="1"/>
                    </a:moveTo>
                    <a:cubicBezTo>
                      <a:pt x="867" y="260"/>
                      <a:pt x="425" y="548"/>
                      <a:pt x="1" y="862"/>
                    </a:cubicBezTo>
                    <a:cubicBezTo>
                      <a:pt x="7" y="873"/>
                      <a:pt x="11" y="884"/>
                      <a:pt x="14" y="896"/>
                    </a:cubicBezTo>
                    <a:lnTo>
                      <a:pt x="17" y="897"/>
                    </a:lnTo>
                    <a:cubicBezTo>
                      <a:pt x="469" y="888"/>
                      <a:pt x="922" y="877"/>
                      <a:pt x="1375" y="867"/>
                    </a:cubicBezTo>
                    <a:cubicBezTo>
                      <a:pt x="1358" y="635"/>
                      <a:pt x="1395" y="399"/>
                      <a:pt x="1332" y="171"/>
                    </a:cubicBezTo>
                    <a:cubicBezTo>
                      <a:pt x="1319" y="132"/>
                      <a:pt x="1326" y="89"/>
                      <a:pt x="1353" y="58"/>
                    </a:cubicBezTo>
                    <a:cubicBezTo>
                      <a:pt x="1343" y="39"/>
                      <a:pt x="1334" y="20"/>
                      <a:pt x="132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8" name="Google Shape;7688;p68"/>
              <p:cNvSpPr/>
              <p:nvPr/>
            </p:nvSpPr>
            <p:spPr>
              <a:xfrm>
                <a:off x="4603600" y="624375"/>
                <a:ext cx="33825" cy="33975"/>
              </a:xfrm>
              <a:custGeom>
                <a:avLst/>
                <a:gdLst/>
                <a:ahLst/>
                <a:cxnLst/>
                <a:rect l="l" t="t" r="r" b="b"/>
                <a:pathLst>
                  <a:path w="1353" h="1359" extrusionOk="0">
                    <a:moveTo>
                      <a:pt x="811" y="1"/>
                    </a:moveTo>
                    <a:cubicBezTo>
                      <a:pt x="536" y="119"/>
                      <a:pt x="266" y="250"/>
                      <a:pt x="0" y="391"/>
                    </a:cubicBezTo>
                    <a:cubicBezTo>
                      <a:pt x="23" y="534"/>
                      <a:pt x="182" y="608"/>
                      <a:pt x="298" y="668"/>
                    </a:cubicBezTo>
                    <a:cubicBezTo>
                      <a:pt x="407" y="722"/>
                      <a:pt x="510" y="786"/>
                      <a:pt x="606" y="859"/>
                    </a:cubicBezTo>
                    <a:cubicBezTo>
                      <a:pt x="784" y="995"/>
                      <a:pt x="934" y="1165"/>
                      <a:pt x="1048" y="1359"/>
                    </a:cubicBezTo>
                    <a:lnTo>
                      <a:pt x="1353" y="1351"/>
                    </a:lnTo>
                    <a:cubicBezTo>
                      <a:pt x="1151" y="1008"/>
                      <a:pt x="1029" y="597"/>
                      <a:pt x="934" y="229"/>
                    </a:cubicBezTo>
                    <a:cubicBezTo>
                      <a:pt x="926" y="200"/>
                      <a:pt x="929" y="168"/>
                      <a:pt x="942" y="140"/>
                    </a:cubicBezTo>
                    <a:cubicBezTo>
                      <a:pt x="889" y="104"/>
                      <a:pt x="845" y="56"/>
                      <a:pt x="811"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89" name="Google Shape;7689;p68"/>
              <p:cNvSpPr/>
              <p:nvPr/>
            </p:nvSpPr>
            <p:spPr>
              <a:xfrm>
                <a:off x="3902250" y="635800"/>
                <a:ext cx="17975" cy="30600"/>
              </a:xfrm>
              <a:custGeom>
                <a:avLst/>
                <a:gdLst/>
                <a:ahLst/>
                <a:cxnLst/>
                <a:rect l="l" t="t" r="r" b="b"/>
                <a:pathLst>
                  <a:path w="719" h="1224" extrusionOk="0">
                    <a:moveTo>
                      <a:pt x="471" y="0"/>
                    </a:moveTo>
                    <a:lnTo>
                      <a:pt x="168" y="256"/>
                    </a:lnTo>
                    <a:cubicBezTo>
                      <a:pt x="10" y="389"/>
                      <a:pt x="1" y="561"/>
                      <a:pt x="71" y="701"/>
                    </a:cubicBezTo>
                    <a:cubicBezTo>
                      <a:pt x="4" y="935"/>
                      <a:pt x="122" y="1224"/>
                      <a:pt x="435" y="1224"/>
                    </a:cubicBezTo>
                    <a:lnTo>
                      <a:pt x="718" y="1224"/>
                    </a:lnTo>
                    <a:cubicBezTo>
                      <a:pt x="682" y="1139"/>
                      <a:pt x="651" y="1052"/>
                      <a:pt x="626" y="962"/>
                    </a:cubicBezTo>
                    <a:cubicBezTo>
                      <a:pt x="539" y="664"/>
                      <a:pt x="499" y="352"/>
                      <a:pt x="475" y="43"/>
                    </a:cubicBezTo>
                    <a:cubicBezTo>
                      <a:pt x="474" y="29"/>
                      <a:pt x="473" y="14"/>
                      <a:pt x="471"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0" name="Google Shape;7690;p68"/>
              <p:cNvSpPr/>
              <p:nvPr/>
            </p:nvSpPr>
            <p:spPr>
              <a:xfrm>
                <a:off x="3883350" y="240725"/>
                <a:ext cx="1215025" cy="425675"/>
              </a:xfrm>
              <a:custGeom>
                <a:avLst/>
                <a:gdLst/>
                <a:ahLst/>
                <a:cxnLst/>
                <a:rect l="l" t="t" r="r" b="b"/>
                <a:pathLst>
                  <a:path w="48601" h="17027" extrusionOk="0">
                    <a:moveTo>
                      <a:pt x="24309" y="424"/>
                    </a:moveTo>
                    <a:cubicBezTo>
                      <a:pt x="24394" y="424"/>
                      <a:pt x="24435" y="524"/>
                      <a:pt x="24423" y="595"/>
                    </a:cubicBezTo>
                    <a:cubicBezTo>
                      <a:pt x="24289" y="1373"/>
                      <a:pt x="23893" y="2082"/>
                      <a:pt x="23300" y="2604"/>
                    </a:cubicBezTo>
                    <a:cubicBezTo>
                      <a:pt x="23123" y="2758"/>
                      <a:pt x="22919" y="2882"/>
                      <a:pt x="22762" y="3057"/>
                    </a:cubicBezTo>
                    <a:cubicBezTo>
                      <a:pt x="22642" y="3341"/>
                      <a:pt x="22537" y="3631"/>
                      <a:pt x="22447" y="3926"/>
                    </a:cubicBezTo>
                    <a:cubicBezTo>
                      <a:pt x="22621" y="3729"/>
                      <a:pt x="22795" y="3528"/>
                      <a:pt x="23018" y="3384"/>
                    </a:cubicBezTo>
                    <a:cubicBezTo>
                      <a:pt x="23480" y="3088"/>
                      <a:pt x="24056" y="3064"/>
                      <a:pt x="24588" y="3050"/>
                    </a:cubicBezTo>
                    <a:cubicBezTo>
                      <a:pt x="24589" y="3050"/>
                      <a:pt x="24590" y="3050"/>
                      <a:pt x="24591" y="3050"/>
                    </a:cubicBezTo>
                    <a:cubicBezTo>
                      <a:pt x="24656" y="3050"/>
                      <a:pt x="24730" y="3114"/>
                      <a:pt x="24722" y="3183"/>
                    </a:cubicBezTo>
                    <a:cubicBezTo>
                      <a:pt x="24672" y="3603"/>
                      <a:pt x="24393" y="3941"/>
                      <a:pt x="24023" y="4132"/>
                    </a:cubicBezTo>
                    <a:cubicBezTo>
                      <a:pt x="23648" y="4326"/>
                      <a:pt x="23222" y="4357"/>
                      <a:pt x="22805" y="4357"/>
                    </a:cubicBezTo>
                    <a:cubicBezTo>
                      <a:pt x="22717" y="4357"/>
                      <a:pt x="22630" y="4355"/>
                      <a:pt x="22544" y="4354"/>
                    </a:cubicBezTo>
                    <a:cubicBezTo>
                      <a:pt x="22512" y="4354"/>
                      <a:pt x="22480" y="4342"/>
                      <a:pt x="22457" y="4320"/>
                    </a:cubicBezTo>
                    <a:cubicBezTo>
                      <a:pt x="22446" y="4332"/>
                      <a:pt x="22436" y="4343"/>
                      <a:pt x="22425" y="4356"/>
                    </a:cubicBezTo>
                    <a:cubicBezTo>
                      <a:pt x="22369" y="4421"/>
                      <a:pt x="22309" y="4492"/>
                      <a:pt x="22277" y="4574"/>
                    </a:cubicBezTo>
                    <a:cubicBezTo>
                      <a:pt x="22217" y="4842"/>
                      <a:pt x="22168" y="5112"/>
                      <a:pt x="22131" y="5384"/>
                    </a:cubicBezTo>
                    <a:cubicBezTo>
                      <a:pt x="22217" y="5367"/>
                      <a:pt x="22301" y="5277"/>
                      <a:pt x="22360" y="5227"/>
                    </a:cubicBezTo>
                    <a:cubicBezTo>
                      <a:pt x="22443" y="5155"/>
                      <a:pt x="22535" y="5094"/>
                      <a:pt x="22633" y="5046"/>
                    </a:cubicBezTo>
                    <a:cubicBezTo>
                      <a:pt x="22847" y="4943"/>
                      <a:pt x="23083" y="4887"/>
                      <a:pt x="23318" y="4851"/>
                    </a:cubicBezTo>
                    <a:cubicBezTo>
                      <a:pt x="23428" y="4835"/>
                      <a:pt x="23539" y="4826"/>
                      <a:pt x="23650" y="4826"/>
                    </a:cubicBezTo>
                    <a:cubicBezTo>
                      <a:pt x="24016" y="4826"/>
                      <a:pt x="24373" y="4925"/>
                      <a:pt x="24650" y="5187"/>
                    </a:cubicBezTo>
                    <a:cubicBezTo>
                      <a:pt x="24706" y="5241"/>
                      <a:pt x="24696" y="5322"/>
                      <a:pt x="24650" y="5377"/>
                    </a:cubicBezTo>
                    <a:cubicBezTo>
                      <a:pt x="24346" y="5732"/>
                      <a:pt x="23938" y="5847"/>
                      <a:pt x="23509" y="5847"/>
                    </a:cubicBezTo>
                    <a:cubicBezTo>
                      <a:pt x="23120" y="5847"/>
                      <a:pt x="22715" y="5752"/>
                      <a:pt x="22357" y="5654"/>
                    </a:cubicBezTo>
                    <a:cubicBezTo>
                      <a:pt x="22327" y="5647"/>
                      <a:pt x="22302" y="5629"/>
                      <a:pt x="22284" y="5604"/>
                    </a:cubicBezTo>
                    <a:cubicBezTo>
                      <a:pt x="22225" y="5632"/>
                      <a:pt x="22162" y="5647"/>
                      <a:pt x="22098" y="5649"/>
                    </a:cubicBezTo>
                    <a:cubicBezTo>
                      <a:pt x="22065" y="5946"/>
                      <a:pt x="22043" y="6245"/>
                      <a:pt x="22035" y="6545"/>
                    </a:cubicBezTo>
                    <a:cubicBezTo>
                      <a:pt x="22061" y="6555"/>
                      <a:pt x="22087" y="6559"/>
                      <a:pt x="22113" y="6559"/>
                    </a:cubicBezTo>
                    <a:cubicBezTo>
                      <a:pt x="22223" y="6559"/>
                      <a:pt x="22334" y="6481"/>
                      <a:pt x="22422" y="6424"/>
                    </a:cubicBezTo>
                    <a:cubicBezTo>
                      <a:pt x="22523" y="6357"/>
                      <a:pt x="22630" y="6299"/>
                      <a:pt x="22741" y="6252"/>
                    </a:cubicBezTo>
                    <a:cubicBezTo>
                      <a:pt x="22956" y="6161"/>
                      <a:pt x="23182" y="6117"/>
                      <a:pt x="23405" y="6117"/>
                    </a:cubicBezTo>
                    <a:cubicBezTo>
                      <a:pt x="23915" y="6117"/>
                      <a:pt x="24413" y="6346"/>
                      <a:pt x="24744" y="6764"/>
                    </a:cubicBezTo>
                    <a:cubicBezTo>
                      <a:pt x="24785" y="6815"/>
                      <a:pt x="24804" y="6903"/>
                      <a:pt x="24744" y="6952"/>
                    </a:cubicBezTo>
                    <a:cubicBezTo>
                      <a:pt x="24414" y="7225"/>
                      <a:pt x="23999" y="7374"/>
                      <a:pt x="23573" y="7374"/>
                    </a:cubicBezTo>
                    <a:cubicBezTo>
                      <a:pt x="23546" y="7374"/>
                      <a:pt x="23519" y="7373"/>
                      <a:pt x="23491" y="7372"/>
                    </a:cubicBezTo>
                    <a:cubicBezTo>
                      <a:pt x="23266" y="7363"/>
                      <a:pt x="23045" y="7311"/>
                      <a:pt x="22840" y="7219"/>
                    </a:cubicBezTo>
                    <a:cubicBezTo>
                      <a:pt x="22615" y="7119"/>
                      <a:pt x="22422" y="6956"/>
                      <a:pt x="22181" y="6896"/>
                    </a:cubicBezTo>
                    <a:cubicBezTo>
                      <a:pt x="22140" y="6888"/>
                      <a:pt x="22107" y="6860"/>
                      <a:pt x="22093" y="6821"/>
                    </a:cubicBezTo>
                    <a:cubicBezTo>
                      <a:pt x="22072" y="6821"/>
                      <a:pt x="22051" y="6819"/>
                      <a:pt x="22031" y="6816"/>
                    </a:cubicBezTo>
                    <a:lnTo>
                      <a:pt x="22031" y="6816"/>
                    </a:lnTo>
                    <a:cubicBezTo>
                      <a:pt x="22029" y="7343"/>
                      <a:pt x="22059" y="7871"/>
                      <a:pt x="22122" y="8395"/>
                    </a:cubicBezTo>
                    <a:cubicBezTo>
                      <a:pt x="22134" y="8395"/>
                      <a:pt x="22145" y="8396"/>
                      <a:pt x="22157" y="8400"/>
                    </a:cubicBezTo>
                    <a:cubicBezTo>
                      <a:pt x="22454" y="8150"/>
                      <a:pt x="22804" y="7964"/>
                      <a:pt x="23192" y="7912"/>
                    </a:cubicBezTo>
                    <a:cubicBezTo>
                      <a:pt x="23264" y="7902"/>
                      <a:pt x="23337" y="7897"/>
                      <a:pt x="23409" y="7897"/>
                    </a:cubicBezTo>
                    <a:cubicBezTo>
                      <a:pt x="23767" y="7897"/>
                      <a:pt x="24115" y="8018"/>
                      <a:pt x="24388" y="8259"/>
                    </a:cubicBezTo>
                    <a:cubicBezTo>
                      <a:pt x="24441" y="8306"/>
                      <a:pt x="24439" y="8401"/>
                      <a:pt x="24388" y="8448"/>
                    </a:cubicBezTo>
                    <a:cubicBezTo>
                      <a:pt x="24025" y="8783"/>
                      <a:pt x="23559" y="8957"/>
                      <a:pt x="23091" y="8957"/>
                    </a:cubicBezTo>
                    <a:cubicBezTo>
                      <a:pt x="22783" y="8957"/>
                      <a:pt x="22474" y="8882"/>
                      <a:pt x="22192" y="8729"/>
                    </a:cubicBezTo>
                    <a:lnTo>
                      <a:pt x="22184" y="8736"/>
                    </a:lnTo>
                    <a:cubicBezTo>
                      <a:pt x="22178" y="8742"/>
                      <a:pt x="22174" y="8746"/>
                      <a:pt x="22169" y="8750"/>
                    </a:cubicBezTo>
                    <a:cubicBezTo>
                      <a:pt x="22271" y="9449"/>
                      <a:pt x="22419" y="10139"/>
                      <a:pt x="22612" y="10817"/>
                    </a:cubicBezTo>
                    <a:cubicBezTo>
                      <a:pt x="22640" y="10917"/>
                      <a:pt x="22558" y="10982"/>
                      <a:pt x="22478" y="10982"/>
                    </a:cubicBezTo>
                    <a:cubicBezTo>
                      <a:pt x="22425" y="10982"/>
                      <a:pt x="22373" y="10954"/>
                      <a:pt x="22355" y="10888"/>
                    </a:cubicBezTo>
                    <a:cubicBezTo>
                      <a:pt x="22150" y="10170"/>
                      <a:pt x="21993" y="9440"/>
                      <a:pt x="21888" y="8702"/>
                    </a:cubicBezTo>
                    <a:cubicBezTo>
                      <a:pt x="21886" y="8702"/>
                      <a:pt x="21883" y="8702"/>
                      <a:pt x="21880" y="8702"/>
                    </a:cubicBezTo>
                    <a:cubicBezTo>
                      <a:pt x="21846" y="8702"/>
                      <a:pt x="21813" y="8690"/>
                      <a:pt x="21788" y="8665"/>
                    </a:cubicBezTo>
                    <a:cubicBezTo>
                      <a:pt x="21616" y="8500"/>
                      <a:pt x="21326" y="8513"/>
                      <a:pt x="21110" y="8439"/>
                    </a:cubicBezTo>
                    <a:cubicBezTo>
                      <a:pt x="20881" y="8358"/>
                      <a:pt x="20668" y="8241"/>
                      <a:pt x="20477" y="8091"/>
                    </a:cubicBezTo>
                    <a:cubicBezTo>
                      <a:pt x="20046" y="7759"/>
                      <a:pt x="19733" y="7307"/>
                      <a:pt x="19428" y="6861"/>
                    </a:cubicBezTo>
                    <a:cubicBezTo>
                      <a:pt x="19368" y="6775"/>
                      <a:pt x="19448" y="6663"/>
                      <a:pt x="19543" y="6660"/>
                    </a:cubicBezTo>
                    <a:cubicBezTo>
                      <a:pt x="19564" y="6659"/>
                      <a:pt x="19584" y="6659"/>
                      <a:pt x="19605" y="6659"/>
                    </a:cubicBezTo>
                    <a:cubicBezTo>
                      <a:pt x="20127" y="6659"/>
                      <a:pt x="20696" y="6813"/>
                      <a:pt x="21090" y="7167"/>
                    </a:cubicBezTo>
                    <a:cubicBezTo>
                      <a:pt x="21442" y="7484"/>
                      <a:pt x="21542" y="7976"/>
                      <a:pt x="21841" y="8330"/>
                    </a:cubicBezTo>
                    <a:cubicBezTo>
                      <a:pt x="21780" y="7792"/>
                      <a:pt x="21754" y="7251"/>
                      <a:pt x="21765" y="6711"/>
                    </a:cubicBezTo>
                    <a:lnTo>
                      <a:pt x="21765" y="6711"/>
                    </a:lnTo>
                    <a:cubicBezTo>
                      <a:pt x="21764" y="6711"/>
                      <a:pt x="21762" y="6711"/>
                      <a:pt x="21761" y="6711"/>
                    </a:cubicBezTo>
                    <a:cubicBezTo>
                      <a:pt x="21727" y="6711"/>
                      <a:pt x="21695" y="6698"/>
                      <a:pt x="21670" y="6675"/>
                    </a:cubicBezTo>
                    <a:cubicBezTo>
                      <a:pt x="21484" y="6507"/>
                      <a:pt x="21217" y="6486"/>
                      <a:pt x="20983" y="6428"/>
                    </a:cubicBezTo>
                    <a:cubicBezTo>
                      <a:pt x="20747" y="6371"/>
                      <a:pt x="20524" y="6268"/>
                      <a:pt x="20329" y="6124"/>
                    </a:cubicBezTo>
                    <a:cubicBezTo>
                      <a:pt x="19889" y="5803"/>
                      <a:pt x="19599" y="5340"/>
                      <a:pt x="19339" y="4873"/>
                    </a:cubicBezTo>
                    <a:cubicBezTo>
                      <a:pt x="19300" y="4805"/>
                      <a:pt x="19330" y="4690"/>
                      <a:pt x="19418" y="4676"/>
                    </a:cubicBezTo>
                    <a:cubicBezTo>
                      <a:pt x="19457" y="4670"/>
                      <a:pt x="19496" y="4667"/>
                      <a:pt x="19535" y="4667"/>
                    </a:cubicBezTo>
                    <a:cubicBezTo>
                      <a:pt x="19760" y="4667"/>
                      <a:pt x="19975" y="4760"/>
                      <a:pt x="20186" y="4839"/>
                    </a:cubicBezTo>
                    <a:cubicBezTo>
                      <a:pt x="20409" y="4922"/>
                      <a:pt x="20633" y="5015"/>
                      <a:pt x="20834" y="5144"/>
                    </a:cubicBezTo>
                    <a:cubicBezTo>
                      <a:pt x="21265" y="5419"/>
                      <a:pt x="21504" y="5843"/>
                      <a:pt x="21722" y="6293"/>
                    </a:cubicBezTo>
                    <a:cubicBezTo>
                      <a:pt x="21738" y="6323"/>
                      <a:pt x="21741" y="6358"/>
                      <a:pt x="21732" y="6391"/>
                    </a:cubicBezTo>
                    <a:cubicBezTo>
                      <a:pt x="21746" y="6399"/>
                      <a:pt x="21761" y="6409"/>
                      <a:pt x="21774" y="6419"/>
                    </a:cubicBezTo>
                    <a:cubicBezTo>
                      <a:pt x="21789" y="6097"/>
                      <a:pt x="21817" y="5777"/>
                      <a:pt x="21858" y="5458"/>
                    </a:cubicBezTo>
                    <a:cubicBezTo>
                      <a:pt x="21646" y="5241"/>
                      <a:pt x="21361" y="5129"/>
                      <a:pt x="21094" y="4993"/>
                    </a:cubicBezTo>
                    <a:cubicBezTo>
                      <a:pt x="20841" y="4863"/>
                      <a:pt x="20612" y="4698"/>
                      <a:pt x="20427" y="4479"/>
                    </a:cubicBezTo>
                    <a:cubicBezTo>
                      <a:pt x="20055" y="4039"/>
                      <a:pt x="19860" y="3485"/>
                      <a:pt x="19679" y="2945"/>
                    </a:cubicBezTo>
                    <a:cubicBezTo>
                      <a:pt x="19651" y="2861"/>
                      <a:pt x="19726" y="2778"/>
                      <a:pt x="19809" y="2776"/>
                    </a:cubicBezTo>
                    <a:cubicBezTo>
                      <a:pt x="19813" y="2776"/>
                      <a:pt x="19816" y="2776"/>
                      <a:pt x="19820" y="2776"/>
                    </a:cubicBezTo>
                    <a:cubicBezTo>
                      <a:pt x="20056" y="2776"/>
                      <a:pt x="20302" y="2900"/>
                      <a:pt x="20497" y="3024"/>
                    </a:cubicBezTo>
                    <a:cubicBezTo>
                      <a:pt x="20700" y="3154"/>
                      <a:pt x="20881" y="3315"/>
                      <a:pt x="21033" y="3501"/>
                    </a:cubicBezTo>
                    <a:cubicBezTo>
                      <a:pt x="21370" y="3915"/>
                      <a:pt x="21563" y="4420"/>
                      <a:pt x="21659" y="4941"/>
                    </a:cubicBezTo>
                    <a:cubicBezTo>
                      <a:pt x="21661" y="4953"/>
                      <a:pt x="21661" y="4966"/>
                      <a:pt x="21661" y="4979"/>
                    </a:cubicBezTo>
                    <a:cubicBezTo>
                      <a:pt x="21746" y="5028"/>
                      <a:pt x="21827" y="5082"/>
                      <a:pt x="21904" y="5143"/>
                    </a:cubicBezTo>
                    <a:cubicBezTo>
                      <a:pt x="21929" y="4991"/>
                      <a:pt x="21957" y="4839"/>
                      <a:pt x="21988" y="4688"/>
                    </a:cubicBezTo>
                    <a:cubicBezTo>
                      <a:pt x="21987" y="4677"/>
                      <a:pt x="21987" y="4666"/>
                      <a:pt x="21988" y="4656"/>
                    </a:cubicBezTo>
                    <a:cubicBezTo>
                      <a:pt x="21993" y="4614"/>
                      <a:pt x="22003" y="4574"/>
                      <a:pt x="22016" y="4534"/>
                    </a:cubicBezTo>
                    <a:cubicBezTo>
                      <a:pt x="21980" y="4510"/>
                      <a:pt x="21957" y="4471"/>
                      <a:pt x="21957" y="4427"/>
                    </a:cubicBezTo>
                    <a:cubicBezTo>
                      <a:pt x="21957" y="4409"/>
                      <a:pt x="21955" y="4391"/>
                      <a:pt x="21953" y="4373"/>
                    </a:cubicBezTo>
                    <a:cubicBezTo>
                      <a:pt x="21936" y="4358"/>
                      <a:pt x="21922" y="4339"/>
                      <a:pt x="21914" y="4317"/>
                    </a:cubicBezTo>
                    <a:cubicBezTo>
                      <a:pt x="21885" y="4241"/>
                      <a:pt x="21862" y="4162"/>
                      <a:pt x="21846" y="4083"/>
                    </a:cubicBezTo>
                    <a:cubicBezTo>
                      <a:pt x="21773" y="3962"/>
                      <a:pt x="21678" y="3850"/>
                      <a:pt x="21593" y="3741"/>
                    </a:cubicBezTo>
                    <a:cubicBezTo>
                      <a:pt x="21093" y="3111"/>
                      <a:pt x="20863" y="2308"/>
                      <a:pt x="20955" y="1509"/>
                    </a:cubicBezTo>
                    <a:cubicBezTo>
                      <a:pt x="20964" y="1434"/>
                      <a:pt x="21015" y="1376"/>
                      <a:pt x="21088" y="1376"/>
                    </a:cubicBezTo>
                    <a:cubicBezTo>
                      <a:pt x="21099" y="1376"/>
                      <a:pt x="21111" y="1377"/>
                      <a:pt x="21124" y="1380"/>
                    </a:cubicBezTo>
                    <a:cubicBezTo>
                      <a:pt x="21377" y="1441"/>
                      <a:pt x="21522" y="1667"/>
                      <a:pt x="21643" y="1880"/>
                    </a:cubicBezTo>
                    <a:cubicBezTo>
                      <a:pt x="21773" y="2110"/>
                      <a:pt x="21874" y="2355"/>
                      <a:pt x="21945" y="2610"/>
                    </a:cubicBezTo>
                    <a:cubicBezTo>
                      <a:pt x="22017" y="2875"/>
                      <a:pt x="22050" y="3146"/>
                      <a:pt x="22059" y="3419"/>
                    </a:cubicBezTo>
                    <a:cubicBezTo>
                      <a:pt x="22066" y="3616"/>
                      <a:pt x="22068" y="3813"/>
                      <a:pt x="22103" y="4004"/>
                    </a:cubicBezTo>
                    <a:cubicBezTo>
                      <a:pt x="22115" y="4025"/>
                      <a:pt x="22126" y="4047"/>
                      <a:pt x="22136" y="4069"/>
                    </a:cubicBezTo>
                    <a:cubicBezTo>
                      <a:pt x="22221" y="3760"/>
                      <a:pt x="22322" y="3454"/>
                      <a:pt x="22439" y="3155"/>
                    </a:cubicBezTo>
                    <a:cubicBezTo>
                      <a:pt x="22413" y="3138"/>
                      <a:pt x="22396" y="3111"/>
                      <a:pt x="22390" y="3080"/>
                    </a:cubicBezTo>
                    <a:cubicBezTo>
                      <a:pt x="22241" y="2483"/>
                      <a:pt x="22320" y="1793"/>
                      <a:pt x="22694" y="1288"/>
                    </a:cubicBezTo>
                    <a:cubicBezTo>
                      <a:pt x="22879" y="1040"/>
                      <a:pt x="23126" y="875"/>
                      <a:pt x="23401" y="742"/>
                    </a:cubicBezTo>
                    <a:cubicBezTo>
                      <a:pt x="23687" y="604"/>
                      <a:pt x="23976" y="467"/>
                      <a:pt x="24294" y="425"/>
                    </a:cubicBezTo>
                    <a:cubicBezTo>
                      <a:pt x="24299" y="425"/>
                      <a:pt x="24304" y="424"/>
                      <a:pt x="24309" y="424"/>
                    </a:cubicBezTo>
                    <a:close/>
                    <a:moveTo>
                      <a:pt x="34465" y="1101"/>
                    </a:moveTo>
                    <a:cubicBezTo>
                      <a:pt x="34576" y="1101"/>
                      <a:pt x="34667" y="1249"/>
                      <a:pt x="34558" y="1333"/>
                    </a:cubicBezTo>
                    <a:cubicBezTo>
                      <a:pt x="34206" y="1603"/>
                      <a:pt x="33859" y="1881"/>
                      <a:pt x="33519" y="2164"/>
                    </a:cubicBezTo>
                    <a:cubicBezTo>
                      <a:pt x="33520" y="2194"/>
                      <a:pt x="33511" y="2223"/>
                      <a:pt x="33493" y="2247"/>
                    </a:cubicBezTo>
                    <a:cubicBezTo>
                      <a:pt x="33311" y="2491"/>
                      <a:pt x="33535" y="2791"/>
                      <a:pt x="33658" y="3006"/>
                    </a:cubicBezTo>
                    <a:cubicBezTo>
                      <a:pt x="33808" y="3265"/>
                      <a:pt x="33896" y="3551"/>
                      <a:pt x="33931" y="3848"/>
                    </a:cubicBezTo>
                    <a:cubicBezTo>
                      <a:pt x="33968" y="4157"/>
                      <a:pt x="33956" y="4470"/>
                      <a:pt x="33928" y="4780"/>
                    </a:cubicBezTo>
                    <a:cubicBezTo>
                      <a:pt x="33907" y="5001"/>
                      <a:pt x="33934" y="5325"/>
                      <a:pt x="33718" y="5454"/>
                    </a:cubicBezTo>
                    <a:cubicBezTo>
                      <a:pt x="33702" y="5464"/>
                      <a:pt x="33683" y="5468"/>
                      <a:pt x="33664" y="5468"/>
                    </a:cubicBezTo>
                    <a:cubicBezTo>
                      <a:pt x="33624" y="5468"/>
                      <a:pt x="33581" y="5450"/>
                      <a:pt x="33559" y="5421"/>
                    </a:cubicBezTo>
                    <a:cubicBezTo>
                      <a:pt x="32993" y="4676"/>
                      <a:pt x="32976" y="3718"/>
                      <a:pt x="33126" y="2832"/>
                    </a:cubicBezTo>
                    <a:cubicBezTo>
                      <a:pt x="33133" y="2784"/>
                      <a:pt x="33166" y="2743"/>
                      <a:pt x="33212" y="2726"/>
                    </a:cubicBezTo>
                    <a:cubicBezTo>
                      <a:pt x="33180" y="2643"/>
                      <a:pt x="33161" y="2557"/>
                      <a:pt x="33155" y="2468"/>
                    </a:cubicBezTo>
                    <a:cubicBezTo>
                      <a:pt x="32716" y="2842"/>
                      <a:pt x="32287" y="3226"/>
                      <a:pt x="31867" y="3620"/>
                    </a:cubicBezTo>
                    <a:cubicBezTo>
                      <a:pt x="31880" y="3651"/>
                      <a:pt x="31880" y="3685"/>
                      <a:pt x="31866" y="3715"/>
                    </a:cubicBezTo>
                    <a:cubicBezTo>
                      <a:pt x="31749" y="4003"/>
                      <a:pt x="31845" y="4302"/>
                      <a:pt x="31962" y="4573"/>
                    </a:cubicBezTo>
                    <a:cubicBezTo>
                      <a:pt x="32080" y="4844"/>
                      <a:pt x="32201" y="5107"/>
                      <a:pt x="32258" y="5399"/>
                    </a:cubicBezTo>
                    <a:cubicBezTo>
                      <a:pt x="32374" y="6002"/>
                      <a:pt x="32280" y="6621"/>
                      <a:pt x="32183" y="7219"/>
                    </a:cubicBezTo>
                    <a:cubicBezTo>
                      <a:pt x="32170" y="7294"/>
                      <a:pt x="32111" y="7339"/>
                      <a:pt x="32048" y="7339"/>
                    </a:cubicBezTo>
                    <a:cubicBezTo>
                      <a:pt x="32013" y="7339"/>
                      <a:pt x="31977" y="7325"/>
                      <a:pt x="31948" y="7295"/>
                    </a:cubicBezTo>
                    <a:cubicBezTo>
                      <a:pt x="31577" y="6911"/>
                      <a:pt x="31343" y="6414"/>
                      <a:pt x="31285" y="5883"/>
                    </a:cubicBezTo>
                    <a:cubicBezTo>
                      <a:pt x="31257" y="5620"/>
                      <a:pt x="31273" y="5355"/>
                      <a:pt x="31331" y="5097"/>
                    </a:cubicBezTo>
                    <a:cubicBezTo>
                      <a:pt x="31398" y="4808"/>
                      <a:pt x="31512" y="4530"/>
                      <a:pt x="31547" y="4235"/>
                    </a:cubicBezTo>
                    <a:cubicBezTo>
                      <a:pt x="31549" y="4217"/>
                      <a:pt x="31554" y="4201"/>
                      <a:pt x="31562" y="4185"/>
                    </a:cubicBezTo>
                    <a:cubicBezTo>
                      <a:pt x="31547" y="4100"/>
                      <a:pt x="31541" y="4014"/>
                      <a:pt x="31546" y="3926"/>
                    </a:cubicBezTo>
                    <a:lnTo>
                      <a:pt x="31546" y="3926"/>
                    </a:lnTo>
                    <a:cubicBezTo>
                      <a:pt x="31166" y="4293"/>
                      <a:pt x="30794" y="4667"/>
                      <a:pt x="30432" y="5049"/>
                    </a:cubicBezTo>
                    <a:cubicBezTo>
                      <a:pt x="30434" y="5078"/>
                      <a:pt x="30427" y="5108"/>
                      <a:pt x="30413" y="5132"/>
                    </a:cubicBezTo>
                    <a:cubicBezTo>
                      <a:pt x="30238" y="5429"/>
                      <a:pt x="30256" y="5763"/>
                      <a:pt x="30407" y="6063"/>
                    </a:cubicBezTo>
                    <a:cubicBezTo>
                      <a:pt x="30561" y="6373"/>
                      <a:pt x="30729" y="6659"/>
                      <a:pt x="30835" y="6991"/>
                    </a:cubicBezTo>
                    <a:cubicBezTo>
                      <a:pt x="31040" y="7639"/>
                      <a:pt x="31058" y="8328"/>
                      <a:pt x="30903" y="8988"/>
                    </a:cubicBezTo>
                    <a:cubicBezTo>
                      <a:pt x="30889" y="9047"/>
                      <a:pt x="30837" y="9074"/>
                      <a:pt x="30783" y="9074"/>
                    </a:cubicBezTo>
                    <a:cubicBezTo>
                      <a:pt x="30743" y="9074"/>
                      <a:pt x="30702" y="9059"/>
                      <a:pt x="30676" y="9030"/>
                    </a:cubicBezTo>
                    <a:cubicBezTo>
                      <a:pt x="29972" y="8243"/>
                      <a:pt x="29719" y="7120"/>
                      <a:pt x="30006" y="6106"/>
                    </a:cubicBezTo>
                    <a:cubicBezTo>
                      <a:pt x="30021" y="6054"/>
                      <a:pt x="30055" y="6027"/>
                      <a:pt x="30095" y="6021"/>
                    </a:cubicBezTo>
                    <a:cubicBezTo>
                      <a:pt x="30077" y="5970"/>
                      <a:pt x="30060" y="5918"/>
                      <a:pt x="30047" y="5866"/>
                    </a:cubicBezTo>
                    <a:cubicBezTo>
                      <a:pt x="30018" y="5741"/>
                      <a:pt x="30010" y="5613"/>
                      <a:pt x="30023" y="5485"/>
                    </a:cubicBezTo>
                    <a:lnTo>
                      <a:pt x="30023" y="5485"/>
                    </a:lnTo>
                    <a:cubicBezTo>
                      <a:pt x="29677" y="5862"/>
                      <a:pt x="29339" y="6247"/>
                      <a:pt x="29008" y="6639"/>
                    </a:cubicBezTo>
                    <a:cubicBezTo>
                      <a:pt x="29016" y="6673"/>
                      <a:pt x="29007" y="6709"/>
                      <a:pt x="28986" y="6736"/>
                    </a:cubicBezTo>
                    <a:cubicBezTo>
                      <a:pt x="28507" y="7420"/>
                      <a:pt x="28995" y="8283"/>
                      <a:pt x="29254" y="8947"/>
                    </a:cubicBezTo>
                    <a:cubicBezTo>
                      <a:pt x="29416" y="9362"/>
                      <a:pt x="29522" y="9792"/>
                      <a:pt x="29460" y="10241"/>
                    </a:cubicBezTo>
                    <a:cubicBezTo>
                      <a:pt x="29403" y="10654"/>
                      <a:pt x="29242" y="11043"/>
                      <a:pt x="29079" y="11425"/>
                    </a:cubicBezTo>
                    <a:cubicBezTo>
                      <a:pt x="29056" y="11480"/>
                      <a:pt x="29003" y="11511"/>
                      <a:pt x="28951" y="11511"/>
                    </a:cubicBezTo>
                    <a:cubicBezTo>
                      <a:pt x="28904" y="11511"/>
                      <a:pt x="28859" y="11487"/>
                      <a:pt x="28834" y="11438"/>
                    </a:cubicBezTo>
                    <a:cubicBezTo>
                      <a:pt x="28265" y="10295"/>
                      <a:pt x="27861" y="8924"/>
                      <a:pt x="28518" y="7727"/>
                    </a:cubicBezTo>
                    <a:cubicBezTo>
                      <a:pt x="28526" y="7712"/>
                      <a:pt x="28536" y="7700"/>
                      <a:pt x="28548" y="7689"/>
                    </a:cubicBezTo>
                    <a:cubicBezTo>
                      <a:pt x="28523" y="7532"/>
                      <a:pt x="28518" y="7371"/>
                      <a:pt x="28534" y="7213"/>
                    </a:cubicBezTo>
                    <a:lnTo>
                      <a:pt x="28534" y="7213"/>
                    </a:lnTo>
                    <a:cubicBezTo>
                      <a:pt x="28131" y="7710"/>
                      <a:pt x="27742" y="8218"/>
                      <a:pt x="27366" y="8737"/>
                    </a:cubicBezTo>
                    <a:cubicBezTo>
                      <a:pt x="27307" y="8819"/>
                      <a:pt x="27248" y="8902"/>
                      <a:pt x="27189" y="8985"/>
                    </a:cubicBezTo>
                    <a:cubicBezTo>
                      <a:pt x="27110" y="9225"/>
                      <a:pt x="27170" y="9524"/>
                      <a:pt x="27203" y="9759"/>
                    </a:cubicBezTo>
                    <a:cubicBezTo>
                      <a:pt x="27257" y="10137"/>
                      <a:pt x="27272" y="10521"/>
                      <a:pt x="27249" y="10903"/>
                    </a:cubicBezTo>
                    <a:cubicBezTo>
                      <a:pt x="27194" y="11688"/>
                      <a:pt x="26972" y="12451"/>
                      <a:pt x="26598" y="13142"/>
                    </a:cubicBezTo>
                    <a:cubicBezTo>
                      <a:pt x="26576" y="13183"/>
                      <a:pt x="26539" y="13200"/>
                      <a:pt x="26502" y="13200"/>
                    </a:cubicBezTo>
                    <a:cubicBezTo>
                      <a:pt x="26450" y="13200"/>
                      <a:pt x="26394" y="13168"/>
                      <a:pt x="26367" y="13124"/>
                    </a:cubicBezTo>
                    <a:cubicBezTo>
                      <a:pt x="25694" y="12021"/>
                      <a:pt x="26240" y="10723"/>
                      <a:pt x="26931" y="9780"/>
                    </a:cubicBezTo>
                    <a:cubicBezTo>
                      <a:pt x="26920" y="9688"/>
                      <a:pt x="26909" y="9594"/>
                      <a:pt x="26901" y="9502"/>
                    </a:cubicBezTo>
                    <a:cubicBezTo>
                      <a:pt x="26898" y="9470"/>
                      <a:pt x="26896" y="9437"/>
                      <a:pt x="26894" y="9406"/>
                    </a:cubicBezTo>
                    <a:cubicBezTo>
                      <a:pt x="26441" y="10063"/>
                      <a:pt x="26009" y="10735"/>
                      <a:pt x="25600" y="11421"/>
                    </a:cubicBezTo>
                    <a:cubicBezTo>
                      <a:pt x="25603" y="11448"/>
                      <a:pt x="25596" y="11477"/>
                      <a:pt x="25583" y="11502"/>
                    </a:cubicBezTo>
                    <a:cubicBezTo>
                      <a:pt x="25422" y="11802"/>
                      <a:pt x="25578" y="12193"/>
                      <a:pt x="25543" y="12517"/>
                    </a:cubicBezTo>
                    <a:cubicBezTo>
                      <a:pt x="25506" y="12864"/>
                      <a:pt x="25351" y="13198"/>
                      <a:pt x="25178" y="13499"/>
                    </a:cubicBezTo>
                    <a:cubicBezTo>
                      <a:pt x="24838" y="14088"/>
                      <a:pt x="24332" y="14571"/>
                      <a:pt x="23737" y="14897"/>
                    </a:cubicBezTo>
                    <a:cubicBezTo>
                      <a:pt x="23720" y="14907"/>
                      <a:pt x="23701" y="14911"/>
                      <a:pt x="23683" y="14911"/>
                    </a:cubicBezTo>
                    <a:cubicBezTo>
                      <a:pt x="23609" y="14911"/>
                      <a:pt x="23532" y="14844"/>
                      <a:pt x="23546" y="14765"/>
                    </a:cubicBezTo>
                    <a:cubicBezTo>
                      <a:pt x="23766" y="13541"/>
                      <a:pt x="24054" y="12179"/>
                      <a:pt x="25189" y="11470"/>
                    </a:cubicBezTo>
                    <a:cubicBezTo>
                      <a:pt x="25208" y="11457"/>
                      <a:pt x="25231" y="11449"/>
                      <a:pt x="25254" y="11449"/>
                    </a:cubicBezTo>
                    <a:cubicBezTo>
                      <a:pt x="25259" y="11449"/>
                      <a:pt x="25265" y="11450"/>
                      <a:pt x="25270" y="11450"/>
                    </a:cubicBezTo>
                    <a:cubicBezTo>
                      <a:pt x="25351" y="11313"/>
                      <a:pt x="25433" y="11176"/>
                      <a:pt x="25516" y="11039"/>
                    </a:cubicBezTo>
                    <a:cubicBezTo>
                      <a:pt x="25705" y="10726"/>
                      <a:pt x="25899" y="10418"/>
                      <a:pt x="26098" y="10113"/>
                    </a:cubicBezTo>
                    <a:lnTo>
                      <a:pt x="26098" y="10113"/>
                    </a:lnTo>
                    <a:cubicBezTo>
                      <a:pt x="25704" y="10415"/>
                      <a:pt x="25440" y="10891"/>
                      <a:pt x="25074" y="11224"/>
                    </a:cubicBezTo>
                    <a:cubicBezTo>
                      <a:pt x="24787" y="11483"/>
                      <a:pt x="24434" y="11650"/>
                      <a:pt x="24076" y="11788"/>
                    </a:cubicBezTo>
                    <a:cubicBezTo>
                      <a:pt x="23802" y="11892"/>
                      <a:pt x="23520" y="12006"/>
                      <a:pt x="23229" y="12006"/>
                    </a:cubicBezTo>
                    <a:cubicBezTo>
                      <a:pt x="23149" y="12006"/>
                      <a:pt x="23069" y="11997"/>
                      <a:pt x="22987" y="11978"/>
                    </a:cubicBezTo>
                    <a:cubicBezTo>
                      <a:pt x="22898" y="11955"/>
                      <a:pt x="22883" y="11842"/>
                      <a:pt x="22924" y="11776"/>
                    </a:cubicBezTo>
                    <a:cubicBezTo>
                      <a:pt x="23497" y="10819"/>
                      <a:pt x="24540" y="10173"/>
                      <a:pt x="25653" y="10090"/>
                    </a:cubicBezTo>
                    <a:cubicBezTo>
                      <a:pt x="25657" y="10089"/>
                      <a:pt x="25661" y="10089"/>
                      <a:pt x="25664" y="10089"/>
                    </a:cubicBezTo>
                    <a:cubicBezTo>
                      <a:pt x="25683" y="10089"/>
                      <a:pt x="25700" y="10093"/>
                      <a:pt x="25718" y="10099"/>
                    </a:cubicBezTo>
                    <a:cubicBezTo>
                      <a:pt x="25901" y="9913"/>
                      <a:pt x="26105" y="9753"/>
                      <a:pt x="26363" y="9661"/>
                    </a:cubicBezTo>
                    <a:cubicBezTo>
                      <a:pt x="26375" y="9657"/>
                      <a:pt x="26387" y="9654"/>
                      <a:pt x="26401" y="9653"/>
                    </a:cubicBezTo>
                    <a:cubicBezTo>
                      <a:pt x="26587" y="9376"/>
                      <a:pt x="26777" y="9102"/>
                      <a:pt x="26969" y="8831"/>
                    </a:cubicBezTo>
                    <a:cubicBezTo>
                      <a:pt x="27008" y="8737"/>
                      <a:pt x="27063" y="8652"/>
                      <a:pt x="27132" y="8578"/>
                    </a:cubicBezTo>
                    <a:cubicBezTo>
                      <a:pt x="27143" y="8564"/>
                      <a:pt x="27158" y="8553"/>
                      <a:pt x="27175" y="8546"/>
                    </a:cubicBezTo>
                    <a:cubicBezTo>
                      <a:pt x="27252" y="8440"/>
                      <a:pt x="27331" y="8333"/>
                      <a:pt x="27409" y="8228"/>
                    </a:cubicBezTo>
                    <a:lnTo>
                      <a:pt x="27409" y="8228"/>
                    </a:lnTo>
                    <a:cubicBezTo>
                      <a:pt x="27069" y="8529"/>
                      <a:pt x="26739" y="8844"/>
                      <a:pt x="26334" y="9065"/>
                    </a:cubicBezTo>
                    <a:cubicBezTo>
                      <a:pt x="25770" y="9371"/>
                      <a:pt x="25140" y="9530"/>
                      <a:pt x="24501" y="9530"/>
                    </a:cubicBezTo>
                    <a:cubicBezTo>
                      <a:pt x="24382" y="9530"/>
                      <a:pt x="24262" y="9525"/>
                      <a:pt x="24142" y="9513"/>
                    </a:cubicBezTo>
                    <a:cubicBezTo>
                      <a:pt x="24024" y="9503"/>
                      <a:pt x="23984" y="9356"/>
                      <a:pt x="24067" y="9278"/>
                    </a:cubicBezTo>
                    <a:cubicBezTo>
                      <a:pt x="24942" y="8464"/>
                      <a:pt x="26065" y="7970"/>
                      <a:pt x="27257" y="7875"/>
                    </a:cubicBezTo>
                    <a:cubicBezTo>
                      <a:pt x="27262" y="7875"/>
                      <a:pt x="27266" y="7874"/>
                      <a:pt x="27270" y="7874"/>
                    </a:cubicBezTo>
                    <a:cubicBezTo>
                      <a:pt x="27309" y="7874"/>
                      <a:pt x="27346" y="7891"/>
                      <a:pt x="27372" y="7920"/>
                    </a:cubicBezTo>
                    <a:cubicBezTo>
                      <a:pt x="27572" y="7743"/>
                      <a:pt x="27778" y="7574"/>
                      <a:pt x="28007" y="7434"/>
                    </a:cubicBezTo>
                    <a:cubicBezTo>
                      <a:pt x="28012" y="7431"/>
                      <a:pt x="28017" y="7429"/>
                      <a:pt x="28023" y="7425"/>
                    </a:cubicBezTo>
                    <a:cubicBezTo>
                      <a:pt x="28285" y="7092"/>
                      <a:pt x="28554" y="6762"/>
                      <a:pt x="28829" y="6438"/>
                    </a:cubicBezTo>
                    <a:lnTo>
                      <a:pt x="28829" y="6438"/>
                    </a:lnTo>
                    <a:cubicBezTo>
                      <a:pt x="28555" y="6501"/>
                      <a:pt x="28310" y="6680"/>
                      <a:pt x="28076" y="6830"/>
                    </a:cubicBezTo>
                    <a:cubicBezTo>
                      <a:pt x="27795" y="7011"/>
                      <a:pt x="27491" y="7153"/>
                      <a:pt x="27172" y="7252"/>
                    </a:cubicBezTo>
                    <a:cubicBezTo>
                      <a:pt x="26848" y="7351"/>
                      <a:pt x="26511" y="7399"/>
                      <a:pt x="26174" y="7399"/>
                    </a:cubicBezTo>
                    <a:cubicBezTo>
                      <a:pt x="25844" y="7399"/>
                      <a:pt x="25514" y="7353"/>
                      <a:pt x="25195" y="7262"/>
                    </a:cubicBezTo>
                    <a:cubicBezTo>
                      <a:pt x="25100" y="7235"/>
                      <a:pt x="25077" y="7095"/>
                      <a:pt x="25153" y="7035"/>
                    </a:cubicBezTo>
                    <a:cubicBezTo>
                      <a:pt x="25816" y="6519"/>
                      <a:pt x="26635" y="6248"/>
                      <a:pt x="27462" y="6248"/>
                    </a:cubicBezTo>
                    <a:cubicBezTo>
                      <a:pt x="27757" y="6248"/>
                      <a:pt x="28053" y="6283"/>
                      <a:pt x="28344" y="6353"/>
                    </a:cubicBezTo>
                    <a:cubicBezTo>
                      <a:pt x="28561" y="6234"/>
                      <a:pt x="28789" y="6148"/>
                      <a:pt x="29042" y="6148"/>
                    </a:cubicBezTo>
                    <a:cubicBezTo>
                      <a:pt x="29054" y="6148"/>
                      <a:pt x="29065" y="6148"/>
                      <a:pt x="29077" y="6148"/>
                    </a:cubicBezTo>
                    <a:cubicBezTo>
                      <a:pt x="29215" y="5988"/>
                      <a:pt x="29355" y="5830"/>
                      <a:pt x="29496" y="5671"/>
                    </a:cubicBezTo>
                    <a:cubicBezTo>
                      <a:pt x="29739" y="5400"/>
                      <a:pt x="29985" y="5133"/>
                      <a:pt x="30236" y="4869"/>
                    </a:cubicBezTo>
                    <a:lnTo>
                      <a:pt x="30236" y="4869"/>
                    </a:lnTo>
                    <a:cubicBezTo>
                      <a:pt x="30013" y="4938"/>
                      <a:pt x="29815" y="5107"/>
                      <a:pt x="29625" y="5235"/>
                    </a:cubicBezTo>
                    <a:cubicBezTo>
                      <a:pt x="29379" y="5400"/>
                      <a:pt x="29114" y="5519"/>
                      <a:pt x="28823" y="5578"/>
                    </a:cubicBezTo>
                    <a:cubicBezTo>
                      <a:pt x="28652" y="5612"/>
                      <a:pt x="28480" y="5627"/>
                      <a:pt x="28307" y="5627"/>
                    </a:cubicBezTo>
                    <a:cubicBezTo>
                      <a:pt x="27864" y="5627"/>
                      <a:pt x="27420" y="5526"/>
                      <a:pt x="27005" y="5382"/>
                    </a:cubicBezTo>
                    <a:cubicBezTo>
                      <a:pt x="26919" y="5352"/>
                      <a:pt x="26878" y="5212"/>
                      <a:pt x="26964" y="5154"/>
                    </a:cubicBezTo>
                    <a:cubicBezTo>
                      <a:pt x="27567" y="4754"/>
                      <a:pt x="28269" y="4546"/>
                      <a:pt x="28980" y="4546"/>
                    </a:cubicBezTo>
                    <a:cubicBezTo>
                      <a:pt x="29297" y="4546"/>
                      <a:pt x="29615" y="4587"/>
                      <a:pt x="29927" y="4671"/>
                    </a:cubicBezTo>
                    <a:cubicBezTo>
                      <a:pt x="29943" y="4675"/>
                      <a:pt x="29959" y="4682"/>
                      <a:pt x="29974" y="4693"/>
                    </a:cubicBezTo>
                    <a:cubicBezTo>
                      <a:pt x="30117" y="4621"/>
                      <a:pt x="30269" y="4572"/>
                      <a:pt x="30434" y="4572"/>
                    </a:cubicBezTo>
                    <a:cubicBezTo>
                      <a:pt x="30461" y="4572"/>
                      <a:pt x="30489" y="4573"/>
                      <a:pt x="30518" y="4576"/>
                    </a:cubicBezTo>
                    <a:cubicBezTo>
                      <a:pt x="30839" y="4246"/>
                      <a:pt x="31165" y="3923"/>
                      <a:pt x="31498" y="3606"/>
                    </a:cubicBezTo>
                    <a:lnTo>
                      <a:pt x="31498" y="3606"/>
                    </a:lnTo>
                    <a:cubicBezTo>
                      <a:pt x="31003" y="3665"/>
                      <a:pt x="30539" y="3906"/>
                      <a:pt x="30049" y="4000"/>
                    </a:cubicBezTo>
                    <a:cubicBezTo>
                      <a:pt x="29927" y="4023"/>
                      <a:pt x="29809" y="4034"/>
                      <a:pt x="29692" y="4034"/>
                    </a:cubicBezTo>
                    <a:cubicBezTo>
                      <a:pt x="29244" y="4034"/>
                      <a:pt x="28830" y="3874"/>
                      <a:pt x="28423" y="3652"/>
                    </a:cubicBezTo>
                    <a:cubicBezTo>
                      <a:pt x="28328" y="3600"/>
                      <a:pt x="28364" y="3468"/>
                      <a:pt x="28442" y="3423"/>
                    </a:cubicBezTo>
                    <a:cubicBezTo>
                      <a:pt x="28856" y="3177"/>
                      <a:pt x="29333" y="3053"/>
                      <a:pt x="29810" y="3053"/>
                    </a:cubicBezTo>
                    <a:cubicBezTo>
                      <a:pt x="30205" y="3053"/>
                      <a:pt x="30599" y="3138"/>
                      <a:pt x="30958" y="3310"/>
                    </a:cubicBezTo>
                    <a:cubicBezTo>
                      <a:pt x="31007" y="3332"/>
                      <a:pt x="31039" y="3381"/>
                      <a:pt x="31038" y="3435"/>
                    </a:cubicBezTo>
                    <a:cubicBezTo>
                      <a:pt x="31261" y="3373"/>
                      <a:pt x="31489" y="3327"/>
                      <a:pt x="31726" y="3327"/>
                    </a:cubicBezTo>
                    <a:cubicBezTo>
                      <a:pt x="31744" y="3327"/>
                      <a:pt x="31761" y="3327"/>
                      <a:pt x="31779" y="3328"/>
                    </a:cubicBezTo>
                    <a:cubicBezTo>
                      <a:pt x="31783" y="3328"/>
                      <a:pt x="31787" y="3328"/>
                      <a:pt x="31793" y="3329"/>
                    </a:cubicBezTo>
                    <a:cubicBezTo>
                      <a:pt x="32204" y="2944"/>
                      <a:pt x="32625" y="2570"/>
                      <a:pt x="33055" y="2205"/>
                    </a:cubicBezTo>
                    <a:lnTo>
                      <a:pt x="33055" y="2205"/>
                    </a:lnTo>
                    <a:cubicBezTo>
                      <a:pt x="32803" y="2247"/>
                      <a:pt x="32568" y="2391"/>
                      <a:pt x="32332" y="2490"/>
                    </a:cubicBezTo>
                    <a:cubicBezTo>
                      <a:pt x="32067" y="2601"/>
                      <a:pt x="31786" y="2667"/>
                      <a:pt x="31500" y="2684"/>
                    </a:cubicBezTo>
                    <a:cubicBezTo>
                      <a:pt x="31447" y="2687"/>
                      <a:pt x="31394" y="2688"/>
                      <a:pt x="31341" y="2688"/>
                    </a:cubicBezTo>
                    <a:cubicBezTo>
                      <a:pt x="30809" y="2688"/>
                      <a:pt x="30287" y="2533"/>
                      <a:pt x="29846" y="2232"/>
                    </a:cubicBezTo>
                    <a:cubicBezTo>
                      <a:pt x="29775" y="2182"/>
                      <a:pt x="29769" y="2078"/>
                      <a:pt x="29834" y="2020"/>
                    </a:cubicBezTo>
                    <a:cubicBezTo>
                      <a:pt x="30235" y="1675"/>
                      <a:pt x="30712" y="1533"/>
                      <a:pt x="31199" y="1533"/>
                    </a:cubicBezTo>
                    <a:cubicBezTo>
                      <a:pt x="31734" y="1533"/>
                      <a:pt x="32281" y="1704"/>
                      <a:pt x="32754" y="1966"/>
                    </a:cubicBezTo>
                    <a:cubicBezTo>
                      <a:pt x="32769" y="1974"/>
                      <a:pt x="32782" y="1985"/>
                      <a:pt x="32793" y="1999"/>
                    </a:cubicBezTo>
                    <a:cubicBezTo>
                      <a:pt x="32923" y="1954"/>
                      <a:pt x="33054" y="1925"/>
                      <a:pt x="33190" y="1925"/>
                    </a:cubicBezTo>
                    <a:cubicBezTo>
                      <a:pt x="33240" y="1925"/>
                      <a:pt x="33290" y="1929"/>
                      <a:pt x="33341" y="1937"/>
                    </a:cubicBezTo>
                    <a:cubicBezTo>
                      <a:pt x="33349" y="1939"/>
                      <a:pt x="33358" y="1942"/>
                      <a:pt x="33366" y="1945"/>
                    </a:cubicBezTo>
                    <a:cubicBezTo>
                      <a:pt x="33700" y="1667"/>
                      <a:pt x="34039" y="1396"/>
                      <a:pt x="34384" y="1130"/>
                    </a:cubicBezTo>
                    <a:cubicBezTo>
                      <a:pt x="34410" y="1110"/>
                      <a:pt x="34438" y="1101"/>
                      <a:pt x="34465" y="1101"/>
                    </a:cubicBezTo>
                    <a:close/>
                    <a:moveTo>
                      <a:pt x="6326" y="0"/>
                    </a:moveTo>
                    <a:cubicBezTo>
                      <a:pt x="6292" y="130"/>
                      <a:pt x="6257" y="259"/>
                      <a:pt x="6219" y="387"/>
                    </a:cubicBezTo>
                    <a:cubicBezTo>
                      <a:pt x="6254" y="400"/>
                      <a:pt x="6282" y="428"/>
                      <a:pt x="6295" y="463"/>
                    </a:cubicBezTo>
                    <a:cubicBezTo>
                      <a:pt x="6385" y="683"/>
                      <a:pt x="6656" y="790"/>
                      <a:pt x="6822" y="945"/>
                    </a:cubicBezTo>
                    <a:cubicBezTo>
                      <a:pt x="6998" y="1112"/>
                      <a:pt x="7145" y="1307"/>
                      <a:pt x="7258" y="1521"/>
                    </a:cubicBezTo>
                    <a:cubicBezTo>
                      <a:pt x="7517" y="2001"/>
                      <a:pt x="7618" y="2541"/>
                      <a:pt x="7715" y="3072"/>
                    </a:cubicBezTo>
                    <a:cubicBezTo>
                      <a:pt x="7731" y="3157"/>
                      <a:pt x="7654" y="3219"/>
                      <a:pt x="7578" y="3219"/>
                    </a:cubicBezTo>
                    <a:cubicBezTo>
                      <a:pt x="7561" y="3219"/>
                      <a:pt x="7544" y="3215"/>
                      <a:pt x="7528" y="3209"/>
                    </a:cubicBezTo>
                    <a:cubicBezTo>
                      <a:pt x="7031" y="3002"/>
                      <a:pt x="6546" y="2618"/>
                      <a:pt x="6322" y="2116"/>
                    </a:cubicBezTo>
                    <a:cubicBezTo>
                      <a:pt x="6130" y="1682"/>
                      <a:pt x="6241" y="1192"/>
                      <a:pt x="6110" y="747"/>
                    </a:cubicBezTo>
                    <a:cubicBezTo>
                      <a:pt x="5946" y="1262"/>
                      <a:pt x="5748" y="1766"/>
                      <a:pt x="5519" y="2256"/>
                    </a:cubicBezTo>
                    <a:cubicBezTo>
                      <a:pt x="5552" y="2269"/>
                      <a:pt x="5577" y="2295"/>
                      <a:pt x="5591" y="2327"/>
                    </a:cubicBezTo>
                    <a:cubicBezTo>
                      <a:pt x="5693" y="2557"/>
                      <a:pt x="5927" y="2685"/>
                      <a:pt x="6117" y="2832"/>
                    </a:cubicBezTo>
                    <a:cubicBezTo>
                      <a:pt x="6310" y="2981"/>
                      <a:pt x="6470" y="3166"/>
                      <a:pt x="6591" y="3378"/>
                    </a:cubicBezTo>
                    <a:cubicBezTo>
                      <a:pt x="6860" y="3850"/>
                      <a:pt x="6937" y="4390"/>
                      <a:pt x="6985" y="4924"/>
                    </a:cubicBezTo>
                    <a:cubicBezTo>
                      <a:pt x="6990" y="4992"/>
                      <a:pt x="6933" y="5073"/>
                      <a:pt x="6860" y="5073"/>
                    </a:cubicBezTo>
                    <a:cubicBezTo>
                      <a:pt x="6851" y="5073"/>
                      <a:pt x="6841" y="5072"/>
                      <a:pt x="6832" y="5069"/>
                    </a:cubicBezTo>
                    <a:cubicBezTo>
                      <a:pt x="6570" y="4997"/>
                      <a:pt x="6385" y="4793"/>
                      <a:pt x="6197" y="4608"/>
                    </a:cubicBezTo>
                    <a:cubicBezTo>
                      <a:pt x="6027" y="4441"/>
                      <a:pt x="5861" y="4266"/>
                      <a:pt x="5730" y="4066"/>
                    </a:cubicBezTo>
                    <a:cubicBezTo>
                      <a:pt x="5449" y="3638"/>
                      <a:pt x="5403" y="3154"/>
                      <a:pt x="5387" y="2655"/>
                    </a:cubicBezTo>
                    <a:cubicBezTo>
                      <a:pt x="5386" y="2621"/>
                      <a:pt x="5396" y="2587"/>
                      <a:pt x="5419" y="2561"/>
                    </a:cubicBezTo>
                    <a:cubicBezTo>
                      <a:pt x="5409" y="2548"/>
                      <a:pt x="5400" y="2533"/>
                      <a:pt x="5391" y="2518"/>
                    </a:cubicBezTo>
                    <a:cubicBezTo>
                      <a:pt x="5247" y="2806"/>
                      <a:pt x="5091" y="3087"/>
                      <a:pt x="4923" y="3361"/>
                    </a:cubicBezTo>
                    <a:cubicBezTo>
                      <a:pt x="5029" y="3646"/>
                      <a:pt x="5242" y="3865"/>
                      <a:pt x="5430" y="4098"/>
                    </a:cubicBezTo>
                    <a:cubicBezTo>
                      <a:pt x="5609" y="4320"/>
                      <a:pt x="5750" y="4563"/>
                      <a:pt x="5830" y="4838"/>
                    </a:cubicBezTo>
                    <a:cubicBezTo>
                      <a:pt x="5991" y="5392"/>
                      <a:pt x="5943" y="5977"/>
                      <a:pt x="5888" y="6544"/>
                    </a:cubicBezTo>
                    <a:cubicBezTo>
                      <a:pt x="5881" y="6613"/>
                      <a:pt x="5817" y="6656"/>
                      <a:pt x="5753" y="6656"/>
                    </a:cubicBezTo>
                    <a:cubicBezTo>
                      <a:pt x="5735" y="6656"/>
                      <a:pt x="5718" y="6653"/>
                      <a:pt x="5702" y="6646"/>
                    </a:cubicBezTo>
                    <a:cubicBezTo>
                      <a:pt x="5480" y="6552"/>
                      <a:pt x="5303" y="6335"/>
                      <a:pt x="5173" y="6139"/>
                    </a:cubicBezTo>
                    <a:cubicBezTo>
                      <a:pt x="5041" y="5938"/>
                      <a:pt x="4941" y="5717"/>
                      <a:pt x="4879" y="5484"/>
                    </a:cubicBezTo>
                    <a:cubicBezTo>
                      <a:pt x="4739" y="4969"/>
                      <a:pt x="4770" y="4430"/>
                      <a:pt x="4895" y="3916"/>
                    </a:cubicBezTo>
                    <a:cubicBezTo>
                      <a:pt x="4898" y="3903"/>
                      <a:pt x="4903" y="3890"/>
                      <a:pt x="4910" y="3880"/>
                    </a:cubicBezTo>
                    <a:cubicBezTo>
                      <a:pt x="4851" y="3800"/>
                      <a:pt x="4799" y="3717"/>
                      <a:pt x="4752" y="3631"/>
                    </a:cubicBezTo>
                    <a:cubicBezTo>
                      <a:pt x="4668" y="3760"/>
                      <a:pt x="4581" y="3886"/>
                      <a:pt x="4491" y="4012"/>
                    </a:cubicBezTo>
                    <a:cubicBezTo>
                      <a:pt x="4487" y="4021"/>
                      <a:pt x="4483" y="4032"/>
                      <a:pt x="4477" y="4040"/>
                    </a:cubicBezTo>
                    <a:cubicBezTo>
                      <a:pt x="4456" y="4076"/>
                      <a:pt x="4430" y="4109"/>
                      <a:pt x="4402" y="4141"/>
                    </a:cubicBezTo>
                    <a:cubicBezTo>
                      <a:pt x="4426" y="4176"/>
                      <a:pt x="4429" y="4222"/>
                      <a:pt x="4412" y="4260"/>
                    </a:cubicBezTo>
                    <a:cubicBezTo>
                      <a:pt x="4406" y="4277"/>
                      <a:pt x="4399" y="4294"/>
                      <a:pt x="4394" y="4312"/>
                    </a:cubicBezTo>
                    <a:cubicBezTo>
                      <a:pt x="4405" y="4333"/>
                      <a:pt x="4409" y="4356"/>
                      <a:pt x="4408" y="4378"/>
                    </a:cubicBezTo>
                    <a:cubicBezTo>
                      <a:pt x="4403" y="4460"/>
                      <a:pt x="4392" y="4541"/>
                      <a:pt x="4375" y="4621"/>
                    </a:cubicBezTo>
                    <a:cubicBezTo>
                      <a:pt x="4391" y="4761"/>
                      <a:pt x="4433" y="4901"/>
                      <a:pt x="4466" y="5035"/>
                    </a:cubicBezTo>
                    <a:cubicBezTo>
                      <a:pt x="4666" y="5815"/>
                      <a:pt x="4548" y="6642"/>
                      <a:pt x="4138" y="7334"/>
                    </a:cubicBezTo>
                    <a:cubicBezTo>
                      <a:pt x="4109" y="7382"/>
                      <a:pt x="4063" y="7413"/>
                      <a:pt x="4013" y="7413"/>
                    </a:cubicBezTo>
                    <a:cubicBezTo>
                      <a:pt x="3986" y="7413"/>
                      <a:pt x="3958" y="7403"/>
                      <a:pt x="3931" y="7383"/>
                    </a:cubicBezTo>
                    <a:cubicBezTo>
                      <a:pt x="3726" y="7224"/>
                      <a:pt x="3685" y="6958"/>
                      <a:pt x="3661" y="6715"/>
                    </a:cubicBezTo>
                    <a:cubicBezTo>
                      <a:pt x="3636" y="6451"/>
                      <a:pt x="3643" y="6187"/>
                      <a:pt x="3684" y="5925"/>
                    </a:cubicBezTo>
                    <a:cubicBezTo>
                      <a:pt x="3724" y="5654"/>
                      <a:pt x="3805" y="5394"/>
                      <a:pt x="3908" y="5141"/>
                    </a:cubicBezTo>
                    <a:cubicBezTo>
                      <a:pt x="3982" y="4958"/>
                      <a:pt x="4061" y="4778"/>
                      <a:pt x="4107" y="4588"/>
                    </a:cubicBezTo>
                    <a:cubicBezTo>
                      <a:pt x="4105" y="4564"/>
                      <a:pt x="4104" y="4540"/>
                      <a:pt x="4104" y="4515"/>
                    </a:cubicBezTo>
                    <a:cubicBezTo>
                      <a:pt x="3900" y="4763"/>
                      <a:pt x="3683" y="5000"/>
                      <a:pt x="3454" y="5227"/>
                    </a:cubicBezTo>
                    <a:cubicBezTo>
                      <a:pt x="3470" y="5253"/>
                      <a:pt x="3475" y="5284"/>
                      <a:pt x="3469" y="5315"/>
                    </a:cubicBezTo>
                    <a:cubicBezTo>
                      <a:pt x="3359" y="5921"/>
                      <a:pt x="3008" y="6520"/>
                      <a:pt x="2460" y="6827"/>
                    </a:cubicBezTo>
                    <a:cubicBezTo>
                      <a:pt x="2409" y="6854"/>
                      <a:pt x="2357" y="6880"/>
                      <a:pt x="2304" y="6902"/>
                    </a:cubicBezTo>
                    <a:lnTo>
                      <a:pt x="3869" y="7945"/>
                    </a:lnTo>
                    <a:cubicBezTo>
                      <a:pt x="2712" y="8676"/>
                      <a:pt x="1519" y="9346"/>
                      <a:pt x="293" y="9955"/>
                    </a:cubicBezTo>
                    <a:cubicBezTo>
                      <a:pt x="1" y="10099"/>
                      <a:pt x="36" y="10488"/>
                      <a:pt x="272" y="10661"/>
                    </a:cubicBezTo>
                    <a:cubicBezTo>
                      <a:pt x="1520" y="11571"/>
                      <a:pt x="2730" y="12530"/>
                      <a:pt x="3903" y="13537"/>
                    </a:cubicBezTo>
                    <a:lnTo>
                      <a:pt x="3488" y="13888"/>
                    </a:lnTo>
                    <a:cubicBezTo>
                      <a:pt x="3678" y="14265"/>
                      <a:pt x="3766" y="14685"/>
                      <a:pt x="3740" y="15106"/>
                    </a:cubicBezTo>
                    <a:cubicBezTo>
                      <a:pt x="3722" y="15402"/>
                      <a:pt x="3655" y="15694"/>
                      <a:pt x="3669" y="15992"/>
                    </a:cubicBezTo>
                    <a:cubicBezTo>
                      <a:pt x="3670" y="16009"/>
                      <a:pt x="3668" y="16027"/>
                      <a:pt x="3662" y="16043"/>
                    </a:cubicBezTo>
                    <a:cubicBezTo>
                      <a:pt x="3692" y="16125"/>
                      <a:pt x="3711" y="16209"/>
                      <a:pt x="3721" y="16295"/>
                    </a:cubicBezTo>
                    <a:cubicBezTo>
                      <a:pt x="4036" y="15872"/>
                      <a:pt x="4340" y="15442"/>
                      <a:pt x="4635" y="15006"/>
                    </a:cubicBezTo>
                    <a:cubicBezTo>
                      <a:pt x="4628" y="14977"/>
                      <a:pt x="4630" y="14947"/>
                      <a:pt x="4641" y="14921"/>
                    </a:cubicBezTo>
                    <a:cubicBezTo>
                      <a:pt x="4764" y="14600"/>
                      <a:pt x="4692" y="14272"/>
                      <a:pt x="4494" y="14000"/>
                    </a:cubicBezTo>
                    <a:cubicBezTo>
                      <a:pt x="4290" y="13721"/>
                      <a:pt x="4078" y="13466"/>
                      <a:pt x="3920" y="13156"/>
                    </a:cubicBezTo>
                    <a:cubicBezTo>
                      <a:pt x="3610" y="12551"/>
                      <a:pt x="3480" y="11875"/>
                      <a:pt x="3523" y="11197"/>
                    </a:cubicBezTo>
                    <a:cubicBezTo>
                      <a:pt x="3528" y="11127"/>
                      <a:pt x="3592" y="11091"/>
                      <a:pt x="3654" y="11091"/>
                    </a:cubicBezTo>
                    <a:cubicBezTo>
                      <a:pt x="3685" y="11091"/>
                      <a:pt x="3717" y="11100"/>
                      <a:pt x="3740" y="11119"/>
                    </a:cubicBezTo>
                    <a:cubicBezTo>
                      <a:pt x="4564" y="11779"/>
                      <a:pt x="4998" y="12845"/>
                      <a:pt x="4882" y="13894"/>
                    </a:cubicBezTo>
                    <a:cubicBezTo>
                      <a:pt x="4879" y="13938"/>
                      <a:pt x="4850" y="13978"/>
                      <a:pt x="4807" y="13993"/>
                    </a:cubicBezTo>
                    <a:cubicBezTo>
                      <a:pt x="4835" y="14039"/>
                      <a:pt x="4860" y="14087"/>
                      <a:pt x="4881" y="14137"/>
                    </a:cubicBezTo>
                    <a:cubicBezTo>
                      <a:pt x="4930" y="14255"/>
                      <a:pt x="4959" y="14381"/>
                      <a:pt x="4966" y="14508"/>
                    </a:cubicBezTo>
                    <a:cubicBezTo>
                      <a:pt x="5247" y="14080"/>
                      <a:pt x="5517" y="13645"/>
                      <a:pt x="5779" y="13205"/>
                    </a:cubicBezTo>
                    <a:cubicBezTo>
                      <a:pt x="5766" y="13172"/>
                      <a:pt x="5769" y="13135"/>
                      <a:pt x="5784" y="13104"/>
                    </a:cubicBezTo>
                    <a:cubicBezTo>
                      <a:pt x="6143" y="12351"/>
                      <a:pt x="5522" y="11579"/>
                      <a:pt x="5157" y="10968"/>
                    </a:cubicBezTo>
                    <a:cubicBezTo>
                      <a:pt x="4929" y="10584"/>
                      <a:pt x="4754" y="10178"/>
                      <a:pt x="4742" y="9725"/>
                    </a:cubicBezTo>
                    <a:cubicBezTo>
                      <a:pt x="4730" y="9308"/>
                      <a:pt x="4824" y="8898"/>
                      <a:pt x="4922" y="8495"/>
                    </a:cubicBezTo>
                    <a:cubicBezTo>
                      <a:pt x="4938" y="8428"/>
                      <a:pt x="4998" y="8387"/>
                      <a:pt x="5058" y="8387"/>
                    </a:cubicBezTo>
                    <a:cubicBezTo>
                      <a:pt x="5096" y="8387"/>
                      <a:pt x="5135" y="8404"/>
                      <a:pt x="5163" y="8442"/>
                    </a:cubicBezTo>
                    <a:cubicBezTo>
                      <a:pt x="5911" y="9476"/>
                      <a:pt x="6535" y="10762"/>
                      <a:pt x="6083" y="12050"/>
                    </a:cubicBezTo>
                    <a:cubicBezTo>
                      <a:pt x="6078" y="12066"/>
                      <a:pt x="6070" y="12080"/>
                      <a:pt x="6060" y="12093"/>
                    </a:cubicBezTo>
                    <a:cubicBezTo>
                      <a:pt x="6111" y="12244"/>
                      <a:pt x="6142" y="12401"/>
                      <a:pt x="6152" y="12560"/>
                    </a:cubicBezTo>
                    <a:cubicBezTo>
                      <a:pt x="6467" y="12003"/>
                      <a:pt x="6768" y="11438"/>
                      <a:pt x="7054" y="10865"/>
                    </a:cubicBezTo>
                    <a:cubicBezTo>
                      <a:pt x="7099" y="10773"/>
                      <a:pt x="7143" y="10683"/>
                      <a:pt x="7188" y="10591"/>
                    </a:cubicBezTo>
                    <a:cubicBezTo>
                      <a:pt x="7226" y="10341"/>
                      <a:pt x="7119" y="10057"/>
                      <a:pt x="7048" y="9830"/>
                    </a:cubicBezTo>
                    <a:cubicBezTo>
                      <a:pt x="6932" y="9466"/>
                      <a:pt x="6853" y="9090"/>
                      <a:pt x="6815" y="8710"/>
                    </a:cubicBezTo>
                    <a:cubicBezTo>
                      <a:pt x="6738" y="7926"/>
                      <a:pt x="6832" y="7137"/>
                      <a:pt x="7088" y="6393"/>
                    </a:cubicBezTo>
                    <a:cubicBezTo>
                      <a:pt x="7106" y="6340"/>
                      <a:pt x="7150" y="6319"/>
                      <a:pt x="7196" y="6319"/>
                    </a:cubicBezTo>
                    <a:cubicBezTo>
                      <a:pt x="7241" y="6319"/>
                      <a:pt x="7289" y="6340"/>
                      <a:pt x="7318" y="6373"/>
                    </a:cubicBezTo>
                    <a:cubicBezTo>
                      <a:pt x="8163" y="7351"/>
                      <a:pt x="7839" y="8720"/>
                      <a:pt x="7312" y="9764"/>
                    </a:cubicBezTo>
                    <a:cubicBezTo>
                      <a:pt x="7338" y="9854"/>
                      <a:pt x="7363" y="9944"/>
                      <a:pt x="7387" y="10034"/>
                    </a:cubicBezTo>
                    <a:cubicBezTo>
                      <a:pt x="7395" y="10066"/>
                      <a:pt x="7403" y="10097"/>
                      <a:pt x="7410" y="10128"/>
                    </a:cubicBezTo>
                    <a:cubicBezTo>
                      <a:pt x="7749" y="9406"/>
                      <a:pt x="8064" y="8673"/>
                      <a:pt x="8354" y="7929"/>
                    </a:cubicBezTo>
                    <a:cubicBezTo>
                      <a:pt x="8348" y="7902"/>
                      <a:pt x="8349" y="7873"/>
                      <a:pt x="8357" y="7846"/>
                    </a:cubicBezTo>
                    <a:cubicBezTo>
                      <a:pt x="8467" y="7523"/>
                      <a:pt x="8249" y="7164"/>
                      <a:pt x="8230" y="6838"/>
                    </a:cubicBezTo>
                    <a:cubicBezTo>
                      <a:pt x="8210" y="6489"/>
                      <a:pt x="8307" y="6135"/>
                      <a:pt x="8430" y="5809"/>
                    </a:cubicBezTo>
                    <a:cubicBezTo>
                      <a:pt x="8668" y="5174"/>
                      <a:pt x="9087" y="4613"/>
                      <a:pt x="9620" y="4193"/>
                    </a:cubicBezTo>
                    <a:cubicBezTo>
                      <a:pt x="9641" y="4177"/>
                      <a:pt x="9667" y="4169"/>
                      <a:pt x="9693" y="4169"/>
                    </a:cubicBezTo>
                    <a:cubicBezTo>
                      <a:pt x="9761" y="4169"/>
                      <a:pt x="9832" y="4220"/>
                      <a:pt x="9831" y="4293"/>
                    </a:cubicBezTo>
                    <a:cubicBezTo>
                      <a:pt x="9815" y="5537"/>
                      <a:pt x="9754" y="6928"/>
                      <a:pt x="8751" y="7813"/>
                    </a:cubicBezTo>
                    <a:cubicBezTo>
                      <a:pt x="8731" y="7833"/>
                      <a:pt x="8703" y="7844"/>
                      <a:pt x="8674" y="7845"/>
                    </a:cubicBezTo>
                    <a:cubicBezTo>
                      <a:pt x="8617" y="7994"/>
                      <a:pt x="8558" y="8143"/>
                      <a:pt x="8499" y="8291"/>
                    </a:cubicBezTo>
                    <a:cubicBezTo>
                      <a:pt x="8364" y="8630"/>
                      <a:pt x="8223" y="8966"/>
                      <a:pt x="8078" y="9301"/>
                    </a:cubicBezTo>
                    <a:cubicBezTo>
                      <a:pt x="8417" y="8937"/>
                      <a:pt x="8599" y="8424"/>
                      <a:pt x="8905" y="8037"/>
                    </a:cubicBezTo>
                    <a:cubicBezTo>
                      <a:pt x="9145" y="7733"/>
                      <a:pt x="9466" y="7509"/>
                      <a:pt x="9798" y="7316"/>
                    </a:cubicBezTo>
                    <a:cubicBezTo>
                      <a:pt x="10100" y="7140"/>
                      <a:pt x="10411" y="6947"/>
                      <a:pt x="10767" y="6947"/>
                    </a:cubicBezTo>
                    <a:cubicBezTo>
                      <a:pt x="10791" y="6947"/>
                      <a:pt x="10815" y="6948"/>
                      <a:pt x="10840" y="6950"/>
                    </a:cubicBezTo>
                    <a:cubicBezTo>
                      <a:pt x="10931" y="6956"/>
                      <a:pt x="10964" y="7066"/>
                      <a:pt x="10937" y="7138"/>
                    </a:cubicBezTo>
                    <a:cubicBezTo>
                      <a:pt x="10528" y="8177"/>
                      <a:pt x="9605" y="8985"/>
                      <a:pt x="8521" y="9250"/>
                    </a:cubicBezTo>
                    <a:cubicBezTo>
                      <a:pt x="8510" y="9253"/>
                      <a:pt x="8498" y="9254"/>
                      <a:pt x="8487" y="9254"/>
                    </a:cubicBezTo>
                    <a:cubicBezTo>
                      <a:pt x="8476" y="9254"/>
                      <a:pt x="8466" y="9253"/>
                      <a:pt x="8455" y="9251"/>
                    </a:cubicBezTo>
                    <a:cubicBezTo>
                      <a:pt x="8305" y="9464"/>
                      <a:pt x="8130" y="9656"/>
                      <a:pt x="7892" y="9789"/>
                    </a:cubicBezTo>
                    <a:cubicBezTo>
                      <a:pt x="7880" y="9795"/>
                      <a:pt x="7867" y="9800"/>
                      <a:pt x="7854" y="9804"/>
                    </a:cubicBezTo>
                    <a:cubicBezTo>
                      <a:pt x="7716" y="10107"/>
                      <a:pt x="7575" y="10408"/>
                      <a:pt x="7429" y="10707"/>
                    </a:cubicBezTo>
                    <a:cubicBezTo>
                      <a:pt x="7407" y="10805"/>
                      <a:pt x="7366" y="10899"/>
                      <a:pt x="7311" y="10984"/>
                    </a:cubicBezTo>
                    <a:cubicBezTo>
                      <a:pt x="7302" y="10999"/>
                      <a:pt x="7289" y="11012"/>
                      <a:pt x="7273" y="11022"/>
                    </a:cubicBezTo>
                    <a:cubicBezTo>
                      <a:pt x="7214" y="11140"/>
                      <a:pt x="7155" y="11257"/>
                      <a:pt x="7094" y="11374"/>
                    </a:cubicBezTo>
                    <a:cubicBezTo>
                      <a:pt x="7380" y="11021"/>
                      <a:pt x="7654" y="10656"/>
                      <a:pt x="8017" y="10372"/>
                    </a:cubicBezTo>
                    <a:cubicBezTo>
                      <a:pt x="8619" y="9904"/>
                      <a:pt x="9346" y="9624"/>
                      <a:pt x="10106" y="9570"/>
                    </a:cubicBezTo>
                    <a:cubicBezTo>
                      <a:pt x="10110" y="9569"/>
                      <a:pt x="10113" y="9569"/>
                      <a:pt x="10117" y="9569"/>
                    </a:cubicBezTo>
                    <a:cubicBezTo>
                      <a:pt x="10228" y="9569"/>
                      <a:pt x="10286" y="9701"/>
                      <a:pt x="10219" y="9789"/>
                    </a:cubicBezTo>
                    <a:cubicBezTo>
                      <a:pt x="9491" y="10736"/>
                      <a:pt x="8462" y="11408"/>
                      <a:pt x="7302" y="11697"/>
                    </a:cubicBezTo>
                    <a:cubicBezTo>
                      <a:pt x="7290" y="11700"/>
                      <a:pt x="7278" y="11702"/>
                      <a:pt x="7266" y="11702"/>
                    </a:cubicBezTo>
                    <a:cubicBezTo>
                      <a:pt x="7236" y="11702"/>
                      <a:pt x="7206" y="11692"/>
                      <a:pt x="7181" y="11672"/>
                    </a:cubicBezTo>
                    <a:cubicBezTo>
                      <a:pt x="7014" y="11879"/>
                      <a:pt x="6838" y="12080"/>
                      <a:pt x="6635" y="12255"/>
                    </a:cubicBezTo>
                    <a:cubicBezTo>
                      <a:pt x="6631" y="12260"/>
                      <a:pt x="6625" y="12263"/>
                      <a:pt x="6620" y="12266"/>
                    </a:cubicBezTo>
                    <a:cubicBezTo>
                      <a:pt x="6416" y="12639"/>
                      <a:pt x="6206" y="13008"/>
                      <a:pt x="5988" y="13373"/>
                    </a:cubicBezTo>
                    <a:cubicBezTo>
                      <a:pt x="6247" y="13265"/>
                      <a:pt x="6461" y="13048"/>
                      <a:pt x="6667" y="12862"/>
                    </a:cubicBezTo>
                    <a:cubicBezTo>
                      <a:pt x="6914" y="12638"/>
                      <a:pt x="7190" y="12448"/>
                      <a:pt x="7489" y="12298"/>
                    </a:cubicBezTo>
                    <a:cubicBezTo>
                      <a:pt x="7970" y="12060"/>
                      <a:pt x="8501" y="11940"/>
                      <a:pt x="9035" y="11940"/>
                    </a:cubicBezTo>
                    <a:cubicBezTo>
                      <a:pt x="9169" y="11940"/>
                      <a:pt x="9304" y="11948"/>
                      <a:pt x="9438" y="11963"/>
                    </a:cubicBezTo>
                    <a:cubicBezTo>
                      <a:pt x="9536" y="11975"/>
                      <a:pt x="9582" y="12110"/>
                      <a:pt x="9516" y="12180"/>
                    </a:cubicBezTo>
                    <a:cubicBezTo>
                      <a:pt x="8804" y="12952"/>
                      <a:pt x="7789" y="13387"/>
                      <a:pt x="6746" y="13387"/>
                    </a:cubicBezTo>
                    <a:cubicBezTo>
                      <a:pt x="6658" y="13387"/>
                      <a:pt x="6569" y="13384"/>
                      <a:pt x="6481" y="13378"/>
                    </a:cubicBezTo>
                    <a:cubicBezTo>
                      <a:pt x="6277" y="13537"/>
                      <a:pt x="6056" y="13664"/>
                      <a:pt x="5791" y="13699"/>
                    </a:cubicBezTo>
                    <a:cubicBezTo>
                      <a:pt x="5680" y="13880"/>
                      <a:pt x="5569" y="14059"/>
                      <a:pt x="5456" y="14238"/>
                    </a:cubicBezTo>
                    <a:cubicBezTo>
                      <a:pt x="5261" y="14545"/>
                      <a:pt x="5062" y="14849"/>
                      <a:pt x="4857" y="15151"/>
                    </a:cubicBezTo>
                    <a:cubicBezTo>
                      <a:pt x="5068" y="15047"/>
                      <a:pt x="5234" y="14848"/>
                      <a:pt x="5401" y="14690"/>
                    </a:cubicBezTo>
                    <a:cubicBezTo>
                      <a:pt x="5617" y="14487"/>
                      <a:pt x="5858" y="14326"/>
                      <a:pt x="6135" y="14220"/>
                    </a:cubicBezTo>
                    <a:cubicBezTo>
                      <a:pt x="6469" y="14093"/>
                      <a:pt x="6823" y="14043"/>
                      <a:pt x="7179" y="14043"/>
                    </a:cubicBezTo>
                    <a:cubicBezTo>
                      <a:pt x="7442" y="14043"/>
                      <a:pt x="7705" y="14071"/>
                      <a:pt x="7961" y="14115"/>
                    </a:cubicBezTo>
                    <a:cubicBezTo>
                      <a:pt x="8051" y="14131"/>
                      <a:pt x="8115" y="14261"/>
                      <a:pt x="8039" y="14332"/>
                    </a:cubicBezTo>
                    <a:cubicBezTo>
                      <a:pt x="7361" y="14966"/>
                      <a:pt x="6471" y="15313"/>
                      <a:pt x="5552" y="15313"/>
                    </a:cubicBezTo>
                    <a:cubicBezTo>
                      <a:pt x="5434" y="15313"/>
                      <a:pt x="5315" y="15308"/>
                      <a:pt x="5197" y="15296"/>
                    </a:cubicBezTo>
                    <a:cubicBezTo>
                      <a:pt x="5180" y="15295"/>
                      <a:pt x="5163" y="15290"/>
                      <a:pt x="5147" y="15281"/>
                    </a:cubicBezTo>
                    <a:cubicBezTo>
                      <a:pt x="4995" y="15393"/>
                      <a:pt x="4827" y="15475"/>
                      <a:pt x="4628" y="15486"/>
                    </a:cubicBezTo>
                    <a:cubicBezTo>
                      <a:pt x="4366" y="15864"/>
                      <a:pt x="4097" y="16237"/>
                      <a:pt x="3821" y="16605"/>
                    </a:cubicBezTo>
                    <a:cubicBezTo>
                      <a:pt x="4300" y="16465"/>
                      <a:pt x="4718" y="16152"/>
                      <a:pt x="5185" y="15979"/>
                    </a:cubicBezTo>
                    <a:cubicBezTo>
                      <a:pt x="5409" y="15895"/>
                      <a:pt x="5631" y="15860"/>
                      <a:pt x="5852" y="15860"/>
                    </a:cubicBezTo>
                    <a:cubicBezTo>
                      <a:pt x="6184" y="15860"/>
                      <a:pt x="6514" y="15940"/>
                      <a:pt x="6846" y="16054"/>
                    </a:cubicBezTo>
                    <a:cubicBezTo>
                      <a:pt x="6950" y="16090"/>
                      <a:pt x="6935" y="16226"/>
                      <a:pt x="6866" y="16284"/>
                    </a:cubicBezTo>
                    <a:cubicBezTo>
                      <a:pt x="6382" y="16691"/>
                      <a:pt x="5756" y="16909"/>
                      <a:pt x="5128" y="16909"/>
                    </a:cubicBezTo>
                    <a:cubicBezTo>
                      <a:pt x="4883" y="16909"/>
                      <a:pt x="4638" y="16876"/>
                      <a:pt x="4401" y="16808"/>
                    </a:cubicBezTo>
                    <a:cubicBezTo>
                      <a:pt x="4349" y="16794"/>
                      <a:pt x="4311" y="16751"/>
                      <a:pt x="4302" y="16698"/>
                    </a:cubicBezTo>
                    <a:cubicBezTo>
                      <a:pt x="4076" y="16804"/>
                      <a:pt x="3843" y="16891"/>
                      <a:pt x="3589" y="16926"/>
                    </a:cubicBezTo>
                    <a:cubicBezTo>
                      <a:pt x="3585" y="16926"/>
                      <a:pt x="3581" y="16927"/>
                      <a:pt x="3576" y="16927"/>
                    </a:cubicBezTo>
                    <a:cubicBezTo>
                      <a:pt x="3551" y="16960"/>
                      <a:pt x="3524" y="16993"/>
                      <a:pt x="3499" y="17027"/>
                    </a:cubicBezTo>
                    <a:cubicBezTo>
                      <a:pt x="5110" y="17025"/>
                      <a:pt x="6722" y="17019"/>
                      <a:pt x="8334" y="17011"/>
                    </a:cubicBezTo>
                    <a:cubicBezTo>
                      <a:pt x="8235" y="16732"/>
                      <a:pt x="8162" y="16443"/>
                      <a:pt x="8089" y="16157"/>
                    </a:cubicBezTo>
                    <a:cubicBezTo>
                      <a:pt x="8068" y="16070"/>
                      <a:pt x="8146" y="16001"/>
                      <a:pt x="8226" y="16001"/>
                    </a:cubicBezTo>
                    <a:cubicBezTo>
                      <a:pt x="8240" y="16001"/>
                      <a:pt x="8254" y="16004"/>
                      <a:pt x="8268" y="16008"/>
                    </a:cubicBezTo>
                    <a:cubicBezTo>
                      <a:pt x="8772" y="16182"/>
                      <a:pt x="9276" y="16527"/>
                      <a:pt x="9534" y="17006"/>
                    </a:cubicBezTo>
                    <a:lnTo>
                      <a:pt x="10268" y="17000"/>
                    </a:lnTo>
                    <a:cubicBezTo>
                      <a:pt x="10289" y="16943"/>
                      <a:pt x="10311" y="16884"/>
                      <a:pt x="10334" y="16827"/>
                    </a:cubicBezTo>
                    <a:cubicBezTo>
                      <a:pt x="10301" y="16816"/>
                      <a:pt x="10273" y="16792"/>
                      <a:pt x="10257" y="16760"/>
                    </a:cubicBezTo>
                    <a:cubicBezTo>
                      <a:pt x="10141" y="16538"/>
                      <a:pt x="9899" y="16425"/>
                      <a:pt x="9699" y="16290"/>
                    </a:cubicBezTo>
                    <a:cubicBezTo>
                      <a:pt x="9498" y="16155"/>
                      <a:pt x="9325" y="15981"/>
                      <a:pt x="9191" y="15778"/>
                    </a:cubicBezTo>
                    <a:cubicBezTo>
                      <a:pt x="8891" y="15325"/>
                      <a:pt x="8778" y="14790"/>
                      <a:pt x="8696" y="14261"/>
                    </a:cubicBezTo>
                    <a:cubicBezTo>
                      <a:pt x="8686" y="14191"/>
                      <a:pt x="8741" y="14103"/>
                      <a:pt x="8818" y="14103"/>
                    </a:cubicBezTo>
                    <a:cubicBezTo>
                      <a:pt x="8825" y="14103"/>
                      <a:pt x="8832" y="14104"/>
                      <a:pt x="8839" y="14105"/>
                    </a:cubicBezTo>
                    <a:cubicBezTo>
                      <a:pt x="9105" y="14159"/>
                      <a:pt x="9304" y="14351"/>
                      <a:pt x="9503" y="14523"/>
                    </a:cubicBezTo>
                    <a:cubicBezTo>
                      <a:pt x="9684" y="14678"/>
                      <a:pt x="9861" y="14843"/>
                      <a:pt x="10005" y="15033"/>
                    </a:cubicBezTo>
                    <a:cubicBezTo>
                      <a:pt x="10315" y="15442"/>
                      <a:pt x="10392" y="15923"/>
                      <a:pt x="10440" y="16420"/>
                    </a:cubicBezTo>
                    <a:cubicBezTo>
                      <a:pt x="10444" y="16454"/>
                      <a:pt x="10435" y="16488"/>
                      <a:pt x="10415" y="16514"/>
                    </a:cubicBezTo>
                    <a:cubicBezTo>
                      <a:pt x="10425" y="16528"/>
                      <a:pt x="10435" y="16542"/>
                      <a:pt x="10445" y="16556"/>
                    </a:cubicBezTo>
                    <a:cubicBezTo>
                      <a:pt x="10570" y="16260"/>
                      <a:pt x="10707" y="15969"/>
                      <a:pt x="10857" y="15685"/>
                    </a:cubicBezTo>
                    <a:cubicBezTo>
                      <a:pt x="10734" y="15407"/>
                      <a:pt x="10505" y="15202"/>
                      <a:pt x="10302" y="14982"/>
                    </a:cubicBezTo>
                    <a:cubicBezTo>
                      <a:pt x="10109" y="14773"/>
                      <a:pt x="9952" y="14540"/>
                      <a:pt x="9854" y="14270"/>
                    </a:cubicBezTo>
                    <a:cubicBezTo>
                      <a:pt x="9658" y="13728"/>
                      <a:pt x="9667" y="13141"/>
                      <a:pt x="9685" y="12572"/>
                    </a:cubicBezTo>
                    <a:cubicBezTo>
                      <a:pt x="9687" y="12499"/>
                      <a:pt x="9753" y="12451"/>
                      <a:pt x="9820" y="12451"/>
                    </a:cubicBezTo>
                    <a:cubicBezTo>
                      <a:pt x="9835" y="12451"/>
                      <a:pt x="9850" y="12453"/>
                      <a:pt x="9864" y="12458"/>
                    </a:cubicBezTo>
                    <a:cubicBezTo>
                      <a:pt x="10090" y="12537"/>
                      <a:pt x="10282" y="12742"/>
                      <a:pt x="10424" y="12929"/>
                    </a:cubicBezTo>
                    <a:cubicBezTo>
                      <a:pt x="10570" y="13121"/>
                      <a:pt x="10684" y="13334"/>
                      <a:pt x="10761" y="13563"/>
                    </a:cubicBezTo>
                    <a:cubicBezTo>
                      <a:pt x="10934" y="14068"/>
                      <a:pt x="10940" y="14607"/>
                      <a:pt x="10849" y="15129"/>
                    </a:cubicBezTo>
                    <a:cubicBezTo>
                      <a:pt x="10847" y="15142"/>
                      <a:pt x="10843" y="15155"/>
                      <a:pt x="10838" y="15166"/>
                    </a:cubicBezTo>
                    <a:cubicBezTo>
                      <a:pt x="10900" y="15242"/>
                      <a:pt x="10958" y="15320"/>
                      <a:pt x="11010" y="15404"/>
                    </a:cubicBezTo>
                    <a:cubicBezTo>
                      <a:pt x="11086" y="15269"/>
                      <a:pt x="11165" y="15138"/>
                      <a:pt x="11246" y="15007"/>
                    </a:cubicBezTo>
                    <a:cubicBezTo>
                      <a:pt x="11249" y="14996"/>
                      <a:pt x="11253" y="14987"/>
                      <a:pt x="11258" y="14977"/>
                    </a:cubicBezTo>
                    <a:cubicBezTo>
                      <a:pt x="11278" y="14940"/>
                      <a:pt x="11300" y="14905"/>
                      <a:pt x="11326" y="14872"/>
                    </a:cubicBezTo>
                    <a:cubicBezTo>
                      <a:pt x="11300" y="14838"/>
                      <a:pt x="11294" y="14792"/>
                      <a:pt x="11309" y="14753"/>
                    </a:cubicBezTo>
                    <a:cubicBezTo>
                      <a:pt x="11314" y="14735"/>
                      <a:pt x="11318" y="14718"/>
                      <a:pt x="11322" y="14700"/>
                    </a:cubicBezTo>
                    <a:cubicBezTo>
                      <a:pt x="11312" y="14679"/>
                      <a:pt x="11305" y="14657"/>
                      <a:pt x="11305" y="14634"/>
                    </a:cubicBezTo>
                    <a:cubicBezTo>
                      <a:pt x="11304" y="14552"/>
                      <a:pt x="11310" y="14470"/>
                      <a:pt x="11322" y="14390"/>
                    </a:cubicBezTo>
                    <a:cubicBezTo>
                      <a:pt x="11297" y="14251"/>
                      <a:pt x="11246" y="14113"/>
                      <a:pt x="11204" y="13982"/>
                    </a:cubicBezTo>
                    <a:cubicBezTo>
                      <a:pt x="10954" y="13217"/>
                      <a:pt x="11017" y="12384"/>
                      <a:pt x="11380" y="11666"/>
                    </a:cubicBezTo>
                    <a:cubicBezTo>
                      <a:pt x="11407" y="11614"/>
                      <a:pt x="11455" y="11580"/>
                      <a:pt x="11507" y="11580"/>
                    </a:cubicBezTo>
                    <a:cubicBezTo>
                      <a:pt x="11532" y="11580"/>
                      <a:pt x="11558" y="11587"/>
                      <a:pt x="11583" y="11605"/>
                    </a:cubicBezTo>
                    <a:cubicBezTo>
                      <a:pt x="11799" y="11749"/>
                      <a:pt x="11857" y="12012"/>
                      <a:pt x="11897" y="12253"/>
                    </a:cubicBezTo>
                    <a:cubicBezTo>
                      <a:pt x="11939" y="12514"/>
                      <a:pt x="11950" y="12779"/>
                      <a:pt x="11926" y="13043"/>
                    </a:cubicBezTo>
                    <a:cubicBezTo>
                      <a:pt x="11903" y="13315"/>
                      <a:pt x="11840" y="13581"/>
                      <a:pt x="11754" y="13840"/>
                    </a:cubicBezTo>
                    <a:cubicBezTo>
                      <a:pt x="11691" y="14028"/>
                      <a:pt x="11625" y="14213"/>
                      <a:pt x="11593" y="14405"/>
                    </a:cubicBezTo>
                    <a:cubicBezTo>
                      <a:pt x="11596" y="14428"/>
                      <a:pt x="11599" y="14453"/>
                      <a:pt x="11600" y="14477"/>
                    </a:cubicBezTo>
                    <a:cubicBezTo>
                      <a:pt x="11788" y="14216"/>
                      <a:pt x="11988" y="13965"/>
                      <a:pt x="12202" y="13725"/>
                    </a:cubicBezTo>
                    <a:cubicBezTo>
                      <a:pt x="12184" y="13699"/>
                      <a:pt x="12176" y="13668"/>
                      <a:pt x="12182" y="13637"/>
                    </a:cubicBezTo>
                    <a:cubicBezTo>
                      <a:pt x="12250" y="13025"/>
                      <a:pt x="12562" y="12405"/>
                      <a:pt x="13088" y="12063"/>
                    </a:cubicBezTo>
                    <a:cubicBezTo>
                      <a:pt x="13348" y="11894"/>
                      <a:pt x="13636" y="11825"/>
                      <a:pt x="13941" y="11796"/>
                    </a:cubicBezTo>
                    <a:cubicBezTo>
                      <a:pt x="14110" y="11780"/>
                      <a:pt x="14280" y="11764"/>
                      <a:pt x="14449" y="11764"/>
                    </a:cubicBezTo>
                    <a:cubicBezTo>
                      <a:pt x="14596" y="11764"/>
                      <a:pt x="14743" y="11776"/>
                      <a:pt x="14888" y="11809"/>
                    </a:cubicBezTo>
                    <a:cubicBezTo>
                      <a:pt x="14981" y="11830"/>
                      <a:pt x="14988" y="11947"/>
                      <a:pt x="14950" y="12012"/>
                    </a:cubicBezTo>
                    <a:cubicBezTo>
                      <a:pt x="14556" y="12695"/>
                      <a:pt x="13938" y="13224"/>
                      <a:pt x="13200" y="13507"/>
                    </a:cubicBezTo>
                    <a:cubicBezTo>
                      <a:pt x="12981" y="13591"/>
                      <a:pt x="12747" y="13637"/>
                      <a:pt x="12539" y="13745"/>
                    </a:cubicBezTo>
                    <a:cubicBezTo>
                      <a:pt x="12327" y="13970"/>
                      <a:pt x="12128" y="14206"/>
                      <a:pt x="11942" y="14452"/>
                    </a:cubicBezTo>
                    <a:cubicBezTo>
                      <a:pt x="12174" y="14326"/>
                      <a:pt x="12406" y="14199"/>
                      <a:pt x="12665" y="14141"/>
                    </a:cubicBezTo>
                    <a:cubicBezTo>
                      <a:pt x="12786" y="14115"/>
                      <a:pt x="12907" y="14103"/>
                      <a:pt x="13028" y="14103"/>
                    </a:cubicBezTo>
                    <a:cubicBezTo>
                      <a:pt x="13446" y="14103"/>
                      <a:pt x="13863" y="14240"/>
                      <a:pt x="14254" y="14372"/>
                    </a:cubicBezTo>
                    <a:cubicBezTo>
                      <a:pt x="14315" y="14393"/>
                      <a:pt x="14365" y="14481"/>
                      <a:pt x="14332" y="14544"/>
                    </a:cubicBezTo>
                    <a:cubicBezTo>
                      <a:pt x="14140" y="14921"/>
                      <a:pt x="13762" y="15140"/>
                      <a:pt x="13348" y="15192"/>
                    </a:cubicBezTo>
                    <a:cubicBezTo>
                      <a:pt x="13280" y="15200"/>
                      <a:pt x="13212" y="15204"/>
                      <a:pt x="13144" y="15204"/>
                    </a:cubicBezTo>
                    <a:cubicBezTo>
                      <a:pt x="12709" y="15204"/>
                      <a:pt x="12286" y="15043"/>
                      <a:pt x="11885" y="14886"/>
                    </a:cubicBezTo>
                    <a:cubicBezTo>
                      <a:pt x="11854" y="14875"/>
                      <a:pt x="11829" y="14853"/>
                      <a:pt x="11815" y="14823"/>
                    </a:cubicBezTo>
                    <a:cubicBezTo>
                      <a:pt x="11800" y="14831"/>
                      <a:pt x="11786" y="14839"/>
                      <a:pt x="11772" y="14846"/>
                    </a:cubicBezTo>
                    <a:cubicBezTo>
                      <a:pt x="11697" y="14888"/>
                      <a:pt x="11616" y="14934"/>
                      <a:pt x="11557" y="14999"/>
                    </a:cubicBezTo>
                    <a:cubicBezTo>
                      <a:pt x="11408" y="15229"/>
                      <a:pt x="11268" y="15466"/>
                      <a:pt x="11139" y="15708"/>
                    </a:cubicBezTo>
                    <a:cubicBezTo>
                      <a:pt x="11148" y="15710"/>
                      <a:pt x="11158" y="15711"/>
                      <a:pt x="11168" y="15711"/>
                    </a:cubicBezTo>
                    <a:cubicBezTo>
                      <a:pt x="11249" y="15711"/>
                      <a:pt x="11343" y="15664"/>
                      <a:pt x="11409" y="15640"/>
                    </a:cubicBezTo>
                    <a:cubicBezTo>
                      <a:pt x="11512" y="15602"/>
                      <a:pt x="11619" y="15577"/>
                      <a:pt x="11728" y="15565"/>
                    </a:cubicBezTo>
                    <a:cubicBezTo>
                      <a:pt x="11782" y="15560"/>
                      <a:pt x="11836" y="15558"/>
                      <a:pt x="11890" y="15558"/>
                    </a:cubicBezTo>
                    <a:cubicBezTo>
                      <a:pt x="12074" y="15558"/>
                      <a:pt x="12259" y="15584"/>
                      <a:pt x="12437" y="15621"/>
                    </a:cubicBezTo>
                    <a:cubicBezTo>
                      <a:pt x="12907" y="15720"/>
                      <a:pt x="13351" y="15953"/>
                      <a:pt x="13570" y="16398"/>
                    </a:cubicBezTo>
                    <a:cubicBezTo>
                      <a:pt x="13604" y="16468"/>
                      <a:pt x="13567" y="16541"/>
                      <a:pt x="13504" y="16575"/>
                    </a:cubicBezTo>
                    <a:cubicBezTo>
                      <a:pt x="13296" y="16691"/>
                      <a:pt x="13085" y="16740"/>
                      <a:pt x="12874" y="16740"/>
                    </a:cubicBezTo>
                    <a:cubicBezTo>
                      <a:pt x="12294" y="16740"/>
                      <a:pt x="11722" y="16372"/>
                      <a:pt x="11258" y="16040"/>
                    </a:cubicBezTo>
                    <a:cubicBezTo>
                      <a:pt x="11232" y="16023"/>
                      <a:pt x="11214" y="15998"/>
                      <a:pt x="11207" y="15968"/>
                    </a:cubicBezTo>
                    <a:cubicBezTo>
                      <a:pt x="11192" y="15969"/>
                      <a:pt x="11178" y="15970"/>
                      <a:pt x="11164" y="15970"/>
                    </a:cubicBezTo>
                    <a:cubicBezTo>
                      <a:pt x="11114" y="15970"/>
                      <a:pt x="11064" y="15961"/>
                      <a:pt x="11016" y="15946"/>
                    </a:cubicBezTo>
                    <a:cubicBezTo>
                      <a:pt x="10881" y="16212"/>
                      <a:pt x="10758" y="16486"/>
                      <a:pt x="10646" y="16764"/>
                    </a:cubicBezTo>
                    <a:cubicBezTo>
                      <a:pt x="10696" y="16808"/>
                      <a:pt x="10758" y="16822"/>
                      <a:pt x="10822" y="16822"/>
                    </a:cubicBezTo>
                    <a:cubicBezTo>
                      <a:pt x="10901" y="16822"/>
                      <a:pt x="10983" y="16801"/>
                      <a:pt x="11051" y="16785"/>
                    </a:cubicBezTo>
                    <a:cubicBezTo>
                      <a:pt x="11169" y="16757"/>
                      <a:pt x="11290" y="16740"/>
                      <a:pt x="11411" y="16733"/>
                    </a:cubicBezTo>
                    <a:cubicBezTo>
                      <a:pt x="11435" y="16732"/>
                      <a:pt x="11459" y="16732"/>
                      <a:pt x="11483" y="16732"/>
                    </a:cubicBezTo>
                    <a:cubicBezTo>
                      <a:pt x="11715" y="16732"/>
                      <a:pt x="11944" y="16778"/>
                      <a:pt x="12158" y="16868"/>
                    </a:cubicBezTo>
                    <a:cubicBezTo>
                      <a:pt x="12234" y="16901"/>
                      <a:pt x="12307" y="16940"/>
                      <a:pt x="12377" y="16982"/>
                    </a:cubicBezTo>
                    <a:cubicBezTo>
                      <a:pt x="14440" y="16965"/>
                      <a:pt x="16502" y="16942"/>
                      <a:pt x="18564" y="16914"/>
                    </a:cubicBezTo>
                    <a:cubicBezTo>
                      <a:pt x="19767" y="16897"/>
                      <a:pt x="20970" y="16879"/>
                      <a:pt x="22172" y="16859"/>
                    </a:cubicBezTo>
                    <a:cubicBezTo>
                      <a:pt x="22022" y="16573"/>
                      <a:pt x="21868" y="16290"/>
                      <a:pt x="21711" y="16009"/>
                    </a:cubicBezTo>
                    <a:cubicBezTo>
                      <a:pt x="21682" y="16006"/>
                      <a:pt x="21654" y="15991"/>
                      <a:pt x="21635" y="15970"/>
                    </a:cubicBezTo>
                    <a:cubicBezTo>
                      <a:pt x="21558" y="15888"/>
                      <a:pt x="21464" y="15858"/>
                      <a:pt x="21364" y="15858"/>
                    </a:cubicBezTo>
                    <a:cubicBezTo>
                      <a:pt x="21194" y="15858"/>
                      <a:pt x="21006" y="15944"/>
                      <a:pt x="20858" y="15997"/>
                    </a:cubicBezTo>
                    <a:cubicBezTo>
                      <a:pt x="20626" y="16079"/>
                      <a:pt x="20383" y="16117"/>
                      <a:pt x="20138" y="16117"/>
                    </a:cubicBezTo>
                    <a:cubicBezTo>
                      <a:pt x="20086" y="16117"/>
                      <a:pt x="20033" y="16115"/>
                      <a:pt x="19981" y="16111"/>
                    </a:cubicBezTo>
                    <a:cubicBezTo>
                      <a:pt x="19669" y="16092"/>
                      <a:pt x="19363" y="16024"/>
                      <a:pt x="19063" y="15941"/>
                    </a:cubicBezTo>
                    <a:cubicBezTo>
                      <a:pt x="18850" y="15883"/>
                      <a:pt x="18526" y="15851"/>
                      <a:pt x="18439" y="15615"/>
                    </a:cubicBezTo>
                    <a:cubicBezTo>
                      <a:pt x="18419" y="15562"/>
                      <a:pt x="18452" y="15488"/>
                      <a:pt x="18500" y="15464"/>
                    </a:cubicBezTo>
                    <a:cubicBezTo>
                      <a:pt x="18863" y="15280"/>
                      <a:pt x="19247" y="15206"/>
                      <a:pt x="19634" y="15206"/>
                    </a:cubicBezTo>
                    <a:cubicBezTo>
                      <a:pt x="20137" y="15206"/>
                      <a:pt x="20647" y="15332"/>
                      <a:pt x="21124" y="15505"/>
                    </a:cubicBezTo>
                    <a:cubicBezTo>
                      <a:pt x="21171" y="15521"/>
                      <a:pt x="21205" y="15561"/>
                      <a:pt x="21213" y="15610"/>
                    </a:cubicBezTo>
                    <a:cubicBezTo>
                      <a:pt x="21268" y="15599"/>
                      <a:pt x="21323" y="15593"/>
                      <a:pt x="21379" y="15593"/>
                    </a:cubicBezTo>
                    <a:cubicBezTo>
                      <a:pt x="21412" y="15593"/>
                      <a:pt x="21444" y="15595"/>
                      <a:pt x="21477" y="15599"/>
                    </a:cubicBezTo>
                    <a:cubicBezTo>
                      <a:pt x="21188" y="15100"/>
                      <a:pt x="20888" y="14609"/>
                      <a:pt x="20575" y="14125"/>
                    </a:cubicBezTo>
                    <a:cubicBezTo>
                      <a:pt x="20567" y="14127"/>
                      <a:pt x="20559" y="14128"/>
                      <a:pt x="20551" y="14128"/>
                    </a:cubicBezTo>
                    <a:cubicBezTo>
                      <a:pt x="20527" y="14128"/>
                      <a:pt x="20503" y="14121"/>
                      <a:pt x="20483" y="14106"/>
                    </a:cubicBezTo>
                    <a:cubicBezTo>
                      <a:pt x="20346" y="14019"/>
                      <a:pt x="20196" y="13988"/>
                      <a:pt x="20043" y="13988"/>
                    </a:cubicBezTo>
                    <a:cubicBezTo>
                      <a:pt x="19902" y="13988"/>
                      <a:pt x="19759" y="14014"/>
                      <a:pt x="19622" y="14046"/>
                    </a:cubicBezTo>
                    <a:cubicBezTo>
                      <a:pt x="19333" y="14113"/>
                      <a:pt x="19054" y="14185"/>
                      <a:pt x="18756" y="14188"/>
                    </a:cubicBezTo>
                    <a:cubicBezTo>
                      <a:pt x="18747" y="14188"/>
                      <a:pt x="18737" y="14188"/>
                      <a:pt x="18728" y="14188"/>
                    </a:cubicBezTo>
                    <a:cubicBezTo>
                      <a:pt x="18125" y="14188"/>
                      <a:pt x="17542" y="13986"/>
                      <a:pt x="16980" y="13785"/>
                    </a:cubicBezTo>
                    <a:cubicBezTo>
                      <a:pt x="16870" y="13747"/>
                      <a:pt x="16849" y="13608"/>
                      <a:pt x="16948" y="13542"/>
                    </a:cubicBezTo>
                    <a:cubicBezTo>
                      <a:pt x="17343" y="13278"/>
                      <a:pt x="17807" y="13138"/>
                      <a:pt x="18280" y="13138"/>
                    </a:cubicBezTo>
                    <a:cubicBezTo>
                      <a:pt x="18339" y="13138"/>
                      <a:pt x="18397" y="13140"/>
                      <a:pt x="18456" y="13144"/>
                    </a:cubicBezTo>
                    <a:cubicBezTo>
                      <a:pt x="18720" y="13163"/>
                      <a:pt x="18978" y="13227"/>
                      <a:pt x="19221" y="13331"/>
                    </a:cubicBezTo>
                    <a:cubicBezTo>
                      <a:pt x="19493" y="13449"/>
                      <a:pt x="19745" y="13611"/>
                      <a:pt x="20030" y="13699"/>
                    </a:cubicBezTo>
                    <a:cubicBezTo>
                      <a:pt x="20047" y="13704"/>
                      <a:pt x="20063" y="13712"/>
                      <a:pt x="20077" y="13722"/>
                    </a:cubicBezTo>
                    <a:cubicBezTo>
                      <a:pt x="20163" y="13722"/>
                      <a:pt x="20249" y="13733"/>
                      <a:pt x="20333" y="13753"/>
                    </a:cubicBezTo>
                    <a:cubicBezTo>
                      <a:pt x="20041" y="13314"/>
                      <a:pt x="19741" y="12882"/>
                      <a:pt x="19430" y="12455"/>
                    </a:cubicBezTo>
                    <a:cubicBezTo>
                      <a:pt x="19401" y="12452"/>
                      <a:pt x="19374" y="12440"/>
                      <a:pt x="19353" y="12421"/>
                    </a:cubicBezTo>
                    <a:cubicBezTo>
                      <a:pt x="19177" y="12270"/>
                      <a:pt x="18969" y="12201"/>
                      <a:pt x="18752" y="12201"/>
                    </a:cubicBezTo>
                    <a:cubicBezTo>
                      <a:pt x="18648" y="12201"/>
                      <a:pt x="18541" y="12217"/>
                      <a:pt x="18436" y="12248"/>
                    </a:cubicBezTo>
                    <a:cubicBezTo>
                      <a:pt x="18105" y="12345"/>
                      <a:pt x="17793" y="12457"/>
                      <a:pt x="17447" y="12501"/>
                    </a:cubicBezTo>
                    <a:cubicBezTo>
                      <a:pt x="17295" y="12520"/>
                      <a:pt x="17143" y="12530"/>
                      <a:pt x="16990" y="12530"/>
                    </a:cubicBezTo>
                    <a:cubicBezTo>
                      <a:pt x="16469" y="12530"/>
                      <a:pt x="15952" y="12418"/>
                      <a:pt x="15471" y="12209"/>
                    </a:cubicBezTo>
                    <a:cubicBezTo>
                      <a:pt x="15374" y="12166"/>
                      <a:pt x="15393" y="12025"/>
                      <a:pt x="15471" y="11978"/>
                    </a:cubicBezTo>
                    <a:cubicBezTo>
                      <a:pt x="15961" y="11678"/>
                      <a:pt x="16524" y="11528"/>
                      <a:pt x="17088" y="11528"/>
                    </a:cubicBezTo>
                    <a:cubicBezTo>
                      <a:pt x="17562" y="11528"/>
                      <a:pt x="18036" y="11634"/>
                      <a:pt x="18468" y="11846"/>
                    </a:cubicBezTo>
                    <a:cubicBezTo>
                      <a:pt x="18516" y="11870"/>
                      <a:pt x="18536" y="11910"/>
                      <a:pt x="18536" y="11949"/>
                    </a:cubicBezTo>
                    <a:cubicBezTo>
                      <a:pt x="18589" y="11940"/>
                      <a:pt x="18643" y="11933"/>
                      <a:pt x="18697" y="11930"/>
                    </a:cubicBezTo>
                    <a:cubicBezTo>
                      <a:pt x="18716" y="11929"/>
                      <a:pt x="18735" y="11929"/>
                      <a:pt x="18754" y="11929"/>
                    </a:cubicBezTo>
                    <a:cubicBezTo>
                      <a:pt x="18862" y="11929"/>
                      <a:pt x="18971" y="11944"/>
                      <a:pt x="19075" y="11976"/>
                    </a:cubicBezTo>
                    <a:cubicBezTo>
                      <a:pt x="18767" y="11566"/>
                      <a:pt x="18450" y="11164"/>
                      <a:pt x="18125" y="10768"/>
                    </a:cubicBezTo>
                    <a:cubicBezTo>
                      <a:pt x="18123" y="10768"/>
                      <a:pt x="18122" y="10768"/>
                      <a:pt x="18121" y="10768"/>
                    </a:cubicBezTo>
                    <a:cubicBezTo>
                      <a:pt x="18086" y="10768"/>
                      <a:pt x="18055" y="10753"/>
                      <a:pt x="18031" y="10729"/>
                    </a:cubicBezTo>
                    <a:cubicBezTo>
                      <a:pt x="17773" y="10467"/>
                      <a:pt x="17447" y="10384"/>
                      <a:pt x="17102" y="10384"/>
                    </a:cubicBezTo>
                    <a:cubicBezTo>
                      <a:pt x="16666" y="10384"/>
                      <a:pt x="16200" y="10518"/>
                      <a:pt x="15809" y="10594"/>
                    </a:cubicBezTo>
                    <a:cubicBezTo>
                      <a:pt x="15592" y="10635"/>
                      <a:pt x="15374" y="10663"/>
                      <a:pt x="15158" y="10663"/>
                    </a:cubicBezTo>
                    <a:cubicBezTo>
                      <a:pt x="14937" y="10663"/>
                      <a:pt x="14717" y="10634"/>
                      <a:pt x="14499" y="10563"/>
                    </a:cubicBezTo>
                    <a:cubicBezTo>
                      <a:pt x="14103" y="10431"/>
                      <a:pt x="13750" y="10203"/>
                      <a:pt x="13403" y="9975"/>
                    </a:cubicBezTo>
                    <a:cubicBezTo>
                      <a:pt x="13308" y="9912"/>
                      <a:pt x="13321" y="9763"/>
                      <a:pt x="13435" y="9730"/>
                    </a:cubicBezTo>
                    <a:cubicBezTo>
                      <a:pt x="13994" y="9570"/>
                      <a:pt x="14594" y="9451"/>
                      <a:pt x="15181" y="9451"/>
                    </a:cubicBezTo>
                    <a:cubicBezTo>
                      <a:pt x="15883" y="9451"/>
                      <a:pt x="16566" y="9620"/>
                      <a:pt x="17143" y="10090"/>
                    </a:cubicBezTo>
                    <a:cubicBezTo>
                      <a:pt x="17156" y="10099"/>
                      <a:pt x="17167" y="10112"/>
                      <a:pt x="17174" y="10127"/>
                    </a:cubicBezTo>
                    <a:cubicBezTo>
                      <a:pt x="17334" y="10130"/>
                      <a:pt x="17492" y="10154"/>
                      <a:pt x="17646" y="10198"/>
                    </a:cubicBezTo>
                    <a:cubicBezTo>
                      <a:pt x="17228" y="9712"/>
                      <a:pt x="16799" y="9238"/>
                      <a:pt x="16357" y="8774"/>
                    </a:cubicBezTo>
                    <a:cubicBezTo>
                      <a:pt x="16286" y="8701"/>
                      <a:pt x="16216" y="8629"/>
                      <a:pt x="16145" y="8555"/>
                    </a:cubicBezTo>
                    <a:cubicBezTo>
                      <a:pt x="15923" y="8435"/>
                      <a:pt x="15619" y="8440"/>
                      <a:pt x="15382" y="8430"/>
                    </a:cubicBezTo>
                    <a:cubicBezTo>
                      <a:pt x="14999" y="8415"/>
                      <a:pt x="14619" y="8361"/>
                      <a:pt x="14248" y="8268"/>
                    </a:cubicBezTo>
                    <a:cubicBezTo>
                      <a:pt x="13486" y="8074"/>
                      <a:pt x="12774" y="7718"/>
                      <a:pt x="12161" y="7224"/>
                    </a:cubicBezTo>
                    <a:cubicBezTo>
                      <a:pt x="12075" y="7155"/>
                      <a:pt x="12138" y="7033"/>
                      <a:pt x="12221" y="7001"/>
                    </a:cubicBezTo>
                    <a:cubicBezTo>
                      <a:pt x="12471" y="6905"/>
                      <a:pt x="12721" y="6862"/>
                      <a:pt x="12966" y="6862"/>
                    </a:cubicBezTo>
                    <a:cubicBezTo>
                      <a:pt x="13901" y="6862"/>
                      <a:pt x="14772" y="7486"/>
                      <a:pt x="15408" y="8159"/>
                    </a:cubicBezTo>
                    <a:cubicBezTo>
                      <a:pt x="15501" y="8165"/>
                      <a:pt x="15594" y="8172"/>
                      <a:pt x="15688" y="8179"/>
                    </a:cubicBezTo>
                    <a:cubicBezTo>
                      <a:pt x="15720" y="8182"/>
                      <a:pt x="15752" y="8186"/>
                      <a:pt x="15784" y="8190"/>
                    </a:cubicBezTo>
                    <a:cubicBezTo>
                      <a:pt x="15219" y="7625"/>
                      <a:pt x="14636" y="7080"/>
                      <a:pt x="14035" y="6554"/>
                    </a:cubicBezTo>
                    <a:cubicBezTo>
                      <a:pt x="14007" y="6551"/>
                      <a:pt x="13980" y="6541"/>
                      <a:pt x="13958" y="6523"/>
                    </a:cubicBezTo>
                    <a:cubicBezTo>
                      <a:pt x="13691" y="6310"/>
                      <a:pt x="13279" y="6393"/>
                      <a:pt x="12967" y="6301"/>
                    </a:cubicBezTo>
                    <a:cubicBezTo>
                      <a:pt x="12631" y="6201"/>
                      <a:pt x="12331" y="5989"/>
                      <a:pt x="12067" y="5764"/>
                    </a:cubicBezTo>
                    <a:cubicBezTo>
                      <a:pt x="11549" y="5323"/>
                      <a:pt x="11165" y="4739"/>
                      <a:pt x="10951" y="4094"/>
                    </a:cubicBezTo>
                    <a:cubicBezTo>
                      <a:pt x="10925" y="4015"/>
                      <a:pt x="10997" y="3924"/>
                      <a:pt x="11078" y="3924"/>
                    </a:cubicBezTo>
                    <a:cubicBezTo>
                      <a:pt x="11091" y="3924"/>
                      <a:pt x="11104" y="3926"/>
                      <a:pt x="11116" y="3931"/>
                    </a:cubicBezTo>
                    <a:cubicBezTo>
                      <a:pt x="12280" y="4368"/>
                      <a:pt x="13568" y="4897"/>
                      <a:pt x="14060" y="6142"/>
                    </a:cubicBezTo>
                    <a:cubicBezTo>
                      <a:pt x="14072" y="6168"/>
                      <a:pt x="14073" y="6197"/>
                      <a:pt x="14064" y="6225"/>
                    </a:cubicBezTo>
                    <a:cubicBezTo>
                      <a:pt x="14185" y="6329"/>
                      <a:pt x="14305" y="6434"/>
                      <a:pt x="14425" y="6541"/>
                    </a:cubicBezTo>
                    <a:cubicBezTo>
                      <a:pt x="14697" y="6783"/>
                      <a:pt x="14966" y="7030"/>
                      <a:pt x="15231" y="7280"/>
                    </a:cubicBezTo>
                    <a:cubicBezTo>
                      <a:pt x="15004" y="6837"/>
                      <a:pt x="14583" y="6493"/>
                      <a:pt x="14323" y="6072"/>
                    </a:cubicBezTo>
                    <a:cubicBezTo>
                      <a:pt x="14119" y="5743"/>
                      <a:pt x="14018" y="5366"/>
                      <a:pt x="13949" y="4989"/>
                    </a:cubicBezTo>
                    <a:cubicBezTo>
                      <a:pt x="13880" y="4621"/>
                      <a:pt x="13800" y="4238"/>
                      <a:pt x="13958" y="3884"/>
                    </a:cubicBezTo>
                    <a:cubicBezTo>
                      <a:pt x="13978" y="3839"/>
                      <a:pt x="14020" y="3820"/>
                      <a:pt x="14064" y="3820"/>
                    </a:cubicBezTo>
                    <a:cubicBezTo>
                      <a:pt x="14102" y="3820"/>
                      <a:pt x="14140" y="3834"/>
                      <a:pt x="14168" y="3857"/>
                    </a:cubicBezTo>
                    <a:cubicBezTo>
                      <a:pt x="15005" y="4594"/>
                      <a:pt x="15453" y="5736"/>
                      <a:pt x="15334" y="6846"/>
                    </a:cubicBezTo>
                    <a:cubicBezTo>
                      <a:pt x="15332" y="6868"/>
                      <a:pt x="15324" y="6890"/>
                      <a:pt x="15311" y="6908"/>
                    </a:cubicBezTo>
                    <a:cubicBezTo>
                      <a:pt x="15462" y="7121"/>
                      <a:pt x="15583" y="7352"/>
                      <a:pt x="15626" y="7622"/>
                    </a:cubicBezTo>
                    <a:cubicBezTo>
                      <a:pt x="15628" y="7635"/>
                      <a:pt x="15629" y="7649"/>
                      <a:pt x="15627" y="7661"/>
                    </a:cubicBezTo>
                    <a:cubicBezTo>
                      <a:pt x="15866" y="7894"/>
                      <a:pt x="16101" y="8130"/>
                      <a:pt x="16333" y="8368"/>
                    </a:cubicBezTo>
                    <a:cubicBezTo>
                      <a:pt x="16418" y="8424"/>
                      <a:pt x="16493" y="8493"/>
                      <a:pt x="16554" y="8574"/>
                    </a:cubicBezTo>
                    <a:cubicBezTo>
                      <a:pt x="16565" y="8587"/>
                      <a:pt x="16572" y="8604"/>
                      <a:pt x="16578" y="8622"/>
                    </a:cubicBezTo>
                    <a:cubicBezTo>
                      <a:pt x="16668" y="8717"/>
                      <a:pt x="16758" y="8813"/>
                      <a:pt x="16848" y="8910"/>
                    </a:cubicBezTo>
                    <a:cubicBezTo>
                      <a:pt x="16612" y="8521"/>
                      <a:pt x="16363" y="8140"/>
                      <a:pt x="16218" y="7702"/>
                    </a:cubicBezTo>
                    <a:cubicBezTo>
                      <a:pt x="15981" y="6977"/>
                      <a:pt x="15966" y="6198"/>
                      <a:pt x="16173" y="5464"/>
                    </a:cubicBezTo>
                    <a:cubicBezTo>
                      <a:pt x="16190" y="5401"/>
                      <a:pt x="16245" y="5368"/>
                      <a:pt x="16300" y="5368"/>
                    </a:cubicBezTo>
                    <a:cubicBezTo>
                      <a:pt x="16344" y="5368"/>
                      <a:pt x="16390" y="5389"/>
                      <a:pt x="16417" y="5432"/>
                    </a:cubicBezTo>
                    <a:cubicBezTo>
                      <a:pt x="17060" y="6440"/>
                      <a:pt x="17344" y="7635"/>
                      <a:pt x="17222" y="8823"/>
                    </a:cubicBezTo>
                    <a:cubicBezTo>
                      <a:pt x="17219" y="8867"/>
                      <a:pt x="17194" y="8906"/>
                      <a:pt x="17157" y="8929"/>
                    </a:cubicBezTo>
                    <a:cubicBezTo>
                      <a:pt x="17294" y="9157"/>
                      <a:pt x="17424" y="9390"/>
                      <a:pt x="17521" y="9640"/>
                    </a:cubicBezTo>
                    <a:cubicBezTo>
                      <a:pt x="17523" y="9646"/>
                      <a:pt x="17525" y="9652"/>
                      <a:pt x="17526" y="9658"/>
                    </a:cubicBezTo>
                    <a:cubicBezTo>
                      <a:pt x="17808" y="9977"/>
                      <a:pt x="18083" y="10300"/>
                      <a:pt x="18352" y="10629"/>
                    </a:cubicBezTo>
                    <a:cubicBezTo>
                      <a:pt x="18339" y="10348"/>
                      <a:pt x="18208" y="10075"/>
                      <a:pt x="18103" y="9817"/>
                    </a:cubicBezTo>
                    <a:cubicBezTo>
                      <a:pt x="17975" y="9508"/>
                      <a:pt x="17890" y="9184"/>
                      <a:pt x="17850" y="8852"/>
                    </a:cubicBezTo>
                    <a:cubicBezTo>
                      <a:pt x="17774" y="8184"/>
                      <a:pt x="17900" y="7505"/>
                      <a:pt x="18197" y="6904"/>
                    </a:cubicBezTo>
                    <a:cubicBezTo>
                      <a:pt x="18218" y="6861"/>
                      <a:pt x="18264" y="6839"/>
                      <a:pt x="18311" y="6839"/>
                    </a:cubicBezTo>
                    <a:cubicBezTo>
                      <a:pt x="18358" y="6839"/>
                      <a:pt x="18405" y="6861"/>
                      <a:pt x="18428" y="6904"/>
                    </a:cubicBezTo>
                    <a:cubicBezTo>
                      <a:pt x="18953" y="7915"/>
                      <a:pt x="18986" y="9127"/>
                      <a:pt x="18523" y="10166"/>
                    </a:cubicBezTo>
                    <a:cubicBezTo>
                      <a:pt x="18604" y="10413"/>
                      <a:pt x="18648" y="10664"/>
                      <a:pt x="18592" y="10925"/>
                    </a:cubicBezTo>
                    <a:cubicBezTo>
                      <a:pt x="18725" y="11090"/>
                      <a:pt x="18856" y="11256"/>
                      <a:pt x="18986" y="11423"/>
                    </a:cubicBezTo>
                    <a:cubicBezTo>
                      <a:pt x="19208" y="11710"/>
                      <a:pt x="19427" y="12001"/>
                      <a:pt x="19641" y="12296"/>
                    </a:cubicBezTo>
                    <a:cubicBezTo>
                      <a:pt x="19614" y="12063"/>
                      <a:pt x="19483" y="11840"/>
                      <a:pt x="19392" y="11628"/>
                    </a:cubicBezTo>
                    <a:cubicBezTo>
                      <a:pt x="19273" y="11357"/>
                      <a:pt x="19204" y="11074"/>
                      <a:pt x="19199" y="10778"/>
                    </a:cubicBezTo>
                    <a:cubicBezTo>
                      <a:pt x="19189" y="10159"/>
                      <a:pt x="19417" y="9556"/>
                      <a:pt x="19719" y="9025"/>
                    </a:cubicBezTo>
                    <a:cubicBezTo>
                      <a:pt x="19743" y="8984"/>
                      <a:pt x="19794" y="8959"/>
                      <a:pt x="19843" y="8959"/>
                    </a:cubicBezTo>
                    <a:cubicBezTo>
                      <a:pt x="19888" y="8959"/>
                      <a:pt x="19931" y="8980"/>
                      <a:pt x="19950" y="9025"/>
                    </a:cubicBezTo>
                    <a:cubicBezTo>
                      <a:pt x="20363" y="9988"/>
                      <a:pt x="20342" y="11081"/>
                      <a:pt x="19892" y="12027"/>
                    </a:cubicBezTo>
                    <a:cubicBezTo>
                      <a:pt x="19884" y="12043"/>
                      <a:pt x="19875" y="12056"/>
                      <a:pt x="19861" y="12068"/>
                    </a:cubicBezTo>
                    <a:cubicBezTo>
                      <a:pt x="19914" y="12249"/>
                      <a:pt x="19934" y="12435"/>
                      <a:pt x="19878" y="12625"/>
                    </a:cubicBezTo>
                    <a:cubicBezTo>
                      <a:pt x="20145" y="13001"/>
                      <a:pt x="20403" y="13380"/>
                      <a:pt x="20655" y="13764"/>
                    </a:cubicBezTo>
                    <a:cubicBezTo>
                      <a:pt x="20687" y="13266"/>
                      <a:pt x="20534" y="12768"/>
                      <a:pt x="20529" y="12269"/>
                    </a:cubicBezTo>
                    <a:cubicBezTo>
                      <a:pt x="20524" y="11670"/>
                      <a:pt x="20798" y="11187"/>
                      <a:pt x="21164" y="10733"/>
                    </a:cubicBezTo>
                    <a:cubicBezTo>
                      <a:pt x="21188" y="10704"/>
                      <a:pt x="21218" y="10692"/>
                      <a:pt x="21249" y="10692"/>
                    </a:cubicBezTo>
                    <a:cubicBezTo>
                      <a:pt x="21307" y="10692"/>
                      <a:pt x="21367" y="10736"/>
                      <a:pt x="21387" y="10791"/>
                    </a:cubicBezTo>
                    <a:cubicBezTo>
                      <a:pt x="21692" y="11616"/>
                      <a:pt x="21561" y="12575"/>
                      <a:pt x="21044" y="13288"/>
                    </a:cubicBezTo>
                    <a:cubicBezTo>
                      <a:pt x="21018" y="13325"/>
                      <a:pt x="20976" y="13346"/>
                      <a:pt x="20931" y="13346"/>
                    </a:cubicBezTo>
                    <a:cubicBezTo>
                      <a:pt x="20923" y="13346"/>
                      <a:pt x="20915" y="13345"/>
                      <a:pt x="20907" y="13344"/>
                    </a:cubicBezTo>
                    <a:lnTo>
                      <a:pt x="20907" y="13344"/>
                    </a:lnTo>
                    <a:cubicBezTo>
                      <a:pt x="20929" y="13592"/>
                      <a:pt x="20932" y="13840"/>
                      <a:pt x="20879" y="14091"/>
                    </a:cubicBezTo>
                    <a:cubicBezTo>
                      <a:pt x="20878" y="14096"/>
                      <a:pt x="20877" y="14100"/>
                      <a:pt x="20875" y="14104"/>
                    </a:cubicBezTo>
                    <a:cubicBezTo>
                      <a:pt x="21179" y="14578"/>
                      <a:pt x="21471" y="15060"/>
                      <a:pt x="21752" y="15548"/>
                    </a:cubicBezTo>
                    <a:cubicBezTo>
                      <a:pt x="21757" y="15292"/>
                      <a:pt x="21657" y="15035"/>
                      <a:pt x="21602" y="14785"/>
                    </a:cubicBezTo>
                    <a:cubicBezTo>
                      <a:pt x="21542" y="14505"/>
                      <a:pt x="21528" y="14217"/>
                      <a:pt x="21563" y="13933"/>
                    </a:cubicBezTo>
                    <a:cubicBezTo>
                      <a:pt x="21634" y="13350"/>
                      <a:pt x="21891" y="12804"/>
                      <a:pt x="22306" y="12387"/>
                    </a:cubicBezTo>
                    <a:cubicBezTo>
                      <a:pt x="22332" y="12361"/>
                      <a:pt x="22366" y="12348"/>
                      <a:pt x="22399" y="12348"/>
                    </a:cubicBezTo>
                    <a:cubicBezTo>
                      <a:pt x="22444" y="12348"/>
                      <a:pt x="22489" y="12371"/>
                      <a:pt x="22515" y="12414"/>
                    </a:cubicBezTo>
                    <a:cubicBezTo>
                      <a:pt x="23076" y="13371"/>
                      <a:pt x="22697" y="14496"/>
                      <a:pt x="22042" y="15295"/>
                    </a:cubicBezTo>
                    <a:cubicBezTo>
                      <a:pt x="22031" y="15308"/>
                      <a:pt x="22018" y="15319"/>
                      <a:pt x="22003" y="15328"/>
                    </a:cubicBezTo>
                    <a:cubicBezTo>
                      <a:pt x="22030" y="15511"/>
                      <a:pt x="22030" y="15696"/>
                      <a:pt x="21965" y="15876"/>
                    </a:cubicBezTo>
                    <a:cubicBezTo>
                      <a:pt x="21962" y="15885"/>
                      <a:pt x="21957" y="15892"/>
                      <a:pt x="21953" y="15900"/>
                    </a:cubicBezTo>
                    <a:cubicBezTo>
                      <a:pt x="22131" y="16216"/>
                      <a:pt x="22302" y="16533"/>
                      <a:pt x="22469" y="16855"/>
                    </a:cubicBezTo>
                    <a:cubicBezTo>
                      <a:pt x="23893" y="16830"/>
                      <a:pt x="25318" y="16804"/>
                      <a:pt x="26743" y="16774"/>
                    </a:cubicBezTo>
                    <a:cubicBezTo>
                      <a:pt x="26783" y="16742"/>
                      <a:pt x="26823" y="16710"/>
                      <a:pt x="26865" y="16678"/>
                    </a:cubicBezTo>
                    <a:cubicBezTo>
                      <a:pt x="26844" y="16647"/>
                      <a:pt x="26837" y="16609"/>
                      <a:pt x="26848" y="16573"/>
                    </a:cubicBezTo>
                    <a:cubicBezTo>
                      <a:pt x="26904" y="16342"/>
                      <a:pt x="26750" y="16095"/>
                      <a:pt x="26707" y="15871"/>
                    </a:cubicBezTo>
                    <a:cubicBezTo>
                      <a:pt x="26665" y="15633"/>
                      <a:pt x="26661" y="15390"/>
                      <a:pt x="26696" y="15150"/>
                    </a:cubicBezTo>
                    <a:cubicBezTo>
                      <a:pt x="26770" y="14609"/>
                      <a:pt x="27008" y="14115"/>
                      <a:pt x="27243" y="13629"/>
                    </a:cubicBezTo>
                    <a:cubicBezTo>
                      <a:pt x="27266" y="13583"/>
                      <a:pt x="27309" y="13563"/>
                      <a:pt x="27353" y="13563"/>
                    </a:cubicBezTo>
                    <a:cubicBezTo>
                      <a:pt x="27400" y="13563"/>
                      <a:pt x="27450" y="13587"/>
                      <a:pt x="27475" y="13629"/>
                    </a:cubicBezTo>
                    <a:cubicBezTo>
                      <a:pt x="27755" y="14089"/>
                      <a:pt x="27920" y="14686"/>
                      <a:pt x="27803" y="15223"/>
                    </a:cubicBezTo>
                    <a:cubicBezTo>
                      <a:pt x="27702" y="15686"/>
                      <a:pt x="27324" y="16016"/>
                      <a:pt x="27165" y="16452"/>
                    </a:cubicBezTo>
                    <a:cubicBezTo>
                      <a:pt x="27601" y="16133"/>
                      <a:pt x="28058" y="15842"/>
                      <a:pt x="28533" y="15583"/>
                    </a:cubicBezTo>
                    <a:cubicBezTo>
                      <a:pt x="28515" y="15553"/>
                      <a:pt x="28508" y="15517"/>
                      <a:pt x="28517" y="15483"/>
                    </a:cubicBezTo>
                    <a:cubicBezTo>
                      <a:pt x="28570" y="15237"/>
                      <a:pt x="28457" y="14996"/>
                      <a:pt x="28390" y="14764"/>
                    </a:cubicBezTo>
                    <a:cubicBezTo>
                      <a:pt x="28324" y="14530"/>
                      <a:pt x="28303" y="14286"/>
                      <a:pt x="28331" y="14045"/>
                    </a:cubicBezTo>
                    <a:cubicBezTo>
                      <a:pt x="28392" y="13505"/>
                      <a:pt x="28650" y="13023"/>
                      <a:pt x="28926" y="12565"/>
                    </a:cubicBezTo>
                    <a:cubicBezTo>
                      <a:pt x="28950" y="12525"/>
                      <a:pt x="29001" y="12497"/>
                      <a:pt x="29051" y="12497"/>
                    </a:cubicBezTo>
                    <a:cubicBezTo>
                      <a:pt x="29083" y="12497"/>
                      <a:pt x="29115" y="12509"/>
                      <a:pt x="29137" y="12537"/>
                    </a:cubicBezTo>
                    <a:cubicBezTo>
                      <a:pt x="29305" y="12750"/>
                      <a:pt x="29334" y="13024"/>
                      <a:pt x="29376" y="13284"/>
                    </a:cubicBezTo>
                    <a:cubicBezTo>
                      <a:pt x="29414" y="13519"/>
                      <a:pt x="29444" y="13759"/>
                      <a:pt x="29431" y="13998"/>
                    </a:cubicBezTo>
                    <a:cubicBezTo>
                      <a:pt x="29407" y="14509"/>
                      <a:pt x="29157" y="14928"/>
                      <a:pt x="28874" y="15338"/>
                    </a:cubicBezTo>
                    <a:cubicBezTo>
                      <a:pt x="28856" y="15367"/>
                      <a:pt x="28827" y="15387"/>
                      <a:pt x="28793" y="15396"/>
                    </a:cubicBezTo>
                    <a:cubicBezTo>
                      <a:pt x="28793" y="15413"/>
                      <a:pt x="28792" y="15430"/>
                      <a:pt x="28790" y="15447"/>
                    </a:cubicBezTo>
                    <a:cubicBezTo>
                      <a:pt x="29077" y="15300"/>
                      <a:pt x="29369" y="15165"/>
                      <a:pt x="29666" y="15044"/>
                    </a:cubicBezTo>
                    <a:cubicBezTo>
                      <a:pt x="29750" y="14752"/>
                      <a:pt x="29706" y="14449"/>
                      <a:pt x="29693" y="14149"/>
                    </a:cubicBezTo>
                    <a:cubicBezTo>
                      <a:pt x="29679" y="13865"/>
                      <a:pt x="29709" y="13585"/>
                      <a:pt x="29808" y="13316"/>
                    </a:cubicBezTo>
                    <a:cubicBezTo>
                      <a:pt x="30005" y="12774"/>
                      <a:pt x="30390" y="12330"/>
                      <a:pt x="30769" y="11906"/>
                    </a:cubicBezTo>
                    <a:cubicBezTo>
                      <a:pt x="30793" y="11878"/>
                      <a:pt x="30825" y="11866"/>
                      <a:pt x="30858" y="11866"/>
                    </a:cubicBezTo>
                    <a:cubicBezTo>
                      <a:pt x="30906" y="11866"/>
                      <a:pt x="30954" y="11892"/>
                      <a:pt x="30979" y="11933"/>
                    </a:cubicBezTo>
                    <a:cubicBezTo>
                      <a:pt x="31103" y="12139"/>
                      <a:pt x="31116" y="12420"/>
                      <a:pt x="31106" y="12654"/>
                    </a:cubicBezTo>
                    <a:cubicBezTo>
                      <a:pt x="31094" y="12894"/>
                      <a:pt x="31044" y="13132"/>
                      <a:pt x="30957" y="13357"/>
                    </a:cubicBezTo>
                    <a:cubicBezTo>
                      <a:pt x="30765" y="13854"/>
                      <a:pt x="30422" y="14271"/>
                      <a:pt x="30017" y="14612"/>
                    </a:cubicBezTo>
                    <a:cubicBezTo>
                      <a:pt x="30008" y="14621"/>
                      <a:pt x="29996" y="14628"/>
                      <a:pt x="29984" y="14634"/>
                    </a:cubicBezTo>
                    <a:cubicBezTo>
                      <a:pt x="29984" y="14731"/>
                      <a:pt x="29978" y="14829"/>
                      <a:pt x="29964" y="14926"/>
                    </a:cubicBezTo>
                    <a:cubicBezTo>
                      <a:pt x="30109" y="14872"/>
                      <a:pt x="30253" y="14822"/>
                      <a:pt x="30400" y="14774"/>
                    </a:cubicBezTo>
                    <a:cubicBezTo>
                      <a:pt x="30408" y="14768"/>
                      <a:pt x="30418" y="14762"/>
                      <a:pt x="30429" y="14758"/>
                    </a:cubicBezTo>
                    <a:cubicBezTo>
                      <a:pt x="30467" y="14742"/>
                      <a:pt x="30507" y="14730"/>
                      <a:pt x="30548" y="14722"/>
                    </a:cubicBezTo>
                    <a:cubicBezTo>
                      <a:pt x="30550" y="14678"/>
                      <a:pt x="30573" y="14640"/>
                      <a:pt x="30610" y="14619"/>
                    </a:cubicBezTo>
                    <a:cubicBezTo>
                      <a:pt x="30626" y="14609"/>
                      <a:pt x="30641" y="14599"/>
                      <a:pt x="30656" y="14588"/>
                    </a:cubicBezTo>
                    <a:cubicBezTo>
                      <a:pt x="30660" y="14565"/>
                      <a:pt x="30670" y="14544"/>
                      <a:pt x="30685" y="14526"/>
                    </a:cubicBezTo>
                    <a:cubicBezTo>
                      <a:pt x="30737" y="14462"/>
                      <a:pt x="30793" y="14404"/>
                      <a:pt x="30855" y="14351"/>
                    </a:cubicBezTo>
                    <a:cubicBezTo>
                      <a:pt x="30924" y="14227"/>
                      <a:pt x="30974" y="14089"/>
                      <a:pt x="31026" y="13962"/>
                    </a:cubicBezTo>
                    <a:cubicBezTo>
                      <a:pt x="31325" y="13214"/>
                      <a:pt x="31908" y="12617"/>
                      <a:pt x="32648" y="12301"/>
                    </a:cubicBezTo>
                    <a:cubicBezTo>
                      <a:pt x="32671" y="12291"/>
                      <a:pt x="32695" y="12286"/>
                      <a:pt x="32717" y="12286"/>
                    </a:cubicBezTo>
                    <a:cubicBezTo>
                      <a:pt x="32774" y="12286"/>
                      <a:pt x="32825" y="12318"/>
                      <a:pt x="32844" y="12384"/>
                    </a:cubicBezTo>
                    <a:cubicBezTo>
                      <a:pt x="32916" y="12633"/>
                      <a:pt x="32792" y="12872"/>
                      <a:pt x="32668" y="13082"/>
                    </a:cubicBezTo>
                    <a:cubicBezTo>
                      <a:pt x="32533" y="13309"/>
                      <a:pt x="32370" y="13519"/>
                      <a:pt x="32183" y="13707"/>
                    </a:cubicBezTo>
                    <a:cubicBezTo>
                      <a:pt x="31989" y="13900"/>
                      <a:pt x="31771" y="14064"/>
                      <a:pt x="31537" y="14207"/>
                    </a:cubicBezTo>
                    <a:cubicBezTo>
                      <a:pt x="31369" y="14310"/>
                      <a:pt x="31199" y="14409"/>
                      <a:pt x="31052" y="14536"/>
                    </a:cubicBezTo>
                    <a:cubicBezTo>
                      <a:pt x="31038" y="14556"/>
                      <a:pt x="31025" y="14576"/>
                      <a:pt x="31010" y="14596"/>
                    </a:cubicBezTo>
                    <a:cubicBezTo>
                      <a:pt x="31322" y="14517"/>
                      <a:pt x="31636" y="14453"/>
                      <a:pt x="31954" y="14406"/>
                    </a:cubicBezTo>
                    <a:cubicBezTo>
                      <a:pt x="31957" y="14375"/>
                      <a:pt x="31971" y="14347"/>
                      <a:pt x="31994" y="14326"/>
                    </a:cubicBezTo>
                    <a:cubicBezTo>
                      <a:pt x="32391" y="13948"/>
                      <a:pt x="32939" y="13690"/>
                      <a:pt x="33495" y="13690"/>
                    </a:cubicBezTo>
                    <a:cubicBezTo>
                      <a:pt x="33564" y="13690"/>
                      <a:pt x="33633" y="13694"/>
                      <a:pt x="33702" y="13702"/>
                    </a:cubicBezTo>
                    <a:cubicBezTo>
                      <a:pt x="34008" y="13739"/>
                      <a:pt x="34274" y="13872"/>
                      <a:pt x="34526" y="14046"/>
                    </a:cubicBezTo>
                    <a:cubicBezTo>
                      <a:pt x="34788" y="14226"/>
                      <a:pt x="35049" y="14409"/>
                      <a:pt x="35244" y="14664"/>
                    </a:cubicBezTo>
                    <a:cubicBezTo>
                      <a:pt x="35301" y="14741"/>
                      <a:pt x="35231" y="14835"/>
                      <a:pt x="35161" y="14860"/>
                    </a:cubicBezTo>
                    <a:cubicBezTo>
                      <a:pt x="34779" y="14999"/>
                      <a:pt x="34379" y="15068"/>
                      <a:pt x="33979" y="15068"/>
                    </a:cubicBezTo>
                    <a:cubicBezTo>
                      <a:pt x="33601" y="15068"/>
                      <a:pt x="33222" y="15006"/>
                      <a:pt x="32859" y="14881"/>
                    </a:cubicBezTo>
                    <a:cubicBezTo>
                      <a:pt x="32637" y="14804"/>
                      <a:pt x="32427" y="14689"/>
                      <a:pt x="32199" y="14638"/>
                    </a:cubicBezTo>
                    <a:cubicBezTo>
                      <a:pt x="31893" y="14675"/>
                      <a:pt x="31588" y="14727"/>
                      <a:pt x="31288" y="14796"/>
                    </a:cubicBezTo>
                    <a:cubicBezTo>
                      <a:pt x="31546" y="14849"/>
                      <a:pt x="31806" y="14900"/>
                      <a:pt x="32040" y="15023"/>
                    </a:cubicBezTo>
                    <a:cubicBezTo>
                      <a:pt x="32527" y="15277"/>
                      <a:pt x="32833" y="15766"/>
                      <a:pt x="33110" y="16221"/>
                    </a:cubicBezTo>
                    <a:cubicBezTo>
                      <a:pt x="33144" y="16277"/>
                      <a:pt x="33125" y="16375"/>
                      <a:pt x="33060" y="16403"/>
                    </a:cubicBezTo>
                    <a:cubicBezTo>
                      <a:pt x="32916" y="16464"/>
                      <a:pt x="32767" y="16492"/>
                      <a:pt x="32618" y="16492"/>
                    </a:cubicBezTo>
                    <a:cubicBezTo>
                      <a:pt x="32364" y="16492"/>
                      <a:pt x="32111" y="16409"/>
                      <a:pt x="31890" y="16267"/>
                    </a:cubicBezTo>
                    <a:cubicBezTo>
                      <a:pt x="31462" y="15989"/>
                      <a:pt x="31204" y="15529"/>
                      <a:pt x="30965" y="15093"/>
                    </a:cubicBezTo>
                    <a:cubicBezTo>
                      <a:pt x="30948" y="15064"/>
                      <a:pt x="30944" y="15031"/>
                      <a:pt x="30952" y="14999"/>
                    </a:cubicBezTo>
                    <a:cubicBezTo>
                      <a:pt x="30936" y="14996"/>
                      <a:pt x="30920" y="14993"/>
                      <a:pt x="30904" y="14990"/>
                    </a:cubicBezTo>
                    <a:cubicBezTo>
                      <a:pt x="30840" y="14978"/>
                      <a:pt x="30773" y="14965"/>
                      <a:pt x="30706" y="14965"/>
                    </a:cubicBezTo>
                    <a:cubicBezTo>
                      <a:pt x="30684" y="14965"/>
                      <a:pt x="30663" y="14966"/>
                      <a:pt x="30641" y="14970"/>
                    </a:cubicBezTo>
                    <a:cubicBezTo>
                      <a:pt x="30379" y="15049"/>
                      <a:pt x="30119" y="15141"/>
                      <a:pt x="29864" y="15244"/>
                    </a:cubicBezTo>
                    <a:cubicBezTo>
                      <a:pt x="29922" y="15310"/>
                      <a:pt x="30042" y="15337"/>
                      <a:pt x="30115" y="15365"/>
                    </a:cubicBezTo>
                    <a:cubicBezTo>
                      <a:pt x="30218" y="15401"/>
                      <a:pt x="30317" y="15451"/>
                      <a:pt x="30407" y="15512"/>
                    </a:cubicBezTo>
                    <a:cubicBezTo>
                      <a:pt x="30603" y="15648"/>
                      <a:pt x="30769" y="15824"/>
                      <a:pt x="30915" y="16010"/>
                    </a:cubicBezTo>
                    <a:cubicBezTo>
                      <a:pt x="31072" y="16210"/>
                      <a:pt x="31198" y="16432"/>
                      <a:pt x="31266" y="16671"/>
                    </a:cubicBezTo>
                    <a:cubicBezTo>
                      <a:pt x="32821" y="16632"/>
                      <a:pt x="34375" y="16591"/>
                      <a:pt x="35928" y="16546"/>
                    </a:cubicBezTo>
                    <a:cubicBezTo>
                      <a:pt x="37468" y="16502"/>
                      <a:pt x="39006" y="16455"/>
                      <a:pt x="40545" y="16406"/>
                    </a:cubicBezTo>
                    <a:cubicBezTo>
                      <a:pt x="40521" y="16361"/>
                      <a:pt x="40525" y="16307"/>
                      <a:pt x="40553" y="16266"/>
                    </a:cubicBezTo>
                    <a:cubicBezTo>
                      <a:pt x="40844" y="15818"/>
                      <a:pt x="41277" y="15480"/>
                      <a:pt x="41782" y="15304"/>
                    </a:cubicBezTo>
                    <a:cubicBezTo>
                      <a:pt x="42028" y="15219"/>
                      <a:pt x="42287" y="15175"/>
                      <a:pt x="42549" y="15175"/>
                    </a:cubicBezTo>
                    <a:cubicBezTo>
                      <a:pt x="42552" y="15175"/>
                      <a:pt x="42555" y="15175"/>
                      <a:pt x="42558" y="15175"/>
                    </a:cubicBezTo>
                    <a:cubicBezTo>
                      <a:pt x="42781" y="15175"/>
                      <a:pt x="43004" y="15203"/>
                      <a:pt x="43226" y="15203"/>
                    </a:cubicBezTo>
                    <a:cubicBezTo>
                      <a:pt x="43300" y="15203"/>
                      <a:pt x="43373" y="15200"/>
                      <a:pt x="43447" y="15192"/>
                    </a:cubicBezTo>
                    <a:cubicBezTo>
                      <a:pt x="43452" y="15191"/>
                      <a:pt x="43456" y="15191"/>
                      <a:pt x="43461" y="15191"/>
                    </a:cubicBezTo>
                    <a:cubicBezTo>
                      <a:pt x="43474" y="15191"/>
                      <a:pt x="43487" y="15193"/>
                      <a:pt x="43499" y="15196"/>
                    </a:cubicBezTo>
                    <a:cubicBezTo>
                      <a:pt x="43579" y="15162"/>
                      <a:pt x="43662" y="15138"/>
                      <a:pt x="43747" y="15123"/>
                    </a:cubicBezTo>
                    <a:cubicBezTo>
                      <a:pt x="43306" y="14835"/>
                      <a:pt x="42858" y="14555"/>
                      <a:pt x="42404" y="14286"/>
                    </a:cubicBezTo>
                    <a:cubicBezTo>
                      <a:pt x="42390" y="14291"/>
                      <a:pt x="42376" y="14293"/>
                      <a:pt x="42361" y="14293"/>
                    </a:cubicBezTo>
                    <a:cubicBezTo>
                      <a:pt x="42347" y="14293"/>
                      <a:pt x="42333" y="14291"/>
                      <a:pt x="42319" y="14286"/>
                    </a:cubicBezTo>
                    <a:cubicBezTo>
                      <a:pt x="42227" y="14257"/>
                      <a:pt x="42136" y="14244"/>
                      <a:pt x="42047" y="14244"/>
                    </a:cubicBezTo>
                    <a:cubicBezTo>
                      <a:pt x="41816" y="14244"/>
                      <a:pt x="41597" y="14334"/>
                      <a:pt x="41410" y="14489"/>
                    </a:cubicBezTo>
                    <a:cubicBezTo>
                      <a:pt x="41144" y="14709"/>
                      <a:pt x="40902" y="14936"/>
                      <a:pt x="40602" y="15112"/>
                    </a:cubicBezTo>
                    <a:cubicBezTo>
                      <a:pt x="40023" y="15452"/>
                      <a:pt x="39365" y="15625"/>
                      <a:pt x="38695" y="15625"/>
                    </a:cubicBezTo>
                    <a:cubicBezTo>
                      <a:pt x="38687" y="15625"/>
                      <a:pt x="38678" y="15625"/>
                      <a:pt x="38670" y="15624"/>
                    </a:cubicBezTo>
                    <a:cubicBezTo>
                      <a:pt x="38565" y="15624"/>
                      <a:pt x="38527" y="15487"/>
                      <a:pt x="38579" y="15412"/>
                    </a:cubicBezTo>
                    <a:cubicBezTo>
                      <a:pt x="39159" y="14593"/>
                      <a:pt x="40126" y="14103"/>
                      <a:pt x="41125" y="14103"/>
                    </a:cubicBezTo>
                    <a:cubicBezTo>
                      <a:pt x="41177" y="14103"/>
                      <a:pt x="41228" y="14105"/>
                      <a:pt x="41279" y="14107"/>
                    </a:cubicBezTo>
                    <a:cubicBezTo>
                      <a:pt x="41333" y="14109"/>
                      <a:pt x="41367" y="14138"/>
                      <a:pt x="41383" y="14174"/>
                    </a:cubicBezTo>
                    <a:cubicBezTo>
                      <a:pt x="41428" y="14145"/>
                      <a:pt x="41475" y="14118"/>
                      <a:pt x="41524" y="14094"/>
                    </a:cubicBezTo>
                    <a:cubicBezTo>
                      <a:pt x="41639" y="14037"/>
                      <a:pt x="41762" y="14000"/>
                      <a:pt x="41888" y="13986"/>
                    </a:cubicBezTo>
                    <a:cubicBezTo>
                      <a:pt x="41444" y="13732"/>
                      <a:pt x="40993" y="13488"/>
                      <a:pt x="40538" y="13253"/>
                    </a:cubicBezTo>
                    <a:cubicBezTo>
                      <a:pt x="40522" y="13260"/>
                      <a:pt x="40505" y="13264"/>
                      <a:pt x="40488" y="13264"/>
                    </a:cubicBezTo>
                    <a:cubicBezTo>
                      <a:pt x="40470" y="13264"/>
                      <a:pt x="40453" y="13260"/>
                      <a:pt x="40437" y="13253"/>
                    </a:cubicBezTo>
                    <a:cubicBezTo>
                      <a:pt x="40298" y="13196"/>
                      <a:pt x="40160" y="13171"/>
                      <a:pt x="40023" y="13171"/>
                    </a:cubicBezTo>
                    <a:cubicBezTo>
                      <a:pt x="39405" y="13171"/>
                      <a:pt x="38825" y="13679"/>
                      <a:pt x="38343" y="14006"/>
                    </a:cubicBezTo>
                    <a:cubicBezTo>
                      <a:pt x="37974" y="14258"/>
                      <a:pt x="37578" y="14456"/>
                      <a:pt x="37128" y="14495"/>
                    </a:cubicBezTo>
                    <a:cubicBezTo>
                      <a:pt x="37048" y="14503"/>
                      <a:pt x="36969" y="14506"/>
                      <a:pt x="36889" y="14506"/>
                    </a:cubicBezTo>
                    <a:cubicBezTo>
                      <a:pt x="36553" y="14506"/>
                      <a:pt x="36218" y="14448"/>
                      <a:pt x="35888" y="14389"/>
                    </a:cubicBezTo>
                    <a:cubicBezTo>
                      <a:pt x="35776" y="14370"/>
                      <a:pt x="35728" y="14229"/>
                      <a:pt x="35821" y="14153"/>
                    </a:cubicBezTo>
                    <a:cubicBezTo>
                      <a:pt x="36621" y="13498"/>
                      <a:pt x="37590" y="12913"/>
                      <a:pt x="38628" y="12913"/>
                    </a:cubicBezTo>
                    <a:cubicBezTo>
                      <a:pt x="38872" y="12913"/>
                      <a:pt x="39119" y="12946"/>
                      <a:pt x="39369" y="13017"/>
                    </a:cubicBezTo>
                    <a:cubicBezTo>
                      <a:pt x="39384" y="13021"/>
                      <a:pt x="39398" y="13028"/>
                      <a:pt x="39412" y="13038"/>
                    </a:cubicBezTo>
                    <a:cubicBezTo>
                      <a:pt x="39560" y="12978"/>
                      <a:pt x="39715" y="12939"/>
                      <a:pt x="39874" y="12919"/>
                    </a:cubicBezTo>
                    <a:cubicBezTo>
                      <a:pt x="39299" y="12637"/>
                      <a:pt x="38716" y="12371"/>
                      <a:pt x="38127" y="12120"/>
                    </a:cubicBezTo>
                    <a:cubicBezTo>
                      <a:pt x="38033" y="12080"/>
                      <a:pt x="37940" y="12042"/>
                      <a:pt x="37846" y="12002"/>
                    </a:cubicBezTo>
                    <a:cubicBezTo>
                      <a:pt x="37826" y="12000"/>
                      <a:pt x="37805" y="12000"/>
                      <a:pt x="37785" y="12000"/>
                    </a:cubicBezTo>
                    <a:cubicBezTo>
                      <a:pt x="37549" y="12000"/>
                      <a:pt x="37298" y="12111"/>
                      <a:pt x="37095" y="12188"/>
                    </a:cubicBezTo>
                    <a:cubicBezTo>
                      <a:pt x="36737" y="12327"/>
                      <a:pt x="36367" y="12426"/>
                      <a:pt x="35990" y="12488"/>
                    </a:cubicBezTo>
                    <a:cubicBezTo>
                      <a:pt x="35706" y="12533"/>
                      <a:pt x="35421" y="12555"/>
                      <a:pt x="35135" y="12555"/>
                    </a:cubicBezTo>
                    <a:cubicBezTo>
                      <a:pt x="34638" y="12555"/>
                      <a:pt x="34142" y="12488"/>
                      <a:pt x="33662" y="12353"/>
                    </a:cubicBezTo>
                    <a:cubicBezTo>
                      <a:pt x="33555" y="12324"/>
                      <a:pt x="33564" y="12187"/>
                      <a:pt x="33628" y="12126"/>
                    </a:cubicBezTo>
                    <a:cubicBezTo>
                      <a:pt x="34083" y="11682"/>
                      <a:pt x="34650" y="11515"/>
                      <a:pt x="35236" y="11515"/>
                    </a:cubicBezTo>
                    <a:cubicBezTo>
                      <a:pt x="35842" y="11515"/>
                      <a:pt x="36468" y="11693"/>
                      <a:pt x="37013" y="11928"/>
                    </a:cubicBezTo>
                    <a:cubicBezTo>
                      <a:pt x="37101" y="11897"/>
                      <a:pt x="37189" y="11866"/>
                      <a:pt x="37279" y="11836"/>
                    </a:cubicBezTo>
                    <a:cubicBezTo>
                      <a:pt x="37309" y="11827"/>
                      <a:pt x="37339" y="11817"/>
                      <a:pt x="37370" y="11809"/>
                    </a:cubicBezTo>
                    <a:cubicBezTo>
                      <a:pt x="36628" y="11513"/>
                      <a:pt x="35877" y="11242"/>
                      <a:pt x="35117" y="10997"/>
                    </a:cubicBezTo>
                    <a:cubicBezTo>
                      <a:pt x="35102" y="11001"/>
                      <a:pt x="35087" y="11004"/>
                      <a:pt x="35072" y="11004"/>
                    </a:cubicBezTo>
                    <a:cubicBezTo>
                      <a:pt x="35059" y="11004"/>
                      <a:pt x="35047" y="11002"/>
                      <a:pt x="35034" y="10999"/>
                    </a:cubicBezTo>
                    <a:cubicBezTo>
                      <a:pt x="34983" y="10985"/>
                      <a:pt x="34931" y="10978"/>
                      <a:pt x="34879" y="10978"/>
                    </a:cubicBezTo>
                    <a:cubicBezTo>
                      <a:pt x="34598" y="10978"/>
                      <a:pt x="34309" y="11155"/>
                      <a:pt x="34036" y="11187"/>
                    </a:cubicBezTo>
                    <a:cubicBezTo>
                      <a:pt x="33971" y="11194"/>
                      <a:pt x="33906" y="11198"/>
                      <a:pt x="33840" y="11198"/>
                    </a:cubicBezTo>
                    <a:cubicBezTo>
                      <a:pt x="33555" y="11198"/>
                      <a:pt x="33267" y="11132"/>
                      <a:pt x="32997" y="11050"/>
                    </a:cubicBezTo>
                    <a:cubicBezTo>
                      <a:pt x="32348" y="10850"/>
                      <a:pt x="31764" y="10465"/>
                      <a:pt x="31313" y="9957"/>
                    </a:cubicBezTo>
                    <a:cubicBezTo>
                      <a:pt x="31249" y="9884"/>
                      <a:pt x="31298" y="9746"/>
                      <a:pt x="31399" y="9741"/>
                    </a:cubicBezTo>
                    <a:cubicBezTo>
                      <a:pt x="31667" y="9728"/>
                      <a:pt x="31941" y="9717"/>
                      <a:pt x="32216" y="9717"/>
                    </a:cubicBezTo>
                    <a:cubicBezTo>
                      <a:pt x="33220" y="9717"/>
                      <a:pt x="34237" y="9863"/>
                      <a:pt x="34978" y="10608"/>
                    </a:cubicBezTo>
                    <a:cubicBezTo>
                      <a:pt x="34999" y="10628"/>
                      <a:pt x="35012" y="10654"/>
                      <a:pt x="35014" y="10683"/>
                    </a:cubicBezTo>
                    <a:cubicBezTo>
                      <a:pt x="35166" y="10731"/>
                      <a:pt x="35318" y="10781"/>
                      <a:pt x="35470" y="10831"/>
                    </a:cubicBezTo>
                    <a:cubicBezTo>
                      <a:pt x="35816" y="10945"/>
                      <a:pt x="36160" y="11066"/>
                      <a:pt x="36502" y="11191"/>
                    </a:cubicBezTo>
                    <a:cubicBezTo>
                      <a:pt x="36120" y="10874"/>
                      <a:pt x="35597" y="10724"/>
                      <a:pt x="35192" y="10442"/>
                    </a:cubicBezTo>
                    <a:cubicBezTo>
                      <a:pt x="34874" y="10219"/>
                      <a:pt x="34632" y="9912"/>
                      <a:pt x="34419" y="9593"/>
                    </a:cubicBezTo>
                    <a:cubicBezTo>
                      <a:pt x="34211" y="9282"/>
                      <a:pt x="33986" y="8963"/>
                      <a:pt x="33991" y="8575"/>
                    </a:cubicBezTo>
                    <a:cubicBezTo>
                      <a:pt x="33992" y="8501"/>
                      <a:pt x="34062" y="8460"/>
                      <a:pt x="34128" y="8460"/>
                    </a:cubicBezTo>
                    <a:cubicBezTo>
                      <a:pt x="34144" y="8460"/>
                      <a:pt x="34159" y="8463"/>
                      <a:pt x="34173" y="8467"/>
                    </a:cubicBezTo>
                    <a:cubicBezTo>
                      <a:pt x="35234" y="8813"/>
                      <a:pt x="36096" y="9685"/>
                      <a:pt x="36426" y="10752"/>
                    </a:cubicBezTo>
                    <a:cubicBezTo>
                      <a:pt x="36432" y="10772"/>
                      <a:pt x="36433" y="10796"/>
                      <a:pt x="36430" y="10817"/>
                    </a:cubicBezTo>
                    <a:cubicBezTo>
                      <a:pt x="36653" y="10954"/>
                      <a:pt x="36854" y="11118"/>
                      <a:pt x="37002" y="11348"/>
                    </a:cubicBezTo>
                    <a:cubicBezTo>
                      <a:pt x="37008" y="11360"/>
                      <a:pt x="37015" y="11372"/>
                      <a:pt x="37018" y="11385"/>
                    </a:cubicBezTo>
                    <a:cubicBezTo>
                      <a:pt x="37330" y="11504"/>
                      <a:pt x="37639" y="11627"/>
                      <a:pt x="37946" y="11756"/>
                    </a:cubicBezTo>
                    <a:cubicBezTo>
                      <a:pt x="38046" y="11772"/>
                      <a:pt x="38142" y="11806"/>
                      <a:pt x="38229" y="11857"/>
                    </a:cubicBezTo>
                    <a:cubicBezTo>
                      <a:pt x="38245" y="11865"/>
                      <a:pt x="38259" y="11877"/>
                      <a:pt x="38270" y="11892"/>
                    </a:cubicBezTo>
                    <a:cubicBezTo>
                      <a:pt x="38392" y="11943"/>
                      <a:pt x="38512" y="11996"/>
                      <a:pt x="38632" y="12049"/>
                    </a:cubicBezTo>
                    <a:cubicBezTo>
                      <a:pt x="38262" y="11785"/>
                      <a:pt x="37882" y="11533"/>
                      <a:pt x="37577" y="11189"/>
                    </a:cubicBezTo>
                    <a:cubicBezTo>
                      <a:pt x="37073" y="10616"/>
                      <a:pt x="36750" y="9907"/>
                      <a:pt x="36650" y="9151"/>
                    </a:cubicBezTo>
                    <a:cubicBezTo>
                      <a:pt x="36639" y="9064"/>
                      <a:pt x="36710" y="9001"/>
                      <a:pt x="36786" y="9001"/>
                    </a:cubicBezTo>
                    <a:cubicBezTo>
                      <a:pt x="36812" y="9001"/>
                      <a:pt x="36839" y="9008"/>
                      <a:pt x="36863" y="9024"/>
                    </a:cubicBezTo>
                    <a:cubicBezTo>
                      <a:pt x="37853" y="9695"/>
                      <a:pt x="38586" y="10682"/>
                      <a:pt x="38944" y="11823"/>
                    </a:cubicBezTo>
                    <a:cubicBezTo>
                      <a:pt x="38958" y="11864"/>
                      <a:pt x="38951" y="11909"/>
                      <a:pt x="38926" y="11945"/>
                    </a:cubicBezTo>
                    <a:cubicBezTo>
                      <a:pt x="39142" y="12100"/>
                      <a:pt x="39354" y="12264"/>
                      <a:pt x="39541" y="12455"/>
                    </a:cubicBezTo>
                    <a:cubicBezTo>
                      <a:pt x="39545" y="12459"/>
                      <a:pt x="39549" y="12464"/>
                      <a:pt x="39553" y="12469"/>
                    </a:cubicBezTo>
                    <a:cubicBezTo>
                      <a:pt x="39937" y="12651"/>
                      <a:pt x="40318" y="12839"/>
                      <a:pt x="40696" y="13035"/>
                    </a:cubicBezTo>
                    <a:cubicBezTo>
                      <a:pt x="40572" y="12783"/>
                      <a:pt x="40344" y="12583"/>
                      <a:pt x="40146" y="12387"/>
                    </a:cubicBezTo>
                    <a:cubicBezTo>
                      <a:pt x="39907" y="12154"/>
                      <a:pt x="39700" y="11890"/>
                      <a:pt x="39533" y="11600"/>
                    </a:cubicBezTo>
                    <a:cubicBezTo>
                      <a:pt x="39199" y="11018"/>
                      <a:pt x="39047" y="10344"/>
                      <a:pt x="39082" y="9675"/>
                    </a:cubicBezTo>
                    <a:cubicBezTo>
                      <a:pt x="39085" y="9605"/>
                      <a:pt x="39153" y="9557"/>
                      <a:pt x="39218" y="9557"/>
                    </a:cubicBezTo>
                    <a:cubicBezTo>
                      <a:pt x="39245" y="9557"/>
                      <a:pt x="39272" y="9566"/>
                      <a:pt x="39294" y="9584"/>
                    </a:cubicBezTo>
                    <a:cubicBezTo>
                      <a:pt x="40176" y="10304"/>
                      <a:pt x="40684" y="11405"/>
                      <a:pt x="40671" y="12542"/>
                    </a:cubicBezTo>
                    <a:cubicBezTo>
                      <a:pt x="40842" y="12736"/>
                      <a:pt x="40981" y="12950"/>
                      <a:pt x="41034" y="13211"/>
                    </a:cubicBezTo>
                    <a:cubicBezTo>
                      <a:pt x="41221" y="13310"/>
                      <a:pt x="41407" y="13411"/>
                      <a:pt x="41592" y="13513"/>
                    </a:cubicBezTo>
                    <a:cubicBezTo>
                      <a:pt x="41910" y="13690"/>
                      <a:pt x="42225" y="13870"/>
                      <a:pt x="42538" y="14056"/>
                    </a:cubicBezTo>
                    <a:cubicBezTo>
                      <a:pt x="42422" y="13853"/>
                      <a:pt x="42214" y="13699"/>
                      <a:pt x="42047" y="13542"/>
                    </a:cubicBezTo>
                    <a:cubicBezTo>
                      <a:pt x="41831" y="13339"/>
                      <a:pt x="41656" y="13107"/>
                      <a:pt x="41533" y="12836"/>
                    </a:cubicBezTo>
                    <a:cubicBezTo>
                      <a:pt x="41279" y="12271"/>
                      <a:pt x="41252" y="11628"/>
                      <a:pt x="41320" y="11021"/>
                    </a:cubicBezTo>
                    <a:cubicBezTo>
                      <a:pt x="41326" y="10956"/>
                      <a:pt x="41394" y="10901"/>
                      <a:pt x="41459" y="10901"/>
                    </a:cubicBezTo>
                    <a:cubicBezTo>
                      <a:pt x="41485" y="10901"/>
                      <a:pt x="41511" y="10909"/>
                      <a:pt x="41532" y="10930"/>
                    </a:cubicBezTo>
                    <a:cubicBezTo>
                      <a:pt x="42291" y="11650"/>
                      <a:pt x="42704" y="12662"/>
                      <a:pt x="42664" y="13710"/>
                    </a:cubicBezTo>
                    <a:cubicBezTo>
                      <a:pt x="42664" y="13727"/>
                      <a:pt x="42660" y="13744"/>
                      <a:pt x="42653" y="13760"/>
                    </a:cubicBezTo>
                    <a:cubicBezTo>
                      <a:pt x="42773" y="13905"/>
                      <a:pt x="42864" y="14068"/>
                      <a:pt x="42889" y="14265"/>
                    </a:cubicBezTo>
                    <a:cubicBezTo>
                      <a:pt x="43281" y="14504"/>
                      <a:pt x="43669" y="14749"/>
                      <a:pt x="44053" y="15004"/>
                    </a:cubicBezTo>
                    <a:cubicBezTo>
                      <a:pt x="43885" y="14534"/>
                      <a:pt x="43547" y="14136"/>
                      <a:pt x="43346" y="13680"/>
                    </a:cubicBezTo>
                    <a:cubicBezTo>
                      <a:pt x="43105" y="13131"/>
                      <a:pt x="43165" y="12580"/>
                      <a:pt x="43323" y="12018"/>
                    </a:cubicBezTo>
                    <a:cubicBezTo>
                      <a:pt x="43338" y="11961"/>
                      <a:pt x="43386" y="11936"/>
                      <a:pt x="43436" y="11936"/>
                    </a:cubicBezTo>
                    <a:cubicBezTo>
                      <a:pt x="43478" y="11936"/>
                      <a:pt x="43522" y="11953"/>
                      <a:pt x="43550" y="11983"/>
                    </a:cubicBezTo>
                    <a:cubicBezTo>
                      <a:pt x="44155" y="12621"/>
                      <a:pt x="44414" y="13554"/>
                      <a:pt x="44221" y="14412"/>
                    </a:cubicBezTo>
                    <a:cubicBezTo>
                      <a:pt x="44210" y="14466"/>
                      <a:pt x="44170" y="14507"/>
                      <a:pt x="44117" y="14519"/>
                    </a:cubicBezTo>
                    <a:cubicBezTo>
                      <a:pt x="44236" y="14738"/>
                      <a:pt x="44337" y="14965"/>
                      <a:pt x="44387" y="15217"/>
                    </a:cubicBezTo>
                    <a:cubicBezTo>
                      <a:pt x="44388" y="15222"/>
                      <a:pt x="44389" y="15226"/>
                      <a:pt x="44389" y="15230"/>
                    </a:cubicBezTo>
                    <a:cubicBezTo>
                      <a:pt x="44856" y="15546"/>
                      <a:pt x="45314" y="15872"/>
                      <a:pt x="45766" y="16210"/>
                    </a:cubicBezTo>
                    <a:cubicBezTo>
                      <a:pt x="45669" y="15973"/>
                      <a:pt x="45475" y="15777"/>
                      <a:pt x="45327" y="15568"/>
                    </a:cubicBezTo>
                    <a:cubicBezTo>
                      <a:pt x="45159" y="15335"/>
                      <a:pt x="45032" y="15075"/>
                      <a:pt x="44951" y="14799"/>
                    </a:cubicBezTo>
                    <a:cubicBezTo>
                      <a:pt x="44787" y="14236"/>
                      <a:pt x="44807" y="13633"/>
                      <a:pt x="45023" y="13086"/>
                    </a:cubicBezTo>
                    <a:cubicBezTo>
                      <a:pt x="45044" y="13032"/>
                      <a:pt x="45095" y="13002"/>
                      <a:pt x="45148" y="13002"/>
                    </a:cubicBezTo>
                    <a:cubicBezTo>
                      <a:pt x="45174" y="13002"/>
                      <a:pt x="45202" y="13010"/>
                      <a:pt x="45226" y="13027"/>
                    </a:cubicBezTo>
                    <a:cubicBezTo>
                      <a:pt x="46119" y="13685"/>
                      <a:pt x="46217" y="14869"/>
                      <a:pt x="45931" y="15862"/>
                    </a:cubicBezTo>
                    <a:cubicBezTo>
                      <a:pt x="45925" y="15878"/>
                      <a:pt x="45918" y="15893"/>
                      <a:pt x="45907" y="15906"/>
                    </a:cubicBezTo>
                    <a:cubicBezTo>
                      <a:pt x="45957" y="15985"/>
                      <a:pt x="45997" y="16068"/>
                      <a:pt x="46030" y="16154"/>
                    </a:cubicBezTo>
                    <a:cubicBezTo>
                      <a:pt x="46716" y="16095"/>
                      <a:pt x="47365" y="15898"/>
                      <a:pt x="47961" y="15543"/>
                    </a:cubicBezTo>
                    <a:cubicBezTo>
                      <a:pt x="48174" y="15416"/>
                      <a:pt x="48264" y="15091"/>
                      <a:pt x="48064" y="14904"/>
                    </a:cubicBezTo>
                    <a:lnTo>
                      <a:pt x="44981" y="12020"/>
                    </a:lnTo>
                    <a:cubicBezTo>
                      <a:pt x="46004" y="11780"/>
                      <a:pt x="47000" y="11433"/>
                      <a:pt x="47951" y="10986"/>
                    </a:cubicBezTo>
                    <a:cubicBezTo>
                      <a:pt x="48231" y="10853"/>
                      <a:pt x="48223" y="10434"/>
                      <a:pt x="47973" y="10280"/>
                    </a:cubicBezTo>
                    <a:cubicBezTo>
                      <a:pt x="46946" y="9647"/>
                      <a:pt x="45904" y="9041"/>
                      <a:pt x="44847" y="8461"/>
                    </a:cubicBezTo>
                    <a:cubicBezTo>
                      <a:pt x="45978" y="7809"/>
                      <a:pt x="47137" y="7207"/>
                      <a:pt x="48322" y="6655"/>
                    </a:cubicBezTo>
                    <a:cubicBezTo>
                      <a:pt x="48598" y="6527"/>
                      <a:pt x="48600" y="6097"/>
                      <a:pt x="48344" y="5949"/>
                    </a:cubicBezTo>
                    <a:cubicBezTo>
                      <a:pt x="47761" y="5613"/>
                      <a:pt x="47171" y="5292"/>
                      <a:pt x="46574" y="4985"/>
                    </a:cubicBezTo>
                    <a:lnTo>
                      <a:pt x="46574" y="4985"/>
                    </a:lnTo>
                    <a:cubicBezTo>
                      <a:pt x="46880" y="5210"/>
                      <a:pt x="47127" y="5518"/>
                      <a:pt x="47358" y="5813"/>
                    </a:cubicBezTo>
                    <a:cubicBezTo>
                      <a:pt x="47399" y="5864"/>
                      <a:pt x="47392" y="5963"/>
                      <a:pt x="47331" y="6000"/>
                    </a:cubicBezTo>
                    <a:cubicBezTo>
                      <a:pt x="47151" y="6102"/>
                      <a:pt x="46955" y="6149"/>
                      <a:pt x="46757" y="6149"/>
                    </a:cubicBezTo>
                    <a:cubicBezTo>
                      <a:pt x="46551" y="6149"/>
                      <a:pt x="46344" y="6098"/>
                      <a:pt x="46153" y="6005"/>
                    </a:cubicBezTo>
                    <a:cubicBezTo>
                      <a:pt x="45693" y="5781"/>
                      <a:pt x="45382" y="5355"/>
                      <a:pt x="45093" y="4950"/>
                    </a:cubicBezTo>
                    <a:cubicBezTo>
                      <a:pt x="45073" y="4925"/>
                      <a:pt x="45064" y="4892"/>
                      <a:pt x="45067" y="4860"/>
                    </a:cubicBezTo>
                    <a:cubicBezTo>
                      <a:pt x="45051" y="4859"/>
                      <a:pt x="45035" y="4857"/>
                      <a:pt x="45019" y="4856"/>
                    </a:cubicBezTo>
                    <a:cubicBezTo>
                      <a:pt x="44982" y="4853"/>
                      <a:pt x="44943" y="4851"/>
                      <a:pt x="44904" y="4851"/>
                    </a:cubicBezTo>
                    <a:cubicBezTo>
                      <a:pt x="44854" y="4851"/>
                      <a:pt x="44804" y="4855"/>
                      <a:pt x="44757" y="4867"/>
                    </a:cubicBezTo>
                    <a:cubicBezTo>
                      <a:pt x="44505" y="4979"/>
                      <a:pt x="44259" y="5100"/>
                      <a:pt x="44018" y="5233"/>
                    </a:cubicBezTo>
                    <a:cubicBezTo>
                      <a:pt x="44084" y="5293"/>
                      <a:pt x="44206" y="5305"/>
                      <a:pt x="44282" y="5323"/>
                    </a:cubicBezTo>
                    <a:cubicBezTo>
                      <a:pt x="44389" y="5347"/>
                      <a:pt x="44492" y="5384"/>
                      <a:pt x="44590" y="5434"/>
                    </a:cubicBezTo>
                    <a:cubicBezTo>
                      <a:pt x="44799" y="5545"/>
                      <a:pt x="44986" y="5701"/>
                      <a:pt x="45153" y="5868"/>
                    </a:cubicBezTo>
                    <a:cubicBezTo>
                      <a:pt x="45494" y="6207"/>
                      <a:pt x="45738" y="6644"/>
                      <a:pt x="45680" y="7137"/>
                    </a:cubicBezTo>
                    <a:cubicBezTo>
                      <a:pt x="45671" y="7209"/>
                      <a:pt x="45607" y="7250"/>
                      <a:pt x="45540" y="7250"/>
                    </a:cubicBezTo>
                    <a:cubicBezTo>
                      <a:pt x="45536" y="7250"/>
                      <a:pt x="45532" y="7250"/>
                      <a:pt x="45528" y="7250"/>
                    </a:cubicBezTo>
                    <a:cubicBezTo>
                      <a:pt x="44637" y="7189"/>
                      <a:pt x="44220" y="6301"/>
                      <a:pt x="43937" y="5575"/>
                    </a:cubicBezTo>
                    <a:cubicBezTo>
                      <a:pt x="43924" y="5548"/>
                      <a:pt x="43923" y="5516"/>
                      <a:pt x="43933" y="5487"/>
                    </a:cubicBezTo>
                    <a:cubicBezTo>
                      <a:pt x="43876" y="5457"/>
                      <a:pt x="43827" y="5415"/>
                      <a:pt x="43786" y="5364"/>
                    </a:cubicBezTo>
                    <a:cubicBezTo>
                      <a:pt x="43528" y="5515"/>
                      <a:pt x="43275" y="5676"/>
                      <a:pt x="43029" y="5850"/>
                    </a:cubicBezTo>
                    <a:cubicBezTo>
                      <a:pt x="43068" y="5988"/>
                      <a:pt x="43235" y="6042"/>
                      <a:pt x="43357" y="6088"/>
                    </a:cubicBezTo>
                    <a:cubicBezTo>
                      <a:pt x="43471" y="6128"/>
                      <a:pt x="43581" y="6179"/>
                      <a:pt x="43686" y="6240"/>
                    </a:cubicBezTo>
                    <a:cubicBezTo>
                      <a:pt x="44347" y="6629"/>
                      <a:pt x="44669" y="7412"/>
                      <a:pt x="44471" y="8153"/>
                    </a:cubicBezTo>
                    <a:cubicBezTo>
                      <a:pt x="44456" y="8210"/>
                      <a:pt x="44408" y="8269"/>
                      <a:pt x="44345" y="8269"/>
                    </a:cubicBezTo>
                    <a:cubicBezTo>
                      <a:pt x="44336" y="8269"/>
                      <a:pt x="44328" y="8268"/>
                      <a:pt x="44319" y="8265"/>
                    </a:cubicBezTo>
                    <a:cubicBezTo>
                      <a:pt x="43876" y="8157"/>
                      <a:pt x="43489" y="7888"/>
                      <a:pt x="43234" y="7510"/>
                    </a:cubicBezTo>
                    <a:cubicBezTo>
                      <a:pt x="43108" y="7324"/>
                      <a:pt x="43017" y="7116"/>
                      <a:pt x="42969" y="6896"/>
                    </a:cubicBezTo>
                    <a:cubicBezTo>
                      <a:pt x="42915" y="6657"/>
                      <a:pt x="42930" y="6405"/>
                      <a:pt x="42834" y="6175"/>
                    </a:cubicBezTo>
                    <a:cubicBezTo>
                      <a:pt x="42817" y="6138"/>
                      <a:pt x="42820" y="6094"/>
                      <a:pt x="42841" y="6060"/>
                    </a:cubicBezTo>
                    <a:cubicBezTo>
                      <a:pt x="42829" y="6043"/>
                      <a:pt x="42819" y="6025"/>
                      <a:pt x="42809" y="6007"/>
                    </a:cubicBezTo>
                    <a:cubicBezTo>
                      <a:pt x="42384" y="6320"/>
                      <a:pt x="41980" y="6659"/>
                      <a:pt x="41597" y="7022"/>
                    </a:cubicBezTo>
                    <a:cubicBezTo>
                      <a:pt x="41603" y="7032"/>
                      <a:pt x="41610" y="7043"/>
                      <a:pt x="41613" y="7054"/>
                    </a:cubicBezTo>
                    <a:cubicBezTo>
                      <a:pt x="41990" y="7143"/>
                      <a:pt x="42349" y="7313"/>
                      <a:pt x="42623" y="7592"/>
                    </a:cubicBezTo>
                    <a:cubicBezTo>
                      <a:pt x="42926" y="7903"/>
                      <a:pt x="43095" y="8324"/>
                      <a:pt x="43058" y="8760"/>
                    </a:cubicBezTo>
                    <a:cubicBezTo>
                      <a:pt x="43052" y="8822"/>
                      <a:pt x="42988" y="8874"/>
                      <a:pt x="42926" y="8874"/>
                    </a:cubicBezTo>
                    <a:cubicBezTo>
                      <a:pt x="42919" y="8874"/>
                      <a:pt x="42912" y="8874"/>
                      <a:pt x="42906" y="8872"/>
                    </a:cubicBezTo>
                    <a:cubicBezTo>
                      <a:pt x="42102" y="8721"/>
                      <a:pt x="41485" y="8079"/>
                      <a:pt x="41371" y="7279"/>
                    </a:cubicBezTo>
                    <a:lnTo>
                      <a:pt x="41359" y="7275"/>
                    </a:lnTo>
                    <a:cubicBezTo>
                      <a:pt x="41353" y="7275"/>
                      <a:pt x="41346" y="7273"/>
                      <a:pt x="41340" y="7271"/>
                    </a:cubicBezTo>
                    <a:cubicBezTo>
                      <a:pt x="40840" y="7770"/>
                      <a:pt x="40374" y="8301"/>
                      <a:pt x="39946" y="8862"/>
                    </a:cubicBezTo>
                    <a:cubicBezTo>
                      <a:pt x="39918" y="8898"/>
                      <a:pt x="39883" y="8913"/>
                      <a:pt x="39848" y="8913"/>
                    </a:cubicBezTo>
                    <a:cubicBezTo>
                      <a:pt x="39751" y="8913"/>
                      <a:pt x="39658" y="8797"/>
                      <a:pt x="39735" y="8697"/>
                    </a:cubicBezTo>
                    <a:cubicBezTo>
                      <a:pt x="40188" y="8105"/>
                      <a:pt x="40681" y="7543"/>
                      <a:pt x="41210" y="7018"/>
                    </a:cubicBezTo>
                    <a:cubicBezTo>
                      <a:pt x="41186" y="6991"/>
                      <a:pt x="41175" y="6953"/>
                      <a:pt x="41180" y="6916"/>
                    </a:cubicBezTo>
                    <a:cubicBezTo>
                      <a:pt x="41209" y="6680"/>
                      <a:pt x="41026" y="6454"/>
                      <a:pt x="40957" y="6237"/>
                    </a:cubicBezTo>
                    <a:cubicBezTo>
                      <a:pt x="40886" y="6005"/>
                      <a:pt x="40852" y="5764"/>
                      <a:pt x="40858" y="5522"/>
                    </a:cubicBezTo>
                    <a:cubicBezTo>
                      <a:pt x="40867" y="4977"/>
                      <a:pt x="41043" y="4456"/>
                      <a:pt x="41219" y="3946"/>
                    </a:cubicBezTo>
                    <a:cubicBezTo>
                      <a:pt x="41237" y="3891"/>
                      <a:pt x="41286" y="3866"/>
                      <a:pt x="41337" y="3866"/>
                    </a:cubicBezTo>
                    <a:cubicBezTo>
                      <a:pt x="41379" y="3866"/>
                      <a:pt x="41423" y="3884"/>
                      <a:pt x="41449" y="3918"/>
                    </a:cubicBezTo>
                    <a:cubicBezTo>
                      <a:pt x="41781" y="4342"/>
                      <a:pt x="42017" y="4914"/>
                      <a:pt x="41966" y="5461"/>
                    </a:cubicBezTo>
                    <a:cubicBezTo>
                      <a:pt x="41921" y="5934"/>
                      <a:pt x="41585" y="6306"/>
                      <a:pt x="41481" y="6759"/>
                    </a:cubicBezTo>
                    <a:cubicBezTo>
                      <a:pt x="41876" y="6389"/>
                      <a:pt x="42295" y="6045"/>
                      <a:pt x="42735" y="5731"/>
                    </a:cubicBezTo>
                    <a:cubicBezTo>
                      <a:pt x="42712" y="5704"/>
                      <a:pt x="42703" y="5669"/>
                      <a:pt x="42707" y="5634"/>
                    </a:cubicBezTo>
                    <a:cubicBezTo>
                      <a:pt x="42730" y="5384"/>
                      <a:pt x="42589" y="5157"/>
                      <a:pt x="42494" y="4935"/>
                    </a:cubicBezTo>
                    <a:cubicBezTo>
                      <a:pt x="42400" y="4711"/>
                      <a:pt x="42351" y="4471"/>
                      <a:pt x="42349" y="4227"/>
                    </a:cubicBezTo>
                    <a:cubicBezTo>
                      <a:pt x="42344" y="3684"/>
                      <a:pt x="42542" y="3176"/>
                      <a:pt x="42761" y="2687"/>
                    </a:cubicBezTo>
                    <a:cubicBezTo>
                      <a:pt x="42783" y="2640"/>
                      <a:pt x="42839" y="2604"/>
                      <a:pt x="42893" y="2604"/>
                    </a:cubicBezTo>
                    <a:cubicBezTo>
                      <a:pt x="42920" y="2604"/>
                      <a:pt x="42946" y="2613"/>
                      <a:pt x="42966" y="2634"/>
                    </a:cubicBezTo>
                    <a:cubicBezTo>
                      <a:pt x="43160" y="2825"/>
                      <a:pt x="43222" y="3094"/>
                      <a:pt x="43295" y="3347"/>
                    </a:cubicBezTo>
                    <a:cubicBezTo>
                      <a:pt x="43361" y="3576"/>
                      <a:pt x="43419" y="3810"/>
                      <a:pt x="43436" y="4048"/>
                    </a:cubicBezTo>
                    <a:cubicBezTo>
                      <a:pt x="43474" y="4559"/>
                      <a:pt x="43276" y="5005"/>
                      <a:pt x="43045" y="5447"/>
                    </a:cubicBezTo>
                    <a:cubicBezTo>
                      <a:pt x="43030" y="5478"/>
                      <a:pt x="43004" y="5502"/>
                      <a:pt x="42972" y="5514"/>
                    </a:cubicBezTo>
                    <a:cubicBezTo>
                      <a:pt x="42974" y="5531"/>
                      <a:pt x="42974" y="5548"/>
                      <a:pt x="42975" y="5565"/>
                    </a:cubicBezTo>
                    <a:cubicBezTo>
                      <a:pt x="43242" y="5385"/>
                      <a:pt x="43515" y="5216"/>
                      <a:pt x="43796" y="5060"/>
                    </a:cubicBezTo>
                    <a:cubicBezTo>
                      <a:pt x="43844" y="4759"/>
                      <a:pt x="43764" y="4463"/>
                      <a:pt x="43714" y="4169"/>
                    </a:cubicBezTo>
                    <a:cubicBezTo>
                      <a:pt x="43666" y="3887"/>
                      <a:pt x="43662" y="3606"/>
                      <a:pt x="43727" y="3328"/>
                    </a:cubicBezTo>
                    <a:cubicBezTo>
                      <a:pt x="43857" y="2765"/>
                      <a:pt x="44186" y="2277"/>
                      <a:pt x="44511" y="1811"/>
                    </a:cubicBezTo>
                    <a:cubicBezTo>
                      <a:pt x="44536" y="1776"/>
                      <a:pt x="44573" y="1760"/>
                      <a:pt x="44612" y="1760"/>
                    </a:cubicBezTo>
                    <a:cubicBezTo>
                      <a:pt x="44654" y="1760"/>
                      <a:pt x="44697" y="1779"/>
                      <a:pt x="44724" y="1814"/>
                    </a:cubicBezTo>
                    <a:cubicBezTo>
                      <a:pt x="44871" y="2003"/>
                      <a:pt x="44918" y="2280"/>
                      <a:pt x="44936" y="2515"/>
                    </a:cubicBezTo>
                    <a:cubicBezTo>
                      <a:pt x="44953" y="2755"/>
                      <a:pt x="44932" y="2996"/>
                      <a:pt x="44873" y="3229"/>
                    </a:cubicBezTo>
                    <a:cubicBezTo>
                      <a:pt x="44847" y="3332"/>
                      <a:pt x="44814" y="3433"/>
                      <a:pt x="44776" y="3532"/>
                    </a:cubicBezTo>
                    <a:lnTo>
                      <a:pt x="45343" y="3047"/>
                    </a:lnTo>
                    <a:cubicBezTo>
                      <a:pt x="45607" y="2605"/>
                      <a:pt x="45979" y="2237"/>
                      <a:pt x="46425" y="1978"/>
                    </a:cubicBezTo>
                    <a:cubicBezTo>
                      <a:pt x="46452" y="1962"/>
                      <a:pt x="46481" y="1954"/>
                      <a:pt x="46508" y="1954"/>
                    </a:cubicBezTo>
                    <a:cubicBezTo>
                      <a:pt x="46537" y="1954"/>
                      <a:pt x="46565" y="1963"/>
                      <a:pt x="46588" y="1981"/>
                    </a:cubicBezTo>
                    <a:lnTo>
                      <a:pt x="47333" y="1343"/>
                    </a:lnTo>
                    <a:cubicBezTo>
                      <a:pt x="47485" y="1213"/>
                      <a:pt x="47499" y="1048"/>
                      <a:pt x="47436" y="910"/>
                    </a:cubicBezTo>
                    <a:cubicBezTo>
                      <a:pt x="47611" y="672"/>
                      <a:pt x="47520" y="250"/>
                      <a:pt x="47141" y="250"/>
                    </a:cubicBezTo>
                    <a:cubicBezTo>
                      <a:pt x="47140" y="250"/>
                      <a:pt x="47140" y="250"/>
                      <a:pt x="47139" y="250"/>
                    </a:cubicBezTo>
                    <a:cubicBezTo>
                      <a:pt x="44675" y="263"/>
                      <a:pt x="42212" y="271"/>
                      <a:pt x="39748" y="273"/>
                    </a:cubicBezTo>
                    <a:cubicBezTo>
                      <a:pt x="39690" y="519"/>
                      <a:pt x="39626" y="762"/>
                      <a:pt x="39557" y="1005"/>
                    </a:cubicBezTo>
                    <a:cubicBezTo>
                      <a:pt x="39592" y="1017"/>
                      <a:pt x="39620" y="1044"/>
                      <a:pt x="39632" y="1079"/>
                    </a:cubicBezTo>
                    <a:cubicBezTo>
                      <a:pt x="39723" y="1299"/>
                      <a:pt x="39994" y="1407"/>
                      <a:pt x="40160" y="1563"/>
                    </a:cubicBezTo>
                    <a:cubicBezTo>
                      <a:pt x="40335" y="1730"/>
                      <a:pt x="40483" y="1923"/>
                      <a:pt x="40596" y="2137"/>
                    </a:cubicBezTo>
                    <a:cubicBezTo>
                      <a:pt x="40855" y="2618"/>
                      <a:pt x="40956" y="3158"/>
                      <a:pt x="41053" y="3689"/>
                    </a:cubicBezTo>
                    <a:cubicBezTo>
                      <a:pt x="41067" y="3774"/>
                      <a:pt x="40991" y="3835"/>
                      <a:pt x="40916" y="3835"/>
                    </a:cubicBezTo>
                    <a:cubicBezTo>
                      <a:pt x="40899" y="3835"/>
                      <a:pt x="40882" y="3832"/>
                      <a:pt x="40866" y="3825"/>
                    </a:cubicBezTo>
                    <a:cubicBezTo>
                      <a:pt x="40368" y="3618"/>
                      <a:pt x="39883" y="3234"/>
                      <a:pt x="39660" y="2733"/>
                    </a:cubicBezTo>
                    <a:cubicBezTo>
                      <a:pt x="39468" y="2299"/>
                      <a:pt x="39578" y="1810"/>
                      <a:pt x="39447" y="1363"/>
                    </a:cubicBezTo>
                    <a:cubicBezTo>
                      <a:pt x="39284" y="1879"/>
                      <a:pt x="39086" y="2384"/>
                      <a:pt x="38856" y="2873"/>
                    </a:cubicBezTo>
                    <a:cubicBezTo>
                      <a:pt x="38889" y="2886"/>
                      <a:pt x="38915" y="2911"/>
                      <a:pt x="38929" y="2944"/>
                    </a:cubicBezTo>
                    <a:cubicBezTo>
                      <a:pt x="39031" y="3174"/>
                      <a:pt x="39264" y="3302"/>
                      <a:pt x="39455" y="3450"/>
                    </a:cubicBezTo>
                    <a:cubicBezTo>
                      <a:pt x="39647" y="3598"/>
                      <a:pt x="39808" y="3784"/>
                      <a:pt x="39929" y="3995"/>
                    </a:cubicBezTo>
                    <a:cubicBezTo>
                      <a:pt x="40198" y="4467"/>
                      <a:pt x="40274" y="5008"/>
                      <a:pt x="40322" y="5540"/>
                    </a:cubicBezTo>
                    <a:cubicBezTo>
                      <a:pt x="40328" y="5610"/>
                      <a:pt x="40270" y="5691"/>
                      <a:pt x="40196" y="5691"/>
                    </a:cubicBezTo>
                    <a:cubicBezTo>
                      <a:pt x="40188" y="5691"/>
                      <a:pt x="40178" y="5690"/>
                      <a:pt x="40169" y="5687"/>
                    </a:cubicBezTo>
                    <a:cubicBezTo>
                      <a:pt x="39908" y="5615"/>
                      <a:pt x="39723" y="5410"/>
                      <a:pt x="39535" y="5225"/>
                    </a:cubicBezTo>
                    <a:cubicBezTo>
                      <a:pt x="39364" y="5059"/>
                      <a:pt x="39199" y="4882"/>
                      <a:pt x="39068" y="4683"/>
                    </a:cubicBezTo>
                    <a:cubicBezTo>
                      <a:pt x="38786" y="4255"/>
                      <a:pt x="38740" y="3770"/>
                      <a:pt x="38724" y="3272"/>
                    </a:cubicBezTo>
                    <a:cubicBezTo>
                      <a:pt x="38723" y="3238"/>
                      <a:pt x="38734" y="3205"/>
                      <a:pt x="38756" y="3178"/>
                    </a:cubicBezTo>
                    <a:cubicBezTo>
                      <a:pt x="38747" y="3164"/>
                      <a:pt x="38737" y="3149"/>
                      <a:pt x="38729" y="3134"/>
                    </a:cubicBezTo>
                    <a:cubicBezTo>
                      <a:pt x="38584" y="3423"/>
                      <a:pt x="38428" y="3703"/>
                      <a:pt x="38261" y="3977"/>
                    </a:cubicBezTo>
                    <a:cubicBezTo>
                      <a:pt x="38366" y="4263"/>
                      <a:pt x="38580" y="4481"/>
                      <a:pt x="38768" y="4714"/>
                    </a:cubicBezTo>
                    <a:cubicBezTo>
                      <a:pt x="38947" y="4936"/>
                      <a:pt x="39088" y="5180"/>
                      <a:pt x="39168" y="5454"/>
                    </a:cubicBezTo>
                    <a:cubicBezTo>
                      <a:pt x="39328" y="6009"/>
                      <a:pt x="39280" y="6594"/>
                      <a:pt x="39225" y="7161"/>
                    </a:cubicBezTo>
                    <a:cubicBezTo>
                      <a:pt x="39218" y="7230"/>
                      <a:pt x="39154" y="7273"/>
                      <a:pt x="39091" y="7273"/>
                    </a:cubicBezTo>
                    <a:cubicBezTo>
                      <a:pt x="39073" y="7273"/>
                      <a:pt x="39055" y="7270"/>
                      <a:pt x="39039" y="7263"/>
                    </a:cubicBezTo>
                    <a:cubicBezTo>
                      <a:pt x="38818" y="7169"/>
                      <a:pt x="38640" y="6951"/>
                      <a:pt x="38511" y="6756"/>
                    </a:cubicBezTo>
                    <a:cubicBezTo>
                      <a:pt x="38379" y="6555"/>
                      <a:pt x="38279" y="6333"/>
                      <a:pt x="38216" y="6101"/>
                    </a:cubicBezTo>
                    <a:cubicBezTo>
                      <a:pt x="38077" y="5586"/>
                      <a:pt x="38108" y="5047"/>
                      <a:pt x="38232" y="4532"/>
                    </a:cubicBezTo>
                    <a:cubicBezTo>
                      <a:pt x="38235" y="4520"/>
                      <a:pt x="38241" y="4508"/>
                      <a:pt x="38246" y="4496"/>
                    </a:cubicBezTo>
                    <a:cubicBezTo>
                      <a:pt x="38189" y="4417"/>
                      <a:pt x="38136" y="4334"/>
                      <a:pt x="38090" y="4248"/>
                    </a:cubicBezTo>
                    <a:cubicBezTo>
                      <a:pt x="38006" y="4376"/>
                      <a:pt x="37919" y="4503"/>
                      <a:pt x="37828" y="4628"/>
                    </a:cubicBezTo>
                    <a:cubicBezTo>
                      <a:pt x="37825" y="4638"/>
                      <a:pt x="37821" y="4648"/>
                      <a:pt x="37814" y="4657"/>
                    </a:cubicBezTo>
                    <a:cubicBezTo>
                      <a:pt x="37793" y="4693"/>
                      <a:pt x="37768" y="4727"/>
                      <a:pt x="37740" y="4758"/>
                    </a:cubicBezTo>
                    <a:cubicBezTo>
                      <a:pt x="37763" y="4793"/>
                      <a:pt x="37766" y="4839"/>
                      <a:pt x="37749" y="4877"/>
                    </a:cubicBezTo>
                    <a:cubicBezTo>
                      <a:pt x="37743" y="4894"/>
                      <a:pt x="37737" y="4912"/>
                      <a:pt x="37731" y="4929"/>
                    </a:cubicBezTo>
                    <a:cubicBezTo>
                      <a:pt x="37742" y="4949"/>
                      <a:pt x="37746" y="4973"/>
                      <a:pt x="37745" y="4995"/>
                    </a:cubicBezTo>
                    <a:cubicBezTo>
                      <a:pt x="37741" y="5077"/>
                      <a:pt x="37729" y="5158"/>
                      <a:pt x="37712" y="5237"/>
                    </a:cubicBezTo>
                    <a:cubicBezTo>
                      <a:pt x="37728" y="5378"/>
                      <a:pt x="37771" y="5518"/>
                      <a:pt x="37804" y="5652"/>
                    </a:cubicBezTo>
                    <a:cubicBezTo>
                      <a:pt x="38004" y="6431"/>
                      <a:pt x="37886" y="7258"/>
                      <a:pt x="37475" y="7951"/>
                    </a:cubicBezTo>
                    <a:cubicBezTo>
                      <a:pt x="37446" y="7999"/>
                      <a:pt x="37400" y="8029"/>
                      <a:pt x="37351" y="8029"/>
                    </a:cubicBezTo>
                    <a:cubicBezTo>
                      <a:pt x="37324" y="8029"/>
                      <a:pt x="37295" y="8020"/>
                      <a:pt x="37269" y="7999"/>
                    </a:cubicBezTo>
                    <a:cubicBezTo>
                      <a:pt x="37063" y="7841"/>
                      <a:pt x="37022" y="7574"/>
                      <a:pt x="36999" y="7332"/>
                    </a:cubicBezTo>
                    <a:cubicBezTo>
                      <a:pt x="36973" y="7068"/>
                      <a:pt x="36981" y="6803"/>
                      <a:pt x="37020" y="6542"/>
                    </a:cubicBezTo>
                    <a:cubicBezTo>
                      <a:pt x="37062" y="6271"/>
                      <a:pt x="37142" y="6010"/>
                      <a:pt x="37246" y="5756"/>
                    </a:cubicBezTo>
                    <a:cubicBezTo>
                      <a:pt x="37320" y="5573"/>
                      <a:pt x="37399" y="5394"/>
                      <a:pt x="37444" y="5204"/>
                    </a:cubicBezTo>
                    <a:cubicBezTo>
                      <a:pt x="37442" y="5180"/>
                      <a:pt x="37441" y="5155"/>
                      <a:pt x="37441" y="5131"/>
                    </a:cubicBezTo>
                    <a:cubicBezTo>
                      <a:pt x="37237" y="5380"/>
                      <a:pt x="37020" y="5617"/>
                      <a:pt x="36792" y="5842"/>
                    </a:cubicBezTo>
                    <a:cubicBezTo>
                      <a:pt x="36808" y="5869"/>
                      <a:pt x="36813" y="5901"/>
                      <a:pt x="36806" y="5931"/>
                    </a:cubicBezTo>
                    <a:cubicBezTo>
                      <a:pt x="36697" y="6538"/>
                      <a:pt x="36345" y="7135"/>
                      <a:pt x="35796" y="7442"/>
                    </a:cubicBezTo>
                    <a:cubicBezTo>
                      <a:pt x="35526" y="7594"/>
                      <a:pt x="35234" y="7644"/>
                      <a:pt x="34928" y="7653"/>
                    </a:cubicBezTo>
                    <a:cubicBezTo>
                      <a:pt x="34837" y="7656"/>
                      <a:pt x="34746" y="7658"/>
                      <a:pt x="34655" y="7658"/>
                    </a:cubicBezTo>
                    <a:cubicBezTo>
                      <a:pt x="34429" y="7658"/>
                      <a:pt x="34202" y="7643"/>
                      <a:pt x="33984" y="7577"/>
                    </a:cubicBezTo>
                    <a:cubicBezTo>
                      <a:pt x="33892" y="7551"/>
                      <a:pt x="33893" y="7434"/>
                      <a:pt x="33935" y="7371"/>
                    </a:cubicBezTo>
                    <a:cubicBezTo>
                      <a:pt x="34375" y="6715"/>
                      <a:pt x="35027" y="6229"/>
                      <a:pt x="35782" y="5995"/>
                    </a:cubicBezTo>
                    <a:cubicBezTo>
                      <a:pt x="36006" y="5927"/>
                      <a:pt x="36242" y="5895"/>
                      <a:pt x="36458" y="5801"/>
                    </a:cubicBezTo>
                    <a:cubicBezTo>
                      <a:pt x="36683" y="5590"/>
                      <a:pt x="36897" y="5368"/>
                      <a:pt x="37099" y="5135"/>
                    </a:cubicBezTo>
                    <a:lnTo>
                      <a:pt x="37099" y="5135"/>
                    </a:lnTo>
                    <a:cubicBezTo>
                      <a:pt x="36860" y="5245"/>
                      <a:pt x="36619" y="5357"/>
                      <a:pt x="36358" y="5398"/>
                    </a:cubicBezTo>
                    <a:cubicBezTo>
                      <a:pt x="36276" y="5410"/>
                      <a:pt x="36195" y="5416"/>
                      <a:pt x="36114" y="5416"/>
                    </a:cubicBezTo>
                    <a:cubicBezTo>
                      <a:pt x="35655" y="5416"/>
                      <a:pt x="35205" y="5236"/>
                      <a:pt x="34788" y="5063"/>
                    </a:cubicBezTo>
                    <a:cubicBezTo>
                      <a:pt x="34727" y="5037"/>
                      <a:pt x="34683" y="4947"/>
                      <a:pt x="34719" y="4887"/>
                    </a:cubicBezTo>
                    <a:cubicBezTo>
                      <a:pt x="34936" y="4524"/>
                      <a:pt x="35329" y="4329"/>
                      <a:pt x="35744" y="4305"/>
                    </a:cubicBezTo>
                    <a:cubicBezTo>
                      <a:pt x="35776" y="4303"/>
                      <a:pt x="35807" y="4302"/>
                      <a:pt x="35839" y="4302"/>
                    </a:cubicBezTo>
                    <a:cubicBezTo>
                      <a:pt x="36314" y="4302"/>
                      <a:pt x="36762" y="4507"/>
                      <a:pt x="37185" y="4706"/>
                    </a:cubicBezTo>
                    <a:cubicBezTo>
                      <a:pt x="37215" y="4719"/>
                      <a:pt x="37238" y="4743"/>
                      <a:pt x="37251" y="4773"/>
                    </a:cubicBezTo>
                    <a:cubicBezTo>
                      <a:pt x="37266" y="4765"/>
                      <a:pt x="37281" y="4759"/>
                      <a:pt x="37296" y="4753"/>
                    </a:cubicBezTo>
                    <a:cubicBezTo>
                      <a:pt x="37372" y="4715"/>
                      <a:pt x="37456" y="4675"/>
                      <a:pt x="37519" y="4613"/>
                    </a:cubicBezTo>
                    <a:cubicBezTo>
                      <a:pt x="37684" y="4393"/>
                      <a:pt x="37839" y="4167"/>
                      <a:pt x="37984" y="3933"/>
                    </a:cubicBezTo>
                    <a:cubicBezTo>
                      <a:pt x="37971" y="3930"/>
                      <a:pt x="37957" y="3928"/>
                      <a:pt x="37942" y="3928"/>
                    </a:cubicBezTo>
                    <a:cubicBezTo>
                      <a:pt x="37863" y="3928"/>
                      <a:pt x="37773" y="3966"/>
                      <a:pt x="37710" y="3984"/>
                    </a:cubicBezTo>
                    <a:cubicBezTo>
                      <a:pt x="37605" y="4015"/>
                      <a:pt x="37496" y="4034"/>
                      <a:pt x="37387" y="4038"/>
                    </a:cubicBezTo>
                    <a:cubicBezTo>
                      <a:pt x="37374" y="4038"/>
                      <a:pt x="37361" y="4039"/>
                      <a:pt x="37348" y="4039"/>
                    </a:cubicBezTo>
                    <a:cubicBezTo>
                      <a:pt x="37124" y="4039"/>
                      <a:pt x="36898" y="3995"/>
                      <a:pt x="36683" y="3935"/>
                    </a:cubicBezTo>
                    <a:cubicBezTo>
                      <a:pt x="36221" y="3806"/>
                      <a:pt x="35792" y="3545"/>
                      <a:pt x="35603" y="3084"/>
                    </a:cubicBezTo>
                    <a:cubicBezTo>
                      <a:pt x="35574" y="3014"/>
                      <a:pt x="35617" y="2943"/>
                      <a:pt x="35681" y="2912"/>
                    </a:cubicBezTo>
                    <a:cubicBezTo>
                      <a:pt x="35865" y="2825"/>
                      <a:pt x="36050" y="2787"/>
                      <a:pt x="36231" y="2787"/>
                    </a:cubicBezTo>
                    <a:cubicBezTo>
                      <a:pt x="36843" y="2787"/>
                      <a:pt x="37424" y="3213"/>
                      <a:pt x="37887" y="3594"/>
                    </a:cubicBezTo>
                    <a:cubicBezTo>
                      <a:pt x="37911" y="3613"/>
                      <a:pt x="37927" y="3639"/>
                      <a:pt x="37933" y="3669"/>
                    </a:cubicBezTo>
                    <a:cubicBezTo>
                      <a:pt x="37936" y="3669"/>
                      <a:pt x="37939" y="3669"/>
                      <a:pt x="37941" y="3669"/>
                    </a:cubicBezTo>
                    <a:cubicBezTo>
                      <a:pt x="38003" y="3669"/>
                      <a:pt x="38065" y="3681"/>
                      <a:pt x="38122" y="3704"/>
                    </a:cubicBezTo>
                    <a:cubicBezTo>
                      <a:pt x="38274" y="3447"/>
                      <a:pt x="38414" y="3182"/>
                      <a:pt x="38545" y="2911"/>
                    </a:cubicBezTo>
                    <a:cubicBezTo>
                      <a:pt x="38491" y="2858"/>
                      <a:pt x="38417" y="2842"/>
                      <a:pt x="38342" y="2842"/>
                    </a:cubicBezTo>
                    <a:cubicBezTo>
                      <a:pt x="38273" y="2842"/>
                      <a:pt x="38202" y="2855"/>
                      <a:pt x="38142" y="2864"/>
                    </a:cubicBezTo>
                    <a:cubicBezTo>
                      <a:pt x="38033" y="2883"/>
                      <a:pt x="37923" y="2892"/>
                      <a:pt x="37812" y="2892"/>
                    </a:cubicBezTo>
                    <a:cubicBezTo>
                      <a:pt x="37801" y="2892"/>
                      <a:pt x="37790" y="2892"/>
                      <a:pt x="37779" y="2892"/>
                    </a:cubicBezTo>
                    <a:cubicBezTo>
                      <a:pt x="37012" y="2876"/>
                      <a:pt x="36349" y="2351"/>
                      <a:pt x="36159" y="1608"/>
                    </a:cubicBezTo>
                    <a:cubicBezTo>
                      <a:pt x="36143" y="1544"/>
                      <a:pt x="36162" y="1456"/>
                      <a:pt x="36237" y="1435"/>
                    </a:cubicBezTo>
                    <a:cubicBezTo>
                      <a:pt x="36398" y="1390"/>
                      <a:pt x="36564" y="1368"/>
                      <a:pt x="36729" y="1368"/>
                    </a:cubicBezTo>
                    <a:cubicBezTo>
                      <a:pt x="37012" y="1368"/>
                      <a:pt x="37294" y="1434"/>
                      <a:pt x="37552" y="1563"/>
                    </a:cubicBezTo>
                    <a:cubicBezTo>
                      <a:pt x="37754" y="1663"/>
                      <a:pt x="37934" y="1801"/>
                      <a:pt x="38084" y="1968"/>
                    </a:cubicBezTo>
                    <a:cubicBezTo>
                      <a:pt x="38249" y="2151"/>
                      <a:pt x="38359" y="2378"/>
                      <a:pt x="38555" y="2532"/>
                    </a:cubicBezTo>
                    <a:cubicBezTo>
                      <a:pt x="38588" y="2556"/>
                      <a:pt x="38606" y="2595"/>
                      <a:pt x="38604" y="2636"/>
                    </a:cubicBezTo>
                    <a:cubicBezTo>
                      <a:pt x="38623" y="2645"/>
                      <a:pt x="38641" y="2655"/>
                      <a:pt x="38660" y="2667"/>
                    </a:cubicBezTo>
                    <a:cubicBezTo>
                      <a:pt x="38876" y="2186"/>
                      <a:pt x="39064" y="1692"/>
                      <a:pt x="39220" y="1188"/>
                    </a:cubicBezTo>
                    <a:cubicBezTo>
                      <a:pt x="39209" y="1183"/>
                      <a:pt x="39199" y="1177"/>
                      <a:pt x="39190" y="1169"/>
                    </a:cubicBezTo>
                    <a:cubicBezTo>
                      <a:pt x="38982" y="1228"/>
                      <a:pt x="38766" y="1263"/>
                      <a:pt x="38551" y="1263"/>
                    </a:cubicBezTo>
                    <a:cubicBezTo>
                      <a:pt x="38381" y="1263"/>
                      <a:pt x="38211" y="1241"/>
                      <a:pt x="38046" y="1193"/>
                    </a:cubicBezTo>
                    <a:cubicBezTo>
                      <a:pt x="37629" y="1071"/>
                      <a:pt x="37276" y="786"/>
                      <a:pt x="37096" y="388"/>
                    </a:cubicBezTo>
                    <a:cubicBezTo>
                      <a:pt x="37081" y="350"/>
                      <a:pt x="37084" y="306"/>
                      <a:pt x="37106" y="272"/>
                    </a:cubicBezTo>
                    <a:cubicBezTo>
                      <a:pt x="35193" y="271"/>
                      <a:pt x="33279" y="268"/>
                      <a:pt x="31366" y="262"/>
                    </a:cubicBezTo>
                    <a:lnTo>
                      <a:pt x="31366" y="262"/>
                    </a:lnTo>
                    <a:cubicBezTo>
                      <a:pt x="31391" y="389"/>
                      <a:pt x="31396" y="520"/>
                      <a:pt x="31381" y="649"/>
                    </a:cubicBezTo>
                    <a:cubicBezTo>
                      <a:pt x="31372" y="722"/>
                      <a:pt x="31306" y="762"/>
                      <a:pt x="31239" y="762"/>
                    </a:cubicBezTo>
                    <a:cubicBezTo>
                      <a:pt x="31236" y="762"/>
                      <a:pt x="31232" y="762"/>
                      <a:pt x="31229" y="761"/>
                    </a:cubicBezTo>
                    <a:cubicBezTo>
                      <a:pt x="30823" y="734"/>
                      <a:pt x="30516" y="534"/>
                      <a:pt x="30274" y="256"/>
                    </a:cubicBezTo>
                    <a:lnTo>
                      <a:pt x="29929" y="255"/>
                    </a:lnTo>
                    <a:lnTo>
                      <a:pt x="29929" y="255"/>
                    </a:lnTo>
                    <a:cubicBezTo>
                      <a:pt x="29933" y="261"/>
                      <a:pt x="29937" y="266"/>
                      <a:pt x="29942" y="272"/>
                    </a:cubicBezTo>
                    <a:cubicBezTo>
                      <a:pt x="30213" y="683"/>
                      <a:pt x="30298" y="1190"/>
                      <a:pt x="30173" y="1666"/>
                    </a:cubicBezTo>
                    <a:cubicBezTo>
                      <a:pt x="30158" y="1723"/>
                      <a:pt x="30110" y="1782"/>
                      <a:pt x="30046" y="1782"/>
                    </a:cubicBezTo>
                    <a:cubicBezTo>
                      <a:pt x="30038" y="1782"/>
                      <a:pt x="30030" y="1781"/>
                      <a:pt x="30021" y="1779"/>
                    </a:cubicBezTo>
                    <a:cubicBezTo>
                      <a:pt x="29579" y="1669"/>
                      <a:pt x="29193" y="1400"/>
                      <a:pt x="28937" y="1024"/>
                    </a:cubicBezTo>
                    <a:cubicBezTo>
                      <a:pt x="28810" y="837"/>
                      <a:pt x="28720" y="629"/>
                      <a:pt x="28671" y="410"/>
                    </a:cubicBezTo>
                    <a:cubicBezTo>
                      <a:pt x="28659" y="356"/>
                      <a:pt x="28651" y="304"/>
                      <a:pt x="28645" y="251"/>
                    </a:cubicBezTo>
                    <a:cubicBezTo>
                      <a:pt x="28301" y="249"/>
                      <a:pt x="27959" y="248"/>
                      <a:pt x="27615" y="246"/>
                    </a:cubicBezTo>
                    <a:cubicBezTo>
                      <a:pt x="27509" y="340"/>
                      <a:pt x="27404" y="437"/>
                      <a:pt x="27300" y="535"/>
                    </a:cubicBezTo>
                    <a:cubicBezTo>
                      <a:pt x="27307" y="545"/>
                      <a:pt x="27312" y="555"/>
                      <a:pt x="27317" y="567"/>
                    </a:cubicBezTo>
                    <a:cubicBezTo>
                      <a:pt x="27693" y="655"/>
                      <a:pt x="28052" y="825"/>
                      <a:pt x="28326" y="1105"/>
                    </a:cubicBezTo>
                    <a:cubicBezTo>
                      <a:pt x="28630" y="1415"/>
                      <a:pt x="28799" y="1835"/>
                      <a:pt x="28760" y="2271"/>
                    </a:cubicBezTo>
                    <a:cubicBezTo>
                      <a:pt x="28756" y="2334"/>
                      <a:pt x="28692" y="2386"/>
                      <a:pt x="28630" y="2386"/>
                    </a:cubicBezTo>
                    <a:cubicBezTo>
                      <a:pt x="28623" y="2386"/>
                      <a:pt x="28616" y="2385"/>
                      <a:pt x="28609" y="2384"/>
                    </a:cubicBezTo>
                    <a:cubicBezTo>
                      <a:pt x="27805" y="2234"/>
                      <a:pt x="27188" y="1592"/>
                      <a:pt x="27074" y="790"/>
                    </a:cubicBezTo>
                    <a:cubicBezTo>
                      <a:pt x="27070" y="790"/>
                      <a:pt x="27066" y="789"/>
                      <a:pt x="27063" y="788"/>
                    </a:cubicBezTo>
                    <a:cubicBezTo>
                      <a:pt x="27055" y="787"/>
                      <a:pt x="27049" y="786"/>
                      <a:pt x="27042" y="784"/>
                    </a:cubicBezTo>
                    <a:cubicBezTo>
                      <a:pt x="26543" y="1282"/>
                      <a:pt x="26077" y="1814"/>
                      <a:pt x="25648" y="2374"/>
                    </a:cubicBezTo>
                    <a:cubicBezTo>
                      <a:pt x="25620" y="2411"/>
                      <a:pt x="25584" y="2426"/>
                      <a:pt x="25550" y="2426"/>
                    </a:cubicBezTo>
                    <a:cubicBezTo>
                      <a:pt x="25453" y="2426"/>
                      <a:pt x="25360" y="2309"/>
                      <a:pt x="25437" y="2209"/>
                    </a:cubicBezTo>
                    <a:cubicBezTo>
                      <a:pt x="25890" y="1617"/>
                      <a:pt x="26382" y="1056"/>
                      <a:pt x="26912" y="531"/>
                    </a:cubicBezTo>
                    <a:cubicBezTo>
                      <a:pt x="26887" y="503"/>
                      <a:pt x="26877" y="466"/>
                      <a:pt x="26882" y="429"/>
                    </a:cubicBezTo>
                    <a:cubicBezTo>
                      <a:pt x="26889" y="366"/>
                      <a:pt x="26883" y="302"/>
                      <a:pt x="26866" y="242"/>
                    </a:cubicBezTo>
                    <a:cubicBezTo>
                      <a:pt x="24885" y="230"/>
                      <a:pt x="22904" y="215"/>
                      <a:pt x="20923" y="196"/>
                    </a:cubicBezTo>
                    <a:lnTo>
                      <a:pt x="20923" y="196"/>
                    </a:lnTo>
                    <a:cubicBezTo>
                      <a:pt x="20931" y="220"/>
                      <a:pt x="20941" y="245"/>
                      <a:pt x="20949" y="269"/>
                    </a:cubicBezTo>
                    <a:cubicBezTo>
                      <a:pt x="20975" y="342"/>
                      <a:pt x="20928" y="450"/>
                      <a:pt x="20839" y="450"/>
                    </a:cubicBezTo>
                    <a:cubicBezTo>
                      <a:pt x="20839" y="450"/>
                      <a:pt x="20838" y="450"/>
                      <a:pt x="20838" y="450"/>
                    </a:cubicBezTo>
                    <a:cubicBezTo>
                      <a:pt x="20585" y="445"/>
                      <a:pt x="20369" y="314"/>
                      <a:pt x="20156" y="188"/>
                    </a:cubicBezTo>
                    <a:lnTo>
                      <a:pt x="19598" y="183"/>
                    </a:lnTo>
                    <a:lnTo>
                      <a:pt x="19598" y="183"/>
                    </a:lnTo>
                    <a:cubicBezTo>
                      <a:pt x="19678" y="272"/>
                      <a:pt x="19749" y="370"/>
                      <a:pt x="19811" y="473"/>
                    </a:cubicBezTo>
                    <a:cubicBezTo>
                      <a:pt x="20104" y="971"/>
                      <a:pt x="20203" y="1550"/>
                      <a:pt x="20290" y="2112"/>
                    </a:cubicBezTo>
                    <a:cubicBezTo>
                      <a:pt x="20303" y="2193"/>
                      <a:pt x="20229" y="2259"/>
                      <a:pt x="20153" y="2259"/>
                    </a:cubicBezTo>
                    <a:cubicBezTo>
                      <a:pt x="20147" y="2259"/>
                      <a:pt x="20141" y="2258"/>
                      <a:pt x="20135" y="2257"/>
                    </a:cubicBezTo>
                    <a:cubicBezTo>
                      <a:pt x="19898" y="2221"/>
                      <a:pt x="19671" y="2054"/>
                      <a:pt x="19497" y="1897"/>
                    </a:cubicBezTo>
                    <a:cubicBezTo>
                      <a:pt x="19319" y="1735"/>
                      <a:pt x="19168" y="1546"/>
                      <a:pt x="19050" y="1337"/>
                    </a:cubicBezTo>
                    <a:cubicBezTo>
                      <a:pt x="18846" y="977"/>
                      <a:pt x="18737" y="580"/>
                      <a:pt x="18696" y="173"/>
                    </a:cubicBezTo>
                    <a:lnTo>
                      <a:pt x="18268" y="169"/>
                    </a:lnTo>
                    <a:lnTo>
                      <a:pt x="18268" y="169"/>
                    </a:lnTo>
                    <a:cubicBezTo>
                      <a:pt x="18289" y="197"/>
                      <a:pt x="18299" y="233"/>
                      <a:pt x="18293" y="267"/>
                    </a:cubicBezTo>
                    <a:cubicBezTo>
                      <a:pt x="18290" y="286"/>
                      <a:pt x="18289" y="304"/>
                      <a:pt x="18288" y="321"/>
                    </a:cubicBezTo>
                    <a:cubicBezTo>
                      <a:pt x="18303" y="339"/>
                      <a:pt x="18313" y="361"/>
                      <a:pt x="18317" y="383"/>
                    </a:cubicBezTo>
                    <a:cubicBezTo>
                      <a:pt x="18333" y="464"/>
                      <a:pt x="18343" y="545"/>
                      <a:pt x="18346" y="626"/>
                    </a:cubicBezTo>
                    <a:cubicBezTo>
                      <a:pt x="18396" y="758"/>
                      <a:pt x="18471" y="884"/>
                      <a:pt x="18537" y="1005"/>
                    </a:cubicBezTo>
                    <a:cubicBezTo>
                      <a:pt x="18924" y="1711"/>
                      <a:pt x="19016" y="2540"/>
                      <a:pt x="18790" y="3313"/>
                    </a:cubicBezTo>
                    <a:cubicBezTo>
                      <a:pt x="18771" y="3378"/>
                      <a:pt x="18721" y="3424"/>
                      <a:pt x="18659" y="3424"/>
                    </a:cubicBezTo>
                    <a:cubicBezTo>
                      <a:pt x="18641" y="3424"/>
                      <a:pt x="18622" y="3420"/>
                      <a:pt x="18602" y="3412"/>
                    </a:cubicBezTo>
                    <a:cubicBezTo>
                      <a:pt x="18364" y="3310"/>
                      <a:pt x="18257" y="3061"/>
                      <a:pt x="18175" y="2832"/>
                    </a:cubicBezTo>
                    <a:cubicBezTo>
                      <a:pt x="18084" y="2584"/>
                      <a:pt x="18026" y="2324"/>
                      <a:pt x="17999" y="2062"/>
                    </a:cubicBezTo>
                    <a:cubicBezTo>
                      <a:pt x="17973" y="1788"/>
                      <a:pt x="17986" y="1516"/>
                      <a:pt x="18023" y="1245"/>
                    </a:cubicBezTo>
                    <a:cubicBezTo>
                      <a:pt x="18049" y="1050"/>
                      <a:pt x="18081" y="856"/>
                      <a:pt x="18078" y="660"/>
                    </a:cubicBezTo>
                    <a:cubicBezTo>
                      <a:pt x="18069" y="637"/>
                      <a:pt x="18063" y="614"/>
                      <a:pt x="18057" y="590"/>
                    </a:cubicBezTo>
                    <a:cubicBezTo>
                      <a:pt x="17920" y="882"/>
                      <a:pt x="17770" y="1165"/>
                      <a:pt x="17605" y="1441"/>
                    </a:cubicBezTo>
                    <a:cubicBezTo>
                      <a:pt x="17626" y="1462"/>
                      <a:pt x="17640" y="1492"/>
                      <a:pt x="17641" y="1523"/>
                    </a:cubicBezTo>
                    <a:cubicBezTo>
                      <a:pt x="17686" y="2137"/>
                      <a:pt x="17493" y="2804"/>
                      <a:pt x="17039" y="3238"/>
                    </a:cubicBezTo>
                    <a:cubicBezTo>
                      <a:pt x="16815" y="3451"/>
                      <a:pt x="16545" y="3572"/>
                      <a:pt x="16250" y="3657"/>
                    </a:cubicBezTo>
                    <a:cubicBezTo>
                      <a:pt x="15964" y="3739"/>
                      <a:pt x="15677" y="3820"/>
                      <a:pt x="15380" y="3820"/>
                    </a:cubicBezTo>
                    <a:cubicBezTo>
                      <a:pt x="15359" y="3820"/>
                      <a:pt x="15338" y="3820"/>
                      <a:pt x="15317" y="3819"/>
                    </a:cubicBezTo>
                    <a:cubicBezTo>
                      <a:pt x="15221" y="3816"/>
                      <a:pt x="15193" y="3702"/>
                      <a:pt x="15218" y="3631"/>
                    </a:cubicBezTo>
                    <a:cubicBezTo>
                      <a:pt x="15481" y="2886"/>
                      <a:pt x="15991" y="2254"/>
                      <a:pt x="16663" y="1839"/>
                    </a:cubicBezTo>
                    <a:cubicBezTo>
                      <a:pt x="16864" y="1717"/>
                      <a:pt x="17085" y="1628"/>
                      <a:pt x="17270" y="1483"/>
                    </a:cubicBezTo>
                    <a:cubicBezTo>
                      <a:pt x="17436" y="1223"/>
                      <a:pt x="17588" y="955"/>
                      <a:pt x="17726" y="678"/>
                    </a:cubicBezTo>
                    <a:lnTo>
                      <a:pt x="17726" y="678"/>
                    </a:lnTo>
                    <a:cubicBezTo>
                      <a:pt x="17521" y="844"/>
                      <a:pt x="17317" y="1013"/>
                      <a:pt x="17072" y="1117"/>
                    </a:cubicBezTo>
                    <a:cubicBezTo>
                      <a:pt x="16823" y="1223"/>
                      <a:pt x="16557" y="1258"/>
                      <a:pt x="16289" y="1258"/>
                    </a:cubicBezTo>
                    <a:cubicBezTo>
                      <a:pt x="16014" y="1258"/>
                      <a:pt x="15736" y="1221"/>
                      <a:pt x="15469" y="1182"/>
                    </a:cubicBezTo>
                    <a:cubicBezTo>
                      <a:pt x="15403" y="1173"/>
                      <a:pt x="15339" y="1096"/>
                      <a:pt x="15359" y="1028"/>
                    </a:cubicBezTo>
                    <a:cubicBezTo>
                      <a:pt x="15478" y="623"/>
                      <a:pt x="15810" y="337"/>
                      <a:pt x="16208" y="211"/>
                    </a:cubicBezTo>
                    <a:cubicBezTo>
                      <a:pt x="16296" y="183"/>
                      <a:pt x="16387" y="162"/>
                      <a:pt x="16480" y="149"/>
                    </a:cubicBezTo>
                    <a:cubicBezTo>
                      <a:pt x="15743" y="141"/>
                      <a:pt x="15006" y="131"/>
                      <a:pt x="14270" y="121"/>
                    </a:cubicBezTo>
                    <a:lnTo>
                      <a:pt x="14270" y="121"/>
                    </a:lnTo>
                    <a:cubicBezTo>
                      <a:pt x="14321" y="364"/>
                      <a:pt x="14349" y="613"/>
                      <a:pt x="14371" y="859"/>
                    </a:cubicBezTo>
                    <a:cubicBezTo>
                      <a:pt x="14377" y="928"/>
                      <a:pt x="14320" y="1010"/>
                      <a:pt x="14246" y="1010"/>
                    </a:cubicBezTo>
                    <a:cubicBezTo>
                      <a:pt x="14237" y="1010"/>
                      <a:pt x="14227" y="1009"/>
                      <a:pt x="14217" y="1006"/>
                    </a:cubicBezTo>
                    <a:cubicBezTo>
                      <a:pt x="13956" y="934"/>
                      <a:pt x="13771" y="730"/>
                      <a:pt x="13583" y="545"/>
                    </a:cubicBezTo>
                    <a:cubicBezTo>
                      <a:pt x="13444" y="407"/>
                      <a:pt x="13307" y="264"/>
                      <a:pt x="13189" y="108"/>
                    </a:cubicBezTo>
                    <a:lnTo>
                      <a:pt x="12870" y="102"/>
                    </a:lnTo>
                    <a:lnTo>
                      <a:pt x="12870" y="102"/>
                    </a:lnTo>
                    <a:cubicBezTo>
                      <a:pt x="13024" y="305"/>
                      <a:pt x="13145" y="526"/>
                      <a:pt x="13216" y="774"/>
                    </a:cubicBezTo>
                    <a:cubicBezTo>
                      <a:pt x="13377" y="1328"/>
                      <a:pt x="13329" y="1914"/>
                      <a:pt x="13273" y="2479"/>
                    </a:cubicBezTo>
                    <a:cubicBezTo>
                      <a:pt x="13267" y="2549"/>
                      <a:pt x="13203" y="2592"/>
                      <a:pt x="13139" y="2592"/>
                    </a:cubicBezTo>
                    <a:cubicBezTo>
                      <a:pt x="13122" y="2592"/>
                      <a:pt x="13104" y="2589"/>
                      <a:pt x="13087" y="2582"/>
                    </a:cubicBezTo>
                    <a:cubicBezTo>
                      <a:pt x="12866" y="2488"/>
                      <a:pt x="12689" y="2270"/>
                      <a:pt x="12559" y="2074"/>
                    </a:cubicBezTo>
                    <a:cubicBezTo>
                      <a:pt x="12427" y="1873"/>
                      <a:pt x="12327" y="1652"/>
                      <a:pt x="12264" y="1421"/>
                    </a:cubicBezTo>
                    <a:cubicBezTo>
                      <a:pt x="12148" y="985"/>
                      <a:pt x="12151" y="533"/>
                      <a:pt x="12229" y="94"/>
                    </a:cubicBezTo>
                    <a:lnTo>
                      <a:pt x="11793" y="87"/>
                    </a:lnTo>
                    <a:lnTo>
                      <a:pt x="11793" y="87"/>
                    </a:lnTo>
                    <a:cubicBezTo>
                      <a:pt x="11812" y="121"/>
                      <a:pt x="11814" y="162"/>
                      <a:pt x="11798" y="197"/>
                    </a:cubicBezTo>
                    <a:cubicBezTo>
                      <a:pt x="11791" y="214"/>
                      <a:pt x="11785" y="231"/>
                      <a:pt x="11780" y="248"/>
                    </a:cubicBezTo>
                    <a:cubicBezTo>
                      <a:pt x="11789" y="269"/>
                      <a:pt x="11795" y="291"/>
                      <a:pt x="11793" y="315"/>
                    </a:cubicBezTo>
                    <a:cubicBezTo>
                      <a:pt x="11789" y="396"/>
                      <a:pt x="11778" y="478"/>
                      <a:pt x="11761" y="556"/>
                    </a:cubicBezTo>
                    <a:cubicBezTo>
                      <a:pt x="11776" y="698"/>
                      <a:pt x="11819" y="838"/>
                      <a:pt x="11852" y="972"/>
                    </a:cubicBezTo>
                    <a:cubicBezTo>
                      <a:pt x="12052" y="1751"/>
                      <a:pt x="11934" y="2578"/>
                      <a:pt x="11523" y="3270"/>
                    </a:cubicBezTo>
                    <a:cubicBezTo>
                      <a:pt x="11495" y="3319"/>
                      <a:pt x="11448" y="3349"/>
                      <a:pt x="11399" y="3349"/>
                    </a:cubicBezTo>
                    <a:cubicBezTo>
                      <a:pt x="11371" y="3349"/>
                      <a:pt x="11343" y="3340"/>
                      <a:pt x="11316" y="3319"/>
                    </a:cubicBezTo>
                    <a:cubicBezTo>
                      <a:pt x="11111" y="3161"/>
                      <a:pt x="11071" y="2894"/>
                      <a:pt x="11047" y="2652"/>
                    </a:cubicBezTo>
                    <a:cubicBezTo>
                      <a:pt x="11022" y="2388"/>
                      <a:pt x="11029" y="2122"/>
                      <a:pt x="11068" y="1862"/>
                    </a:cubicBezTo>
                    <a:cubicBezTo>
                      <a:pt x="11110" y="1591"/>
                      <a:pt x="11191" y="1330"/>
                      <a:pt x="11294" y="1076"/>
                    </a:cubicBezTo>
                    <a:cubicBezTo>
                      <a:pt x="11368" y="893"/>
                      <a:pt x="11447" y="714"/>
                      <a:pt x="11493" y="524"/>
                    </a:cubicBezTo>
                    <a:cubicBezTo>
                      <a:pt x="11490" y="500"/>
                      <a:pt x="11489" y="475"/>
                      <a:pt x="11489" y="451"/>
                    </a:cubicBezTo>
                    <a:cubicBezTo>
                      <a:pt x="11285" y="699"/>
                      <a:pt x="11068" y="937"/>
                      <a:pt x="10840" y="1162"/>
                    </a:cubicBezTo>
                    <a:cubicBezTo>
                      <a:pt x="10856" y="1189"/>
                      <a:pt x="10861" y="1221"/>
                      <a:pt x="10855" y="1250"/>
                    </a:cubicBezTo>
                    <a:cubicBezTo>
                      <a:pt x="10745" y="1856"/>
                      <a:pt x="10393" y="2455"/>
                      <a:pt x="9845" y="2762"/>
                    </a:cubicBezTo>
                    <a:cubicBezTo>
                      <a:pt x="9575" y="2914"/>
                      <a:pt x="9282" y="2964"/>
                      <a:pt x="8976" y="2973"/>
                    </a:cubicBezTo>
                    <a:cubicBezTo>
                      <a:pt x="8885" y="2976"/>
                      <a:pt x="8794" y="2978"/>
                      <a:pt x="8704" y="2978"/>
                    </a:cubicBezTo>
                    <a:cubicBezTo>
                      <a:pt x="8477" y="2978"/>
                      <a:pt x="8251" y="2963"/>
                      <a:pt x="8032" y="2897"/>
                    </a:cubicBezTo>
                    <a:cubicBezTo>
                      <a:pt x="7941" y="2871"/>
                      <a:pt x="7942" y="2754"/>
                      <a:pt x="7983" y="2691"/>
                    </a:cubicBezTo>
                    <a:cubicBezTo>
                      <a:pt x="8422" y="2035"/>
                      <a:pt x="9073" y="1549"/>
                      <a:pt x="9827" y="1314"/>
                    </a:cubicBezTo>
                    <a:cubicBezTo>
                      <a:pt x="10052" y="1246"/>
                      <a:pt x="10288" y="1214"/>
                      <a:pt x="10504" y="1120"/>
                    </a:cubicBezTo>
                    <a:cubicBezTo>
                      <a:pt x="10728" y="910"/>
                      <a:pt x="10943" y="688"/>
                      <a:pt x="11145" y="454"/>
                    </a:cubicBezTo>
                    <a:lnTo>
                      <a:pt x="11145" y="454"/>
                    </a:lnTo>
                    <a:cubicBezTo>
                      <a:pt x="10906" y="565"/>
                      <a:pt x="10667" y="676"/>
                      <a:pt x="10403" y="717"/>
                    </a:cubicBezTo>
                    <a:cubicBezTo>
                      <a:pt x="10321" y="729"/>
                      <a:pt x="10240" y="735"/>
                      <a:pt x="10159" y="735"/>
                    </a:cubicBezTo>
                    <a:cubicBezTo>
                      <a:pt x="9701" y="735"/>
                      <a:pt x="9251" y="554"/>
                      <a:pt x="8833" y="382"/>
                    </a:cubicBezTo>
                    <a:cubicBezTo>
                      <a:pt x="8773" y="356"/>
                      <a:pt x="8729" y="266"/>
                      <a:pt x="8766" y="205"/>
                    </a:cubicBezTo>
                    <a:cubicBezTo>
                      <a:pt x="8800" y="148"/>
                      <a:pt x="8839" y="94"/>
                      <a:pt x="8884" y="43"/>
                    </a:cubicBezTo>
                    <a:cubicBezTo>
                      <a:pt x="8031" y="30"/>
                      <a:pt x="7178" y="15"/>
                      <a:pt x="63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1" name="Google Shape;7691;p68"/>
              <p:cNvSpPr/>
              <p:nvPr/>
            </p:nvSpPr>
            <p:spPr>
              <a:xfrm>
                <a:off x="4156475" y="336200"/>
                <a:ext cx="303800" cy="326000"/>
              </a:xfrm>
              <a:custGeom>
                <a:avLst/>
                <a:gdLst/>
                <a:ahLst/>
                <a:cxnLst/>
                <a:rect l="l" t="t" r="r" b="b"/>
                <a:pathLst>
                  <a:path w="12152" h="13040" extrusionOk="0">
                    <a:moveTo>
                      <a:pt x="3139" y="1"/>
                    </a:moveTo>
                    <a:cubicBezTo>
                      <a:pt x="3096" y="1"/>
                      <a:pt x="3053" y="20"/>
                      <a:pt x="3033" y="65"/>
                    </a:cubicBezTo>
                    <a:cubicBezTo>
                      <a:pt x="2875" y="419"/>
                      <a:pt x="2957" y="802"/>
                      <a:pt x="3024" y="1170"/>
                    </a:cubicBezTo>
                    <a:cubicBezTo>
                      <a:pt x="3094" y="1547"/>
                      <a:pt x="3194" y="1924"/>
                      <a:pt x="3398" y="2253"/>
                    </a:cubicBezTo>
                    <a:cubicBezTo>
                      <a:pt x="3658" y="2674"/>
                      <a:pt x="4080" y="3018"/>
                      <a:pt x="4306" y="3461"/>
                    </a:cubicBezTo>
                    <a:cubicBezTo>
                      <a:pt x="4041" y="3211"/>
                      <a:pt x="3772" y="2964"/>
                      <a:pt x="3500" y="2722"/>
                    </a:cubicBezTo>
                    <a:cubicBezTo>
                      <a:pt x="3381" y="2615"/>
                      <a:pt x="3261" y="2510"/>
                      <a:pt x="3139" y="2406"/>
                    </a:cubicBezTo>
                    <a:cubicBezTo>
                      <a:pt x="3149" y="2378"/>
                      <a:pt x="3148" y="2349"/>
                      <a:pt x="3136" y="2323"/>
                    </a:cubicBezTo>
                    <a:cubicBezTo>
                      <a:pt x="2644" y="1078"/>
                      <a:pt x="1356" y="549"/>
                      <a:pt x="191" y="112"/>
                    </a:cubicBezTo>
                    <a:cubicBezTo>
                      <a:pt x="179" y="107"/>
                      <a:pt x="166" y="105"/>
                      <a:pt x="154" y="105"/>
                    </a:cubicBezTo>
                    <a:cubicBezTo>
                      <a:pt x="72" y="105"/>
                      <a:pt x="1" y="196"/>
                      <a:pt x="26" y="275"/>
                    </a:cubicBezTo>
                    <a:cubicBezTo>
                      <a:pt x="239" y="920"/>
                      <a:pt x="625" y="1504"/>
                      <a:pt x="1143" y="1945"/>
                    </a:cubicBezTo>
                    <a:cubicBezTo>
                      <a:pt x="1406" y="2170"/>
                      <a:pt x="1706" y="2383"/>
                      <a:pt x="2042" y="2483"/>
                    </a:cubicBezTo>
                    <a:cubicBezTo>
                      <a:pt x="2354" y="2575"/>
                      <a:pt x="2766" y="2491"/>
                      <a:pt x="3033" y="2704"/>
                    </a:cubicBezTo>
                    <a:cubicBezTo>
                      <a:pt x="3055" y="2722"/>
                      <a:pt x="3082" y="2732"/>
                      <a:pt x="3110" y="2735"/>
                    </a:cubicBezTo>
                    <a:cubicBezTo>
                      <a:pt x="3710" y="3261"/>
                      <a:pt x="4293" y="3806"/>
                      <a:pt x="4859" y="4372"/>
                    </a:cubicBezTo>
                    <a:cubicBezTo>
                      <a:pt x="4827" y="4368"/>
                      <a:pt x="4795" y="4364"/>
                      <a:pt x="4763" y="4361"/>
                    </a:cubicBezTo>
                    <a:cubicBezTo>
                      <a:pt x="4669" y="4353"/>
                      <a:pt x="4576" y="4346"/>
                      <a:pt x="4483" y="4340"/>
                    </a:cubicBezTo>
                    <a:cubicBezTo>
                      <a:pt x="3848" y="3667"/>
                      <a:pt x="2976" y="3044"/>
                      <a:pt x="2042" y="3044"/>
                    </a:cubicBezTo>
                    <a:cubicBezTo>
                      <a:pt x="1797" y="3044"/>
                      <a:pt x="1547" y="3087"/>
                      <a:pt x="1296" y="3183"/>
                    </a:cubicBezTo>
                    <a:cubicBezTo>
                      <a:pt x="1213" y="3214"/>
                      <a:pt x="1150" y="3337"/>
                      <a:pt x="1236" y="3406"/>
                    </a:cubicBezTo>
                    <a:cubicBezTo>
                      <a:pt x="1849" y="3900"/>
                      <a:pt x="2560" y="4256"/>
                      <a:pt x="3321" y="4450"/>
                    </a:cubicBezTo>
                    <a:cubicBezTo>
                      <a:pt x="3693" y="4543"/>
                      <a:pt x="4073" y="4596"/>
                      <a:pt x="4455" y="4611"/>
                    </a:cubicBezTo>
                    <a:cubicBezTo>
                      <a:pt x="4692" y="4622"/>
                      <a:pt x="4996" y="4616"/>
                      <a:pt x="5219" y="4738"/>
                    </a:cubicBezTo>
                    <a:cubicBezTo>
                      <a:pt x="5290" y="4811"/>
                      <a:pt x="5360" y="4883"/>
                      <a:pt x="5431" y="4957"/>
                    </a:cubicBezTo>
                    <a:cubicBezTo>
                      <a:pt x="5873" y="5419"/>
                      <a:pt x="6302" y="5894"/>
                      <a:pt x="6719" y="6380"/>
                    </a:cubicBezTo>
                    <a:cubicBezTo>
                      <a:pt x="6566" y="6337"/>
                      <a:pt x="6408" y="6312"/>
                      <a:pt x="6248" y="6308"/>
                    </a:cubicBezTo>
                    <a:cubicBezTo>
                      <a:pt x="6240" y="6294"/>
                      <a:pt x="6229" y="6281"/>
                      <a:pt x="6216" y="6272"/>
                    </a:cubicBezTo>
                    <a:cubicBezTo>
                      <a:pt x="5640" y="5802"/>
                      <a:pt x="4956" y="5633"/>
                      <a:pt x="4255" y="5633"/>
                    </a:cubicBezTo>
                    <a:cubicBezTo>
                      <a:pt x="3668" y="5633"/>
                      <a:pt x="3068" y="5752"/>
                      <a:pt x="2509" y="5912"/>
                    </a:cubicBezTo>
                    <a:cubicBezTo>
                      <a:pt x="2394" y="5945"/>
                      <a:pt x="2381" y="6094"/>
                      <a:pt x="2477" y="6157"/>
                    </a:cubicBezTo>
                    <a:cubicBezTo>
                      <a:pt x="2824" y="6384"/>
                      <a:pt x="3177" y="6613"/>
                      <a:pt x="3573" y="6744"/>
                    </a:cubicBezTo>
                    <a:cubicBezTo>
                      <a:pt x="3790" y="6816"/>
                      <a:pt x="4011" y="6845"/>
                      <a:pt x="4232" y="6845"/>
                    </a:cubicBezTo>
                    <a:cubicBezTo>
                      <a:pt x="4449" y="6845"/>
                      <a:pt x="4666" y="6817"/>
                      <a:pt x="4883" y="6776"/>
                    </a:cubicBezTo>
                    <a:cubicBezTo>
                      <a:pt x="5274" y="6700"/>
                      <a:pt x="5739" y="6566"/>
                      <a:pt x="6176" y="6566"/>
                    </a:cubicBezTo>
                    <a:cubicBezTo>
                      <a:pt x="6520" y="6566"/>
                      <a:pt x="6847" y="6649"/>
                      <a:pt x="7105" y="6911"/>
                    </a:cubicBezTo>
                    <a:cubicBezTo>
                      <a:pt x="7128" y="6935"/>
                      <a:pt x="7160" y="6950"/>
                      <a:pt x="7194" y="6950"/>
                    </a:cubicBezTo>
                    <a:cubicBezTo>
                      <a:pt x="7195" y="6950"/>
                      <a:pt x="7196" y="6950"/>
                      <a:pt x="7197" y="6950"/>
                    </a:cubicBezTo>
                    <a:cubicBezTo>
                      <a:pt x="7523" y="7345"/>
                      <a:pt x="7840" y="7748"/>
                      <a:pt x="8149" y="8157"/>
                    </a:cubicBezTo>
                    <a:cubicBezTo>
                      <a:pt x="8044" y="8126"/>
                      <a:pt x="7936" y="8111"/>
                      <a:pt x="7828" y="8111"/>
                    </a:cubicBezTo>
                    <a:cubicBezTo>
                      <a:pt x="7809" y="8111"/>
                      <a:pt x="7790" y="8111"/>
                      <a:pt x="7771" y="8112"/>
                    </a:cubicBezTo>
                    <a:cubicBezTo>
                      <a:pt x="7716" y="8115"/>
                      <a:pt x="7662" y="8122"/>
                      <a:pt x="7609" y="8131"/>
                    </a:cubicBezTo>
                    <a:cubicBezTo>
                      <a:pt x="7609" y="8091"/>
                      <a:pt x="7590" y="8051"/>
                      <a:pt x="7541" y="8028"/>
                    </a:cubicBezTo>
                    <a:cubicBezTo>
                      <a:pt x="7110" y="7816"/>
                      <a:pt x="6636" y="7710"/>
                      <a:pt x="6162" y="7710"/>
                    </a:cubicBezTo>
                    <a:cubicBezTo>
                      <a:pt x="5598" y="7710"/>
                      <a:pt x="5034" y="7860"/>
                      <a:pt x="4544" y="8160"/>
                    </a:cubicBezTo>
                    <a:cubicBezTo>
                      <a:pt x="4467" y="8207"/>
                      <a:pt x="4448" y="8348"/>
                      <a:pt x="4544" y="8391"/>
                    </a:cubicBezTo>
                    <a:cubicBezTo>
                      <a:pt x="5025" y="8600"/>
                      <a:pt x="5542" y="8712"/>
                      <a:pt x="6064" y="8712"/>
                    </a:cubicBezTo>
                    <a:cubicBezTo>
                      <a:pt x="6216" y="8712"/>
                      <a:pt x="6369" y="8702"/>
                      <a:pt x="6521" y="8683"/>
                    </a:cubicBezTo>
                    <a:cubicBezTo>
                      <a:pt x="6867" y="8639"/>
                      <a:pt x="7178" y="8526"/>
                      <a:pt x="7510" y="8429"/>
                    </a:cubicBezTo>
                    <a:cubicBezTo>
                      <a:pt x="7615" y="8398"/>
                      <a:pt x="7721" y="8382"/>
                      <a:pt x="7826" y="8382"/>
                    </a:cubicBezTo>
                    <a:cubicBezTo>
                      <a:pt x="8042" y="8382"/>
                      <a:pt x="8250" y="8451"/>
                      <a:pt x="8425" y="8603"/>
                    </a:cubicBezTo>
                    <a:cubicBezTo>
                      <a:pt x="8448" y="8622"/>
                      <a:pt x="8474" y="8634"/>
                      <a:pt x="8504" y="8636"/>
                    </a:cubicBezTo>
                    <a:cubicBezTo>
                      <a:pt x="8813" y="9063"/>
                      <a:pt x="9114" y="9495"/>
                      <a:pt x="9407" y="9935"/>
                    </a:cubicBezTo>
                    <a:cubicBezTo>
                      <a:pt x="9323" y="9915"/>
                      <a:pt x="9237" y="9905"/>
                      <a:pt x="9151" y="9905"/>
                    </a:cubicBezTo>
                    <a:cubicBezTo>
                      <a:pt x="9137" y="9894"/>
                      <a:pt x="9121" y="9885"/>
                      <a:pt x="9104" y="9881"/>
                    </a:cubicBezTo>
                    <a:cubicBezTo>
                      <a:pt x="8819" y="9793"/>
                      <a:pt x="8567" y="9631"/>
                      <a:pt x="8294" y="9513"/>
                    </a:cubicBezTo>
                    <a:cubicBezTo>
                      <a:pt x="8051" y="9408"/>
                      <a:pt x="7793" y="9345"/>
                      <a:pt x="7529" y="9326"/>
                    </a:cubicBezTo>
                    <a:cubicBezTo>
                      <a:pt x="7470" y="9322"/>
                      <a:pt x="7412" y="9320"/>
                      <a:pt x="7353" y="9320"/>
                    </a:cubicBezTo>
                    <a:cubicBezTo>
                      <a:pt x="6881" y="9320"/>
                      <a:pt x="6417" y="9460"/>
                      <a:pt x="6022" y="9724"/>
                    </a:cubicBezTo>
                    <a:cubicBezTo>
                      <a:pt x="5923" y="9790"/>
                      <a:pt x="5943" y="9929"/>
                      <a:pt x="6054" y="9967"/>
                    </a:cubicBezTo>
                    <a:cubicBezTo>
                      <a:pt x="6617" y="10168"/>
                      <a:pt x="7201" y="10370"/>
                      <a:pt x="7807" y="10370"/>
                    </a:cubicBezTo>
                    <a:cubicBezTo>
                      <a:pt x="7814" y="10370"/>
                      <a:pt x="7822" y="10370"/>
                      <a:pt x="7830" y="10370"/>
                    </a:cubicBezTo>
                    <a:cubicBezTo>
                      <a:pt x="8127" y="10367"/>
                      <a:pt x="8407" y="10295"/>
                      <a:pt x="8695" y="10228"/>
                    </a:cubicBezTo>
                    <a:cubicBezTo>
                      <a:pt x="8832" y="10196"/>
                      <a:pt x="8975" y="10170"/>
                      <a:pt x="9115" y="10170"/>
                    </a:cubicBezTo>
                    <a:cubicBezTo>
                      <a:pt x="9268" y="10170"/>
                      <a:pt x="9419" y="10201"/>
                      <a:pt x="9556" y="10288"/>
                    </a:cubicBezTo>
                    <a:cubicBezTo>
                      <a:pt x="9576" y="10302"/>
                      <a:pt x="9599" y="10309"/>
                      <a:pt x="9623" y="10309"/>
                    </a:cubicBezTo>
                    <a:cubicBezTo>
                      <a:pt x="9632" y="10309"/>
                      <a:pt x="9640" y="10308"/>
                      <a:pt x="9649" y="10306"/>
                    </a:cubicBezTo>
                    <a:cubicBezTo>
                      <a:pt x="9962" y="10791"/>
                      <a:pt x="10262" y="11282"/>
                      <a:pt x="10550" y="11781"/>
                    </a:cubicBezTo>
                    <a:cubicBezTo>
                      <a:pt x="10517" y="11777"/>
                      <a:pt x="10484" y="11775"/>
                      <a:pt x="10452" y="11775"/>
                    </a:cubicBezTo>
                    <a:cubicBezTo>
                      <a:pt x="10396" y="11775"/>
                      <a:pt x="10341" y="11781"/>
                      <a:pt x="10286" y="11791"/>
                    </a:cubicBezTo>
                    <a:cubicBezTo>
                      <a:pt x="10277" y="11743"/>
                      <a:pt x="10244" y="11703"/>
                      <a:pt x="10198" y="11687"/>
                    </a:cubicBezTo>
                    <a:cubicBezTo>
                      <a:pt x="9720" y="11513"/>
                      <a:pt x="9211" y="11387"/>
                      <a:pt x="8707" y="11387"/>
                    </a:cubicBezTo>
                    <a:cubicBezTo>
                      <a:pt x="8320" y="11387"/>
                      <a:pt x="7936" y="11462"/>
                      <a:pt x="7574" y="11645"/>
                    </a:cubicBezTo>
                    <a:cubicBezTo>
                      <a:pt x="7525" y="11669"/>
                      <a:pt x="7493" y="11744"/>
                      <a:pt x="7512" y="11796"/>
                    </a:cubicBezTo>
                    <a:cubicBezTo>
                      <a:pt x="7600" y="12033"/>
                      <a:pt x="7925" y="12065"/>
                      <a:pt x="8137" y="12123"/>
                    </a:cubicBezTo>
                    <a:cubicBezTo>
                      <a:pt x="8436" y="12206"/>
                      <a:pt x="8742" y="12274"/>
                      <a:pt x="9054" y="12293"/>
                    </a:cubicBezTo>
                    <a:cubicBezTo>
                      <a:pt x="9105" y="12297"/>
                      <a:pt x="9157" y="12298"/>
                      <a:pt x="9209" y="12298"/>
                    </a:cubicBezTo>
                    <a:cubicBezTo>
                      <a:pt x="9454" y="12298"/>
                      <a:pt x="9698" y="12260"/>
                      <a:pt x="9931" y="12178"/>
                    </a:cubicBezTo>
                    <a:cubicBezTo>
                      <a:pt x="10078" y="12125"/>
                      <a:pt x="10266" y="12040"/>
                      <a:pt x="10437" y="12040"/>
                    </a:cubicBezTo>
                    <a:cubicBezTo>
                      <a:pt x="10537" y="12040"/>
                      <a:pt x="10631" y="12069"/>
                      <a:pt x="10708" y="12151"/>
                    </a:cubicBezTo>
                    <a:cubicBezTo>
                      <a:pt x="10728" y="12173"/>
                      <a:pt x="10755" y="12188"/>
                      <a:pt x="10785" y="12191"/>
                    </a:cubicBezTo>
                    <a:cubicBezTo>
                      <a:pt x="10942" y="12472"/>
                      <a:pt x="11096" y="12755"/>
                      <a:pt x="11246" y="13040"/>
                    </a:cubicBezTo>
                    <a:lnTo>
                      <a:pt x="11544" y="13034"/>
                    </a:lnTo>
                    <a:cubicBezTo>
                      <a:pt x="11377" y="12714"/>
                      <a:pt x="11205" y="12397"/>
                      <a:pt x="11028" y="12081"/>
                    </a:cubicBezTo>
                    <a:cubicBezTo>
                      <a:pt x="11032" y="12073"/>
                      <a:pt x="11037" y="12065"/>
                      <a:pt x="11040" y="12057"/>
                    </a:cubicBezTo>
                    <a:cubicBezTo>
                      <a:pt x="11106" y="11877"/>
                      <a:pt x="11106" y="11692"/>
                      <a:pt x="11079" y="11509"/>
                    </a:cubicBezTo>
                    <a:cubicBezTo>
                      <a:pt x="11094" y="11500"/>
                      <a:pt x="11107" y="11489"/>
                      <a:pt x="11117" y="11476"/>
                    </a:cubicBezTo>
                    <a:cubicBezTo>
                      <a:pt x="11773" y="10677"/>
                      <a:pt x="12152" y="9552"/>
                      <a:pt x="11592" y="8595"/>
                    </a:cubicBezTo>
                    <a:cubicBezTo>
                      <a:pt x="11565" y="8552"/>
                      <a:pt x="11521" y="8529"/>
                      <a:pt x="11475" y="8529"/>
                    </a:cubicBezTo>
                    <a:cubicBezTo>
                      <a:pt x="11442" y="8529"/>
                      <a:pt x="11408" y="8542"/>
                      <a:pt x="11381" y="8568"/>
                    </a:cubicBezTo>
                    <a:cubicBezTo>
                      <a:pt x="10967" y="8985"/>
                      <a:pt x="10710" y="9531"/>
                      <a:pt x="10638" y="10114"/>
                    </a:cubicBezTo>
                    <a:cubicBezTo>
                      <a:pt x="10604" y="10398"/>
                      <a:pt x="10617" y="10686"/>
                      <a:pt x="10678" y="10966"/>
                    </a:cubicBezTo>
                    <a:cubicBezTo>
                      <a:pt x="10732" y="11216"/>
                      <a:pt x="10833" y="11473"/>
                      <a:pt x="10828" y="11729"/>
                    </a:cubicBezTo>
                    <a:cubicBezTo>
                      <a:pt x="10547" y="11241"/>
                      <a:pt x="10255" y="10759"/>
                      <a:pt x="9951" y="10285"/>
                    </a:cubicBezTo>
                    <a:cubicBezTo>
                      <a:pt x="9952" y="10281"/>
                      <a:pt x="9953" y="10277"/>
                      <a:pt x="9954" y="10272"/>
                    </a:cubicBezTo>
                    <a:cubicBezTo>
                      <a:pt x="10007" y="10021"/>
                      <a:pt x="10005" y="9773"/>
                      <a:pt x="9983" y="9524"/>
                    </a:cubicBezTo>
                    <a:lnTo>
                      <a:pt x="9983" y="9524"/>
                    </a:lnTo>
                    <a:cubicBezTo>
                      <a:pt x="9992" y="9526"/>
                      <a:pt x="10000" y="9527"/>
                      <a:pt x="10009" y="9527"/>
                    </a:cubicBezTo>
                    <a:cubicBezTo>
                      <a:pt x="10052" y="9527"/>
                      <a:pt x="10094" y="9505"/>
                      <a:pt x="10120" y="9469"/>
                    </a:cubicBezTo>
                    <a:cubicBezTo>
                      <a:pt x="10636" y="8756"/>
                      <a:pt x="10768" y="7797"/>
                      <a:pt x="10464" y="6972"/>
                    </a:cubicBezTo>
                    <a:cubicBezTo>
                      <a:pt x="10443" y="6917"/>
                      <a:pt x="10383" y="6873"/>
                      <a:pt x="10325" y="6873"/>
                    </a:cubicBezTo>
                    <a:cubicBezTo>
                      <a:pt x="10294" y="6873"/>
                      <a:pt x="10264" y="6885"/>
                      <a:pt x="10240" y="6914"/>
                    </a:cubicBezTo>
                    <a:cubicBezTo>
                      <a:pt x="9873" y="7368"/>
                      <a:pt x="9600" y="7851"/>
                      <a:pt x="9606" y="8450"/>
                    </a:cubicBezTo>
                    <a:cubicBezTo>
                      <a:pt x="9610" y="8948"/>
                      <a:pt x="9763" y="9447"/>
                      <a:pt x="9731" y="9945"/>
                    </a:cubicBezTo>
                    <a:cubicBezTo>
                      <a:pt x="9479" y="9561"/>
                      <a:pt x="9220" y="9182"/>
                      <a:pt x="8954" y="8806"/>
                    </a:cubicBezTo>
                    <a:cubicBezTo>
                      <a:pt x="9009" y="8616"/>
                      <a:pt x="8990" y="8430"/>
                      <a:pt x="8937" y="8249"/>
                    </a:cubicBezTo>
                    <a:cubicBezTo>
                      <a:pt x="8950" y="8237"/>
                      <a:pt x="8960" y="8224"/>
                      <a:pt x="8968" y="8208"/>
                    </a:cubicBezTo>
                    <a:cubicBezTo>
                      <a:pt x="9417" y="7262"/>
                      <a:pt x="9439" y="6169"/>
                      <a:pt x="9026" y="5206"/>
                    </a:cubicBezTo>
                    <a:cubicBezTo>
                      <a:pt x="9007" y="5161"/>
                      <a:pt x="8964" y="5140"/>
                      <a:pt x="8919" y="5140"/>
                    </a:cubicBezTo>
                    <a:cubicBezTo>
                      <a:pt x="8870" y="5140"/>
                      <a:pt x="8819" y="5165"/>
                      <a:pt x="8795" y="5206"/>
                    </a:cubicBezTo>
                    <a:cubicBezTo>
                      <a:pt x="8492" y="5738"/>
                      <a:pt x="8264" y="6340"/>
                      <a:pt x="8274" y="6959"/>
                    </a:cubicBezTo>
                    <a:cubicBezTo>
                      <a:pt x="8280" y="7255"/>
                      <a:pt x="8349" y="7538"/>
                      <a:pt x="8467" y="7809"/>
                    </a:cubicBezTo>
                    <a:cubicBezTo>
                      <a:pt x="8559" y="8021"/>
                      <a:pt x="8689" y="8244"/>
                      <a:pt x="8716" y="8477"/>
                    </a:cubicBezTo>
                    <a:cubicBezTo>
                      <a:pt x="8502" y="8182"/>
                      <a:pt x="8284" y="7892"/>
                      <a:pt x="8061" y="7604"/>
                    </a:cubicBezTo>
                    <a:cubicBezTo>
                      <a:pt x="7931" y="7437"/>
                      <a:pt x="7800" y="7271"/>
                      <a:pt x="7667" y="7106"/>
                    </a:cubicBezTo>
                    <a:cubicBezTo>
                      <a:pt x="7724" y="6845"/>
                      <a:pt x="7680" y="6594"/>
                      <a:pt x="7599" y="6347"/>
                    </a:cubicBezTo>
                    <a:cubicBezTo>
                      <a:pt x="8061" y="5308"/>
                      <a:pt x="8029" y="4096"/>
                      <a:pt x="7504" y="3085"/>
                    </a:cubicBezTo>
                    <a:cubicBezTo>
                      <a:pt x="7481" y="3042"/>
                      <a:pt x="7434" y="3020"/>
                      <a:pt x="7387" y="3020"/>
                    </a:cubicBezTo>
                    <a:cubicBezTo>
                      <a:pt x="7340" y="3020"/>
                      <a:pt x="7295" y="3042"/>
                      <a:pt x="7273" y="3085"/>
                    </a:cubicBezTo>
                    <a:cubicBezTo>
                      <a:pt x="6975" y="3686"/>
                      <a:pt x="6850" y="4365"/>
                      <a:pt x="6926" y="5033"/>
                    </a:cubicBezTo>
                    <a:cubicBezTo>
                      <a:pt x="6966" y="5365"/>
                      <a:pt x="7051" y="5689"/>
                      <a:pt x="7178" y="5998"/>
                    </a:cubicBezTo>
                    <a:cubicBezTo>
                      <a:pt x="7284" y="6256"/>
                      <a:pt x="7414" y="6530"/>
                      <a:pt x="7428" y="6810"/>
                    </a:cubicBezTo>
                    <a:cubicBezTo>
                      <a:pt x="7158" y="6481"/>
                      <a:pt x="6883" y="6158"/>
                      <a:pt x="6602" y="5839"/>
                    </a:cubicBezTo>
                    <a:cubicBezTo>
                      <a:pt x="6600" y="5833"/>
                      <a:pt x="6599" y="5827"/>
                      <a:pt x="6597" y="5821"/>
                    </a:cubicBezTo>
                    <a:cubicBezTo>
                      <a:pt x="6500" y="5571"/>
                      <a:pt x="6370" y="5338"/>
                      <a:pt x="6233" y="5110"/>
                    </a:cubicBezTo>
                    <a:cubicBezTo>
                      <a:pt x="6270" y="5087"/>
                      <a:pt x="6294" y="5048"/>
                      <a:pt x="6298" y="5004"/>
                    </a:cubicBezTo>
                    <a:cubicBezTo>
                      <a:pt x="6420" y="3816"/>
                      <a:pt x="6136" y="2621"/>
                      <a:pt x="5493" y="1613"/>
                    </a:cubicBezTo>
                    <a:cubicBezTo>
                      <a:pt x="5466" y="1570"/>
                      <a:pt x="5421" y="1549"/>
                      <a:pt x="5376" y="1549"/>
                    </a:cubicBezTo>
                    <a:cubicBezTo>
                      <a:pt x="5321" y="1549"/>
                      <a:pt x="5266" y="1582"/>
                      <a:pt x="5249" y="1645"/>
                    </a:cubicBezTo>
                    <a:cubicBezTo>
                      <a:pt x="5041" y="2379"/>
                      <a:pt x="5057" y="3158"/>
                      <a:pt x="5293" y="3883"/>
                    </a:cubicBezTo>
                    <a:cubicBezTo>
                      <a:pt x="5438" y="4321"/>
                      <a:pt x="5688" y="4702"/>
                      <a:pt x="5923" y="5091"/>
                    </a:cubicBezTo>
                    <a:cubicBezTo>
                      <a:pt x="5833" y="4995"/>
                      <a:pt x="5743" y="4898"/>
                      <a:pt x="5653" y="4803"/>
                    </a:cubicBezTo>
                    <a:cubicBezTo>
                      <a:pt x="5648" y="4785"/>
                      <a:pt x="5641" y="4768"/>
                      <a:pt x="5629" y="4755"/>
                    </a:cubicBezTo>
                    <a:cubicBezTo>
                      <a:pt x="5569" y="4674"/>
                      <a:pt x="5494" y="4605"/>
                      <a:pt x="5409" y="4549"/>
                    </a:cubicBezTo>
                    <a:cubicBezTo>
                      <a:pt x="5177" y="4310"/>
                      <a:pt x="4941" y="4075"/>
                      <a:pt x="4703" y="3842"/>
                    </a:cubicBezTo>
                    <a:cubicBezTo>
                      <a:pt x="4704" y="3830"/>
                      <a:pt x="4704" y="3816"/>
                      <a:pt x="4702" y="3803"/>
                    </a:cubicBezTo>
                    <a:cubicBezTo>
                      <a:pt x="4659" y="3533"/>
                      <a:pt x="4539" y="3302"/>
                      <a:pt x="4388" y="3089"/>
                    </a:cubicBezTo>
                    <a:cubicBezTo>
                      <a:pt x="4399" y="3071"/>
                      <a:pt x="4407" y="3049"/>
                      <a:pt x="4409" y="3027"/>
                    </a:cubicBezTo>
                    <a:cubicBezTo>
                      <a:pt x="4529" y="1917"/>
                      <a:pt x="4081" y="775"/>
                      <a:pt x="3243" y="38"/>
                    </a:cubicBezTo>
                    <a:cubicBezTo>
                      <a:pt x="3216" y="15"/>
                      <a:pt x="3177" y="1"/>
                      <a:pt x="3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2" name="Google Shape;7692;p68"/>
              <p:cNvSpPr/>
              <p:nvPr/>
            </p:nvSpPr>
            <p:spPr>
              <a:xfrm>
                <a:off x="4664600" y="452250"/>
                <a:ext cx="374175" cy="198650"/>
              </a:xfrm>
              <a:custGeom>
                <a:avLst/>
                <a:gdLst/>
                <a:ahLst/>
                <a:cxnLst/>
                <a:rect l="l" t="t" r="r" b="b"/>
                <a:pathLst>
                  <a:path w="14967" h="7946" extrusionOk="0">
                    <a:moveTo>
                      <a:pt x="2879" y="0"/>
                    </a:moveTo>
                    <a:cubicBezTo>
                      <a:pt x="2813" y="0"/>
                      <a:pt x="2743" y="41"/>
                      <a:pt x="2742" y="115"/>
                    </a:cubicBezTo>
                    <a:cubicBezTo>
                      <a:pt x="2737" y="503"/>
                      <a:pt x="2963" y="822"/>
                      <a:pt x="3171" y="1133"/>
                    </a:cubicBezTo>
                    <a:cubicBezTo>
                      <a:pt x="3383" y="1452"/>
                      <a:pt x="3625" y="1759"/>
                      <a:pt x="3943" y="1982"/>
                    </a:cubicBezTo>
                    <a:cubicBezTo>
                      <a:pt x="4348" y="2264"/>
                      <a:pt x="4872" y="2414"/>
                      <a:pt x="5253" y="2731"/>
                    </a:cubicBezTo>
                    <a:cubicBezTo>
                      <a:pt x="4911" y="2607"/>
                      <a:pt x="4567" y="2486"/>
                      <a:pt x="4221" y="2371"/>
                    </a:cubicBezTo>
                    <a:cubicBezTo>
                      <a:pt x="4069" y="2321"/>
                      <a:pt x="3918" y="2271"/>
                      <a:pt x="3765" y="2223"/>
                    </a:cubicBezTo>
                    <a:cubicBezTo>
                      <a:pt x="3763" y="2194"/>
                      <a:pt x="3750" y="2168"/>
                      <a:pt x="3729" y="2149"/>
                    </a:cubicBezTo>
                    <a:cubicBezTo>
                      <a:pt x="2989" y="1403"/>
                      <a:pt x="1971" y="1257"/>
                      <a:pt x="967" y="1257"/>
                    </a:cubicBezTo>
                    <a:cubicBezTo>
                      <a:pt x="692" y="1257"/>
                      <a:pt x="418" y="1268"/>
                      <a:pt x="150" y="1281"/>
                    </a:cubicBezTo>
                    <a:cubicBezTo>
                      <a:pt x="49" y="1286"/>
                      <a:pt x="0" y="1425"/>
                      <a:pt x="64" y="1497"/>
                    </a:cubicBezTo>
                    <a:cubicBezTo>
                      <a:pt x="515" y="2004"/>
                      <a:pt x="1099" y="2390"/>
                      <a:pt x="1748" y="2590"/>
                    </a:cubicBezTo>
                    <a:cubicBezTo>
                      <a:pt x="2018" y="2672"/>
                      <a:pt x="2306" y="2738"/>
                      <a:pt x="2592" y="2738"/>
                    </a:cubicBezTo>
                    <a:cubicBezTo>
                      <a:pt x="2658" y="2738"/>
                      <a:pt x="2723" y="2734"/>
                      <a:pt x="2788" y="2727"/>
                    </a:cubicBezTo>
                    <a:cubicBezTo>
                      <a:pt x="3061" y="2695"/>
                      <a:pt x="3349" y="2519"/>
                      <a:pt x="3631" y="2519"/>
                    </a:cubicBezTo>
                    <a:cubicBezTo>
                      <a:pt x="3683" y="2519"/>
                      <a:pt x="3735" y="2525"/>
                      <a:pt x="3786" y="2539"/>
                    </a:cubicBezTo>
                    <a:cubicBezTo>
                      <a:pt x="3798" y="2542"/>
                      <a:pt x="3811" y="2544"/>
                      <a:pt x="3823" y="2544"/>
                    </a:cubicBezTo>
                    <a:cubicBezTo>
                      <a:pt x="3838" y="2544"/>
                      <a:pt x="3854" y="2541"/>
                      <a:pt x="3868" y="2537"/>
                    </a:cubicBezTo>
                    <a:cubicBezTo>
                      <a:pt x="4628" y="2782"/>
                      <a:pt x="5379" y="3053"/>
                      <a:pt x="6121" y="3349"/>
                    </a:cubicBezTo>
                    <a:cubicBezTo>
                      <a:pt x="6090" y="3357"/>
                      <a:pt x="6060" y="3367"/>
                      <a:pt x="6030" y="3376"/>
                    </a:cubicBezTo>
                    <a:cubicBezTo>
                      <a:pt x="5940" y="3406"/>
                      <a:pt x="5852" y="3437"/>
                      <a:pt x="5764" y="3468"/>
                    </a:cubicBezTo>
                    <a:cubicBezTo>
                      <a:pt x="5219" y="3233"/>
                      <a:pt x="4593" y="3055"/>
                      <a:pt x="3988" y="3055"/>
                    </a:cubicBezTo>
                    <a:cubicBezTo>
                      <a:pt x="3402" y="3055"/>
                      <a:pt x="2835" y="3222"/>
                      <a:pt x="2379" y="3666"/>
                    </a:cubicBezTo>
                    <a:cubicBezTo>
                      <a:pt x="2315" y="3727"/>
                      <a:pt x="2306" y="3864"/>
                      <a:pt x="2413" y="3893"/>
                    </a:cubicBezTo>
                    <a:cubicBezTo>
                      <a:pt x="2894" y="4028"/>
                      <a:pt x="3389" y="4095"/>
                      <a:pt x="3886" y="4095"/>
                    </a:cubicBezTo>
                    <a:cubicBezTo>
                      <a:pt x="4172" y="4095"/>
                      <a:pt x="4458" y="4073"/>
                      <a:pt x="4741" y="4028"/>
                    </a:cubicBezTo>
                    <a:cubicBezTo>
                      <a:pt x="5118" y="3967"/>
                      <a:pt x="5488" y="3867"/>
                      <a:pt x="5846" y="3728"/>
                    </a:cubicBezTo>
                    <a:cubicBezTo>
                      <a:pt x="6050" y="3651"/>
                      <a:pt x="6300" y="3540"/>
                      <a:pt x="6536" y="3540"/>
                    </a:cubicBezTo>
                    <a:cubicBezTo>
                      <a:pt x="6557" y="3540"/>
                      <a:pt x="6577" y="3541"/>
                      <a:pt x="6597" y="3542"/>
                    </a:cubicBezTo>
                    <a:cubicBezTo>
                      <a:pt x="6691" y="3582"/>
                      <a:pt x="6784" y="3620"/>
                      <a:pt x="6878" y="3660"/>
                    </a:cubicBezTo>
                    <a:cubicBezTo>
                      <a:pt x="7467" y="3910"/>
                      <a:pt x="8050" y="4177"/>
                      <a:pt x="8625" y="4459"/>
                    </a:cubicBezTo>
                    <a:cubicBezTo>
                      <a:pt x="8466" y="4479"/>
                      <a:pt x="8311" y="4518"/>
                      <a:pt x="8163" y="4578"/>
                    </a:cubicBezTo>
                    <a:cubicBezTo>
                      <a:pt x="8151" y="4568"/>
                      <a:pt x="8136" y="4561"/>
                      <a:pt x="8120" y="4557"/>
                    </a:cubicBezTo>
                    <a:cubicBezTo>
                      <a:pt x="7870" y="4486"/>
                      <a:pt x="7623" y="4454"/>
                      <a:pt x="7380" y="4454"/>
                    </a:cubicBezTo>
                    <a:cubicBezTo>
                      <a:pt x="6342" y="4454"/>
                      <a:pt x="5372" y="5038"/>
                      <a:pt x="4572" y="5693"/>
                    </a:cubicBezTo>
                    <a:cubicBezTo>
                      <a:pt x="4481" y="5769"/>
                      <a:pt x="4528" y="5910"/>
                      <a:pt x="4640" y="5929"/>
                    </a:cubicBezTo>
                    <a:cubicBezTo>
                      <a:pt x="4970" y="5988"/>
                      <a:pt x="5305" y="6046"/>
                      <a:pt x="5641" y="6046"/>
                    </a:cubicBezTo>
                    <a:cubicBezTo>
                      <a:pt x="5720" y="6046"/>
                      <a:pt x="5799" y="6043"/>
                      <a:pt x="5879" y="6035"/>
                    </a:cubicBezTo>
                    <a:cubicBezTo>
                      <a:pt x="6330" y="5996"/>
                      <a:pt x="6725" y="5798"/>
                      <a:pt x="7095" y="5546"/>
                    </a:cubicBezTo>
                    <a:cubicBezTo>
                      <a:pt x="7577" y="5219"/>
                      <a:pt x="8156" y="4711"/>
                      <a:pt x="8775" y="4711"/>
                    </a:cubicBezTo>
                    <a:cubicBezTo>
                      <a:pt x="8911" y="4711"/>
                      <a:pt x="9049" y="4736"/>
                      <a:pt x="9188" y="4793"/>
                    </a:cubicBezTo>
                    <a:cubicBezTo>
                      <a:pt x="9204" y="4800"/>
                      <a:pt x="9221" y="4804"/>
                      <a:pt x="9239" y="4804"/>
                    </a:cubicBezTo>
                    <a:cubicBezTo>
                      <a:pt x="9256" y="4804"/>
                      <a:pt x="9273" y="4800"/>
                      <a:pt x="9289" y="4793"/>
                    </a:cubicBezTo>
                    <a:cubicBezTo>
                      <a:pt x="9744" y="5028"/>
                      <a:pt x="10195" y="5272"/>
                      <a:pt x="10639" y="5526"/>
                    </a:cubicBezTo>
                    <a:cubicBezTo>
                      <a:pt x="10513" y="5541"/>
                      <a:pt x="10390" y="5577"/>
                      <a:pt x="10275" y="5634"/>
                    </a:cubicBezTo>
                    <a:cubicBezTo>
                      <a:pt x="10226" y="5658"/>
                      <a:pt x="10179" y="5685"/>
                      <a:pt x="10134" y="5715"/>
                    </a:cubicBezTo>
                    <a:cubicBezTo>
                      <a:pt x="10118" y="5678"/>
                      <a:pt x="10084" y="5650"/>
                      <a:pt x="10031" y="5647"/>
                    </a:cubicBezTo>
                    <a:cubicBezTo>
                      <a:pt x="9980" y="5645"/>
                      <a:pt x="9929" y="5644"/>
                      <a:pt x="9878" y="5644"/>
                    </a:cubicBezTo>
                    <a:cubicBezTo>
                      <a:pt x="8879" y="5644"/>
                      <a:pt x="7910" y="6133"/>
                      <a:pt x="7330" y="6953"/>
                    </a:cubicBezTo>
                    <a:cubicBezTo>
                      <a:pt x="7278" y="7026"/>
                      <a:pt x="7317" y="7163"/>
                      <a:pt x="7421" y="7166"/>
                    </a:cubicBezTo>
                    <a:cubicBezTo>
                      <a:pt x="7427" y="7166"/>
                      <a:pt x="7434" y="7166"/>
                      <a:pt x="7440" y="7166"/>
                    </a:cubicBezTo>
                    <a:cubicBezTo>
                      <a:pt x="8111" y="7166"/>
                      <a:pt x="8773" y="6994"/>
                      <a:pt x="9353" y="6652"/>
                    </a:cubicBezTo>
                    <a:cubicBezTo>
                      <a:pt x="9653" y="6476"/>
                      <a:pt x="9895" y="6249"/>
                      <a:pt x="10161" y="6029"/>
                    </a:cubicBezTo>
                    <a:cubicBezTo>
                      <a:pt x="10348" y="5875"/>
                      <a:pt x="10567" y="5785"/>
                      <a:pt x="10798" y="5785"/>
                    </a:cubicBezTo>
                    <a:cubicBezTo>
                      <a:pt x="10888" y="5785"/>
                      <a:pt x="10979" y="5798"/>
                      <a:pt x="11071" y="5827"/>
                    </a:cubicBezTo>
                    <a:cubicBezTo>
                      <a:pt x="11085" y="5831"/>
                      <a:pt x="11099" y="5833"/>
                      <a:pt x="11114" y="5833"/>
                    </a:cubicBezTo>
                    <a:cubicBezTo>
                      <a:pt x="11128" y="5833"/>
                      <a:pt x="11142" y="5831"/>
                      <a:pt x="11156" y="5827"/>
                    </a:cubicBezTo>
                    <a:cubicBezTo>
                      <a:pt x="11609" y="6095"/>
                      <a:pt x="12057" y="6375"/>
                      <a:pt x="12498" y="6663"/>
                    </a:cubicBezTo>
                    <a:cubicBezTo>
                      <a:pt x="12413" y="6678"/>
                      <a:pt x="12330" y="6702"/>
                      <a:pt x="12250" y="6736"/>
                    </a:cubicBezTo>
                    <a:cubicBezTo>
                      <a:pt x="12237" y="6733"/>
                      <a:pt x="12224" y="6731"/>
                      <a:pt x="12211" y="6731"/>
                    </a:cubicBezTo>
                    <a:cubicBezTo>
                      <a:pt x="12207" y="6731"/>
                      <a:pt x="12202" y="6732"/>
                      <a:pt x="12198" y="6732"/>
                    </a:cubicBezTo>
                    <a:cubicBezTo>
                      <a:pt x="12124" y="6740"/>
                      <a:pt x="12051" y="6743"/>
                      <a:pt x="11978" y="6743"/>
                    </a:cubicBezTo>
                    <a:cubicBezTo>
                      <a:pt x="11755" y="6743"/>
                      <a:pt x="11532" y="6715"/>
                      <a:pt x="11309" y="6715"/>
                    </a:cubicBezTo>
                    <a:cubicBezTo>
                      <a:pt x="11045" y="6715"/>
                      <a:pt x="10783" y="6758"/>
                      <a:pt x="10533" y="6845"/>
                    </a:cubicBezTo>
                    <a:cubicBezTo>
                      <a:pt x="10028" y="7020"/>
                      <a:pt x="9595" y="7358"/>
                      <a:pt x="9305" y="7806"/>
                    </a:cubicBezTo>
                    <a:cubicBezTo>
                      <a:pt x="9276" y="7847"/>
                      <a:pt x="9273" y="7901"/>
                      <a:pt x="9296" y="7946"/>
                    </a:cubicBezTo>
                    <a:cubicBezTo>
                      <a:pt x="9690" y="7933"/>
                      <a:pt x="10083" y="7919"/>
                      <a:pt x="10478" y="7907"/>
                    </a:cubicBezTo>
                    <a:cubicBezTo>
                      <a:pt x="10733" y="7860"/>
                      <a:pt x="10983" y="7791"/>
                      <a:pt x="11222" y="7685"/>
                    </a:cubicBezTo>
                    <a:cubicBezTo>
                      <a:pt x="11494" y="7565"/>
                      <a:pt x="11723" y="7388"/>
                      <a:pt x="11961" y="7212"/>
                    </a:cubicBezTo>
                    <a:cubicBezTo>
                      <a:pt x="12169" y="7059"/>
                      <a:pt x="12401" y="6918"/>
                      <a:pt x="12661" y="6918"/>
                    </a:cubicBezTo>
                    <a:cubicBezTo>
                      <a:pt x="12698" y="6918"/>
                      <a:pt x="12737" y="6921"/>
                      <a:pt x="12775" y="6927"/>
                    </a:cubicBezTo>
                    <a:cubicBezTo>
                      <a:pt x="12784" y="6929"/>
                      <a:pt x="12792" y="6930"/>
                      <a:pt x="12800" y="6930"/>
                    </a:cubicBezTo>
                    <a:cubicBezTo>
                      <a:pt x="12824" y="6930"/>
                      <a:pt x="12848" y="6923"/>
                      <a:pt x="12869" y="6908"/>
                    </a:cubicBezTo>
                    <a:cubicBezTo>
                      <a:pt x="13288" y="7190"/>
                      <a:pt x="13700" y="7480"/>
                      <a:pt x="14107" y="7779"/>
                    </a:cubicBezTo>
                    <a:lnTo>
                      <a:pt x="14463" y="7766"/>
                    </a:lnTo>
                    <a:cubicBezTo>
                      <a:pt x="14538" y="7764"/>
                      <a:pt x="14611" y="7742"/>
                      <a:pt x="14675" y="7703"/>
                    </a:cubicBezTo>
                    <a:cubicBezTo>
                      <a:pt x="14709" y="7699"/>
                      <a:pt x="14744" y="7697"/>
                      <a:pt x="14778" y="7694"/>
                    </a:cubicBezTo>
                    <a:cubicBezTo>
                      <a:pt x="14746" y="7608"/>
                      <a:pt x="14705" y="7525"/>
                      <a:pt x="14656" y="7446"/>
                    </a:cubicBezTo>
                    <a:cubicBezTo>
                      <a:pt x="14667" y="7434"/>
                      <a:pt x="14674" y="7418"/>
                      <a:pt x="14679" y="7401"/>
                    </a:cubicBezTo>
                    <a:cubicBezTo>
                      <a:pt x="14967" y="6409"/>
                      <a:pt x="14869" y="5225"/>
                      <a:pt x="13976" y="4567"/>
                    </a:cubicBezTo>
                    <a:cubicBezTo>
                      <a:pt x="13951" y="4550"/>
                      <a:pt x="13924" y="4542"/>
                      <a:pt x="13897" y="4542"/>
                    </a:cubicBezTo>
                    <a:cubicBezTo>
                      <a:pt x="13845" y="4542"/>
                      <a:pt x="13794" y="4572"/>
                      <a:pt x="13772" y="4626"/>
                    </a:cubicBezTo>
                    <a:cubicBezTo>
                      <a:pt x="13557" y="5172"/>
                      <a:pt x="13537" y="5776"/>
                      <a:pt x="13700" y="6340"/>
                    </a:cubicBezTo>
                    <a:cubicBezTo>
                      <a:pt x="13781" y="6615"/>
                      <a:pt x="13908" y="6873"/>
                      <a:pt x="14075" y="7106"/>
                    </a:cubicBezTo>
                    <a:cubicBezTo>
                      <a:pt x="14223" y="7314"/>
                      <a:pt x="14417" y="7511"/>
                      <a:pt x="14514" y="7748"/>
                    </a:cubicBezTo>
                    <a:cubicBezTo>
                      <a:pt x="14062" y="7411"/>
                      <a:pt x="13604" y="7084"/>
                      <a:pt x="13137" y="6768"/>
                    </a:cubicBezTo>
                    <a:cubicBezTo>
                      <a:pt x="13137" y="6764"/>
                      <a:pt x="13136" y="6759"/>
                      <a:pt x="13135" y="6755"/>
                    </a:cubicBezTo>
                    <a:cubicBezTo>
                      <a:pt x="13085" y="6503"/>
                      <a:pt x="12984" y="6277"/>
                      <a:pt x="12865" y="6057"/>
                    </a:cubicBezTo>
                    <a:cubicBezTo>
                      <a:pt x="12918" y="6045"/>
                      <a:pt x="12958" y="6004"/>
                      <a:pt x="12969" y="5950"/>
                    </a:cubicBezTo>
                    <a:cubicBezTo>
                      <a:pt x="13161" y="5092"/>
                      <a:pt x="12903" y="4160"/>
                      <a:pt x="12298" y="3522"/>
                    </a:cubicBezTo>
                    <a:cubicBezTo>
                      <a:pt x="12270" y="3492"/>
                      <a:pt x="12225" y="3475"/>
                      <a:pt x="12183" y="3475"/>
                    </a:cubicBezTo>
                    <a:cubicBezTo>
                      <a:pt x="12133" y="3475"/>
                      <a:pt x="12085" y="3499"/>
                      <a:pt x="12069" y="3556"/>
                    </a:cubicBezTo>
                    <a:cubicBezTo>
                      <a:pt x="11912" y="4118"/>
                      <a:pt x="11851" y="4669"/>
                      <a:pt x="12094" y="5218"/>
                    </a:cubicBezTo>
                    <a:cubicBezTo>
                      <a:pt x="12295" y="5674"/>
                      <a:pt x="12633" y="6072"/>
                      <a:pt x="12801" y="6542"/>
                    </a:cubicBezTo>
                    <a:cubicBezTo>
                      <a:pt x="12417" y="6288"/>
                      <a:pt x="12029" y="6043"/>
                      <a:pt x="11636" y="5804"/>
                    </a:cubicBezTo>
                    <a:cubicBezTo>
                      <a:pt x="11612" y="5606"/>
                      <a:pt x="11521" y="5443"/>
                      <a:pt x="11401" y="5299"/>
                    </a:cubicBezTo>
                    <a:cubicBezTo>
                      <a:pt x="11408" y="5283"/>
                      <a:pt x="11411" y="5265"/>
                      <a:pt x="11412" y="5248"/>
                    </a:cubicBezTo>
                    <a:cubicBezTo>
                      <a:pt x="11452" y="4201"/>
                      <a:pt x="11039" y="3188"/>
                      <a:pt x="10280" y="2467"/>
                    </a:cubicBezTo>
                    <a:cubicBezTo>
                      <a:pt x="10259" y="2448"/>
                      <a:pt x="10233" y="2439"/>
                      <a:pt x="10207" y="2439"/>
                    </a:cubicBezTo>
                    <a:cubicBezTo>
                      <a:pt x="10142" y="2439"/>
                      <a:pt x="10075" y="2493"/>
                      <a:pt x="10067" y="2559"/>
                    </a:cubicBezTo>
                    <a:cubicBezTo>
                      <a:pt x="9999" y="3166"/>
                      <a:pt x="10027" y="3810"/>
                      <a:pt x="10281" y="4375"/>
                    </a:cubicBezTo>
                    <a:cubicBezTo>
                      <a:pt x="10403" y="4646"/>
                      <a:pt x="10578" y="4878"/>
                      <a:pt x="10795" y="5080"/>
                    </a:cubicBezTo>
                    <a:cubicBezTo>
                      <a:pt x="10963" y="5237"/>
                      <a:pt x="11171" y="5391"/>
                      <a:pt x="11286" y="5594"/>
                    </a:cubicBezTo>
                    <a:cubicBezTo>
                      <a:pt x="10973" y="5409"/>
                      <a:pt x="10658" y="5229"/>
                      <a:pt x="10340" y="5052"/>
                    </a:cubicBezTo>
                    <a:cubicBezTo>
                      <a:pt x="10155" y="4949"/>
                      <a:pt x="9969" y="4849"/>
                      <a:pt x="9781" y="4749"/>
                    </a:cubicBezTo>
                    <a:cubicBezTo>
                      <a:pt x="9729" y="4487"/>
                      <a:pt x="9590" y="4274"/>
                      <a:pt x="9419" y="4080"/>
                    </a:cubicBezTo>
                    <a:cubicBezTo>
                      <a:pt x="9432" y="2943"/>
                      <a:pt x="8923" y="1843"/>
                      <a:pt x="8041" y="1122"/>
                    </a:cubicBezTo>
                    <a:cubicBezTo>
                      <a:pt x="8019" y="1104"/>
                      <a:pt x="7993" y="1096"/>
                      <a:pt x="7966" y="1096"/>
                    </a:cubicBezTo>
                    <a:cubicBezTo>
                      <a:pt x="7900" y="1096"/>
                      <a:pt x="7833" y="1143"/>
                      <a:pt x="7830" y="1213"/>
                    </a:cubicBezTo>
                    <a:cubicBezTo>
                      <a:pt x="7794" y="1883"/>
                      <a:pt x="7946" y="2556"/>
                      <a:pt x="8280" y="3138"/>
                    </a:cubicBezTo>
                    <a:cubicBezTo>
                      <a:pt x="8448" y="3428"/>
                      <a:pt x="8655" y="3692"/>
                      <a:pt x="8894" y="3925"/>
                    </a:cubicBezTo>
                    <a:cubicBezTo>
                      <a:pt x="9091" y="4121"/>
                      <a:pt x="9320" y="4321"/>
                      <a:pt x="9443" y="4573"/>
                    </a:cubicBezTo>
                    <a:cubicBezTo>
                      <a:pt x="9066" y="4378"/>
                      <a:pt x="8685" y="4190"/>
                      <a:pt x="8300" y="4007"/>
                    </a:cubicBezTo>
                    <a:cubicBezTo>
                      <a:pt x="8297" y="4003"/>
                      <a:pt x="8293" y="3997"/>
                      <a:pt x="8289" y="3993"/>
                    </a:cubicBezTo>
                    <a:cubicBezTo>
                      <a:pt x="8101" y="3802"/>
                      <a:pt x="7890" y="3639"/>
                      <a:pt x="7673" y="3483"/>
                    </a:cubicBezTo>
                    <a:cubicBezTo>
                      <a:pt x="7699" y="3448"/>
                      <a:pt x="7705" y="3402"/>
                      <a:pt x="7692" y="3362"/>
                    </a:cubicBezTo>
                    <a:cubicBezTo>
                      <a:pt x="7334" y="2221"/>
                      <a:pt x="6600" y="1235"/>
                      <a:pt x="5612" y="563"/>
                    </a:cubicBezTo>
                    <a:cubicBezTo>
                      <a:pt x="5588" y="547"/>
                      <a:pt x="5562" y="540"/>
                      <a:pt x="5536" y="540"/>
                    </a:cubicBezTo>
                    <a:cubicBezTo>
                      <a:pt x="5460" y="540"/>
                      <a:pt x="5388" y="603"/>
                      <a:pt x="5400" y="690"/>
                    </a:cubicBezTo>
                    <a:cubicBezTo>
                      <a:pt x="5500" y="1446"/>
                      <a:pt x="5822" y="2155"/>
                      <a:pt x="6326" y="2728"/>
                    </a:cubicBezTo>
                    <a:cubicBezTo>
                      <a:pt x="6632" y="3073"/>
                      <a:pt x="7012" y="3324"/>
                      <a:pt x="7382" y="3588"/>
                    </a:cubicBezTo>
                    <a:cubicBezTo>
                      <a:pt x="7261" y="3535"/>
                      <a:pt x="7141" y="3483"/>
                      <a:pt x="7019" y="3431"/>
                    </a:cubicBezTo>
                    <a:cubicBezTo>
                      <a:pt x="7009" y="3416"/>
                      <a:pt x="6995" y="3404"/>
                      <a:pt x="6979" y="3396"/>
                    </a:cubicBezTo>
                    <a:cubicBezTo>
                      <a:pt x="6892" y="3346"/>
                      <a:pt x="6796" y="3312"/>
                      <a:pt x="6697" y="3296"/>
                    </a:cubicBezTo>
                    <a:cubicBezTo>
                      <a:pt x="6390" y="3167"/>
                      <a:pt x="6081" y="3044"/>
                      <a:pt x="5770" y="2925"/>
                    </a:cubicBezTo>
                    <a:cubicBezTo>
                      <a:pt x="5766" y="2912"/>
                      <a:pt x="5760" y="2900"/>
                      <a:pt x="5753" y="2888"/>
                    </a:cubicBezTo>
                    <a:cubicBezTo>
                      <a:pt x="5606" y="2658"/>
                      <a:pt x="5404" y="2494"/>
                      <a:pt x="5181" y="2357"/>
                    </a:cubicBezTo>
                    <a:cubicBezTo>
                      <a:pt x="5185" y="2336"/>
                      <a:pt x="5183" y="2313"/>
                      <a:pt x="5177" y="2292"/>
                    </a:cubicBezTo>
                    <a:cubicBezTo>
                      <a:pt x="4847" y="1225"/>
                      <a:pt x="3985" y="353"/>
                      <a:pt x="2924" y="7"/>
                    </a:cubicBezTo>
                    <a:cubicBezTo>
                      <a:pt x="2910" y="3"/>
                      <a:pt x="2895" y="0"/>
                      <a:pt x="28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3" name="Google Shape;7693;p68"/>
              <p:cNvSpPr/>
              <p:nvPr/>
            </p:nvSpPr>
            <p:spPr>
              <a:xfrm>
                <a:off x="3914000" y="625525"/>
                <a:ext cx="27175" cy="40875"/>
              </a:xfrm>
              <a:custGeom>
                <a:avLst/>
                <a:gdLst/>
                <a:ahLst/>
                <a:cxnLst/>
                <a:rect l="l" t="t" r="r" b="b"/>
                <a:pathLst>
                  <a:path w="1087" h="1635" extrusionOk="0">
                    <a:moveTo>
                      <a:pt x="484" y="1"/>
                    </a:moveTo>
                    <a:lnTo>
                      <a:pt x="1" y="411"/>
                    </a:lnTo>
                    <a:cubicBezTo>
                      <a:pt x="3" y="425"/>
                      <a:pt x="4" y="440"/>
                      <a:pt x="5" y="454"/>
                    </a:cubicBezTo>
                    <a:cubicBezTo>
                      <a:pt x="28" y="764"/>
                      <a:pt x="69" y="1075"/>
                      <a:pt x="156" y="1374"/>
                    </a:cubicBezTo>
                    <a:cubicBezTo>
                      <a:pt x="183" y="1463"/>
                      <a:pt x="213" y="1550"/>
                      <a:pt x="249" y="1635"/>
                    </a:cubicBezTo>
                    <a:lnTo>
                      <a:pt x="1086" y="1635"/>
                    </a:lnTo>
                    <a:cubicBezTo>
                      <a:pt x="1026" y="1043"/>
                      <a:pt x="856" y="466"/>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4" name="Google Shape;7694;p68"/>
              <p:cNvSpPr/>
              <p:nvPr/>
            </p:nvSpPr>
            <p:spPr>
              <a:xfrm>
                <a:off x="3949925" y="344975"/>
                <a:ext cx="207525" cy="321450"/>
              </a:xfrm>
              <a:custGeom>
                <a:avLst/>
                <a:gdLst/>
                <a:ahLst/>
                <a:cxnLst/>
                <a:rect l="l" t="t" r="r" b="b"/>
                <a:pathLst>
                  <a:path w="8301" h="12858" extrusionOk="0">
                    <a:moveTo>
                      <a:pt x="7029" y="0"/>
                    </a:moveTo>
                    <a:cubicBezTo>
                      <a:pt x="7003" y="0"/>
                      <a:pt x="6977" y="8"/>
                      <a:pt x="6956" y="24"/>
                    </a:cubicBezTo>
                    <a:cubicBezTo>
                      <a:pt x="6423" y="443"/>
                      <a:pt x="6004" y="1004"/>
                      <a:pt x="5766" y="1640"/>
                    </a:cubicBezTo>
                    <a:cubicBezTo>
                      <a:pt x="5643" y="1965"/>
                      <a:pt x="5545" y="2320"/>
                      <a:pt x="5566" y="2670"/>
                    </a:cubicBezTo>
                    <a:cubicBezTo>
                      <a:pt x="5585" y="2994"/>
                      <a:pt x="5803" y="3354"/>
                      <a:pt x="5693" y="3677"/>
                    </a:cubicBezTo>
                    <a:cubicBezTo>
                      <a:pt x="5685" y="3704"/>
                      <a:pt x="5684" y="3733"/>
                      <a:pt x="5691" y="3759"/>
                    </a:cubicBezTo>
                    <a:cubicBezTo>
                      <a:pt x="5400" y="4502"/>
                      <a:pt x="5085" y="5236"/>
                      <a:pt x="4745" y="5960"/>
                    </a:cubicBezTo>
                    <a:cubicBezTo>
                      <a:pt x="4739" y="5929"/>
                      <a:pt x="4730" y="5897"/>
                      <a:pt x="4723" y="5866"/>
                    </a:cubicBezTo>
                    <a:cubicBezTo>
                      <a:pt x="4698" y="5776"/>
                      <a:pt x="4673" y="5686"/>
                      <a:pt x="4647" y="5596"/>
                    </a:cubicBezTo>
                    <a:cubicBezTo>
                      <a:pt x="5173" y="4552"/>
                      <a:pt x="5498" y="3183"/>
                      <a:pt x="4654" y="2205"/>
                    </a:cubicBezTo>
                    <a:cubicBezTo>
                      <a:pt x="4625" y="2172"/>
                      <a:pt x="4577" y="2151"/>
                      <a:pt x="4531" y="2151"/>
                    </a:cubicBezTo>
                    <a:cubicBezTo>
                      <a:pt x="4485" y="2151"/>
                      <a:pt x="4441" y="2173"/>
                      <a:pt x="4423" y="2225"/>
                    </a:cubicBezTo>
                    <a:cubicBezTo>
                      <a:pt x="4167" y="2968"/>
                      <a:pt x="4074" y="3758"/>
                      <a:pt x="4150" y="4542"/>
                    </a:cubicBezTo>
                    <a:cubicBezTo>
                      <a:pt x="4188" y="4922"/>
                      <a:pt x="4267" y="5298"/>
                      <a:pt x="4382" y="5662"/>
                    </a:cubicBezTo>
                    <a:cubicBezTo>
                      <a:pt x="4454" y="5888"/>
                      <a:pt x="4561" y="6173"/>
                      <a:pt x="4523" y="6424"/>
                    </a:cubicBezTo>
                    <a:cubicBezTo>
                      <a:pt x="4478" y="6515"/>
                      <a:pt x="4434" y="6605"/>
                      <a:pt x="4389" y="6697"/>
                    </a:cubicBezTo>
                    <a:cubicBezTo>
                      <a:pt x="4104" y="7270"/>
                      <a:pt x="3803" y="7834"/>
                      <a:pt x="3487" y="8393"/>
                    </a:cubicBezTo>
                    <a:cubicBezTo>
                      <a:pt x="3477" y="8233"/>
                      <a:pt x="3446" y="8076"/>
                      <a:pt x="3395" y="7925"/>
                    </a:cubicBezTo>
                    <a:cubicBezTo>
                      <a:pt x="3405" y="7912"/>
                      <a:pt x="3414" y="7897"/>
                      <a:pt x="3419" y="7882"/>
                    </a:cubicBezTo>
                    <a:cubicBezTo>
                      <a:pt x="3870" y="6593"/>
                      <a:pt x="3246" y="5307"/>
                      <a:pt x="2497" y="4273"/>
                    </a:cubicBezTo>
                    <a:cubicBezTo>
                      <a:pt x="2470" y="4235"/>
                      <a:pt x="2431" y="4219"/>
                      <a:pt x="2393" y="4219"/>
                    </a:cubicBezTo>
                    <a:cubicBezTo>
                      <a:pt x="2333" y="4219"/>
                      <a:pt x="2273" y="4259"/>
                      <a:pt x="2257" y="4326"/>
                    </a:cubicBezTo>
                    <a:cubicBezTo>
                      <a:pt x="2160" y="4730"/>
                      <a:pt x="2066" y="5139"/>
                      <a:pt x="2076" y="5557"/>
                    </a:cubicBezTo>
                    <a:cubicBezTo>
                      <a:pt x="2089" y="6010"/>
                      <a:pt x="2264" y="6416"/>
                      <a:pt x="2492" y="6800"/>
                    </a:cubicBezTo>
                    <a:cubicBezTo>
                      <a:pt x="2857" y="7411"/>
                      <a:pt x="3479" y="8183"/>
                      <a:pt x="3119" y="8936"/>
                    </a:cubicBezTo>
                    <a:cubicBezTo>
                      <a:pt x="3103" y="8967"/>
                      <a:pt x="3101" y="9003"/>
                      <a:pt x="3114" y="9036"/>
                    </a:cubicBezTo>
                    <a:cubicBezTo>
                      <a:pt x="2853" y="9477"/>
                      <a:pt x="2581" y="9911"/>
                      <a:pt x="2302" y="10340"/>
                    </a:cubicBezTo>
                    <a:cubicBezTo>
                      <a:pt x="2294" y="10213"/>
                      <a:pt x="2266" y="10087"/>
                      <a:pt x="2216" y="9969"/>
                    </a:cubicBezTo>
                    <a:cubicBezTo>
                      <a:pt x="2194" y="9919"/>
                      <a:pt x="2170" y="9871"/>
                      <a:pt x="2143" y="9825"/>
                    </a:cubicBezTo>
                    <a:cubicBezTo>
                      <a:pt x="2185" y="9809"/>
                      <a:pt x="2215" y="9770"/>
                      <a:pt x="2217" y="9725"/>
                    </a:cubicBezTo>
                    <a:cubicBezTo>
                      <a:pt x="2333" y="8677"/>
                      <a:pt x="1899" y="7611"/>
                      <a:pt x="1076" y="6951"/>
                    </a:cubicBezTo>
                    <a:cubicBezTo>
                      <a:pt x="1052" y="6932"/>
                      <a:pt x="1021" y="6923"/>
                      <a:pt x="989" y="6923"/>
                    </a:cubicBezTo>
                    <a:cubicBezTo>
                      <a:pt x="926" y="6923"/>
                      <a:pt x="863" y="6959"/>
                      <a:pt x="858" y="7030"/>
                    </a:cubicBezTo>
                    <a:cubicBezTo>
                      <a:pt x="814" y="7706"/>
                      <a:pt x="945" y="8383"/>
                      <a:pt x="1255" y="8988"/>
                    </a:cubicBezTo>
                    <a:cubicBezTo>
                      <a:pt x="1413" y="9298"/>
                      <a:pt x="1625" y="9554"/>
                      <a:pt x="1829" y="9832"/>
                    </a:cubicBezTo>
                    <a:cubicBezTo>
                      <a:pt x="2026" y="10104"/>
                      <a:pt x="2099" y="10431"/>
                      <a:pt x="1976" y="10753"/>
                    </a:cubicBezTo>
                    <a:cubicBezTo>
                      <a:pt x="1965" y="10779"/>
                      <a:pt x="1964" y="10809"/>
                      <a:pt x="1971" y="10837"/>
                    </a:cubicBezTo>
                    <a:cubicBezTo>
                      <a:pt x="1676" y="11274"/>
                      <a:pt x="1370" y="11704"/>
                      <a:pt x="1056" y="12127"/>
                    </a:cubicBezTo>
                    <a:cubicBezTo>
                      <a:pt x="1046" y="12041"/>
                      <a:pt x="1027" y="11957"/>
                      <a:pt x="997" y="11875"/>
                    </a:cubicBezTo>
                    <a:cubicBezTo>
                      <a:pt x="1003" y="11860"/>
                      <a:pt x="1006" y="11841"/>
                      <a:pt x="1005" y="11824"/>
                    </a:cubicBezTo>
                    <a:cubicBezTo>
                      <a:pt x="990" y="11526"/>
                      <a:pt x="1058" y="11234"/>
                      <a:pt x="1075" y="10938"/>
                    </a:cubicBezTo>
                    <a:cubicBezTo>
                      <a:pt x="1100" y="10517"/>
                      <a:pt x="1013" y="10097"/>
                      <a:pt x="823" y="9720"/>
                    </a:cubicBezTo>
                    <a:lnTo>
                      <a:pt x="0" y="10417"/>
                    </a:lnTo>
                    <a:cubicBezTo>
                      <a:pt x="29" y="10544"/>
                      <a:pt x="66" y="10670"/>
                      <a:pt x="112" y="10792"/>
                    </a:cubicBezTo>
                    <a:cubicBezTo>
                      <a:pt x="215" y="11071"/>
                      <a:pt x="379" y="11310"/>
                      <a:pt x="539" y="11558"/>
                    </a:cubicBezTo>
                    <a:cubicBezTo>
                      <a:pt x="700" y="11805"/>
                      <a:pt x="843" y="12085"/>
                      <a:pt x="774" y="12388"/>
                    </a:cubicBezTo>
                    <a:cubicBezTo>
                      <a:pt x="766" y="12420"/>
                      <a:pt x="771" y="12454"/>
                      <a:pt x="789" y="12481"/>
                    </a:cubicBezTo>
                    <a:cubicBezTo>
                      <a:pt x="692" y="12608"/>
                      <a:pt x="595" y="12733"/>
                      <a:pt x="498" y="12858"/>
                    </a:cubicBezTo>
                    <a:lnTo>
                      <a:pt x="835" y="12858"/>
                    </a:lnTo>
                    <a:cubicBezTo>
                      <a:pt x="860" y="12825"/>
                      <a:pt x="887" y="12792"/>
                      <a:pt x="912" y="12758"/>
                    </a:cubicBezTo>
                    <a:cubicBezTo>
                      <a:pt x="918" y="12756"/>
                      <a:pt x="922" y="12756"/>
                      <a:pt x="926" y="12756"/>
                    </a:cubicBezTo>
                    <a:cubicBezTo>
                      <a:pt x="1180" y="12721"/>
                      <a:pt x="1413" y="12634"/>
                      <a:pt x="1639" y="12528"/>
                    </a:cubicBezTo>
                    <a:cubicBezTo>
                      <a:pt x="1648" y="12581"/>
                      <a:pt x="1686" y="12625"/>
                      <a:pt x="1738" y="12639"/>
                    </a:cubicBezTo>
                    <a:cubicBezTo>
                      <a:pt x="1975" y="12707"/>
                      <a:pt x="2220" y="12740"/>
                      <a:pt x="2465" y="12740"/>
                    </a:cubicBezTo>
                    <a:cubicBezTo>
                      <a:pt x="3093" y="12740"/>
                      <a:pt x="3719" y="12522"/>
                      <a:pt x="4203" y="12115"/>
                    </a:cubicBezTo>
                    <a:cubicBezTo>
                      <a:pt x="4272" y="12056"/>
                      <a:pt x="4286" y="11920"/>
                      <a:pt x="4183" y="11884"/>
                    </a:cubicBezTo>
                    <a:cubicBezTo>
                      <a:pt x="3851" y="11770"/>
                      <a:pt x="3521" y="11690"/>
                      <a:pt x="3189" y="11690"/>
                    </a:cubicBezTo>
                    <a:cubicBezTo>
                      <a:pt x="2968" y="11690"/>
                      <a:pt x="2746" y="11725"/>
                      <a:pt x="2522" y="11809"/>
                    </a:cubicBezTo>
                    <a:cubicBezTo>
                      <a:pt x="2054" y="11981"/>
                      <a:pt x="1637" y="12295"/>
                      <a:pt x="1158" y="12435"/>
                    </a:cubicBezTo>
                    <a:cubicBezTo>
                      <a:pt x="1434" y="12067"/>
                      <a:pt x="1703" y="11695"/>
                      <a:pt x="1965" y="11316"/>
                    </a:cubicBezTo>
                    <a:cubicBezTo>
                      <a:pt x="2165" y="11305"/>
                      <a:pt x="2332" y="11224"/>
                      <a:pt x="2484" y="11112"/>
                    </a:cubicBezTo>
                    <a:cubicBezTo>
                      <a:pt x="2498" y="11121"/>
                      <a:pt x="2515" y="11125"/>
                      <a:pt x="2534" y="11127"/>
                    </a:cubicBezTo>
                    <a:cubicBezTo>
                      <a:pt x="2652" y="11139"/>
                      <a:pt x="2770" y="11144"/>
                      <a:pt x="2888" y="11144"/>
                    </a:cubicBezTo>
                    <a:cubicBezTo>
                      <a:pt x="3807" y="11144"/>
                      <a:pt x="4698" y="10796"/>
                      <a:pt x="5376" y="10163"/>
                    </a:cubicBezTo>
                    <a:cubicBezTo>
                      <a:pt x="5452" y="10093"/>
                      <a:pt x="5388" y="9961"/>
                      <a:pt x="5298" y="9946"/>
                    </a:cubicBezTo>
                    <a:cubicBezTo>
                      <a:pt x="5042" y="9902"/>
                      <a:pt x="4779" y="9874"/>
                      <a:pt x="4516" y="9874"/>
                    </a:cubicBezTo>
                    <a:cubicBezTo>
                      <a:pt x="4161" y="9874"/>
                      <a:pt x="3806" y="9924"/>
                      <a:pt x="3472" y="10051"/>
                    </a:cubicBezTo>
                    <a:cubicBezTo>
                      <a:pt x="3195" y="10156"/>
                      <a:pt x="2952" y="10317"/>
                      <a:pt x="2738" y="10521"/>
                    </a:cubicBezTo>
                    <a:cubicBezTo>
                      <a:pt x="2571" y="10678"/>
                      <a:pt x="2404" y="10877"/>
                      <a:pt x="2194" y="10981"/>
                    </a:cubicBezTo>
                    <a:cubicBezTo>
                      <a:pt x="2399" y="10680"/>
                      <a:pt x="2597" y="10376"/>
                      <a:pt x="2793" y="10069"/>
                    </a:cubicBezTo>
                    <a:cubicBezTo>
                      <a:pt x="2906" y="9891"/>
                      <a:pt x="3017" y="9711"/>
                      <a:pt x="3128" y="9530"/>
                    </a:cubicBezTo>
                    <a:cubicBezTo>
                      <a:pt x="3392" y="9494"/>
                      <a:pt x="3614" y="9367"/>
                      <a:pt x="3818" y="9208"/>
                    </a:cubicBezTo>
                    <a:cubicBezTo>
                      <a:pt x="3907" y="9214"/>
                      <a:pt x="3997" y="9218"/>
                      <a:pt x="4086" y="9218"/>
                    </a:cubicBezTo>
                    <a:cubicBezTo>
                      <a:pt x="5128" y="9218"/>
                      <a:pt x="6141" y="8782"/>
                      <a:pt x="6853" y="8011"/>
                    </a:cubicBezTo>
                    <a:cubicBezTo>
                      <a:pt x="6919" y="7940"/>
                      <a:pt x="6872" y="7805"/>
                      <a:pt x="6775" y="7794"/>
                    </a:cubicBezTo>
                    <a:cubicBezTo>
                      <a:pt x="6640" y="7778"/>
                      <a:pt x="6504" y="7771"/>
                      <a:pt x="6369" y="7771"/>
                    </a:cubicBezTo>
                    <a:cubicBezTo>
                      <a:pt x="5836" y="7771"/>
                      <a:pt x="5306" y="7891"/>
                      <a:pt x="4826" y="8129"/>
                    </a:cubicBezTo>
                    <a:cubicBezTo>
                      <a:pt x="4527" y="8278"/>
                      <a:pt x="4251" y="8468"/>
                      <a:pt x="4003" y="8693"/>
                    </a:cubicBezTo>
                    <a:cubicBezTo>
                      <a:pt x="3797" y="8879"/>
                      <a:pt x="3584" y="9095"/>
                      <a:pt x="3325" y="9204"/>
                    </a:cubicBezTo>
                    <a:cubicBezTo>
                      <a:pt x="3541" y="8838"/>
                      <a:pt x="3753" y="8469"/>
                      <a:pt x="3957" y="8097"/>
                    </a:cubicBezTo>
                    <a:cubicBezTo>
                      <a:pt x="3962" y="8094"/>
                      <a:pt x="3968" y="8090"/>
                      <a:pt x="3972" y="8085"/>
                    </a:cubicBezTo>
                    <a:cubicBezTo>
                      <a:pt x="4175" y="7910"/>
                      <a:pt x="4349" y="7709"/>
                      <a:pt x="4518" y="7503"/>
                    </a:cubicBezTo>
                    <a:cubicBezTo>
                      <a:pt x="4543" y="7522"/>
                      <a:pt x="4574" y="7532"/>
                      <a:pt x="4605" y="7532"/>
                    </a:cubicBezTo>
                    <a:cubicBezTo>
                      <a:pt x="4616" y="7532"/>
                      <a:pt x="4627" y="7531"/>
                      <a:pt x="4639" y="7528"/>
                    </a:cubicBezTo>
                    <a:cubicBezTo>
                      <a:pt x="5799" y="7239"/>
                      <a:pt x="6827" y="6566"/>
                      <a:pt x="7556" y="5619"/>
                    </a:cubicBezTo>
                    <a:cubicBezTo>
                      <a:pt x="7623" y="5531"/>
                      <a:pt x="7564" y="5399"/>
                      <a:pt x="7453" y="5399"/>
                    </a:cubicBezTo>
                    <a:cubicBezTo>
                      <a:pt x="7449" y="5399"/>
                      <a:pt x="7446" y="5399"/>
                      <a:pt x="7442" y="5400"/>
                    </a:cubicBezTo>
                    <a:cubicBezTo>
                      <a:pt x="6682" y="5454"/>
                      <a:pt x="5955" y="5734"/>
                      <a:pt x="5353" y="6202"/>
                    </a:cubicBezTo>
                    <a:cubicBezTo>
                      <a:pt x="4991" y="6487"/>
                      <a:pt x="4716" y="6851"/>
                      <a:pt x="4430" y="7205"/>
                    </a:cubicBezTo>
                    <a:cubicBezTo>
                      <a:pt x="4491" y="7087"/>
                      <a:pt x="4550" y="6970"/>
                      <a:pt x="4609" y="6852"/>
                    </a:cubicBezTo>
                    <a:cubicBezTo>
                      <a:pt x="4625" y="6842"/>
                      <a:pt x="4638" y="6830"/>
                      <a:pt x="4647" y="6814"/>
                    </a:cubicBezTo>
                    <a:cubicBezTo>
                      <a:pt x="4702" y="6730"/>
                      <a:pt x="4743" y="6636"/>
                      <a:pt x="4765" y="6537"/>
                    </a:cubicBezTo>
                    <a:cubicBezTo>
                      <a:pt x="4911" y="6238"/>
                      <a:pt x="5052" y="5937"/>
                      <a:pt x="5190" y="5634"/>
                    </a:cubicBezTo>
                    <a:cubicBezTo>
                      <a:pt x="5203" y="5630"/>
                      <a:pt x="5216" y="5625"/>
                      <a:pt x="5228" y="5619"/>
                    </a:cubicBezTo>
                    <a:cubicBezTo>
                      <a:pt x="5467" y="5486"/>
                      <a:pt x="5641" y="5296"/>
                      <a:pt x="5791" y="5081"/>
                    </a:cubicBezTo>
                    <a:cubicBezTo>
                      <a:pt x="5801" y="5083"/>
                      <a:pt x="5811" y="5084"/>
                      <a:pt x="5821" y="5084"/>
                    </a:cubicBezTo>
                    <a:cubicBezTo>
                      <a:pt x="5833" y="5084"/>
                      <a:pt x="5845" y="5083"/>
                      <a:pt x="5857" y="5080"/>
                    </a:cubicBezTo>
                    <a:cubicBezTo>
                      <a:pt x="6941" y="4815"/>
                      <a:pt x="7863" y="4007"/>
                      <a:pt x="8273" y="2968"/>
                    </a:cubicBezTo>
                    <a:cubicBezTo>
                      <a:pt x="8300" y="2897"/>
                      <a:pt x="8267" y="2786"/>
                      <a:pt x="8176" y="2780"/>
                    </a:cubicBezTo>
                    <a:cubicBezTo>
                      <a:pt x="8152" y="2778"/>
                      <a:pt x="8128" y="2778"/>
                      <a:pt x="8105" y="2778"/>
                    </a:cubicBezTo>
                    <a:cubicBezTo>
                      <a:pt x="7748" y="2778"/>
                      <a:pt x="7436" y="2969"/>
                      <a:pt x="7134" y="3147"/>
                    </a:cubicBezTo>
                    <a:cubicBezTo>
                      <a:pt x="6802" y="3340"/>
                      <a:pt x="6481" y="3563"/>
                      <a:pt x="6241" y="3867"/>
                    </a:cubicBezTo>
                    <a:cubicBezTo>
                      <a:pt x="5935" y="4254"/>
                      <a:pt x="5753" y="4768"/>
                      <a:pt x="5414" y="5131"/>
                    </a:cubicBezTo>
                    <a:cubicBezTo>
                      <a:pt x="5559" y="4796"/>
                      <a:pt x="5700" y="4460"/>
                      <a:pt x="5836" y="4122"/>
                    </a:cubicBezTo>
                    <a:cubicBezTo>
                      <a:pt x="5894" y="3973"/>
                      <a:pt x="5953" y="3824"/>
                      <a:pt x="6010" y="3675"/>
                    </a:cubicBezTo>
                    <a:cubicBezTo>
                      <a:pt x="6039" y="3674"/>
                      <a:pt x="6066" y="3664"/>
                      <a:pt x="6087" y="3643"/>
                    </a:cubicBezTo>
                    <a:cubicBezTo>
                      <a:pt x="7090" y="2758"/>
                      <a:pt x="7151" y="1367"/>
                      <a:pt x="7167" y="123"/>
                    </a:cubicBezTo>
                    <a:cubicBezTo>
                      <a:pt x="7168" y="50"/>
                      <a:pt x="7097" y="0"/>
                      <a:pt x="7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5" name="Google Shape;7695;p68"/>
              <p:cNvSpPr/>
              <p:nvPr/>
            </p:nvSpPr>
            <p:spPr>
              <a:xfrm>
                <a:off x="4455450" y="268250"/>
                <a:ext cx="294575" cy="345275"/>
              </a:xfrm>
              <a:custGeom>
                <a:avLst/>
                <a:gdLst/>
                <a:ahLst/>
                <a:cxnLst/>
                <a:rect l="l" t="t" r="r" b="b"/>
                <a:pathLst>
                  <a:path w="11783" h="13811" extrusionOk="0">
                    <a:moveTo>
                      <a:pt x="11580" y="1"/>
                    </a:moveTo>
                    <a:cubicBezTo>
                      <a:pt x="11553" y="1"/>
                      <a:pt x="11525" y="10"/>
                      <a:pt x="11498" y="30"/>
                    </a:cubicBezTo>
                    <a:cubicBezTo>
                      <a:pt x="11154" y="295"/>
                      <a:pt x="10815" y="566"/>
                      <a:pt x="10480" y="844"/>
                    </a:cubicBezTo>
                    <a:cubicBezTo>
                      <a:pt x="10471" y="841"/>
                      <a:pt x="10463" y="838"/>
                      <a:pt x="10454" y="836"/>
                    </a:cubicBezTo>
                    <a:cubicBezTo>
                      <a:pt x="10405" y="828"/>
                      <a:pt x="10355" y="824"/>
                      <a:pt x="10307" y="824"/>
                    </a:cubicBezTo>
                    <a:cubicBezTo>
                      <a:pt x="10170" y="824"/>
                      <a:pt x="10037" y="854"/>
                      <a:pt x="9908" y="898"/>
                    </a:cubicBezTo>
                    <a:cubicBezTo>
                      <a:pt x="9897" y="884"/>
                      <a:pt x="9884" y="873"/>
                      <a:pt x="9868" y="865"/>
                    </a:cubicBezTo>
                    <a:cubicBezTo>
                      <a:pt x="9395" y="603"/>
                      <a:pt x="8848" y="432"/>
                      <a:pt x="8314" y="432"/>
                    </a:cubicBezTo>
                    <a:cubicBezTo>
                      <a:pt x="7826" y="432"/>
                      <a:pt x="7349" y="574"/>
                      <a:pt x="6948" y="919"/>
                    </a:cubicBezTo>
                    <a:cubicBezTo>
                      <a:pt x="6883" y="977"/>
                      <a:pt x="6889" y="1081"/>
                      <a:pt x="6960" y="1131"/>
                    </a:cubicBezTo>
                    <a:cubicBezTo>
                      <a:pt x="7401" y="1432"/>
                      <a:pt x="7924" y="1587"/>
                      <a:pt x="8456" y="1587"/>
                    </a:cubicBezTo>
                    <a:cubicBezTo>
                      <a:pt x="8509" y="1587"/>
                      <a:pt x="8562" y="1586"/>
                      <a:pt x="8615" y="1583"/>
                    </a:cubicBezTo>
                    <a:cubicBezTo>
                      <a:pt x="8900" y="1566"/>
                      <a:pt x="9182" y="1501"/>
                      <a:pt x="9445" y="1389"/>
                    </a:cubicBezTo>
                    <a:cubicBezTo>
                      <a:pt x="9682" y="1290"/>
                      <a:pt x="9916" y="1146"/>
                      <a:pt x="10170" y="1104"/>
                    </a:cubicBezTo>
                    <a:lnTo>
                      <a:pt x="10170" y="1104"/>
                    </a:lnTo>
                    <a:cubicBezTo>
                      <a:pt x="9740" y="1469"/>
                      <a:pt x="9319" y="1843"/>
                      <a:pt x="8906" y="2228"/>
                    </a:cubicBezTo>
                    <a:cubicBezTo>
                      <a:pt x="8902" y="2228"/>
                      <a:pt x="8898" y="2227"/>
                      <a:pt x="8894" y="2227"/>
                    </a:cubicBezTo>
                    <a:cubicBezTo>
                      <a:pt x="8876" y="2226"/>
                      <a:pt x="8858" y="2226"/>
                      <a:pt x="8841" y="2226"/>
                    </a:cubicBezTo>
                    <a:cubicBezTo>
                      <a:pt x="8603" y="2226"/>
                      <a:pt x="8376" y="2272"/>
                      <a:pt x="8153" y="2334"/>
                    </a:cubicBezTo>
                    <a:cubicBezTo>
                      <a:pt x="8153" y="2280"/>
                      <a:pt x="8122" y="2231"/>
                      <a:pt x="8073" y="2209"/>
                    </a:cubicBezTo>
                    <a:cubicBezTo>
                      <a:pt x="7713" y="2037"/>
                      <a:pt x="7319" y="1953"/>
                      <a:pt x="6924" y="1953"/>
                    </a:cubicBezTo>
                    <a:cubicBezTo>
                      <a:pt x="6447" y="1953"/>
                      <a:pt x="5970" y="2077"/>
                      <a:pt x="5555" y="2322"/>
                    </a:cubicBezTo>
                    <a:cubicBezTo>
                      <a:pt x="5479" y="2367"/>
                      <a:pt x="5442" y="2499"/>
                      <a:pt x="5538" y="2552"/>
                    </a:cubicBezTo>
                    <a:cubicBezTo>
                      <a:pt x="5945" y="2773"/>
                      <a:pt x="6359" y="2933"/>
                      <a:pt x="6806" y="2933"/>
                    </a:cubicBezTo>
                    <a:cubicBezTo>
                      <a:pt x="6923" y="2933"/>
                      <a:pt x="7042" y="2922"/>
                      <a:pt x="7164" y="2899"/>
                    </a:cubicBezTo>
                    <a:cubicBezTo>
                      <a:pt x="7653" y="2805"/>
                      <a:pt x="8117" y="2564"/>
                      <a:pt x="8612" y="2505"/>
                    </a:cubicBezTo>
                    <a:lnTo>
                      <a:pt x="8612" y="2505"/>
                    </a:lnTo>
                    <a:cubicBezTo>
                      <a:pt x="8279" y="2823"/>
                      <a:pt x="7953" y="3147"/>
                      <a:pt x="7633" y="3476"/>
                    </a:cubicBezTo>
                    <a:cubicBezTo>
                      <a:pt x="7603" y="3473"/>
                      <a:pt x="7574" y="3471"/>
                      <a:pt x="7545" y="3471"/>
                    </a:cubicBezTo>
                    <a:cubicBezTo>
                      <a:pt x="7382" y="3471"/>
                      <a:pt x="7230" y="3521"/>
                      <a:pt x="7087" y="3592"/>
                    </a:cubicBezTo>
                    <a:cubicBezTo>
                      <a:pt x="7074" y="3582"/>
                      <a:pt x="7058" y="3574"/>
                      <a:pt x="7041" y="3570"/>
                    </a:cubicBezTo>
                    <a:cubicBezTo>
                      <a:pt x="6729" y="3486"/>
                      <a:pt x="6411" y="3445"/>
                      <a:pt x="6095" y="3445"/>
                    </a:cubicBezTo>
                    <a:cubicBezTo>
                      <a:pt x="5384" y="3445"/>
                      <a:pt x="4682" y="3653"/>
                      <a:pt x="4079" y="4054"/>
                    </a:cubicBezTo>
                    <a:cubicBezTo>
                      <a:pt x="3993" y="4111"/>
                      <a:pt x="4034" y="4251"/>
                      <a:pt x="4120" y="4281"/>
                    </a:cubicBezTo>
                    <a:cubicBezTo>
                      <a:pt x="4534" y="4426"/>
                      <a:pt x="4977" y="4527"/>
                      <a:pt x="5419" y="4527"/>
                    </a:cubicBezTo>
                    <a:cubicBezTo>
                      <a:pt x="5592" y="4527"/>
                      <a:pt x="5766" y="4511"/>
                      <a:pt x="5937" y="4477"/>
                    </a:cubicBezTo>
                    <a:cubicBezTo>
                      <a:pt x="6228" y="4418"/>
                      <a:pt x="6494" y="4300"/>
                      <a:pt x="6740" y="4134"/>
                    </a:cubicBezTo>
                    <a:cubicBezTo>
                      <a:pt x="6930" y="4006"/>
                      <a:pt x="7127" y="3837"/>
                      <a:pt x="7351" y="3768"/>
                    </a:cubicBezTo>
                    <a:lnTo>
                      <a:pt x="7351" y="3768"/>
                    </a:lnTo>
                    <a:cubicBezTo>
                      <a:pt x="7100" y="4032"/>
                      <a:pt x="6854" y="4300"/>
                      <a:pt x="6610" y="4571"/>
                    </a:cubicBezTo>
                    <a:cubicBezTo>
                      <a:pt x="6470" y="4729"/>
                      <a:pt x="6329" y="4887"/>
                      <a:pt x="6191" y="5047"/>
                    </a:cubicBezTo>
                    <a:cubicBezTo>
                      <a:pt x="6179" y="5047"/>
                      <a:pt x="6168" y="5047"/>
                      <a:pt x="6156" y="5047"/>
                    </a:cubicBezTo>
                    <a:cubicBezTo>
                      <a:pt x="5904" y="5047"/>
                      <a:pt x="5675" y="5133"/>
                      <a:pt x="5458" y="5252"/>
                    </a:cubicBezTo>
                    <a:cubicBezTo>
                      <a:pt x="5168" y="5182"/>
                      <a:pt x="4872" y="5147"/>
                      <a:pt x="4578" y="5147"/>
                    </a:cubicBezTo>
                    <a:cubicBezTo>
                      <a:pt x="3750" y="5147"/>
                      <a:pt x="2930" y="5419"/>
                      <a:pt x="2267" y="5934"/>
                    </a:cubicBezTo>
                    <a:cubicBezTo>
                      <a:pt x="2190" y="5994"/>
                      <a:pt x="2214" y="6134"/>
                      <a:pt x="2308" y="6162"/>
                    </a:cubicBezTo>
                    <a:cubicBezTo>
                      <a:pt x="2627" y="6252"/>
                      <a:pt x="2956" y="6299"/>
                      <a:pt x="3285" y="6299"/>
                    </a:cubicBezTo>
                    <a:cubicBezTo>
                      <a:pt x="3623" y="6299"/>
                      <a:pt x="3961" y="6250"/>
                      <a:pt x="4286" y="6151"/>
                    </a:cubicBezTo>
                    <a:cubicBezTo>
                      <a:pt x="4605" y="6052"/>
                      <a:pt x="4909" y="5910"/>
                      <a:pt x="5190" y="5729"/>
                    </a:cubicBezTo>
                    <a:cubicBezTo>
                      <a:pt x="5424" y="5579"/>
                      <a:pt x="5669" y="5400"/>
                      <a:pt x="5943" y="5337"/>
                    </a:cubicBezTo>
                    <a:lnTo>
                      <a:pt x="5943" y="5337"/>
                    </a:lnTo>
                    <a:cubicBezTo>
                      <a:pt x="5669" y="5662"/>
                      <a:pt x="5400" y="5991"/>
                      <a:pt x="5138" y="6324"/>
                    </a:cubicBezTo>
                    <a:cubicBezTo>
                      <a:pt x="5131" y="6328"/>
                      <a:pt x="5126" y="6330"/>
                      <a:pt x="5121" y="6334"/>
                    </a:cubicBezTo>
                    <a:cubicBezTo>
                      <a:pt x="4892" y="6473"/>
                      <a:pt x="4687" y="6643"/>
                      <a:pt x="4486" y="6819"/>
                    </a:cubicBezTo>
                    <a:cubicBezTo>
                      <a:pt x="4460" y="6790"/>
                      <a:pt x="4423" y="6773"/>
                      <a:pt x="4385" y="6773"/>
                    </a:cubicBezTo>
                    <a:cubicBezTo>
                      <a:pt x="4381" y="6773"/>
                      <a:pt x="4376" y="6774"/>
                      <a:pt x="4372" y="6774"/>
                    </a:cubicBezTo>
                    <a:cubicBezTo>
                      <a:pt x="3180" y="6869"/>
                      <a:pt x="2055" y="7364"/>
                      <a:pt x="1180" y="8179"/>
                    </a:cubicBezTo>
                    <a:cubicBezTo>
                      <a:pt x="1098" y="8256"/>
                      <a:pt x="1139" y="8402"/>
                      <a:pt x="1256" y="8412"/>
                    </a:cubicBezTo>
                    <a:cubicBezTo>
                      <a:pt x="1376" y="8424"/>
                      <a:pt x="1495" y="8429"/>
                      <a:pt x="1615" y="8429"/>
                    </a:cubicBezTo>
                    <a:cubicBezTo>
                      <a:pt x="2253" y="8429"/>
                      <a:pt x="2884" y="8270"/>
                      <a:pt x="3449" y="7964"/>
                    </a:cubicBezTo>
                    <a:cubicBezTo>
                      <a:pt x="3853" y="7743"/>
                      <a:pt x="4184" y="7429"/>
                      <a:pt x="4523" y="7127"/>
                    </a:cubicBezTo>
                    <a:lnTo>
                      <a:pt x="4523" y="7127"/>
                    </a:lnTo>
                    <a:cubicBezTo>
                      <a:pt x="4444" y="7232"/>
                      <a:pt x="4367" y="7339"/>
                      <a:pt x="4289" y="7445"/>
                    </a:cubicBezTo>
                    <a:cubicBezTo>
                      <a:pt x="4272" y="7452"/>
                      <a:pt x="4258" y="7463"/>
                      <a:pt x="4246" y="7477"/>
                    </a:cubicBezTo>
                    <a:cubicBezTo>
                      <a:pt x="4179" y="7551"/>
                      <a:pt x="4124" y="7637"/>
                      <a:pt x="4086" y="7730"/>
                    </a:cubicBezTo>
                    <a:cubicBezTo>
                      <a:pt x="3894" y="8002"/>
                      <a:pt x="3703" y="8275"/>
                      <a:pt x="3518" y="8553"/>
                    </a:cubicBezTo>
                    <a:cubicBezTo>
                      <a:pt x="3505" y="8554"/>
                      <a:pt x="3492" y="8556"/>
                      <a:pt x="3479" y="8560"/>
                    </a:cubicBezTo>
                    <a:cubicBezTo>
                      <a:pt x="3222" y="8653"/>
                      <a:pt x="3018" y="8812"/>
                      <a:pt x="2835" y="8999"/>
                    </a:cubicBezTo>
                    <a:cubicBezTo>
                      <a:pt x="2818" y="8992"/>
                      <a:pt x="2800" y="8989"/>
                      <a:pt x="2783" y="8989"/>
                    </a:cubicBezTo>
                    <a:cubicBezTo>
                      <a:pt x="2778" y="8989"/>
                      <a:pt x="2774" y="8989"/>
                      <a:pt x="2770" y="8990"/>
                    </a:cubicBezTo>
                    <a:cubicBezTo>
                      <a:pt x="1656" y="9073"/>
                      <a:pt x="614" y="9718"/>
                      <a:pt x="40" y="10676"/>
                    </a:cubicBezTo>
                    <a:cubicBezTo>
                      <a:pt x="0" y="10742"/>
                      <a:pt x="15" y="10856"/>
                      <a:pt x="105" y="10877"/>
                    </a:cubicBezTo>
                    <a:cubicBezTo>
                      <a:pt x="186" y="10896"/>
                      <a:pt x="266" y="10905"/>
                      <a:pt x="346" y="10905"/>
                    </a:cubicBezTo>
                    <a:cubicBezTo>
                      <a:pt x="637" y="10905"/>
                      <a:pt x="918" y="10791"/>
                      <a:pt x="1192" y="10687"/>
                    </a:cubicBezTo>
                    <a:cubicBezTo>
                      <a:pt x="1552" y="10550"/>
                      <a:pt x="1904" y="10384"/>
                      <a:pt x="2192" y="10123"/>
                    </a:cubicBezTo>
                    <a:cubicBezTo>
                      <a:pt x="2557" y="9791"/>
                      <a:pt x="2821" y="9314"/>
                      <a:pt x="3215" y="9012"/>
                    </a:cubicBezTo>
                    <a:lnTo>
                      <a:pt x="3215" y="9012"/>
                    </a:lnTo>
                    <a:cubicBezTo>
                      <a:pt x="3017" y="9318"/>
                      <a:pt x="2822" y="9627"/>
                      <a:pt x="2633" y="9938"/>
                    </a:cubicBezTo>
                    <a:cubicBezTo>
                      <a:pt x="2550" y="10075"/>
                      <a:pt x="2468" y="10212"/>
                      <a:pt x="2387" y="10351"/>
                    </a:cubicBezTo>
                    <a:cubicBezTo>
                      <a:pt x="2381" y="10350"/>
                      <a:pt x="2376" y="10349"/>
                      <a:pt x="2370" y="10349"/>
                    </a:cubicBezTo>
                    <a:cubicBezTo>
                      <a:pt x="2347" y="10349"/>
                      <a:pt x="2325" y="10356"/>
                      <a:pt x="2306" y="10369"/>
                    </a:cubicBezTo>
                    <a:cubicBezTo>
                      <a:pt x="1171" y="11078"/>
                      <a:pt x="883" y="12440"/>
                      <a:pt x="663" y="13664"/>
                    </a:cubicBezTo>
                    <a:cubicBezTo>
                      <a:pt x="648" y="13744"/>
                      <a:pt x="724" y="13810"/>
                      <a:pt x="799" y="13810"/>
                    </a:cubicBezTo>
                    <a:cubicBezTo>
                      <a:pt x="818" y="13810"/>
                      <a:pt x="837" y="13806"/>
                      <a:pt x="854" y="13796"/>
                    </a:cubicBezTo>
                    <a:cubicBezTo>
                      <a:pt x="1449" y="13471"/>
                      <a:pt x="1956" y="12987"/>
                      <a:pt x="2295" y="12398"/>
                    </a:cubicBezTo>
                    <a:cubicBezTo>
                      <a:pt x="2467" y="12098"/>
                      <a:pt x="2622" y="11765"/>
                      <a:pt x="2660" y="11416"/>
                    </a:cubicBezTo>
                    <a:cubicBezTo>
                      <a:pt x="2694" y="11093"/>
                      <a:pt x="2538" y="10701"/>
                      <a:pt x="2700" y="10401"/>
                    </a:cubicBezTo>
                    <a:cubicBezTo>
                      <a:pt x="2714" y="10376"/>
                      <a:pt x="2719" y="10348"/>
                      <a:pt x="2717" y="10320"/>
                    </a:cubicBezTo>
                    <a:cubicBezTo>
                      <a:pt x="3125" y="9634"/>
                      <a:pt x="3557" y="8963"/>
                      <a:pt x="4011" y="8305"/>
                    </a:cubicBezTo>
                    <a:cubicBezTo>
                      <a:pt x="4013" y="8337"/>
                      <a:pt x="4015" y="8369"/>
                      <a:pt x="4018" y="8401"/>
                    </a:cubicBezTo>
                    <a:cubicBezTo>
                      <a:pt x="4027" y="8494"/>
                      <a:pt x="4037" y="8587"/>
                      <a:pt x="4048" y="8680"/>
                    </a:cubicBezTo>
                    <a:cubicBezTo>
                      <a:pt x="3357" y="9622"/>
                      <a:pt x="2811" y="10920"/>
                      <a:pt x="3484" y="12024"/>
                    </a:cubicBezTo>
                    <a:cubicBezTo>
                      <a:pt x="3511" y="12068"/>
                      <a:pt x="3567" y="12099"/>
                      <a:pt x="3619" y="12099"/>
                    </a:cubicBezTo>
                    <a:cubicBezTo>
                      <a:pt x="3657" y="12099"/>
                      <a:pt x="3693" y="12083"/>
                      <a:pt x="3715" y="12042"/>
                    </a:cubicBezTo>
                    <a:cubicBezTo>
                      <a:pt x="4089" y="11350"/>
                      <a:pt x="4311" y="10587"/>
                      <a:pt x="4365" y="9802"/>
                    </a:cubicBezTo>
                    <a:cubicBezTo>
                      <a:pt x="4389" y="9420"/>
                      <a:pt x="4374" y="9036"/>
                      <a:pt x="4319" y="8658"/>
                    </a:cubicBezTo>
                    <a:cubicBezTo>
                      <a:pt x="4286" y="8423"/>
                      <a:pt x="4228" y="8125"/>
                      <a:pt x="4306" y="7884"/>
                    </a:cubicBezTo>
                    <a:cubicBezTo>
                      <a:pt x="4365" y="7801"/>
                      <a:pt x="4423" y="7719"/>
                      <a:pt x="4483" y="7637"/>
                    </a:cubicBezTo>
                    <a:cubicBezTo>
                      <a:pt x="4859" y="7119"/>
                      <a:pt x="5248" y="6610"/>
                      <a:pt x="5651" y="6113"/>
                    </a:cubicBezTo>
                    <a:lnTo>
                      <a:pt x="5651" y="6113"/>
                    </a:lnTo>
                    <a:cubicBezTo>
                      <a:pt x="5635" y="6271"/>
                      <a:pt x="5640" y="6431"/>
                      <a:pt x="5665" y="6589"/>
                    </a:cubicBezTo>
                    <a:cubicBezTo>
                      <a:pt x="5653" y="6600"/>
                      <a:pt x="5643" y="6612"/>
                      <a:pt x="5635" y="6626"/>
                    </a:cubicBezTo>
                    <a:cubicBezTo>
                      <a:pt x="4978" y="7823"/>
                      <a:pt x="5382" y="9194"/>
                      <a:pt x="5951" y="10338"/>
                    </a:cubicBezTo>
                    <a:cubicBezTo>
                      <a:pt x="5976" y="10387"/>
                      <a:pt x="6021" y="10411"/>
                      <a:pt x="6067" y="10411"/>
                    </a:cubicBezTo>
                    <a:cubicBezTo>
                      <a:pt x="6120" y="10411"/>
                      <a:pt x="6173" y="10380"/>
                      <a:pt x="6196" y="10324"/>
                    </a:cubicBezTo>
                    <a:cubicBezTo>
                      <a:pt x="6359" y="9942"/>
                      <a:pt x="6520" y="9553"/>
                      <a:pt x="6577" y="9140"/>
                    </a:cubicBezTo>
                    <a:cubicBezTo>
                      <a:pt x="6639" y="8691"/>
                      <a:pt x="6533" y="8262"/>
                      <a:pt x="6371" y="7846"/>
                    </a:cubicBezTo>
                    <a:cubicBezTo>
                      <a:pt x="6112" y="7182"/>
                      <a:pt x="5626" y="6319"/>
                      <a:pt x="6103" y="5636"/>
                    </a:cubicBezTo>
                    <a:cubicBezTo>
                      <a:pt x="6124" y="5608"/>
                      <a:pt x="6133" y="5573"/>
                      <a:pt x="6125" y="5538"/>
                    </a:cubicBezTo>
                    <a:cubicBezTo>
                      <a:pt x="6456" y="5146"/>
                      <a:pt x="6794" y="4763"/>
                      <a:pt x="7141" y="4385"/>
                    </a:cubicBezTo>
                    <a:lnTo>
                      <a:pt x="7141" y="4385"/>
                    </a:lnTo>
                    <a:cubicBezTo>
                      <a:pt x="7127" y="4512"/>
                      <a:pt x="7134" y="4640"/>
                      <a:pt x="7164" y="4765"/>
                    </a:cubicBezTo>
                    <a:cubicBezTo>
                      <a:pt x="7177" y="4818"/>
                      <a:pt x="7193" y="4869"/>
                      <a:pt x="7212" y="4920"/>
                    </a:cubicBezTo>
                    <a:cubicBezTo>
                      <a:pt x="7172" y="4927"/>
                      <a:pt x="7138" y="4954"/>
                      <a:pt x="7124" y="5006"/>
                    </a:cubicBezTo>
                    <a:cubicBezTo>
                      <a:pt x="6836" y="6019"/>
                      <a:pt x="7090" y="7143"/>
                      <a:pt x="7793" y="7930"/>
                    </a:cubicBezTo>
                    <a:cubicBezTo>
                      <a:pt x="7819" y="7958"/>
                      <a:pt x="7860" y="7974"/>
                      <a:pt x="7900" y="7974"/>
                    </a:cubicBezTo>
                    <a:cubicBezTo>
                      <a:pt x="7954" y="7974"/>
                      <a:pt x="8006" y="7946"/>
                      <a:pt x="8020" y="7887"/>
                    </a:cubicBezTo>
                    <a:cubicBezTo>
                      <a:pt x="8175" y="7227"/>
                      <a:pt x="8157" y="6538"/>
                      <a:pt x="7952" y="5891"/>
                    </a:cubicBezTo>
                    <a:cubicBezTo>
                      <a:pt x="7847" y="5558"/>
                      <a:pt x="7679" y="5272"/>
                      <a:pt x="7523" y="4963"/>
                    </a:cubicBezTo>
                    <a:cubicBezTo>
                      <a:pt x="7372" y="4663"/>
                      <a:pt x="7355" y="4329"/>
                      <a:pt x="7529" y="4031"/>
                    </a:cubicBezTo>
                    <a:cubicBezTo>
                      <a:pt x="7545" y="4007"/>
                      <a:pt x="7551" y="3978"/>
                      <a:pt x="7548" y="3949"/>
                    </a:cubicBezTo>
                    <a:cubicBezTo>
                      <a:pt x="7911" y="3566"/>
                      <a:pt x="8283" y="3192"/>
                      <a:pt x="8663" y="2827"/>
                    </a:cubicBezTo>
                    <a:lnTo>
                      <a:pt x="8663" y="2827"/>
                    </a:lnTo>
                    <a:cubicBezTo>
                      <a:pt x="8658" y="2913"/>
                      <a:pt x="8663" y="2999"/>
                      <a:pt x="8679" y="3084"/>
                    </a:cubicBezTo>
                    <a:cubicBezTo>
                      <a:pt x="8670" y="3100"/>
                      <a:pt x="8666" y="3117"/>
                      <a:pt x="8664" y="3134"/>
                    </a:cubicBezTo>
                    <a:cubicBezTo>
                      <a:pt x="8629" y="3430"/>
                      <a:pt x="8515" y="3708"/>
                      <a:pt x="8448" y="3997"/>
                    </a:cubicBezTo>
                    <a:cubicBezTo>
                      <a:pt x="8389" y="4254"/>
                      <a:pt x="8374" y="4520"/>
                      <a:pt x="8401" y="4783"/>
                    </a:cubicBezTo>
                    <a:cubicBezTo>
                      <a:pt x="8460" y="5313"/>
                      <a:pt x="8694" y="5811"/>
                      <a:pt x="9065" y="6195"/>
                    </a:cubicBezTo>
                    <a:cubicBezTo>
                      <a:pt x="9094" y="6225"/>
                      <a:pt x="9130" y="6239"/>
                      <a:pt x="9165" y="6239"/>
                    </a:cubicBezTo>
                    <a:cubicBezTo>
                      <a:pt x="9228" y="6239"/>
                      <a:pt x="9287" y="6193"/>
                      <a:pt x="9300" y="6119"/>
                    </a:cubicBezTo>
                    <a:cubicBezTo>
                      <a:pt x="9396" y="5521"/>
                      <a:pt x="9491" y="4902"/>
                      <a:pt x="9375" y="4298"/>
                    </a:cubicBezTo>
                    <a:cubicBezTo>
                      <a:pt x="9318" y="4006"/>
                      <a:pt x="9197" y="3743"/>
                      <a:pt x="9079" y="3472"/>
                    </a:cubicBezTo>
                    <a:cubicBezTo>
                      <a:pt x="8962" y="3202"/>
                      <a:pt x="8865" y="2903"/>
                      <a:pt x="8983" y="2615"/>
                    </a:cubicBezTo>
                    <a:cubicBezTo>
                      <a:pt x="8997" y="2585"/>
                      <a:pt x="8997" y="2550"/>
                      <a:pt x="8984" y="2519"/>
                    </a:cubicBezTo>
                    <a:cubicBezTo>
                      <a:pt x="9404" y="2125"/>
                      <a:pt x="9834" y="1741"/>
                      <a:pt x="10272" y="1368"/>
                    </a:cubicBezTo>
                    <a:cubicBezTo>
                      <a:pt x="10278" y="1456"/>
                      <a:pt x="10297" y="1543"/>
                      <a:pt x="10329" y="1625"/>
                    </a:cubicBezTo>
                    <a:cubicBezTo>
                      <a:pt x="10283" y="1642"/>
                      <a:pt x="10250" y="1684"/>
                      <a:pt x="10243" y="1731"/>
                    </a:cubicBezTo>
                    <a:cubicBezTo>
                      <a:pt x="10093" y="2618"/>
                      <a:pt x="10110" y="3575"/>
                      <a:pt x="10676" y="4320"/>
                    </a:cubicBezTo>
                    <a:cubicBezTo>
                      <a:pt x="10698" y="4349"/>
                      <a:pt x="10740" y="4367"/>
                      <a:pt x="10780" y="4367"/>
                    </a:cubicBezTo>
                    <a:cubicBezTo>
                      <a:pt x="10800" y="4367"/>
                      <a:pt x="10819" y="4363"/>
                      <a:pt x="10835" y="4353"/>
                    </a:cubicBezTo>
                    <a:cubicBezTo>
                      <a:pt x="11051" y="4224"/>
                      <a:pt x="11024" y="3900"/>
                      <a:pt x="11044" y="3679"/>
                    </a:cubicBezTo>
                    <a:cubicBezTo>
                      <a:pt x="11070" y="3370"/>
                      <a:pt x="11082" y="3056"/>
                      <a:pt x="11044" y="2747"/>
                    </a:cubicBezTo>
                    <a:cubicBezTo>
                      <a:pt x="11009" y="2451"/>
                      <a:pt x="10922" y="2164"/>
                      <a:pt x="10773" y="1906"/>
                    </a:cubicBezTo>
                    <a:cubicBezTo>
                      <a:pt x="10649" y="1690"/>
                      <a:pt x="10425" y="1391"/>
                      <a:pt x="10606" y="1146"/>
                    </a:cubicBezTo>
                    <a:cubicBezTo>
                      <a:pt x="10625" y="1122"/>
                      <a:pt x="10634" y="1094"/>
                      <a:pt x="10633" y="1064"/>
                    </a:cubicBezTo>
                    <a:cubicBezTo>
                      <a:pt x="10974" y="780"/>
                      <a:pt x="11321" y="502"/>
                      <a:pt x="11673" y="232"/>
                    </a:cubicBezTo>
                    <a:cubicBezTo>
                      <a:pt x="11782" y="149"/>
                      <a:pt x="11691" y="1"/>
                      <a:pt x="11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6" name="Google Shape;7696;p68"/>
              <p:cNvSpPr/>
              <p:nvPr/>
            </p:nvSpPr>
            <p:spPr>
              <a:xfrm>
                <a:off x="4365850" y="251325"/>
                <a:ext cx="137625" cy="263950"/>
              </a:xfrm>
              <a:custGeom>
                <a:avLst/>
                <a:gdLst/>
                <a:ahLst/>
                <a:cxnLst/>
                <a:rect l="l" t="t" r="r" b="b"/>
                <a:pathLst>
                  <a:path w="5505" h="10558" extrusionOk="0">
                    <a:moveTo>
                      <a:pt x="5008" y="1"/>
                    </a:moveTo>
                    <a:cubicBezTo>
                      <a:pt x="5004" y="1"/>
                      <a:pt x="4999" y="1"/>
                      <a:pt x="4994" y="1"/>
                    </a:cubicBezTo>
                    <a:cubicBezTo>
                      <a:pt x="4676" y="44"/>
                      <a:pt x="4387" y="180"/>
                      <a:pt x="4101" y="318"/>
                    </a:cubicBezTo>
                    <a:cubicBezTo>
                      <a:pt x="3825" y="451"/>
                      <a:pt x="3578" y="616"/>
                      <a:pt x="3394" y="865"/>
                    </a:cubicBezTo>
                    <a:cubicBezTo>
                      <a:pt x="3020" y="1369"/>
                      <a:pt x="2941" y="2059"/>
                      <a:pt x="3089" y="2656"/>
                    </a:cubicBezTo>
                    <a:cubicBezTo>
                      <a:pt x="3095" y="2687"/>
                      <a:pt x="3113" y="2714"/>
                      <a:pt x="3139" y="2731"/>
                    </a:cubicBezTo>
                    <a:cubicBezTo>
                      <a:pt x="3022" y="3030"/>
                      <a:pt x="2921" y="3336"/>
                      <a:pt x="2836" y="3645"/>
                    </a:cubicBezTo>
                    <a:cubicBezTo>
                      <a:pt x="2825" y="3624"/>
                      <a:pt x="2815" y="3601"/>
                      <a:pt x="2803" y="3580"/>
                    </a:cubicBezTo>
                    <a:cubicBezTo>
                      <a:pt x="2767" y="3389"/>
                      <a:pt x="2766" y="3192"/>
                      <a:pt x="2759" y="2995"/>
                    </a:cubicBezTo>
                    <a:cubicBezTo>
                      <a:pt x="2750" y="2722"/>
                      <a:pt x="2717" y="2450"/>
                      <a:pt x="2645" y="2186"/>
                    </a:cubicBezTo>
                    <a:cubicBezTo>
                      <a:pt x="2574" y="1931"/>
                      <a:pt x="2472" y="1686"/>
                      <a:pt x="2343" y="1456"/>
                    </a:cubicBezTo>
                    <a:cubicBezTo>
                      <a:pt x="2221" y="1243"/>
                      <a:pt x="2076" y="1017"/>
                      <a:pt x="1824" y="956"/>
                    </a:cubicBezTo>
                    <a:cubicBezTo>
                      <a:pt x="1811" y="953"/>
                      <a:pt x="1799" y="952"/>
                      <a:pt x="1787" y="952"/>
                    </a:cubicBezTo>
                    <a:cubicBezTo>
                      <a:pt x="1714" y="952"/>
                      <a:pt x="1663" y="1010"/>
                      <a:pt x="1655" y="1085"/>
                    </a:cubicBezTo>
                    <a:cubicBezTo>
                      <a:pt x="1563" y="1884"/>
                      <a:pt x="1793" y="2687"/>
                      <a:pt x="2293" y="3317"/>
                    </a:cubicBezTo>
                    <a:cubicBezTo>
                      <a:pt x="2377" y="3426"/>
                      <a:pt x="2472" y="3538"/>
                      <a:pt x="2545" y="3659"/>
                    </a:cubicBezTo>
                    <a:cubicBezTo>
                      <a:pt x="2562" y="3738"/>
                      <a:pt x="2585" y="3817"/>
                      <a:pt x="2614" y="3894"/>
                    </a:cubicBezTo>
                    <a:cubicBezTo>
                      <a:pt x="2622" y="3915"/>
                      <a:pt x="2635" y="3934"/>
                      <a:pt x="2653" y="3949"/>
                    </a:cubicBezTo>
                    <a:cubicBezTo>
                      <a:pt x="2655" y="3967"/>
                      <a:pt x="2656" y="3985"/>
                      <a:pt x="2657" y="4003"/>
                    </a:cubicBezTo>
                    <a:cubicBezTo>
                      <a:pt x="2657" y="4047"/>
                      <a:pt x="2680" y="4086"/>
                      <a:pt x="2716" y="4110"/>
                    </a:cubicBezTo>
                    <a:cubicBezTo>
                      <a:pt x="2703" y="4150"/>
                      <a:pt x="2693" y="4190"/>
                      <a:pt x="2688" y="4232"/>
                    </a:cubicBezTo>
                    <a:cubicBezTo>
                      <a:pt x="2687" y="4242"/>
                      <a:pt x="2687" y="4254"/>
                      <a:pt x="2688" y="4265"/>
                    </a:cubicBezTo>
                    <a:cubicBezTo>
                      <a:pt x="2657" y="4415"/>
                      <a:pt x="2629" y="4567"/>
                      <a:pt x="2604" y="4719"/>
                    </a:cubicBezTo>
                    <a:cubicBezTo>
                      <a:pt x="2527" y="4658"/>
                      <a:pt x="2445" y="4604"/>
                      <a:pt x="2360" y="4555"/>
                    </a:cubicBezTo>
                    <a:cubicBezTo>
                      <a:pt x="2361" y="4542"/>
                      <a:pt x="2361" y="4529"/>
                      <a:pt x="2357" y="4517"/>
                    </a:cubicBezTo>
                    <a:cubicBezTo>
                      <a:pt x="2262" y="3996"/>
                      <a:pt x="2069" y="3491"/>
                      <a:pt x="1732" y="3077"/>
                    </a:cubicBezTo>
                    <a:cubicBezTo>
                      <a:pt x="1580" y="2891"/>
                      <a:pt x="1400" y="2730"/>
                      <a:pt x="1197" y="2600"/>
                    </a:cubicBezTo>
                    <a:cubicBezTo>
                      <a:pt x="1003" y="2477"/>
                      <a:pt x="758" y="2353"/>
                      <a:pt x="522" y="2353"/>
                    </a:cubicBezTo>
                    <a:cubicBezTo>
                      <a:pt x="517" y="2353"/>
                      <a:pt x="512" y="2353"/>
                      <a:pt x="508" y="2353"/>
                    </a:cubicBezTo>
                    <a:cubicBezTo>
                      <a:pt x="426" y="2354"/>
                      <a:pt x="350" y="2437"/>
                      <a:pt x="379" y="2522"/>
                    </a:cubicBezTo>
                    <a:cubicBezTo>
                      <a:pt x="560" y="3061"/>
                      <a:pt x="755" y="3615"/>
                      <a:pt x="1127" y="4056"/>
                    </a:cubicBezTo>
                    <a:cubicBezTo>
                      <a:pt x="1312" y="4274"/>
                      <a:pt x="1540" y="4439"/>
                      <a:pt x="1794" y="4569"/>
                    </a:cubicBezTo>
                    <a:cubicBezTo>
                      <a:pt x="2061" y="4705"/>
                      <a:pt x="2346" y="4818"/>
                      <a:pt x="2558" y="5036"/>
                    </a:cubicBezTo>
                    <a:cubicBezTo>
                      <a:pt x="2516" y="5353"/>
                      <a:pt x="2488" y="5673"/>
                      <a:pt x="2474" y="5996"/>
                    </a:cubicBezTo>
                    <a:cubicBezTo>
                      <a:pt x="2460" y="5985"/>
                      <a:pt x="2446" y="5975"/>
                      <a:pt x="2431" y="5967"/>
                    </a:cubicBezTo>
                    <a:cubicBezTo>
                      <a:pt x="2441" y="5934"/>
                      <a:pt x="2437" y="5899"/>
                      <a:pt x="2422" y="5869"/>
                    </a:cubicBezTo>
                    <a:cubicBezTo>
                      <a:pt x="2204" y="5419"/>
                      <a:pt x="1965" y="4995"/>
                      <a:pt x="1534" y="4720"/>
                    </a:cubicBezTo>
                    <a:cubicBezTo>
                      <a:pt x="1333" y="4591"/>
                      <a:pt x="1109" y="4498"/>
                      <a:pt x="886" y="4415"/>
                    </a:cubicBezTo>
                    <a:cubicBezTo>
                      <a:pt x="676" y="4337"/>
                      <a:pt x="461" y="4244"/>
                      <a:pt x="236" y="4244"/>
                    </a:cubicBezTo>
                    <a:cubicBezTo>
                      <a:pt x="197" y="4244"/>
                      <a:pt x="158" y="4247"/>
                      <a:pt x="118" y="4253"/>
                    </a:cubicBezTo>
                    <a:cubicBezTo>
                      <a:pt x="30" y="4266"/>
                      <a:pt x="0" y="4382"/>
                      <a:pt x="39" y="4449"/>
                    </a:cubicBezTo>
                    <a:cubicBezTo>
                      <a:pt x="299" y="4916"/>
                      <a:pt x="589" y="5379"/>
                      <a:pt x="1029" y="5700"/>
                    </a:cubicBezTo>
                    <a:cubicBezTo>
                      <a:pt x="1224" y="5844"/>
                      <a:pt x="1446" y="5947"/>
                      <a:pt x="1682" y="6004"/>
                    </a:cubicBezTo>
                    <a:cubicBezTo>
                      <a:pt x="1917" y="6062"/>
                      <a:pt x="2183" y="6083"/>
                      <a:pt x="2370" y="6252"/>
                    </a:cubicBezTo>
                    <a:cubicBezTo>
                      <a:pt x="2395" y="6274"/>
                      <a:pt x="2427" y="6287"/>
                      <a:pt x="2461" y="6287"/>
                    </a:cubicBezTo>
                    <a:cubicBezTo>
                      <a:pt x="2462" y="6287"/>
                      <a:pt x="2464" y="6287"/>
                      <a:pt x="2465" y="6287"/>
                    </a:cubicBezTo>
                    <a:lnTo>
                      <a:pt x="2465" y="6287"/>
                    </a:lnTo>
                    <a:cubicBezTo>
                      <a:pt x="2454" y="6828"/>
                      <a:pt x="2480" y="7368"/>
                      <a:pt x="2540" y="7906"/>
                    </a:cubicBezTo>
                    <a:cubicBezTo>
                      <a:pt x="2241" y="7552"/>
                      <a:pt x="2142" y="7061"/>
                      <a:pt x="1789" y="6743"/>
                    </a:cubicBezTo>
                    <a:cubicBezTo>
                      <a:pt x="1397" y="6390"/>
                      <a:pt x="830" y="6236"/>
                      <a:pt x="310" y="6236"/>
                    </a:cubicBezTo>
                    <a:cubicBezTo>
                      <a:pt x="288" y="6236"/>
                      <a:pt x="265" y="6236"/>
                      <a:pt x="243" y="6237"/>
                    </a:cubicBezTo>
                    <a:cubicBezTo>
                      <a:pt x="148" y="6239"/>
                      <a:pt x="67" y="6351"/>
                      <a:pt x="127" y="6438"/>
                    </a:cubicBezTo>
                    <a:cubicBezTo>
                      <a:pt x="432" y="6883"/>
                      <a:pt x="745" y="7335"/>
                      <a:pt x="1177" y="7668"/>
                    </a:cubicBezTo>
                    <a:cubicBezTo>
                      <a:pt x="1368" y="7817"/>
                      <a:pt x="1581" y="7934"/>
                      <a:pt x="1810" y="8015"/>
                    </a:cubicBezTo>
                    <a:cubicBezTo>
                      <a:pt x="2025" y="8089"/>
                      <a:pt x="2316" y="8077"/>
                      <a:pt x="2488" y="8241"/>
                    </a:cubicBezTo>
                    <a:cubicBezTo>
                      <a:pt x="2512" y="8265"/>
                      <a:pt x="2544" y="8279"/>
                      <a:pt x="2578" y="8279"/>
                    </a:cubicBezTo>
                    <a:cubicBezTo>
                      <a:pt x="2581" y="8279"/>
                      <a:pt x="2585" y="8279"/>
                      <a:pt x="2588" y="8278"/>
                    </a:cubicBezTo>
                    <a:cubicBezTo>
                      <a:pt x="2693" y="9016"/>
                      <a:pt x="2850" y="9746"/>
                      <a:pt x="3054" y="10464"/>
                    </a:cubicBezTo>
                    <a:cubicBezTo>
                      <a:pt x="3072" y="10530"/>
                      <a:pt x="3124" y="10558"/>
                      <a:pt x="3177" y="10558"/>
                    </a:cubicBezTo>
                    <a:cubicBezTo>
                      <a:pt x="3258" y="10558"/>
                      <a:pt x="3340" y="10493"/>
                      <a:pt x="3312" y="10393"/>
                    </a:cubicBezTo>
                    <a:cubicBezTo>
                      <a:pt x="3119" y="9715"/>
                      <a:pt x="2970" y="9023"/>
                      <a:pt x="2868" y="8326"/>
                    </a:cubicBezTo>
                    <a:cubicBezTo>
                      <a:pt x="2874" y="8322"/>
                      <a:pt x="2878" y="8318"/>
                      <a:pt x="2884" y="8312"/>
                    </a:cubicBezTo>
                    <a:lnTo>
                      <a:pt x="2892" y="8305"/>
                    </a:lnTo>
                    <a:cubicBezTo>
                      <a:pt x="3174" y="8458"/>
                      <a:pt x="3484" y="8533"/>
                      <a:pt x="3792" y="8533"/>
                    </a:cubicBezTo>
                    <a:cubicBezTo>
                      <a:pt x="4260" y="8533"/>
                      <a:pt x="4725" y="8360"/>
                      <a:pt x="5088" y="8024"/>
                    </a:cubicBezTo>
                    <a:cubicBezTo>
                      <a:pt x="5138" y="7977"/>
                      <a:pt x="5141" y="7882"/>
                      <a:pt x="5088" y="7835"/>
                    </a:cubicBezTo>
                    <a:cubicBezTo>
                      <a:pt x="4815" y="7594"/>
                      <a:pt x="4466" y="7474"/>
                      <a:pt x="4108" y="7474"/>
                    </a:cubicBezTo>
                    <a:cubicBezTo>
                      <a:pt x="4036" y="7474"/>
                      <a:pt x="3964" y="7478"/>
                      <a:pt x="3892" y="7488"/>
                    </a:cubicBezTo>
                    <a:cubicBezTo>
                      <a:pt x="3504" y="7541"/>
                      <a:pt x="3153" y="7727"/>
                      <a:pt x="2857" y="7976"/>
                    </a:cubicBezTo>
                    <a:cubicBezTo>
                      <a:pt x="2845" y="7973"/>
                      <a:pt x="2834" y="7971"/>
                      <a:pt x="2822" y="7971"/>
                    </a:cubicBezTo>
                    <a:cubicBezTo>
                      <a:pt x="2758" y="7447"/>
                      <a:pt x="2729" y="6919"/>
                      <a:pt x="2731" y="6392"/>
                    </a:cubicBezTo>
                    <a:lnTo>
                      <a:pt x="2731" y="6392"/>
                    </a:lnTo>
                    <a:cubicBezTo>
                      <a:pt x="2751" y="6395"/>
                      <a:pt x="2772" y="6397"/>
                      <a:pt x="2793" y="6399"/>
                    </a:cubicBezTo>
                    <a:cubicBezTo>
                      <a:pt x="2807" y="6437"/>
                      <a:pt x="2840" y="6464"/>
                      <a:pt x="2881" y="6473"/>
                    </a:cubicBezTo>
                    <a:cubicBezTo>
                      <a:pt x="3122" y="6532"/>
                      <a:pt x="3315" y="6695"/>
                      <a:pt x="3540" y="6795"/>
                    </a:cubicBezTo>
                    <a:cubicBezTo>
                      <a:pt x="3745" y="6887"/>
                      <a:pt x="3966" y="6939"/>
                      <a:pt x="4190" y="6948"/>
                    </a:cubicBezTo>
                    <a:cubicBezTo>
                      <a:pt x="4218" y="6949"/>
                      <a:pt x="4245" y="6950"/>
                      <a:pt x="4272" y="6950"/>
                    </a:cubicBezTo>
                    <a:cubicBezTo>
                      <a:pt x="4699" y="6950"/>
                      <a:pt x="5113" y="6801"/>
                      <a:pt x="5444" y="6529"/>
                    </a:cubicBezTo>
                    <a:cubicBezTo>
                      <a:pt x="5504" y="6479"/>
                      <a:pt x="5485" y="6391"/>
                      <a:pt x="5444" y="6340"/>
                    </a:cubicBezTo>
                    <a:cubicBezTo>
                      <a:pt x="5112" y="5922"/>
                      <a:pt x="4614" y="5693"/>
                      <a:pt x="4104" y="5693"/>
                    </a:cubicBezTo>
                    <a:cubicBezTo>
                      <a:pt x="3881" y="5693"/>
                      <a:pt x="3656" y="5737"/>
                      <a:pt x="3441" y="5828"/>
                    </a:cubicBezTo>
                    <a:cubicBezTo>
                      <a:pt x="3330" y="5875"/>
                      <a:pt x="3223" y="5934"/>
                      <a:pt x="3122" y="6001"/>
                    </a:cubicBezTo>
                    <a:cubicBezTo>
                      <a:pt x="3034" y="6058"/>
                      <a:pt x="2923" y="6136"/>
                      <a:pt x="2812" y="6136"/>
                    </a:cubicBezTo>
                    <a:cubicBezTo>
                      <a:pt x="2786" y="6136"/>
                      <a:pt x="2760" y="6132"/>
                      <a:pt x="2735" y="6122"/>
                    </a:cubicBezTo>
                    <a:cubicBezTo>
                      <a:pt x="2744" y="5821"/>
                      <a:pt x="2765" y="5522"/>
                      <a:pt x="2798" y="5225"/>
                    </a:cubicBezTo>
                    <a:cubicBezTo>
                      <a:pt x="2862" y="5223"/>
                      <a:pt x="2925" y="5208"/>
                      <a:pt x="2984" y="5180"/>
                    </a:cubicBezTo>
                    <a:cubicBezTo>
                      <a:pt x="3002" y="5206"/>
                      <a:pt x="3027" y="5223"/>
                      <a:pt x="3057" y="5230"/>
                    </a:cubicBezTo>
                    <a:cubicBezTo>
                      <a:pt x="3415" y="5328"/>
                      <a:pt x="3820" y="5423"/>
                      <a:pt x="4209" y="5423"/>
                    </a:cubicBezTo>
                    <a:cubicBezTo>
                      <a:pt x="4637" y="5423"/>
                      <a:pt x="5046" y="5308"/>
                      <a:pt x="5350" y="4953"/>
                    </a:cubicBezTo>
                    <a:cubicBezTo>
                      <a:pt x="5396" y="4899"/>
                      <a:pt x="5406" y="4817"/>
                      <a:pt x="5350" y="4763"/>
                    </a:cubicBezTo>
                    <a:cubicBezTo>
                      <a:pt x="5073" y="4501"/>
                      <a:pt x="4716" y="4402"/>
                      <a:pt x="4349" y="4402"/>
                    </a:cubicBezTo>
                    <a:cubicBezTo>
                      <a:pt x="4239" y="4402"/>
                      <a:pt x="4127" y="4411"/>
                      <a:pt x="4017" y="4427"/>
                    </a:cubicBezTo>
                    <a:cubicBezTo>
                      <a:pt x="3783" y="4463"/>
                      <a:pt x="3547" y="4519"/>
                      <a:pt x="3332" y="4622"/>
                    </a:cubicBezTo>
                    <a:cubicBezTo>
                      <a:pt x="3235" y="4670"/>
                      <a:pt x="3143" y="4731"/>
                      <a:pt x="3060" y="4803"/>
                    </a:cubicBezTo>
                    <a:cubicBezTo>
                      <a:pt x="3001" y="4853"/>
                      <a:pt x="2917" y="4943"/>
                      <a:pt x="2831" y="4960"/>
                    </a:cubicBezTo>
                    <a:cubicBezTo>
                      <a:pt x="2868" y="4688"/>
                      <a:pt x="2917" y="4418"/>
                      <a:pt x="2976" y="4150"/>
                    </a:cubicBezTo>
                    <a:cubicBezTo>
                      <a:pt x="3009" y="4068"/>
                      <a:pt x="3070" y="3997"/>
                      <a:pt x="3125" y="3932"/>
                    </a:cubicBezTo>
                    <a:cubicBezTo>
                      <a:pt x="3135" y="3920"/>
                      <a:pt x="3146" y="3908"/>
                      <a:pt x="3156" y="3896"/>
                    </a:cubicBezTo>
                    <a:cubicBezTo>
                      <a:pt x="3180" y="3918"/>
                      <a:pt x="3212" y="3930"/>
                      <a:pt x="3244" y="3930"/>
                    </a:cubicBezTo>
                    <a:cubicBezTo>
                      <a:pt x="3332" y="3931"/>
                      <a:pt x="3421" y="3933"/>
                      <a:pt x="3510" y="3933"/>
                    </a:cubicBezTo>
                    <a:cubicBezTo>
                      <a:pt x="3926" y="3933"/>
                      <a:pt x="4349" y="3902"/>
                      <a:pt x="4723" y="3709"/>
                    </a:cubicBezTo>
                    <a:cubicBezTo>
                      <a:pt x="5093" y="3517"/>
                      <a:pt x="5372" y="3179"/>
                      <a:pt x="5422" y="2760"/>
                    </a:cubicBezTo>
                    <a:cubicBezTo>
                      <a:pt x="5430" y="2690"/>
                      <a:pt x="5356" y="2626"/>
                      <a:pt x="5291" y="2626"/>
                    </a:cubicBezTo>
                    <a:cubicBezTo>
                      <a:pt x="5290" y="2626"/>
                      <a:pt x="5289" y="2626"/>
                      <a:pt x="5288" y="2626"/>
                    </a:cubicBezTo>
                    <a:cubicBezTo>
                      <a:pt x="4756" y="2641"/>
                      <a:pt x="4180" y="2665"/>
                      <a:pt x="3717" y="2961"/>
                    </a:cubicBezTo>
                    <a:cubicBezTo>
                      <a:pt x="3494" y="3105"/>
                      <a:pt x="3321" y="3305"/>
                      <a:pt x="3147" y="3502"/>
                    </a:cubicBezTo>
                    <a:cubicBezTo>
                      <a:pt x="3237" y="3207"/>
                      <a:pt x="3342" y="2917"/>
                      <a:pt x="3461" y="2633"/>
                    </a:cubicBezTo>
                    <a:cubicBezTo>
                      <a:pt x="3619" y="2459"/>
                      <a:pt x="3823" y="2334"/>
                      <a:pt x="4000" y="2180"/>
                    </a:cubicBezTo>
                    <a:cubicBezTo>
                      <a:pt x="4593" y="1658"/>
                      <a:pt x="4989" y="949"/>
                      <a:pt x="5123" y="171"/>
                    </a:cubicBezTo>
                    <a:cubicBezTo>
                      <a:pt x="5135" y="101"/>
                      <a:pt x="5093" y="1"/>
                      <a:pt x="5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7" name="Google Shape;7697;p68"/>
              <p:cNvSpPr/>
              <p:nvPr/>
            </p:nvSpPr>
            <p:spPr>
              <a:xfrm>
                <a:off x="4730675" y="247575"/>
                <a:ext cx="179425" cy="193950"/>
              </a:xfrm>
              <a:custGeom>
                <a:avLst/>
                <a:gdLst/>
                <a:ahLst/>
                <a:cxnLst/>
                <a:rect l="l" t="t" r="r" b="b"/>
                <a:pathLst>
                  <a:path w="7177" h="7758" extrusionOk="0">
                    <a:moveTo>
                      <a:pt x="3214" y="0"/>
                    </a:moveTo>
                    <a:cubicBezTo>
                      <a:pt x="3192" y="36"/>
                      <a:pt x="3188" y="77"/>
                      <a:pt x="3203" y="115"/>
                    </a:cubicBezTo>
                    <a:cubicBezTo>
                      <a:pt x="3382" y="513"/>
                      <a:pt x="3736" y="798"/>
                      <a:pt x="4153" y="920"/>
                    </a:cubicBezTo>
                    <a:cubicBezTo>
                      <a:pt x="4319" y="969"/>
                      <a:pt x="4488" y="991"/>
                      <a:pt x="4658" y="991"/>
                    </a:cubicBezTo>
                    <a:cubicBezTo>
                      <a:pt x="4873" y="991"/>
                      <a:pt x="5088" y="956"/>
                      <a:pt x="5296" y="896"/>
                    </a:cubicBezTo>
                    <a:cubicBezTo>
                      <a:pt x="5306" y="904"/>
                      <a:pt x="5315" y="911"/>
                      <a:pt x="5327" y="915"/>
                    </a:cubicBezTo>
                    <a:cubicBezTo>
                      <a:pt x="5171" y="1419"/>
                      <a:pt x="4983" y="1913"/>
                      <a:pt x="4765" y="2394"/>
                    </a:cubicBezTo>
                    <a:cubicBezTo>
                      <a:pt x="4748" y="2383"/>
                      <a:pt x="4730" y="2372"/>
                      <a:pt x="4711" y="2363"/>
                    </a:cubicBezTo>
                    <a:cubicBezTo>
                      <a:pt x="4713" y="2322"/>
                      <a:pt x="4695" y="2283"/>
                      <a:pt x="4661" y="2260"/>
                    </a:cubicBezTo>
                    <a:cubicBezTo>
                      <a:pt x="4466" y="2107"/>
                      <a:pt x="4356" y="1879"/>
                      <a:pt x="4191" y="1696"/>
                    </a:cubicBezTo>
                    <a:cubicBezTo>
                      <a:pt x="4040" y="1528"/>
                      <a:pt x="3860" y="1391"/>
                      <a:pt x="3659" y="1290"/>
                    </a:cubicBezTo>
                    <a:cubicBezTo>
                      <a:pt x="3401" y="1161"/>
                      <a:pt x="3119" y="1096"/>
                      <a:pt x="2836" y="1096"/>
                    </a:cubicBezTo>
                    <a:cubicBezTo>
                      <a:pt x="2671" y="1096"/>
                      <a:pt x="2505" y="1118"/>
                      <a:pt x="2344" y="1163"/>
                    </a:cubicBezTo>
                    <a:cubicBezTo>
                      <a:pt x="2268" y="1183"/>
                      <a:pt x="2249" y="1271"/>
                      <a:pt x="2266" y="1335"/>
                    </a:cubicBezTo>
                    <a:cubicBezTo>
                      <a:pt x="2456" y="2078"/>
                      <a:pt x="3119" y="2603"/>
                      <a:pt x="3886" y="2619"/>
                    </a:cubicBezTo>
                    <a:cubicBezTo>
                      <a:pt x="3897" y="2619"/>
                      <a:pt x="3908" y="2619"/>
                      <a:pt x="3919" y="2619"/>
                    </a:cubicBezTo>
                    <a:cubicBezTo>
                      <a:pt x="4030" y="2619"/>
                      <a:pt x="4140" y="2610"/>
                      <a:pt x="4248" y="2591"/>
                    </a:cubicBezTo>
                    <a:cubicBezTo>
                      <a:pt x="4309" y="2582"/>
                      <a:pt x="4379" y="2569"/>
                      <a:pt x="4447" y="2569"/>
                    </a:cubicBezTo>
                    <a:cubicBezTo>
                      <a:pt x="4524" y="2569"/>
                      <a:pt x="4597" y="2585"/>
                      <a:pt x="4651" y="2638"/>
                    </a:cubicBezTo>
                    <a:cubicBezTo>
                      <a:pt x="4521" y="2909"/>
                      <a:pt x="4380" y="3173"/>
                      <a:pt x="4229" y="3432"/>
                    </a:cubicBezTo>
                    <a:cubicBezTo>
                      <a:pt x="4171" y="3408"/>
                      <a:pt x="4110" y="3396"/>
                      <a:pt x="4047" y="3396"/>
                    </a:cubicBezTo>
                    <a:cubicBezTo>
                      <a:pt x="4045" y="3396"/>
                      <a:pt x="4042" y="3396"/>
                      <a:pt x="4039" y="3396"/>
                    </a:cubicBezTo>
                    <a:cubicBezTo>
                      <a:pt x="4034" y="3366"/>
                      <a:pt x="4017" y="3340"/>
                      <a:pt x="3994" y="3321"/>
                    </a:cubicBezTo>
                    <a:cubicBezTo>
                      <a:pt x="3530" y="2940"/>
                      <a:pt x="2949" y="2514"/>
                      <a:pt x="2338" y="2514"/>
                    </a:cubicBezTo>
                    <a:cubicBezTo>
                      <a:pt x="2156" y="2514"/>
                      <a:pt x="1972" y="2552"/>
                      <a:pt x="1788" y="2639"/>
                    </a:cubicBezTo>
                    <a:cubicBezTo>
                      <a:pt x="1724" y="2670"/>
                      <a:pt x="1681" y="2741"/>
                      <a:pt x="1710" y="2813"/>
                    </a:cubicBezTo>
                    <a:cubicBezTo>
                      <a:pt x="1899" y="3271"/>
                      <a:pt x="2328" y="3533"/>
                      <a:pt x="2790" y="3663"/>
                    </a:cubicBezTo>
                    <a:cubicBezTo>
                      <a:pt x="3003" y="3723"/>
                      <a:pt x="3226" y="3766"/>
                      <a:pt x="3449" y="3766"/>
                    </a:cubicBezTo>
                    <a:cubicBezTo>
                      <a:pt x="3464" y="3766"/>
                      <a:pt x="3479" y="3766"/>
                      <a:pt x="3494" y="3765"/>
                    </a:cubicBezTo>
                    <a:cubicBezTo>
                      <a:pt x="3603" y="3761"/>
                      <a:pt x="3712" y="3743"/>
                      <a:pt x="3817" y="3711"/>
                    </a:cubicBezTo>
                    <a:cubicBezTo>
                      <a:pt x="3879" y="3693"/>
                      <a:pt x="3969" y="3656"/>
                      <a:pt x="4047" y="3656"/>
                    </a:cubicBezTo>
                    <a:cubicBezTo>
                      <a:pt x="4062" y="3656"/>
                      <a:pt x="4077" y="3658"/>
                      <a:pt x="4091" y="3661"/>
                    </a:cubicBezTo>
                    <a:cubicBezTo>
                      <a:pt x="3946" y="3894"/>
                      <a:pt x="3791" y="4120"/>
                      <a:pt x="3626" y="4341"/>
                    </a:cubicBezTo>
                    <a:cubicBezTo>
                      <a:pt x="3563" y="4402"/>
                      <a:pt x="3480" y="4442"/>
                      <a:pt x="3401" y="4480"/>
                    </a:cubicBezTo>
                    <a:cubicBezTo>
                      <a:pt x="3388" y="4486"/>
                      <a:pt x="3373" y="4492"/>
                      <a:pt x="3358" y="4500"/>
                    </a:cubicBezTo>
                    <a:cubicBezTo>
                      <a:pt x="3345" y="4470"/>
                      <a:pt x="3322" y="4446"/>
                      <a:pt x="3292" y="4433"/>
                    </a:cubicBezTo>
                    <a:cubicBezTo>
                      <a:pt x="2868" y="4234"/>
                      <a:pt x="2419" y="4029"/>
                      <a:pt x="1943" y="4029"/>
                    </a:cubicBezTo>
                    <a:cubicBezTo>
                      <a:pt x="1913" y="4029"/>
                      <a:pt x="1882" y="4030"/>
                      <a:pt x="1851" y="4032"/>
                    </a:cubicBezTo>
                    <a:cubicBezTo>
                      <a:pt x="1436" y="4056"/>
                      <a:pt x="1043" y="4251"/>
                      <a:pt x="826" y="4614"/>
                    </a:cubicBezTo>
                    <a:cubicBezTo>
                      <a:pt x="790" y="4674"/>
                      <a:pt x="834" y="4765"/>
                      <a:pt x="895" y="4790"/>
                    </a:cubicBezTo>
                    <a:cubicBezTo>
                      <a:pt x="1312" y="4963"/>
                      <a:pt x="1762" y="5143"/>
                      <a:pt x="2220" y="5143"/>
                    </a:cubicBezTo>
                    <a:cubicBezTo>
                      <a:pt x="2301" y="5143"/>
                      <a:pt x="2382" y="5137"/>
                      <a:pt x="2464" y="5125"/>
                    </a:cubicBezTo>
                    <a:cubicBezTo>
                      <a:pt x="2726" y="5085"/>
                      <a:pt x="2967" y="4973"/>
                      <a:pt x="3206" y="4862"/>
                    </a:cubicBezTo>
                    <a:lnTo>
                      <a:pt x="3206" y="4862"/>
                    </a:lnTo>
                    <a:cubicBezTo>
                      <a:pt x="3004" y="5096"/>
                      <a:pt x="2790" y="5318"/>
                      <a:pt x="2565" y="5529"/>
                    </a:cubicBezTo>
                    <a:cubicBezTo>
                      <a:pt x="2349" y="5623"/>
                      <a:pt x="2113" y="5654"/>
                      <a:pt x="1889" y="5722"/>
                    </a:cubicBezTo>
                    <a:cubicBezTo>
                      <a:pt x="1134" y="5957"/>
                      <a:pt x="483" y="6443"/>
                      <a:pt x="44" y="7099"/>
                    </a:cubicBezTo>
                    <a:cubicBezTo>
                      <a:pt x="1" y="7162"/>
                      <a:pt x="0" y="7279"/>
                      <a:pt x="92" y="7307"/>
                    </a:cubicBezTo>
                    <a:cubicBezTo>
                      <a:pt x="309" y="7371"/>
                      <a:pt x="532" y="7386"/>
                      <a:pt x="757" y="7386"/>
                    </a:cubicBezTo>
                    <a:cubicBezTo>
                      <a:pt x="850" y="7386"/>
                      <a:pt x="944" y="7384"/>
                      <a:pt x="1037" y="7381"/>
                    </a:cubicBezTo>
                    <a:cubicBezTo>
                      <a:pt x="1342" y="7372"/>
                      <a:pt x="1634" y="7323"/>
                      <a:pt x="1905" y="7172"/>
                    </a:cubicBezTo>
                    <a:cubicBezTo>
                      <a:pt x="2452" y="6863"/>
                      <a:pt x="2805" y="6266"/>
                      <a:pt x="2915" y="5659"/>
                    </a:cubicBezTo>
                    <a:cubicBezTo>
                      <a:pt x="2921" y="5629"/>
                      <a:pt x="2916" y="5597"/>
                      <a:pt x="2900" y="5570"/>
                    </a:cubicBezTo>
                    <a:cubicBezTo>
                      <a:pt x="3128" y="5345"/>
                      <a:pt x="3345" y="5108"/>
                      <a:pt x="3549" y="4859"/>
                    </a:cubicBezTo>
                    <a:cubicBezTo>
                      <a:pt x="3549" y="4884"/>
                      <a:pt x="3550" y="4908"/>
                      <a:pt x="3552" y="4933"/>
                    </a:cubicBezTo>
                    <a:cubicBezTo>
                      <a:pt x="3507" y="5123"/>
                      <a:pt x="3428" y="5302"/>
                      <a:pt x="3354" y="5485"/>
                    </a:cubicBezTo>
                    <a:cubicBezTo>
                      <a:pt x="3250" y="5738"/>
                      <a:pt x="3170" y="5999"/>
                      <a:pt x="3128" y="6270"/>
                    </a:cubicBezTo>
                    <a:cubicBezTo>
                      <a:pt x="3089" y="6532"/>
                      <a:pt x="3081" y="6797"/>
                      <a:pt x="3107" y="7060"/>
                    </a:cubicBezTo>
                    <a:cubicBezTo>
                      <a:pt x="3130" y="7303"/>
                      <a:pt x="3171" y="7570"/>
                      <a:pt x="3377" y="7728"/>
                    </a:cubicBezTo>
                    <a:cubicBezTo>
                      <a:pt x="3404" y="7748"/>
                      <a:pt x="3432" y="7758"/>
                      <a:pt x="3459" y="7758"/>
                    </a:cubicBezTo>
                    <a:cubicBezTo>
                      <a:pt x="3508" y="7758"/>
                      <a:pt x="3555" y="7728"/>
                      <a:pt x="3583" y="7680"/>
                    </a:cubicBezTo>
                    <a:cubicBezTo>
                      <a:pt x="3994" y="6987"/>
                      <a:pt x="4112" y="6159"/>
                      <a:pt x="3912" y="5380"/>
                    </a:cubicBezTo>
                    <a:cubicBezTo>
                      <a:pt x="3879" y="5247"/>
                      <a:pt x="3836" y="5106"/>
                      <a:pt x="3820" y="4965"/>
                    </a:cubicBezTo>
                    <a:cubicBezTo>
                      <a:pt x="3838" y="4886"/>
                      <a:pt x="3849" y="4805"/>
                      <a:pt x="3853" y="4723"/>
                    </a:cubicBezTo>
                    <a:cubicBezTo>
                      <a:pt x="3854" y="4701"/>
                      <a:pt x="3850" y="4677"/>
                      <a:pt x="3839" y="4657"/>
                    </a:cubicBezTo>
                    <a:cubicBezTo>
                      <a:pt x="3845" y="4640"/>
                      <a:pt x="3851" y="4623"/>
                      <a:pt x="3858" y="4606"/>
                    </a:cubicBezTo>
                    <a:cubicBezTo>
                      <a:pt x="3876" y="4567"/>
                      <a:pt x="3871" y="4522"/>
                      <a:pt x="3848" y="4486"/>
                    </a:cubicBezTo>
                    <a:cubicBezTo>
                      <a:pt x="3876" y="4455"/>
                      <a:pt x="3901" y="4421"/>
                      <a:pt x="3922" y="4386"/>
                    </a:cubicBezTo>
                    <a:cubicBezTo>
                      <a:pt x="3929" y="4376"/>
                      <a:pt x="3933" y="4367"/>
                      <a:pt x="3936" y="4356"/>
                    </a:cubicBezTo>
                    <a:cubicBezTo>
                      <a:pt x="4027" y="4232"/>
                      <a:pt x="4114" y="4104"/>
                      <a:pt x="4198" y="3976"/>
                    </a:cubicBezTo>
                    <a:cubicBezTo>
                      <a:pt x="4245" y="4062"/>
                      <a:pt x="4297" y="4146"/>
                      <a:pt x="4354" y="4224"/>
                    </a:cubicBezTo>
                    <a:cubicBezTo>
                      <a:pt x="4349" y="4236"/>
                      <a:pt x="4343" y="4248"/>
                      <a:pt x="4340" y="4261"/>
                    </a:cubicBezTo>
                    <a:cubicBezTo>
                      <a:pt x="4216" y="4775"/>
                      <a:pt x="4185" y="5314"/>
                      <a:pt x="4324" y="5830"/>
                    </a:cubicBezTo>
                    <a:cubicBezTo>
                      <a:pt x="4387" y="6062"/>
                      <a:pt x="4487" y="6283"/>
                      <a:pt x="4619" y="6484"/>
                    </a:cubicBezTo>
                    <a:cubicBezTo>
                      <a:pt x="4748" y="6679"/>
                      <a:pt x="4926" y="6897"/>
                      <a:pt x="5147" y="6991"/>
                    </a:cubicBezTo>
                    <a:cubicBezTo>
                      <a:pt x="5164" y="6998"/>
                      <a:pt x="5182" y="7002"/>
                      <a:pt x="5200" y="7002"/>
                    </a:cubicBezTo>
                    <a:cubicBezTo>
                      <a:pt x="5264" y="7002"/>
                      <a:pt x="5327" y="6958"/>
                      <a:pt x="5333" y="6889"/>
                    </a:cubicBezTo>
                    <a:cubicBezTo>
                      <a:pt x="5389" y="6323"/>
                      <a:pt x="5436" y="5737"/>
                      <a:pt x="5276" y="5183"/>
                    </a:cubicBezTo>
                    <a:cubicBezTo>
                      <a:pt x="5196" y="4908"/>
                      <a:pt x="5055" y="4665"/>
                      <a:pt x="4876" y="4443"/>
                    </a:cubicBezTo>
                    <a:cubicBezTo>
                      <a:pt x="4688" y="4210"/>
                      <a:pt x="4474" y="3992"/>
                      <a:pt x="4369" y="3706"/>
                    </a:cubicBezTo>
                    <a:cubicBezTo>
                      <a:pt x="4537" y="3432"/>
                      <a:pt x="4693" y="3152"/>
                      <a:pt x="4837" y="2864"/>
                    </a:cubicBezTo>
                    <a:cubicBezTo>
                      <a:pt x="4845" y="2878"/>
                      <a:pt x="4855" y="2892"/>
                      <a:pt x="4864" y="2907"/>
                    </a:cubicBezTo>
                    <a:cubicBezTo>
                      <a:pt x="4842" y="2933"/>
                      <a:pt x="4831" y="2966"/>
                      <a:pt x="4832" y="3000"/>
                    </a:cubicBezTo>
                    <a:cubicBezTo>
                      <a:pt x="4848" y="3498"/>
                      <a:pt x="4894" y="3984"/>
                      <a:pt x="5176" y="4412"/>
                    </a:cubicBezTo>
                    <a:cubicBezTo>
                      <a:pt x="5307" y="4610"/>
                      <a:pt x="5472" y="4787"/>
                      <a:pt x="5643" y="4954"/>
                    </a:cubicBezTo>
                    <a:cubicBezTo>
                      <a:pt x="5831" y="5139"/>
                      <a:pt x="6016" y="5343"/>
                      <a:pt x="6277" y="5415"/>
                    </a:cubicBezTo>
                    <a:cubicBezTo>
                      <a:pt x="6286" y="5418"/>
                      <a:pt x="6296" y="5419"/>
                      <a:pt x="6304" y="5419"/>
                    </a:cubicBezTo>
                    <a:cubicBezTo>
                      <a:pt x="6378" y="5419"/>
                      <a:pt x="6436" y="5337"/>
                      <a:pt x="6430" y="5268"/>
                    </a:cubicBezTo>
                    <a:cubicBezTo>
                      <a:pt x="6383" y="4736"/>
                      <a:pt x="6306" y="4195"/>
                      <a:pt x="6037" y="3723"/>
                    </a:cubicBezTo>
                    <a:cubicBezTo>
                      <a:pt x="5916" y="3512"/>
                      <a:pt x="5755" y="3327"/>
                      <a:pt x="5563" y="3178"/>
                    </a:cubicBezTo>
                    <a:cubicBezTo>
                      <a:pt x="5373" y="3031"/>
                      <a:pt x="5138" y="2902"/>
                      <a:pt x="5037" y="2672"/>
                    </a:cubicBezTo>
                    <a:cubicBezTo>
                      <a:pt x="5023" y="2640"/>
                      <a:pt x="4997" y="2614"/>
                      <a:pt x="4964" y="2601"/>
                    </a:cubicBezTo>
                    <a:cubicBezTo>
                      <a:pt x="5195" y="2111"/>
                      <a:pt x="5393" y="1606"/>
                      <a:pt x="5556" y="1090"/>
                    </a:cubicBezTo>
                    <a:cubicBezTo>
                      <a:pt x="5686" y="1536"/>
                      <a:pt x="5576" y="2025"/>
                      <a:pt x="5769" y="2459"/>
                    </a:cubicBezTo>
                    <a:cubicBezTo>
                      <a:pt x="5991" y="2960"/>
                      <a:pt x="6477" y="3345"/>
                      <a:pt x="6974" y="3551"/>
                    </a:cubicBezTo>
                    <a:cubicBezTo>
                      <a:pt x="6990" y="3558"/>
                      <a:pt x="7008" y="3562"/>
                      <a:pt x="7025" y="3562"/>
                    </a:cubicBezTo>
                    <a:cubicBezTo>
                      <a:pt x="7101" y="3562"/>
                      <a:pt x="7177" y="3500"/>
                      <a:pt x="7162" y="3415"/>
                    </a:cubicBezTo>
                    <a:cubicBezTo>
                      <a:pt x="7065" y="2884"/>
                      <a:pt x="6964" y="2344"/>
                      <a:pt x="6705" y="1864"/>
                    </a:cubicBezTo>
                    <a:cubicBezTo>
                      <a:pt x="6592" y="1651"/>
                      <a:pt x="6444" y="1456"/>
                      <a:pt x="6269" y="1289"/>
                    </a:cubicBezTo>
                    <a:cubicBezTo>
                      <a:pt x="6102" y="1134"/>
                      <a:pt x="5832" y="1025"/>
                      <a:pt x="5741" y="805"/>
                    </a:cubicBezTo>
                    <a:cubicBezTo>
                      <a:pt x="5729" y="771"/>
                      <a:pt x="5701" y="744"/>
                      <a:pt x="5666" y="731"/>
                    </a:cubicBezTo>
                    <a:cubicBezTo>
                      <a:pt x="5736" y="488"/>
                      <a:pt x="5799" y="245"/>
                      <a:pt x="5857" y="0"/>
                    </a:cubicBezTo>
                    <a:lnTo>
                      <a:pt x="5580" y="0"/>
                    </a:lnTo>
                    <a:cubicBezTo>
                      <a:pt x="5533" y="192"/>
                      <a:pt x="5483" y="383"/>
                      <a:pt x="5429" y="574"/>
                    </a:cubicBezTo>
                    <a:cubicBezTo>
                      <a:pt x="5423" y="576"/>
                      <a:pt x="5416" y="577"/>
                      <a:pt x="5410" y="580"/>
                    </a:cubicBezTo>
                    <a:lnTo>
                      <a:pt x="5399" y="583"/>
                    </a:lnTo>
                    <a:cubicBezTo>
                      <a:pt x="5205" y="329"/>
                      <a:pt x="4948" y="128"/>
                      <a:pt x="4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8" name="Google Shape;7698;p68"/>
              <p:cNvSpPr/>
              <p:nvPr/>
            </p:nvSpPr>
            <p:spPr>
              <a:xfrm>
                <a:off x="4081825" y="241800"/>
                <a:ext cx="102800" cy="82675"/>
              </a:xfrm>
              <a:custGeom>
                <a:avLst/>
                <a:gdLst/>
                <a:ahLst/>
                <a:cxnLst/>
                <a:rect l="l" t="t" r="r" b="b"/>
                <a:pathLst>
                  <a:path w="4112" h="3307" extrusionOk="0">
                    <a:moveTo>
                      <a:pt x="944" y="1"/>
                    </a:moveTo>
                    <a:cubicBezTo>
                      <a:pt x="900" y="51"/>
                      <a:pt x="861" y="105"/>
                      <a:pt x="827" y="162"/>
                    </a:cubicBezTo>
                    <a:cubicBezTo>
                      <a:pt x="790" y="223"/>
                      <a:pt x="834" y="313"/>
                      <a:pt x="895" y="339"/>
                    </a:cubicBezTo>
                    <a:cubicBezTo>
                      <a:pt x="1312" y="511"/>
                      <a:pt x="1762" y="692"/>
                      <a:pt x="2220" y="692"/>
                    </a:cubicBezTo>
                    <a:cubicBezTo>
                      <a:pt x="2301" y="692"/>
                      <a:pt x="2382" y="686"/>
                      <a:pt x="2464" y="674"/>
                    </a:cubicBezTo>
                    <a:cubicBezTo>
                      <a:pt x="2726" y="633"/>
                      <a:pt x="2967" y="522"/>
                      <a:pt x="3206" y="411"/>
                    </a:cubicBezTo>
                    <a:lnTo>
                      <a:pt x="3206" y="411"/>
                    </a:lnTo>
                    <a:cubicBezTo>
                      <a:pt x="3004" y="645"/>
                      <a:pt x="2790" y="867"/>
                      <a:pt x="2565" y="1077"/>
                    </a:cubicBezTo>
                    <a:cubicBezTo>
                      <a:pt x="2349" y="1171"/>
                      <a:pt x="2113" y="1203"/>
                      <a:pt x="1889" y="1271"/>
                    </a:cubicBezTo>
                    <a:cubicBezTo>
                      <a:pt x="1134" y="1506"/>
                      <a:pt x="483" y="1992"/>
                      <a:pt x="44" y="2648"/>
                    </a:cubicBezTo>
                    <a:cubicBezTo>
                      <a:pt x="2" y="2711"/>
                      <a:pt x="1" y="2828"/>
                      <a:pt x="92" y="2854"/>
                    </a:cubicBezTo>
                    <a:cubicBezTo>
                      <a:pt x="311" y="2920"/>
                      <a:pt x="537" y="2935"/>
                      <a:pt x="764" y="2935"/>
                    </a:cubicBezTo>
                    <a:cubicBezTo>
                      <a:pt x="855" y="2935"/>
                      <a:pt x="946" y="2933"/>
                      <a:pt x="1037" y="2930"/>
                    </a:cubicBezTo>
                    <a:cubicBezTo>
                      <a:pt x="1342" y="2921"/>
                      <a:pt x="1635" y="2871"/>
                      <a:pt x="1905" y="2719"/>
                    </a:cubicBezTo>
                    <a:cubicBezTo>
                      <a:pt x="2452" y="2412"/>
                      <a:pt x="2805" y="1815"/>
                      <a:pt x="2914" y="1207"/>
                    </a:cubicBezTo>
                    <a:cubicBezTo>
                      <a:pt x="2920" y="1178"/>
                      <a:pt x="2915" y="1146"/>
                      <a:pt x="2899" y="1119"/>
                    </a:cubicBezTo>
                    <a:cubicBezTo>
                      <a:pt x="3128" y="894"/>
                      <a:pt x="3345" y="657"/>
                      <a:pt x="3549" y="408"/>
                    </a:cubicBezTo>
                    <a:cubicBezTo>
                      <a:pt x="3549" y="432"/>
                      <a:pt x="3550" y="457"/>
                      <a:pt x="3553" y="481"/>
                    </a:cubicBezTo>
                    <a:cubicBezTo>
                      <a:pt x="3507" y="671"/>
                      <a:pt x="3428" y="850"/>
                      <a:pt x="3354" y="1034"/>
                    </a:cubicBezTo>
                    <a:cubicBezTo>
                      <a:pt x="3251" y="1287"/>
                      <a:pt x="3170" y="1548"/>
                      <a:pt x="3128" y="1819"/>
                    </a:cubicBezTo>
                    <a:cubicBezTo>
                      <a:pt x="3089" y="2080"/>
                      <a:pt x="3082" y="2345"/>
                      <a:pt x="3107" y="2609"/>
                    </a:cubicBezTo>
                    <a:cubicBezTo>
                      <a:pt x="3130" y="2851"/>
                      <a:pt x="3171" y="3118"/>
                      <a:pt x="3376" y="3276"/>
                    </a:cubicBezTo>
                    <a:cubicBezTo>
                      <a:pt x="3403" y="3297"/>
                      <a:pt x="3431" y="3306"/>
                      <a:pt x="3459" y="3306"/>
                    </a:cubicBezTo>
                    <a:cubicBezTo>
                      <a:pt x="3508" y="3306"/>
                      <a:pt x="3555" y="3276"/>
                      <a:pt x="3583" y="3227"/>
                    </a:cubicBezTo>
                    <a:cubicBezTo>
                      <a:pt x="3994" y="2535"/>
                      <a:pt x="4112" y="1708"/>
                      <a:pt x="3912" y="929"/>
                    </a:cubicBezTo>
                    <a:cubicBezTo>
                      <a:pt x="3879" y="796"/>
                      <a:pt x="3836" y="655"/>
                      <a:pt x="3820" y="514"/>
                    </a:cubicBezTo>
                    <a:cubicBezTo>
                      <a:pt x="3837" y="435"/>
                      <a:pt x="3849" y="354"/>
                      <a:pt x="3853" y="272"/>
                    </a:cubicBezTo>
                    <a:cubicBezTo>
                      <a:pt x="3854" y="250"/>
                      <a:pt x="3849" y="226"/>
                      <a:pt x="3840" y="206"/>
                    </a:cubicBezTo>
                    <a:cubicBezTo>
                      <a:pt x="3845" y="188"/>
                      <a:pt x="3851" y="171"/>
                      <a:pt x="3858" y="154"/>
                    </a:cubicBezTo>
                    <a:cubicBezTo>
                      <a:pt x="3874" y="119"/>
                      <a:pt x="3871" y="78"/>
                      <a:pt x="3853" y="44"/>
                    </a:cubicBezTo>
                    <a:lnTo>
                      <a:pt x="3381" y="38"/>
                    </a:lnTo>
                    <a:lnTo>
                      <a:pt x="3358" y="49"/>
                    </a:lnTo>
                    <a:cubicBezTo>
                      <a:pt x="3356" y="45"/>
                      <a:pt x="3354" y="41"/>
                      <a:pt x="3352" y="37"/>
                    </a:cubicBezTo>
                    <a:lnTo>
                      <a:pt x="3061" y="34"/>
                    </a:lnTo>
                    <a:cubicBezTo>
                      <a:pt x="2355" y="23"/>
                      <a:pt x="1649" y="1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699" name="Google Shape;7699;p68"/>
              <p:cNvSpPr/>
              <p:nvPr/>
            </p:nvSpPr>
            <p:spPr>
              <a:xfrm>
                <a:off x="4213075" y="243400"/>
                <a:ext cx="29700" cy="22575"/>
              </a:xfrm>
              <a:custGeom>
                <a:avLst/>
                <a:gdLst/>
                <a:ahLst/>
                <a:cxnLst/>
                <a:rect l="l" t="t" r="r" b="b"/>
                <a:pathLst>
                  <a:path w="1188" h="903" extrusionOk="0">
                    <a:moveTo>
                      <a:pt x="0" y="1"/>
                    </a:moveTo>
                    <a:cubicBezTo>
                      <a:pt x="117" y="157"/>
                      <a:pt x="253" y="300"/>
                      <a:pt x="393" y="438"/>
                    </a:cubicBezTo>
                    <a:cubicBezTo>
                      <a:pt x="582" y="623"/>
                      <a:pt x="767" y="827"/>
                      <a:pt x="1028" y="899"/>
                    </a:cubicBezTo>
                    <a:cubicBezTo>
                      <a:pt x="1038" y="901"/>
                      <a:pt x="1047" y="903"/>
                      <a:pt x="1055" y="903"/>
                    </a:cubicBezTo>
                    <a:cubicBezTo>
                      <a:pt x="1129" y="903"/>
                      <a:pt x="1187" y="821"/>
                      <a:pt x="1182" y="752"/>
                    </a:cubicBezTo>
                    <a:cubicBezTo>
                      <a:pt x="1159" y="506"/>
                      <a:pt x="1132" y="257"/>
                      <a:pt x="1081" y="1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0" name="Google Shape;7700;p68"/>
              <p:cNvSpPr/>
              <p:nvPr/>
            </p:nvSpPr>
            <p:spPr>
              <a:xfrm>
                <a:off x="4187000" y="243050"/>
                <a:ext cx="30750" cy="62475"/>
              </a:xfrm>
              <a:custGeom>
                <a:avLst/>
                <a:gdLst/>
                <a:ahLst/>
                <a:cxnLst/>
                <a:rect l="l" t="t" r="r" b="b"/>
                <a:pathLst>
                  <a:path w="1230" h="2499" extrusionOk="0">
                    <a:moveTo>
                      <a:pt x="82" y="1"/>
                    </a:moveTo>
                    <a:cubicBezTo>
                      <a:pt x="4" y="440"/>
                      <a:pt x="0" y="893"/>
                      <a:pt x="117" y="1328"/>
                    </a:cubicBezTo>
                    <a:cubicBezTo>
                      <a:pt x="180" y="1559"/>
                      <a:pt x="280" y="1780"/>
                      <a:pt x="413" y="1981"/>
                    </a:cubicBezTo>
                    <a:cubicBezTo>
                      <a:pt x="543" y="2177"/>
                      <a:pt x="720" y="2395"/>
                      <a:pt x="940" y="2489"/>
                    </a:cubicBezTo>
                    <a:cubicBezTo>
                      <a:pt x="957" y="2496"/>
                      <a:pt x="975" y="2499"/>
                      <a:pt x="993" y="2499"/>
                    </a:cubicBezTo>
                    <a:cubicBezTo>
                      <a:pt x="1057" y="2499"/>
                      <a:pt x="1121" y="2456"/>
                      <a:pt x="1126" y="2386"/>
                    </a:cubicBezTo>
                    <a:cubicBezTo>
                      <a:pt x="1182" y="1821"/>
                      <a:pt x="1229" y="1235"/>
                      <a:pt x="1069" y="681"/>
                    </a:cubicBezTo>
                    <a:cubicBezTo>
                      <a:pt x="998" y="433"/>
                      <a:pt x="876" y="212"/>
                      <a:pt x="723" y="9"/>
                    </a:cubicBez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1" name="Google Shape;7701;p68"/>
              <p:cNvSpPr/>
              <p:nvPr/>
            </p:nvSpPr>
            <p:spPr>
              <a:xfrm>
                <a:off x="3911775" y="239600"/>
                <a:ext cx="164875" cy="186475"/>
              </a:xfrm>
              <a:custGeom>
                <a:avLst/>
                <a:gdLst/>
                <a:ahLst/>
                <a:cxnLst/>
                <a:rect l="l" t="t" r="r" b="b"/>
                <a:pathLst>
                  <a:path w="6595" h="7459" extrusionOk="0">
                    <a:moveTo>
                      <a:pt x="2720" y="1"/>
                    </a:moveTo>
                    <a:lnTo>
                      <a:pt x="2720" y="1"/>
                    </a:lnTo>
                    <a:cubicBezTo>
                      <a:pt x="2916" y="302"/>
                      <a:pt x="3221" y="519"/>
                      <a:pt x="3571" y="622"/>
                    </a:cubicBezTo>
                    <a:cubicBezTo>
                      <a:pt x="3737" y="671"/>
                      <a:pt x="3907" y="693"/>
                      <a:pt x="4077" y="693"/>
                    </a:cubicBezTo>
                    <a:cubicBezTo>
                      <a:pt x="4291" y="693"/>
                      <a:pt x="4506" y="658"/>
                      <a:pt x="4713" y="598"/>
                    </a:cubicBezTo>
                    <a:cubicBezTo>
                      <a:pt x="4723" y="607"/>
                      <a:pt x="4733" y="613"/>
                      <a:pt x="4744" y="617"/>
                    </a:cubicBezTo>
                    <a:cubicBezTo>
                      <a:pt x="4588" y="1121"/>
                      <a:pt x="4400" y="1615"/>
                      <a:pt x="4183" y="2096"/>
                    </a:cubicBezTo>
                    <a:cubicBezTo>
                      <a:pt x="4166" y="2084"/>
                      <a:pt x="4148" y="2075"/>
                      <a:pt x="4129" y="2065"/>
                    </a:cubicBezTo>
                    <a:cubicBezTo>
                      <a:pt x="4131" y="2025"/>
                      <a:pt x="4113" y="1985"/>
                      <a:pt x="4079" y="1961"/>
                    </a:cubicBezTo>
                    <a:cubicBezTo>
                      <a:pt x="3883" y="1808"/>
                      <a:pt x="3774" y="1580"/>
                      <a:pt x="3609" y="1398"/>
                    </a:cubicBezTo>
                    <a:cubicBezTo>
                      <a:pt x="3458" y="1231"/>
                      <a:pt x="3277" y="1092"/>
                      <a:pt x="3076" y="992"/>
                    </a:cubicBezTo>
                    <a:cubicBezTo>
                      <a:pt x="2818" y="863"/>
                      <a:pt x="2536" y="798"/>
                      <a:pt x="2253" y="798"/>
                    </a:cubicBezTo>
                    <a:cubicBezTo>
                      <a:pt x="2088" y="798"/>
                      <a:pt x="1922" y="820"/>
                      <a:pt x="1761" y="865"/>
                    </a:cubicBezTo>
                    <a:cubicBezTo>
                      <a:pt x="1686" y="885"/>
                      <a:pt x="1666" y="973"/>
                      <a:pt x="1683" y="1037"/>
                    </a:cubicBezTo>
                    <a:cubicBezTo>
                      <a:pt x="1874" y="1780"/>
                      <a:pt x="2536" y="2305"/>
                      <a:pt x="3304" y="2321"/>
                    </a:cubicBezTo>
                    <a:cubicBezTo>
                      <a:pt x="3315" y="2322"/>
                      <a:pt x="3326" y="2322"/>
                      <a:pt x="3337" y="2322"/>
                    </a:cubicBezTo>
                    <a:cubicBezTo>
                      <a:pt x="3447" y="2322"/>
                      <a:pt x="3557" y="2312"/>
                      <a:pt x="3665" y="2294"/>
                    </a:cubicBezTo>
                    <a:cubicBezTo>
                      <a:pt x="3726" y="2284"/>
                      <a:pt x="3797" y="2271"/>
                      <a:pt x="3866" y="2271"/>
                    </a:cubicBezTo>
                    <a:cubicBezTo>
                      <a:pt x="3942" y="2271"/>
                      <a:pt x="4015" y="2287"/>
                      <a:pt x="4068" y="2341"/>
                    </a:cubicBezTo>
                    <a:cubicBezTo>
                      <a:pt x="3938" y="2612"/>
                      <a:pt x="3797" y="2875"/>
                      <a:pt x="3645" y="3134"/>
                    </a:cubicBezTo>
                    <a:cubicBezTo>
                      <a:pt x="3588" y="3110"/>
                      <a:pt x="3527" y="3099"/>
                      <a:pt x="3465" y="3099"/>
                    </a:cubicBezTo>
                    <a:cubicBezTo>
                      <a:pt x="3462" y="3099"/>
                      <a:pt x="3459" y="3099"/>
                      <a:pt x="3457" y="3099"/>
                    </a:cubicBezTo>
                    <a:cubicBezTo>
                      <a:pt x="3451" y="3069"/>
                      <a:pt x="3434" y="3042"/>
                      <a:pt x="3411" y="3023"/>
                    </a:cubicBezTo>
                    <a:cubicBezTo>
                      <a:pt x="2947" y="2643"/>
                      <a:pt x="2365" y="2216"/>
                      <a:pt x="1754" y="2216"/>
                    </a:cubicBezTo>
                    <a:cubicBezTo>
                      <a:pt x="1587" y="2216"/>
                      <a:pt x="1418" y="2248"/>
                      <a:pt x="1249" y="2321"/>
                    </a:cubicBezTo>
                    <a:cubicBezTo>
                      <a:pt x="1708" y="2685"/>
                      <a:pt x="2159" y="3060"/>
                      <a:pt x="2599" y="3448"/>
                    </a:cubicBezTo>
                    <a:cubicBezTo>
                      <a:pt x="2689" y="3460"/>
                      <a:pt x="2780" y="3467"/>
                      <a:pt x="2871" y="3467"/>
                    </a:cubicBezTo>
                    <a:cubicBezTo>
                      <a:pt x="2884" y="3467"/>
                      <a:pt x="2897" y="3467"/>
                      <a:pt x="2910" y="3466"/>
                    </a:cubicBezTo>
                    <a:cubicBezTo>
                      <a:pt x="3020" y="3462"/>
                      <a:pt x="3128" y="3444"/>
                      <a:pt x="3233" y="3412"/>
                    </a:cubicBezTo>
                    <a:cubicBezTo>
                      <a:pt x="3296" y="3394"/>
                      <a:pt x="3385" y="3357"/>
                      <a:pt x="3463" y="3357"/>
                    </a:cubicBezTo>
                    <a:cubicBezTo>
                      <a:pt x="3479" y="3357"/>
                      <a:pt x="3494" y="3359"/>
                      <a:pt x="3508" y="3362"/>
                    </a:cubicBezTo>
                    <a:cubicBezTo>
                      <a:pt x="3362" y="3595"/>
                      <a:pt x="3207" y="3822"/>
                      <a:pt x="3042" y="4043"/>
                    </a:cubicBezTo>
                    <a:cubicBezTo>
                      <a:pt x="2979" y="4103"/>
                      <a:pt x="2896" y="4145"/>
                      <a:pt x="2818" y="4181"/>
                    </a:cubicBezTo>
                    <a:lnTo>
                      <a:pt x="2774" y="4201"/>
                    </a:lnTo>
                    <a:cubicBezTo>
                      <a:pt x="2761" y="4171"/>
                      <a:pt x="2738" y="4148"/>
                      <a:pt x="2708" y="4135"/>
                    </a:cubicBezTo>
                    <a:cubicBezTo>
                      <a:pt x="2479" y="4027"/>
                      <a:pt x="2242" y="3918"/>
                      <a:pt x="1998" y="3841"/>
                    </a:cubicBezTo>
                    <a:cubicBezTo>
                      <a:pt x="1437" y="4026"/>
                      <a:pt x="889" y="4250"/>
                      <a:pt x="360" y="4512"/>
                    </a:cubicBezTo>
                    <a:cubicBezTo>
                      <a:pt x="763" y="4678"/>
                      <a:pt x="1195" y="4844"/>
                      <a:pt x="1635" y="4844"/>
                    </a:cubicBezTo>
                    <a:cubicBezTo>
                      <a:pt x="1716" y="4844"/>
                      <a:pt x="1798" y="4839"/>
                      <a:pt x="1880" y="4826"/>
                    </a:cubicBezTo>
                    <a:cubicBezTo>
                      <a:pt x="2143" y="4787"/>
                      <a:pt x="2383" y="4674"/>
                      <a:pt x="2622" y="4565"/>
                    </a:cubicBezTo>
                    <a:lnTo>
                      <a:pt x="2622" y="4565"/>
                    </a:lnTo>
                    <a:cubicBezTo>
                      <a:pt x="2420" y="4798"/>
                      <a:pt x="2206" y="5020"/>
                      <a:pt x="1981" y="5230"/>
                    </a:cubicBezTo>
                    <a:cubicBezTo>
                      <a:pt x="1765" y="5325"/>
                      <a:pt x="1529" y="5356"/>
                      <a:pt x="1305" y="5425"/>
                    </a:cubicBezTo>
                    <a:cubicBezTo>
                      <a:pt x="820" y="5575"/>
                      <a:pt x="375" y="5830"/>
                      <a:pt x="0" y="6172"/>
                    </a:cubicBezTo>
                    <a:lnTo>
                      <a:pt x="1166" y="6948"/>
                    </a:lnTo>
                    <a:cubicBezTo>
                      <a:pt x="1219" y="6926"/>
                      <a:pt x="1271" y="6900"/>
                      <a:pt x="1321" y="6873"/>
                    </a:cubicBezTo>
                    <a:cubicBezTo>
                      <a:pt x="1869" y="6566"/>
                      <a:pt x="2222" y="5967"/>
                      <a:pt x="2332" y="5360"/>
                    </a:cubicBezTo>
                    <a:cubicBezTo>
                      <a:pt x="2338" y="5330"/>
                      <a:pt x="2333" y="5298"/>
                      <a:pt x="2317" y="5272"/>
                    </a:cubicBezTo>
                    <a:cubicBezTo>
                      <a:pt x="2546" y="5046"/>
                      <a:pt x="2763" y="4809"/>
                      <a:pt x="2967" y="4560"/>
                    </a:cubicBezTo>
                    <a:cubicBezTo>
                      <a:pt x="2967" y="4585"/>
                      <a:pt x="2968" y="4609"/>
                      <a:pt x="2970" y="4634"/>
                    </a:cubicBezTo>
                    <a:cubicBezTo>
                      <a:pt x="2924" y="4824"/>
                      <a:pt x="2845" y="5004"/>
                      <a:pt x="2771" y="5187"/>
                    </a:cubicBezTo>
                    <a:cubicBezTo>
                      <a:pt x="2668" y="5439"/>
                      <a:pt x="2587" y="5700"/>
                      <a:pt x="2546" y="5970"/>
                    </a:cubicBezTo>
                    <a:cubicBezTo>
                      <a:pt x="2506" y="6232"/>
                      <a:pt x="2499" y="6498"/>
                      <a:pt x="2524" y="6761"/>
                    </a:cubicBezTo>
                    <a:cubicBezTo>
                      <a:pt x="2548" y="7004"/>
                      <a:pt x="2588" y="7270"/>
                      <a:pt x="2793" y="7429"/>
                    </a:cubicBezTo>
                    <a:cubicBezTo>
                      <a:pt x="2820" y="7449"/>
                      <a:pt x="2849" y="7459"/>
                      <a:pt x="2876" y="7459"/>
                    </a:cubicBezTo>
                    <a:cubicBezTo>
                      <a:pt x="2926" y="7459"/>
                      <a:pt x="2972" y="7429"/>
                      <a:pt x="3001" y="7380"/>
                    </a:cubicBezTo>
                    <a:cubicBezTo>
                      <a:pt x="3411" y="6688"/>
                      <a:pt x="3529" y="5861"/>
                      <a:pt x="3329" y="5081"/>
                    </a:cubicBezTo>
                    <a:cubicBezTo>
                      <a:pt x="3296" y="4949"/>
                      <a:pt x="3254" y="4807"/>
                      <a:pt x="3238" y="4666"/>
                    </a:cubicBezTo>
                    <a:cubicBezTo>
                      <a:pt x="3255" y="4587"/>
                      <a:pt x="3266" y="4506"/>
                      <a:pt x="3271" y="4425"/>
                    </a:cubicBezTo>
                    <a:cubicBezTo>
                      <a:pt x="3272" y="4403"/>
                      <a:pt x="3268" y="4380"/>
                      <a:pt x="3257" y="4360"/>
                    </a:cubicBezTo>
                    <a:cubicBezTo>
                      <a:pt x="3262" y="4343"/>
                      <a:pt x="3269" y="4324"/>
                      <a:pt x="3275" y="4307"/>
                    </a:cubicBezTo>
                    <a:cubicBezTo>
                      <a:pt x="3292" y="4269"/>
                      <a:pt x="3289" y="4223"/>
                      <a:pt x="3265" y="4188"/>
                    </a:cubicBezTo>
                    <a:cubicBezTo>
                      <a:pt x="3293" y="4158"/>
                      <a:pt x="3319" y="4123"/>
                      <a:pt x="3340" y="4087"/>
                    </a:cubicBezTo>
                    <a:cubicBezTo>
                      <a:pt x="3346" y="4079"/>
                      <a:pt x="3350" y="4068"/>
                      <a:pt x="3354" y="4059"/>
                    </a:cubicBezTo>
                    <a:cubicBezTo>
                      <a:pt x="3444" y="3933"/>
                      <a:pt x="3531" y="3807"/>
                      <a:pt x="3615" y="3678"/>
                    </a:cubicBezTo>
                    <a:cubicBezTo>
                      <a:pt x="3662" y="3764"/>
                      <a:pt x="3714" y="3846"/>
                      <a:pt x="3773" y="3925"/>
                    </a:cubicBezTo>
                    <a:cubicBezTo>
                      <a:pt x="3766" y="3936"/>
                      <a:pt x="3762" y="3948"/>
                      <a:pt x="3759" y="3961"/>
                    </a:cubicBezTo>
                    <a:cubicBezTo>
                      <a:pt x="3633" y="4475"/>
                      <a:pt x="3603" y="5014"/>
                      <a:pt x="3743" y="5530"/>
                    </a:cubicBezTo>
                    <a:cubicBezTo>
                      <a:pt x="3805" y="5763"/>
                      <a:pt x="3904" y="5983"/>
                      <a:pt x="4037" y="6184"/>
                    </a:cubicBezTo>
                    <a:cubicBezTo>
                      <a:pt x="4167" y="6380"/>
                      <a:pt x="4344" y="6597"/>
                      <a:pt x="4566" y="6691"/>
                    </a:cubicBezTo>
                    <a:cubicBezTo>
                      <a:pt x="4582" y="6698"/>
                      <a:pt x="4600" y="6702"/>
                      <a:pt x="4618" y="6702"/>
                    </a:cubicBezTo>
                    <a:cubicBezTo>
                      <a:pt x="4682" y="6702"/>
                      <a:pt x="4745" y="6659"/>
                      <a:pt x="4752" y="6589"/>
                    </a:cubicBezTo>
                    <a:cubicBezTo>
                      <a:pt x="4806" y="6023"/>
                      <a:pt x="4854" y="5438"/>
                      <a:pt x="4693" y="4884"/>
                    </a:cubicBezTo>
                    <a:cubicBezTo>
                      <a:pt x="4613" y="4608"/>
                      <a:pt x="4473" y="4365"/>
                      <a:pt x="4295" y="4144"/>
                    </a:cubicBezTo>
                    <a:cubicBezTo>
                      <a:pt x="4106" y="3910"/>
                      <a:pt x="3892" y="3692"/>
                      <a:pt x="3786" y="3406"/>
                    </a:cubicBezTo>
                    <a:cubicBezTo>
                      <a:pt x="3955" y="3133"/>
                      <a:pt x="4112" y="2852"/>
                      <a:pt x="4255" y="2564"/>
                    </a:cubicBezTo>
                    <a:cubicBezTo>
                      <a:pt x="4264" y="2579"/>
                      <a:pt x="4273" y="2593"/>
                      <a:pt x="4283" y="2607"/>
                    </a:cubicBezTo>
                    <a:cubicBezTo>
                      <a:pt x="4261" y="2633"/>
                      <a:pt x="4249" y="2666"/>
                      <a:pt x="4251" y="2700"/>
                    </a:cubicBezTo>
                    <a:cubicBezTo>
                      <a:pt x="4267" y="3199"/>
                      <a:pt x="4312" y="3684"/>
                      <a:pt x="4594" y="4112"/>
                    </a:cubicBezTo>
                    <a:cubicBezTo>
                      <a:pt x="4725" y="4312"/>
                      <a:pt x="4891" y="4487"/>
                      <a:pt x="5060" y="4654"/>
                    </a:cubicBezTo>
                    <a:cubicBezTo>
                      <a:pt x="5248" y="4839"/>
                      <a:pt x="5434" y="5043"/>
                      <a:pt x="5696" y="5115"/>
                    </a:cubicBezTo>
                    <a:cubicBezTo>
                      <a:pt x="5705" y="5118"/>
                      <a:pt x="5714" y="5119"/>
                      <a:pt x="5723" y="5119"/>
                    </a:cubicBezTo>
                    <a:cubicBezTo>
                      <a:pt x="5797" y="5119"/>
                      <a:pt x="5855" y="5037"/>
                      <a:pt x="5849" y="4969"/>
                    </a:cubicBezTo>
                    <a:cubicBezTo>
                      <a:pt x="5801" y="4436"/>
                      <a:pt x="5724" y="3895"/>
                      <a:pt x="5454" y="3423"/>
                    </a:cubicBezTo>
                    <a:cubicBezTo>
                      <a:pt x="5334" y="3212"/>
                      <a:pt x="5174" y="3027"/>
                      <a:pt x="4981" y="2879"/>
                    </a:cubicBezTo>
                    <a:cubicBezTo>
                      <a:pt x="4791" y="2731"/>
                      <a:pt x="4556" y="2602"/>
                      <a:pt x="4454" y="2372"/>
                    </a:cubicBezTo>
                    <a:cubicBezTo>
                      <a:pt x="4441" y="2341"/>
                      <a:pt x="4415" y="2314"/>
                      <a:pt x="4383" y="2301"/>
                    </a:cubicBezTo>
                    <a:cubicBezTo>
                      <a:pt x="4612" y="1812"/>
                      <a:pt x="4810" y="1308"/>
                      <a:pt x="4974" y="793"/>
                    </a:cubicBezTo>
                    <a:cubicBezTo>
                      <a:pt x="5104" y="1238"/>
                      <a:pt x="4993" y="1727"/>
                      <a:pt x="5187" y="2161"/>
                    </a:cubicBezTo>
                    <a:cubicBezTo>
                      <a:pt x="5409" y="2663"/>
                      <a:pt x="5895" y="3047"/>
                      <a:pt x="6391" y="3254"/>
                    </a:cubicBezTo>
                    <a:cubicBezTo>
                      <a:pt x="6407" y="3260"/>
                      <a:pt x="6424" y="3264"/>
                      <a:pt x="6442" y="3264"/>
                    </a:cubicBezTo>
                    <a:cubicBezTo>
                      <a:pt x="6518" y="3264"/>
                      <a:pt x="6594" y="3202"/>
                      <a:pt x="6579" y="3118"/>
                    </a:cubicBezTo>
                    <a:cubicBezTo>
                      <a:pt x="6481" y="2586"/>
                      <a:pt x="6382" y="2046"/>
                      <a:pt x="6122" y="1567"/>
                    </a:cubicBezTo>
                    <a:cubicBezTo>
                      <a:pt x="6009" y="1352"/>
                      <a:pt x="5862" y="1157"/>
                      <a:pt x="5686" y="990"/>
                    </a:cubicBezTo>
                    <a:cubicBezTo>
                      <a:pt x="5520" y="835"/>
                      <a:pt x="5249" y="728"/>
                      <a:pt x="5159" y="508"/>
                    </a:cubicBezTo>
                    <a:cubicBezTo>
                      <a:pt x="5146" y="473"/>
                      <a:pt x="5118" y="445"/>
                      <a:pt x="5083" y="432"/>
                    </a:cubicBezTo>
                    <a:cubicBezTo>
                      <a:pt x="5121" y="304"/>
                      <a:pt x="5156" y="175"/>
                      <a:pt x="5190" y="45"/>
                    </a:cubicBezTo>
                    <a:lnTo>
                      <a:pt x="4911" y="41"/>
                    </a:lnTo>
                    <a:cubicBezTo>
                      <a:pt x="4891" y="119"/>
                      <a:pt x="4869" y="197"/>
                      <a:pt x="4847" y="275"/>
                    </a:cubicBezTo>
                    <a:cubicBezTo>
                      <a:pt x="4841" y="277"/>
                      <a:pt x="4835" y="278"/>
                      <a:pt x="4828" y="280"/>
                    </a:cubicBezTo>
                    <a:cubicBezTo>
                      <a:pt x="4824" y="282"/>
                      <a:pt x="4821" y="283"/>
                      <a:pt x="4817" y="284"/>
                    </a:cubicBezTo>
                    <a:cubicBezTo>
                      <a:pt x="4747" y="195"/>
                      <a:pt x="4671" y="111"/>
                      <a:pt x="4587" y="35"/>
                    </a:cubicBezTo>
                    <a:cubicBezTo>
                      <a:pt x="3965" y="24"/>
                      <a:pt x="3342" y="12"/>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2" name="Google Shape;7702;p68"/>
              <p:cNvSpPr/>
              <p:nvPr/>
            </p:nvSpPr>
            <p:spPr>
              <a:xfrm>
                <a:off x="4263150" y="244450"/>
                <a:ext cx="95575" cy="91800"/>
              </a:xfrm>
              <a:custGeom>
                <a:avLst/>
                <a:gdLst/>
                <a:ahLst/>
                <a:cxnLst/>
                <a:rect l="l" t="t" r="r" b="b"/>
                <a:pathLst>
                  <a:path w="3823" h="3672" extrusionOk="0">
                    <a:moveTo>
                      <a:pt x="1287" y="0"/>
                    </a:moveTo>
                    <a:cubicBezTo>
                      <a:pt x="1194" y="13"/>
                      <a:pt x="1104" y="33"/>
                      <a:pt x="1015" y="62"/>
                    </a:cubicBezTo>
                    <a:cubicBezTo>
                      <a:pt x="618" y="188"/>
                      <a:pt x="286" y="474"/>
                      <a:pt x="166" y="879"/>
                    </a:cubicBezTo>
                    <a:cubicBezTo>
                      <a:pt x="146" y="947"/>
                      <a:pt x="211" y="1024"/>
                      <a:pt x="276" y="1033"/>
                    </a:cubicBezTo>
                    <a:cubicBezTo>
                      <a:pt x="543" y="1071"/>
                      <a:pt x="822" y="1109"/>
                      <a:pt x="1098" y="1109"/>
                    </a:cubicBezTo>
                    <a:cubicBezTo>
                      <a:pt x="1366" y="1109"/>
                      <a:pt x="1631" y="1073"/>
                      <a:pt x="1880" y="968"/>
                    </a:cubicBezTo>
                    <a:cubicBezTo>
                      <a:pt x="2124" y="863"/>
                      <a:pt x="2329" y="695"/>
                      <a:pt x="2533" y="529"/>
                    </a:cubicBezTo>
                    <a:lnTo>
                      <a:pt x="2533" y="529"/>
                    </a:lnTo>
                    <a:cubicBezTo>
                      <a:pt x="2396" y="806"/>
                      <a:pt x="2244" y="1074"/>
                      <a:pt x="2077" y="1333"/>
                    </a:cubicBezTo>
                    <a:cubicBezTo>
                      <a:pt x="1892" y="1479"/>
                      <a:pt x="1671" y="1568"/>
                      <a:pt x="1470" y="1690"/>
                    </a:cubicBezTo>
                    <a:cubicBezTo>
                      <a:pt x="798" y="2104"/>
                      <a:pt x="289" y="2737"/>
                      <a:pt x="26" y="3482"/>
                    </a:cubicBezTo>
                    <a:cubicBezTo>
                      <a:pt x="0" y="3552"/>
                      <a:pt x="29" y="3666"/>
                      <a:pt x="124" y="3670"/>
                    </a:cubicBezTo>
                    <a:cubicBezTo>
                      <a:pt x="143" y="3671"/>
                      <a:pt x="163" y="3671"/>
                      <a:pt x="183" y="3671"/>
                    </a:cubicBezTo>
                    <a:cubicBezTo>
                      <a:pt x="482" y="3671"/>
                      <a:pt x="771" y="3590"/>
                      <a:pt x="1057" y="3507"/>
                    </a:cubicBezTo>
                    <a:cubicBezTo>
                      <a:pt x="1352" y="3423"/>
                      <a:pt x="1623" y="3302"/>
                      <a:pt x="1846" y="3089"/>
                    </a:cubicBezTo>
                    <a:cubicBezTo>
                      <a:pt x="2300" y="2655"/>
                      <a:pt x="2494" y="1988"/>
                      <a:pt x="2448" y="1374"/>
                    </a:cubicBezTo>
                    <a:cubicBezTo>
                      <a:pt x="2447" y="1343"/>
                      <a:pt x="2434" y="1313"/>
                      <a:pt x="2412" y="1292"/>
                    </a:cubicBezTo>
                    <a:cubicBezTo>
                      <a:pt x="2576" y="1016"/>
                      <a:pt x="2727" y="733"/>
                      <a:pt x="2863" y="441"/>
                    </a:cubicBezTo>
                    <a:cubicBezTo>
                      <a:pt x="2870" y="465"/>
                      <a:pt x="2877" y="488"/>
                      <a:pt x="2885" y="511"/>
                    </a:cubicBezTo>
                    <a:cubicBezTo>
                      <a:pt x="2888" y="706"/>
                      <a:pt x="2857" y="899"/>
                      <a:pt x="2831" y="1096"/>
                    </a:cubicBezTo>
                    <a:cubicBezTo>
                      <a:pt x="2793" y="1366"/>
                      <a:pt x="2780" y="1639"/>
                      <a:pt x="2807" y="1912"/>
                    </a:cubicBezTo>
                    <a:cubicBezTo>
                      <a:pt x="2833" y="2175"/>
                      <a:pt x="2892" y="2434"/>
                      <a:pt x="2982" y="2682"/>
                    </a:cubicBezTo>
                    <a:cubicBezTo>
                      <a:pt x="3065" y="2912"/>
                      <a:pt x="3171" y="3160"/>
                      <a:pt x="3409" y="3263"/>
                    </a:cubicBezTo>
                    <a:cubicBezTo>
                      <a:pt x="3428" y="3271"/>
                      <a:pt x="3448" y="3275"/>
                      <a:pt x="3466" y="3275"/>
                    </a:cubicBezTo>
                    <a:cubicBezTo>
                      <a:pt x="3528" y="3275"/>
                      <a:pt x="3578" y="3229"/>
                      <a:pt x="3598" y="3164"/>
                    </a:cubicBezTo>
                    <a:cubicBezTo>
                      <a:pt x="3822" y="2391"/>
                      <a:pt x="3732" y="1562"/>
                      <a:pt x="3345" y="856"/>
                    </a:cubicBezTo>
                    <a:cubicBezTo>
                      <a:pt x="3279" y="735"/>
                      <a:pt x="3204" y="609"/>
                      <a:pt x="3154" y="477"/>
                    </a:cubicBezTo>
                    <a:cubicBezTo>
                      <a:pt x="3151" y="396"/>
                      <a:pt x="3141" y="315"/>
                      <a:pt x="3125" y="235"/>
                    </a:cubicBezTo>
                    <a:cubicBezTo>
                      <a:pt x="3121" y="212"/>
                      <a:pt x="3110" y="190"/>
                      <a:pt x="3096" y="173"/>
                    </a:cubicBezTo>
                    <a:cubicBezTo>
                      <a:pt x="3097" y="155"/>
                      <a:pt x="3098" y="137"/>
                      <a:pt x="3101" y="119"/>
                    </a:cubicBezTo>
                    <a:cubicBezTo>
                      <a:pt x="3106" y="84"/>
                      <a:pt x="3097" y="48"/>
                      <a:pt x="3075" y="20"/>
                    </a:cubicBezTo>
                    <a:lnTo>
                      <a:pt x="2733" y="17"/>
                    </a:lnTo>
                    <a:cubicBezTo>
                      <a:pt x="2699" y="50"/>
                      <a:pt x="2663" y="81"/>
                      <a:pt x="2627" y="110"/>
                    </a:cubicBezTo>
                    <a:cubicBezTo>
                      <a:pt x="2616" y="120"/>
                      <a:pt x="2603" y="130"/>
                      <a:pt x="2590" y="140"/>
                    </a:cubicBezTo>
                    <a:cubicBezTo>
                      <a:pt x="2570" y="115"/>
                      <a:pt x="2541" y="97"/>
                      <a:pt x="2509" y="91"/>
                    </a:cubicBezTo>
                    <a:cubicBezTo>
                      <a:pt x="2345" y="61"/>
                      <a:pt x="2177" y="30"/>
                      <a:pt x="2009" y="7"/>
                    </a:cubicBez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3" name="Google Shape;7703;p68"/>
              <p:cNvSpPr/>
              <p:nvPr/>
            </p:nvSpPr>
            <p:spPr>
              <a:xfrm>
                <a:off x="4350700" y="245050"/>
                <a:ext cx="40225" cy="52125"/>
              </a:xfrm>
              <a:custGeom>
                <a:avLst/>
                <a:gdLst/>
                <a:ahLst/>
                <a:cxnLst/>
                <a:rect l="l" t="t" r="r" b="b"/>
                <a:pathLst>
                  <a:path w="1609" h="2085" extrusionOk="0">
                    <a:moveTo>
                      <a:pt x="0" y="0"/>
                    </a:moveTo>
                    <a:lnTo>
                      <a:pt x="0" y="0"/>
                    </a:lnTo>
                    <a:cubicBezTo>
                      <a:pt x="43" y="407"/>
                      <a:pt x="151" y="804"/>
                      <a:pt x="354" y="1163"/>
                    </a:cubicBezTo>
                    <a:cubicBezTo>
                      <a:pt x="474" y="1373"/>
                      <a:pt x="625" y="1562"/>
                      <a:pt x="803" y="1724"/>
                    </a:cubicBezTo>
                    <a:cubicBezTo>
                      <a:pt x="977" y="1881"/>
                      <a:pt x="1203" y="2048"/>
                      <a:pt x="1441" y="2083"/>
                    </a:cubicBezTo>
                    <a:cubicBezTo>
                      <a:pt x="1448" y="2084"/>
                      <a:pt x="1454" y="2085"/>
                      <a:pt x="1461" y="2085"/>
                    </a:cubicBezTo>
                    <a:cubicBezTo>
                      <a:pt x="1535" y="2085"/>
                      <a:pt x="1609" y="2020"/>
                      <a:pt x="1596" y="1939"/>
                    </a:cubicBezTo>
                    <a:cubicBezTo>
                      <a:pt x="1509" y="1376"/>
                      <a:pt x="1410" y="797"/>
                      <a:pt x="1116" y="300"/>
                    </a:cubicBezTo>
                    <a:cubicBezTo>
                      <a:pt x="1055" y="197"/>
                      <a:pt x="984" y="99"/>
                      <a:pt x="903"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4" name="Google Shape;7704;p68"/>
              <p:cNvSpPr/>
              <p:nvPr/>
            </p:nvSpPr>
            <p:spPr>
              <a:xfrm>
                <a:off x="4387275" y="245425"/>
                <a:ext cx="20475" cy="6525"/>
              </a:xfrm>
              <a:custGeom>
                <a:avLst/>
                <a:gdLst/>
                <a:ahLst/>
                <a:cxnLst/>
                <a:rect l="l" t="t" r="r" b="b"/>
                <a:pathLst>
                  <a:path w="819" h="261" extrusionOk="0">
                    <a:moveTo>
                      <a:pt x="0" y="0"/>
                    </a:moveTo>
                    <a:lnTo>
                      <a:pt x="0" y="0"/>
                    </a:lnTo>
                    <a:cubicBezTo>
                      <a:pt x="213" y="125"/>
                      <a:pt x="429" y="257"/>
                      <a:pt x="681" y="261"/>
                    </a:cubicBezTo>
                    <a:cubicBezTo>
                      <a:pt x="682" y="261"/>
                      <a:pt x="683" y="261"/>
                      <a:pt x="683" y="261"/>
                    </a:cubicBezTo>
                    <a:cubicBezTo>
                      <a:pt x="771" y="261"/>
                      <a:pt x="819" y="154"/>
                      <a:pt x="793" y="81"/>
                    </a:cubicBezTo>
                    <a:cubicBezTo>
                      <a:pt x="784" y="57"/>
                      <a:pt x="775" y="32"/>
                      <a:pt x="767" y="8"/>
                    </a:cubicBezTo>
                    <a:cubicBezTo>
                      <a:pt x="511" y="5"/>
                      <a:pt x="256"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5" name="Google Shape;7705;p68"/>
              <p:cNvSpPr/>
              <p:nvPr/>
            </p:nvSpPr>
            <p:spPr>
              <a:xfrm>
                <a:off x="4549900" y="537375"/>
                <a:ext cx="216050" cy="122725"/>
              </a:xfrm>
              <a:custGeom>
                <a:avLst/>
                <a:gdLst/>
                <a:ahLst/>
                <a:cxnLst/>
                <a:rect l="l" t="t" r="r" b="b"/>
                <a:pathLst>
                  <a:path w="8642" h="4909" extrusionOk="0">
                    <a:moveTo>
                      <a:pt x="4199" y="1"/>
                    </a:moveTo>
                    <a:cubicBezTo>
                      <a:pt x="4166" y="1"/>
                      <a:pt x="4133" y="13"/>
                      <a:pt x="4109" y="41"/>
                    </a:cubicBezTo>
                    <a:cubicBezTo>
                      <a:pt x="3730" y="465"/>
                      <a:pt x="3346" y="909"/>
                      <a:pt x="3148" y="1450"/>
                    </a:cubicBezTo>
                    <a:cubicBezTo>
                      <a:pt x="3050" y="1719"/>
                      <a:pt x="3019" y="1999"/>
                      <a:pt x="3033" y="2284"/>
                    </a:cubicBezTo>
                    <a:cubicBezTo>
                      <a:pt x="3046" y="2583"/>
                      <a:pt x="3090" y="2886"/>
                      <a:pt x="3006" y="3179"/>
                    </a:cubicBezTo>
                    <a:cubicBezTo>
                      <a:pt x="2710" y="3300"/>
                      <a:pt x="2417" y="3434"/>
                      <a:pt x="2130" y="3582"/>
                    </a:cubicBezTo>
                    <a:cubicBezTo>
                      <a:pt x="2132" y="3565"/>
                      <a:pt x="2134" y="3547"/>
                      <a:pt x="2135" y="3530"/>
                    </a:cubicBezTo>
                    <a:cubicBezTo>
                      <a:pt x="2168" y="3522"/>
                      <a:pt x="2196" y="3502"/>
                      <a:pt x="2214" y="3474"/>
                    </a:cubicBezTo>
                    <a:cubicBezTo>
                      <a:pt x="2497" y="3062"/>
                      <a:pt x="2746" y="2643"/>
                      <a:pt x="2773" y="2132"/>
                    </a:cubicBezTo>
                    <a:cubicBezTo>
                      <a:pt x="2784" y="1893"/>
                      <a:pt x="2754" y="1653"/>
                      <a:pt x="2716" y="1420"/>
                    </a:cubicBezTo>
                    <a:cubicBezTo>
                      <a:pt x="2674" y="1159"/>
                      <a:pt x="2645" y="885"/>
                      <a:pt x="2477" y="672"/>
                    </a:cubicBezTo>
                    <a:cubicBezTo>
                      <a:pt x="2455" y="644"/>
                      <a:pt x="2423" y="633"/>
                      <a:pt x="2391" y="633"/>
                    </a:cubicBezTo>
                    <a:cubicBezTo>
                      <a:pt x="2342" y="633"/>
                      <a:pt x="2291" y="660"/>
                      <a:pt x="2266" y="700"/>
                    </a:cubicBezTo>
                    <a:cubicBezTo>
                      <a:pt x="1990" y="1158"/>
                      <a:pt x="1733" y="1640"/>
                      <a:pt x="1671" y="2180"/>
                    </a:cubicBezTo>
                    <a:cubicBezTo>
                      <a:pt x="1643" y="2421"/>
                      <a:pt x="1664" y="2666"/>
                      <a:pt x="1731" y="2898"/>
                    </a:cubicBezTo>
                    <a:cubicBezTo>
                      <a:pt x="1798" y="3130"/>
                      <a:pt x="1910" y="3373"/>
                      <a:pt x="1857" y="3618"/>
                    </a:cubicBezTo>
                    <a:cubicBezTo>
                      <a:pt x="1849" y="3652"/>
                      <a:pt x="1855" y="3688"/>
                      <a:pt x="1873" y="3718"/>
                    </a:cubicBezTo>
                    <a:cubicBezTo>
                      <a:pt x="1399" y="3977"/>
                      <a:pt x="942" y="4267"/>
                      <a:pt x="505" y="4587"/>
                    </a:cubicBezTo>
                    <a:cubicBezTo>
                      <a:pt x="663" y="4150"/>
                      <a:pt x="1041" y="3821"/>
                      <a:pt x="1143" y="3358"/>
                    </a:cubicBezTo>
                    <a:cubicBezTo>
                      <a:pt x="1260" y="2821"/>
                      <a:pt x="1095" y="2224"/>
                      <a:pt x="816" y="1763"/>
                    </a:cubicBezTo>
                    <a:cubicBezTo>
                      <a:pt x="790" y="1721"/>
                      <a:pt x="741" y="1697"/>
                      <a:pt x="693" y="1697"/>
                    </a:cubicBezTo>
                    <a:cubicBezTo>
                      <a:pt x="649" y="1697"/>
                      <a:pt x="606" y="1717"/>
                      <a:pt x="585" y="1763"/>
                    </a:cubicBezTo>
                    <a:cubicBezTo>
                      <a:pt x="348" y="2249"/>
                      <a:pt x="110" y="2744"/>
                      <a:pt x="36" y="3284"/>
                    </a:cubicBezTo>
                    <a:cubicBezTo>
                      <a:pt x="1" y="3525"/>
                      <a:pt x="5" y="3768"/>
                      <a:pt x="48" y="4006"/>
                    </a:cubicBezTo>
                    <a:cubicBezTo>
                      <a:pt x="90" y="4229"/>
                      <a:pt x="245" y="4477"/>
                      <a:pt x="188" y="4708"/>
                    </a:cubicBezTo>
                    <a:cubicBezTo>
                      <a:pt x="177" y="4743"/>
                      <a:pt x="184" y="4782"/>
                      <a:pt x="205" y="4812"/>
                    </a:cubicBezTo>
                    <a:cubicBezTo>
                      <a:pt x="164" y="4844"/>
                      <a:pt x="123" y="4876"/>
                      <a:pt x="83" y="4909"/>
                    </a:cubicBezTo>
                    <a:lnTo>
                      <a:pt x="603" y="4897"/>
                    </a:lnTo>
                    <a:lnTo>
                      <a:pt x="600" y="4896"/>
                    </a:lnTo>
                    <a:cubicBezTo>
                      <a:pt x="598" y="4884"/>
                      <a:pt x="593" y="4874"/>
                      <a:pt x="587" y="4863"/>
                    </a:cubicBezTo>
                    <a:cubicBezTo>
                      <a:pt x="1011" y="4548"/>
                      <a:pt x="1454" y="4261"/>
                      <a:pt x="1913" y="4001"/>
                    </a:cubicBezTo>
                    <a:cubicBezTo>
                      <a:pt x="1921" y="4021"/>
                      <a:pt x="1929" y="4040"/>
                      <a:pt x="1939" y="4058"/>
                    </a:cubicBezTo>
                    <a:cubicBezTo>
                      <a:pt x="1912" y="4090"/>
                      <a:pt x="1905" y="4133"/>
                      <a:pt x="1918" y="4171"/>
                    </a:cubicBezTo>
                    <a:cubicBezTo>
                      <a:pt x="1982" y="4400"/>
                      <a:pt x="1944" y="4636"/>
                      <a:pt x="1961" y="4867"/>
                    </a:cubicBezTo>
                    <a:cubicBezTo>
                      <a:pt x="2373" y="4859"/>
                      <a:pt x="2784" y="4849"/>
                      <a:pt x="3197" y="4840"/>
                    </a:cubicBezTo>
                    <a:cubicBezTo>
                      <a:pt x="3083" y="4646"/>
                      <a:pt x="2933" y="4476"/>
                      <a:pt x="2755" y="4339"/>
                    </a:cubicBezTo>
                    <a:cubicBezTo>
                      <a:pt x="2659" y="4267"/>
                      <a:pt x="2556" y="4202"/>
                      <a:pt x="2447" y="4148"/>
                    </a:cubicBezTo>
                    <a:cubicBezTo>
                      <a:pt x="2331" y="4088"/>
                      <a:pt x="2172" y="4015"/>
                      <a:pt x="2149" y="3872"/>
                    </a:cubicBezTo>
                    <a:cubicBezTo>
                      <a:pt x="2415" y="3731"/>
                      <a:pt x="2684" y="3601"/>
                      <a:pt x="2960" y="3482"/>
                    </a:cubicBezTo>
                    <a:cubicBezTo>
                      <a:pt x="2994" y="3536"/>
                      <a:pt x="3038" y="3584"/>
                      <a:pt x="3091" y="3621"/>
                    </a:cubicBezTo>
                    <a:cubicBezTo>
                      <a:pt x="3078" y="3649"/>
                      <a:pt x="3076" y="3680"/>
                      <a:pt x="3084" y="3710"/>
                    </a:cubicBezTo>
                    <a:cubicBezTo>
                      <a:pt x="3179" y="4077"/>
                      <a:pt x="3300" y="4489"/>
                      <a:pt x="3502" y="4832"/>
                    </a:cubicBezTo>
                    <a:cubicBezTo>
                      <a:pt x="3871" y="4824"/>
                      <a:pt x="4240" y="4814"/>
                      <a:pt x="4608" y="4806"/>
                    </a:cubicBezTo>
                    <a:cubicBezTo>
                      <a:pt x="4539" y="4569"/>
                      <a:pt x="4413" y="4345"/>
                      <a:pt x="4257" y="4147"/>
                    </a:cubicBezTo>
                    <a:cubicBezTo>
                      <a:pt x="4109" y="3959"/>
                      <a:pt x="3943" y="3782"/>
                      <a:pt x="3748" y="3647"/>
                    </a:cubicBezTo>
                    <a:cubicBezTo>
                      <a:pt x="3657" y="3585"/>
                      <a:pt x="3559" y="3536"/>
                      <a:pt x="3456" y="3500"/>
                    </a:cubicBezTo>
                    <a:cubicBezTo>
                      <a:pt x="3383" y="3474"/>
                      <a:pt x="3263" y="3445"/>
                      <a:pt x="3205" y="3379"/>
                    </a:cubicBezTo>
                    <a:cubicBezTo>
                      <a:pt x="3459" y="3277"/>
                      <a:pt x="3719" y="3184"/>
                      <a:pt x="3981" y="3104"/>
                    </a:cubicBezTo>
                    <a:cubicBezTo>
                      <a:pt x="4002" y="3101"/>
                      <a:pt x="4022" y="3100"/>
                      <a:pt x="4042" y="3100"/>
                    </a:cubicBezTo>
                    <a:cubicBezTo>
                      <a:pt x="4110" y="3100"/>
                      <a:pt x="4179" y="3113"/>
                      <a:pt x="4244" y="3125"/>
                    </a:cubicBezTo>
                    <a:cubicBezTo>
                      <a:pt x="4260" y="3128"/>
                      <a:pt x="4276" y="3131"/>
                      <a:pt x="4292" y="3134"/>
                    </a:cubicBezTo>
                    <a:cubicBezTo>
                      <a:pt x="4284" y="3166"/>
                      <a:pt x="4289" y="3199"/>
                      <a:pt x="4306" y="3227"/>
                    </a:cubicBezTo>
                    <a:cubicBezTo>
                      <a:pt x="4545" y="3664"/>
                      <a:pt x="4802" y="4124"/>
                      <a:pt x="5231" y="4402"/>
                    </a:cubicBezTo>
                    <a:cubicBezTo>
                      <a:pt x="5451" y="4544"/>
                      <a:pt x="5705" y="4627"/>
                      <a:pt x="5960" y="4627"/>
                    </a:cubicBezTo>
                    <a:cubicBezTo>
                      <a:pt x="6108" y="4627"/>
                      <a:pt x="6257" y="4598"/>
                      <a:pt x="6400" y="4538"/>
                    </a:cubicBezTo>
                    <a:cubicBezTo>
                      <a:pt x="6466" y="4510"/>
                      <a:pt x="6484" y="4411"/>
                      <a:pt x="6450" y="4355"/>
                    </a:cubicBezTo>
                    <a:cubicBezTo>
                      <a:pt x="6174" y="3901"/>
                      <a:pt x="5867" y="3412"/>
                      <a:pt x="5380" y="3158"/>
                    </a:cubicBezTo>
                    <a:cubicBezTo>
                      <a:pt x="5145" y="3036"/>
                      <a:pt x="4886" y="2983"/>
                      <a:pt x="4628" y="2931"/>
                    </a:cubicBezTo>
                    <a:cubicBezTo>
                      <a:pt x="4929" y="2862"/>
                      <a:pt x="5233" y="2809"/>
                      <a:pt x="5539" y="2773"/>
                    </a:cubicBezTo>
                    <a:cubicBezTo>
                      <a:pt x="5768" y="2824"/>
                      <a:pt x="5977" y="2938"/>
                      <a:pt x="6199" y="3015"/>
                    </a:cubicBezTo>
                    <a:cubicBezTo>
                      <a:pt x="6563" y="3141"/>
                      <a:pt x="6942" y="3203"/>
                      <a:pt x="7321" y="3203"/>
                    </a:cubicBezTo>
                    <a:cubicBezTo>
                      <a:pt x="7721" y="3203"/>
                      <a:pt x="8120" y="3134"/>
                      <a:pt x="8501" y="2995"/>
                    </a:cubicBezTo>
                    <a:cubicBezTo>
                      <a:pt x="8571" y="2969"/>
                      <a:pt x="8641" y="2875"/>
                      <a:pt x="8584" y="2800"/>
                    </a:cubicBezTo>
                    <a:cubicBezTo>
                      <a:pt x="8390" y="2544"/>
                      <a:pt x="8128" y="2360"/>
                      <a:pt x="7866" y="2181"/>
                    </a:cubicBezTo>
                    <a:cubicBezTo>
                      <a:pt x="7613" y="2007"/>
                      <a:pt x="7348" y="1875"/>
                      <a:pt x="7042" y="1837"/>
                    </a:cubicBezTo>
                    <a:cubicBezTo>
                      <a:pt x="6973" y="1829"/>
                      <a:pt x="6903" y="1825"/>
                      <a:pt x="6834" y="1825"/>
                    </a:cubicBezTo>
                    <a:cubicBezTo>
                      <a:pt x="6279" y="1825"/>
                      <a:pt x="5731" y="2084"/>
                      <a:pt x="5335" y="2461"/>
                    </a:cubicBezTo>
                    <a:cubicBezTo>
                      <a:pt x="5311" y="2482"/>
                      <a:pt x="5298" y="2510"/>
                      <a:pt x="5294" y="2541"/>
                    </a:cubicBezTo>
                    <a:cubicBezTo>
                      <a:pt x="4976" y="2588"/>
                      <a:pt x="4662" y="2652"/>
                      <a:pt x="4351" y="2731"/>
                    </a:cubicBezTo>
                    <a:cubicBezTo>
                      <a:pt x="4365" y="2711"/>
                      <a:pt x="4379" y="2691"/>
                      <a:pt x="4392" y="2670"/>
                    </a:cubicBezTo>
                    <a:cubicBezTo>
                      <a:pt x="4541" y="2544"/>
                      <a:pt x="4711" y="2445"/>
                      <a:pt x="4878" y="2341"/>
                    </a:cubicBezTo>
                    <a:cubicBezTo>
                      <a:pt x="5110" y="2198"/>
                      <a:pt x="5329" y="2036"/>
                      <a:pt x="5523" y="1842"/>
                    </a:cubicBezTo>
                    <a:cubicBezTo>
                      <a:pt x="5710" y="1653"/>
                      <a:pt x="5873" y="1444"/>
                      <a:pt x="6008" y="1216"/>
                    </a:cubicBezTo>
                    <a:cubicBezTo>
                      <a:pt x="6132" y="1007"/>
                      <a:pt x="6256" y="768"/>
                      <a:pt x="6184" y="518"/>
                    </a:cubicBezTo>
                    <a:cubicBezTo>
                      <a:pt x="6165" y="453"/>
                      <a:pt x="6114" y="421"/>
                      <a:pt x="6056" y="421"/>
                    </a:cubicBezTo>
                    <a:cubicBezTo>
                      <a:pt x="6034" y="421"/>
                      <a:pt x="6011" y="426"/>
                      <a:pt x="5989" y="435"/>
                    </a:cubicBezTo>
                    <a:cubicBezTo>
                      <a:pt x="5249" y="752"/>
                      <a:pt x="4665" y="1349"/>
                      <a:pt x="4366" y="2097"/>
                    </a:cubicBezTo>
                    <a:cubicBezTo>
                      <a:pt x="4314" y="2223"/>
                      <a:pt x="4264" y="2363"/>
                      <a:pt x="4195" y="2485"/>
                    </a:cubicBezTo>
                    <a:cubicBezTo>
                      <a:pt x="4133" y="2539"/>
                      <a:pt x="4077" y="2598"/>
                      <a:pt x="4025" y="2661"/>
                    </a:cubicBezTo>
                    <a:cubicBezTo>
                      <a:pt x="4011" y="2678"/>
                      <a:pt x="4000" y="2700"/>
                      <a:pt x="3996" y="2723"/>
                    </a:cubicBezTo>
                    <a:cubicBezTo>
                      <a:pt x="3981" y="2734"/>
                      <a:pt x="3966" y="2743"/>
                      <a:pt x="3952" y="2753"/>
                    </a:cubicBezTo>
                    <a:cubicBezTo>
                      <a:pt x="3914" y="2775"/>
                      <a:pt x="3890" y="2813"/>
                      <a:pt x="3888" y="2856"/>
                    </a:cubicBezTo>
                    <a:cubicBezTo>
                      <a:pt x="3847" y="2864"/>
                      <a:pt x="3807" y="2877"/>
                      <a:pt x="3769" y="2893"/>
                    </a:cubicBezTo>
                    <a:cubicBezTo>
                      <a:pt x="3759" y="2897"/>
                      <a:pt x="3750" y="2903"/>
                      <a:pt x="3740" y="2909"/>
                    </a:cubicBezTo>
                    <a:cubicBezTo>
                      <a:pt x="3594" y="2956"/>
                      <a:pt x="3449" y="3007"/>
                      <a:pt x="3304" y="3061"/>
                    </a:cubicBezTo>
                    <a:cubicBezTo>
                      <a:pt x="3318" y="2964"/>
                      <a:pt x="3325" y="2866"/>
                      <a:pt x="3325" y="2769"/>
                    </a:cubicBezTo>
                    <a:cubicBezTo>
                      <a:pt x="3337" y="2763"/>
                      <a:pt x="3348" y="2756"/>
                      <a:pt x="3357" y="2747"/>
                    </a:cubicBezTo>
                    <a:cubicBezTo>
                      <a:pt x="3762" y="2406"/>
                      <a:pt x="4106" y="1989"/>
                      <a:pt x="4297" y="1492"/>
                    </a:cubicBezTo>
                    <a:cubicBezTo>
                      <a:pt x="4384" y="1266"/>
                      <a:pt x="4434" y="1029"/>
                      <a:pt x="4446" y="789"/>
                    </a:cubicBezTo>
                    <a:cubicBezTo>
                      <a:pt x="4457" y="555"/>
                      <a:pt x="4443" y="274"/>
                      <a:pt x="4319" y="68"/>
                    </a:cubicBezTo>
                    <a:cubicBezTo>
                      <a:pt x="4294" y="26"/>
                      <a:pt x="4246"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6" name="Google Shape;7706;p68"/>
              <p:cNvSpPr/>
              <p:nvPr/>
            </p:nvSpPr>
            <p:spPr>
              <a:xfrm>
                <a:off x="4874825" y="284700"/>
                <a:ext cx="193525" cy="178850"/>
              </a:xfrm>
              <a:custGeom>
                <a:avLst/>
                <a:gdLst/>
                <a:ahLst/>
                <a:cxnLst/>
                <a:rect l="l" t="t" r="r" b="b"/>
                <a:pathLst>
                  <a:path w="7741" h="7154" extrusionOk="0">
                    <a:moveTo>
                      <a:pt x="4954" y="1"/>
                    </a:moveTo>
                    <a:cubicBezTo>
                      <a:pt x="4916" y="1"/>
                      <a:pt x="4878" y="17"/>
                      <a:pt x="4853" y="52"/>
                    </a:cubicBezTo>
                    <a:cubicBezTo>
                      <a:pt x="4529" y="518"/>
                      <a:pt x="4200" y="1005"/>
                      <a:pt x="4070" y="1568"/>
                    </a:cubicBezTo>
                    <a:cubicBezTo>
                      <a:pt x="4005" y="1846"/>
                      <a:pt x="4008" y="2128"/>
                      <a:pt x="4056" y="2409"/>
                    </a:cubicBezTo>
                    <a:cubicBezTo>
                      <a:pt x="4106" y="2704"/>
                      <a:pt x="4186" y="2999"/>
                      <a:pt x="4138" y="3300"/>
                    </a:cubicBezTo>
                    <a:cubicBezTo>
                      <a:pt x="3858" y="3456"/>
                      <a:pt x="3584" y="3625"/>
                      <a:pt x="3318" y="3805"/>
                    </a:cubicBezTo>
                    <a:cubicBezTo>
                      <a:pt x="3318" y="3788"/>
                      <a:pt x="3316" y="3771"/>
                      <a:pt x="3315" y="3754"/>
                    </a:cubicBezTo>
                    <a:cubicBezTo>
                      <a:pt x="3347" y="3742"/>
                      <a:pt x="3373" y="3718"/>
                      <a:pt x="3388" y="3688"/>
                    </a:cubicBezTo>
                    <a:cubicBezTo>
                      <a:pt x="3619" y="3244"/>
                      <a:pt x="3816" y="2799"/>
                      <a:pt x="3779" y="2289"/>
                    </a:cubicBezTo>
                    <a:cubicBezTo>
                      <a:pt x="3762" y="2051"/>
                      <a:pt x="3704" y="1816"/>
                      <a:pt x="3638" y="1587"/>
                    </a:cubicBezTo>
                    <a:cubicBezTo>
                      <a:pt x="3564" y="1334"/>
                      <a:pt x="3502" y="1065"/>
                      <a:pt x="3310" y="875"/>
                    </a:cubicBezTo>
                    <a:cubicBezTo>
                      <a:pt x="3288" y="853"/>
                      <a:pt x="3262" y="844"/>
                      <a:pt x="3235" y="844"/>
                    </a:cubicBezTo>
                    <a:cubicBezTo>
                      <a:pt x="3181" y="844"/>
                      <a:pt x="3126" y="880"/>
                      <a:pt x="3104" y="928"/>
                    </a:cubicBezTo>
                    <a:cubicBezTo>
                      <a:pt x="2884" y="1416"/>
                      <a:pt x="2688" y="1924"/>
                      <a:pt x="2692" y="2468"/>
                    </a:cubicBezTo>
                    <a:cubicBezTo>
                      <a:pt x="2693" y="2711"/>
                      <a:pt x="2743" y="2951"/>
                      <a:pt x="2838" y="3175"/>
                    </a:cubicBezTo>
                    <a:cubicBezTo>
                      <a:pt x="2931" y="3398"/>
                      <a:pt x="3072" y="3624"/>
                      <a:pt x="3049" y="3874"/>
                    </a:cubicBezTo>
                    <a:cubicBezTo>
                      <a:pt x="3045" y="3909"/>
                      <a:pt x="3055" y="3944"/>
                      <a:pt x="3078" y="3972"/>
                    </a:cubicBezTo>
                    <a:cubicBezTo>
                      <a:pt x="2638" y="4285"/>
                      <a:pt x="2219" y="4629"/>
                      <a:pt x="1824" y="4999"/>
                    </a:cubicBezTo>
                    <a:cubicBezTo>
                      <a:pt x="1929" y="4547"/>
                      <a:pt x="2264" y="4174"/>
                      <a:pt x="2308" y="3702"/>
                    </a:cubicBezTo>
                    <a:cubicBezTo>
                      <a:pt x="2359" y="3154"/>
                      <a:pt x="2124" y="2582"/>
                      <a:pt x="1791" y="2158"/>
                    </a:cubicBezTo>
                    <a:cubicBezTo>
                      <a:pt x="1765" y="2124"/>
                      <a:pt x="1721" y="2106"/>
                      <a:pt x="1679" y="2106"/>
                    </a:cubicBezTo>
                    <a:cubicBezTo>
                      <a:pt x="1629" y="2106"/>
                      <a:pt x="1580" y="2131"/>
                      <a:pt x="1562" y="2186"/>
                    </a:cubicBezTo>
                    <a:cubicBezTo>
                      <a:pt x="1386" y="2697"/>
                      <a:pt x="1210" y="3217"/>
                      <a:pt x="1201" y="3762"/>
                    </a:cubicBezTo>
                    <a:cubicBezTo>
                      <a:pt x="1195" y="4005"/>
                      <a:pt x="1228" y="4246"/>
                      <a:pt x="1300" y="4477"/>
                    </a:cubicBezTo>
                    <a:cubicBezTo>
                      <a:pt x="1369" y="4694"/>
                      <a:pt x="1552" y="4920"/>
                      <a:pt x="1523" y="5156"/>
                    </a:cubicBezTo>
                    <a:cubicBezTo>
                      <a:pt x="1517" y="5193"/>
                      <a:pt x="1529" y="5230"/>
                      <a:pt x="1553" y="5258"/>
                    </a:cubicBezTo>
                    <a:cubicBezTo>
                      <a:pt x="1024" y="5784"/>
                      <a:pt x="530" y="6345"/>
                      <a:pt x="78" y="6937"/>
                    </a:cubicBezTo>
                    <a:cubicBezTo>
                      <a:pt x="1" y="7037"/>
                      <a:pt x="94" y="7153"/>
                      <a:pt x="191" y="7153"/>
                    </a:cubicBezTo>
                    <a:cubicBezTo>
                      <a:pt x="226" y="7153"/>
                      <a:pt x="261" y="7138"/>
                      <a:pt x="289" y="7102"/>
                    </a:cubicBezTo>
                    <a:cubicBezTo>
                      <a:pt x="718" y="6541"/>
                      <a:pt x="1183" y="6010"/>
                      <a:pt x="1683" y="5512"/>
                    </a:cubicBezTo>
                    <a:cubicBezTo>
                      <a:pt x="1689" y="5513"/>
                      <a:pt x="1696" y="5515"/>
                      <a:pt x="1702" y="5516"/>
                    </a:cubicBezTo>
                    <a:lnTo>
                      <a:pt x="1714" y="5519"/>
                    </a:lnTo>
                    <a:cubicBezTo>
                      <a:pt x="1827" y="6319"/>
                      <a:pt x="2445" y="6961"/>
                      <a:pt x="3249" y="7112"/>
                    </a:cubicBezTo>
                    <a:cubicBezTo>
                      <a:pt x="3256" y="7113"/>
                      <a:pt x="3262" y="7114"/>
                      <a:pt x="3269" y="7114"/>
                    </a:cubicBezTo>
                    <a:cubicBezTo>
                      <a:pt x="3332" y="7114"/>
                      <a:pt x="3396" y="7063"/>
                      <a:pt x="3401" y="7000"/>
                    </a:cubicBezTo>
                    <a:cubicBezTo>
                      <a:pt x="3438" y="6564"/>
                      <a:pt x="3269" y="6144"/>
                      <a:pt x="2965" y="5832"/>
                    </a:cubicBezTo>
                    <a:cubicBezTo>
                      <a:pt x="2692" y="5553"/>
                      <a:pt x="2334" y="5382"/>
                      <a:pt x="1956" y="5294"/>
                    </a:cubicBezTo>
                    <a:cubicBezTo>
                      <a:pt x="1952" y="5283"/>
                      <a:pt x="1947" y="5272"/>
                      <a:pt x="1939" y="5262"/>
                    </a:cubicBezTo>
                    <a:cubicBezTo>
                      <a:pt x="2322" y="4900"/>
                      <a:pt x="2727" y="4561"/>
                      <a:pt x="3152" y="4247"/>
                    </a:cubicBezTo>
                    <a:cubicBezTo>
                      <a:pt x="3162" y="4265"/>
                      <a:pt x="3172" y="4283"/>
                      <a:pt x="3184" y="4300"/>
                    </a:cubicBezTo>
                    <a:cubicBezTo>
                      <a:pt x="3162" y="4334"/>
                      <a:pt x="3160" y="4378"/>
                      <a:pt x="3177" y="4415"/>
                    </a:cubicBezTo>
                    <a:cubicBezTo>
                      <a:pt x="3272" y="4645"/>
                      <a:pt x="3257" y="4897"/>
                      <a:pt x="3311" y="5137"/>
                    </a:cubicBezTo>
                    <a:cubicBezTo>
                      <a:pt x="3361" y="5356"/>
                      <a:pt x="3451" y="5564"/>
                      <a:pt x="3576" y="5751"/>
                    </a:cubicBezTo>
                    <a:cubicBezTo>
                      <a:pt x="3833" y="6128"/>
                      <a:pt x="4220" y="6397"/>
                      <a:pt x="4662" y="6506"/>
                    </a:cubicBezTo>
                    <a:cubicBezTo>
                      <a:pt x="4670" y="6508"/>
                      <a:pt x="4679" y="6509"/>
                      <a:pt x="4687" y="6509"/>
                    </a:cubicBezTo>
                    <a:cubicBezTo>
                      <a:pt x="4750" y="6509"/>
                      <a:pt x="4799" y="6450"/>
                      <a:pt x="4813" y="6394"/>
                    </a:cubicBezTo>
                    <a:cubicBezTo>
                      <a:pt x="5011" y="5651"/>
                      <a:pt x="4691" y="4870"/>
                      <a:pt x="4029" y="4481"/>
                    </a:cubicBezTo>
                    <a:cubicBezTo>
                      <a:pt x="3924" y="4419"/>
                      <a:pt x="3813" y="4368"/>
                      <a:pt x="3700" y="4328"/>
                    </a:cubicBezTo>
                    <a:cubicBezTo>
                      <a:pt x="3577" y="4282"/>
                      <a:pt x="3411" y="4228"/>
                      <a:pt x="3371" y="4090"/>
                    </a:cubicBezTo>
                    <a:cubicBezTo>
                      <a:pt x="3617" y="3917"/>
                      <a:pt x="3870" y="3756"/>
                      <a:pt x="4129" y="3605"/>
                    </a:cubicBezTo>
                    <a:cubicBezTo>
                      <a:pt x="4169" y="3655"/>
                      <a:pt x="4219" y="3697"/>
                      <a:pt x="4276" y="3727"/>
                    </a:cubicBezTo>
                    <a:cubicBezTo>
                      <a:pt x="4266" y="3756"/>
                      <a:pt x="4267" y="3788"/>
                      <a:pt x="4279" y="3816"/>
                    </a:cubicBezTo>
                    <a:cubicBezTo>
                      <a:pt x="4563" y="4540"/>
                      <a:pt x="4980" y="5429"/>
                      <a:pt x="5871" y="5491"/>
                    </a:cubicBezTo>
                    <a:cubicBezTo>
                      <a:pt x="5874" y="5491"/>
                      <a:pt x="5877" y="5491"/>
                      <a:pt x="5881" y="5491"/>
                    </a:cubicBezTo>
                    <a:cubicBezTo>
                      <a:pt x="5947" y="5491"/>
                      <a:pt x="6014" y="5450"/>
                      <a:pt x="6023" y="5378"/>
                    </a:cubicBezTo>
                    <a:cubicBezTo>
                      <a:pt x="6081" y="4885"/>
                      <a:pt x="5837" y="4448"/>
                      <a:pt x="5496" y="4108"/>
                    </a:cubicBezTo>
                    <a:cubicBezTo>
                      <a:pt x="5330" y="3941"/>
                      <a:pt x="5142" y="3786"/>
                      <a:pt x="4933" y="3675"/>
                    </a:cubicBezTo>
                    <a:cubicBezTo>
                      <a:pt x="4835" y="3625"/>
                      <a:pt x="4731" y="3588"/>
                      <a:pt x="4625" y="3563"/>
                    </a:cubicBezTo>
                    <a:cubicBezTo>
                      <a:pt x="4548" y="3545"/>
                      <a:pt x="4426" y="3533"/>
                      <a:pt x="4361" y="3473"/>
                    </a:cubicBezTo>
                    <a:cubicBezTo>
                      <a:pt x="4601" y="3341"/>
                      <a:pt x="4848" y="3219"/>
                      <a:pt x="5099" y="3107"/>
                    </a:cubicBezTo>
                    <a:cubicBezTo>
                      <a:pt x="5145" y="3095"/>
                      <a:pt x="5194" y="3091"/>
                      <a:pt x="5243" y="3091"/>
                    </a:cubicBezTo>
                    <a:cubicBezTo>
                      <a:pt x="5283" y="3091"/>
                      <a:pt x="5323" y="3094"/>
                      <a:pt x="5361" y="3097"/>
                    </a:cubicBezTo>
                    <a:cubicBezTo>
                      <a:pt x="5378" y="3098"/>
                      <a:pt x="5394" y="3099"/>
                      <a:pt x="5410" y="3100"/>
                    </a:cubicBezTo>
                    <a:cubicBezTo>
                      <a:pt x="5406" y="3133"/>
                      <a:pt x="5416" y="3165"/>
                      <a:pt x="5435" y="3191"/>
                    </a:cubicBezTo>
                    <a:cubicBezTo>
                      <a:pt x="5725" y="3595"/>
                      <a:pt x="6037" y="4021"/>
                      <a:pt x="6495" y="4245"/>
                    </a:cubicBezTo>
                    <a:cubicBezTo>
                      <a:pt x="6686" y="4338"/>
                      <a:pt x="6894" y="4390"/>
                      <a:pt x="7100" y="4390"/>
                    </a:cubicBezTo>
                    <a:cubicBezTo>
                      <a:pt x="7298" y="4390"/>
                      <a:pt x="7494" y="4343"/>
                      <a:pt x="7673" y="4240"/>
                    </a:cubicBezTo>
                    <a:cubicBezTo>
                      <a:pt x="7734" y="4204"/>
                      <a:pt x="7741" y="4103"/>
                      <a:pt x="7700" y="4052"/>
                    </a:cubicBezTo>
                    <a:cubicBezTo>
                      <a:pt x="7470" y="3759"/>
                      <a:pt x="7221" y="3450"/>
                      <a:pt x="6917" y="3225"/>
                    </a:cubicBezTo>
                    <a:cubicBezTo>
                      <a:pt x="6738" y="3134"/>
                      <a:pt x="6559" y="3044"/>
                      <a:pt x="6379" y="2954"/>
                    </a:cubicBezTo>
                    <a:cubicBezTo>
                      <a:pt x="6165" y="2893"/>
                      <a:pt x="5942" y="2876"/>
                      <a:pt x="5721" y="2859"/>
                    </a:cubicBezTo>
                    <a:cubicBezTo>
                      <a:pt x="5811" y="2826"/>
                      <a:pt x="5902" y="2795"/>
                      <a:pt x="5993" y="2765"/>
                    </a:cubicBezTo>
                    <a:cubicBezTo>
                      <a:pt x="5881" y="2711"/>
                      <a:pt x="5769" y="2658"/>
                      <a:pt x="5657" y="2604"/>
                    </a:cubicBezTo>
                    <a:cubicBezTo>
                      <a:pt x="5577" y="2633"/>
                      <a:pt x="5499" y="2663"/>
                      <a:pt x="5420" y="2693"/>
                    </a:cubicBezTo>
                    <a:cubicBezTo>
                      <a:pt x="5432" y="2671"/>
                      <a:pt x="5442" y="2650"/>
                      <a:pt x="5453" y="2628"/>
                    </a:cubicBezTo>
                    <a:cubicBezTo>
                      <a:pt x="5478" y="2600"/>
                      <a:pt x="5506" y="2574"/>
                      <a:pt x="5533" y="2547"/>
                    </a:cubicBezTo>
                    <a:cubicBezTo>
                      <a:pt x="5440" y="2503"/>
                      <a:pt x="5348" y="2461"/>
                      <a:pt x="5254" y="2417"/>
                    </a:cubicBezTo>
                    <a:cubicBezTo>
                      <a:pt x="5248" y="2434"/>
                      <a:pt x="5241" y="2451"/>
                      <a:pt x="5234" y="2467"/>
                    </a:cubicBezTo>
                    <a:cubicBezTo>
                      <a:pt x="5181" y="2529"/>
                      <a:pt x="5132" y="2594"/>
                      <a:pt x="5088" y="2663"/>
                    </a:cubicBezTo>
                    <a:cubicBezTo>
                      <a:pt x="5075" y="2682"/>
                      <a:pt x="5068" y="2704"/>
                      <a:pt x="5066" y="2727"/>
                    </a:cubicBezTo>
                    <a:cubicBezTo>
                      <a:pt x="5053" y="2739"/>
                      <a:pt x="5039" y="2752"/>
                      <a:pt x="5025" y="2763"/>
                    </a:cubicBezTo>
                    <a:cubicBezTo>
                      <a:pt x="4991" y="2789"/>
                      <a:pt x="4972" y="2830"/>
                      <a:pt x="4976" y="2873"/>
                    </a:cubicBezTo>
                    <a:cubicBezTo>
                      <a:pt x="4936" y="2886"/>
                      <a:pt x="4898" y="2903"/>
                      <a:pt x="4861" y="2924"/>
                    </a:cubicBezTo>
                    <a:cubicBezTo>
                      <a:pt x="4851" y="2930"/>
                      <a:pt x="4843" y="2936"/>
                      <a:pt x="4834" y="2943"/>
                    </a:cubicBezTo>
                    <a:cubicBezTo>
                      <a:pt x="4695" y="3007"/>
                      <a:pt x="4557" y="3075"/>
                      <a:pt x="4419" y="3147"/>
                    </a:cubicBezTo>
                    <a:cubicBezTo>
                      <a:pt x="4422" y="3049"/>
                      <a:pt x="4416" y="2951"/>
                      <a:pt x="4405" y="2853"/>
                    </a:cubicBezTo>
                    <a:cubicBezTo>
                      <a:pt x="4416" y="2847"/>
                      <a:pt x="4426" y="2838"/>
                      <a:pt x="4435" y="2829"/>
                    </a:cubicBezTo>
                    <a:cubicBezTo>
                      <a:pt x="4602" y="2650"/>
                      <a:pt x="4751" y="2457"/>
                      <a:pt x="4880" y="2249"/>
                    </a:cubicBezTo>
                    <a:cubicBezTo>
                      <a:pt x="4811" y="2218"/>
                      <a:pt x="4741" y="2188"/>
                      <a:pt x="4670" y="2157"/>
                    </a:cubicBezTo>
                    <a:lnTo>
                      <a:pt x="5119" y="1773"/>
                    </a:lnTo>
                    <a:cubicBezTo>
                      <a:pt x="5157" y="1673"/>
                      <a:pt x="5189" y="1572"/>
                      <a:pt x="5216" y="1469"/>
                    </a:cubicBezTo>
                    <a:cubicBezTo>
                      <a:pt x="5275" y="1236"/>
                      <a:pt x="5297" y="995"/>
                      <a:pt x="5279" y="755"/>
                    </a:cubicBezTo>
                    <a:cubicBezTo>
                      <a:pt x="5262" y="521"/>
                      <a:pt x="5214" y="243"/>
                      <a:pt x="5066" y="54"/>
                    </a:cubicBezTo>
                    <a:cubicBezTo>
                      <a:pt x="5040" y="20"/>
                      <a:pt x="4997" y="1"/>
                      <a:pt x="4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7" name="Google Shape;7707;p68"/>
              <p:cNvSpPr/>
              <p:nvPr/>
            </p:nvSpPr>
            <p:spPr>
              <a:xfrm>
                <a:off x="5016925" y="289550"/>
                <a:ext cx="31150" cy="27375"/>
              </a:xfrm>
              <a:custGeom>
                <a:avLst/>
                <a:gdLst/>
                <a:ahLst/>
                <a:cxnLst/>
                <a:rect l="l" t="t" r="r" b="b"/>
                <a:pathLst>
                  <a:path w="1246" h="1095" extrusionOk="0">
                    <a:moveTo>
                      <a:pt x="1167" y="0"/>
                    </a:moveTo>
                    <a:cubicBezTo>
                      <a:pt x="1139" y="0"/>
                      <a:pt x="1110" y="8"/>
                      <a:pt x="1083" y="24"/>
                    </a:cubicBezTo>
                    <a:cubicBezTo>
                      <a:pt x="637" y="283"/>
                      <a:pt x="265" y="651"/>
                      <a:pt x="1" y="1094"/>
                    </a:cubicBezTo>
                    <a:lnTo>
                      <a:pt x="1246" y="27"/>
                    </a:lnTo>
                    <a:cubicBezTo>
                      <a:pt x="1223" y="9"/>
                      <a:pt x="1196" y="0"/>
                      <a:pt x="1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8" name="Google Shape;7708;p68"/>
              <p:cNvSpPr/>
              <p:nvPr/>
            </p:nvSpPr>
            <p:spPr>
              <a:xfrm>
                <a:off x="4599425" y="247000"/>
                <a:ext cx="41325" cy="38275"/>
              </a:xfrm>
              <a:custGeom>
                <a:avLst/>
                <a:gdLst/>
                <a:ahLst/>
                <a:cxnLst/>
                <a:rect l="l" t="t" r="r" b="b"/>
                <a:pathLst>
                  <a:path w="1653" h="1531" extrusionOk="0">
                    <a:moveTo>
                      <a:pt x="1" y="0"/>
                    </a:moveTo>
                    <a:lnTo>
                      <a:pt x="1" y="0"/>
                    </a:lnTo>
                    <a:cubicBezTo>
                      <a:pt x="7" y="53"/>
                      <a:pt x="15" y="106"/>
                      <a:pt x="27" y="159"/>
                    </a:cubicBezTo>
                    <a:cubicBezTo>
                      <a:pt x="76" y="378"/>
                      <a:pt x="166" y="586"/>
                      <a:pt x="293" y="773"/>
                    </a:cubicBezTo>
                    <a:cubicBezTo>
                      <a:pt x="549" y="1149"/>
                      <a:pt x="935" y="1418"/>
                      <a:pt x="1378" y="1528"/>
                    </a:cubicBezTo>
                    <a:cubicBezTo>
                      <a:pt x="1387" y="1530"/>
                      <a:pt x="1395" y="1531"/>
                      <a:pt x="1403" y="1531"/>
                    </a:cubicBezTo>
                    <a:cubicBezTo>
                      <a:pt x="1466" y="1531"/>
                      <a:pt x="1514" y="1472"/>
                      <a:pt x="1529" y="1415"/>
                    </a:cubicBezTo>
                    <a:cubicBezTo>
                      <a:pt x="1653" y="939"/>
                      <a:pt x="1569" y="433"/>
                      <a:pt x="1298" y="23"/>
                    </a:cubicBezTo>
                    <a:cubicBezTo>
                      <a:pt x="1293" y="17"/>
                      <a:pt x="1290" y="12"/>
                      <a:pt x="1286" y="5"/>
                    </a:cubicBezTo>
                    <a:cubicBezTo>
                      <a:pt x="986" y="4"/>
                      <a:pt x="686" y="3"/>
                      <a:pt x="386" y="2"/>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09" name="Google Shape;7709;p68"/>
              <p:cNvSpPr/>
              <p:nvPr/>
            </p:nvSpPr>
            <p:spPr>
              <a:xfrm>
                <a:off x="4517350" y="246750"/>
                <a:ext cx="85950" cy="54625"/>
              </a:xfrm>
              <a:custGeom>
                <a:avLst/>
                <a:gdLst/>
                <a:ahLst/>
                <a:cxnLst/>
                <a:rect l="l" t="t" r="r" b="b"/>
                <a:pathLst>
                  <a:path w="3438" h="2185" extrusionOk="0">
                    <a:moveTo>
                      <a:pt x="1507" y="1"/>
                    </a:moveTo>
                    <a:cubicBezTo>
                      <a:pt x="1524" y="61"/>
                      <a:pt x="1529" y="125"/>
                      <a:pt x="1523" y="188"/>
                    </a:cubicBezTo>
                    <a:cubicBezTo>
                      <a:pt x="1517" y="224"/>
                      <a:pt x="1528" y="262"/>
                      <a:pt x="1553" y="290"/>
                    </a:cubicBezTo>
                    <a:cubicBezTo>
                      <a:pt x="1023" y="815"/>
                      <a:pt x="530" y="1376"/>
                      <a:pt x="77" y="1968"/>
                    </a:cubicBezTo>
                    <a:cubicBezTo>
                      <a:pt x="0" y="2069"/>
                      <a:pt x="94" y="2184"/>
                      <a:pt x="190" y="2184"/>
                    </a:cubicBezTo>
                    <a:cubicBezTo>
                      <a:pt x="225" y="2184"/>
                      <a:pt x="260" y="2169"/>
                      <a:pt x="288" y="2133"/>
                    </a:cubicBezTo>
                    <a:cubicBezTo>
                      <a:pt x="717" y="1573"/>
                      <a:pt x="1183" y="1041"/>
                      <a:pt x="1681" y="543"/>
                    </a:cubicBezTo>
                    <a:cubicBezTo>
                      <a:pt x="1688" y="545"/>
                      <a:pt x="1695" y="546"/>
                      <a:pt x="1702" y="547"/>
                    </a:cubicBezTo>
                    <a:cubicBezTo>
                      <a:pt x="1705" y="547"/>
                      <a:pt x="1709" y="549"/>
                      <a:pt x="1713" y="549"/>
                    </a:cubicBezTo>
                    <a:cubicBezTo>
                      <a:pt x="1827" y="1351"/>
                      <a:pt x="2444" y="1993"/>
                      <a:pt x="3248" y="2143"/>
                    </a:cubicBezTo>
                    <a:cubicBezTo>
                      <a:pt x="3255" y="2144"/>
                      <a:pt x="3263" y="2145"/>
                      <a:pt x="3270" y="2145"/>
                    </a:cubicBezTo>
                    <a:cubicBezTo>
                      <a:pt x="3332" y="2145"/>
                      <a:pt x="3395" y="2093"/>
                      <a:pt x="3400" y="2030"/>
                    </a:cubicBezTo>
                    <a:cubicBezTo>
                      <a:pt x="3438" y="1595"/>
                      <a:pt x="3269" y="1174"/>
                      <a:pt x="2965" y="864"/>
                    </a:cubicBezTo>
                    <a:cubicBezTo>
                      <a:pt x="2691" y="584"/>
                      <a:pt x="2332" y="414"/>
                      <a:pt x="1956" y="325"/>
                    </a:cubicBezTo>
                    <a:cubicBezTo>
                      <a:pt x="1951" y="314"/>
                      <a:pt x="1946" y="304"/>
                      <a:pt x="1939" y="294"/>
                    </a:cubicBezTo>
                    <a:cubicBezTo>
                      <a:pt x="2043" y="196"/>
                      <a:pt x="2148" y="99"/>
                      <a:pt x="2255" y="5"/>
                    </a:cubicBezTo>
                    <a:lnTo>
                      <a:pt x="1854" y="3"/>
                    </a:lnTo>
                    <a:cubicBezTo>
                      <a:pt x="1844" y="11"/>
                      <a:pt x="1833" y="21"/>
                      <a:pt x="1824" y="29"/>
                    </a:cubicBezTo>
                    <a:cubicBezTo>
                      <a:pt x="1826" y="21"/>
                      <a:pt x="1828" y="11"/>
                      <a:pt x="1830" y="2"/>
                    </a:cubicBezTo>
                    <a:lnTo>
                      <a:pt x="15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0" name="Google Shape;7710;p68"/>
              <p:cNvSpPr/>
              <p:nvPr/>
            </p:nvSpPr>
            <p:spPr>
              <a:xfrm>
                <a:off x="4640200" y="247175"/>
                <a:ext cx="28075" cy="12625"/>
              </a:xfrm>
              <a:custGeom>
                <a:avLst/>
                <a:gdLst/>
                <a:ahLst/>
                <a:cxnLst/>
                <a:rect l="l" t="t" r="r" b="b"/>
                <a:pathLst>
                  <a:path w="1123" h="505" extrusionOk="0">
                    <a:moveTo>
                      <a:pt x="0" y="1"/>
                    </a:moveTo>
                    <a:cubicBezTo>
                      <a:pt x="242" y="278"/>
                      <a:pt x="549" y="477"/>
                      <a:pt x="955" y="504"/>
                    </a:cubicBezTo>
                    <a:cubicBezTo>
                      <a:pt x="959" y="505"/>
                      <a:pt x="963" y="505"/>
                      <a:pt x="967" y="505"/>
                    </a:cubicBezTo>
                    <a:cubicBezTo>
                      <a:pt x="1033" y="505"/>
                      <a:pt x="1098" y="464"/>
                      <a:pt x="1106" y="392"/>
                    </a:cubicBezTo>
                    <a:cubicBezTo>
                      <a:pt x="1122" y="263"/>
                      <a:pt x="1117" y="132"/>
                      <a:pt x="1091" y="5"/>
                    </a:cubicBezTo>
                    <a:cubicBezTo>
                      <a:pt x="728" y="4"/>
                      <a:pt x="364" y="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1" name="Google Shape;7711;p68"/>
              <p:cNvSpPr/>
              <p:nvPr/>
            </p:nvSpPr>
            <p:spPr>
              <a:xfrm>
                <a:off x="4085050" y="640775"/>
                <a:ext cx="36675" cy="25250"/>
              </a:xfrm>
              <a:custGeom>
                <a:avLst/>
                <a:gdLst/>
                <a:ahLst/>
                <a:cxnLst/>
                <a:rect l="l" t="t" r="r" b="b"/>
                <a:pathLst>
                  <a:path w="1467" h="1010" extrusionOk="0">
                    <a:moveTo>
                      <a:pt x="158" y="0"/>
                    </a:moveTo>
                    <a:cubicBezTo>
                      <a:pt x="79" y="0"/>
                      <a:pt x="1" y="69"/>
                      <a:pt x="22" y="156"/>
                    </a:cubicBezTo>
                    <a:cubicBezTo>
                      <a:pt x="94" y="442"/>
                      <a:pt x="167" y="731"/>
                      <a:pt x="267" y="1010"/>
                    </a:cubicBezTo>
                    <a:cubicBezTo>
                      <a:pt x="667" y="1008"/>
                      <a:pt x="1067" y="1006"/>
                      <a:pt x="1466" y="1004"/>
                    </a:cubicBezTo>
                    <a:cubicBezTo>
                      <a:pt x="1208" y="524"/>
                      <a:pt x="704" y="179"/>
                      <a:pt x="200" y="7"/>
                    </a:cubicBezTo>
                    <a:cubicBezTo>
                      <a:pt x="186" y="3"/>
                      <a:pt x="172"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2" name="Google Shape;7712;p68"/>
              <p:cNvSpPr/>
              <p:nvPr/>
            </p:nvSpPr>
            <p:spPr>
              <a:xfrm>
                <a:off x="4100450" y="530225"/>
                <a:ext cx="157600" cy="135550"/>
              </a:xfrm>
              <a:custGeom>
                <a:avLst/>
                <a:gdLst/>
                <a:ahLst/>
                <a:cxnLst/>
                <a:rect l="l" t="t" r="r" b="b"/>
                <a:pathLst>
                  <a:path w="6304" h="5422" extrusionOk="0">
                    <a:moveTo>
                      <a:pt x="2821" y="1"/>
                    </a:moveTo>
                    <a:cubicBezTo>
                      <a:pt x="2769" y="1"/>
                      <a:pt x="2721" y="35"/>
                      <a:pt x="2695" y="87"/>
                    </a:cubicBezTo>
                    <a:cubicBezTo>
                      <a:pt x="2331" y="806"/>
                      <a:pt x="2269" y="1639"/>
                      <a:pt x="2519" y="2403"/>
                    </a:cubicBezTo>
                    <a:cubicBezTo>
                      <a:pt x="2561" y="2534"/>
                      <a:pt x="2612" y="2672"/>
                      <a:pt x="2637" y="2811"/>
                    </a:cubicBezTo>
                    <a:cubicBezTo>
                      <a:pt x="2625" y="2892"/>
                      <a:pt x="2619" y="2973"/>
                      <a:pt x="2620" y="3055"/>
                    </a:cubicBezTo>
                    <a:cubicBezTo>
                      <a:pt x="2620" y="3078"/>
                      <a:pt x="2627" y="3100"/>
                      <a:pt x="2637" y="3121"/>
                    </a:cubicBezTo>
                    <a:cubicBezTo>
                      <a:pt x="2633" y="3139"/>
                      <a:pt x="2629" y="3156"/>
                      <a:pt x="2623" y="3174"/>
                    </a:cubicBezTo>
                    <a:cubicBezTo>
                      <a:pt x="2609" y="3214"/>
                      <a:pt x="2615" y="3259"/>
                      <a:pt x="2641" y="3293"/>
                    </a:cubicBezTo>
                    <a:cubicBezTo>
                      <a:pt x="2615" y="3326"/>
                      <a:pt x="2593" y="3361"/>
                      <a:pt x="2573" y="3398"/>
                    </a:cubicBezTo>
                    <a:cubicBezTo>
                      <a:pt x="2567" y="3408"/>
                      <a:pt x="2564" y="3418"/>
                      <a:pt x="2561" y="3428"/>
                    </a:cubicBezTo>
                    <a:cubicBezTo>
                      <a:pt x="2479" y="3559"/>
                      <a:pt x="2400" y="3692"/>
                      <a:pt x="2325" y="3825"/>
                    </a:cubicBezTo>
                    <a:cubicBezTo>
                      <a:pt x="2273" y="3743"/>
                      <a:pt x="2215" y="3663"/>
                      <a:pt x="2153" y="3587"/>
                    </a:cubicBezTo>
                    <a:cubicBezTo>
                      <a:pt x="2158" y="3576"/>
                      <a:pt x="2162" y="3563"/>
                      <a:pt x="2164" y="3550"/>
                    </a:cubicBezTo>
                    <a:cubicBezTo>
                      <a:pt x="2255" y="3029"/>
                      <a:pt x="2249" y="2489"/>
                      <a:pt x="2076" y="1984"/>
                    </a:cubicBezTo>
                    <a:cubicBezTo>
                      <a:pt x="1998" y="1757"/>
                      <a:pt x="1885" y="1542"/>
                      <a:pt x="1739" y="1350"/>
                    </a:cubicBezTo>
                    <a:cubicBezTo>
                      <a:pt x="1597" y="1164"/>
                      <a:pt x="1405" y="958"/>
                      <a:pt x="1179" y="879"/>
                    </a:cubicBezTo>
                    <a:cubicBezTo>
                      <a:pt x="1165" y="875"/>
                      <a:pt x="1150" y="872"/>
                      <a:pt x="1136" y="872"/>
                    </a:cubicBezTo>
                    <a:cubicBezTo>
                      <a:pt x="1069" y="872"/>
                      <a:pt x="1002" y="920"/>
                      <a:pt x="999" y="993"/>
                    </a:cubicBezTo>
                    <a:cubicBezTo>
                      <a:pt x="982" y="1562"/>
                      <a:pt x="973" y="2149"/>
                      <a:pt x="1169" y="2692"/>
                    </a:cubicBezTo>
                    <a:cubicBezTo>
                      <a:pt x="1267" y="2961"/>
                      <a:pt x="1424" y="3194"/>
                      <a:pt x="1617" y="3403"/>
                    </a:cubicBezTo>
                    <a:cubicBezTo>
                      <a:pt x="1820" y="3625"/>
                      <a:pt x="2047" y="3828"/>
                      <a:pt x="2172" y="4106"/>
                    </a:cubicBezTo>
                    <a:cubicBezTo>
                      <a:pt x="2022" y="4390"/>
                      <a:pt x="1885" y="4680"/>
                      <a:pt x="1760" y="4978"/>
                    </a:cubicBezTo>
                    <a:cubicBezTo>
                      <a:pt x="1750" y="4963"/>
                      <a:pt x="1740" y="4949"/>
                      <a:pt x="1729" y="4936"/>
                    </a:cubicBezTo>
                    <a:cubicBezTo>
                      <a:pt x="1750" y="4909"/>
                      <a:pt x="1759" y="4875"/>
                      <a:pt x="1755" y="4841"/>
                    </a:cubicBezTo>
                    <a:cubicBezTo>
                      <a:pt x="1706" y="4344"/>
                      <a:pt x="1630" y="3863"/>
                      <a:pt x="1320" y="3454"/>
                    </a:cubicBezTo>
                    <a:cubicBezTo>
                      <a:pt x="1176" y="3264"/>
                      <a:pt x="999" y="3100"/>
                      <a:pt x="818" y="2945"/>
                    </a:cubicBezTo>
                    <a:cubicBezTo>
                      <a:pt x="620" y="2772"/>
                      <a:pt x="420" y="2580"/>
                      <a:pt x="154" y="2526"/>
                    </a:cubicBezTo>
                    <a:cubicBezTo>
                      <a:pt x="147" y="2525"/>
                      <a:pt x="140" y="2524"/>
                      <a:pt x="133" y="2524"/>
                    </a:cubicBezTo>
                    <a:cubicBezTo>
                      <a:pt x="56" y="2524"/>
                      <a:pt x="1" y="2612"/>
                      <a:pt x="11" y="2683"/>
                    </a:cubicBezTo>
                    <a:cubicBezTo>
                      <a:pt x="93" y="3211"/>
                      <a:pt x="206" y="3746"/>
                      <a:pt x="506" y="4199"/>
                    </a:cubicBezTo>
                    <a:cubicBezTo>
                      <a:pt x="640" y="4402"/>
                      <a:pt x="813" y="4576"/>
                      <a:pt x="1014" y="4711"/>
                    </a:cubicBezTo>
                    <a:cubicBezTo>
                      <a:pt x="1214" y="4846"/>
                      <a:pt x="1456" y="4959"/>
                      <a:pt x="1572" y="5182"/>
                    </a:cubicBezTo>
                    <a:cubicBezTo>
                      <a:pt x="1588" y="5213"/>
                      <a:pt x="1616" y="5237"/>
                      <a:pt x="1649" y="5248"/>
                    </a:cubicBezTo>
                    <a:cubicBezTo>
                      <a:pt x="1626" y="5305"/>
                      <a:pt x="1604" y="5364"/>
                      <a:pt x="1583" y="5421"/>
                    </a:cubicBezTo>
                    <a:cubicBezTo>
                      <a:pt x="2286" y="5417"/>
                      <a:pt x="2988" y="5412"/>
                      <a:pt x="3691" y="5405"/>
                    </a:cubicBezTo>
                    <a:cubicBezTo>
                      <a:pt x="3621" y="5363"/>
                      <a:pt x="3547" y="5325"/>
                      <a:pt x="3472" y="5292"/>
                    </a:cubicBezTo>
                    <a:cubicBezTo>
                      <a:pt x="3256" y="5200"/>
                      <a:pt x="3025" y="5153"/>
                      <a:pt x="2791" y="5153"/>
                    </a:cubicBezTo>
                    <a:cubicBezTo>
                      <a:pt x="2769" y="5153"/>
                      <a:pt x="2747" y="5154"/>
                      <a:pt x="2726" y="5154"/>
                    </a:cubicBezTo>
                    <a:cubicBezTo>
                      <a:pt x="2604" y="5161"/>
                      <a:pt x="2484" y="5179"/>
                      <a:pt x="2366" y="5207"/>
                    </a:cubicBezTo>
                    <a:cubicBezTo>
                      <a:pt x="2297" y="5222"/>
                      <a:pt x="2214" y="5243"/>
                      <a:pt x="2136" y="5243"/>
                    </a:cubicBezTo>
                    <a:cubicBezTo>
                      <a:pt x="2072" y="5243"/>
                      <a:pt x="2010" y="5229"/>
                      <a:pt x="1961" y="5186"/>
                    </a:cubicBezTo>
                    <a:cubicBezTo>
                      <a:pt x="2074" y="4908"/>
                      <a:pt x="2197" y="4635"/>
                      <a:pt x="2331" y="4367"/>
                    </a:cubicBezTo>
                    <a:cubicBezTo>
                      <a:pt x="2378" y="4383"/>
                      <a:pt x="2427" y="4391"/>
                      <a:pt x="2477" y="4391"/>
                    </a:cubicBezTo>
                    <a:cubicBezTo>
                      <a:pt x="2492" y="4391"/>
                      <a:pt x="2507" y="4390"/>
                      <a:pt x="2522" y="4389"/>
                    </a:cubicBezTo>
                    <a:cubicBezTo>
                      <a:pt x="2529" y="4419"/>
                      <a:pt x="2547" y="4444"/>
                      <a:pt x="2573" y="4461"/>
                    </a:cubicBezTo>
                    <a:cubicBezTo>
                      <a:pt x="3037" y="4794"/>
                      <a:pt x="3610" y="5161"/>
                      <a:pt x="4190" y="5161"/>
                    </a:cubicBezTo>
                    <a:cubicBezTo>
                      <a:pt x="4400" y="5161"/>
                      <a:pt x="4612" y="5113"/>
                      <a:pt x="4819" y="4997"/>
                    </a:cubicBezTo>
                    <a:cubicBezTo>
                      <a:pt x="4881" y="4962"/>
                      <a:pt x="4919" y="4889"/>
                      <a:pt x="4885" y="4820"/>
                    </a:cubicBezTo>
                    <a:cubicBezTo>
                      <a:pt x="4666" y="4374"/>
                      <a:pt x="4222" y="4141"/>
                      <a:pt x="3752" y="4042"/>
                    </a:cubicBezTo>
                    <a:cubicBezTo>
                      <a:pt x="3574" y="4005"/>
                      <a:pt x="3392" y="3979"/>
                      <a:pt x="3210" y="3979"/>
                    </a:cubicBezTo>
                    <a:cubicBezTo>
                      <a:pt x="3154" y="3979"/>
                      <a:pt x="3098" y="3982"/>
                      <a:pt x="3042" y="3987"/>
                    </a:cubicBezTo>
                    <a:cubicBezTo>
                      <a:pt x="2933" y="3998"/>
                      <a:pt x="2827" y="4023"/>
                      <a:pt x="2724" y="4061"/>
                    </a:cubicBezTo>
                    <a:cubicBezTo>
                      <a:pt x="2659" y="4085"/>
                      <a:pt x="2565" y="4132"/>
                      <a:pt x="2484" y="4132"/>
                    </a:cubicBezTo>
                    <a:cubicBezTo>
                      <a:pt x="2474" y="4132"/>
                      <a:pt x="2463" y="4131"/>
                      <a:pt x="2454" y="4130"/>
                    </a:cubicBezTo>
                    <a:cubicBezTo>
                      <a:pt x="2583" y="3888"/>
                      <a:pt x="2722" y="3651"/>
                      <a:pt x="2872" y="3420"/>
                    </a:cubicBezTo>
                    <a:cubicBezTo>
                      <a:pt x="2931" y="3356"/>
                      <a:pt x="3012" y="3310"/>
                      <a:pt x="3087" y="3267"/>
                    </a:cubicBezTo>
                    <a:cubicBezTo>
                      <a:pt x="3101" y="3260"/>
                      <a:pt x="3115" y="3252"/>
                      <a:pt x="3130" y="3245"/>
                    </a:cubicBezTo>
                    <a:cubicBezTo>
                      <a:pt x="3143" y="3274"/>
                      <a:pt x="3169" y="3296"/>
                      <a:pt x="3200" y="3307"/>
                    </a:cubicBezTo>
                    <a:cubicBezTo>
                      <a:pt x="3601" y="3464"/>
                      <a:pt x="4025" y="3625"/>
                      <a:pt x="4461" y="3625"/>
                    </a:cubicBezTo>
                    <a:cubicBezTo>
                      <a:pt x="4528" y="3625"/>
                      <a:pt x="4595" y="3621"/>
                      <a:pt x="4663" y="3613"/>
                    </a:cubicBezTo>
                    <a:cubicBezTo>
                      <a:pt x="5076" y="3562"/>
                      <a:pt x="5455" y="3342"/>
                      <a:pt x="5647" y="2965"/>
                    </a:cubicBezTo>
                    <a:cubicBezTo>
                      <a:pt x="5679" y="2902"/>
                      <a:pt x="5630" y="2814"/>
                      <a:pt x="5569" y="2793"/>
                    </a:cubicBezTo>
                    <a:cubicBezTo>
                      <a:pt x="5179" y="2662"/>
                      <a:pt x="4762" y="2525"/>
                      <a:pt x="4345" y="2525"/>
                    </a:cubicBezTo>
                    <a:cubicBezTo>
                      <a:pt x="4223" y="2525"/>
                      <a:pt x="4101" y="2537"/>
                      <a:pt x="3979" y="2563"/>
                    </a:cubicBezTo>
                    <a:cubicBezTo>
                      <a:pt x="3721" y="2620"/>
                      <a:pt x="3488" y="2747"/>
                      <a:pt x="3257" y="2873"/>
                    </a:cubicBezTo>
                    <a:cubicBezTo>
                      <a:pt x="3443" y="2627"/>
                      <a:pt x="3642" y="2391"/>
                      <a:pt x="3853" y="2167"/>
                    </a:cubicBezTo>
                    <a:cubicBezTo>
                      <a:pt x="4062" y="2058"/>
                      <a:pt x="4296" y="2012"/>
                      <a:pt x="4515" y="1928"/>
                    </a:cubicBezTo>
                    <a:cubicBezTo>
                      <a:pt x="5252" y="1645"/>
                      <a:pt x="5869" y="1118"/>
                      <a:pt x="6265" y="433"/>
                    </a:cubicBezTo>
                    <a:cubicBezTo>
                      <a:pt x="6303" y="368"/>
                      <a:pt x="6296" y="251"/>
                      <a:pt x="6203" y="230"/>
                    </a:cubicBezTo>
                    <a:cubicBezTo>
                      <a:pt x="6058" y="197"/>
                      <a:pt x="5912" y="186"/>
                      <a:pt x="5765" y="186"/>
                    </a:cubicBezTo>
                    <a:cubicBezTo>
                      <a:pt x="5595" y="186"/>
                      <a:pt x="5425" y="201"/>
                      <a:pt x="5256" y="217"/>
                    </a:cubicBezTo>
                    <a:cubicBezTo>
                      <a:pt x="4951" y="246"/>
                      <a:pt x="4663" y="315"/>
                      <a:pt x="4403" y="484"/>
                    </a:cubicBezTo>
                    <a:cubicBezTo>
                      <a:pt x="3877" y="826"/>
                      <a:pt x="3565" y="1446"/>
                      <a:pt x="3495" y="2058"/>
                    </a:cubicBezTo>
                    <a:cubicBezTo>
                      <a:pt x="3491" y="2089"/>
                      <a:pt x="3499" y="2121"/>
                      <a:pt x="3517" y="2146"/>
                    </a:cubicBezTo>
                    <a:cubicBezTo>
                      <a:pt x="3303" y="2386"/>
                      <a:pt x="3102" y="2638"/>
                      <a:pt x="2915" y="2898"/>
                    </a:cubicBezTo>
                    <a:cubicBezTo>
                      <a:pt x="2913" y="2874"/>
                      <a:pt x="2911" y="2849"/>
                      <a:pt x="2907" y="2826"/>
                    </a:cubicBezTo>
                    <a:cubicBezTo>
                      <a:pt x="2939" y="2634"/>
                      <a:pt x="3006" y="2449"/>
                      <a:pt x="3069" y="2262"/>
                    </a:cubicBezTo>
                    <a:cubicBezTo>
                      <a:pt x="3155" y="2002"/>
                      <a:pt x="3218" y="1736"/>
                      <a:pt x="3241" y="1464"/>
                    </a:cubicBezTo>
                    <a:cubicBezTo>
                      <a:pt x="3265" y="1201"/>
                      <a:pt x="3254" y="935"/>
                      <a:pt x="3212" y="674"/>
                    </a:cubicBezTo>
                    <a:cubicBezTo>
                      <a:pt x="3171" y="433"/>
                      <a:pt x="3114" y="170"/>
                      <a:pt x="2898" y="26"/>
                    </a:cubicBezTo>
                    <a:cubicBezTo>
                      <a:pt x="2872" y="9"/>
                      <a:pt x="2846" y="1"/>
                      <a:pt x="2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7716" name="Shape 7716"/>
        <p:cNvGrpSpPr/>
        <p:nvPr/>
      </p:nvGrpSpPr>
      <p:grpSpPr>
        <a:xfrm>
          <a:off x="0" y="0"/>
          <a:ext cx="0" cy="0"/>
          <a:chOff x="0" y="0"/>
          <a:chExt cx="0" cy="0"/>
        </a:xfrm>
      </p:grpSpPr>
      <p:sp>
        <p:nvSpPr>
          <p:cNvPr id="7717" name="Google Shape;7717;p69"/>
          <p:cNvSpPr/>
          <p:nvPr/>
        </p:nvSpPr>
        <p:spPr>
          <a:xfrm>
            <a:off x="1536926" y="827724"/>
            <a:ext cx="2518954" cy="3417504"/>
          </a:xfrm>
          <a:custGeom>
            <a:avLst/>
            <a:gdLst/>
            <a:ahLst/>
            <a:cxnLst/>
            <a:rect l="l" t="t" r="r" b="b"/>
            <a:pathLst>
              <a:path w="70249" h="95461" extrusionOk="0">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18" name="Google Shape;7718;p69"/>
          <p:cNvSpPr txBox="1"/>
          <p:nvPr>
            <p:ph type="title"/>
          </p:nvPr>
        </p:nvSpPr>
        <p:spPr>
          <a:xfrm>
            <a:off x="4439413" y="1471950"/>
            <a:ext cx="3167700" cy="11925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a:t>Support with your tablet</a:t>
            </a:r>
            <a:endParaRPr lang="en-GB"/>
          </a:p>
        </p:txBody>
      </p:sp>
      <p:sp>
        <p:nvSpPr>
          <p:cNvPr id="7719" name="Google Shape;7719;p69"/>
          <p:cNvSpPr txBox="1"/>
          <p:nvPr>
            <p:ph type="subTitle" idx="1"/>
          </p:nvPr>
        </p:nvSpPr>
        <p:spPr>
          <a:xfrm>
            <a:off x="4439413" y="2664450"/>
            <a:ext cx="3167700" cy="1344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GB"/>
              <a:t>You can replace the image on the screen with your own work. Just right-click on it and select “Replace image”</a:t>
            </a:r>
            <a:endParaRPr lang="en-GB"/>
          </a:p>
        </p:txBody>
      </p:sp>
      <p:pic>
        <p:nvPicPr>
          <p:cNvPr id="7720" name="Google Shape;7720;p69"/>
          <p:cNvPicPr preferRelativeResize="0"/>
          <p:nvPr/>
        </p:nvPicPr>
        <p:blipFill rotWithShape="1">
          <a:blip r:embed="rId1"/>
          <a:srcRect l="3959" t="1880" r="53828" b="-1880"/>
          <a:stretch>
            <a:fillRect/>
          </a:stretch>
        </p:blipFill>
        <p:spPr>
          <a:xfrm>
            <a:off x="1725784" y="1109835"/>
            <a:ext cx="2141234" cy="2853288"/>
          </a:xfrm>
          <a:prstGeom prst="rect">
            <a:avLst/>
          </a:prstGeom>
          <a:noFill/>
          <a:ln>
            <a:noFill/>
          </a:ln>
        </p:spPr>
      </p:pic>
      <p:grpSp>
        <p:nvGrpSpPr>
          <p:cNvPr id="7721" name="Google Shape;7721;p69"/>
          <p:cNvGrpSpPr/>
          <p:nvPr/>
        </p:nvGrpSpPr>
        <p:grpSpPr>
          <a:xfrm>
            <a:off x="7563297" y="4245215"/>
            <a:ext cx="1152321" cy="597629"/>
            <a:chOff x="3351463" y="4003788"/>
            <a:chExt cx="1072825" cy="556400"/>
          </a:xfrm>
        </p:grpSpPr>
        <p:sp>
          <p:nvSpPr>
            <p:cNvPr id="7722" name="Google Shape;7722;p69"/>
            <p:cNvSpPr/>
            <p:nvPr/>
          </p:nvSpPr>
          <p:spPr>
            <a:xfrm>
              <a:off x="3355600" y="4003788"/>
              <a:ext cx="1064550" cy="556400"/>
            </a:xfrm>
            <a:custGeom>
              <a:avLst/>
              <a:gdLst/>
              <a:ahLst/>
              <a:cxnLst/>
              <a:rect l="l" t="t" r="r" b="b"/>
              <a:pathLst>
                <a:path w="42582" h="22256" extrusionOk="0">
                  <a:moveTo>
                    <a:pt x="11050" y="3510"/>
                  </a:moveTo>
                  <a:cubicBezTo>
                    <a:pt x="11743" y="3510"/>
                    <a:pt x="12508" y="3553"/>
                    <a:pt x="13333" y="3637"/>
                  </a:cubicBezTo>
                  <a:cubicBezTo>
                    <a:pt x="11955" y="5081"/>
                    <a:pt x="10937" y="6894"/>
                    <a:pt x="10391" y="8966"/>
                  </a:cubicBezTo>
                  <a:cubicBezTo>
                    <a:pt x="7996" y="7407"/>
                    <a:pt x="6691" y="5919"/>
                    <a:pt x="7037" y="4863"/>
                  </a:cubicBezTo>
                  <a:lnTo>
                    <a:pt x="7036" y="4863"/>
                  </a:lnTo>
                  <a:cubicBezTo>
                    <a:pt x="7334" y="3952"/>
                    <a:pt x="8815" y="3510"/>
                    <a:pt x="11050" y="3510"/>
                  </a:cubicBezTo>
                  <a:close/>
                  <a:moveTo>
                    <a:pt x="22019" y="1"/>
                  </a:moveTo>
                  <a:cubicBezTo>
                    <a:pt x="21910" y="1"/>
                    <a:pt x="21801" y="3"/>
                    <a:pt x="21691" y="6"/>
                  </a:cubicBezTo>
                  <a:cubicBezTo>
                    <a:pt x="18641" y="101"/>
                    <a:pt x="15953" y="1217"/>
                    <a:pt x="13922" y="3061"/>
                  </a:cubicBezTo>
                  <a:cubicBezTo>
                    <a:pt x="11598" y="2673"/>
                    <a:pt x="9464" y="2478"/>
                    <a:pt x="7619" y="2478"/>
                  </a:cubicBezTo>
                  <a:cubicBezTo>
                    <a:pt x="3877" y="2478"/>
                    <a:pt x="1326" y="3282"/>
                    <a:pt x="793" y="4910"/>
                  </a:cubicBezTo>
                  <a:cubicBezTo>
                    <a:pt x="1" y="7327"/>
                    <a:pt x="3870" y="10916"/>
                    <a:pt x="10185" y="14120"/>
                  </a:cubicBezTo>
                  <a:cubicBezTo>
                    <a:pt x="11124" y="18674"/>
                    <a:pt x="15086" y="22256"/>
                    <a:pt x="20357" y="22256"/>
                  </a:cubicBezTo>
                  <a:cubicBezTo>
                    <a:pt x="20466" y="22256"/>
                    <a:pt x="20575" y="22254"/>
                    <a:pt x="20685" y="22251"/>
                  </a:cubicBezTo>
                  <a:cubicBezTo>
                    <a:pt x="23318" y="22178"/>
                    <a:pt x="25916" y="21426"/>
                    <a:pt x="27990" y="20072"/>
                  </a:cubicBezTo>
                  <a:cubicBezTo>
                    <a:pt x="30565" y="20535"/>
                    <a:pt x="32924" y="20767"/>
                    <a:pt x="34938" y="20767"/>
                  </a:cubicBezTo>
                  <a:cubicBezTo>
                    <a:pt x="38682" y="20767"/>
                    <a:pt x="41235" y="19963"/>
                    <a:pt x="41768" y="18334"/>
                  </a:cubicBezTo>
                  <a:cubicBezTo>
                    <a:pt x="42581" y="15854"/>
                    <a:pt x="38487" y="12143"/>
                    <a:pt x="31880" y="8876"/>
                  </a:cubicBezTo>
                  <a:lnTo>
                    <a:pt x="31880" y="8876"/>
                  </a:lnTo>
                  <a:cubicBezTo>
                    <a:pt x="31937" y="9095"/>
                    <a:pt x="32001" y="9378"/>
                    <a:pt x="32059" y="9683"/>
                  </a:cubicBezTo>
                  <a:cubicBezTo>
                    <a:pt x="35297" y="11529"/>
                    <a:pt x="37169" y="13363"/>
                    <a:pt x="36763" y="14603"/>
                  </a:cubicBezTo>
                  <a:cubicBezTo>
                    <a:pt x="36465" y="15514"/>
                    <a:pt x="34984" y="15957"/>
                    <a:pt x="32749" y="15957"/>
                  </a:cubicBezTo>
                  <a:cubicBezTo>
                    <a:pt x="32390" y="15957"/>
                    <a:pt x="32011" y="15945"/>
                    <a:pt x="31614" y="15923"/>
                  </a:cubicBezTo>
                  <a:cubicBezTo>
                    <a:pt x="32166" y="14661"/>
                    <a:pt x="32427" y="13226"/>
                    <a:pt x="32311" y="11632"/>
                  </a:cubicBezTo>
                  <a:cubicBezTo>
                    <a:pt x="31868" y="5605"/>
                    <a:pt x="28257" y="1"/>
                    <a:pt x="22019"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723" name="Google Shape;7723;p69"/>
            <p:cNvGrpSpPr/>
            <p:nvPr/>
          </p:nvGrpSpPr>
          <p:grpSpPr>
            <a:xfrm>
              <a:off x="3351463" y="4003788"/>
              <a:ext cx="1072825" cy="556400"/>
              <a:chOff x="2839875" y="4011725"/>
              <a:chExt cx="1072825" cy="556400"/>
            </a:xfrm>
          </p:grpSpPr>
          <p:sp>
            <p:nvSpPr>
              <p:cNvPr id="7724" name="Google Shape;7724;p69"/>
              <p:cNvSpPr/>
              <p:nvPr/>
            </p:nvSpPr>
            <p:spPr>
              <a:xfrm>
                <a:off x="3079575" y="4011725"/>
                <a:ext cx="588450" cy="556400"/>
              </a:xfrm>
              <a:custGeom>
                <a:avLst/>
                <a:gdLst/>
                <a:ahLst/>
                <a:cxnLst/>
                <a:rect l="l" t="t" r="r" b="b"/>
                <a:pathLst>
                  <a:path w="23538" h="22256" extrusionOk="0">
                    <a:moveTo>
                      <a:pt x="12763" y="1"/>
                    </a:moveTo>
                    <a:cubicBezTo>
                      <a:pt x="12655" y="1"/>
                      <a:pt x="12545" y="3"/>
                      <a:pt x="12435" y="6"/>
                    </a:cubicBezTo>
                    <a:cubicBezTo>
                      <a:pt x="6288" y="198"/>
                      <a:pt x="1621" y="4529"/>
                      <a:pt x="809" y="10625"/>
                    </a:cubicBezTo>
                    <a:cubicBezTo>
                      <a:pt x="0" y="16698"/>
                      <a:pt x="4535" y="22256"/>
                      <a:pt x="11104" y="22256"/>
                    </a:cubicBezTo>
                    <a:cubicBezTo>
                      <a:pt x="11212" y="22256"/>
                      <a:pt x="11320" y="22254"/>
                      <a:pt x="11429" y="22251"/>
                    </a:cubicBezTo>
                    <a:cubicBezTo>
                      <a:pt x="17575" y="22081"/>
                      <a:pt x="23537" y="18202"/>
                      <a:pt x="23054" y="11632"/>
                    </a:cubicBezTo>
                    <a:cubicBezTo>
                      <a:pt x="22611" y="5605"/>
                      <a:pt x="19000" y="1"/>
                      <a:pt x="12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5" name="Google Shape;7725;p69"/>
              <p:cNvSpPr/>
              <p:nvPr/>
            </p:nvSpPr>
            <p:spPr>
              <a:xfrm>
                <a:off x="3146775" y="4092975"/>
                <a:ext cx="128475" cy="150050"/>
              </a:xfrm>
              <a:custGeom>
                <a:avLst/>
                <a:gdLst/>
                <a:ahLst/>
                <a:cxnLst/>
                <a:rect l="l" t="t" r="r" b="b"/>
                <a:pathLst>
                  <a:path w="5139" h="6002" extrusionOk="0">
                    <a:moveTo>
                      <a:pt x="4025" y="1"/>
                    </a:moveTo>
                    <a:cubicBezTo>
                      <a:pt x="3640" y="1"/>
                      <a:pt x="3248" y="293"/>
                      <a:pt x="2942" y="493"/>
                    </a:cubicBezTo>
                    <a:cubicBezTo>
                      <a:pt x="2055" y="1075"/>
                      <a:pt x="1317" y="1858"/>
                      <a:pt x="789" y="2778"/>
                    </a:cubicBezTo>
                    <a:cubicBezTo>
                      <a:pt x="487" y="3300"/>
                      <a:pt x="261" y="3863"/>
                      <a:pt x="116" y="4448"/>
                    </a:cubicBezTo>
                    <a:cubicBezTo>
                      <a:pt x="49" y="4717"/>
                      <a:pt x="0" y="5004"/>
                      <a:pt x="80" y="5269"/>
                    </a:cubicBezTo>
                    <a:cubicBezTo>
                      <a:pt x="216" y="5727"/>
                      <a:pt x="717" y="6001"/>
                      <a:pt x="1196" y="6001"/>
                    </a:cubicBezTo>
                    <a:cubicBezTo>
                      <a:pt x="1215" y="6001"/>
                      <a:pt x="1234" y="6001"/>
                      <a:pt x="1252" y="6000"/>
                    </a:cubicBezTo>
                    <a:cubicBezTo>
                      <a:pt x="1748" y="5977"/>
                      <a:pt x="2201" y="5714"/>
                      <a:pt x="2588" y="5402"/>
                    </a:cubicBezTo>
                    <a:cubicBezTo>
                      <a:pt x="3788" y="4437"/>
                      <a:pt x="4504" y="2989"/>
                      <a:pt x="4973" y="1523"/>
                    </a:cubicBezTo>
                    <a:cubicBezTo>
                      <a:pt x="5059" y="1253"/>
                      <a:pt x="5139" y="967"/>
                      <a:pt x="5074" y="691"/>
                    </a:cubicBezTo>
                    <a:cubicBezTo>
                      <a:pt x="4970" y="255"/>
                      <a:pt x="4481" y="24"/>
                      <a:pt x="4065" y="2"/>
                    </a:cubicBezTo>
                    <a:cubicBezTo>
                      <a:pt x="4051" y="1"/>
                      <a:pt x="4038" y="1"/>
                      <a:pt x="4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6" name="Google Shape;7726;p69"/>
              <p:cNvSpPr/>
              <p:nvPr/>
            </p:nvSpPr>
            <p:spPr>
              <a:xfrm>
                <a:off x="3235600" y="4194225"/>
                <a:ext cx="71500" cy="68700"/>
              </a:xfrm>
              <a:custGeom>
                <a:avLst/>
                <a:gdLst/>
                <a:ahLst/>
                <a:cxnLst/>
                <a:rect l="l" t="t" r="r" b="b"/>
                <a:pathLst>
                  <a:path w="2860" h="2748" extrusionOk="0">
                    <a:moveTo>
                      <a:pt x="1878" y="0"/>
                    </a:moveTo>
                    <a:cubicBezTo>
                      <a:pt x="1163" y="0"/>
                      <a:pt x="369" y="810"/>
                      <a:pt x="141" y="1376"/>
                    </a:cubicBezTo>
                    <a:cubicBezTo>
                      <a:pt x="52" y="1597"/>
                      <a:pt x="1" y="1846"/>
                      <a:pt x="72" y="2074"/>
                    </a:cubicBezTo>
                    <a:cubicBezTo>
                      <a:pt x="159" y="2355"/>
                      <a:pt x="418" y="2551"/>
                      <a:pt x="694" y="2653"/>
                    </a:cubicBezTo>
                    <a:cubicBezTo>
                      <a:pt x="867" y="2717"/>
                      <a:pt x="1051" y="2748"/>
                      <a:pt x="1235" y="2748"/>
                    </a:cubicBezTo>
                    <a:cubicBezTo>
                      <a:pt x="1574" y="2748"/>
                      <a:pt x="1914" y="2642"/>
                      <a:pt x="2188" y="2441"/>
                    </a:cubicBezTo>
                    <a:cubicBezTo>
                      <a:pt x="2610" y="2129"/>
                      <a:pt x="2860" y="1600"/>
                      <a:pt x="2833" y="1077"/>
                    </a:cubicBezTo>
                    <a:cubicBezTo>
                      <a:pt x="2815" y="742"/>
                      <a:pt x="2681" y="402"/>
                      <a:pt x="2420" y="193"/>
                    </a:cubicBezTo>
                    <a:cubicBezTo>
                      <a:pt x="2253" y="58"/>
                      <a:pt x="2068" y="0"/>
                      <a:pt x="1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7" name="Google Shape;7727;p69"/>
              <p:cNvSpPr/>
              <p:nvPr/>
            </p:nvSpPr>
            <p:spPr>
              <a:xfrm>
                <a:off x="3278125" y="4153200"/>
                <a:ext cx="39725" cy="29375"/>
              </a:xfrm>
              <a:custGeom>
                <a:avLst/>
                <a:gdLst/>
                <a:ahLst/>
                <a:cxnLst/>
                <a:rect l="l" t="t" r="r" b="b"/>
                <a:pathLst>
                  <a:path w="1589" h="1175" extrusionOk="0">
                    <a:moveTo>
                      <a:pt x="806" y="1"/>
                    </a:moveTo>
                    <a:cubicBezTo>
                      <a:pt x="724" y="1"/>
                      <a:pt x="650" y="12"/>
                      <a:pt x="592" y="38"/>
                    </a:cubicBezTo>
                    <a:cubicBezTo>
                      <a:pt x="316" y="156"/>
                      <a:pt x="0" y="624"/>
                      <a:pt x="225" y="904"/>
                    </a:cubicBezTo>
                    <a:cubicBezTo>
                      <a:pt x="299" y="996"/>
                      <a:pt x="416" y="1039"/>
                      <a:pt x="527" y="1080"/>
                    </a:cubicBezTo>
                    <a:cubicBezTo>
                      <a:pt x="659" y="1127"/>
                      <a:pt x="803" y="1174"/>
                      <a:pt x="941" y="1174"/>
                    </a:cubicBezTo>
                    <a:cubicBezTo>
                      <a:pt x="1010" y="1174"/>
                      <a:pt x="1077" y="1162"/>
                      <a:pt x="1141" y="1133"/>
                    </a:cubicBezTo>
                    <a:cubicBezTo>
                      <a:pt x="1282" y="1068"/>
                      <a:pt x="1373" y="930"/>
                      <a:pt x="1446" y="794"/>
                    </a:cubicBezTo>
                    <a:cubicBezTo>
                      <a:pt x="1521" y="654"/>
                      <a:pt x="1588" y="487"/>
                      <a:pt x="1526" y="341"/>
                    </a:cubicBezTo>
                    <a:cubicBezTo>
                      <a:pt x="1438" y="135"/>
                      <a:pt x="1081" y="1"/>
                      <a:pt x="8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8" name="Google Shape;7728;p69"/>
              <p:cNvSpPr/>
              <p:nvPr/>
            </p:nvSpPr>
            <p:spPr>
              <a:xfrm>
                <a:off x="3550450" y="4252900"/>
                <a:ext cx="57975" cy="112825"/>
              </a:xfrm>
              <a:custGeom>
                <a:avLst/>
                <a:gdLst/>
                <a:ahLst/>
                <a:cxnLst/>
                <a:rect l="l" t="t" r="r" b="b"/>
                <a:pathLst>
                  <a:path w="2319" h="4513" extrusionOk="0">
                    <a:moveTo>
                      <a:pt x="807" y="1"/>
                    </a:moveTo>
                    <a:cubicBezTo>
                      <a:pt x="785" y="1"/>
                      <a:pt x="765" y="2"/>
                      <a:pt x="744" y="5"/>
                    </a:cubicBezTo>
                    <a:cubicBezTo>
                      <a:pt x="532" y="34"/>
                      <a:pt x="393" y="238"/>
                      <a:pt x="309" y="434"/>
                    </a:cubicBezTo>
                    <a:cubicBezTo>
                      <a:pt x="1" y="1156"/>
                      <a:pt x="81" y="1977"/>
                      <a:pt x="180" y="2756"/>
                    </a:cubicBezTo>
                    <a:cubicBezTo>
                      <a:pt x="244" y="3265"/>
                      <a:pt x="328" y="3809"/>
                      <a:pt x="674" y="4188"/>
                    </a:cubicBezTo>
                    <a:cubicBezTo>
                      <a:pt x="848" y="4380"/>
                      <a:pt x="1111" y="4512"/>
                      <a:pt x="1362" y="4512"/>
                    </a:cubicBezTo>
                    <a:cubicBezTo>
                      <a:pt x="1476" y="4512"/>
                      <a:pt x="1587" y="4485"/>
                      <a:pt x="1687" y="4425"/>
                    </a:cubicBezTo>
                    <a:cubicBezTo>
                      <a:pt x="1923" y="4281"/>
                      <a:pt x="2032" y="4001"/>
                      <a:pt x="2102" y="3734"/>
                    </a:cubicBezTo>
                    <a:cubicBezTo>
                      <a:pt x="2303" y="2969"/>
                      <a:pt x="2318" y="2116"/>
                      <a:pt x="2134" y="1344"/>
                    </a:cubicBezTo>
                    <a:cubicBezTo>
                      <a:pt x="2021" y="875"/>
                      <a:pt x="1345" y="1"/>
                      <a:pt x="8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29" name="Google Shape;7729;p69"/>
              <p:cNvSpPr/>
              <p:nvPr/>
            </p:nvSpPr>
            <p:spPr>
              <a:xfrm>
                <a:off x="3604875" y="4360225"/>
                <a:ext cx="20150" cy="32450"/>
              </a:xfrm>
              <a:custGeom>
                <a:avLst/>
                <a:gdLst/>
                <a:ahLst/>
                <a:cxnLst/>
                <a:rect l="l" t="t" r="r" b="b"/>
                <a:pathLst>
                  <a:path w="806" h="1298" extrusionOk="0">
                    <a:moveTo>
                      <a:pt x="449" y="0"/>
                    </a:moveTo>
                    <a:cubicBezTo>
                      <a:pt x="133" y="0"/>
                      <a:pt x="0" y="747"/>
                      <a:pt x="37" y="980"/>
                    </a:cubicBezTo>
                    <a:cubicBezTo>
                      <a:pt x="56" y="1099"/>
                      <a:pt x="105" y="1228"/>
                      <a:pt x="214" y="1278"/>
                    </a:cubicBezTo>
                    <a:cubicBezTo>
                      <a:pt x="244" y="1291"/>
                      <a:pt x="276" y="1298"/>
                      <a:pt x="308" y="1298"/>
                    </a:cubicBezTo>
                    <a:cubicBezTo>
                      <a:pt x="395" y="1298"/>
                      <a:pt x="485" y="1252"/>
                      <a:pt x="546" y="1186"/>
                    </a:cubicBezTo>
                    <a:cubicBezTo>
                      <a:pt x="629" y="1096"/>
                      <a:pt x="670" y="978"/>
                      <a:pt x="709" y="861"/>
                    </a:cubicBezTo>
                    <a:cubicBezTo>
                      <a:pt x="753" y="735"/>
                      <a:pt x="796" y="607"/>
                      <a:pt x="802" y="473"/>
                    </a:cubicBezTo>
                    <a:cubicBezTo>
                      <a:pt x="806" y="339"/>
                      <a:pt x="769" y="198"/>
                      <a:pt x="670" y="108"/>
                    </a:cubicBezTo>
                    <a:cubicBezTo>
                      <a:pt x="589" y="33"/>
                      <a:pt x="515" y="0"/>
                      <a:pt x="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0" name="Google Shape;7730;p69"/>
              <p:cNvSpPr/>
              <p:nvPr/>
            </p:nvSpPr>
            <p:spPr>
              <a:xfrm>
                <a:off x="3524400" y="4386550"/>
                <a:ext cx="65950" cy="79675"/>
              </a:xfrm>
              <a:custGeom>
                <a:avLst/>
                <a:gdLst/>
                <a:ahLst/>
                <a:cxnLst/>
                <a:rect l="l" t="t" r="r" b="b"/>
                <a:pathLst>
                  <a:path w="2638" h="3187" extrusionOk="0">
                    <a:moveTo>
                      <a:pt x="1944" y="0"/>
                    </a:moveTo>
                    <a:cubicBezTo>
                      <a:pt x="1771" y="0"/>
                      <a:pt x="1586" y="69"/>
                      <a:pt x="1419" y="200"/>
                    </a:cubicBezTo>
                    <a:cubicBezTo>
                      <a:pt x="886" y="624"/>
                      <a:pt x="471" y="1177"/>
                      <a:pt x="214" y="1807"/>
                    </a:cubicBezTo>
                    <a:cubicBezTo>
                      <a:pt x="84" y="2126"/>
                      <a:pt x="1" y="2505"/>
                      <a:pt x="174" y="2804"/>
                    </a:cubicBezTo>
                    <a:cubicBezTo>
                      <a:pt x="280" y="2988"/>
                      <a:pt x="472" y="3114"/>
                      <a:pt x="680" y="3162"/>
                    </a:cubicBezTo>
                    <a:cubicBezTo>
                      <a:pt x="752" y="3179"/>
                      <a:pt x="824" y="3187"/>
                      <a:pt x="896" y="3187"/>
                    </a:cubicBezTo>
                    <a:cubicBezTo>
                      <a:pt x="1258" y="3187"/>
                      <a:pt x="1616" y="2987"/>
                      <a:pt x="1862" y="2711"/>
                    </a:cubicBezTo>
                    <a:cubicBezTo>
                      <a:pt x="2156" y="2379"/>
                      <a:pt x="2314" y="1951"/>
                      <a:pt x="2450" y="1530"/>
                    </a:cubicBezTo>
                    <a:cubicBezTo>
                      <a:pt x="2547" y="1223"/>
                      <a:pt x="2637" y="898"/>
                      <a:pt x="2569" y="584"/>
                    </a:cubicBezTo>
                    <a:cubicBezTo>
                      <a:pt x="2485" y="188"/>
                      <a:pt x="2231" y="0"/>
                      <a:pt x="1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1" name="Google Shape;7731;p69"/>
              <p:cNvSpPr/>
              <p:nvPr/>
            </p:nvSpPr>
            <p:spPr>
              <a:xfrm>
                <a:off x="3255175" y="4477550"/>
                <a:ext cx="71950" cy="50725"/>
              </a:xfrm>
              <a:custGeom>
                <a:avLst/>
                <a:gdLst/>
                <a:ahLst/>
                <a:cxnLst/>
                <a:rect l="l" t="t" r="r" b="b"/>
                <a:pathLst>
                  <a:path w="2878" h="2029" extrusionOk="0">
                    <a:moveTo>
                      <a:pt x="941" y="0"/>
                    </a:moveTo>
                    <a:cubicBezTo>
                      <a:pt x="708" y="0"/>
                      <a:pt x="469" y="69"/>
                      <a:pt x="299" y="228"/>
                    </a:cubicBezTo>
                    <a:cubicBezTo>
                      <a:pt x="7" y="501"/>
                      <a:pt x="0" y="1068"/>
                      <a:pt x="301" y="1335"/>
                    </a:cubicBezTo>
                    <a:cubicBezTo>
                      <a:pt x="695" y="1686"/>
                      <a:pt x="1342" y="1887"/>
                      <a:pt x="1846" y="1990"/>
                    </a:cubicBezTo>
                    <a:cubicBezTo>
                      <a:pt x="1950" y="2011"/>
                      <a:pt x="2059" y="2028"/>
                      <a:pt x="2166" y="2028"/>
                    </a:cubicBezTo>
                    <a:cubicBezTo>
                      <a:pt x="2282" y="2028"/>
                      <a:pt x="2395" y="2009"/>
                      <a:pt x="2497" y="1954"/>
                    </a:cubicBezTo>
                    <a:cubicBezTo>
                      <a:pt x="2815" y="1783"/>
                      <a:pt x="2877" y="1324"/>
                      <a:pt x="2717" y="1002"/>
                    </a:cubicBezTo>
                    <a:cubicBezTo>
                      <a:pt x="2556" y="680"/>
                      <a:pt x="2236" y="470"/>
                      <a:pt x="1918" y="301"/>
                    </a:cubicBezTo>
                    <a:cubicBezTo>
                      <a:pt x="1612" y="140"/>
                      <a:pt x="1285"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2" name="Google Shape;7732;p69"/>
              <p:cNvSpPr/>
              <p:nvPr/>
            </p:nvSpPr>
            <p:spPr>
              <a:xfrm>
                <a:off x="3335125" y="4465475"/>
                <a:ext cx="32400" cy="48150"/>
              </a:xfrm>
              <a:custGeom>
                <a:avLst/>
                <a:gdLst/>
                <a:ahLst/>
                <a:cxnLst/>
                <a:rect l="l" t="t" r="r" b="b"/>
                <a:pathLst>
                  <a:path w="1296" h="1926" extrusionOk="0">
                    <a:moveTo>
                      <a:pt x="711" y="1"/>
                    </a:moveTo>
                    <a:cubicBezTo>
                      <a:pt x="492" y="1"/>
                      <a:pt x="302" y="174"/>
                      <a:pt x="213" y="374"/>
                    </a:cubicBezTo>
                    <a:cubicBezTo>
                      <a:pt x="0" y="859"/>
                      <a:pt x="123" y="1484"/>
                      <a:pt x="553" y="1807"/>
                    </a:cubicBezTo>
                    <a:cubicBezTo>
                      <a:pt x="640" y="1873"/>
                      <a:pt x="750" y="1925"/>
                      <a:pt x="855" y="1925"/>
                    </a:cubicBezTo>
                    <a:cubicBezTo>
                      <a:pt x="898" y="1925"/>
                      <a:pt x="941" y="1916"/>
                      <a:pt x="981" y="1895"/>
                    </a:cubicBezTo>
                    <a:cubicBezTo>
                      <a:pt x="1088" y="1840"/>
                      <a:pt x="1141" y="1718"/>
                      <a:pt x="1178" y="1604"/>
                    </a:cubicBezTo>
                    <a:cubicBezTo>
                      <a:pt x="1258" y="1353"/>
                      <a:pt x="1296" y="1090"/>
                      <a:pt x="1289" y="826"/>
                    </a:cubicBezTo>
                    <a:cubicBezTo>
                      <a:pt x="1284" y="640"/>
                      <a:pt x="1257" y="448"/>
                      <a:pt x="1162" y="288"/>
                    </a:cubicBezTo>
                    <a:cubicBezTo>
                      <a:pt x="1069" y="127"/>
                      <a:pt x="899" y="2"/>
                      <a:pt x="713" y="1"/>
                    </a:cubicBezTo>
                    <a:cubicBezTo>
                      <a:pt x="712" y="1"/>
                      <a:pt x="711" y="1"/>
                      <a:pt x="7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3" name="Google Shape;7733;p69"/>
              <p:cNvSpPr/>
              <p:nvPr/>
            </p:nvSpPr>
            <p:spPr>
              <a:xfrm>
                <a:off x="3439175" y="4050100"/>
                <a:ext cx="65925" cy="37100"/>
              </a:xfrm>
              <a:custGeom>
                <a:avLst/>
                <a:gdLst/>
                <a:ahLst/>
                <a:cxnLst/>
                <a:rect l="l" t="t" r="r" b="b"/>
                <a:pathLst>
                  <a:path w="2637" h="1484" extrusionOk="0">
                    <a:moveTo>
                      <a:pt x="614" y="0"/>
                    </a:moveTo>
                    <a:cubicBezTo>
                      <a:pt x="596" y="0"/>
                      <a:pt x="578" y="0"/>
                      <a:pt x="560" y="1"/>
                    </a:cubicBezTo>
                    <a:cubicBezTo>
                      <a:pt x="454" y="4"/>
                      <a:pt x="345" y="12"/>
                      <a:pt x="246" y="55"/>
                    </a:cubicBezTo>
                    <a:cubicBezTo>
                      <a:pt x="149" y="97"/>
                      <a:pt x="62" y="178"/>
                      <a:pt x="36" y="282"/>
                    </a:cubicBezTo>
                    <a:cubicBezTo>
                      <a:pt x="0" y="430"/>
                      <a:pt x="94" y="577"/>
                      <a:pt x="195" y="690"/>
                    </a:cubicBezTo>
                    <a:cubicBezTo>
                      <a:pt x="534" y="1063"/>
                      <a:pt x="1012" y="1282"/>
                      <a:pt x="1499" y="1413"/>
                    </a:cubicBezTo>
                    <a:cubicBezTo>
                      <a:pt x="1645" y="1451"/>
                      <a:pt x="1798" y="1483"/>
                      <a:pt x="1948" y="1483"/>
                    </a:cubicBezTo>
                    <a:cubicBezTo>
                      <a:pt x="2038" y="1483"/>
                      <a:pt x="2127" y="1472"/>
                      <a:pt x="2213" y="1444"/>
                    </a:cubicBezTo>
                    <a:cubicBezTo>
                      <a:pt x="2443" y="1368"/>
                      <a:pt x="2637" y="1138"/>
                      <a:pt x="2597" y="900"/>
                    </a:cubicBezTo>
                    <a:cubicBezTo>
                      <a:pt x="2539" y="566"/>
                      <a:pt x="2122" y="411"/>
                      <a:pt x="1853" y="283"/>
                    </a:cubicBezTo>
                    <a:cubicBezTo>
                      <a:pt x="1467" y="97"/>
                      <a:pt x="1043" y="0"/>
                      <a:pt x="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4" name="Google Shape;7734;p69"/>
              <p:cNvSpPr/>
              <p:nvPr/>
            </p:nvSpPr>
            <p:spPr>
              <a:xfrm>
                <a:off x="3497950" y="4090100"/>
                <a:ext cx="20375" cy="21925"/>
              </a:xfrm>
              <a:custGeom>
                <a:avLst/>
                <a:gdLst/>
                <a:ahLst/>
                <a:cxnLst/>
                <a:rect l="l" t="t" r="r" b="b"/>
                <a:pathLst>
                  <a:path w="815" h="877" extrusionOk="0">
                    <a:moveTo>
                      <a:pt x="504" y="0"/>
                    </a:moveTo>
                    <a:cubicBezTo>
                      <a:pt x="492" y="0"/>
                      <a:pt x="481" y="1"/>
                      <a:pt x="469" y="1"/>
                    </a:cubicBezTo>
                    <a:cubicBezTo>
                      <a:pt x="214" y="26"/>
                      <a:pt x="1" y="159"/>
                      <a:pt x="16" y="451"/>
                    </a:cubicBezTo>
                    <a:cubicBezTo>
                      <a:pt x="27" y="628"/>
                      <a:pt x="139" y="783"/>
                      <a:pt x="303" y="850"/>
                    </a:cubicBezTo>
                    <a:cubicBezTo>
                      <a:pt x="343" y="867"/>
                      <a:pt x="387" y="876"/>
                      <a:pt x="430" y="876"/>
                    </a:cubicBezTo>
                    <a:cubicBezTo>
                      <a:pt x="450" y="876"/>
                      <a:pt x="469" y="874"/>
                      <a:pt x="488" y="871"/>
                    </a:cubicBezTo>
                    <a:cubicBezTo>
                      <a:pt x="560" y="855"/>
                      <a:pt x="623" y="807"/>
                      <a:pt x="671" y="750"/>
                    </a:cubicBezTo>
                    <a:cubicBezTo>
                      <a:pt x="774" y="626"/>
                      <a:pt x="815" y="456"/>
                      <a:pt x="797" y="296"/>
                    </a:cubicBezTo>
                    <a:cubicBezTo>
                      <a:pt x="787" y="205"/>
                      <a:pt x="756" y="111"/>
                      <a:pt x="683" y="54"/>
                    </a:cubicBezTo>
                    <a:cubicBezTo>
                      <a:pt x="633" y="16"/>
                      <a:pt x="568" y="0"/>
                      <a:pt x="5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35" name="Google Shape;7735;p69"/>
              <p:cNvSpPr/>
              <p:nvPr/>
            </p:nvSpPr>
            <p:spPr>
              <a:xfrm>
                <a:off x="2839875" y="4073675"/>
                <a:ext cx="1072825" cy="457250"/>
              </a:xfrm>
              <a:custGeom>
                <a:avLst/>
                <a:gdLst/>
                <a:ahLst/>
                <a:cxnLst/>
                <a:rect l="l" t="t" r="r" b="b"/>
                <a:pathLst>
                  <a:path w="42913" h="18290" extrusionOk="0">
                    <a:moveTo>
                      <a:pt x="7951" y="0"/>
                    </a:moveTo>
                    <a:cubicBezTo>
                      <a:pt x="4208" y="0"/>
                      <a:pt x="1657" y="805"/>
                      <a:pt x="1124" y="2432"/>
                    </a:cubicBezTo>
                    <a:cubicBezTo>
                      <a:pt x="0" y="5863"/>
                      <a:pt x="8261" y="11649"/>
                      <a:pt x="19577" y="15356"/>
                    </a:cubicBezTo>
                    <a:cubicBezTo>
                      <a:pt x="25521" y="17304"/>
                      <a:pt x="31126" y="18290"/>
                      <a:pt x="35270" y="18290"/>
                    </a:cubicBezTo>
                    <a:cubicBezTo>
                      <a:pt x="39014" y="18290"/>
                      <a:pt x="41566" y="17485"/>
                      <a:pt x="42099" y="15856"/>
                    </a:cubicBezTo>
                    <a:cubicBezTo>
                      <a:pt x="42912" y="13376"/>
                      <a:pt x="38817" y="9664"/>
                      <a:pt x="32213" y="6398"/>
                    </a:cubicBezTo>
                    <a:lnTo>
                      <a:pt x="32213" y="6398"/>
                    </a:lnTo>
                    <a:cubicBezTo>
                      <a:pt x="32268" y="6617"/>
                      <a:pt x="32332" y="6899"/>
                      <a:pt x="32390" y="7205"/>
                    </a:cubicBezTo>
                    <a:cubicBezTo>
                      <a:pt x="35628" y="9051"/>
                      <a:pt x="37501" y="10885"/>
                      <a:pt x="37095" y="12125"/>
                    </a:cubicBezTo>
                    <a:cubicBezTo>
                      <a:pt x="36796" y="13036"/>
                      <a:pt x="35314" y="13479"/>
                      <a:pt x="33077" y="13479"/>
                    </a:cubicBezTo>
                    <a:cubicBezTo>
                      <a:pt x="30062" y="13479"/>
                      <a:pt x="25674" y="12674"/>
                      <a:pt x="20961" y="11130"/>
                    </a:cubicBezTo>
                    <a:cubicBezTo>
                      <a:pt x="12752" y="8442"/>
                      <a:pt x="6666" y="4526"/>
                      <a:pt x="7367" y="2385"/>
                    </a:cubicBezTo>
                    <a:cubicBezTo>
                      <a:pt x="7665" y="1474"/>
                      <a:pt x="9147" y="1032"/>
                      <a:pt x="11382" y="1032"/>
                    </a:cubicBezTo>
                    <a:cubicBezTo>
                      <a:pt x="12075" y="1032"/>
                      <a:pt x="12841" y="1075"/>
                      <a:pt x="13666" y="1159"/>
                    </a:cubicBezTo>
                    <a:cubicBezTo>
                      <a:pt x="13787" y="1035"/>
                      <a:pt x="14006" y="813"/>
                      <a:pt x="14254" y="584"/>
                    </a:cubicBezTo>
                    <a:cubicBezTo>
                      <a:pt x="11930" y="196"/>
                      <a:pt x="9796" y="0"/>
                      <a:pt x="79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7736" name="Google Shape;7736;p69"/>
          <p:cNvGrpSpPr/>
          <p:nvPr/>
        </p:nvGrpSpPr>
        <p:grpSpPr>
          <a:xfrm rot="341917">
            <a:off x="7016294" y="881512"/>
            <a:ext cx="1829152" cy="354590"/>
            <a:chOff x="3671594" y="2140800"/>
            <a:chExt cx="1829075" cy="354575"/>
          </a:xfrm>
        </p:grpSpPr>
        <p:sp>
          <p:nvSpPr>
            <p:cNvPr id="7737" name="Google Shape;7737;p69"/>
            <p:cNvSpPr/>
            <p:nvPr/>
          </p:nvSpPr>
          <p:spPr>
            <a:xfrm>
              <a:off x="3671606" y="2140813"/>
              <a:ext cx="1829050" cy="354550"/>
            </a:xfrm>
            <a:custGeom>
              <a:avLst/>
              <a:gdLst/>
              <a:ahLst/>
              <a:cxnLst/>
              <a:rect l="l" t="t" r="r" b="b"/>
              <a:pathLst>
                <a:path w="73162" h="14182" extrusionOk="0">
                  <a:moveTo>
                    <a:pt x="1" y="1"/>
                  </a:moveTo>
                  <a:lnTo>
                    <a:pt x="1098" y="2106"/>
                  </a:lnTo>
                  <a:lnTo>
                    <a:pt x="2268" y="4350"/>
                  </a:lnTo>
                  <a:lnTo>
                    <a:pt x="3263" y="6260"/>
                  </a:lnTo>
                  <a:lnTo>
                    <a:pt x="3696" y="7092"/>
                  </a:lnTo>
                  <a:lnTo>
                    <a:pt x="3294" y="7865"/>
                  </a:lnTo>
                  <a:lnTo>
                    <a:pt x="2296" y="9777"/>
                  </a:lnTo>
                  <a:lnTo>
                    <a:pt x="1498" y="11308"/>
                  </a:lnTo>
                  <a:lnTo>
                    <a:pt x="1" y="14181"/>
                  </a:lnTo>
                  <a:lnTo>
                    <a:pt x="73161" y="14181"/>
                  </a:lnTo>
                  <a:lnTo>
                    <a:pt x="70372" y="8829"/>
                  </a:lnTo>
                  <a:lnTo>
                    <a:pt x="69466" y="7092"/>
                  </a:lnTo>
                  <a:lnTo>
                    <a:pt x="69797" y="6455"/>
                  </a:lnTo>
                  <a:lnTo>
                    <a:pt x="73161" y="1"/>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7738" name="Google Shape;7738;p69"/>
            <p:cNvGrpSpPr/>
            <p:nvPr/>
          </p:nvGrpSpPr>
          <p:grpSpPr>
            <a:xfrm>
              <a:off x="3671594" y="2140800"/>
              <a:ext cx="1829075" cy="354575"/>
              <a:chOff x="1175350" y="2569700"/>
              <a:chExt cx="1829075" cy="354575"/>
            </a:xfrm>
          </p:grpSpPr>
          <p:sp>
            <p:nvSpPr>
              <p:cNvPr id="7739" name="Google Shape;7739;p69"/>
              <p:cNvSpPr/>
              <p:nvPr/>
            </p:nvSpPr>
            <p:spPr>
              <a:xfrm>
                <a:off x="2863600" y="2790450"/>
                <a:ext cx="140825" cy="133825"/>
              </a:xfrm>
              <a:custGeom>
                <a:avLst/>
                <a:gdLst/>
                <a:ahLst/>
                <a:cxnLst/>
                <a:rect l="l" t="t" r="r" b="b"/>
                <a:pathLst>
                  <a:path w="5633" h="5353" extrusionOk="0">
                    <a:moveTo>
                      <a:pt x="2842" y="1"/>
                    </a:moveTo>
                    <a:cubicBezTo>
                      <a:pt x="2823" y="218"/>
                      <a:pt x="2782" y="432"/>
                      <a:pt x="2719" y="642"/>
                    </a:cubicBezTo>
                    <a:cubicBezTo>
                      <a:pt x="2634" y="926"/>
                      <a:pt x="2506" y="1196"/>
                      <a:pt x="2341" y="1441"/>
                    </a:cubicBezTo>
                    <a:cubicBezTo>
                      <a:pt x="2233" y="1602"/>
                      <a:pt x="2108" y="1747"/>
                      <a:pt x="1964" y="1876"/>
                    </a:cubicBezTo>
                    <a:cubicBezTo>
                      <a:pt x="2184" y="2074"/>
                      <a:pt x="2277" y="2333"/>
                      <a:pt x="2167" y="2479"/>
                    </a:cubicBezTo>
                    <a:cubicBezTo>
                      <a:pt x="2134" y="2524"/>
                      <a:pt x="2413" y="2159"/>
                      <a:pt x="1" y="5353"/>
                    </a:cubicBezTo>
                    <a:lnTo>
                      <a:pt x="5632" y="5353"/>
                    </a:lnTo>
                    <a:lnTo>
                      <a:pt x="2842" y="1"/>
                    </a:ln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0" name="Google Shape;7740;p69"/>
              <p:cNvSpPr/>
              <p:nvPr/>
            </p:nvSpPr>
            <p:spPr>
              <a:xfrm>
                <a:off x="1175350" y="2569700"/>
                <a:ext cx="1829075" cy="354575"/>
              </a:xfrm>
              <a:custGeom>
                <a:avLst/>
                <a:gdLst/>
                <a:ahLst/>
                <a:cxnLst/>
                <a:rect l="l" t="t" r="r" b="b"/>
                <a:pathLst>
                  <a:path w="73163" h="14183" extrusionOk="0">
                    <a:moveTo>
                      <a:pt x="12332" y="0"/>
                    </a:moveTo>
                    <a:cubicBezTo>
                      <a:pt x="13874" y="480"/>
                      <a:pt x="15694" y="1045"/>
                      <a:pt x="15793" y="1070"/>
                    </a:cubicBezTo>
                    <a:cubicBezTo>
                      <a:pt x="15866" y="1088"/>
                      <a:pt x="15885" y="1061"/>
                      <a:pt x="15927" y="1687"/>
                    </a:cubicBezTo>
                    <a:cubicBezTo>
                      <a:pt x="15952" y="2072"/>
                      <a:pt x="16133" y="5348"/>
                      <a:pt x="16147" y="5513"/>
                    </a:cubicBezTo>
                    <a:cubicBezTo>
                      <a:pt x="16160" y="5671"/>
                      <a:pt x="16090" y="5773"/>
                      <a:pt x="15968" y="5850"/>
                    </a:cubicBezTo>
                    <a:cubicBezTo>
                      <a:pt x="15875" y="5910"/>
                      <a:pt x="15770" y="5952"/>
                      <a:pt x="15660" y="5972"/>
                    </a:cubicBezTo>
                    <a:cubicBezTo>
                      <a:pt x="15684" y="6077"/>
                      <a:pt x="15700" y="6184"/>
                      <a:pt x="15708" y="6292"/>
                    </a:cubicBezTo>
                    <a:cubicBezTo>
                      <a:pt x="15736" y="6671"/>
                      <a:pt x="15694" y="7052"/>
                      <a:pt x="15586" y="7417"/>
                    </a:cubicBezTo>
                    <a:cubicBezTo>
                      <a:pt x="15201" y="8715"/>
                      <a:pt x="13996" y="9651"/>
                      <a:pt x="12609" y="10011"/>
                    </a:cubicBezTo>
                    <a:cubicBezTo>
                      <a:pt x="12607" y="10382"/>
                      <a:pt x="12441" y="10747"/>
                      <a:pt x="12045" y="10976"/>
                    </a:cubicBezTo>
                    <a:cubicBezTo>
                      <a:pt x="11750" y="11149"/>
                      <a:pt x="11522" y="11200"/>
                      <a:pt x="11292" y="11256"/>
                    </a:cubicBezTo>
                    <a:cubicBezTo>
                      <a:pt x="11250" y="11265"/>
                      <a:pt x="11266" y="11308"/>
                      <a:pt x="11242" y="11405"/>
                    </a:cubicBezTo>
                    <a:cubicBezTo>
                      <a:pt x="11187" y="11619"/>
                      <a:pt x="11065" y="11793"/>
                      <a:pt x="10901" y="11936"/>
                    </a:cubicBezTo>
                    <a:cubicBezTo>
                      <a:pt x="10350" y="12420"/>
                      <a:pt x="9910" y="12147"/>
                      <a:pt x="9317" y="12585"/>
                    </a:cubicBezTo>
                    <a:cubicBezTo>
                      <a:pt x="9152" y="12707"/>
                      <a:pt x="9137" y="12817"/>
                      <a:pt x="9078" y="12817"/>
                    </a:cubicBezTo>
                    <a:cubicBezTo>
                      <a:pt x="9073" y="12817"/>
                      <a:pt x="9067" y="12816"/>
                      <a:pt x="9061" y="12814"/>
                    </a:cubicBezTo>
                    <a:cubicBezTo>
                      <a:pt x="9018" y="12803"/>
                      <a:pt x="9014" y="12765"/>
                      <a:pt x="9012" y="12728"/>
                    </a:cubicBezTo>
                    <a:cubicBezTo>
                      <a:pt x="8999" y="12366"/>
                      <a:pt x="8816" y="12119"/>
                      <a:pt x="8637" y="11931"/>
                    </a:cubicBezTo>
                    <a:cubicBezTo>
                      <a:pt x="8573" y="11863"/>
                      <a:pt x="8508" y="11802"/>
                      <a:pt x="8453" y="11747"/>
                    </a:cubicBezTo>
                    <a:cubicBezTo>
                      <a:pt x="8118" y="11414"/>
                      <a:pt x="7889" y="10913"/>
                      <a:pt x="8034" y="10468"/>
                    </a:cubicBezTo>
                    <a:cubicBezTo>
                      <a:pt x="8141" y="10192"/>
                      <a:pt x="8123" y="10362"/>
                      <a:pt x="7855" y="9986"/>
                    </a:cubicBezTo>
                    <a:cubicBezTo>
                      <a:pt x="7589" y="9612"/>
                      <a:pt x="7394" y="9194"/>
                      <a:pt x="7576" y="8749"/>
                    </a:cubicBezTo>
                    <a:cubicBezTo>
                      <a:pt x="7611" y="8663"/>
                      <a:pt x="7654" y="8580"/>
                      <a:pt x="7707" y="8502"/>
                    </a:cubicBezTo>
                    <a:cubicBezTo>
                      <a:pt x="6742" y="7394"/>
                      <a:pt x="6324" y="5922"/>
                      <a:pt x="6715" y="4676"/>
                    </a:cubicBezTo>
                    <a:cubicBezTo>
                      <a:pt x="6804" y="4393"/>
                      <a:pt x="6934" y="4124"/>
                      <a:pt x="7103" y="3880"/>
                    </a:cubicBezTo>
                    <a:cubicBezTo>
                      <a:pt x="7211" y="3722"/>
                      <a:pt x="7339" y="3578"/>
                      <a:pt x="7482" y="3451"/>
                    </a:cubicBezTo>
                    <a:cubicBezTo>
                      <a:pt x="7264" y="3251"/>
                      <a:pt x="7174" y="2991"/>
                      <a:pt x="7286" y="2847"/>
                    </a:cubicBezTo>
                    <a:cubicBezTo>
                      <a:pt x="7320" y="2803"/>
                      <a:pt x="7037" y="3163"/>
                      <a:pt x="9478" y="2"/>
                    </a:cubicBezTo>
                    <a:lnTo>
                      <a:pt x="1" y="2"/>
                    </a:lnTo>
                    <a:lnTo>
                      <a:pt x="1098" y="2107"/>
                    </a:lnTo>
                    <a:cubicBezTo>
                      <a:pt x="1559" y="1820"/>
                      <a:pt x="1963" y="1981"/>
                      <a:pt x="2480" y="1591"/>
                    </a:cubicBezTo>
                    <a:cubicBezTo>
                      <a:pt x="2645" y="1466"/>
                      <a:pt x="2658" y="1355"/>
                      <a:pt x="2718" y="1355"/>
                    </a:cubicBezTo>
                    <a:cubicBezTo>
                      <a:pt x="2723" y="1355"/>
                      <a:pt x="2728" y="1356"/>
                      <a:pt x="2734" y="1358"/>
                    </a:cubicBezTo>
                    <a:cubicBezTo>
                      <a:pt x="2777" y="1369"/>
                      <a:pt x="2781" y="1407"/>
                      <a:pt x="2783" y="1444"/>
                    </a:cubicBezTo>
                    <a:cubicBezTo>
                      <a:pt x="2801" y="1806"/>
                      <a:pt x="2986" y="2051"/>
                      <a:pt x="3167" y="2237"/>
                    </a:cubicBezTo>
                    <a:cubicBezTo>
                      <a:pt x="3232" y="2304"/>
                      <a:pt x="3297" y="2363"/>
                      <a:pt x="3353" y="2419"/>
                    </a:cubicBezTo>
                    <a:cubicBezTo>
                      <a:pt x="3691" y="2748"/>
                      <a:pt x="3925" y="3246"/>
                      <a:pt x="3785" y="3693"/>
                    </a:cubicBezTo>
                    <a:cubicBezTo>
                      <a:pt x="3680" y="3971"/>
                      <a:pt x="3696" y="3800"/>
                      <a:pt x="3968" y="4173"/>
                    </a:cubicBezTo>
                    <a:cubicBezTo>
                      <a:pt x="4238" y="4544"/>
                      <a:pt x="4438" y="4960"/>
                      <a:pt x="4261" y="5407"/>
                    </a:cubicBezTo>
                    <a:cubicBezTo>
                      <a:pt x="4226" y="5494"/>
                      <a:pt x="4183" y="5577"/>
                      <a:pt x="4132" y="5656"/>
                    </a:cubicBezTo>
                    <a:cubicBezTo>
                      <a:pt x="5108" y="6754"/>
                      <a:pt x="5541" y="8222"/>
                      <a:pt x="5163" y="9472"/>
                    </a:cubicBezTo>
                    <a:cubicBezTo>
                      <a:pt x="5078" y="9756"/>
                      <a:pt x="4950" y="10026"/>
                      <a:pt x="4784" y="10271"/>
                    </a:cubicBezTo>
                    <a:cubicBezTo>
                      <a:pt x="4678" y="10432"/>
                      <a:pt x="4551" y="10577"/>
                      <a:pt x="4409" y="10706"/>
                    </a:cubicBezTo>
                    <a:cubicBezTo>
                      <a:pt x="4629" y="10904"/>
                      <a:pt x="4721" y="11163"/>
                      <a:pt x="4612" y="11309"/>
                    </a:cubicBezTo>
                    <a:cubicBezTo>
                      <a:pt x="4579" y="11354"/>
                      <a:pt x="4857" y="10989"/>
                      <a:pt x="2444" y="14183"/>
                    </a:cubicBezTo>
                    <a:lnTo>
                      <a:pt x="21213" y="14183"/>
                    </a:lnTo>
                    <a:cubicBezTo>
                      <a:pt x="19684" y="13724"/>
                      <a:pt x="17916" y="13196"/>
                      <a:pt x="17819" y="13173"/>
                    </a:cubicBezTo>
                    <a:cubicBezTo>
                      <a:pt x="17745" y="13156"/>
                      <a:pt x="17726" y="13182"/>
                      <a:pt x="17679" y="12556"/>
                    </a:cubicBezTo>
                    <a:cubicBezTo>
                      <a:pt x="17649" y="12172"/>
                      <a:pt x="17434" y="8899"/>
                      <a:pt x="17420" y="8734"/>
                    </a:cubicBezTo>
                    <a:cubicBezTo>
                      <a:pt x="17405" y="8576"/>
                      <a:pt x="17473" y="8472"/>
                      <a:pt x="17594" y="8395"/>
                    </a:cubicBezTo>
                    <a:cubicBezTo>
                      <a:pt x="17687" y="8333"/>
                      <a:pt x="17792" y="8291"/>
                      <a:pt x="17901" y="8269"/>
                    </a:cubicBezTo>
                    <a:cubicBezTo>
                      <a:pt x="17876" y="8164"/>
                      <a:pt x="17859" y="8058"/>
                      <a:pt x="17850" y="7949"/>
                    </a:cubicBezTo>
                    <a:cubicBezTo>
                      <a:pt x="17818" y="7571"/>
                      <a:pt x="17855" y="7189"/>
                      <a:pt x="17960" y="6823"/>
                    </a:cubicBezTo>
                    <a:cubicBezTo>
                      <a:pt x="18332" y="5521"/>
                      <a:pt x="19526" y="4573"/>
                      <a:pt x="20910" y="4198"/>
                    </a:cubicBezTo>
                    <a:cubicBezTo>
                      <a:pt x="20909" y="3827"/>
                      <a:pt x="21070" y="3462"/>
                      <a:pt x="21464" y="3228"/>
                    </a:cubicBezTo>
                    <a:cubicBezTo>
                      <a:pt x="21757" y="3052"/>
                      <a:pt x="21985" y="2998"/>
                      <a:pt x="22214" y="2941"/>
                    </a:cubicBezTo>
                    <a:cubicBezTo>
                      <a:pt x="22256" y="2930"/>
                      <a:pt x="22240" y="2889"/>
                      <a:pt x="22263" y="2791"/>
                    </a:cubicBezTo>
                    <a:cubicBezTo>
                      <a:pt x="22315" y="2575"/>
                      <a:pt x="22436" y="2401"/>
                      <a:pt x="22598" y="2255"/>
                    </a:cubicBezTo>
                    <a:cubicBezTo>
                      <a:pt x="23144" y="1766"/>
                      <a:pt x="23587" y="2035"/>
                      <a:pt x="24175" y="1591"/>
                    </a:cubicBezTo>
                    <a:cubicBezTo>
                      <a:pt x="24340" y="1466"/>
                      <a:pt x="24352" y="1354"/>
                      <a:pt x="24413" y="1354"/>
                    </a:cubicBezTo>
                    <a:cubicBezTo>
                      <a:pt x="24418" y="1354"/>
                      <a:pt x="24423" y="1355"/>
                      <a:pt x="24429" y="1357"/>
                    </a:cubicBezTo>
                    <a:cubicBezTo>
                      <a:pt x="24472" y="1368"/>
                      <a:pt x="24476" y="1407"/>
                      <a:pt x="24478" y="1443"/>
                    </a:cubicBezTo>
                    <a:cubicBezTo>
                      <a:pt x="24496" y="1806"/>
                      <a:pt x="24681" y="2050"/>
                      <a:pt x="24862" y="2236"/>
                    </a:cubicBezTo>
                    <a:cubicBezTo>
                      <a:pt x="24927" y="2304"/>
                      <a:pt x="24991" y="2363"/>
                      <a:pt x="25048" y="2419"/>
                    </a:cubicBezTo>
                    <a:cubicBezTo>
                      <a:pt x="25386" y="2748"/>
                      <a:pt x="25620" y="3246"/>
                      <a:pt x="25479" y="3692"/>
                    </a:cubicBezTo>
                    <a:cubicBezTo>
                      <a:pt x="25375" y="3971"/>
                      <a:pt x="25391" y="3800"/>
                      <a:pt x="25663" y="4173"/>
                    </a:cubicBezTo>
                    <a:cubicBezTo>
                      <a:pt x="25933" y="4544"/>
                      <a:pt x="26133" y="4960"/>
                      <a:pt x="25956" y="5407"/>
                    </a:cubicBezTo>
                    <a:cubicBezTo>
                      <a:pt x="25921" y="5493"/>
                      <a:pt x="25878" y="5577"/>
                      <a:pt x="25827" y="5656"/>
                    </a:cubicBezTo>
                    <a:cubicBezTo>
                      <a:pt x="26803" y="6753"/>
                      <a:pt x="27236" y="8222"/>
                      <a:pt x="26858" y="9471"/>
                    </a:cubicBezTo>
                    <a:cubicBezTo>
                      <a:pt x="26773" y="9756"/>
                      <a:pt x="26645" y="10025"/>
                      <a:pt x="26479" y="10271"/>
                    </a:cubicBezTo>
                    <a:cubicBezTo>
                      <a:pt x="26372" y="10431"/>
                      <a:pt x="26246" y="10577"/>
                      <a:pt x="26103" y="10706"/>
                    </a:cubicBezTo>
                    <a:cubicBezTo>
                      <a:pt x="26324" y="10904"/>
                      <a:pt x="26416" y="11163"/>
                      <a:pt x="26307" y="11308"/>
                    </a:cubicBezTo>
                    <a:cubicBezTo>
                      <a:pt x="26273" y="11353"/>
                      <a:pt x="26552" y="10989"/>
                      <a:pt x="24139" y="14183"/>
                    </a:cubicBezTo>
                    <a:lnTo>
                      <a:pt x="42908" y="14183"/>
                    </a:lnTo>
                    <a:cubicBezTo>
                      <a:pt x="41379" y="13724"/>
                      <a:pt x="39611" y="13196"/>
                      <a:pt x="39514" y="13173"/>
                    </a:cubicBezTo>
                    <a:cubicBezTo>
                      <a:pt x="39440" y="13155"/>
                      <a:pt x="39421" y="13181"/>
                      <a:pt x="39374" y="12556"/>
                    </a:cubicBezTo>
                    <a:cubicBezTo>
                      <a:pt x="39344" y="12171"/>
                      <a:pt x="39129" y="8898"/>
                      <a:pt x="39114" y="8733"/>
                    </a:cubicBezTo>
                    <a:cubicBezTo>
                      <a:pt x="39100" y="8576"/>
                      <a:pt x="39168" y="8472"/>
                      <a:pt x="39289" y="8394"/>
                    </a:cubicBezTo>
                    <a:cubicBezTo>
                      <a:pt x="39382" y="8333"/>
                      <a:pt x="39487" y="8291"/>
                      <a:pt x="39596" y="8269"/>
                    </a:cubicBezTo>
                    <a:cubicBezTo>
                      <a:pt x="39571" y="8164"/>
                      <a:pt x="39554" y="8057"/>
                      <a:pt x="39545" y="7949"/>
                    </a:cubicBezTo>
                    <a:cubicBezTo>
                      <a:pt x="39513" y="7570"/>
                      <a:pt x="39550" y="7189"/>
                      <a:pt x="39655" y="6822"/>
                    </a:cubicBezTo>
                    <a:cubicBezTo>
                      <a:pt x="40027" y="5520"/>
                      <a:pt x="41221" y="4572"/>
                      <a:pt x="42605" y="4198"/>
                    </a:cubicBezTo>
                    <a:cubicBezTo>
                      <a:pt x="42604" y="3827"/>
                      <a:pt x="42765" y="3461"/>
                      <a:pt x="43159" y="3227"/>
                    </a:cubicBezTo>
                    <a:cubicBezTo>
                      <a:pt x="43452" y="3051"/>
                      <a:pt x="43680" y="2997"/>
                      <a:pt x="43909" y="2940"/>
                    </a:cubicBezTo>
                    <a:cubicBezTo>
                      <a:pt x="43951" y="2929"/>
                      <a:pt x="43935" y="2888"/>
                      <a:pt x="43958" y="2790"/>
                    </a:cubicBezTo>
                    <a:cubicBezTo>
                      <a:pt x="44010" y="2575"/>
                      <a:pt x="44130" y="2401"/>
                      <a:pt x="44293" y="2254"/>
                    </a:cubicBezTo>
                    <a:cubicBezTo>
                      <a:pt x="44838" y="1765"/>
                      <a:pt x="45282" y="2035"/>
                      <a:pt x="45870" y="1589"/>
                    </a:cubicBezTo>
                    <a:cubicBezTo>
                      <a:pt x="46034" y="1466"/>
                      <a:pt x="46047" y="1354"/>
                      <a:pt x="46107" y="1354"/>
                    </a:cubicBezTo>
                    <a:cubicBezTo>
                      <a:pt x="46113" y="1354"/>
                      <a:pt x="46118" y="1355"/>
                      <a:pt x="46124" y="1357"/>
                    </a:cubicBezTo>
                    <a:cubicBezTo>
                      <a:pt x="46166" y="1368"/>
                      <a:pt x="46171" y="1406"/>
                      <a:pt x="46173" y="1443"/>
                    </a:cubicBezTo>
                    <a:cubicBezTo>
                      <a:pt x="46191" y="1805"/>
                      <a:pt x="46376" y="2050"/>
                      <a:pt x="46557" y="2236"/>
                    </a:cubicBezTo>
                    <a:cubicBezTo>
                      <a:pt x="46621" y="2303"/>
                      <a:pt x="46686" y="2362"/>
                      <a:pt x="46743" y="2418"/>
                    </a:cubicBezTo>
                    <a:cubicBezTo>
                      <a:pt x="47081" y="2747"/>
                      <a:pt x="47315" y="3246"/>
                      <a:pt x="47174" y="3692"/>
                    </a:cubicBezTo>
                    <a:cubicBezTo>
                      <a:pt x="47070" y="3970"/>
                      <a:pt x="47086" y="3799"/>
                      <a:pt x="47358" y="4173"/>
                    </a:cubicBezTo>
                    <a:cubicBezTo>
                      <a:pt x="47628" y="4544"/>
                      <a:pt x="47828" y="4959"/>
                      <a:pt x="47651" y="5406"/>
                    </a:cubicBezTo>
                    <a:cubicBezTo>
                      <a:pt x="47615" y="5493"/>
                      <a:pt x="47573" y="5576"/>
                      <a:pt x="47522" y="5655"/>
                    </a:cubicBezTo>
                    <a:cubicBezTo>
                      <a:pt x="48498" y="6753"/>
                      <a:pt x="48931" y="8222"/>
                      <a:pt x="48553" y="9471"/>
                    </a:cubicBezTo>
                    <a:cubicBezTo>
                      <a:pt x="48468" y="9755"/>
                      <a:pt x="48339" y="10025"/>
                      <a:pt x="48174" y="10270"/>
                    </a:cubicBezTo>
                    <a:cubicBezTo>
                      <a:pt x="48067" y="10431"/>
                      <a:pt x="47941" y="10576"/>
                      <a:pt x="47798" y="10705"/>
                    </a:cubicBezTo>
                    <a:cubicBezTo>
                      <a:pt x="48018" y="10903"/>
                      <a:pt x="48111" y="11162"/>
                      <a:pt x="48001" y="11308"/>
                    </a:cubicBezTo>
                    <a:cubicBezTo>
                      <a:pt x="47967" y="11353"/>
                      <a:pt x="48247" y="10988"/>
                      <a:pt x="45834" y="14182"/>
                    </a:cubicBezTo>
                    <a:lnTo>
                      <a:pt x="64604" y="14182"/>
                    </a:lnTo>
                    <a:cubicBezTo>
                      <a:pt x="63074" y="13723"/>
                      <a:pt x="61307" y="13195"/>
                      <a:pt x="61209" y="13172"/>
                    </a:cubicBezTo>
                    <a:cubicBezTo>
                      <a:pt x="61135" y="13156"/>
                      <a:pt x="61117" y="13182"/>
                      <a:pt x="61069" y="12556"/>
                    </a:cubicBezTo>
                    <a:cubicBezTo>
                      <a:pt x="61039" y="12172"/>
                      <a:pt x="60824" y="8899"/>
                      <a:pt x="60809" y="8734"/>
                    </a:cubicBezTo>
                    <a:cubicBezTo>
                      <a:pt x="60794" y="8576"/>
                      <a:pt x="60862" y="8472"/>
                      <a:pt x="60984" y="8395"/>
                    </a:cubicBezTo>
                    <a:cubicBezTo>
                      <a:pt x="61077" y="8333"/>
                      <a:pt x="61181" y="8291"/>
                      <a:pt x="61291" y="8269"/>
                    </a:cubicBezTo>
                    <a:cubicBezTo>
                      <a:pt x="61265" y="8164"/>
                      <a:pt x="61248" y="8058"/>
                      <a:pt x="61240" y="7949"/>
                    </a:cubicBezTo>
                    <a:cubicBezTo>
                      <a:pt x="61208" y="7571"/>
                      <a:pt x="61245" y="7189"/>
                      <a:pt x="61349" y="6823"/>
                    </a:cubicBezTo>
                    <a:cubicBezTo>
                      <a:pt x="61721" y="5521"/>
                      <a:pt x="62915" y="4573"/>
                      <a:pt x="64300" y="4198"/>
                    </a:cubicBezTo>
                    <a:cubicBezTo>
                      <a:pt x="64299" y="3827"/>
                      <a:pt x="64461" y="3462"/>
                      <a:pt x="64854" y="3228"/>
                    </a:cubicBezTo>
                    <a:cubicBezTo>
                      <a:pt x="65147" y="3052"/>
                      <a:pt x="65375" y="2998"/>
                      <a:pt x="65604" y="2941"/>
                    </a:cubicBezTo>
                    <a:cubicBezTo>
                      <a:pt x="65646" y="2930"/>
                      <a:pt x="65630" y="2889"/>
                      <a:pt x="65653" y="2791"/>
                    </a:cubicBezTo>
                    <a:cubicBezTo>
                      <a:pt x="65705" y="2575"/>
                      <a:pt x="65825" y="2401"/>
                      <a:pt x="65988" y="2255"/>
                    </a:cubicBezTo>
                    <a:cubicBezTo>
                      <a:pt x="66534" y="1766"/>
                      <a:pt x="66977" y="2035"/>
                      <a:pt x="67565" y="1591"/>
                    </a:cubicBezTo>
                    <a:cubicBezTo>
                      <a:pt x="67730" y="1466"/>
                      <a:pt x="67742" y="1354"/>
                      <a:pt x="67803" y="1354"/>
                    </a:cubicBezTo>
                    <a:cubicBezTo>
                      <a:pt x="67808" y="1354"/>
                      <a:pt x="67813" y="1355"/>
                      <a:pt x="67819" y="1357"/>
                    </a:cubicBezTo>
                    <a:cubicBezTo>
                      <a:pt x="67861" y="1368"/>
                      <a:pt x="67867" y="1407"/>
                      <a:pt x="67868" y="1443"/>
                    </a:cubicBezTo>
                    <a:cubicBezTo>
                      <a:pt x="67886" y="1806"/>
                      <a:pt x="68071" y="2050"/>
                      <a:pt x="68251" y="2236"/>
                    </a:cubicBezTo>
                    <a:cubicBezTo>
                      <a:pt x="68316" y="2304"/>
                      <a:pt x="68382" y="2363"/>
                      <a:pt x="68437" y="2419"/>
                    </a:cubicBezTo>
                    <a:cubicBezTo>
                      <a:pt x="68776" y="2748"/>
                      <a:pt x="69009" y="3246"/>
                      <a:pt x="68869" y="3692"/>
                    </a:cubicBezTo>
                    <a:cubicBezTo>
                      <a:pt x="68765" y="3971"/>
                      <a:pt x="68781" y="3800"/>
                      <a:pt x="69053" y="4173"/>
                    </a:cubicBezTo>
                    <a:cubicBezTo>
                      <a:pt x="69323" y="4544"/>
                      <a:pt x="69523" y="4960"/>
                      <a:pt x="69345" y="5407"/>
                    </a:cubicBezTo>
                    <a:cubicBezTo>
                      <a:pt x="69310" y="5493"/>
                      <a:pt x="69268" y="5577"/>
                      <a:pt x="69217" y="5656"/>
                    </a:cubicBezTo>
                    <a:cubicBezTo>
                      <a:pt x="69437" y="5903"/>
                      <a:pt x="69631" y="6171"/>
                      <a:pt x="69796" y="6457"/>
                    </a:cubicBezTo>
                    <a:lnTo>
                      <a:pt x="73162" y="2"/>
                    </a:lnTo>
                    <a:lnTo>
                      <a:pt x="55722" y="2"/>
                    </a:lnTo>
                    <a:cubicBezTo>
                      <a:pt x="57264" y="482"/>
                      <a:pt x="59085" y="1046"/>
                      <a:pt x="59183" y="1072"/>
                    </a:cubicBezTo>
                    <a:cubicBezTo>
                      <a:pt x="59256" y="1090"/>
                      <a:pt x="59276" y="1063"/>
                      <a:pt x="59317" y="1689"/>
                    </a:cubicBezTo>
                    <a:cubicBezTo>
                      <a:pt x="59342" y="2074"/>
                      <a:pt x="59523" y="5350"/>
                      <a:pt x="59537" y="5515"/>
                    </a:cubicBezTo>
                    <a:cubicBezTo>
                      <a:pt x="59551" y="5672"/>
                      <a:pt x="59480" y="5774"/>
                      <a:pt x="59358" y="5852"/>
                    </a:cubicBezTo>
                    <a:cubicBezTo>
                      <a:pt x="59265" y="5912"/>
                      <a:pt x="59160" y="5954"/>
                      <a:pt x="59050" y="5974"/>
                    </a:cubicBezTo>
                    <a:cubicBezTo>
                      <a:pt x="59074" y="6079"/>
                      <a:pt x="59090" y="6186"/>
                      <a:pt x="59098" y="6294"/>
                    </a:cubicBezTo>
                    <a:cubicBezTo>
                      <a:pt x="59125" y="6672"/>
                      <a:pt x="59084" y="7054"/>
                      <a:pt x="58976" y="7419"/>
                    </a:cubicBezTo>
                    <a:cubicBezTo>
                      <a:pt x="58590" y="8717"/>
                      <a:pt x="57387" y="9654"/>
                      <a:pt x="55998" y="10013"/>
                    </a:cubicBezTo>
                    <a:cubicBezTo>
                      <a:pt x="55996" y="10384"/>
                      <a:pt x="55831" y="10749"/>
                      <a:pt x="55435" y="10978"/>
                    </a:cubicBezTo>
                    <a:cubicBezTo>
                      <a:pt x="55139" y="11152"/>
                      <a:pt x="54912" y="11203"/>
                      <a:pt x="54681" y="11258"/>
                    </a:cubicBezTo>
                    <a:cubicBezTo>
                      <a:pt x="54640" y="11267"/>
                      <a:pt x="54656" y="11309"/>
                      <a:pt x="54631" y="11407"/>
                    </a:cubicBezTo>
                    <a:cubicBezTo>
                      <a:pt x="54576" y="11622"/>
                      <a:pt x="54455" y="11795"/>
                      <a:pt x="54291" y="11938"/>
                    </a:cubicBezTo>
                    <a:cubicBezTo>
                      <a:pt x="53739" y="12422"/>
                      <a:pt x="53300" y="12148"/>
                      <a:pt x="52707" y="12586"/>
                    </a:cubicBezTo>
                    <a:cubicBezTo>
                      <a:pt x="52542" y="12708"/>
                      <a:pt x="52527" y="12819"/>
                      <a:pt x="52468" y="12819"/>
                    </a:cubicBezTo>
                    <a:cubicBezTo>
                      <a:pt x="52462" y="12819"/>
                      <a:pt x="52457" y="12818"/>
                      <a:pt x="52451" y="12817"/>
                    </a:cubicBezTo>
                    <a:cubicBezTo>
                      <a:pt x="52408" y="12805"/>
                      <a:pt x="52404" y="12767"/>
                      <a:pt x="52402" y="12730"/>
                    </a:cubicBezTo>
                    <a:cubicBezTo>
                      <a:pt x="52389" y="12367"/>
                      <a:pt x="52206" y="12121"/>
                      <a:pt x="52027" y="11933"/>
                    </a:cubicBezTo>
                    <a:cubicBezTo>
                      <a:pt x="51963" y="11865"/>
                      <a:pt x="51898" y="11804"/>
                      <a:pt x="51843" y="11749"/>
                    </a:cubicBezTo>
                    <a:cubicBezTo>
                      <a:pt x="51508" y="11415"/>
                      <a:pt x="51279" y="10916"/>
                      <a:pt x="51424" y="10470"/>
                    </a:cubicBezTo>
                    <a:cubicBezTo>
                      <a:pt x="51531" y="10194"/>
                      <a:pt x="51513" y="10364"/>
                      <a:pt x="51245" y="9987"/>
                    </a:cubicBezTo>
                    <a:cubicBezTo>
                      <a:pt x="50978" y="9614"/>
                      <a:pt x="50784" y="9196"/>
                      <a:pt x="50965" y="8751"/>
                    </a:cubicBezTo>
                    <a:cubicBezTo>
                      <a:pt x="51001" y="8665"/>
                      <a:pt x="51044" y="8582"/>
                      <a:pt x="51096" y="8503"/>
                    </a:cubicBezTo>
                    <a:cubicBezTo>
                      <a:pt x="50132" y="7395"/>
                      <a:pt x="49714" y="5923"/>
                      <a:pt x="50104" y="4677"/>
                    </a:cubicBezTo>
                    <a:cubicBezTo>
                      <a:pt x="50193" y="4394"/>
                      <a:pt x="50323" y="4126"/>
                      <a:pt x="50492" y="3882"/>
                    </a:cubicBezTo>
                    <a:cubicBezTo>
                      <a:pt x="50601" y="3723"/>
                      <a:pt x="50728" y="3578"/>
                      <a:pt x="50872" y="3451"/>
                    </a:cubicBezTo>
                    <a:cubicBezTo>
                      <a:pt x="50654" y="3250"/>
                      <a:pt x="50565" y="2991"/>
                      <a:pt x="50675" y="2846"/>
                    </a:cubicBezTo>
                    <a:cubicBezTo>
                      <a:pt x="50709" y="2801"/>
                      <a:pt x="50428" y="3163"/>
                      <a:pt x="52867" y="1"/>
                    </a:cubicBezTo>
                    <a:lnTo>
                      <a:pt x="34027" y="1"/>
                    </a:lnTo>
                    <a:cubicBezTo>
                      <a:pt x="35569" y="481"/>
                      <a:pt x="37389" y="1045"/>
                      <a:pt x="37488" y="1071"/>
                    </a:cubicBezTo>
                    <a:cubicBezTo>
                      <a:pt x="37561" y="1089"/>
                      <a:pt x="37581" y="1062"/>
                      <a:pt x="37622" y="1688"/>
                    </a:cubicBezTo>
                    <a:cubicBezTo>
                      <a:pt x="37647" y="2073"/>
                      <a:pt x="37828" y="5349"/>
                      <a:pt x="37842" y="5514"/>
                    </a:cubicBezTo>
                    <a:cubicBezTo>
                      <a:pt x="37855" y="5671"/>
                      <a:pt x="37785" y="5774"/>
                      <a:pt x="37663" y="5851"/>
                    </a:cubicBezTo>
                    <a:cubicBezTo>
                      <a:pt x="37570" y="5911"/>
                      <a:pt x="37464" y="5953"/>
                      <a:pt x="37355" y="5973"/>
                    </a:cubicBezTo>
                    <a:cubicBezTo>
                      <a:pt x="37379" y="6078"/>
                      <a:pt x="37395" y="6186"/>
                      <a:pt x="37403" y="6293"/>
                    </a:cubicBezTo>
                    <a:cubicBezTo>
                      <a:pt x="37430" y="6672"/>
                      <a:pt x="37389" y="7053"/>
                      <a:pt x="37282" y="7418"/>
                    </a:cubicBezTo>
                    <a:cubicBezTo>
                      <a:pt x="36896" y="8716"/>
                      <a:pt x="35692" y="9653"/>
                      <a:pt x="34305" y="10012"/>
                    </a:cubicBezTo>
                    <a:cubicBezTo>
                      <a:pt x="34301" y="10383"/>
                      <a:pt x="34136" y="10748"/>
                      <a:pt x="33741" y="10977"/>
                    </a:cubicBezTo>
                    <a:cubicBezTo>
                      <a:pt x="33445" y="11151"/>
                      <a:pt x="33217" y="11202"/>
                      <a:pt x="32986" y="11257"/>
                    </a:cubicBezTo>
                    <a:cubicBezTo>
                      <a:pt x="32946" y="11266"/>
                      <a:pt x="32962" y="11308"/>
                      <a:pt x="32936" y="11406"/>
                    </a:cubicBezTo>
                    <a:cubicBezTo>
                      <a:pt x="32882" y="11620"/>
                      <a:pt x="32761" y="11794"/>
                      <a:pt x="32596" y="11937"/>
                    </a:cubicBezTo>
                    <a:cubicBezTo>
                      <a:pt x="32045" y="12421"/>
                      <a:pt x="31605" y="12147"/>
                      <a:pt x="31013" y="12585"/>
                    </a:cubicBezTo>
                    <a:cubicBezTo>
                      <a:pt x="30847" y="12707"/>
                      <a:pt x="30833" y="12818"/>
                      <a:pt x="30773" y="12818"/>
                    </a:cubicBezTo>
                    <a:cubicBezTo>
                      <a:pt x="30768" y="12818"/>
                      <a:pt x="30762" y="12817"/>
                      <a:pt x="30756" y="12815"/>
                    </a:cubicBezTo>
                    <a:cubicBezTo>
                      <a:pt x="30713" y="12804"/>
                      <a:pt x="30709" y="12767"/>
                      <a:pt x="30708" y="12729"/>
                    </a:cubicBezTo>
                    <a:cubicBezTo>
                      <a:pt x="30694" y="12367"/>
                      <a:pt x="30511" y="12120"/>
                      <a:pt x="30333" y="11932"/>
                    </a:cubicBezTo>
                    <a:cubicBezTo>
                      <a:pt x="30268" y="11864"/>
                      <a:pt x="30204" y="11803"/>
                      <a:pt x="30148" y="11748"/>
                    </a:cubicBezTo>
                    <a:cubicBezTo>
                      <a:pt x="29813" y="11415"/>
                      <a:pt x="29584" y="10915"/>
                      <a:pt x="29730" y="10469"/>
                    </a:cubicBezTo>
                    <a:cubicBezTo>
                      <a:pt x="29837" y="10193"/>
                      <a:pt x="29819" y="10363"/>
                      <a:pt x="29551" y="9986"/>
                    </a:cubicBezTo>
                    <a:cubicBezTo>
                      <a:pt x="29284" y="9613"/>
                      <a:pt x="29089" y="9195"/>
                      <a:pt x="29272" y="8750"/>
                    </a:cubicBezTo>
                    <a:cubicBezTo>
                      <a:pt x="29307" y="8664"/>
                      <a:pt x="29350" y="8581"/>
                      <a:pt x="29402" y="8502"/>
                    </a:cubicBezTo>
                    <a:cubicBezTo>
                      <a:pt x="28438" y="7394"/>
                      <a:pt x="28020" y="5922"/>
                      <a:pt x="28411" y="4677"/>
                    </a:cubicBezTo>
                    <a:cubicBezTo>
                      <a:pt x="28499" y="4393"/>
                      <a:pt x="28630" y="4125"/>
                      <a:pt x="28799" y="3881"/>
                    </a:cubicBezTo>
                    <a:cubicBezTo>
                      <a:pt x="28907" y="3722"/>
                      <a:pt x="29035" y="3578"/>
                      <a:pt x="29178" y="3450"/>
                    </a:cubicBezTo>
                    <a:cubicBezTo>
                      <a:pt x="28960" y="3250"/>
                      <a:pt x="28871" y="2990"/>
                      <a:pt x="28981" y="2845"/>
                    </a:cubicBezTo>
                    <a:cubicBezTo>
                      <a:pt x="29015" y="2801"/>
                      <a:pt x="28734" y="3162"/>
                      <a:pt x="31174"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1" name="Google Shape;7741;p69"/>
              <p:cNvSpPr/>
              <p:nvPr/>
            </p:nvSpPr>
            <p:spPr>
              <a:xfrm>
                <a:off x="1256900" y="2711100"/>
                <a:ext cx="57000" cy="95400"/>
              </a:xfrm>
              <a:custGeom>
                <a:avLst/>
                <a:gdLst/>
                <a:ahLst/>
                <a:cxnLst/>
                <a:rect l="l" t="t" r="r" b="b"/>
                <a:pathLst>
                  <a:path w="2280" h="3816" extrusionOk="0">
                    <a:moveTo>
                      <a:pt x="871" y="0"/>
                    </a:moveTo>
                    <a:cubicBezTo>
                      <a:pt x="668" y="314"/>
                      <a:pt x="360" y="505"/>
                      <a:pt x="1" y="605"/>
                    </a:cubicBezTo>
                    <a:lnTo>
                      <a:pt x="434" y="1436"/>
                    </a:lnTo>
                    <a:lnTo>
                      <a:pt x="31" y="2210"/>
                    </a:lnTo>
                    <a:cubicBezTo>
                      <a:pt x="117" y="2268"/>
                      <a:pt x="193" y="2341"/>
                      <a:pt x="252" y="2426"/>
                    </a:cubicBezTo>
                    <a:cubicBezTo>
                      <a:pt x="509" y="2778"/>
                      <a:pt x="578" y="3100"/>
                      <a:pt x="1098" y="3499"/>
                    </a:cubicBezTo>
                    <a:cubicBezTo>
                      <a:pt x="1439" y="3761"/>
                      <a:pt x="1718" y="3806"/>
                      <a:pt x="1903" y="3816"/>
                    </a:cubicBezTo>
                    <a:cubicBezTo>
                      <a:pt x="2280" y="2567"/>
                      <a:pt x="1847" y="1098"/>
                      <a:pt x="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2" name="Google Shape;7742;p69"/>
              <p:cNvSpPr/>
              <p:nvPr/>
            </p:nvSpPr>
            <p:spPr>
              <a:xfrm>
                <a:off x="1232775" y="2766350"/>
                <a:ext cx="71700" cy="71025"/>
              </a:xfrm>
              <a:custGeom>
                <a:avLst/>
                <a:gdLst/>
                <a:ahLst/>
                <a:cxnLst/>
                <a:rect l="l" t="t" r="r" b="b"/>
                <a:pathLst>
                  <a:path w="2868" h="2841" extrusionOk="0">
                    <a:moveTo>
                      <a:pt x="996" y="0"/>
                    </a:moveTo>
                    <a:lnTo>
                      <a:pt x="0" y="1912"/>
                    </a:lnTo>
                    <a:cubicBezTo>
                      <a:pt x="56" y="1902"/>
                      <a:pt x="112" y="1897"/>
                      <a:pt x="168" y="1897"/>
                    </a:cubicBezTo>
                    <a:cubicBezTo>
                      <a:pt x="423" y="1897"/>
                      <a:pt x="678" y="2004"/>
                      <a:pt x="861" y="2238"/>
                    </a:cubicBezTo>
                    <a:cubicBezTo>
                      <a:pt x="1065" y="2499"/>
                      <a:pt x="989" y="2623"/>
                      <a:pt x="1063" y="2623"/>
                    </a:cubicBezTo>
                    <a:cubicBezTo>
                      <a:pt x="1073" y="2623"/>
                      <a:pt x="1086" y="2621"/>
                      <a:pt x="1104" y="2616"/>
                    </a:cubicBezTo>
                    <a:cubicBezTo>
                      <a:pt x="1210" y="2585"/>
                      <a:pt x="1313" y="2572"/>
                      <a:pt x="1411" y="2572"/>
                    </a:cubicBezTo>
                    <a:cubicBezTo>
                      <a:pt x="1698" y="2572"/>
                      <a:pt x="1943" y="2688"/>
                      <a:pt x="2113" y="2840"/>
                    </a:cubicBezTo>
                    <a:cubicBezTo>
                      <a:pt x="2255" y="2711"/>
                      <a:pt x="2381" y="2566"/>
                      <a:pt x="2488" y="2405"/>
                    </a:cubicBezTo>
                    <a:cubicBezTo>
                      <a:pt x="2654" y="2160"/>
                      <a:pt x="2781" y="1890"/>
                      <a:pt x="2868" y="1606"/>
                    </a:cubicBezTo>
                    <a:cubicBezTo>
                      <a:pt x="2683" y="1596"/>
                      <a:pt x="2404" y="1551"/>
                      <a:pt x="2063" y="1289"/>
                    </a:cubicBezTo>
                    <a:cubicBezTo>
                      <a:pt x="1543" y="890"/>
                      <a:pt x="1474" y="568"/>
                      <a:pt x="1217" y="216"/>
                    </a:cubicBezTo>
                    <a:cubicBezTo>
                      <a:pt x="1158" y="131"/>
                      <a:pt x="1082" y="58"/>
                      <a:pt x="9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3" name="Google Shape;7743;p69"/>
              <p:cNvSpPr/>
              <p:nvPr/>
            </p:nvSpPr>
            <p:spPr>
              <a:xfrm>
                <a:off x="1175350" y="2837350"/>
                <a:ext cx="121450" cy="86925"/>
              </a:xfrm>
              <a:custGeom>
                <a:avLst/>
                <a:gdLst/>
                <a:ahLst/>
                <a:cxnLst/>
                <a:rect l="l" t="t" r="r" b="b"/>
                <a:pathLst>
                  <a:path w="4858" h="3477" extrusionOk="0">
                    <a:moveTo>
                      <a:pt x="4410" y="0"/>
                    </a:moveTo>
                    <a:cubicBezTo>
                      <a:pt x="3844" y="508"/>
                      <a:pt x="3103" y="645"/>
                      <a:pt x="2333" y="645"/>
                    </a:cubicBezTo>
                    <a:cubicBezTo>
                      <a:pt x="2056" y="645"/>
                      <a:pt x="1776" y="627"/>
                      <a:pt x="1499" y="603"/>
                    </a:cubicBezTo>
                    <a:lnTo>
                      <a:pt x="1" y="3477"/>
                    </a:lnTo>
                    <a:lnTo>
                      <a:pt x="2445" y="3477"/>
                    </a:lnTo>
                    <a:cubicBezTo>
                      <a:pt x="4857" y="283"/>
                      <a:pt x="4579" y="648"/>
                      <a:pt x="4613" y="603"/>
                    </a:cubicBezTo>
                    <a:cubicBezTo>
                      <a:pt x="4721" y="457"/>
                      <a:pt x="4630" y="198"/>
                      <a:pt x="4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4" name="Google Shape;7744;p69"/>
              <p:cNvSpPr/>
              <p:nvPr/>
            </p:nvSpPr>
            <p:spPr>
              <a:xfrm>
                <a:off x="1212825" y="2813750"/>
                <a:ext cx="72775" cy="39750"/>
              </a:xfrm>
              <a:custGeom>
                <a:avLst/>
                <a:gdLst/>
                <a:ahLst/>
                <a:cxnLst/>
                <a:rect l="l" t="t" r="r" b="b"/>
                <a:pathLst>
                  <a:path w="2911" h="1590" extrusionOk="0">
                    <a:moveTo>
                      <a:pt x="966" y="1"/>
                    </a:moveTo>
                    <a:cubicBezTo>
                      <a:pt x="910" y="1"/>
                      <a:pt x="854" y="6"/>
                      <a:pt x="798" y="16"/>
                    </a:cubicBezTo>
                    <a:lnTo>
                      <a:pt x="1" y="1547"/>
                    </a:lnTo>
                    <a:cubicBezTo>
                      <a:pt x="278" y="1571"/>
                      <a:pt x="558" y="1589"/>
                      <a:pt x="834" y="1589"/>
                    </a:cubicBezTo>
                    <a:cubicBezTo>
                      <a:pt x="1604" y="1589"/>
                      <a:pt x="2345" y="1452"/>
                      <a:pt x="2911" y="944"/>
                    </a:cubicBezTo>
                    <a:cubicBezTo>
                      <a:pt x="2741" y="792"/>
                      <a:pt x="2496" y="676"/>
                      <a:pt x="2209" y="676"/>
                    </a:cubicBezTo>
                    <a:cubicBezTo>
                      <a:pt x="2111" y="676"/>
                      <a:pt x="2008" y="690"/>
                      <a:pt x="1902" y="720"/>
                    </a:cubicBezTo>
                    <a:cubicBezTo>
                      <a:pt x="1884" y="725"/>
                      <a:pt x="1871" y="727"/>
                      <a:pt x="1861" y="727"/>
                    </a:cubicBezTo>
                    <a:cubicBezTo>
                      <a:pt x="1787" y="727"/>
                      <a:pt x="1863" y="603"/>
                      <a:pt x="1659" y="342"/>
                    </a:cubicBezTo>
                    <a:cubicBezTo>
                      <a:pt x="1476" y="108"/>
                      <a:pt x="1221" y="1"/>
                      <a:pt x="9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5" name="Google Shape;7745;p69"/>
              <p:cNvSpPr/>
              <p:nvPr/>
            </p:nvSpPr>
            <p:spPr>
              <a:xfrm>
                <a:off x="1202800" y="2603575"/>
                <a:ext cx="83525" cy="107550"/>
              </a:xfrm>
              <a:custGeom>
                <a:avLst/>
                <a:gdLst/>
                <a:ahLst/>
                <a:cxnLst/>
                <a:rect l="l" t="t" r="r" b="b"/>
                <a:pathLst>
                  <a:path w="3341" h="4302" extrusionOk="0">
                    <a:moveTo>
                      <a:pt x="1621" y="0"/>
                    </a:moveTo>
                    <a:cubicBezTo>
                      <a:pt x="1561" y="0"/>
                      <a:pt x="1548" y="112"/>
                      <a:pt x="1383" y="236"/>
                    </a:cubicBezTo>
                    <a:cubicBezTo>
                      <a:pt x="866" y="626"/>
                      <a:pt x="461" y="466"/>
                      <a:pt x="1" y="752"/>
                    </a:cubicBezTo>
                    <a:lnTo>
                      <a:pt x="1170" y="2997"/>
                    </a:lnTo>
                    <a:cubicBezTo>
                      <a:pt x="1754" y="3225"/>
                      <a:pt x="2288" y="3565"/>
                      <a:pt x="2742" y="3998"/>
                    </a:cubicBezTo>
                    <a:cubicBezTo>
                      <a:pt x="2845" y="4096"/>
                      <a:pt x="2942" y="4197"/>
                      <a:pt x="3035" y="4301"/>
                    </a:cubicBezTo>
                    <a:cubicBezTo>
                      <a:pt x="3085" y="4222"/>
                      <a:pt x="3129" y="4139"/>
                      <a:pt x="3163" y="4052"/>
                    </a:cubicBezTo>
                    <a:cubicBezTo>
                      <a:pt x="3340" y="3605"/>
                      <a:pt x="3140" y="3189"/>
                      <a:pt x="2870" y="2819"/>
                    </a:cubicBezTo>
                    <a:cubicBezTo>
                      <a:pt x="2598" y="2445"/>
                      <a:pt x="2582" y="2616"/>
                      <a:pt x="2688" y="2338"/>
                    </a:cubicBezTo>
                    <a:cubicBezTo>
                      <a:pt x="2827" y="1892"/>
                      <a:pt x="2594" y="1393"/>
                      <a:pt x="2256" y="1064"/>
                    </a:cubicBezTo>
                    <a:cubicBezTo>
                      <a:pt x="2199" y="1008"/>
                      <a:pt x="2134" y="949"/>
                      <a:pt x="2070" y="882"/>
                    </a:cubicBezTo>
                    <a:cubicBezTo>
                      <a:pt x="1888" y="696"/>
                      <a:pt x="1703" y="451"/>
                      <a:pt x="1686" y="89"/>
                    </a:cubicBezTo>
                    <a:cubicBezTo>
                      <a:pt x="1684" y="52"/>
                      <a:pt x="1680" y="14"/>
                      <a:pt x="1637" y="3"/>
                    </a:cubicBezTo>
                    <a:cubicBezTo>
                      <a:pt x="1631" y="1"/>
                      <a:pt x="1626" y="0"/>
                      <a:pt x="16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6" name="Google Shape;7746;p69"/>
              <p:cNvSpPr/>
              <p:nvPr/>
            </p:nvSpPr>
            <p:spPr>
              <a:xfrm>
                <a:off x="1232025" y="2678475"/>
                <a:ext cx="46675" cy="47775"/>
              </a:xfrm>
              <a:custGeom>
                <a:avLst/>
                <a:gdLst/>
                <a:ahLst/>
                <a:cxnLst/>
                <a:rect l="l" t="t" r="r" b="b"/>
                <a:pathLst>
                  <a:path w="1867" h="1911" extrusionOk="0">
                    <a:moveTo>
                      <a:pt x="0" y="1"/>
                    </a:moveTo>
                    <a:lnTo>
                      <a:pt x="996" y="1910"/>
                    </a:lnTo>
                    <a:cubicBezTo>
                      <a:pt x="1355" y="1810"/>
                      <a:pt x="1663" y="1619"/>
                      <a:pt x="1866" y="1305"/>
                    </a:cubicBezTo>
                    <a:cubicBezTo>
                      <a:pt x="1773" y="1201"/>
                      <a:pt x="1675" y="1100"/>
                      <a:pt x="1573" y="1002"/>
                    </a:cubicBezTo>
                    <a:cubicBezTo>
                      <a:pt x="1118" y="569"/>
                      <a:pt x="584" y="229"/>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7" name="Google Shape;7747;p69"/>
              <p:cNvSpPr/>
              <p:nvPr/>
            </p:nvSpPr>
            <p:spPr>
              <a:xfrm>
                <a:off x="1333425" y="2686625"/>
                <a:ext cx="231575" cy="133400"/>
              </a:xfrm>
              <a:custGeom>
                <a:avLst/>
                <a:gdLst/>
                <a:ahLst/>
                <a:cxnLst/>
                <a:rect l="l" t="t" r="r" b="b"/>
                <a:pathLst>
                  <a:path w="9263" h="5336" extrusionOk="0">
                    <a:moveTo>
                      <a:pt x="392" y="1"/>
                    </a:moveTo>
                    <a:cubicBezTo>
                      <a:pt x="0" y="1247"/>
                      <a:pt x="418" y="2719"/>
                      <a:pt x="1382" y="3827"/>
                    </a:cubicBezTo>
                    <a:cubicBezTo>
                      <a:pt x="1709" y="3336"/>
                      <a:pt x="2295" y="3151"/>
                      <a:pt x="2925" y="3151"/>
                    </a:cubicBezTo>
                    <a:cubicBezTo>
                      <a:pt x="3048" y="3151"/>
                      <a:pt x="3173" y="3158"/>
                      <a:pt x="3298" y="3171"/>
                    </a:cubicBezTo>
                    <a:cubicBezTo>
                      <a:pt x="4104" y="3257"/>
                      <a:pt x="4343" y="3377"/>
                      <a:pt x="4561" y="3468"/>
                    </a:cubicBezTo>
                    <a:cubicBezTo>
                      <a:pt x="5081" y="3687"/>
                      <a:pt x="5674" y="4035"/>
                      <a:pt x="6008" y="4492"/>
                    </a:cubicBezTo>
                    <a:cubicBezTo>
                      <a:pt x="6081" y="4590"/>
                      <a:pt x="6139" y="4696"/>
                      <a:pt x="6184" y="4810"/>
                    </a:cubicBezTo>
                    <a:cubicBezTo>
                      <a:pt x="6252" y="4977"/>
                      <a:pt x="6286" y="5155"/>
                      <a:pt x="6286" y="5336"/>
                    </a:cubicBezTo>
                    <a:cubicBezTo>
                      <a:pt x="7674" y="4976"/>
                      <a:pt x="8878" y="4040"/>
                      <a:pt x="9263" y="2742"/>
                    </a:cubicBezTo>
                    <a:cubicBezTo>
                      <a:pt x="9031" y="2611"/>
                      <a:pt x="8784" y="2554"/>
                      <a:pt x="8525" y="2554"/>
                    </a:cubicBezTo>
                    <a:cubicBezTo>
                      <a:pt x="8438" y="2554"/>
                      <a:pt x="8349" y="2560"/>
                      <a:pt x="8259" y="2573"/>
                    </a:cubicBezTo>
                    <a:cubicBezTo>
                      <a:pt x="7509" y="2678"/>
                      <a:pt x="7451" y="2923"/>
                      <a:pt x="6951" y="3026"/>
                    </a:cubicBezTo>
                    <a:cubicBezTo>
                      <a:pt x="6895" y="3038"/>
                      <a:pt x="6839" y="3043"/>
                      <a:pt x="6785" y="3043"/>
                    </a:cubicBezTo>
                    <a:cubicBezTo>
                      <a:pt x="6477" y="3043"/>
                      <a:pt x="6225" y="2851"/>
                      <a:pt x="6149" y="2479"/>
                    </a:cubicBezTo>
                    <a:cubicBezTo>
                      <a:pt x="5997" y="1745"/>
                      <a:pt x="5416" y="927"/>
                      <a:pt x="4591" y="880"/>
                    </a:cubicBezTo>
                    <a:cubicBezTo>
                      <a:pt x="4579" y="880"/>
                      <a:pt x="4566" y="879"/>
                      <a:pt x="4554" y="879"/>
                    </a:cubicBezTo>
                    <a:cubicBezTo>
                      <a:pt x="3939" y="879"/>
                      <a:pt x="3188" y="1721"/>
                      <a:pt x="2570" y="1721"/>
                    </a:cubicBezTo>
                    <a:cubicBezTo>
                      <a:pt x="2372" y="1721"/>
                      <a:pt x="2188" y="1636"/>
                      <a:pt x="2027" y="1409"/>
                    </a:cubicBezTo>
                    <a:cubicBezTo>
                      <a:pt x="1774" y="1054"/>
                      <a:pt x="1709" y="730"/>
                      <a:pt x="1192" y="326"/>
                    </a:cubicBezTo>
                    <a:cubicBezTo>
                      <a:pt x="854" y="61"/>
                      <a:pt x="577" y="13"/>
                      <a:pt x="3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8" name="Google Shape;7748;p69"/>
              <p:cNvSpPr/>
              <p:nvPr/>
            </p:nvSpPr>
            <p:spPr>
              <a:xfrm>
                <a:off x="1343200" y="2655975"/>
                <a:ext cx="225525" cy="106750"/>
              </a:xfrm>
              <a:custGeom>
                <a:avLst/>
                <a:gdLst/>
                <a:ahLst/>
                <a:cxnLst/>
                <a:rect l="l" t="t" r="r" b="b"/>
                <a:pathLst>
                  <a:path w="9021" h="4270" extrusionOk="0">
                    <a:moveTo>
                      <a:pt x="766" y="0"/>
                    </a:moveTo>
                    <a:cubicBezTo>
                      <a:pt x="623" y="128"/>
                      <a:pt x="495" y="272"/>
                      <a:pt x="387" y="432"/>
                    </a:cubicBezTo>
                    <a:cubicBezTo>
                      <a:pt x="219" y="675"/>
                      <a:pt x="89" y="944"/>
                      <a:pt x="1" y="1227"/>
                    </a:cubicBezTo>
                    <a:cubicBezTo>
                      <a:pt x="185" y="1239"/>
                      <a:pt x="462" y="1288"/>
                      <a:pt x="801" y="1552"/>
                    </a:cubicBezTo>
                    <a:cubicBezTo>
                      <a:pt x="1317" y="1956"/>
                      <a:pt x="1384" y="2280"/>
                      <a:pt x="1636" y="2635"/>
                    </a:cubicBezTo>
                    <a:cubicBezTo>
                      <a:pt x="1797" y="2862"/>
                      <a:pt x="1981" y="2947"/>
                      <a:pt x="2179" y="2947"/>
                    </a:cubicBezTo>
                    <a:cubicBezTo>
                      <a:pt x="2797" y="2947"/>
                      <a:pt x="3548" y="2105"/>
                      <a:pt x="4163" y="2105"/>
                    </a:cubicBezTo>
                    <a:cubicBezTo>
                      <a:pt x="4175" y="2105"/>
                      <a:pt x="4188" y="2106"/>
                      <a:pt x="4200" y="2106"/>
                    </a:cubicBezTo>
                    <a:cubicBezTo>
                      <a:pt x="5024" y="2153"/>
                      <a:pt x="5606" y="2970"/>
                      <a:pt x="5758" y="3705"/>
                    </a:cubicBezTo>
                    <a:cubicBezTo>
                      <a:pt x="5834" y="4077"/>
                      <a:pt x="6086" y="4269"/>
                      <a:pt x="6394" y="4269"/>
                    </a:cubicBezTo>
                    <a:cubicBezTo>
                      <a:pt x="6448" y="4269"/>
                      <a:pt x="6504" y="4264"/>
                      <a:pt x="6560" y="4252"/>
                    </a:cubicBezTo>
                    <a:cubicBezTo>
                      <a:pt x="7060" y="4149"/>
                      <a:pt x="7118" y="3904"/>
                      <a:pt x="7868" y="3799"/>
                    </a:cubicBezTo>
                    <a:cubicBezTo>
                      <a:pt x="7958" y="3786"/>
                      <a:pt x="8047" y="3780"/>
                      <a:pt x="8134" y="3780"/>
                    </a:cubicBezTo>
                    <a:cubicBezTo>
                      <a:pt x="8393" y="3780"/>
                      <a:pt x="8640" y="3837"/>
                      <a:pt x="8872" y="3968"/>
                    </a:cubicBezTo>
                    <a:cubicBezTo>
                      <a:pt x="8979" y="3603"/>
                      <a:pt x="9020" y="3221"/>
                      <a:pt x="8993" y="2843"/>
                    </a:cubicBezTo>
                    <a:cubicBezTo>
                      <a:pt x="8986" y="2735"/>
                      <a:pt x="8970" y="2628"/>
                      <a:pt x="8946" y="2522"/>
                    </a:cubicBezTo>
                    <a:cubicBezTo>
                      <a:pt x="8895" y="2531"/>
                      <a:pt x="8844" y="2535"/>
                      <a:pt x="8792" y="2535"/>
                    </a:cubicBezTo>
                    <a:cubicBezTo>
                      <a:pt x="8721" y="2535"/>
                      <a:pt x="8650" y="2527"/>
                      <a:pt x="8581" y="2510"/>
                    </a:cubicBezTo>
                    <a:cubicBezTo>
                      <a:pt x="8188" y="2421"/>
                      <a:pt x="8043" y="2228"/>
                      <a:pt x="7954" y="2140"/>
                    </a:cubicBezTo>
                    <a:cubicBezTo>
                      <a:pt x="7936" y="2123"/>
                      <a:pt x="7925" y="2114"/>
                      <a:pt x="7914" y="2114"/>
                    </a:cubicBezTo>
                    <a:cubicBezTo>
                      <a:pt x="7883" y="2114"/>
                      <a:pt x="7849" y="2179"/>
                      <a:pt x="7649" y="2285"/>
                    </a:cubicBezTo>
                    <a:cubicBezTo>
                      <a:pt x="7538" y="2344"/>
                      <a:pt x="7408" y="2376"/>
                      <a:pt x="7273" y="2376"/>
                    </a:cubicBezTo>
                    <a:cubicBezTo>
                      <a:pt x="6991" y="2376"/>
                      <a:pt x="6688" y="2237"/>
                      <a:pt x="6499" y="1920"/>
                    </a:cubicBezTo>
                    <a:cubicBezTo>
                      <a:pt x="6465" y="1865"/>
                      <a:pt x="6458" y="1834"/>
                      <a:pt x="6432" y="1834"/>
                    </a:cubicBezTo>
                    <a:cubicBezTo>
                      <a:pt x="6422" y="1834"/>
                      <a:pt x="6410" y="1839"/>
                      <a:pt x="6392" y="1848"/>
                    </a:cubicBezTo>
                    <a:cubicBezTo>
                      <a:pt x="6261" y="1917"/>
                      <a:pt x="6096" y="1955"/>
                      <a:pt x="5920" y="1955"/>
                    </a:cubicBezTo>
                    <a:cubicBezTo>
                      <a:pt x="5607" y="1955"/>
                      <a:pt x="5261" y="1833"/>
                      <a:pt x="5010" y="1548"/>
                    </a:cubicBezTo>
                    <a:cubicBezTo>
                      <a:pt x="4971" y="1503"/>
                      <a:pt x="4944" y="1446"/>
                      <a:pt x="4911" y="1396"/>
                    </a:cubicBezTo>
                    <a:cubicBezTo>
                      <a:pt x="4886" y="1358"/>
                      <a:pt x="4883" y="1294"/>
                      <a:pt x="4837" y="1285"/>
                    </a:cubicBezTo>
                    <a:cubicBezTo>
                      <a:pt x="4833" y="1285"/>
                      <a:pt x="4829" y="1284"/>
                      <a:pt x="4825" y="1284"/>
                    </a:cubicBezTo>
                    <a:cubicBezTo>
                      <a:pt x="4765" y="1284"/>
                      <a:pt x="4731" y="1376"/>
                      <a:pt x="4433" y="1430"/>
                    </a:cubicBezTo>
                    <a:cubicBezTo>
                      <a:pt x="4376" y="1440"/>
                      <a:pt x="4318" y="1445"/>
                      <a:pt x="4258" y="1445"/>
                    </a:cubicBezTo>
                    <a:cubicBezTo>
                      <a:pt x="3866" y="1445"/>
                      <a:pt x="3431" y="1227"/>
                      <a:pt x="3244" y="880"/>
                    </a:cubicBezTo>
                    <a:cubicBezTo>
                      <a:pt x="3227" y="849"/>
                      <a:pt x="3218" y="835"/>
                      <a:pt x="3202" y="835"/>
                    </a:cubicBezTo>
                    <a:cubicBezTo>
                      <a:pt x="3191" y="835"/>
                      <a:pt x="3178" y="842"/>
                      <a:pt x="3157" y="853"/>
                    </a:cubicBezTo>
                    <a:cubicBezTo>
                      <a:pt x="3020" y="926"/>
                      <a:pt x="2866" y="965"/>
                      <a:pt x="2712" y="965"/>
                    </a:cubicBezTo>
                    <a:cubicBezTo>
                      <a:pt x="2453" y="965"/>
                      <a:pt x="2194" y="855"/>
                      <a:pt x="2011" y="616"/>
                    </a:cubicBezTo>
                    <a:cubicBezTo>
                      <a:pt x="1810" y="352"/>
                      <a:pt x="1888" y="229"/>
                      <a:pt x="1813" y="229"/>
                    </a:cubicBezTo>
                    <a:cubicBezTo>
                      <a:pt x="1803" y="229"/>
                      <a:pt x="1790" y="231"/>
                      <a:pt x="1773" y="236"/>
                    </a:cubicBezTo>
                    <a:cubicBezTo>
                      <a:pt x="1670" y="264"/>
                      <a:pt x="1571" y="276"/>
                      <a:pt x="1477" y="276"/>
                    </a:cubicBezTo>
                    <a:cubicBezTo>
                      <a:pt x="1184" y="276"/>
                      <a:pt x="936" y="157"/>
                      <a:pt x="7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49" name="Google Shape;7749;p69"/>
              <p:cNvSpPr/>
              <p:nvPr/>
            </p:nvSpPr>
            <p:spPr>
              <a:xfrm>
                <a:off x="1351250" y="2569800"/>
                <a:ext cx="228100" cy="149300"/>
              </a:xfrm>
              <a:custGeom>
                <a:avLst/>
                <a:gdLst/>
                <a:ahLst/>
                <a:cxnLst/>
                <a:rect l="l" t="t" r="r" b="b"/>
                <a:pathLst>
                  <a:path w="9124" h="5972" extrusionOk="0">
                    <a:moveTo>
                      <a:pt x="2442" y="0"/>
                    </a:moveTo>
                    <a:cubicBezTo>
                      <a:pt x="1" y="3160"/>
                      <a:pt x="284" y="2799"/>
                      <a:pt x="250" y="2843"/>
                    </a:cubicBezTo>
                    <a:cubicBezTo>
                      <a:pt x="138" y="2988"/>
                      <a:pt x="228" y="3248"/>
                      <a:pt x="446" y="3447"/>
                    </a:cubicBezTo>
                    <a:cubicBezTo>
                      <a:pt x="1000" y="2959"/>
                      <a:pt x="1718" y="2824"/>
                      <a:pt x="2464" y="2824"/>
                    </a:cubicBezTo>
                    <a:cubicBezTo>
                      <a:pt x="2771" y="2824"/>
                      <a:pt x="3082" y="2847"/>
                      <a:pt x="3388" y="2877"/>
                    </a:cubicBezTo>
                    <a:cubicBezTo>
                      <a:pt x="3427" y="2881"/>
                      <a:pt x="3466" y="2886"/>
                      <a:pt x="3505" y="2890"/>
                    </a:cubicBezTo>
                    <a:lnTo>
                      <a:pt x="3527" y="2892"/>
                    </a:lnTo>
                    <a:cubicBezTo>
                      <a:pt x="3558" y="2896"/>
                      <a:pt x="3590" y="2900"/>
                      <a:pt x="3621" y="2904"/>
                    </a:cubicBezTo>
                    <a:lnTo>
                      <a:pt x="3651" y="2908"/>
                    </a:lnTo>
                    <a:lnTo>
                      <a:pt x="3737" y="2920"/>
                    </a:lnTo>
                    <a:lnTo>
                      <a:pt x="3773" y="2925"/>
                    </a:lnTo>
                    <a:cubicBezTo>
                      <a:pt x="3799" y="2928"/>
                      <a:pt x="3826" y="2933"/>
                      <a:pt x="3853" y="2937"/>
                    </a:cubicBezTo>
                    <a:cubicBezTo>
                      <a:pt x="3865" y="2939"/>
                      <a:pt x="3879" y="2941"/>
                      <a:pt x="3892" y="2943"/>
                    </a:cubicBezTo>
                    <a:cubicBezTo>
                      <a:pt x="3917" y="2947"/>
                      <a:pt x="3942" y="2951"/>
                      <a:pt x="3967" y="2955"/>
                    </a:cubicBezTo>
                    <a:lnTo>
                      <a:pt x="4012" y="2963"/>
                    </a:lnTo>
                    <a:cubicBezTo>
                      <a:pt x="4035" y="2968"/>
                      <a:pt x="4059" y="2971"/>
                      <a:pt x="4082" y="2976"/>
                    </a:cubicBezTo>
                    <a:lnTo>
                      <a:pt x="4130" y="2986"/>
                    </a:lnTo>
                    <a:cubicBezTo>
                      <a:pt x="4152" y="2990"/>
                      <a:pt x="4175" y="2994"/>
                      <a:pt x="4196" y="2998"/>
                    </a:cubicBezTo>
                    <a:lnTo>
                      <a:pt x="4247" y="3009"/>
                    </a:lnTo>
                    <a:cubicBezTo>
                      <a:pt x="4268" y="3013"/>
                      <a:pt x="4290" y="3018"/>
                      <a:pt x="4311" y="3022"/>
                    </a:cubicBezTo>
                    <a:lnTo>
                      <a:pt x="4364" y="3035"/>
                    </a:lnTo>
                    <a:lnTo>
                      <a:pt x="4423" y="3047"/>
                    </a:lnTo>
                    <a:lnTo>
                      <a:pt x="4481" y="3061"/>
                    </a:lnTo>
                    <a:lnTo>
                      <a:pt x="4537" y="3074"/>
                    </a:lnTo>
                    <a:lnTo>
                      <a:pt x="4597" y="3089"/>
                    </a:lnTo>
                    <a:lnTo>
                      <a:pt x="4650" y="3103"/>
                    </a:lnTo>
                    <a:lnTo>
                      <a:pt x="4713" y="3119"/>
                    </a:lnTo>
                    <a:lnTo>
                      <a:pt x="4762" y="3132"/>
                    </a:lnTo>
                    <a:lnTo>
                      <a:pt x="4829" y="3150"/>
                    </a:lnTo>
                    <a:lnTo>
                      <a:pt x="4874" y="3163"/>
                    </a:lnTo>
                    <a:lnTo>
                      <a:pt x="4942" y="3183"/>
                    </a:lnTo>
                    <a:lnTo>
                      <a:pt x="4985" y="3195"/>
                    </a:lnTo>
                    <a:lnTo>
                      <a:pt x="5056" y="3217"/>
                    </a:lnTo>
                    <a:lnTo>
                      <a:pt x="5096" y="3229"/>
                    </a:lnTo>
                    <a:cubicBezTo>
                      <a:pt x="5121" y="3237"/>
                      <a:pt x="5145" y="3245"/>
                      <a:pt x="5170" y="3253"/>
                    </a:cubicBezTo>
                    <a:lnTo>
                      <a:pt x="5206" y="3264"/>
                    </a:lnTo>
                    <a:lnTo>
                      <a:pt x="5283" y="3290"/>
                    </a:lnTo>
                    <a:lnTo>
                      <a:pt x="5315" y="3301"/>
                    </a:lnTo>
                    <a:cubicBezTo>
                      <a:pt x="5342" y="3310"/>
                      <a:pt x="5368" y="3320"/>
                      <a:pt x="5393" y="3328"/>
                    </a:cubicBezTo>
                    <a:lnTo>
                      <a:pt x="5425" y="3340"/>
                    </a:lnTo>
                    <a:cubicBezTo>
                      <a:pt x="5452" y="3349"/>
                      <a:pt x="5478" y="3359"/>
                      <a:pt x="5505" y="3368"/>
                    </a:cubicBezTo>
                    <a:lnTo>
                      <a:pt x="5533" y="3379"/>
                    </a:lnTo>
                    <a:cubicBezTo>
                      <a:pt x="5561" y="3390"/>
                      <a:pt x="5588" y="3399"/>
                      <a:pt x="5615" y="3410"/>
                    </a:cubicBezTo>
                    <a:lnTo>
                      <a:pt x="5642" y="3421"/>
                    </a:lnTo>
                    <a:cubicBezTo>
                      <a:pt x="5670" y="3431"/>
                      <a:pt x="5697" y="3442"/>
                      <a:pt x="5725" y="3453"/>
                    </a:cubicBezTo>
                    <a:lnTo>
                      <a:pt x="5749" y="3463"/>
                    </a:lnTo>
                    <a:cubicBezTo>
                      <a:pt x="5778" y="3475"/>
                      <a:pt x="5806" y="3485"/>
                      <a:pt x="5833" y="3497"/>
                    </a:cubicBezTo>
                    <a:lnTo>
                      <a:pt x="5857" y="3507"/>
                    </a:lnTo>
                    <a:cubicBezTo>
                      <a:pt x="5885" y="3519"/>
                      <a:pt x="5913" y="3531"/>
                      <a:pt x="5942" y="3544"/>
                    </a:cubicBezTo>
                    <a:lnTo>
                      <a:pt x="5963" y="3552"/>
                    </a:lnTo>
                    <a:cubicBezTo>
                      <a:pt x="5992" y="3565"/>
                      <a:pt x="6020" y="3578"/>
                      <a:pt x="6049" y="3591"/>
                    </a:cubicBezTo>
                    <a:lnTo>
                      <a:pt x="6068" y="3599"/>
                    </a:lnTo>
                    <a:cubicBezTo>
                      <a:pt x="6098" y="3613"/>
                      <a:pt x="6127" y="3626"/>
                      <a:pt x="6155" y="3640"/>
                    </a:cubicBezTo>
                    <a:lnTo>
                      <a:pt x="6173" y="3648"/>
                    </a:lnTo>
                    <a:cubicBezTo>
                      <a:pt x="6203" y="3662"/>
                      <a:pt x="6232" y="3676"/>
                      <a:pt x="6261" y="3689"/>
                    </a:cubicBezTo>
                    <a:lnTo>
                      <a:pt x="6279" y="3698"/>
                    </a:lnTo>
                    <a:cubicBezTo>
                      <a:pt x="6307" y="3712"/>
                      <a:pt x="6337" y="3727"/>
                      <a:pt x="6366" y="3741"/>
                    </a:cubicBezTo>
                    <a:lnTo>
                      <a:pt x="6383" y="3749"/>
                    </a:lnTo>
                    <a:cubicBezTo>
                      <a:pt x="6412" y="3764"/>
                      <a:pt x="6441" y="3779"/>
                      <a:pt x="6470" y="3794"/>
                    </a:cubicBezTo>
                    <a:lnTo>
                      <a:pt x="6486" y="3802"/>
                    </a:lnTo>
                    <a:cubicBezTo>
                      <a:pt x="6515" y="3817"/>
                      <a:pt x="6544" y="3832"/>
                      <a:pt x="6573" y="3848"/>
                    </a:cubicBezTo>
                    <a:lnTo>
                      <a:pt x="6589" y="3856"/>
                    </a:lnTo>
                    <a:cubicBezTo>
                      <a:pt x="6618" y="3872"/>
                      <a:pt x="6647" y="3887"/>
                      <a:pt x="6675" y="3903"/>
                    </a:cubicBezTo>
                    <a:lnTo>
                      <a:pt x="6691" y="3913"/>
                    </a:lnTo>
                    <a:cubicBezTo>
                      <a:pt x="6720" y="3928"/>
                      <a:pt x="6749" y="3944"/>
                      <a:pt x="6777" y="3961"/>
                    </a:cubicBezTo>
                    <a:lnTo>
                      <a:pt x="6793" y="3969"/>
                    </a:lnTo>
                    <a:cubicBezTo>
                      <a:pt x="6822" y="3986"/>
                      <a:pt x="6850" y="4002"/>
                      <a:pt x="6877" y="4018"/>
                    </a:cubicBezTo>
                    <a:lnTo>
                      <a:pt x="6886" y="4023"/>
                    </a:lnTo>
                    <a:cubicBezTo>
                      <a:pt x="6904" y="4034"/>
                      <a:pt x="6922" y="4044"/>
                      <a:pt x="6940" y="4055"/>
                    </a:cubicBezTo>
                    <a:cubicBezTo>
                      <a:pt x="7680" y="4497"/>
                      <a:pt x="8424" y="5107"/>
                      <a:pt x="8624" y="5971"/>
                    </a:cubicBezTo>
                    <a:cubicBezTo>
                      <a:pt x="8734" y="5951"/>
                      <a:pt x="8839" y="5909"/>
                      <a:pt x="8932" y="5849"/>
                    </a:cubicBezTo>
                    <a:cubicBezTo>
                      <a:pt x="9055" y="5772"/>
                      <a:pt x="9124" y="5670"/>
                      <a:pt x="9111" y="5512"/>
                    </a:cubicBezTo>
                    <a:cubicBezTo>
                      <a:pt x="9097" y="5347"/>
                      <a:pt x="8916" y="2071"/>
                      <a:pt x="8891" y="1688"/>
                    </a:cubicBezTo>
                    <a:cubicBezTo>
                      <a:pt x="8849" y="1061"/>
                      <a:pt x="8830" y="1088"/>
                      <a:pt x="8757" y="1069"/>
                    </a:cubicBezTo>
                    <a:cubicBezTo>
                      <a:pt x="8658" y="1044"/>
                      <a:pt x="6838" y="479"/>
                      <a:pt x="5296"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0" name="Google Shape;7750;p69"/>
              <p:cNvSpPr/>
              <p:nvPr/>
            </p:nvSpPr>
            <p:spPr>
              <a:xfrm>
                <a:off x="1480475" y="2651050"/>
                <a:ext cx="925" cy="325"/>
              </a:xfrm>
              <a:custGeom>
                <a:avLst/>
                <a:gdLst/>
                <a:ahLst/>
                <a:cxnLst/>
                <a:rect l="l" t="t" r="r" b="b"/>
                <a:pathLst>
                  <a:path w="37" h="13" extrusionOk="0">
                    <a:moveTo>
                      <a:pt x="1" y="0"/>
                    </a:moveTo>
                    <a:lnTo>
                      <a:pt x="3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1" name="Google Shape;7751;p69"/>
              <p:cNvSpPr/>
              <p:nvPr/>
            </p:nvSpPr>
            <p:spPr>
              <a:xfrm>
                <a:off x="1477650" y="2650150"/>
                <a:ext cx="1025" cy="325"/>
              </a:xfrm>
              <a:custGeom>
                <a:avLst/>
                <a:gdLst/>
                <a:ahLst/>
                <a:cxnLst/>
                <a:rect l="l" t="t" r="r" b="b"/>
                <a:pathLst>
                  <a:path w="41" h="13" extrusionOk="0">
                    <a:moveTo>
                      <a:pt x="0" y="0"/>
                    </a:moveTo>
                    <a:lnTo>
                      <a:pt x="40"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2" name="Google Shape;7752;p69"/>
              <p:cNvSpPr/>
              <p:nvPr/>
            </p:nvSpPr>
            <p:spPr>
              <a:xfrm>
                <a:off x="1457450" y="2644975"/>
                <a:ext cx="1575" cy="375"/>
              </a:xfrm>
              <a:custGeom>
                <a:avLst/>
                <a:gdLst/>
                <a:ahLst/>
                <a:cxnLst/>
                <a:rect l="l" t="t" r="r" b="b"/>
                <a:pathLst>
                  <a:path w="63" h="15" extrusionOk="0">
                    <a:moveTo>
                      <a:pt x="0" y="1"/>
                    </a:moveTo>
                    <a:cubicBezTo>
                      <a:pt x="20" y="5"/>
                      <a:pt x="42" y="9"/>
                      <a:pt x="63" y="15"/>
                    </a:cubicBezTo>
                    <a:cubicBezTo>
                      <a:pt x="42" y="9"/>
                      <a:pt x="20" y="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3" name="Google Shape;7753;p69"/>
              <p:cNvSpPr/>
              <p:nvPr/>
            </p:nvSpPr>
            <p:spPr>
              <a:xfrm>
                <a:off x="1451550" y="2643875"/>
                <a:ext cx="1775" cy="350"/>
              </a:xfrm>
              <a:custGeom>
                <a:avLst/>
                <a:gdLst/>
                <a:ahLst/>
                <a:cxnLst/>
                <a:rect l="l" t="t" r="r" b="b"/>
                <a:pathLst>
                  <a:path w="71" h="14" extrusionOk="0">
                    <a:moveTo>
                      <a:pt x="0" y="0"/>
                    </a:moveTo>
                    <a:cubicBezTo>
                      <a:pt x="23" y="5"/>
                      <a:pt x="47" y="9"/>
                      <a:pt x="70" y="13"/>
                    </a:cubicBezTo>
                    <a:cubicBezTo>
                      <a:pt x="47" y="9"/>
                      <a:pt x="23" y="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4" name="Google Shape;7754;p69"/>
              <p:cNvSpPr/>
              <p:nvPr/>
            </p:nvSpPr>
            <p:spPr>
              <a:xfrm>
                <a:off x="1454500" y="2644400"/>
                <a:ext cx="1700" cy="375"/>
              </a:xfrm>
              <a:custGeom>
                <a:avLst/>
                <a:gdLst/>
                <a:ahLst/>
                <a:cxnLst/>
                <a:rect l="l" t="t" r="r" b="b"/>
                <a:pathLst>
                  <a:path w="68" h="15" extrusionOk="0">
                    <a:moveTo>
                      <a:pt x="0" y="1"/>
                    </a:moveTo>
                    <a:cubicBezTo>
                      <a:pt x="22" y="5"/>
                      <a:pt x="45" y="9"/>
                      <a:pt x="67" y="14"/>
                    </a:cubicBezTo>
                    <a:cubicBezTo>
                      <a:pt x="45" y="9"/>
                      <a:pt x="22" y="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5" name="Google Shape;7755;p69"/>
              <p:cNvSpPr/>
              <p:nvPr/>
            </p:nvSpPr>
            <p:spPr>
              <a:xfrm>
                <a:off x="1448525" y="2643375"/>
                <a:ext cx="1925" cy="325"/>
              </a:xfrm>
              <a:custGeom>
                <a:avLst/>
                <a:gdLst/>
                <a:ahLst/>
                <a:cxnLst/>
                <a:rect l="l" t="t" r="r" b="b"/>
                <a:pathLst>
                  <a:path w="77" h="13" extrusionOk="0">
                    <a:moveTo>
                      <a:pt x="1" y="0"/>
                    </a:moveTo>
                    <a:cubicBezTo>
                      <a:pt x="26" y="4"/>
                      <a:pt x="51" y="9"/>
                      <a:pt x="76" y="13"/>
                    </a:cubicBezTo>
                    <a:cubicBezTo>
                      <a:pt x="51"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6" name="Google Shape;7756;p69"/>
              <p:cNvSpPr/>
              <p:nvPr/>
            </p:nvSpPr>
            <p:spPr>
              <a:xfrm>
                <a:off x="1483275"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7" name="Google Shape;7757;p69"/>
              <p:cNvSpPr/>
              <p:nvPr/>
            </p:nvSpPr>
            <p:spPr>
              <a:xfrm>
                <a:off x="1445550" y="2642925"/>
                <a:ext cx="2025" cy="300"/>
              </a:xfrm>
              <a:custGeom>
                <a:avLst/>
                <a:gdLst/>
                <a:ahLst/>
                <a:cxnLst/>
                <a:rect l="l" t="t" r="r" b="b"/>
                <a:pathLst>
                  <a:path w="81" h="12" extrusionOk="0">
                    <a:moveTo>
                      <a:pt x="1" y="0"/>
                    </a:moveTo>
                    <a:cubicBezTo>
                      <a:pt x="27" y="4"/>
                      <a:pt x="54" y="8"/>
                      <a:pt x="81"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8" name="Google Shape;7758;p69"/>
              <p:cNvSpPr/>
              <p:nvPr/>
            </p:nvSpPr>
            <p:spPr>
              <a:xfrm>
                <a:off x="1460375" y="2645600"/>
                <a:ext cx="1500" cy="375"/>
              </a:xfrm>
              <a:custGeom>
                <a:avLst/>
                <a:gdLst/>
                <a:ahLst/>
                <a:cxnLst/>
                <a:rect l="l" t="t" r="r" b="b"/>
                <a:pathLst>
                  <a:path w="60" h="15" extrusionOk="0">
                    <a:moveTo>
                      <a:pt x="0"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59" name="Google Shape;7759;p69"/>
              <p:cNvSpPr/>
              <p:nvPr/>
            </p:nvSpPr>
            <p:spPr>
              <a:xfrm>
                <a:off x="1469075" y="2647700"/>
                <a:ext cx="1250" cy="375"/>
              </a:xfrm>
              <a:custGeom>
                <a:avLst/>
                <a:gdLst/>
                <a:ahLst/>
                <a:cxnLst/>
                <a:rect l="l" t="t" r="r" b="b"/>
                <a:pathLst>
                  <a:path w="50" h="15" extrusionOk="0">
                    <a:moveTo>
                      <a:pt x="1" y="0"/>
                    </a:moveTo>
                    <a:lnTo>
                      <a:pt x="5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0" name="Google Shape;7760;p69"/>
              <p:cNvSpPr/>
              <p:nvPr/>
            </p:nvSpPr>
            <p:spPr>
              <a:xfrm>
                <a:off x="1471950" y="2648500"/>
                <a:ext cx="1175" cy="350"/>
              </a:xfrm>
              <a:custGeom>
                <a:avLst/>
                <a:gdLst/>
                <a:ahLst/>
                <a:cxnLst/>
                <a:rect l="l" t="t" r="r" b="b"/>
                <a:pathLst>
                  <a:path w="47" h="14" extrusionOk="0">
                    <a:moveTo>
                      <a:pt x="1" y="0"/>
                    </a:moveTo>
                    <a:lnTo>
                      <a:pt x="46"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1" name="Google Shape;7761;p69"/>
              <p:cNvSpPr/>
              <p:nvPr/>
            </p:nvSpPr>
            <p:spPr>
              <a:xfrm>
                <a:off x="1474800"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2" name="Google Shape;7762;p69"/>
              <p:cNvSpPr/>
              <p:nvPr/>
            </p:nvSpPr>
            <p:spPr>
              <a:xfrm>
                <a:off x="1463275" y="2646275"/>
                <a:ext cx="1425" cy="350"/>
              </a:xfrm>
              <a:custGeom>
                <a:avLst/>
                <a:gdLst/>
                <a:ahLst/>
                <a:cxnLst/>
                <a:rect l="l" t="t" r="r" b="b"/>
                <a:pathLst>
                  <a:path w="57" h="14" extrusionOk="0">
                    <a:moveTo>
                      <a:pt x="1" y="0"/>
                    </a:moveTo>
                    <a:lnTo>
                      <a:pt x="56"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3" name="Google Shape;7763;p69"/>
              <p:cNvSpPr/>
              <p:nvPr/>
            </p:nvSpPr>
            <p:spPr>
              <a:xfrm>
                <a:off x="1466175" y="2646975"/>
                <a:ext cx="1325" cy="350"/>
              </a:xfrm>
              <a:custGeom>
                <a:avLst/>
                <a:gdLst/>
                <a:ahLst/>
                <a:cxnLst/>
                <a:rect l="l" t="t" r="r" b="b"/>
                <a:pathLst>
                  <a:path w="53" h="14" extrusionOk="0">
                    <a:moveTo>
                      <a:pt x="1" y="1"/>
                    </a:moveTo>
                    <a:lnTo>
                      <a:pt x="5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4" name="Google Shape;7764;p69"/>
              <p:cNvSpPr/>
              <p:nvPr/>
            </p:nvSpPr>
            <p:spPr>
              <a:xfrm>
                <a:off x="1515575" y="2665925"/>
                <a:ext cx="425" cy="250"/>
              </a:xfrm>
              <a:custGeom>
                <a:avLst/>
                <a:gdLst/>
                <a:ahLst/>
                <a:cxnLst/>
                <a:rect l="l" t="t" r="r" b="b"/>
                <a:pathLst>
                  <a:path w="17"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5" name="Google Shape;7765;p69"/>
              <p:cNvSpPr/>
              <p:nvPr/>
            </p:nvSpPr>
            <p:spPr>
              <a:xfrm>
                <a:off x="1499775" y="2658325"/>
                <a:ext cx="525" cy="250"/>
              </a:xfrm>
              <a:custGeom>
                <a:avLst/>
                <a:gdLst/>
                <a:ahLst/>
                <a:cxnLst/>
                <a:rect l="l" t="t" r="r" b="b"/>
                <a:pathLst>
                  <a:path w="21" h="10" extrusionOk="0">
                    <a:moveTo>
                      <a:pt x="1" y="1"/>
                    </a:moveTo>
                    <a:lnTo>
                      <a:pt x="21"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6" name="Google Shape;7766;p69"/>
              <p:cNvSpPr/>
              <p:nvPr/>
            </p:nvSpPr>
            <p:spPr>
              <a:xfrm>
                <a:off x="1502475" y="2659500"/>
                <a:ext cx="500" cy="275"/>
              </a:xfrm>
              <a:custGeom>
                <a:avLst/>
                <a:gdLst/>
                <a:ahLst/>
                <a:cxnLst/>
                <a:rect l="l" t="t" r="r" b="b"/>
                <a:pathLst>
                  <a:path w="20" h="11" extrusionOk="0">
                    <a:moveTo>
                      <a:pt x="0" y="0"/>
                    </a:moveTo>
                    <a:lnTo>
                      <a:pt x="19"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7" name="Google Shape;7767;p69"/>
              <p:cNvSpPr/>
              <p:nvPr/>
            </p:nvSpPr>
            <p:spPr>
              <a:xfrm>
                <a:off x="1497075" y="2657175"/>
                <a:ext cx="575" cy="275"/>
              </a:xfrm>
              <a:custGeom>
                <a:avLst/>
                <a:gdLst/>
                <a:ahLst/>
                <a:cxnLst/>
                <a:rect l="l" t="t" r="r" b="b"/>
                <a:pathLst>
                  <a:path w="23" h="11" extrusionOk="0">
                    <a:moveTo>
                      <a:pt x="0" y="1"/>
                    </a:moveTo>
                    <a:lnTo>
                      <a:pt x="23"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8" name="Google Shape;7768;p69"/>
              <p:cNvSpPr/>
              <p:nvPr/>
            </p:nvSpPr>
            <p:spPr>
              <a:xfrm>
                <a:off x="1488850" y="2653950"/>
                <a:ext cx="750" cy="275"/>
              </a:xfrm>
              <a:custGeom>
                <a:avLst/>
                <a:gdLst/>
                <a:ahLst/>
                <a:cxnLst/>
                <a:rect l="l" t="t" r="r" b="b"/>
                <a:pathLst>
                  <a:path w="30" h="11" extrusionOk="0">
                    <a:moveTo>
                      <a:pt x="1" y="0"/>
                    </a:moveTo>
                    <a:lnTo>
                      <a:pt x="29"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69" name="Google Shape;7769;p69"/>
              <p:cNvSpPr/>
              <p:nvPr/>
            </p:nvSpPr>
            <p:spPr>
              <a:xfrm>
                <a:off x="1494350"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0" name="Google Shape;7770;p69"/>
              <p:cNvSpPr/>
              <p:nvPr/>
            </p:nvSpPr>
            <p:spPr>
              <a:xfrm>
                <a:off x="1505125"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1" name="Google Shape;7771;p69"/>
              <p:cNvSpPr/>
              <p:nvPr/>
            </p:nvSpPr>
            <p:spPr>
              <a:xfrm>
                <a:off x="1486075" y="2652925"/>
                <a:ext cx="775" cy="325"/>
              </a:xfrm>
              <a:custGeom>
                <a:avLst/>
                <a:gdLst/>
                <a:ahLst/>
                <a:cxnLst/>
                <a:rect l="l" t="t" r="r" b="b"/>
                <a:pathLst>
                  <a:path w="31" h="13" extrusionOk="0">
                    <a:moveTo>
                      <a:pt x="0" y="1"/>
                    </a:moveTo>
                    <a:lnTo>
                      <a:pt x="3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2" name="Google Shape;7772;p69"/>
              <p:cNvSpPr/>
              <p:nvPr/>
            </p:nvSpPr>
            <p:spPr>
              <a:xfrm>
                <a:off x="1491625"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3" name="Google Shape;7773;p69"/>
              <p:cNvSpPr/>
              <p:nvPr/>
            </p:nvSpPr>
            <p:spPr>
              <a:xfrm>
                <a:off x="1518125" y="2667325"/>
                <a:ext cx="425" cy="250"/>
              </a:xfrm>
              <a:custGeom>
                <a:avLst/>
                <a:gdLst/>
                <a:ahLst/>
                <a:cxnLst/>
                <a:rect l="l" t="t" r="r" b="b"/>
                <a:pathLst>
                  <a:path w="17"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4" name="Google Shape;7774;p69"/>
              <p:cNvSpPr/>
              <p:nvPr/>
            </p:nvSpPr>
            <p:spPr>
              <a:xfrm>
                <a:off x="1520650" y="2668750"/>
                <a:ext cx="450" cy="275"/>
              </a:xfrm>
              <a:custGeom>
                <a:avLst/>
                <a:gdLst/>
                <a:ahLst/>
                <a:cxnLst/>
                <a:rect l="l" t="t" r="r" b="b"/>
                <a:pathLst>
                  <a:path w="18" h="11" extrusionOk="0">
                    <a:moveTo>
                      <a:pt x="0" y="0"/>
                    </a:moveTo>
                    <a:lnTo>
                      <a:pt x="1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5" name="Google Shape;7775;p69"/>
              <p:cNvSpPr/>
              <p:nvPr/>
            </p:nvSpPr>
            <p:spPr>
              <a:xfrm>
                <a:off x="1523175" y="2670200"/>
                <a:ext cx="1575" cy="950"/>
              </a:xfrm>
              <a:custGeom>
                <a:avLst/>
                <a:gdLst/>
                <a:ahLst/>
                <a:cxnLst/>
                <a:rect l="l" t="t" r="r" b="b"/>
                <a:pathLst>
                  <a:path w="63" h="38" extrusionOk="0">
                    <a:moveTo>
                      <a:pt x="0" y="1"/>
                    </a:moveTo>
                    <a:cubicBezTo>
                      <a:pt x="22" y="13"/>
                      <a:pt x="42" y="25"/>
                      <a:pt x="63" y="37"/>
                    </a:cubicBezTo>
                    <a:cubicBezTo>
                      <a:pt x="45" y="26"/>
                      <a:pt x="27" y="16"/>
                      <a:pt x="9" y="5"/>
                    </a:cubicBezTo>
                    <a:lnTo>
                      <a:pt x="0" y="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6" name="Google Shape;7776;p69"/>
              <p:cNvSpPr/>
              <p:nvPr/>
            </p:nvSpPr>
            <p:spPr>
              <a:xfrm>
                <a:off x="1510375" y="2663275"/>
                <a:ext cx="425" cy="225"/>
              </a:xfrm>
              <a:custGeom>
                <a:avLst/>
                <a:gdLst/>
                <a:ahLst/>
                <a:cxnLst/>
                <a:rect l="l" t="t" r="r" b="b"/>
                <a:pathLst>
                  <a:path w="17" h="9" extrusionOk="0">
                    <a:moveTo>
                      <a:pt x="1" y="0"/>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7" name="Google Shape;7777;p69"/>
              <p:cNvSpPr/>
              <p:nvPr/>
            </p:nvSpPr>
            <p:spPr>
              <a:xfrm>
                <a:off x="1507750" y="2661975"/>
                <a:ext cx="450" cy="225"/>
              </a:xfrm>
              <a:custGeom>
                <a:avLst/>
                <a:gdLst/>
                <a:ahLst/>
                <a:cxnLst/>
                <a:rect l="l" t="t" r="r" b="b"/>
                <a:pathLst>
                  <a:path w="18" h="9" extrusionOk="0">
                    <a:moveTo>
                      <a:pt x="1"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8" name="Google Shape;7778;p69"/>
              <p:cNvSpPr/>
              <p:nvPr/>
            </p:nvSpPr>
            <p:spPr>
              <a:xfrm>
                <a:off x="1512975" y="2664575"/>
                <a:ext cx="400" cy="250"/>
              </a:xfrm>
              <a:custGeom>
                <a:avLst/>
                <a:gdLst/>
                <a:ahLst/>
                <a:cxnLst/>
                <a:rect l="l" t="t" r="r" b="b"/>
                <a:pathLst>
                  <a:path w="16"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79" name="Google Shape;7779;p69"/>
              <p:cNvSpPr/>
              <p:nvPr/>
            </p:nvSpPr>
            <p:spPr>
              <a:xfrm>
                <a:off x="1442500" y="2642500"/>
                <a:ext cx="2175" cy="300"/>
              </a:xfrm>
              <a:custGeom>
                <a:avLst/>
                <a:gdLst/>
                <a:ahLst/>
                <a:cxnLst/>
                <a:rect l="l" t="t" r="r" b="b"/>
                <a:pathLst>
                  <a:path w="87" h="12" extrusionOk="0">
                    <a:moveTo>
                      <a:pt x="1"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0" name="Google Shape;7780;p69"/>
              <p:cNvSpPr/>
              <p:nvPr/>
            </p:nvSpPr>
            <p:spPr>
              <a:xfrm>
                <a:off x="1435925" y="2641725"/>
                <a:ext cx="2950" cy="325"/>
              </a:xfrm>
              <a:custGeom>
                <a:avLst/>
                <a:gdLst/>
                <a:ahLst/>
                <a:cxnLst/>
                <a:rect l="l" t="t" r="r" b="b"/>
                <a:pathLst>
                  <a:path w="118" h="13" extrusionOk="0">
                    <a:moveTo>
                      <a:pt x="1" y="0"/>
                    </a:moveTo>
                    <a:cubicBezTo>
                      <a:pt x="40" y="4"/>
                      <a:pt x="79" y="9"/>
                      <a:pt x="118" y="13"/>
                    </a:cubicBezTo>
                    <a:cubicBezTo>
                      <a:pt x="79" y="9"/>
                      <a:pt x="40"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1" name="Google Shape;7781;p69"/>
              <p:cNvSpPr/>
              <p:nvPr/>
            </p:nvSpPr>
            <p:spPr>
              <a:xfrm>
                <a:off x="1439425" y="2642100"/>
                <a:ext cx="2350" cy="300"/>
              </a:xfrm>
              <a:custGeom>
                <a:avLst/>
                <a:gdLst/>
                <a:ahLst/>
                <a:cxnLst/>
                <a:rect l="l" t="t" r="r" b="b"/>
                <a:pathLst>
                  <a:path w="94" h="12" extrusionOk="0">
                    <a:moveTo>
                      <a:pt x="0" y="0"/>
                    </a:moveTo>
                    <a:lnTo>
                      <a:pt x="0" y="0"/>
                    </a:lnTo>
                    <a:cubicBezTo>
                      <a:pt x="31" y="4"/>
                      <a:pt x="63" y="8"/>
                      <a:pt x="94" y="12"/>
                    </a:cubicBezTo>
                    <a:cubicBezTo>
                      <a:pt x="63" y="8"/>
                      <a:pt x="32"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2" name="Google Shape;7782;p69"/>
              <p:cNvSpPr/>
              <p:nvPr/>
            </p:nvSpPr>
            <p:spPr>
              <a:xfrm>
                <a:off x="1521075" y="2669000"/>
                <a:ext cx="2125" cy="1225"/>
              </a:xfrm>
              <a:custGeom>
                <a:avLst/>
                <a:gdLst/>
                <a:ahLst/>
                <a:cxnLst/>
                <a:rect l="l" t="t" r="r" b="b"/>
                <a:pathLst>
                  <a:path w="85" h="49" extrusionOk="0">
                    <a:moveTo>
                      <a:pt x="0" y="0"/>
                    </a:moveTo>
                    <a:cubicBezTo>
                      <a:pt x="28" y="16"/>
                      <a:pt x="57" y="32"/>
                      <a:pt x="84" y="49"/>
                    </a:cubicBezTo>
                    <a:cubicBezTo>
                      <a:pt x="57" y="32"/>
                      <a:pt x="28"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3" name="Google Shape;7783;p69"/>
              <p:cNvSpPr/>
              <p:nvPr/>
            </p:nvSpPr>
            <p:spPr>
              <a:xfrm>
                <a:off x="1513400" y="2664800"/>
                <a:ext cx="2200" cy="1150"/>
              </a:xfrm>
              <a:custGeom>
                <a:avLst/>
                <a:gdLst/>
                <a:ahLst/>
                <a:cxnLst/>
                <a:rect l="l" t="t" r="r" b="b"/>
                <a:pathLst>
                  <a:path w="88" h="46" extrusionOk="0">
                    <a:moveTo>
                      <a:pt x="0" y="0"/>
                    </a:moveTo>
                    <a:cubicBezTo>
                      <a:pt x="29" y="15"/>
                      <a:pt x="57" y="31"/>
                      <a:pt x="87" y="46"/>
                    </a:cubicBezTo>
                    <a:cubicBezTo>
                      <a:pt x="59" y="31"/>
                      <a:pt x="29" y="1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4" name="Google Shape;7784;p69"/>
              <p:cNvSpPr/>
              <p:nvPr/>
            </p:nvSpPr>
            <p:spPr>
              <a:xfrm>
                <a:off x="1518525" y="2667550"/>
                <a:ext cx="2150" cy="1225"/>
              </a:xfrm>
              <a:custGeom>
                <a:avLst/>
                <a:gdLst/>
                <a:ahLst/>
                <a:cxnLst/>
                <a:rect l="l" t="t" r="r" b="b"/>
                <a:pathLst>
                  <a:path w="86" h="49" extrusionOk="0">
                    <a:moveTo>
                      <a:pt x="0" y="1"/>
                    </a:moveTo>
                    <a:cubicBezTo>
                      <a:pt x="29" y="17"/>
                      <a:pt x="58" y="33"/>
                      <a:pt x="85" y="48"/>
                    </a:cubicBezTo>
                    <a:cubicBezTo>
                      <a:pt x="58" y="33"/>
                      <a:pt x="29" y="1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5" name="Google Shape;7785;p69"/>
              <p:cNvSpPr/>
              <p:nvPr/>
            </p:nvSpPr>
            <p:spPr>
              <a:xfrm>
                <a:off x="1444650" y="2642775"/>
                <a:ext cx="925" cy="175"/>
              </a:xfrm>
              <a:custGeom>
                <a:avLst/>
                <a:gdLst/>
                <a:ahLst/>
                <a:cxnLst/>
                <a:rect l="l" t="t" r="r" b="b"/>
                <a:pathLst>
                  <a:path w="37" h="7" extrusionOk="0">
                    <a:moveTo>
                      <a:pt x="1" y="1"/>
                    </a:moveTo>
                    <a:lnTo>
                      <a:pt x="37"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6" name="Google Shape;7786;p69"/>
              <p:cNvSpPr/>
              <p:nvPr/>
            </p:nvSpPr>
            <p:spPr>
              <a:xfrm>
                <a:off x="1473100" y="2648825"/>
                <a:ext cx="1750" cy="500"/>
              </a:xfrm>
              <a:custGeom>
                <a:avLst/>
                <a:gdLst/>
                <a:ahLst/>
                <a:cxnLst/>
                <a:rect l="l" t="t" r="r" b="b"/>
                <a:pathLst>
                  <a:path w="70" h="20" extrusionOk="0">
                    <a:moveTo>
                      <a:pt x="0" y="0"/>
                    </a:moveTo>
                    <a:lnTo>
                      <a:pt x="69" y="1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7" name="Google Shape;7787;p69"/>
              <p:cNvSpPr/>
              <p:nvPr/>
            </p:nvSpPr>
            <p:spPr>
              <a:xfrm>
                <a:off x="1478650"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8" name="Google Shape;7788;p69"/>
              <p:cNvSpPr/>
              <p:nvPr/>
            </p:nvSpPr>
            <p:spPr>
              <a:xfrm>
                <a:off x="1475850" y="2649600"/>
                <a:ext cx="1825" cy="575"/>
              </a:xfrm>
              <a:custGeom>
                <a:avLst/>
                <a:gdLst/>
                <a:ahLst/>
                <a:cxnLst/>
                <a:rect l="l" t="t" r="r" b="b"/>
                <a:pathLst>
                  <a:path w="73" h="23" extrusionOk="0">
                    <a:moveTo>
                      <a:pt x="1" y="1"/>
                    </a:moveTo>
                    <a:lnTo>
                      <a:pt x="72"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89" name="Google Shape;7789;p69"/>
              <p:cNvSpPr/>
              <p:nvPr/>
            </p:nvSpPr>
            <p:spPr>
              <a:xfrm>
                <a:off x="1510775" y="2663450"/>
                <a:ext cx="2250" cy="1150"/>
              </a:xfrm>
              <a:custGeom>
                <a:avLst/>
                <a:gdLst/>
                <a:ahLst/>
                <a:cxnLst/>
                <a:rect l="l" t="t" r="r" b="b"/>
                <a:pathLst>
                  <a:path w="90" h="46" extrusionOk="0">
                    <a:moveTo>
                      <a:pt x="1" y="1"/>
                    </a:moveTo>
                    <a:cubicBezTo>
                      <a:pt x="31" y="16"/>
                      <a:pt x="59" y="31"/>
                      <a:pt x="89" y="46"/>
                    </a:cubicBezTo>
                    <a:cubicBezTo>
                      <a:pt x="59" y="31"/>
                      <a:pt x="31"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0" name="Google Shape;7790;p69"/>
              <p:cNvSpPr/>
              <p:nvPr/>
            </p:nvSpPr>
            <p:spPr>
              <a:xfrm>
                <a:off x="1484125" y="2652275"/>
                <a:ext cx="1975" cy="675"/>
              </a:xfrm>
              <a:custGeom>
                <a:avLst/>
                <a:gdLst/>
                <a:ahLst/>
                <a:cxnLst/>
                <a:rect l="l" t="t" r="r" b="b"/>
                <a:pathLst>
                  <a:path w="79" h="27" extrusionOk="0">
                    <a:moveTo>
                      <a:pt x="0" y="0"/>
                    </a:moveTo>
                    <a:cubicBezTo>
                      <a:pt x="27" y="9"/>
                      <a:pt x="53" y="18"/>
                      <a:pt x="78" y="27"/>
                    </a:cubicBezTo>
                    <a:cubicBezTo>
                      <a:pt x="53" y="18"/>
                      <a:pt x="27"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1" name="Google Shape;7791;p69"/>
              <p:cNvSpPr/>
              <p:nvPr/>
            </p:nvSpPr>
            <p:spPr>
              <a:xfrm>
                <a:off x="1481425" y="2651350"/>
                <a:ext cx="1900" cy="650"/>
              </a:xfrm>
              <a:custGeom>
                <a:avLst/>
                <a:gdLst/>
                <a:ahLst/>
                <a:cxnLst/>
                <a:rect l="l" t="t" r="r" b="b"/>
                <a:pathLst>
                  <a:path w="76" h="26" extrusionOk="0">
                    <a:moveTo>
                      <a:pt x="0" y="0"/>
                    </a:moveTo>
                    <a:lnTo>
                      <a:pt x="76" y="2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2" name="Google Shape;7792;p69"/>
              <p:cNvSpPr/>
              <p:nvPr/>
            </p:nvSpPr>
            <p:spPr>
              <a:xfrm>
                <a:off x="1508175" y="2662175"/>
                <a:ext cx="2225" cy="1125"/>
              </a:xfrm>
              <a:custGeom>
                <a:avLst/>
                <a:gdLst/>
                <a:ahLst/>
                <a:cxnLst/>
                <a:rect l="l" t="t" r="r" b="b"/>
                <a:pathLst>
                  <a:path w="89" h="45" extrusionOk="0">
                    <a:moveTo>
                      <a:pt x="1" y="1"/>
                    </a:moveTo>
                    <a:cubicBezTo>
                      <a:pt x="30" y="15"/>
                      <a:pt x="59" y="30"/>
                      <a:pt x="89" y="44"/>
                    </a:cubicBezTo>
                    <a:cubicBezTo>
                      <a:pt x="59" y="30"/>
                      <a:pt x="30" y="1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3" name="Google Shape;7793;p69"/>
              <p:cNvSpPr/>
              <p:nvPr/>
            </p:nvSpPr>
            <p:spPr>
              <a:xfrm>
                <a:off x="1494975" y="2656300"/>
                <a:ext cx="2125" cy="875"/>
              </a:xfrm>
              <a:custGeom>
                <a:avLst/>
                <a:gdLst/>
                <a:ahLst/>
                <a:cxnLst/>
                <a:rect l="l" t="t" r="r" b="b"/>
                <a:pathLst>
                  <a:path w="85" h="35" extrusionOk="0">
                    <a:moveTo>
                      <a:pt x="0" y="1"/>
                    </a:moveTo>
                    <a:cubicBezTo>
                      <a:pt x="28" y="13"/>
                      <a:pt x="57" y="24"/>
                      <a:pt x="84" y="35"/>
                    </a:cubicBezTo>
                    <a:cubicBezTo>
                      <a:pt x="57" y="23"/>
                      <a:pt x="28" y="1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4" name="Google Shape;7794;p69"/>
              <p:cNvSpPr/>
              <p:nvPr/>
            </p:nvSpPr>
            <p:spPr>
              <a:xfrm>
                <a:off x="1492275" y="2655250"/>
                <a:ext cx="2100" cy="850"/>
              </a:xfrm>
              <a:custGeom>
                <a:avLst/>
                <a:gdLst/>
                <a:ahLst/>
                <a:cxnLst/>
                <a:rect l="l" t="t" r="r" b="b"/>
                <a:pathLst>
                  <a:path w="84" h="34" extrusionOk="0">
                    <a:moveTo>
                      <a:pt x="1" y="0"/>
                    </a:moveTo>
                    <a:cubicBezTo>
                      <a:pt x="29" y="11"/>
                      <a:pt x="56" y="22"/>
                      <a:pt x="84" y="33"/>
                    </a:cubicBezTo>
                    <a:cubicBezTo>
                      <a:pt x="56" y="22"/>
                      <a:pt x="29"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5" name="Google Shape;7795;p69"/>
              <p:cNvSpPr/>
              <p:nvPr/>
            </p:nvSpPr>
            <p:spPr>
              <a:xfrm>
                <a:off x="1489575" y="2654200"/>
                <a:ext cx="2075" cy="800"/>
              </a:xfrm>
              <a:custGeom>
                <a:avLst/>
                <a:gdLst/>
                <a:ahLst/>
                <a:cxnLst/>
                <a:rect l="l" t="t" r="r" b="b"/>
                <a:pathLst>
                  <a:path w="83" h="32" extrusionOk="0">
                    <a:moveTo>
                      <a:pt x="0" y="1"/>
                    </a:moveTo>
                    <a:cubicBezTo>
                      <a:pt x="28" y="12"/>
                      <a:pt x="55" y="21"/>
                      <a:pt x="82" y="32"/>
                    </a:cubicBezTo>
                    <a:cubicBezTo>
                      <a:pt x="55" y="21"/>
                      <a:pt x="28"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6" name="Google Shape;7796;p69"/>
              <p:cNvSpPr/>
              <p:nvPr/>
            </p:nvSpPr>
            <p:spPr>
              <a:xfrm>
                <a:off x="1497625" y="2657425"/>
                <a:ext cx="2175" cy="925"/>
              </a:xfrm>
              <a:custGeom>
                <a:avLst/>
                <a:gdLst/>
                <a:ahLst/>
                <a:cxnLst/>
                <a:rect l="l" t="t" r="r" b="b"/>
                <a:pathLst>
                  <a:path w="87" h="37" extrusionOk="0">
                    <a:moveTo>
                      <a:pt x="1" y="1"/>
                    </a:moveTo>
                    <a:cubicBezTo>
                      <a:pt x="29" y="12"/>
                      <a:pt x="58" y="24"/>
                      <a:pt x="87" y="37"/>
                    </a:cubicBezTo>
                    <a:cubicBezTo>
                      <a:pt x="58" y="24"/>
                      <a:pt x="29" y="1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7" name="Google Shape;7797;p69"/>
              <p:cNvSpPr/>
              <p:nvPr/>
            </p:nvSpPr>
            <p:spPr>
              <a:xfrm>
                <a:off x="1505575" y="2660950"/>
                <a:ext cx="2200" cy="1075"/>
              </a:xfrm>
              <a:custGeom>
                <a:avLst/>
                <a:gdLst/>
                <a:ahLst/>
                <a:cxnLst/>
                <a:rect l="l" t="t" r="r" b="b"/>
                <a:pathLst>
                  <a:path w="88" h="43" extrusionOk="0">
                    <a:moveTo>
                      <a:pt x="0" y="1"/>
                    </a:moveTo>
                    <a:lnTo>
                      <a:pt x="0" y="1"/>
                    </a:lnTo>
                    <a:cubicBezTo>
                      <a:pt x="29" y="15"/>
                      <a:pt x="59" y="29"/>
                      <a:pt x="88" y="42"/>
                    </a:cubicBezTo>
                    <a:cubicBezTo>
                      <a:pt x="59" y="28"/>
                      <a:pt x="29"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8" name="Google Shape;7798;p69"/>
              <p:cNvSpPr/>
              <p:nvPr/>
            </p:nvSpPr>
            <p:spPr>
              <a:xfrm>
                <a:off x="1500275" y="2658550"/>
                <a:ext cx="2225" cy="975"/>
              </a:xfrm>
              <a:custGeom>
                <a:avLst/>
                <a:gdLst/>
                <a:ahLst/>
                <a:cxnLst/>
                <a:rect l="l" t="t" r="r" b="b"/>
                <a:pathLst>
                  <a:path w="89" h="39" extrusionOk="0">
                    <a:moveTo>
                      <a:pt x="1" y="0"/>
                    </a:moveTo>
                    <a:cubicBezTo>
                      <a:pt x="31" y="13"/>
                      <a:pt x="59" y="26"/>
                      <a:pt x="88" y="38"/>
                    </a:cubicBezTo>
                    <a:cubicBezTo>
                      <a:pt x="59" y="26"/>
                      <a:pt x="31"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799" name="Google Shape;7799;p69"/>
              <p:cNvSpPr/>
              <p:nvPr/>
            </p:nvSpPr>
            <p:spPr>
              <a:xfrm>
                <a:off x="1502950" y="2659750"/>
                <a:ext cx="2200" cy="1000"/>
              </a:xfrm>
              <a:custGeom>
                <a:avLst/>
                <a:gdLst/>
                <a:ahLst/>
                <a:cxnLst/>
                <a:rect l="l" t="t" r="r" b="b"/>
                <a:pathLst>
                  <a:path w="88" h="40" extrusionOk="0">
                    <a:moveTo>
                      <a:pt x="0" y="0"/>
                    </a:moveTo>
                    <a:cubicBezTo>
                      <a:pt x="29" y="13"/>
                      <a:pt x="59" y="26"/>
                      <a:pt x="87" y="39"/>
                    </a:cubicBezTo>
                    <a:cubicBezTo>
                      <a:pt x="59" y="26"/>
                      <a:pt x="29" y="13"/>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0" name="Google Shape;7800;p69"/>
              <p:cNvSpPr/>
              <p:nvPr/>
            </p:nvSpPr>
            <p:spPr>
              <a:xfrm>
                <a:off x="1515975" y="2666150"/>
                <a:ext cx="2175" cy="1200"/>
              </a:xfrm>
              <a:custGeom>
                <a:avLst/>
                <a:gdLst/>
                <a:ahLst/>
                <a:cxnLst/>
                <a:rect l="l" t="t" r="r" b="b"/>
                <a:pathLst>
                  <a:path w="87" h="48" extrusionOk="0">
                    <a:moveTo>
                      <a:pt x="0" y="0"/>
                    </a:moveTo>
                    <a:cubicBezTo>
                      <a:pt x="29" y="16"/>
                      <a:pt x="58" y="31"/>
                      <a:pt x="86" y="47"/>
                    </a:cubicBezTo>
                    <a:cubicBezTo>
                      <a:pt x="58" y="31"/>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1" name="Google Shape;7801;p69"/>
              <p:cNvSpPr/>
              <p:nvPr/>
            </p:nvSpPr>
            <p:spPr>
              <a:xfrm>
                <a:off x="1486850" y="2653225"/>
                <a:ext cx="2025" cy="750"/>
              </a:xfrm>
              <a:custGeom>
                <a:avLst/>
                <a:gdLst/>
                <a:ahLst/>
                <a:cxnLst/>
                <a:rect l="l" t="t" r="r" b="b"/>
                <a:pathLst>
                  <a:path w="81" h="30" extrusionOk="0">
                    <a:moveTo>
                      <a:pt x="1" y="1"/>
                    </a:moveTo>
                    <a:cubicBezTo>
                      <a:pt x="28" y="10"/>
                      <a:pt x="54" y="20"/>
                      <a:pt x="81" y="29"/>
                    </a:cubicBezTo>
                    <a:cubicBezTo>
                      <a:pt x="54" y="20"/>
                      <a:pt x="28"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2" name="Google Shape;7802;p69"/>
              <p:cNvSpPr/>
              <p:nvPr/>
            </p:nvSpPr>
            <p:spPr>
              <a:xfrm>
                <a:off x="1464675" y="2646600"/>
                <a:ext cx="1525" cy="400"/>
              </a:xfrm>
              <a:custGeom>
                <a:avLst/>
                <a:gdLst/>
                <a:ahLst/>
                <a:cxnLst/>
                <a:rect l="l" t="t" r="r" b="b"/>
                <a:pathLst>
                  <a:path w="61" h="16" extrusionOk="0">
                    <a:moveTo>
                      <a:pt x="0" y="1"/>
                    </a:moveTo>
                    <a:lnTo>
                      <a:pt x="61"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3" name="Google Shape;7803;p69"/>
              <p:cNvSpPr/>
              <p:nvPr/>
            </p:nvSpPr>
            <p:spPr>
              <a:xfrm>
                <a:off x="1450425" y="2643675"/>
                <a:ext cx="1150" cy="225"/>
              </a:xfrm>
              <a:custGeom>
                <a:avLst/>
                <a:gdLst/>
                <a:ahLst/>
                <a:cxnLst/>
                <a:rect l="l" t="t" r="r" b="b"/>
                <a:pathLst>
                  <a:path w="46" h="9" extrusionOk="0">
                    <a:moveTo>
                      <a:pt x="0" y="1"/>
                    </a:moveTo>
                    <a:lnTo>
                      <a:pt x="45"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4" name="Google Shape;7804;p69"/>
              <p:cNvSpPr/>
              <p:nvPr/>
            </p:nvSpPr>
            <p:spPr>
              <a:xfrm>
                <a:off x="1456175" y="2644725"/>
                <a:ext cx="1300" cy="275"/>
              </a:xfrm>
              <a:custGeom>
                <a:avLst/>
                <a:gdLst/>
                <a:ahLst/>
                <a:cxnLst/>
                <a:rect l="l" t="t" r="r" b="b"/>
                <a:pathLst>
                  <a:path w="52" h="11" extrusionOk="0">
                    <a:moveTo>
                      <a:pt x="0" y="0"/>
                    </a:moveTo>
                    <a:lnTo>
                      <a:pt x="51"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5" name="Google Shape;7805;p69"/>
              <p:cNvSpPr/>
              <p:nvPr/>
            </p:nvSpPr>
            <p:spPr>
              <a:xfrm>
                <a:off x="1453300" y="2644200"/>
                <a:ext cx="1225" cy="225"/>
              </a:xfrm>
              <a:custGeom>
                <a:avLst/>
                <a:gdLst/>
                <a:ahLst/>
                <a:cxnLst/>
                <a:rect l="l" t="t" r="r" b="b"/>
                <a:pathLst>
                  <a:path w="49" h="9" extrusionOk="0">
                    <a:moveTo>
                      <a:pt x="0" y="0"/>
                    </a:moveTo>
                    <a:lnTo>
                      <a:pt x="4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6" name="Google Shape;7806;p69"/>
              <p:cNvSpPr/>
              <p:nvPr/>
            </p:nvSpPr>
            <p:spPr>
              <a:xfrm>
                <a:off x="1438850" y="2642025"/>
                <a:ext cx="600" cy="100"/>
              </a:xfrm>
              <a:custGeom>
                <a:avLst/>
                <a:gdLst/>
                <a:ahLst/>
                <a:cxnLst/>
                <a:rect l="l" t="t" r="r" b="b"/>
                <a:pathLst>
                  <a:path w="24"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7" name="Google Shape;7807;p69"/>
              <p:cNvSpPr/>
              <p:nvPr/>
            </p:nvSpPr>
            <p:spPr>
              <a:xfrm>
                <a:off x="1441750" y="2642375"/>
                <a:ext cx="775" cy="150"/>
              </a:xfrm>
              <a:custGeom>
                <a:avLst/>
                <a:gdLst/>
                <a:ahLst/>
                <a:cxnLst/>
                <a:rect l="l" t="t" r="r" b="b"/>
                <a:pathLst>
                  <a:path w="31" h="6" extrusionOk="0">
                    <a:moveTo>
                      <a:pt x="1" y="1"/>
                    </a:moveTo>
                    <a:lnTo>
                      <a:pt x="31"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8" name="Google Shape;7808;p69"/>
              <p:cNvSpPr/>
              <p:nvPr/>
            </p:nvSpPr>
            <p:spPr>
              <a:xfrm>
                <a:off x="1467475" y="2647300"/>
                <a:ext cx="1625" cy="425"/>
              </a:xfrm>
              <a:custGeom>
                <a:avLst/>
                <a:gdLst/>
                <a:ahLst/>
                <a:cxnLst/>
                <a:rect l="l" t="t" r="r" b="b"/>
                <a:pathLst>
                  <a:path w="65" h="17" extrusionOk="0">
                    <a:moveTo>
                      <a:pt x="1" y="0"/>
                    </a:moveTo>
                    <a:lnTo>
                      <a:pt x="65"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09" name="Google Shape;7809;p69"/>
              <p:cNvSpPr/>
              <p:nvPr/>
            </p:nvSpPr>
            <p:spPr>
              <a:xfrm>
                <a:off x="1470300" y="2648050"/>
                <a:ext cx="1675" cy="475"/>
              </a:xfrm>
              <a:custGeom>
                <a:avLst/>
                <a:gdLst/>
                <a:ahLst/>
                <a:cxnLst/>
                <a:rect l="l" t="t" r="r" b="b"/>
                <a:pathLst>
                  <a:path w="67" h="19" extrusionOk="0">
                    <a:moveTo>
                      <a:pt x="1"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0" name="Google Shape;7810;p69"/>
              <p:cNvSpPr/>
              <p:nvPr/>
            </p:nvSpPr>
            <p:spPr>
              <a:xfrm>
                <a:off x="1461850" y="2645950"/>
                <a:ext cx="1450" cy="350"/>
              </a:xfrm>
              <a:custGeom>
                <a:avLst/>
                <a:gdLst/>
                <a:ahLst/>
                <a:cxnLst/>
                <a:rect l="l" t="t" r="r" b="b"/>
                <a:pathLst>
                  <a:path w="58" h="14" extrusionOk="0">
                    <a:moveTo>
                      <a:pt x="1"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1" name="Google Shape;7811;p69"/>
              <p:cNvSpPr/>
              <p:nvPr/>
            </p:nvSpPr>
            <p:spPr>
              <a:xfrm>
                <a:off x="1459000" y="2645300"/>
                <a:ext cx="1400" cy="325"/>
              </a:xfrm>
              <a:custGeom>
                <a:avLst/>
                <a:gdLst/>
                <a:ahLst/>
                <a:cxnLst/>
                <a:rect l="l" t="t" r="r" b="b"/>
                <a:pathLst>
                  <a:path w="56" h="13" extrusionOk="0">
                    <a:moveTo>
                      <a:pt x="1" y="1"/>
                    </a:moveTo>
                    <a:lnTo>
                      <a:pt x="55"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2" name="Google Shape;7812;p69"/>
              <p:cNvSpPr/>
              <p:nvPr/>
            </p:nvSpPr>
            <p:spPr>
              <a:xfrm>
                <a:off x="1447550" y="2643200"/>
                <a:ext cx="1000" cy="200"/>
              </a:xfrm>
              <a:custGeom>
                <a:avLst/>
                <a:gdLst/>
                <a:ahLst/>
                <a:cxnLst/>
                <a:rect l="l" t="t" r="r" b="b"/>
                <a:pathLst>
                  <a:path w="40" h="8" extrusionOk="0">
                    <a:moveTo>
                      <a:pt x="1" y="1"/>
                    </a:moveTo>
                    <a:cubicBezTo>
                      <a:pt x="13" y="3"/>
                      <a:pt x="27" y="5"/>
                      <a:pt x="40" y="7"/>
                    </a:cubicBezTo>
                    <a:cubicBezTo>
                      <a:pt x="27" y="5"/>
                      <a:pt x="13" y="3"/>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3" name="Google Shape;7813;p69"/>
              <p:cNvSpPr/>
              <p:nvPr/>
            </p:nvSpPr>
            <p:spPr>
              <a:xfrm>
                <a:off x="1362375" y="2640325"/>
                <a:ext cx="204525" cy="79000"/>
              </a:xfrm>
              <a:custGeom>
                <a:avLst/>
                <a:gdLst/>
                <a:ahLst/>
                <a:cxnLst/>
                <a:rect l="l" t="t" r="r" b="b"/>
                <a:pathLst>
                  <a:path w="8181" h="3160" extrusionOk="0">
                    <a:moveTo>
                      <a:pt x="2020" y="1"/>
                    </a:moveTo>
                    <a:cubicBezTo>
                      <a:pt x="1273" y="1"/>
                      <a:pt x="555" y="136"/>
                      <a:pt x="0" y="625"/>
                    </a:cubicBezTo>
                    <a:cubicBezTo>
                      <a:pt x="170" y="781"/>
                      <a:pt x="418" y="900"/>
                      <a:pt x="711" y="900"/>
                    </a:cubicBezTo>
                    <a:cubicBezTo>
                      <a:pt x="805" y="900"/>
                      <a:pt x="904" y="888"/>
                      <a:pt x="1007" y="860"/>
                    </a:cubicBezTo>
                    <a:cubicBezTo>
                      <a:pt x="1024" y="855"/>
                      <a:pt x="1037" y="853"/>
                      <a:pt x="1047" y="853"/>
                    </a:cubicBezTo>
                    <a:cubicBezTo>
                      <a:pt x="1122" y="853"/>
                      <a:pt x="1044" y="976"/>
                      <a:pt x="1245" y="1240"/>
                    </a:cubicBezTo>
                    <a:cubicBezTo>
                      <a:pt x="1428" y="1479"/>
                      <a:pt x="1687" y="1589"/>
                      <a:pt x="1946" y="1589"/>
                    </a:cubicBezTo>
                    <a:cubicBezTo>
                      <a:pt x="2100" y="1589"/>
                      <a:pt x="2254" y="1550"/>
                      <a:pt x="2391" y="1477"/>
                    </a:cubicBezTo>
                    <a:cubicBezTo>
                      <a:pt x="2412" y="1465"/>
                      <a:pt x="2425" y="1459"/>
                      <a:pt x="2436" y="1459"/>
                    </a:cubicBezTo>
                    <a:cubicBezTo>
                      <a:pt x="2452" y="1459"/>
                      <a:pt x="2461" y="1473"/>
                      <a:pt x="2478" y="1504"/>
                    </a:cubicBezTo>
                    <a:cubicBezTo>
                      <a:pt x="2665" y="1851"/>
                      <a:pt x="3100" y="2069"/>
                      <a:pt x="3492" y="2069"/>
                    </a:cubicBezTo>
                    <a:cubicBezTo>
                      <a:pt x="3552" y="2069"/>
                      <a:pt x="3610" y="2064"/>
                      <a:pt x="3667" y="2054"/>
                    </a:cubicBezTo>
                    <a:cubicBezTo>
                      <a:pt x="3965" y="2000"/>
                      <a:pt x="3999" y="1908"/>
                      <a:pt x="4059" y="1908"/>
                    </a:cubicBezTo>
                    <a:cubicBezTo>
                      <a:pt x="4063" y="1908"/>
                      <a:pt x="4067" y="1909"/>
                      <a:pt x="4071" y="1909"/>
                    </a:cubicBezTo>
                    <a:cubicBezTo>
                      <a:pt x="4117" y="1918"/>
                      <a:pt x="4120" y="1983"/>
                      <a:pt x="4144" y="2020"/>
                    </a:cubicBezTo>
                    <a:cubicBezTo>
                      <a:pt x="4178" y="2070"/>
                      <a:pt x="4205" y="2127"/>
                      <a:pt x="4244" y="2172"/>
                    </a:cubicBezTo>
                    <a:cubicBezTo>
                      <a:pt x="4494" y="2457"/>
                      <a:pt x="4841" y="2579"/>
                      <a:pt x="5154" y="2579"/>
                    </a:cubicBezTo>
                    <a:cubicBezTo>
                      <a:pt x="5330" y="2579"/>
                      <a:pt x="5495" y="2541"/>
                      <a:pt x="5626" y="2472"/>
                    </a:cubicBezTo>
                    <a:cubicBezTo>
                      <a:pt x="5644" y="2462"/>
                      <a:pt x="5656" y="2458"/>
                      <a:pt x="5666" y="2458"/>
                    </a:cubicBezTo>
                    <a:cubicBezTo>
                      <a:pt x="5692" y="2458"/>
                      <a:pt x="5700" y="2489"/>
                      <a:pt x="5733" y="2544"/>
                    </a:cubicBezTo>
                    <a:cubicBezTo>
                      <a:pt x="5922" y="2861"/>
                      <a:pt x="6225" y="3000"/>
                      <a:pt x="6507" y="3000"/>
                    </a:cubicBezTo>
                    <a:cubicBezTo>
                      <a:pt x="6642" y="3000"/>
                      <a:pt x="6772" y="2969"/>
                      <a:pt x="6883" y="2909"/>
                    </a:cubicBezTo>
                    <a:cubicBezTo>
                      <a:pt x="7083" y="2802"/>
                      <a:pt x="7117" y="2738"/>
                      <a:pt x="7148" y="2738"/>
                    </a:cubicBezTo>
                    <a:cubicBezTo>
                      <a:pt x="7159" y="2738"/>
                      <a:pt x="7170" y="2746"/>
                      <a:pt x="7188" y="2764"/>
                    </a:cubicBezTo>
                    <a:cubicBezTo>
                      <a:pt x="7276" y="2852"/>
                      <a:pt x="7422" y="3045"/>
                      <a:pt x="7814" y="3134"/>
                    </a:cubicBezTo>
                    <a:cubicBezTo>
                      <a:pt x="7885" y="3151"/>
                      <a:pt x="7957" y="3159"/>
                      <a:pt x="8029" y="3159"/>
                    </a:cubicBezTo>
                    <a:cubicBezTo>
                      <a:pt x="8079" y="3159"/>
                      <a:pt x="8130" y="3155"/>
                      <a:pt x="8180" y="3147"/>
                    </a:cubicBezTo>
                    <a:cubicBezTo>
                      <a:pt x="7978" y="2285"/>
                      <a:pt x="7235" y="1674"/>
                      <a:pt x="6495" y="1232"/>
                    </a:cubicBezTo>
                    <a:cubicBezTo>
                      <a:pt x="6474" y="1220"/>
                      <a:pt x="6454" y="1208"/>
                      <a:pt x="6432" y="1196"/>
                    </a:cubicBezTo>
                    <a:cubicBezTo>
                      <a:pt x="6405" y="1179"/>
                      <a:pt x="6376" y="1163"/>
                      <a:pt x="6348" y="1147"/>
                    </a:cubicBezTo>
                    <a:lnTo>
                      <a:pt x="6331" y="1137"/>
                    </a:lnTo>
                    <a:cubicBezTo>
                      <a:pt x="6304" y="1122"/>
                      <a:pt x="6275" y="1106"/>
                      <a:pt x="6246" y="1090"/>
                    </a:cubicBezTo>
                    <a:lnTo>
                      <a:pt x="6230" y="1080"/>
                    </a:lnTo>
                    <a:cubicBezTo>
                      <a:pt x="6202" y="1064"/>
                      <a:pt x="6173" y="1049"/>
                      <a:pt x="6144" y="1033"/>
                    </a:cubicBezTo>
                    <a:lnTo>
                      <a:pt x="6128" y="1025"/>
                    </a:lnTo>
                    <a:cubicBezTo>
                      <a:pt x="6098" y="1010"/>
                      <a:pt x="6070" y="994"/>
                      <a:pt x="6041" y="979"/>
                    </a:cubicBezTo>
                    <a:lnTo>
                      <a:pt x="6025" y="971"/>
                    </a:lnTo>
                    <a:cubicBezTo>
                      <a:pt x="5995" y="956"/>
                      <a:pt x="5967" y="941"/>
                      <a:pt x="5937" y="926"/>
                    </a:cubicBezTo>
                    <a:lnTo>
                      <a:pt x="5921" y="918"/>
                    </a:lnTo>
                    <a:cubicBezTo>
                      <a:pt x="5891" y="904"/>
                      <a:pt x="5862" y="889"/>
                      <a:pt x="5833" y="875"/>
                    </a:cubicBezTo>
                    <a:lnTo>
                      <a:pt x="5816" y="866"/>
                    </a:lnTo>
                    <a:cubicBezTo>
                      <a:pt x="5787" y="853"/>
                      <a:pt x="5757" y="839"/>
                      <a:pt x="5728" y="825"/>
                    </a:cubicBezTo>
                    <a:lnTo>
                      <a:pt x="5710" y="816"/>
                    </a:lnTo>
                    <a:cubicBezTo>
                      <a:pt x="5682" y="803"/>
                      <a:pt x="5652" y="790"/>
                      <a:pt x="5623" y="777"/>
                    </a:cubicBezTo>
                    <a:lnTo>
                      <a:pt x="5604" y="767"/>
                    </a:lnTo>
                    <a:cubicBezTo>
                      <a:pt x="5575" y="755"/>
                      <a:pt x="5547" y="742"/>
                      <a:pt x="5517" y="729"/>
                    </a:cubicBezTo>
                    <a:lnTo>
                      <a:pt x="5497" y="721"/>
                    </a:lnTo>
                    <a:cubicBezTo>
                      <a:pt x="5468" y="708"/>
                      <a:pt x="5439" y="696"/>
                      <a:pt x="5411" y="685"/>
                    </a:cubicBezTo>
                    <a:lnTo>
                      <a:pt x="5388" y="675"/>
                    </a:lnTo>
                    <a:cubicBezTo>
                      <a:pt x="5361" y="663"/>
                      <a:pt x="5332" y="652"/>
                      <a:pt x="5304" y="640"/>
                    </a:cubicBezTo>
                    <a:lnTo>
                      <a:pt x="5280" y="630"/>
                    </a:lnTo>
                    <a:cubicBezTo>
                      <a:pt x="5252" y="619"/>
                      <a:pt x="5225" y="608"/>
                      <a:pt x="5197" y="597"/>
                    </a:cubicBezTo>
                    <a:lnTo>
                      <a:pt x="5170" y="587"/>
                    </a:lnTo>
                    <a:cubicBezTo>
                      <a:pt x="5144" y="576"/>
                      <a:pt x="5116" y="567"/>
                      <a:pt x="5088" y="556"/>
                    </a:cubicBezTo>
                    <a:lnTo>
                      <a:pt x="5060" y="545"/>
                    </a:lnTo>
                    <a:cubicBezTo>
                      <a:pt x="5033" y="536"/>
                      <a:pt x="5007" y="526"/>
                      <a:pt x="4980" y="517"/>
                    </a:cubicBezTo>
                    <a:lnTo>
                      <a:pt x="4948" y="505"/>
                    </a:lnTo>
                    <a:cubicBezTo>
                      <a:pt x="4923" y="496"/>
                      <a:pt x="4897" y="487"/>
                      <a:pt x="4870" y="478"/>
                    </a:cubicBezTo>
                    <a:lnTo>
                      <a:pt x="4836" y="468"/>
                    </a:lnTo>
                    <a:lnTo>
                      <a:pt x="4761" y="442"/>
                    </a:lnTo>
                    <a:lnTo>
                      <a:pt x="4725" y="430"/>
                    </a:lnTo>
                    <a:cubicBezTo>
                      <a:pt x="4700" y="422"/>
                      <a:pt x="4675" y="415"/>
                      <a:pt x="4650" y="406"/>
                    </a:cubicBezTo>
                    <a:lnTo>
                      <a:pt x="4611" y="394"/>
                    </a:lnTo>
                    <a:lnTo>
                      <a:pt x="4540" y="373"/>
                    </a:lnTo>
                    <a:lnTo>
                      <a:pt x="4497" y="360"/>
                    </a:lnTo>
                    <a:lnTo>
                      <a:pt x="4428" y="340"/>
                    </a:lnTo>
                    <a:lnTo>
                      <a:pt x="4382" y="327"/>
                    </a:lnTo>
                    <a:lnTo>
                      <a:pt x="4317" y="309"/>
                    </a:lnTo>
                    <a:lnTo>
                      <a:pt x="4268" y="296"/>
                    </a:lnTo>
                    <a:lnTo>
                      <a:pt x="4204" y="279"/>
                    </a:lnTo>
                    <a:lnTo>
                      <a:pt x="4152" y="266"/>
                    </a:lnTo>
                    <a:lnTo>
                      <a:pt x="4091" y="251"/>
                    </a:lnTo>
                    <a:lnTo>
                      <a:pt x="4036" y="238"/>
                    </a:lnTo>
                    <a:lnTo>
                      <a:pt x="3978" y="224"/>
                    </a:lnTo>
                    <a:lnTo>
                      <a:pt x="3919" y="211"/>
                    </a:lnTo>
                    <a:lnTo>
                      <a:pt x="3865" y="200"/>
                    </a:lnTo>
                    <a:cubicBezTo>
                      <a:pt x="3843" y="195"/>
                      <a:pt x="3823" y="191"/>
                      <a:pt x="3802" y="186"/>
                    </a:cubicBezTo>
                    <a:lnTo>
                      <a:pt x="3751" y="176"/>
                    </a:lnTo>
                    <a:cubicBezTo>
                      <a:pt x="3729" y="171"/>
                      <a:pt x="3706" y="167"/>
                      <a:pt x="3685" y="163"/>
                    </a:cubicBezTo>
                    <a:lnTo>
                      <a:pt x="3637" y="154"/>
                    </a:lnTo>
                    <a:cubicBezTo>
                      <a:pt x="3614" y="149"/>
                      <a:pt x="3589" y="146"/>
                      <a:pt x="3566" y="140"/>
                    </a:cubicBezTo>
                    <a:lnTo>
                      <a:pt x="3522" y="133"/>
                    </a:lnTo>
                    <a:cubicBezTo>
                      <a:pt x="3497" y="129"/>
                      <a:pt x="3472" y="124"/>
                      <a:pt x="3447" y="120"/>
                    </a:cubicBezTo>
                    <a:cubicBezTo>
                      <a:pt x="3433" y="118"/>
                      <a:pt x="3420" y="116"/>
                      <a:pt x="3407" y="114"/>
                    </a:cubicBezTo>
                    <a:cubicBezTo>
                      <a:pt x="3380" y="109"/>
                      <a:pt x="3353" y="106"/>
                      <a:pt x="3327" y="102"/>
                    </a:cubicBezTo>
                    <a:lnTo>
                      <a:pt x="3292" y="97"/>
                    </a:lnTo>
                    <a:lnTo>
                      <a:pt x="3206" y="85"/>
                    </a:lnTo>
                    <a:lnTo>
                      <a:pt x="3176" y="81"/>
                    </a:lnTo>
                    <a:cubicBezTo>
                      <a:pt x="3145" y="77"/>
                      <a:pt x="3113" y="73"/>
                      <a:pt x="3082" y="70"/>
                    </a:cubicBezTo>
                    <a:lnTo>
                      <a:pt x="3060" y="67"/>
                    </a:lnTo>
                    <a:cubicBezTo>
                      <a:pt x="3021" y="63"/>
                      <a:pt x="2981" y="58"/>
                      <a:pt x="2943" y="54"/>
                    </a:cubicBezTo>
                    <a:cubicBezTo>
                      <a:pt x="2637" y="24"/>
                      <a:pt x="2326" y="1"/>
                      <a:pt x="202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4" name="Google Shape;7814;p69"/>
              <p:cNvSpPr/>
              <p:nvPr/>
            </p:nvSpPr>
            <p:spPr>
              <a:xfrm>
                <a:off x="1360150" y="2782300"/>
                <a:ext cx="130425" cy="107925"/>
              </a:xfrm>
              <a:custGeom>
                <a:avLst/>
                <a:gdLst/>
                <a:ahLst/>
                <a:cxnLst/>
                <a:rect l="l" t="t" r="r" b="b"/>
                <a:pathLst>
                  <a:path w="5217" h="4317" extrusionOk="0">
                    <a:moveTo>
                      <a:pt x="313" y="0"/>
                    </a:moveTo>
                    <a:cubicBezTo>
                      <a:pt x="262" y="79"/>
                      <a:pt x="219" y="162"/>
                      <a:pt x="184" y="248"/>
                    </a:cubicBezTo>
                    <a:cubicBezTo>
                      <a:pt x="1" y="693"/>
                      <a:pt x="197" y="1111"/>
                      <a:pt x="463" y="1484"/>
                    </a:cubicBezTo>
                    <a:cubicBezTo>
                      <a:pt x="731" y="1861"/>
                      <a:pt x="749" y="1691"/>
                      <a:pt x="642" y="1967"/>
                    </a:cubicBezTo>
                    <a:cubicBezTo>
                      <a:pt x="496" y="2413"/>
                      <a:pt x="725" y="2913"/>
                      <a:pt x="1060" y="3246"/>
                    </a:cubicBezTo>
                    <a:cubicBezTo>
                      <a:pt x="1116" y="3301"/>
                      <a:pt x="1180" y="3362"/>
                      <a:pt x="1245" y="3430"/>
                    </a:cubicBezTo>
                    <a:cubicBezTo>
                      <a:pt x="1423" y="3618"/>
                      <a:pt x="1606" y="3864"/>
                      <a:pt x="1620" y="4227"/>
                    </a:cubicBezTo>
                    <a:cubicBezTo>
                      <a:pt x="1621" y="4265"/>
                      <a:pt x="1625" y="4302"/>
                      <a:pt x="1668" y="4314"/>
                    </a:cubicBezTo>
                    <a:cubicBezTo>
                      <a:pt x="1674" y="4315"/>
                      <a:pt x="1680" y="4316"/>
                      <a:pt x="1685" y="4316"/>
                    </a:cubicBezTo>
                    <a:cubicBezTo>
                      <a:pt x="1745" y="4316"/>
                      <a:pt x="1759" y="4205"/>
                      <a:pt x="1925" y="4083"/>
                    </a:cubicBezTo>
                    <a:cubicBezTo>
                      <a:pt x="2517" y="3645"/>
                      <a:pt x="2958" y="3919"/>
                      <a:pt x="3508" y="3435"/>
                    </a:cubicBezTo>
                    <a:cubicBezTo>
                      <a:pt x="3673" y="3292"/>
                      <a:pt x="3794" y="3119"/>
                      <a:pt x="3848" y="2904"/>
                    </a:cubicBezTo>
                    <a:cubicBezTo>
                      <a:pt x="3874" y="2806"/>
                      <a:pt x="3858" y="2765"/>
                      <a:pt x="3898" y="2755"/>
                    </a:cubicBezTo>
                    <a:cubicBezTo>
                      <a:pt x="4129" y="2700"/>
                      <a:pt x="4357" y="2649"/>
                      <a:pt x="4653" y="2475"/>
                    </a:cubicBezTo>
                    <a:cubicBezTo>
                      <a:pt x="5048" y="2246"/>
                      <a:pt x="5214" y="1881"/>
                      <a:pt x="5217" y="1510"/>
                    </a:cubicBezTo>
                    <a:lnTo>
                      <a:pt x="5217" y="1510"/>
                    </a:lnTo>
                    <a:cubicBezTo>
                      <a:pt x="4807" y="1617"/>
                      <a:pt x="4385" y="1671"/>
                      <a:pt x="3962" y="1671"/>
                    </a:cubicBezTo>
                    <a:cubicBezTo>
                      <a:pt x="3829" y="1671"/>
                      <a:pt x="3696" y="1665"/>
                      <a:pt x="3564" y="1655"/>
                    </a:cubicBezTo>
                    <a:cubicBezTo>
                      <a:pt x="2377" y="1558"/>
                      <a:pt x="1360" y="1038"/>
                      <a:pt x="604" y="306"/>
                    </a:cubicBezTo>
                    <a:cubicBezTo>
                      <a:pt x="503" y="208"/>
                      <a:pt x="406" y="107"/>
                      <a:pt x="3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5" name="Google Shape;7815;p69"/>
              <p:cNvSpPr/>
              <p:nvPr/>
            </p:nvSpPr>
            <p:spPr>
              <a:xfrm>
                <a:off x="1367975" y="2765400"/>
                <a:ext cx="122600" cy="58675"/>
              </a:xfrm>
              <a:custGeom>
                <a:avLst/>
                <a:gdLst/>
                <a:ahLst/>
                <a:cxnLst/>
                <a:rect l="l" t="t" r="r" b="b"/>
                <a:pathLst>
                  <a:path w="4904" h="2347" extrusionOk="0">
                    <a:moveTo>
                      <a:pt x="1540" y="1"/>
                    </a:moveTo>
                    <a:cubicBezTo>
                      <a:pt x="911" y="1"/>
                      <a:pt x="326" y="185"/>
                      <a:pt x="0" y="676"/>
                    </a:cubicBezTo>
                    <a:cubicBezTo>
                      <a:pt x="93" y="782"/>
                      <a:pt x="190" y="884"/>
                      <a:pt x="291" y="982"/>
                    </a:cubicBezTo>
                    <a:cubicBezTo>
                      <a:pt x="1047" y="1714"/>
                      <a:pt x="2064" y="2234"/>
                      <a:pt x="3251" y="2331"/>
                    </a:cubicBezTo>
                    <a:cubicBezTo>
                      <a:pt x="3381" y="2341"/>
                      <a:pt x="3513" y="2346"/>
                      <a:pt x="3644" y="2346"/>
                    </a:cubicBezTo>
                    <a:cubicBezTo>
                      <a:pt x="4068" y="2346"/>
                      <a:pt x="4492" y="2292"/>
                      <a:pt x="4904" y="2185"/>
                    </a:cubicBezTo>
                    <a:cubicBezTo>
                      <a:pt x="4904" y="2004"/>
                      <a:pt x="4870" y="1826"/>
                      <a:pt x="4802" y="1659"/>
                    </a:cubicBezTo>
                    <a:cubicBezTo>
                      <a:pt x="4757" y="1546"/>
                      <a:pt x="4698" y="1439"/>
                      <a:pt x="4626" y="1341"/>
                    </a:cubicBezTo>
                    <a:cubicBezTo>
                      <a:pt x="4291" y="884"/>
                      <a:pt x="3699" y="536"/>
                      <a:pt x="3179" y="318"/>
                    </a:cubicBezTo>
                    <a:cubicBezTo>
                      <a:pt x="2961" y="226"/>
                      <a:pt x="2722" y="106"/>
                      <a:pt x="1916" y="21"/>
                    </a:cubicBezTo>
                    <a:cubicBezTo>
                      <a:pt x="1790" y="8"/>
                      <a:pt x="1664" y="1"/>
                      <a:pt x="15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6" name="Google Shape;7816;p69"/>
              <p:cNvSpPr/>
              <p:nvPr/>
            </p:nvSpPr>
            <p:spPr>
              <a:xfrm>
                <a:off x="1624325" y="2674650"/>
                <a:ext cx="231950" cy="131850"/>
              </a:xfrm>
              <a:custGeom>
                <a:avLst/>
                <a:gdLst/>
                <a:ahLst/>
                <a:cxnLst/>
                <a:rect l="l" t="t" r="r" b="b"/>
                <a:pathLst>
                  <a:path w="9278" h="5274" extrusionOk="0">
                    <a:moveTo>
                      <a:pt x="2951" y="0"/>
                    </a:moveTo>
                    <a:cubicBezTo>
                      <a:pt x="1567" y="375"/>
                      <a:pt x="373" y="1323"/>
                      <a:pt x="1" y="2625"/>
                    </a:cubicBezTo>
                    <a:cubicBezTo>
                      <a:pt x="228" y="2750"/>
                      <a:pt x="469" y="2806"/>
                      <a:pt x="722" y="2806"/>
                    </a:cubicBezTo>
                    <a:cubicBezTo>
                      <a:pt x="815" y="2806"/>
                      <a:pt x="910" y="2799"/>
                      <a:pt x="1006" y="2784"/>
                    </a:cubicBezTo>
                    <a:cubicBezTo>
                      <a:pt x="1755" y="2671"/>
                      <a:pt x="1811" y="2427"/>
                      <a:pt x="2310" y="2317"/>
                    </a:cubicBezTo>
                    <a:cubicBezTo>
                      <a:pt x="2369" y="2304"/>
                      <a:pt x="2427" y="2298"/>
                      <a:pt x="2483" y="2298"/>
                    </a:cubicBezTo>
                    <a:cubicBezTo>
                      <a:pt x="2787" y="2298"/>
                      <a:pt x="3038" y="2487"/>
                      <a:pt x="3118" y="2855"/>
                    </a:cubicBezTo>
                    <a:cubicBezTo>
                      <a:pt x="3277" y="3589"/>
                      <a:pt x="3866" y="4401"/>
                      <a:pt x="4691" y="4439"/>
                    </a:cubicBezTo>
                    <a:cubicBezTo>
                      <a:pt x="4701" y="4440"/>
                      <a:pt x="4712" y="4440"/>
                      <a:pt x="4722" y="4440"/>
                    </a:cubicBezTo>
                    <a:cubicBezTo>
                      <a:pt x="5341" y="4440"/>
                      <a:pt x="6089" y="3577"/>
                      <a:pt x="6711" y="3577"/>
                    </a:cubicBezTo>
                    <a:cubicBezTo>
                      <a:pt x="6906" y="3577"/>
                      <a:pt x="7088" y="3661"/>
                      <a:pt x="7250" y="3884"/>
                    </a:cubicBezTo>
                    <a:cubicBezTo>
                      <a:pt x="7507" y="4236"/>
                      <a:pt x="7576" y="4558"/>
                      <a:pt x="8096" y="4957"/>
                    </a:cubicBezTo>
                    <a:cubicBezTo>
                      <a:pt x="8438" y="5219"/>
                      <a:pt x="8715" y="5264"/>
                      <a:pt x="8900" y="5274"/>
                    </a:cubicBezTo>
                    <a:cubicBezTo>
                      <a:pt x="9278" y="4025"/>
                      <a:pt x="8845" y="2556"/>
                      <a:pt x="7869" y="1458"/>
                    </a:cubicBezTo>
                    <a:cubicBezTo>
                      <a:pt x="7543" y="1962"/>
                      <a:pt x="6944" y="2150"/>
                      <a:pt x="6302" y="2150"/>
                    </a:cubicBezTo>
                    <a:cubicBezTo>
                      <a:pt x="6189" y="2150"/>
                      <a:pt x="6075" y="2144"/>
                      <a:pt x="5961" y="2133"/>
                    </a:cubicBezTo>
                    <a:cubicBezTo>
                      <a:pt x="5154" y="2057"/>
                      <a:pt x="4914" y="1940"/>
                      <a:pt x="4695" y="1850"/>
                    </a:cubicBezTo>
                    <a:cubicBezTo>
                      <a:pt x="4172" y="1637"/>
                      <a:pt x="3576" y="1295"/>
                      <a:pt x="3237" y="841"/>
                    </a:cubicBezTo>
                    <a:cubicBezTo>
                      <a:pt x="3165" y="745"/>
                      <a:pt x="3104" y="638"/>
                      <a:pt x="3058" y="526"/>
                    </a:cubicBezTo>
                    <a:cubicBezTo>
                      <a:pt x="2989" y="360"/>
                      <a:pt x="2952"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7" name="Google Shape;7817;p69"/>
              <p:cNvSpPr/>
              <p:nvPr/>
            </p:nvSpPr>
            <p:spPr>
              <a:xfrm>
                <a:off x="1620800" y="2732075"/>
                <a:ext cx="226050" cy="105300"/>
              </a:xfrm>
              <a:custGeom>
                <a:avLst/>
                <a:gdLst/>
                <a:ahLst/>
                <a:cxnLst/>
                <a:rect l="l" t="t" r="r" b="b"/>
                <a:pathLst>
                  <a:path w="9042" h="4212" extrusionOk="0">
                    <a:moveTo>
                      <a:pt x="2623" y="1"/>
                    </a:moveTo>
                    <a:cubicBezTo>
                      <a:pt x="2567" y="1"/>
                      <a:pt x="2509" y="7"/>
                      <a:pt x="2450" y="20"/>
                    </a:cubicBezTo>
                    <a:cubicBezTo>
                      <a:pt x="1951" y="129"/>
                      <a:pt x="1895" y="374"/>
                      <a:pt x="1146" y="487"/>
                    </a:cubicBezTo>
                    <a:cubicBezTo>
                      <a:pt x="1051" y="501"/>
                      <a:pt x="957" y="509"/>
                      <a:pt x="865" y="509"/>
                    </a:cubicBezTo>
                    <a:cubicBezTo>
                      <a:pt x="612" y="509"/>
                      <a:pt x="370" y="453"/>
                      <a:pt x="142" y="328"/>
                    </a:cubicBezTo>
                    <a:cubicBezTo>
                      <a:pt x="37" y="694"/>
                      <a:pt x="0" y="1076"/>
                      <a:pt x="31" y="1454"/>
                    </a:cubicBezTo>
                    <a:cubicBezTo>
                      <a:pt x="40" y="1562"/>
                      <a:pt x="57" y="1669"/>
                      <a:pt x="82" y="1774"/>
                    </a:cubicBezTo>
                    <a:cubicBezTo>
                      <a:pt x="136" y="1764"/>
                      <a:pt x="190" y="1760"/>
                      <a:pt x="244" y="1760"/>
                    </a:cubicBezTo>
                    <a:cubicBezTo>
                      <a:pt x="312" y="1760"/>
                      <a:pt x="381" y="1767"/>
                      <a:pt x="448" y="1783"/>
                    </a:cubicBezTo>
                    <a:cubicBezTo>
                      <a:pt x="841" y="1868"/>
                      <a:pt x="989" y="2059"/>
                      <a:pt x="1079" y="2146"/>
                    </a:cubicBezTo>
                    <a:cubicBezTo>
                      <a:pt x="1097" y="2164"/>
                      <a:pt x="1108" y="2172"/>
                      <a:pt x="1119" y="2172"/>
                    </a:cubicBezTo>
                    <a:cubicBezTo>
                      <a:pt x="1150" y="2172"/>
                      <a:pt x="1183" y="2108"/>
                      <a:pt x="1382" y="1999"/>
                    </a:cubicBezTo>
                    <a:cubicBezTo>
                      <a:pt x="1495" y="1937"/>
                      <a:pt x="1628" y="1903"/>
                      <a:pt x="1765" y="1903"/>
                    </a:cubicBezTo>
                    <a:cubicBezTo>
                      <a:pt x="2045" y="1903"/>
                      <a:pt x="2346" y="2040"/>
                      <a:pt x="2536" y="2352"/>
                    </a:cubicBezTo>
                    <a:cubicBezTo>
                      <a:pt x="2569" y="2406"/>
                      <a:pt x="2577" y="2437"/>
                      <a:pt x="2603" y="2437"/>
                    </a:cubicBezTo>
                    <a:cubicBezTo>
                      <a:pt x="2613" y="2437"/>
                      <a:pt x="2625" y="2432"/>
                      <a:pt x="2642" y="2423"/>
                    </a:cubicBezTo>
                    <a:cubicBezTo>
                      <a:pt x="2776" y="2351"/>
                      <a:pt x="2945" y="2310"/>
                      <a:pt x="3125" y="2310"/>
                    </a:cubicBezTo>
                    <a:cubicBezTo>
                      <a:pt x="3435" y="2310"/>
                      <a:pt x="3777" y="2429"/>
                      <a:pt x="4026" y="2708"/>
                    </a:cubicBezTo>
                    <a:cubicBezTo>
                      <a:pt x="4067" y="2752"/>
                      <a:pt x="4093" y="2809"/>
                      <a:pt x="4127" y="2859"/>
                    </a:cubicBezTo>
                    <a:cubicBezTo>
                      <a:pt x="4153" y="2896"/>
                      <a:pt x="4157" y="2961"/>
                      <a:pt x="4203" y="2968"/>
                    </a:cubicBezTo>
                    <a:cubicBezTo>
                      <a:pt x="4207" y="2969"/>
                      <a:pt x="4211" y="2969"/>
                      <a:pt x="4215" y="2969"/>
                    </a:cubicBezTo>
                    <a:cubicBezTo>
                      <a:pt x="4275" y="2969"/>
                      <a:pt x="4308" y="2877"/>
                      <a:pt x="4606" y="2819"/>
                    </a:cubicBezTo>
                    <a:cubicBezTo>
                      <a:pt x="4666" y="2808"/>
                      <a:pt x="4728" y="2802"/>
                      <a:pt x="4791" y="2802"/>
                    </a:cubicBezTo>
                    <a:cubicBezTo>
                      <a:pt x="5180" y="2802"/>
                      <a:pt x="5611" y="3015"/>
                      <a:pt x="5800" y="3357"/>
                    </a:cubicBezTo>
                    <a:cubicBezTo>
                      <a:pt x="5817" y="3389"/>
                      <a:pt x="5826" y="3402"/>
                      <a:pt x="5842" y="3402"/>
                    </a:cubicBezTo>
                    <a:cubicBezTo>
                      <a:pt x="5852" y="3402"/>
                      <a:pt x="5866" y="3396"/>
                      <a:pt x="5887" y="3384"/>
                    </a:cubicBezTo>
                    <a:cubicBezTo>
                      <a:pt x="6027" y="3308"/>
                      <a:pt x="6184" y="3268"/>
                      <a:pt x="6341" y="3268"/>
                    </a:cubicBezTo>
                    <a:cubicBezTo>
                      <a:pt x="6596" y="3268"/>
                      <a:pt x="6852" y="3375"/>
                      <a:pt x="7035" y="3608"/>
                    </a:cubicBezTo>
                    <a:cubicBezTo>
                      <a:pt x="7239" y="3870"/>
                      <a:pt x="7163" y="3994"/>
                      <a:pt x="7237" y="3994"/>
                    </a:cubicBezTo>
                    <a:cubicBezTo>
                      <a:pt x="7247" y="3994"/>
                      <a:pt x="7260" y="3992"/>
                      <a:pt x="7278" y="3987"/>
                    </a:cubicBezTo>
                    <a:cubicBezTo>
                      <a:pt x="7384" y="3956"/>
                      <a:pt x="7487" y="3943"/>
                      <a:pt x="7585" y="3943"/>
                    </a:cubicBezTo>
                    <a:cubicBezTo>
                      <a:pt x="7872" y="3943"/>
                      <a:pt x="8117" y="4059"/>
                      <a:pt x="8287" y="4211"/>
                    </a:cubicBezTo>
                    <a:cubicBezTo>
                      <a:pt x="8429" y="4082"/>
                      <a:pt x="8556" y="3937"/>
                      <a:pt x="8662" y="3776"/>
                    </a:cubicBezTo>
                    <a:cubicBezTo>
                      <a:pt x="8828" y="3531"/>
                      <a:pt x="8955" y="3261"/>
                      <a:pt x="9041" y="2977"/>
                    </a:cubicBezTo>
                    <a:cubicBezTo>
                      <a:pt x="8856" y="2967"/>
                      <a:pt x="8578" y="2922"/>
                      <a:pt x="8237" y="2660"/>
                    </a:cubicBezTo>
                    <a:cubicBezTo>
                      <a:pt x="7717" y="2261"/>
                      <a:pt x="7648" y="1938"/>
                      <a:pt x="7391" y="1587"/>
                    </a:cubicBezTo>
                    <a:cubicBezTo>
                      <a:pt x="7229" y="1364"/>
                      <a:pt x="7047" y="1280"/>
                      <a:pt x="6852" y="1280"/>
                    </a:cubicBezTo>
                    <a:cubicBezTo>
                      <a:pt x="6230" y="1280"/>
                      <a:pt x="5482" y="2142"/>
                      <a:pt x="4863" y="2142"/>
                    </a:cubicBezTo>
                    <a:cubicBezTo>
                      <a:pt x="4853" y="2142"/>
                      <a:pt x="4842" y="2142"/>
                      <a:pt x="4832" y="2141"/>
                    </a:cubicBezTo>
                    <a:cubicBezTo>
                      <a:pt x="4007" y="2103"/>
                      <a:pt x="3417" y="1292"/>
                      <a:pt x="3258" y="558"/>
                    </a:cubicBezTo>
                    <a:cubicBezTo>
                      <a:pt x="3179" y="190"/>
                      <a:pt x="2928" y="1"/>
                      <a:pt x="2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8" name="Google Shape;7818;p69"/>
              <p:cNvSpPr/>
              <p:nvPr/>
            </p:nvSpPr>
            <p:spPr>
              <a:xfrm>
                <a:off x="1610475" y="2776425"/>
                <a:ext cx="228750" cy="147850"/>
              </a:xfrm>
              <a:custGeom>
                <a:avLst/>
                <a:gdLst/>
                <a:ahLst/>
                <a:cxnLst/>
                <a:rect l="l" t="t" r="r" b="b"/>
                <a:pathLst>
                  <a:path w="9150" h="5914" extrusionOk="0">
                    <a:moveTo>
                      <a:pt x="497" y="0"/>
                    </a:moveTo>
                    <a:cubicBezTo>
                      <a:pt x="388" y="22"/>
                      <a:pt x="284" y="64"/>
                      <a:pt x="190" y="126"/>
                    </a:cubicBezTo>
                    <a:cubicBezTo>
                      <a:pt x="69" y="203"/>
                      <a:pt x="1" y="307"/>
                      <a:pt x="16" y="465"/>
                    </a:cubicBezTo>
                    <a:cubicBezTo>
                      <a:pt x="31" y="630"/>
                      <a:pt x="245" y="3902"/>
                      <a:pt x="275" y="4287"/>
                    </a:cubicBezTo>
                    <a:cubicBezTo>
                      <a:pt x="323" y="4913"/>
                      <a:pt x="341" y="4886"/>
                      <a:pt x="415" y="4904"/>
                    </a:cubicBezTo>
                    <a:cubicBezTo>
                      <a:pt x="512" y="4927"/>
                      <a:pt x="2280" y="5455"/>
                      <a:pt x="3809" y="5914"/>
                    </a:cubicBezTo>
                    <a:lnTo>
                      <a:pt x="6736" y="5914"/>
                    </a:lnTo>
                    <a:cubicBezTo>
                      <a:pt x="9149" y="2720"/>
                      <a:pt x="8870" y="3085"/>
                      <a:pt x="8904" y="3040"/>
                    </a:cubicBezTo>
                    <a:cubicBezTo>
                      <a:pt x="9012" y="2894"/>
                      <a:pt x="8920" y="2635"/>
                      <a:pt x="8700" y="2437"/>
                    </a:cubicBezTo>
                    <a:cubicBezTo>
                      <a:pt x="8134" y="2945"/>
                      <a:pt x="7392" y="3082"/>
                      <a:pt x="6622" y="3082"/>
                    </a:cubicBezTo>
                    <a:cubicBezTo>
                      <a:pt x="6337" y="3082"/>
                      <a:pt x="6048" y="3063"/>
                      <a:pt x="5763" y="3038"/>
                    </a:cubicBezTo>
                    <a:cubicBezTo>
                      <a:pt x="5725" y="3035"/>
                      <a:pt x="5685" y="3030"/>
                      <a:pt x="5646" y="3027"/>
                    </a:cubicBezTo>
                    <a:lnTo>
                      <a:pt x="5624" y="3024"/>
                    </a:lnTo>
                    <a:cubicBezTo>
                      <a:pt x="5592" y="3021"/>
                      <a:pt x="5561" y="3018"/>
                      <a:pt x="5530" y="3013"/>
                    </a:cubicBezTo>
                    <a:lnTo>
                      <a:pt x="5499" y="3010"/>
                    </a:lnTo>
                    <a:cubicBezTo>
                      <a:pt x="5471" y="3007"/>
                      <a:pt x="5442" y="3003"/>
                      <a:pt x="5414" y="3000"/>
                    </a:cubicBezTo>
                    <a:lnTo>
                      <a:pt x="5377" y="2994"/>
                    </a:lnTo>
                    <a:cubicBezTo>
                      <a:pt x="5351" y="2991"/>
                      <a:pt x="5325" y="2987"/>
                      <a:pt x="5298" y="2984"/>
                    </a:cubicBezTo>
                    <a:lnTo>
                      <a:pt x="5257" y="2977"/>
                    </a:lnTo>
                    <a:cubicBezTo>
                      <a:pt x="5233" y="2974"/>
                      <a:pt x="5208" y="2970"/>
                      <a:pt x="5184" y="2966"/>
                    </a:cubicBezTo>
                    <a:lnTo>
                      <a:pt x="5137" y="2958"/>
                    </a:lnTo>
                    <a:cubicBezTo>
                      <a:pt x="5115" y="2955"/>
                      <a:pt x="5091" y="2951"/>
                      <a:pt x="5068" y="2946"/>
                    </a:cubicBezTo>
                    <a:cubicBezTo>
                      <a:pt x="5052" y="2944"/>
                      <a:pt x="5035" y="2941"/>
                      <a:pt x="5019" y="2938"/>
                    </a:cubicBezTo>
                    <a:lnTo>
                      <a:pt x="4954" y="2926"/>
                    </a:lnTo>
                    <a:lnTo>
                      <a:pt x="4901" y="2916"/>
                    </a:lnTo>
                    <a:cubicBezTo>
                      <a:pt x="4881" y="2912"/>
                      <a:pt x="4859" y="2908"/>
                      <a:pt x="4839" y="2904"/>
                    </a:cubicBezTo>
                    <a:lnTo>
                      <a:pt x="4783" y="2892"/>
                    </a:lnTo>
                    <a:lnTo>
                      <a:pt x="4725" y="2880"/>
                    </a:lnTo>
                    <a:lnTo>
                      <a:pt x="4666" y="2867"/>
                    </a:lnTo>
                    <a:lnTo>
                      <a:pt x="4613" y="2855"/>
                    </a:lnTo>
                    <a:lnTo>
                      <a:pt x="4550" y="2840"/>
                    </a:lnTo>
                    <a:cubicBezTo>
                      <a:pt x="4533" y="2836"/>
                      <a:pt x="4517" y="2833"/>
                      <a:pt x="4500" y="2828"/>
                    </a:cubicBezTo>
                    <a:lnTo>
                      <a:pt x="4434" y="2812"/>
                    </a:lnTo>
                    <a:lnTo>
                      <a:pt x="4387" y="2800"/>
                    </a:lnTo>
                    <a:lnTo>
                      <a:pt x="4319" y="2782"/>
                    </a:lnTo>
                    <a:lnTo>
                      <a:pt x="4276" y="2770"/>
                    </a:lnTo>
                    <a:lnTo>
                      <a:pt x="4204" y="2751"/>
                    </a:lnTo>
                    <a:lnTo>
                      <a:pt x="4165" y="2739"/>
                    </a:lnTo>
                    <a:cubicBezTo>
                      <a:pt x="4140" y="2732"/>
                      <a:pt x="4116" y="2725"/>
                      <a:pt x="4092" y="2718"/>
                    </a:cubicBezTo>
                    <a:lnTo>
                      <a:pt x="4054" y="2706"/>
                    </a:lnTo>
                    <a:lnTo>
                      <a:pt x="3978" y="2683"/>
                    </a:lnTo>
                    <a:lnTo>
                      <a:pt x="3943" y="2672"/>
                    </a:lnTo>
                    <a:cubicBezTo>
                      <a:pt x="3916" y="2664"/>
                      <a:pt x="3891" y="2655"/>
                      <a:pt x="3865" y="2647"/>
                    </a:cubicBezTo>
                    <a:lnTo>
                      <a:pt x="3833" y="2637"/>
                    </a:lnTo>
                    <a:lnTo>
                      <a:pt x="3754" y="2610"/>
                    </a:lnTo>
                    <a:lnTo>
                      <a:pt x="3724" y="2600"/>
                    </a:lnTo>
                    <a:cubicBezTo>
                      <a:pt x="3696" y="2590"/>
                      <a:pt x="3669" y="2581"/>
                      <a:pt x="3642" y="2571"/>
                    </a:cubicBezTo>
                    <a:lnTo>
                      <a:pt x="3614" y="2562"/>
                    </a:lnTo>
                    <a:cubicBezTo>
                      <a:pt x="3587" y="2551"/>
                      <a:pt x="3559" y="2541"/>
                      <a:pt x="3532" y="2531"/>
                    </a:cubicBezTo>
                    <a:lnTo>
                      <a:pt x="3506" y="2521"/>
                    </a:lnTo>
                    <a:cubicBezTo>
                      <a:pt x="3477" y="2510"/>
                      <a:pt x="3450" y="2500"/>
                      <a:pt x="3422" y="2488"/>
                    </a:cubicBezTo>
                    <a:lnTo>
                      <a:pt x="3399" y="2480"/>
                    </a:lnTo>
                    <a:cubicBezTo>
                      <a:pt x="3370" y="2468"/>
                      <a:pt x="3341" y="2457"/>
                      <a:pt x="3312" y="2446"/>
                    </a:cubicBezTo>
                    <a:lnTo>
                      <a:pt x="3290" y="2437"/>
                    </a:lnTo>
                    <a:cubicBezTo>
                      <a:pt x="3261" y="2424"/>
                      <a:pt x="3233" y="2413"/>
                      <a:pt x="3204" y="2401"/>
                    </a:cubicBezTo>
                    <a:lnTo>
                      <a:pt x="3184" y="2392"/>
                    </a:lnTo>
                    <a:cubicBezTo>
                      <a:pt x="3154" y="2380"/>
                      <a:pt x="3125" y="2367"/>
                      <a:pt x="3096" y="2354"/>
                    </a:cubicBezTo>
                    <a:lnTo>
                      <a:pt x="3078" y="2347"/>
                    </a:lnTo>
                    <a:cubicBezTo>
                      <a:pt x="3048" y="2333"/>
                      <a:pt x="3019" y="2320"/>
                      <a:pt x="2989" y="2306"/>
                    </a:cubicBezTo>
                    <a:lnTo>
                      <a:pt x="2971" y="2299"/>
                    </a:lnTo>
                    <a:cubicBezTo>
                      <a:pt x="2943" y="2285"/>
                      <a:pt x="2913" y="2271"/>
                      <a:pt x="2883" y="2257"/>
                    </a:cubicBezTo>
                    <a:lnTo>
                      <a:pt x="2866" y="2250"/>
                    </a:lnTo>
                    <a:cubicBezTo>
                      <a:pt x="2837" y="2235"/>
                      <a:pt x="2807" y="2221"/>
                      <a:pt x="2778" y="2207"/>
                    </a:cubicBezTo>
                    <a:lnTo>
                      <a:pt x="2762" y="2199"/>
                    </a:lnTo>
                    <a:cubicBezTo>
                      <a:pt x="2732" y="2185"/>
                      <a:pt x="2703" y="2170"/>
                      <a:pt x="2674" y="2155"/>
                    </a:cubicBezTo>
                    <a:lnTo>
                      <a:pt x="2658" y="2147"/>
                    </a:lnTo>
                    <a:cubicBezTo>
                      <a:pt x="2628" y="2132"/>
                      <a:pt x="2599" y="2117"/>
                      <a:pt x="2569" y="2102"/>
                    </a:cubicBezTo>
                    <a:lnTo>
                      <a:pt x="2553" y="2094"/>
                    </a:lnTo>
                    <a:cubicBezTo>
                      <a:pt x="2525" y="2079"/>
                      <a:pt x="2496" y="2064"/>
                      <a:pt x="2467" y="2048"/>
                    </a:cubicBezTo>
                    <a:lnTo>
                      <a:pt x="2450" y="2040"/>
                    </a:lnTo>
                    <a:cubicBezTo>
                      <a:pt x="2422" y="2024"/>
                      <a:pt x="2394" y="2008"/>
                      <a:pt x="2365" y="1993"/>
                    </a:cubicBezTo>
                    <a:lnTo>
                      <a:pt x="2348" y="1983"/>
                    </a:lnTo>
                    <a:cubicBezTo>
                      <a:pt x="2319" y="1967"/>
                      <a:pt x="2292" y="1951"/>
                      <a:pt x="2264" y="1935"/>
                    </a:cubicBezTo>
                    <a:lnTo>
                      <a:pt x="2256" y="1930"/>
                    </a:lnTo>
                    <a:cubicBezTo>
                      <a:pt x="2238" y="1920"/>
                      <a:pt x="2218" y="1910"/>
                      <a:pt x="2200" y="1899"/>
                    </a:cubicBezTo>
                    <a:cubicBezTo>
                      <a:pt x="1456" y="1464"/>
                      <a:pt x="707"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19" name="Google Shape;7819;p69"/>
              <p:cNvSpPr/>
              <p:nvPr/>
            </p:nvSpPr>
            <p:spPr>
              <a:xfrm>
                <a:off x="1711775" y="2844075"/>
                <a:ext cx="950" cy="300"/>
              </a:xfrm>
              <a:custGeom>
                <a:avLst/>
                <a:gdLst/>
                <a:ahLst/>
                <a:cxnLst/>
                <a:rect l="l" t="t" r="r" b="b"/>
                <a:pathLst>
                  <a:path w="38" h="12" extrusionOk="0">
                    <a:moveTo>
                      <a:pt x="3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0" name="Google Shape;7820;p69"/>
              <p:cNvSpPr/>
              <p:nvPr/>
            </p:nvSpPr>
            <p:spPr>
              <a:xfrm>
                <a:off x="1714575" y="2844900"/>
                <a:ext cx="1025" cy="300"/>
              </a:xfrm>
              <a:custGeom>
                <a:avLst/>
                <a:gdLst/>
                <a:ahLst/>
                <a:cxnLst/>
                <a:rect l="l" t="t" r="r" b="b"/>
                <a:pathLst>
                  <a:path w="41" h="12" extrusionOk="0">
                    <a:moveTo>
                      <a:pt x="40"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1" name="Google Shape;7821;p69"/>
              <p:cNvSpPr/>
              <p:nvPr/>
            </p:nvSpPr>
            <p:spPr>
              <a:xfrm>
                <a:off x="1698075"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2" name="Google Shape;7822;p69"/>
              <p:cNvSpPr/>
              <p:nvPr/>
            </p:nvSpPr>
            <p:spPr>
              <a:xfrm>
                <a:off x="1709000"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3" name="Google Shape;7823;p69"/>
              <p:cNvSpPr/>
              <p:nvPr/>
            </p:nvSpPr>
            <p:spPr>
              <a:xfrm>
                <a:off x="1717325" y="2845650"/>
                <a:ext cx="1125" cy="325"/>
              </a:xfrm>
              <a:custGeom>
                <a:avLst/>
                <a:gdLst/>
                <a:ahLst/>
                <a:cxnLst/>
                <a:rect l="l" t="t" r="r" b="b"/>
                <a:pathLst>
                  <a:path w="45" h="13" extrusionOk="0">
                    <a:moveTo>
                      <a:pt x="4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4" name="Google Shape;7824;p69"/>
              <p:cNvSpPr/>
              <p:nvPr/>
            </p:nvSpPr>
            <p:spPr>
              <a:xfrm>
                <a:off x="1720150" y="2846400"/>
                <a:ext cx="1200" cy="350"/>
              </a:xfrm>
              <a:custGeom>
                <a:avLst/>
                <a:gdLst/>
                <a:ahLst/>
                <a:cxnLst/>
                <a:rect l="l" t="t" r="r" b="b"/>
                <a:pathLst>
                  <a:path w="48"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5" name="Google Shape;7825;p69"/>
              <p:cNvSpPr/>
              <p:nvPr/>
            </p:nvSpPr>
            <p:spPr>
              <a:xfrm>
                <a:off x="1700800" y="2840425"/>
                <a:ext cx="700" cy="300"/>
              </a:xfrm>
              <a:custGeom>
                <a:avLst/>
                <a:gdLst/>
                <a:ahLst/>
                <a:cxnLst/>
                <a:rect l="l" t="t" r="r" b="b"/>
                <a:pathLst>
                  <a:path w="28" h="12" extrusionOk="0">
                    <a:moveTo>
                      <a:pt x="28"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6" name="Google Shape;7826;p69"/>
              <p:cNvSpPr/>
              <p:nvPr/>
            </p:nvSpPr>
            <p:spPr>
              <a:xfrm>
                <a:off x="1722925" y="2847125"/>
                <a:ext cx="1325" cy="325"/>
              </a:xfrm>
              <a:custGeom>
                <a:avLst/>
                <a:gdLst/>
                <a:ahLst/>
                <a:cxnLst/>
                <a:rect l="l" t="t" r="r" b="b"/>
                <a:pathLst>
                  <a:path w="53" h="13" extrusionOk="0">
                    <a:moveTo>
                      <a:pt x="52" y="12"/>
                    </a:moveTo>
                    <a:cubicBezTo>
                      <a:pt x="35" y="8"/>
                      <a:pt x="18" y="5"/>
                      <a:pt x="1" y="0"/>
                    </a:cubicBezTo>
                    <a:cubicBezTo>
                      <a:pt x="18" y="5"/>
                      <a:pt x="35" y="8"/>
                      <a:pt x="52"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7" name="Google Shape;7827;p69"/>
              <p:cNvSpPr/>
              <p:nvPr/>
            </p:nvSpPr>
            <p:spPr>
              <a:xfrm>
                <a:off x="1703525" y="2841400"/>
                <a:ext cx="750" cy="275"/>
              </a:xfrm>
              <a:custGeom>
                <a:avLst/>
                <a:gdLst/>
                <a:ahLst/>
                <a:cxnLst/>
                <a:rect l="l" t="t" r="r" b="b"/>
                <a:pathLst>
                  <a:path w="30" h="11" extrusionOk="0">
                    <a:moveTo>
                      <a:pt x="30"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8" name="Google Shape;7828;p69"/>
              <p:cNvSpPr/>
              <p:nvPr/>
            </p:nvSpPr>
            <p:spPr>
              <a:xfrm>
                <a:off x="1706275" y="2842325"/>
                <a:ext cx="825" cy="275"/>
              </a:xfrm>
              <a:custGeom>
                <a:avLst/>
                <a:gdLst/>
                <a:ahLst/>
                <a:cxnLst/>
                <a:rect l="l" t="t" r="r" b="b"/>
                <a:pathLst>
                  <a:path w="33"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29" name="Google Shape;7829;p69"/>
              <p:cNvSpPr/>
              <p:nvPr/>
            </p:nvSpPr>
            <p:spPr>
              <a:xfrm>
                <a:off x="1745825" y="2851400"/>
                <a:ext cx="2150" cy="300"/>
              </a:xfrm>
              <a:custGeom>
                <a:avLst/>
                <a:gdLst/>
                <a:ahLst/>
                <a:cxnLst/>
                <a:rect l="l" t="t" r="r" b="b"/>
                <a:pathLst>
                  <a:path w="86" h="12" extrusionOk="0">
                    <a:moveTo>
                      <a:pt x="0" y="1"/>
                    </a:moveTo>
                    <a:cubicBezTo>
                      <a:pt x="28" y="4"/>
                      <a:pt x="57" y="8"/>
                      <a:pt x="85" y="11"/>
                    </a:cubicBezTo>
                    <a:cubicBezTo>
                      <a:pt x="57" y="8"/>
                      <a:pt x="29" y="4"/>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0" name="Google Shape;7830;p69"/>
              <p:cNvSpPr/>
              <p:nvPr/>
            </p:nvSpPr>
            <p:spPr>
              <a:xfrm>
                <a:off x="1740050" y="2850550"/>
                <a:ext cx="1875" cy="325"/>
              </a:xfrm>
              <a:custGeom>
                <a:avLst/>
                <a:gdLst/>
                <a:ahLst/>
                <a:cxnLst/>
                <a:rect l="l" t="t" r="r" b="b"/>
                <a:pathLst>
                  <a:path w="75" h="13" extrusionOk="0">
                    <a:moveTo>
                      <a:pt x="74" y="12"/>
                    </a:moveTo>
                    <a:cubicBezTo>
                      <a:pt x="50" y="9"/>
                      <a:pt x="25" y="5"/>
                      <a:pt x="1" y="1"/>
                    </a:cubicBezTo>
                    <a:cubicBezTo>
                      <a:pt x="25" y="5"/>
                      <a:pt x="50" y="9"/>
                      <a:pt x="74"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1" name="Google Shape;7831;p69"/>
              <p:cNvSpPr/>
              <p:nvPr/>
            </p:nvSpPr>
            <p:spPr>
              <a:xfrm>
                <a:off x="1748725" y="2851750"/>
                <a:ext cx="2350" cy="275"/>
              </a:xfrm>
              <a:custGeom>
                <a:avLst/>
                <a:gdLst/>
                <a:ahLst/>
                <a:cxnLst/>
                <a:rect l="l" t="t" r="r" b="b"/>
                <a:pathLst>
                  <a:path w="94" h="11" extrusionOk="0">
                    <a:moveTo>
                      <a:pt x="94" y="11"/>
                    </a:moveTo>
                    <a:cubicBezTo>
                      <a:pt x="62" y="8"/>
                      <a:pt x="31" y="5"/>
                      <a:pt x="0" y="0"/>
                    </a:cubicBezTo>
                    <a:cubicBezTo>
                      <a:pt x="31" y="5"/>
                      <a:pt x="62" y="8"/>
                      <a:pt x="9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2" name="Google Shape;7832;p69"/>
              <p:cNvSpPr/>
              <p:nvPr/>
            </p:nvSpPr>
            <p:spPr>
              <a:xfrm>
                <a:off x="1742925" y="2851000"/>
                <a:ext cx="2000" cy="300"/>
              </a:xfrm>
              <a:custGeom>
                <a:avLst/>
                <a:gdLst/>
                <a:ahLst/>
                <a:cxnLst/>
                <a:rect l="l" t="t" r="r" b="b"/>
                <a:pathLst>
                  <a:path w="80" h="12" extrusionOk="0">
                    <a:moveTo>
                      <a:pt x="79" y="11"/>
                    </a:moveTo>
                    <a:cubicBezTo>
                      <a:pt x="53" y="8"/>
                      <a:pt x="27" y="5"/>
                      <a:pt x="0" y="1"/>
                    </a:cubicBezTo>
                    <a:cubicBezTo>
                      <a:pt x="27" y="5"/>
                      <a:pt x="53" y="8"/>
                      <a:pt x="79"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3" name="Google Shape;7833;p69"/>
              <p:cNvSpPr/>
              <p:nvPr/>
            </p:nvSpPr>
            <p:spPr>
              <a:xfrm>
                <a:off x="1725775" y="2847775"/>
                <a:ext cx="1350" cy="325"/>
              </a:xfrm>
              <a:custGeom>
                <a:avLst/>
                <a:gdLst/>
                <a:ahLst/>
                <a:cxnLst/>
                <a:rect l="l" t="t" r="r" b="b"/>
                <a:pathLst>
                  <a:path w="54" h="13" extrusionOk="0">
                    <a:moveTo>
                      <a:pt x="5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4" name="Google Shape;7834;p69"/>
              <p:cNvSpPr/>
              <p:nvPr/>
            </p:nvSpPr>
            <p:spPr>
              <a:xfrm>
                <a:off x="1695375"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5" name="Google Shape;7835;p69"/>
              <p:cNvSpPr/>
              <p:nvPr/>
            </p:nvSpPr>
            <p:spPr>
              <a:xfrm>
                <a:off x="1737150" y="2850075"/>
                <a:ext cx="1750" cy="325"/>
              </a:xfrm>
              <a:custGeom>
                <a:avLst/>
                <a:gdLst/>
                <a:ahLst/>
                <a:cxnLst/>
                <a:rect l="l" t="t" r="r" b="b"/>
                <a:pathLst>
                  <a:path w="70" h="13" extrusionOk="0">
                    <a:moveTo>
                      <a:pt x="70" y="12"/>
                    </a:moveTo>
                    <a:cubicBezTo>
                      <a:pt x="48" y="9"/>
                      <a:pt x="24" y="5"/>
                      <a:pt x="1" y="0"/>
                    </a:cubicBezTo>
                    <a:cubicBezTo>
                      <a:pt x="24" y="5"/>
                      <a:pt x="48" y="9"/>
                      <a:pt x="70"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6" name="Google Shape;7836;p69"/>
              <p:cNvSpPr/>
              <p:nvPr/>
            </p:nvSpPr>
            <p:spPr>
              <a:xfrm>
                <a:off x="1731450" y="2849000"/>
                <a:ext cx="1550" cy="325"/>
              </a:xfrm>
              <a:custGeom>
                <a:avLst/>
                <a:gdLst/>
                <a:ahLst/>
                <a:cxnLst/>
                <a:rect l="l" t="t" r="r" b="b"/>
                <a:pathLst>
                  <a:path w="62" h="13" extrusionOk="0">
                    <a:moveTo>
                      <a:pt x="62" y="13"/>
                    </a:moveTo>
                    <a:cubicBezTo>
                      <a:pt x="41" y="9"/>
                      <a:pt x="20" y="5"/>
                      <a:pt x="0" y="1"/>
                    </a:cubicBezTo>
                    <a:cubicBezTo>
                      <a:pt x="20" y="5"/>
                      <a:pt x="41"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7" name="Google Shape;7837;p69"/>
              <p:cNvSpPr/>
              <p:nvPr/>
            </p:nvSpPr>
            <p:spPr>
              <a:xfrm>
                <a:off x="1728600" y="2848425"/>
                <a:ext cx="1450" cy="325"/>
              </a:xfrm>
              <a:custGeom>
                <a:avLst/>
                <a:gdLst/>
                <a:ahLst/>
                <a:cxnLst/>
                <a:rect l="l" t="t" r="r" b="b"/>
                <a:pathLst>
                  <a:path w="58" h="13" extrusionOk="0">
                    <a:moveTo>
                      <a:pt x="5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8" name="Google Shape;7838;p69"/>
              <p:cNvSpPr/>
              <p:nvPr/>
            </p:nvSpPr>
            <p:spPr>
              <a:xfrm>
                <a:off x="1734275" y="2849575"/>
                <a:ext cx="1675" cy="300"/>
              </a:xfrm>
              <a:custGeom>
                <a:avLst/>
                <a:gdLst/>
                <a:ahLst/>
                <a:cxnLst/>
                <a:rect l="l" t="t" r="r" b="b"/>
                <a:pathLst>
                  <a:path w="67" h="12" extrusionOk="0">
                    <a:moveTo>
                      <a:pt x="6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39" name="Google Shape;7839;p69"/>
              <p:cNvSpPr/>
              <p:nvPr/>
            </p:nvSpPr>
            <p:spPr>
              <a:xfrm>
                <a:off x="1751625" y="2852100"/>
                <a:ext cx="2950" cy="275"/>
              </a:xfrm>
              <a:custGeom>
                <a:avLst/>
                <a:gdLst/>
                <a:ahLst/>
                <a:cxnLst/>
                <a:rect l="l" t="t" r="r" b="b"/>
                <a:pathLst>
                  <a:path w="118" h="11" extrusionOk="0">
                    <a:moveTo>
                      <a:pt x="0" y="0"/>
                    </a:moveTo>
                    <a:cubicBezTo>
                      <a:pt x="40" y="3"/>
                      <a:pt x="78" y="8"/>
                      <a:pt x="117" y="11"/>
                    </a:cubicBezTo>
                    <a:cubicBezTo>
                      <a:pt x="79" y="8"/>
                      <a:pt x="40" y="3"/>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0" name="Google Shape;7840;p69"/>
              <p:cNvSpPr/>
              <p:nvPr/>
            </p:nvSpPr>
            <p:spPr>
              <a:xfrm>
                <a:off x="1674275" y="2828750"/>
                <a:ext cx="425" cy="250"/>
              </a:xfrm>
              <a:custGeom>
                <a:avLst/>
                <a:gdLst/>
                <a:ahLst/>
                <a:cxnLst/>
                <a:rect l="l" t="t" r="r" b="b"/>
                <a:pathLst>
                  <a:path w="17" h="10" extrusionOk="0">
                    <a:moveTo>
                      <a:pt x="16"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1" name="Google Shape;7841;p69"/>
              <p:cNvSpPr/>
              <p:nvPr/>
            </p:nvSpPr>
            <p:spPr>
              <a:xfrm>
                <a:off x="1671700" y="2827400"/>
                <a:ext cx="450" cy="225"/>
              </a:xfrm>
              <a:custGeom>
                <a:avLst/>
                <a:gdLst/>
                <a:ahLst/>
                <a:cxnLst/>
                <a:rect l="l" t="t" r="r" b="b"/>
                <a:pathLst>
                  <a:path w="18" h="9"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2" name="Google Shape;7842;p69"/>
              <p:cNvSpPr/>
              <p:nvPr/>
            </p:nvSpPr>
            <p:spPr>
              <a:xfrm>
                <a:off x="1684725" y="2833875"/>
                <a:ext cx="475" cy="225"/>
              </a:xfrm>
              <a:custGeom>
                <a:avLst/>
                <a:gdLst/>
                <a:ahLst/>
                <a:cxnLst/>
                <a:rect l="l" t="t" r="r" b="b"/>
                <a:pathLst>
                  <a:path w="19" h="9" extrusionOk="0">
                    <a:moveTo>
                      <a:pt x="18"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3" name="Google Shape;7843;p69"/>
              <p:cNvSpPr/>
              <p:nvPr/>
            </p:nvSpPr>
            <p:spPr>
              <a:xfrm>
                <a:off x="1687375" y="2835050"/>
                <a:ext cx="475" cy="250"/>
              </a:xfrm>
              <a:custGeom>
                <a:avLst/>
                <a:gdLst/>
                <a:ahLst/>
                <a:cxnLst/>
                <a:rect l="l" t="t" r="r" b="b"/>
                <a:pathLst>
                  <a:path w="19"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4" name="Google Shape;7844;p69"/>
              <p:cNvSpPr/>
              <p:nvPr/>
            </p:nvSpPr>
            <p:spPr>
              <a:xfrm>
                <a:off x="1679475" y="2831375"/>
                <a:ext cx="425" cy="250"/>
              </a:xfrm>
              <a:custGeom>
                <a:avLst/>
                <a:gdLst/>
                <a:ahLst/>
                <a:cxnLst/>
                <a:rect l="l" t="t" r="r" b="b"/>
                <a:pathLst>
                  <a:path w="17" h="10"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5" name="Google Shape;7845;p69"/>
              <p:cNvSpPr/>
              <p:nvPr/>
            </p:nvSpPr>
            <p:spPr>
              <a:xfrm>
                <a:off x="1682075" y="2832675"/>
                <a:ext cx="450" cy="200"/>
              </a:xfrm>
              <a:custGeom>
                <a:avLst/>
                <a:gdLst/>
                <a:ahLst/>
                <a:cxnLst/>
                <a:rect l="l" t="t" r="r" b="b"/>
                <a:pathLst>
                  <a:path w="18" h="8" extrusionOk="0">
                    <a:moveTo>
                      <a:pt x="18"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6" name="Google Shape;7846;p69"/>
              <p:cNvSpPr/>
              <p:nvPr/>
            </p:nvSpPr>
            <p:spPr>
              <a:xfrm>
                <a:off x="1676875" y="2830100"/>
                <a:ext cx="425" cy="225"/>
              </a:xfrm>
              <a:custGeom>
                <a:avLst/>
                <a:gdLst/>
                <a:ahLst/>
                <a:cxnLst/>
                <a:rect l="l" t="t" r="r" b="b"/>
                <a:pathLst>
                  <a:path w="17" h="9" extrusionOk="0">
                    <a:moveTo>
                      <a:pt x="16" y="8"/>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7" name="Google Shape;7847;p69"/>
              <p:cNvSpPr/>
              <p:nvPr/>
            </p:nvSpPr>
            <p:spPr>
              <a:xfrm>
                <a:off x="1692700" y="2837325"/>
                <a:ext cx="575" cy="225"/>
              </a:xfrm>
              <a:custGeom>
                <a:avLst/>
                <a:gdLst/>
                <a:ahLst/>
                <a:cxnLst/>
                <a:rect l="l" t="t" r="r" b="b"/>
                <a:pathLst>
                  <a:path w="23" h="9" extrusionOk="0">
                    <a:moveTo>
                      <a:pt x="22" y="9"/>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8" name="Google Shape;7848;p69"/>
              <p:cNvSpPr/>
              <p:nvPr/>
            </p:nvSpPr>
            <p:spPr>
              <a:xfrm>
                <a:off x="1669150" y="2826000"/>
                <a:ext cx="450" cy="250"/>
              </a:xfrm>
              <a:custGeom>
                <a:avLst/>
                <a:gdLst/>
                <a:ahLst/>
                <a:cxnLst/>
                <a:rect l="l" t="t" r="r" b="b"/>
                <a:pathLst>
                  <a:path w="18" h="10" extrusionOk="0">
                    <a:moveTo>
                      <a:pt x="17" y="10"/>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49" name="Google Shape;7849;p69"/>
              <p:cNvSpPr/>
              <p:nvPr/>
            </p:nvSpPr>
            <p:spPr>
              <a:xfrm>
                <a:off x="1665450" y="2823900"/>
                <a:ext cx="1625" cy="925"/>
              </a:xfrm>
              <a:custGeom>
                <a:avLst/>
                <a:gdLst/>
                <a:ahLst/>
                <a:cxnLst/>
                <a:rect l="l" t="t" r="r" b="b"/>
                <a:pathLst>
                  <a:path w="65" h="37" extrusionOk="0">
                    <a:moveTo>
                      <a:pt x="0" y="0"/>
                    </a:moveTo>
                    <a:cubicBezTo>
                      <a:pt x="18" y="11"/>
                      <a:pt x="37" y="21"/>
                      <a:pt x="56" y="32"/>
                    </a:cubicBezTo>
                    <a:lnTo>
                      <a:pt x="64" y="36"/>
                    </a:lnTo>
                    <a:cubicBezTo>
                      <a:pt x="43" y="25"/>
                      <a:pt x="22"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0" name="Google Shape;7850;p69"/>
              <p:cNvSpPr/>
              <p:nvPr/>
            </p:nvSpPr>
            <p:spPr>
              <a:xfrm>
                <a:off x="1690025"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1" name="Google Shape;7851;p69"/>
              <p:cNvSpPr/>
              <p:nvPr/>
            </p:nvSpPr>
            <p:spPr>
              <a:xfrm>
                <a:off x="1667025" y="2824800"/>
                <a:ext cx="2125" cy="1225"/>
              </a:xfrm>
              <a:custGeom>
                <a:avLst/>
                <a:gdLst/>
                <a:ahLst/>
                <a:cxnLst/>
                <a:rect l="l" t="t" r="r" b="b"/>
                <a:pathLst>
                  <a:path w="85" h="49" extrusionOk="0">
                    <a:moveTo>
                      <a:pt x="84" y="48"/>
                    </a:moveTo>
                    <a:cubicBezTo>
                      <a:pt x="56" y="32"/>
                      <a:pt x="29" y="16"/>
                      <a:pt x="0" y="0"/>
                    </a:cubicBezTo>
                    <a:cubicBezTo>
                      <a:pt x="29" y="16"/>
                      <a:pt x="56" y="32"/>
                      <a:pt x="84" y="4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2" name="Google Shape;7852;p69"/>
              <p:cNvSpPr/>
              <p:nvPr/>
            </p:nvSpPr>
            <p:spPr>
              <a:xfrm>
                <a:off x="1730025" y="2848725"/>
                <a:ext cx="1450" cy="300"/>
              </a:xfrm>
              <a:custGeom>
                <a:avLst/>
                <a:gdLst/>
                <a:ahLst/>
                <a:cxnLst/>
                <a:rect l="l" t="t" r="r" b="b"/>
                <a:pathLst>
                  <a:path w="58" h="12" extrusionOk="0">
                    <a:moveTo>
                      <a:pt x="5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3" name="Google Shape;7853;p69"/>
              <p:cNvSpPr/>
              <p:nvPr/>
            </p:nvSpPr>
            <p:spPr>
              <a:xfrm>
                <a:off x="1735925" y="2849850"/>
                <a:ext cx="1250" cy="250"/>
              </a:xfrm>
              <a:custGeom>
                <a:avLst/>
                <a:gdLst/>
                <a:ahLst/>
                <a:cxnLst/>
                <a:rect l="l" t="t" r="r" b="b"/>
                <a:pathLst>
                  <a:path w="50" h="10" extrusionOk="0">
                    <a:moveTo>
                      <a:pt x="1" y="1"/>
                    </a:moveTo>
                    <a:cubicBezTo>
                      <a:pt x="17" y="4"/>
                      <a:pt x="34" y="7"/>
                      <a:pt x="50" y="9"/>
                    </a:cubicBezTo>
                    <a:cubicBezTo>
                      <a:pt x="34" y="6"/>
                      <a:pt x="17"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4" name="Google Shape;7854;p69"/>
              <p:cNvSpPr/>
              <p:nvPr/>
            </p:nvSpPr>
            <p:spPr>
              <a:xfrm>
                <a:off x="1732975" y="2849300"/>
                <a:ext cx="1375" cy="300"/>
              </a:xfrm>
              <a:custGeom>
                <a:avLst/>
                <a:gdLst/>
                <a:ahLst/>
                <a:cxnLst/>
                <a:rect l="l" t="t" r="r" b="b"/>
                <a:pathLst>
                  <a:path w="55" h="12" extrusionOk="0">
                    <a:moveTo>
                      <a:pt x="54" y="11"/>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5" name="Google Shape;7855;p69"/>
              <p:cNvSpPr/>
              <p:nvPr/>
            </p:nvSpPr>
            <p:spPr>
              <a:xfrm>
                <a:off x="1747950" y="2851675"/>
                <a:ext cx="800" cy="125"/>
              </a:xfrm>
              <a:custGeom>
                <a:avLst/>
                <a:gdLst/>
                <a:ahLst/>
                <a:cxnLst/>
                <a:rect l="l" t="t" r="r" b="b"/>
                <a:pathLst>
                  <a:path w="32"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6" name="Google Shape;7856;p69"/>
              <p:cNvSpPr/>
              <p:nvPr/>
            </p:nvSpPr>
            <p:spPr>
              <a:xfrm>
                <a:off x="1677275" y="2830300"/>
                <a:ext cx="2225" cy="1100"/>
              </a:xfrm>
              <a:custGeom>
                <a:avLst/>
                <a:gdLst/>
                <a:ahLst/>
                <a:cxnLst/>
                <a:rect l="l" t="t" r="r" b="b"/>
                <a:pathLst>
                  <a:path w="89" h="44" extrusionOk="0">
                    <a:moveTo>
                      <a:pt x="89" y="44"/>
                    </a:moveTo>
                    <a:cubicBezTo>
                      <a:pt x="59" y="30"/>
                      <a:pt x="29" y="15"/>
                      <a:pt x="0" y="0"/>
                    </a:cubicBezTo>
                    <a:cubicBezTo>
                      <a:pt x="29" y="15"/>
                      <a:pt x="59" y="30"/>
                      <a:pt x="89"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7" name="Google Shape;7857;p69"/>
              <p:cNvSpPr/>
              <p:nvPr/>
            </p:nvSpPr>
            <p:spPr>
              <a:xfrm>
                <a:off x="1669575" y="2826225"/>
                <a:ext cx="2150" cy="1200"/>
              </a:xfrm>
              <a:custGeom>
                <a:avLst/>
                <a:gdLst/>
                <a:ahLst/>
                <a:cxnLst/>
                <a:rect l="l" t="t" r="r" b="b"/>
                <a:pathLst>
                  <a:path w="86" h="48" extrusionOk="0">
                    <a:moveTo>
                      <a:pt x="0" y="1"/>
                    </a:moveTo>
                    <a:lnTo>
                      <a:pt x="0" y="1"/>
                    </a:lnTo>
                    <a:cubicBezTo>
                      <a:pt x="28" y="17"/>
                      <a:pt x="57" y="33"/>
                      <a:pt x="85" y="48"/>
                    </a:cubicBezTo>
                    <a:cubicBezTo>
                      <a:pt x="57" y="32"/>
                      <a:pt x="28" y="17"/>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8" name="Google Shape;7858;p69"/>
              <p:cNvSpPr/>
              <p:nvPr/>
            </p:nvSpPr>
            <p:spPr>
              <a:xfrm>
                <a:off x="1741850" y="2850850"/>
                <a:ext cx="1100" cy="175"/>
              </a:xfrm>
              <a:custGeom>
                <a:avLst/>
                <a:gdLst/>
                <a:ahLst/>
                <a:cxnLst/>
                <a:rect l="l" t="t" r="r" b="b"/>
                <a:pathLst>
                  <a:path w="44" h="7" extrusionOk="0">
                    <a:moveTo>
                      <a:pt x="43"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59" name="Google Shape;7859;p69"/>
              <p:cNvSpPr/>
              <p:nvPr/>
            </p:nvSpPr>
            <p:spPr>
              <a:xfrm>
                <a:off x="1672125" y="2827625"/>
                <a:ext cx="2175" cy="1150"/>
              </a:xfrm>
              <a:custGeom>
                <a:avLst/>
                <a:gdLst/>
                <a:ahLst/>
                <a:cxnLst/>
                <a:rect l="l" t="t" r="r" b="b"/>
                <a:pathLst>
                  <a:path w="87" h="46" extrusionOk="0">
                    <a:moveTo>
                      <a:pt x="86" y="46"/>
                    </a:moveTo>
                    <a:cubicBezTo>
                      <a:pt x="58" y="31"/>
                      <a:pt x="29" y="16"/>
                      <a:pt x="0" y="0"/>
                    </a:cubicBezTo>
                    <a:cubicBezTo>
                      <a:pt x="29" y="16"/>
                      <a:pt x="58" y="31"/>
                      <a:pt x="86"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0" name="Google Shape;7860;p69"/>
              <p:cNvSpPr/>
              <p:nvPr/>
            </p:nvSpPr>
            <p:spPr>
              <a:xfrm>
                <a:off x="1744900" y="2851275"/>
                <a:ext cx="950" cy="150"/>
              </a:xfrm>
              <a:custGeom>
                <a:avLst/>
                <a:gdLst/>
                <a:ahLst/>
                <a:cxnLst/>
                <a:rect l="l" t="t" r="r" b="b"/>
                <a:pathLst>
                  <a:path w="38" h="6" extrusionOk="0">
                    <a:moveTo>
                      <a:pt x="37" y="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1" name="Google Shape;7861;p69"/>
              <p:cNvSpPr/>
              <p:nvPr/>
            </p:nvSpPr>
            <p:spPr>
              <a:xfrm>
                <a:off x="1738875" y="2850375"/>
                <a:ext cx="1175" cy="200"/>
              </a:xfrm>
              <a:custGeom>
                <a:avLst/>
                <a:gdLst/>
                <a:ahLst/>
                <a:cxnLst/>
                <a:rect l="l" t="t" r="r" b="b"/>
                <a:pathLst>
                  <a:path w="47" h="8" extrusionOk="0">
                    <a:moveTo>
                      <a:pt x="47"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2" name="Google Shape;7862;p69"/>
              <p:cNvSpPr/>
              <p:nvPr/>
            </p:nvSpPr>
            <p:spPr>
              <a:xfrm>
                <a:off x="1751050" y="2852000"/>
                <a:ext cx="600" cy="125"/>
              </a:xfrm>
              <a:custGeom>
                <a:avLst/>
                <a:gdLst/>
                <a:ahLst/>
                <a:cxnLst/>
                <a:rect l="l" t="t" r="r" b="b"/>
                <a:pathLst>
                  <a:path w="24" h="5" extrusionOk="0">
                    <a:moveTo>
                      <a:pt x="23"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3" name="Google Shape;7863;p69"/>
              <p:cNvSpPr/>
              <p:nvPr/>
            </p:nvSpPr>
            <p:spPr>
              <a:xfrm>
                <a:off x="1674675" y="2828975"/>
                <a:ext cx="2225" cy="1150"/>
              </a:xfrm>
              <a:custGeom>
                <a:avLst/>
                <a:gdLst/>
                <a:ahLst/>
                <a:cxnLst/>
                <a:rect l="l" t="t" r="r" b="b"/>
                <a:pathLst>
                  <a:path w="89" h="46" extrusionOk="0">
                    <a:moveTo>
                      <a:pt x="89" y="46"/>
                    </a:moveTo>
                    <a:cubicBezTo>
                      <a:pt x="59" y="31"/>
                      <a:pt x="30" y="16"/>
                      <a:pt x="0" y="0"/>
                    </a:cubicBezTo>
                    <a:cubicBezTo>
                      <a:pt x="30" y="16"/>
                      <a:pt x="59" y="31"/>
                      <a:pt x="89"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4" name="Google Shape;7864;p69"/>
              <p:cNvSpPr/>
              <p:nvPr/>
            </p:nvSpPr>
            <p:spPr>
              <a:xfrm>
                <a:off x="1707075" y="2842575"/>
                <a:ext cx="1950" cy="675"/>
              </a:xfrm>
              <a:custGeom>
                <a:avLst/>
                <a:gdLst/>
                <a:ahLst/>
                <a:cxnLst/>
                <a:rect l="l" t="t" r="r" b="b"/>
                <a:pathLst>
                  <a:path w="78" h="27" extrusionOk="0">
                    <a:moveTo>
                      <a:pt x="0" y="1"/>
                    </a:moveTo>
                    <a:cubicBezTo>
                      <a:pt x="26" y="9"/>
                      <a:pt x="52" y="19"/>
                      <a:pt x="78" y="26"/>
                    </a:cubicBezTo>
                    <a:cubicBezTo>
                      <a:pt x="51" y="18"/>
                      <a:pt x="26"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5" name="Google Shape;7865;p69"/>
              <p:cNvSpPr/>
              <p:nvPr/>
            </p:nvSpPr>
            <p:spPr>
              <a:xfrm>
                <a:off x="1695950" y="2838625"/>
                <a:ext cx="2150" cy="850"/>
              </a:xfrm>
              <a:custGeom>
                <a:avLst/>
                <a:gdLst/>
                <a:ahLst/>
                <a:cxnLst/>
                <a:rect l="l" t="t" r="r" b="b"/>
                <a:pathLst>
                  <a:path w="86" h="34" extrusionOk="0">
                    <a:moveTo>
                      <a:pt x="1" y="0"/>
                    </a:moveTo>
                    <a:lnTo>
                      <a:pt x="1" y="0"/>
                    </a:lnTo>
                    <a:cubicBezTo>
                      <a:pt x="30" y="12"/>
                      <a:pt x="57" y="22"/>
                      <a:pt x="86" y="33"/>
                    </a:cubicBezTo>
                    <a:cubicBezTo>
                      <a:pt x="57" y="22"/>
                      <a:pt x="30" y="11"/>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6" name="Google Shape;7866;p69"/>
              <p:cNvSpPr/>
              <p:nvPr/>
            </p:nvSpPr>
            <p:spPr>
              <a:xfrm>
                <a:off x="1704275" y="2841675"/>
                <a:ext cx="2025" cy="675"/>
              </a:xfrm>
              <a:custGeom>
                <a:avLst/>
                <a:gdLst/>
                <a:ahLst/>
                <a:cxnLst/>
                <a:rect l="l" t="t" r="r" b="b"/>
                <a:pathLst>
                  <a:path w="81" h="27" extrusionOk="0">
                    <a:moveTo>
                      <a:pt x="1" y="0"/>
                    </a:moveTo>
                    <a:lnTo>
                      <a:pt x="80" y="27"/>
                    </a:lnTo>
                    <a:cubicBezTo>
                      <a:pt x="53" y="17"/>
                      <a:pt x="26" y="9"/>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7" name="Google Shape;7867;p69"/>
              <p:cNvSpPr/>
              <p:nvPr/>
            </p:nvSpPr>
            <p:spPr>
              <a:xfrm>
                <a:off x="1727100"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8" name="Google Shape;7868;p69"/>
              <p:cNvSpPr/>
              <p:nvPr/>
            </p:nvSpPr>
            <p:spPr>
              <a:xfrm>
                <a:off x="1687825" y="2835275"/>
                <a:ext cx="2225" cy="950"/>
              </a:xfrm>
              <a:custGeom>
                <a:avLst/>
                <a:gdLst/>
                <a:ahLst/>
                <a:cxnLst/>
                <a:rect l="l" t="t" r="r" b="b"/>
                <a:pathLst>
                  <a:path w="89" h="38" extrusionOk="0">
                    <a:moveTo>
                      <a:pt x="89" y="37"/>
                    </a:moveTo>
                    <a:cubicBezTo>
                      <a:pt x="59" y="26"/>
                      <a:pt x="30" y="13"/>
                      <a:pt x="1" y="0"/>
                    </a:cubicBezTo>
                    <a:cubicBezTo>
                      <a:pt x="30" y="13"/>
                      <a:pt x="59" y="26"/>
                      <a:pt x="89" y="3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69" name="Google Shape;7869;p69"/>
              <p:cNvSpPr/>
              <p:nvPr/>
            </p:nvSpPr>
            <p:spPr>
              <a:xfrm>
                <a:off x="1701500" y="2840700"/>
                <a:ext cx="2050" cy="725"/>
              </a:xfrm>
              <a:custGeom>
                <a:avLst/>
                <a:gdLst/>
                <a:ahLst/>
                <a:cxnLst/>
                <a:rect l="l" t="t" r="r" b="b"/>
                <a:pathLst>
                  <a:path w="82" h="29" extrusionOk="0">
                    <a:moveTo>
                      <a:pt x="82" y="29"/>
                    </a:moveTo>
                    <a:cubicBezTo>
                      <a:pt x="54" y="19"/>
                      <a:pt x="27" y="10"/>
                      <a:pt x="0" y="0"/>
                    </a:cubicBezTo>
                    <a:cubicBezTo>
                      <a:pt x="27" y="10"/>
                      <a:pt x="54" y="19"/>
                      <a:pt x="82"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0" name="Google Shape;7870;p69"/>
              <p:cNvSpPr/>
              <p:nvPr/>
            </p:nvSpPr>
            <p:spPr>
              <a:xfrm>
                <a:off x="1693250" y="2837525"/>
                <a:ext cx="2150" cy="900"/>
              </a:xfrm>
              <a:custGeom>
                <a:avLst/>
                <a:gdLst/>
                <a:ahLst/>
                <a:cxnLst/>
                <a:rect l="l" t="t" r="r" b="b"/>
                <a:pathLst>
                  <a:path w="86" h="36" extrusionOk="0">
                    <a:moveTo>
                      <a:pt x="0" y="1"/>
                    </a:moveTo>
                    <a:cubicBezTo>
                      <a:pt x="28" y="12"/>
                      <a:pt x="57" y="24"/>
                      <a:pt x="85" y="36"/>
                    </a:cubicBezTo>
                    <a:cubicBezTo>
                      <a:pt x="57" y="24"/>
                      <a:pt x="29" y="12"/>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1" name="Google Shape;7871;p69"/>
              <p:cNvSpPr/>
              <p:nvPr/>
            </p:nvSpPr>
            <p:spPr>
              <a:xfrm>
                <a:off x="1698725" y="2839675"/>
                <a:ext cx="2100" cy="775"/>
              </a:xfrm>
              <a:custGeom>
                <a:avLst/>
                <a:gdLst/>
                <a:ahLst/>
                <a:cxnLst/>
                <a:rect l="l" t="t" r="r" b="b"/>
                <a:pathLst>
                  <a:path w="84" h="31" extrusionOk="0">
                    <a:moveTo>
                      <a:pt x="83" y="30"/>
                    </a:moveTo>
                    <a:cubicBezTo>
                      <a:pt x="56" y="21"/>
                      <a:pt x="28" y="10"/>
                      <a:pt x="0" y="1"/>
                    </a:cubicBezTo>
                    <a:cubicBezTo>
                      <a:pt x="28" y="10"/>
                      <a:pt x="56" y="21"/>
                      <a:pt x="83"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2" name="Google Shape;7872;p69"/>
              <p:cNvSpPr/>
              <p:nvPr/>
            </p:nvSpPr>
            <p:spPr>
              <a:xfrm>
                <a:off x="1709875"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3" name="Google Shape;7873;p69"/>
              <p:cNvSpPr/>
              <p:nvPr/>
            </p:nvSpPr>
            <p:spPr>
              <a:xfrm>
                <a:off x="1690525" y="2836400"/>
                <a:ext cx="2225" cy="950"/>
              </a:xfrm>
              <a:custGeom>
                <a:avLst/>
                <a:gdLst/>
                <a:ahLst/>
                <a:cxnLst/>
                <a:rect l="l" t="t" r="r" b="b"/>
                <a:pathLst>
                  <a:path w="89" h="38" extrusionOk="0">
                    <a:moveTo>
                      <a:pt x="1" y="1"/>
                    </a:moveTo>
                    <a:lnTo>
                      <a:pt x="1" y="1"/>
                    </a:lnTo>
                    <a:cubicBezTo>
                      <a:pt x="21" y="10"/>
                      <a:pt x="42" y="18"/>
                      <a:pt x="63" y="27"/>
                    </a:cubicBezTo>
                    <a:lnTo>
                      <a:pt x="63" y="27"/>
                    </a:lnTo>
                    <a:cubicBezTo>
                      <a:pt x="42" y="18"/>
                      <a:pt x="21" y="9"/>
                      <a:pt x="1" y="1"/>
                    </a:cubicBezTo>
                    <a:close/>
                    <a:moveTo>
                      <a:pt x="63" y="27"/>
                    </a:moveTo>
                    <a:lnTo>
                      <a:pt x="63" y="27"/>
                    </a:lnTo>
                    <a:cubicBezTo>
                      <a:pt x="71" y="30"/>
                      <a:pt x="80" y="34"/>
                      <a:pt x="88" y="37"/>
                    </a:cubicBezTo>
                    <a:cubicBezTo>
                      <a:pt x="80" y="34"/>
                      <a:pt x="71" y="30"/>
                      <a:pt x="63"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4" name="Google Shape;7874;p69"/>
              <p:cNvSpPr/>
              <p:nvPr/>
            </p:nvSpPr>
            <p:spPr>
              <a:xfrm>
                <a:off x="1721325" y="2846725"/>
                <a:ext cx="1625" cy="425"/>
              </a:xfrm>
              <a:custGeom>
                <a:avLst/>
                <a:gdLst/>
                <a:ahLst/>
                <a:cxnLst/>
                <a:rect l="l" t="t" r="r" b="b"/>
                <a:pathLst>
                  <a:path w="65" h="17" extrusionOk="0">
                    <a:moveTo>
                      <a:pt x="65" y="1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5" name="Google Shape;7875;p69"/>
              <p:cNvSpPr/>
              <p:nvPr/>
            </p:nvSpPr>
            <p:spPr>
              <a:xfrm>
                <a:off x="1712700" y="2844350"/>
                <a:ext cx="1875" cy="575"/>
              </a:xfrm>
              <a:custGeom>
                <a:avLst/>
                <a:gdLst/>
                <a:ahLst/>
                <a:cxnLst/>
                <a:rect l="l" t="t" r="r" b="b"/>
                <a:pathLst>
                  <a:path w="75" h="23" extrusionOk="0">
                    <a:moveTo>
                      <a:pt x="74" y="22"/>
                    </a:moveTo>
                    <a:cubicBezTo>
                      <a:pt x="50" y="15"/>
                      <a:pt x="25" y="8"/>
                      <a:pt x="1" y="1"/>
                    </a:cubicBezTo>
                    <a:cubicBezTo>
                      <a:pt x="25" y="8"/>
                      <a:pt x="50" y="15"/>
                      <a:pt x="74" y="2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6" name="Google Shape;7876;p69"/>
              <p:cNvSpPr/>
              <p:nvPr/>
            </p:nvSpPr>
            <p:spPr>
              <a:xfrm>
                <a:off x="1682525" y="2832850"/>
                <a:ext cx="2250" cy="1050"/>
              </a:xfrm>
              <a:custGeom>
                <a:avLst/>
                <a:gdLst/>
                <a:ahLst/>
                <a:cxnLst/>
                <a:rect l="l" t="t" r="r" b="b"/>
                <a:pathLst>
                  <a:path w="90" h="42" extrusionOk="0">
                    <a:moveTo>
                      <a:pt x="89" y="42"/>
                    </a:moveTo>
                    <a:cubicBezTo>
                      <a:pt x="59" y="28"/>
                      <a:pt x="30" y="14"/>
                      <a:pt x="1" y="0"/>
                    </a:cubicBezTo>
                    <a:cubicBezTo>
                      <a:pt x="30" y="14"/>
                      <a:pt x="59" y="28"/>
                      <a:pt x="89" y="4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7" name="Google Shape;7877;p69"/>
              <p:cNvSpPr/>
              <p:nvPr/>
            </p:nvSpPr>
            <p:spPr>
              <a:xfrm>
                <a:off x="1679875" y="2831600"/>
                <a:ext cx="2225" cy="1075"/>
              </a:xfrm>
              <a:custGeom>
                <a:avLst/>
                <a:gdLst/>
                <a:ahLst/>
                <a:cxnLst/>
                <a:rect l="l" t="t" r="r" b="b"/>
                <a:pathLst>
                  <a:path w="89" h="43" extrusionOk="0">
                    <a:moveTo>
                      <a:pt x="1" y="0"/>
                    </a:moveTo>
                    <a:cubicBezTo>
                      <a:pt x="29" y="14"/>
                      <a:pt x="59" y="29"/>
                      <a:pt x="89" y="43"/>
                    </a:cubicBezTo>
                    <a:cubicBezTo>
                      <a:pt x="59" y="29"/>
                      <a:pt x="30"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8" name="Google Shape;7878;p69"/>
              <p:cNvSpPr/>
              <p:nvPr/>
            </p:nvSpPr>
            <p:spPr>
              <a:xfrm>
                <a:off x="1715575" y="2845175"/>
                <a:ext cx="1775" cy="525"/>
              </a:xfrm>
              <a:custGeom>
                <a:avLst/>
                <a:gdLst/>
                <a:ahLst/>
                <a:cxnLst/>
                <a:rect l="l" t="t" r="r" b="b"/>
                <a:pathLst>
                  <a:path w="71" h="21" extrusionOk="0">
                    <a:moveTo>
                      <a:pt x="71"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79" name="Google Shape;7879;p69"/>
              <p:cNvSpPr/>
              <p:nvPr/>
            </p:nvSpPr>
            <p:spPr>
              <a:xfrm>
                <a:off x="1718425" y="2845950"/>
                <a:ext cx="1750" cy="475"/>
              </a:xfrm>
              <a:custGeom>
                <a:avLst/>
                <a:gdLst/>
                <a:ahLst/>
                <a:cxnLst/>
                <a:rect l="l" t="t" r="r" b="b"/>
                <a:pathLst>
                  <a:path w="70" h="19" extrusionOk="0">
                    <a:moveTo>
                      <a:pt x="69"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0" name="Google Shape;7880;p69"/>
              <p:cNvSpPr/>
              <p:nvPr/>
            </p:nvSpPr>
            <p:spPr>
              <a:xfrm>
                <a:off x="1685175" y="2834050"/>
                <a:ext cx="2225" cy="1025"/>
              </a:xfrm>
              <a:custGeom>
                <a:avLst/>
                <a:gdLst/>
                <a:ahLst/>
                <a:cxnLst/>
                <a:rect l="l" t="t" r="r" b="b"/>
                <a:pathLst>
                  <a:path w="89" h="41" extrusionOk="0">
                    <a:moveTo>
                      <a:pt x="88" y="41"/>
                    </a:moveTo>
                    <a:cubicBezTo>
                      <a:pt x="59" y="28"/>
                      <a:pt x="29" y="14"/>
                      <a:pt x="0" y="0"/>
                    </a:cubicBezTo>
                    <a:cubicBezTo>
                      <a:pt x="29" y="14"/>
                      <a:pt x="59" y="28"/>
                      <a:pt x="88" y="4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1" name="Google Shape;7881;p69"/>
              <p:cNvSpPr/>
              <p:nvPr/>
            </p:nvSpPr>
            <p:spPr>
              <a:xfrm>
                <a:off x="1724225" y="2847425"/>
                <a:ext cx="1575" cy="375"/>
              </a:xfrm>
              <a:custGeom>
                <a:avLst/>
                <a:gdLst/>
                <a:ahLst/>
                <a:cxnLst/>
                <a:rect l="l" t="t" r="r" b="b"/>
                <a:pathLst>
                  <a:path w="63" h="15" extrusionOk="0">
                    <a:moveTo>
                      <a:pt x="63" y="15"/>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2" name="Google Shape;7882;p69"/>
              <p:cNvSpPr/>
              <p:nvPr/>
            </p:nvSpPr>
            <p:spPr>
              <a:xfrm>
                <a:off x="1622825" y="2776050"/>
                <a:ext cx="205125" cy="77450"/>
              </a:xfrm>
              <a:custGeom>
                <a:avLst/>
                <a:gdLst/>
                <a:ahLst/>
                <a:cxnLst/>
                <a:rect l="l" t="t" r="r" b="b"/>
                <a:pathLst>
                  <a:path w="8205" h="3098" extrusionOk="0">
                    <a:moveTo>
                      <a:pt x="162" y="1"/>
                    </a:moveTo>
                    <a:cubicBezTo>
                      <a:pt x="108" y="1"/>
                      <a:pt x="54" y="5"/>
                      <a:pt x="0" y="15"/>
                    </a:cubicBezTo>
                    <a:cubicBezTo>
                      <a:pt x="212" y="878"/>
                      <a:pt x="961" y="1479"/>
                      <a:pt x="1705" y="1914"/>
                    </a:cubicBezTo>
                    <a:cubicBezTo>
                      <a:pt x="1727" y="1926"/>
                      <a:pt x="1748" y="1939"/>
                      <a:pt x="1769" y="1950"/>
                    </a:cubicBezTo>
                    <a:cubicBezTo>
                      <a:pt x="1797" y="1966"/>
                      <a:pt x="1824" y="1982"/>
                      <a:pt x="1853" y="1998"/>
                    </a:cubicBezTo>
                    <a:lnTo>
                      <a:pt x="1870" y="2008"/>
                    </a:lnTo>
                    <a:cubicBezTo>
                      <a:pt x="1898" y="2023"/>
                      <a:pt x="1926" y="2039"/>
                      <a:pt x="1955" y="2055"/>
                    </a:cubicBezTo>
                    <a:lnTo>
                      <a:pt x="1972" y="2063"/>
                    </a:lnTo>
                    <a:cubicBezTo>
                      <a:pt x="2001" y="2079"/>
                      <a:pt x="2030" y="2094"/>
                      <a:pt x="2058" y="2109"/>
                    </a:cubicBezTo>
                    <a:lnTo>
                      <a:pt x="2074" y="2117"/>
                    </a:lnTo>
                    <a:cubicBezTo>
                      <a:pt x="2104" y="2133"/>
                      <a:pt x="2133" y="2148"/>
                      <a:pt x="2163" y="2163"/>
                    </a:cubicBezTo>
                    <a:lnTo>
                      <a:pt x="2178" y="2170"/>
                    </a:lnTo>
                    <a:cubicBezTo>
                      <a:pt x="2207" y="2185"/>
                      <a:pt x="2237" y="2200"/>
                      <a:pt x="2267" y="2214"/>
                    </a:cubicBezTo>
                    <a:lnTo>
                      <a:pt x="2283" y="2222"/>
                    </a:lnTo>
                    <a:cubicBezTo>
                      <a:pt x="2312" y="2236"/>
                      <a:pt x="2341" y="2251"/>
                      <a:pt x="2371" y="2265"/>
                    </a:cubicBezTo>
                    <a:lnTo>
                      <a:pt x="2388" y="2272"/>
                    </a:lnTo>
                    <a:cubicBezTo>
                      <a:pt x="2418" y="2286"/>
                      <a:pt x="2447" y="2300"/>
                      <a:pt x="2476" y="2314"/>
                    </a:cubicBezTo>
                    <a:lnTo>
                      <a:pt x="2494" y="2321"/>
                    </a:lnTo>
                    <a:cubicBezTo>
                      <a:pt x="2523" y="2335"/>
                      <a:pt x="2553" y="2348"/>
                      <a:pt x="2582" y="2362"/>
                    </a:cubicBezTo>
                    <a:lnTo>
                      <a:pt x="2601" y="2369"/>
                    </a:lnTo>
                    <a:cubicBezTo>
                      <a:pt x="2630" y="2382"/>
                      <a:pt x="2659" y="2395"/>
                      <a:pt x="2689" y="2407"/>
                    </a:cubicBezTo>
                    <a:lnTo>
                      <a:pt x="2709" y="2416"/>
                    </a:lnTo>
                    <a:cubicBezTo>
                      <a:pt x="2738" y="2428"/>
                      <a:pt x="2766" y="2440"/>
                      <a:pt x="2795" y="2452"/>
                    </a:cubicBezTo>
                    <a:lnTo>
                      <a:pt x="2817" y="2461"/>
                    </a:lnTo>
                    <a:cubicBezTo>
                      <a:pt x="2846" y="2472"/>
                      <a:pt x="2874" y="2484"/>
                      <a:pt x="2902" y="2495"/>
                    </a:cubicBezTo>
                    <a:lnTo>
                      <a:pt x="2926" y="2504"/>
                    </a:lnTo>
                    <a:cubicBezTo>
                      <a:pt x="2955" y="2515"/>
                      <a:pt x="2982" y="2525"/>
                      <a:pt x="3011" y="2536"/>
                    </a:cubicBezTo>
                    <a:lnTo>
                      <a:pt x="3036" y="2546"/>
                    </a:lnTo>
                    <a:cubicBezTo>
                      <a:pt x="3064" y="2556"/>
                      <a:pt x="3092" y="2566"/>
                      <a:pt x="3119" y="2577"/>
                    </a:cubicBezTo>
                    <a:lnTo>
                      <a:pt x="3147" y="2586"/>
                    </a:lnTo>
                    <a:cubicBezTo>
                      <a:pt x="3174" y="2596"/>
                      <a:pt x="3201" y="2605"/>
                      <a:pt x="3229" y="2615"/>
                    </a:cubicBezTo>
                    <a:lnTo>
                      <a:pt x="3258" y="2625"/>
                    </a:lnTo>
                    <a:lnTo>
                      <a:pt x="3337" y="2652"/>
                    </a:lnTo>
                    <a:lnTo>
                      <a:pt x="3370" y="2663"/>
                    </a:lnTo>
                    <a:cubicBezTo>
                      <a:pt x="3397" y="2671"/>
                      <a:pt x="3421" y="2679"/>
                      <a:pt x="3448" y="2687"/>
                    </a:cubicBezTo>
                    <a:lnTo>
                      <a:pt x="3483" y="2698"/>
                    </a:lnTo>
                    <a:lnTo>
                      <a:pt x="3558" y="2721"/>
                    </a:lnTo>
                    <a:lnTo>
                      <a:pt x="3596" y="2733"/>
                    </a:lnTo>
                    <a:cubicBezTo>
                      <a:pt x="3620" y="2740"/>
                      <a:pt x="3645" y="2748"/>
                      <a:pt x="3669" y="2754"/>
                    </a:cubicBezTo>
                    <a:lnTo>
                      <a:pt x="3709" y="2766"/>
                    </a:lnTo>
                    <a:lnTo>
                      <a:pt x="3781" y="2786"/>
                    </a:lnTo>
                    <a:lnTo>
                      <a:pt x="3824" y="2798"/>
                    </a:lnTo>
                    <a:lnTo>
                      <a:pt x="3892" y="2815"/>
                    </a:lnTo>
                    <a:lnTo>
                      <a:pt x="3939" y="2827"/>
                    </a:lnTo>
                    <a:lnTo>
                      <a:pt x="4005" y="2843"/>
                    </a:lnTo>
                    <a:cubicBezTo>
                      <a:pt x="4021" y="2848"/>
                      <a:pt x="4038" y="2852"/>
                      <a:pt x="4055" y="2855"/>
                    </a:cubicBezTo>
                    <a:lnTo>
                      <a:pt x="4118" y="2870"/>
                    </a:lnTo>
                    <a:lnTo>
                      <a:pt x="4171" y="2882"/>
                    </a:lnTo>
                    <a:lnTo>
                      <a:pt x="4230" y="2895"/>
                    </a:lnTo>
                    <a:lnTo>
                      <a:pt x="4288" y="2907"/>
                    </a:lnTo>
                    <a:lnTo>
                      <a:pt x="4344" y="2919"/>
                    </a:lnTo>
                    <a:cubicBezTo>
                      <a:pt x="4364" y="2923"/>
                      <a:pt x="4385" y="2927"/>
                      <a:pt x="4405" y="2931"/>
                    </a:cubicBezTo>
                    <a:lnTo>
                      <a:pt x="4458" y="2941"/>
                    </a:lnTo>
                    <a:lnTo>
                      <a:pt x="4523" y="2953"/>
                    </a:lnTo>
                    <a:cubicBezTo>
                      <a:pt x="4540" y="2956"/>
                      <a:pt x="4557" y="2959"/>
                      <a:pt x="4573" y="2961"/>
                    </a:cubicBezTo>
                    <a:cubicBezTo>
                      <a:pt x="4596" y="2966"/>
                      <a:pt x="4618" y="2970"/>
                      <a:pt x="4642" y="2973"/>
                    </a:cubicBezTo>
                    <a:lnTo>
                      <a:pt x="4688" y="2981"/>
                    </a:lnTo>
                    <a:cubicBezTo>
                      <a:pt x="4712" y="2985"/>
                      <a:pt x="4736" y="2989"/>
                      <a:pt x="4761" y="2992"/>
                    </a:cubicBezTo>
                    <a:lnTo>
                      <a:pt x="4803" y="2999"/>
                    </a:lnTo>
                    <a:cubicBezTo>
                      <a:pt x="4830" y="3003"/>
                      <a:pt x="4856" y="3006"/>
                      <a:pt x="4882" y="3009"/>
                    </a:cubicBezTo>
                    <a:lnTo>
                      <a:pt x="4919" y="3015"/>
                    </a:lnTo>
                    <a:cubicBezTo>
                      <a:pt x="4947" y="3018"/>
                      <a:pt x="4976" y="3022"/>
                      <a:pt x="5003" y="3025"/>
                    </a:cubicBezTo>
                    <a:lnTo>
                      <a:pt x="5035" y="3029"/>
                    </a:lnTo>
                    <a:cubicBezTo>
                      <a:pt x="5066" y="3033"/>
                      <a:pt x="5097" y="3036"/>
                      <a:pt x="5128" y="3039"/>
                    </a:cubicBezTo>
                    <a:lnTo>
                      <a:pt x="5151" y="3042"/>
                    </a:lnTo>
                    <a:cubicBezTo>
                      <a:pt x="5190" y="3045"/>
                      <a:pt x="5229" y="3050"/>
                      <a:pt x="5268" y="3053"/>
                    </a:cubicBezTo>
                    <a:cubicBezTo>
                      <a:pt x="5553" y="3078"/>
                      <a:pt x="5842" y="3097"/>
                      <a:pt x="6127" y="3097"/>
                    </a:cubicBezTo>
                    <a:cubicBezTo>
                      <a:pt x="6896" y="3097"/>
                      <a:pt x="7639" y="2960"/>
                      <a:pt x="8204" y="2452"/>
                    </a:cubicBezTo>
                    <a:cubicBezTo>
                      <a:pt x="8035" y="2300"/>
                      <a:pt x="7789" y="2184"/>
                      <a:pt x="7502" y="2184"/>
                    </a:cubicBezTo>
                    <a:cubicBezTo>
                      <a:pt x="7405" y="2184"/>
                      <a:pt x="7302" y="2198"/>
                      <a:pt x="7196" y="2228"/>
                    </a:cubicBezTo>
                    <a:cubicBezTo>
                      <a:pt x="7178" y="2233"/>
                      <a:pt x="7165" y="2235"/>
                      <a:pt x="7154" y="2235"/>
                    </a:cubicBezTo>
                    <a:cubicBezTo>
                      <a:pt x="7081" y="2235"/>
                      <a:pt x="7156" y="2111"/>
                      <a:pt x="6953" y="1850"/>
                    </a:cubicBezTo>
                    <a:cubicBezTo>
                      <a:pt x="6770" y="1616"/>
                      <a:pt x="6514" y="1509"/>
                      <a:pt x="6259" y="1509"/>
                    </a:cubicBezTo>
                    <a:cubicBezTo>
                      <a:pt x="6102" y="1509"/>
                      <a:pt x="5945" y="1549"/>
                      <a:pt x="5805" y="1626"/>
                    </a:cubicBezTo>
                    <a:cubicBezTo>
                      <a:pt x="5784" y="1637"/>
                      <a:pt x="5771" y="1644"/>
                      <a:pt x="5760" y="1644"/>
                    </a:cubicBezTo>
                    <a:cubicBezTo>
                      <a:pt x="5744" y="1644"/>
                      <a:pt x="5735" y="1630"/>
                      <a:pt x="5718" y="1599"/>
                    </a:cubicBezTo>
                    <a:cubicBezTo>
                      <a:pt x="5529" y="1258"/>
                      <a:pt x="5099" y="1044"/>
                      <a:pt x="4710" y="1044"/>
                    </a:cubicBezTo>
                    <a:cubicBezTo>
                      <a:pt x="4646" y="1044"/>
                      <a:pt x="4584" y="1050"/>
                      <a:pt x="4524" y="1062"/>
                    </a:cubicBezTo>
                    <a:cubicBezTo>
                      <a:pt x="4224" y="1119"/>
                      <a:pt x="4193" y="1211"/>
                      <a:pt x="4132" y="1211"/>
                    </a:cubicBezTo>
                    <a:cubicBezTo>
                      <a:pt x="4128" y="1211"/>
                      <a:pt x="4125" y="1211"/>
                      <a:pt x="4121" y="1210"/>
                    </a:cubicBezTo>
                    <a:cubicBezTo>
                      <a:pt x="4075" y="1203"/>
                      <a:pt x="4071" y="1138"/>
                      <a:pt x="4045" y="1100"/>
                    </a:cubicBezTo>
                    <a:cubicBezTo>
                      <a:pt x="4011" y="1051"/>
                      <a:pt x="3985" y="993"/>
                      <a:pt x="3944" y="949"/>
                    </a:cubicBezTo>
                    <a:cubicBezTo>
                      <a:pt x="3695" y="670"/>
                      <a:pt x="3353" y="551"/>
                      <a:pt x="3043" y="551"/>
                    </a:cubicBezTo>
                    <a:cubicBezTo>
                      <a:pt x="2863" y="551"/>
                      <a:pt x="2694" y="592"/>
                      <a:pt x="2560" y="664"/>
                    </a:cubicBezTo>
                    <a:cubicBezTo>
                      <a:pt x="2543" y="673"/>
                      <a:pt x="2531" y="678"/>
                      <a:pt x="2521" y="678"/>
                    </a:cubicBezTo>
                    <a:cubicBezTo>
                      <a:pt x="2495" y="678"/>
                      <a:pt x="2487" y="647"/>
                      <a:pt x="2454" y="593"/>
                    </a:cubicBezTo>
                    <a:cubicBezTo>
                      <a:pt x="2263" y="281"/>
                      <a:pt x="1963" y="144"/>
                      <a:pt x="1683" y="144"/>
                    </a:cubicBezTo>
                    <a:cubicBezTo>
                      <a:pt x="1545" y="144"/>
                      <a:pt x="1412" y="178"/>
                      <a:pt x="1299" y="240"/>
                    </a:cubicBezTo>
                    <a:cubicBezTo>
                      <a:pt x="1100" y="349"/>
                      <a:pt x="1068" y="413"/>
                      <a:pt x="1036" y="413"/>
                    </a:cubicBezTo>
                    <a:cubicBezTo>
                      <a:pt x="1025" y="413"/>
                      <a:pt x="1014" y="405"/>
                      <a:pt x="996" y="387"/>
                    </a:cubicBezTo>
                    <a:cubicBezTo>
                      <a:pt x="907" y="300"/>
                      <a:pt x="759" y="109"/>
                      <a:pt x="366" y="24"/>
                    </a:cubicBezTo>
                    <a:cubicBezTo>
                      <a:pt x="299" y="8"/>
                      <a:pt x="230" y="1"/>
                      <a:pt x="1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3" name="Google Shape;7883;p69"/>
              <p:cNvSpPr/>
              <p:nvPr/>
            </p:nvSpPr>
            <p:spPr>
              <a:xfrm>
                <a:off x="1698075" y="2603600"/>
                <a:ext cx="130650" cy="107550"/>
              </a:xfrm>
              <a:custGeom>
                <a:avLst/>
                <a:gdLst/>
                <a:ahLst/>
                <a:cxnLst/>
                <a:rect l="l" t="t" r="r" b="b"/>
                <a:pathLst>
                  <a:path w="5226" h="4302" extrusionOk="0">
                    <a:moveTo>
                      <a:pt x="3505" y="0"/>
                    </a:moveTo>
                    <a:cubicBezTo>
                      <a:pt x="3444" y="0"/>
                      <a:pt x="3432" y="111"/>
                      <a:pt x="3267" y="236"/>
                    </a:cubicBezTo>
                    <a:cubicBezTo>
                      <a:pt x="2679" y="680"/>
                      <a:pt x="2236" y="411"/>
                      <a:pt x="1690" y="900"/>
                    </a:cubicBezTo>
                    <a:cubicBezTo>
                      <a:pt x="1527" y="1047"/>
                      <a:pt x="1407" y="1220"/>
                      <a:pt x="1355" y="1436"/>
                    </a:cubicBezTo>
                    <a:cubicBezTo>
                      <a:pt x="1331" y="1534"/>
                      <a:pt x="1347" y="1575"/>
                      <a:pt x="1306" y="1586"/>
                    </a:cubicBezTo>
                    <a:cubicBezTo>
                      <a:pt x="1077" y="1643"/>
                      <a:pt x="849" y="1697"/>
                      <a:pt x="556" y="1873"/>
                    </a:cubicBezTo>
                    <a:cubicBezTo>
                      <a:pt x="163" y="2107"/>
                      <a:pt x="1" y="2473"/>
                      <a:pt x="2" y="2844"/>
                    </a:cubicBezTo>
                    <a:cubicBezTo>
                      <a:pt x="431" y="2727"/>
                      <a:pt x="873" y="2669"/>
                      <a:pt x="1316" y="2669"/>
                    </a:cubicBezTo>
                    <a:cubicBezTo>
                      <a:pt x="1428" y="2669"/>
                      <a:pt x="1540" y="2672"/>
                      <a:pt x="1652" y="2680"/>
                    </a:cubicBezTo>
                    <a:cubicBezTo>
                      <a:pt x="2840" y="2765"/>
                      <a:pt x="3863" y="3274"/>
                      <a:pt x="4626" y="3998"/>
                    </a:cubicBezTo>
                    <a:cubicBezTo>
                      <a:pt x="4729" y="4095"/>
                      <a:pt x="4827" y="4196"/>
                      <a:pt x="4919" y="4301"/>
                    </a:cubicBezTo>
                    <a:cubicBezTo>
                      <a:pt x="4970" y="4222"/>
                      <a:pt x="5013" y="4140"/>
                      <a:pt x="5047" y="4052"/>
                    </a:cubicBezTo>
                    <a:cubicBezTo>
                      <a:pt x="5225" y="3605"/>
                      <a:pt x="5025" y="3189"/>
                      <a:pt x="4754" y="2818"/>
                    </a:cubicBezTo>
                    <a:cubicBezTo>
                      <a:pt x="4483" y="2445"/>
                      <a:pt x="4467" y="2616"/>
                      <a:pt x="4571" y="2337"/>
                    </a:cubicBezTo>
                    <a:cubicBezTo>
                      <a:pt x="4712" y="1891"/>
                      <a:pt x="4478" y="1393"/>
                      <a:pt x="4140" y="1064"/>
                    </a:cubicBezTo>
                    <a:cubicBezTo>
                      <a:pt x="4083" y="1009"/>
                      <a:pt x="4019" y="949"/>
                      <a:pt x="3954" y="882"/>
                    </a:cubicBezTo>
                    <a:cubicBezTo>
                      <a:pt x="3773" y="696"/>
                      <a:pt x="3588" y="451"/>
                      <a:pt x="3570" y="88"/>
                    </a:cubicBezTo>
                    <a:cubicBezTo>
                      <a:pt x="3568" y="52"/>
                      <a:pt x="3564" y="14"/>
                      <a:pt x="3521" y="3"/>
                    </a:cubicBezTo>
                    <a:cubicBezTo>
                      <a:pt x="3515" y="1"/>
                      <a:pt x="3510" y="0"/>
                      <a:pt x="3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4" name="Google Shape;7884;p69"/>
              <p:cNvSpPr/>
              <p:nvPr/>
            </p:nvSpPr>
            <p:spPr>
              <a:xfrm>
                <a:off x="1698075" y="2670300"/>
                <a:ext cx="123000" cy="58125"/>
              </a:xfrm>
              <a:custGeom>
                <a:avLst/>
                <a:gdLst/>
                <a:ahLst/>
                <a:cxnLst/>
                <a:rect l="l" t="t" r="r" b="b"/>
                <a:pathLst>
                  <a:path w="4920" h="2325" extrusionOk="0">
                    <a:moveTo>
                      <a:pt x="1310" y="0"/>
                    </a:moveTo>
                    <a:cubicBezTo>
                      <a:pt x="868" y="0"/>
                      <a:pt x="428" y="59"/>
                      <a:pt x="1" y="174"/>
                    </a:cubicBezTo>
                    <a:cubicBezTo>
                      <a:pt x="2" y="355"/>
                      <a:pt x="39" y="534"/>
                      <a:pt x="108" y="700"/>
                    </a:cubicBezTo>
                    <a:cubicBezTo>
                      <a:pt x="154" y="812"/>
                      <a:pt x="215" y="919"/>
                      <a:pt x="287" y="1015"/>
                    </a:cubicBezTo>
                    <a:cubicBezTo>
                      <a:pt x="626" y="1469"/>
                      <a:pt x="1222" y="1811"/>
                      <a:pt x="1745" y="2024"/>
                    </a:cubicBezTo>
                    <a:cubicBezTo>
                      <a:pt x="1964" y="2114"/>
                      <a:pt x="2204" y="2231"/>
                      <a:pt x="3011" y="2307"/>
                    </a:cubicBezTo>
                    <a:cubicBezTo>
                      <a:pt x="3125" y="2318"/>
                      <a:pt x="3239" y="2324"/>
                      <a:pt x="3352" y="2324"/>
                    </a:cubicBezTo>
                    <a:cubicBezTo>
                      <a:pt x="3994" y="2324"/>
                      <a:pt x="4593" y="2136"/>
                      <a:pt x="4919" y="1632"/>
                    </a:cubicBezTo>
                    <a:cubicBezTo>
                      <a:pt x="4827" y="1528"/>
                      <a:pt x="4729" y="1427"/>
                      <a:pt x="4626" y="1329"/>
                    </a:cubicBezTo>
                    <a:cubicBezTo>
                      <a:pt x="3863" y="605"/>
                      <a:pt x="2840" y="96"/>
                      <a:pt x="1652" y="12"/>
                    </a:cubicBezTo>
                    <a:cubicBezTo>
                      <a:pt x="1538" y="4"/>
                      <a:pt x="1424"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5" name="Google Shape;7885;p69"/>
              <p:cNvSpPr/>
              <p:nvPr/>
            </p:nvSpPr>
            <p:spPr>
              <a:xfrm>
                <a:off x="1875825" y="2686625"/>
                <a:ext cx="231550" cy="133400"/>
              </a:xfrm>
              <a:custGeom>
                <a:avLst/>
                <a:gdLst/>
                <a:ahLst/>
                <a:cxnLst/>
                <a:rect l="l" t="t" r="r" b="b"/>
                <a:pathLst>
                  <a:path w="9262" h="5336" extrusionOk="0">
                    <a:moveTo>
                      <a:pt x="390" y="1"/>
                    </a:moveTo>
                    <a:lnTo>
                      <a:pt x="390" y="1"/>
                    </a:lnTo>
                    <a:cubicBezTo>
                      <a:pt x="0" y="1247"/>
                      <a:pt x="417" y="2719"/>
                      <a:pt x="1382" y="3827"/>
                    </a:cubicBezTo>
                    <a:cubicBezTo>
                      <a:pt x="1709" y="3336"/>
                      <a:pt x="2295" y="3151"/>
                      <a:pt x="2924" y="3151"/>
                    </a:cubicBezTo>
                    <a:cubicBezTo>
                      <a:pt x="3047" y="3151"/>
                      <a:pt x="3172" y="3158"/>
                      <a:pt x="3297" y="3171"/>
                    </a:cubicBezTo>
                    <a:cubicBezTo>
                      <a:pt x="4103" y="3257"/>
                      <a:pt x="4343" y="3377"/>
                      <a:pt x="4561" y="3468"/>
                    </a:cubicBezTo>
                    <a:cubicBezTo>
                      <a:pt x="5080" y="3687"/>
                      <a:pt x="5673" y="4035"/>
                      <a:pt x="6008" y="4492"/>
                    </a:cubicBezTo>
                    <a:cubicBezTo>
                      <a:pt x="6079" y="4590"/>
                      <a:pt x="6138" y="4696"/>
                      <a:pt x="6184" y="4810"/>
                    </a:cubicBezTo>
                    <a:cubicBezTo>
                      <a:pt x="6251" y="4977"/>
                      <a:pt x="6286" y="5155"/>
                      <a:pt x="6285" y="5336"/>
                    </a:cubicBezTo>
                    <a:cubicBezTo>
                      <a:pt x="7673" y="4976"/>
                      <a:pt x="8877" y="4040"/>
                      <a:pt x="9261" y="2742"/>
                    </a:cubicBezTo>
                    <a:cubicBezTo>
                      <a:pt x="9031" y="2611"/>
                      <a:pt x="8784" y="2554"/>
                      <a:pt x="8525" y="2554"/>
                    </a:cubicBezTo>
                    <a:cubicBezTo>
                      <a:pt x="8437" y="2554"/>
                      <a:pt x="8349" y="2560"/>
                      <a:pt x="8259" y="2573"/>
                    </a:cubicBezTo>
                    <a:cubicBezTo>
                      <a:pt x="7509" y="2678"/>
                      <a:pt x="7450" y="2923"/>
                      <a:pt x="6950" y="3026"/>
                    </a:cubicBezTo>
                    <a:cubicBezTo>
                      <a:pt x="6893" y="3038"/>
                      <a:pt x="6838" y="3043"/>
                      <a:pt x="6784" y="3043"/>
                    </a:cubicBezTo>
                    <a:cubicBezTo>
                      <a:pt x="6476" y="3043"/>
                      <a:pt x="6224" y="2851"/>
                      <a:pt x="6147" y="2479"/>
                    </a:cubicBezTo>
                    <a:cubicBezTo>
                      <a:pt x="5997" y="1745"/>
                      <a:pt x="5415" y="927"/>
                      <a:pt x="4591" y="880"/>
                    </a:cubicBezTo>
                    <a:cubicBezTo>
                      <a:pt x="4579" y="880"/>
                      <a:pt x="4566" y="879"/>
                      <a:pt x="4554" y="879"/>
                    </a:cubicBezTo>
                    <a:cubicBezTo>
                      <a:pt x="3938" y="879"/>
                      <a:pt x="3187" y="1721"/>
                      <a:pt x="2569" y="1721"/>
                    </a:cubicBezTo>
                    <a:cubicBezTo>
                      <a:pt x="2371" y="1721"/>
                      <a:pt x="2187" y="1636"/>
                      <a:pt x="2026" y="1409"/>
                    </a:cubicBezTo>
                    <a:cubicBezTo>
                      <a:pt x="1774" y="1054"/>
                      <a:pt x="1708" y="730"/>
                      <a:pt x="1192" y="326"/>
                    </a:cubicBezTo>
                    <a:cubicBezTo>
                      <a:pt x="853" y="61"/>
                      <a:pt x="575" y="13"/>
                      <a:pt x="3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6" name="Google Shape;7886;p69"/>
              <p:cNvSpPr/>
              <p:nvPr/>
            </p:nvSpPr>
            <p:spPr>
              <a:xfrm>
                <a:off x="1885525" y="2655975"/>
                <a:ext cx="225550" cy="106750"/>
              </a:xfrm>
              <a:custGeom>
                <a:avLst/>
                <a:gdLst/>
                <a:ahLst/>
                <a:cxnLst/>
                <a:rect l="l" t="t" r="r" b="b"/>
                <a:pathLst>
                  <a:path w="9022" h="4270" extrusionOk="0">
                    <a:moveTo>
                      <a:pt x="768" y="0"/>
                    </a:moveTo>
                    <a:cubicBezTo>
                      <a:pt x="624" y="128"/>
                      <a:pt x="497" y="272"/>
                      <a:pt x="388" y="432"/>
                    </a:cubicBezTo>
                    <a:cubicBezTo>
                      <a:pt x="219" y="675"/>
                      <a:pt x="90" y="944"/>
                      <a:pt x="0" y="1227"/>
                    </a:cubicBezTo>
                    <a:cubicBezTo>
                      <a:pt x="185" y="1239"/>
                      <a:pt x="463" y="1288"/>
                      <a:pt x="802" y="1552"/>
                    </a:cubicBezTo>
                    <a:cubicBezTo>
                      <a:pt x="1318" y="1956"/>
                      <a:pt x="1384" y="2280"/>
                      <a:pt x="1635" y="2635"/>
                    </a:cubicBezTo>
                    <a:cubicBezTo>
                      <a:pt x="1797" y="2862"/>
                      <a:pt x="1981" y="2947"/>
                      <a:pt x="2179" y="2947"/>
                    </a:cubicBezTo>
                    <a:cubicBezTo>
                      <a:pt x="2797" y="2947"/>
                      <a:pt x="3548" y="2105"/>
                      <a:pt x="4164" y="2105"/>
                    </a:cubicBezTo>
                    <a:cubicBezTo>
                      <a:pt x="4176" y="2105"/>
                      <a:pt x="4188" y="2106"/>
                      <a:pt x="4201" y="2106"/>
                    </a:cubicBezTo>
                    <a:cubicBezTo>
                      <a:pt x="5025" y="2153"/>
                      <a:pt x="5606" y="2970"/>
                      <a:pt x="5757" y="3705"/>
                    </a:cubicBezTo>
                    <a:cubicBezTo>
                      <a:pt x="5834" y="4077"/>
                      <a:pt x="6086" y="4269"/>
                      <a:pt x="6394" y="4269"/>
                    </a:cubicBezTo>
                    <a:cubicBezTo>
                      <a:pt x="6448" y="4269"/>
                      <a:pt x="6503" y="4264"/>
                      <a:pt x="6560" y="4252"/>
                    </a:cubicBezTo>
                    <a:cubicBezTo>
                      <a:pt x="7060" y="4149"/>
                      <a:pt x="7118" y="3904"/>
                      <a:pt x="7869" y="3799"/>
                    </a:cubicBezTo>
                    <a:cubicBezTo>
                      <a:pt x="7959" y="3786"/>
                      <a:pt x="8047" y="3780"/>
                      <a:pt x="8135" y="3780"/>
                    </a:cubicBezTo>
                    <a:cubicBezTo>
                      <a:pt x="8394" y="3780"/>
                      <a:pt x="8641" y="3837"/>
                      <a:pt x="8872" y="3968"/>
                    </a:cubicBezTo>
                    <a:cubicBezTo>
                      <a:pt x="8980" y="3603"/>
                      <a:pt x="9021" y="3221"/>
                      <a:pt x="8994" y="2843"/>
                    </a:cubicBezTo>
                    <a:cubicBezTo>
                      <a:pt x="8986" y="2735"/>
                      <a:pt x="8970" y="2628"/>
                      <a:pt x="8946" y="2523"/>
                    </a:cubicBezTo>
                    <a:cubicBezTo>
                      <a:pt x="8896" y="2531"/>
                      <a:pt x="8846" y="2535"/>
                      <a:pt x="8796" y="2535"/>
                    </a:cubicBezTo>
                    <a:cubicBezTo>
                      <a:pt x="8724" y="2535"/>
                      <a:pt x="8653" y="2527"/>
                      <a:pt x="8583" y="2510"/>
                    </a:cubicBezTo>
                    <a:cubicBezTo>
                      <a:pt x="8190" y="2421"/>
                      <a:pt x="8045" y="2228"/>
                      <a:pt x="7956" y="2140"/>
                    </a:cubicBezTo>
                    <a:cubicBezTo>
                      <a:pt x="7938" y="2123"/>
                      <a:pt x="7927" y="2114"/>
                      <a:pt x="7916" y="2114"/>
                    </a:cubicBezTo>
                    <a:cubicBezTo>
                      <a:pt x="7885" y="2114"/>
                      <a:pt x="7851" y="2179"/>
                      <a:pt x="7651" y="2285"/>
                    </a:cubicBezTo>
                    <a:cubicBezTo>
                      <a:pt x="7540" y="2344"/>
                      <a:pt x="7410" y="2376"/>
                      <a:pt x="7275" y="2376"/>
                    </a:cubicBezTo>
                    <a:cubicBezTo>
                      <a:pt x="6993" y="2376"/>
                      <a:pt x="6690" y="2237"/>
                      <a:pt x="6500" y="1920"/>
                    </a:cubicBezTo>
                    <a:cubicBezTo>
                      <a:pt x="6468" y="1865"/>
                      <a:pt x="6460" y="1834"/>
                      <a:pt x="6434" y="1834"/>
                    </a:cubicBezTo>
                    <a:cubicBezTo>
                      <a:pt x="6424" y="1834"/>
                      <a:pt x="6412" y="1839"/>
                      <a:pt x="6394" y="1848"/>
                    </a:cubicBezTo>
                    <a:cubicBezTo>
                      <a:pt x="6262" y="1917"/>
                      <a:pt x="6097" y="1955"/>
                      <a:pt x="5922" y="1955"/>
                    </a:cubicBezTo>
                    <a:cubicBezTo>
                      <a:pt x="5609" y="1955"/>
                      <a:pt x="5263" y="1833"/>
                      <a:pt x="5012" y="1548"/>
                    </a:cubicBezTo>
                    <a:cubicBezTo>
                      <a:pt x="4973" y="1503"/>
                      <a:pt x="4946" y="1446"/>
                      <a:pt x="4913" y="1396"/>
                    </a:cubicBezTo>
                    <a:cubicBezTo>
                      <a:pt x="4888" y="1358"/>
                      <a:pt x="4884" y="1294"/>
                      <a:pt x="4839" y="1285"/>
                    </a:cubicBezTo>
                    <a:cubicBezTo>
                      <a:pt x="4835" y="1285"/>
                      <a:pt x="4831" y="1284"/>
                      <a:pt x="4827" y="1284"/>
                    </a:cubicBezTo>
                    <a:cubicBezTo>
                      <a:pt x="4767" y="1284"/>
                      <a:pt x="4733" y="1376"/>
                      <a:pt x="4435" y="1430"/>
                    </a:cubicBezTo>
                    <a:cubicBezTo>
                      <a:pt x="4378" y="1440"/>
                      <a:pt x="4320" y="1445"/>
                      <a:pt x="4260" y="1445"/>
                    </a:cubicBezTo>
                    <a:cubicBezTo>
                      <a:pt x="3868" y="1445"/>
                      <a:pt x="3434" y="1227"/>
                      <a:pt x="3247" y="880"/>
                    </a:cubicBezTo>
                    <a:cubicBezTo>
                      <a:pt x="3230" y="849"/>
                      <a:pt x="3220" y="835"/>
                      <a:pt x="3204" y="835"/>
                    </a:cubicBezTo>
                    <a:cubicBezTo>
                      <a:pt x="3193" y="835"/>
                      <a:pt x="3180" y="842"/>
                      <a:pt x="3159" y="853"/>
                    </a:cubicBezTo>
                    <a:cubicBezTo>
                      <a:pt x="3021" y="926"/>
                      <a:pt x="2868" y="965"/>
                      <a:pt x="2714" y="965"/>
                    </a:cubicBezTo>
                    <a:cubicBezTo>
                      <a:pt x="2455" y="965"/>
                      <a:pt x="2196" y="855"/>
                      <a:pt x="2014" y="616"/>
                    </a:cubicBezTo>
                    <a:cubicBezTo>
                      <a:pt x="1813" y="352"/>
                      <a:pt x="1891" y="229"/>
                      <a:pt x="1816" y="229"/>
                    </a:cubicBezTo>
                    <a:cubicBezTo>
                      <a:pt x="1805" y="229"/>
                      <a:pt x="1792" y="231"/>
                      <a:pt x="1775" y="236"/>
                    </a:cubicBezTo>
                    <a:cubicBezTo>
                      <a:pt x="1672" y="264"/>
                      <a:pt x="1573" y="276"/>
                      <a:pt x="1479" y="276"/>
                    </a:cubicBezTo>
                    <a:cubicBezTo>
                      <a:pt x="1186" y="276"/>
                      <a:pt x="938" y="157"/>
                      <a:pt x="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7" name="Google Shape;7887;p69"/>
              <p:cNvSpPr/>
              <p:nvPr/>
            </p:nvSpPr>
            <p:spPr>
              <a:xfrm>
                <a:off x="1893625" y="2569800"/>
                <a:ext cx="228100" cy="149300"/>
              </a:xfrm>
              <a:custGeom>
                <a:avLst/>
                <a:gdLst/>
                <a:ahLst/>
                <a:cxnLst/>
                <a:rect l="l" t="t" r="r" b="b"/>
                <a:pathLst>
                  <a:path w="9124" h="5972" extrusionOk="0">
                    <a:moveTo>
                      <a:pt x="2442" y="0"/>
                    </a:moveTo>
                    <a:cubicBezTo>
                      <a:pt x="1" y="3161"/>
                      <a:pt x="283" y="2801"/>
                      <a:pt x="249" y="2845"/>
                    </a:cubicBezTo>
                    <a:cubicBezTo>
                      <a:pt x="139" y="2988"/>
                      <a:pt x="228" y="3248"/>
                      <a:pt x="446" y="3447"/>
                    </a:cubicBezTo>
                    <a:cubicBezTo>
                      <a:pt x="1000" y="2959"/>
                      <a:pt x="1718" y="2824"/>
                      <a:pt x="2464" y="2824"/>
                    </a:cubicBezTo>
                    <a:cubicBezTo>
                      <a:pt x="2770" y="2824"/>
                      <a:pt x="3081" y="2847"/>
                      <a:pt x="3388" y="2877"/>
                    </a:cubicBezTo>
                    <a:cubicBezTo>
                      <a:pt x="3427" y="2881"/>
                      <a:pt x="3467" y="2886"/>
                      <a:pt x="3505" y="2890"/>
                    </a:cubicBezTo>
                    <a:lnTo>
                      <a:pt x="3527" y="2892"/>
                    </a:lnTo>
                    <a:cubicBezTo>
                      <a:pt x="3559" y="2896"/>
                      <a:pt x="3590" y="2900"/>
                      <a:pt x="3621" y="2904"/>
                    </a:cubicBezTo>
                    <a:lnTo>
                      <a:pt x="3650" y="2908"/>
                    </a:lnTo>
                    <a:lnTo>
                      <a:pt x="3737" y="2920"/>
                    </a:lnTo>
                    <a:lnTo>
                      <a:pt x="3773" y="2925"/>
                    </a:lnTo>
                    <a:cubicBezTo>
                      <a:pt x="3799" y="2928"/>
                      <a:pt x="3826" y="2933"/>
                      <a:pt x="3852" y="2937"/>
                    </a:cubicBezTo>
                    <a:cubicBezTo>
                      <a:pt x="3865" y="2939"/>
                      <a:pt x="3879" y="2941"/>
                      <a:pt x="3892" y="2943"/>
                    </a:cubicBezTo>
                    <a:cubicBezTo>
                      <a:pt x="3917" y="2947"/>
                      <a:pt x="3943" y="2951"/>
                      <a:pt x="3967" y="2955"/>
                    </a:cubicBezTo>
                    <a:lnTo>
                      <a:pt x="4012" y="2963"/>
                    </a:lnTo>
                    <a:cubicBezTo>
                      <a:pt x="4035" y="2968"/>
                      <a:pt x="4059" y="2971"/>
                      <a:pt x="4082" y="2976"/>
                    </a:cubicBezTo>
                    <a:lnTo>
                      <a:pt x="4130" y="2986"/>
                    </a:lnTo>
                    <a:cubicBezTo>
                      <a:pt x="4152" y="2990"/>
                      <a:pt x="4175" y="2994"/>
                      <a:pt x="4197" y="2998"/>
                    </a:cubicBezTo>
                    <a:cubicBezTo>
                      <a:pt x="4213" y="3002"/>
                      <a:pt x="4230" y="3006"/>
                      <a:pt x="4247" y="3009"/>
                    </a:cubicBezTo>
                    <a:cubicBezTo>
                      <a:pt x="4268" y="3013"/>
                      <a:pt x="4289" y="3018"/>
                      <a:pt x="4311" y="3022"/>
                    </a:cubicBezTo>
                    <a:lnTo>
                      <a:pt x="4364" y="3035"/>
                    </a:lnTo>
                    <a:lnTo>
                      <a:pt x="4423" y="3047"/>
                    </a:lnTo>
                    <a:lnTo>
                      <a:pt x="4481" y="3061"/>
                    </a:lnTo>
                    <a:lnTo>
                      <a:pt x="4536" y="3074"/>
                    </a:lnTo>
                    <a:lnTo>
                      <a:pt x="4597" y="3089"/>
                    </a:lnTo>
                    <a:lnTo>
                      <a:pt x="4649" y="3103"/>
                    </a:lnTo>
                    <a:lnTo>
                      <a:pt x="4713" y="3119"/>
                    </a:lnTo>
                    <a:lnTo>
                      <a:pt x="4761" y="3131"/>
                    </a:lnTo>
                    <a:lnTo>
                      <a:pt x="4827" y="3150"/>
                    </a:lnTo>
                    <a:cubicBezTo>
                      <a:pt x="4843" y="3155"/>
                      <a:pt x="4858" y="3158"/>
                      <a:pt x="4873" y="3163"/>
                    </a:cubicBezTo>
                    <a:lnTo>
                      <a:pt x="4942" y="3183"/>
                    </a:lnTo>
                    <a:lnTo>
                      <a:pt x="4985" y="3195"/>
                    </a:lnTo>
                    <a:lnTo>
                      <a:pt x="5056" y="3217"/>
                    </a:lnTo>
                    <a:lnTo>
                      <a:pt x="5095" y="3229"/>
                    </a:lnTo>
                    <a:cubicBezTo>
                      <a:pt x="5120" y="3238"/>
                      <a:pt x="5144" y="3245"/>
                      <a:pt x="5169" y="3253"/>
                    </a:cubicBezTo>
                    <a:lnTo>
                      <a:pt x="5206" y="3265"/>
                    </a:lnTo>
                    <a:cubicBezTo>
                      <a:pt x="5231" y="3273"/>
                      <a:pt x="5256" y="3281"/>
                      <a:pt x="5281" y="3290"/>
                    </a:cubicBezTo>
                    <a:lnTo>
                      <a:pt x="5315" y="3301"/>
                    </a:lnTo>
                    <a:cubicBezTo>
                      <a:pt x="5342" y="3311"/>
                      <a:pt x="5367" y="3320"/>
                      <a:pt x="5393" y="3328"/>
                    </a:cubicBezTo>
                    <a:lnTo>
                      <a:pt x="5425" y="3340"/>
                    </a:lnTo>
                    <a:cubicBezTo>
                      <a:pt x="5451" y="3349"/>
                      <a:pt x="5478" y="3359"/>
                      <a:pt x="5505" y="3368"/>
                    </a:cubicBezTo>
                    <a:lnTo>
                      <a:pt x="5533" y="3379"/>
                    </a:lnTo>
                    <a:cubicBezTo>
                      <a:pt x="5560" y="3390"/>
                      <a:pt x="5588" y="3399"/>
                      <a:pt x="5614" y="3410"/>
                    </a:cubicBezTo>
                    <a:lnTo>
                      <a:pt x="5641" y="3421"/>
                    </a:lnTo>
                    <a:cubicBezTo>
                      <a:pt x="5668" y="3431"/>
                      <a:pt x="5696" y="3442"/>
                      <a:pt x="5724" y="3453"/>
                    </a:cubicBezTo>
                    <a:lnTo>
                      <a:pt x="5749" y="3463"/>
                    </a:lnTo>
                    <a:cubicBezTo>
                      <a:pt x="5777" y="3475"/>
                      <a:pt x="5804" y="3485"/>
                      <a:pt x="5833" y="3497"/>
                    </a:cubicBezTo>
                    <a:lnTo>
                      <a:pt x="5855" y="3507"/>
                    </a:lnTo>
                    <a:cubicBezTo>
                      <a:pt x="5884" y="3519"/>
                      <a:pt x="5913" y="3531"/>
                      <a:pt x="5940" y="3544"/>
                    </a:cubicBezTo>
                    <a:lnTo>
                      <a:pt x="5962" y="3552"/>
                    </a:lnTo>
                    <a:cubicBezTo>
                      <a:pt x="5990" y="3565"/>
                      <a:pt x="6019" y="3578"/>
                      <a:pt x="6048" y="3591"/>
                    </a:cubicBezTo>
                    <a:lnTo>
                      <a:pt x="6068" y="3599"/>
                    </a:lnTo>
                    <a:cubicBezTo>
                      <a:pt x="6097" y="3613"/>
                      <a:pt x="6125" y="3626"/>
                      <a:pt x="6154" y="3640"/>
                    </a:cubicBezTo>
                    <a:lnTo>
                      <a:pt x="6173" y="3648"/>
                    </a:lnTo>
                    <a:cubicBezTo>
                      <a:pt x="6202" y="3662"/>
                      <a:pt x="6231" y="3676"/>
                      <a:pt x="6260" y="3689"/>
                    </a:cubicBezTo>
                    <a:lnTo>
                      <a:pt x="6277" y="3698"/>
                    </a:lnTo>
                    <a:cubicBezTo>
                      <a:pt x="6307" y="3712"/>
                      <a:pt x="6336" y="3727"/>
                      <a:pt x="6365" y="3741"/>
                    </a:cubicBezTo>
                    <a:lnTo>
                      <a:pt x="6382" y="3749"/>
                    </a:lnTo>
                    <a:cubicBezTo>
                      <a:pt x="6411" y="3764"/>
                      <a:pt x="6440" y="3779"/>
                      <a:pt x="6469" y="3794"/>
                    </a:cubicBezTo>
                    <a:lnTo>
                      <a:pt x="6485" y="3802"/>
                    </a:lnTo>
                    <a:cubicBezTo>
                      <a:pt x="6515" y="3817"/>
                      <a:pt x="6543" y="3833"/>
                      <a:pt x="6572" y="3848"/>
                    </a:cubicBezTo>
                    <a:lnTo>
                      <a:pt x="6588" y="3856"/>
                    </a:lnTo>
                    <a:cubicBezTo>
                      <a:pt x="6618" y="3872"/>
                      <a:pt x="6646" y="3887"/>
                      <a:pt x="6675" y="3903"/>
                    </a:cubicBezTo>
                    <a:lnTo>
                      <a:pt x="6691" y="3913"/>
                    </a:lnTo>
                    <a:cubicBezTo>
                      <a:pt x="6720" y="3929"/>
                      <a:pt x="6748" y="3945"/>
                      <a:pt x="6776" y="3961"/>
                    </a:cubicBezTo>
                    <a:lnTo>
                      <a:pt x="6793" y="3970"/>
                    </a:lnTo>
                    <a:cubicBezTo>
                      <a:pt x="6821" y="3986"/>
                      <a:pt x="6849" y="4002"/>
                      <a:pt x="6877" y="4018"/>
                    </a:cubicBezTo>
                    <a:cubicBezTo>
                      <a:pt x="6879" y="4020"/>
                      <a:pt x="6882" y="4021"/>
                      <a:pt x="6886" y="4023"/>
                    </a:cubicBezTo>
                    <a:cubicBezTo>
                      <a:pt x="6904" y="4034"/>
                      <a:pt x="6922" y="4045"/>
                      <a:pt x="6940" y="4055"/>
                    </a:cubicBezTo>
                    <a:cubicBezTo>
                      <a:pt x="7680" y="4497"/>
                      <a:pt x="8423" y="5108"/>
                      <a:pt x="8624" y="5971"/>
                    </a:cubicBezTo>
                    <a:cubicBezTo>
                      <a:pt x="8733" y="5952"/>
                      <a:pt x="8838" y="5910"/>
                      <a:pt x="8932" y="5850"/>
                    </a:cubicBezTo>
                    <a:cubicBezTo>
                      <a:pt x="9053" y="5772"/>
                      <a:pt x="9124" y="5670"/>
                      <a:pt x="9110" y="5513"/>
                    </a:cubicBezTo>
                    <a:cubicBezTo>
                      <a:pt x="9097" y="5347"/>
                      <a:pt x="8915" y="2072"/>
                      <a:pt x="8890" y="1688"/>
                    </a:cubicBezTo>
                    <a:cubicBezTo>
                      <a:pt x="8849" y="1061"/>
                      <a:pt x="8830" y="1088"/>
                      <a:pt x="8757" y="1070"/>
                    </a:cubicBezTo>
                    <a:cubicBezTo>
                      <a:pt x="8658" y="1044"/>
                      <a:pt x="6837" y="480"/>
                      <a:pt x="5295"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8" name="Google Shape;7888;p69"/>
              <p:cNvSpPr/>
              <p:nvPr/>
            </p:nvSpPr>
            <p:spPr>
              <a:xfrm>
                <a:off x="2005650" y="2646275"/>
                <a:ext cx="1450" cy="350"/>
              </a:xfrm>
              <a:custGeom>
                <a:avLst/>
                <a:gdLst/>
                <a:ahLst/>
                <a:cxnLst/>
                <a:rect l="l" t="t" r="r" b="b"/>
                <a:pathLst>
                  <a:path w="58" h="14" extrusionOk="0">
                    <a:moveTo>
                      <a:pt x="1" y="0"/>
                    </a:moveTo>
                    <a:lnTo>
                      <a:pt x="57"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89" name="Google Shape;7889;p69"/>
              <p:cNvSpPr/>
              <p:nvPr/>
            </p:nvSpPr>
            <p:spPr>
              <a:xfrm>
                <a:off x="1981800" y="2642100"/>
                <a:ext cx="2350" cy="300"/>
              </a:xfrm>
              <a:custGeom>
                <a:avLst/>
                <a:gdLst/>
                <a:ahLst/>
                <a:cxnLst/>
                <a:rect l="l" t="t" r="r" b="b"/>
                <a:pathLst>
                  <a:path w="94" h="12" extrusionOk="0">
                    <a:moveTo>
                      <a:pt x="0" y="0"/>
                    </a:moveTo>
                    <a:cubicBezTo>
                      <a:pt x="32" y="4"/>
                      <a:pt x="63" y="8"/>
                      <a:pt x="94" y="12"/>
                    </a:cubicBezTo>
                    <a:cubicBezTo>
                      <a:pt x="63" y="8"/>
                      <a:pt x="32"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0" name="Google Shape;7890;p69"/>
              <p:cNvSpPr/>
              <p:nvPr/>
            </p:nvSpPr>
            <p:spPr>
              <a:xfrm>
                <a:off x="1993900" y="2643875"/>
                <a:ext cx="1825" cy="350"/>
              </a:xfrm>
              <a:custGeom>
                <a:avLst/>
                <a:gdLst/>
                <a:ahLst/>
                <a:cxnLst/>
                <a:rect l="l" t="t" r="r" b="b"/>
                <a:pathLst>
                  <a:path w="73" h="14" extrusionOk="0">
                    <a:moveTo>
                      <a:pt x="1" y="0"/>
                    </a:moveTo>
                    <a:cubicBezTo>
                      <a:pt x="24" y="5"/>
                      <a:pt x="48" y="9"/>
                      <a:pt x="72" y="13"/>
                    </a:cubicBezTo>
                    <a:cubicBezTo>
                      <a:pt x="48" y="9"/>
                      <a:pt x="24" y="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1" name="Google Shape;7891;p69"/>
              <p:cNvSpPr/>
              <p:nvPr/>
            </p:nvSpPr>
            <p:spPr>
              <a:xfrm>
                <a:off x="1984875" y="2642500"/>
                <a:ext cx="2175" cy="300"/>
              </a:xfrm>
              <a:custGeom>
                <a:avLst/>
                <a:gdLst/>
                <a:ahLst/>
                <a:cxnLst/>
                <a:rect l="l" t="t" r="r" b="b"/>
                <a:pathLst>
                  <a:path w="87" h="12" extrusionOk="0">
                    <a:moveTo>
                      <a:pt x="0"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2" name="Google Shape;7892;p69"/>
              <p:cNvSpPr/>
              <p:nvPr/>
            </p:nvSpPr>
            <p:spPr>
              <a:xfrm>
                <a:off x="1978325" y="2641725"/>
                <a:ext cx="2925" cy="325"/>
              </a:xfrm>
              <a:custGeom>
                <a:avLst/>
                <a:gdLst/>
                <a:ahLst/>
                <a:cxnLst/>
                <a:rect l="l" t="t" r="r" b="b"/>
                <a:pathLst>
                  <a:path w="117" h="13" extrusionOk="0">
                    <a:moveTo>
                      <a:pt x="0" y="0"/>
                    </a:moveTo>
                    <a:lnTo>
                      <a:pt x="0" y="0"/>
                    </a:lnTo>
                    <a:cubicBezTo>
                      <a:pt x="39" y="4"/>
                      <a:pt x="78" y="9"/>
                      <a:pt x="117" y="13"/>
                    </a:cubicBezTo>
                    <a:cubicBezTo>
                      <a:pt x="79" y="9"/>
                      <a:pt x="39" y="4"/>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3" name="Google Shape;7893;p69"/>
              <p:cNvSpPr/>
              <p:nvPr/>
            </p:nvSpPr>
            <p:spPr>
              <a:xfrm>
                <a:off x="1990900" y="2643375"/>
                <a:ext cx="1950" cy="325"/>
              </a:xfrm>
              <a:custGeom>
                <a:avLst/>
                <a:gdLst/>
                <a:ahLst/>
                <a:cxnLst/>
                <a:rect l="l" t="t" r="r" b="b"/>
                <a:pathLst>
                  <a:path w="78" h="13" extrusionOk="0">
                    <a:moveTo>
                      <a:pt x="1" y="0"/>
                    </a:moveTo>
                    <a:cubicBezTo>
                      <a:pt x="26" y="4"/>
                      <a:pt x="52" y="9"/>
                      <a:pt x="77" y="13"/>
                    </a:cubicBezTo>
                    <a:cubicBezTo>
                      <a:pt x="52"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4" name="Google Shape;7894;p69"/>
              <p:cNvSpPr/>
              <p:nvPr/>
            </p:nvSpPr>
            <p:spPr>
              <a:xfrm>
                <a:off x="1996850" y="2644400"/>
                <a:ext cx="1700" cy="375"/>
              </a:xfrm>
              <a:custGeom>
                <a:avLst/>
                <a:gdLst/>
                <a:ahLst/>
                <a:cxnLst/>
                <a:rect l="l" t="t" r="r" b="b"/>
                <a:pathLst>
                  <a:path w="68" h="15" extrusionOk="0">
                    <a:moveTo>
                      <a:pt x="1" y="1"/>
                    </a:moveTo>
                    <a:cubicBezTo>
                      <a:pt x="23" y="5"/>
                      <a:pt x="46" y="9"/>
                      <a:pt x="68" y="14"/>
                    </a:cubicBezTo>
                    <a:cubicBezTo>
                      <a:pt x="46" y="9"/>
                      <a:pt x="23"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5" name="Google Shape;7895;p69"/>
              <p:cNvSpPr/>
              <p:nvPr/>
            </p:nvSpPr>
            <p:spPr>
              <a:xfrm>
                <a:off x="1987925" y="2642925"/>
                <a:ext cx="2025" cy="300"/>
              </a:xfrm>
              <a:custGeom>
                <a:avLst/>
                <a:gdLst/>
                <a:ahLst/>
                <a:cxnLst/>
                <a:rect l="l" t="t" r="r" b="b"/>
                <a:pathLst>
                  <a:path w="81" h="12" extrusionOk="0">
                    <a:moveTo>
                      <a:pt x="1" y="0"/>
                    </a:moveTo>
                    <a:lnTo>
                      <a:pt x="1" y="0"/>
                    </a:lnTo>
                    <a:cubicBezTo>
                      <a:pt x="27" y="4"/>
                      <a:pt x="54" y="8"/>
                      <a:pt x="80"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6" name="Google Shape;7896;p69"/>
              <p:cNvSpPr/>
              <p:nvPr/>
            </p:nvSpPr>
            <p:spPr>
              <a:xfrm>
                <a:off x="2002725" y="2645600"/>
                <a:ext cx="1525" cy="375"/>
              </a:xfrm>
              <a:custGeom>
                <a:avLst/>
                <a:gdLst/>
                <a:ahLst/>
                <a:cxnLst/>
                <a:rect l="l" t="t" r="r" b="b"/>
                <a:pathLst>
                  <a:path w="61" h="15" extrusionOk="0">
                    <a:moveTo>
                      <a:pt x="1"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7" name="Google Shape;7897;p69"/>
              <p:cNvSpPr/>
              <p:nvPr/>
            </p:nvSpPr>
            <p:spPr>
              <a:xfrm>
                <a:off x="1999800" y="2644975"/>
                <a:ext cx="1600" cy="375"/>
              </a:xfrm>
              <a:custGeom>
                <a:avLst/>
                <a:gdLst/>
                <a:ahLst/>
                <a:cxnLst/>
                <a:rect l="l" t="t" r="r" b="b"/>
                <a:pathLst>
                  <a:path w="64" h="15" extrusionOk="0">
                    <a:moveTo>
                      <a:pt x="1" y="1"/>
                    </a:moveTo>
                    <a:cubicBezTo>
                      <a:pt x="22" y="5"/>
                      <a:pt x="43" y="9"/>
                      <a:pt x="64" y="15"/>
                    </a:cubicBezTo>
                    <a:cubicBezTo>
                      <a:pt x="43" y="9"/>
                      <a:pt x="22"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8" name="Google Shape;7898;p69"/>
              <p:cNvSpPr/>
              <p:nvPr/>
            </p:nvSpPr>
            <p:spPr>
              <a:xfrm>
                <a:off x="2039450" y="2657175"/>
                <a:ext cx="600" cy="275"/>
              </a:xfrm>
              <a:custGeom>
                <a:avLst/>
                <a:gdLst/>
                <a:ahLst/>
                <a:cxnLst/>
                <a:rect l="l" t="t" r="r" b="b"/>
                <a:pathLst>
                  <a:path w="24" h="11" extrusionOk="0">
                    <a:moveTo>
                      <a:pt x="0" y="1"/>
                    </a:moveTo>
                    <a:lnTo>
                      <a:pt x="23"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899" name="Google Shape;7899;p69"/>
              <p:cNvSpPr/>
              <p:nvPr/>
            </p:nvSpPr>
            <p:spPr>
              <a:xfrm>
                <a:off x="2065550" y="2670200"/>
                <a:ext cx="1575" cy="950"/>
              </a:xfrm>
              <a:custGeom>
                <a:avLst/>
                <a:gdLst/>
                <a:ahLst/>
                <a:cxnLst/>
                <a:rect l="l" t="t" r="r" b="b"/>
                <a:pathLst>
                  <a:path w="63" h="38" extrusionOk="0">
                    <a:moveTo>
                      <a:pt x="0" y="1"/>
                    </a:moveTo>
                    <a:lnTo>
                      <a:pt x="0" y="1"/>
                    </a:lnTo>
                    <a:cubicBezTo>
                      <a:pt x="21" y="13"/>
                      <a:pt x="43" y="25"/>
                      <a:pt x="63" y="37"/>
                    </a:cubicBezTo>
                    <a:cubicBezTo>
                      <a:pt x="45" y="26"/>
                      <a:pt x="27" y="16"/>
                      <a:pt x="9" y="5"/>
                    </a:cubicBezTo>
                    <a:cubicBezTo>
                      <a:pt x="5" y="3"/>
                      <a:pt x="3" y="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0" name="Google Shape;7900;p69"/>
              <p:cNvSpPr/>
              <p:nvPr/>
            </p:nvSpPr>
            <p:spPr>
              <a:xfrm>
                <a:off x="2044825" y="2659500"/>
                <a:ext cx="525" cy="275"/>
              </a:xfrm>
              <a:custGeom>
                <a:avLst/>
                <a:gdLst/>
                <a:ahLst/>
                <a:cxnLst/>
                <a:rect l="l" t="t" r="r" b="b"/>
                <a:pathLst>
                  <a:path w="21" h="11" extrusionOk="0">
                    <a:moveTo>
                      <a:pt x="1" y="0"/>
                    </a:moveTo>
                    <a:lnTo>
                      <a:pt x="20"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1" name="Google Shape;7901;p69"/>
              <p:cNvSpPr/>
              <p:nvPr/>
            </p:nvSpPr>
            <p:spPr>
              <a:xfrm>
                <a:off x="2042150" y="2658325"/>
                <a:ext cx="550" cy="250"/>
              </a:xfrm>
              <a:custGeom>
                <a:avLst/>
                <a:gdLst/>
                <a:ahLst/>
                <a:cxnLst/>
                <a:rect l="l" t="t" r="r" b="b"/>
                <a:pathLst>
                  <a:path w="22" h="10" extrusionOk="0">
                    <a:moveTo>
                      <a:pt x="1" y="1"/>
                    </a:moveTo>
                    <a:lnTo>
                      <a:pt x="22"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2" name="Google Shape;7902;p69"/>
              <p:cNvSpPr/>
              <p:nvPr/>
            </p:nvSpPr>
            <p:spPr>
              <a:xfrm>
                <a:off x="2060500" y="2667325"/>
                <a:ext cx="425" cy="250"/>
              </a:xfrm>
              <a:custGeom>
                <a:avLst/>
                <a:gdLst/>
                <a:ahLst/>
                <a:cxnLst/>
                <a:rect l="l" t="t" r="r" b="b"/>
                <a:pathLst>
                  <a:path w="17"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3" name="Google Shape;7903;p69"/>
              <p:cNvSpPr/>
              <p:nvPr/>
            </p:nvSpPr>
            <p:spPr>
              <a:xfrm>
                <a:off x="2008550" y="2646975"/>
                <a:ext cx="1350" cy="350"/>
              </a:xfrm>
              <a:custGeom>
                <a:avLst/>
                <a:gdLst/>
                <a:ahLst/>
                <a:cxnLst/>
                <a:rect l="l" t="t" r="r" b="b"/>
                <a:pathLst>
                  <a:path w="54" h="14" extrusionOk="0">
                    <a:moveTo>
                      <a:pt x="1" y="1"/>
                    </a:moveTo>
                    <a:lnTo>
                      <a:pt x="54"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4" name="Google Shape;7904;p69"/>
              <p:cNvSpPr/>
              <p:nvPr/>
            </p:nvSpPr>
            <p:spPr>
              <a:xfrm>
                <a:off x="2063050" y="2668750"/>
                <a:ext cx="425" cy="275"/>
              </a:xfrm>
              <a:custGeom>
                <a:avLst/>
                <a:gdLst/>
                <a:ahLst/>
                <a:cxnLst/>
                <a:rect l="l" t="t" r="r" b="b"/>
                <a:pathLst>
                  <a:path w="17" h="11"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5" name="Google Shape;7905;p69"/>
              <p:cNvSpPr/>
              <p:nvPr/>
            </p:nvSpPr>
            <p:spPr>
              <a:xfrm>
                <a:off x="2057950" y="2665925"/>
                <a:ext cx="400" cy="250"/>
              </a:xfrm>
              <a:custGeom>
                <a:avLst/>
                <a:gdLst/>
                <a:ahLst/>
                <a:cxnLst/>
                <a:rect l="l" t="t" r="r" b="b"/>
                <a:pathLst>
                  <a:path w="16" h="10" extrusionOk="0">
                    <a:moveTo>
                      <a:pt x="0" y="1"/>
                    </a:moveTo>
                    <a:lnTo>
                      <a:pt x="16"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6" name="Google Shape;7906;p69"/>
              <p:cNvSpPr/>
              <p:nvPr/>
            </p:nvSpPr>
            <p:spPr>
              <a:xfrm>
                <a:off x="2055350" y="266457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7" name="Google Shape;7907;p69"/>
              <p:cNvSpPr/>
              <p:nvPr/>
            </p:nvSpPr>
            <p:spPr>
              <a:xfrm>
                <a:off x="2036725"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8" name="Google Shape;7908;p69"/>
              <p:cNvSpPr/>
              <p:nvPr/>
            </p:nvSpPr>
            <p:spPr>
              <a:xfrm>
                <a:off x="2052750" y="2663275"/>
                <a:ext cx="450" cy="200"/>
              </a:xfrm>
              <a:custGeom>
                <a:avLst/>
                <a:gdLst/>
                <a:ahLst/>
                <a:cxnLst/>
                <a:rect l="l" t="t" r="r" b="b"/>
                <a:pathLst>
                  <a:path w="18" h="8" extrusionOk="0">
                    <a:moveTo>
                      <a:pt x="1" y="0"/>
                    </a:moveTo>
                    <a:lnTo>
                      <a:pt x="18"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09" name="Google Shape;7909;p69"/>
              <p:cNvSpPr/>
              <p:nvPr/>
            </p:nvSpPr>
            <p:spPr>
              <a:xfrm>
                <a:off x="2047500"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0" name="Google Shape;7910;p69"/>
              <p:cNvSpPr/>
              <p:nvPr/>
            </p:nvSpPr>
            <p:spPr>
              <a:xfrm>
                <a:off x="2020000" y="2650150"/>
                <a:ext cx="1050" cy="325"/>
              </a:xfrm>
              <a:custGeom>
                <a:avLst/>
                <a:gdLst/>
                <a:ahLst/>
                <a:cxnLst/>
                <a:rect l="l" t="t" r="r" b="b"/>
                <a:pathLst>
                  <a:path w="42" h="13" extrusionOk="0">
                    <a:moveTo>
                      <a:pt x="1" y="0"/>
                    </a:moveTo>
                    <a:lnTo>
                      <a:pt x="4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1" name="Google Shape;7911;p69"/>
              <p:cNvSpPr/>
              <p:nvPr/>
            </p:nvSpPr>
            <p:spPr>
              <a:xfrm>
                <a:off x="2017200"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2" name="Google Shape;7912;p69"/>
              <p:cNvSpPr/>
              <p:nvPr/>
            </p:nvSpPr>
            <p:spPr>
              <a:xfrm>
                <a:off x="2034000"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3" name="Google Shape;7913;p69"/>
              <p:cNvSpPr/>
              <p:nvPr/>
            </p:nvSpPr>
            <p:spPr>
              <a:xfrm>
                <a:off x="2011450" y="2647700"/>
                <a:ext cx="1250" cy="375"/>
              </a:xfrm>
              <a:custGeom>
                <a:avLst/>
                <a:gdLst/>
                <a:ahLst/>
                <a:cxnLst/>
                <a:rect l="l" t="t" r="r" b="b"/>
                <a:pathLst>
                  <a:path w="50" h="15" extrusionOk="0">
                    <a:moveTo>
                      <a:pt x="1" y="0"/>
                    </a:moveTo>
                    <a:lnTo>
                      <a:pt x="49"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4" name="Google Shape;7914;p69"/>
              <p:cNvSpPr/>
              <p:nvPr/>
            </p:nvSpPr>
            <p:spPr>
              <a:xfrm>
                <a:off x="2014325" y="2648500"/>
                <a:ext cx="1175" cy="350"/>
              </a:xfrm>
              <a:custGeom>
                <a:avLst/>
                <a:gdLst/>
                <a:ahLst/>
                <a:cxnLst/>
                <a:rect l="l" t="t" r="r" b="b"/>
                <a:pathLst>
                  <a:path w="47" h="14" extrusionOk="0">
                    <a:moveTo>
                      <a:pt x="0" y="0"/>
                    </a:moveTo>
                    <a:cubicBezTo>
                      <a:pt x="15" y="5"/>
                      <a:pt x="31" y="9"/>
                      <a:pt x="46" y="13"/>
                    </a:cubicBezTo>
                    <a:cubicBezTo>
                      <a:pt x="31" y="9"/>
                      <a:pt x="15" y="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5" name="Google Shape;7915;p69"/>
              <p:cNvSpPr/>
              <p:nvPr/>
            </p:nvSpPr>
            <p:spPr>
              <a:xfrm>
                <a:off x="2022850" y="2651050"/>
                <a:ext cx="925" cy="325"/>
              </a:xfrm>
              <a:custGeom>
                <a:avLst/>
                <a:gdLst/>
                <a:ahLst/>
                <a:cxnLst/>
                <a:rect l="l" t="t" r="r" b="b"/>
                <a:pathLst>
                  <a:path w="37" h="13" extrusionOk="0">
                    <a:moveTo>
                      <a:pt x="1" y="0"/>
                    </a:moveTo>
                    <a:lnTo>
                      <a:pt x="3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6" name="Google Shape;7916;p69"/>
              <p:cNvSpPr/>
              <p:nvPr/>
            </p:nvSpPr>
            <p:spPr>
              <a:xfrm>
                <a:off x="2028475" y="2652925"/>
                <a:ext cx="775" cy="325"/>
              </a:xfrm>
              <a:custGeom>
                <a:avLst/>
                <a:gdLst/>
                <a:ahLst/>
                <a:cxnLst/>
                <a:rect l="l" t="t" r="r" b="b"/>
                <a:pathLst>
                  <a:path w="31" h="13" extrusionOk="0">
                    <a:moveTo>
                      <a:pt x="0" y="1"/>
                    </a:moveTo>
                    <a:lnTo>
                      <a:pt x="31"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7" name="Google Shape;7917;p69"/>
              <p:cNvSpPr/>
              <p:nvPr/>
            </p:nvSpPr>
            <p:spPr>
              <a:xfrm>
                <a:off x="2031225" y="2653950"/>
                <a:ext cx="750" cy="275"/>
              </a:xfrm>
              <a:custGeom>
                <a:avLst/>
                <a:gdLst/>
                <a:ahLst/>
                <a:cxnLst/>
                <a:rect l="l" t="t" r="r" b="b"/>
                <a:pathLst>
                  <a:path w="30" h="11" extrusionOk="0">
                    <a:moveTo>
                      <a:pt x="1" y="0"/>
                    </a:moveTo>
                    <a:lnTo>
                      <a:pt x="29"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8" name="Google Shape;7918;p69"/>
              <p:cNvSpPr/>
              <p:nvPr/>
            </p:nvSpPr>
            <p:spPr>
              <a:xfrm>
                <a:off x="2025675"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19" name="Google Shape;7919;p69"/>
              <p:cNvSpPr/>
              <p:nvPr/>
            </p:nvSpPr>
            <p:spPr>
              <a:xfrm>
                <a:off x="2050125" y="2661975"/>
                <a:ext cx="475" cy="225"/>
              </a:xfrm>
              <a:custGeom>
                <a:avLst/>
                <a:gdLst/>
                <a:ahLst/>
                <a:cxnLst/>
                <a:rect l="l" t="t" r="r" b="b"/>
                <a:pathLst>
                  <a:path w="19" h="9" extrusionOk="0">
                    <a:moveTo>
                      <a:pt x="0" y="0"/>
                    </a:moveTo>
                    <a:lnTo>
                      <a:pt x="19"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0" name="Google Shape;7920;p69"/>
              <p:cNvSpPr/>
              <p:nvPr/>
            </p:nvSpPr>
            <p:spPr>
              <a:xfrm>
                <a:off x="2031950" y="2654200"/>
                <a:ext cx="2075" cy="800"/>
              </a:xfrm>
              <a:custGeom>
                <a:avLst/>
                <a:gdLst/>
                <a:ahLst/>
                <a:cxnLst/>
                <a:rect l="l" t="t" r="r" b="b"/>
                <a:pathLst>
                  <a:path w="83" h="32" extrusionOk="0">
                    <a:moveTo>
                      <a:pt x="0" y="1"/>
                    </a:moveTo>
                    <a:cubicBezTo>
                      <a:pt x="28" y="12"/>
                      <a:pt x="55" y="21"/>
                      <a:pt x="82" y="32"/>
                    </a:cubicBezTo>
                    <a:cubicBezTo>
                      <a:pt x="55" y="21"/>
                      <a:pt x="28"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1" name="Google Shape;7921;p69"/>
              <p:cNvSpPr/>
              <p:nvPr/>
            </p:nvSpPr>
            <p:spPr>
              <a:xfrm>
                <a:off x="2034650" y="2655250"/>
                <a:ext cx="2100" cy="850"/>
              </a:xfrm>
              <a:custGeom>
                <a:avLst/>
                <a:gdLst/>
                <a:ahLst/>
                <a:cxnLst/>
                <a:rect l="l" t="t" r="r" b="b"/>
                <a:pathLst>
                  <a:path w="84" h="34" extrusionOk="0">
                    <a:moveTo>
                      <a:pt x="1" y="0"/>
                    </a:moveTo>
                    <a:cubicBezTo>
                      <a:pt x="28" y="11"/>
                      <a:pt x="56" y="22"/>
                      <a:pt x="84" y="33"/>
                    </a:cubicBezTo>
                    <a:cubicBezTo>
                      <a:pt x="56" y="22"/>
                      <a:pt x="28"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2" name="Google Shape;7922;p69"/>
              <p:cNvSpPr/>
              <p:nvPr/>
            </p:nvSpPr>
            <p:spPr>
              <a:xfrm>
                <a:off x="2037350" y="2656300"/>
                <a:ext cx="2125" cy="875"/>
              </a:xfrm>
              <a:custGeom>
                <a:avLst/>
                <a:gdLst/>
                <a:ahLst/>
                <a:cxnLst/>
                <a:rect l="l" t="t" r="r" b="b"/>
                <a:pathLst>
                  <a:path w="85" h="35" extrusionOk="0">
                    <a:moveTo>
                      <a:pt x="0" y="1"/>
                    </a:moveTo>
                    <a:cubicBezTo>
                      <a:pt x="29" y="13"/>
                      <a:pt x="56" y="24"/>
                      <a:pt x="84" y="35"/>
                    </a:cubicBezTo>
                    <a:cubicBezTo>
                      <a:pt x="56" y="23"/>
                      <a:pt x="29" y="1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3" name="Google Shape;7923;p69"/>
              <p:cNvSpPr/>
              <p:nvPr/>
            </p:nvSpPr>
            <p:spPr>
              <a:xfrm>
                <a:off x="2040025" y="2657425"/>
                <a:ext cx="2150" cy="925"/>
              </a:xfrm>
              <a:custGeom>
                <a:avLst/>
                <a:gdLst/>
                <a:ahLst/>
                <a:cxnLst/>
                <a:rect l="l" t="t" r="r" b="b"/>
                <a:pathLst>
                  <a:path w="86" h="37" extrusionOk="0">
                    <a:moveTo>
                      <a:pt x="0" y="1"/>
                    </a:moveTo>
                    <a:cubicBezTo>
                      <a:pt x="28" y="12"/>
                      <a:pt x="57" y="24"/>
                      <a:pt x="86" y="37"/>
                    </a:cubicBezTo>
                    <a:cubicBezTo>
                      <a:pt x="57" y="24"/>
                      <a:pt x="29"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4" name="Google Shape;7924;p69"/>
              <p:cNvSpPr/>
              <p:nvPr/>
            </p:nvSpPr>
            <p:spPr>
              <a:xfrm>
                <a:off x="2029225" y="2653225"/>
                <a:ext cx="2025" cy="750"/>
              </a:xfrm>
              <a:custGeom>
                <a:avLst/>
                <a:gdLst/>
                <a:ahLst/>
                <a:cxnLst/>
                <a:rect l="l" t="t" r="r" b="b"/>
                <a:pathLst>
                  <a:path w="81" h="30" extrusionOk="0">
                    <a:moveTo>
                      <a:pt x="1" y="1"/>
                    </a:moveTo>
                    <a:cubicBezTo>
                      <a:pt x="27" y="10"/>
                      <a:pt x="54" y="20"/>
                      <a:pt x="81" y="29"/>
                    </a:cubicBezTo>
                    <a:cubicBezTo>
                      <a:pt x="54" y="20"/>
                      <a:pt x="27"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5" name="Google Shape;7925;p69"/>
              <p:cNvSpPr/>
              <p:nvPr/>
            </p:nvSpPr>
            <p:spPr>
              <a:xfrm>
                <a:off x="2018250" y="2649600"/>
                <a:ext cx="1775" cy="575"/>
              </a:xfrm>
              <a:custGeom>
                <a:avLst/>
                <a:gdLst/>
                <a:ahLst/>
                <a:cxnLst/>
                <a:rect l="l" t="t" r="r" b="b"/>
                <a:pathLst>
                  <a:path w="71" h="23" extrusionOk="0">
                    <a:moveTo>
                      <a:pt x="1" y="1"/>
                    </a:moveTo>
                    <a:lnTo>
                      <a:pt x="71"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6" name="Google Shape;7926;p69"/>
              <p:cNvSpPr/>
              <p:nvPr/>
            </p:nvSpPr>
            <p:spPr>
              <a:xfrm>
                <a:off x="2021025"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7" name="Google Shape;7927;p69"/>
              <p:cNvSpPr/>
              <p:nvPr/>
            </p:nvSpPr>
            <p:spPr>
              <a:xfrm>
                <a:off x="2023750" y="2651350"/>
                <a:ext cx="1950" cy="650"/>
              </a:xfrm>
              <a:custGeom>
                <a:avLst/>
                <a:gdLst/>
                <a:ahLst/>
                <a:cxnLst/>
                <a:rect l="l" t="t" r="r" b="b"/>
                <a:pathLst>
                  <a:path w="78" h="26" extrusionOk="0">
                    <a:moveTo>
                      <a:pt x="1" y="0"/>
                    </a:moveTo>
                    <a:cubicBezTo>
                      <a:pt x="26" y="9"/>
                      <a:pt x="52" y="17"/>
                      <a:pt x="77" y="26"/>
                    </a:cubicBezTo>
                    <a:cubicBezTo>
                      <a:pt x="52" y="17"/>
                      <a:pt x="26" y="9"/>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8" name="Google Shape;7928;p69"/>
              <p:cNvSpPr/>
              <p:nvPr/>
            </p:nvSpPr>
            <p:spPr>
              <a:xfrm>
                <a:off x="2026525" y="2652275"/>
                <a:ext cx="1975" cy="675"/>
              </a:xfrm>
              <a:custGeom>
                <a:avLst/>
                <a:gdLst/>
                <a:ahLst/>
                <a:cxnLst/>
                <a:rect l="l" t="t" r="r" b="b"/>
                <a:pathLst>
                  <a:path w="79" h="27" extrusionOk="0">
                    <a:moveTo>
                      <a:pt x="0" y="0"/>
                    </a:moveTo>
                    <a:cubicBezTo>
                      <a:pt x="26" y="9"/>
                      <a:pt x="51" y="18"/>
                      <a:pt x="78" y="27"/>
                    </a:cubicBezTo>
                    <a:cubicBezTo>
                      <a:pt x="51" y="18"/>
                      <a:pt x="27"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29" name="Google Shape;7929;p69"/>
              <p:cNvSpPr/>
              <p:nvPr/>
            </p:nvSpPr>
            <p:spPr>
              <a:xfrm>
                <a:off x="2015475" y="2648825"/>
                <a:ext cx="1750" cy="500"/>
              </a:xfrm>
              <a:custGeom>
                <a:avLst/>
                <a:gdLst/>
                <a:ahLst/>
                <a:cxnLst/>
                <a:rect l="l" t="t" r="r" b="b"/>
                <a:pathLst>
                  <a:path w="70" h="20" extrusionOk="0">
                    <a:moveTo>
                      <a:pt x="0" y="0"/>
                    </a:moveTo>
                    <a:lnTo>
                      <a:pt x="69" y="1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0" name="Google Shape;7930;p69"/>
              <p:cNvSpPr/>
              <p:nvPr/>
            </p:nvSpPr>
            <p:spPr>
              <a:xfrm>
                <a:off x="2060900" y="2667550"/>
                <a:ext cx="2175" cy="1225"/>
              </a:xfrm>
              <a:custGeom>
                <a:avLst/>
                <a:gdLst/>
                <a:ahLst/>
                <a:cxnLst/>
                <a:rect l="l" t="t" r="r" b="b"/>
                <a:pathLst>
                  <a:path w="87" h="49" extrusionOk="0">
                    <a:moveTo>
                      <a:pt x="0" y="1"/>
                    </a:moveTo>
                    <a:cubicBezTo>
                      <a:pt x="29" y="17"/>
                      <a:pt x="57" y="33"/>
                      <a:pt x="86" y="48"/>
                    </a:cubicBezTo>
                    <a:cubicBezTo>
                      <a:pt x="57" y="33"/>
                      <a:pt x="29" y="17"/>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1" name="Google Shape;7931;p69"/>
              <p:cNvSpPr/>
              <p:nvPr/>
            </p:nvSpPr>
            <p:spPr>
              <a:xfrm>
                <a:off x="2050575" y="2662175"/>
                <a:ext cx="2200" cy="1125"/>
              </a:xfrm>
              <a:custGeom>
                <a:avLst/>
                <a:gdLst/>
                <a:ahLst/>
                <a:cxnLst/>
                <a:rect l="l" t="t" r="r" b="b"/>
                <a:pathLst>
                  <a:path w="88" h="45" extrusionOk="0">
                    <a:moveTo>
                      <a:pt x="1" y="1"/>
                    </a:moveTo>
                    <a:cubicBezTo>
                      <a:pt x="29" y="15"/>
                      <a:pt x="59" y="30"/>
                      <a:pt x="88" y="44"/>
                    </a:cubicBezTo>
                    <a:cubicBezTo>
                      <a:pt x="59" y="30"/>
                      <a:pt x="29" y="1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2" name="Google Shape;7932;p69"/>
              <p:cNvSpPr/>
              <p:nvPr/>
            </p:nvSpPr>
            <p:spPr>
              <a:xfrm>
                <a:off x="2053175" y="2663450"/>
                <a:ext cx="2225" cy="1150"/>
              </a:xfrm>
              <a:custGeom>
                <a:avLst/>
                <a:gdLst/>
                <a:ahLst/>
                <a:cxnLst/>
                <a:rect l="l" t="t" r="r" b="b"/>
                <a:pathLst>
                  <a:path w="89" h="46" extrusionOk="0">
                    <a:moveTo>
                      <a:pt x="1" y="1"/>
                    </a:moveTo>
                    <a:cubicBezTo>
                      <a:pt x="29" y="16"/>
                      <a:pt x="59" y="31"/>
                      <a:pt x="89" y="46"/>
                    </a:cubicBezTo>
                    <a:cubicBezTo>
                      <a:pt x="59" y="31"/>
                      <a:pt x="31"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3" name="Google Shape;7933;p69"/>
              <p:cNvSpPr/>
              <p:nvPr/>
            </p:nvSpPr>
            <p:spPr>
              <a:xfrm>
                <a:off x="2058350" y="2666150"/>
                <a:ext cx="2175" cy="1200"/>
              </a:xfrm>
              <a:custGeom>
                <a:avLst/>
                <a:gdLst/>
                <a:ahLst/>
                <a:cxnLst/>
                <a:rect l="l" t="t" r="r" b="b"/>
                <a:pathLst>
                  <a:path w="87" h="48" extrusionOk="0">
                    <a:moveTo>
                      <a:pt x="0" y="0"/>
                    </a:moveTo>
                    <a:cubicBezTo>
                      <a:pt x="29" y="16"/>
                      <a:pt x="57" y="31"/>
                      <a:pt x="86" y="47"/>
                    </a:cubicBezTo>
                    <a:cubicBezTo>
                      <a:pt x="57" y="31"/>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4" name="Google Shape;7934;p69"/>
              <p:cNvSpPr/>
              <p:nvPr/>
            </p:nvSpPr>
            <p:spPr>
              <a:xfrm>
                <a:off x="2042675" y="2658550"/>
                <a:ext cx="2175" cy="975"/>
              </a:xfrm>
              <a:custGeom>
                <a:avLst/>
                <a:gdLst/>
                <a:ahLst/>
                <a:cxnLst/>
                <a:rect l="l" t="t" r="r" b="b"/>
                <a:pathLst>
                  <a:path w="87" h="39" extrusionOk="0">
                    <a:moveTo>
                      <a:pt x="1" y="0"/>
                    </a:moveTo>
                    <a:cubicBezTo>
                      <a:pt x="30" y="13"/>
                      <a:pt x="58" y="26"/>
                      <a:pt x="87" y="38"/>
                    </a:cubicBezTo>
                    <a:cubicBezTo>
                      <a:pt x="58" y="26"/>
                      <a:pt x="30"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5" name="Google Shape;7935;p69"/>
              <p:cNvSpPr/>
              <p:nvPr/>
            </p:nvSpPr>
            <p:spPr>
              <a:xfrm>
                <a:off x="2045325" y="2659750"/>
                <a:ext cx="2200" cy="1000"/>
              </a:xfrm>
              <a:custGeom>
                <a:avLst/>
                <a:gdLst/>
                <a:ahLst/>
                <a:cxnLst/>
                <a:rect l="l" t="t" r="r" b="b"/>
                <a:pathLst>
                  <a:path w="88" h="40" extrusionOk="0">
                    <a:moveTo>
                      <a:pt x="0" y="0"/>
                    </a:moveTo>
                    <a:cubicBezTo>
                      <a:pt x="30" y="13"/>
                      <a:pt x="59" y="26"/>
                      <a:pt x="87" y="39"/>
                    </a:cubicBezTo>
                    <a:cubicBezTo>
                      <a:pt x="59" y="26"/>
                      <a:pt x="30" y="13"/>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6" name="Google Shape;7936;p69"/>
              <p:cNvSpPr/>
              <p:nvPr/>
            </p:nvSpPr>
            <p:spPr>
              <a:xfrm>
                <a:off x="2063450" y="2669000"/>
                <a:ext cx="2125" cy="1225"/>
              </a:xfrm>
              <a:custGeom>
                <a:avLst/>
                <a:gdLst/>
                <a:ahLst/>
                <a:cxnLst/>
                <a:rect l="l" t="t" r="r" b="b"/>
                <a:pathLst>
                  <a:path w="85" h="49" extrusionOk="0">
                    <a:moveTo>
                      <a:pt x="0" y="0"/>
                    </a:moveTo>
                    <a:cubicBezTo>
                      <a:pt x="29" y="16"/>
                      <a:pt x="56" y="32"/>
                      <a:pt x="84" y="49"/>
                    </a:cubicBezTo>
                    <a:cubicBezTo>
                      <a:pt x="56" y="32"/>
                      <a:pt x="29"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7" name="Google Shape;7937;p69"/>
              <p:cNvSpPr/>
              <p:nvPr/>
            </p:nvSpPr>
            <p:spPr>
              <a:xfrm>
                <a:off x="2047950" y="2660950"/>
                <a:ext cx="2200" cy="1075"/>
              </a:xfrm>
              <a:custGeom>
                <a:avLst/>
                <a:gdLst/>
                <a:ahLst/>
                <a:cxnLst/>
                <a:rect l="l" t="t" r="r" b="b"/>
                <a:pathLst>
                  <a:path w="88" h="43" extrusionOk="0">
                    <a:moveTo>
                      <a:pt x="0" y="1"/>
                    </a:moveTo>
                    <a:cubicBezTo>
                      <a:pt x="30" y="15"/>
                      <a:pt x="59" y="29"/>
                      <a:pt x="87" y="42"/>
                    </a:cubicBezTo>
                    <a:cubicBezTo>
                      <a:pt x="59" y="28"/>
                      <a:pt x="30"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8" name="Google Shape;7938;p69"/>
              <p:cNvSpPr/>
              <p:nvPr/>
            </p:nvSpPr>
            <p:spPr>
              <a:xfrm>
                <a:off x="1992825" y="2643675"/>
                <a:ext cx="1100" cy="225"/>
              </a:xfrm>
              <a:custGeom>
                <a:avLst/>
                <a:gdLst/>
                <a:ahLst/>
                <a:cxnLst/>
                <a:rect l="l" t="t" r="r" b="b"/>
                <a:pathLst>
                  <a:path w="44" h="9" extrusionOk="0">
                    <a:moveTo>
                      <a:pt x="0" y="1"/>
                    </a:moveTo>
                    <a:lnTo>
                      <a:pt x="44"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39" name="Google Shape;7939;p69"/>
              <p:cNvSpPr/>
              <p:nvPr/>
            </p:nvSpPr>
            <p:spPr>
              <a:xfrm>
                <a:off x="2012675" y="2648050"/>
                <a:ext cx="1700" cy="475"/>
              </a:xfrm>
              <a:custGeom>
                <a:avLst/>
                <a:gdLst/>
                <a:ahLst/>
                <a:cxnLst/>
                <a:rect l="l" t="t" r="r" b="b"/>
                <a:pathLst>
                  <a:path w="68" h="19" extrusionOk="0">
                    <a:moveTo>
                      <a:pt x="0"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0" name="Google Shape;7940;p69"/>
              <p:cNvSpPr/>
              <p:nvPr/>
            </p:nvSpPr>
            <p:spPr>
              <a:xfrm>
                <a:off x="1995700" y="2644200"/>
                <a:ext cx="1175" cy="225"/>
              </a:xfrm>
              <a:custGeom>
                <a:avLst/>
                <a:gdLst/>
                <a:ahLst/>
                <a:cxnLst/>
                <a:rect l="l" t="t" r="r" b="b"/>
                <a:pathLst>
                  <a:path w="47" h="9" extrusionOk="0">
                    <a:moveTo>
                      <a:pt x="0" y="0"/>
                    </a:moveTo>
                    <a:lnTo>
                      <a:pt x="4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1" name="Google Shape;7941;p69"/>
              <p:cNvSpPr/>
              <p:nvPr/>
            </p:nvSpPr>
            <p:spPr>
              <a:xfrm>
                <a:off x="2001375" y="2645300"/>
                <a:ext cx="1350" cy="325"/>
              </a:xfrm>
              <a:custGeom>
                <a:avLst/>
                <a:gdLst/>
                <a:ahLst/>
                <a:cxnLst/>
                <a:rect l="l" t="t" r="r" b="b"/>
                <a:pathLst>
                  <a:path w="54" h="13" extrusionOk="0">
                    <a:moveTo>
                      <a:pt x="1" y="1"/>
                    </a:moveTo>
                    <a:lnTo>
                      <a:pt x="5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2" name="Google Shape;7942;p69"/>
              <p:cNvSpPr/>
              <p:nvPr/>
            </p:nvSpPr>
            <p:spPr>
              <a:xfrm>
                <a:off x="2004225" y="2645950"/>
                <a:ext cx="1450" cy="350"/>
              </a:xfrm>
              <a:custGeom>
                <a:avLst/>
                <a:gdLst/>
                <a:ahLst/>
                <a:cxnLst/>
                <a:rect l="l" t="t" r="r" b="b"/>
                <a:pathLst>
                  <a:path w="58" h="14" extrusionOk="0">
                    <a:moveTo>
                      <a:pt x="0"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3" name="Google Shape;7943;p69"/>
              <p:cNvSpPr/>
              <p:nvPr/>
            </p:nvSpPr>
            <p:spPr>
              <a:xfrm>
                <a:off x="1998525" y="2644725"/>
                <a:ext cx="1300" cy="275"/>
              </a:xfrm>
              <a:custGeom>
                <a:avLst/>
                <a:gdLst/>
                <a:ahLst/>
                <a:cxnLst/>
                <a:rect l="l" t="t" r="r" b="b"/>
                <a:pathLst>
                  <a:path w="52" h="11" extrusionOk="0">
                    <a:moveTo>
                      <a:pt x="1" y="0"/>
                    </a:moveTo>
                    <a:cubicBezTo>
                      <a:pt x="18" y="4"/>
                      <a:pt x="35" y="8"/>
                      <a:pt x="52" y="11"/>
                    </a:cubicBezTo>
                    <a:cubicBezTo>
                      <a:pt x="35" y="8"/>
                      <a:pt x="18"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4" name="Google Shape;7944;p69"/>
              <p:cNvSpPr/>
              <p:nvPr/>
            </p:nvSpPr>
            <p:spPr>
              <a:xfrm>
                <a:off x="2055775" y="2664800"/>
                <a:ext cx="2200" cy="1150"/>
              </a:xfrm>
              <a:custGeom>
                <a:avLst/>
                <a:gdLst/>
                <a:ahLst/>
                <a:cxnLst/>
                <a:rect l="l" t="t" r="r" b="b"/>
                <a:pathLst>
                  <a:path w="88" h="46" extrusionOk="0">
                    <a:moveTo>
                      <a:pt x="0" y="0"/>
                    </a:moveTo>
                    <a:cubicBezTo>
                      <a:pt x="29" y="15"/>
                      <a:pt x="57" y="31"/>
                      <a:pt x="87" y="46"/>
                    </a:cubicBezTo>
                    <a:cubicBezTo>
                      <a:pt x="58" y="31"/>
                      <a:pt x="29" y="15"/>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5" name="Google Shape;7945;p69"/>
              <p:cNvSpPr/>
              <p:nvPr/>
            </p:nvSpPr>
            <p:spPr>
              <a:xfrm>
                <a:off x="1989925" y="2643200"/>
                <a:ext cx="1025" cy="200"/>
              </a:xfrm>
              <a:custGeom>
                <a:avLst/>
                <a:gdLst/>
                <a:ahLst/>
                <a:cxnLst/>
                <a:rect l="l" t="t" r="r" b="b"/>
                <a:pathLst>
                  <a:path w="41" h="8" extrusionOk="0">
                    <a:moveTo>
                      <a:pt x="0" y="1"/>
                    </a:moveTo>
                    <a:cubicBezTo>
                      <a:pt x="14" y="3"/>
                      <a:pt x="27" y="5"/>
                      <a:pt x="41" y="7"/>
                    </a:cubicBezTo>
                    <a:cubicBezTo>
                      <a:pt x="27" y="5"/>
                      <a:pt x="14" y="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6" name="Google Shape;7946;p69"/>
              <p:cNvSpPr/>
              <p:nvPr/>
            </p:nvSpPr>
            <p:spPr>
              <a:xfrm>
                <a:off x="1981225" y="2642025"/>
                <a:ext cx="600" cy="100"/>
              </a:xfrm>
              <a:custGeom>
                <a:avLst/>
                <a:gdLst/>
                <a:ahLst/>
                <a:cxnLst/>
                <a:rect l="l" t="t" r="r" b="b"/>
                <a:pathLst>
                  <a:path w="24"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7" name="Google Shape;7947;p69"/>
              <p:cNvSpPr/>
              <p:nvPr/>
            </p:nvSpPr>
            <p:spPr>
              <a:xfrm>
                <a:off x="1984125" y="2642375"/>
                <a:ext cx="775" cy="150"/>
              </a:xfrm>
              <a:custGeom>
                <a:avLst/>
                <a:gdLst/>
                <a:ahLst/>
                <a:cxnLst/>
                <a:rect l="l" t="t" r="r" b="b"/>
                <a:pathLst>
                  <a:path w="31" h="6" extrusionOk="0">
                    <a:moveTo>
                      <a:pt x="1" y="1"/>
                    </a:moveTo>
                    <a:lnTo>
                      <a:pt x="30"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8" name="Google Shape;7948;p69"/>
              <p:cNvSpPr/>
              <p:nvPr/>
            </p:nvSpPr>
            <p:spPr>
              <a:xfrm>
                <a:off x="1987025" y="2642775"/>
                <a:ext cx="925" cy="175"/>
              </a:xfrm>
              <a:custGeom>
                <a:avLst/>
                <a:gdLst/>
                <a:ahLst/>
                <a:cxnLst/>
                <a:rect l="l" t="t" r="r" b="b"/>
                <a:pathLst>
                  <a:path w="37" h="7" extrusionOk="0">
                    <a:moveTo>
                      <a:pt x="1" y="1"/>
                    </a:moveTo>
                    <a:lnTo>
                      <a:pt x="37"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49" name="Google Shape;7949;p69"/>
              <p:cNvSpPr/>
              <p:nvPr/>
            </p:nvSpPr>
            <p:spPr>
              <a:xfrm>
                <a:off x="2007075" y="2646600"/>
                <a:ext cx="1500" cy="400"/>
              </a:xfrm>
              <a:custGeom>
                <a:avLst/>
                <a:gdLst/>
                <a:ahLst/>
                <a:cxnLst/>
                <a:rect l="l" t="t" r="r" b="b"/>
                <a:pathLst>
                  <a:path w="60" h="16" extrusionOk="0">
                    <a:moveTo>
                      <a:pt x="0" y="1"/>
                    </a:moveTo>
                    <a:lnTo>
                      <a:pt x="60"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0" name="Google Shape;7950;p69"/>
              <p:cNvSpPr/>
              <p:nvPr/>
            </p:nvSpPr>
            <p:spPr>
              <a:xfrm>
                <a:off x="2009875" y="2647300"/>
                <a:ext cx="1600" cy="425"/>
              </a:xfrm>
              <a:custGeom>
                <a:avLst/>
                <a:gdLst/>
                <a:ahLst/>
                <a:cxnLst/>
                <a:rect l="l" t="t" r="r" b="b"/>
                <a:pathLst>
                  <a:path w="64" h="17" extrusionOk="0">
                    <a:moveTo>
                      <a:pt x="1" y="0"/>
                    </a:moveTo>
                    <a:lnTo>
                      <a:pt x="64"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1" name="Google Shape;7951;p69"/>
              <p:cNvSpPr/>
              <p:nvPr/>
            </p:nvSpPr>
            <p:spPr>
              <a:xfrm>
                <a:off x="1904775" y="2640325"/>
                <a:ext cx="204525" cy="79000"/>
              </a:xfrm>
              <a:custGeom>
                <a:avLst/>
                <a:gdLst/>
                <a:ahLst/>
                <a:cxnLst/>
                <a:rect l="l" t="t" r="r" b="b"/>
                <a:pathLst>
                  <a:path w="8181" h="3160" extrusionOk="0">
                    <a:moveTo>
                      <a:pt x="2019" y="1"/>
                    </a:moveTo>
                    <a:cubicBezTo>
                      <a:pt x="1273" y="1"/>
                      <a:pt x="555" y="136"/>
                      <a:pt x="0" y="624"/>
                    </a:cubicBezTo>
                    <a:cubicBezTo>
                      <a:pt x="170" y="781"/>
                      <a:pt x="418" y="900"/>
                      <a:pt x="711" y="900"/>
                    </a:cubicBezTo>
                    <a:cubicBezTo>
                      <a:pt x="805" y="900"/>
                      <a:pt x="904" y="888"/>
                      <a:pt x="1007" y="860"/>
                    </a:cubicBezTo>
                    <a:cubicBezTo>
                      <a:pt x="1024" y="855"/>
                      <a:pt x="1037" y="853"/>
                      <a:pt x="1047" y="853"/>
                    </a:cubicBezTo>
                    <a:cubicBezTo>
                      <a:pt x="1122" y="853"/>
                      <a:pt x="1044" y="976"/>
                      <a:pt x="1246" y="1240"/>
                    </a:cubicBezTo>
                    <a:cubicBezTo>
                      <a:pt x="1429" y="1479"/>
                      <a:pt x="1687" y="1588"/>
                      <a:pt x="1945" y="1588"/>
                    </a:cubicBezTo>
                    <a:cubicBezTo>
                      <a:pt x="2099" y="1588"/>
                      <a:pt x="2253" y="1549"/>
                      <a:pt x="2391" y="1476"/>
                    </a:cubicBezTo>
                    <a:cubicBezTo>
                      <a:pt x="2412" y="1464"/>
                      <a:pt x="2426" y="1458"/>
                      <a:pt x="2437" y="1458"/>
                    </a:cubicBezTo>
                    <a:cubicBezTo>
                      <a:pt x="2453" y="1458"/>
                      <a:pt x="2462" y="1472"/>
                      <a:pt x="2479" y="1503"/>
                    </a:cubicBezTo>
                    <a:cubicBezTo>
                      <a:pt x="2666" y="1850"/>
                      <a:pt x="3101" y="2069"/>
                      <a:pt x="3493" y="2069"/>
                    </a:cubicBezTo>
                    <a:cubicBezTo>
                      <a:pt x="3552" y="2069"/>
                      <a:pt x="3611" y="2064"/>
                      <a:pt x="3667" y="2054"/>
                    </a:cubicBezTo>
                    <a:cubicBezTo>
                      <a:pt x="3965" y="2000"/>
                      <a:pt x="4000" y="1908"/>
                      <a:pt x="4059" y="1908"/>
                    </a:cubicBezTo>
                    <a:cubicBezTo>
                      <a:pt x="4063" y="1908"/>
                      <a:pt x="4067" y="1909"/>
                      <a:pt x="4071" y="1909"/>
                    </a:cubicBezTo>
                    <a:cubicBezTo>
                      <a:pt x="4117" y="1917"/>
                      <a:pt x="4120" y="1982"/>
                      <a:pt x="4145" y="2020"/>
                    </a:cubicBezTo>
                    <a:cubicBezTo>
                      <a:pt x="4179" y="2070"/>
                      <a:pt x="4205" y="2127"/>
                      <a:pt x="4245" y="2172"/>
                    </a:cubicBezTo>
                    <a:cubicBezTo>
                      <a:pt x="4495" y="2457"/>
                      <a:pt x="4841" y="2579"/>
                      <a:pt x="5154" y="2579"/>
                    </a:cubicBezTo>
                    <a:cubicBezTo>
                      <a:pt x="5330" y="2579"/>
                      <a:pt x="5495" y="2540"/>
                      <a:pt x="5627" y="2471"/>
                    </a:cubicBezTo>
                    <a:cubicBezTo>
                      <a:pt x="5644" y="2462"/>
                      <a:pt x="5656" y="2458"/>
                      <a:pt x="5666" y="2458"/>
                    </a:cubicBezTo>
                    <a:cubicBezTo>
                      <a:pt x="5692" y="2458"/>
                      <a:pt x="5700" y="2489"/>
                      <a:pt x="5734" y="2544"/>
                    </a:cubicBezTo>
                    <a:cubicBezTo>
                      <a:pt x="5922" y="2860"/>
                      <a:pt x="6226" y="3000"/>
                      <a:pt x="6508" y="3000"/>
                    </a:cubicBezTo>
                    <a:cubicBezTo>
                      <a:pt x="6643" y="3000"/>
                      <a:pt x="6773" y="2968"/>
                      <a:pt x="6884" y="2909"/>
                    </a:cubicBezTo>
                    <a:cubicBezTo>
                      <a:pt x="7083" y="2802"/>
                      <a:pt x="7117" y="2738"/>
                      <a:pt x="7148" y="2738"/>
                    </a:cubicBezTo>
                    <a:cubicBezTo>
                      <a:pt x="7159" y="2738"/>
                      <a:pt x="7170" y="2746"/>
                      <a:pt x="7188" y="2764"/>
                    </a:cubicBezTo>
                    <a:cubicBezTo>
                      <a:pt x="7277" y="2852"/>
                      <a:pt x="7422" y="3045"/>
                      <a:pt x="7815" y="3134"/>
                    </a:cubicBezTo>
                    <a:cubicBezTo>
                      <a:pt x="7884" y="3151"/>
                      <a:pt x="7955" y="3159"/>
                      <a:pt x="8026" y="3159"/>
                    </a:cubicBezTo>
                    <a:cubicBezTo>
                      <a:pt x="8078" y="3159"/>
                      <a:pt x="8129" y="3155"/>
                      <a:pt x="8180" y="3146"/>
                    </a:cubicBezTo>
                    <a:cubicBezTo>
                      <a:pt x="7978" y="2285"/>
                      <a:pt x="7234" y="1674"/>
                      <a:pt x="6494" y="1232"/>
                    </a:cubicBezTo>
                    <a:cubicBezTo>
                      <a:pt x="6474" y="1220"/>
                      <a:pt x="6452" y="1208"/>
                      <a:pt x="6431" y="1196"/>
                    </a:cubicBezTo>
                    <a:cubicBezTo>
                      <a:pt x="6403" y="1179"/>
                      <a:pt x="6376" y="1163"/>
                      <a:pt x="6347" y="1147"/>
                    </a:cubicBezTo>
                    <a:lnTo>
                      <a:pt x="6331" y="1137"/>
                    </a:lnTo>
                    <a:cubicBezTo>
                      <a:pt x="6302" y="1122"/>
                      <a:pt x="6274" y="1106"/>
                      <a:pt x="6245" y="1090"/>
                    </a:cubicBezTo>
                    <a:lnTo>
                      <a:pt x="6229" y="1080"/>
                    </a:lnTo>
                    <a:cubicBezTo>
                      <a:pt x="6200" y="1064"/>
                      <a:pt x="6172" y="1049"/>
                      <a:pt x="6143" y="1033"/>
                    </a:cubicBezTo>
                    <a:lnTo>
                      <a:pt x="6127" y="1025"/>
                    </a:lnTo>
                    <a:cubicBezTo>
                      <a:pt x="6098" y="1010"/>
                      <a:pt x="6069" y="994"/>
                      <a:pt x="6040" y="979"/>
                    </a:cubicBezTo>
                    <a:lnTo>
                      <a:pt x="6024" y="971"/>
                    </a:lnTo>
                    <a:cubicBezTo>
                      <a:pt x="5994" y="956"/>
                      <a:pt x="5965" y="941"/>
                      <a:pt x="5937" y="926"/>
                    </a:cubicBezTo>
                    <a:lnTo>
                      <a:pt x="5920" y="918"/>
                    </a:lnTo>
                    <a:cubicBezTo>
                      <a:pt x="5891" y="904"/>
                      <a:pt x="5861" y="889"/>
                      <a:pt x="5833" y="875"/>
                    </a:cubicBezTo>
                    <a:lnTo>
                      <a:pt x="5814" y="866"/>
                    </a:lnTo>
                    <a:cubicBezTo>
                      <a:pt x="5786" y="853"/>
                      <a:pt x="5757" y="839"/>
                      <a:pt x="5727" y="825"/>
                    </a:cubicBezTo>
                    <a:lnTo>
                      <a:pt x="5709" y="816"/>
                    </a:lnTo>
                    <a:cubicBezTo>
                      <a:pt x="5681" y="803"/>
                      <a:pt x="5651" y="790"/>
                      <a:pt x="5622" y="777"/>
                    </a:cubicBezTo>
                    <a:lnTo>
                      <a:pt x="5603" y="767"/>
                    </a:lnTo>
                    <a:cubicBezTo>
                      <a:pt x="5574" y="755"/>
                      <a:pt x="5546" y="742"/>
                      <a:pt x="5517" y="729"/>
                    </a:cubicBezTo>
                    <a:lnTo>
                      <a:pt x="5496" y="721"/>
                    </a:lnTo>
                    <a:cubicBezTo>
                      <a:pt x="5467" y="708"/>
                      <a:pt x="5438" y="696"/>
                      <a:pt x="5410" y="685"/>
                    </a:cubicBezTo>
                    <a:lnTo>
                      <a:pt x="5387" y="675"/>
                    </a:lnTo>
                    <a:cubicBezTo>
                      <a:pt x="5359" y="663"/>
                      <a:pt x="5332" y="652"/>
                      <a:pt x="5303" y="640"/>
                    </a:cubicBezTo>
                    <a:lnTo>
                      <a:pt x="5279" y="630"/>
                    </a:lnTo>
                    <a:cubicBezTo>
                      <a:pt x="5251" y="619"/>
                      <a:pt x="5223" y="608"/>
                      <a:pt x="5196" y="597"/>
                    </a:cubicBezTo>
                    <a:lnTo>
                      <a:pt x="5169" y="587"/>
                    </a:lnTo>
                    <a:cubicBezTo>
                      <a:pt x="5143" y="576"/>
                      <a:pt x="5115" y="567"/>
                      <a:pt x="5087" y="556"/>
                    </a:cubicBezTo>
                    <a:lnTo>
                      <a:pt x="5059" y="545"/>
                    </a:lnTo>
                    <a:cubicBezTo>
                      <a:pt x="5032" y="536"/>
                      <a:pt x="5005" y="526"/>
                      <a:pt x="4979" y="517"/>
                    </a:cubicBezTo>
                    <a:lnTo>
                      <a:pt x="4947" y="505"/>
                    </a:lnTo>
                    <a:cubicBezTo>
                      <a:pt x="4921" y="496"/>
                      <a:pt x="4896" y="487"/>
                      <a:pt x="4869" y="478"/>
                    </a:cubicBezTo>
                    <a:lnTo>
                      <a:pt x="4835" y="468"/>
                    </a:lnTo>
                    <a:cubicBezTo>
                      <a:pt x="4811" y="458"/>
                      <a:pt x="4785" y="451"/>
                      <a:pt x="4760" y="442"/>
                    </a:cubicBezTo>
                    <a:lnTo>
                      <a:pt x="4724" y="430"/>
                    </a:lnTo>
                    <a:cubicBezTo>
                      <a:pt x="4699" y="422"/>
                      <a:pt x="4675" y="415"/>
                      <a:pt x="4650" y="406"/>
                    </a:cubicBezTo>
                    <a:lnTo>
                      <a:pt x="4610" y="394"/>
                    </a:lnTo>
                    <a:lnTo>
                      <a:pt x="4539" y="373"/>
                    </a:lnTo>
                    <a:lnTo>
                      <a:pt x="4496" y="360"/>
                    </a:lnTo>
                    <a:lnTo>
                      <a:pt x="4428" y="340"/>
                    </a:lnTo>
                    <a:cubicBezTo>
                      <a:pt x="4413" y="336"/>
                      <a:pt x="4397" y="332"/>
                      <a:pt x="4382" y="327"/>
                    </a:cubicBezTo>
                    <a:lnTo>
                      <a:pt x="4315" y="309"/>
                    </a:lnTo>
                    <a:lnTo>
                      <a:pt x="4267" y="295"/>
                    </a:lnTo>
                    <a:lnTo>
                      <a:pt x="4204" y="279"/>
                    </a:lnTo>
                    <a:lnTo>
                      <a:pt x="4151" y="266"/>
                    </a:lnTo>
                    <a:lnTo>
                      <a:pt x="4091" y="251"/>
                    </a:lnTo>
                    <a:lnTo>
                      <a:pt x="4035" y="238"/>
                    </a:lnTo>
                    <a:lnTo>
                      <a:pt x="3977" y="224"/>
                    </a:lnTo>
                    <a:lnTo>
                      <a:pt x="3918" y="211"/>
                    </a:lnTo>
                    <a:lnTo>
                      <a:pt x="3865" y="200"/>
                    </a:lnTo>
                    <a:cubicBezTo>
                      <a:pt x="3843" y="194"/>
                      <a:pt x="3823" y="190"/>
                      <a:pt x="3802" y="186"/>
                    </a:cubicBezTo>
                    <a:cubicBezTo>
                      <a:pt x="3785" y="183"/>
                      <a:pt x="3768" y="178"/>
                      <a:pt x="3751" y="175"/>
                    </a:cubicBezTo>
                    <a:cubicBezTo>
                      <a:pt x="3729" y="171"/>
                      <a:pt x="3706" y="167"/>
                      <a:pt x="3685" y="163"/>
                    </a:cubicBezTo>
                    <a:lnTo>
                      <a:pt x="3637" y="153"/>
                    </a:lnTo>
                    <a:cubicBezTo>
                      <a:pt x="3614" y="149"/>
                      <a:pt x="3589" y="144"/>
                      <a:pt x="3566" y="140"/>
                    </a:cubicBezTo>
                    <a:lnTo>
                      <a:pt x="3522" y="133"/>
                    </a:lnTo>
                    <a:cubicBezTo>
                      <a:pt x="3497" y="129"/>
                      <a:pt x="3472" y="124"/>
                      <a:pt x="3447" y="120"/>
                    </a:cubicBezTo>
                    <a:cubicBezTo>
                      <a:pt x="3433" y="118"/>
                      <a:pt x="3420" y="116"/>
                      <a:pt x="3406" y="114"/>
                    </a:cubicBezTo>
                    <a:cubicBezTo>
                      <a:pt x="3380" y="109"/>
                      <a:pt x="3353" y="105"/>
                      <a:pt x="3327" y="102"/>
                    </a:cubicBezTo>
                    <a:lnTo>
                      <a:pt x="3292" y="97"/>
                    </a:lnTo>
                    <a:lnTo>
                      <a:pt x="3205" y="85"/>
                    </a:lnTo>
                    <a:lnTo>
                      <a:pt x="3176" y="81"/>
                    </a:lnTo>
                    <a:cubicBezTo>
                      <a:pt x="3145" y="76"/>
                      <a:pt x="3113" y="73"/>
                      <a:pt x="3082" y="69"/>
                    </a:cubicBezTo>
                    <a:lnTo>
                      <a:pt x="3060" y="67"/>
                    </a:lnTo>
                    <a:cubicBezTo>
                      <a:pt x="3021" y="63"/>
                      <a:pt x="2981" y="58"/>
                      <a:pt x="2943" y="54"/>
                    </a:cubicBezTo>
                    <a:cubicBezTo>
                      <a:pt x="2636" y="23"/>
                      <a:pt x="2326" y="1"/>
                      <a:pt x="2019"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2" name="Google Shape;7952;p69"/>
              <p:cNvSpPr/>
              <p:nvPr/>
            </p:nvSpPr>
            <p:spPr>
              <a:xfrm>
                <a:off x="1902525" y="2782300"/>
                <a:ext cx="130425" cy="107925"/>
              </a:xfrm>
              <a:custGeom>
                <a:avLst/>
                <a:gdLst/>
                <a:ahLst/>
                <a:cxnLst/>
                <a:rect l="l" t="t" r="r" b="b"/>
                <a:pathLst>
                  <a:path w="5217" h="4317" extrusionOk="0">
                    <a:moveTo>
                      <a:pt x="314" y="0"/>
                    </a:moveTo>
                    <a:cubicBezTo>
                      <a:pt x="262" y="79"/>
                      <a:pt x="219" y="162"/>
                      <a:pt x="184" y="248"/>
                    </a:cubicBezTo>
                    <a:cubicBezTo>
                      <a:pt x="1" y="693"/>
                      <a:pt x="196" y="1111"/>
                      <a:pt x="462" y="1484"/>
                    </a:cubicBezTo>
                    <a:cubicBezTo>
                      <a:pt x="730" y="1861"/>
                      <a:pt x="748" y="1691"/>
                      <a:pt x="641" y="1967"/>
                    </a:cubicBezTo>
                    <a:cubicBezTo>
                      <a:pt x="496" y="2413"/>
                      <a:pt x="725" y="2913"/>
                      <a:pt x="1060" y="3246"/>
                    </a:cubicBezTo>
                    <a:cubicBezTo>
                      <a:pt x="1115" y="3301"/>
                      <a:pt x="1180" y="3362"/>
                      <a:pt x="1245" y="3430"/>
                    </a:cubicBezTo>
                    <a:cubicBezTo>
                      <a:pt x="1423" y="3618"/>
                      <a:pt x="1606" y="3864"/>
                      <a:pt x="1620" y="4227"/>
                    </a:cubicBezTo>
                    <a:cubicBezTo>
                      <a:pt x="1621" y="4265"/>
                      <a:pt x="1625" y="4302"/>
                      <a:pt x="1668" y="4314"/>
                    </a:cubicBezTo>
                    <a:cubicBezTo>
                      <a:pt x="1674" y="4315"/>
                      <a:pt x="1679" y="4316"/>
                      <a:pt x="1685" y="4316"/>
                    </a:cubicBezTo>
                    <a:cubicBezTo>
                      <a:pt x="1744" y="4316"/>
                      <a:pt x="1759" y="4205"/>
                      <a:pt x="1924" y="4083"/>
                    </a:cubicBezTo>
                    <a:cubicBezTo>
                      <a:pt x="2517" y="3645"/>
                      <a:pt x="2957" y="3919"/>
                      <a:pt x="3508" y="3435"/>
                    </a:cubicBezTo>
                    <a:cubicBezTo>
                      <a:pt x="3672" y="3292"/>
                      <a:pt x="3794" y="3119"/>
                      <a:pt x="3848" y="2904"/>
                    </a:cubicBezTo>
                    <a:cubicBezTo>
                      <a:pt x="3873" y="2806"/>
                      <a:pt x="3858" y="2765"/>
                      <a:pt x="3898" y="2755"/>
                    </a:cubicBezTo>
                    <a:cubicBezTo>
                      <a:pt x="4129" y="2700"/>
                      <a:pt x="4357" y="2649"/>
                      <a:pt x="4652" y="2475"/>
                    </a:cubicBezTo>
                    <a:cubicBezTo>
                      <a:pt x="5048" y="2246"/>
                      <a:pt x="5213" y="1881"/>
                      <a:pt x="5217" y="1510"/>
                    </a:cubicBezTo>
                    <a:lnTo>
                      <a:pt x="5217" y="1510"/>
                    </a:lnTo>
                    <a:cubicBezTo>
                      <a:pt x="4807" y="1617"/>
                      <a:pt x="4385" y="1671"/>
                      <a:pt x="3962" y="1671"/>
                    </a:cubicBezTo>
                    <a:cubicBezTo>
                      <a:pt x="3829" y="1671"/>
                      <a:pt x="3696" y="1665"/>
                      <a:pt x="3563" y="1655"/>
                    </a:cubicBezTo>
                    <a:cubicBezTo>
                      <a:pt x="2377" y="1558"/>
                      <a:pt x="1359" y="1038"/>
                      <a:pt x="604" y="306"/>
                    </a:cubicBezTo>
                    <a:cubicBezTo>
                      <a:pt x="503" y="208"/>
                      <a:pt x="406" y="107"/>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3" name="Google Shape;7953;p69"/>
              <p:cNvSpPr/>
              <p:nvPr/>
            </p:nvSpPr>
            <p:spPr>
              <a:xfrm>
                <a:off x="1910375" y="2765400"/>
                <a:ext cx="122575" cy="58675"/>
              </a:xfrm>
              <a:custGeom>
                <a:avLst/>
                <a:gdLst/>
                <a:ahLst/>
                <a:cxnLst/>
                <a:rect l="l" t="t" r="r" b="b"/>
                <a:pathLst>
                  <a:path w="4903" h="2347" extrusionOk="0">
                    <a:moveTo>
                      <a:pt x="1539" y="1"/>
                    </a:moveTo>
                    <a:cubicBezTo>
                      <a:pt x="910" y="1"/>
                      <a:pt x="325" y="185"/>
                      <a:pt x="0" y="676"/>
                    </a:cubicBezTo>
                    <a:cubicBezTo>
                      <a:pt x="92" y="782"/>
                      <a:pt x="189" y="884"/>
                      <a:pt x="290" y="982"/>
                    </a:cubicBezTo>
                    <a:cubicBezTo>
                      <a:pt x="1045" y="1714"/>
                      <a:pt x="2063" y="2234"/>
                      <a:pt x="3249" y="2331"/>
                    </a:cubicBezTo>
                    <a:cubicBezTo>
                      <a:pt x="3381" y="2341"/>
                      <a:pt x="3512" y="2346"/>
                      <a:pt x="3643" y="2346"/>
                    </a:cubicBezTo>
                    <a:cubicBezTo>
                      <a:pt x="4068" y="2346"/>
                      <a:pt x="4491" y="2292"/>
                      <a:pt x="4903" y="2185"/>
                    </a:cubicBezTo>
                    <a:cubicBezTo>
                      <a:pt x="4903" y="2004"/>
                      <a:pt x="4869" y="1826"/>
                      <a:pt x="4802" y="1659"/>
                    </a:cubicBezTo>
                    <a:cubicBezTo>
                      <a:pt x="4756" y="1546"/>
                      <a:pt x="4697" y="1439"/>
                      <a:pt x="4625" y="1341"/>
                    </a:cubicBezTo>
                    <a:cubicBezTo>
                      <a:pt x="4291" y="884"/>
                      <a:pt x="3698" y="536"/>
                      <a:pt x="3178" y="318"/>
                    </a:cubicBezTo>
                    <a:cubicBezTo>
                      <a:pt x="2961" y="226"/>
                      <a:pt x="2721" y="106"/>
                      <a:pt x="1915" y="21"/>
                    </a:cubicBezTo>
                    <a:cubicBezTo>
                      <a:pt x="1789" y="8"/>
                      <a:pt x="1663" y="1"/>
                      <a:pt x="15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4" name="Google Shape;7954;p69"/>
              <p:cNvSpPr/>
              <p:nvPr/>
            </p:nvSpPr>
            <p:spPr>
              <a:xfrm>
                <a:off x="2166700" y="2674650"/>
                <a:ext cx="231975" cy="131850"/>
              </a:xfrm>
              <a:custGeom>
                <a:avLst/>
                <a:gdLst/>
                <a:ahLst/>
                <a:cxnLst/>
                <a:rect l="l" t="t" r="r" b="b"/>
                <a:pathLst>
                  <a:path w="9279" h="5274" extrusionOk="0">
                    <a:moveTo>
                      <a:pt x="2951" y="0"/>
                    </a:moveTo>
                    <a:cubicBezTo>
                      <a:pt x="1567" y="375"/>
                      <a:pt x="373" y="1323"/>
                      <a:pt x="1" y="2625"/>
                    </a:cubicBezTo>
                    <a:cubicBezTo>
                      <a:pt x="228" y="2750"/>
                      <a:pt x="469" y="2806"/>
                      <a:pt x="722" y="2806"/>
                    </a:cubicBezTo>
                    <a:cubicBezTo>
                      <a:pt x="815" y="2806"/>
                      <a:pt x="910" y="2799"/>
                      <a:pt x="1006" y="2784"/>
                    </a:cubicBezTo>
                    <a:cubicBezTo>
                      <a:pt x="1755" y="2671"/>
                      <a:pt x="1811" y="2427"/>
                      <a:pt x="2310" y="2317"/>
                    </a:cubicBezTo>
                    <a:cubicBezTo>
                      <a:pt x="2369" y="2304"/>
                      <a:pt x="2427" y="2298"/>
                      <a:pt x="2483" y="2298"/>
                    </a:cubicBezTo>
                    <a:cubicBezTo>
                      <a:pt x="2787" y="2298"/>
                      <a:pt x="3038" y="2487"/>
                      <a:pt x="3118" y="2855"/>
                    </a:cubicBezTo>
                    <a:cubicBezTo>
                      <a:pt x="3277" y="3589"/>
                      <a:pt x="3866" y="4401"/>
                      <a:pt x="4691" y="4439"/>
                    </a:cubicBezTo>
                    <a:cubicBezTo>
                      <a:pt x="4701" y="4440"/>
                      <a:pt x="4711" y="4440"/>
                      <a:pt x="4722" y="4440"/>
                    </a:cubicBezTo>
                    <a:cubicBezTo>
                      <a:pt x="5341" y="4440"/>
                      <a:pt x="6090" y="3577"/>
                      <a:pt x="6711" y="3577"/>
                    </a:cubicBezTo>
                    <a:cubicBezTo>
                      <a:pt x="6906" y="3577"/>
                      <a:pt x="7088" y="3661"/>
                      <a:pt x="7250" y="3884"/>
                    </a:cubicBezTo>
                    <a:cubicBezTo>
                      <a:pt x="7506" y="4236"/>
                      <a:pt x="7576" y="4558"/>
                      <a:pt x="8095" y="4957"/>
                    </a:cubicBezTo>
                    <a:cubicBezTo>
                      <a:pt x="8438" y="5219"/>
                      <a:pt x="8715" y="5264"/>
                      <a:pt x="8900" y="5274"/>
                    </a:cubicBezTo>
                    <a:cubicBezTo>
                      <a:pt x="9279" y="4025"/>
                      <a:pt x="8845" y="2556"/>
                      <a:pt x="7869" y="1458"/>
                    </a:cubicBezTo>
                    <a:cubicBezTo>
                      <a:pt x="7543" y="1962"/>
                      <a:pt x="6944" y="2150"/>
                      <a:pt x="6302" y="2150"/>
                    </a:cubicBezTo>
                    <a:cubicBezTo>
                      <a:pt x="6189" y="2150"/>
                      <a:pt x="6075" y="2144"/>
                      <a:pt x="5961" y="2133"/>
                    </a:cubicBezTo>
                    <a:cubicBezTo>
                      <a:pt x="5154" y="2057"/>
                      <a:pt x="4913" y="1940"/>
                      <a:pt x="4694" y="1850"/>
                    </a:cubicBezTo>
                    <a:cubicBezTo>
                      <a:pt x="4173" y="1637"/>
                      <a:pt x="3576" y="1295"/>
                      <a:pt x="3237" y="841"/>
                    </a:cubicBezTo>
                    <a:cubicBezTo>
                      <a:pt x="3164" y="745"/>
                      <a:pt x="3104" y="638"/>
                      <a:pt x="3058" y="526"/>
                    </a:cubicBezTo>
                    <a:cubicBezTo>
                      <a:pt x="2989" y="360"/>
                      <a:pt x="2953"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5" name="Google Shape;7955;p69"/>
              <p:cNvSpPr/>
              <p:nvPr/>
            </p:nvSpPr>
            <p:spPr>
              <a:xfrm>
                <a:off x="2163175" y="2732075"/>
                <a:ext cx="226050" cy="105300"/>
              </a:xfrm>
              <a:custGeom>
                <a:avLst/>
                <a:gdLst/>
                <a:ahLst/>
                <a:cxnLst/>
                <a:rect l="l" t="t" r="r" b="b"/>
                <a:pathLst>
                  <a:path w="9042" h="4212" extrusionOk="0">
                    <a:moveTo>
                      <a:pt x="2623" y="1"/>
                    </a:moveTo>
                    <a:cubicBezTo>
                      <a:pt x="2567" y="1"/>
                      <a:pt x="2509" y="7"/>
                      <a:pt x="2450" y="20"/>
                    </a:cubicBezTo>
                    <a:cubicBezTo>
                      <a:pt x="1952" y="129"/>
                      <a:pt x="1896" y="374"/>
                      <a:pt x="1147" y="487"/>
                    </a:cubicBezTo>
                    <a:cubicBezTo>
                      <a:pt x="1052" y="501"/>
                      <a:pt x="958" y="509"/>
                      <a:pt x="865" y="509"/>
                    </a:cubicBezTo>
                    <a:cubicBezTo>
                      <a:pt x="612" y="509"/>
                      <a:pt x="370" y="453"/>
                      <a:pt x="142" y="328"/>
                    </a:cubicBezTo>
                    <a:cubicBezTo>
                      <a:pt x="37" y="694"/>
                      <a:pt x="0" y="1076"/>
                      <a:pt x="32" y="1454"/>
                    </a:cubicBezTo>
                    <a:cubicBezTo>
                      <a:pt x="41" y="1562"/>
                      <a:pt x="58" y="1669"/>
                      <a:pt x="83" y="1774"/>
                    </a:cubicBezTo>
                    <a:cubicBezTo>
                      <a:pt x="136" y="1764"/>
                      <a:pt x="190" y="1760"/>
                      <a:pt x="244" y="1760"/>
                    </a:cubicBezTo>
                    <a:cubicBezTo>
                      <a:pt x="312" y="1760"/>
                      <a:pt x="381" y="1767"/>
                      <a:pt x="448" y="1783"/>
                    </a:cubicBezTo>
                    <a:cubicBezTo>
                      <a:pt x="842" y="1868"/>
                      <a:pt x="989" y="2059"/>
                      <a:pt x="1079" y="2146"/>
                    </a:cubicBezTo>
                    <a:cubicBezTo>
                      <a:pt x="1097" y="2164"/>
                      <a:pt x="1108" y="2172"/>
                      <a:pt x="1119" y="2172"/>
                    </a:cubicBezTo>
                    <a:cubicBezTo>
                      <a:pt x="1150" y="2172"/>
                      <a:pt x="1183" y="2108"/>
                      <a:pt x="1382" y="1999"/>
                    </a:cubicBezTo>
                    <a:cubicBezTo>
                      <a:pt x="1495" y="1937"/>
                      <a:pt x="1627" y="1903"/>
                      <a:pt x="1765" y="1903"/>
                    </a:cubicBezTo>
                    <a:cubicBezTo>
                      <a:pt x="2045" y="1903"/>
                      <a:pt x="2346" y="2040"/>
                      <a:pt x="2536" y="2352"/>
                    </a:cubicBezTo>
                    <a:cubicBezTo>
                      <a:pt x="2570" y="2406"/>
                      <a:pt x="2578" y="2437"/>
                      <a:pt x="2603" y="2437"/>
                    </a:cubicBezTo>
                    <a:cubicBezTo>
                      <a:pt x="2613" y="2437"/>
                      <a:pt x="2625" y="2432"/>
                      <a:pt x="2642" y="2423"/>
                    </a:cubicBezTo>
                    <a:cubicBezTo>
                      <a:pt x="2776" y="2351"/>
                      <a:pt x="2945" y="2310"/>
                      <a:pt x="3125" y="2310"/>
                    </a:cubicBezTo>
                    <a:cubicBezTo>
                      <a:pt x="3435" y="2310"/>
                      <a:pt x="3777" y="2429"/>
                      <a:pt x="4027" y="2708"/>
                    </a:cubicBezTo>
                    <a:cubicBezTo>
                      <a:pt x="4067" y="2752"/>
                      <a:pt x="4093" y="2809"/>
                      <a:pt x="4128" y="2859"/>
                    </a:cubicBezTo>
                    <a:cubicBezTo>
                      <a:pt x="4154" y="2896"/>
                      <a:pt x="4157" y="2961"/>
                      <a:pt x="4204" y="2968"/>
                    </a:cubicBezTo>
                    <a:cubicBezTo>
                      <a:pt x="4208" y="2969"/>
                      <a:pt x="4212" y="2969"/>
                      <a:pt x="4215" y="2969"/>
                    </a:cubicBezTo>
                    <a:cubicBezTo>
                      <a:pt x="4275" y="2969"/>
                      <a:pt x="4309" y="2877"/>
                      <a:pt x="4606" y="2819"/>
                    </a:cubicBezTo>
                    <a:cubicBezTo>
                      <a:pt x="4665" y="2808"/>
                      <a:pt x="4727" y="2802"/>
                      <a:pt x="4791" y="2802"/>
                    </a:cubicBezTo>
                    <a:cubicBezTo>
                      <a:pt x="5180" y="2802"/>
                      <a:pt x="5611" y="3015"/>
                      <a:pt x="5800" y="3357"/>
                    </a:cubicBezTo>
                    <a:cubicBezTo>
                      <a:pt x="5817" y="3389"/>
                      <a:pt x="5826" y="3402"/>
                      <a:pt x="5842" y="3402"/>
                    </a:cubicBezTo>
                    <a:cubicBezTo>
                      <a:pt x="5853" y="3402"/>
                      <a:pt x="5867" y="3396"/>
                      <a:pt x="5888" y="3384"/>
                    </a:cubicBezTo>
                    <a:cubicBezTo>
                      <a:pt x="6027" y="3308"/>
                      <a:pt x="6184" y="3268"/>
                      <a:pt x="6341" y="3268"/>
                    </a:cubicBezTo>
                    <a:cubicBezTo>
                      <a:pt x="6597" y="3268"/>
                      <a:pt x="6853" y="3375"/>
                      <a:pt x="7035" y="3608"/>
                    </a:cubicBezTo>
                    <a:cubicBezTo>
                      <a:pt x="7238" y="3870"/>
                      <a:pt x="7163" y="3994"/>
                      <a:pt x="7237" y="3994"/>
                    </a:cubicBezTo>
                    <a:cubicBezTo>
                      <a:pt x="7247" y="3994"/>
                      <a:pt x="7260" y="3992"/>
                      <a:pt x="7277" y="3987"/>
                    </a:cubicBezTo>
                    <a:cubicBezTo>
                      <a:pt x="7384" y="3956"/>
                      <a:pt x="7487" y="3943"/>
                      <a:pt x="7585" y="3943"/>
                    </a:cubicBezTo>
                    <a:cubicBezTo>
                      <a:pt x="7872" y="3943"/>
                      <a:pt x="8117" y="4059"/>
                      <a:pt x="8286" y="4211"/>
                    </a:cubicBezTo>
                    <a:cubicBezTo>
                      <a:pt x="8429" y="4082"/>
                      <a:pt x="8555" y="3937"/>
                      <a:pt x="8662" y="3776"/>
                    </a:cubicBezTo>
                    <a:cubicBezTo>
                      <a:pt x="8828" y="3531"/>
                      <a:pt x="8955" y="3261"/>
                      <a:pt x="9041" y="2977"/>
                    </a:cubicBezTo>
                    <a:cubicBezTo>
                      <a:pt x="8856" y="2967"/>
                      <a:pt x="8579" y="2922"/>
                      <a:pt x="8236" y="2660"/>
                    </a:cubicBezTo>
                    <a:cubicBezTo>
                      <a:pt x="7717" y="2261"/>
                      <a:pt x="7647" y="1938"/>
                      <a:pt x="7391" y="1587"/>
                    </a:cubicBezTo>
                    <a:cubicBezTo>
                      <a:pt x="7229" y="1364"/>
                      <a:pt x="7046" y="1280"/>
                      <a:pt x="6851" y="1280"/>
                    </a:cubicBezTo>
                    <a:cubicBezTo>
                      <a:pt x="6230" y="1280"/>
                      <a:pt x="5482" y="2142"/>
                      <a:pt x="4863" y="2142"/>
                    </a:cubicBezTo>
                    <a:cubicBezTo>
                      <a:pt x="4852" y="2142"/>
                      <a:pt x="4842" y="2142"/>
                      <a:pt x="4832" y="2141"/>
                    </a:cubicBezTo>
                    <a:cubicBezTo>
                      <a:pt x="4007" y="2103"/>
                      <a:pt x="3418" y="1292"/>
                      <a:pt x="3259" y="558"/>
                    </a:cubicBezTo>
                    <a:cubicBezTo>
                      <a:pt x="3179" y="190"/>
                      <a:pt x="2928" y="1"/>
                      <a:pt x="2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6" name="Google Shape;7956;p69"/>
              <p:cNvSpPr/>
              <p:nvPr/>
            </p:nvSpPr>
            <p:spPr>
              <a:xfrm>
                <a:off x="2152850" y="2776425"/>
                <a:ext cx="228775" cy="147850"/>
              </a:xfrm>
              <a:custGeom>
                <a:avLst/>
                <a:gdLst/>
                <a:ahLst/>
                <a:cxnLst/>
                <a:rect l="l" t="t" r="r" b="b"/>
                <a:pathLst>
                  <a:path w="9151" h="5914" extrusionOk="0">
                    <a:moveTo>
                      <a:pt x="497" y="0"/>
                    </a:moveTo>
                    <a:cubicBezTo>
                      <a:pt x="389" y="22"/>
                      <a:pt x="283" y="64"/>
                      <a:pt x="191" y="126"/>
                    </a:cubicBezTo>
                    <a:cubicBezTo>
                      <a:pt x="70" y="203"/>
                      <a:pt x="1" y="307"/>
                      <a:pt x="15" y="465"/>
                    </a:cubicBezTo>
                    <a:cubicBezTo>
                      <a:pt x="31" y="630"/>
                      <a:pt x="246" y="3903"/>
                      <a:pt x="275" y="4287"/>
                    </a:cubicBezTo>
                    <a:cubicBezTo>
                      <a:pt x="323" y="4913"/>
                      <a:pt x="342" y="4887"/>
                      <a:pt x="415" y="4904"/>
                    </a:cubicBezTo>
                    <a:cubicBezTo>
                      <a:pt x="513" y="4927"/>
                      <a:pt x="2281" y="5455"/>
                      <a:pt x="3810" y="5914"/>
                    </a:cubicBezTo>
                    <a:lnTo>
                      <a:pt x="6737" y="5914"/>
                    </a:lnTo>
                    <a:cubicBezTo>
                      <a:pt x="9150" y="2720"/>
                      <a:pt x="8871" y="3085"/>
                      <a:pt x="8905" y="3040"/>
                    </a:cubicBezTo>
                    <a:cubicBezTo>
                      <a:pt x="9012" y="2894"/>
                      <a:pt x="8919" y="2635"/>
                      <a:pt x="8699" y="2437"/>
                    </a:cubicBezTo>
                    <a:cubicBezTo>
                      <a:pt x="8134" y="2945"/>
                      <a:pt x="7392" y="3082"/>
                      <a:pt x="6622" y="3082"/>
                    </a:cubicBezTo>
                    <a:cubicBezTo>
                      <a:pt x="6337" y="3082"/>
                      <a:pt x="6048" y="3063"/>
                      <a:pt x="5763" y="3038"/>
                    </a:cubicBezTo>
                    <a:cubicBezTo>
                      <a:pt x="5725" y="3035"/>
                      <a:pt x="5685" y="3030"/>
                      <a:pt x="5647" y="3027"/>
                    </a:cubicBezTo>
                    <a:lnTo>
                      <a:pt x="5624" y="3024"/>
                    </a:lnTo>
                    <a:cubicBezTo>
                      <a:pt x="5593" y="3021"/>
                      <a:pt x="5561" y="3018"/>
                      <a:pt x="5530" y="3013"/>
                    </a:cubicBezTo>
                    <a:lnTo>
                      <a:pt x="5499" y="3010"/>
                    </a:lnTo>
                    <a:cubicBezTo>
                      <a:pt x="5471" y="3007"/>
                      <a:pt x="5443" y="3003"/>
                      <a:pt x="5414" y="3000"/>
                    </a:cubicBezTo>
                    <a:lnTo>
                      <a:pt x="5377" y="2994"/>
                    </a:lnTo>
                    <a:cubicBezTo>
                      <a:pt x="5350" y="2991"/>
                      <a:pt x="5324" y="2987"/>
                      <a:pt x="5298" y="2984"/>
                    </a:cubicBezTo>
                    <a:lnTo>
                      <a:pt x="5257" y="2977"/>
                    </a:lnTo>
                    <a:lnTo>
                      <a:pt x="5184" y="2966"/>
                    </a:lnTo>
                    <a:lnTo>
                      <a:pt x="5138" y="2958"/>
                    </a:lnTo>
                    <a:cubicBezTo>
                      <a:pt x="5114" y="2955"/>
                      <a:pt x="5091" y="2951"/>
                      <a:pt x="5069" y="2946"/>
                    </a:cubicBezTo>
                    <a:cubicBezTo>
                      <a:pt x="5052" y="2944"/>
                      <a:pt x="5035" y="2941"/>
                      <a:pt x="5019" y="2938"/>
                    </a:cubicBezTo>
                    <a:lnTo>
                      <a:pt x="4954" y="2926"/>
                    </a:lnTo>
                    <a:cubicBezTo>
                      <a:pt x="4936" y="2923"/>
                      <a:pt x="4919" y="2920"/>
                      <a:pt x="4901" y="2916"/>
                    </a:cubicBezTo>
                    <a:cubicBezTo>
                      <a:pt x="4881" y="2912"/>
                      <a:pt x="4860" y="2908"/>
                      <a:pt x="4840" y="2904"/>
                    </a:cubicBezTo>
                    <a:lnTo>
                      <a:pt x="4783" y="2892"/>
                    </a:lnTo>
                    <a:lnTo>
                      <a:pt x="4725" y="2880"/>
                    </a:lnTo>
                    <a:lnTo>
                      <a:pt x="4666" y="2867"/>
                    </a:lnTo>
                    <a:lnTo>
                      <a:pt x="4613" y="2855"/>
                    </a:lnTo>
                    <a:lnTo>
                      <a:pt x="4550" y="2840"/>
                    </a:lnTo>
                    <a:cubicBezTo>
                      <a:pt x="4533" y="2836"/>
                      <a:pt x="4517" y="2833"/>
                      <a:pt x="4500" y="2828"/>
                    </a:cubicBezTo>
                    <a:cubicBezTo>
                      <a:pt x="4478" y="2823"/>
                      <a:pt x="4456" y="2818"/>
                      <a:pt x="4434" y="2812"/>
                    </a:cubicBezTo>
                    <a:lnTo>
                      <a:pt x="4387" y="2800"/>
                    </a:lnTo>
                    <a:lnTo>
                      <a:pt x="4319" y="2782"/>
                    </a:lnTo>
                    <a:lnTo>
                      <a:pt x="4276" y="2770"/>
                    </a:lnTo>
                    <a:lnTo>
                      <a:pt x="4204" y="2751"/>
                    </a:lnTo>
                    <a:lnTo>
                      <a:pt x="4165" y="2739"/>
                    </a:lnTo>
                    <a:cubicBezTo>
                      <a:pt x="4139" y="2732"/>
                      <a:pt x="4115" y="2725"/>
                      <a:pt x="4092" y="2718"/>
                    </a:cubicBezTo>
                    <a:lnTo>
                      <a:pt x="4053" y="2706"/>
                    </a:lnTo>
                    <a:lnTo>
                      <a:pt x="3978" y="2683"/>
                    </a:lnTo>
                    <a:lnTo>
                      <a:pt x="3943" y="2672"/>
                    </a:lnTo>
                    <a:cubicBezTo>
                      <a:pt x="3916" y="2664"/>
                      <a:pt x="3891" y="2655"/>
                      <a:pt x="3865" y="2647"/>
                    </a:cubicBezTo>
                    <a:lnTo>
                      <a:pt x="3833" y="2637"/>
                    </a:lnTo>
                    <a:cubicBezTo>
                      <a:pt x="3807" y="2627"/>
                      <a:pt x="3780" y="2619"/>
                      <a:pt x="3754" y="2610"/>
                    </a:cubicBezTo>
                    <a:lnTo>
                      <a:pt x="3724" y="2600"/>
                    </a:lnTo>
                    <a:cubicBezTo>
                      <a:pt x="3696" y="2590"/>
                      <a:pt x="3670" y="2581"/>
                      <a:pt x="3642" y="2571"/>
                    </a:cubicBezTo>
                    <a:lnTo>
                      <a:pt x="3615" y="2562"/>
                    </a:lnTo>
                    <a:cubicBezTo>
                      <a:pt x="3588" y="2551"/>
                      <a:pt x="3560" y="2541"/>
                      <a:pt x="3532" y="2531"/>
                    </a:cubicBezTo>
                    <a:lnTo>
                      <a:pt x="3507" y="2521"/>
                    </a:lnTo>
                    <a:cubicBezTo>
                      <a:pt x="3478" y="2510"/>
                      <a:pt x="3451" y="2500"/>
                      <a:pt x="3422" y="2488"/>
                    </a:cubicBezTo>
                    <a:lnTo>
                      <a:pt x="3398" y="2480"/>
                    </a:lnTo>
                    <a:cubicBezTo>
                      <a:pt x="3370" y="2468"/>
                      <a:pt x="3341" y="2457"/>
                      <a:pt x="3313" y="2446"/>
                    </a:cubicBezTo>
                    <a:lnTo>
                      <a:pt x="3291" y="2437"/>
                    </a:lnTo>
                    <a:cubicBezTo>
                      <a:pt x="3262" y="2424"/>
                      <a:pt x="3234" y="2413"/>
                      <a:pt x="3205" y="2401"/>
                    </a:cubicBezTo>
                    <a:lnTo>
                      <a:pt x="3185" y="2392"/>
                    </a:lnTo>
                    <a:cubicBezTo>
                      <a:pt x="3155" y="2380"/>
                      <a:pt x="3126" y="2367"/>
                      <a:pt x="3097" y="2354"/>
                    </a:cubicBezTo>
                    <a:lnTo>
                      <a:pt x="3078" y="2347"/>
                    </a:lnTo>
                    <a:cubicBezTo>
                      <a:pt x="3049" y="2333"/>
                      <a:pt x="3019" y="2320"/>
                      <a:pt x="2990" y="2306"/>
                    </a:cubicBezTo>
                    <a:lnTo>
                      <a:pt x="2972" y="2299"/>
                    </a:lnTo>
                    <a:cubicBezTo>
                      <a:pt x="2942" y="2285"/>
                      <a:pt x="2914" y="2271"/>
                      <a:pt x="2884" y="2257"/>
                    </a:cubicBezTo>
                    <a:lnTo>
                      <a:pt x="2867" y="2250"/>
                    </a:lnTo>
                    <a:cubicBezTo>
                      <a:pt x="2837" y="2236"/>
                      <a:pt x="2808" y="2221"/>
                      <a:pt x="2779" y="2207"/>
                    </a:cubicBezTo>
                    <a:lnTo>
                      <a:pt x="2763" y="2199"/>
                    </a:lnTo>
                    <a:cubicBezTo>
                      <a:pt x="2733" y="2185"/>
                      <a:pt x="2703" y="2170"/>
                      <a:pt x="2674" y="2155"/>
                    </a:cubicBezTo>
                    <a:lnTo>
                      <a:pt x="2659" y="2148"/>
                    </a:lnTo>
                    <a:cubicBezTo>
                      <a:pt x="2629" y="2133"/>
                      <a:pt x="2600" y="2118"/>
                      <a:pt x="2570" y="2102"/>
                    </a:cubicBezTo>
                    <a:lnTo>
                      <a:pt x="2554" y="2094"/>
                    </a:lnTo>
                    <a:cubicBezTo>
                      <a:pt x="2526" y="2079"/>
                      <a:pt x="2497" y="2064"/>
                      <a:pt x="2467" y="2048"/>
                    </a:cubicBezTo>
                    <a:lnTo>
                      <a:pt x="2451" y="2040"/>
                    </a:lnTo>
                    <a:cubicBezTo>
                      <a:pt x="2422" y="2024"/>
                      <a:pt x="2394" y="2009"/>
                      <a:pt x="2365" y="1993"/>
                    </a:cubicBezTo>
                    <a:lnTo>
                      <a:pt x="2349" y="1983"/>
                    </a:lnTo>
                    <a:cubicBezTo>
                      <a:pt x="2320" y="1967"/>
                      <a:pt x="2293" y="1951"/>
                      <a:pt x="2264" y="1935"/>
                    </a:cubicBezTo>
                    <a:lnTo>
                      <a:pt x="2256" y="1931"/>
                    </a:lnTo>
                    <a:cubicBezTo>
                      <a:pt x="2237" y="1920"/>
                      <a:pt x="2219" y="1910"/>
                      <a:pt x="2201" y="1899"/>
                    </a:cubicBezTo>
                    <a:cubicBezTo>
                      <a:pt x="1457" y="1464"/>
                      <a:pt x="707"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7" name="Google Shape;7957;p69"/>
              <p:cNvSpPr/>
              <p:nvPr/>
            </p:nvSpPr>
            <p:spPr>
              <a:xfrm>
                <a:off x="2219250" y="2830100"/>
                <a:ext cx="425" cy="225"/>
              </a:xfrm>
              <a:custGeom>
                <a:avLst/>
                <a:gdLst/>
                <a:ahLst/>
                <a:cxnLst/>
                <a:rect l="l" t="t" r="r" b="b"/>
                <a:pathLst>
                  <a:path w="17" h="9" extrusionOk="0">
                    <a:moveTo>
                      <a:pt x="16"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8" name="Google Shape;7958;p69"/>
              <p:cNvSpPr/>
              <p:nvPr/>
            </p:nvSpPr>
            <p:spPr>
              <a:xfrm>
                <a:off x="2214075" y="2827400"/>
                <a:ext cx="450" cy="225"/>
              </a:xfrm>
              <a:custGeom>
                <a:avLst/>
                <a:gdLst/>
                <a:ahLst/>
                <a:cxnLst/>
                <a:rect l="l" t="t" r="r" b="b"/>
                <a:pathLst>
                  <a:path w="18" h="9"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59" name="Google Shape;7959;p69"/>
              <p:cNvSpPr/>
              <p:nvPr/>
            </p:nvSpPr>
            <p:spPr>
              <a:xfrm>
                <a:off x="2294025" y="2852100"/>
                <a:ext cx="2900" cy="275"/>
              </a:xfrm>
              <a:custGeom>
                <a:avLst/>
                <a:gdLst/>
                <a:ahLst/>
                <a:cxnLst/>
                <a:rect l="l" t="t" r="r" b="b"/>
                <a:pathLst>
                  <a:path w="116" h="11" extrusionOk="0">
                    <a:moveTo>
                      <a:pt x="116" y="11"/>
                    </a:moveTo>
                    <a:cubicBezTo>
                      <a:pt x="78" y="8"/>
                      <a:pt x="38" y="3"/>
                      <a:pt x="0" y="0"/>
                    </a:cubicBezTo>
                    <a:cubicBezTo>
                      <a:pt x="38" y="3"/>
                      <a:pt x="78" y="8"/>
                      <a:pt x="116"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0" name="Google Shape;7960;p69"/>
              <p:cNvSpPr/>
              <p:nvPr/>
            </p:nvSpPr>
            <p:spPr>
              <a:xfrm>
                <a:off x="2227125" y="2833875"/>
                <a:ext cx="450" cy="225"/>
              </a:xfrm>
              <a:custGeom>
                <a:avLst/>
                <a:gdLst/>
                <a:ahLst/>
                <a:cxnLst/>
                <a:rect l="l" t="t" r="r" b="b"/>
                <a:pathLst>
                  <a:path w="18" h="9" extrusionOk="0">
                    <a:moveTo>
                      <a:pt x="17"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1" name="Google Shape;7961;p69"/>
              <p:cNvSpPr/>
              <p:nvPr/>
            </p:nvSpPr>
            <p:spPr>
              <a:xfrm>
                <a:off x="2216650" y="2828750"/>
                <a:ext cx="450" cy="250"/>
              </a:xfrm>
              <a:custGeom>
                <a:avLst/>
                <a:gdLst/>
                <a:ahLst/>
                <a:cxnLst/>
                <a:rect l="l" t="t" r="r" b="b"/>
                <a:pathLst>
                  <a:path w="18" h="10"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2" name="Google Shape;7962;p69"/>
              <p:cNvSpPr/>
              <p:nvPr/>
            </p:nvSpPr>
            <p:spPr>
              <a:xfrm>
                <a:off x="2229750" y="2835050"/>
                <a:ext cx="500" cy="250"/>
              </a:xfrm>
              <a:custGeom>
                <a:avLst/>
                <a:gdLst/>
                <a:ahLst/>
                <a:cxnLst/>
                <a:rect l="l" t="t" r="r" b="b"/>
                <a:pathLst>
                  <a:path w="20"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3" name="Google Shape;7963;p69"/>
              <p:cNvSpPr/>
              <p:nvPr/>
            </p:nvSpPr>
            <p:spPr>
              <a:xfrm>
                <a:off x="2207825" y="2823900"/>
                <a:ext cx="1625" cy="925"/>
              </a:xfrm>
              <a:custGeom>
                <a:avLst/>
                <a:gdLst/>
                <a:ahLst/>
                <a:cxnLst/>
                <a:rect l="l" t="t" r="r" b="b"/>
                <a:pathLst>
                  <a:path w="65" h="37" extrusionOk="0">
                    <a:moveTo>
                      <a:pt x="0" y="0"/>
                    </a:moveTo>
                    <a:cubicBezTo>
                      <a:pt x="18" y="11"/>
                      <a:pt x="37" y="21"/>
                      <a:pt x="56" y="32"/>
                    </a:cubicBezTo>
                    <a:lnTo>
                      <a:pt x="64" y="36"/>
                    </a:lnTo>
                    <a:cubicBezTo>
                      <a:pt x="43" y="25"/>
                      <a:pt x="21"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4" name="Google Shape;7964;p69"/>
              <p:cNvSpPr/>
              <p:nvPr/>
            </p:nvSpPr>
            <p:spPr>
              <a:xfrm>
                <a:off x="2224475" y="2832675"/>
                <a:ext cx="425" cy="200"/>
              </a:xfrm>
              <a:custGeom>
                <a:avLst/>
                <a:gdLst/>
                <a:ahLst/>
                <a:cxnLst/>
                <a:rect l="l" t="t" r="r" b="b"/>
                <a:pathLst>
                  <a:path w="17" h="8" extrusionOk="0">
                    <a:moveTo>
                      <a:pt x="17"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5" name="Google Shape;7965;p69"/>
              <p:cNvSpPr/>
              <p:nvPr/>
            </p:nvSpPr>
            <p:spPr>
              <a:xfrm>
                <a:off x="2232400"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6" name="Google Shape;7966;p69"/>
              <p:cNvSpPr/>
              <p:nvPr/>
            </p:nvSpPr>
            <p:spPr>
              <a:xfrm>
                <a:off x="2221850" y="2831375"/>
                <a:ext cx="425" cy="250"/>
              </a:xfrm>
              <a:custGeom>
                <a:avLst/>
                <a:gdLst/>
                <a:ahLst/>
                <a:cxnLst/>
                <a:rect l="l" t="t" r="r" b="b"/>
                <a:pathLst>
                  <a:path w="17" h="10"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7" name="Google Shape;7967;p69"/>
              <p:cNvSpPr/>
              <p:nvPr/>
            </p:nvSpPr>
            <p:spPr>
              <a:xfrm>
                <a:off x="2211525" y="2826000"/>
                <a:ext cx="450" cy="250"/>
              </a:xfrm>
              <a:custGeom>
                <a:avLst/>
                <a:gdLst/>
                <a:ahLst/>
                <a:cxnLst/>
                <a:rect l="l" t="t" r="r" b="b"/>
                <a:pathLst>
                  <a:path w="18" h="10" extrusionOk="0">
                    <a:moveTo>
                      <a:pt x="17" y="10"/>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8" name="Google Shape;7968;p69"/>
              <p:cNvSpPr/>
              <p:nvPr/>
            </p:nvSpPr>
            <p:spPr>
              <a:xfrm>
                <a:off x="2235100" y="2837325"/>
                <a:ext cx="550" cy="225"/>
              </a:xfrm>
              <a:custGeom>
                <a:avLst/>
                <a:gdLst/>
                <a:ahLst/>
                <a:cxnLst/>
                <a:rect l="l" t="t" r="r" b="b"/>
                <a:pathLst>
                  <a:path w="22" h="9" extrusionOk="0">
                    <a:moveTo>
                      <a:pt x="21" y="9"/>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69" name="Google Shape;7969;p69"/>
              <p:cNvSpPr/>
              <p:nvPr/>
            </p:nvSpPr>
            <p:spPr>
              <a:xfrm>
                <a:off x="2265325" y="2847125"/>
                <a:ext cx="1275" cy="325"/>
              </a:xfrm>
              <a:custGeom>
                <a:avLst/>
                <a:gdLst/>
                <a:ahLst/>
                <a:cxnLst/>
                <a:rect l="l" t="t" r="r" b="b"/>
                <a:pathLst>
                  <a:path w="51" h="13" extrusionOk="0">
                    <a:moveTo>
                      <a:pt x="51" y="12"/>
                    </a:moveTo>
                    <a:cubicBezTo>
                      <a:pt x="34" y="8"/>
                      <a:pt x="17" y="5"/>
                      <a:pt x="1" y="0"/>
                    </a:cubicBezTo>
                    <a:cubicBezTo>
                      <a:pt x="17" y="5"/>
                      <a:pt x="34" y="8"/>
                      <a:pt x="51"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0" name="Google Shape;7970;p69"/>
              <p:cNvSpPr/>
              <p:nvPr/>
            </p:nvSpPr>
            <p:spPr>
              <a:xfrm>
                <a:off x="2268150" y="2847775"/>
                <a:ext cx="1350" cy="325"/>
              </a:xfrm>
              <a:custGeom>
                <a:avLst/>
                <a:gdLst/>
                <a:ahLst/>
                <a:cxnLst/>
                <a:rect l="l" t="t" r="r" b="b"/>
                <a:pathLst>
                  <a:path w="54" h="13" extrusionOk="0">
                    <a:moveTo>
                      <a:pt x="5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1" name="Google Shape;7971;p69"/>
              <p:cNvSpPr/>
              <p:nvPr/>
            </p:nvSpPr>
            <p:spPr>
              <a:xfrm>
                <a:off x="2262525" y="2846400"/>
                <a:ext cx="1175" cy="350"/>
              </a:xfrm>
              <a:custGeom>
                <a:avLst/>
                <a:gdLst/>
                <a:ahLst/>
                <a:cxnLst/>
                <a:rect l="l" t="t" r="r" b="b"/>
                <a:pathLst>
                  <a:path w="47"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2" name="Google Shape;7972;p69"/>
              <p:cNvSpPr/>
              <p:nvPr/>
            </p:nvSpPr>
            <p:spPr>
              <a:xfrm>
                <a:off x="2259725" y="2845650"/>
                <a:ext cx="1125" cy="325"/>
              </a:xfrm>
              <a:custGeom>
                <a:avLst/>
                <a:gdLst/>
                <a:ahLst/>
                <a:cxnLst/>
                <a:rect l="l" t="t" r="r" b="b"/>
                <a:pathLst>
                  <a:path w="45" h="13" extrusionOk="0">
                    <a:moveTo>
                      <a:pt x="44" y="13"/>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3" name="Google Shape;7973;p69"/>
              <p:cNvSpPr/>
              <p:nvPr/>
            </p:nvSpPr>
            <p:spPr>
              <a:xfrm>
                <a:off x="2254150" y="2844075"/>
                <a:ext cx="975" cy="300"/>
              </a:xfrm>
              <a:custGeom>
                <a:avLst/>
                <a:gdLst/>
                <a:ahLst/>
                <a:cxnLst/>
                <a:rect l="l" t="t" r="r" b="b"/>
                <a:pathLst>
                  <a:path w="39" h="12" extrusionOk="0">
                    <a:moveTo>
                      <a:pt x="39"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4" name="Google Shape;7974;p69"/>
              <p:cNvSpPr/>
              <p:nvPr/>
            </p:nvSpPr>
            <p:spPr>
              <a:xfrm>
                <a:off x="2256925" y="2844900"/>
                <a:ext cx="1050" cy="300"/>
              </a:xfrm>
              <a:custGeom>
                <a:avLst/>
                <a:gdLst/>
                <a:ahLst/>
                <a:cxnLst/>
                <a:rect l="l" t="t" r="r" b="b"/>
                <a:pathLst>
                  <a:path w="42" h="12" extrusionOk="0">
                    <a:moveTo>
                      <a:pt x="41"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5" name="Google Shape;7975;p69"/>
              <p:cNvSpPr/>
              <p:nvPr/>
            </p:nvSpPr>
            <p:spPr>
              <a:xfrm>
                <a:off x="2270975" y="2848425"/>
                <a:ext cx="1450" cy="325"/>
              </a:xfrm>
              <a:custGeom>
                <a:avLst/>
                <a:gdLst/>
                <a:ahLst/>
                <a:cxnLst/>
                <a:rect l="l" t="t" r="r" b="b"/>
                <a:pathLst>
                  <a:path w="58" h="13" extrusionOk="0">
                    <a:moveTo>
                      <a:pt x="5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6" name="Google Shape;7976;p69"/>
              <p:cNvSpPr/>
              <p:nvPr/>
            </p:nvSpPr>
            <p:spPr>
              <a:xfrm>
                <a:off x="2288200" y="2851400"/>
                <a:ext cx="2150" cy="300"/>
              </a:xfrm>
              <a:custGeom>
                <a:avLst/>
                <a:gdLst/>
                <a:ahLst/>
                <a:cxnLst/>
                <a:rect l="l" t="t" r="r" b="b"/>
                <a:pathLst>
                  <a:path w="86" h="12" extrusionOk="0">
                    <a:moveTo>
                      <a:pt x="0" y="1"/>
                    </a:moveTo>
                    <a:cubicBezTo>
                      <a:pt x="28" y="4"/>
                      <a:pt x="57" y="8"/>
                      <a:pt x="85" y="11"/>
                    </a:cubicBezTo>
                    <a:cubicBezTo>
                      <a:pt x="57" y="8"/>
                      <a:pt x="29" y="4"/>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7" name="Google Shape;7977;p69"/>
              <p:cNvSpPr/>
              <p:nvPr/>
            </p:nvSpPr>
            <p:spPr>
              <a:xfrm>
                <a:off x="2251375"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8" name="Google Shape;7978;p69"/>
              <p:cNvSpPr/>
              <p:nvPr/>
            </p:nvSpPr>
            <p:spPr>
              <a:xfrm>
                <a:off x="2285300" y="2851000"/>
                <a:ext cx="2000" cy="300"/>
              </a:xfrm>
              <a:custGeom>
                <a:avLst/>
                <a:gdLst/>
                <a:ahLst/>
                <a:cxnLst/>
                <a:rect l="l" t="t" r="r" b="b"/>
                <a:pathLst>
                  <a:path w="80" h="12" extrusionOk="0">
                    <a:moveTo>
                      <a:pt x="0" y="1"/>
                    </a:moveTo>
                    <a:cubicBezTo>
                      <a:pt x="26" y="5"/>
                      <a:pt x="52" y="8"/>
                      <a:pt x="79" y="11"/>
                    </a:cubicBezTo>
                    <a:cubicBezTo>
                      <a:pt x="53" y="8"/>
                      <a:pt x="27" y="5"/>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79" name="Google Shape;7979;p69"/>
              <p:cNvSpPr/>
              <p:nvPr/>
            </p:nvSpPr>
            <p:spPr>
              <a:xfrm>
                <a:off x="2273825" y="2849000"/>
                <a:ext cx="1550" cy="325"/>
              </a:xfrm>
              <a:custGeom>
                <a:avLst/>
                <a:gdLst/>
                <a:ahLst/>
                <a:cxnLst/>
                <a:rect l="l" t="t" r="r" b="b"/>
                <a:pathLst>
                  <a:path w="62" h="13" extrusionOk="0">
                    <a:moveTo>
                      <a:pt x="62" y="13"/>
                    </a:moveTo>
                    <a:cubicBezTo>
                      <a:pt x="42" y="9"/>
                      <a:pt x="21" y="5"/>
                      <a:pt x="0" y="1"/>
                    </a:cubicBezTo>
                    <a:cubicBezTo>
                      <a:pt x="21" y="5"/>
                      <a:pt x="42"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0" name="Google Shape;7980;p69"/>
              <p:cNvSpPr/>
              <p:nvPr/>
            </p:nvSpPr>
            <p:spPr>
              <a:xfrm>
                <a:off x="2291100" y="2851750"/>
                <a:ext cx="2350" cy="275"/>
              </a:xfrm>
              <a:custGeom>
                <a:avLst/>
                <a:gdLst/>
                <a:ahLst/>
                <a:cxnLst/>
                <a:rect l="l" t="t" r="r" b="b"/>
                <a:pathLst>
                  <a:path w="94" h="11" extrusionOk="0">
                    <a:moveTo>
                      <a:pt x="94" y="11"/>
                    </a:moveTo>
                    <a:cubicBezTo>
                      <a:pt x="63" y="8"/>
                      <a:pt x="31" y="5"/>
                      <a:pt x="0" y="0"/>
                    </a:cubicBezTo>
                    <a:cubicBezTo>
                      <a:pt x="31" y="5"/>
                      <a:pt x="63" y="8"/>
                      <a:pt x="9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1" name="Google Shape;7981;p69"/>
              <p:cNvSpPr/>
              <p:nvPr/>
            </p:nvSpPr>
            <p:spPr>
              <a:xfrm>
                <a:off x="2282425" y="2850550"/>
                <a:ext cx="1850" cy="325"/>
              </a:xfrm>
              <a:custGeom>
                <a:avLst/>
                <a:gdLst/>
                <a:ahLst/>
                <a:cxnLst/>
                <a:rect l="l" t="t" r="r" b="b"/>
                <a:pathLst>
                  <a:path w="74" h="13" extrusionOk="0">
                    <a:moveTo>
                      <a:pt x="74" y="12"/>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2" name="Google Shape;7982;p69"/>
              <p:cNvSpPr/>
              <p:nvPr/>
            </p:nvSpPr>
            <p:spPr>
              <a:xfrm>
                <a:off x="2276675" y="2849575"/>
                <a:ext cx="1650" cy="300"/>
              </a:xfrm>
              <a:custGeom>
                <a:avLst/>
                <a:gdLst/>
                <a:ahLst/>
                <a:cxnLst/>
                <a:rect l="l" t="t" r="r" b="b"/>
                <a:pathLst>
                  <a:path w="66" h="12" extrusionOk="0">
                    <a:moveTo>
                      <a:pt x="66"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3" name="Google Shape;7983;p69"/>
              <p:cNvSpPr/>
              <p:nvPr/>
            </p:nvSpPr>
            <p:spPr>
              <a:xfrm>
                <a:off x="2279550" y="2850075"/>
                <a:ext cx="1725" cy="325"/>
              </a:xfrm>
              <a:custGeom>
                <a:avLst/>
                <a:gdLst/>
                <a:ahLst/>
                <a:cxnLst/>
                <a:rect l="l" t="t" r="r" b="b"/>
                <a:pathLst>
                  <a:path w="69" h="13" extrusionOk="0">
                    <a:moveTo>
                      <a:pt x="69" y="12"/>
                    </a:moveTo>
                    <a:cubicBezTo>
                      <a:pt x="46" y="9"/>
                      <a:pt x="23" y="5"/>
                      <a:pt x="1" y="0"/>
                    </a:cubicBezTo>
                    <a:cubicBezTo>
                      <a:pt x="23" y="5"/>
                      <a:pt x="46" y="9"/>
                      <a:pt x="69"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4" name="Google Shape;7984;p69"/>
              <p:cNvSpPr/>
              <p:nvPr/>
            </p:nvSpPr>
            <p:spPr>
              <a:xfrm>
                <a:off x="2240450"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5" name="Google Shape;7985;p69"/>
              <p:cNvSpPr/>
              <p:nvPr/>
            </p:nvSpPr>
            <p:spPr>
              <a:xfrm>
                <a:off x="2248650" y="2842325"/>
                <a:ext cx="825" cy="275"/>
              </a:xfrm>
              <a:custGeom>
                <a:avLst/>
                <a:gdLst/>
                <a:ahLst/>
                <a:cxnLst/>
                <a:rect l="l" t="t" r="r" b="b"/>
                <a:pathLst>
                  <a:path w="33"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6" name="Google Shape;7986;p69"/>
              <p:cNvSpPr/>
              <p:nvPr/>
            </p:nvSpPr>
            <p:spPr>
              <a:xfrm>
                <a:off x="2237775"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7" name="Google Shape;7987;p69"/>
              <p:cNvSpPr/>
              <p:nvPr/>
            </p:nvSpPr>
            <p:spPr>
              <a:xfrm>
                <a:off x="2245900" y="2841400"/>
                <a:ext cx="775" cy="275"/>
              </a:xfrm>
              <a:custGeom>
                <a:avLst/>
                <a:gdLst/>
                <a:ahLst/>
                <a:cxnLst/>
                <a:rect l="l" t="t" r="r" b="b"/>
                <a:pathLst>
                  <a:path w="31" h="11" extrusionOk="0">
                    <a:moveTo>
                      <a:pt x="31"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8" name="Google Shape;7988;p69"/>
              <p:cNvSpPr/>
              <p:nvPr/>
            </p:nvSpPr>
            <p:spPr>
              <a:xfrm>
                <a:off x="2243200" y="2840425"/>
                <a:ext cx="675" cy="300"/>
              </a:xfrm>
              <a:custGeom>
                <a:avLst/>
                <a:gdLst/>
                <a:ahLst/>
                <a:cxnLst/>
                <a:rect l="l" t="t" r="r" b="b"/>
                <a:pathLst>
                  <a:path w="27" h="12" extrusionOk="0">
                    <a:moveTo>
                      <a:pt x="27"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89" name="Google Shape;7989;p69"/>
              <p:cNvSpPr/>
              <p:nvPr/>
            </p:nvSpPr>
            <p:spPr>
              <a:xfrm>
                <a:off x="2278300" y="2849850"/>
                <a:ext cx="1275" cy="250"/>
              </a:xfrm>
              <a:custGeom>
                <a:avLst/>
                <a:gdLst/>
                <a:ahLst/>
                <a:cxnLst/>
                <a:rect l="l" t="t" r="r" b="b"/>
                <a:pathLst>
                  <a:path w="51" h="10" extrusionOk="0">
                    <a:moveTo>
                      <a:pt x="1" y="1"/>
                    </a:moveTo>
                    <a:cubicBezTo>
                      <a:pt x="17" y="4"/>
                      <a:pt x="34" y="7"/>
                      <a:pt x="51" y="9"/>
                    </a:cubicBezTo>
                    <a:cubicBezTo>
                      <a:pt x="34" y="6"/>
                      <a:pt x="17"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0" name="Google Shape;7990;p69"/>
              <p:cNvSpPr/>
              <p:nvPr/>
            </p:nvSpPr>
            <p:spPr>
              <a:xfrm>
                <a:off x="2241100" y="2839675"/>
                <a:ext cx="2100" cy="775"/>
              </a:xfrm>
              <a:custGeom>
                <a:avLst/>
                <a:gdLst/>
                <a:ahLst/>
                <a:cxnLst/>
                <a:rect l="l" t="t" r="r" b="b"/>
                <a:pathLst>
                  <a:path w="84" h="31" extrusionOk="0">
                    <a:moveTo>
                      <a:pt x="83" y="30"/>
                    </a:moveTo>
                    <a:cubicBezTo>
                      <a:pt x="56" y="21"/>
                      <a:pt x="28" y="10"/>
                      <a:pt x="0" y="1"/>
                    </a:cubicBezTo>
                    <a:cubicBezTo>
                      <a:pt x="28" y="10"/>
                      <a:pt x="56" y="21"/>
                      <a:pt x="83"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1" name="Google Shape;7991;p69"/>
              <p:cNvSpPr/>
              <p:nvPr/>
            </p:nvSpPr>
            <p:spPr>
              <a:xfrm>
                <a:off x="2230225" y="2835275"/>
                <a:ext cx="2200" cy="950"/>
              </a:xfrm>
              <a:custGeom>
                <a:avLst/>
                <a:gdLst/>
                <a:ahLst/>
                <a:cxnLst/>
                <a:rect l="l" t="t" r="r" b="b"/>
                <a:pathLst>
                  <a:path w="88" h="38" extrusionOk="0">
                    <a:moveTo>
                      <a:pt x="1" y="0"/>
                    </a:moveTo>
                    <a:cubicBezTo>
                      <a:pt x="29" y="13"/>
                      <a:pt x="58" y="26"/>
                      <a:pt x="88" y="37"/>
                    </a:cubicBezTo>
                    <a:cubicBezTo>
                      <a:pt x="59" y="26"/>
                      <a:pt x="29" y="13"/>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2" name="Google Shape;7992;p69"/>
              <p:cNvSpPr/>
              <p:nvPr/>
            </p:nvSpPr>
            <p:spPr>
              <a:xfrm>
                <a:off x="2275350" y="2849300"/>
                <a:ext cx="1350" cy="300"/>
              </a:xfrm>
              <a:custGeom>
                <a:avLst/>
                <a:gdLst/>
                <a:ahLst/>
                <a:cxnLst/>
                <a:rect l="l" t="t" r="r" b="b"/>
                <a:pathLst>
                  <a:path w="54" h="12" extrusionOk="0">
                    <a:moveTo>
                      <a:pt x="54" y="11"/>
                    </a:moveTo>
                    <a:cubicBezTo>
                      <a:pt x="36" y="8"/>
                      <a:pt x="18" y="5"/>
                      <a:pt x="1" y="1"/>
                    </a:cubicBezTo>
                    <a:cubicBezTo>
                      <a:pt x="18" y="5"/>
                      <a:pt x="36" y="8"/>
                      <a:pt x="54"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3" name="Google Shape;7993;p69"/>
              <p:cNvSpPr/>
              <p:nvPr/>
            </p:nvSpPr>
            <p:spPr>
              <a:xfrm>
                <a:off x="2209425" y="2824800"/>
                <a:ext cx="2100" cy="1225"/>
              </a:xfrm>
              <a:custGeom>
                <a:avLst/>
                <a:gdLst/>
                <a:ahLst/>
                <a:cxnLst/>
                <a:rect l="l" t="t" r="r" b="b"/>
                <a:pathLst>
                  <a:path w="84" h="49" extrusionOk="0">
                    <a:moveTo>
                      <a:pt x="84" y="48"/>
                    </a:moveTo>
                    <a:cubicBezTo>
                      <a:pt x="55" y="32"/>
                      <a:pt x="28" y="16"/>
                      <a:pt x="0" y="0"/>
                    </a:cubicBezTo>
                    <a:cubicBezTo>
                      <a:pt x="28" y="16"/>
                      <a:pt x="55" y="32"/>
                      <a:pt x="84" y="4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4" name="Google Shape;7994;p69"/>
              <p:cNvSpPr/>
              <p:nvPr/>
            </p:nvSpPr>
            <p:spPr>
              <a:xfrm>
                <a:off x="2281275" y="2850375"/>
                <a:ext cx="1175" cy="200"/>
              </a:xfrm>
              <a:custGeom>
                <a:avLst/>
                <a:gdLst/>
                <a:ahLst/>
                <a:cxnLst/>
                <a:rect l="l" t="t" r="r" b="b"/>
                <a:pathLst>
                  <a:path w="47" h="8" extrusionOk="0">
                    <a:moveTo>
                      <a:pt x="47"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5" name="Google Shape;7995;p69"/>
              <p:cNvSpPr/>
              <p:nvPr/>
            </p:nvSpPr>
            <p:spPr>
              <a:xfrm>
                <a:off x="2232900" y="2836400"/>
                <a:ext cx="2225" cy="950"/>
              </a:xfrm>
              <a:custGeom>
                <a:avLst/>
                <a:gdLst/>
                <a:ahLst/>
                <a:cxnLst/>
                <a:rect l="l" t="t" r="r" b="b"/>
                <a:pathLst>
                  <a:path w="89" h="38" extrusionOk="0">
                    <a:moveTo>
                      <a:pt x="1" y="1"/>
                    </a:moveTo>
                    <a:lnTo>
                      <a:pt x="1" y="1"/>
                    </a:lnTo>
                    <a:cubicBezTo>
                      <a:pt x="30" y="14"/>
                      <a:pt x="58" y="25"/>
                      <a:pt x="88" y="37"/>
                    </a:cubicBezTo>
                    <a:cubicBezTo>
                      <a:pt x="58" y="25"/>
                      <a:pt x="30" y="13"/>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6" name="Google Shape;7996;p69"/>
              <p:cNvSpPr/>
              <p:nvPr/>
            </p:nvSpPr>
            <p:spPr>
              <a:xfrm>
                <a:off x="2290325" y="2851675"/>
                <a:ext cx="800" cy="125"/>
              </a:xfrm>
              <a:custGeom>
                <a:avLst/>
                <a:gdLst/>
                <a:ahLst/>
                <a:cxnLst/>
                <a:rect l="l" t="t" r="r" b="b"/>
                <a:pathLst>
                  <a:path w="32"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7" name="Google Shape;7997;p69"/>
              <p:cNvSpPr/>
              <p:nvPr/>
            </p:nvSpPr>
            <p:spPr>
              <a:xfrm>
                <a:off x="2293425" y="2852000"/>
                <a:ext cx="625" cy="125"/>
              </a:xfrm>
              <a:custGeom>
                <a:avLst/>
                <a:gdLst/>
                <a:ahLst/>
                <a:cxnLst/>
                <a:rect l="l" t="t" r="r" b="b"/>
                <a:pathLst>
                  <a:path w="25" h="5" extrusionOk="0">
                    <a:moveTo>
                      <a:pt x="24"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8" name="Google Shape;7998;p69"/>
              <p:cNvSpPr/>
              <p:nvPr/>
            </p:nvSpPr>
            <p:spPr>
              <a:xfrm>
                <a:off x="2235625" y="2837525"/>
                <a:ext cx="2175" cy="900"/>
              </a:xfrm>
              <a:custGeom>
                <a:avLst/>
                <a:gdLst/>
                <a:ahLst/>
                <a:cxnLst/>
                <a:rect l="l" t="t" r="r" b="b"/>
                <a:pathLst>
                  <a:path w="87" h="36" extrusionOk="0">
                    <a:moveTo>
                      <a:pt x="86" y="36"/>
                    </a:moveTo>
                    <a:cubicBezTo>
                      <a:pt x="58" y="24"/>
                      <a:pt x="29" y="12"/>
                      <a:pt x="0" y="1"/>
                    </a:cubicBezTo>
                    <a:cubicBezTo>
                      <a:pt x="29" y="12"/>
                      <a:pt x="58" y="24"/>
                      <a:pt x="86" y="3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7999" name="Google Shape;7999;p69"/>
              <p:cNvSpPr/>
              <p:nvPr/>
            </p:nvSpPr>
            <p:spPr>
              <a:xfrm>
                <a:off x="2287275" y="2851275"/>
                <a:ext cx="950" cy="150"/>
              </a:xfrm>
              <a:custGeom>
                <a:avLst/>
                <a:gdLst/>
                <a:ahLst/>
                <a:cxnLst/>
                <a:rect l="l" t="t" r="r" b="b"/>
                <a:pathLst>
                  <a:path w="38" h="6" extrusionOk="0">
                    <a:moveTo>
                      <a:pt x="37" y="6"/>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0" name="Google Shape;8000;p69"/>
              <p:cNvSpPr/>
              <p:nvPr/>
            </p:nvSpPr>
            <p:spPr>
              <a:xfrm>
                <a:off x="2272400" y="2848725"/>
                <a:ext cx="1450" cy="300"/>
              </a:xfrm>
              <a:custGeom>
                <a:avLst/>
                <a:gdLst/>
                <a:ahLst/>
                <a:cxnLst/>
                <a:rect l="l" t="t" r="r" b="b"/>
                <a:pathLst>
                  <a:path w="58" h="12" extrusionOk="0">
                    <a:moveTo>
                      <a:pt x="57"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1" name="Google Shape;8001;p69"/>
              <p:cNvSpPr/>
              <p:nvPr/>
            </p:nvSpPr>
            <p:spPr>
              <a:xfrm>
                <a:off x="2238350" y="2838625"/>
                <a:ext cx="2125" cy="850"/>
              </a:xfrm>
              <a:custGeom>
                <a:avLst/>
                <a:gdLst/>
                <a:ahLst/>
                <a:cxnLst/>
                <a:rect l="l" t="t" r="r" b="b"/>
                <a:pathLst>
                  <a:path w="85" h="34" extrusionOk="0">
                    <a:moveTo>
                      <a:pt x="1" y="0"/>
                    </a:moveTo>
                    <a:lnTo>
                      <a:pt x="1" y="0"/>
                    </a:lnTo>
                    <a:cubicBezTo>
                      <a:pt x="21" y="9"/>
                      <a:pt x="41" y="16"/>
                      <a:pt x="61" y="24"/>
                    </a:cubicBezTo>
                    <a:lnTo>
                      <a:pt x="61" y="24"/>
                    </a:lnTo>
                    <a:cubicBezTo>
                      <a:pt x="41" y="16"/>
                      <a:pt x="21" y="8"/>
                      <a:pt x="1" y="0"/>
                    </a:cubicBezTo>
                    <a:close/>
                    <a:moveTo>
                      <a:pt x="61" y="24"/>
                    </a:moveTo>
                    <a:cubicBezTo>
                      <a:pt x="69" y="27"/>
                      <a:pt x="77" y="30"/>
                      <a:pt x="85" y="33"/>
                    </a:cubicBezTo>
                    <a:cubicBezTo>
                      <a:pt x="77" y="30"/>
                      <a:pt x="69" y="27"/>
                      <a:pt x="61" y="2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2" name="Google Shape;8002;p69"/>
              <p:cNvSpPr/>
              <p:nvPr/>
            </p:nvSpPr>
            <p:spPr>
              <a:xfrm>
                <a:off x="2284250" y="2850850"/>
                <a:ext cx="1075" cy="175"/>
              </a:xfrm>
              <a:custGeom>
                <a:avLst/>
                <a:gdLst/>
                <a:ahLst/>
                <a:cxnLst/>
                <a:rect l="l" t="t" r="r" b="b"/>
                <a:pathLst>
                  <a:path w="43" h="7" extrusionOk="0">
                    <a:moveTo>
                      <a:pt x="42"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3" name="Google Shape;8003;p69"/>
              <p:cNvSpPr/>
              <p:nvPr/>
            </p:nvSpPr>
            <p:spPr>
              <a:xfrm>
                <a:off x="2255100" y="2844350"/>
                <a:ext cx="1850" cy="575"/>
              </a:xfrm>
              <a:custGeom>
                <a:avLst/>
                <a:gdLst/>
                <a:ahLst/>
                <a:cxnLst/>
                <a:rect l="l" t="t" r="r" b="b"/>
                <a:pathLst>
                  <a:path w="74" h="23" extrusionOk="0">
                    <a:moveTo>
                      <a:pt x="1" y="1"/>
                    </a:moveTo>
                    <a:cubicBezTo>
                      <a:pt x="24" y="8"/>
                      <a:pt x="48" y="15"/>
                      <a:pt x="74" y="22"/>
                    </a:cubicBezTo>
                    <a:cubicBezTo>
                      <a:pt x="49" y="15"/>
                      <a:pt x="25" y="8"/>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4" name="Google Shape;8004;p69"/>
              <p:cNvSpPr/>
              <p:nvPr/>
            </p:nvSpPr>
            <p:spPr>
              <a:xfrm>
                <a:off x="2246650" y="2841675"/>
                <a:ext cx="2025" cy="675"/>
              </a:xfrm>
              <a:custGeom>
                <a:avLst/>
                <a:gdLst/>
                <a:ahLst/>
                <a:cxnLst/>
                <a:rect l="l" t="t" r="r" b="b"/>
                <a:pathLst>
                  <a:path w="81" h="27" extrusionOk="0">
                    <a:moveTo>
                      <a:pt x="80" y="27"/>
                    </a:moveTo>
                    <a:cubicBezTo>
                      <a:pt x="54" y="17"/>
                      <a:pt x="27" y="9"/>
                      <a:pt x="1" y="0"/>
                    </a:cubicBezTo>
                    <a:cubicBezTo>
                      <a:pt x="27" y="9"/>
                      <a:pt x="54" y="17"/>
                      <a:pt x="80"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5" name="Google Shape;8005;p69"/>
              <p:cNvSpPr/>
              <p:nvPr/>
            </p:nvSpPr>
            <p:spPr>
              <a:xfrm>
                <a:off x="2257950" y="2845175"/>
                <a:ext cx="1800" cy="525"/>
              </a:xfrm>
              <a:custGeom>
                <a:avLst/>
                <a:gdLst/>
                <a:ahLst/>
                <a:cxnLst/>
                <a:rect l="l" t="t" r="r" b="b"/>
                <a:pathLst>
                  <a:path w="72" h="21" extrusionOk="0">
                    <a:moveTo>
                      <a:pt x="72"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6" name="Google Shape;8006;p69"/>
              <p:cNvSpPr/>
              <p:nvPr/>
            </p:nvSpPr>
            <p:spPr>
              <a:xfrm>
                <a:off x="2260800" y="2845950"/>
                <a:ext cx="1725" cy="475"/>
              </a:xfrm>
              <a:custGeom>
                <a:avLst/>
                <a:gdLst/>
                <a:ahLst/>
                <a:cxnLst/>
                <a:rect l="l" t="t" r="r" b="b"/>
                <a:pathLst>
                  <a:path w="69" h="19" extrusionOk="0">
                    <a:moveTo>
                      <a:pt x="68"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7" name="Google Shape;8007;p69"/>
              <p:cNvSpPr/>
              <p:nvPr/>
            </p:nvSpPr>
            <p:spPr>
              <a:xfrm>
                <a:off x="2249450" y="2842575"/>
                <a:ext cx="1950" cy="675"/>
              </a:xfrm>
              <a:custGeom>
                <a:avLst/>
                <a:gdLst/>
                <a:ahLst/>
                <a:cxnLst/>
                <a:rect l="l" t="t" r="r" b="b"/>
                <a:pathLst>
                  <a:path w="78" h="27" extrusionOk="0">
                    <a:moveTo>
                      <a:pt x="0" y="1"/>
                    </a:moveTo>
                    <a:lnTo>
                      <a:pt x="0" y="1"/>
                    </a:lnTo>
                    <a:cubicBezTo>
                      <a:pt x="26" y="9"/>
                      <a:pt x="52" y="19"/>
                      <a:pt x="78" y="26"/>
                    </a:cubicBezTo>
                    <a:cubicBezTo>
                      <a:pt x="51" y="18"/>
                      <a:pt x="26"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8" name="Google Shape;8008;p69"/>
              <p:cNvSpPr/>
              <p:nvPr/>
            </p:nvSpPr>
            <p:spPr>
              <a:xfrm>
                <a:off x="2219650" y="2830300"/>
                <a:ext cx="2225" cy="1100"/>
              </a:xfrm>
              <a:custGeom>
                <a:avLst/>
                <a:gdLst/>
                <a:ahLst/>
                <a:cxnLst/>
                <a:rect l="l" t="t" r="r" b="b"/>
                <a:pathLst>
                  <a:path w="89" h="44" extrusionOk="0">
                    <a:moveTo>
                      <a:pt x="89" y="44"/>
                    </a:moveTo>
                    <a:cubicBezTo>
                      <a:pt x="59" y="30"/>
                      <a:pt x="30" y="15"/>
                      <a:pt x="0" y="0"/>
                    </a:cubicBezTo>
                    <a:cubicBezTo>
                      <a:pt x="30" y="15"/>
                      <a:pt x="59" y="30"/>
                      <a:pt x="89"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09" name="Google Shape;8009;p69"/>
              <p:cNvSpPr/>
              <p:nvPr/>
            </p:nvSpPr>
            <p:spPr>
              <a:xfrm>
                <a:off x="2224875" y="2832850"/>
                <a:ext cx="2275" cy="1050"/>
              </a:xfrm>
              <a:custGeom>
                <a:avLst/>
                <a:gdLst/>
                <a:ahLst/>
                <a:cxnLst/>
                <a:rect l="l" t="t" r="r" b="b"/>
                <a:pathLst>
                  <a:path w="91" h="42" extrusionOk="0">
                    <a:moveTo>
                      <a:pt x="90" y="42"/>
                    </a:moveTo>
                    <a:cubicBezTo>
                      <a:pt x="60" y="28"/>
                      <a:pt x="31" y="14"/>
                      <a:pt x="1" y="0"/>
                    </a:cubicBezTo>
                    <a:cubicBezTo>
                      <a:pt x="31" y="14"/>
                      <a:pt x="60" y="28"/>
                      <a:pt x="90" y="4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0" name="Google Shape;8010;p69"/>
              <p:cNvSpPr/>
              <p:nvPr/>
            </p:nvSpPr>
            <p:spPr>
              <a:xfrm>
                <a:off x="2252250"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1" name="Google Shape;8011;p69"/>
              <p:cNvSpPr/>
              <p:nvPr/>
            </p:nvSpPr>
            <p:spPr>
              <a:xfrm>
                <a:off x="2211950" y="2826225"/>
                <a:ext cx="2150" cy="1200"/>
              </a:xfrm>
              <a:custGeom>
                <a:avLst/>
                <a:gdLst/>
                <a:ahLst/>
                <a:cxnLst/>
                <a:rect l="l" t="t" r="r" b="b"/>
                <a:pathLst>
                  <a:path w="86" h="48" extrusionOk="0">
                    <a:moveTo>
                      <a:pt x="0" y="1"/>
                    </a:moveTo>
                    <a:cubicBezTo>
                      <a:pt x="10" y="6"/>
                      <a:pt x="20" y="12"/>
                      <a:pt x="30" y="18"/>
                    </a:cubicBezTo>
                    <a:lnTo>
                      <a:pt x="30" y="18"/>
                    </a:lnTo>
                    <a:cubicBezTo>
                      <a:pt x="20" y="12"/>
                      <a:pt x="10" y="6"/>
                      <a:pt x="0" y="1"/>
                    </a:cubicBezTo>
                    <a:close/>
                    <a:moveTo>
                      <a:pt x="30" y="18"/>
                    </a:moveTo>
                    <a:cubicBezTo>
                      <a:pt x="48" y="28"/>
                      <a:pt x="67" y="38"/>
                      <a:pt x="85" y="48"/>
                    </a:cubicBezTo>
                    <a:cubicBezTo>
                      <a:pt x="67" y="37"/>
                      <a:pt x="48" y="27"/>
                      <a:pt x="30" y="18"/>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2" name="Google Shape;8012;p69"/>
              <p:cNvSpPr/>
              <p:nvPr/>
            </p:nvSpPr>
            <p:spPr>
              <a:xfrm>
                <a:off x="2222250" y="2831600"/>
                <a:ext cx="2250" cy="1075"/>
              </a:xfrm>
              <a:custGeom>
                <a:avLst/>
                <a:gdLst/>
                <a:ahLst/>
                <a:cxnLst/>
                <a:rect l="l" t="t" r="r" b="b"/>
                <a:pathLst>
                  <a:path w="90" h="43" extrusionOk="0">
                    <a:moveTo>
                      <a:pt x="1" y="1"/>
                    </a:moveTo>
                    <a:lnTo>
                      <a:pt x="1" y="1"/>
                    </a:lnTo>
                    <a:cubicBezTo>
                      <a:pt x="30" y="14"/>
                      <a:pt x="60" y="29"/>
                      <a:pt x="90" y="43"/>
                    </a:cubicBezTo>
                    <a:cubicBezTo>
                      <a:pt x="60" y="28"/>
                      <a:pt x="30" y="1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3" name="Google Shape;8013;p69"/>
              <p:cNvSpPr/>
              <p:nvPr/>
            </p:nvSpPr>
            <p:spPr>
              <a:xfrm>
                <a:off x="2269475"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4" name="Google Shape;8014;p69"/>
              <p:cNvSpPr/>
              <p:nvPr/>
            </p:nvSpPr>
            <p:spPr>
              <a:xfrm>
                <a:off x="2266575" y="2847425"/>
                <a:ext cx="1600" cy="375"/>
              </a:xfrm>
              <a:custGeom>
                <a:avLst/>
                <a:gdLst/>
                <a:ahLst/>
                <a:cxnLst/>
                <a:rect l="l" t="t" r="r" b="b"/>
                <a:pathLst>
                  <a:path w="64" h="15" extrusionOk="0">
                    <a:moveTo>
                      <a:pt x="64" y="15"/>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5" name="Google Shape;8015;p69"/>
              <p:cNvSpPr/>
              <p:nvPr/>
            </p:nvSpPr>
            <p:spPr>
              <a:xfrm>
                <a:off x="2227550" y="2834050"/>
                <a:ext cx="2225" cy="1025"/>
              </a:xfrm>
              <a:custGeom>
                <a:avLst/>
                <a:gdLst/>
                <a:ahLst/>
                <a:cxnLst/>
                <a:rect l="l" t="t" r="r" b="b"/>
                <a:pathLst>
                  <a:path w="89" h="41" extrusionOk="0">
                    <a:moveTo>
                      <a:pt x="88" y="41"/>
                    </a:moveTo>
                    <a:cubicBezTo>
                      <a:pt x="59" y="28"/>
                      <a:pt x="30" y="14"/>
                      <a:pt x="0" y="0"/>
                    </a:cubicBezTo>
                    <a:cubicBezTo>
                      <a:pt x="30" y="14"/>
                      <a:pt x="59" y="28"/>
                      <a:pt x="88" y="4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6" name="Google Shape;8016;p69"/>
              <p:cNvSpPr/>
              <p:nvPr/>
            </p:nvSpPr>
            <p:spPr>
              <a:xfrm>
                <a:off x="2214500" y="2827625"/>
                <a:ext cx="2175" cy="1150"/>
              </a:xfrm>
              <a:custGeom>
                <a:avLst/>
                <a:gdLst/>
                <a:ahLst/>
                <a:cxnLst/>
                <a:rect l="l" t="t" r="r" b="b"/>
                <a:pathLst>
                  <a:path w="87" h="46" extrusionOk="0">
                    <a:moveTo>
                      <a:pt x="86" y="46"/>
                    </a:moveTo>
                    <a:cubicBezTo>
                      <a:pt x="57" y="31"/>
                      <a:pt x="29" y="16"/>
                      <a:pt x="0" y="0"/>
                    </a:cubicBezTo>
                    <a:cubicBezTo>
                      <a:pt x="29" y="16"/>
                      <a:pt x="57" y="31"/>
                      <a:pt x="86"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7" name="Google Shape;8017;p69"/>
              <p:cNvSpPr/>
              <p:nvPr/>
            </p:nvSpPr>
            <p:spPr>
              <a:xfrm>
                <a:off x="2243825" y="2840700"/>
                <a:ext cx="2075" cy="725"/>
              </a:xfrm>
              <a:custGeom>
                <a:avLst/>
                <a:gdLst/>
                <a:ahLst/>
                <a:cxnLst/>
                <a:rect l="l" t="t" r="r" b="b"/>
                <a:pathLst>
                  <a:path w="83" h="29" extrusionOk="0">
                    <a:moveTo>
                      <a:pt x="83" y="29"/>
                    </a:moveTo>
                    <a:cubicBezTo>
                      <a:pt x="56" y="19"/>
                      <a:pt x="28" y="10"/>
                      <a:pt x="1" y="0"/>
                    </a:cubicBezTo>
                    <a:cubicBezTo>
                      <a:pt x="28" y="10"/>
                      <a:pt x="56" y="19"/>
                      <a:pt x="83"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8" name="Google Shape;8018;p69"/>
              <p:cNvSpPr/>
              <p:nvPr/>
            </p:nvSpPr>
            <p:spPr>
              <a:xfrm>
                <a:off x="2217075" y="2828975"/>
                <a:ext cx="2200" cy="1150"/>
              </a:xfrm>
              <a:custGeom>
                <a:avLst/>
                <a:gdLst/>
                <a:ahLst/>
                <a:cxnLst/>
                <a:rect l="l" t="t" r="r" b="b"/>
                <a:pathLst>
                  <a:path w="88" h="46" extrusionOk="0">
                    <a:moveTo>
                      <a:pt x="87" y="46"/>
                    </a:moveTo>
                    <a:cubicBezTo>
                      <a:pt x="58" y="31"/>
                      <a:pt x="29" y="16"/>
                      <a:pt x="0" y="0"/>
                    </a:cubicBezTo>
                    <a:cubicBezTo>
                      <a:pt x="29" y="16"/>
                      <a:pt x="58" y="31"/>
                      <a:pt x="87"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19" name="Google Shape;8019;p69"/>
              <p:cNvSpPr/>
              <p:nvPr/>
            </p:nvSpPr>
            <p:spPr>
              <a:xfrm>
                <a:off x="2263675" y="2846725"/>
                <a:ext cx="1675" cy="425"/>
              </a:xfrm>
              <a:custGeom>
                <a:avLst/>
                <a:gdLst/>
                <a:ahLst/>
                <a:cxnLst/>
                <a:rect l="l" t="t" r="r" b="b"/>
                <a:pathLst>
                  <a:path w="67" h="17" extrusionOk="0">
                    <a:moveTo>
                      <a:pt x="67" y="16"/>
                    </a:moveTo>
                    <a:cubicBezTo>
                      <a:pt x="45" y="11"/>
                      <a:pt x="22" y="6"/>
                      <a:pt x="1" y="0"/>
                    </a:cubicBezTo>
                    <a:cubicBezTo>
                      <a:pt x="22" y="6"/>
                      <a:pt x="45" y="11"/>
                      <a:pt x="67" y="1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0" name="Google Shape;8020;p69"/>
              <p:cNvSpPr/>
              <p:nvPr/>
            </p:nvSpPr>
            <p:spPr>
              <a:xfrm>
                <a:off x="2165175" y="2776050"/>
                <a:ext cx="205125" cy="77450"/>
              </a:xfrm>
              <a:custGeom>
                <a:avLst/>
                <a:gdLst/>
                <a:ahLst/>
                <a:cxnLst/>
                <a:rect l="l" t="t" r="r" b="b"/>
                <a:pathLst>
                  <a:path w="8205" h="3098" extrusionOk="0">
                    <a:moveTo>
                      <a:pt x="163" y="1"/>
                    </a:moveTo>
                    <a:cubicBezTo>
                      <a:pt x="109" y="1"/>
                      <a:pt x="54" y="5"/>
                      <a:pt x="1" y="15"/>
                    </a:cubicBezTo>
                    <a:cubicBezTo>
                      <a:pt x="212" y="878"/>
                      <a:pt x="962" y="1479"/>
                      <a:pt x="1706" y="1914"/>
                    </a:cubicBezTo>
                    <a:cubicBezTo>
                      <a:pt x="1727" y="1926"/>
                      <a:pt x="1749" y="1939"/>
                      <a:pt x="1770" y="1950"/>
                    </a:cubicBezTo>
                    <a:cubicBezTo>
                      <a:pt x="1798" y="1966"/>
                      <a:pt x="1825" y="1982"/>
                      <a:pt x="1854" y="1998"/>
                    </a:cubicBezTo>
                    <a:lnTo>
                      <a:pt x="1871" y="2008"/>
                    </a:lnTo>
                    <a:cubicBezTo>
                      <a:pt x="1900" y="2023"/>
                      <a:pt x="1927" y="2039"/>
                      <a:pt x="1956" y="2055"/>
                    </a:cubicBezTo>
                    <a:lnTo>
                      <a:pt x="1973" y="2063"/>
                    </a:lnTo>
                    <a:cubicBezTo>
                      <a:pt x="2002" y="2079"/>
                      <a:pt x="2030" y="2094"/>
                      <a:pt x="2059" y="2109"/>
                    </a:cubicBezTo>
                    <a:lnTo>
                      <a:pt x="2076" y="2117"/>
                    </a:lnTo>
                    <a:cubicBezTo>
                      <a:pt x="2105" y="2133"/>
                      <a:pt x="2134" y="2148"/>
                      <a:pt x="2163" y="2163"/>
                    </a:cubicBezTo>
                    <a:lnTo>
                      <a:pt x="2179" y="2170"/>
                    </a:lnTo>
                    <a:cubicBezTo>
                      <a:pt x="2209" y="2185"/>
                      <a:pt x="2238" y="2200"/>
                      <a:pt x="2268" y="2214"/>
                    </a:cubicBezTo>
                    <a:lnTo>
                      <a:pt x="2284" y="2222"/>
                    </a:lnTo>
                    <a:cubicBezTo>
                      <a:pt x="2313" y="2236"/>
                      <a:pt x="2343" y="2250"/>
                      <a:pt x="2373" y="2265"/>
                    </a:cubicBezTo>
                    <a:lnTo>
                      <a:pt x="2389" y="2272"/>
                    </a:lnTo>
                    <a:cubicBezTo>
                      <a:pt x="2419" y="2285"/>
                      <a:pt x="2448" y="2300"/>
                      <a:pt x="2478" y="2314"/>
                    </a:cubicBezTo>
                    <a:lnTo>
                      <a:pt x="2495" y="2321"/>
                    </a:lnTo>
                    <a:cubicBezTo>
                      <a:pt x="2525" y="2335"/>
                      <a:pt x="2554" y="2348"/>
                      <a:pt x="2583" y="2362"/>
                    </a:cubicBezTo>
                    <a:lnTo>
                      <a:pt x="2602" y="2369"/>
                    </a:lnTo>
                    <a:cubicBezTo>
                      <a:pt x="2631" y="2382"/>
                      <a:pt x="2661" y="2395"/>
                      <a:pt x="2690" y="2407"/>
                    </a:cubicBezTo>
                    <a:lnTo>
                      <a:pt x="2710" y="2416"/>
                    </a:lnTo>
                    <a:cubicBezTo>
                      <a:pt x="2739" y="2428"/>
                      <a:pt x="2767" y="2439"/>
                      <a:pt x="2797" y="2452"/>
                    </a:cubicBezTo>
                    <a:lnTo>
                      <a:pt x="2818" y="2461"/>
                    </a:lnTo>
                    <a:cubicBezTo>
                      <a:pt x="2847" y="2472"/>
                      <a:pt x="2876" y="2483"/>
                      <a:pt x="2904" y="2495"/>
                    </a:cubicBezTo>
                    <a:lnTo>
                      <a:pt x="2928" y="2503"/>
                    </a:lnTo>
                    <a:cubicBezTo>
                      <a:pt x="2955" y="2515"/>
                      <a:pt x="2984" y="2525"/>
                      <a:pt x="3012" y="2536"/>
                    </a:cubicBezTo>
                    <a:lnTo>
                      <a:pt x="3037" y="2546"/>
                    </a:lnTo>
                    <a:cubicBezTo>
                      <a:pt x="3065" y="2556"/>
                      <a:pt x="3093" y="2566"/>
                      <a:pt x="3120" y="2577"/>
                    </a:cubicBezTo>
                    <a:lnTo>
                      <a:pt x="3147" y="2586"/>
                    </a:lnTo>
                    <a:cubicBezTo>
                      <a:pt x="3173" y="2596"/>
                      <a:pt x="3202" y="2605"/>
                      <a:pt x="3229" y="2615"/>
                    </a:cubicBezTo>
                    <a:lnTo>
                      <a:pt x="3258" y="2625"/>
                    </a:lnTo>
                    <a:cubicBezTo>
                      <a:pt x="3285" y="2634"/>
                      <a:pt x="3312" y="2643"/>
                      <a:pt x="3338" y="2652"/>
                    </a:cubicBezTo>
                    <a:lnTo>
                      <a:pt x="3370" y="2662"/>
                    </a:lnTo>
                    <a:cubicBezTo>
                      <a:pt x="3397" y="2670"/>
                      <a:pt x="3422" y="2679"/>
                      <a:pt x="3448" y="2687"/>
                    </a:cubicBezTo>
                    <a:lnTo>
                      <a:pt x="3483" y="2698"/>
                    </a:lnTo>
                    <a:lnTo>
                      <a:pt x="3558" y="2721"/>
                    </a:lnTo>
                    <a:lnTo>
                      <a:pt x="3597" y="2733"/>
                    </a:lnTo>
                    <a:cubicBezTo>
                      <a:pt x="3621" y="2740"/>
                      <a:pt x="3645" y="2747"/>
                      <a:pt x="3670" y="2754"/>
                    </a:cubicBezTo>
                    <a:lnTo>
                      <a:pt x="3709" y="2766"/>
                    </a:lnTo>
                    <a:lnTo>
                      <a:pt x="3780" y="2785"/>
                    </a:lnTo>
                    <a:lnTo>
                      <a:pt x="3824" y="2797"/>
                    </a:lnTo>
                    <a:lnTo>
                      <a:pt x="3893" y="2815"/>
                    </a:lnTo>
                    <a:lnTo>
                      <a:pt x="3940" y="2827"/>
                    </a:lnTo>
                    <a:cubicBezTo>
                      <a:pt x="3961" y="2833"/>
                      <a:pt x="3984" y="2838"/>
                      <a:pt x="4005" y="2843"/>
                    </a:cubicBezTo>
                    <a:cubicBezTo>
                      <a:pt x="4022" y="2848"/>
                      <a:pt x="4039" y="2851"/>
                      <a:pt x="4055" y="2855"/>
                    </a:cubicBezTo>
                    <a:lnTo>
                      <a:pt x="4119" y="2870"/>
                    </a:lnTo>
                    <a:lnTo>
                      <a:pt x="4172" y="2882"/>
                    </a:lnTo>
                    <a:lnTo>
                      <a:pt x="4231" y="2895"/>
                    </a:lnTo>
                    <a:lnTo>
                      <a:pt x="4289" y="2907"/>
                    </a:lnTo>
                    <a:lnTo>
                      <a:pt x="4345" y="2919"/>
                    </a:lnTo>
                    <a:cubicBezTo>
                      <a:pt x="4365" y="2923"/>
                      <a:pt x="4385" y="2927"/>
                      <a:pt x="4406" y="2931"/>
                    </a:cubicBezTo>
                    <a:cubicBezTo>
                      <a:pt x="4424" y="2934"/>
                      <a:pt x="4441" y="2938"/>
                      <a:pt x="4459" y="2941"/>
                    </a:cubicBezTo>
                    <a:lnTo>
                      <a:pt x="4524" y="2953"/>
                    </a:lnTo>
                    <a:cubicBezTo>
                      <a:pt x="4541" y="2956"/>
                      <a:pt x="4557" y="2959"/>
                      <a:pt x="4574" y="2961"/>
                    </a:cubicBezTo>
                    <a:cubicBezTo>
                      <a:pt x="4597" y="2966"/>
                      <a:pt x="4619" y="2970"/>
                      <a:pt x="4643" y="2973"/>
                    </a:cubicBezTo>
                    <a:lnTo>
                      <a:pt x="4688" y="2981"/>
                    </a:lnTo>
                    <a:lnTo>
                      <a:pt x="4762" y="2992"/>
                    </a:lnTo>
                    <a:lnTo>
                      <a:pt x="4804" y="2999"/>
                    </a:lnTo>
                    <a:cubicBezTo>
                      <a:pt x="4831" y="3002"/>
                      <a:pt x="4856" y="3006"/>
                      <a:pt x="4883" y="3009"/>
                    </a:cubicBezTo>
                    <a:lnTo>
                      <a:pt x="4919" y="3015"/>
                    </a:lnTo>
                    <a:cubicBezTo>
                      <a:pt x="4948" y="3018"/>
                      <a:pt x="4977" y="3022"/>
                      <a:pt x="5004" y="3025"/>
                    </a:cubicBezTo>
                    <a:lnTo>
                      <a:pt x="5036" y="3028"/>
                    </a:lnTo>
                    <a:cubicBezTo>
                      <a:pt x="5067" y="3033"/>
                      <a:pt x="5098" y="3036"/>
                      <a:pt x="5129" y="3039"/>
                    </a:cubicBezTo>
                    <a:lnTo>
                      <a:pt x="5152" y="3042"/>
                    </a:lnTo>
                    <a:cubicBezTo>
                      <a:pt x="5190" y="3045"/>
                      <a:pt x="5230" y="3050"/>
                      <a:pt x="5269" y="3053"/>
                    </a:cubicBezTo>
                    <a:cubicBezTo>
                      <a:pt x="5554" y="3078"/>
                      <a:pt x="5843" y="3097"/>
                      <a:pt x="6127" y="3097"/>
                    </a:cubicBezTo>
                    <a:cubicBezTo>
                      <a:pt x="6897" y="3097"/>
                      <a:pt x="7639" y="2960"/>
                      <a:pt x="8204" y="2452"/>
                    </a:cubicBezTo>
                    <a:cubicBezTo>
                      <a:pt x="8036" y="2300"/>
                      <a:pt x="7791" y="2184"/>
                      <a:pt x="7504" y="2184"/>
                    </a:cubicBezTo>
                    <a:cubicBezTo>
                      <a:pt x="7406" y="2184"/>
                      <a:pt x="7303" y="2197"/>
                      <a:pt x="7196" y="2228"/>
                    </a:cubicBezTo>
                    <a:cubicBezTo>
                      <a:pt x="7179" y="2233"/>
                      <a:pt x="7166" y="2235"/>
                      <a:pt x="7155" y="2235"/>
                    </a:cubicBezTo>
                    <a:cubicBezTo>
                      <a:pt x="7081" y="2235"/>
                      <a:pt x="7156" y="2111"/>
                      <a:pt x="6954" y="1850"/>
                    </a:cubicBezTo>
                    <a:cubicBezTo>
                      <a:pt x="6771" y="1616"/>
                      <a:pt x="6515" y="1509"/>
                      <a:pt x="6259" y="1509"/>
                    </a:cubicBezTo>
                    <a:cubicBezTo>
                      <a:pt x="6102" y="1509"/>
                      <a:pt x="5945" y="1549"/>
                      <a:pt x="5806" y="1625"/>
                    </a:cubicBezTo>
                    <a:cubicBezTo>
                      <a:pt x="5785" y="1637"/>
                      <a:pt x="5771" y="1643"/>
                      <a:pt x="5760" y="1643"/>
                    </a:cubicBezTo>
                    <a:cubicBezTo>
                      <a:pt x="5745" y="1643"/>
                      <a:pt x="5735" y="1630"/>
                      <a:pt x="5718" y="1598"/>
                    </a:cubicBezTo>
                    <a:cubicBezTo>
                      <a:pt x="5529" y="1257"/>
                      <a:pt x="5097" y="1043"/>
                      <a:pt x="4708" y="1043"/>
                    </a:cubicBezTo>
                    <a:cubicBezTo>
                      <a:pt x="4645" y="1043"/>
                      <a:pt x="4583" y="1049"/>
                      <a:pt x="4524" y="1060"/>
                    </a:cubicBezTo>
                    <a:cubicBezTo>
                      <a:pt x="4225" y="1119"/>
                      <a:pt x="4193" y="1211"/>
                      <a:pt x="4132" y="1211"/>
                    </a:cubicBezTo>
                    <a:cubicBezTo>
                      <a:pt x="4129" y="1211"/>
                      <a:pt x="4125" y="1211"/>
                      <a:pt x="4122" y="1210"/>
                    </a:cubicBezTo>
                    <a:cubicBezTo>
                      <a:pt x="4076" y="1202"/>
                      <a:pt x="4072" y="1138"/>
                      <a:pt x="4046" y="1100"/>
                    </a:cubicBezTo>
                    <a:cubicBezTo>
                      <a:pt x="4012" y="1050"/>
                      <a:pt x="3986" y="993"/>
                      <a:pt x="3945" y="949"/>
                    </a:cubicBezTo>
                    <a:cubicBezTo>
                      <a:pt x="3696" y="670"/>
                      <a:pt x="3354" y="551"/>
                      <a:pt x="3044" y="551"/>
                    </a:cubicBezTo>
                    <a:cubicBezTo>
                      <a:pt x="2864" y="551"/>
                      <a:pt x="2695" y="592"/>
                      <a:pt x="2561" y="664"/>
                    </a:cubicBezTo>
                    <a:cubicBezTo>
                      <a:pt x="2544" y="673"/>
                      <a:pt x="2531" y="678"/>
                      <a:pt x="2522" y="678"/>
                    </a:cubicBezTo>
                    <a:cubicBezTo>
                      <a:pt x="2496" y="678"/>
                      <a:pt x="2488" y="647"/>
                      <a:pt x="2455" y="593"/>
                    </a:cubicBezTo>
                    <a:cubicBezTo>
                      <a:pt x="2264" y="281"/>
                      <a:pt x="1964" y="144"/>
                      <a:pt x="1684" y="144"/>
                    </a:cubicBezTo>
                    <a:cubicBezTo>
                      <a:pt x="1546" y="144"/>
                      <a:pt x="1413" y="177"/>
                      <a:pt x="1300" y="240"/>
                    </a:cubicBezTo>
                    <a:cubicBezTo>
                      <a:pt x="1101" y="349"/>
                      <a:pt x="1068" y="413"/>
                      <a:pt x="1037" y="413"/>
                    </a:cubicBezTo>
                    <a:cubicBezTo>
                      <a:pt x="1026" y="413"/>
                      <a:pt x="1015" y="405"/>
                      <a:pt x="997" y="387"/>
                    </a:cubicBezTo>
                    <a:cubicBezTo>
                      <a:pt x="907" y="300"/>
                      <a:pt x="760" y="109"/>
                      <a:pt x="367" y="24"/>
                    </a:cubicBezTo>
                    <a:cubicBezTo>
                      <a:pt x="300" y="8"/>
                      <a:pt x="231"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1" name="Google Shape;8021;p69"/>
              <p:cNvSpPr/>
              <p:nvPr/>
            </p:nvSpPr>
            <p:spPr>
              <a:xfrm>
                <a:off x="2240450" y="2603600"/>
                <a:ext cx="130650" cy="107550"/>
              </a:xfrm>
              <a:custGeom>
                <a:avLst/>
                <a:gdLst/>
                <a:ahLst/>
                <a:cxnLst/>
                <a:rect l="l" t="t" r="r" b="b"/>
                <a:pathLst>
                  <a:path w="5226" h="4302" extrusionOk="0">
                    <a:moveTo>
                      <a:pt x="3504" y="0"/>
                    </a:moveTo>
                    <a:cubicBezTo>
                      <a:pt x="3444" y="0"/>
                      <a:pt x="3431" y="111"/>
                      <a:pt x="3267" y="236"/>
                    </a:cubicBezTo>
                    <a:cubicBezTo>
                      <a:pt x="2679" y="680"/>
                      <a:pt x="2236" y="411"/>
                      <a:pt x="1690" y="900"/>
                    </a:cubicBezTo>
                    <a:cubicBezTo>
                      <a:pt x="1527" y="1047"/>
                      <a:pt x="1407" y="1220"/>
                      <a:pt x="1355" y="1436"/>
                    </a:cubicBezTo>
                    <a:cubicBezTo>
                      <a:pt x="1332" y="1534"/>
                      <a:pt x="1348" y="1575"/>
                      <a:pt x="1306" y="1586"/>
                    </a:cubicBezTo>
                    <a:cubicBezTo>
                      <a:pt x="1077" y="1643"/>
                      <a:pt x="849" y="1697"/>
                      <a:pt x="556" y="1873"/>
                    </a:cubicBezTo>
                    <a:cubicBezTo>
                      <a:pt x="162" y="2107"/>
                      <a:pt x="1" y="2473"/>
                      <a:pt x="2" y="2844"/>
                    </a:cubicBezTo>
                    <a:cubicBezTo>
                      <a:pt x="430" y="2727"/>
                      <a:pt x="873" y="2669"/>
                      <a:pt x="1317" y="2669"/>
                    </a:cubicBezTo>
                    <a:cubicBezTo>
                      <a:pt x="1429" y="2669"/>
                      <a:pt x="1541" y="2672"/>
                      <a:pt x="1653" y="2680"/>
                    </a:cubicBezTo>
                    <a:cubicBezTo>
                      <a:pt x="2840" y="2765"/>
                      <a:pt x="3863" y="3274"/>
                      <a:pt x="4626" y="3998"/>
                    </a:cubicBezTo>
                    <a:cubicBezTo>
                      <a:pt x="4729" y="4095"/>
                      <a:pt x="4826" y="4196"/>
                      <a:pt x="4919" y="4301"/>
                    </a:cubicBezTo>
                    <a:cubicBezTo>
                      <a:pt x="4970" y="4222"/>
                      <a:pt x="5013" y="4140"/>
                      <a:pt x="5048" y="4052"/>
                    </a:cubicBezTo>
                    <a:cubicBezTo>
                      <a:pt x="5225" y="3605"/>
                      <a:pt x="5025" y="3189"/>
                      <a:pt x="4755" y="2818"/>
                    </a:cubicBezTo>
                    <a:cubicBezTo>
                      <a:pt x="4483" y="2445"/>
                      <a:pt x="4467" y="2616"/>
                      <a:pt x="4571" y="2337"/>
                    </a:cubicBezTo>
                    <a:cubicBezTo>
                      <a:pt x="4712" y="1891"/>
                      <a:pt x="4478" y="1393"/>
                      <a:pt x="4140" y="1064"/>
                    </a:cubicBezTo>
                    <a:cubicBezTo>
                      <a:pt x="4083" y="1009"/>
                      <a:pt x="4018" y="949"/>
                      <a:pt x="3954" y="882"/>
                    </a:cubicBezTo>
                    <a:cubicBezTo>
                      <a:pt x="3773" y="696"/>
                      <a:pt x="3588" y="451"/>
                      <a:pt x="3570" y="88"/>
                    </a:cubicBezTo>
                    <a:cubicBezTo>
                      <a:pt x="3568" y="52"/>
                      <a:pt x="3563" y="14"/>
                      <a:pt x="3521" y="3"/>
                    </a:cubicBezTo>
                    <a:cubicBezTo>
                      <a:pt x="3515" y="1"/>
                      <a:pt x="3510" y="0"/>
                      <a:pt x="35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2" name="Google Shape;8022;p69"/>
              <p:cNvSpPr/>
              <p:nvPr/>
            </p:nvSpPr>
            <p:spPr>
              <a:xfrm>
                <a:off x="2240450" y="2670300"/>
                <a:ext cx="122975" cy="58125"/>
              </a:xfrm>
              <a:custGeom>
                <a:avLst/>
                <a:gdLst/>
                <a:ahLst/>
                <a:cxnLst/>
                <a:rect l="l" t="t" r="r" b="b"/>
                <a:pathLst>
                  <a:path w="4919" h="2325" extrusionOk="0">
                    <a:moveTo>
                      <a:pt x="1310" y="0"/>
                    </a:moveTo>
                    <a:cubicBezTo>
                      <a:pt x="869" y="0"/>
                      <a:pt x="428" y="59"/>
                      <a:pt x="1" y="174"/>
                    </a:cubicBezTo>
                    <a:cubicBezTo>
                      <a:pt x="3" y="355"/>
                      <a:pt x="39" y="534"/>
                      <a:pt x="108" y="700"/>
                    </a:cubicBezTo>
                    <a:cubicBezTo>
                      <a:pt x="154" y="812"/>
                      <a:pt x="214" y="919"/>
                      <a:pt x="287" y="1015"/>
                    </a:cubicBezTo>
                    <a:cubicBezTo>
                      <a:pt x="626" y="1469"/>
                      <a:pt x="1223" y="1811"/>
                      <a:pt x="1744" y="2024"/>
                    </a:cubicBezTo>
                    <a:cubicBezTo>
                      <a:pt x="1963" y="2114"/>
                      <a:pt x="2204" y="2231"/>
                      <a:pt x="3011" y="2307"/>
                    </a:cubicBezTo>
                    <a:cubicBezTo>
                      <a:pt x="3125" y="2318"/>
                      <a:pt x="3239" y="2324"/>
                      <a:pt x="3352" y="2324"/>
                    </a:cubicBezTo>
                    <a:cubicBezTo>
                      <a:pt x="3994" y="2324"/>
                      <a:pt x="4593" y="2136"/>
                      <a:pt x="4919" y="1632"/>
                    </a:cubicBezTo>
                    <a:cubicBezTo>
                      <a:pt x="4826" y="1528"/>
                      <a:pt x="4729" y="1427"/>
                      <a:pt x="4626" y="1329"/>
                    </a:cubicBezTo>
                    <a:cubicBezTo>
                      <a:pt x="3863" y="605"/>
                      <a:pt x="2840" y="96"/>
                      <a:pt x="1653" y="12"/>
                    </a:cubicBezTo>
                    <a:cubicBezTo>
                      <a:pt x="1539" y="4"/>
                      <a:pt x="1425"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3" name="Google Shape;8023;p69"/>
              <p:cNvSpPr/>
              <p:nvPr/>
            </p:nvSpPr>
            <p:spPr>
              <a:xfrm>
                <a:off x="2418200" y="2686625"/>
                <a:ext cx="231575" cy="133400"/>
              </a:xfrm>
              <a:custGeom>
                <a:avLst/>
                <a:gdLst/>
                <a:ahLst/>
                <a:cxnLst/>
                <a:rect l="l" t="t" r="r" b="b"/>
                <a:pathLst>
                  <a:path w="9263" h="5336" extrusionOk="0">
                    <a:moveTo>
                      <a:pt x="391" y="1"/>
                    </a:moveTo>
                    <a:lnTo>
                      <a:pt x="391" y="1"/>
                    </a:lnTo>
                    <a:cubicBezTo>
                      <a:pt x="0" y="1247"/>
                      <a:pt x="418" y="2719"/>
                      <a:pt x="1382" y="3827"/>
                    </a:cubicBezTo>
                    <a:cubicBezTo>
                      <a:pt x="1709" y="3336"/>
                      <a:pt x="2295" y="3151"/>
                      <a:pt x="2924" y="3151"/>
                    </a:cubicBezTo>
                    <a:cubicBezTo>
                      <a:pt x="3047" y="3151"/>
                      <a:pt x="3172" y="3158"/>
                      <a:pt x="3297" y="3171"/>
                    </a:cubicBezTo>
                    <a:cubicBezTo>
                      <a:pt x="4104" y="3257"/>
                      <a:pt x="4343" y="3377"/>
                      <a:pt x="4561" y="3468"/>
                    </a:cubicBezTo>
                    <a:cubicBezTo>
                      <a:pt x="5080" y="3687"/>
                      <a:pt x="5673" y="4035"/>
                      <a:pt x="6008" y="4492"/>
                    </a:cubicBezTo>
                    <a:cubicBezTo>
                      <a:pt x="6079" y="4590"/>
                      <a:pt x="6139" y="4696"/>
                      <a:pt x="6183" y="4810"/>
                    </a:cubicBezTo>
                    <a:cubicBezTo>
                      <a:pt x="6250" y="4977"/>
                      <a:pt x="6286" y="5155"/>
                      <a:pt x="6286" y="5336"/>
                    </a:cubicBezTo>
                    <a:cubicBezTo>
                      <a:pt x="7673" y="4976"/>
                      <a:pt x="8876" y="4040"/>
                      <a:pt x="9262" y="2742"/>
                    </a:cubicBezTo>
                    <a:cubicBezTo>
                      <a:pt x="9031" y="2611"/>
                      <a:pt x="8784" y="2554"/>
                      <a:pt x="8525" y="2554"/>
                    </a:cubicBezTo>
                    <a:cubicBezTo>
                      <a:pt x="8437" y="2554"/>
                      <a:pt x="8349" y="2560"/>
                      <a:pt x="8259" y="2573"/>
                    </a:cubicBezTo>
                    <a:cubicBezTo>
                      <a:pt x="7509" y="2678"/>
                      <a:pt x="7450" y="2923"/>
                      <a:pt x="6950" y="3026"/>
                    </a:cubicBezTo>
                    <a:cubicBezTo>
                      <a:pt x="6893" y="3038"/>
                      <a:pt x="6838" y="3043"/>
                      <a:pt x="6784" y="3043"/>
                    </a:cubicBezTo>
                    <a:cubicBezTo>
                      <a:pt x="6477" y="3043"/>
                      <a:pt x="6224" y="2851"/>
                      <a:pt x="6148" y="2479"/>
                    </a:cubicBezTo>
                    <a:cubicBezTo>
                      <a:pt x="5996" y="1745"/>
                      <a:pt x="5416" y="927"/>
                      <a:pt x="4591" y="880"/>
                    </a:cubicBezTo>
                    <a:cubicBezTo>
                      <a:pt x="4578" y="880"/>
                      <a:pt x="4566" y="879"/>
                      <a:pt x="4554" y="879"/>
                    </a:cubicBezTo>
                    <a:cubicBezTo>
                      <a:pt x="3938" y="879"/>
                      <a:pt x="3187" y="1721"/>
                      <a:pt x="2569" y="1721"/>
                    </a:cubicBezTo>
                    <a:cubicBezTo>
                      <a:pt x="2372" y="1721"/>
                      <a:pt x="2188" y="1636"/>
                      <a:pt x="2027" y="1409"/>
                    </a:cubicBezTo>
                    <a:cubicBezTo>
                      <a:pt x="1773" y="1054"/>
                      <a:pt x="1708" y="730"/>
                      <a:pt x="1192" y="326"/>
                    </a:cubicBezTo>
                    <a:cubicBezTo>
                      <a:pt x="853" y="61"/>
                      <a:pt x="575" y="13"/>
                      <a:pt x="3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4" name="Google Shape;8024;p69"/>
              <p:cNvSpPr/>
              <p:nvPr/>
            </p:nvSpPr>
            <p:spPr>
              <a:xfrm>
                <a:off x="2427925" y="2655975"/>
                <a:ext cx="225550" cy="106750"/>
              </a:xfrm>
              <a:custGeom>
                <a:avLst/>
                <a:gdLst/>
                <a:ahLst/>
                <a:cxnLst/>
                <a:rect l="l" t="t" r="r" b="b"/>
                <a:pathLst>
                  <a:path w="9022" h="4270" extrusionOk="0">
                    <a:moveTo>
                      <a:pt x="768" y="0"/>
                    </a:moveTo>
                    <a:cubicBezTo>
                      <a:pt x="624" y="128"/>
                      <a:pt x="497" y="272"/>
                      <a:pt x="388" y="432"/>
                    </a:cubicBezTo>
                    <a:cubicBezTo>
                      <a:pt x="219" y="675"/>
                      <a:pt x="89" y="944"/>
                      <a:pt x="0" y="1227"/>
                    </a:cubicBezTo>
                    <a:cubicBezTo>
                      <a:pt x="185" y="1239"/>
                      <a:pt x="463" y="1288"/>
                      <a:pt x="802" y="1552"/>
                    </a:cubicBezTo>
                    <a:cubicBezTo>
                      <a:pt x="1318" y="1956"/>
                      <a:pt x="1383" y="2280"/>
                      <a:pt x="1635" y="2635"/>
                    </a:cubicBezTo>
                    <a:cubicBezTo>
                      <a:pt x="1797" y="2862"/>
                      <a:pt x="1981" y="2947"/>
                      <a:pt x="2179" y="2947"/>
                    </a:cubicBezTo>
                    <a:cubicBezTo>
                      <a:pt x="2797" y="2947"/>
                      <a:pt x="3548" y="2105"/>
                      <a:pt x="4163" y="2105"/>
                    </a:cubicBezTo>
                    <a:cubicBezTo>
                      <a:pt x="4176" y="2105"/>
                      <a:pt x="4188" y="2106"/>
                      <a:pt x="4201" y="2106"/>
                    </a:cubicBezTo>
                    <a:cubicBezTo>
                      <a:pt x="5025" y="2153"/>
                      <a:pt x="5606" y="2970"/>
                      <a:pt x="5757" y="3705"/>
                    </a:cubicBezTo>
                    <a:cubicBezTo>
                      <a:pt x="5834" y="4077"/>
                      <a:pt x="6086" y="4269"/>
                      <a:pt x="6394" y="4269"/>
                    </a:cubicBezTo>
                    <a:cubicBezTo>
                      <a:pt x="6448" y="4269"/>
                      <a:pt x="6503" y="4264"/>
                      <a:pt x="6560" y="4252"/>
                    </a:cubicBezTo>
                    <a:cubicBezTo>
                      <a:pt x="7060" y="4149"/>
                      <a:pt x="7118" y="3904"/>
                      <a:pt x="7869" y="3799"/>
                    </a:cubicBezTo>
                    <a:cubicBezTo>
                      <a:pt x="7959" y="3786"/>
                      <a:pt x="8047" y="3780"/>
                      <a:pt x="8134" y="3780"/>
                    </a:cubicBezTo>
                    <a:cubicBezTo>
                      <a:pt x="8393" y="3780"/>
                      <a:pt x="8640" y="3837"/>
                      <a:pt x="8872" y="3968"/>
                    </a:cubicBezTo>
                    <a:cubicBezTo>
                      <a:pt x="8980" y="3603"/>
                      <a:pt x="9021" y="3221"/>
                      <a:pt x="8994" y="2843"/>
                    </a:cubicBezTo>
                    <a:cubicBezTo>
                      <a:pt x="8986" y="2735"/>
                      <a:pt x="8970" y="2628"/>
                      <a:pt x="8946" y="2523"/>
                    </a:cubicBezTo>
                    <a:cubicBezTo>
                      <a:pt x="8896" y="2531"/>
                      <a:pt x="8845" y="2535"/>
                      <a:pt x="8795" y="2535"/>
                    </a:cubicBezTo>
                    <a:cubicBezTo>
                      <a:pt x="8723" y="2535"/>
                      <a:pt x="8652" y="2527"/>
                      <a:pt x="8582" y="2510"/>
                    </a:cubicBezTo>
                    <a:cubicBezTo>
                      <a:pt x="8189" y="2421"/>
                      <a:pt x="8044" y="2228"/>
                      <a:pt x="7955" y="2140"/>
                    </a:cubicBezTo>
                    <a:cubicBezTo>
                      <a:pt x="7937" y="2123"/>
                      <a:pt x="7926" y="2114"/>
                      <a:pt x="7915" y="2114"/>
                    </a:cubicBezTo>
                    <a:cubicBezTo>
                      <a:pt x="7884" y="2114"/>
                      <a:pt x="7850" y="2179"/>
                      <a:pt x="7651" y="2285"/>
                    </a:cubicBezTo>
                    <a:cubicBezTo>
                      <a:pt x="7540" y="2344"/>
                      <a:pt x="7410" y="2376"/>
                      <a:pt x="7275" y="2376"/>
                    </a:cubicBezTo>
                    <a:cubicBezTo>
                      <a:pt x="6992" y="2376"/>
                      <a:pt x="6690" y="2237"/>
                      <a:pt x="6500" y="1920"/>
                    </a:cubicBezTo>
                    <a:cubicBezTo>
                      <a:pt x="6467" y="1865"/>
                      <a:pt x="6459" y="1834"/>
                      <a:pt x="6433" y="1834"/>
                    </a:cubicBezTo>
                    <a:cubicBezTo>
                      <a:pt x="6424" y="1834"/>
                      <a:pt x="6411" y="1839"/>
                      <a:pt x="6394" y="1848"/>
                    </a:cubicBezTo>
                    <a:cubicBezTo>
                      <a:pt x="6262" y="1917"/>
                      <a:pt x="6097" y="1955"/>
                      <a:pt x="5922" y="1955"/>
                    </a:cubicBezTo>
                    <a:cubicBezTo>
                      <a:pt x="5609" y="1955"/>
                      <a:pt x="5262" y="1833"/>
                      <a:pt x="5012" y="1548"/>
                    </a:cubicBezTo>
                    <a:cubicBezTo>
                      <a:pt x="4973" y="1503"/>
                      <a:pt x="4946" y="1446"/>
                      <a:pt x="4913" y="1396"/>
                    </a:cubicBezTo>
                    <a:cubicBezTo>
                      <a:pt x="4888" y="1358"/>
                      <a:pt x="4884" y="1294"/>
                      <a:pt x="4839" y="1285"/>
                    </a:cubicBezTo>
                    <a:cubicBezTo>
                      <a:pt x="4835" y="1285"/>
                      <a:pt x="4831" y="1284"/>
                      <a:pt x="4827" y="1284"/>
                    </a:cubicBezTo>
                    <a:cubicBezTo>
                      <a:pt x="4766" y="1284"/>
                      <a:pt x="4733" y="1376"/>
                      <a:pt x="4435" y="1430"/>
                    </a:cubicBezTo>
                    <a:cubicBezTo>
                      <a:pt x="4378" y="1440"/>
                      <a:pt x="4320" y="1445"/>
                      <a:pt x="4260" y="1445"/>
                    </a:cubicBezTo>
                    <a:cubicBezTo>
                      <a:pt x="3868" y="1445"/>
                      <a:pt x="3433" y="1227"/>
                      <a:pt x="3246" y="880"/>
                    </a:cubicBezTo>
                    <a:cubicBezTo>
                      <a:pt x="3230" y="849"/>
                      <a:pt x="3220" y="835"/>
                      <a:pt x="3204" y="835"/>
                    </a:cubicBezTo>
                    <a:cubicBezTo>
                      <a:pt x="3193" y="835"/>
                      <a:pt x="3180" y="842"/>
                      <a:pt x="3159" y="853"/>
                    </a:cubicBezTo>
                    <a:cubicBezTo>
                      <a:pt x="3021" y="926"/>
                      <a:pt x="2868" y="965"/>
                      <a:pt x="2714" y="965"/>
                    </a:cubicBezTo>
                    <a:cubicBezTo>
                      <a:pt x="2455" y="965"/>
                      <a:pt x="2196" y="855"/>
                      <a:pt x="2014" y="616"/>
                    </a:cubicBezTo>
                    <a:cubicBezTo>
                      <a:pt x="1813" y="352"/>
                      <a:pt x="1890" y="229"/>
                      <a:pt x="1815" y="229"/>
                    </a:cubicBezTo>
                    <a:cubicBezTo>
                      <a:pt x="1805" y="229"/>
                      <a:pt x="1792" y="231"/>
                      <a:pt x="1775" y="236"/>
                    </a:cubicBezTo>
                    <a:cubicBezTo>
                      <a:pt x="1672" y="264"/>
                      <a:pt x="1573" y="276"/>
                      <a:pt x="1479" y="276"/>
                    </a:cubicBezTo>
                    <a:cubicBezTo>
                      <a:pt x="1186" y="276"/>
                      <a:pt x="938" y="157"/>
                      <a:pt x="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5" name="Google Shape;8025;p69"/>
              <p:cNvSpPr/>
              <p:nvPr/>
            </p:nvSpPr>
            <p:spPr>
              <a:xfrm>
                <a:off x="2436025" y="2569775"/>
                <a:ext cx="228075" cy="149325"/>
              </a:xfrm>
              <a:custGeom>
                <a:avLst/>
                <a:gdLst/>
                <a:ahLst/>
                <a:cxnLst/>
                <a:rect l="l" t="t" r="r" b="b"/>
                <a:pathLst>
                  <a:path w="9123" h="5973" extrusionOk="0">
                    <a:moveTo>
                      <a:pt x="2440" y="0"/>
                    </a:moveTo>
                    <a:cubicBezTo>
                      <a:pt x="1" y="3162"/>
                      <a:pt x="282" y="2802"/>
                      <a:pt x="248" y="2845"/>
                    </a:cubicBezTo>
                    <a:cubicBezTo>
                      <a:pt x="138" y="2989"/>
                      <a:pt x="227" y="3249"/>
                      <a:pt x="445" y="3448"/>
                    </a:cubicBezTo>
                    <a:cubicBezTo>
                      <a:pt x="1000" y="2960"/>
                      <a:pt x="1717" y="2825"/>
                      <a:pt x="2464" y="2825"/>
                    </a:cubicBezTo>
                    <a:cubicBezTo>
                      <a:pt x="2770" y="2825"/>
                      <a:pt x="3081" y="2848"/>
                      <a:pt x="3388" y="2878"/>
                    </a:cubicBezTo>
                    <a:cubicBezTo>
                      <a:pt x="3426" y="2882"/>
                      <a:pt x="3465" y="2887"/>
                      <a:pt x="3504" y="2891"/>
                    </a:cubicBezTo>
                    <a:lnTo>
                      <a:pt x="3526" y="2893"/>
                    </a:lnTo>
                    <a:cubicBezTo>
                      <a:pt x="3558" y="2897"/>
                      <a:pt x="3589" y="2901"/>
                      <a:pt x="3621" y="2905"/>
                    </a:cubicBezTo>
                    <a:lnTo>
                      <a:pt x="3649" y="2909"/>
                    </a:lnTo>
                    <a:lnTo>
                      <a:pt x="3736" y="2921"/>
                    </a:lnTo>
                    <a:lnTo>
                      <a:pt x="3772" y="2926"/>
                    </a:lnTo>
                    <a:cubicBezTo>
                      <a:pt x="3798" y="2929"/>
                      <a:pt x="3825" y="2934"/>
                      <a:pt x="3851" y="2938"/>
                    </a:cubicBezTo>
                    <a:cubicBezTo>
                      <a:pt x="3865" y="2940"/>
                      <a:pt x="3878" y="2942"/>
                      <a:pt x="3892" y="2944"/>
                    </a:cubicBezTo>
                    <a:cubicBezTo>
                      <a:pt x="3916" y="2948"/>
                      <a:pt x="3942" y="2952"/>
                      <a:pt x="3967" y="2956"/>
                    </a:cubicBezTo>
                    <a:lnTo>
                      <a:pt x="4011" y="2964"/>
                    </a:lnTo>
                    <a:cubicBezTo>
                      <a:pt x="4034" y="2969"/>
                      <a:pt x="4058" y="2972"/>
                      <a:pt x="4082" y="2977"/>
                    </a:cubicBezTo>
                    <a:lnTo>
                      <a:pt x="4129" y="2987"/>
                    </a:lnTo>
                    <a:cubicBezTo>
                      <a:pt x="4151" y="2991"/>
                      <a:pt x="4173" y="2995"/>
                      <a:pt x="4196" y="2999"/>
                    </a:cubicBezTo>
                    <a:lnTo>
                      <a:pt x="4247" y="3010"/>
                    </a:lnTo>
                    <a:cubicBezTo>
                      <a:pt x="4267" y="3014"/>
                      <a:pt x="4288" y="3019"/>
                      <a:pt x="4310" y="3023"/>
                    </a:cubicBezTo>
                    <a:lnTo>
                      <a:pt x="4364" y="3036"/>
                    </a:lnTo>
                    <a:lnTo>
                      <a:pt x="4423" y="3048"/>
                    </a:lnTo>
                    <a:lnTo>
                      <a:pt x="4481" y="3062"/>
                    </a:lnTo>
                    <a:lnTo>
                      <a:pt x="4536" y="3075"/>
                    </a:lnTo>
                    <a:lnTo>
                      <a:pt x="4597" y="3090"/>
                    </a:lnTo>
                    <a:lnTo>
                      <a:pt x="4649" y="3104"/>
                    </a:lnTo>
                    <a:cubicBezTo>
                      <a:pt x="4670" y="3109"/>
                      <a:pt x="4691" y="3114"/>
                      <a:pt x="4711" y="3120"/>
                    </a:cubicBezTo>
                    <a:lnTo>
                      <a:pt x="4761" y="3132"/>
                    </a:lnTo>
                    <a:lnTo>
                      <a:pt x="4827" y="3151"/>
                    </a:lnTo>
                    <a:lnTo>
                      <a:pt x="4873" y="3163"/>
                    </a:lnTo>
                    <a:cubicBezTo>
                      <a:pt x="4896" y="3171"/>
                      <a:pt x="4919" y="3177"/>
                      <a:pt x="4942" y="3183"/>
                    </a:cubicBezTo>
                    <a:lnTo>
                      <a:pt x="4985" y="3196"/>
                    </a:lnTo>
                    <a:lnTo>
                      <a:pt x="5055" y="3217"/>
                    </a:lnTo>
                    <a:lnTo>
                      <a:pt x="5095" y="3230"/>
                    </a:lnTo>
                    <a:cubicBezTo>
                      <a:pt x="5120" y="3238"/>
                      <a:pt x="5144" y="3245"/>
                      <a:pt x="5169" y="3254"/>
                    </a:cubicBezTo>
                    <a:lnTo>
                      <a:pt x="5206" y="3265"/>
                    </a:lnTo>
                    <a:lnTo>
                      <a:pt x="5281" y="3291"/>
                    </a:lnTo>
                    <a:lnTo>
                      <a:pt x="5315" y="3302"/>
                    </a:lnTo>
                    <a:cubicBezTo>
                      <a:pt x="5341" y="3311"/>
                      <a:pt x="5366" y="3321"/>
                      <a:pt x="5393" y="3329"/>
                    </a:cubicBezTo>
                    <a:lnTo>
                      <a:pt x="5424" y="3340"/>
                    </a:lnTo>
                    <a:cubicBezTo>
                      <a:pt x="5450" y="3349"/>
                      <a:pt x="5477" y="3359"/>
                      <a:pt x="5503" y="3369"/>
                    </a:cubicBezTo>
                    <a:lnTo>
                      <a:pt x="5533" y="3380"/>
                    </a:lnTo>
                    <a:cubicBezTo>
                      <a:pt x="5560" y="3390"/>
                      <a:pt x="5587" y="3400"/>
                      <a:pt x="5614" y="3411"/>
                    </a:cubicBezTo>
                    <a:lnTo>
                      <a:pt x="5641" y="3420"/>
                    </a:lnTo>
                    <a:cubicBezTo>
                      <a:pt x="5668" y="3431"/>
                      <a:pt x="5696" y="3443"/>
                      <a:pt x="5724" y="3453"/>
                    </a:cubicBezTo>
                    <a:lnTo>
                      <a:pt x="5748" y="3463"/>
                    </a:lnTo>
                    <a:cubicBezTo>
                      <a:pt x="5777" y="3475"/>
                      <a:pt x="5804" y="3486"/>
                      <a:pt x="5833" y="3498"/>
                    </a:cubicBezTo>
                    <a:lnTo>
                      <a:pt x="5855" y="3508"/>
                    </a:lnTo>
                    <a:cubicBezTo>
                      <a:pt x="5884" y="3519"/>
                      <a:pt x="5913" y="3532"/>
                      <a:pt x="5940" y="3544"/>
                    </a:cubicBezTo>
                    <a:lnTo>
                      <a:pt x="5962" y="3553"/>
                    </a:lnTo>
                    <a:cubicBezTo>
                      <a:pt x="5990" y="3566"/>
                      <a:pt x="6019" y="3579"/>
                      <a:pt x="6048" y="3592"/>
                    </a:cubicBezTo>
                    <a:lnTo>
                      <a:pt x="6068" y="3600"/>
                    </a:lnTo>
                    <a:cubicBezTo>
                      <a:pt x="6097" y="3613"/>
                      <a:pt x="6125" y="3627"/>
                      <a:pt x="6154" y="3639"/>
                    </a:cubicBezTo>
                    <a:lnTo>
                      <a:pt x="6173" y="3649"/>
                    </a:lnTo>
                    <a:cubicBezTo>
                      <a:pt x="6202" y="3662"/>
                      <a:pt x="6231" y="3676"/>
                      <a:pt x="6260" y="3690"/>
                    </a:cubicBezTo>
                    <a:lnTo>
                      <a:pt x="6277" y="3698"/>
                    </a:lnTo>
                    <a:cubicBezTo>
                      <a:pt x="6307" y="3713"/>
                      <a:pt x="6336" y="3727"/>
                      <a:pt x="6365" y="3742"/>
                    </a:cubicBezTo>
                    <a:lnTo>
                      <a:pt x="6382" y="3750"/>
                    </a:lnTo>
                    <a:cubicBezTo>
                      <a:pt x="6411" y="3765"/>
                      <a:pt x="6440" y="3780"/>
                      <a:pt x="6469" y="3795"/>
                    </a:cubicBezTo>
                    <a:lnTo>
                      <a:pt x="6485" y="3803"/>
                    </a:lnTo>
                    <a:cubicBezTo>
                      <a:pt x="6515" y="3818"/>
                      <a:pt x="6543" y="3833"/>
                      <a:pt x="6572" y="3849"/>
                    </a:cubicBezTo>
                    <a:lnTo>
                      <a:pt x="6588" y="3857"/>
                    </a:lnTo>
                    <a:cubicBezTo>
                      <a:pt x="6618" y="3872"/>
                      <a:pt x="6646" y="3888"/>
                      <a:pt x="6675" y="3904"/>
                    </a:cubicBezTo>
                    <a:lnTo>
                      <a:pt x="6691" y="3913"/>
                    </a:lnTo>
                    <a:cubicBezTo>
                      <a:pt x="6720" y="3929"/>
                      <a:pt x="6747" y="3945"/>
                      <a:pt x="6776" y="3961"/>
                    </a:cubicBezTo>
                    <a:lnTo>
                      <a:pt x="6793" y="3970"/>
                    </a:lnTo>
                    <a:cubicBezTo>
                      <a:pt x="6821" y="3986"/>
                      <a:pt x="6848" y="4003"/>
                      <a:pt x="6877" y="4019"/>
                    </a:cubicBezTo>
                    <a:cubicBezTo>
                      <a:pt x="6879" y="4020"/>
                      <a:pt x="6882" y="4022"/>
                      <a:pt x="6884" y="4023"/>
                    </a:cubicBezTo>
                    <a:cubicBezTo>
                      <a:pt x="6904" y="4034"/>
                      <a:pt x="6922" y="4045"/>
                      <a:pt x="6940" y="4056"/>
                    </a:cubicBezTo>
                    <a:cubicBezTo>
                      <a:pt x="7680" y="4498"/>
                      <a:pt x="8423" y="5108"/>
                      <a:pt x="8624" y="5972"/>
                    </a:cubicBezTo>
                    <a:cubicBezTo>
                      <a:pt x="8733" y="5952"/>
                      <a:pt x="8838" y="5910"/>
                      <a:pt x="8931" y="5850"/>
                    </a:cubicBezTo>
                    <a:cubicBezTo>
                      <a:pt x="9053" y="5773"/>
                      <a:pt x="9122" y="5671"/>
                      <a:pt x="9110" y="5513"/>
                    </a:cubicBezTo>
                    <a:cubicBezTo>
                      <a:pt x="9097" y="5348"/>
                      <a:pt x="8915" y="2072"/>
                      <a:pt x="8890" y="1687"/>
                    </a:cubicBezTo>
                    <a:cubicBezTo>
                      <a:pt x="8849" y="1061"/>
                      <a:pt x="8829" y="1088"/>
                      <a:pt x="8756" y="1070"/>
                    </a:cubicBezTo>
                    <a:cubicBezTo>
                      <a:pt x="8658" y="1045"/>
                      <a:pt x="6837" y="480"/>
                      <a:pt x="5295"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6" name="Google Shape;8026;p69"/>
              <p:cNvSpPr/>
              <p:nvPr/>
            </p:nvSpPr>
            <p:spPr>
              <a:xfrm>
                <a:off x="2565225" y="2651050"/>
                <a:ext cx="950" cy="325"/>
              </a:xfrm>
              <a:custGeom>
                <a:avLst/>
                <a:gdLst/>
                <a:ahLst/>
                <a:cxnLst/>
                <a:rect l="l" t="t" r="r" b="b"/>
                <a:pathLst>
                  <a:path w="38" h="13" extrusionOk="0">
                    <a:moveTo>
                      <a:pt x="1" y="0"/>
                    </a:moveTo>
                    <a:lnTo>
                      <a:pt x="38"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7" name="Google Shape;8027;p69"/>
              <p:cNvSpPr/>
              <p:nvPr/>
            </p:nvSpPr>
            <p:spPr>
              <a:xfrm>
                <a:off x="2568050" y="2651975"/>
                <a:ext cx="875" cy="325"/>
              </a:xfrm>
              <a:custGeom>
                <a:avLst/>
                <a:gdLst/>
                <a:ahLst/>
                <a:cxnLst/>
                <a:rect l="l" t="t" r="r" b="b"/>
                <a:pathLst>
                  <a:path w="35" h="13" extrusionOk="0">
                    <a:moveTo>
                      <a:pt x="0" y="1"/>
                    </a:moveTo>
                    <a:lnTo>
                      <a:pt x="3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8" name="Google Shape;8028;p69"/>
              <p:cNvSpPr/>
              <p:nvPr/>
            </p:nvSpPr>
            <p:spPr>
              <a:xfrm>
                <a:off x="2559575" y="2649300"/>
                <a:ext cx="1075" cy="325"/>
              </a:xfrm>
              <a:custGeom>
                <a:avLst/>
                <a:gdLst/>
                <a:ahLst/>
                <a:cxnLst/>
                <a:rect l="l" t="t" r="r" b="b"/>
                <a:pathLst>
                  <a:path w="43" h="13" extrusionOk="0">
                    <a:moveTo>
                      <a:pt x="0" y="0"/>
                    </a:moveTo>
                    <a:lnTo>
                      <a:pt x="4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29" name="Google Shape;8029;p69"/>
              <p:cNvSpPr/>
              <p:nvPr/>
            </p:nvSpPr>
            <p:spPr>
              <a:xfrm>
                <a:off x="2556700" y="2648500"/>
                <a:ext cx="1150" cy="350"/>
              </a:xfrm>
              <a:custGeom>
                <a:avLst/>
                <a:gdLst/>
                <a:ahLst/>
                <a:cxnLst/>
                <a:rect l="l" t="t" r="r" b="b"/>
                <a:pathLst>
                  <a:path w="46" h="14" extrusionOk="0">
                    <a:moveTo>
                      <a:pt x="0" y="0"/>
                    </a:moveTo>
                    <a:lnTo>
                      <a:pt x="46"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0" name="Google Shape;8030;p69"/>
              <p:cNvSpPr/>
              <p:nvPr/>
            </p:nvSpPr>
            <p:spPr>
              <a:xfrm>
                <a:off x="2553825" y="2647700"/>
                <a:ext cx="1250" cy="375"/>
              </a:xfrm>
              <a:custGeom>
                <a:avLst/>
                <a:gdLst/>
                <a:ahLst/>
                <a:cxnLst/>
                <a:rect l="l" t="t" r="r" b="b"/>
                <a:pathLst>
                  <a:path w="50" h="15" extrusionOk="0">
                    <a:moveTo>
                      <a:pt x="0" y="0"/>
                    </a:moveTo>
                    <a:lnTo>
                      <a:pt x="49"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1" name="Google Shape;8031;p69"/>
              <p:cNvSpPr/>
              <p:nvPr/>
            </p:nvSpPr>
            <p:spPr>
              <a:xfrm>
                <a:off x="2579125" y="2656075"/>
                <a:ext cx="650" cy="250"/>
              </a:xfrm>
              <a:custGeom>
                <a:avLst/>
                <a:gdLst/>
                <a:ahLst/>
                <a:cxnLst/>
                <a:rect l="l" t="t" r="r" b="b"/>
                <a:pathLst>
                  <a:path w="26" h="10" extrusionOk="0">
                    <a:moveTo>
                      <a:pt x="1" y="0"/>
                    </a:moveTo>
                    <a:lnTo>
                      <a:pt x="25"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2" name="Google Shape;8032;p69"/>
              <p:cNvSpPr/>
              <p:nvPr/>
            </p:nvSpPr>
            <p:spPr>
              <a:xfrm>
                <a:off x="2550925" y="2646975"/>
                <a:ext cx="1350" cy="350"/>
              </a:xfrm>
              <a:custGeom>
                <a:avLst/>
                <a:gdLst/>
                <a:ahLst/>
                <a:cxnLst/>
                <a:rect l="l" t="t" r="r" b="b"/>
                <a:pathLst>
                  <a:path w="54" h="14" extrusionOk="0">
                    <a:moveTo>
                      <a:pt x="1" y="1"/>
                    </a:moveTo>
                    <a:lnTo>
                      <a:pt x="54"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3" name="Google Shape;8033;p69"/>
              <p:cNvSpPr/>
              <p:nvPr/>
            </p:nvSpPr>
            <p:spPr>
              <a:xfrm>
                <a:off x="2581800" y="2657175"/>
                <a:ext cx="625" cy="275"/>
              </a:xfrm>
              <a:custGeom>
                <a:avLst/>
                <a:gdLst/>
                <a:ahLst/>
                <a:cxnLst/>
                <a:rect l="l" t="t" r="r" b="b"/>
                <a:pathLst>
                  <a:path w="25" h="11" extrusionOk="0">
                    <a:moveTo>
                      <a:pt x="1" y="1"/>
                    </a:moveTo>
                    <a:lnTo>
                      <a:pt x="24"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4" name="Google Shape;8034;p69"/>
              <p:cNvSpPr/>
              <p:nvPr/>
            </p:nvSpPr>
            <p:spPr>
              <a:xfrm>
                <a:off x="2570800" y="2652925"/>
                <a:ext cx="825" cy="325"/>
              </a:xfrm>
              <a:custGeom>
                <a:avLst/>
                <a:gdLst/>
                <a:ahLst/>
                <a:cxnLst/>
                <a:rect l="l" t="t" r="r" b="b"/>
                <a:pathLst>
                  <a:path w="33" h="13" extrusionOk="0">
                    <a:moveTo>
                      <a:pt x="1" y="1"/>
                    </a:moveTo>
                    <a:lnTo>
                      <a:pt x="33"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5" name="Google Shape;8035;p69"/>
              <p:cNvSpPr/>
              <p:nvPr/>
            </p:nvSpPr>
            <p:spPr>
              <a:xfrm>
                <a:off x="2576375" y="2654975"/>
                <a:ext cx="675" cy="275"/>
              </a:xfrm>
              <a:custGeom>
                <a:avLst/>
                <a:gdLst/>
                <a:ahLst/>
                <a:cxnLst/>
                <a:rect l="l" t="t" r="r" b="b"/>
                <a:pathLst>
                  <a:path w="27" h="11" extrusionOk="0">
                    <a:moveTo>
                      <a:pt x="0" y="1"/>
                    </a:moveTo>
                    <a:lnTo>
                      <a:pt x="2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6" name="Google Shape;8036;p69"/>
              <p:cNvSpPr/>
              <p:nvPr/>
            </p:nvSpPr>
            <p:spPr>
              <a:xfrm>
                <a:off x="2573600" y="2653950"/>
                <a:ext cx="775" cy="275"/>
              </a:xfrm>
              <a:custGeom>
                <a:avLst/>
                <a:gdLst/>
                <a:ahLst/>
                <a:cxnLst/>
                <a:rect l="l" t="t" r="r" b="b"/>
                <a:pathLst>
                  <a:path w="31" h="11" extrusionOk="0">
                    <a:moveTo>
                      <a:pt x="0" y="0"/>
                    </a:moveTo>
                    <a:lnTo>
                      <a:pt x="30"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7" name="Google Shape;8037;p69"/>
              <p:cNvSpPr/>
              <p:nvPr/>
            </p:nvSpPr>
            <p:spPr>
              <a:xfrm>
                <a:off x="2527250" y="2642500"/>
                <a:ext cx="2200" cy="300"/>
              </a:xfrm>
              <a:custGeom>
                <a:avLst/>
                <a:gdLst/>
                <a:ahLst/>
                <a:cxnLst/>
                <a:rect l="l" t="t" r="r" b="b"/>
                <a:pathLst>
                  <a:path w="88" h="12" extrusionOk="0">
                    <a:moveTo>
                      <a:pt x="0" y="0"/>
                    </a:moveTo>
                    <a:lnTo>
                      <a:pt x="87"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8" name="Google Shape;8038;p69"/>
              <p:cNvSpPr/>
              <p:nvPr/>
            </p:nvSpPr>
            <p:spPr>
              <a:xfrm>
                <a:off x="2533300" y="2643375"/>
                <a:ext cx="1925" cy="325"/>
              </a:xfrm>
              <a:custGeom>
                <a:avLst/>
                <a:gdLst/>
                <a:ahLst/>
                <a:cxnLst/>
                <a:rect l="l" t="t" r="r" b="b"/>
                <a:pathLst>
                  <a:path w="77" h="13" extrusionOk="0">
                    <a:moveTo>
                      <a:pt x="1" y="0"/>
                    </a:moveTo>
                    <a:cubicBezTo>
                      <a:pt x="25" y="4"/>
                      <a:pt x="51" y="9"/>
                      <a:pt x="76" y="13"/>
                    </a:cubicBezTo>
                    <a:cubicBezTo>
                      <a:pt x="51" y="9"/>
                      <a:pt x="26"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39" name="Google Shape;8039;p69"/>
              <p:cNvSpPr/>
              <p:nvPr/>
            </p:nvSpPr>
            <p:spPr>
              <a:xfrm>
                <a:off x="2584525" y="2658325"/>
                <a:ext cx="550" cy="250"/>
              </a:xfrm>
              <a:custGeom>
                <a:avLst/>
                <a:gdLst/>
                <a:ahLst/>
                <a:cxnLst/>
                <a:rect l="l" t="t" r="r" b="b"/>
                <a:pathLst>
                  <a:path w="22" h="10" extrusionOk="0">
                    <a:moveTo>
                      <a:pt x="0" y="1"/>
                    </a:moveTo>
                    <a:lnTo>
                      <a:pt x="22"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0" name="Google Shape;8040;p69"/>
              <p:cNvSpPr/>
              <p:nvPr/>
            </p:nvSpPr>
            <p:spPr>
              <a:xfrm>
                <a:off x="2530300" y="2642925"/>
                <a:ext cx="2025" cy="300"/>
              </a:xfrm>
              <a:custGeom>
                <a:avLst/>
                <a:gdLst/>
                <a:ahLst/>
                <a:cxnLst/>
                <a:rect l="l" t="t" r="r" b="b"/>
                <a:pathLst>
                  <a:path w="81" h="12" extrusionOk="0">
                    <a:moveTo>
                      <a:pt x="1" y="0"/>
                    </a:moveTo>
                    <a:cubicBezTo>
                      <a:pt x="27" y="4"/>
                      <a:pt x="54" y="8"/>
                      <a:pt x="80" y="12"/>
                    </a:cubicBezTo>
                    <a:cubicBezTo>
                      <a:pt x="54" y="8"/>
                      <a:pt x="27" y="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1" name="Google Shape;8041;p69"/>
              <p:cNvSpPr/>
              <p:nvPr/>
            </p:nvSpPr>
            <p:spPr>
              <a:xfrm>
                <a:off x="2524150" y="2642100"/>
                <a:ext cx="2400" cy="300"/>
              </a:xfrm>
              <a:custGeom>
                <a:avLst/>
                <a:gdLst/>
                <a:ahLst/>
                <a:cxnLst/>
                <a:rect l="l" t="t" r="r" b="b"/>
                <a:pathLst>
                  <a:path w="96" h="12" extrusionOk="0">
                    <a:moveTo>
                      <a:pt x="1" y="0"/>
                    </a:moveTo>
                    <a:cubicBezTo>
                      <a:pt x="33" y="4"/>
                      <a:pt x="64" y="8"/>
                      <a:pt x="96" y="12"/>
                    </a:cubicBezTo>
                    <a:cubicBezTo>
                      <a:pt x="64" y="8"/>
                      <a:pt x="33"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2" name="Google Shape;8042;p69"/>
              <p:cNvSpPr/>
              <p:nvPr/>
            </p:nvSpPr>
            <p:spPr>
              <a:xfrm>
                <a:off x="2520700" y="2641725"/>
                <a:ext cx="2925" cy="325"/>
              </a:xfrm>
              <a:custGeom>
                <a:avLst/>
                <a:gdLst/>
                <a:ahLst/>
                <a:cxnLst/>
                <a:rect l="l" t="t" r="r" b="b"/>
                <a:pathLst>
                  <a:path w="117" h="13" extrusionOk="0">
                    <a:moveTo>
                      <a:pt x="1" y="0"/>
                    </a:moveTo>
                    <a:cubicBezTo>
                      <a:pt x="39" y="4"/>
                      <a:pt x="78" y="9"/>
                      <a:pt x="117" y="13"/>
                    </a:cubicBezTo>
                    <a:cubicBezTo>
                      <a:pt x="78" y="9"/>
                      <a:pt x="39" y="4"/>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3" name="Google Shape;8043;p69"/>
              <p:cNvSpPr/>
              <p:nvPr/>
            </p:nvSpPr>
            <p:spPr>
              <a:xfrm>
                <a:off x="2536275" y="2643875"/>
                <a:ext cx="1800" cy="350"/>
              </a:xfrm>
              <a:custGeom>
                <a:avLst/>
                <a:gdLst/>
                <a:ahLst/>
                <a:cxnLst/>
                <a:rect l="l" t="t" r="r" b="b"/>
                <a:pathLst>
                  <a:path w="72" h="14" extrusionOk="0">
                    <a:moveTo>
                      <a:pt x="1" y="0"/>
                    </a:moveTo>
                    <a:cubicBezTo>
                      <a:pt x="24" y="5"/>
                      <a:pt x="49" y="9"/>
                      <a:pt x="72" y="13"/>
                    </a:cubicBezTo>
                    <a:cubicBezTo>
                      <a:pt x="49" y="9"/>
                      <a:pt x="24" y="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4" name="Google Shape;8044;p69"/>
              <p:cNvSpPr/>
              <p:nvPr/>
            </p:nvSpPr>
            <p:spPr>
              <a:xfrm>
                <a:off x="2542175" y="2644975"/>
                <a:ext cx="1625" cy="375"/>
              </a:xfrm>
              <a:custGeom>
                <a:avLst/>
                <a:gdLst/>
                <a:ahLst/>
                <a:cxnLst/>
                <a:rect l="l" t="t" r="r" b="b"/>
                <a:pathLst>
                  <a:path w="65" h="15" extrusionOk="0">
                    <a:moveTo>
                      <a:pt x="1" y="1"/>
                    </a:moveTo>
                    <a:cubicBezTo>
                      <a:pt x="22" y="5"/>
                      <a:pt x="43" y="9"/>
                      <a:pt x="65" y="15"/>
                    </a:cubicBezTo>
                    <a:cubicBezTo>
                      <a:pt x="43" y="9"/>
                      <a:pt x="22"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5" name="Google Shape;8045;p69"/>
              <p:cNvSpPr/>
              <p:nvPr/>
            </p:nvSpPr>
            <p:spPr>
              <a:xfrm>
                <a:off x="2545100" y="2645600"/>
                <a:ext cx="1525" cy="375"/>
              </a:xfrm>
              <a:custGeom>
                <a:avLst/>
                <a:gdLst/>
                <a:ahLst/>
                <a:cxnLst/>
                <a:rect l="l" t="t" r="r" b="b"/>
                <a:pathLst>
                  <a:path w="61" h="15" extrusionOk="0">
                    <a:moveTo>
                      <a:pt x="1" y="0"/>
                    </a:moveTo>
                    <a:lnTo>
                      <a:pt x="60"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6" name="Google Shape;8046;p69"/>
              <p:cNvSpPr/>
              <p:nvPr/>
            </p:nvSpPr>
            <p:spPr>
              <a:xfrm>
                <a:off x="2548025" y="2646275"/>
                <a:ext cx="1450" cy="350"/>
              </a:xfrm>
              <a:custGeom>
                <a:avLst/>
                <a:gdLst/>
                <a:ahLst/>
                <a:cxnLst/>
                <a:rect l="l" t="t" r="r" b="b"/>
                <a:pathLst>
                  <a:path w="58" h="14" extrusionOk="0">
                    <a:moveTo>
                      <a:pt x="1" y="0"/>
                    </a:moveTo>
                    <a:lnTo>
                      <a:pt x="57" y="14"/>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7" name="Google Shape;8047;p69"/>
              <p:cNvSpPr/>
              <p:nvPr/>
            </p:nvSpPr>
            <p:spPr>
              <a:xfrm>
                <a:off x="2539250" y="2644400"/>
                <a:ext cx="1675" cy="375"/>
              </a:xfrm>
              <a:custGeom>
                <a:avLst/>
                <a:gdLst/>
                <a:ahLst/>
                <a:cxnLst/>
                <a:rect l="l" t="t" r="r" b="b"/>
                <a:pathLst>
                  <a:path w="67" h="15" extrusionOk="0">
                    <a:moveTo>
                      <a:pt x="1" y="1"/>
                    </a:moveTo>
                    <a:cubicBezTo>
                      <a:pt x="23" y="5"/>
                      <a:pt x="44" y="9"/>
                      <a:pt x="67" y="14"/>
                    </a:cubicBezTo>
                    <a:cubicBezTo>
                      <a:pt x="46" y="9"/>
                      <a:pt x="23" y="5"/>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8" name="Google Shape;8048;p69"/>
              <p:cNvSpPr/>
              <p:nvPr/>
            </p:nvSpPr>
            <p:spPr>
              <a:xfrm>
                <a:off x="2562400" y="2650150"/>
                <a:ext cx="1025" cy="325"/>
              </a:xfrm>
              <a:custGeom>
                <a:avLst/>
                <a:gdLst/>
                <a:ahLst/>
                <a:cxnLst/>
                <a:rect l="l" t="t" r="r" b="b"/>
                <a:pathLst>
                  <a:path w="41" h="13" extrusionOk="0">
                    <a:moveTo>
                      <a:pt x="1" y="0"/>
                    </a:moveTo>
                    <a:lnTo>
                      <a:pt x="40"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49" name="Google Shape;8049;p69"/>
              <p:cNvSpPr/>
              <p:nvPr/>
            </p:nvSpPr>
            <p:spPr>
              <a:xfrm>
                <a:off x="2589875" y="2660725"/>
                <a:ext cx="475" cy="225"/>
              </a:xfrm>
              <a:custGeom>
                <a:avLst/>
                <a:gdLst/>
                <a:ahLst/>
                <a:cxnLst/>
                <a:rect l="l" t="t" r="r" b="b"/>
                <a:pathLst>
                  <a:path w="19" h="9" extrusionOk="0">
                    <a:moveTo>
                      <a:pt x="0" y="0"/>
                    </a:moveTo>
                    <a:lnTo>
                      <a:pt x="1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0" name="Google Shape;8050;p69"/>
              <p:cNvSpPr/>
              <p:nvPr/>
            </p:nvSpPr>
            <p:spPr>
              <a:xfrm>
                <a:off x="2605425" y="2668750"/>
                <a:ext cx="450" cy="275"/>
              </a:xfrm>
              <a:custGeom>
                <a:avLst/>
                <a:gdLst/>
                <a:ahLst/>
                <a:cxnLst/>
                <a:rect l="l" t="t" r="r" b="b"/>
                <a:pathLst>
                  <a:path w="18" h="11" extrusionOk="0">
                    <a:moveTo>
                      <a:pt x="0" y="0"/>
                    </a:moveTo>
                    <a:lnTo>
                      <a:pt x="17"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1" name="Google Shape;8051;p69"/>
              <p:cNvSpPr/>
              <p:nvPr/>
            </p:nvSpPr>
            <p:spPr>
              <a:xfrm>
                <a:off x="2595125" y="2663275"/>
                <a:ext cx="450" cy="200"/>
              </a:xfrm>
              <a:custGeom>
                <a:avLst/>
                <a:gdLst/>
                <a:ahLst/>
                <a:cxnLst/>
                <a:rect l="l" t="t" r="r" b="b"/>
                <a:pathLst>
                  <a:path w="18" h="8" extrusionOk="0">
                    <a:moveTo>
                      <a:pt x="1" y="0"/>
                    </a:moveTo>
                    <a:lnTo>
                      <a:pt x="18"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2" name="Google Shape;8052;p69"/>
              <p:cNvSpPr/>
              <p:nvPr/>
            </p:nvSpPr>
            <p:spPr>
              <a:xfrm>
                <a:off x="2592525" y="2661975"/>
                <a:ext cx="450" cy="225"/>
              </a:xfrm>
              <a:custGeom>
                <a:avLst/>
                <a:gdLst/>
                <a:ahLst/>
                <a:cxnLst/>
                <a:rect l="l" t="t" r="r" b="b"/>
                <a:pathLst>
                  <a:path w="18" h="9" extrusionOk="0">
                    <a:moveTo>
                      <a:pt x="0" y="0"/>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3" name="Google Shape;8053;p69"/>
              <p:cNvSpPr/>
              <p:nvPr/>
            </p:nvSpPr>
            <p:spPr>
              <a:xfrm>
                <a:off x="2602900" y="2667325"/>
                <a:ext cx="400" cy="250"/>
              </a:xfrm>
              <a:custGeom>
                <a:avLst/>
                <a:gdLst/>
                <a:ahLst/>
                <a:cxnLst/>
                <a:rect l="l" t="t" r="r" b="b"/>
                <a:pathLst>
                  <a:path w="16" h="10" extrusionOk="0">
                    <a:moveTo>
                      <a:pt x="0" y="0"/>
                    </a:moveTo>
                    <a:lnTo>
                      <a:pt x="16"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4" name="Google Shape;8054;p69"/>
              <p:cNvSpPr/>
              <p:nvPr/>
            </p:nvSpPr>
            <p:spPr>
              <a:xfrm>
                <a:off x="2587200" y="2659500"/>
                <a:ext cx="500" cy="275"/>
              </a:xfrm>
              <a:custGeom>
                <a:avLst/>
                <a:gdLst/>
                <a:ahLst/>
                <a:cxnLst/>
                <a:rect l="l" t="t" r="r" b="b"/>
                <a:pathLst>
                  <a:path w="20" h="11" extrusionOk="0">
                    <a:moveTo>
                      <a:pt x="1" y="0"/>
                    </a:moveTo>
                    <a:lnTo>
                      <a:pt x="20" y="10"/>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5" name="Google Shape;8055;p69"/>
              <p:cNvSpPr/>
              <p:nvPr/>
            </p:nvSpPr>
            <p:spPr>
              <a:xfrm>
                <a:off x="2600300" y="266592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6" name="Google Shape;8056;p69"/>
              <p:cNvSpPr/>
              <p:nvPr/>
            </p:nvSpPr>
            <p:spPr>
              <a:xfrm>
                <a:off x="2607900" y="2670200"/>
                <a:ext cx="1600" cy="950"/>
              </a:xfrm>
              <a:custGeom>
                <a:avLst/>
                <a:gdLst/>
                <a:ahLst/>
                <a:cxnLst/>
                <a:rect l="l" t="t" r="r" b="b"/>
                <a:pathLst>
                  <a:path w="64" h="38" extrusionOk="0">
                    <a:moveTo>
                      <a:pt x="1" y="1"/>
                    </a:moveTo>
                    <a:cubicBezTo>
                      <a:pt x="22" y="13"/>
                      <a:pt x="44" y="25"/>
                      <a:pt x="64" y="37"/>
                    </a:cubicBezTo>
                    <a:cubicBezTo>
                      <a:pt x="47" y="26"/>
                      <a:pt x="28" y="16"/>
                      <a:pt x="9" y="5"/>
                    </a:cubicBezTo>
                    <a:cubicBezTo>
                      <a:pt x="7" y="3"/>
                      <a:pt x="4" y="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7" name="Google Shape;8057;p69"/>
              <p:cNvSpPr/>
              <p:nvPr/>
            </p:nvSpPr>
            <p:spPr>
              <a:xfrm>
                <a:off x="2597725" y="2664575"/>
                <a:ext cx="425" cy="250"/>
              </a:xfrm>
              <a:custGeom>
                <a:avLst/>
                <a:gdLst/>
                <a:ahLst/>
                <a:cxnLst/>
                <a:rect l="l" t="t" r="r" b="b"/>
                <a:pathLst>
                  <a:path w="17" h="10" extrusionOk="0">
                    <a:moveTo>
                      <a:pt x="1" y="1"/>
                    </a:moveTo>
                    <a:lnTo>
                      <a:pt x="17"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8" name="Google Shape;8058;p69"/>
              <p:cNvSpPr/>
              <p:nvPr/>
            </p:nvSpPr>
            <p:spPr>
              <a:xfrm>
                <a:off x="2549450" y="2646600"/>
                <a:ext cx="1500" cy="400"/>
              </a:xfrm>
              <a:custGeom>
                <a:avLst/>
                <a:gdLst/>
                <a:ahLst/>
                <a:cxnLst/>
                <a:rect l="l" t="t" r="r" b="b"/>
                <a:pathLst>
                  <a:path w="60" h="16" extrusionOk="0">
                    <a:moveTo>
                      <a:pt x="0" y="1"/>
                    </a:moveTo>
                    <a:lnTo>
                      <a:pt x="60" y="1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59" name="Google Shape;8059;p69"/>
              <p:cNvSpPr/>
              <p:nvPr/>
            </p:nvSpPr>
            <p:spPr>
              <a:xfrm>
                <a:off x="2543775" y="2645300"/>
                <a:ext cx="1350" cy="325"/>
              </a:xfrm>
              <a:custGeom>
                <a:avLst/>
                <a:gdLst/>
                <a:ahLst/>
                <a:cxnLst/>
                <a:rect l="l" t="t" r="r" b="b"/>
                <a:pathLst>
                  <a:path w="54" h="13" extrusionOk="0">
                    <a:moveTo>
                      <a:pt x="1" y="1"/>
                    </a:moveTo>
                    <a:lnTo>
                      <a:pt x="54" y="1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0" name="Google Shape;8060;p69"/>
              <p:cNvSpPr/>
              <p:nvPr/>
            </p:nvSpPr>
            <p:spPr>
              <a:xfrm>
                <a:off x="2600700" y="2666150"/>
                <a:ext cx="2225" cy="1200"/>
              </a:xfrm>
              <a:custGeom>
                <a:avLst/>
                <a:gdLst/>
                <a:ahLst/>
                <a:cxnLst/>
                <a:rect l="l" t="t" r="r" b="b"/>
                <a:pathLst>
                  <a:path w="89" h="48" extrusionOk="0">
                    <a:moveTo>
                      <a:pt x="1" y="0"/>
                    </a:moveTo>
                    <a:cubicBezTo>
                      <a:pt x="30" y="16"/>
                      <a:pt x="59" y="31"/>
                      <a:pt x="88" y="47"/>
                    </a:cubicBezTo>
                    <a:cubicBezTo>
                      <a:pt x="59" y="31"/>
                      <a:pt x="30" y="16"/>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1" name="Google Shape;8061;p69"/>
              <p:cNvSpPr/>
              <p:nvPr/>
            </p:nvSpPr>
            <p:spPr>
              <a:xfrm>
                <a:off x="2546600" y="2645950"/>
                <a:ext cx="1450" cy="350"/>
              </a:xfrm>
              <a:custGeom>
                <a:avLst/>
                <a:gdLst/>
                <a:ahLst/>
                <a:cxnLst/>
                <a:rect l="l" t="t" r="r" b="b"/>
                <a:pathLst>
                  <a:path w="58" h="14" extrusionOk="0">
                    <a:moveTo>
                      <a:pt x="0" y="0"/>
                    </a:moveTo>
                    <a:lnTo>
                      <a:pt x="58" y="1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2" name="Google Shape;8062;p69"/>
              <p:cNvSpPr/>
              <p:nvPr/>
            </p:nvSpPr>
            <p:spPr>
              <a:xfrm>
                <a:off x="2540900" y="2644725"/>
                <a:ext cx="1300" cy="275"/>
              </a:xfrm>
              <a:custGeom>
                <a:avLst/>
                <a:gdLst/>
                <a:ahLst/>
                <a:cxnLst/>
                <a:rect l="l" t="t" r="r" b="b"/>
                <a:pathLst>
                  <a:path w="52" h="11" extrusionOk="0">
                    <a:moveTo>
                      <a:pt x="1" y="0"/>
                    </a:moveTo>
                    <a:lnTo>
                      <a:pt x="52" y="11"/>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3" name="Google Shape;8063;p69"/>
              <p:cNvSpPr/>
              <p:nvPr/>
            </p:nvSpPr>
            <p:spPr>
              <a:xfrm>
                <a:off x="2529425" y="2642775"/>
                <a:ext cx="900" cy="175"/>
              </a:xfrm>
              <a:custGeom>
                <a:avLst/>
                <a:gdLst/>
                <a:ahLst/>
                <a:cxnLst/>
                <a:rect l="l" t="t" r="r" b="b"/>
                <a:pathLst>
                  <a:path w="36" h="7" extrusionOk="0">
                    <a:moveTo>
                      <a:pt x="0" y="1"/>
                    </a:moveTo>
                    <a:lnTo>
                      <a:pt x="36" y="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4" name="Google Shape;8064;p69"/>
              <p:cNvSpPr/>
              <p:nvPr/>
            </p:nvSpPr>
            <p:spPr>
              <a:xfrm>
                <a:off x="2598125" y="2664800"/>
                <a:ext cx="2200" cy="1150"/>
              </a:xfrm>
              <a:custGeom>
                <a:avLst/>
                <a:gdLst/>
                <a:ahLst/>
                <a:cxnLst/>
                <a:rect l="l" t="t" r="r" b="b"/>
                <a:pathLst>
                  <a:path w="88" h="46" extrusionOk="0">
                    <a:moveTo>
                      <a:pt x="1" y="0"/>
                    </a:moveTo>
                    <a:cubicBezTo>
                      <a:pt x="31" y="15"/>
                      <a:pt x="59" y="31"/>
                      <a:pt x="88" y="46"/>
                    </a:cubicBezTo>
                    <a:cubicBezTo>
                      <a:pt x="59" y="31"/>
                      <a:pt x="31" y="15"/>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5" name="Google Shape;8065;p69"/>
              <p:cNvSpPr/>
              <p:nvPr/>
            </p:nvSpPr>
            <p:spPr>
              <a:xfrm>
                <a:off x="2603275" y="2667550"/>
                <a:ext cx="2175" cy="1225"/>
              </a:xfrm>
              <a:custGeom>
                <a:avLst/>
                <a:gdLst/>
                <a:ahLst/>
                <a:cxnLst/>
                <a:rect l="l" t="t" r="r" b="b"/>
                <a:pathLst>
                  <a:path w="87" h="49" extrusionOk="0">
                    <a:moveTo>
                      <a:pt x="1" y="1"/>
                    </a:moveTo>
                    <a:cubicBezTo>
                      <a:pt x="29" y="17"/>
                      <a:pt x="57" y="33"/>
                      <a:pt x="86" y="48"/>
                    </a:cubicBezTo>
                    <a:cubicBezTo>
                      <a:pt x="57" y="33"/>
                      <a:pt x="29" y="17"/>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6" name="Google Shape;8066;p69"/>
              <p:cNvSpPr/>
              <p:nvPr/>
            </p:nvSpPr>
            <p:spPr>
              <a:xfrm>
                <a:off x="2532300" y="2643200"/>
                <a:ext cx="1025" cy="200"/>
              </a:xfrm>
              <a:custGeom>
                <a:avLst/>
                <a:gdLst/>
                <a:ahLst/>
                <a:cxnLst/>
                <a:rect l="l" t="t" r="r" b="b"/>
                <a:pathLst>
                  <a:path w="41" h="8" extrusionOk="0">
                    <a:moveTo>
                      <a:pt x="0" y="1"/>
                    </a:moveTo>
                    <a:cubicBezTo>
                      <a:pt x="14" y="3"/>
                      <a:pt x="27" y="5"/>
                      <a:pt x="41" y="7"/>
                    </a:cubicBezTo>
                    <a:cubicBezTo>
                      <a:pt x="27" y="5"/>
                      <a:pt x="14" y="3"/>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7" name="Google Shape;8067;p69"/>
              <p:cNvSpPr/>
              <p:nvPr/>
            </p:nvSpPr>
            <p:spPr>
              <a:xfrm>
                <a:off x="2523600" y="2642025"/>
                <a:ext cx="575" cy="100"/>
              </a:xfrm>
              <a:custGeom>
                <a:avLst/>
                <a:gdLst/>
                <a:ahLst/>
                <a:cxnLst/>
                <a:rect l="l" t="t" r="r" b="b"/>
                <a:pathLst>
                  <a:path w="23" h="4" extrusionOk="0">
                    <a:moveTo>
                      <a:pt x="1" y="1"/>
                    </a:moveTo>
                    <a:lnTo>
                      <a:pt x="23" y="3"/>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8" name="Google Shape;8068;p69"/>
              <p:cNvSpPr/>
              <p:nvPr/>
            </p:nvSpPr>
            <p:spPr>
              <a:xfrm>
                <a:off x="2526525" y="2642375"/>
                <a:ext cx="750" cy="150"/>
              </a:xfrm>
              <a:custGeom>
                <a:avLst/>
                <a:gdLst/>
                <a:ahLst/>
                <a:cxnLst/>
                <a:rect l="l" t="t" r="r" b="b"/>
                <a:pathLst>
                  <a:path w="30" h="6" extrusionOk="0">
                    <a:moveTo>
                      <a:pt x="1" y="1"/>
                    </a:moveTo>
                    <a:lnTo>
                      <a:pt x="29" y="5"/>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69" name="Google Shape;8069;p69"/>
              <p:cNvSpPr/>
              <p:nvPr/>
            </p:nvSpPr>
            <p:spPr>
              <a:xfrm>
                <a:off x="2538050" y="2644200"/>
                <a:ext cx="1200" cy="225"/>
              </a:xfrm>
              <a:custGeom>
                <a:avLst/>
                <a:gdLst/>
                <a:ahLst/>
                <a:cxnLst/>
                <a:rect l="l" t="t" r="r" b="b"/>
                <a:pathLst>
                  <a:path w="48" h="9" extrusionOk="0">
                    <a:moveTo>
                      <a:pt x="1" y="0"/>
                    </a:moveTo>
                    <a:lnTo>
                      <a:pt x="48" y="9"/>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0" name="Google Shape;8070;p69"/>
              <p:cNvSpPr/>
              <p:nvPr/>
            </p:nvSpPr>
            <p:spPr>
              <a:xfrm>
                <a:off x="2535200" y="2643675"/>
                <a:ext cx="1100" cy="225"/>
              </a:xfrm>
              <a:custGeom>
                <a:avLst/>
                <a:gdLst/>
                <a:ahLst/>
                <a:cxnLst/>
                <a:rect l="l" t="t" r="r" b="b"/>
                <a:pathLst>
                  <a:path w="44" h="9" extrusionOk="0">
                    <a:moveTo>
                      <a:pt x="0" y="1"/>
                    </a:moveTo>
                    <a:lnTo>
                      <a:pt x="44" y="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1" name="Google Shape;8071;p69"/>
              <p:cNvSpPr/>
              <p:nvPr/>
            </p:nvSpPr>
            <p:spPr>
              <a:xfrm>
                <a:off x="2605850" y="2669000"/>
                <a:ext cx="2075" cy="1225"/>
              </a:xfrm>
              <a:custGeom>
                <a:avLst/>
                <a:gdLst/>
                <a:ahLst/>
                <a:cxnLst/>
                <a:rect l="l" t="t" r="r" b="b"/>
                <a:pathLst>
                  <a:path w="83" h="49" extrusionOk="0">
                    <a:moveTo>
                      <a:pt x="0" y="0"/>
                    </a:moveTo>
                    <a:cubicBezTo>
                      <a:pt x="28" y="16"/>
                      <a:pt x="55" y="32"/>
                      <a:pt x="83" y="49"/>
                    </a:cubicBezTo>
                    <a:cubicBezTo>
                      <a:pt x="55" y="32"/>
                      <a:pt x="28" y="1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2" name="Google Shape;8072;p69"/>
              <p:cNvSpPr/>
              <p:nvPr/>
            </p:nvSpPr>
            <p:spPr>
              <a:xfrm>
                <a:off x="2568900" y="2652275"/>
                <a:ext cx="1950" cy="675"/>
              </a:xfrm>
              <a:custGeom>
                <a:avLst/>
                <a:gdLst/>
                <a:ahLst/>
                <a:cxnLst/>
                <a:rect l="l" t="t" r="r" b="b"/>
                <a:pathLst>
                  <a:path w="78" h="27" extrusionOk="0">
                    <a:moveTo>
                      <a:pt x="0" y="0"/>
                    </a:moveTo>
                    <a:lnTo>
                      <a:pt x="0" y="0"/>
                    </a:lnTo>
                    <a:cubicBezTo>
                      <a:pt x="26" y="9"/>
                      <a:pt x="51" y="18"/>
                      <a:pt x="78" y="27"/>
                    </a:cubicBezTo>
                    <a:cubicBezTo>
                      <a:pt x="52" y="18"/>
                      <a:pt x="26" y="9"/>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3" name="Google Shape;8073;p69"/>
              <p:cNvSpPr/>
              <p:nvPr/>
            </p:nvSpPr>
            <p:spPr>
              <a:xfrm>
                <a:off x="2582400" y="2657425"/>
                <a:ext cx="2150" cy="925"/>
              </a:xfrm>
              <a:custGeom>
                <a:avLst/>
                <a:gdLst/>
                <a:ahLst/>
                <a:cxnLst/>
                <a:rect l="l" t="t" r="r" b="b"/>
                <a:pathLst>
                  <a:path w="86" h="37" extrusionOk="0">
                    <a:moveTo>
                      <a:pt x="0" y="1"/>
                    </a:moveTo>
                    <a:cubicBezTo>
                      <a:pt x="29" y="12"/>
                      <a:pt x="57" y="24"/>
                      <a:pt x="85" y="37"/>
                    </a:cubicBezTo>
                    <a:cubicBezTo>
                      <a:pt x="57" y="24"/>
                      <a:pt x="29"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4" name="Google Shape;8074;p69"/>
              <p:cNvSpPr/>
              <p:nvPr/>
            </p:nvSpPr>
            <p:spPr>
              <a:xfrm>
                <a:off x="2571600" y="2653225"/>
                <a:ext cx="2025" cy="750"/>
              </a:xfrm>
              <a:custGeom>
                <a:avLst/>
                <a:gdLst/>
                <a:ahLst/>
                <a:cxnLst/>
                <a:rect l="l" t="t" r="r" b="b"/>
                <a:pathLst>
                  <a:path w="81" h="30" extrusionOk="0">
                    <a:moveTo>
                      <a:pt x="1" y="1"/>
                    </a:moveTo>
                    <a:cubicBezTo>
                      <a:pt x="27" y="10"/>
                      <a:pt x="54" y="20"/>
                      <a:pt x="80" y="29"/>
                    </a:cubicBezTo>
                    <a:cubicBezTo>
                      <a:pt x="54" y="20"/>
                      <a:pt x="27" y="10"/>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5" name="Google Shape;8075;p69"/>
              <p:cNvSpPr/>
              <p:nvPr/>
            </p:nvSpPr>
            <p:spPr>
              <a:xfrm>
                <a:off x="2574350" y="2654200"/>
                <a:ext cx="2050" cy="800"/>
              </a:xfrm>
              <a:custGeom>
                <a:avLst/>
                <a:gdLst/>
                <a:ahLst/>
                <a:cxnLst/>
                <a:rect l="l" t="t" r="r" b="b"/>
                <a:pathLst>
                  <a:path w="82" h="32" extrusionOk="0">
                    <a:moveTo>
                      <a:pt x="0" y="1"/>
                    </a:moveTo>
                    <a:cubicBezTo>
                      <a:pt x="27" y="12"/>
                      <a:pt x="54" y="21"/>
                      <a:pt x="81" y="32"/>
                    </a:cubicBezTo>
                    <a:cubicBezTo>
                      <a:pt x="54" y="21"/>
                      <a:pt x="27" y="12"/>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6" name="Google Shape;8076;p69"/>
              <p:cNvSpPr/>
              <p:nvPr/>
            </p:nvSpPr>
            <p:spPr>
              <a:xfrm>
                <a:off x="2590325" y="2660950"/>
                <a:ext cx="2200" cy="1075"/>
              </a:xfrm>
              <a:custGeom>
                <a:avLst/>
                <a:gdLst/>
                <a:ahLst/>
                <a:cxnLst/>
                <a:rect l="l" t="t" r="r" b="b"/>
                <a:pathLst>
                  <a:path w="88" h="43" extrusionOk="0">
                    <a:moveTo>
                      <a:pt x="0" y="1"/>
                    </a:moveTo>
                    <a:cubicBezTo>
                      <a:pt x="30" y="15"/>
                      <a:pt x="59" y="29"/>
                      <a:pt x="87" y="42"/>
                    </a:cubicBezTo>
                    <a:cubicBezTo>
                      <a:pt x="59" y="28"/>
                      <a:pt x="30" y="14"/>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7" name="Google Shape;8077;p69"/>
              <p:cNvSpPr/>
              <p:nvPr/>
            </p:nvSpPr>
            <p:spPr>
              <a:xfrm>
                <a:off x="2587675" y="2659750"/>
                <a:ext cx="2225" cy="1000"/>
              </a:xfrm>
              <a:custGeom>
                <a:avLst/>
                <a:gdLst/>
                <a:ahLst/>
                <a:cxnLst/>
                <a:rect l="l" t="t" r="r" b="b"/>
                <a:pathLst>
                  <a:path w="89" h="40" extrusionOk="0">
                    <a:moveTo>
                      <a:pt x="1" y="0"/>
                    </a:moveTo>
                    <a:cubicBezTo>
                      <a:pt x="31" y="13"/>
                      <a:pt x="59" y="26"/>
                      <a:pt x="88" y="39"/>
                    </a:cubicBezTo>
                    <a:cubicBezTo>
                      <a:pt x="59" y="26"/>
                      <a:pt x="31"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8" name="Google Shape;8078;p69"/>
              <p:cNvSpPr/>
              <p:nvPr/>
            </p:nvSpPr>
            <p:spPr>
              <a:xfrm>
                <a:off x="2552250" y="2647300"/>
                <a:ext cx="1600" cy="425"/>
              </a:xfrm>
              <a:custGeom>
                <a:avLst/>
                <a:gdLst/>
                <a:ahLst/>
                <a:cxnLst/>
                <a:rect l="l" t="t" r="r" b="b"/>
                <a:pathLst>
                  <a:path w="64" h="17" extrusionOk="0">
                    <a:moveTo>
                      <a:pt x="1" y="0"/>
                    </a:moveTo>
                    <a:cubicBezTo>
                      <a:pt x="22" y="6"/>
                      <a:pt x="42" y="11"/>
                      <a:pt x="63" y="16"/>
                    </a:cubicBezTo>
                    <a:cubicBezTo>
                      <a:pt x="42" y="11"/>
                      <a:pt x="22" y="6"/>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79" name="Google Shape;8079;p69"/>
              <p:cNvSpPr/>
              <p:nvPr/>
            </p:nvSpPr>
            <p:spPr>
              <a:xfrm>
                <a:off x="2585050" y="2658550"/>
                <a:ext cx="2175" cy="975"/>
              </a:xfrm>
              <a:custGeom>
                <a:avLst/>
                <a:gdLst/>
                <a:ahLst/>
                <a:cxnLst/>
                <a:rect l="l" t="t" r="r" b="b"/>
                <a:pathLst>
                  <a:path w="87" h="39" extrusionOk="0">
                    <a:moveTo>
                      <a:pt x="1" y="0"/>
                    </a:moveTo>
                    <a:cubicBezTo>
                      <a:pt x="29" y="13"/>
                      <a:pt x="58" y="26"/>
                      <a:pt x="87" y="38"/>
                    </a:cubicBezTo>
                    <a:cubicBezTo>
                      <a:pt x="58" y="26"/>
                      <a:pt x="29" y="13"/>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0" name="Google Shape;8080;p69"/>
              <p:cNvSpPr/>
              <p:nvPr/>
            </p:nvSpPr>
            <p:spPr>
              <a:xfrm>
                <a:off x="2579700" y="2656300"/>
                <a:ext cx="2125" cy="875"/>
              </a:xfrm>
              <a:custGeom>
                <a:avLst/>
                <a:gdLst/>
                <a:ahLst/>
                <a:cxnLst/>
                <a:rect l="l" t="t" r="r" b="b"/>
                <a:pathLst>
                  <a:path w="85" h="35" extrusionOk="0">
                    <a:moveTo>
                      <a:pt x="1" y="1"/>
                    </a:moveTo>
                    <a:cubicBezTo>
                      <a:pt x="30" y="13"/>
                      <a:pt x="57" y="23"/>
                      <a:pt x="85" y="35"/>
                    </a:cubicBezTo>
                    <a:cubicBezTo>
                      <a:pt x="57" y="23"/>
                      <a:pt x="30" y="12"/>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1" name="Google Shape;8081;p69"/>
              <p:cNvSpPr/>
              <p:nvPr/>
            </p:nvSpPr>
            <p:spPr>
              <a:xfrm>
                <a:off x="2577025" y="2655250"/>
                <a:ext cx="2100" cy="850"/>
              </a:xfrm>
              <a:custGeom>
                <a:avLst/>
                <a:gdLst/>
                <a:ahLst/>
                <a:cxnLst/>
                <a:rect l="l" t="t" r="r" b="b"/>
                <a:pathLst>
                  <a:path w="84" h="34" extrusionOk="0">
                    <a:moveTo>
                      <a:pt x="1" y="0"/>
                    </a:moveTo>
                    <a:cubicBezTo>
                      <a:pt x="28" y="11"/>
                      <a:pt x="56" y="22"/>
                      <a:pt x="84" y="33"/>
                    </a:cubicBezTo>
                    <a:cubicBezTo>
                      <a:pt x="56" y="22"/>
                      <a:pt x="28" y="11"/>
                      <a:pt x="1"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2" name="Google Shape;8082;p69"/>
              <p:cNvSpPr/>
              <p:nvPr/>
            </p:nvSpPr>
            <p:spPr>
              <a:xfrm>
                <a:off x="2557875" y="2648825"/>
                <a:ext cx="1725" cy="500"/>
              </a:xfrm>
              <a:custGeom>
                <a:avLst/>
                <a:gdLst/>
                <a:ahLst/>
                <a:cxnLst/>
                <a:rect l="l" t="t" r="r" b="b"/>
                <a:pathLst>
                  <a:path w="69" h="20" extrusionOk="0">
                    <a:moveTo>
                      <a:pt x="0" y="0"/>
                    </a:moveTo>
                    <a:lnTo>
                      <a:pt x="0" y="0"/>
                    </a:lnTo>
                    <a:cubicBezTo>
                      <a:pt x="22" y="6"/>
                      <a:pt x="45" y="13"/>
                      <a:pt x="68" y="19"/>
                    </a:cubicBezTo>
                    <a:cubicBezTo>
                      <a:pt x="46" y="13"/>
                      <a:pt x="22" y="6"/>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3" name="Google Shape;8083;p69"/>
              <p:cNvSpPr/>
              <p:nvPr/>
            </p:nvSpPr>
            <p:spPr>
              <a:xfrm>
                <a:off x="2560625" y="2649600"/>
                <a:ext cx="1800" cy="575"/>
              </a:xfrm>
              <a:custGeom>
                <a:avLst/>
                <a:gdLst/>
                <a:ahLst/>
                <a:cxnLst/>
                <a:rect l="l" t="t" r="r" b="b"/>
                <a:pathLst>
                  <a:path w="72" h="23" extrusionOk="0">
                    <a:moveTo>
                      <a:pt x="1" y="1"/>
                    </a:moveTo>
                    <a:lnTo>
                      <a:pt x="72" y="22"/>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4" name="Google Shape;8084;p69"/>
              <p:cNvSpPr/>
              <p:nvPr/>
            </p:nvSpPr>
            <p:spPr>
              <a:xfrm>
                <a:off x="2595550" y="2663450"/>
                <a:ext cx="2200" cy="1150"/>
              </a:xfrm>
              <a:custGeom>
                <a:avLst/>
                <a:gdLst/>
                <a:ahLst/>
                <a:cxnLst/>
                <a:rect l="l" t="t" r="r" b="b"/>
                <a:pathLst>
                  <a:path w="88" h="46" extrusionOk="0">
                    <a:moveTo>
                      <a:pt x="1" y="1"/>
                    </a:moveTo>
                    <a:cubicBezTo>
                      <a:pt x="29" y="16"/>
                      <a:pt x="59" y="31"/>
                      <a:pt x="88" y="46"/>
                    </a:cubicBezTo>
                    <a:cubicBezTo>
                      <a:pt x="59" y="31"/>
                      <a:pt x="29" y="16"/>
                      <a:pt x="1"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5" name="Google Shape;8085;p69"/>
              <p:cNvSpPr/>
              <p:nvPr/>
            </p:nvSpPr>
            <p:spPr>
              <a:xfrm>
                <a:off x="2555050" y="2648050"/>
                <a:ext cx="1700" cy="475"/>
              </a:xfrm>
              <a:custGeom>
                <a:avLst/>
                <a:gdLst/>
                <a:ahLst/>
                <a:cxnLst/>
                <a:rect l="l" t="t" r="r" b="b"/>
                <a:pathLst>
                  <a:path w="68" h="19" extrusionOk="0">
                    <a:moveTo>
                      <a:pt x="0" y="0"/>
                    </a:moveTo>
                    <a:lnTo>
                      <a:pt x="67" y="18"/>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6" name="Google Shape;8086;p69"/>
              <p:cNvSpPr/>
              <p:nvPr/>
            </p:nvSpPr>
            <p:spPr>
              <a:xfrm>
                <a:off x="2592950" y="2662175"/>
                <a:ext cx="2200" cy="1125"/>
              </a:xfrm>
              <a:custGeom>
                <a:avLst/>
                <a:gdLst/>
                <a:ahLst/>
                <a:cxnLst/>
                <a:rect l="l" t="t" r="r" b="b"/>
                <a:pathLst>
                  <a:path w="88" h="45" extrusionOk="0">
                    <a:moveTo>
                      <a:pt x="0" y="1"/>
                    </a:moveTo>
                    <a:cubicBezTo>
                      <a:pt x="30" y="15"/>
                      <a:pt x="59" y="30"/>
                      <a:pt x="88" y="44"/>
                    </a:cubicBezTo>
                    <a:cubicBezTo>
                      <a:pt x="59" y="30"/>
                      <a:pt x="30" y="15"/>
                      <a:pt x="0"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7" name="Google Shape;8087;p69"/>
              <p:cNvSpPr/>
              <p:nvPr/>
            </p:nvSpPr>
            <p:spPr>
              <a:xfrm>
                <a:off x="2566150" y="2651350"/>
                <a:ext cx="1950" cy="650"/>
              </a:xfrm>
              <a:custGeom>
                <a:avLst/>
                <a:gdLst/>
                <a:ahLst/>
                <a:cxnLst/>
                <a:rect l="l" t="t" r="r" b="b"/>
                <a:pathLst>
                  <a:path w="78" h="26" extrusionOk="0">
                    <a:moveTo>
                      <a:pt x="1" y="0"/>
                    </a:moveTo>
                    <a:lnTo>
                      <a:pt x="77" y="26"/>
                    </a:ln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8" name="Google Shape;8088;p69"/>
              <p:cNvSpPr/>
              <p:nvPr/>
            </p:nvSpPr>
            <p:spPr>
              <a:xfrm>
                <a:off x="2563400" y="2650475"/>
                <a:ext cx="1850" cy="600"/>
              </a:xfrm>
              <a:custGeom>
                <a:avLst/>
                <a:gdLst/>
                <a:ahLst/>
                <a:cxnLst/>
                <a:rect l="l" t="t" r="r" b="b"/>
                <a:pathLst>
                  <a:path w="74" h="24" extrusionOk="0">
                    <a:moveTo>
                      <a:pt x="0" y="0"/>
                    </a:moveTo>
                    <a:cubicBezTo>
                      <a:pt x="25" y="7"/>
                      <a:pt x="49" y="16"/>
                      <a:pt x="74" y="23"/>
                    </a:cubicBezTo>
                    <a:cubicBezTo>
                      <a:pt x="49" y="16"/>
                      <a:pt x="25" y="7"/>
                      <a:pt x="0" y="0"/>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89" name="Google Shape;8089;p69"/>
              <p:cNvSpPr/>
              <p:nvPr/>
            </p:nvSpPr>
            <p:spPr>
              <a:xfrm>
                <a:off x="2447125" y="2640350"/>
                <a:ext cx="204500" cy="78975"/>
              </a:xfrm>
              <a:custGeom>
                <a:avLst/>
                <a:gdLst/>
                <a:ahLst/>
                <a:cxnLst/>
                <a:rect l="l" t="t" r="r" b="b"/>
                <a:pathLst>
                  <a:path w="8180" h="3159" extrusionOk="0">
                    <a:moveTo>
                      <a:pt x="2017" y="1"/>
                    </a:moveTo>
                    <a:cubicBezTo>
                      <a:pt x="1271" y="1"/>
                      <a:pt x="555" y="136"/>
                      <a:pt x="1" y="624"/>
                    </a:cubicBezTo>
                    <a:cubicBezTo>
                      <a:pt x="171" y="780"/>
                      <a:pt x="419" y="899"/>
                      <a:pt x="711" y="899"/>
                    </a:cubicBezTo>
                    <a:cubicBezTo>
                      <a:pt x="805" y="899"/>
                      <a:pt x="904" y="887"/>
                      <a:pt x="1007" y="859"/>
                    </a:cubicBezTo>
                    <a:cubicBezTo>
                      <a:pt x="1024" y="854"/>
                      <a:pt x="1037" y="852"/>
                      <a:pt x="1047" y="852"/>
                    </a:cubicBezTo>
                    <a:cubicBezTo>
                      <a:pt x="1123" y="852"/>
                      <a:pt x="1045" y="976"/>
                      <a:pt x="1246" y="1240"/>
                    </a:cubicBezTo>
                    <a:cubicBezTo>
                      <a:pt x="1429" y="1478"/>
                      <a:pt x="1688" y="1588"/>
                      <a:pt x="1947" y="1588"/>
                    </a:cubicBezTo>
                    <a:cubicBezTo>
                      <a:pt x="2100" y="1588"/>
                      <a:pt x="2254" y="1549"/>
                      <a:pt x="2392" y="1476"/>
                    </a:cubicBezTo>
                    <a:cubicBezTo>
                      <a:pt x="2413" y="1464"/>
                      <a:pt x="2426" y="1458"/>
                      <a:pt x="2437" y="1458"/>
                    </a:cubicBezTo>
                    <a:cubicBezTo>
                      <a:pt x="2453" y="1458"/>
                      <a:pt x="2462" y="1472"/>
                      <a:pt x="2479" y="1503"/>
                    </a:cubicBezTo>
                    <a:cubicBezTo>
                      <a:pt x="2666" y="1851"/>
                      <a:pt x="3103" y="2069"/>
                      <a:pt x="3495" y="2069"/>
                    </a:cubicBezTo>
                    <a:cubicBezTo>
                      <a:pt x="3554" y="2069"/>
                      <a:pt x="3612" y="2064"/>
                      <a:pt x="3668" y="2054"/>
                    </a:cubicBezTo>
                    <a:cubicBezTo>
                      <a:pt x="3966" y="1999"/>
                      <a:pt x="3999" y="1907"/>
                      <a:pt x="4060" y="1907"/>
                    </a:cubicBezTo>
                    <a:cubicBezTo>
                      <a:pt x="4064" y="1907"/>
                      <a:pt x="4068" y="1908"/>
                      <a:pt x="4072" y="1908"/>
                    </a:cubicBezTo>
                    <a:cubicBezTo>
                      <a:pt x="4117" y="1917"/>
                      <a:pt x="4121" y="1982"/>
                      <a:pt x="4145" y="2019"/>
                    </a:cubicBezTo>
                    <a:cubicBezTo>
                      <a:pt x="4179" y="2070"/>
                      <a:pt x="4206" y="2126"/>
                      <a:pt x="4245" y="2171"/>
                    </a:cubicBezTo>
                    <a:cubicBezTo>
                      <a:pt x="4495" y="2456"/>
                      <a:pt x="4842" y="2579"/>
                      <a:pt x="5155" y="2579"/>
                    </a:cubicBezTo>
                    <a:cubicBezTo>
                      <a:pt x="5330" y="2579"/>
                      <a:pt x="5495" y="2540"/>
                      <a:pt x="5626" y="2471"/>
                    </a:cubicBezTo>
                    <a:cubicBezTo>
                      <a:pt x="5644" y="2462"/>
                      <a:pt x="5656" y="2457"/>
                      <a:pt x="5666" y="2457"/>
                    </a:cubicBezTo>
                    <a:cubicBezTo>
                      <a:pt x="5692" y="2457"/>
                      <a:pt x="5699" y="2488"/>
                      <a:pt x="5732" y="2543"/>
                    </a:cubicBezTo>
                    <a:cubicBezTo>
                      <a:pt x="5922" y="2860"/>
                      <a:pt x="6225" y="3000"/>
                      <a:pt x="6508" y="3000"/>
                    </a:cubicBezTo>
                    <a:cubicBezTo>
                      <a:pt x="6643" y="3000"/>
                      <a:pt x="6772" y="2968"/>
                      <a:pt x="6883" y="2909"/>
                    </a:cubicBezTo>
                    <a:cubicBezTo>
                      <a:pt x="7083" y="2802"/>
                      <a:pt x="7117" y="2737"/>
                      <a:pt x="7148" y="2737"/>
                    </a:cubicBezTo>
                    <a:cubicBezTo>
                      <a:pt x="7159" y="2737"/>
                      <a:pt x="7170" y="2745"/>
                      <a:pt x="7188" y="2763"/>
                    </a:cubicBezTo>
                    <a:cubicBezTo>
                      <a:pt x="7277" y="2851"/>
                      <a:pt x="7422" y="3045"/>
                      <a:pt x="7815" y="3134"/>
                    </a:cubicBezTo>
                    <a:cubicBezTo>
                      <a:pt x="7884" y="3151"/>
                      <a:pt x="7954" y="3159"/>
                      <a:pt x="8025" y="3159"/>
                    </a:cubicBezTo>
                    <a:cubicBezTo>
                      <a:pt x="8077" y="3159"/>
                      <a:pt x="8128" y="3154"/>
                      <a:pt x="8180" y="3146"/>
                    </a:cubicBezTo>
                    <a:cubicBezTo>
                      <a:pt x="7978" y="2284"/>
                      <a:pt x="7236" y="1673"/>
                      <a:pt x="6495" y="1231"/>
                    </a:cubicBezTo>
                    <a:cubicBezTo>
                      <a:pt x="6475" y="1219"/>
                      <a:pt x="6453" y="1207"/>
                      <a:pt x="6432" y="1195"/>
                    </a:cubicBezTo>
                    <a:cubicBezTo>
                      <a:pt x="6404" y="1178"/>
                      <a:pt x="6377" y="1162"/>
                      <a:pt x="6349" y="1146"/>
                    </a:cubicBezTo>
                    <a:lnTo>
                      <a:pt x="6332" y="1136"/>
                    </a:lnTo>
                    <a:cubicBezTo>
                      <a:pt x="6303" y="1121"/>
                      <a:pt x="6275" y="1105"/>
                      <a:pt x="6247" y="1089"/>
                    </a:cubicBezTo>
                    <a:lnTo>
                      <a:pt x="6230" y="1079"/>
                    </a:lnTo>
                    <a:cubicBezTo>
                      <a:pt x="6201" y="1063"/>
                      <a:pt x="6173" y="1048"/>
                      <a:pt x="6144" y="1032"/>
                    </a:cubicBezTo>
                    <a:lnTo>
                      <a:pt x="6128" y="1024"/>
                    </a:lnTo>
                    <a:cubicBezTo>
                      <a:pt x="6099" y="1009"/>
                      <a:pt x="6071" y="993"/>
                      <a:pt x="6041" y="978"/>
                    </a:cubicBezTo>
                    <a:lnTo>
                      <a:pt x="6025" y="970"/>
                    </a:lnTo>
                    <a:cubicBezTo>
                      <a:pt x="5996" y="955"/>
                      <a:pt x="5966" y="940"/>
                      <a:pt x="5938" y="925"/>
                    </a:cubicBezTo>
                    <a:lnTo>
                      <a:pt x="5921" y="917"/>
                    </a:lnTo>
                    <a:cubicBezTo>
                      <a:pt x="5892" y="903"/>
                      <a:pt x="5862" y="888"/>
                      <a:pt x="5833" y="874"/>
                    </a:cubicBezTo>
                    <a:lnTo>
                      <a:pt x="5815" y="865"/>
                    </a:lnTo>
                    <a:cubicBezTo>
                      <a:pt x="5787" y="852"/>
                      <a:pt x="5758" y="838"/>
                      <a:pt x="5728" y="824"/>
                    </a:cubicBezTo>
                    <a:lnTo>
                      <a:pt x="5710" y="815"/>
                    </a:lnTo>
                    <a:cubicBezTo>
                      <a:pt x="5681" y="802"/>
                      <a:pt x="5653" y="789"/>
                      <a:pt x="5623" y="776"/>
                    </a:cubicBezTo>
                    <a:lnTo>
                      <a:pt x="5604" y="766"/>
                    </a:lnTo>
                    <a:cubicBezTo>
                      <a:pt x="5575" y="754"/>
                      <a:pt x="5546" y="741"/>
                      <a:pt x="5518" y="728"/>
                    </a:cubicBezTo>
                    <a:lnTo>
                      <a:pt x="5496" y="720"/>
                    </a:lnTo>
                    <a:cubicBezTo>
                      <a:pt x="5468" y="707"/>
                      <a:pt x="5440" y="695"/>
                      <a:pt x="5411" y="684"/>
                    </a:cubicBezTo>
                    <a:lnTo>
                      <a:pt x="5388" y="674"/>
                    </a:lnTo>
                    <a:cubicBezTo>
                      <a:pt x="5360" y="662"/>
                      <a:pt x="5333" y="651"/>
                      <a:pt x="5304" y="639"/>
                    </a:cubicBezTo>
                    <a:lnTo>
                      <a:pt x="5280" y="629"/>
                    </a:lnTo>
                    <a:cubicBezTo>
                      <a:pt x="5252" y="618"/>
                      <a:pt x="5224" y="607"/>
                      <a:pt x="5197" y="596"/>
                    </a:cubicBezTo>
                    <a:lnTo>
                      <a:pt x="5170" y="586"/>
                    </a:lnTo>
                    <a:cubicBezTo>
                      <a:pt x="5143" y="575"/>
                      <a:pt x="5116" y="566"/>
                      <a:pt x="5088" y="555"/>
                    </a:cubicBezTo>
                    <a:lnTo>
                      <a:pt x="5059" y="544"/>
                    </a:lnTo>
                    <a:cubicBezTo>
                      <a:pt x="5033" y="535"/>
                      <a:pt x="5006" y="525"/>
                      <a:pt x="4980" y="516"/>
                    </a:cubicBezTo>
                    <a:lnTo>
                      <a:pt x="4949" y="504"/>
                    </a:lnTo>
                    <a:cubicBezTo>
                      <a:pt x="4922" y="495"/>
                      <a:pt x="4897" y="486"/>
                      <a:pt x="4871" y="477"/>
                    </a:cubicBezTo>
                    <a:lnTo>
                      <a:pt x="4837" y="467"/>
                    </a:lnTo>
                    <a:lnTo>
                      <a:pt x="4761" y="441"/>
                    </a:lnTo>
                    <a:lnTo>
                      <a:pt x="4725" y="429"/>
                    </a:lnTo>
                    <a:cubicBezTo>
                      <a:pt x="4700" y="421"/>
                      <a:pt x="4676" y="414"/>
                      <a:pt x="4651" y="405"/>
                    </a:cubicBezTo>
                    <a:lnTo>
                      <a:pt x="4611" y="393"/>
                    </a:lnTo>
                    <a:lnTo>
                      <a:pt x="4541" y="372"/>
                    </a:lnTo>
                    <a:lnTo>
                      <a:pt x="4498" y="359"/>
                    </a:lnTo>
                    <a:cubicBezTo>
                      <a:pt x="4475" y="353"/>
                      <a:pt x="4452" y="345"/>
                      <a:pt x="4429" y="339"/>
                    </a:cubicBezTo>
                    <a:lnTo>
                      <a:pt x="4383" y="326"/>
                    </a:lnTo>
                    <a:lnTo>
                      <a:pt x="4316" y="308"/>
                    </a:lnTo>
                    <a:lnTo>
                      <a:pt x="4267" y="295"/>
                    </a:lnTo>
                    <a:cubicBezTo>
                      <a:pt x="4246" y="289"/>
                      <a:pt x="4226" y="284"/>
                      <a:pt x="4205" y="278"/>
                    </a:cubicBezTo>
                    <a:lnTo>
                      <a:pt x="4153" y="266"/>
                    </a:lnTo>
                    <a:lnTo>
                      <a:pt x="4092" y="251"/>
                    </a:lnTo>
                    <a:lnTo>
                      <a:pt x="4036" y="237"/>
                    </a:lnTo>
                    <a:lnTo>
                      <a:pt x="3979" y="224"/>
                    </a:lnTo>
                    <a:lnTo>
                      <a:pt x="3920" y="210"/>
                    </a:lnTo>
                    <a:lnTo>
                      <a:pt x="3866" y="199"/>
                    </a:lnTo>
                    <a:cubicBezTo>
                      <a:pt x="3844" y="194"/>
                      <a:pt x="3823" y="190"/>
                      <a:pt x="3802" y="186"/>
                    </a:cubicBezTo>
                    <a:lnTo>
                      <a:pt x="3752" y="175"/>
                    </a:lnTo>
                    <a:cubicBezTo>
                      <a:pt x="3729" y="171"/>
                      <a:pt x="3707" y="167"/>
                      <a:pt x="3685" y="162"/>
                    </a:cubicBezTo>
                    <a:lnTo>
                      <a:pt x="3637" y="153"/>
                    </a:lnTo>
                    <a:cubicBezTo>
                      <a:pt x="3614" y="149"/>
                      <a:pt x="3590" y="145"/>
                      <a:pt x="3567" y="139"/>
                    </a:cubicBezTo>
                    <a:lnTo>
                      <a:pt x="3522" y="132"/>
                    </a:lnTo>
                    <a:cubicBezTo>
                      <a:pt x="3498" y="128"/>
                      <a:pt x="3472" y="123"/>
                      <a:pt x="3447" y="119"/>
                    </a:cubicBezTo>
                    <a:cubicBezTo>
                      <a:pt x="3434" y="117"/>
                      <a:pt x="3420" y="115"/>
                      <a:pt x="3407" y="113"/>
                    </a:cubicBezTo>
                    <a:cubicBezTo>
                      <a:pt x="3381" y="108"/>
                      <a:pt x="3354" y="105"/>
                      <a:pt x="3328" y="101"/>
                    </a:cubicBezTo>
                    <a:lnTo>
                      <a:pt x="3291" y="96"/>
                    </a:lnTo>
                    <a:lnTo>
                      <a:pt x="3205" y="84"/>
                    </a:lnTo>
                    <a:lnTo>
                      <a:pt x="3176" y="81"/>
                    </a:lnTo>
                    <a:cubicBezTo>
                      <a:pt x="3145" y="76"/>
                      <a:pt x="3114" y="72"/>
                      <a:pt x="3082" y="69"/>
                    </a:cubicBezTo>
                    <a:lnTo>
                      <a:pt x="3060" y="66"/>
                    </a:lnTo>
                    <a:cubicBezTo>
                      <a:pt x="3021" y="62"/>
                      <a:pt x="2982" y="57"/>
                      <a:pt x="2943" y="54"/>
                    </a:cubicBezTo>
                    <a:cubicBezTo>
                      <a:pt x="2636" y="23"/>
                      <a:pt x="2324" y="1"/>
                      <a:pt x="2017" y="1"/>
                    </a:cubicBezTo>
                    <a:close/>
                  </a:path>
                </a:pathLst>
              </a:custGeom>
              <a:solidFill>
                <a:srgbClr val="F7BE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0" name="Google Shape;8090;p69"/>
              <p:cNvSpPr/>
              <p:nvPr/>
            </p:nvSpPr>
            <p:spPr>
              <a:xfrm>
                <a:off x="2444900" y="2782300"/>
                <a:ext cx="130425" cy="107925"/>
              </a:xfrm>
              <a:custGeom>
                <a:avLst/>
                <a:gdLst/>
                <a:ahLst/>
                <a:cxnLst/>
                <a:rect l="l" t="t" r="r" b="b"/>
                <a:pathLst>
                  <a:path w="5217" h="4317" extrusionOk="0">
                    <a:moveTo>
                      <a:pt x="314" y="0"/>
                    </a:moveTo>
                    <a:cubicBezTo>
                      <a:pt x="262" y="79"/>
                      <a:pt x="219" y="162"/>
                      <a:pt x="183" y="248"/>
                    </a:cubicBezTo>
                    <a:cubicBezTo>
                      <a:pt x="1" y="693"/>
                      <a:pt x="197" y="1111"/>
                      <a:pt x="463" y="1484"/>
                    </a:cubicBezTo>
                    <a:cubicBezTo>
                      <a:pt x="731" y="1861"/>
                      <a:pt x="749" y="1691"/>
                      <a:pt x="642" y="1967"/>
                    </a:cubicBezTo>
                    <a:cubicBezTo>
                      <a:pt x="497" y="2413"/>
                      <a:pt x="726" y="2913"/>
                      <a:pt x="1061" y="3246"/>
                    </a:cubicBezTo>
                    <a:cubicBezTo>
                      <a:pt x="1116" y="3301"/>
                      <a:pt x="1181" y="3362"/>
                      <a:pt x="1245" y="3430"/>
                    </a:cubicBezTo>
                    <a:cubicBezTo>
                      <a:pt x="1424" y="3618"/>
                      <a:pt x="1606" y="3864"/>
                      <a:pt x="1620" y="4227"/>
                    </a:cubicBezTo>
                    <a:cubicBezTo>
                      <a:pt x="1622" y="4265"/>
                      <a:pt x="1626" y="4302"/>
                      <a:pt x="1668" y="4314"/>
                    </a:cubicBezTo>
                    <a:cubicBezTo>
                      <a:pt x="1674" y="4315"/>
                      <a:pt x="1679" y="4316"/>
                      <a:pt x="1685" y="4316"/>
                    </a:cubicBezTo>
                    <a:cubicBezTo>
                      <a:pt x="1745" y="4316"/>
                      <a:pt x="1760" y="4205"/>
                      <a:pt x="1925" y="4083"/>
                    </a:cubicBezTo>
                    <a:cubicBezTo>
                      <a:pt x="2517" y="3645"/>
                      <a:pt x="2957" y="3919"/>
                      <a:pt x="3509" y="3435"/>
                    </a:cubicBezTo>
                    <a:cubicBezTo>
                      <a:pt x="3673" y="3292"/>
                      <a:pt x="3794" y="3119"/>
                      <a:pt x="3849" y="2904"/>
                    </a:cubicBezTo>
                    <a:cubicBezTo>
                      <a:pt x="3874" y="2806"/>
                      <a:pt x="3858" y="2765"/>
                      <a:pt x="3899" y="2755"/>
                    </a:cubicBezTo>
                    <a:cubicBezTo>
                      <a:pt x="4130" y="2700"/>
                      <a:pt x="4357" y="2649"/>
                      <a:pt x="4653" y="2475"/>
                    </a:cubicBezTo>
                    <a:cubicBezTo>
                      <a:pt x="5049" y="2246"/>
                      <a:pt x="5214" y="1881"/>
                      <a:pt x="5216" y="1510"/>
                    </a:cubicBezTo>
                    <a:lnTo>
                      <a:pt x="5216" y="1510"/>
                    </a:lnTo>
                    <a:cubicBezTo>
                      <a:pt x="4806" y="1617"/>
                      <a:pt x="4385" y="1671"/>
                      <a:pt x="3963" y="1671"/>
                    </a:cubicBezTo>
                    <a:cubicBezTo>
                      <a:pt x="3830" y="1671"/>
                      <a:pt x="3697" y="1665"/>
                      <a:pt x="3564" y="1655"/>
                    </a:cubicBezTo>
                    <a:cubicBezTo>
                      <a:pt x="2377" y="1558"/>
                      <a:pt x="1359" y="1038"/>
                      <a:pt x="604" y="306"/>
                    </a:cubicBezTo>
                    <a:cubicBezTo>
                      <a:pt x="502" y="208"/>
                      <a:pt x="406" y="107"/>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1" name="Google Shape;8091;p69"/>
              <p:cNvSpPr/>
              <p:nvPr/>
            </p:nvSpPr>
            <p:spPr>
              <a:xfrm>
                <a:off x="2452750" y="2765400"/>
                <a:ext cx="122600" cy="58675"/>
              </a:xfrm>
              <a:custGeom>
                <a:avLst/>
                <a:gdLst/>
                <a:ahLst/>
                <a:cxnLst/>
                <a:rect l="l" t="t" r="r" b="b"/>
                <a:pathLst>
                  <a:path w="4904" h="2347" extrusionOk="0">
                    <a:moveTo>
                      <a:pt x="1539" y="1"/>
                    </a:moveTo>
                    <a:cubicBezTo>
                      <a:pt x="910" y="1"/>
                      <a:pt x="325" y="185"/>
                      <a:pt x="0" y="676"/>
                    </a:cubicBezTo>
                    <a:cubicBezTo>
                      <a:pt x="92" y="782"/>
                      <a:pt x="188" y="884"/>
                      <a:pt x="290" y="982"/>
                    </a:cubicBezTo>
                    <a:cubicBezTo>
                      <a:pt x="1045" y="1714"/>
                      <a:pt x="2064" y="2234"/>
                      <a:pt x="3250" y="2331"/>
                    </a:cubicBezTo>
                    <a:cubicBezTo>
                      <a:pt x="3381" y="2341"/>
                      <a:pt x="3512" y="2346"/>
                      <a:pt x="3643" y="2346"/>
                    </a:cubicBezTo>
                    <a:cubicBezTo>
                      <a:pt x="4068" y="2346"/>
                      <a:pt x="4491" y="2292"/>
                      <a:pt x="4902" y="2185"/>
                    </a:cubicBezTo>
                    <a:cubicBezTo>
                      <a:pt x="4904" y="2004"/>
                      <a:pt x="4868" y="1826"/>
                      <a:pt x="4801" y="1659"/>
                    </a:cubicBezTo>
                    <a:cubicBezTo>
                      <a:pt x="4756" y="1546"/>
                      <a:pt x="4697" y="1439"/>
                      <a:pt x="4626" y="1341"/>
                    </a:cubicBezTo>
                    <a:cubicBezTo>
                      <a:pt x="4291" y="884"/>
                      <a:pt x="3698" y="536"/>
                      <a:pt x="3179" y="318"/>
                    </a:cubicBezTo>
                    <a:cubicBezTo>
                      <a:pt x="2961" y="226"/>
                      <a:pt x="2721" y="106"/>
                      <a:pt x="1915" y="21"/>
                    </a:cubicBezTo>
                    <a:cubicBezTo>
                      <a:pt x="1789" y="8"/>
                      <a:pt x="1663" y="1"/>
                      <a:pt x="1539" y="1"/>
                    </a:cubicBezTo>
                    <a:close/>
                  </a:path>
                </a:pathLst>
              </a:custGeom>
              <a:solidFill>
                <a:srgbClr val="FDF1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2" name="Google Shape;8092;p69"/>
              <p:cNvSpPr/>
              <p:nvPr/>
            </p:nvSpPr>
            <p:spPr>
              <a:xfrm>
                <a:off x="2709075" y="2674650"/>
                <a:ext cx="225600" cy="131850"/>
              </a:xfrm>
              <a:custGeom>
                <a:avLst/>
                <a:gdLst/>
                <a:ahLst/>
                <a:cxnLst/>
                <a:rect l="l" t="t" r="r" b="b"/>
                <a:pathLst>
                  <a:path w="9024" h="5274" extrusionOk="0">
                    <a:moveTo>
                      <a:pt x="2951" y="0"/>
                    </a:moveTo>
                    <a:cubicBezTo>
                      <a:pt x="1566" y="375"/>
                      <a:pt x="372" y="1323"/>
                      <a:pt x="0" y="2625"/>
                    </a:cubicBezTo>
                    <a:cubicBezTo>
                      <a:pt x="228" y="2750"/>
                      <a:pt x="470" y="2806"/>
                      <a:pt x="722" y="2806"/>
                    </a:cubicBezTo>
                    <a:cubicBezTo>
                      <a:pt x="815" y="2806"/>
                      <a:pt x="910" y="2799"/>
                      <a:pt x="1006" y="2784"/>
                    </a:cubicBezTo>
                    <a:cubicBezTo>
                      <a:pt x="1755" y="2671"/>
                      <a:pt x="1811" y="2426"/>
                      <a:pt x="2310" y="2317"/>
                    </a:cubicBezTo>
                    <a:cubicBezTo>
                      <a:pt x="2369" y="2304"/>
                      <a:pt x="2427" y="2298"/>
                      <a:pt x="2483" y="2298"/>
                    </a:cubicBezTo>
                    <a:cubicBezTo>
                      <a:pt x="2787" y="2298"/>
                      <a:pt x="3039" y="2487"/>
                      <a:pt x="3118" y="2855"/>
                    </a:cubicBezTo>
                    <a:cubicBezTo>
                      <a:pt x="3277" y="3589"/>
                      <a:pt x="3866" y="4400"/>
                      <a:pt x="4691" y="4439"/>
                    </a:cubicBezTo>
                    <a:cubicBezTo>
                      <a:pt x="4701" y="4440"/>
                      <a:pt x="4711" y="4440"/>
                      <a:pt x="4721" y="4440"/>
                    </a:cubicBezTo>
                    <a:cubicBezTo>
                      <a:pt x="5340" y="4440"/>
                      <a:pt x="6089" y="3577"/>
                      <a:pt x="6711" y="3577"/>
                    </a:cubicBezTo>
                    <a:cubicBezTo>
                      <a:pt x="6906" y="3577"/>
                      <a:pt x="7089" y="3661"/>
                      <a:pt x="7251" y="3884"/>
                    </a:cubicBezTo>
                    <a:cubicBezTo>
                      <a:pt x="7506" y="4236"/>
                      <a:pt x="7576" y="4558"/>
                      <a:pt x="8096" y="4957"/>
                    </a:cubicBezTo>
                    <a:cubicBezTo>
                      <a:pt x="8438" y="5219"/>
                      <a:pt x="8716" y="5264"/>
                      <a:pt x="8900" y="5274"/>
                    </a:cubicBezTo>
                    <a:cubicBezTo>
                      <a:pt x="8963" y="5064"/>
                      <a:pt x="9004" y="4850"/>
                      <a:pt x="9023" y="4633"/>
                    </a:cubicBezTo>
                    <a:lnTo>
                      <a:pt x="8118" y="2894"/>
                    </a:lnTo>
                    <a:lnTo>
                      <a:pt x="8449" y="2259"/>
                    </a:lnTo>
                    <a:cubicBezTo>
                      <a:pt x="8283" y="1973"/>
                      <a:pt x="8090" y="1705"/>
                      <a:pt x="7870" y="1458"/>
                    </a:cubicBezTo>
                    <a:cubicBezTo>
                      <a:pt x="7544" y="1962"/>
                      <a:pt x="6944" y="2150"/>
                      <a:pt x="6303" y="2150"/>
                    </a:cubicBezTo>
                    <a:cubicBezTo>
                      <a:pt x="6190" y="2150"/>
                      <a:pt x="6076" y="2144"/>
                      <a:pt x="5962" y="2133"/>
                    </a:cubicBezTo>
                    <a:cubicBezTo>
                      <a:pt x="5155" y="2057"/>
                      <a:pt x="4913" y="1940"/>
                      <a:pt x="4694" y="1850"/>
                    </a:cubicBezTo>
                    <a:cubicBezTo>
                      <a:pt x="4173" y="1637"/>
                      <a:pt x="3577" y="1295"/>
                      <a:pt x="3238" y="841"/>
                    </a:cubicBezTo>
                    <a:cubicBezTo>
                      <a:pt x="3164" y="745"/>
                      <a:pt x="3105" y="638"/>
                      <a:pt x="3058" y="526"/>
                    </a:cubicBezTo>
                    <a:cubicBezTo>
                      <a:pt x="2989" y="360"/>
                      <a:pt x="2953" y="181"/>
                      <a:pt x="2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3" name="Google Shape;8093;p69"/>
              <p:cNvSpPr/>
              <p:nvPr/>
            </p:nvSpPr>
            <p:spPr>
              <a:xfrm>
                <a:off x="2705525" y="2732075"/>
                <a:ext cx="226075" cy="105300"/>
              </a:xfrm>
              <a:custGeom>
                <a:avLst/>
                <a:gdLst/>
                <a:ahLst/>
                <a:cxnLst/>
                <a:rect l="l" t="t" r="r" b="b"/>
                <a:pathLst>
                  <a:path w="9043" h="4212" extrusionOk="0">
                    <a:moveTo>
                      <a:pt x="2625" y="1"/>
                    </a:moveTo>
                    <a:cubicBezTo>
                      <a:pt x="2569" y="1"/>
                      <a:pt x="2511" y="7"/>
                      <a:pt x="2452" y="20"/>
                    </a:cubicBezTo>
                    <a:cubicBezTo>
                      <a:pt x="1953" y="130"/>
                      <a:pt x="1897" y="374"/>
                      <a:pt x="1148" y="487"/>
                    </a:cubicBezTo>
                    <a:cubicBezTo>
                      <a:pt x="1052" y="501"/>
                      <a:pt x="957" y="509"/>
                      <a:pt x="864" y="509"/>
                    </a:cubicBezTo>
                    <a:cubicBezTo>
                      <a:pt x="612" y="509"/>
                      <a:pt x="370" y="453"/>
                      <a:pt x="142" y="328"/>
                    </a:cubicBezTo>
                    <a:cubicBezTo>
                      <a:pt x="38" y="694"/>
                      <a:pt x="1" y="1076"/>
                      <a:pt x="33" y="1454"/>
                    </a:cubicBezTo>
                    <a:cubicBezTo>
                      <a:pt x="41" y="1563"/>
                      <a:pt x="58" y="1669"/>
                      <a:pt x="84" y="1774"/>
                    </a:cubicBezTo>
                    <a:cubicBezTo>
                      <a:pt x="137" y="1764"/>
                      <a:pt x="192" y="1760"/>
                      <a:pt x="246" y="1760"/>
                    </a:cubicBezTo>
                    <a:cubicBezTo>
                      <a:pt x="314" y="1760"/>
                      <a:pt x="382" y="1767"/>
                      <a:pt x="449" y="1783"/>
                    </a:cubicBezTo>
                    <a:cubicBezTo>
                      <a:pt x="843" y="1868"/>
                      <a:pt x="990" y="2059"/>
                      <a:pt x="1080" y="2146"/>
                    </a:cubicBezTo>
                    <a:cubicBezTo>
                      <a:pt x="1098" y="2164"/>
                      <a:pt x="1109" y="2172"/>
                      <a:pt x="1120" y="2172"/>
                    </a:cubicBezTo>
                    <a:cubicBezTo>
                      <a:pt x="1151" y="2172"/>
                      <a:pt x="1184" y="2108"/>
                      <a:pt x="1383" y="1999"/>
                    </a:cubicBezTo>
                    <a:cubicBezTo>
                      <a:pt x="1495" y="1937"/>
                      <a:pt x="1628" y="1903"/>
                      <a:pt x="1766" y="1903"/>
                    </a:cubicBezTo>
                    <a:cubicBezTo>
                      <a:pt x="2046" y="1903"/>
                      <a:pt x="2347" y="2040"/>
                      <a:pt x="2538" y="2352"/>
                    </a:cubicBezTo>
                    <a:cubicBezTo>
                      <a:pt x="2571" y="2406"/>
                      <a:pt x="2579" y="2437"/>
                      <a:pt x="2605" y="2437"/>
                    </a:cubicBezTo>
                    <a:cubicBezTo>
                      <a:pt x="2614" y="2437"/>
                      <a:pt x="2627" y="2432"/>
                      <a:pt x="2644" y="2423"/>
                    </a:cubicBezTo>
                    <a:cubicBezTo>
                      <a:pt x="2778" y="2351"/>
                      <a:pt x="2947" y="2310"/>
                      <a:pt x="3127" y="2310"/>
                    </a:cubicBezTo>
                    <a:cubicBezTo>
                      <a:pt x="3436" y="2310"/>
                      <a:pt x="3778" y="2429"/>
                      <a:pt x="4028" y="2708"/>
                    </a:cubicBezTo>
                    <a:cubicBezTo>
                      <a:pt x="4068" y="2752"/>
                      <a:pt x="4094" y="2809"/>
                      <a:pt x="4129" y="2859"/>
                    </a:cubicBezTo>
                    <a:cubicBezTo>
                      <a:pt x="4155" y="2897"/>
                      <a:pt x="4159" y="2961"/>
                      <a:pt x="4205" y="2969"/>
                    </a:cubicBezTo>
                    <a:cubicBezTo>
                      <a:pt x="4208" y="2970"/>
                      <a:pt x="4212" y="2970"/>
                      <a:pt x="4215" y="2970"/>
                    </a:cubicBezTo>
                    <a:cubicBezTo>
                      <a:pt x="4276" y="2970"/>
                      <a:pt x="4308" y="2878"/>
                      <a:pt x="4607" y="2819"/>
                    </a:cubicBezTo>
                    <a:cubicBezTo>
                      <a:pt x="4666" y="2808"/>
                      <a:pt x="4728" y="2802"/>
                      <a:pt x="4791" y="2802"/>
                    </a:cubicBezTo>
                    <a:cubicBezTo>
                      <a:pt x="5180" y="2802"/>
                      <a:pt x="5612" y="3016"/>
                      <a:pt x="5801" y="3357"/>
                    </a:cubicBezTo>
                    <a:cubicBezTo>
                      <a:pt x="5817" y="3389"/>
                      <a:pt x="5827" y="3402"/>
                      <a:pt x="5843" y="3402"/>
                    </a:cubicBezTo>
                    <a:cubicBezTo>
                      <a:pt x="5854" y="3402"/>
                      <a:pt x="5868" y="3396"/>
                      <a:pt x="5889" y="3384"/>
                    </a:cubicBezTo>
                    <a:cubicBezTo>
                      <a:pt x="6028" y="3308"/>
                      <a:pt x="6185" y="3268"/>
                      <a:pt x="6342" y="3268"/>
                    </a:cubicBezTo>
                    <a:cubicBezTo>
                      <a:pt x="6598" y="3268"/>
                      <a:pt x="6854" y="3375"/>
                      <a:pt x="7037" y="3609"/>
                    </a:cubicBezTo>
                    <a:cubicBezTo>
                      <a:pt x="7239" y="3870"/>
                      <a:pt x="7164" y="3994"/>
                      <a:pt x="7238" y="3994"/>
                    </a:cubicBezTo>
                    <a:cubicBezTo>
                      <a:pt x="7249" y="3994"/>
                      <a:pt x="7262" y="3992"/>
                      <a:pt x="7279" y="3987"/>
                    </a:cubicBezTo>
                    <a:cubicBezTo>
                      <a:pt x="7386" y="3956"/>
                      <a:pt x="7489" y="3943"/>
                      <a:pt x="7587" y="3943"/>
                    </a:cubicBezTo>
                    <a:cubicBezTo>
                      <a:pt x="7874" y="3943"/>
                      <a:pt x="8118" y="4059"/>
                      <a:pt x="8287" y="4211"/>
                    </a:cubicBezTo>
                    <a:cubicBezTo>
                      <a:pt x="8430" y="4082"/>
                      <a:pt x="8556" y="3937"/>
                      <a:pt x="8663" y="3776"/>
                    </a:cubicBezTo>
                    <a:cubicBezTo>
                      <a:pt x="8828" y="3531"/>
                      <a:pt x="8957" y="3261"/>
                      <a:pt x="9042" y="2977"/>
                    </a:cubicBezTo>
                    <a:cubicBezTo>
                      <a:pt x="8857" y="2967"/>
                      <a:pt x="8580" y="2922"/>
                      <a:pt x="8238" y="2660"/>
                    </a:cubicBezTo>
                    <a:cubicBezTo>
                      <a:pt x="7718" y="2261"/>
                      <a:pt x="7649" y="1939"/>
                      <a:pt x="7393" y="1587"/>
                    </a:cubicBezTo>
                    <a:cubicBezTo>
                      <a:pt x="7231" y="1364"/>
                      <a:pt x="7049" y="1280"/>
                      <a:pt x="6854" y="1280"/>
                    </a:cubicBezTo>
                    <a:cubicBezTo>
                      <a:pt x="6231" y="1280"/>
                      <a:pt x="5483" y="2143"/>
                      <a:pt x="4863" y="2143"/>
                    </a:cubicBezTo>
                    <a:cubicBezTo>
                      <a:pt x="4853" y="2143"/>
                      <a:pt x="4843" y="2143"/>
                      <a:pt x="4833" y="2142"/>
                    </a:cubicBezTo>
                    <a:cubicBezTo>
                      <a:pt x="4008" y="2103"/>
                      <a:pt x="3419" y="1292"/>
                      <a:pt x="3260" y="558"/>
                    </a:cubicBezTo>
                    <a:cubicBezTo>
                      <a:pt x="3180" y="190"/>
                      <a:pt x="2929" y="1"/>
                      <a:pt x="2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4" name="Google Shape;8094;p69"/>
              <p:cNvSpPr/>
              <p:nvPr/>
            </p:nvSpPr>
            <p:spPr>
              <a:xfrm>
                <a:off x="2695225" y="2776425"/>
                <a:ext cx="228725" cy="147850"/>
              </a:xfrm>
              <a:custGeom>
                <a:avLst/>
                <a:gdLst/>
                <a:ahLst/>
                <a:cxnLst/>
                <a:rect l="l" t="t" r="r" b="b"/>
                <a:pathLst>
                  <a:path w="9149" h="5914" extrusionOk="0">
                    <a:moveTo>
                      <a:pt x="497" y="0"/>
                    </a:moveTo>
                    <a:cubicBezTo>
                      <a:pt x="387" y="22"/>
                      <a:pt x="283" y="64"/>
                      <a:pt x="190" y="126"/>
                    </a:cubicBezTo>
                    <a:cubicBezTo>
                      <a:pt x="69" y="203"/>
                      <a:pt x="0" y="307"/>
                      <a:pt x="15" y="465"/>
                    </a:cubicBezTo>
                    <a:cubicBezTo>
                      <a:pt x="30" y="630"/>
                      <a:pt x="245" y="3902"/>
                      <a:pt x="275" y="4287"/>
                    </a:cubicBezTo>
                    <a:cubicBezTo>
                      <a:pt x="323" y="4913"/>
                      <a:pt x="341" y="4886"/>
                      <a:pt x="415" y="4904"/>
                    </a:cubicBezTo>
                    <a:cubicBezTo>
                      <a:pt x="512" y="4927"/>
                      <a:pt x="2280" y="5455"/>
                      <a:pt x="3809" y="5914"/>
                    </a:cubicBezTo>
                    <a:lnTo>
                      <a:pt x="6736" y="5914"/>
                    </a:lnTo>
                    <a:cubicBezTo>
                      <a:pt x="9149" y="2720"/>
                      <a:pt x="8869" y="3085"/>
                      <a:pt x="8903" y="3040"/>
                    </a:cubicBezTo>
                    <a:cubicBezTo>
                      <a:pt x="9012" y="2894"/>
                      <a:pt x="8919" y="2635"/>
                      <a:pt x="8699" y="2437"/>
                    </a:cubicBezTo>
                    <a:cubicBezTo>
                      <a:pt x="8134" y="2945"/>
                      <a:pt x="7392" y="3082"/>
                      <a:pt x="6622" y="3082"/>
                    </a:cubicBezTo>
                    <a:cubicBezTo>
                      <a:pt x="6337" y="3082"/>
                      <a:pt x="6049" y="3063"/>
                      <a:pt x="5764" y="3038"/>
                    </a:cubicBezTo>
                    <a:cubicBezTo>
                      <a:pt x="5725" y="3035"/>
                      <a:pt x="5685" y="3030"/>
                      <a:pt x="5647" y="3027"/>
                    </a:cubicBezTo>
                    <a:lnTo>
                      <a:pt x="5624" y="3024"/>
                    </a:lnTo>
                    <a:cubicBezTo>
                      <a:pt x="5593" y="3021"/>
                      <a:pt x="5562" y="3018"/>
                      <a:pt x="5531" y="3013"/>
                    </a:cubicBezTo>
                    <a:lnTo>
                      <a:pt x="5499" y="3010"/>
                    </a:lnTo>
                    <a:cubicBezTo>
                      <a:pt x="5471" y="3007"/>
                      <a:pt x="5443" y="3003"/>
                      <a:pt x="5414" y="3000"/>
                    </a:cubicBezTo>
                    <a:lnTo>
                      <a:pt x="5378" y="2994"/>
                    </a:lnTo>
                    <a:cubicBezTo>
                      <a:pt x="5351" y="2991"/>
                      <a:pt x="5325" y="2987"/>
                      <a:pt x="5299" y="2984"/>
                    </a:cubicBezTo>
                    <a:lnTo>
                      <a:pt x="5257" y="2977"/>
                    </a:lnTo>
                    <a:cubicBezTo>
                      <a:pt x="5232" y="2974"/>
                      <a:pt x="5208" y="2970"/>
                      <a:pt x="5183" y="2966"/>
                    </a:cubicBezTo>
                    <a:lnTo>
                      <a:pt x="5138" y="2958"/>
                    </a:lnTo>
                    <a:cubicBezTo>
                      <a:pt x="5114" y="2955"/>
                      <a:pt x="5092" y="2951"/>
                      <a:pt x="5069" y="2946"/>
                    </a:cubicBezTo>
                    <a:cubicBezTo>
                      <a:pt x="5052" y="2944"/>
                      <a:pt x="5036" y="2941"/>
                      <a:pt x="5019" y="2938"/>
                    </a:cubicBezTo>
                    <a:lnTo>
                      <a:pt x="4954" y="2926"/>
                    </a:lnTo>
                    <a:lnTo>
                      <a:pt x="4901" y="2916"/>
                    </a:lnTo>
                    <a:cubicBezTo>
                      <a:pt x="4880" y="2912"/>
                      <a:pt x="4860" y="2908"/>
                      <a:pt x="4840" y="2904"/>
                    </a:cubicBezTo>
                    <a:lnTo>
                      <a:pt x="4784" y="2892"/>
                    </a:lnTo>
                    <a:lnTo>
                      <a:pt x="4726" y="2880"/>
                    </a:lnTo>
                    <a:lnTo>
                      <a:pt x="4667" y="2867"/>
                    </a:lnTo>
                    <a:lnTo>
                      <a:pt x="4614" y="2855"/>
                    </a:lnTo>
                    <a:lnTo>
                      <a:pt x="4551" y="2840"/>
                    </a:lnTo>
                    <a:cubicBezTo>
                      <a:pt x="4534" y="2836"/>
                      <a:pt x="4517" y="2833"/>
                      <a:pt x="4500" y="2828"/>
                    </a:cubicBezTo>
                    <a:lnTo>
                      <a:pt x="4435" y="2812"/>
                    </a:lnTo>
                    <a:lnTo>
                      <a:pt x="4388" y="2800"/>
                    </a:lnTo>
                    <a:lnTo>
                      <a:pt x="4319" y="2782"/>
                    </a:lnTo>
                    <a:lnTo>
                      <a:pt x="4275" y="2770"/>
                    </a:lnTo>
                    <a:lnTo>
                      <a:pt x="4205" y="2751"/>
                    </a:lnTo>
                    <a:lnTo>
                      <a:pt x="4164" y="2739"/>
                    </a:lnTo>
                    <a:cubicBezTo>
                      <a:pt x="4139" y="2732"/>
                      <a:pt x="4115" y="2725"/>
                      <a:pt x="4090" y="2718"/>
                    </a:cubicBezTo>
                    <a:lnTo>
                      <a:pt x="4053" y="2706"/>
                    </a:lnTo>
                    <a:lnTo>
                      <a:pt x="3978" y="2683"/>
                    </a:lnTo>
                    <a:lnTo>
                      <a:pt x="3943" y="2672"/>
                    </a:lnTo>
                    <a:cubicBezTo>
                      <a:pt x="3916" y="2664"/>
                      <a:pt x="3891" y="2655"/>
                      <a:pt x="3865" y="2647"/>
                    </a:cubicBezTo>
                    <a:lnTo>
                      <a:pt x="3833" y="2637"/>
                    </a:lnTo>
                    <a:cubicBezTo>
                      <a:pt x="3807" y="2627"/>
                      <a:pt x="3780" y="2619"/>
                      <a:pt x="3753" y="2610"/>
                    </a:cubicBezTo>
                    <a:lnTo>
                      <a:pt x="3724" y="2600"/>
                    </a:lnTo>
                    <a:cubicBezTo>
                      <a:pt x="3696" y="2590"/>
                      <a:pt x="3668" y="2581"/>
                      <a:pt x="3642" y="2571"/>
                    </a:cubicBezTo>
                    <a:lnTo>
                      <a:pt x="3614" y="2562"/>
                    </a:lnTo>
                    <a:cubicBezTo>
                      <a:pt x="3587" y="2551"/>
                      <a:pt x="3559" y="2541"/>
                      <a:pt x="3531" y="2531"/>
                    </a:cubicBezTo>
                    <a:lnTo>
                      <a:pt x="3506" y="2521"/>
                    </a:lnTo>
                    <a:cubicBezTo>
                      <a:pt x="3478" y="2510"/>
                      <a:pt x="3449" y="2500"/>
                      <a:pt x="3421" y="2488"/>
                    </a:cubicBezTo>
                    <a:lnTo>
                      <a:pt x="3398" y="2480"/>
                    </a:lnTo>
                    <a:cubicBezTo>
                      <a:pt x="3370" y="2468"/>
                      <a:pt x="3341" y="2457"/>
                      <a:pt x="3312" y="2446"/>
                    </a:cubicBezTo>
                    <a:lnTo>
                      <a:pt x="3290" y="2437"/>
                    </a:lnTo>
                    <a:cubicBezTo>
                      <a:pt x="3261" y="2424"/>
                      <a:pt x="3232" y="2413"/>
                      <a:pt x="3204" y="2401"/>
                    </a:cubicBezTo>
                    <a:lnTo>
                      <a:pt x="3184" y="2392"/>
                    </a:lnTo>
                    <a:cubicBezTo>
                      <a:pt x="3155" y="2380"/>
                      <a:pt x="3125" y="2367"/>
                      <a:pt x="3095" y="2354"/>
                    </a:cubicBezTo>
                    <a:lnTo>
                      <a:pt x="3077" y="2347"/>
                    </a:lnTo>
                    <a:cubicBezTo>
                      <a:pt x="3047" y="2333"/>
                      <a:pt x="3019" y="2320"/>
                      <a:pt x="2989" y="2306"/>
                    </a:cubicBezTo>
                    <a:lnTo>
                      <a:pt x="2971" y="2299"/>
                    </a:lnTo>
                    <a:cubicBezTo>
                      <a:pt x="2942" y="2285"/>
                      <a:pt x="2912" y="2271"/>
                      <a:pt x="2883" y="2257"/>
                    </a:cubicBezTo>
                    <a:lnTo>
                      <a:pt x="2866" y="2250"/>
                    </a:lnTo>
                    <a:cubicBezTo>
                      <a:pt x="2837" y="2235"/>
                      <a:pt x="2807" y="2221"/>
                      <a:pt x="2777" y="2207"/>
                    </a:cubicBezTo>
                    <a:lnTo>
                      <a:pt x="2761" y="2199"/>
                    </a:lnTo>
                    <a:cubicBezTo>
                      <a:pt x="2732" y="2185"/>
                      <a:pt x="2703" y="2170"/>
                      <a:pt x="2673" y="2155"/>
                    </a:cubicBezTo>
                    <a:lnTo>
                      <a:pt x="2657" y="2147"/>
                    </a:lnTo>
                    <a:cubicBezTo>
                      <a:pt x="2628" y="2132"/>
                      <a:pt x="2599" y="2117"/>
                      <a:pt x="2569" y="2102"/>
                    </a:cubicBezTo>
                    <a:lnTo>
                      <a:pt x="2553" y="2094"/>
                    </a:lnTo>
                    <a:cubicBezTo>
                      <a:pt x="2524" y="2079"/>
                      <a:pt x="2496" y="2064"/>
                      <a:pt x="2467" y="2048"/>
                    </a:cubicBezTo>
                    <a:lnTo>
                      <a:pt x="2450" y="2040"/>
                    </a:lnTo>
                    <a:cubicBezTo>
                      <a:pt x="2422" y="2024"/>
                      <a:pt x="2394" y="2008"/>
                      <a:pt x="2365" y="1993"/>
                    </a:cubicBezTo>
                    <a:lnTo>
                      <a:pt x="2348" y="1983"/>
                    </a:lnTo>
                    <a:cubicBezTo>
                      <a:pt x="2319" y="1967"/>
                      <a:pt x="2292" y="1951"/>
                      <a:pt x="2264" y="1935"/>
                    </a:cubicBezTo>
                    <a:lnTo>
                      <a:pt x="2255" y="1930"/>
                    </a:lnTo>
                    <a:cubicBezTo>
                      <a:pt x="2236" y="1920"/>
                      <a:pt x="2218" y="1910"/>
                      <a:pt x="2200" y="1899"/>
                    </a:cubicBezTo>
                    <a:cubicBezTo>
                      <a:pt x="1456" y="1464"/>
                      <a:pt x="706" y="863"/>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5" name="Google Shape;8095;p69"/>
              <p:cNvSpPr/>
              <p:nvPr/>
            </p:nvSpPr>
            <p:spPr>
              <a:xfrm>
                <a:off x="2802100" y="2845650"/>
                <a:ext cx="1125" cy="325"/>
              </a:xfrm>
              <a:custGeom>
                <a:avLst/>
                <a:gdLst/>
                <a:ahLst/>
                <a:cxnLst/>
                <a:rect l="l" t="t" r="r" b="b"/>
                <a:pathLst>
                  <a:path w="45" h="13" extrusionOk="0">
                    <a:moveTo>
                      <a:pt x="44"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6" name="Google Shape;8096;p69"/>
              <p:cNvSpPr/>
              <p:nvPr/>
            </p:nvSpPr>
            <p:spPr>
              <a:xfrm>
                <a:off x="2799300" y="2844900"/>
                <a:ext cx="1050" cy="300"/>
              </a:xfrm>
              <a:custGeom>
                <a:avLst/>
                <a:gdLst/>
                <a:ahLst/>
                <a:cxnLst/>
                <a:rect l="l" t="t" r="r" b="b"/>
                <a:pathLst>
                  <a:path w="42" h="12" extrusionOk="0">
                    <a:moveTo>
                      <a:pt x="41"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7" name="Google Shape;8097;p69"/>
              <p:cNvSpPr/>
              <p:nvPr/>
            </p:nvSpPr>
            <p:spPr>
              <a:xfrm>
                <a:off x="2780150" y="2838400"/>
                <a:ext cx="600" cy="250"/>
              </a:xfrm>
              <a:custGeom>
                <a:avLst/>
                <a:gdLst/>
                <a:ahLst/>
                <a:cxnLst/>
                <a:rect l="l" t="t" r="r" b="b"/>
                <a:pathLst>
                  <a:path w="24" h="10" extrusionOk="0">
                    <a:moveTo>
                      <a:pt x="24"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8" name="Google Shape;8098;p69"/>
              <p:cNvSpPr/>
              <p:nvPr/>
            </p:nvSpPr>
            <p:spPr>
              <a:xfrm>
                <a:off x="2804900" y="2846400"/>
                <a:ext cx="1175" cy="350"/>
              </a:xfrm>
              <a:custGeom>
                <a:avLst/>
                <a:gdLst/>
                <a:ahLst/>
                <a:cxnLst/>
                <a:rect l="l" t="t" r="r" b="b"/>
                <a:pathLst>
                  <a:path w="47" h="14" extrusionOk="0">
                    <a:moveTo>
                      <a:pt x="47"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099" name="Google Shape;8099;p69"/>
              <p:cNvSpPr/>
              <p:nvPr/>
            </p:nvSpPr>
            <p:spPr>
              <a:xfrm>
                <a:off x="2793750" y="2843225"/>
                <a:ext cx="900" cy="275"/>
              </a:xfrm>
              <a:custGeom>
                <a:avLst/>
                <a:gdLst/>
                <a:ahLst/>
                <a:cxnLst/>
                <a:rect l="l" t="t" r="r" b="b"/>
                <a:pathLst>
                  <a:path w="36" h="11" extrusionOk="0">
                    <a:moveTo>
                      <a:pt x="36" y="11"/>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0" name="Google Shape;8100;p69"/>
              <p:cNvSpPr/>
              <p:nvPr/>
            </p:nvSpPr>
            <p:spPr>
              <a:xfrm>
                <a:off x="2788275" y="2841400"/>
                <a:ext cx="775" cy="275"/>
              </a:xfrm>
              <a:custGeom>
                <a:avLst/>
                <a:gdLst/>
                <a:ahLst/>
                <a:cxnLst/>
                <a:rect l="l" t="t" r="r" b="b"/>
                <a:pathLst>
                  <a:path w="31" h="11" extrusionOk="0">
                    <a:moveTo>
                      <a:pt x="30" y="10"/>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1" name="Google Shape;8101;p69"/>
              <p:cNvSpPr/>
              <p:nvPr/>
            </p:nvSpPr>
            <p:spPr>
              <a:xfrm>
                <a:off x="2785575" y="2840425"/>
                <a:ext cx="675" cy="300"/>
              </a:xfrm>
              <a:custGeom>
                <a:avLst/>
                <a:gdLst/>
                <a:ahLst/>
                <a:cxnLst/>
                <a:rect l="l" t="t" r="r" b="b"/>
                <a:pathLst>
                  <a:path w="27" h="12" extrusionOk="0">
                    <a:moveTo>
                      <a:pt x="27" y="11"/>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2" name="Google Shape;8102;p69"/>
              <p:cNvSpPr/>
              <p:nvPr/>
            </p:nvSpPr>
            <p:spPr>
              <a:xfrm>
                <a:off x="2807700" y="2847125"/>
                <a:ext cx="1275" cy="325"/>
              </a:xfrm>
              <a:custGeom>
                <a:avLst/>
                <a:gdLst/>
                <a:ahLst/>
                <a:cxnLst/>
                <a:rect l="l" t="t" r="r" b="b"/>
                <a:pathLst>
                  <a:path w="51" h="13" extrusionOk="0">
                    <a:moveTo>
                      <a:pt x="1" y="0"/>
                    </a:moveTo>
                    <a:lnTo>
                      <a:pt x="1" y="0"/>
                    </a:lnTo>
                    <a:cubicBezTo>
                      <a:pt x="17" y="5"/>
                      <a:pt x="34" y="8"/>
                      <a:pt x="51" y="12"/>
                    </a:cubicBezTo>
                    <a:cubicBezTo>
                      <a:pt x="34" y="8"/>
                      <a:pt x="18" y="5"/>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3" name="Google Shape;8103;p69"/>
              <p:cNvSpPr/>
              <p:nvPr/>
            </p:nvSpPr>
            <p:spPr>
              <a:xfrm>
                <a:off x="2791025" y="2842325"/>
                <a:ext cx="800" cy="275"/>
              </a:xfrm>
              <a:custGeom>
                <a:avLst/>
                <a:gdLst/>
                <a:ahLst/>
                <a:cxnLst/>
                <a:rect l="l" t="t" r="r" b="b"/>
                <a:pathLst>
                  <a:path w="32" h="11" extrusionOk="0">
                    <a:moveTo>
                      <a:pt x="32" y="1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4" name="Google Shape;8104;p69"/>
              <p:cNvSpPr/>
              <p:nvPr/>
            </p:nvSpPr>
            <p:spPr>
              <a:xfrm>
                <a:off x="2796525" y="2844075"/>
                <a:ext cx="975" cy="300"/>
              </a:xfrm>
              <a:custGeom>
                <a:avLst/>
                <a:gdLst/>
                <a:ahLst/>
                <a:cxnLst/>
                <a:rect l="l" t="t" r="r" b="b"/>
                <a:pathLst>
                  <a:path w="39" h="12" extrusionOk="0">
                    <a:moveTo>
                      <a:pt x="38"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5" name="Google Shape;8105;p69"/>
              <p:cNvSpPr/>
              <p:nvPr/>
            </p:nvSpPr>
            <p:spPr>
              <a:xfrm>
                <a:off x="2830575" y="2851400"/>
                <a:ext cx="2150" cy="300"/>
              </a:xfrm>
              <a:custGeom>
                <a:avLst/>
                <a:gdLst/>
                <a:ahLst/>
                <a:cxnLst/>
                <a:rect l="l" t="t" r="r" b="b"/>
                <a:pathLst>
                  <a:path w="86" h="12" extrusionOk="0">
                    <a:moveTo>
                      <a:pt x="85" y="11"/>
                    </a:moveTo>
                    <a:cubicBezTo>
                      <a:pt x="56" y="8"/>
                      <a:pt x="29" y="4"/>
                      <a:pt x="0" y="1"/>
                    </a:cubicBezTo>
                    <a:cubicBezTo>
                      <a:pt x="29" y="4"/>
                      <a:pt x="56" y="8"/>
                      <a:pt x="85"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6" name="Google Shape;8106;p69"/>
              <p:cNvSpPr/>
              <p:nvPr/>
            </p:nvSpPr>
            <p:spPr>
              <a:xfrm>
                <a:off x="2833500" y="2851750"/>
                <a:ext cx="2325" cy="275"/>
              </a:xfrm>
              <a:custGeom>
                <a:avLst/>
                <a:gdLst/>
                <a:ahLst/>
                <a:cxnLst/>
                <a:rect l="l" t="t" r="r" b="b"/>
                <a:pathLst>
                  <a:path w="93" h="11" extrusionOk="0">
                    <a:moveTo>
                      <a:pt x="93" y="11"/>
                    </a:moveTo>
                    <a:cubicBezTo>
                      <a:pt x="62" y="8"/>
                      <a:pt x="31" y="5"/>
                      <a:pt x="0" y="0"/>
                    </a:cubicBezTo>
                    <a:cubicBezTo>
                      <a:pt x="31" y="5"/>
                      <a:pt x="62" y="8"/>
                      <a:pt x="93"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7" name="Google Shape;8107;p69"/>
              <p:cNvSpPr/>
              <p:nvPr/>
            </p:nvSpPr>
            <p:spPr>
              <a:xfrm>
                <a:off x="2836375" y="2852100"/>
                <a:ext cx="2950" cy="275"/>
              </a:xfrm>
              <a:custGeom>
                <a:avLst/>
                <a:gdLst/>
                <a:ahLst/>
                <a:cxnLst/>
                <a:rect l="l" t="t" r="r" b="b"/>
                <a:pathLst>
                  <a:path w="118" h="11" extrusionOk="0">
                    <a:moveTo>
                      <a:pt x="118" y="11"/>
                    </a:moveTo>
                    <a:cubicBezTo>
                      <a:pt x="79" y="8"/>
                      <a:pt x="39" y="3"/>
                      <a:pt x="1" y="0"/>
                    </a:cubicBezTo>
                    <a:cubicBezTo>
                      <a:pt x="39" y="3"/>
                      <a:pt x="79" y="8"/>
                      <a:pt x="118" y="1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8" name="Google Shape;8108;p69"/>
              <p:cNvSpPr/>
              <p:nvPr/>
            </p:nvSpPr>
            <p:spPr>
              <a:xfrm>
                <a:off x="2827675" y="2851000"/>
                <a:ext cx="1975" cy="300"/>
              </a:xfrm>
              <a:custGeom>
                <a:avLst/>
                <a:gdLst/>
                <a:ahLst/>
                <a:cxnLst/>
                <a:rect l="l" t="t" r="r" b="b"/>
                <a:pathLst>
                  <a:path w="79" h="12" extrusionOk="0">
                    <a:moveTo>
                      <a:pt x="0" y="1"/>
                    </a:moveTo>
                    <a:lnTo>
                      <a:pt x="0" y="1"/>
                    </a:lnTo>
                    <a:cubicBezTo>
                      <a:pt x="27" y="5"/>
                      <a:pt x="52" y="8"/>
                      <a:pt x="79" y="11"/>
                    </a:cubicBezTo>
                    <a:cubicBezTo>
                      <a:pt x="53" y="8"/>
                      <a:pt x="27" y="5"/>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09" name="Google Shape;8109;p69"/>
              <p:cNvSpPr/>
              <p:nvPr/>
            </p:nvSpPr>
            <p:spPr>
              <a:xfrm>
                <a:off x="2777450" y="2837325"/>
                <a:ext cx="575" cy="225"/>
              </a:xfrm>
              <a:custGeom>
                <a:avLst/>
                <a:gdLst/>
                <a:ahLst/>
                <a:cxnLst/>
                <a:rect l="l" t="t" r="r" b="b"/>
                <a:pathLst>
                  <a:path w="23" h="9" extrusionOk="0">
                    <a:moveTo>
                      <a:pt x="22"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0" name="Google Shape;8110;p69"/>
              <p:cNvSpPr/>
              <p:nvPr/>
            </p:nvSpPr>
            <p:spPr>
              <a:xfrm>
                <a:off x="2810525" y="2847775"/>
                <a:ext cx="1350" cy="325"/>
              </a:xfrm>
              <a:custGeom>
                <a:avLst/>
                <a:gdLst/>
                <a:ahLst/>
                <a:cxnLst/>
                <a:rect l="l" t="t" r="r" b="b"/>
                <a:pathLst>
                  <a:path w="54" h="13" extrusionOk="0">
                    <a:moveTo>
                      <a:pt x="54" y="13"/>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1" name="Google Shape;8111;p69"/>
              <p:cNvSpPr/>
              <p:nvPr/>
            </p:nvSpPr>
            <p:spPr>
              <a:xfrm>
                <a:off x="2813375" y="2848425"/>
                <a:ext cx="1425" cy="325"/>
              </a:xfrm>
              <a:custGeom>
                <a:avLst/>
                <a:gdLst/>
                <a:ahLst/>
                <a:cxnLst/>
                <a:rect l="l" t="t" r="r" b="b"/>
                <a:pathLst>
                  <a:path w="57" h="13" extrusionOk="0">
                    <a:moveTo>
                      <a:pt x="57" y="12"/>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2" name="Google Shape;8112;p69"/>
              <p:cNvSpPr/>
              <p:nvPr/>
            </p:nvSpPr>
            <p:spPr>
              <a:xfrm>
                <a:off x="2816200" y="2849000"/>
                <a:ext cx="1550" cy="325"/>
              </a:xfrm>
              <a:custGeom>
                <a:avLst/>
                <a:gdLst/>
                <a:ahLst/>
                <a:cxnLst/>
                <a:rect l="l" t="t" r="r" b="b"/>
                <a:pathLst>
                  <a:path w="62" h="13" extrusionOk="0">
                    <a:moveTo>
                      <a:pt x="62" y="13"/>
                    </a:moveTo>
                    <a:cubicBezTo>
                      <a:pt x="41" y="9"/>
                      <a:pt x="21" y="5"/>
                      <a:pt x="1" y="1"/>
                    </a:cubicBezTo>
                    <a:cubicBezTo>
                      <a:pt x="21" y="5"/>
                      <a:pt x="41" y="9"/>
                      <a:pt x="62" y="13"/>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3" name="Google Shape;8113;p69"/>
              <p:cNvSpPr/>
              <p:nvPr/>
            </p:nvSpPr>
            <p:spPr>
              <a:xfrm>
                <a:off x="2824800" y="2850550"/>
                <a:ext cx="1850" cy="325"/>
              </a:xfrm>
              <a:custGeom>
                <a:avLst/>
                <a:gdLst/>
                <a:ahLst/>
                <a:cxnLst/>
                <a:rect l="l" t="t" r="r" b="b"/>
                <a:pathLst>
                  <a:path w="74" h="13" extrusionOk="0">
                    <a:moveTo>
                      <a:pt x="74" y="12"/>
                    </a:moveTo>
                    <a:cubicBezTo>
                      <a:pt x="49" y="9"/>
                      <a:pt x="25" y="5"/>
                      <a:pt x="0" y="1"/>
                    </a:cubicBezTo>
                    <a:cubicBezTo>
                      <a:pt x="25" y="5"/>
                      <a:pt x="49" y="9"/>
                      <a:pt x="74" y="1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4" name="Google Shape;8114;p69"/>
              <p:cNvSpPr/>
              <p:nvPr/>
            </p:nvSpPr>
            <p:spPr>
              <a:xfrm>
                <a:off x="2821925" y="2850075"/>
                <a:ext cx="1750" cy="325"/>
              </a:xfrm>
              <a:custGeom>
                <a:avLst/>
                <a:gdLst/>
                <a:ahLst/>
                <a:cxnLst/>
                <a:rect l="l" t="t" r="r" b="b"/>
                <a:pathLst>
                  <a:path w="70" h="13" extrusionOk="0">
                    <a:moveTo>
                      <a:pt x="1" y="0"/>
                    </a:moveTo>
                    <a:lnTo>
                      <a:pt x="1" y="0"/>
                    </a:lnTo>
                    <a:cubicBezTo>
                      <a:pt x="23" y="5"/>
                      <a:pt x="46" y="9"/>
                      <a:pt x="70" y="12"/>
                    </a:cubicBezTo>
                    <a:cubicBezTo>
                      <a:pt x="46" y="9"/>
                      <a:pt x="24" y="5"/>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5" name="Google Shape;8115;p69"/>
              <p:cNvSpPr/>
              <p:nvPr/>
            </p:nvSpPr>
            <p:spPr>
              <a:xfrm>
                <a:off x="2819050" y="2849575"/>
                <a:ext cx="1650" cy="300"/>
              </a:xfrm>
              <a:custGeom>
                <a:avLst/>
                <a:gdLst/>
                <a:ahLst/>
                <a:cxnLst/>
                <a:rect l="l" t="t" r="r" b="b"/>
                <a:pathLst>
                  <a:path w="66" h="12" extrusionOk="0">
                    <a:moveTo>
                      <a:pt x="66"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6" name="Google Shape;8116;p69"/>
              <p:cNvSpPr/>
              <p:nvPr/>
            </p:nvSpPr>
            <p:spPr>
              <a:xfrm>
                <a:off x="2782825" y="2839450"/>
                <a:ext cx="675" cy="250"/>
              </a:xfrm>
              <a:custGeom>
                <a:avLst/>
                <a:gdLst/>
                <a:ahLst/>
                <a:cxnLst/>
                <a:rect l="l" t="t" r="r" b="b"/>
                <a:pathLst>
                  <a:path w="27" h="10" extrusionOk="0">
                    <a:moveTo>
                      <a:pt x="26"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7" name="Google Shape;8117;p69"/>
              <p:cNvSpPr/>
              <p:nvPr/>
            </p:nvSpPr>
            <p:spPr>
              <a:xfrm>
                <a:off x="2769475" y="2833875"/>
                <a:ext cx="450" cy="225"/>
              </a:xfrm>
              <a:custGeom>
                <a:avLst/>
                <a:gdLst/>
                <a:ahLst/>
                <a:cxnLst/>
                <a:rect l="l" t="t" r="r" b="b"/>
                <a:pathLst>
                  <a:path w="18" h="9" extrusionOk="0">
                    <a:moveTo>
                      <a:pt x="18" y="8"/>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8" name="Google Shape;8118;p69"/>
              <p:cNvSpPr/>
              <p:nvPr/>
            </p:nvSpPr>
            <p:spPr>
              <a:xfrm>
                <a:off x="2750225" y="2823900"/>
                <a:ext cx="1575" cy="925"/>
              </a:xfrm>
              <a:custGeom>
                <a:avLst/>
                <a:gdLst/>
                <a:ahLst/>
                <a:cxnLst/>
                <a:rect l="l" t="t" r="r" b="b"/>
                <a:pathLst>
                  <a:path w="63" h="37" extrusionOk="0">
                    <a:moveTo>
                      <a:pt x="0" y="0"/>
                    </a:moveTo>
                    <a:lnTo>
                      <a:pt x="0" y="0"/>
                    </a:lnTo>
                    <a:cubicBezTo>
                      <a:pt x="18" y="11"/>
                      <a:pt x="36" y="21"/>
                      <a:pt x="54" y="32"/>
                    </a:cubicBezTo>
                    <a:lnTo>
                      <a:pt x="63" y="36"/>
                    </a:lnTo>
                    <a:cubicBezTo>
                      <a:pt x="42" y="25"/>
                      <a:pt x="20" y="12"/>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19" name="Google Shape;8119;p69"/>
              <p:cNvSpPr/>
              <p:nvPr/>
            </p:nvSpPr>
            <p:spPr>
              <a:xfrm>
                <a:off x="2764225" y="2831375"/>
                <a:ext cx="450" cy="250"/>
              </a:xfrm>
              <a:custGeom>
                <a:avLst/>
                <a:gdLst/>
                <a:ahLst/>
                <a:cxnLst/>
                <a:rect l="l" t="t" r="r" b="b"/>
                <a:pathLst>
                  <a:path w="18" h="10" extrusionOk="0">
                    <a:moveTo>
                      <a:pt x="17"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0" name="Google Shape;8120;p69"/>
              <p:cNvSpPr/>
              <p:nvPr/>
            </p:nvSpPr>
            <p:spPr>
              <a:xfrm>
                <a:off x="2766850" y="2832675"/>
                <a:ext cx="450" cy="200"/>
              </a:xfrm>
              <a:custGeom>
                <a:avLst/>
                <a:gdLst/>
                <a:ahLst/>
                <a:cxnLst/>
                <a:rect l="l" t="t" r="r" b="b"/>
                <a:pathLst>
                  <a:path w="18" h="8" extrusionOk="0">
                    <a:moveTo>
                      <a:pt x="18"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1" name="Google Shape;8121;p69"/>
              <p:cNvSpPr/>
              <p:nvPr/>
            </p:nvSpPr>
            <p:spPr>
              <a:xfrm>
                <a:off x="2753875" y="2826000"/>
                <a:ext cx="450" cy="250"/>
              </a:xfrm>
              <a:custGeom>
                <a:avLst/>
                <a:gdLst/>
                <a:ahLst/>
                <a:cxnLst/>
                <a:rect l="l" t="t" r="r" b="b"/>
                <a:pathLst>
                  <a:path w="18" h="10" extrusionOk="0">
                    <a:moveTo>
                      <a:pt x="18" y="10"/>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2" name="Google Shape;8122;p69"/>
              <p:cNvSpPr/>
              <p:nvPr/>
            </p:nvSpPr>
            <p:spPr>
              <a:xfrm>
                <a:off x="2756450" y="2827400"/>
                <a:ext cx="425" cy="225"/>
              </a:xfrm>
              <a:custGeom>
                <a:avLst/>
                <a:gdLst/>
                <a:ahLst/>
                <a:cxnLst/>
                <a:rect l="l" t="t" r="r" b="b"/>
                <a:pathLst>
                  <a:path w="17" h="9" extrusionOk="0">
                    <a:moveTo>
                      <a:pt x="17" y="9"/>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3" name="Google Shape;8123;p69"/>
              <p:cNvSpPr/>
              <p:nvPr/>
            </p:nvSpPr>
            <p:spPr>
              <a:xfrm>
                <a:off x="2772125" y="2835050"/>
                <a:ext cx="500" cy="250"/>
              </a:xfrm>
              <a:custGeom>
                <a:avLst/>
                <a:gdLst/>
                <a:ahLst/>
                <a:cxnLst/>
                <a:rect l="l" t="t" r="r" b="b"/>
                <a:pathLst>
                  <a:path w="20" h="10" extrusionOk="0">
                    <a:moveTo>
                      <a:pt x="19"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4" name="Google Shape;8124;p69"/>
              <p:cNvSpPr/>
              <p:nvPr/>
            </p:nvSpPr>
            <p:spPr>
              <a:xfrm>
                <a:off x="2759050" y="2828750"/>
                <a:ext cx="425" cy="250"/>
              </a:xfrm>
              <a:custGeom>
                <a:avLst/>
                <a:gdLst/>
                <a:ahLst/>
                <a:cxnLst/>
                <a:rect l="l" t="t" r="r" b="b"/>
                <a:pathLst>
                  <a:path w="17" h="10" extrusionOk="0">
                    <a:moveTo>
                      <a:pt x="16" y="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5" name="Google Shape;8125;p69"/>
              <p:cNvSpPr/>
              <p:nvPr/>
            </p:nvSpPr>
            <p:spPr>
              <a:xfrm>
                <a:off x="2774775" y="2836200"/>
                <a:ext cx="525" cy="225"/>
              </a:xfrm>
              <a:custGeom>
                <a:avLst/>
                <a:gdLst/>
                <a:ahLst/>
                <a:cxnLst/>
                <a:rect l="l" t="t" r="r" b="b"/>
                <a:pathLst>
                  <a:path w="21" h="9" extrusionOk="0">
                    <a:moveTo>
                      <a:pt x="21" y="9"/>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6" name="Google Shape;8126;p69"/>
              <p:cNvSpPr/>
              <p:nvPr/>
            </p:nvSpPr>
            <p:spPr>
              <a:xfrm>
                <a:off x="2761625" y="2830100"/>
                <a:ext cx="425" cy="225"/>
              </a:xfrm>
              <a:custGeom>
                <a:avLst/>
                <a:gdLst/>
                <a:ahLst/>
                <a:cxnLst/>
                <a:rect l="l" t="t" r="r" b="b"/>
                <a:pathLst>
                  <a:path w="17" h="9" extrusionOk="0">
                    <a:moveTo>
                      <a:pt x="16" y="8"/>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7" name="Google Shape;8127;p69"/>
              <p:cNvSpPr/>
              <p:nvPr/>
            </p:nvSpPr>
            <p:spPr>
              <a:xfrm>
                <a:off x="2817725" y="2849300"/>
                <a:ext cx="1350" cy="300"/>
              </a:xfrm>
              <a:custGeom>
                <a:avLst/>
                <a:gdLst/>
                <a:ahLst/>
                <a:cxnLst/>
                <a:rect l="l" t="t" r="r" b="b"/>
                <a:pathLst>
                  <a:path w="54" h="12" extrusionOk="0">
                    <a:moveTo>
                      <a:pt x="54" y="11"/>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8" name="Google Shape;8128;p69"/>
              <p:cNvSpPr/>
              <p:nvPr/>
            </p:nvSpPr>
            <p:spPr>
              <a:xfrm>
                <a:off x="2756850" y="2827625"/>
                <a:ext cx="2225" cy="1150"/>
              </a:xfrm>
              <a:custGeom>
                <a:avLst/>
                <a:gdLst/>
                <a:ahLst/>
                <a:cxnLst/>
                <a:rect l="l" t="t" r="r" b="b"/>
                <a:pathLst>
                  <a:path w="89" h="46" extrusionOk="0">
                    <a:moveTo>
                      <a:pt x="88" y="46"/>
                    </a:moveTo>
                    <a:cubicBezTo>
                      <a:pt x="58" y="31"/>
                      <a:pt x="30" y="16"/>
                      <a:pt x="1" y="0"/>
                    </a:cubicBezTo>
                    <a:cubicBezTo>
                      <a:pt x="30" y="16"/>
                      <a:pt x="58" y="31"/>
                      <a:pt x="88"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29" name="Google Shape;8129;p69"/>
              <p:cNvSpPr/>
              <p:nvPr/>
            </p:nvSpPr>
            <p:spPr>
              <a:xfrm>
                <a:off x="2814775" y="2848725"/>
                <a:ext cx="1450" cy="300"/>
              </a:xfrm>
              <a:custGeom>
                <a:avLst/>
                <a:gdLst/>
                <a:ahLst/>
                <a:cxnLst/>
                <a:rect l="l" t="t" r="r" b="b"/>
                <a:pathLst>
                  <a:path w="58" h="12" extrusionOk="0">
                    <a:moveTo>
                      <a:pt x="58" y="12"/>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0" name="Google Shape;8130;p69"/>
              <p:cNvSpPr/>
              <p:nvPr/>
            </p:nvSpPr>
            <p:spPr>
              <a:xfrm>
                <a:off x="2808950" y="2847425"/>
                <a:ext cx="1600" cy="375"/>
              </a:xfrm>
              <a:custGeom>
                <a:avLst/>
                <a:gdLst/>
                <a:ahLst/>
                <a:cxnLst/>
                <a:rect l="l" t="t" r="r" b="b"/>
                <a:pathLst>
                  <a:path w="64" h="15" extrusionOk="0">
                    <a:moveTo>
                      <a:pt x="63" y="15"/>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1" name="Google Shape;8131;p69"/>
              <p:cNvSpPr/>
              <p:nvPr/>
            </p:nvSpPr>
            <p:spPr>
              <a:xfrm>
                <a:off x="2811850" y="2848075"/>
                <a:ext cx="1525" cy="375"/>
              </a:xfrm>
              <a:custGeom>
                <a:avLst/>
                <a:gdLst/>
                <a:ahLst/>
                <a:cxnLst/>
                <a:rect l="l" t="t" r="r" b="b"/>
                <a:pathLst>
                  <a:path w="61" h="15" extrusionOk="0">
                    <a:moveTo>
                      <a:pt x="60" y="1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2" name="Google Shape;8132;p69"/>
              <p:cNvSpPr/>
              <p:nvPr/>
            </p:nvSpPr>
            <p:spPr>
              <a:xfrm>
                <a:off x="2832700" y="2851675"/>
                <a:ext cx="775" cy="125"/>
              </a:xfrm>
              <a:custGeom>
                <a:avLst/>
                <a:gdLst/>
                <a:ahLst/>
                <a:cxnLst/>
                <a:rect l="l" t="t" r="r" b="b"/>
                <a:pathLst>
                  <a:path w="31" h="5" extrusionOk="0">
                    <a:moveTo>
                      <a:pt x="31" y="4"/>
                    </a:moveTo>
                    <a:lnTo>
                      <a:pt x="0"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3" name="Google Shape;8133;p69"/>
              <p:cNvSpPr/>
              <p:nvPr/>
            </p:nvSpPr>
            <p:spPr>
              <a:xfrm>
                <a:off x="2829625" y="2851275"/>
                <a:ext cx="975" cy="150"/>
              </a:xfrm>
              <a:custGeom>
                <a:avLst/>
                <a:gdLst/>
                <a:ahLst/>
                <a:cxnLst/>
                <a:rect l="l" t="t" r="r" b="b"/>
                <a:pathLst>
                  <a:path w="39" h="6" extrusionOk="0">
                    <a:moveTo>
                      <a:pt x="38" y="6"/>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4" name="Google Shape;8134;p69"/>
              <p:cNvSpPr/>
              <p:nvPr/>
            </p:nvSpPr>
            <p:spPr>
              <a:xfrm>
                <a:off x="2826625" y="2850850"/>
                <a:ext cx="1075" cy="175"/>
              </a:xfrm>
              <a:custGeom>
                <a:avLst/>
                <a:gdLst/>
                <a:ahLst/>
                <a:cxnLst/>
                <a:rect l="l" t="t" r="r" b="b"/>
                <a:pathLst>
                  <a:path w="43" h="7" extrusionOk="0">
                    <a:moveTo>
                      <a:pt x="42" y="7"/>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5" name="Google Shape;8135;p69"/>
              <p:cNvSpPr/>
              <p:nvPr/>
            </p:nvSpPr>
            <p:spPr>
              <a:xfrm>
                <a:off x="2754300" y="2826225"/>
                <a:ext cx="2175" cy="1200"/>
              </a:xfrm>
              <a:custGeom>
                <a:avLst/>
                <a:gdLst/>
                <a:ahLst/>
                <a:cxnLst/>
                <a:rect l="l" t="t" r="r" b="b"/>
                <a:pathLst>
                  <a:path w="87" h="48" extrusionOk="0">
                    <a:moveTo>
                      <a:pt x="1" y="1"/>
                    </a:moveTo>
                    <a:lnTo>
                      <a:pt x="1" y="1"/>
                    </a:lnTo>
                    <a:cubicBezTo>
                      <a:pt x="30" y="17"/>
                      <a:pt x="58" y="33"/>
                      <a:pt x="87" y="48"/>
                    </a:cubicBezTo>
                    <a:cubicBezTo>
                      <a:pt x="58" y="32"/>
                      <a:pt x="30" y="17"/>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6" name="Google Shape;8136;p69"/>
              <p:cNvSpPr/>
              <p:nvPr/>
            </p:nvSpPr>
            <p:spPr>
              <a:xfrm>
                <a:off x="2835800" y="2852000"/>
                <a:ext cx="600" cy="125"/>
              </a:xfrm>
              <a:custGeom>
                <a:avLst/>
                <a:gdLst/>
                <a:ahLst/>
                <a:cxnLst/>
                <a:rect l="l" t="t" r="r" b="b"/>
                <a:pathLst>
                  <a:path w="24" h="5" extrusionOk="0">
                    <a:moveTo>
                      <a:pt x="24" y="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7" name="Google Shape;8137;p69"/>
              <p:cNvSpPr/>
              <p:nvPr/>
            </p:nvSpPr>
            <p:spPr>
              <a:xfrm>
                <a:off x="2820675" y="2849850"/>
                <a:ext cx="1275" cy="250"/>
              </a:xfrm>
              <a:custGeom>
                <a:avLst/>
                <a:gdLst/>
                <a:ahLst/>
                <a:cxnLst/>
                <a:rect l="l" t="t" r="r" b="b"/>
                <a:pathLst>
                  <a:path w="51" h="10" extrusionOk="0">
                    <a:moveTo>
                      <a:pt x="1" y="1"/>
                    </a:moveTo>
                    <a:lnTo>
                      <a:pt x="1" y="1"/>
                    </a:lnTo>
                    <a:cubicBezTo>
                      <a:pt x="18" y="4"/>
                      <a:pt x="34" y="7"/>
                      <a:pt x="51" y="9"/>
                    </a:cubicBezTo>
                    <a:cubicBezTo>
                      <a:pt x="34" y="6"/>
                      <a:pt x="18" y="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8" name="Google Shape;8138;p69"/>
              <p:cNvSpPr/>
              <p:nvPr/>
            </p:nvSpPr>
            <p:spPr>
              <a:xfrm>
                <a:off x="2751800" y="2824800"/>
                <a:ext cx="2100" cy="1225"/>
              </a:xfrm>
              <a:custGeom>
                <a:avLst/>
                <a:gdLst/>
                <a:ahLst/>
                <a:cxnLst/>
                <a:rect l="l" t="t" r="r" b="b"/>
                <a:pathLst>
                  <a:path w="84" h="49" extrusionOk="0">
                    <a:moveTo>
                      <a:pt x="0" y="0"/>
                    </a:moveTo>
                    <a:cubicBezTo>
                      <a:pt x="28" y="16"/>
                      <a:pt x="55" y="32"/>
                      <a:pt x="84" y="48"/>
                    </a:cubicBezTo>
                    <a:cubicBezTo>
                      <a:pt x="56" y="32"/>
                      <a:pt x="28" y="16"/>
                      <a:pt x="0"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39" name="Google Shape;8139;p69"/>
              <p:cNvSpPr/>
              <p:nvPr/>
            </p:nvSpPr>
            <p:spPr>
              <a:xfrm>
                <a:off x="2823650" y="2850375"/>
                <a:ext cx="1175" cy="200"/>
              </a:xfrm>
              <a:custGeom>
                <a:avLst/>
                <a:gdLst/>
                <a:ahLst/>
                <a:cxnLst/>
                <a:rect l="l" t="t" r="r" b="b"/>
                <a:pathLst>
                  <a:path w="47" h="8" extrusionOk="0">
                    <a:moveTo>
                      <a:pt x="46" y="8"/>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0" name="Google Shape;8140;p69"/>
              <p:cNvSpPr/>
              <p:nvPr/>
            </p:nvSpPr>
            <p:spPr>
              <a:xfrm>
                <a:off x="2759450" y="2828975"/>
                <a:ext cx="2200" cy="1150"/>
              </a:xfrm>
              <a:custGeom>
                <a:avLst/>
                <a:gdLst/>
                <a:ahLst/>
                <a:cxnLst/>
                <a:rect l="l" t="t" r="r" b="b"/>
                <a:pathLst>
                  <a:path w="88" h="46" extrusionOk="0">
                    <a:moveTo>
                      <a:pt x="87" y="46"/>
                    </a:moveTo>
                    <a:cubicBezTo>
                      <a:pt x="59" y="31"/>
                      <a:pt x="29" y="16"/>
                      <a:pt x="0" y="0"/>
                    </a:cubicBezTo>
                    <a:cubicBezTo>
                      <a:pt x="29" y="16"/>
                      <a:pt x="59" y="31"/>
                      <a:pt x="87" y="4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1" name="Google Shape;8141;p69"/>
              <p:cNvSpPr/>
              <p:nvPr/>
            </p:nvSpPr>
            <p:spPr>
              <a:xfrm>
                <a:off x="2767275" y="2832850"/>
                <a:ext cx="2225" cy="1050"/>
              </a:xfrm>
              <a:custGeom>
                <a:avLst/>
                <a:gdLst/>
                <a:ahLst/>
                <a:cxnLst/>
                <a:rect l="l" t="t" r="r" b="b"/>
                <a:pathLst>
                  <a:path w="89" h="42" extrusionOk="0">
                    <a:moveTo>
                      <a:pt x="1" y="0"/>
                    </a:moveTo>
                    <a:cubicBezTo>
                      <a:pt x="29" y="14"/>
                      <a:pt x="59" y="28"/>
                      <a:pt x="89" y="42"/>
                    </a:cubicBezTo>
                    <a:cubicBezTo>
                      <a:pt x="60" y="28"/>
                      <a:pt x="30"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2" name="Google Shape;8142;p69"/>
              <p:cNvSpPr/>
              <p:nvPr/>
            </p:nvSpPr>
            <p:spPr>
              <a:xfrm>
                <a:off x="2786225" y="2840700"/>
                <a:ext cx="2075" cy="725"/>
              </a:xfrm>
              <a:custGeom>
                <a:avLst/>
                <a:gdLst/>
                <a:ahLst/>
                <a:cxnLst/>
                <a:rect l="l" t="t" r="r" b="b"/>
                <a:pathLst>
                  <a:path w="83" h="29" extrusionOk="0">
                    <a:moveTo>
                      <a:pt x="83" y="29"/>
                    </a:moveTo>
                    <a:cubicBezTo>
                      <a:pt x="55" y="19"/>
                      <a:pt x="28" y="10"/>
                      <a:pt x="1" y="0"/>
                    </a:cubicBezTo>
                    <a:cubicBezTo>
                      <a:pt x="28" y="10"/>
                      <a:pt x="55" y="19"/>
                      <a:pt x="83" y="29"/>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3" name="Google Shape;8143;p69"/>
              <p:cNvSpPr/>
              <p:nvPr/>
            </p:nvSpPr>
            <p:spPr>
              <a:xfrm>
                <a:off x="2769900" y="2834050"/>
                <a:ext cx="2250" cy="1025"/>
              </a:xfrm>
              <a:custGeom>
                <a:avLst/>
                <a:gdLst/>
                <a:ahLst/>
                <a:cxnLst/>
                <a:rect l="l" t="t" r="r" b="b"/>
                <a:pathLst>
                  <a:path w="90" h="41" extrusionOk="0">
                    <a:moveTo>
                      <a:pt x="1" y="0"/>
                    </a:moveTo>
                    <a:lnTo>
                      <a:pt x="1" y="0"/>
                    </a:lnTo>
                    <a:cubicBezTo>
                      <a:pt x="31" y="15"/>
                      <a:pt x="60" y="28"/>
                      <a:pt x="89" y="41"/>
                    </a:cubicBezTo>
                    <a:cubicBezTo>
                      <a:pt x="60" y="27"/>
                      <a:pt x="31" y="14"/>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4" name="Google Shape;8144;p69"/>
              <p:cNvSpPr/>
              <p:nvPr/>
            </p:nvSpPr>
            <p:spPr>
              <a:xfrm>
                <a:off x="2789025" y="2841675"/>
                <a:ext cx="2025" cy="675"/>
              </a:xfrm>
              <a:custGeom>
                <a:avLst/>
                <a:gdLst/>
                <a:ahLst/>
                <a:cxnLst/>
                <a:rect l="l" t="t" r="r" b="b"/>
                <a:pathLst>
                  <a:path w="81" h="27" extrusionOk="0">
                    <a:moveTo>
                      <a:pt x="80" y="27"/>
                    </a:moveTo>
                    <a:cubicBezTo>
                      <a:pt x="54" y="17"/>
                      <a:pt x="27" y="9"/>
                      <a:pt x="0" y="0"/>
                    </a:cubicBezTo>
                    <a:cubicBezTo>
                      <a:pt x="27" y="9"/>
                      <a:pt x="54" y="17"/>
                      <a:pt x="80" y="2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5" name="Google Shape;8145;p69"/>
              <p:cNvSpPr/>
              <p:nvPr/>
            </p:nvSpPr>
            <p:spPr>
              <a:xfrm>
                <a:off x="2783475" y="2839675"/>
                <a:ext cx="2125" cy="775"/>
              </a:xfrm>
              <a:custGeom>
                <a:avLst/>
                <a:gdLst/>
                <a:ahLst/>
                <a:cxnLst/>
                <a:rect l="l" t="t" r="r" b="b"/>
                <a:pathLst>
                  <a:path w="85" h="31" extrusionOk="0">
                    <a:moveTo>
                      <a:pt x="84" y="30"/>
                    </a:moveTo>
                    <a:cubicBezTo>
                      <a:pt x="55" y="21"/>
                      <a:pt x="28" y="10"/>
                      <a:pt x="0" y="1"/>
                    </a:cubicBezTo>
                    <a:cubicBezTo>
                      <a:pt x="28" y="10"/>
                      <a:pt x="55" y="21"/>
                      <a:pt x="84" y="3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6" name="Google Shape;8146;p69"/>
              <p:cNvSpPr/>
              <p:nvPr/>
            </p:nvSpPr>
            <p:spPr>
              <a:xfrm>
                <a:off x="2780725" y="2838625"/>
                <a:ext cx="2125" cy="850"/>
              </a:xfrm>
              <a:custGeom>
                <a:avLst/>
                <a:gdLst/>
                <a:ahLst/>
                <a:cxnLst/>
                <a:rect l="l" t="t" r="r" b="b"/>
                <a:pathLst>
                  <a:path w="85" h="34" extrusionOk="0">
                    <a:moveTo>
                      <a:pt x="1" y="0"/>
                    </a:moveTo>
                    <a:cubicBezTo>
                      <a:pt x="28" y="12"/>
                      <a:pt x="57" y="22"/>
                      <a:pt x="85" y="33"/>
                    </a:cubicBezTo>
                    <a:cubicBezTo>
                      <a:pt x="57" y="22"/>
                      <a:pt x="28" y="11"/>
                      <a:pt x="1" y="0"/>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7" name="Google Shape;8147;p69"/>
              <p:cNvSpPr/>
              <p:nvPr/>
            </p:nvSpPr>
            <p:spPr>
              <a:xfrm>
                <a:off x="2778000" y="2837525"/>
                <a:ext cx="2175" cy="900"/>
              </a:xfrm>
              <a:custGeom>
                <a:avLst/>
                <a:gdLst/>
                <a:ahLst/>
                <a:cxnLst/>
                <a:rect l="l" t="t" r="r" b="b"/>
                <a:pathLst>
                  <a:path w="87" h="36" extrusionOk="0">
                    <a:moveTo>
                      <a:pt x="86" y="36"/>
                    </a:moveTo>
                    <a:cubicBezTo>
                      <a:pt x="58" y="24"/>
                      <a:pt x="29" y="12"/>
                      <a:pt x="0" y="1"/>
                    </a:cubicBezTo>
                    <a:cubicBezTo>
                      <a:pt x="29" y="12"/>
                      <a:pt x="58" y="24"/>
                      <a:pt x="86" y="36"/>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8" name="Google Shape;8148;p69"/>
              <p:cNvSpPr/>
              <p:nvPr/>
            </p:nvSpPr>
            <p:spPr>
              <a:xfrm>
                <a:off x="2772600" y="2835275"/>
                <a:ext cx="2200" cy="950"/>
              </a:xfrm>
              <a:custGeom>
                <a:avLst/>
                <a:gdLst/>
                <a:ahLst/>
                <a:cxnLst/>
                <a:rect l="l" t="t" r="r" b="b"/>
                <a:pathLst>
                  <a:path w="88" h="38" extrusionOk="0">
                    <a:moveTo>
                      <a:pt x="88" y="37"/>
                    </a:moveTo>
                    <a:cubicBezTo>
                      <a:pt x="59" y="26"/>
                      <a:pt x="29" y="13"/>
                      <a:pt x="0" y="0"/>
                    </a:cubicBezTo>
                    <a:cubicBezTo>
                      <a:pt x="29" y="13"/>
                      <a:pt x="59" y="26"/>
                      <a:pt x="88" y="37"/>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49" name="Google Shape;8149;p69"/>
              <p:cNvSpPr/>
              <p:nvPr/>
            </p:nvSpPr>
            <p:spPr>
              <a:xfrm>
                <a:off x="2794625" y="2843475"/>
                <a:ext cx="1925" cy="625"/>
              </a:xfrm>
              <a:custGeom>
                <a:avLst/>
                <a:gdLst/>
                <a:ahLst/>
                <a:cxnLst/>
                <a:rect l="l" t="t" r="r" b="b"/>
                <a:pathLst>
                  <a:path w="77" h="25" extrusionOk="0">
                    <a:moveTo>
                      <a:pt x="76" y="24"/>
                    </a:moveTo>
                    <a:lnTo>
                      <a:pt x="1"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0" name="Google Shape;8150;p69"/>
              <p:cNvSpPr/>
              <p:nvPr/>
            </p:nvSpPr>
            <p:spPr>
              <a:xfrm>
                <a:off x="2791825" y="2842575"/>
                <a:ext cx="1950" cy="675"/>
              </a:xfrm>
              <a:custGeom>
                <a:avLst/>
                <a:gdLst/>
                <a:ahLst/>
                <a:cxnLst/>
                <a:rect l="l" t="t" r="r" b="b"/>
                <a:pathLst>
                  <a:path w="78" h="27" extrusionOk="0">
                    <a:moveTo>
                      <a:pt x="0" y="1"/>
                    </a:moveTo>
                    <a:cubicBezTo>
                      <a:pt x="27" y="9"/>
                      <a:pt x="52" y="19"/>
                      <a:pt x="78" y="26"/>
                    </a:cubicBezTo>
                    <a:cubicBezTo>
                      <a:pt x="52" y="18"/>
                      <a:pt x="27" y="9"/>
                      <a:pt x="0"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1" name="Google Shape;8151;p69"/>
              <p:cNvSpPr/>
              <p:nvPr/>
            </p:nvSpPr>
            <p:spPr>
              <a:xfrm>
                <a:off x="2762025" y="2830300"/>
                <a:ext cx="2225" cy="1100"/>
              </a:xfrm>
              <a:custGeom>
                <a:avLst/>
                <a:gdLst/>
                <a:ahLst/>
                <a:cxnLst/>
                <a:rect l="l" t="t" r="r" b="b"/>
                <a:pathLst>
                  <a:path w="89" h="44" extrusionOk="0">
                    <a:moveTo>
                      <a:pt x="88" y="44"/>
                    </a:moveTo>
                    <a:cubicBezTo>
                      <a:pt x="59" y="30"/>
                      <a:pt x="30" y="15"/>
                      <a:pt x="0" y="0"/>
                    </a:cubicBezTo>
                    <a:cubicBezTo>
                      <a:pt x="30" y="15"/>
                      <a:pt x="59" y="30"/>
                      <a:pt x="88" y="44"/>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2" name="Google Shape;8152;p69"/>
              <p:cNvSpPr/>
              <p:nvPr/>
            </p:nvSpPr>
            <p:spPr>
              <a:xfrm>
                <a:off x="2803200" y="2845950"/>
                <a:ext cx="1725" cy="475"/>
              </a:xfrm>
              <a:custGeom>
                <a:avLst/>
                <a:gdLst/>
                <a:ahLst/>
                <a:cxnLst/>
                <a:rect l="l" t="t" r="r" b="b"/>
                <a:pathLst>
                  <a:path w="69" h="19" extrusionOk="0">
                    <a:moveTo>
                      <a:pt x="68" y="19"/>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3" name="Google Shape;8153;p69"/>
              <p:cNvSpPr/>
              <p:nvPr/>
            </p:nvSpPr>
            <p:spPr>
              <a:xfrm>
                <a:off x="2806050" y="2846725"/>
                <a:ext cx="1675" cy="425"/>
              </a:xfrm>
              <a:custGeom>
                <a:avLst/>
                <a:gdLst/>
                <a:ahLst/>
                <a:cxnLst/>
                <a:rect l="l" t="t" r="r" b="b"/>
                <a:pathLst>
                  <a:path w="67" h="17" extrusionOk="0">
                    <a:moveTo>
                      <a:pt x="67" y="16"/>
                    </a:moveTo>
                    <a:lnTo>
                      <a:pt x="1" y="0"/>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4" name="Google Shape;8154;p69"/>
              <p:cNvSpPr/>
              <p:nvPr/>
            </p:nvSpPr>
            <p:spPr>
              <a:xfrm>
                <a:off x="2800325" y="2845175"/>
                <a:ext cx="1800" cy="525"/>
              </a:xfrm>
              <a:custGeom>
                <a:avLst/>
                <a:gdLst/>
                <a:ahLst/>
                <a:cxnLst/>
                <a:rect l="l" t="t" r="r" b="b"/>
                <a:pathLst>
                  <a:path w="72" h="21" extrusionOk="0">
                    <a:moveTo>
                      <a:pt x="71" y="21"/>
                    </a:moveTo>
                    <a:lnTo>
                      <a:pt x="0" y="1"/>
                    </a:ln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5" name="Google Shape;8155;p69"/>
              <p:cNvSpPr/>
              <p:nvPr/>
            </p:nvSpPr>
            <p:spPr>
              <a:xfrm>
                <a:off x="2775300" y="2836400"/>
                <a:ext cx="2175" cy="950"/>
              </a:xfrm>
              <a:custGeom>
                <a:avLst/>
                <a:gdLst/>
                <a:ahLst/>
                <a:cxnLst/>
                <a:rect l="l" t="t" r="r" b="b"/>
                <a:pathLst>
                  <a:path w="87" h="38" extrusionOk="0">
                    <a:moveTo>
                      <a:pt x="1" y="1"/>
                    </a:moveTo>
                    <a:cubicBezTo>
                      <a:pt x="29" y="14"/>
                      <a:pt x="58" y="25"/>
                      <a:pt x="87" y="37"/>
                    </a:cubicBezTo>
                    <a:cubicBezTo>
                      <a:pt x="58" y="25"/>
                      <a:pt x="28" y="13"/>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6" name="Google Shape;8156;p69"/>
              <p:cNvSpPr/>
              <p:nvPr/>
            </p:nvSpPr>
            <p:spPr>
              <a:xfrm>
                <a:off x="2764625" y="2831600"/>
                <a:ext cx="2225" cy="1075"/>
              </a:xfrm>
              <a:custGeom>
                <a:avLst/>
                <a:gdLst/>
                <a:ahLst/>
                <a:cxnLst/>
                <a:rect l="l" t="t" r="r" b="b"/>
                <a:pathLst>
                  <a:path w="89" h="43" extrusionOk="0">
                    <a:moveTo>
                      <a:pt x="1" y="1"/>
                    </a:moveTo>
                    <a:cubicBezTo>
                      <a:pt x="30" y="14"/>
                      <a:pt x="59" y="29"/>
                      <a:pt x="89" y="43"/>
                    </a:cubicBezTo>
                    <a:cubicBezTo>
                      <a:pt x="60" y="29"/>
                      <a:pt x="30" y="14"/>
                      <a:pt x="1" y="1"/>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7" name="Google Shape;8157;p69"/>
              <p:cNvSpPr/>
              <p:nvPr/>
            </p:nvSpPr>
            <p:spPr>
              <a:xfrm>
                <a:off x="2797475" y="2844350"/>
                <a:ext cx="1850" cy="575"/>
              </a:xfrm>
              <a:custGeom>
                <a:avLst/>
                <a:gdLst/>
                <a:ahLst/>
                <a:cxnLst/>
                <a:rect l="l" t="t" r="r" b="b"/>
                <a:pathLst>
                  <a:path w="74" h="23" extrusionOk="0">
                    <a:moveTo>
                      <a:pt x="74" y="22"/>
                    </a:moveTo>
                    <a:cubicBezTo>
                      <a:pt x="49" y="15"/>
                      <a:pt x="25" y="8"/>
                      <a:pt x="0" y="1"/>
                    </a:cubicBezTo>
                    <a:cubicBezTo>
                      <a:pt x="25" y="8"/>
                      <a:pt x="49" y="15"/>
                      <a:pt x="74" y="22"/>
                    </a:cubicBezTo>
                    <a:close/>
                  </a:path>
                </a:pathLst>
              </a:custGeom>
              <a:solidFill>
                <a:srgbClr val="FAE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8" name="Google Shape;8158;p69"/>
              <p:cNvSpPr/>
              <p:nvPr/>
            </p:nvSpPr>
            <p:spPr>
              <a:xfrm>
                <a:off x="2707600" y="2776050"/>
                <a:ext cx="205125" cy="77450"/>
              </a:xfrm>
              <a:custGeom>
                <a:avLst/>
                <a:gdLst/>
                <a:ahLst/>
                <a:cxnLst/>
                <a:rect l="l" t="t" r="r" b="b"/>
                <a:pathLst>
                  <a:path w="8205" h="3098" extrusionOk="0">
                    <a:moveTo>
                      <a:pt x="163" y="1"/>
                    </a:moveTo>
                    <a:cubicBezTo>
                      <a:pt x="109" y="1"/>
                      <a:pt x="54" y="5"/>
                      <a:pt x="1" y="15"/>
                    </a:cubicBezTo>
                    <a:cubicBezTo>
                      <a:pt x="210" y="878"/>
                      <a:pt x="960" y="1479"/>
                      <a:pt x="1705" y="1914"/>
                    </a:cubicBezTo>
                    <a:cubicBezTo>
                      <a:pt x="1725" y="1926"/>
                      <a:pt x="1747" y="1939"/>
                      <a:pt x="1768" y="1950"/>
                    </a:cubicBezTo>
                    <a:cubicBezTo>
                      <a:pt x="1796" y="1966"/>
                      <a:pt x="1824" y="1982"/>
                      <a:pt x="1852" y="1998"/>
                    </a:cubicBezTo>
                    <a:lnTo>
                      <a:pt x="1869" y="2008"/>
                    </a:lnTo>
                    <a:cubicBezTo>
                      <a:pt x="1898" y="2023"/>
                      <a:pt x="1926" y="2039"/>
                      <a:pt x="1955" y="2055"/>
                    </a:cubicBezTo>
                    <a:lnTo>
                      <a:pt x="1971" y="2063"/>
                    </a:lnTo>
                    <a:cubicBezTo>
                      <a:pt x="2000" y="2079"/>
                      <a:pt x="2028" y="2094"/>
                      <a:pt x="2058" y="2109"/>
                    </a:cubicBezTo>
                    <a:lnTo>
                      <a:pt x="2074" y="2117"/>
                    </a:lnTo>
                    <a:cubicBezTo>
                      <a:pt x="2103" y="2133"/>
                      <a:pt x="2133" y="2148"/>
                      <a:pt x="2161" y="2163"/>
                    </a:cubicBezTo>
                    <a:lnTo>
                      <a:pt x="2177" y="2170"/>
                    </a:lnTo>
                    <a:cubicBezTo>
                      <a:pt x="2207" y="2185"/>
                      <a:pt x="2237" y="2200"/>
                      <a:pt x="2265" y="2214"/>
                    </a:cubicBezTo>
                    <a:lnTo>
                      <a:pt x="2282" y="2222"/>
                    </a:lnTo>
                    <a:cubicBezTo>
                      <a:pt x="2311" y="2236"/>
                      <a:pt x="2341" y="2251"/>
                      <a:pt x="2371" y="2265"/>
                    </a:cubicBezTo>
                    <a:lnTo>
                      <a:pt x="2388" y="2272"/>
                    </a:lnTo>
                    <a:cubicBezTo>
                      <a:pt x="2416" y="2286"/>
                      <a:pt x="2446" y="2300"/>
                      <a:pt x="2476" y="2314"/>
                    </a:cubicBezTo>
                    <a:lnTo>
                      <a:pt x="2493" y="2321"/>
                    </a:lnTo>
                    <a:cubicBezTo>
                      <a:pt x="2523" y="2335"/>
                      <a:pt x="2552" y="2348"/>
                      <a:pt x="2581" y="2362"/>
                    </a:cubicBezTo>
                    <a:lnTo>
                      <a:pt x="2600" y="2369"/>
                    </a:lnTo>
                    <a:cubicBezTo>
                      <a:pt x="2629" y="2382"/>
                      <a:pt x="2659" y="2395"/>
                      <a:pt x="2688" y="2407"/>
                    </a:cubicBezTo>
                    <a:lnTo>
                      <a:pt x="2708" y="2416"/>
                    </a:lnTo>
                    <a:cubicBezTo>
                      <a:pt x="2736" y="2428"/>
                      <a:pt x="2766" y="2440"/>
                      <a:pt x="2795" y="2452"/>
                    </a:cubicBezTo>
                    <a:lnTo>
                      <a:pt x="2816" y="2461"/>
                    </a:lnTo>
                    <a:cubicBezTo>
                      <a:pt x="2845" y="2472"/>
                      <a:pt x="2874" y="2484"/>
                      <a:pt x="2902" y="2495"/>
                    </a:cubicBezTo>
                    <a:lnTo>
                      <a:pt x="2926" y="2504"/>
                    </a:lnTo>
                    <a:cubicBezTo>
                      <a:pt x="2953" y="2515"/>
                      <a:pt x="2982" y="2525"/>
                      <a:pt x="3011" y="2536"/>
                    </a:cubicBezTo>
                    <a:lnTo>
                      <a:pt x="3035" y="2546"/>
                    </a:lnTo>
                    <a:cubicBezTo>
                      <a:pt x="3063" y="2556"/>
                      <a:pt x="3090" y="2566"/>
                      <a:pt x="3119" y="2577"/>
                    </a:cubicBezTo>
                    <a:lnTo>
                      <a:pt x="3146" y="2586"/>
                    </a:lnTo>
                    <a:cubicBezTo>
                      <a:pt x="3172" y="2596"/>
                      <a:pt x="3200" y="2605"/>
                      <a:pt x="3228" y="2615"/>
                    </a:cubicBezTo>
                    <a:lnTo>
                      <a:pt x="3257" y="2625"/>
                    </a:lnTo>
                    <a:cubicBezTo>
                      <a:pt x="3284" y="2634"/>
                      <a:pt x="3311" y="2643"/>
                      <a:pt x="3337" y="2652"/>
                    </a:cubicBezTo>
                    <a:lnTo>
                      <a:pt x="3369" y="2663"/>
                    </a:lnTo>
                    <a:cubicBezTo>
                      <a:pt x="3396" y="2671"/>
                      <a:pt x="3421" y="2679"/>
                      <a:pt x="3447" y="2687"/>
                    </a:cubicBezTo>
                    <a:lnTo>
                      <a:pt x="3482" y="2698"/>
                    </a:lnTo>
                    <a:lnTo>
                      <a:pt x="3557" y="2721"/>
                    </a:lnTo>
                    <a:lnTo>
                      <a:pt x="3595" y="2733"/>
                    </a:lnTo>
                    <a:cubicBezTo>
                      <a:pt x="3620" y="2740"/>
                      <a:pt x="3644" y="2748"/>
                      <a:pt x="3669" y="2754"/>
                    </a:cubicBezTo>
                    <a:lnTo>
                      <a:pt x="3709" y="2766"/>
                    </a:lnTo>
                    <a:lnTo>
                      <a:pt x="3780" y="2786"/>
                    </a:lnTo>
                    <a:lnTo>
                      <a:pt x="3824" y="2798"/>
                    </a:lnTo>
                    <a:lnTo>
                      <a:pt x="3892" y="2816"/>
                    </a:lnTo>
                    <a:lnTo>
                      <a:pt x="3939" y="2827"/>
                    </a:lnTo>
                    <a:lnTo>
                      <a:pt x="4005" y="2843"/>
                    </a:lnTo>
                    <a:cubicBezTo>
                      <a:pt x="4021" y="2848"/>
                      <a:pt x="4038" y="2852"/>
                      <a:pt x="4055" y="2855"/>
                    </a:cubicBezTo>
                    <a:lnTo>
                      <a:pt x="4117" y="2870"/>
                    </a:lnTo>
                    <a:lnTo>
                      <a:pt x="4171" y="2882"/>
                    </a:lnTo>
                    <a:lnTo>
                      <a:pt x="4230" y="2895"/>
                    </a:lnTo>
                    <a:lnTo>
                      <a:pt x="4288" y="2907"/>
                    </a:lnTo>
                    <a:lnTo>
                      <a:pt x="4344" y="2919"/>
                    </a:lnTo>
                    <a:cubicBezTo>
                      <a:pt x="4364" y="2923"/>
                      <a:pt x="4384" y="2927"/>
                      <a:pt x="4406" y="2931"/>
                    </a:cubicBezTo>
                    <a:lnTo>
                      <a:pt x="4459" y="2941"/>
                    </a:lnTo>
                    <a:lnTo>
                      <a:pt x="4524" y="2953"/>
                    </a:lnTo>
                    <a:cubicBezTo>
                      <a:pt x="4540" y="2956"/>
                      <a:pt x="4557" y="2959"/>
                      <a:pt x="4572" y="2961"/>
                    </a:cubicBezTo>
                    <a:cubicBezTo>
                      <a:pt x="4596" y="2966"/>
                      <a:pt x="4619" y="2970"/>
                      <a:pt x="4642" y="2973"/>
                    </a:cubicBezTo>
                    <a:lnTo>
                      <a:pt x="4687" y="2981"/>
                    </a:lnTo>
                    <a:cubicBezTo>
                      <a:pt x="4712" y="2985"/>
                      <a:pt x="4736" y="2989"/>
                      <a:pt x="4761" y="2992"/>
                    </a:cubicBezTo>
                    <a:lnTo>
                      <a:pt x="4803" y="2999"/>
                    </a:lnTo>
                    <a:cubicBezTo>
                      <a:pt x="4830" y="3003"/>
                      <a:pt x="4855" y="3006"/>
                      <a:pt x="4882" y="3009"/>
                    </a:cubicBezTo>
                    <a:lnTo>
                      <a:pt x="4919" y="3015"/>
                    </a:lnTo>
                    <a:cubicBezTo>
                      <a:pt x="4947" y="3018"/>
                      <a:pt x="4975" y="3022"/>
                      <a:pt x="5004" y="3025"/>
                    </a:cubicBezTo>
                    <a:lnTo>
                      <a:pt x="5035" y="3029"/>
                    </a:lnTo>
                    <a:cubicBezTo>
                      <a:pt x="5066" y="3033"/>
                      <a:pt x="5097" y="3036"/>
                      <a:pt x="5127" y="3039"/>
                    </a:cubicBezTo>
                    <a:lnTo>
                      <a:pt x="5151" y="3042"/>
                    </a:lnTo>
                    <a:cubicBezTo>
                      <a:pt x="5190" y="3045"/>
                      <a:pt x="5228" y="3050"/>
                      <a:pt x="5268" y="3053"/>
                    </a:cubicBezTo>
                    <a:cubicBezTo>
                      <a:pt x="5553" y="3078"/>
                      <a:pt x="5841" y="3097"/>
                      <a:pt x="6126" y="3097"/>
                    </a:cubicBezTo>
                    <a:cubicBezTo>
                      <a:pt x="6896" y="3097"/>
                      <a:pt x="7639" y="2960"/>
                      <a:pt x="8204" y="2452"/>
                    </a:cubicBezTo>
                    <a:cubicBezTo>
                      <a:pt x="8035" y="2300"/>
                      <a:pt x="7790" y="2184"/>
                      <a:pt x="7503" y="2184"/>
                    </a:cubicBezTo>
                    <a:cubicBezTo>
                      <a:pt x="7405" y="2184"/>
                      <a:pt x="7303" y="2198"/>
                      <a:pt x="7196" y="2228"/>
                    </a:cubicBezTo>
                    <a:cubicBezTo>
                      <a:pt x="7179" y="2233"/>
                      <a:pt x="7166" y="2235"/>
                      <a:pt x="7155" y="2235"/>
                    </a:cubicBezTo>
                    <a:cubicBezTo>
                      <a:pt x="7081" y="2235"/>
                      <a:pt x="7156" y="2111"/>
                      <a:pt x="6954" y="1850"/>
                    </a:cubicBezTo>
                    <a:cubicBezTo>
                      <a:pt x="6771" y="1616"/>
                      <a:pt x="6515" y="1509"/>
                      <a:pt x="6259" y="1509"/>
                    </a:cubicBezTo>
                    <a:cubicBezTo>
                      <a:pt x="6102" y="1509"/>
                      <a:pt x="5945" y="1549"/>
                      <a:pt x="5806" y="1625"/>
                    </a:cubicBezTo>
                    <a:cubicBezTo>
                      <a:pt x="5785" y="1637"/>
                      <a:pt x="5771" y="1643"/>
                      <a:pt x="5760" y="1643"/>
                    </a:cubicBezTo>
                    <a:cubicBezTo>
                      <a:pt x="5745" y="1643"/>
                      <a:pt x="5735" y="1630"/>
                      <a:pt x="5718" y="1598"/>
                    </a:cubicBezTo>
                    <a:cubicBezTo>
                      <a:pt x="5529" y="1257"/>
                      <a:pt x="5097" y="1043"/>
                      <a:pt x="4708" y="1043"/>
                    </a:cubicBezTo>
                    <a:cubicBezTo>
                      <a:pt x="4645" y="1043"/>
                      <a:pt x="4583" y="1049"/>
                      <a:pt x="4524" y="1060"/>
                    </a:cubicBezTo>
                    <a:cubicBezTo>
                      <a:pt x="4225" y="1119"/>
                      <a:pt x="4193" y="1211"/>
                      <a:pt x="4132" y="1211"/>
                    </a:cubicBezTo>
                    <a:cubicBezTo>
                      <a:pt x="4129" y="1211"/>
                      <a:pt x="4125" y="1211"/>
                      <a:pt x="4122" y="1210"/>
                    </a:cubicBezTo>
                    <a:cubicBezTo>
                      <a:pt x="4076" y="1202"/>
                      <a:pt x="4072" y="1138"/>
                      <a:pt x="4046" y="1100"/>
                    </a:cubicBezTo>
                    <a:cubicBezTo>
                      <a:pt x="4012" y="1050"/>
                      <a:pt x="3986" y="993"/>
                      <a:pt x="3945" y="949"/>
                    </a:cubicBezTo>
                    <a:cubicBezTo>
                      <a:pt x="3696" y="670"/>
                      <a:pt x="3354" y="551"/>
                      <a:pt x="3044" y="551"/>
                    </a:cubicBezTo>
                    <a:cubicBezTo>
                      <a:pt x="2864" y="551"/>
                      <a:pt x="2695" y="592"/>
                      <a:pt x="2561" y="664"/>
                    </a:cubicBezTo>
                    <a:cubicBezTo>
                      <a:pt x="2544" y="673"/>
                      <a:pt x="2531" y="678"/>
                      <a:pt x="2522" y="678"/>
                    </a:cubicBezTo>
                    <a:cubicBezTo>
                      <a:pt x="2496" y="678"/>
                      <a:pt x="2488" y="647"/>
                      <a:pt x="2455" y="593"/>
                    </a:cubicBezTo>
                    <a:cubicBezTo>
                      <a:pt x="2264" y="281"/>
                      <a:pt x="1964" y="144"/>
                      <a:pt x="1684" y="144"/>
                    </a:cubicBezTo>
                    <a:cubicBezTo>
                      <a:pt x="1546" y="144"/>
                      <a:pt x="1413" y="177"/>
                      <a:pt x="1300" y="240"/>
                    </a:cubicBezTo>
                    <a:cubicBezTo>
                      <a:pt x="1101" y="349"/>
                      <a:pt x="1068" y="413"/>
                      <a:pt x="1037" y="413"/>
                    </a:cubicBezTo>
                    <a:cubicBezTo>
                      <a:pt x="1026" y="413"/>
                      <a:pt x="1015" y="405"/>
                      <a:pt x="997" y="387"/>
                    </a:cubicBezTo>
                    <a:cubicBezTo>
                      <a:pt x="907" y="300"/>
                      <a:pt x="760" y="109"/>
                      <a:pt x="367" y="24"/>
                    </a:cubicBezTo>
                    <a:cubicBezTo>
                      <a:pt x="300" y="8"/>
                      <a:pt x="231"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59" name="Google Shape;8159;p69"/>
              <p:cNvSpPr/>
              <p:nvPr/>
            </p:nvSpPr>
            <p:spPr>
              <a:xfrm>
                <a:off x="2782825" y="2603600"/>
                <a:ext cx="130650" cy="107550"/>
              </a:xfrm>
              <a:custGeom>
                <a:avLst/>
                <a:gdLst/>
                <a:ahLst/>
                <a:cxnLst/>
                <a:rect l="l" t="t" r="r" b="b"/>
                <a:pathLst>
                  <a:path w="5226" h="4302" extrusionOk="0">
                    <a:moveTo>
                      <a:pt x="3504" y="0"/>
                    </a:moveTo>
                    <a:cubicBezTo>
                      <a:pt x="3444" y="0"/>
                      <a:pt x="3431" y="111"/>
                      <a:pt x="3267" y="236"/>
                    </a:cubicBezTo>
                    <a:cubicBezTo>
                      <a:pt x="2679" y="680"/>
                      <a:pt x="2236" y="411"/>
                      <a:pt x="1690" y="900"/>
                    </a:cubicBezTo>
                    <a:cubicBezTo>
                      <a:pt x="1527" y="1047"/>
                      <a:pt x="1407" y="1220"/>
                      <a:pt x="1355" y="1436"/>
                    </a:cubicBezTo>
                    <a:cubicBezTo>
                      <a:pt x="1332" y="1534"/>
                      <a:pt x="1348" y="1575"/>
                      <a:pt x="1306" y="1586"/>
                    </a:cubicBezTo>
                    <a:cubicBezTo>
                      <a:pt x="1077" y="1643"/>
                      <a:pt x="849" y="1697"/>
                      <a:pt x="556" y="1873"/>
                    </a:cubicBezTo>
                    <a:cubicBezTo>
                      <a:pt x="163" y="2107"/>
                      <a:pt x="1" y="2473"/>
                      <a:pt x="2" y="2844"/>
                    </a:cubicBezTo>
                    <a:cubicBezTo>
                      <a:pt x="430" y="2727"/>
                      <a:pt x="873" y="2669"/>
                      <a:pt x="1316" y="2669"/>
                    </a:cubicBezTo>
                    <a:cubicBezTo>
                      <a:pt x="1429" y="2669"/>
                      <a:pt x="1541" y="2672"/>
                      <a:pt x="1653" y="2680"/>
                    </a:cubicBezTo>
                    <a:cubicBezTo>
                      <a:pt x="2840" y="2765"/>
                      <a:pt x="3863" y="3274"/>
                      <a:pt x="4626" y="3998"/>
                    </a:cubicBezTo>
                    <a:cubicBezTo>
                      <a:pt x="4729" y="4095"/>
                      <a:pt x="4826" y="4196"/>
                      <a:pt x="4919" y="4301"/>
                    </a:cubicBezTo>
                    <a:cubicBezTo>
                      <a:pt x="4970" y="4222"/>
                      <a:pt x="5012" y="4138"/>
                      <a:pt x="5047" y="4052"/>
                    </a:cubicBezTo>
                    <a:cubicBezTo>
                      <a:pt x="5225" y="3605"/>
                      <a:pt x="5025" y="3189"/>
                      <a:pt x="4755" y="2818"/>
                    </a:cubicBezTo>
                    <a:cubicBezTo>
                      <a:pt x="4483" y="2445"/>
                      <a:pt x="4467" y="2616"/>
                      <a:pt x="4571" y="2337"/>
                    </a:cubicBezTo>
                    <a:cubicBezTo>
                      <a:pt x="4712" y="1891"/>
                      <a:pt x="4479" y="1393"/>
                      <a:pt x="4140" y="1064"/>
                    </a:cubicBezTo>
                    <a:cubicBezTo>
                      <a:pt x="4083" y="1009"/>
                      <a:pt x="4018" y="949"/>
                      <a:pt x="3953" y="882"/>
                    </a:cubicBezTo>
                    <a:cubicBezTo>
                      <a:pt x="3773" y="696"/>
                      <a:pt x="3588" y="451"/>
                      <a:pt x="3571" y="88"/>
                    </a:cubicBezTo>
                    <a:cubicBezTo>
                      <a:pt x="3569" y="52"/>
                      <a:pt x="3564" y="14"/>
                      <a:pt x="3521" y="3"/>
                    </a:cubicBezTo>
                    <a:cubicBezTo>
                      <a:pt x="3515" y="1"/>
                      <a:pt x="3509" y="0"/>
                      <a:pt x="35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0" name="Google Shape;8160;p69"/>
              <p:cNvSpPr/>
              <p:nvPr/>
            </p:nvSpPr>
            <p:spPr>
              <a:xfrm>
                <a:off x="2782825" y="2670300"/>
                <a:ext cx="123000" cy="58125"/>
              </a:xfrm>
              <a:custGeom>
                <a:avLst/>
                <a:gdLst/>
                <a:ahLst/>
                <a:cxnLst/>
                <a:rect l="l" t="t" r="r" b="b"/>
                <a:pathLst>
                  <a:path w="4920" h="2325" extrusionOk="0">
                    <a:moveTo>
                      <a:pt x="1310" y="0"/>
                    </a:moveTo>
                    <a:cubicBezTo>
                      <a:pt x="868" y="0"/>
                      <a:pt x="428" y="59"/>
                      <a:pt x="1" y="174"/>
                    </a:cubicBezTo>
                    <a:cubicBezTo>
                      <a:pt x="3" y="355"/>
                      <a:pt x="39" y="534"/>
                      <a:pt x="108" y="700"/>
                    </a:cubicBezTo>
                    <a:cubicBezTo>
                      <a:pt x="155" y="812"/>
                      <a:pt x="214" y="919"/>
                      <a:pt x="288" y="1015"/>
                    </a:cubicBezTo>
                    <a:cubicBezTo>
                      <a:pt x="627" y="1469"/>
                      <a:pt x="1223" y="1811"/>
                      <a:pt x="1744" y="2024"/>
                    </a:cubicBezTo>
                    <a:cubicBezTo>
                      <a:pt x="1963" y="2114"/>
                      <a:pt x="2205" y="2231"/>
                      <a:pt x="3012" y="2307"/>
                    </a:cubicBezTo>
                    <a:cubicBezTo>
                      <a:pt x="3126" y="2318"/>
                      <a:pt x="3240" y="2324"/>
                      <a:pt x="3353" y="2324"/>
                    </a:cubicBezTo>
                    <a:cubicBezTo>
                      <a:pt x="3994" y="2324"/>
                      <a:pt x="4594" y="2136"/>
                      <a:pt x="4920" y="1632"/>
                    </a:cubicBezTo>
                    <a:cubicBezTo>
                      <a:pt x="4826" y="1528"/>
                      <a:pt x="4729" y="1427"/>
                      <a:pt x="4626" y="1329"/>
                    </a:cubicBezTo>
                    <a:cubicBezTo>
                      <a:pt x="3863" y="605"/>
                      <a:pt x="2840" y="96"/>
                      <a:pt x="1653" y="12"/>
                    </a:cubicBezTo>
                    <a:cubicBezTo>
                      <a:pt x="1539" y="4"/>
                      <a:pt x="1424"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161" name="Google Shape;8161;p69"/>
          <p:cNvGrpSpPr/>
          <p:nvPr/>
        </p:nvGrpSpPr>
        <p:grpSpPr>
          <a:xfrm rot="599105">
            <a:off x="337505" y="4245034"/>
            <a:ext cx="1285786" cy="434746"/>
            <a:chOff x="5933763" y="1319163"/>
            <a:chExt cx="1285725" cy="434725"/>
          </a:xfrm>
        </p:grpSpPr>
        <p:sp>
          <p:nvSpPr>
            <p:cNvPr id="8162" name="Google Shape;8162;p69"/>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163" name="Google Shape;8163;p69"/>
            <p:cNvGrpSpPr/>
            <p:nvPr/>
          </p:nvGrpSpPr>
          <p:grpSpPr>
            <a:xfrm>
              <a:off x="5933788" y="1319163"/>
              <a:ext cx="1285675" cy="434725"/>
              <a:chOff x="3850775" y="1272350"/>
              <a:chExt cx="1285675" cy="434725"/>
            </a:xfrm>
          </p:grpSpPr>
          <p:sp>
            <p:nvSpPr>
              <p:cNvPr id="8164" name="Google Shape;8164;p69"/>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5" name="Google Shape;8165;p69"/>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6" name="Google Shape;8166;p69"/>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7" name="Google Shape;8167;p69"/>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8" name="Google Shape;8168;p69"/>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69" name="Google Shape;8169;p69"/>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0" name="Google Shape;8170;p69"/>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1" name="Google Shape;8171;p69"/>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2" name="Google Shape;8172;p69"/>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3" name="Google Shape;8173;p69"/>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4" name="Google Shape;8174;p69"/>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5" name="Google Shape;8175;p69"/>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6" name="Google Shape;8176;p69"/>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7" name="Google Shape;8177;p69"/>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8" name="Google Shape;8178;p69"/>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79" name="Google Shape;8179;p69"/>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0" name="Google Shape;8180;p69"/>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1" name="Google Shape;8181;p69"/>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2" name="Google Shape;8182;p69"/>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3" name="Google Shape;8183;p69"/>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4" name="Google Shape;8184;p69"/>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5" name="Google Shape;8185;p69"/>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6" name="Google Shape;8186;p69"/>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7" name="Google Shape;8187;p69"/>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8" name="Google Shape;8188;p69"/>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89" name="Google Shape;8189;p69"/>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0" name="Google Shape;8190;p69"/>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1" name="Google Shape;8191;p69"/>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2" name="Google Shape;8192;p69"/>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3" name="Google Shape;8193;p69"/>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4" name="Google Shape;8194;p69"/>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5" name="Google Shape;8195;p69"/>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6" name="Google Shape;8196;p69"/>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7" name="Google Shape;8197;p69"/>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8" name="Google Shape;8198;p69"/>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199" name="Google Shape;8199;p69"/>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0" name="Google Shape;8200;p69"/>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1" name="Google Shape;8201;p69"/>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2" name="Google Shape;8202;p69"/>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3" name="Google Shape;8203;p69"/>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4" name="Google Shape;8204;p69"/>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5" name="Google Shape;8205;p69"/>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6" name="Google Shape;8206;p69"/>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7" name="Google Shape;8207;p69"/>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08" name="Google Shape;8208;p69"/>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8212" name="Shape 8212"/>
        <p:cNvGrpSpPr/>
        <p:nvPr/>
      </p:nvGrpSpPr>
      <p:grpSpPr>
        <a:xfrm>
          <a:off x="0" y="0"/>
          <a:ext cx="0" cy="0"/>
          <a:chOff x="0" y="0"/>
          <a:chExt cx="0" cy="0"/>
        </a:xfrm>
      </p:grpSpPr>
      <p:sp>
        <p:nvSpPr>
          <p:cNvPr id="8213" name="Google Shape;8213;p70"/>
          <p:cNvSpPr txBox="1"/>
          <p:nvPr>
            <p:ph type="title"/>
          </p:nvPr>
        </p:nvSpPr>
        <p:spPr>
          <a:xfrm>
            <a:off x="1016463" y="1926488"/>
            <a:ext cx="4811400" cy="744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GB"/>
              <a:t>Download our app</a:t>
            </a:r>
            <a:endParaRPr lang="en-GB"/>
          </a:p>
        </p:txBody>
      </p:sp>
      <p:sp>
        <p:nvSpPr>
          <p:cNvPr id="8214" name="Google Shape;8214;p70"/>
          <p:cNvSpPr txBox="1"/>
          <p:nvPr>
            <p:ph type="subTitle" idx="1"/>
          </p:nvPr>
        </p:nvSpPr>
        <p:spPr>
          <a:xfrm>
            <a:off x="1016463" y="2662150"/>
            <a:ext cx="4811400" cy="105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You can replace the image on the screen with your own work. Just right-click on it and select “Replace image”</a:t>
            </a:r>
            <a:endParaRPr lang="en-GB"/>
          </a:p>
        </p:txBody>
      </p:sp>
      <p:sp>
        <p:nvSpPr>
          <p:cNvPr id="8215" name="Google Shape;8215;p70"/>
          <p:cNvSpPr/>
          <p:nvPr/>
        </p:nvSpPr>
        <p:spPr>
          <a:xfrm>
            <a:off x="6219312" y="766350"/>
            <a:ext cx="1908213" cy="3773484"/>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pic>
        <p:nvPicPr>
          <p:cNvPr id="8216" name="Google Shape;8216;p70"/>
          <p:cNvPicPr preferRelativeResize="0"/>
          <p:nvPr/>
        </p:nvPicPr>
        <p:blipFill rotWithShape="1">
          <a:blip r:embed="rId1"/>
          <a:srcRect l="15318" r="52329"/>
          <a:stretch>
            <a:fillRect/>
          </a:stretch>
        </p:blipFill>
        <p:spPr>
          <a:xfrm>
            <a:off x="6281403" y="1065385"/>
            <a:ext cx="1781126" cy="3096855"/>
          </a:xfrm>
          <a:prstGeom prst="rect">
            <a:avLst/>
          </a:prstGeom>
          <a:noFill/>
          <a:ln>
            <a:noFill/>
          </a:ln>
        </p:spPr>
      </p:pic>
      <p:sp>
        <p:nvSpPr>
          <p:cNvPr id="8217" name="Google Shape;8217;p70"/>
          <p:cNvSpPr/>
          <p:nvPr/>
        </p:nvSpPr>
        <p:spPr>
          <a:xfrm>
            <a:off x="4540230" y="836809"/>
            <a:ext cx="786718" cy="228578"/>
          </a:xfrm>
          <a:custGeom>
            <a:avLst/>
            <a:gdLst/>
            <a:ahLst/>
            <a:cxnLst/>
            <a:rect l="l" t="t" r="r" b="b"/>
            <a:pathLst>
              <a:path w="67356" h="19570" extrusionOk="0">
                <a:moveTo>
                  <a:pt x="11070" y="3673"/>
                </a:moveTo>
                <a:lnTo>
                  <a:pt x="11070" y="3673"/>
                </a:lnTo>
                <a:cubicBezTo>
                  <a:pt x="11854" y="3699"/>
                  <a:pt x="12638" y="3732"/>
                  <a:pt x="13419" y="3775"/>
                </a:cubicBezTo>
                <a:cubicBezTo>
                  <a:pt x="14516" y="5267"/>
                  <a:pt x="15651" y="6748"/>
                  <a:pt x="16715" y="8268"/>
                </a:cubicBezTo>
                <a:cubicBezTo>
                  <a:pt x="15899" y="8278"/>
                  <a:pt x="15082" y="8292"/>
                  <a:pt x="14266" y="8308"/>
                </a:cubicBezTo>
                <a:cubicBezTo>
                  <a:pt x="13963" y="7153"/>
                  <a:pt x="12879" y="6010"/>
                  <a:pt x="12177" y="5098"/>
                </a:cubicBezTo>
                <a:cubicBezTo>
                  <a:pt x="11861" y="4688"/>
                  <a:pt x="11497" y="4124"/>
                  <a:pt x="11070" y="3673"/>
                </a:cubicBezTo>
                <a:close/>
                <a:moveTo>
                  <a:pt x="7593" y="3620"/>
                </a:moveTo>
                <a:cubicBezTo>
                  <a:pt x="8296" y="3620"/>
                  <a:pt x="8998" y="3626"/>
                  <a:pt x="9700" y="3640"/>
                </a:cubicBezTo>
                <a:cubicBezTo>
                  <a:pt x="9801" y="4505"/>
                  <a:pt x="10463" y="5477"/>
                  <a:pt x="10827" y="6150"/>
                </a:cubicBezTo>
                <a:cubicBezTo>
                  <a:pt x="11201" y="6842"/>
                  <a:pt x="11579" y="7663"/>
                  <a:pt x="12068" y="8359"/>
                </a:cubicBezTo>
                <a:cubicBezTo>
                  <a:pt x="11510" y="8377"/>
                  <a:pt x="10954" y="8403"/>
                  <a:pt x="10403" y="8438"/>
                </a:cubicBezTo>
                <a:cubicBezTo>
                  <a:pt x="10150" y="7239"/>
                  <a:pt x="9014" y="6043"/>
                  <a:pt x="8285" y="5098"/>
                </a:cubicBezTo>
                <a:cubicBezTo>
                  <a:pt x="7957" y="4671"/>
                  <a:pt x="7577" y="4079"/>
                  <a:pt x="7127" y="3621"/>
                </a:cubicBezTo>
                <a:cubicBezTo>
                  <a:pt x="7282" y="3620"/>
                  <a:pt x="7438" y="3620"/>
                  <a:pt x="7593" y="3620"/>
                </a:cubicBezTo>
                <a:close/>
                <a:moveTo>
                  <a:pt x="5806" y="3633"/>
                </a:moveTo>
                <a:cubicBezTo>
                  <a:pt x="5905" y="4501"/>
                  <a:pt x="6570" y="5474"/>
                  <a:pt x="6935" y="6150"/>
                </a:cubicBezTo>
                <a:cubicBezTo>
                  <a:pt x="7359" y="6934"/>
                  <a:pt x="7788" y="7884"/>
                  <a:pt x="8378" y="8630"/>
                </a:cubicBezTo>
                <a:cubicBezTo>
                  <a:pt x="8007" y="8679"/>
                  <a:pt x="7638" y="8737"/>
                  <a:pt x="7267" y="8803"/>
                </a:cubicBezTo>
                <a:cubicBezTo>
                  <a:pt x="5894" y="7085"/>
                  <a:pt x="4513" y="5350"/>
                  <a:pt x="3036" y="3711"/>
                </a:cubicBezTo>
                <a:cubicBezTo>
                  <a:pt x="3958" y="3675"/>
                  <a:pt x="4881" y="3648"/>
                  <a:pt x="5806" y="3633"/>
                </a:cubicBezTo>
                <a:close/>
                <a:moveTo>
                  <a:pt x="14266" y="10972"/>
                </a:moveTo>
                <a:cubicBezTo>
                  <a:pt x="14995" y="10989"/>
                  <a:pt x="15723" y="11002"/>
                  <a:pt x="16452" y="11012"/>
                </a:cubicBezTo>
                <a:cubicBezTo>
                  <a:pt x="15464" y="12404"/>
                  <a:pt x="14426" y="13763"/>
                  <a:pt x="13419" y="15133"/>
                </a:cubicBezTo>
                <a:cubicBezTo>
                  <a:pt x="12750" y="15171"/>
                  <a:pt x="12078" y="15201"/>
                  <a:pt x="11404" y="15224"/>
                </a:cubicBezTo>
                <a:cubicBezTo>
                  <a:pt x="11690" y="14866"/>
                  <a:pt x="11944" y="14486"/>
                  <a:pt x="12176" y="14184"/>
                </a:cubicBezTo>
                <a:cubicBezTo>
                  <a:pt x="12878" y="13274"/>
                  <a:pt x="13964" y="12123"/>
                  <a:pt x="14266" y="10972"/>
                </a:cubicBezTo>
                <a:close/>
                <a:moveTo>
                  <a:pt x="7008" y="10431"/>
                </a:moveTo>
                <a:cubicBezTo>
                  <a:pt x="7465" y="10519"/>
                  <a:pt x="7921" y="10594"/>
                  <a:pt x="8377" y="10651"/>
                </a:cubicBezTo>
                <a:cubicBezTo>
                  <a:pt x="7788" y="11397"/>
                  <a:pt x="7359" y="12347"/>
                  <a:pt x="6935" y="13134"/>
                </a:cubicBezTo>
                <a:cubicBezTo>
                  <a:pt x="6622" y="13711"/>
                  <a:pt x="6087" y="14513"/>
                  <a:pt x="5879" y="15277"/>
                </a:cubicBezTo>
                <a:cubicBezTo>
                  <a:pt x="4929" y="15263"/>
                  <a:pt x="3982" y="15236"/>
                  <a:pt x="3036" y="15198"/>
                </a:cubicBezTo>
                <a:cubicBezTo>
                  <a:pt x="4419" y="13663"/>
                  <a:pt x="5721" y="12043"/>
                  <a:pt x="7008" y="10431"/>
                </a:cubicBezTo>
                <a:close/>
                <a:moveTo>
                  <a:pt x="10404" y="10833"/>
                </a:moveTo>
                <a:cubicBezTo>
                  <a:pt x="10955" y="10867"/>
                  <a:pt x="11510" y="10892"/>
                  <a:pt x="12074" y="10911"/>
                </a:cubicBezTo>
                <a:cubicBezTo>
                  <a:pt x="11583" y="11610"/>
                  <a:pt x="11203" y="12436"/>
                  <a:pt x="10827" y="13132"/>
                </a:cubicBezTo>
                <a:cubicBezTo>
                  <a:pt x="10516" y="13709"/>
                  <a:pt x="9983" y="14506"/>
                  <a:pt x="9774" y="15269"/>
                </a:cubicBezTo>
                <a:cubicBezTo>
                  <a:pt x="9045" y="15283"/>
                  <a:pt x="8317" y="15291"/>
                  <a:pt x="7588" y="15291"/>
                </a:cubicBezTo>
                <a:cubicBezTo>
                  <a:pt x="7545" y="15291"/>
                  <a:pt x="7502" y="15291"/>
                  <a:pt x="7458" y="15291"/>
                </a:cubicBezTo>
                <a:cubicBezTo>
                  <a:pt x="7765" y="14914"/>
                  <a:pt x="8038" y="14504"/>
                  <a:pt x="8284" y="14184"/>
                </a:cubicBezTo>
                <a:cubicBezTo>
                  <a:pt x="9014" y="13239"/>
                  <a:pt x="10156" y="12031"/>
                  <a:pt x="10404" y="10833"/>
                </a:cubicBezTo>
                <a:close/>
                <a:moveTo>
                  <a:pt x="55821" y="2358"/>
                </a:moveTo>
                <a:cubicBezTo>
                  <a:pt x="57049" y="3218"/>
                  <a:pt x="58203" y="4268"/>
                  <a:pt x="59349" y="5161"/>
                </a:cubicBezTo>
                <a:cubicBezTo>
                  <a:pt x="61263" y="6651"/>
                  <a:pt x="63172" y="8149"/>
                  <a:pt x="65073" y="9656"/>
                </a:cubicBezTo>
                <a:cubicBezTo>
                  <a:pt x="63554" y="10891"/>
                  <a:pt x="62032" y="12123"/>
                  <a:pt x="60507" y="13354"/>
                </a:cubicBezTo>
                <a:cubicBezTo>
                  <a:pt x="58995" y="14570"/>
                  <a:pt x="57467" y="16065"/>
                  <a:pt x="55821" y="17212"/>
                </a:cubicBezTo>
                <a:cubicBezTo>
                  <a:pt x="55611" y="12288"/>
                  <a:pt x="55611" y="7282"/>
                  <a:pt x="55821" y="2358"/>
                </a:cubicBezTo>
                <a:close/>
                <a:moveTo>
                  <a:pt x="55039" y="1"/>
                </a:moveTo>
                <a:cubicBezTo>
                  <a:pt x="54593" y="1"/>
                  <a:pt x="54201" y="356"/>
                  <a:pt x="54176" y="852"/>
                </a:cubicBezTo>
                <a:cubicBezTo>
                  <a:pt x="54050" y="3306"/>
                  <a:pt x="53979" y="5786"/>
                  <a:pt x="53957" y="8269"/>
                </a:cubicBezTo>
                <a:cubicBezTo>
                  <a:pt x="53671" y="8220"/>
                  <a:pt x="53377" y="8207"/>
                  <a:pt x="53080" y="8207"/>
                </a:cubicBezTo>
                <a:cubicBezTo>
                  <a:pt x="52766" y="8207"/>
                  <a:pt x="52449" y="8221"/>
                  <a:pt x="52130" y="8222"/>
                </a:cubicBezTo>
                <a:cubicBezTo>
                  <a:pt x="51482" y="8224"/>
                  <a:pt x="50833" y="8224"/>
                  <a:pt x="50185" y="8224"/>
                </a:cubicBezTo>
                <a:cubicBezTo>
                  <a:pt x="49860" y="8224"/>
                  <a:pt x="49536" y="8224"/>
                  <a:pt x="49212" y="8224"/>
                </a:cubicBezTo>
                <a:cubicBezTo>
                  <a:pt x="48888" y="8224"/>
                  <a:pt x="48563" y="8224"/>
                  <a:pt x="48239" y="8225"/>
                </a:cubicBezTo>
                <a:lnTo>
                  <a:pt x="37712" y="8229"/>
                </a:lnTo>
                <a:cubicBezTo>
                  <a:pt x="37566" y="8229"/>
                  <a:pt x="37420" y="8229"/>
                  <a:pt x="37275" y="8229"/>
                </a:cubicBezTo>
                <a:cubicBezTo>
                  <a:pt x="33621" y="8229"/>
                  <a:pt x="29966" y="8214"/>
                  <a:pt x="26312" y="8214"/>
                </a:cubicBezTo>
                <a:cubicBezTo>
                  <a:pt x="23798" y="8214"/>
                  <a:pt x="21285" y="8221"/>
                  <a:pt x="18773" y="8245"/>
                </a:cubicBezTo>
                <a:cubicBezTo>
                  <a:pt x="17457" y="6288"/>
                  <a:pt x="15990" y="4414"/>
                  <a:pt x="14604" y="2510"/>
                </a:cubicBezTo>
                <a:cubicBezTo>
                  <a:pt x="14549" y="2435"/>
                  <a:pt x="14482" y="2369"/>
                  <a:pt x="14407" y="2314"/>
                </a:cubicBezTo>
                <a:cubicBezTo>
                  <a:pt x="14273" y="2187"/>
                  <a:pt x="14095" y="2099"/>
                  <a:pt x="13865" y="2087"/>
                </a:cubicBezTo>
                <a:cubicBezTo>
                  <a:pt x="11803" y="1963"/>
                  <a:pt x="9725" y="1905"/>
                  <a:pt x="7646" y="1905"/>
                </a:cubicBezTo>
                <a:cubicBezTo>
                  <a:pt x="5473" y="1905"/>
                  <a:pt x="3300" y="1969"/>
                  <a:pt x="1144" y="2087"/>
                </a:cubicBezTo>
                <a:cubicBezTo>
                  <a:pt x="413" y="2126"/>
                  <a:pt x="1" y="2999"/>
                  <a:pt x="539" y="3549"/>
                </a:cubicBezTo>
                <a:cubicBezTo>
                  <a:pt x="2321" y="5370"/>
                  <a:pt x="3940" y="7367"/>
                  <a:pt x="5533" y="9360"/>
                </a:cubicBezTo>
                <a:cubicBezTo>
                  <a:pt x="5483" y="9447"/>
                  <a:pt x="5458" y="9546"/>
                  <a:pt x="5456" y="9647"/>
                </a:cubicBezTo>
                <a:cubicBezTo>
                  <a:pt x="3888" y="11608"/>
                  <a:pt x="2293" y="13570"/>
                  <a:pt x="539" y="15363"/>
                </a:cubicBezTo>
                <a:cubicBezTo>
                  <a:pt x="0" y="15913"/>
                  <a:pt x="413" y="16785"/>
                  <a:pt x="1144" y="16825"/>
                </a:cubicBezTo>
                <a:cubicBezTo>
                  <a:pt x="3091" y="16932"/>
                  <a:pt x="5041" y="16966"/>
                  <a:pt x="6991" y="16966"/>
                </a:cubicBezTo>
                <a:cubicBezTo>
                  <a:pt x="7708" y="16966"/>
                  <a:pt x="8425" y="16961"/>
                  <a:pt x="9142" y="16954"/>
                </a:cubicBezTo>
                <a:cubicBezTo>
                  <a:pt x="10231" y="16942"/>
                  <a:pt x="11322" y="16924"/>
                  <a:pt x="12412" y="16889"/>
                </a:cubicBezTo>
                <a:cubicBezTo>
                  <a:pt x="12493" y="16886"/>
                  <a:pt x="12575" y="16885"/>
                  <a:pt x="12658" y="16885"/>
                </a:cubicBezTo>
                <a:cubicBezTo>
                  <a:pt x="12769" y="16885"/>
                  <a:pt x="12881" y="16886"/>
                  <a:pt x="12995" y="16886"/>
                </a:cubicBezTo>
                <a:cubicBezTo>
                  <a:pt x="13555" y="16886"/>
                  <a:pt x="14133" y="16856"/>
                  <a:pt x="14538" y="16488"/>
                </a:cubicBezTo>
                <a:cubicBezTo>
                  <a:pt x="15398" y="15706"/>
                  <a:pt x="16046" y="14420"/>
                  <a:pt x="16723" y="13482"/>
                </a:cubicBezTo>
                <a:cubicBezTo>
                  <a:pt x="17313" y="12668"/>
                  <a:pt x="17923" y="11861"/>
                  <a:pt x="18504" y="11037"/>
                </a:cubicBezTo>
                <a:cubicBezTo>
                  <a:pt x="20189" y="11049"/>
                  <a:pt x="21873" y="11049"/>
                  <a:pt x="23556" y="11050"/>
                </a:cubicBezTo>
                <a:lnTo>
                  <a:pt x="47138" y="11060"/>
                </a:lnTo>
                <a:cubicBezTo>
                  <a:pt x="48658" y="11061"/>
                  <a:pt x="50177" y="11061"/>
                  <a:pt x="51697" y="11062"/>
                </a:cubicBezTo>
                <a:cubicBezTo>
                  <a:pt x="52120" y="11062"/>
                  <a:pt x="52561" y="11092"/>
                  <a:pt x="52998" y="11092"/>
                </a:cubicBezTo>
                <a:cubicBezTo>
                  <a:pt x="53323" y="11092"/>
                  <a:pt x="53645" y="11076"/>
                  <a:pt x="53956" y="11019"/>
                </a:cubicBezTo>
                <a:cubicBezTo>
                  <a:pt x="53975" y="13597"/>
                  <a:pt x="54045" y="16171"/>
                  <a:pt x="54176" y="18718"/>
                </a:cubicBezTo>
                <a:cubicBezTo>
                  <a:pt x="54202" y="19213"/>
                  <a:pt x="54594" y="19570"/>
                  <a:pt x="55039" y="19570"/>
                </a:cubicBezTo>
                <a:cubicBezTo>
                  <a:pt x="55179" y="19570"/>
                  <a:pt x="55324" y="19535"/>
                  <a:pt x="55465" y="19457"/>
                </a:cubicBezTo>
                <a:cubicBezTo>
                  <a:pt x="57629" y="18268"/>
                  <a:pt x="59577" y="16291"/>
                  <a:pt x="61491" y="14750"/>
                </a:cubicBezTo>
                <a:cubicBezTo>
                  <a:pt x="63347" y="13257"/>
                  <a:pt x="65198" y="11758"/>
                  <a:pt x="67044" y="10255"/>
                </a:cubicBezTo>
                <a:cubicBezTo>
                  <a:pt x="67261" y="10077"/>
                  <a:pt x="67343" y="9868"/>
                  <a:pt x="67333" y="9664"/>
                </a:cubicBezTo>
                <a:cubicBezTo>
                  <a:pt x="67355" y="9448"/>
                  <a:pt x="67277" y="9226"/>
                  <a:pt x="67043" y="9042"/>
                </a:cubicBezTo>
                <a:cubicBezTo>
                  <a:pt x="64794" y="7266"/>
                  <a:pt x="62541" y="5497"/>
                  <a:pt x="60282" y="3732"/>
                </a:cubicBezTo>
                <a:cubicBezTo>
                  <a:pt x="58740" y="2532"/>
                  <a:pt x="57187" y="1054"/>
                  <a:pt x="55465" y="112"/>
                </a:cubicBezTo>
                <a:cubicBezTo>
                  <a:pt x="55324" y="36"/>
                  <a:pt x="55179" y="1"/>
                  <a:pt x="55039" y="1"/>
                </a:cubicBezTo>
                <a:close/>
              </a:path>
            </a:pathLst>
          </a:custGeom>
          <a:solidFill>
            <a:schemeClr val="dk2"/>
          </a:solidFill>
          <a:ln w="10075" cap="flat" cmpd="sng">
            <a:solidFill>
              <a:schemeClr val="dk2"/>
            </a:solidFill>
            <a:prstDash val="solid"/>
            <a:miter lim="107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18" name="Google Shape;8218;p70"/>
          <p:cNvGrpSpPr/>
          <p:nvPr/>
        </p:nvGrpSpPr>
        <p:grpSpPr>
          <a:xfrm rot="5976579">
            <a:off x="728191" y="3693728"/>
            <a:ext cx="850181" cy="1061263"/>
            <a:chOff x="4532450" y="1640138"/>
            <a:chExt cx="791550" cy="988075"/>
          </a:xfrm>
        </p:grpSpPr>
        <p:sp>
          <p:nvSpPr>
            <p:cNvPr id="8219" name="Google Shape;8219;p70"/>
            <p:cNvSpPr/>
            <p:nvPr/>
          </p:nvSpPr>
          <p:spPr>
            <a:xfrm>
              <a:off x="4532450" y="1640150"/>
              <a:ext cx="791550" cy="988050"/>
            </a:xfrm>
            <a:custGeom>
              <a:avLst/>
              <a:gdLst/>
              <a:ahLst/>
              <a:cxnLst/>
              <a:rect l="l" t="t" r="r" b="b"/>
              <a:pathLst>
                <a:path w="31662" h="39522" extrusionOk="0">
                  <a:moveTo>
                    <a:pt x="26330" y="0"/>
                  </a:moveTo>
                  <a:cubicBezTo>
                    <a:pt x="23197" y="0"/>
                    <a:pt x="20562" y="1164"/>
                    <a:pt x="18358" y="2983"/>
                  </a:cubicBezTo>
                  <a:cubicBezTo>
                    <a:pt x="14852" y="5876"/>
                    <a:pt x="12435" y="10427"/>
                    <a:pt x="10831" y="14598"/>
                  </a:cubicBezTo>
                  <a:lnTo>
                    <a:pt x="9907" y="14391"/>
                  </a:lnTo>
                  <a:cubicBezTo>
                    <a:pt x="9398" y="14276"/>
                    <a:pt x="8885" y="14220"/>
                    <a:pt x="8377" y="14220"/>
                  </a:cubicBezTo>
                  <a:cubicBezTo>
                    <a:pt x="6142" y="14220"/>
                    <a:pt x="4005" y="15300"/>
                    <a:pt x="2685" y="17182"/>
                  </a:cubicBezTo>
                  <a:lnTo>
                    <a:pt x="624" y="20122"/>
                  </a:lnTo>
                  <a:cubicBezTo>
                    <a:pt x="0" y="21009"/>
                    <a:pt x="193" y="22230"/>
                    <a:pt x="1059" y="22883"/>
                  </a:cubicBezTo>
                  <a:lnTo>
                    <a:pt x="1060" y="22884"/>
                  </a:lnTo>
                  <a:cubicBezTo>
                    <a:pt x="1420" y="23155"/>
                    <a:pt x="1846" y="23289"/>
                    <a:pt x="2271" y="23289"/>
                  </a:cubicBezTo>
                  <a:cubicBezTo>
                    <a:pt x="2745" y="23289"/>
                    <a:pt x="3219" y="23122"/>
                    <a:pt x="3597" y="22790"/>
                  </a:cubicBezTo>
                  <a:cubicBezTo>
                    <a:pt x="4362" y="22117"/>
                    <a:pt x="5339" y="21757"/>
                    <a:pt x="6335" y="21757"/>
                  </a:cubicBezTo>
                  <a:cubicBezTo>
                    <a:pt x="6677" y="21757"/>
                    <a:pt x="7022" y="21800"/>
                    <a:pt x="7362" y="21887"/>
                  </a:cubicBezTo>
                  <a:lnTo>
                    <a:pt x="8542" y="22189"/>
                  </a:lnTo>
                  <a:cubicBezTo>
                    <a:pt x="8426" y="22696"/>
                    <a:pt x="8335" y="23133"/>
                    <a:pt x="8265" y="23486"/>
                  </a:cubicBezTo>
                  <a:cubicBezTo>
                    <a:pt x="8141" y="24118"/>
                    <a:pt x="8361" y="24767"/>
                    <a:pt x="8838" y="25201"/>
                  </a:cubicBezTo>
                  <a:cubicBezTo>
                    <a:pt x="8956" y="25309"/>
                    <a:pt x="9076" y="25415"/>
                    <a:pt x="9196" y="25519"/>
                  </a:cubicBezTo>
                  <a:lnTo>
                    <a:pt x="8834" y="27374"/>
                  </a:lnTo>
                  <a:cubicBezTo>
                    <a:pt x="8773" y="27690"/>
                    <a:pt x="8888" y="28014"/>
                    <a:pt x="9135" y="28222"/>
                  </a:cubicBezTo>
                  <a:lnTo>
                    <a:pt x="9187" y="28265"/>
                  </a:lnTo>
                  <a:cubicBezTo>
                    <a:pt x="4157" y="31065"/>
                    <a:pt x="5568" y="35859"/>
                    <a:pt x="5497" y="38344"/>
                  </a:cubicBezTo>
                  <a:cubicBezTo>
                    <a:pt x="5479" y="38994"/>
                    <a:pt x="5994" y="39522"/>
                    <a:pt x="6626" y="39522"/>
                  </a:cubicBezTo>
                  <a:cubicBezTo>
                    <a:pt x="6669" y="39522"/>
                    <a:pt x="6713" y="39519"/>
                    <a:pt x="6757" y="39514"/>
                  </a:cubicBezTo>
                  <a:cubicBezTo>
                    <a:pt x="9923" y="39145"/>
                    <a:pt x="16504" y="37706"/>
                    <a:pt x="15871" y="32104"/>
                  </a:cubicBezTo>
                  <a:lnTo>
                    <a:pt x="15871" y="32104"/>
                  </a:lnTo>
                  <a:cubicBezTo>
                    <a:pt x="15998" y="32146"/>
                    <a:pt x="16115" y="32182"/>
                    <a:pt x="16219" y="32213"/>
                  </a:cubicBezTo>
                  <a:cubicBezTo>
                    <a:pt x="16302" y="32238"/>
                    <a:pt x="16387" y="32250"/>
                    <a:pt x="16470" y="32250"/>
                  </a:cubicBezTo>
                  <a:cubicBezTo>
                    <a:pt x="16748" y="32250"/>
                    <a:pt x="17015" y="32119"/>
                    <a:pt x="17185" y="31886"/>
                  </a:cubicBezTo>
                  <a:lnTo>
                    <a:pt x="18324" y="30319"/>
                  </a:lnTo>
                  <a:lnTo>
                    <a:pt x="18330" y="30321"/>
                  </a:lnTo>
                  <a:cubicBezTo>
                    <a:pt x="18499" y="30371"/>
                    <a:pt x="18672" y="30395"/>
                    <a:pt x="18843" y="30395"/>
                  </a:cubicBezTo>
                  <a:cubicBezTo>
                    <a:pt x="19301" y="30395"/>
                    <a:pt x="19749" y="30222"/>
                    <a:pt x="20093" y="29900"/>
                  </a:cubicBezTo>
                  <a:cubicBezTo>
                    <a:pt x="20332" y="29673"/>
                    <a:pt x="20623" y="29395"/>
                    <a:pt x="20950" y="29069"/>
                  </a:cubicBezTo>
                  <a:lnTo>
                    <a:pt x="21623" y="29698"/>
                  </a:lnTo>
                  <a:cubicBezTo>
                    <a:pt x="22624" y="30633"/>
                    <a:pt x="23099" y="32001"/>
                    <a:pt x="22891" y="33355"/>
                  </a:cubicBezTo>
                  <a:cubicBezTo>
                    <a:pt x="22747" y="34297"/>
                    <a:pt x="23285" y="35211"/>
                    <a:pt x="24178" y="35543"/>
                  </a:cubicBezTo>
                  <a:lnTo>
                    <a:pt x="24180" y="35544"/>
                  </a:lnTo>
                  <a:cubicBezTo>
                    <a:pt x="24411" y="35630"/>
                    <a:pt x="24648" y="35670"/>
                    <a:pt x="24880" y="35670"/>
                  </a:cubicBezTo>
                  <a:cubicBezTo>
                    <a:pt x="25674" y="35670"/>
                    <a:pt x="26423" y="35198"/>
                    <a:pt x="26742" y="34423"/>
                  </a:cubicBezTo>
                  <a:lnTo>
                    <a:pt x="28107" y="31102"/>
                  </a:lnTo>
                  <a:cubicBezTo>
                    <a:pt x="29180" y="28494"/>
                    <a:pt x="28571" y="25498"/>
                    <a:pt x="26568" y="23514"/>
                  </a:cubicBezTo>
                  <a:lnTo>
                    <a:pt x="26133" y="23084"/>
                  </a:lnTo>
                  <a:cubicBezTo>
                    <a:pt x="28964" y="19233"/>
                    <a:pt x="31612" y="14335"/>
                    <a:pt x="31644" y="9457"/>
                  </a:cubicBezTo>
                  <a:cubicBezTo>
                    <a:pt x="31662" y="6495"/>
                    <a:pt x="30719" y="3541"/>
                    <a:pt x="28268" y="833"/>
                  </a:cubicBezTo>
                  <a:cubicBezTo>
                    <a:pt x="27795" y="309"/>
                    <a:pt x="27124" y="7"/>
                    <a:pt x="26419" y="1"/>
                  </a:cubicBezTo>
                  <a:cubicBezTo>
                    <a:pt x="26390" y="0"/>
                    <a:pt x="26360" y="0"/>
                    <a:pt x="26330"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20" name="Google Shape;8220;p70"/>
            <p:cNvGrpSpPr/>
            <p:nvPr/>
          </p:nvGrpSpPr>
          <p:grpSpPr>
            <a:xfrm>
              <a:off x="4532450" y="1640138"/>
              <a:ext cx="791550" cy="988075"/>
              <a:chOff x="4377275" y="1151500"/>
              <a:chExt cx="791550" cy="988075"/>
            </a:xfrm>
          </p:grpSpPr>
          <p:sp>
            <p:nvSpPr>
              <p:cNvPr id="8221" name="Google Shape;8221;p70"/>
              <p:cNvSpPr/>
              <p:nvPr/>
            </p:nvSpPr>
            <p:spPr>
              <a:xfrm>
                <a:off x="4479325" y="1852875"/>
                <a:ext cx="322275" cy="286700"/>
              </a:xfrm>
              <a:custGeom>
                <a:avLst/>
                <a:gdLst/>
                <a:ahLst/>
                <a:cxnLst/>
                <a:rect l="l" t="t" r="r" b="b"/>
                <a:pathLst>
                  <a:path w="12891" h="11468" extrusionOk="0">
                    <a:moveTo>
                      <a:pt x="5502" y="1"/>
                    </a:moveTo>
                    <a:cubicBezTo>
                      <a:pt x="1" y="2763"/>
                      <a:pt x="1487" y="7742"/>
                      <a:pt x="1415" y="10289"/>
                    </a:cubicBezTo>
                    <a:cubicBezTo>
                      <a:pt x="1396" y="10938"/>
                      <a:pt x="1910" y="11467"/>
                      <a:pt x="2541" y="11467"/>
                    </a:cubicBezTo>
                    <a:cubicBezTo>
                      <a:pt x="2585" y="11467"/>
                      <a:pt x="2630" y="11465"/>
                      <a:pt x="2674" y="11459"/>
                    </a:cubicBezTo>
                    <a:cubicBezTo>
                      <a:pt x="5951" y="11079"/>
                      <a:pt x="12891" y="9548"/>
                      <a:pt x="11694" y="3441"/>
                    </a:cubicBezTo>
                    <a:lnTo>
                      <a:pt x="5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2" name="Google Shape;8222;p70"/>
              <p:cNvSpPr/>
              <p:nvPr/>
            </p:nvSpPr>
            <p:spPr>
              <a:xfrm>
                <a:off x="4554000" y="1867425"/>
                <a:ext cx="210125" cy="186975"/>
              </a:xfrm>
              <a:custGeom>
                <a:avLst/>
                <a:gdLst/>
                <a:ahLst/>
                <a:cxnLst/>
                <a:rect l="l" t="t" r="r" b="b"/>
                <a:pathLst>
                  <a:path w="8405" h="7479" extrusionOk="0">
                    <a:moveTo>
                      <a:pt x="3586" y="1"/>
                    </a:moveTo>
                    <a:cubicBezTo>
                      <a:pt x="0" y="1803"/>
                      <a:pt x="969" y="5049"/>
                      <a:pt x="921" y="6710"/>
                    </a:cubicBezTo>
                    <a:cubicBezTo>
                      <a:pt x="909" y="7134"/>
                      <a:pt x="1246" y="7478"/>
                      <a:pt x="1657" y="7478"/>
                    </a:cubicBezTo>
                    <a:cubicBezTo>
                      <a:pt x="1685" y="7478"/>
                      <a:pt x="1714" y="7477"/>
                      <a:pt x="1743" y="7473"/>
                    </a:cubicBezTo>
                    <a:cubicBezTo>
                      <a:pt x="3880" y="7224"/>
                      <a:pt x="8405" y="6227"/>
                      <a:pt x="7624" y="2244"/>
                    </a:cubicBezTo>
                    <a:lnTo>
                      <a:pt x="35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3" name="Google Shape;8223;p70"/>
              <p:cNvSpPr/>
              <p:nvPr/>
            </p:nvSpPr>
            <p:spPr>
              <a:xfrm>
                <a:off x="4596575" y="1774325"/>
                <a:ext cx="247450" cy="183425"/>
              </a:xfrm>
              <a:custGeom>
                <a:avLst/>
                <a:gdLst/>
                <a:ahLst/>
                <a:cxnLst/>
                <a:rect l="l" t="t" r="r" b="b"/>
                <a:pathLst>
                  <a:path w="9898" h="7337" extrusionOk="0">
                    <a:moveTo>
                      <a:pt x="541" y="0"/>
                    </a:moveTo>
                    <a:lnTo>
                      <a:pt x="61" y="2461"/>
                    </a:lnTo>
                    <a:cubicBezTo>
                      <a:pt x="1" y="2777"/>
                      <a:pt x="115" y="3101"/>
                      <a:pt x="362" y="3309"/>
                    </a:cubicBezTo>
                    <a:cubicBezTo>
                      <a:pt x="3417" y="5896"/>
                      <a:pt x="6243" y="6942"/>
                      <a:pt x="7446" y="7300"/>
                    </a:cubicBezTo>
                    <a:cubicBezTo>
                      <a:pt x="7529" y="7325"/>
                      <a:pt x="7613" y="7337"/>
                      <a:pt x="7696" y="7337"/>
                    </a:cubicBezTo>
                    <a:cubicBezTo>
                      <a:pt x="7974" y="7337"/>
                      <a:pt x="8242" y="7205"/>
                      <a:pt x="8412" y="6973"/>
                    </a:cubicBezTo>
                    <a:lnTo>
                      <a:pt x="9898" y="4929"/>
                    </a:lnTo>
                    <a:lnTo>
                      <a:pt x="5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4" name="Google Shape;8224;p70"/>
              <p:cNvSpPr/>
              <p:nvPr/>
            </p:nvSpPr>
            <p:spPr>
              <a:xfrm>
                <a:off x="4377275" y="1507000"/>
                <a:ext cx="358900" cy="226750"/>
              </a:xfrm>
              <a:custGeom>
                <a:avLst/>
                <a:gdLst/>
                <a:ahLst/>
                <a:cxnLst/>
                <a:rect l="l" t="t" r="r" b="b"/>
                <a:pathLst>
                  <a:path w="14356" h="9070" extrusionOk="0">
                    <a:moveTo>
                      <a:pt x="8379" y="1"/>
                    </a:moveTo>
                    <a:cubicBezTo>
                      <a:pt x="6143" y="1"/>
                      <a:pt x="4005" y="1081"/>
                      <a:pt x="2684" y="2962"/>
                    </a:cubicBezTo>
                    <a:lnTo>
                      <a:pt x="623" y="5902"/>
                    </a:lnTo>
                    <a:cubicBezTo>
                      <a:pt x="0" y="6789"/>
                      <a:pt x="193" y="8010"/>
                      <a:pt x="1059" y="8663"/>
                    </a:cubicBezTo>
                    <a:lnTo>
                      <a:pt x="1060" y="8664"/>
                    </a:lnTo>
                    <a:cubicBezTo>
                      <a:pt x="1420" y="8935"/>
                      <a:pt x="1846" y="9069"/>
                      <a:pt x="2271" y="9069"/>
                    </a:cubicBezTo>
                    <a:cubicBezTo>
                      <a:pt x="2745" y="9069"/>
                      <a:pt x="3219" y="8902"/>
                      <a:pt x="3597" y="8570"/>
                    </a:cubicBezTo>
                    <a:cubicBezTo>
                      <a:pt x="4363" y="7897"/>
                      <a:pt x="5339" y="7538"/>
                      <a:pt x="6335" y="7538"/>
                    </a:cubicBezTo>
                    <a:cubicBezTo>
                      <a:pt x="6678" y="7538"/>
                      <a:pt x="7022" y="7580"/>
                      <a:pt x="7362" y="7667"/>
                    </a:cubicBezTo>
                    <a:lnTo>
                      <a:pt x="11462" y="8715"/>
                    </a:lnTo>
                    <a:lnTo>
                      <a:pt x="14355" y="1173"/>
                    </a:lnTo>
                    <a:lnTo>
                      <a:pt x="9907" y="171"/>
                    </a:lnTo>
                    <a:cubicBezTo>
                      <a:pt x="9398" y="56"/>
                      <a:pt x="8886" y="1"/>
                      <a:pt x="8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5" name="Google Shape;8225;p70"/>
              <p:cNvSpPr/>
              <p:nvPr/>
            </p:nvSpPr>
            <p:spPr>
              <a:xfrm>
                <a:off x="4840550" y="1659150"/>
                <a:ext cx="266200" cy="384125"/>
              </a:xfrm>
              <a:custGeom>
                <a:avLst/>
                <a:gdLst/>
                <a:ahLst/>
                <a:cxnLst/>
                <a:rect l="l" t="t" r="r" b="b"/>
                <a:pathLst>
                  <a:path w="10648" h="15365" extrusionOk="0">
                    <a:moveTo>
                      <a:pt x="4796" y="0"/>
                    </a:moveTo>
                    <a:lnTo>
                      <a:pt x="0" y="6503"/>
                    </a:lnTo>
                    <a:lnTo>
                      <a:pt x="3091" y="9392"/>
                    </a:lnTo>
                    <a:cubicBezTo>
                      <a:pt x="4092" y="10327"/>
                      <a:pt x="4567" y="11695"/>
                      <a:pt x="4360" y="13050"/>
                    </a:cubicBezTo>
                    <a:cubicBezTo>
                      <a:pt x="4216" y="13992"/>
                      <a:pt x="4754" y="14905"/>
                      <a:pt x="5647" y="15237"/>
                    </a:cubicBezTo>
                    <a:lnTo>
                      <a:pt x="5648" y="15238"/>
                    </a:lnTo>
                    <a:cubicBezTo>
                      <a:pt x="5879" y="15324"/>
                      <a:pt x="6116" y="15365"/>
                      <a:pt x="6349" y="15365"/>
                    </a:cubicBezTo>
                    <a:cubicBezTo>
                      <a:pt x="7142" y="15365"/>
                      <a:pt x="7891" y="14893"/>
                      <a:pt x="8210" y="14118"/>
                    </a:cubicBezTo>
                    <a:lnTo>
                      <a:pt x="9576" y="10796"/>
                    </a:lnTo>
                    <a:cubicBezTo>
                      <a:pt x="10648" y="8190"/>
                      <a:pt x="10040" y="5193"/>
                      <a:pt x="8037" y="3209"/>
                    </a:cubicBezTo>
                    <a:lnTo>
                      <a:pt x="47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6" name="Google Shape;8226;p70"/>
              <p:cNvSpPr/>
              <p:nvPr/>
            </p:nvSpPr>
            <p:spPr>
              <a:xfrm>
                <a:off x="4580775" y="1151500"/>
                <a:ext cx="588050" cy="759900"/>
              </a:xfrm>
              <a:custGeom>
                <a:avLst/>
                <a:gdLst/>
                <a:ahLst/>
                <a:cxnLst/>
                <a:rect l="l" t="t" r="r" b="b"/>
                <a:pathLst>
                  <a:path w="23522" h="30396" extrusionOk="0">
                    <a:moveTo>
                      <a:pt x="18189" y="0"/>
                    </a:moveTo>
                    <a:cubicBezTo>
                      <a:pt x="15057" y="0"/>
                      <a:pt x="12420" y="1164"/>
                      <a:pt x="10217" y="2983"/>
                    </a:cubicBezTo>
                    <a:cubicBezTo>
                      <a:pt x="3533" y="8499"/>
                      <a:pt x="807" y="20049"/>
                      <a:pt x="125" y="23487"/>
                    </a:cubicBezTo>
                    <a:cubicBezTo>
                      <a:pt x="1" y="24118"/>
                      <a:pt x="220" y="24767"/>
                      <a:pt x="697" y="25201"/>
                    </a:cubicBezTo>
                    <a:cubicBezTo>
                      <a:pt x="4060" y="28268"/>
                      <a:pt x="8286" y="29765"/>
                      <a:pt x="10189" y="30321"/>
                    </a:cubicBezTo>
                    <a:cubicBezTo>
                      <a:pt x="10358" y="30371"/>
                      <a:pt x="10531" y="30395"/>
                      <a:pt x="10703" y="30395"/>
                    </a:cubicBezTo>
                    <a:cubicBezTo>
                      <a:pt x="11160" y="30395"/>
                      <a:pt x="11608" y="30223"/>
                      <a:pt x="11952" y="29900"/>
                    </a:cubicBezTo>
                    <a:cubicBezTo>
                      <a:pt x="14616" y="27389"/>
                      <a:pt x="23444" y="18391"/>
                      <a:pt x="23504" y="9457"/>
                    </a:cubicBezTo>
                    <a:cubicBezTo>
                      <a:pt x="23522" y="6495"/>
                      <a:pt x="22579" y="3542"/>
                      <a:pt x="20127" y="833"/>
                    </a:cubicBezTo>
                    <a:cubicBezTo>
                      <a:pt x="19655" y="309"/>
                      <a:pt x="18984" y="7"/>
                      <a:pt x="18278" y="1"/>
                    </a:cubicBezTo>
                    <a:cubicBezTo>
                      <a:pt x="18249" y="1"/>
                      <a:pt x="18219" y="0"/>
                      <a:pt x="18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7" name="Google Shape;8227;p70"/>
              <p:cNvSpPr/>
              <p:nvPr/>
            </p:nvSpPr>
            <p:spPr>
              <a:xfrm>
                <a:off x="4836225" y="1151500"/>
                <a:ext cx="332600" cy="236425"/>
              </a:xfrm>
              <a:custGeom>
                <a:avLst/>
                <a:gdLst/>
                <a:ahLst/>
                <a:cxnLst/>
                <a:rect l="l" t="t" r="r" b="b"/>
                <a:pathLst>
                  <a:path w="13304" h="9457" extrusionOk="0">
                    <a:moveTo>
                      <a:pt x="7971" y="0"/>
                    </a:moveTo>
                    <a:cubicBezTo>
                      <a:pt x="4839" y="0"/>
                      <a:pt x="2204" y="1164"/>
                      <a:pt x="0" y="2984"/>
                    </a:cubicBezTo>
                    <a:cubicBezTo>
                      <a:pt x="1417" y="4444"/>
                      <a:pt x="3197" y="5801"/>
                      <a:pt x="5255" y="6919"/>
                    </a:cubicBezTo>
                    <a:cubicBezTo>
                      <a:pt x="7969" y="8395"/>
                      <a:pt x="10764" y="9235"/>
                      <a:pt x="13286" y="9457"/>
                    </a:cubicBezTo>
                    <a:cubicBezTo>
                      <a:pt x="13304" y="6495"/>
                      <a:pt x="12361" y="3542"/>
                      <a:pt x="9910" y="833"/>
                    </a:cubicBezTo>
                    <a:cubicBezTo>
                      <a:pt x="9437" y="309"/>
                      <a:pt x="8766" y="7"/>
                      <a:pt x="8060" y="1"/>
                    </a:cubicBezTo>
                    <a:cubicBezTo>
                      <a:pt x="8031" y="1"/>
                      <a:pt x="8001" y="0"/>
                      <a:pt x="7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8" name="Google Shape;8228;p70"/>
              <p:cNvSpPr/>
              <p:nvPr/>
            </p:nvSpPr>
            <p:spPr>
              <a:xfrm>
                <a:off x="4717900" y="1381775"/>
                <a:ext cx="324450" cy="282475"/>
              </a:xfrm>
              <a:custGeom>
                <a:avLst/>
                <a:gdLst/>
                <a:ahLst/>
                <a:cxnLst/>
                <a:rect l="l" t="t" r="r" b="b"/>
                <a:pathLst>
                  <a:path w="12978" h="11299" extrusionOk="0">
                    <a:moveTo>
                      <a:pt x="6910" y="1"/>
                    </a:moveTo>
                    <a:cubicBezTo>
                      <a:pt x="4890" y="1"/>
                      <a:pt x="2988" y="1020"/>
                      <a:pt x="1766" y="2866"/>
                    </a:cubicBezTo>
                    <a:cubicBezTo>
                      <a:pt x="1" y="5530"/>
                      <a:pt x="903" y="9188"/>
                      <a:pt x="4058" y="10616"/>
                    </a:cubicBezTo>
                    <a:cubicBezTo>
                      <a:pt x="5036" y="11059"/>
                      <a:pt x="6101" y="11298"/>
                      <a:pt x="7130" y="11298"/>
                    </a:cubicBezTo>
                    <a:cubicBezTo>
                      <a:pt x="9125" y="11298"/>
                      <a:pt x="10983" y="10396"/>
                      <a:pt x="11810" y="8323"/>
                    </a:cubicBezTo>
                    <a:cubicBezTo>
                      <a:pt x="12978" y="5391"/>
                      <a:pt x="12534" y="1925"/>
                      <a:pt x="9517" y="573"/>
                    </a:cubicBezTo>
                    <a:cubicBezTo>
                      <a:pt x="8655" y="186"/>
                      <a:pt x="7772" y="1"/>
                      <a:pt x="6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29" name="Google Shape;8229;p70"/>
              <p:cNvSpPr/>
              <p:nvPr/>
            </p:nvSpPr>
            <p:spPr>
              <a:xfrm>
                <a:off x="4775175" y="1428975"/>
                <a:ext cx="215050" cy="187225"/>
              </a:xfrm>
              <a:custGeom>
                <a:avLst/>
                <a:gdLst/>
                <a:ahLst/>
                <a:cxnLst/>
                <a:rect l="l" t="t" r="r" b="b"/>
                <a:pathLst>
                  <a:path w="8602" h="7489" extrusionOk="0">
                    <a:moveTo>
                      <a:pt x="4580" y="0"/>
                    </a:moveTo>
                    <a:cubicBezTo>
                      <a:pt x="3241" y="0"/>
                      <a:pt x="1980" y="676"/>
                      <a:pt x="1170" y="1899"/>
                    </a:cubicBezTo>
                    <a:cubicBezTo>
                      <a:pt x="1" y="3665"/>
                      <a:pt x="599" y="6090"/>
                      <a:pt x="2690" y="7036"/>
                    </a:cubicBezTo>
                    <a:cubicBezTo>
                      <a:pt x="3339" y="7329"/>
                      <a:pt x="4044" y="7488"/>
                      <a:pt x="4726" y="7488"/>
                    </a:cubicBezTo>
                    <a:cubicBezTo>
                      <a:pt x="6048" y="7488"/>
                      <a:pt x="7280" y="6890"/>
                      <a:pt x="7827" y="5516"/>
                    </a:cubicBezTo>
                    <a:cubicBezTo>
                      <a:pt x="8602" y="3573"/>
                      <a:pt x="8307" y="1275"/>
                      <a:pt x="6307" y="380"/>
                    </a:cubicBezTo>
                    <a:cubicBezTo>
                      <a:pt x="5736" y="123"/>
                      <a:pt x="5151" y="0"/>
                      <a:pt x="4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0" name="Google Shape;8230;p70"/>
              <p:cNvSpPr/>
              <p:nvPr/>
            </p:nvSpPr>
            <p:spPr>
              <a:xfrm>
                <a:off x="4611300" y="1717525"/>
                <a:ext cx="257475" cy="139925"/>
              </a:xfrm>
              <a:custGeom>
                <a:avLst/>
                <a:gdLst/>
                <a:ahLst/>
                <a:cxnLst/>
                <a:rect l="l" t="t" r="r" b="b"/>
                <a:pathLst>
                  <a:path w="10299" h="5597" fill="none" extrusionOk="0">
                    <a:moveTo>
                      <a:pt x="0" y="1"/>
                    </a:moveTo>
                    <a:cubicBezTo>
                      <a:pt x="4675" y="3634"/>
                      <a:pt x="10298" y="5597"/>
                      <a:pt x="10298" y="5597"/>
                    </a:cubicBezTo>
                  </a:path>
                </a:pathLst>
              </a:custGeom>
              <a:noFill/>
              <a:ln w="66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1" name="Google Shape;8231;p70"/>
              <p:cNvSpPr/>
              <p:nvPr/>
            </p:nvSpPr>
            <p:spPr>
              <a:xfrm>
                <a:off x="4636625" y="1636925"/>
                <a:ext cx="200550" cy="253650"/>
              </a:xfrm>
              <a:custGeom>
                <a:avLst/>
                <a:gdLst/>
                <a:ahLst/>
                <a:cxnLst/>
                <a:rect l="l" t="t" r="r" b="b"/>
                <a:pathLst>
                  <a:path w="8022" h="10146" extrusionOk="0">
                    <a:moveTo>
                      <a:pt x="5636" y="1"/>
                    </a:moveTo>
                    <a:cubicBezTo>
                      <a:pt x="5636" y="1"/>
                      <a:pt x="1" y="9407"/>
                      <a:pt x="1915" y="10109"/>
                    </a:cubicBezTo>
                    <a:cubicBezTo>
                      <a:pt x="1983" y="10134"/>
                      <a:pt x="2054" y="10146"/>
                      <a:pt x="2127" y="10146"/>
                    </a:cubicBezTo>
                    <a:cubicBezTo>
                      <a:pt x="4122" y="10146"/>
                      <a:pt x="8021" y="1297"/>
                      <a:pt x="8021" y="1297"/>
                    </a:cubicBezTo>
                    <a:lnTo>
                      <a:pt x="56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232" name="Google Shape;8232;p70"/>
          <p:cNvGrpSpPr/>
          <p:nvPr/>
        </p:nvGrpSpPr>
        <p:grpSpPr>
          <a:xfrm>
            <a:off x="8327683" y="645636"/>
            <a:ext cx="649616" cy="610921"/>
            <a:chOff x="3510038" y="3155400"/>
            <a:chExt cx="604800" cy="568775"/>
          </a:xfrm>
        </p:grpSpPr>
        <p:sp>
          <p:nvSpPr>
            <p:cNvPr id="8233" name="Google Shape;8233;p70"/>
            <p:cNvSpPr/>
            <p:nvPr/>
          </p:nvSpPr>
          <p:spPr>
            <a:xfrm>
              <a:off x="3510038" y="3155400"/>
              <a:ext cx="604800" cy="568775"/>
            </a:xfrm>
            <a:custGeom>
              <a:avLst/>
              <a:gdLst/>
              <a:ahLst/>
              <a:cxnLst/>
              <a:rect l="l" t="t" r="r" b="b"/>
              <a:pathLst>
                <a:path w="24192" h="22751" extrusionOk="0">
                  <a:moveTo>
                    <a:pt x="12396" y="0"/>
                  </a:moveTo>
                  <a:cubicBezTo>
                    <a:pt x="9887" y="0"/>
                    <a:pt x="7346" y="793"/>
                    <a:pt x="5070" y="2398"/>
                  </a:cubicBezTo>
                  <a:cubicBezTo>
                    <a:pt x="5051" y="2412"/>
                    <a:pt x="5035" y="2425"/>
                    <a:pt x="5016" y="2437"/>
                  </a:cubicBezTo>
                  <a:cubicBezTo>
                    <a:pt x="4876" y="2535"/>
                    <a:pt x="4743" y="2638"/>
                    <a:pt x="4612" y="2742"/>
                  </a:cubicBezTo>
                  <a:cubicBezTo>
                    <a:pt x="1412" y="5252"/>
                    <a:pt x="0" y="9260"/>
                    <a:pt x="796" y="13070"/>
                  </a:cubicBezTo>
                  <a:cubicBezTo>
                    <a:pt x="829" y="13238"/>
                    <a:pt x="869" y="13401"/>
                    <a:pt x="910" y="13565"/>
                  </a:cubicBezTo>
                  <a:cubicBezTo>
                    <a:pt x="1364" y="15300"/>
                    <a:pt x="2283" y="16981"/>
                    <a:pt x="3709" y="18440"/>
                  </a:cubicBezTo>
                  <a:cubicBezTo>
                    <a:pt x="4300" y="19045"/>
                    <a:pt x="4939" y="19601"/>
                    <a:pt x="5620" y="20102"/>
                  </a:cubicBezTo>
                  <a:cubicBezTo>
                    <a:pt x="5760" y="20206"/>
                    <a:pt x="5902" y="20306"/>
                    <a:pt x="6043" y="20402"/>
                  </a:cubicBezTo>
                  <a:cubicBezTo>
                    <a:pt x="8185" y="21872"/>
                    <a:pt x="10648" y="22751"/>
                    <a:pt x="13056" y="22751"/>
                  </a:cubicBezTo>
                  <a:cubicBezTo>
                    <a:pt x="13403" y="22751"/>
                    <a:pt x="13749" y="22733"/>
                    <a:pt x="14093" y="22695"/>
                  </a:cubicBezTo>
                  <a:cubicBezTo>
                    <a:pt x="14276" y="22673"/>
                    <a:pt x="14460" y="22648"/>
                    <a:pt x="14644" y="22616"/>
                  </a:cubicBezTo>
                  <a:cubicBezTo>
                    <a:pt x="16490" y="22298"/>
                    <a:pt x="18249" y="21405"/>
                    <a:pt x="19750" y="19800"/>
                  </a:cubicBezTo>
                  <a:cubicBezTo>
                    <a:pt x="20244" y="19271"/>
                    <a:pt x="20706" y="18711"/>
                    <a:pt x="21131" y="18124"/>
                  </a:cubicBezTo>
                  <a:cubicBezTo>
                    <a:pt x="21234" y="17981"/>
                    <a:pt x="21334" y="17837"/>
                    <a:pt x="21431" y="17691"/>
                  </a:cubicBezTo>
                  <a:cubicBezTo>
                    <a:pt x="23238" y="15020"/>
                    <a:pt x="24191" y="11927"/>
                    <a:pt x="23766" y="9008"/>
                  </a:cubicBezTo>
                  <a:cubicBezTo>
                    <a:pt x="23743" y="8842"/>
                    <a:pt x="23713" y="8673"/>
                    <a:pt x="23679" y="8510"/>
                  </a:cubicBezTo>
                  <a:cubicBezTo>
                    <a:pt x="23341" y="6814"/>
                    <a:pt x="22518" y="5192"/>
                    <a:pt x="21111" y="3760"/>
                  </a:cubicBezTo>
                  <a:cubicBezTo>
                    <a:pt x="20889" y="3531"/>
                    <a:pt x="20661" y="3315"/>
                    <a:pt x="20427" y="3111"/>
                  </a:cubicBezTo>
                  <a:cubicBezTo>
                    <a:pt x="20294" y="2993"/>
                    <a:pt x="20162" y="2880"/>
                    <a:pt x="20025" y="2768"/>
                  </a:cubicBezTo>
                  <a:cubicBezTo>
                    <a:pt x="17989" y="1106"/>
                    <a:pt x="15613" y="189"/>
                    <a:pt x="13177" y="27"/>
                  </a:cubicBezTo>
                  <a:cubicBezTo>
                    <a:pt x="13008" y="17"/>
                    <a:pt x="12840" y="10"/>
                    <a:pt x="12668" y="3"/>
                  </a:cubicBezTo>
                  <a:cubicBezTo>
                    <a:pt x="12577" y="1"/>
                    <a:pt x="12487" y="0"/>
                    <a:pt x="12396"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34" name="Google Shape;8234;p70"/>
            <p:cNvGrpSpPr/>
            <p:nvPr/>
          </p:nvGrpSpPr>
          <p:grpSpPr>
            <a:xfrm>
              <a:off x="3510050" y="3155413"/>
              <a:ext cx="604775" cy="568750"/>
              <a:chOff x="3166450" y="3155425"/>
              <a:chExt cx="604775" cy="568750"/>
            </a:xfrm>
          </p:grpSpPr>
          <p:sp>
            <p:nvSpPr>
              <p:cNvPr id="8235" name="Google Shape;8235;p70"/>
              <p:cNvSpPr/>
              <p:nvPr/>
            </p:nvSpPr>
            <p:spPr>
              <a:xfrm>
                <a:off x="3166450" y="3155425"/>
                <a:ext cx="604775" cy="568750"/>
              </a:xfrm>
              <a:custGeom>
                <a:avLst/>
                <a:gdLst/>
                <a:ahLst/>
                <a:cxnLst/>
                <a:rect l="l" t="t" r="r" b="b"/>
                <a:pathLst>
                  <a:path w="24191" h="22750" extrusionOk="0">
                    <a:moveTo>
                      <a:pt x="12396" y="0"/>
                    </a:moveTo>
                    <a:cubicBezTo>
                      <a:pt x="9888" y="0"/>
                      <a:pt x="7346" y="792"/>
                      <a:pt x="5069" y="2398"/>
                    </a:cubicBezTo>
                    <a:cubicBezTo>
                      <a:pt x="5050" y="2410"/>
                      <a:pt x="5035" y="2424"/>
                      <a:pt x="5016" y="2436"/>
                    </a:cubicBezTo>
                    <a:cubicBezTo>
                      <a:pt x="4876" y="2535"/>
                      <a:pt x="4743" y="2638"/>
                      <a:pt x="4611" y="2742"/>
                    </a:cubicBezTo>
                    <a:cubicBezTo>
                      <a:pt x="1412" y="5252"/>
                      <a:pt x="1" y="9260"/>
                      <a:pt x="795" y="13070"/>
                    </a:cubicBezTo>
                    <a:cubicBezTo>
                      <a:pt x="830" y="13237"/>
                      <a:pt x="868" y="13401"/>
                      <a:pt x="909" y="13564"/>
                    </a:cubicBezTo>
                    <a:cubicBezTo>
                      <a:pt x="1363" y="15300"/>
                      <a:pt x="2282" y="16980"/>
                      <a:pt x="3709" y="18439"/>
                    </a:cubicBezTo>
                    <a:cubicBezTo>
                      <a:pt x="4300" y="19044"/>
                      <a:pt x="4938" y="19600"/>
                      <a:pt x="5619" y="20101"/>
                    </a:cubicBezTo>
                    <a:cubicBezTo>
                      <a:pt x="5760" y="20205"/>
                      <a:pt x="5901" y="20306"/>
                      <a:pt x="6042" y="20402"/>
                    </a:cubicBezTo>
                    <a:cubicBezTo>
                      <a:pt x="8186" y="21871"/>
                      <a:pt x="10648" y="22750"/>
                      <a:pt x="13055" y="22750"/>
                    </a:cubicBezTo>
                    <a:cubicBezTo>
                      <a:pt x="13402" y="22750"/>
                      <a:pt x="13748" y="22732"/>
                      <a:pt x="14092" y="22694"/>
                    </a:cubicBezTo>
                    <a:cubicBezTo>
                      <a:pt x="14276" y="22672"/>
                      <a:pt x="14461" y="22647"/>
                      <a:pt x="14643" y="22615"/>
                    </a:cubicBezTo>
                    <a:cubicBezTo>
                      <a:pt x="16489" y="22298"/>
                      <a:pt x="18249" y="21405"/>
                      <a:pt x="19750" y="19800"/>
                    </a:cubicBezTo>
                    <a:cubicBezTo>
                      <a:pt x="20244" y="19270"/>
                      <a:pt x="20705" y="18710"/>
                      <a:pt x="21130" y="18124"/>
                    </a:cubicBezTo>
                    <a:cubicBezTo>
                      <a:pt x="21233" y="17981"/>
                      <a:pt x="21332" y="17837"/>
                      <a:pt x="21430" y="17692"/>
                    </a:cubicBezTo>
                    <a:cubicBezTo>
                      <a:pt x="23237" y="15020"/>
                      <a:pt x="24191" y="11926"/>
                      <a:pt x="23766" y="9007"/>
                    </a:cubicBezTo>
                    <a:cubicBezTo>
                      <a:pt x="23742" y="8841"/>
                      <a:pt x="23713" y="8673"/>
                      <a:pt x="23678" y="8510"/>
                    </a:cubicBezTo>
                    <a:cubicBezTo>
                      <a:pt x="23341" y="6814"/>
                      <a:pt x="22518" y="5192"/>
                      <a:pt x="21111" y="3759"/>
                    </a:cubicBezTo>
                    <a:cubicBezTo>
                      <a:pt x="20888" y="3532"/>
                      <a:pt x="20659" y="3315"/>
                      <a:pt x="20426" y="3110"/>
                    </a:cubicBezTo>
                    <a:cubicBezTo>
                      <a:pt x="20295" y="2993"/>
                      <a:pt x="20161" y="2879"/>
                      <a:pt x="20024" y="2767"/>
                    </a:cubicBezTo>
                    <a:cubicBezTo>
                      <a:pt x="17988" y="1106"/>
                      <a:pt x="15612" y="189"/>
                      <a:pt x="13176" y="27"/>
                    </a:cubicBezTo>
                    <a:cubicBezTo>
                      <a:pt x="13007" y="16"/>
                      <a:pt x="12839" y="9"/>
                      <a:pt x="12668" y="3"/>
                    </a:cubicBezTo>
                    <a:cubicBezTo>
                      <a:pt x="12577" y="1"/>
                      <a:pt x="12487" y="0"/>
                      <a:pt x="123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36" name="Google Shape;8236;p70"/>
              <p:cNvSpPr/>
              <p:nvPr/>
            </p:nvSpPr>
            <p:spPr>
              <a:xfrm>
                <a:off x="3186300" y="3155450"/>
                <a:ext cx="574300" cy="567350"/>
              </a:xfrm>
              <a:custGeom>
                <a:avLst/>
                <a:gdLst/>
                <a:ahLst/>
                <a:cxnLst/>
                <a:rect l="l" t="t" r="r" b="b"/>
                <a:pathLst>
                  <a:path w="22972" h="22694" extrusionOk="0">
                    <a:moveTo>
                      <a:pt x="11873" y="0"/>
                    </a:moveTo>
                    <a:cubicBezTo>
                      <a:pt x="11484" y="2665"/>
                      <a:pt x="10857" y="5327"/>
                      <a:pt x="9337" y="7584"/>
                    </a:cubicBezTo>
                    <a:cubicBezTo>
                      <a:pt x="9089" y="7949"/>
                      <a:pt x="8818" y="8298"/>
                      <a:pt x="8525" y="8628"/>
                    </a:cubicBezTo>
                    <a:cubicBezTo>
                      <a:pt x="7478" y="7354"/>
                      <a:pt x="6500" y="6026"/>
                      <a:pt x="5597" y="4647"/>
                    </a:cubicBezTo>
                    <a:cubicBezTo>
                      <a:pt x="5121" y="3920"/>
                      <a:pt x="4663" y="3182"/>
                      <a:pt x="4221" y="2434"/>
                    </a:cubicBezTo>
                    <a:cubicBezTo>
                      <a:pt x="4082" y="2532"/>
                      <a:pt x="3949" y="2635"/>
                      <a:pt x="3817" y="2739"/>
                    </a:cubicBezTo>
                    <a:cubicBezTo>
                      <a:pt x="5124" y="4927"/>
                      <a:pt x="6562" y="7044"/>
                      <a:pt x="8176" y="9002"/>
                    </a:cubicBezTo>
                    <a:cubicBezTo>
                      <a:pt x="6249" y="10981"/>
                      <a:pt x="3612" y="12160"/>
                      <a:pt x="942" y="12845"/>
                    </a:cubicBezTo>
                    <a:cubicBezTo>
                      <a:pt x="632" y="12925"/>
                      <a:pt x="317" y="13001"/>
                      <a:pt x="1" y="13068"/>
                    </a:cubicBezTo>
                    <a:cubicBezTo>
                      <a:pt x="35" y="13235"/>
                      <a:pt x="74" y="13399"/>
                      <a:pt x="115" y="13562"/>
                    </a:cubicBezTo>
                    <a:cubicBezTo>
                      <a:pt x="1967" y="13150"/>
                      <a:pt x="3776" y="12580"/>
                      <a:pt x="5454" y="11665"/>
                    </a:cubicBezTo>
                    <a:cubicBezTo>
                      <a:pt x="6572" y="11057"/>
                      <a:pt x="7618" y="10306"/>
                      <a:pt x="8507" y="9399"/>
                    </a:cubicBezTo>
                    <a:cubicBezTo>
                      <a:pt x="9017" y="9999"/>
                      <a:pt x="9541" y="10588"/>
                      <a:pt x="10086" y="11155"/>
                    </a:cubicBezTo>
                    <a:cubicBezTo>
                      <a:pt x="8358" y="13351"/>
                      <a:pt x="6873" y="15728"/>
                      <a:pt x="5654" y="18243"/>
                    </a:cubicBezTo>
                    <a:cubicBezTo>
                      <a:pt x="5362" y="18852"/>
                      <a:pt x="5082" y="19470"/>
                      <a:pt x="4824" y="20100"/>
                    </a:cubicBezTo>
                    <a:cubicBezTo>
                      <a:pt x="4965" y="20203"/>
                      <a:pt x="5106" y="20304"/>
                      <a:pt x="5248" y="20400"/>
                    </a:cubicBezTo>
                    <a:cubicBezTo>
                      <a:pt x="6121" y="18295"/>
                      <a:pt x="7181" y="16273"/>
                      <a:pt x="8416" y="14358"/>
                    </a:cubicBezTo>
                    <a:cubicBezTo>
                      <a:pt x="9051" y="13382"/>
                      <a:pt x="9727" y="12438"/>
                      <a:pt x="10445" y="11523"/>
                    </a:cubicBezTo>
                    <a:cubicBezTo>
                      <a:pt x="11174" y="12260"/>
                      <a:pt x="11937" y="12960"/>
                      <a:pt x="12733" y="13625"/>
                    </a:cubicBezTo>
                    <a:cubicBezTo>
                      <a:pt x="12196" y="14506"/>
                      <a:pt x="11848" y="15489"/>
                      <a:pt x="11742" y="16542"/>
                    </a:cubicBezTo>
                    <a:cubicBezTo>
                      <a:pt x="11582" y="18090"/>
                      <a:pt x="11902" y="19668"/>
                      <a:pt x="12496" y="21093"/>
                    </a:cubicBezTo>
                    <a:cubicBezTo>
                      <a:pt x="12728" y="21647"/>
                      <a:pt x="12998" y="22176"/>
                      <a:pt x="13298" y="22693"/>
                    </a:cubicBezTo>
                    <a:cubicBezTo>
                      <a:pt x="13482" y="22671"/>
                      <a:pt x="13667" y="22646"/>
                      <a:pt x="13849" y="22614"/>
                    </a:cubicBezTo>
                    <a:cubicBezTo>
                      <a:pt x="12853" y="20959"/>
                      <a:pt x="12161" y="19152"/>
                      <a:pt x="12211" y="17169"/>
                    </a:cubicBezTo>
                    <a:cubicBezTo>
                      <a:pt x="12235" y="16035"/>
                      <a:pt x="12549" y="14925"/>
                      <a:pt x="13125" y="13946"/>
                    </a:cubicBezTo>
                    <a:cubicBezTo>
                      <a:pt x="14020" y="14668"/>
                      <a:pt x="14958" y="15336"/>
                      <a:pt x="15934" y="15943"/>
                    </a:cubicBezTo>
                    <a:cubicBezTo>
                      <a:pt x="17328" y="16809"/>
                      <a:pt x="18800" y="17544"/>
                      <a:pt x="20336" y="18120"/>
                    </a:cubicBezTo>
                    <a:cubicBezTo>
                      <a:pt x="20438" y="17978"/>
                      <a:pt x="20538" y="17834"/>
                      <a:pt x="20635" y="17687"/>
                    </a:cubicBezTo>
                    <a:cubicBezTo>
                      <a:pt x="17981" y="16709"/>
                      <a:pt x="15579" y="15263"/>
                      <a:pt x="13409" y="13507"/>
                    </a:cubicBezTo>
                    <a:cubicBezTo>
                      <a:pt x="13542" y="13312"/>
                      <a:pt x="13685" y="13126"/>
                      <a:pt x="13837" y="12947"/>
                    </a:cubicBezTo>
                    <a:cubicBezTo>
                      <a:pt x="14926" y="11675"/>
                      <a:pt x="16404" y="10788"/>
                      <a:pt x="17956" y="10201"/>
                    </a:cubicBezTo>
                    <a:cubicBezTo>
                      <a:pt x="19571" y="9589"/>
                      <a:pt x="21272" y="9277"/>
                      <a:pt x="22971" y="9004"/>
                    </a:cubicBezTo>
                    <a:cubicBezTo>
                      <a:pt x="22948" y="8837"/>
                      <a:pt x="22918" y="8669"/>
                      <a:pt x="22883" y="8506"/>
                    </a:cubicBezTo>
                    <a:cubicBezTo>
                      <a:pt x="19619" y="9037"/>
                      <a:pt x="16202" y="9771"/>
                      <a:pt x="13816" y="12224"/>
                    </a:cubicBezTo>
                    <a:cubicBezTo>
                      <a:pt x="13524" y="12522"/>
                      <a:pt x="13257" y="12845"/>
                      <a:pt x="13017" y="13187"/>
                    </a:cubicBezTo>
                    <a:cubicBezTo>
                      <a:pt x="12236" y="12529"/>
                      <a:pt x="11485" y="11837"/>
                      <a:pt x="10765" y="11108"/>
                    </a:cubicBezTo>
                    <a:cubicBezTo>
                      <a:pt x="12202" y="9325"/>
                      <a:pt x="13797" y="7676"/>
                      <a:pt x="15529" y="6179"/>
                    </a:cubicBezTo>
                    <a:cubicBezTo>
                      <a:pt x="16825" y="5061"/>
                      <a:pt x="18196" y="4035"/>
                      <a:pt x="19632" y="3107"/>
                    </a:cubicBezTo>
                    <a:cubicBezTo>
                      <a:pt x="19500" y="2990"/>
                      <a:pt x="19367" y="2875"/>
                      <a:pt x="19230" y="2764"/>
                    </a:cubicBezTo>
                    <a:cubicBezTo>
                      <a:pt x="16509" y="4539"/>
                      <a:pt x="14025" y="6664"/>
                      <a:pt x="11841" y="9071"/>
                    </a:cubicBezTo>
                    <a:cubicBezTo>
                      <a:pt x="11347" y="9617"/>
                      <a:pt x="10874" y="10179"/>
                      <a:pt x="10413" y="10747"/>
                    </a:cubicBezTo>
                    <a:cubicBezTo>
                      <a:pt x="9877" y="10189"/>
                      <a:pt x="9360" y="9612"/>
                      <a:pt x="8856" y="9020"/>
                    </a:cubicBezTo>
                    <a:cubicBezTo>
                      <a:pt x="9033" y="8824"/>
                      <a:pt x="9204" y="8623"/>
                      <a:pt x="9366" y="8413"/>
                    </a:cubicBezTo>
                    <a:cubicBezTo>
                      <a:pt x="10375" y="7097"/>
                      <a:pt x="11072" y="5555"/>
                      <a:pt x="11551" y="3972"/>
                    </a:cubicBezTo>
                    <a:cubicBezTo>
                      <a:pt x="11942" y="2681"/>
                      <a:pt x="12191" y="1357"/>
                      <a:pt x="12382" y="24"/>
                    </a:cubicBezTo>
                    <a:cubicBezTo>
                      <a:pt x="12213" y="13"/>
                      <a:pt x="12044" y="6"/>
                      <a:pt x="118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237" name="Google Shape;8237;p70"/>
          <p:cNvGrpSpPr/>
          <p:nvPr/>
        </p:nvGrpSpPr>
        <p:grpSpPr>
          <a:xfrm rot="578195">
            <a:off x="3803895" y="4386356"/>
            <a:ext cx="1285739" cy="434780"/>
            <a:chOff x="4468238" y="3112263"/>
            <a:chExt cx="1285725" cy="434775"/>
          </a:xfrm>
        </p:grpSpPr>
        <p:sp>
          <p:nvSpPr>
            <p:cNvPr id="8238" name="Google Shape;8238;p70"/>
            <p:cNvSpPr/>
            <p:nvPr/>
          </p:nvSpPr>
          <p:spPr>
            <a:xfrm>
              <a:off x="4468238" y="3112263"/>
              <a:ext cx="1285725" cy="434775"/>
            </a:xfrm>
            <a:custGeom>
              <a:avLst/>
              <a:gdLst/>
              <a:ahLst/>
              <a:cxnLst/>
              <a:rect l="l" t="t" r="r" b="b"/>
              <a:pathLst>
                <a:path w="51429" h="17391" extrusionOk="0">
                  <a:moveTo>
                    <a:pt x="49106" y="1"/>
                  </a:moveTo>
                  <a:cubicBezTo>
                    <a:pt x="49102" y="1"/>
                    <a:pt x="49099" y="1"/>
                    <a:pt x="49096" y="1"/>
                  </a:cubicBezTo>
                  <a:cubicBezTo>
                    <a:pt x="45871" y="57"/>
                    <a:pt x="42646" y="110"/>
                    <a:pt x="39420" y="159"/>
                  </a:cubicBezTo>
                  <a:lnTo>
                    <a:pt x="38241" y="176"/>
                  </a:lnTo>
                  <a:lnTo>
                    <a:pt x="37847" y="183"/>
                  </a:lnTo>
                  <a:cubicBezTo>
                    <a:pt x="36989" y="195"/>
                    <a:pt x="36132" y="208"/>
                    <a:pt x="35274" y="220"/>
                  </a:cubicBezTo>
                  <a:cubicBezTo>
                    <a:pt x="33594" y="244"/>
                    <a:pt x="31914" y="267"/>
                    <a:pt x="30235" y="289"/>
                  </a:cubicBezTo>
                  <a:cubicBezTo>
                    <a:pt x="28214" y="316"/>
                    <a:pt x="26193" y="341"/>
                    <a:pt x="24173" y="364"/>
                  </a:cubicBezTo>
                  <a:lnTo>
                    <a:pt x="22898" y="379"/>
                  </a:lnTo>
                  <a:cubicBezTo>
                    <a:pt x="20315" y="408"/>
                    <a:pt x="17734" y="436"/>
                    <a:pt x="15152" y="460"/>
                  </a:cubicBezTo>
                  <a:cubicBezTo>
                    <a:pt x="13924" y="472"/>
                    <a:pt x="12696" y="482"/>
                    <a:pt x="11469" y="494"/>
                  </a:cubicBezTo>
                  <a:lnTo>
                    <a:pt x="11299" y="495"/>
                  </a:lnTo>
                  <a:cubicBezTo>
                    <a:pt x="7846" y="525"/>
                    <a:pt x="4393" y="552"/>
                    <a:pt x="940" y="573"/>
                  </a:cubicBezTo>
                  <a:cubicBezTo>
                    <a:pt x="917" y="561"/>
                    <a:pt x="894" y="556"/>
                    <a:pt x="870" y="556"/>
                  </a:cubicBezTo>
                  <a:cubicBezTo>
                    <a:pt x="732" y="556"/>
                    <a:pt x="607" y="741"/>
                    <a:pt x="732" y="876"/>
                  </a:cubicBezTo>
                  <a:cubicBezTo>
                    <a:pt x="1334" y="1522"/>
                    <a:pt x="1813" y="2274"/>
                    <a:pt x="2141" y="3095"/>
                  </a:cubicBezTo>
                  <a:cubicBezTo>
                    <a:pt x="1425" y="3556"/>
                    <a:pt x="742" y="4067"/>
                    <a:pt x="100" y="4627"/>
                  </a:cubicBezTo>
                  <a:cubicBezTo>
                    <a:pt x="0" y="4714"/>
                    <a:pt x="50" y="4851"/>
                    <a:pt x="137" y="4918"/>
                  </a:cubicBezTo>
                  <a:cubicBezTo>
                    <a:pt x="910" y="5510"/>
                    <a:pt x="1628" y="6170"/>
                    <a:pt x="2283" y="6891"/>
                  </a:cubicBezTo>
                  <a:lnTo>
                    <a:pt x="520" y="8924"/>
                  </a:lnTo>
                  <a:cubicBezTo>
                    <a:pt x="442" y="9013"/>
                    <a:pt x="449" y="9150"/>
                    <a:pt x="557" y="9214"/>
                  </a:cubicBezTo>
                  <a:cubicBezTo>
                    <a:pt x="1243" y="9618"/>
                    <a:pt x="1880" y="10102"/>
                    <a:pt x="2453" y="10654"/>
                  </a:cubicBezTo>
                  <a:cubicBezTo>
                    <a:pt x="1961" y="11521"/>
                    <a:pt x="1358" y="12322"/>
                    <a:pt x="663" y="13035"/>
                  </a:cubicBezTo>
                  <a:cubicBezTo>
                    <a:pt x="654" y="13044"/>
                    <a:pt x="648" y="13053"/>
                    <a:pt x="641" y="13062"/>
                  </a:cubicBezTo>
                  <a:cubicBezTo>
                    <a:pt x="597" y="13131"/>
                    <a:pt x="598" y="13234"/>
                    <a:pt x="655" y="13295"/>
                  </a:cubicBezTo>
                  <a:cubicBezTo>
                    <a:pt x="668" y="13309"/>
                    <a:pt x="683" y="13319"/>
                    <a:pt x="700" y="13328"/>
                  </a:cubicBezTo>
                  <a:cubicBezTo>
                    <a:pt x="1056" y="13494"/>
                    <a:pt x="1401" y="13683"/>
                    <a:pt x="1733" y="13893"/>
                  </a:cubicBezTo>
                  <a:cubicBezTo>
                    <a:pt x="2007" y="14067"/>
                    <a:pt x="2271" y="14256"/>
                    <a:pt x="2524" y="14459"/>
                  </a:cubicBezTo>
                  <a:cubicBezTo>
                    <a:pt x="2551" y="14479"/>
                    <a:pt x="2576" y="14500"/>
                    <a:pt x="2602" y="14522"/>
                  </a:cubicBezTo>
                  <a:lnTo>
                    <a:pt x="1834" y="15700"/>
                  </a:lnTo>
                  <a:lnTo>
                    <a:pt x="1741" y="15841"/>
                  </a:lnTo>
                  <a:lnTo>
                    <a:pt x="1079" y="16856"/>
                  </a:lnTo>
                  <a:cubicBezTo>
                    <a:pt x="1070" y="16902"/>
                    <a:pt x="1054" y="16946"/>
                    <a:pt x="1030" y="16985"/>
                  </a:cubicBezTo>
                  <a:cubicBezTo>
                    <a:pt x="992" y="17052"/>
                    <a:pt x="941" y="17113"/>
                    <a:pt x="894" y="17177"/>
                  </a:cubicBezTo>
                  <a:cubicBezTo>
                    <a:pt x="890" y="17241"/>
                    <a:pt x="904" y="17301"/>
                    <a:pt x="970" y="17335"/>
                  </a:cubicBezTo>
                  <a:cubicBezTo>
                    <a:pt x="1007" y="17352"/>
                    <a:pt x="1046" y="17363"/>
                    <a:pt x="1087" y="17368"/>
                  </a:cubicBezTo>
                  <a:cubicBezTo>
                    <a:pt x="1148" y="17376"/>
                    <a:pt x="1212" y="17376"/>
                    <a:pt x="1269" y="17378"/>
                  </a:cubicBezTo>
                  <a:cubicBezTo>
                    <a:pt x="1286" y="17379"/>
                    <a:pt x="1302" y="17384"/>
                    <a:pt x="1315" y="17390"/>
                  </a:cubicBezTo>
                  <a:lnTo>
                    <a:pt x="2258" y="17373"/>
                  </a:lnTo>
                  <a:lnTo>
                    <a:pt x="3579" y="17350"/>
                  </a:lnTo>
                  <a:lnTo>
                    <a:pt x="4782" y="17328"/>
                  </a:lnTo>
                  <a:lnTo>
                    <a:pt x="5090" y="17322"/>
                  </a:lnTo>
                  <a:lnTo>
                    <a:pt x="7192" y="17285"/>
                  </a:lnTo>
                  <a:lnTo>
                    <a:pt x="10609" y="17223"/>
                  </a:lnTo>
                  <a:lnTo>
                    <a:pt x="11425" y="17209"/>
                  </a:lnTo>
                  <a:lnTo>
                    <a:pt x="11857" y="17201"/>
                  </a:lnTo>
                  <a:lnTo>
                    <a:pt x="15102" y="17143"/>
                  </a:lnTo>
                  <a:lnTo>
                    <a:pt x="15599" y="17134"/>
                  </a:lnTo>
                  <a:lnTo>
                    <a:pt x="15871" y="17130"/>
                  </a:lnTo>
                  <a:lnTo>
                    <a:pt x="19446" y="17066"/>
                  </a:lnTo>
                  <a:lnTo>
                    <a:pt x="28673" y="16900"/>
                  </a:lnTo>
                  <a:lnTo>
                    <a:pt x="28706" y="16900"/>
                  </a:lnTo>
                  <a:lnTo>
                    <a:pt x="28777" y="16899"/>
                  </a:lnTo>
                  <a:lnTo>
                    <a:pt x="29694" y="16883"/>
                  </a:lnTo>
                  <a:lnTo>
                    <a:pt x="30138" y="16874"/>
                  </a:lnTo>
                  <a:lnTo>
                    <a:pt x="33070" y="16822"/>
                  </a:lnTo>
                  <a:lnTo>
                    <a:pt x="37817" y="16737"/>
                  </a:lnTo>
                  <a:lnTo>
                    <a:pt x="43773" y="16631"/>
                  </a:lnTo>
                  <a:lnTo>
                    <a:pt x="45336" y="16602"/>
                  </a:lnTo>
                  <a:lnTo>
                    <a:pt x="46747" y="16578"/>
                  </a:lnTo>
                  <a:lnTo>
                    <a:pt x="47913" y="16557"/>
                  </a:lnTo>
                  <a:lnTo>
                    <a:pt x="48117" y="16553"/>
                  </a:lnTo>
                  <a:lnTo>
                    <a:pt x="48179" y="16552"/>
                  </a:lnTo>
                  <a:cubicBezTo>
                    <a:pt x="48180" y="16552"/>
                    <a:pt x="48181" y="16552"/>
                    <a:pt x="48182" y="16552"/>
                  </a:cubicBezTo>
                  <a:cubicBezTo>
                    <a:pt x="48259" y="16552"/>
                    <a:pt x="48325" y="16503"/>
                    <a:pt x="48349" y="16430"/>
                  </a:cubicBezTo>
                  <a:cubicBezTo>
                    <a:pt x="48354" y="16414"/>
                    <a:pt x="48357" y="16398"/>
                    <a:pt x="48358" y="16381"/>
                  </a:cubicBezTo>
                  <a:cubicBezTo>
                    <a:pt x="48360" y="16358"/>
                    <a:pt x="48358" y="16333"/>
                    <a:pt x="48352" y="16311"/>
                  </a:cubicBezTo>
                  <a:lnTo>
                    <a:pt x="49116" y="15932"/>
                  </a:lnTo>
                  <a:lnTo>
                    <a:pt x="49272" y="15855"/>
                  </a:lnTo>
                  <a:lnTo>
                    <a:pt x="49395" y="15794"/>
                  </a:lnTo>
                  <a:lnTo>
                    <a:pt x="51306" y="14847"/>
                  </a:lnTo>
                  <a:cubicBezTo>
                    <a:pt x="51413" y="14794"/>
                    <a:pt x="51428" y="14632"/>
                    <a:pt x="51345" y="14555"/>
                  </a:cubicBezTo>
                  <a:cubicBezTo>
                    <a:pt x="50652" y="13912"/>
                    <a:pt x="49896" y="13343"/>
                    <a:pt x="49090" y="12853"/>
                  </a:cubicBezTo>
                  <a:lnTo>
                    <a:pt x="50657" y="10737"/>
                  </a:lnTo>
                  <a:cubicBezTo>
                    <a:pt x="50702" y="10675"/>
                    <a:pt x="50685" y="10596"/>
                    <a:pt x="50644" y="10538"/>
                  </a:cubicBezTo>
                  <a:cubicBezTo>
                    <a:pt x="50629" y="10517"/>
                    <a:pt x="50611" y="10498"/>
                    <a:pt x="50590" y="10483"/>
                  </a:cubicBezTo>
                  <a:cubicBezTo>
                    <a:pt x="50287" y="10274"/>
                    <a:pt x="49989" y="10061"/>
                    <a:pt x="49694" y="9840"/>
                  </a:cubicBezTo>
                  <a:cubicBezTo>
                    <a:pt x="49641" y="9800"/>
                    <a:pt x="49587" y="9760"/>
                    <a:pt x="49534" y="9719"/>
                  </a:cubicBezTo>
                  <a:cubicBezTo>
                    <a:pt x="49405" y="9623"/>
                    <a:pt x="49277" y="9524"/>
                    <a:pt x="49150" y="9425"/>
                  </a:cubicBezTo>
                  <a:cubicBezTo>
                    <a:pt x="48999" y="9306"/>
                    <a:pt x="48849" y="9187"/>
                    <a:pt x="48700" y="9065"/>
                  </a:cubicBezTo>
                  <a:lnTo>
                    <a:pt x="48650" y="9025"/>
                  </a:lnTo>
                  <a:lnTo>
                    <a:pt x="50096" y="7967"/>
                  </a:lnTo>
                  <a:cubicBezTo>
                    <a:pt x="50196" y="7894"/>
                    <a:pt x="50218" y="7773"/>
                    <a:pt x="50134" y="7676"/>
                  </a:cubicBezTo>
                  <a:cubicBezTo>
                    <a:pt x="49624" y="7093"/>
                    <a:pt x="49073" y="6550"/>
                    <a:pt x="48481" y="6051"/>
                  </a:cubicBezTo>
                  <a:cubicBezTo>
                    <a:pt x="48626" y="5899"/>
                    <a:pt x="48772" y="5749"/>
                    <a:pt x="48921" y="5601"/>
                  </a:cubicBezTo>
                  <a:cubicBezTo>
                    <a:pt x="49337" y="5185"/>
                    <a:pt x="49768" y="4783"/>
                    <a:pt x="50214" y="4396"/>
                  </a:cubicBezTo>
                  <a:cubicBezTo>
                    <a:pt x="50289" y="4331"/>
                    <a:pt x="50282" y="4199"/>
                    <a:pt x="50214" y="4133"/>
                  </a:cubicBezTo>
                  <a:lnTo>
                    <a:pt x="48157" y="2161"/>
                  </a:lnTo>
                  <a:lnTo>
                    <a:pt x="49390" y="335"/>
                  </a:lnTo>
                  <a:cubicBezTo>
                    <a:pt x="49481" y="202"/>
                    <a:pt x="49364" y="73"/>
                    <a:pt x="49237" y="65"/>
                  </a:cubicBezTo>
                  <a:cubicBezTo>
                    <a:pt x="49205" y="25"/>
                    <a:pt x="49157" y="1"/>
                    <a:pt x="4910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239" name="Google Shape;8239;p70"/>
            <p:cNvGrpSpPr/>
            <p:nvPr/>
          </p:nvGrpSpPr>
          <p:grpSpPr>
            <a:xfrm>
              <a:off x="4468250" y="3112275"/>
              <a:ext cx="1285700" cy="434750"/>
              <a:chOff x="3776225" y="3115075"/>
              <a:chExt cx="1285700" cy="434750"/>
            </a:xfrm>
          </p:grpSpPr>
          <p:sp>
            <p:nvSpPr>
              <p:cNvPr id="8240" name="Google Shape;8240;p70"/>
              <p:cNvSpPr/>
              <p:nvPr/>
            </p:nvSpPr>
            <p:spPr>
              <a:xfrm>
                <a:off x="3798475" y="3539675"/>
                <a:ext cx="4925" cy="9550"/>
              </a:xfrm>
              <a:custGeom>
                <a:avLst/>
                <a:gdLst/>
                <a:ahLst/>
                <a:cxnLst/>
                <a:rect l="l" t="t" r="r" b="b"/>
                <a:pathLst>
                  <a:path w="197" h="382" extrusionOk="0">
                    <a:moveTo>
                      <a:pt x="140" y="0"/>
                    </a:moveTo>
                    <a:cubicBezTo>
                      <a:pt x="102" y="67"/>
                      <a:pt x="51" y="127"/>
                      <a:pt x="4" y="192"/>
                    </a:cubicBezTo>
                    <a:cubicBezTo>
                      <a:pt x="0" y="255"/>
                      <a:pt x="14" y="316"/>
                      <a:pt x="80" y="349"/>
                    </a:cubicBezTo>
                    <a:cubicBezTo>
                      <a:pt x="117" y="366"/>
                      <a:pt x="156" y="378"/>
                      <a:pt x="197" y="382"/>
                    </a:cubicBezTo>
                    <a:cubicBezTo>
                      <a:pt x="178" y="255"/>
                      <a:pt x="159" y="128"/>
                      <a:pt x="140"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1" name="Google Shape;8241;p70"/>
              <p:cNvSpPr/>
              <p:nvPr/>
            </p:nvSpPr>
            <p:spPr>
              <a:xfrm>
                <a:off x="3791125" y="3441600"/>
                <a:ext cx="1475" cy="5800"/>
              </a:xfrm>
              <a:custGeom>
                <a:avLst/>
                <a:gdLst/>
                <a:ahLst/>
                <a:cxnLst/>
                <a:rect l="l" t="t" r="r" b="b"/>
                <a:pathLst>
                  <a:path w="59" h="232" extrusionOk="0">
                    <a:moveTo>
                      <a:pt x="45" y="0"/>
                    </a:moveTo>
                    <a:lnTo>
                      <a:pt x="45" y="0"/>
                    </a:lnTo>
                    <a:cubicBezTo>
                      <a:pt x="1" y="69"/>
                      <a:pt x="2" y="172"/>
                      <a:pt x="58" y="232"/>
                    </a:cubicBezTo>
                    <a:cubicBezTo>
                      <a:pt x="54" y="154"/>
                      <a:pt x="50" y="78"/>
                      <a:pt x="45" y="0"/>
                    </a:cubicBezTo>
                    <a:close/>
                  </a:path>
                </a:pathLst>
              </a:custGeom>
              <a:solidFill>
                <a:srgbClr val="6986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2" name="Google Shape;8242;p70"/>
              <p:cNvSpPr/>
              <p:nvPr/>
            </p:nvSpPr>
            <p:spPr>
              <a:xfrm>
                <a:off x="3776225" y="3115075"/>
                <a:ext cx="1285700" cy="432075"/>
              </a:xfrm>
              <a:custGeom>
                <a:avLst/>
                <a:gdLst/>
                <a:ahLst/>
                <a:cxnLst/>
                <a:rect l="l" t="t" r="r" b="b"/>
                <a:pathLst>
                  <a:path w="51428" h="17283" extrusionOk="0">
                    <a:moveTo>
                      <a:pt x="5828" y="2568"/>
                    </a:moveTo>
                    <a:cubicBezTo>
                      <a:pt x="5840" y="2568"/>
                      <a:pt x="5852" y="2569"/>
                      <a:pt x="5865" y="2570"/>
                    </a:cubicBezTo>
                    <a:cubicBezTo>
                      <a:pt x="6117" y="2591"/>
                      <a:pt x="6302" y="2816"/>
                      <a:pt x="6474" y="2978"/>
                    </a:cubicBezTo>
                    <a:lnTo>
                      <a:pt x="7117" y="3581"/>
                    </a:lnTo>
                    <a:lnTo>
                      <a:pt x="8441" y="4824"/>
                    </a:lnTo>
                    <a:lnTo>
                      <a:pt x="10475" y="6731"/>
                    </a:lnTo>
                    <a:cubicBezTo>
                      <a:pt x="10505" y="6724"/>
                      <a:pt x="10536" y="6721"/>
                      <a:pt x="10567" y="6721"/>
                    </a:cubicBezTo>
                    <a:cubicBezTo>
                      <a:pt x="10638" y="6721"/>
                      <a:pt x="10708" y="6739"/>
                      <a:pt x="10771" y="6774"/>
                    </a:cubicBezTo>
                    <a:cubicBezTo>
                      <a:pt x="10883" y="6835"/>
                      <a:pt x="10967" y="6933"/>
                      <a:pt x="11036" y="7041"/>
                    </a:cubicBezTo>
                    <a:cubicBezTo>
                      <a:pt x="11060" y="7043"/>
                      <a:pt x="11083" y="7050"/>
                      <a:pt x="11103" y="7064"/>
                    </a:cubicBezTo>
                    <a:cubicBezTo>
                      <a:pt x="11153" y="7097"/>
                      <a:pt x="11202" y="7131"/>
                      <a:pt x="11250" y="7167"/>
                    </a:cubicBezTo>
                    <a:cubicBezTo>
                      <a:pt x="11274" y="7177"/>
                      <a:pt x="11295" y="7192"/>
                      <a:pt x="11312" y="7214"/>
                    </a:cubicBezTo>
                    <a:cubicBezTo>
                      <a:pt x="11404" y="7285"/>
                      <a:pt x="11491" y="7362"/>
                      <a:pt x="11574" y="7443"/>
                    </a:cubicBezTo>
                    <a:cubicBezTo>
                      <a:pt x="11700" y="7569"/>
                      <a:pt x="11858" y="7723"/>
                      <a:pt x="11933" y="7888"/>
                    </a:cubicBezTo>
                    <a:cubicBezTo>
                      <a:pt x="12006" y="8047"/>
                      <a:pt x="11868" y="8277"/>
                      <a:pt x="11765" y="8397"/>
                    </a:cubicBezTo>
                    <a:cubicBezTo>
                      <a:pt x="11656" y="8525"/>
                      <a:pt x="11504" y="8597"/>
                      <a:pt x="11340" y="8616"/>
                    </a:cubicBezTo>
                    <a:cubicBezTo>
                      <a:pt x="11268" y="8662"/>
                      <a:pt x="11184" y="8701"/>
                      <a:pt x="11104" y="8741"/>
                    </a:cubicBezTo>
                    <a:cubicBezTo>
                      <a:pt x="10148" y="9233"/>
                      <a:pt x="9151" y="9636"/>
                      <a:pt x="8123" y="9948"/>
                    </a:cubicBezTo>
                    <a:cubicBezTo>
                      <a:pt x="7608" y="10103"/>
                      <a:pt x="7084" y="10247"/>
                      <a:pt x="6556" y="10346"/>
                    </a:cubicBezTo>
                    <a:cubicBezTo>
                      <a:pt x="6507" y="10355"/>
                      <a:pt x="6460" y="10360"/>
                      <a:pt x="6414" y="10360"/>
                    </a:cubicBezTo>
                    <a:cubicBezTo>
                      <a:pt x="6255" y="10360"/>
                      <a:pt x="6123" y="10296"/>
                      <a:pt x="6068" y="10113"/>
                    </a:cubicBezTo>
                    <a:cubicBezTo>
                      <a:pt x="6002" y="9896"/>
                      <a:pt x="5963" y="9668"/>
                      <a:pt x="5918" y="9444"/>
                    </a:cubicBezTo>
                    <a:cubicBezTo>
                      <a:pt x="5904" y="9428"/>
                      <a:pt x="5894" y="9410"/>
                      <a:pt x="5891" y="9390"/>
                    </a:cubicBezTo>
                    <a:cubicBezTo>
                      <a:pt x="5861" y="9249"/>
                      <a:pt x="5832" y="9108"/>
                      <a:pt x="5803" y="8968"/>
                    </a:cubicBezTo>
                    <a:cubicBezTo>
                      <a:pt x="5795" y="8934"/>
                      <a:pt x="5801" y="8898"/>
                      <a:pt x="5819" y="8868"/>
                    </a:cubicBezTo>
                    <a:cubicBezTo>
                      <a:pt x="5808" y="8819"/>
                      <a:pt x="5834" y="8769"/>
                      <a:pt x="5881" y="8750"/>
                    </a:cubicBezTo>
                    <a:cubicBezTo>
                      <a:pt x="5594" y="7006"/>
                      <a:pt x="5411" y="5247"/>
                      <a:pt x="5333" y="3481"/>
                    </a:cubicBezTo>
                    <a:cubicBezTo>
                      <a:pt x="5331" y="3455"/>
                      <a:pt x="5337" y="3430"/>
                      <a:pt x="5351" y="3409"/>
                    </a:cubicBezTo>
                    <a:cubicBezTo>
                      <a:pt x="5310" y="3254"/>
                      <a:pt x="5297" y="3096"/>
                      <a:pt x="5353" y="2942"/>
                    </a:cubicBezTo>
                    <a:cubicBezTo>
                      <a:pt x="5428" y="2740"/>
                      <a:pt x="5606" y="2568"/>
                      <a:pt x="5828" y="2568"/>
                    </a:cubicBezTo>
                    <a:close/>
                    <a:moveTo>
                      <a:pt x="34623" y="4623"/>
                    </a:moveTo>
                    <a:cubicBezTo>
                      <a:pt x="34635" y="4623"/>
                      <a:pt x="34647" y="4624"/>
                      <a:pt x="34659" y="4625"/>
                    </a:cubicBezTo>
                    <a:cubicBezTo>
                      <a:pt x="34912" y="4646"/>
                      <a:pt x="35097" y="4872"/>
                      <a:pt x="35270" y="5033"/>
                    </a:cubicBezTo>
                    <a:lnTo>
                      <a:pt x="35912" y="5636"/>
                    </a:lnTo>
                    <a:lnTo>
                      <a:pt x="37236" y="6879"/>
                    </a:lnTo>
                    <a:lnTo>
                      <a:pt x="39269" y="8787"/>
                    </a:lnTo>
                    <a:cubicBezTo>
                      <a:pt x="39300" y="8780"/>
                      <a:pt x="39331" y="8777"/>
                      <a:pt x="39362" y="8777"/>
                    </a:cubicBezTo>
                    <a:cubicBezTo>
                      <a:pt x="39433" y="8777"/>
                      <a:pt x="39503" y="8795"/>
                      <a:pt x="39566" y="8830"/>
                    </a:cubicBezTo>
                    <a:cubicBezTo>
                      <a:pt x="39677" y="8890"/>
                      <a:pt x="39761" y="8989"/>
                      <a:pt x="39831" y="9097"/>
                    </a:cubicBezTo>
                    <a:cubicBezTo>
                      <a:pt x="39855" y="9098"/>
                      <a:pt x="39877" y="9105"/>
                      <a:pt x="39898" y="9119"/>
                    </a:cubicBezTo>
                    <a:cubicBezTo>
                      <a:pt x="39948" y="9152"/>
                      <a:pt x="39995" y="9186"/>
                      <a:pt x="40043" y="9222"/>
                    </a:cubicBezTo>
                    <a:cubicBezTo>
                      <a:pt x="40068" y="9232"/>
                      <a:pt x="40090" y="9249"/>
                      <a:pt x="40106" y="9270"/>
                    </a:cubicBezTo>
                    <a:cubicBezTo>
                      <a:pt x="40197" y="9340"/>
                      <a:pt x="40285" y="9417"/>
                      <a:pt x="40367" y="9498"/>
                    </a:cubicBezTo>
                    <a:cubicBezTo>
                      <a:pt x="40494" y="9625"/>
                      <a:pt x="40651" y="9779"/>
                      <a:pt x="40728" y="9943"/>
                    </a:cubicBezTo>
                    <a:cubicBezTo>
                      <a:pt x="40801" y="10102"/>
                      <a:pt x="40664" y="10332"/>
                      <a:pt x="40561" y="10451"/>
                    </a:cubicBezTo>
                    <a:cubicBezTo>
                      <a:pt x="40451" y="10580"/>
                      <a:pt x="40299" y="10652"/>
                      <a:pt x="40136" y="10670"/>
                    </a:cubicBezTo>
                    <a:cubicBezTo>
                      <a:pt x="40063" y="10717"/>
                      <a:pt x="39979" y="10755"/>
                      <a:pt x="39900" y="10797"/>
                    </a:cubicBezTo>
                    <a:cubicBezTo>
                      <a:pt x="38944" y="11288"/>
                      <a:pt x="37946" y="11691"/>
                      <a:pt x="36917" y="12003"/>
                    </a:cubicBezTo>
                    <a:cubicBezTo>
                      <a:pt x="36404" y="12159"/>
                      <a:pt x="35880" y="12302"/>
                      <a:pt x="35350" y="12402"/>
                    </a:cubicBezTo>
                    <a:cubicBezTo>
                      <a:pt x="35302" y="12411"/>
                      <a:pt x="35255" y="12416"/>
                      <a:pt x="35211" y="12416"/>
                    </a:cubicBezTo>
                    <a:cubicBezTo>
                      <a:pt x="35052" y="12416"/>
                      <a:pt x="34919" y="12352"/>
                      <a:pt x="34863" y="12168"/>
                    </a:cubicBezTo>
                    <a:cubicBezTo>
                      <a:pt x="34798" y="11952"/>
                      <a:pt x="34758" y="11724"/>
                      <a:pt x="34714" y="11499"/>
                    </a:cubicBezTo>
                    <a:cubicBezTo>
                      <a:pt x="34700" y="11484"/>
                      <a:pt x="34690" y="11465"/>
                      <a:pt x="34687" y="11445"/>
                    </a:cubicBezTo>
                    <a:cubicBezTo>
                      <a:pt x="34657" y="11305"/>
                      <a:pt x="34627" y="11163"/>
                      <a:pt x="34599" y="11023"/>
                    </a:cubicBezTo>
                    <a:cubicBezTo>
                      <a:pt x="34590" y="10989"/>
                      <a:pt x="34597" y="10953"/>
                      <a:pt x="34615" y="10924"/>
                    </a:cubicBezTo>
                    <a:cubicBezTo>
                      <a:pt x="34604" y="10875"/>
                      <a:pt x="34630" y="10825"/>
                      <a:pt x="34676" y="10805"/>
                    </a:cubicBezTo>
                    <a:cubicBezTo>
                      <a:pt x="34389" y="9062"/>
                      <a:pt x="34206" y="7303"/>
                      <a:pt x="34129" y="5537"/>
                    </a:cubicBezTo>
                    <a:cubicBezTo>
                      <a:pt x="34127" y="5512"/>
                      <a:pt x="34133" y="5486"/>
                      <a:pt x="34147" y="5464"/>
                    </a:cubicBezTo>
                    <a:cubicBezTo>
                      <a:pt x="34105" y="5310"/>
                      <a:pt x="34093" y="5151"/>
                      <a:pt x="34149" y="4997"/>
                    </a:cubicBezTo>
                    <a:cubicBezTo>
                      <a:pt x="34224" y="4795"/>
                      <a:pt x="34402" y="4623"/>
                      <a:pt x="34623" y="4623"/>
                    </a:cubicBezTo>
                    <a:close/>
                    <a:moveTo>
                      <a:pt x="17596" y="6464"/>
                    </a:moveTo>
                    <a:cubicBezTo>
                      <a:pt x="17607" y="6464"/>
                      <a:pt x="17619" y="6464"/>
                      <a:pt x="17631" y="6465"/>
                    </a:cubicBezTo>
                    <a:cubicBezTo>
                      <a:pt x="17883" y="6487"/>
                      <a:pt x="18068" y="6712"/>
                      <a:pt x="18240" y="6874"/>
                    </a:cubicBezTo>
                    <a:lnTo>
                      <a:pt x="18883" y="7476"/>
                    </a:lnTo>
                    <a:lnTo>
                      <a:pt x="20207" y="8720"/>
                    </a:lnTo>
                    <a:lnTo>
                      <a:pt x="22239" y="10629"/>
                    </a:lnTo>
                    <a:cubicBezTo>
                      <a:pt x="22270" y="10622"/>
                      <a:pt x="22301" y="10618"/>
                      <a:pt x="22332" y="10618"/>
                    </a:cubicBezTo>
                    <a:cubicBezTo>
                      <a:pt x="22403" y="10618"/>
                      <a:pt x="22473" y="10636"/>
                      <a:pt x="22537" y="10671"/>
                    </a:cubicBezTo>
                    <a:cubicBezTo>
                      <a:pt x="22649" y="10732"/>
                      <a:pt x="22733" y="10831"/>
                      <a:pt x="22802" y="10938"/>
                    </a:cubicBezTo>
                    <a:cubicBezTo>
                      <a:pt x="22825" y="10939"/>
                      <a:pt x="22849" y="10947"/>
                      <a:pt x="22868" y="10960"/>
                    </a:cubicBezTo>
                    <a:cubicBezTo>
                      <a:pt x="22918" y="10993"/>
                      <a:pt x="22967" y="11027"/>
                      <a:pt x="23015" y="11063"/>
                    </a:cubicBezTo>
                    <a:cubicBezTo>
                      <a:pt x="23039" y="11073"/>
                      <a:pt x="23060" y="11090"/>
                      <a:pt x="23076" y="11111"/>
                    </a:cubicBezTo>
                    <a:cubicBezTo>
                      <a:pt x="23169" y="11181"/>
                      <a:pt x="23256" y="11258"/>
                      <a:pt x="23338" y="11340"/>
                    </a:cubicBezTo>
                    <a:cubicBezTo>
                      <a:pt x="23465" y="11466"/>
                      <a:pt x="23623" y="11621"/>
                      <a:pt x="23698" y="11784"/>
                    </a:cubicBezTo>
                    <a:cubicBezTo>
                      <a:pt x="23773" y="11943"/>
                      <a:pt x="23634" y="12172"/>
                      <a:pt x="23531" y="12292"/>
                    </a:cubicBezTo>
                    <a:cubicBezTo>
                      <a:pt x="23422" y="12421"/>
                      <a:pt x="23270" y="12493"/>
                      <a:pt x="23106" y="12511"/>
                    </a:cubicBezTo>
                    <a:cubicBezTo>
                      <a:pt x="23034" y="12558"/>
                      <a:pt x="22951" y="12597"/>
                      <a:pt x="22870" y="12638"/>
                    </a:cubicBezTo>
                    <a:cubicBezTo>
                      <a:pt x="21915" y="13128"/>
                      <a:pt x="20917" y="13532"/>
                      <a:pt x="19889" y="13844"/>
                    </a:cubicBezTo>
                    <a:cubicBezTo>
                      <a:pt x="19374" y="14000"/>
                      <a:pt x="18850" y="14142"/>
                      <a:pt x="18322" y="14242"/>
                    </a:cubicBezTo>
                    <a:cubicBezTo>
                      <a:pt x="18274" y="14251"/>
                      <a:pt x="18226" y="14256"/>
                      <a:pt x="18181" y="14256"/>
                    </a:cubicBezTo>
                    <a:cubicBezTo>
                      <a:pt x="18022" y="14256"/>
                      <a:pt x="17890" y="14192"/>
                      <a:pt x="17835" y="14008"/>
                    </a:cubicBezTo>
                    <a:cubicBezTo>
                      <a:pt x="17769" y="13793"/>
                      <a:pt x="17729" y="13564"/>
                      <a:pt x="17684" y="13340"/>
                    </a:cubicBezTo>
                    <a:cubicBezTo>
                      <a:pt x="17670" y="13325"/>
                      <a:pt x="17662" y="13306"/>
                      <a:pt x="17657" y="13285"/>
                    </a:cubicBezTo>
                    <a:cubicBezTo>
                      <a:pt x="17629" y="13145"/>
                      <a:pt x="17599" y="13004"/>
                      <a:pt x="17569" y="12863"/>
                    </a:cubicBezTo>
                    <a:cubicBezTo>
                      <a:pt x="17562" y="12829"/>
                      <a:pt x="17567" y="12793"/>
                      <a:pt x="17586" y="12765"/>
                    </a:cubicBezTo>
                    <a:cubicBezTo>
                      <a:pt x="17575" y="12716"/>
                      <a:pt x="17601" y="12666"/>
                      <a:pt x="17647" y="12645"/>
                    </a:cubicBezTo>
                    <a:cubicBezTo>
                      <a:pt x="17360" y="10902"/>
                      <a:pt x="17177" y="9142"/>
                      <a:pt x="17100" y="7377"/>
                    </a:cubicBezTo>
                    <a:cubicBezTo>
                      <a:pt x="17098" y="7352"/>
                      <a:pt x="17104" y="7326"/>
                      <a:pt x="17117" y="7304"/>
                    </a:cubicBezTo>
                    <a:cubicBezTo>
                      <a:pt x="17076" y="7150"/>
                      <a:pt x="17063" y="6992"/>
                      <a:pt x="17120" y="6837"/>
                    </a:cubicBezTo>
                    <a:cubicBezTo>
                      <a:pt x="17194" y="6635"/>
                      <a:pt x="17374" y="6464"/>
                      <a:pt x="17596" y="6464"/>
                    </a:cubicBezTo>
                    <a:close/>
                    <a:moveTo>
                      <a:pt x="49107" y="1"/>
                    </a:moveTo>
                    <a:cubicBezTo>
                      <a:pt x="49104" y="1"/>
                      <a:pt x="49100" y="1"/>
                      <a:pt x="49097" y="1"/>
                    </a:cubicBezTo>
                    <a:cubicBezTo>
                      <a:pt x="45871" y="58"/>
                      <a:pt x="42646" y="110"/>
                      <a:pt x="39421" y="160"/>
                    </a:cubicBezTo>
                    <a:lnTo>
                      <a:pt x="40230" y="919"/>
                    </a:lnTo>
                    <a:cubicBezTo>
                      <a:pt x="40261" y="912"/>
                      <a:pt x="40292" y="908"/>
                      <a:pt x="40323" y="908"/>
                    </a:cubicBezTo>
                    <a:cubicBezTo>
                      <a:pt x="40394" y="908"/>
                      <a:pt x="40464" y="926"/>
                      <a:pt x="40527" y="961"/>
                    </a:cubicBezTo>
                    <a:cubicBezTo>
                      <a:pt x="40639" y="1022"/>
                      <a:pt x="40723" y="1121"/>
                      <a:pt x="40792" y="1228"/>
                    </a:cubicBezTo>
                    <a:cubicBezTo>
                      <a:pt x="40815" y="1229"/>
                      <a:pt x="40838" y="1237"/>
                      <a:pt x="40859" y="1250"/>
                    </a:cubicBezTo>
                    <a:cubicBezTo>
                      <a:pt x="40908" y="1283"/>
                      <a:pt x="40956" y="1317"/>
                      <a:pt x="41005" y="1354"/>
                    </a:cubicBezTo>
                    <a:cubicBezTo>
                      <a:pt x="41030" y="1363"/>
                      <a:pt x="41051" y="1380"/>
                      <a:pt x="41067" y="1400"/>
                    </a:cubicBezTo>
                    <a:cubicBezTo>
                      <a:pt x="41160" y="1472"/>
                      <a:pt x="41247" y="1548"/>
                      <a:pt x="41329" y="1630"/>
                    </a:cubicBezTo>
                    <a:cubicBezTo>
                      <a:pt x="41456" y="1756"/>
                      <a:pt x="41613" y="1911"/>
                      <a:pt x="41689" y="2074"/>
                    </a:cubicBezTo>
                    <a:cubicBezTo>
                      <a:pt x="41762" y="2234"/>
                      <a:pt x="41625" y="2462"/>
                      <a:pt x="41522" y="2583"/>
                    </a:cubicBezTo>
                    <a:cubicBezTo>
                      <a:pt x="41413" y="2711"/>
                      <a:pt x="41261" y="2784"/>
                      <a:pt x="41097" y="2802"/>
                    </a:cubicBezTo>
                    <a:cubicBezTo>
                      <a:pt x="41024" y="2848"/>
                      <a:pt x="40940" y="2887"/>
                      <a:pt x="40861" y="2928"/>
                    </a:cubicBezTo>
                    <a:cubicBezTo>
                      <a:pt x="39905" y="3419"/>
                      <a:pt x="38907" y="3822"/>
                      <a:pt x="37880" y="4135"/>
                    </a:cubicBezTo>
                    <a:cubicBezTo>
                      <a:pt x="37365" y="4290"/>
                      <a:pt x="36841" y="4434"/>
                      <a:pt x="36311" y="4532"/>
                    </a:cubicBezTo>
                    <a:cubicBezTo>
                      <a:pt x="36263" y="4541"/>
                      <a:pt x="36216" y="4546"/>
                      <a:pt x="36172" y="4546"/>
                    </a:cubicBezTo>
                    <a:cubicBezTo>
                      <a:pt x="36013" y="4546"/>
                      <a:pt x="35880" y="4483"/>
                      <a:pt x="35825" y="4300"/>
                    </a:cubicBezTo>
                    <a:cubicBezTo>
                      <a:pt x="35759" y="4083"/>
                      <a:pt x="35719" y="3854"/>
                      <a:pt x="35675" y="3630"/>
                    </a:cubicBezTo>
                    <a:cubicBezTo>
                      <a:pt x="35661" y="3615"/>
                      <a:pt x="35651" y="3596"/>
                      <a:pt x="35648" y="3576"/>
                    </a:cubicBezTo>
                    <a:cubicBezTo>
                      <a:pt x="35618" y="3435"/>
                      <a:pt x="35589" y="3295"/>
                      <a:pt x="35560" y="3153"/>
                    </a:cubicBezTo>
                    <a:cubicBezTo>
                      <a:pt x="35551" y="3119"/>
                      <a:pt x="35558" y="3084"/>
                      <a:pt x="35576" y="3055"/>
                    </a:cubicBezTo>
                    <a:cubicBezTo>
                      <a:pt x="35565" y="3006"/>
                      <a:pt x="35591" y="2956"/>
                      <a:pt x="35637" y="2937"/>
                    </a:cubicBezTo>
                    <a:cubicBezTo>
                      <a:pt x="35489" y="2035"/>
                      <a:pt x="35368" y="1129"/>
                      <a:pt x="35276" y="220"/>
                    </a:cubicBezTo>
                    <a:cubicBezTo>
                      <a:pt x="33596" y="244"/>
                      <a:pt x="31916" y="267"/>
                      <a:pt x="30238" y="289"/>
                    </a:cubicBezTo>
                    <a:cubicBezTo>
                      <a:pt x="28217" y="316"/>
                      <a:pt x="26196" y="340"/>
                      <a:pt x="24176" y="364"/>
                    </a:cubicBezTo>
                    <a:lnTo>
                      <a:pt x="24698" y="855"/>
                    </a:lnTo>
                    <a:lnTo>
                      <a:pt x="26022" y="2098"/>
                    </a:lnTo>
                    <a:lnTo>
                      <a:pt x="28056" y="4005"/>
                    </a:lnTo>
                    <a:cubicBezTo>
                      <a:pt x="28087" y="3998"/>
                      <a:pt x="28118" y="3995"/>
                      <a:pt x="28148" y="3995"/>
                    </a:cubicBezTo>
                    <a:cubicBezTo>
                      <a:pt x="28219" y="3995"/>
                      <a:pt x="28290" y="4013"/>
                      <a:pt x="28353" y="4048"/>
                    </a:cubicBezTo>
                    <a:cubicBezTo>
                      <a:pt x="28464" y="4109"/>
                      <a:pt x="28548" y="4207"/>
                      <a:pt x="28617" y="4316"/>
                    </a:cubicBezTo>
                    <a:cubicBezTo>
                      <a:pt x="28642" y="4317"/>
                      <a:pt x="28664" y="4324"/>
                      <a:pt x="28684" y="4338"/>
                    </a:cubicBezTo>
                    <a:cubicBezTo>
                      <a:pt x="28734" y="4371"/>
                      <a:pt x="28783" y="4405"/>
                      <a:pt x="28830" y="4440"/>
                    </a:cubicBezTo>
                    <a:cubicBezTo>
                      <a:pt x="28856" y="4451"/>
                      <a:pt x="28877" y="4467"/>
                      <a:pt x="28893" y="4488"/>
                    </a:cubicBezTo>
                    <a:cubicBezTo>
                      <a:pt x="28984" y="4559"/>
                      <a:pt x="29071" y="4636"/>
                      <a:pt x="29154" y="4717"/>
                    </a:cubicBezTo>
                    <a:cubicBezTo>
                      <a:pt x="29281" y="4843"/>
                      <a:pt x="29439" y="4997"/>
                      <a:pt x="29515" y="5162"/>
                    </a:cubicBezTo>
                    <a:cubicBezTo>
                      <a:pt x="29588" y="5321"/>
                      <a:pt x="29450" y="5550"/>
                      <a:pt x="29348" y="5670"/>
                    </a:cubicBezTo>
                    <a:cubicBezTo>
                      <a:pt x="29237" y="5799"/>
                      <a:pt x="29085" y="5871"/>
                      <a:pt x="28923" y="5889"/>
                    </a:cubicBezTo>
                    <a:cubicBezTo>
                      <a:pt x="28850" y="5936"/>
                      <a:pt x="28766" y="5974"/>
                      <a:pt x="28687" y="6016"/>
                    </a:cubicBezTo>
                    <a:cubicBezTo>
                      <a:pt x="27731" y="6506"/>
                      <a:pt x="26732" y="6910"/>
                      <a:pt x="25704" y="7221"/>
                    </a:cubicBezTo>
                    <a:cubicBezTo>
                      <a:pt x="25190" y="7377"/>
                      <a:pt x="24666" y="7520"/>
                      <a:pt x="24137" y="7620"/>
                    </a:cubicBezTo>
                    <a:cubicBezTo>
                      <a:pt x="24089" y="7629"/>
                      <a:pt x="24042" y="7634"/>
                      <a:pt x="23996" y="7634"/>
                    </a:cubicBezTo>
                    <a:cubicBezTo>
                      <a:pt x="23838" y="7634"/>
                      <a:pt x="23706" y="7570"/>
                      <a:pt x="23650" y="7387"/>
                    </a:cubicBezTo>
                    <a:cubicBezTo>
                      <a:pt x="23583" y="7170"/>
                      <a:pt x="23545" y="6942"/>
                      <a:pt x="23500" y="6718"/>
                    </a:cubicBezTo>
                    <a:cubicBezTo>
                      <a:pt x="23487" y="6702"/>
                      <a:pt x="23477" y="6684"/>
                      <a:pt x="23474" y="6664"/>
                    </a:cubicBezTo>
                    <a:lnTo>
                      <a:pt x="23386" y="6242"/>
                    </a:lnTo>
                    <a:cubicBezTo>
                      <a:pt x="23377" y="6208"/>
                      <a:pt x="23383" y="6172"/>
                      <a:pt x="23402" y="6142"/>
                    </a:cubicBezTo>
                    <a:cubicBezTo>
                      <a:pt x="23391" y="6093"/>
                      <a:pt x="23416" y="6043"/>
                      <a:pt x="23462" y="6024"/>
                    </a:cubicBezTo>
                    <a:cubicBezTo>
                      <a:pt x="23175" y="4280"/>
                      <a:pt x="22993" y="2521"/>
                      <a:pt x="22916" y="755"/>
                    </a:cubicBezTo>
                    <a:cubicBezTo>
                      <a:pt x="22914" y="729"/>
                      <a:pt x="22920" y="704"/>
                      <a:pt x="22933" y="683"/>
                    </a:cubicBezTo>
                    <a:cubicBezTo>
                      <a:pt x="22905" y="584"/>
                      <a:pt x="22893" y="482"/>
                      <a:pt x="22900" y="380"/>
                    </a:cubicBezTo>
                    <a:lnTo>
                      <a:pt x="22900" y="380"/>
                    </a:lnTo>
                    <a:cubicBezTo>
                      <a:pt x="20318" y="408"/>
                      <a:pt x="17737" y="436"/>
                      <a:pt x="15156" y="460"/>
                    </a:cubicBezTo>
                    <a:lnTo>
                      <a:pt x="16290" y="1526"/>
                    </a:lnTo>
                    <a:cubicBezTo>
                      <a:pt x="16321" y="1519"/>
                      <a:pt x="16353" y="1515"/>
                      <a:pt x="16385" y="1515"/>
                    </a:cubicBezTo>
                    <a:cubicBezTo>
                      <a:pt x="16455" y="1515"/>
                      <a:pt x="16525" y="1533"/>
                      <a:pt x="16588" y="1567"/>
                    </a:cubicBezTo>
                    <a:cubicBezTo>
                      <a:pt x="16699" y="1629"/>
                      <a:pt x="16783" y="1727"/>
                      <a:pt x="16852" y="1835"/>
                    </a:cubicBezTo>
                    <a:cubicBezTo>
                      <a:pt x="16876" y="1836"/>
                      <a:pt x="16899" y="1844"/>
                      <a:pt x="16918" y="1857"/>
                    </a:cubicBezTo>
                    <a:cubicBezTo>
                      <a:pt x="16968" y="1890"/>
                      <a:pt x="17017" y="1924"/>
                      <a:pt x="17065" y="1961"/>
                    </a:cubicBezTo>
                    <a:cubicBezTo>
                      <a:pt x="17090" y="1970"/>
                      <a:pt x="17111" y="1987"/>
                      <a:pt x="17128" y="2007"/>
                    </a:cubicBezTo>
                    <a:cubicBezTo>
                      <a:pt x="17219" y="2079"/>
                      <a:pt x="17306" y="2155"/>
                      <a:pt x="17388" y="2237"/>
                    </a:cubicBezTo>
                    <a:cubicBezTo>
                      <a:pt x="17516" y="2364"/>
                      <a:pt x="17673" y="2518"/>
                      <a:pt x="17749" y="2681"/>
                    </a:cubicBezTo>
                    <a:cubicBezTo>
                      <a:pt x="17822" y="2841"/>
                      <a:pt x="17685" y="3070"/>
                      <a:pt x="17582" y="3190"/>
                    </a:cubicBezTo>
                    <a:cubicBezTo>
                      <a:pt x="17472" y="3318"/>
                      <a:pt x="17320" y="3391"/>
                      <a:pt x="17157" y="3409"/>
                    </a:cubicBezTo>
                    <a:cubicBezTo>
                      <a:pt x="17084" y="3455"/>
                      <a:pt x="17000" y="3494"/>
                      <a:pt x="16921" y="3535"/>
                    </a:cubicBezTo>
                    <a:cubicBezTo>
                      <a:pt x="15965" y="4026"/>
                      <a:pt x="14966" y="4429"/>
                      <a:pt x="13939" y="4741"/>
                    </a:cubicBezTo>
                    <a:cubicBezTo>
                      <a:pt x="13425" y="4897"/>
                      <a:pt x="12901" y="5041"/>
                      <a:pt x="12372" y="5139"/>
                    </a:cubicBezTo>
                    <a:cubicBezTo>
                      <a:pt x="12324" y="5149"/>
                      <a:pt x="12276" y="5154"/>
                      <a:pt x="12231" y="5154"/>
                    </a:cubicBezTo>
                    <a:cubicBezTo>
                      <a:pt x="12072" y="5154"/>
                      <a:pt x="11941" y="5090"/>
                      <a:pt x="11884" y="4907"/>
                    </a:cubicBezTo>
                    <a:cubicBezTo>
                      <a:pt x="11818" y="4691"/>
                      <a:pt x="11779" y="4462"/>
                      <a:pt x="11734" y="4238"/>
                    </a:cubicBezTo>
                    <a:cubicBezTo>
                      <a:pt x="11721" y="4223"/>
                      <a:pt x="11711" y="4204"/>
                      <a:pt x="11708" y="4184"/>
                    </a:cubicBezTo>
                    <a:cubicBezTo>
                      <a:pt x="11678" y="4043"/>
                      <a:pt x="11648" y="3902"/>
                      <a:pt x="11620" y="3762"/>
                    </a:cubicBezTo>
                    <a:cubicBezTo>
                      <a:pt x="11611" y="3728"/>
                      <a:pt x="11617" y="3691"/>
                      <a:pt x="11636" y="3662"/>
                    </a:cubicBezTo>
                    <a:cubicBezTo>
                      <a:pt x="11625" y="3613"/>
                      <a:pt x="11650" y="3564"/>
                      <a:pt x="11697" y="3544"/>
                    </a:cubicBezTo>
                    <a:cubicBezTo>
                      <a:pt x="11530" y="2533"/>
                      <a:pt x="11400" y="1517"/>
                      <a:pt x="11303" y="497"/>
                    </a:cubicBezTo>
                    <a:cubicBezTo>
                      <a:pt x="7850" y="526"/>
                      <a:pt x="4396" y="552"/>
                      <a:pt x="943" y="574"/>
                    </a:cubicBezTo>
                    <a:cubicBezTo>
                      <a:pt x="920" y="563"/>
                      <a:pt x="897" y="558"/>
                      <a:pt x="874" y="558"/>
                    </a:cubicBezTo>
                    <a:cubicBezTo>
                      <a:pt x="735" y="558"/>
                      <a:pt x="610" y="742"/>
                      <a:pt x="735" y="877"/>
                    </a:cubicBezTo>
                    <a:cubicBezTo>
                      <a:pt x="1339" y="1524"/>
                      <a:pt x="1817" y="2275"/>
                      <a:pt x="2146" y="3096"/>
                    </a:cubicBezTo>
                    <a:cubicBezTo>
                      <a:pt x="1427" y="3556"/>
                      <a:pt x="743" y="4068"/>
                      <a:pt x="100" y="4627"/>
                    </a:cubicBezTo>
                    <a:cubicBezTo>
                      <a:pt x="0" y="4714"/>
                      <a:pt x="50" y="4851"/>
                      <a:pt x="137" y="4918"/>
                    </a:cubicBezTo>
                    <a:cubicBezTo>
                      <a:pt x="910" y="5511"/>
                      <a:pt x="1628" y="6172"/>
                      <a:pt x="2283" y="6892"/>
                    </a:cubicBezTo>
                    <a:lnTo>
                      <a:pt x="519" y="8923"/>
                    </a:lnTo>
                    <a:cubicBezTo>
                      <a:pt x="443" y="9013"/>
                      <a:pt x="449" y="9151"/>
                      <a:pt x="557" y="9215"/>
                    </a:cubicBezTo>
                    <a:cubicBezTo>
                      <a:pt x="1243" y="9619"/>
                      <a:pt x="1880" y="10101"/>
                      <a:pt x="2453" y="10653"/>
                    </a:cubicBezTo>
                    <a:cubicBezTo>
                      <a:pt x="2199" y="11100"/>
                      <a:pt x="1916" y="11529"/>
                      <a:pt x="1607" y="11938"/>
                    </a:cubicBezTo>
                    <a:cubicBezTo>
                      <a:pt x="1660" y="11988"/>
                      <a:pt x="1710" y="12039"/>
                      <a:pt x="1759" y="12086"/>
                    </a:cubicBezTo>
                    <a:lnTo>
                      <a:pt x="2402" y="12689"/>
                    </a:lnTo>
                    <a:lnTo>
                      <a:pt x="3727" y="13932"/>
                    </a:lnTo>
                    <a:lnTo>
                      <a:pt x="5759" y="15840"/>
                    </a:lnTo>
                    <a:cubicBezTo>
                      <a:pt x="5790" y="15833"/>
                      <a:pt x="5821" y="15830"/>
                      <a:pt x="5852" y="15830"/>
                    </a:cubicBezTo>
                    <a:cubicBezTo>
                      <a:pt x="5923" y="15830"/>
                      <a:pt x="5993" y="15848"/>
                      <a:pt x="6056" y="15883"/>
                    </a:cubicBezTo>
                    <a:cubicBezTo>
                      <a:pt x="6168" y="15943"/>
                      <a:pt x="6253" y="16042"/>
                      <a:pt x="6322" y="16150"/>
                    </a:cubicBezTo>
                    <a:cubicBezTo>
                      <a:pt x="6345" y="16151"/>
                      <a:pt x="6369" y="16158"/>
                      <a:pt x="6388" y="16172"/>
                    </a:cubicBezTo>
                    <a:cubicBezTo>
                      <a:pt x="6438" y="16205"/>
                      <a:pt x="6487" y="16239"/>
                      <a:pt x="6534" y="16275"/>
                    </a:cubicBezTo>
                    <a:cubicBezTo>
                      <a:pt x="6559" y="16285"/>
                      <a:pt x="6580" y="16302"/>
                      <a:pt x="6596" y="16322"/>
                    </a:cubicBezTo>
                    <a:cubicBezTo>
                      <a:pt x="6689" y="16393"/>
                      <a:pt x="6776" y="16470"/>
                      <a:pt x="6858" y="16552"/>
                    </a:cubicBezTo>
                    <a:cubicBezTo>
                      <a:pt x="6985" y="16678"/>
                      <a:pt x="7143" y="16832"/>
                      <a:pt x="7218" y="16996"/>
                    </a:cubicBezTo>
                    <a:cubicBezTo>
                      <a:pt x="7257" y="17081"/>
                      <a:pt x="7236" y="17186"/>
                      <a:pt x="7193" y="17283"/>
                    </a:cubicBezTo>
                    <a:lnTo>
                      <a:pt x="10610" y="17222"/>
                    </a:lnTo>
                    <a:cubicBezTo>
                      <a:pt x="10468" y="16071"/>
                      <a:pt x="10371" y="14914"/>
                      <a:pt x="10321" y="13753"/>
                    </a:cubicBezTo>
                    <a:cubicBezTo>
                      <a:pt x="10319" y="13728"/>
                      <a:pt x="10326" y="13702"/>
                      <a:pt x="10338" y="13681"/>
                    </a:cubicBezTo>
                    <a:cubicBezTo>
                      <a:pt x="10298" y="13527"/>
                      <a:pt x="10285" y="13368"/>
                      <a:pt x="10342" y="13214"/>
                    </a:cubicBezTo>
                    <a:cubicBezTo>
                      <a:pt x="10416" y="13013"/>
                      <a:pt x="10594" y="12841"/>
                      <a:pt x="10815" y="12841"/>
                    </a:cubicBezTo>
                    <a:cubicBezTo>
                      <a:pt x="10827" y="12841"/>
                      <a:pt x="10840" y="12841"/>
                      <a:pt x="10852" y="12842"/>
                    </a:cubicBezTo>
                    <a:cubicBezTo>
                      <a:pt x="11105" y="12863"/>
                      <a:pt x="11290" y="13089"/>
                      <a:pt x="11462" y="13249"/>
                    </a:cubicBezTo>
                    <a:lnTo>
                      <a:pt x="12104" y="13853"/>
                    </a:lnTo>
                    <a:lnTo>
                      <a:pt x="13429" y="15096"/>
                    </a:lnTo>
                    <a:lnTo>
                      <a:pt x="15463" y="17004"/>
                    </a:lnTo>
                    <a:cubicBezTo>
                      <a:pt x="15494" y="16997"/>
                      <a:pt x="15525" y="16994"/>
                      <a:pt x="15557" y="16994"/>
                    </a:cubicBezTo>
                    <a:cubicBezTo>
                      <a:pt x="15627" y="16994"/>
                      <a:pt x="15697" y="17011"/>
                      <a:pt x="15760" y="17046"/>
                    </a:cubicBezTo>
                    <a:cubicBezTo>
                      <a:pt x="15800" y="17069"/>
                      <a:pt x="15837" y="17096"/>
                      <a:pt x="15872" y="17128"/>
                    </a:cubicBezTo>
                    <a:lnTo>
                      <a:pt x="19447" y="17063"/>
                    </a:lnTo>
                    <a:lnTo>
                      <a:pt x="28674" y="16898"/>
                    </a:lnTo>
                    <a:cubicBezTo>
                      <a:pt x="28655" y="16811"/>
                      <a:pt x="28637" y="16724"/>
                      <a:pt x="28618" y="16638"/>
                    </a:cubicBezTo>
                    <a:cubicBezTo>
                      <a:pt x="28611" y="16604"/>
                      <a:pt x="28616" y="16567"/>
                      <a:pt x="28635" y="16538"/>
                    </a:cubicBezTo>
                    <a:cubicBezTo>
                      <a:pt x="28625" y="16489"/>
                      <a:pt x="28650" y="16439"/>
                      <a:pt x="28696" y="16420"/>
                    </a:cubicBezTo>
                    <a:cubicBezTo>
                      <a:pt x="28409" y="14676"/>
                      <a:pt x="28226" y="12917"/>
                      <a:pt x="28150" y="11152"/>
                    </a:cubicBezTo>
                    <a:cubicBezTo>
                      <a:pt x="28147" y="11125"/>
                      <a:pt x="28154" y="11100"/>
                      <a:pt x="28167" y="11078"/>
                    </a:cubicBezTo>
                    <a:cubicBezTo>
                      <a:pt x="28125" y="10924"/>
                      <a:pt x="28112" y="10766"/>
                      <a:pt x="28170" y="10612"/>
                    </a:cubicBezTo>
                    <a:cubicBezTo>
                      <a:pt x="28244" y="10410"/>
                      <a:pt x="28422" y="10238"/>
                      <a:pt x="28644" y="10238"/>
                    </a:cubicBezTo>
                    <a:cubicBezTo>
                      <a:pt x="28656" y="10238"/>
                      <a:pt x="28668" y="10238"/>
                      <a:pt x="28680" y="10239"/>
                    </a:cubicBezTo>
                    <a:cubicBezTo>
                      <a:pt x="28933" y="10261"/>
                      <a:pt x="29118" y="10486"/>
                      <a:pt x="29289" y="10648"/>
                    </a:cubicBezTo>
                    <a:lnTo>
                      <a:pt x="29933" y="11251"/>
                    </a:lnTo>
                    <a:lnTo>
                      <a:pt x="31257" y="12493"/>
                    </a:lnTo>
                    <a:lnTo>
                      <a:pt x="33290" y="14402"/>
                    </a:lnTo>
                    <a:cubicBezTo>
                      <a:pt x="33321" y="14395"/>
                      <a:pt x="33353" y="14391"/>
                      <a:pt x="33385" y="14391"/>
                    </a:cubicBezTo>
                    <a:cubicBezTo>
                      <a:pt x="33455" y="14391"/>
                      <a:pt x="33525" y="14409"/>
                      <a:pt x="33588" y="14443"/>
                    </a:cubicBezTo>
                    <a:cubicBezTo>
                      <a:pt x="33699" y="14505"/>
                      <a:pt x="33783" y="14603"/>
                      <a:pt x="33852" y="14711"/>
                    </a:cubicBezTo>
                    <a:cubicBezTo>
                      <a:pt x="33876" y="14712"/>
                      <a:pt x="33899" y="14720"/>
                      <a:pt x="33918" y="14734"/>
                    </a:cubicBezTo>
                    <a:cubicBezTo>
                      <a:pt x="33968" y="14766"/>
                      <a:pt x="34017" y="14800"/>
                      <a:pt x="34065" y="14837"/>
                    </a:cubicBezTo>
                    <a:cubicBezTo>
                      <a:pt x="34089" y="14846"/>
                      <a:pt x="34111" y="14862"/>
                      <a:pt x="34128" y="14883"/>
                    </a:cubicBezTo>
                    <a:cubicBezTo>
                      <a:pt x="34219" y="14955"/>
                      <a:pt x="34306" y="15031"/>
                      <a:pt x="34389" y="15113"/>
                    </a:cubicBezTo>
                    <a:cubicBezTo>
                      <a:pt x="34516" y="15239"/>
                      <a:pt x="34673" y="15393"/>
                      <a:pt x="34749" y="15557"/>
                    </a:cubicBezTo>
                    <a:cubicBezTo>
                      <a:pt x="34822" y="15717"/>
                      <a:pt x="34685" y="15946"/>
                      <a:pt x="34582" y="16066"/>
                    </a:cubicBezTo>
                    <a:cubicBezTo>
                      <a:pt x="34472" y="16194"/>
                      <a:pt x="34320" y="16267"/>
                      <a:pt x="34156" y="16285"/>
                    </a:cubicBezTo>
                    <a:cubicBezTo>
                      <a:pt x="34084" y="16331"/>
                      <a:pt x="34000" y="16370"/>
                      <a:pt x="33920" y="16411"/>
                    </a:cubicBezTo>
                    <a:cubicBezTo>
                      <a:pt x="33641" y="16555"/>
                      <a:pt x="33358" y="16691"/>
                      <a:pt x="33071" y="16819"/>
                    </a:cubicBezTo>
                    <a:lnTo>
                      <a:pt x="37818" y="16734"/>
                    </a:lnTo>
                    <a:lnTo>
                      <a:pt x="43774" y="16628"/>
                    </a:lnTo>
                    <a:cubicBezTo>
                      <a:pt x="43542" y="15088"/>
                      <a:pt x="43392" y="13537"/>
                      <a:pt x="43324" y="11982"/>
                    </a:cubicBezTo>
                    <a:cubicBezTo>
                      <a:pt x="43322" y="11957"/>
                      <a:pt x="43328" y="11931"/>
                      <a:pt x="43342" y="11909"/>
                    </a:cubicBezTo>
                    <a:cubicBezTo>
                      <a:pt x="43301" y="11755"/>
                      <a:pt x="43288" y="11596"/>
                      <a:pt x="43344" y="11442"/>
                    </a:cubicBezTo>
                    <a:cubicBezTo>
                      <a:pt x="43419" y="11240"/>
                      <a:pt x="43597" y="11068"/>
                      <a:pt x="43819" y="11068"/>
                    </a:cubicBezTo>
                    <a:cubicBezTo>
                      <a:pt x="43831" y="11068"/>
                      <a:pt x="43843" y="11069"/>
                      <a:pt x="43856" y="11070"/>
                    </a:cubicBezTo>
                    <a:cubicBezTo>
                      <a:pt x="44108" y="11091"/>
                      <a:pt x="44293" y="11316"/>
                      <a:pt x="44465" y="11478"/>
                    </a:cubicBezTo>
                    <a:lnTo>
                      <a:pt x="45107" y="12081"/>
                    </a:lnTo>
                    <a:lnTo>
                      <a:pt x="46432" y="13324"/>
                    </a:lnTo>
                    <a:lnTo>
                      <a:pt x="48466" y="15232"/>
                    </a:lnTo>
                    <a:cubicBezTo>
                      <a:pt x="48496" y="15225"/>
                      <a:pt x="48527" y="15222"/>
                      <a:pt x="48558" y="15222"/>
                    </a:cubicBezTo>
                    <a:cubicBezTo>
                      <a:pt x="48629" y="15222"/>
                      <a:pt x="48699" y="15240"/>
                      <a:pt x="48762" y="15275"/>
                    </a:cubicBezTo>
                    <a:cubicBezTo>
                      <a:pt x="48874" y="15335"/>
                      <a:pt x="48958" y="15434"/>
                      <a:pt x="49027" y="15542"/>
                    </a:cubicBezTo>
                    <a:cubicBezTo>
                      <a:pt x="49051" y="15543"/>
                      <a:pt x="49074" y="15550"/>
                      <a:pt x="49094" y="15564"/>
                    </a:cubicBezTo>
                    <a:cubicBezTo>
                      <a:pt x="49144" y="15597"/>
                      <a:pt x="49192" y="15631"/>
                      <a:pt x="49240" y="15667"/>
                    </a:cubicBezTo>
                    <a:cubicBezTo>
                      <a:pt x="49264" y="15677"/>
                      <a:pt x="49286" y="15694"/>
                      <a:pt x="49302" y="15715"/>
                    </a:cubicBezTo>
                    <a:cubicBezTo>
                      <a:pt x="49334" y="15739"/>
                      <a:pt x="49365" y="15765"/>
                      <a:pt x="49395" y="15790"/>
                    </a:cubicBezTo>
                    <a:lnTo>
                      <a:pt x="51306" y="14843"/>
                    </a:lnTo>
                    <a:cubicBezTo>
                      <a:pt x="51413" y="14792"/>
                      <a:pt x="51428" y="14630"/>
                      <a:pt x="51345" y="14553"/>
                    </a:cubicBezTo>
                    <a:cubicBezTo>
                      <a:pt x="50652" y="13912"/>
                      <a:pt x="49897" y="13343"/>
                      <a:pt x="49090" y="12854"/>
                    </a:cubicBezTo>
                    <a:lnTo>
                      <a:pt x="50657" y="10737"/>
                    </a:lnTo>
                    <a:cubicBezTo>
                      <a:pt x="50702" y="10675"/>
                      <a:pt x="50685" y="10597"/>
                      <a:pt x="50644" y="10537"/>
                    </a:cubicBezTo>
                    <a:cubicBezTo>
                      <a:pt x="50112" y="10756"/>
                      <a:pt x="49571" y="10950"/>
                      <a:pt x="49022" y="11117"/>
                    </a:cubicBezTo>
                    <a:cubicBezTo>
                      <a:pt x="48507" y="11273"/>
                      <a:pt x="47983" y="11415"/>
                      <a:pt x="47454" y="11515"/>
                    </a:cubicBezTo>
                    <a:cubicBezTo>
                      <a:pt x="47406" y="11524"/>
                      <a:pt x="47358" y="11530"/>
                      <a:pt x="47313" y="11530"/>
                    </a:cubicBezTo>
                    <a:cubicBezTo>
                      <a:pt x="47154" y="11530"/>
                      <a:pt x="47023" y="11465"/>
                      <a:pt x="46966" y="11282"/>
                    </a:cubicBezTo>
                    <a:cubicBezTo>
                      <a:pt x="46902" y="11066"/>
                      <a:pt x="46861" y="10837"/>
                      <a:pt x="46817" y="10614"/>
                    </a:cubicBezTo>
                    <a:cubicBezTo>
                      <a:pt x="46803" y="10598"/>
                      <a:pt x="46793" y="10580"/>
                      <a:pt x="46790" y="10560"/>
                    </a:cubicBezTo>
                    <a:cubicBezTo>
                      <a:pt x="46760" y="10418"/>
                      <a:pt x="46732" y="10278"/>
                      <a:pt x="46702" y="10137"/>
                    </a:cubicBezTo>
                    <a:cubicBezTo>
                      <a:pt x="46693" y="10103"/>
                      <a:pt x="46700" y="10067"/>
                      <a:pt x="46718" y="10037"/>
                    </a:cubicBezTo>
                    <a:cubicBezTo>
                      <a:pt x="46707" y="9989"/>
                      <a:pt x="46734" y="9940"/>
                      <a:pt x="46779" y="9919"/>
                    </a:cubicBezTo>
                    <a:cubicBezTo>
                      <a:pt x="46492" y="8176"/>
                      <a:pt x="46309" y="6416"/>
                      <a:pt x="46232" y="4651"/>
                    </a:cubicBezTo>
                    <a:cubicBezTo>
                      <a:pt x="46230" y="4626"/>
                      <a:pt x="46236" y="4600"/>
                      <a:pt x="46250" y="4578"/>
                    </a:cubicBezTo>
                    <a:cubicBezTo>
                      <a:pt x="46208" y="4424"/>
                      <a:pt x="46196" y="4266"/>
                      <a:pt x="46253" y="4111"/>
                    </a:cubicBezTo>
                    <a:cubicBezTo>
                      <a:pt x="46327" y="3910"/>
                      <a:pt x="46505" y="3738"/>
                      <a:pt x="46727" y="3738"/>
                    </a:cubicBezTo>
                    <a:cubicBezTo>
                      <a:pt x="46739" y="3738"/>
                      <a:pt x="46751" y="3738"/>
                      <a:pt x="46763" y="3739"/>
                    </a:cubicBezTo>
                    <a:cubicBezTo>
                      <a:pt x="47015" y="3761"/>
                      <a:pt x="47200" y="3986"/>
                      <a:pt x="47373" y="4146"/>
                    </a:cubicBezTo>
                    <a:lnTo>
                      <a:pt x="48016" y="4750"/>
                    </a:lnTo>
                    <a:lnTo>
                      <a:pt x="48922" y="5601"/>
                    </a:lnTo>
                    <a:cubicBezTo>
                      <a:pt x="49337" y="5184"/>
                      <a:pt x="49769" y="4782"/>
                      <a:pt x="50214" y="4395"/>
                    </a:cubicBezTo>
                    <a:cubicBezTo>
                      <a:pt x="50290" y="4330"/>
                      <a:pt x="50284" y="4199"/>
                      <a:pt x="50214" y="4134"/>
                    </a:cubicBezTo>
                    <a:lnTo>
                      <a:pt x="48157" y="2162"/>
                    </a:lnTo>
                    <a:lnTo>
                      <a:pt x="49390" y="335"/>
                    </a:lnTo>
                    <a:cubicBezTo>
                      <a:pt x="49482" y="201"/>
                      <a:pt x="49364" y="74"/>
                      <a:pt x="49237" y="65"/>
                    </a:cubicBezTo>
                    <a:cubicBezTo>
                      <a:pt x="49206" y="24"/>
                      <a:pt x="49158" y="1"/>
                      <a:pt x="49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3" name="Google Shape;8243;p70"/>
              <p:cNvSpPr/>
              <p:nvPr/>
            </p:nvSpPr>
            <p:spPr>
              <a:xfrm>
                <a:off x="3908600" y="3179275"/>
                <a:ext cx="129475" cy="154550"/>
              </a:xfrm>
              <a:custGeom>
                <a:avLst/>
                <a:gdLst/>
                <a:ahLst/>
                <a:cxnLst/>
                <a:rect l="l" t="t" r="r" b="b"/>
                <a:pathLst>
                  <a:path w="5179" h="6182" extrusionOk="0">
                    <a:moveTo>
                      <a:pt x="1296" y="2055"/>
                    </a:moveTo>
                    <a:cubicBezTo>
                      <a:pt x="1327" y="2055"/>
                      <a:pt x="1359" y="2066"/>
                      <a:pt x="1387" y="2089"/>
                    </a:cubicBezTo>
                    <a:cubicBezTo>
                      <a:pt x="1570" y="2238"/>
                      <a:pt x="1785" y="2398"/>
                      <a:pt x="1895" y="2613"/>
                    </a:cubicBezTo>
                    <a:cubicBezTo>
                      <a:pt x="1978" y="2772"/>
                      <a:pt x="1962" y="2996"/>
                      <a:pt x="1784" y="3085"/>
                    </a:cubicBezTo>
                    <a:cubicBezTo>
                      <a:pt x="1744" y="3105"/>
                      <a:pt x="1706" y="3113"/>
                      <a:pt x="1669" y="3113"/>
                    </a:cubicBezTo>
                    <a:cubicBezTo>
                      <a:pt x="1524" y="3113"/>
                      <a:pt x="1402" y="2980"/>
                      <a:pt x="1326" y="2859"/>
                    </a:cubicBezTo>
                    <a:cubicBezTo>
                      <a:pt x="1204" y="2664"/>
                      <a:pt x="1149" y="2436"/>
                      <a:pt x="1152" y="2209"/>
                    </a:cubicBezTo>
                    <a:cubicBezTo>
                      <a:pt x="1152" y="2194"/>
                      <a:pt x="1155" y="2179"/>
                      <a:pt x="1160" y="2164"/>
                    </a:cubicBezTo>
                    <a:cubicBezTo>
                      <a:pt x="1169" y="2101"/>
                      <a:pt x="1230" y="2055"/>
                      <a:pt x="1296" y="2055"/>
                    </a:cubicBezTo>
                    <a:close/>
                    <a:moveTo>
                      <a:pt x="2982" y="3290"/>
                    </a:moveTo>
                    <a:cubicBezTo>
                      <a:pt x="3004" y="3290"/>
                      <a:pt x="3025" y="3295"/>
                      <a:pt x="3044" y="3306"/>
                    </a:cubicBezTo>
                    <a:cubicBezTo>
                      <a:pt x="3273" y="3440"/>
                      <a:pt x="3743" y="4023"/>
                      <a:pt x="3356" y="4231"/>
                    </a:cubicBezTo>
                    <a:cubicBezTo>
                      <a:pt x="3319" y="4251"/>
                      <a:pt x="3283" y="4260"/>
                      <a:pt x="3249" y="4260"/>
                    </a:cubicBezTo>
                    <a:cubicBezTo>
                      <a:pt x="3125" y="4260"/>
                      <a:pt x="3022" y="4145"/>
                      <a:pt x="2951" y="4042"/>
                    </a:cubicBezTo>
                    <a:cubicBezTo>
                      <a:pt x="2833" y="3870"/>
                      <a:pt x="2780" y="3659"/>
                      <a:pt x="2793" y="3452"/>
                    </a:cubicBezTo>
                    <a:cubicBezTo>
                      <a:pt x="2794" y="3400"/>
                      <a:pt x="2828" y="3353"/>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7"/>
                      <a:pt x="1653" y="5044"/>
                      <a:pt x="1638" y="5051"/>
                    </a:cubicBezTo>
                    <a:cubicBezTo>
                      <a:pt x="1600" y="5084"/>
                      <a:pt x="1552" y="5101"/>
                      <a:pt x="1502" y="5101"/>
                    </a:cubicBezTo>
                    <a:cubicBezTo>
                      <a:pt x="1492" y="5101"/>
                      <a:pt x="1481" y="5100"/>
                      <a:pt x="1471" y="5099"/>
                    </a:cubicBezTo>
                    <a:cubicBezTo>
                      <a:pt x="1063" y="5055"/>
                      <a:pt x="1127" y="4387"/>
                      <a:pt x="1167" y="4117"/>
                    </a:cubicBezTo>
                    <a:cubicBezTo>
                      <a:pt x="1177" y="4049"/>
                      <a:pt x="1224" y="4020"/>
                      <a:pt x="1275" y="4020"/>
                    </a:cubicBezTo>
                    <a:close/>
                    <a:moveTo>
                      <a:pt x="532" y="0"/>
                    </a:moveTo>
                    <a:cubicBezTo>
                      <a:pt x="310" y="0"/>
                      <a:pt x="132" y="171"/>
                      <a:pt x="58" y="374"/>
                    </a:cubicBezTo>
                    <a:cubicBezTo>
                      <a:pt x="1" y="528"/>
                      <a:pt x="14" y="686"/>
                      <a:pt x="55" y="841"/>
                    </a:cubicBezTo>
                    <a:cubicBezTo>
                      <a:pt x="41" y="863"/>
                      <a:pt x="36" y="888"/>
                      <a:pt x="37" y="914"/>
                    </a:cubicBezTo>
                    <a:cubicBezTo>
                      <a:pt x="115" y="2679"/>
                      <a:pt x="298" y="4438"/>
                      <a:pt x="585" y="6182"/>
                    </a:cubicBezTo>
                    <a:cubicBezTo>
                      <a:pt x="587" y="6181"/>
                      <a:pt x="589" y="6180"/>
                      <a:pt x="591" y="6179"/>
                    </a:cubicBezTo>
                    <a:lnTo>
                      <a:pt x="3496" y="4889"/>
                    </a:lnTo>
                    <a:cubicBezTo>
                      <a:pt x="3976" y="4675"/>
                      <a:pt x="4456" y="4463"/>
                      <a:pt x="4936" y="4249"/>
                    </a:cubicBezTo>
                    <a:cubicBezTo>
                      <a:pt x="5017" y="4213"/>
                      <a:pt x="5098" y="4180"/>
                      <a:pt x="5178" y="4164"/>
                    </a:cubicBezTo>
                    <a:lnTo>
                      <a:pt x="3146" y="2256"/>
                    </a:lnTo>
                    <a:lnTo>
                      <a:pt x="1821" y="1013"/>
                    </a:lnTo>
                    <a:lnTo>
                      <a:pt x="1178" y="410"/>
                    </a:lnTo>
                    <a:cubicBezTo>
                      <a:pt x="1006" y="248"/>
                      <a:pt x="821" y="23"/>
                      <a:pt x="569"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4" name="Google Shape;8244;p70"/>
              <p:cNvSpPr/>
              <p:nvPr/>
            </p:nvSpPr>
            <p:spPr>
              <a:xfrm>
                <a:off x="3928775" y="3337400"/>
                <a:ext cx="2725" cy="1300"/>
              </a:xfrm>
              <a:custGeom>
                <a:avLst/>
                <a:gdLst/>
                <a:ahLst/>
                <a:cxnLst/>
                <a:rect l="l" t="t" r="r" b="b"/>
                <a:pathLst>
                  <a:path w="109" h="52" extrusionOk="0">
                    <a:moveTo>
                      <a:pt x="108" y="1"/>
                    </a:moveTo>
                    <a:lnTo>
                      <a:pt x="90" y="8"/>
                    </a:lnTo>
                    <a:cubicBezTo>
                      <a:pt x="87" y="10"/>
                      <a:pt x="83" y="11"/>
                      <a:pt x="80" y="13"/>
                    </a:cubicBezTo>
                    <a:lnTo>
                      <a:pt x="80" y="13"/>
                    </a:lnTo>
                    <a:lnTo>
                      <a:pt x="108" y="1"/>
                    </a:lnTo>
                    <a:close/>
                    <a:moveTo>
                      <a:pt x="80" y="13"/>
                    </a:moveTo>
                    <a:lnTo>
                      <a:pt x="1" y="48"/>
                    </a:lnTo>
                    <a:cubicBezTo>
                      <a:pt x="3" y="48"/>
                      <a:pt x="5" y="48"/>
                      <a:pt x="8" y="48"/>
                    </a:cubicBezTo>
                    <a:cubicBezTo>
                      <a:pt x="18" y="48"/>
                      <a:pt x="28" y="50"/>
                      <a:pt x="38" y="52"/>
                    </a:cubicBezTo>
                    <a:cubicBezTo>
                      <a:pt x="49" y="36"/>
                      <a:pt x="63" y="23"/>
                      <a:pt x="80" y="13"/>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5" name="Google Shape;8245;p70"/>
              <p:cNvSpPr/>
              <p:nvPr/>
            </p:nvSpPr>
            <p:spPr>
              <a:xfrm>
                <a:off x="3924125" y="3291100"/>
                <a:ext cx="152250" cy="82975"/>
              </a:xfrm>
              <a:custGeom>
                <a:avLst/>
                <a:gdLst/>
                <a:ahLst/>
                <a:cxnLst/>
                <a:rect l="l" t="t" r="r" b="b"/>
                <a:pathLst>
                  <a:path w="6090" h="3319" extrusionOk="0">
                    <a:moveTo>
                      <a:pt x="5119" y="0"/>
                    </a:moveTo>
                    <a:cubicBezTo>
                      <a:pt x="5125" y="10"/>
                      <a:pt x="5132" y="21"/>
                      <a:pt x="5137" y="30"/>
                    </a:cubicBezTo>
                    <a:lnTo>
                      <a:pt x="5261" y="90"/>
                    </a:lnTo>
                    <a:cubicBezTo>
                      <a:pt x="5330" y="123"/>
                      <a:pt x="5339" y="191"/>
                      <a:pt x="5314" y="248"/>
                    </a:cubicBezTo>
                    <a:cubicBezTo>
                      <a:pt x="5396" y="295"/>
                      <a:pt x="5407" y="454"/>
                      <a:pt x="5288" y="503"/>
                    </a:cubicBezTo>
                    <a:cubicBezTo>
                      <a:pt x="5100" y="579"/>
                      <a:pt x="4910" y="654"/>
                      <a:pt x="4721" y="729"/>
                    </a:cubicBezTo>
                    <a:cubicBezTo>
                      <a:pt x="3322" y="1525"/>
                      <a:pt x="1813" y="2113"/>
                      <a:pt x="243" y="2472"/>
                    </a:cubicBezTo>
                    <a:cubicBezTo>
                      <a:pt x="233" y="2475"/>
                      <a:pt x="223" y="2476"/>
                      <a:pt x="212" y="2476"/>
                    </a:cubicBezTo>
                    <a:cubicBezTo>
                      <a:pt x="178" y="2476"/>
                      <a:pt x="143" y="2464"/>
                      <a:pt x="116" y="2442"/>
                    </a:cubicBezTo>
                    <a:cubicBezTo>
                      <a:pt x="110" y="2442"/>
                      <a:pt x="104" y="2443"/>
                      <a:pt x="98" y="2443"/>
                    </a:cubicBezTo>
                    <a:cubicBezTo>
                      <a:pt x="62" y="2443"/>
                      <a:pt x="27" y="2429"/>
                      <a:pt x="1" y="2402"/>
                    </a:cubicBezTo>
                    <a:lnTo>
                      <a:pt x="1" y="2402"/>
                    </a:lnTo>
                    <a:cubicBezTo>
                      <a:pt x="47" y="2627"/>
                      <a:pt x="86" y="2854"/>
                      <a:pt x="152" y="3072"/>
                    </a:cubicBezTo>
                    <a:cubicBezTo>
                      <a:pt x="207" y="3255"/>
                      <a:pt x="339" y="3319"/>
                      <a:pt x="498" y="3319"/>
                    </a:cubicBezTo>
                    <a:cubicBezTo>
                      <a:pt x="543" y="3319"/>
                      <a:pt x="590" y="3314"/>
                      <a:pt x="639" y="3305"/>
                    </a:cubicBezTo>
                    <a:cubicBezTo>
                      <a:pt x="1167" y="3206"/>
                      <a:pt x="1691" y="3062"/>
                      <a:pt x="2206" y="2906"/>
                    </a:cubicBezTo>
                    <a:cubicBezTo>
                      <a:pt x="3234" y="2595"/>
                      <a:pt x="4232" y="2192"/>
                      <a:pt x="5187" y="1700"/>
                    </a:cubicBezTo>
                    <a:cubicBezTo>
                      <a:pt x="5267" y="1659"/>
                      <a:pt x="5352" y="1621"/>
                      <a:pt x="5423" y="1574"/>
                    </a:cubicBezTo>
                    <a:cubicBezTo>
                      <a:pt x="5588" y="1556"/>
                      <a:pt x="5740" y="1484"/>
                      <a:pt x="5848" y="1355"/>
                    </a:cubicBezTo>
                    <a:cubicBezTo>
                      <a:pt x="5951" y="1236"/>
                      <a:pt x="6090" y="1006"/>
                      <a:pt x="6016" y="847"/>
                    </a:cubicBezTo>
                    <a:cubicBezTo>
                      <a:pt x="5941" y="683"/>
                      <a:pt x="5783" y="529"/>
                      <a:pt x="5656" y="402"/>
                    </a:cubicBezTo>
                    <a:cubicBezTo>
                      <a:pt x="5574" y="321"/>
                      <a:pt x="5487" y="244"/>
                      <a:pt x="5394" y="174"/>
                    </a:cubicBezTo>
                    <a:cubicBezTo>
                      <a:pt x="5378" y="153"/>
                      <a:pt x="5357" y="136"/>
                      <a:pt x="5333" y="126"/>
                    </a:cubicBezTo>
                    <a:cubicBezTo>
                      <a:pt x="5284" y="91"/>
                      <a:pt x="5235" y="56"/>
                      <a:pt x="5185" y="23"/>
                    </a:cubicBezTo>
                    <a:cubicBezTo>
                      <a:pt x="5166" y="9"/>
                      <a:pt x="5142" y="2"/>
                      <a:pt x="5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6" name="Google Shape;8246;p70"/>
              <p:cNvSpPr/>
              <p:nvPr/>
            </p:nvSpPr>
            <p:spPr>
              <a:xfrm>
                <a:off x="4016050" y="3309575"/>
                <a:ext cx="6525" cy="2900"/>
              </a:xfrm>
              <a:custGeom>
                <a:avLst/>
                <a:gdLst/>
                <a:ahLst/>
                <a:cxnLst/>
                <a:rect l="l" t="t" r="r" b="b"/>
                <a:pathLst>
                  <a:path w="261" h="116" extrusionOk="0">
                    <a:moveTo>
                      <a:pt x="251" y="0"/>
                    </a:moveTo>
                    <a:cubicBezTo>
                      <a:pt x="167" y="39"/>
                      <a:pt x="84" y="77"/>
                      <a:pt x="0" y="115"/>
                    </a:cubicBezTo>
                    <a:cubicBezTo>
                      <a:pt x="87" y="81"/>
                      <a:pt x="173" y="47"/>
                      <a:pt x="261" y="13"/>
                    </a:cubicBezTo>
                    <a:cubicBezTo>
                      <a:pt x="257"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7" name="Google Shape;8247;p70"/>
              <p:cNvSpPr/>
              <p:nvPr/>
            </p:nvSpPr>
            <p:spPr>
              <a:xfrm>
                <a:off x="3927025" y="3309300"/>
                <a:ext cx="115175" cy="43700"/>
              </a:xfrm>
              <a:custGeom>
                <a:avLst/>
                <a:gdLst/>
                <a:ahLst/>
                <a:cxnLst/>
                <a:rect l="l" t="t" r="r" b="b"/>
                <a:pathLst>
                  <a:path w="4607" h="1748" extrusionOk="0">
                    <a:moveTo>
                      <a:pt x="4606" y="1"/>
                    </a:moveTo>
                    <a:lnTo>
                      <a:pt x="4606" y="1"/>
                    </a:lnTo>
                    <a:cubicBezTo>
                      <a:pt x="3833" y="308"/>
                      <a:pt x="3058" y="609"/>
                      <a:pt x="2280" y="904"/>
                    </a:cubicBezTo>
                    <a:cubicBezTo>
                      <a:pt x="1804" y="1085"/>
                      <a:pt x="1327" y="1264"/>
                      <a:pt x="850" y="1439"/>
                    </a:cubicBezTo>
                    <a:cubicBezTo>
                      <a:pt x="718" y="1488"/>
                      <a:pt x="588" y="1538"/>
                      <a:pt x="456" y="1585"/>
                    </a:cubicBezTo>
                    <a:cubicBezTo>
                      <a:pt x="384" y="1610"/>
                      <a:pt x="311" y="1633"/>
                      <a:pt x="237" y="1633"/>
                    </a:cubicBezTo>
                    <a:cubicBezTo>
                      <a:pt x="228" y="1633"/>
                      <a:pt x="219" y="1632"/>
                      <a:pt x="210" y="1632"/>
                    </a:cubicBezTo>
                    <a:cubicBezTo>
                      <a:pt x="158" y="1655"/>
                      <a:pt x="106" y="1677"/>
                      <a:pt x="55" y="1701"/>
                    </a:cubicBezTo>
                    <a:cubicBezTo>
                      <a:pt x="38" y="1707"/>
                      <a:pt x="19" y="1712"/>
                      <a:pt x="1" y="1714"/>
                    </a:cubicBezTo>
                    <a:cubicBezTo>
                      <a:pt x="28" y="1736"/>
                      <a:pt x="62" y="1748"/>
                      <a:pt x="96" y="1748"/>
                    </a:cubicBezTo>
                    <a:cubicBezTo>
                      <a:pt x="107" y="1748"/>
                      <a:pt x="117" y="1747"/>
                      <a:pt x="127" y="1744"/>
                    </a:cubicBezTo>
                    <a:cubicBezTo>
                      <a:pt x="1697" y="1385"/>
                      <a:pt x="3206"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8" name="Google Shape;8248;p70"/>
              <p:cNvSpPr/>
              <p:nvPr/>
            </p:nvSpPr>
            <p:spPr>
              <a:xfrm>
                <a:off x="3935150" y="3279775"/>
                <a:ext cx="22150" cy="27025"/>
              </a:xfrm>
              <a:custGeom>
                <a:avLst/>
                <a:gdLst/>
                <a:ahLst/>
                <a:cxnLst/>
                <a:rect l="l" t="t" r="r" b="b"/>
                <a:pathLst>
                  <a:path w="886" h="1081" extrusionOk="0">
                    <a:moveTo>
                      <a:pt x="213" y="1"/>
                    </a:moveTo>
                    <a:cubicBezTo>
                      <a:pt x="162" y="1"/>
                      <a:pt x="115" y="30"/>
                      <a:pt x="105" y="97"/>
                    </a:cubicBezTo>
                    <a:cubicBezTo>
                      <a:pt x="65" y="367"/>
                      <a:pt x="1" y="1035"/>
                      <a:pt x="409" y="1079"/>
                    </a:cubicBezTo>
                    <a:cubicBezTo>
                      <a:pt x="419" y="1080"/>
                      <a:pt x="430" y="1081"/>
                      <a:pt x="440" y="1081"/>
                    </a:cubicBezTo>
                    <a:cubicBezTo>
                      <a:pt x="490" y="1081"/>
                      <a:pt x="538" y="1064"/>
                      <a:pt x="576" y="1031"/>
                    </a:cubicBezTo>
                    <a:cubicBezTo>
                      <a:pt x="591" y="1024"/>
                      <a:pt x="604" y="1017"/>
                      <a:pt x="616" y="1006"/>
                    </a:cubicBezTo>
                    <a:cubicBezTo>
                      <a:pt x="886" y="777"/>
                      <a:pt x="546" y="406"/>
                      <a:pt x="412" y="198"/>
                    </a:cubicBezTo>
                    <a:cubicBezTo>
                      <a:pt x="401" y="179"/>
                      <a:pt x="384" y="163"/>
                      <a:pt x="365" y="153"/>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49" name="Google Shape;8249;p70"/>
              <p:cNvSpPr/>
              <p:nvPr/>
            </p:nvSpPr>
            <p:spPr>
              <a:xfrm>
                <a:off x="3937325" y="3230650"/>
                <a:ext cx="20750" cy="26475"/>
              </a:xfrm>
              <a:custGeom>
                <a:avLst/>
                <a:gdLst/>
                <a:ahLst/>
                <a:cxnLst/>
                <a:rect l="l" t="t" r="r" b="b"/>
                <a:pathLst>
                  <a:path w="830" h="1059" extrusionOk="0">
                    <a:moveTo>
                      <a:pt x="147" y="0"/>
                    </a:moveTo>
                    <a:cubicBezTo>
                      <a:pt x="81" y="0"/>
                      <a:pt x="20" y="46"/>
                      <a:pt x="11" y="109"/>
                    </a:cubicBezTo>
                    <a:cubicBezTo>
                      <a:pt x="6" y="124"/>
                      <a:pt x="3" y="139"/>
                      <a:pt x="3" y="154"/>
                    </a:cubicBezTo>
                    <a:cubicBezTo>
                      <a:pt x="0" y="381"/>
                      <a:pt x="55" y="609"/>
                      <a:pt x="177" y="804"/>
                    </a:cubicBezTo>
                    <a:cubicBezTo>
                      <a:pt x="253" y="925"/>
                      <a:pt x="374" y="1058"/>
                      <a:pt x="519" y="1058"/>
                    </a:cubicBezTo>
                    <a:cubicBezTo>
                      <a:pt x="556" y="1058"/>
                      <a:pt x="595" y="1050"/>
                      <a:pt x="635" y="1030"/>
                    </a:cubicBezTo>
                    <a:cubicBezTo>
                      <a:pt x="812" y="941"/>
                      <a:pt x="829" y="717"/>
                      <a:pt x="746" y="558"/>
                    </a:cubicBezTo>
                    <a:cubicBezTo>
                      <a:pt x="636" y="343"/>
                      <a:pt x="421" y="183"/>
                      <a:pt x="238" y="34"/>
                    </a:cubicBezTo>
                    <a:cubicBezTo>
                      <a:pt x="210" y="11"/>
                      <a:pt x="178"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0" name="Google Shape;8250;p70"/>
              <p:cNvSpPr/>
              <p:nvPr/>
            </p:nvSpPr>
            <p:spPr>
              <a:xfrm>
                <a:off x="3978100" y="3261500"/>
                <a:ext cx="24100" cy="24275"/>
              </a:xfrm>
              <a:custGeom>
                <a:avLst/>
                <a:gdLst/>
                <a:ahLst/>
                <a:cxnLst/>
                <a:rect l="l" t="t" r="r" b="b"/>
                <a:pathLst>
                  <a:path w="964" h="971" extrusionOk="0">
                    <a:moveTo>
                      <a:pt x="203" y="1"/>
                    </a:moveTo>
                    <a:cubicBezTo>
                      <a:pt x="163" y="1"/>
                      <a:pt x="124" y="18"/>
                      <a:pt x="97" y="45"/>
                    </a:cubicBezTo>
                    <a:cubicBezTo>
                      <a:pt x="48" y="64"/>
                      <a:pt x="14" y="111"/>
                      <a:pt x="13" y="163"/>
                    </a:cubicBezTo>
                    <a:cubicBezTo>
                      <a:pt x="0" y="370"/>
                      <a:pt x="52" y="581"/>
                      <a:pt x="172" y="753"/>
                    </a:cubicBezTo>
                    <a:cubicBezTo>
                      <a:pt x="242" y="856"/>
                      <a:pt x="346" y="971"/>
                      <a:pt x="470" y="971"/>
                    </a:cubicBezTo>
                    <a:cubicBezTo>
                      <a:pt x="504" y="971"/>
                      <a:pt x="539" y="962"/>
                      <a:pt x="576" y="942"/>
                    </a:cubicBezTo>
                    <a:cubicBezTo>
                      <a:pt x="963" y="734"/>
                      <a:pt x="493" y="151"/>
                      <a:pt x="265"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1" name="Google Shape;8251;p70"/>
              <p:cNvSpPr/>
              <p:nvPr/>
            </p:nvSpPr>
            <p:spPr>
              <a:xfrm>
                <a:off x="3921050" y="3333825"/>
                <a:ext cx="3875" cy="17375"/>
              </a:xfrm>
              <a:custGeom>
                <a:avLst/>
                <a:gdLst/>
                <a:ahLst/>
                <a:cxnLst/>
                <a:rect l="l" t="t" r="r" b="b"/>
                <a:pathLst>
                  <a:path w="155" h="695" extrusionOk="0">
                    <a:moveTo>
                      <a:pt x="87" y="0"/>
                    </a:moveTo>
                    <a:cubicBezTo>
                      <a:pt x="40" y="19"/>
                      <a:pt x="14" y="69"/>
                      <a:pt x="25" y="118"/>
                    </a:cubicBezTo>
                    <a:cubicBezTo>
                      <a:pt x="7" y="148"/>
                      <a:pt x="0" y="184"/>
                      <a:pt x="9" y="218"/>
                    </a:cubicBezTo>
                    <a:cubicBezTo>
                      <a:pt x="39" y="358"/>
                      <a:pt x="67" y="499"/>
                      <a:pt x="97" y="640"/>
                    </a:cubicBezTo>
                    <a:cubicBezTo>
                      <a:pt x="100" y="660"/>
                      <a:pt x="110" y="678"/>
                      <a:pt x="124" y="694"/>
                    </a:cubicBezTo>
                    <a:cubicBezTo>
                      <a:pt x="114" y="645"/>
                      <a:pt x="104" y="596"/>
                      <a:pt x="93" y="548"/>
                    </a:cubicBezTo>
                    <a:cubicBezTo>
                      <a:pt x="80" y="491"/>
                      <a:pt x="105" y="433"/>
                      <a:pt x="155" y="404"/>
                    </a:cubicBezTo>
                    <a:cubicBezTo>
                      <a:pt x="131" y="270"/>
                      <a:pt x="109" y="135"/>
                      <a:pt x="87"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2" name="Google Shape;8252;p70"/>
              <p:cNvSpPr/>
              <p:nvPr/>
            </p:nvSpPr>
            <p:spPr>
              <a:xfrm>
                <a:off x="4038050" y="3283125"/>
                <a:ext cx="14050" cy="10550"/>
              </a:xfrm>
              <a:custGeom>
                <a:avLst/>
                <a:gdLst/>
                <a:ahLst/>
                <a:cxnLst/>
                <a:rect l="l" t="t" r="r" b="b"/>
                <a:pathLst>
                  <a:path w="562" h="422" extrusionOk="0">
                    <a:moveTo>
                      <a:pt x="93" y="0"/>
                    </a:moveTo>
                    <a:cubicBezTo>
                      <a:pt x="62" y="0"/>
                      <a:pt x="31" y="3"/>
                      <a:pt x="0" y="10"/>
                    </a:cubicBezTo>
                    <a:lnTo>
                      <a:pt x="439" y="422"/>
                    </a:lnTo>
                    <a:cubicBezTo>
                      <a:pt x="455" y="365"/>
                      <a:pt x="502" y="319"/>
                      <a:pt x="560" y="319"/>
                    </a:cubicBezTo>
                    <a:cubicBezTo>
                      <a:pt x="561" y="319"/>
                      <a:pt x="561" y="319"/>
                      <a:pt x="562" y="319"/>
                    </a:cubicBezTo>
                    <a:cubicBezTo>
                      <a:pt x="493" y="212"/>
                      <a:pt x="409" y="113"/>
                      <a:pt x="297" y="53"/>
                    </a:cubicBezTo>
                    <a:cubicBezTo>
                      <a:pt x="234" y="18"/>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3" name="Google Shape;8253;p70"/>
              <p:cNvSpPr/>
              <p:nvPr/>
            </p:nvSpPr>
            <p:spPr>
              <a:xfrm>
                <a:off x="3923200" y="3283375"/>
                <a:ext cx="126225" cy="60600"/>
              </a:xfrm>
              <a:custGeom>
                <a:avLst/>
                <a:gdLst/>
                <a:ahLst/>
                <a:cxnLst/>
                <a:rect l="l" t="t" r="r" b="b"/>
                <a:pathLst>
                  <a:path w="5049" h="2424" extrusionOk="0">
                    <a:moveTo>
                      <a:pt x="300" y="2176"/>
                    </a:moveTo>
                    <a:lnTo>
                      <a:pt x="300" y="2176"/>
                    </a:lnTo>
                    <a:cubicBezTo>
                      <a:pt x="285" y="2185"/>
                      <a:pt x="271" y="2197"/>
                      <a:pt x="261" y="2213"/>
                    </a:cubicBezTo>
                    <a:cubicBezTo>
                      <a:pt x="251" y="2211"/>
                      <a:pt x="241" y="2209"/>
                      <a:pt x="231" y="2209"/>
                    </a:cubicBezTo>
                    <a:cubicBezTo>
                      <a:pt x="229" y="2209"/>
                      <a:pt x="226" y="2209"/>
                      <a:pt x="224" y="2209"/>
                    </a:cubicBezTo>
                    <a:lnTo>
                      <a:pt x="300" y="2176"/>
                    </a:lnTo>
                    <a:close/>
                    <a:moveTo>
                      <a:pt x="4594" y="0"/>
                    </a:moveTo>
                    <a:cubicBezTo>
                      <a:pt x="4514" y="16"/>
                      <a:pt x="4433" y="49"/>
                      <a:pt x="4351" y="85"/>
                    </a:cubicBezTo>
                    <a:cubicBezTo>
                      <a:pt x="3872" y="298"/>
                      <a:pt x="3391" y="511"/>
                      <a:pt x="2912" y="725"/>
                    </a:cubicBezTo>
                    <a:lnTo>
                      <a:pt x="7" y="2015"/>
                    </a:lnTo>
                    <a:cubicBezTo>
                      <a:pt x="5" y="2016"/>
                      <a:pt x="3" y="2017"/>
                      <a:pt x="1" y="2018"/>
                    </a:cubicBezTo>
                    <a:cubicBezTo>
                      <a:pt x="23" y="2153"/>
                      <a:pt x="45" y="2288"/>
                      <a:pt x="69" y="2423"/>
                    </a:cubicBezTo>
                    <a:lnTo>
                      <a:pt x="79" y="2417"/>
                    </a:lnTo>
                    <a:cubicBezTo>
                      <a:pt x="72" y="2353"/>
                      <a:pt x="110" y="2293"/>
                      <a:pt x="172" y="2274"/>
                    </a:cubicBezTo>
                    <a:cubicBezTo>
                      <a:pt x="1813" y="1737"/>
                      <a:pt x="3439" y="1154"/>
                      <a:pt x="5048" y="525"/>
                    </a:cubicBezTo>
                    <a:cubicBezTo>
                      <a:pt x="5026" y="491"/>
                      <a:pt x="5021" y="450"/>
                      <a:pt x="5033"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4" name="Google Shape;8254;p70"/>
              <p:cNvSpPr/>
              <p:nvPr/>
            </p:nvSpPr>
            <p:spPr>
              <a:xfrm>
                <a:off x="4042150" y="3291100"/>
                <a:ext cx="17150" cy="18225"/>
              </a:xfrm>
              <a:custGeom>
                <a:avLst/>
                <a:gdLst/>
                <a:ahLst/>
                <a:cxnLst/>
                <a:rect l="l" t="t" r="r" b="b"/>
                <a:pathLst>
                  <a:path w="686" h="729" extrusionOk="0">
                    <a:moveTo>
                      <a:pt x="396" y="0"/>
                    </a:moveTo>
                    <a:cubicBezTo>
                      <a:pt x="338" y="0"/>
                      <a:pt x="291" y="46"/>
                      <a:pt x="275" y="103"/>
                    </a:cubicBezTo>
                    <a:cubicBezTo>
                      <a:pt x="334" y="158"/>
                      <a:pt x="394" y="213"/>
                      <a:pt x="452" y="269"/>
                    </a:cubicBezTo>
                    <a:cubicBezTo>
                      <a:pt x="517" y="329"/>
                      <a:pt x="497" y="435"/>
                      <a:pt x="425" y="479"/>
                    </a:cubicBezTo>
                    <a:cubicBezTo>
                      <a:pt x="285" y="564"/>
                      <a:pt x="144" y="648"/>
                      <a:pt x="0" y="729"/>
                    </a:cubicBezTo>
                    <a:cubicBezTo>
                      <a:pt x="189" y="654"/>
                      <a:pt x="378" y="579"/>
                      <a:pt x="567" y="503"/>
                    </a:cubicBezTo>
                    <a:cubicBezTo>
                      <a:pt x="686" y="456"/>
                      <a:pt x="675" y="295"/>
                      <a:pt x="593" y="248"/>
                    </a:cubicBezTo>
                    <a:cubicBezTo>
                      <a:pt x="618" y="192"/>
                      <a:pt x="609" y="124"/>
                      <a:pt x="540" y="90"/>
                    </a:cubicBezTo>
                    <a:lnTo>
                      <a:pt x="416" y="30"/>
                    </a:lnTo>
                    <a:cubicBezTo>
                      <a:pt x="411" y="21"/>
                      <a:pt x="404" y="11"/>
                      <a:pt x="398" y="0"/>
                    </a:cubicBezTo>
                    <a:cubicBezTo>
                      <a:pt x="397" y="0"/>
                      <a:pt x="397" y="0"/>
                      <a:pt x="3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5" name="Google Shape;8255;p70"/>
              <p:cNvSpPr/>
              <p:nvPr/>
            </p:nvSpPr>
            <p:spPr>
              <a:xfrm>
                <a:off x="3923025" y="3343925"/>
                <a:ext cx="4000" cy="8250"/>
              </a:xfrm>
              <a:custGeom>
                <a:avLst/>
                <a:gdLst/>
                <a:ahLst/>
                <a:cxnLst/>
                <a:rect l="l" t="t" r="r" b="b"/>
                <a:pathLst>
                  <a:path w="160" h="330" extrusionOk="0">
                    <a:moveTo>
                      <a:pt x="76" y="0"/>
                    </a:moveTo>
                    <a:cubicBezTo>
                      <a:pt x="26" y="30"/>
                      <a:pt x="0" y="88"/>
                      <a:pt x="15" y="145"/>
                    </a:cubicBezTo>
                    <a:cubicBezTo>
                      <a:pt x="26" y="192"/>
                      <a:pt x="35" y="241"/>
                      <a:pt x="45" y="290"/>
                    </a:cubicBezTo>
                    <a:cubicBezTo>
                      <a:pt x="71" y="315"/>
                      <a:pt x="105" y="330"/>
                      <a:pt x="140" y="330"/>
                    </a:cubicBezTo>
                    <a:cubicBezTo>
                      <a:pt x="147" y="330"/>
                      <a:pt x="153" y="330"/>
                      <a:pt x="160" y="329"/>
                    </a:cubicBezTo>
                    <a:cubicBezTo>
                      <a:pt x="140" y="314"/>
                      <a:pt x="128" y="291"/>
                      <a:pt x="122" y="266"/>
                    </a:cubicBezTo>
                    <a:cubicBezTo>
                      <a:pt x="106"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6" name="Google Shape;8256;p70"/>
              <p:cNvSpPr/>
              <p:nvPr/>
            </p:nvSpPr>
            <p:spPr>
              <a:xfrm>
                <a:off x="3924900" y="3293650"/>
                <a:ext cx="130150" cy="58500"/>
              </a:xfrm>
              <a:custGeom>
                <a:avLst/>
                <a:gdLst/>
                <a:ahLst/>
                <a:cxnLst/>
                <a:rect l="l" t="t" r="r" b="b"/>
                <a:pathLst>
                  <a:path w="5206" h="2340" extrusionOk="0">
                    <a:moveTo>
                      <a:pt x="3897" y="636"/>
                    </a:moveTo>
                    <a:cubicBezTo>
                      <a:pt x="3900" y="642"/>
                      <a:pt x="3903" y="646"/>
                      <a:pt x="3907" y="650"/>
                    </a:cubicBezTo>
                    <a:cubicBezTo>
                      <a:pt x="3821" y="684"/>
                      <a:pt x="3733" y="718"/>
                      <a:pt x="3646" y="752"/>
                    </a:cubicBezTo>
                    <a:cubicBezTo>
                      <a:pt x="3730" y="714"/>
                      <a:pt x="3813" y="676"/>
                      <a:pt x="3897" y="636"/>
                    </a:cubicBezTo>
                    <a:close/>
                    <a:moveTo>
                      <a:pt x="4965" y="1"/>
                    </a:moveTo>
                    <a:lnTo>
                      <a:pt x="4965" y="1"/>
                    </a:lnTo>
                    <a:cubicBezTo>
                      <a:pt x="4953" y="39"/>
                      <a:pt x="4958" y="80"/>
                      <a:pt x="4980" y="114"/>
                    </a:cubicBezTo>
                    <a:cubicBezTo>
                      <a:pt x="3372" y="743"/>
                      <a:pt x="1746" y="1325"/>
                      <a:pt x="103" y="1863"/>
                    </a:cubicBezTo>
                    <a:cubicBezTo>
                      <a:pt x="42" y="1882"/>
                      <a:pt x="4" y="1942"/>
                      <a:pt x="11" y="2006"/>
                    </a:cubicBezTo>
                    <a:lnTo>
                      <a:pt x="1" y="2011"/>
                    </a:lnTo>
                    <a:cubicBezTo>
                      <a:pt x="16" y="2100"/>
                      <a:pt x="31" y="2189"/>
                      <a:pt x="47" y="2277"/>
                    </a:cubicBezTo>
                    <a:cubicBezTo>
                      <a:pt x="52" y="2302"/>
                      <a:pt x="65" y="2324"/>
                      <a:pt x="85" y="2340"/>
                    </a:cubicBezTo>
                    <a:cubicBezTo>
                      <a:pt x="104" y="2338"/>
                      <a:pt x="122" y="2334"/>
                      <a:pt x="139" y="2327"/>
                    </a:cubicBezTo>
                    <a:cubicBezTo>
                      <a:pt x="191" y="2304"/>
                      <a:pt x="242" y="2281"/>
                      <a:pt x="294" y="2259"/>
                    </a:cubicBezTo>
                    <a:cubicBezTo>
                      <a:pt x="302" y="2259"/>
                      <a:pt x="309" y="2259"/>
                      <a:pt x="317" y="2259"/>
                    </a:cubicBezTo>
                    <a:cubicBezTo>
                      <a:pt x="393" y="2259"/>
                      <a:pt x="467" y="2236"/>
                      <a:pt x="540" y="2211"/>
                    </a:cubicBezTo>
                    <a:cubicBezTo>
                      <a:pt x="673" y="2164"/>
                      <a:pt x="803" y="2114"/>
                      <a:pt x="935" y="2066"/>
                    </a:cubicBezTo>
                    <a:cubicBezTo>
                      <a:pt x="1412" y="1890"/>
                      <a:pt x="1889" y="1712"/>
                      <a:pt x="2364" y="1532"/>
                    </a:cubicBezTo>
                    <a:cubicBezTo>
                      <a:pt x="3142" y="1236"/>
                      <a:pt x="3917" y="935"/>
                      <a:pt x="4690" y="628"/>
                    </a:cubicBezTo>
                    <a:cubicBezTo>
                      <a:pt x="4833" y="546"/>
                      <a:pt x="4974" y="463"/>
                      <a:pt x="5115" y="377"/>
                    </a:cubicBezTo>
                    <a:cubicBezTo>
                      <a:pt x="5187" y="333"/>
                      <a:pt x="5206" y="227"/>
                      <a:pt x="5142" y="167"/>
                    </a:cubicBezTo>
                    <a:cubicBezTo>
                      <a:pt x="5084" y="111"/>
                      <a:pt x="5024" y="56"/>
                      <a:pt x="49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7" name="Google Shape;8257;p70"/>
              <p:cNvSpPr/>
              <p:nvPr/>
            </p:nvSpPr>
            <p:spPr>
              <a:xfrm>
                <a:off x="4202750" y="3276675"/>
                <a:ext cx="129500" cy="154575"/>
              </a:xfrm>
              <a:custGeom>
                <a:avLst/>
                <a:gdLst/>
                <a:ahLst/>
                <a:cxnLst/>
                <a:rect l="l" t="t" r="r" b="b"/>
                <a:pathLst>
                  <a:path w="5180" h="6183" extrusionOk="0">
                    <a:moveTo>
                      <a:pt x="1296" y="2056"/>
                    </a:moveTo>
                    <a:cubicBezTo>
                      <a:pt x="1327" y="2056"/>
                      <a:pt x="1360" y="2066"/>
                      <a:pt x="1388" y="2089"/>
                    </a:cubicBezTo>
                    <a:cubicBezTo>
                      <a:pt x="1571" y="2238"/>
                      <a:pt x="1785" y="2399"/>
                      <a:pt x="1897" y="2612"/>
                    </a:cubicBezTo>
                    <a:cubicBezTo>
                      <a:pt x="1979" y="2772"/>
                      <a:pt x="1962" y="2996"/>
                      <a:pt x="1784" y="3086"/>
                    </a:cubicBezTo>
                    <a:cubicBezTo>
                      <a:pt x="1744" y="3105"/>
                      <a:pt x="1706" y="3114"/>
                      <a:pt x="1669" y="3114"/>
                    </a:cubicBezTo>
                    <a:cubicBezTo>
                      <a:pt x="1524" y="3114"/>
                      <a:pt x="1402" y="2980"/>
                      <a:pt x="1327" y="2859"/>
                    </a:cubicBezTo>
                    <a:cubicBezTo>
                      <a:pt x="1205" y="2664"/>
                      <a:pt x="1149" y="2437"/>
                      <a:pt x="1153" y="2209"/>
                    </a:cubicBezTo>
                    <a:cubicBezTo>
                      <a:pt x="1153" y="2195"/>
                      <a:pt x="1155" y="2180"/>
                      <a:pt x="1161" y="2165"/>
                    </a:cubicBezTo>
                    <a:cubicBezTo>
                      <a:pt x="1169" y="2101"/>
                      <a:pt x="1230" y="2056"/>
                      <a:pt x="1296" y="2056"/>
                    </a:cubicBezTo>
                    <a:close/>
                    <a:moveTo>
                      <a:pt x="2983" y="3290"/>
                    </a:moveTo>
                    <a:cubicBezTo>
                      <a:pt x="3004" y="3290"/>
                      <a:pt x="3026" y="3295"/>
                      <a:pt x="3045" y="3307"/>
                    </a:cubicBezTo>
                    <a:cubicBezTo>
                      <a:pt x="3273" y="3441"/>
                      <a:pt x="3743" y="4022"/>
                      <a:pt x="3356" y="4232"/>
                    </a:cubicBezTo>
                    <a:cubicBezTo>
                      <a:pt x="3319" y="4251"/>
                      <a:pt x="3284" y="4260"/>
                      <a:pt x="3250" y="4260"/>
                    </a:cubicBezTo>
                    <a:cubicBezTo>
                      <a:pt x="3126" y="4260"/>
                      <a:pt x="3023" y="4145"/>
                      <a:pt x="2951" y="4042"/>
                    </a:cubicBezTo>
                    <a:cubicBezTo>
                      <a:pt x="2833" y="3870"/>
                      <a:pt x="2781" y="3660"/>
                      <a:pt x="2793" y="3452"/>
                    </a:cubicBezTo>
                    <a:cubicBezTo>
                      <a:pt x="2794" y="3399"/>
                      <a:pt x="2828" y="3353"/>
                      <a:pt x="2878" y="3334"/>
                    </a:cubicBezTo>
                    <a:cubicBezTo>
                      <a:pt x="2905" y="3307"/>
                      <a:pt x="2944" y="3290"/>
                      <a:pt x="2983" y="3290"/>
                    </a:cubicBezTo>
                    <a:close/>
                    <a:moveTo>
                      <a:pt x="1275" y="4021"/>
                    </a:moveTo>
                    <a:cubicBezTo>
                      <a:pt x="1348" y="4021"/>
                      <a:pt x="1430" y="4080"/>
                      <a:pt x="1427" y="4172"/>
                    </a:cubicBezTo>
                    <a:cubicBezTo>
                      <a:pt x="1447" y="4184"/>
                      <a:pt x="1463" y="4200"/>
                      <a:pt x="1474" y="4219"/>
                    </a:cubicBezTo>
                    <a:cubicBezTo>
                      <a:pt x="1608" y="4426"/>
                      <a:pt x="1948" y="4796"/>
                      <a:pt x="1678" y="5027"/>
                    </a:cubicBezTo>
                    <a:cubicBezTo>
                      <a:pt x="1666" y="5037"/>
                      <a:pt x="1653" y="5045"/>
                      <a:pt x="1639" y="5051"/>
                    </a:cubicBezTo>
                    <a:cubicBezTo>
                      <a:pt x="1600" y="5083"/>
                      <a:pt x="1551" y="5101"/>
                      <a:pt x="1501" y="5101"/>
                    </a:cubicBezTo>
                    <a:cubicBezTo>
                      <a:pt x="1492" y="5101"/>
                      <a:pt x="1482" y="5101"/>
                      <a:pt x="1472" y="5099"/>
                    </a:cubicBezTo>
                    <a:cubicBezTo>
                      <a:pt x="1063" y="5054"/>
                      <a:pt x="1128" y="4387"/>
                      <a:pt x="1167" y="4117"/>
                    </a:cubicBezTo>
                    <a:lnTo>
                      <a:pt x="1167" y="4117"/>
                    </a:lnTo>
                    <a:lnTo>
                      <a:pt x="1167" y="4118"/>
                    </a:lnTo>
                    <a:cubicBezTo>
                      <a:pt x="1177" y="4050"/>
                      <a:pt x="1224" y="4021"/>
                      <a:pt x="1275" y="4021"/>
                    </a:cubicBezTo>
                    <a:close/>
                    <a:moveTo>
                      <a:pt x="532" y="1"/>
                    </a:moveTo>
                    <a:cubicBezTo>
                      <a:pt x="311" y="1"/>
                      <a:pt x="132" y="173"/>
                      <a:pt x="58" y="374"/>
                    </a:cubicBezTo>
                    <a:cubicBezTo>
                      <a:pt x="1" y="529"/>
                      <a:pt x="14" y="687"/>
                      <a:pt x="55" y="841"/>
                    </a:cubicBezTo>
                    <a:cubicBezTo>
                      <a:pt x="42" y="863"/>
                      <a:pt x="36" y="889"/>
                      <a:pt x="38" y="915"/>
                    </a:cubicBezTo>
                    <a:cubicBezTo>
                      <a:pt x="115" y="2679"/>
                      <a:pt x="298" y="4439"/>
                      <a:pt x="585" y="6183"/>
                    </a:cubicBezTo>
                    <a:cubicBezTo>
                      <a:pt x="587" y="6181"/>
                      <a:pt x="589" y="6180"/>
                      <a:pt x="591" y="6179"/>
                    </a:cubicBezTo>
                    <a:lnTo>
                      <a:pt x="3497" y="4889"/>
                    </a:lnTo>
                    <a:cubicBezTo>
                      <a:pt x="3976" y="4676"/>
                      <a:pt x="4457" y="4462"/>
                      <a:pt x="4936" y="4250"/>
                    </a:cubicBezTo>
                    <a:cubicBezTo>
                      <a:pt x="5018" y="4214"/>
                      <a:pt x="5099" y="4180"/>
                      <a:pt x="5180" y="4164"/>
                    </a:cubicBezTo>
                    <a:lnTo>
                      <a:pt x="3146" y="2256"/>
                    </a:lnTo>
                    <a:lnTo>
                      <a:pt x="1821" y="1013"/>
                    </a:lnTo>
                    <a:lnTo>
                      <a:pt x="1178" y="411"/>
                    </a:lnTo>
                    <a:cubicBezTo>
                      <a:pt x="1006" y="249"/>
                      <a:pt x="821" y="24"/>
                      <a:pt x="569"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8" name="Google Shape;8258;p70"/>
              <p:cNvSpPr/>
              <p:nvPr/>
            </p:nvSpPr>
            <p:spPr>
              <a:xfrm>
                <a:off x="4222950" y="3434775"/>
                <a:ext cx="2725" cy="1350"/>
              </a:xfrm>
              <a:custGeom>
                <a:avLst/>
                <a:gdLst/>
                <a:ahLst/>
                <a:cxnLst/>
                <a:rect l="l" t="t" r="r" b="b"/>
                <a:pathLst>
                  <a:path w="109" h="54" extrusionOk="0">
                    <a:moveTo>
                      <a:pt x="108" y="1"/>
                    </a:moveTo>
                    <a:lnTo>
                      <a:pt x="89" y="9"/>
                    </a:lnTo>
                    <a:cubicBezTo>
                      <a:pt x="89" y="10"/>
                      <a:pt x="88" y="10"/>
                      <a:pt x="87" y="10"/>
                    </a:cubicBezTo>
                    <a:lnTo>
                      <a:pt x="87" y="10"/>
                    </a:lnTo>
                    <a:lnTo>
                      <a:pt x="108" y="1"/>
                    </a:lnTo>
                    <a:close/>
                    <a:moveTo>
                      <a:pt x="87" y="10"/>
                    </a:moveTo>
                    <a:lnTo>
                      <a:pt x="1" y="49"/>
                    </a:lnTo>
                    <a:cubicBezTo>
                      <a:pt x="13" y="49"/>
                      <a:pt x="25" y="50"/>
                      <a:pt x="37" y="53"/>
                    </a:cubicBezTo>
                    <a:cubicBezTo>
                      <a:pt x="49" y="34"/>
                      <a:pt x="67" y="20"/>
                      <a:pt x="87"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59" name="Google Shape;8259;p70"/>
              <p:cNvSpPr/>
              <p:nvPr/>
            </p:nvSpPr>
            <p:spPr>
              <a:xfrm>
                <a:off x="4218325" y="3388500"/>
                <a:ext cx="152200" cy="82975"/>
              </a:xfrm>
              <a:custGeom>
                <a:avLst/>
                <a:gdLst/>
                <a:ahLst/>
                <a:cxnLst/>
                <a:rect l="l" t="t" r="r" b="b"/>
                <a:pathLst>
                  <a:path w="6088" h="3319" extrusionOk="0">
                    <a:moveTo>
                      <a:pt x="5118" y="1"/>
                    </a:moveTo>
                    <a:lnTo>
                      <a:pt x="5118" y="1"/>
                    </a:lnTo>
                    <a:cubicBezTo>
                      <a:pt x="5124" y="11"/>
                      <a:pt x="5131" y="20"/>
                      <a:pt x="5137" y="30"/>
                    </a:cubicBezTo>
                    <a:lnTo>
                      <a:pt x="5260" y="90"/>
                    </a:lnTo>
                    <a:cubicBezTo>
                      <a:pt x="5329" y="123"/>
                      <a:pt x="5338" y="191"/>
                      <a:pt x="5314" y="248"/>
                    </a:cubicBezTo>
                    <a:cubicBezTo>
                      <a:pt x="5395" y="294"/>
                      <a:pt x="5406" y="455"/>
                      <a:pt x="5287" y="503"/>
                    </a:cubicBezTo>
                    <a:cubicBezTo>
                      <a:pt x="5099" y="578"/>
                      <a:pt x="4910" y="654"/>
                      <a:pt x="4721" y="729"/>
                    </a:cubicBezTo>
                    <a:cubicBezTo>
                      <a:pt x="3321" y="1526"/>
                      <a:pt x="1813" y="2112"/>
                      <a:pt x="242" y="2472"/>
                    </a:cubicBezTo>
                    <a:cubicBezTo>
                      <a:pt x="232" y="2474"/>
                      <a:pt x="221" y="2475"/>
                      <a:pt x="210" y="2475"/>
                    </a:cubicBezTo>
                    <a:cubicBezTo>
                      <a:pt x="176" y="2475"/>
                      <a:pt x="142" y="2464"/>
                      <a:pt x="116" y="2442"/>
                    </a:cubicBezTo>
                    <a:cubicBezTo>
                      <a:pt x="110" y="2443"/>
                      <a:pt x="104" y="2443"/>
                      <a:pt x="99" y="2443"/>
                    </a:cubicBezTo>
                    <a:cubicBezTo>
                      <a:pt x="62" y="2443"/>
                      <a:pt x="27" y="2428"/>
                      <a:pt x="1" y="2402"/>
                    </a:cubicBezTo>
                    <a:lnTo>
                      <a:pt x="1" y="2402"/>
                    </a:lnTo>
                    <a:cubicBezTo>
                      <a:pt x="46" y="2626"/>
                      <a:pt x="85" y="2853"/>
                      <a:pt x="151" y="3071"/>
                    </a:cubicBezTo>
                    <a:cubicBezTo>
                      <a:pt x="206" y="3255"/>
                      <a:pt x="339" y="3318"/>
                      <a:pt x="498" y="3318"/>
                    </a:cubicBezTo>
                    <a:cubicBezTo>
                      <a:pt x="543" y="3318"/>
                      <a:pt x="590" y="3313"/>
                      <a:pt x="638" y="3304"/>
                    </a:cubicBezTo>
                    <a:cubicBezTo>
                      <a:pt x="1166" y="3205"/>
                      <a:pt x="1690" y="3062"/>
                      <a:pt x="2205" y="2906"/>
                    </a:cubicBezTo>
                    <a:cubicBezTo>
                      <a:pt x="3233" y="2594"/>
                      <a:pt x="4230" y="2191"/>
                      <a:pt x="5186" y="1701"/>
                    </a:cubicBezTo>
                    <a:cubicBezTo>
                      <a:pt x="5266" y="1660"/>
                      <a:pt x="5350" y="1621"/>
                      <a:pt x="5422" y="1574"/>
                    </a:cubicBezTo>
                    <a:cubicBezTo>
                      <a:pt x="5586" y="1556"/>
                      <a:pt x="5738" y="1484"/>
                      <a:pt x="5847" y="1355"/>
                    </a:cubicBezTo>
                    <a:cubicBezTo>
                      <a:pt x="5949" y="1236"/>
                      <a:pt x="6088" y="1006"/>
                      <a:pt x="6014" y="847"/>
                    </a:cubicBezTo>
                    <a:cubicBezTo>
                      <a:pt x="5939" y="682"/>
                      <a:pt x="5781" y="528"/>
                      <a:pt x="5655" y="403"/>
                    </a:cubicBezTo>
                    <a:cubicBezTo>
                      <a:pt x="5572" y="321"/>
                      <a:pt x="5485" y="244"/>
                      <a:pt x="5393" y="173"/>
                    </a:cubicBezTo>
                    <a:cubicBezTo>
                      <a:pt x="5377" y="152"/>
                      <a:pt x="5355" y="136"/>
                      <a:pt x="5331" y="125"/>
                    </a:cubicBezTo>
                    <a:cubicBezTo>
                      <a:pt x="5283" y="90"/>
                      <a:pt x="5234" y="56"/>
                      <a:pt x="5185" y="23"/>
                    </a:cubicBezTo>
                    <a:cubicBezTo>
                      <a:pt x="5165" y="10"/>
                      <a:pt x="5141"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0" name="Google Shape;8260;p70"/>
              <p:cNvSpPr/>
              <p:nvPr/>
            </p:nvSpPr>
            <p:spPr>
              <a:xfrm>
                <a:off x="4310225" y="3406950"/>
                <a:ext cx="6500" cy="2925"/>
              </a:xfrm>
              <a:custGeom>
                <a:avLst/>
                <a:gdLst/>
                <a:ahLst/>
                <a:cxnLst/>
                <a:rect l="l" t="t" r="r" b="b"/>
                <a:pathLst>
                  <a:path w="260" h="117" extrusionOk="0">
                    <a:moveTo>
                      <a:pt x="250" y="1"/>
                    </a:moveTo>
                    <a:cubicBezTo>
                      <a:pt x="167" y="39"/>
                      <a:pt x="83" y="78"/>
                      <a:pt x="0" y="117"/>
                    </a:cubicBezTo>
                    <a:cubicBezTo>
                      <a:pt x="86" y="83"/>
                      <a:pt x="174" y="49"/>
                      <a:pt x="260" y="15"/>
                    </a:cubicBezTo>
                    <a:cubicBezTo>
                      <a:pt x="256" y="10"/>
                      <a:pt x="253" y="5"/>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1" name="Google Shape;8261;p70"/>
              <p:cNvSpPr/>
              <p:nvPr/>
            </p:nvSpPr>
            <p:spPr>
              <a:xfrm>
                <a:off x="4221175" y="3406700"/>
                <a:ext cx="115175" cy="43700"/>
              </a:xfrm>
              <a:custGeom>
                <a:avLst/>
                <a:gdLst/>
                <a:ahLst/>
                <a:cxnLst/>
                <a:rect l="l" t="t" r="r" b="b"/>
                <a:pathLst>
                  <a:path w="4607" h="1748" extrusionOk="0">
                    <a:moveTo>
                      <a:pt x="4606" y="0"/>
                    </a:moveTo>
                    <a:lnTo>
                      <a:pt x="4606" y="0"/>
                    </a:lnTo>
                    <a:cubicBezTo>
                      <a:pt x="3833" y="307"/>
                      <a:pt x="3058" y="609"/>
                      <a:pt x="2280" y="904"/>
                    </a:cubicBezTo>
                    <a:cubicBezTo>
                      <a:pt x="1805" y="1085"/>
                      <a:pt x="1327" y="1263"/>
                      <a:pt x="850" y="1440"/>
                    </a:cubicBezTo>
                    <a:cubicBezTo>
                      <a:pt x="718" y="1488"/>
                      <a:pt x="588" y="1538"/>
                      <a:pt x="456" y="1584"/>
                    </a:cubicBezTo>
                    <a:cubicBezTo>
                      <a:pt x="383" y="1609"/>
                      <a:pt x="309" y="1633"/>
                      <a:pt x="233" y="1633"/>
                    </a:cubicBezTo>
                    <a:cubicBezTo>
                      <a:pt x="225" y="1633"/>
                      <a:pt x="218" y="1633"/>
                      <a:pt x="210" y="1632"/>
                    </a:cubicBezTo>
                    <a:cubicBezTo>
                      <a:pt x="158" y="1654"/>
                      <a:pt x="106" y="1678"/>
                      <a:pt x="55" y="1700"/>
                    </a:cubicBezTo>
                    <a:cubicBezTo>
                      <a:pt x="38" y="1708"/>
                      <a:pt x="19" y="1712"/>
                      <a:pt x="1" y="1714"/>
                    </a:cubicBezTo>
                    <a:cubicBezTo>
                      <a:pt x="27" y="1736"/>
                      <a:pt x="61" y="1747"/>
                      <a:pt x="95" y="1747"/>
                    </a:cubicBezTo>
                    <a:cubicBezTo>
                      <a:pt x="106" y="1747"/>
                      <a:pt x="116" y="1746"/>
                      <a:pt x="127" y="1744"/>
                    </a:cubicBezTo>
                    <a:cubicBezTo>
                      <a:pt x="1697" y="1384"/>
                      <a:pt x="3206"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2" name="Google Shape;8262;p70"/>
              <p:cNvSpPr/>
              <p:nvPr/>
            </p:nvSpPr>
            <p:spPr>
              <a:xfrm>
                <a:off x="4229300" y="3377175"/>
                <a:ext cx="22150" cy="27025"/>
              </a:xfrm>
              <a:custGeom>
                <a:avLst/>
                <a:gdLst/>
                <a:ahLst/>
                <a:cxnLst/>
                <a:rect l="l" t="t" r="r" b="b"/>
                <a:pathLst>
                  <a:path w="886" h="1081" extrusionOk="0">
                    <a:moveTo>
                      <a:pt x="213" y="1"/>
                    </a:moveTo>
                    <a:cubicBezTo>
                      <a:pt x="162" y="1"/>
                      <a:pt x="115" y="30"/>
                      <a:pt x="105" y="98"/>
                    </a:cubicBezTo>
                    <a:cubicBezTo>
                      <a:pt x="66" y="367"/>
                      <a:pt x="1" y="1034"/>
                      <a:pt x="410" y="1078"/>
                    </a:cubicBezTo>
                    <a:cubicBezTo>
                      <a:pt x="420" y="1080"/>
                      <a:pt x="430" y="1080"/>
                      <a:pt x="440" y="1080"/>
                    </a:cubicBezTo>
                    <a:cubicBezTo>
                      <a:pt x="490" y="1080"/>
                      <a:pt x="538" y="1063"/>
                      <a:pt x="577" y="1030"/>
                    </a:cubicBezTo>
                    <a:cubicBezTo>
                      <a:pt x="591" y="1025"/>
                      <a:pt x="604" y="1016"/>
                      <a:pt x="616" y="1007"/>
                    </a:cubicBezTo>
                    <a:cubicBezTo>
                      <a:pt x="886" y="776"/>
                      <a:pt x="546" y="406"/>
                      <a:pt x="412" y="199"/>
                    </a:cubicBezTo>
                    <a:cubicBezTo>
                      <a:pt x="401" y="180"/>
                      <a:pt x="385" y="164"/>
                      <a:pt x="365"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3" name="Google Shape;8263;p70"/>
              <p:cNvSpPr/>
              <p:nvPr/>
            </p:nvSpPr>
            <p:spPr>
              <a:xfrm>
                <a:off x="4231475" y="3328025"/>
                <a:ext cx="20775" cy="26500"/>
              </a:xfrm>
              <a:custGeom>
                <a:avLst/>
                <a:gdLst/>
                <a:ahLst/>
                <a:cxnLst/>
                <a:rect l="l" t="t" r="r" b="b"/>
                <a:pathLst>
                  <a:path w="831" h="1060" extrusionOk="0">
                    <a:moveTo>
                      <a:pt x="147" y="1"/>
                    </a:moveTo>
                    <a:cubicBezTo>
                      <a:pt x="81" y="1"/>
                      <a:pt x="20" y="47"/>
                      <a:pt x="12" y="111"/>
                    </a:cubicBezTo>
                    <a:cubicBezTo>
                      <a:pt x="6" y="126"/>
                      <a:pt x="4" y="141"/>
                      <a:pt x="4" y="155"/>
                    </a:cubicBezTo>
                    <a:cubicBezTo>
                      <a:pt x="0" y="383"/>
                      <a:pt x="56" y="610"/>
                      <a:pt x="177" y="804"/>
                    </a:cubicBezTo>
                    <a:cubicBezTo>
                      <a:pt x="253" y="925"/>
                      <a:pt x="374" y="1059"/>
                      <a:pt x="519" y="1059"/>
                    </a:cubicBezTo>
                    <a:cubicBezTo>
                      <a:pt x="556" y="1059"/>
                      <a:pt x="595" y="1050"/>
                      <a:pt x="635" y="1030"/>
                    </a:cubicBezTo>
                    <a:cubicBezTo>
                      <a:pt x="813" y="942"/>
                      <a:pt x="830" y="718"/>
                      <a:pt x="748" y="558"/>
                    </a:cubicBezTo>
                    <a:cubicBezTo>
                      <a:pt x="636" y="345"/>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4" name="Google Shape;8264;p70"/>
              <p:cNvSpPr/>
              <p:nvPr/>
            </p:nvSpPr>
            <p:spPr>
              <a:xfrm>
                <a:off x="4272275" y="3358925"/>
                <a:ext cx="24075" cy="24250"/>
              </a:xfrm>
              <a:custGeom>
                <a:avLst/>
                <a:gdLst/>
                <a:ahLst/>
                <a:cxnLst/>
                <a:rect l="l" t="t" r="r" b="b"/>
                <a:pathLst>
                  <a:path w="963" h="970" extrusionOk="0">
                    <a:moveTo>
                      <a:pt x="201" y="0"/>
                    </a:moveTo>
                    <a:cubicBezTo>
                      <a:pt x="163" y="0"/>
                      <a:pt x="123" y="17"/>
                      <a:pt x="97" y="44"/>
                    </a:cubicBezTo>
                    <a:cubicBezTo>
                      <a:pt x="47" y="62"/>
                      <a:pt x="13" y="109"/>
                      <a:pt x="12" y="162"/>
                    </a:cubicBezTo>
                    <a:cubicBezTo>
                      <a:pt x="0" y="370"/>
                      <a:pt x="52" y="580"/>
                      <a:pt x="171" y="752"/>
                    </a:cubicBezTo>
                    <a:cubicBezTo>
                      <a:pt x="242" y="855"/>
                      <a:pt x="345" y="970"/>
                      <a:pt x="468" y="970"/>
                    </a:cubicBezTo>
                    <a:cubicBezTo>
                      <a:pt x="502" y="970"/>
                      <a:pt x="538" y="961"/>
                      <a:pt x="575" y="941"/>
                    </a:cubicBezTo>
                    <a:cubicBezTo>
                      <a:pt x="962" y="732"/>
                      <a:pt x="492" y="151"/>
                      <a:pt x="264" y="17"/>
                    </a:cubicBezTo>
                    <a:cubicBezTo>
                      <a:pt x="244" y="5"/>
                      <a:pt x="223"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5" name="Google Shape;8265;p70"/>
              <p:cNvSpPr/>
              <p:nvPr/>
            </p:nvSpPr>
            <p:spPr>
              <a:xfrm>
                <a:off x="4332200" y="3380500"/>
                <a:ext cx="14075" cy="10550"/>
              </a:xfrm>
              <a:custGeom>
                <a:avLst/>
                <a:gdLst/>
                <a:ahLst/>
                <a:cxnLst/>
                <a:rect l="l" t="t" r="r" b="b"/>
                <a:pathLst>
                  <a:path w="563" h="422" extrusionOk="0">
                    <a:moveTo>
                      <a:pt x="93" y="0"/>
                    </a:moveTo>
                    <a:cubicBezTo>
                      <a:pt x="62" y="0"/>
                      <a:pt x="31" y="4"/>
                      <a:pt x="0" y="11"/>
                    </a:cubicBezTo>
                    <a:lnTo>
                      <a:pt x="440" y="422"/>
                    </a:lnTo>
                    <a:cubicBezTo>
                      <a:pt x="455" y="367"/>
                      <a:pt x="502" y="321"/>
                      <a:pt x="559" y="321"/>
                    </a:cubicBezTo>
                    <a:cubicBezTo>
                      <a:pt x="560" y="321"/>
                      <a:pt x="562" y="321"/>
                      <a:pt x="563" y="321"/>
                    </a:cubicBezTo>
                    <a:cubicBezTo>
                      <a:pt x="494" y="214"/>
                      <a:pt x="410" y="11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6" name="Google Shape;8266;p70"/>
              <p:cNvSpPr/>
              <p:nvPr/>
            </p:nvSpPr>
            <p:spPr>
              <a:xfrm>
                <a:off x="4215225" y="3431200"/>
                <a:ext cx="3875" cy="17375"/>
              </a:xfrm>
              <a:custGeom>
                <a:avLst/>
                <a:gdLst/>
                <a:ahLst/>
                <a:cxnLst/>
                <a:rect l="l" t="t" r="r" b="b"/>
                <a:pathLst>
                  <a:path w="155" h="695" extrusionOk="0">
                    <a:moveTo>
                      <a:pt x="86" y="0"/>
                    </a:moveTo>
                    <a:cubicBezTo>
                      <a:pt x="40" y="21"/>
                      <a:pt x="14" y="71"/>
                      <a:pt x="25" y="120"/>
                    </a:cubicBezTo>
                    <a:cubicBezTo>
                      <a:pt x="6" y="148"/>
                      <a:pt x="1" y="184"/>
                      <a:pt x="8" y="218"/>
                    </a:cubicBezTo>
                    <a:cubicBezTo>
                      <a:pt x="38" y="359"/>
                      <a:pt x="68" y="500"/>
                      <a:pt x="96" y="640"/>
                    </a:cubicBezTo>
                    <a:cubicBezTo>
                      <a:pt x="100" y="661"/>
                      <a:pt x="109" y="680"/>
                      <a:pt x="123" y="695"/>
                    </a:cubicBezTo>
                    <a:cubicBezTo>
                      <a:pt x="113" y="646"/>
                      <a:pt x="104" y="597"/>
                      <a:pt x="93" y="549"/>
                    </a:cubicBezTo>
                    <a:cubicBezTo>
                      <a:pt x="79" y="493"/>
                      <a:pt x="104" y="434"/>
                      <a:pt x="155" y="406"/>
                    </a:cubicBezTo>
                    <a:cubicBezTo>
                      <a:pt x="130" y="270"/>
                      <a:pt x="108"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7" name="Google Shape;8267;p70"/>
              <p:cNvSpPr/>
              <p:nvPr/>
            </p:nvSpPr>
            <p:spPr>
              <a:xfrm>
                <a:off x="4217350" y="3380750"/>
                <a:ext cx="126250" cy="60575"/>
              </a:xfrm>
              <a:custGeom>
                <a:avLst/>
                <a:gdLst/>
                <a:ahLst/>
                <a:cxnLst/>
                <a:rect l="l" t="t" r="r" b="b"/>
                <a:pathLst>
                  <a:path w="5050" h="2423" extrusionOk="0">
                    <a:moveTo>
                      <a:pt x="332" y="2162"/>
                    </a:moveTo>
                    <a:lnTo>
                      <a:pt x="314" y="2170"/>
                    </a:lnTo>
                    <a:cubicBezTo>
                      <a:pt x="293" y="2180"/>
                      <a:pt x="275" y="2195"/>
                      <a:pt x="261" y="2214"/>
                    </a:cubicBezTo>
                    <a:cubicBezTo>
                      <a:pt x="249" y="2211"/>
                      <a:pt x="238" y="2210"/>
                      <a:pt x="225" y="2210"/>
                    </a:cubicBezTo>
                    <a:lnTo>
                      <a:pt x="332" y="2162"/>
                    </a:lnTo>
                    <a:close/>
                    <a:moveTo>
                      <a:pt x="4594" y="1"/>
                    </a:moveTo>
                    <a:cubicBezTo>
                      <a:pt x="4514" y="17"/>
                      <a:pt x="4434" y="51"/>
                      <a:pt x="4352" y="87"/>
                    </a:cubicBezTo>
                    <a:cubicBezTo>
                      <a:pt x="3872" y="299"/>
                      <a:pt x="3392" y="512"/>
                      <a:pt x="2912" y="726"/>
                    </a:cubicBezTo>
                    <a:lnTo>
                      <a:pt x="7" y="2015"/>
                    </a:lnTo>
                    <a:cubicBezTo>
                      <a:pt x="5" y="2016"/>
                      <a:pt x="3" y="2017"/>
                      <a:pt x="1" y="2018"/>
                    </a:cubicBezTo>
                    <a:cubicBezTo>
                      <a:pt x="23" y="2153"/>
                      <a:pt x="45" y="2288"/>
                      <a:pt x="69" y="2422"/>
                    </a:cubicBezTo>
                    <a:lnTo>
                      <a:pt x="80" y="2417"/>
                    </a:lnTo>
                    <a:cubicBezTo>
                      <a:pt x="72" y="2354"/>
                      <a:pt x="111" y="2294"/>
                      <a:pt x="172" y="2276"/>
                    </a:cubicBezTo>
                    <a:cubicBezTo>
                      <a:pt x="1813" y="1738"/>
                      <a:pt x="3440" y="1155"/>
                      <a:pt x="5050" y="526"/>
                    </a:cubicBezTo>
                    <a:cubicBezTo>
                      <a:pt x="5027" y="492"/>
                      <a:pt x="5021" y="450"/>
                      <a:pt x="5034"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8" name="Google Shape;8268;p70"/>
              <p:cNvSpPr/>
              <p:nvPr/>
            </p:nvSpPr>
            <p:spPr>
              <a:xfrm>
                <a:off x="4336325" y="3388500"/>
                <a:ext cx="17175" cy="18250"/>
              </a:xfrm>
              <a:custGeom>
                <a:avLst/>
                <a:gdLst/>
                <a:ahLst/>
                <a:cxnLst/>
                <a:rect l="l" t="t" r="r" b="b"/>
                <a:pathLst>
                  <a:path w="687" h="730" extrusionOk="0">
                    <a:moveTo>
                      <a:pt x="394" y="1"/>
                    </a:moveTo>
                    <a:cubicBezTo>
                      <a:pt x="337" y="1"/>
                      <a:pt x="290" y="47"/>
                      <a:pt x="275" y="102"/>
                    </a:cubicBezTo>
                    <a:lnTo>
                      <a:pt x="452" y="269"/>
                    </a:lnTo>
                    <a:cubicBezTo>
                      <a:pt x="516" y="328"/>
                      <a:pt x="497" y="435"/>
                      <a:pt x="426" y="478"/>
                    </a:cubicBezTo>
                    <a:cubicBezTo>
                      <a:pt x="285" y="564"/>
                      <a:pt x="144" y="647"/>
                      <a:pt x="0" y="729"/>
                    </a:cubicBezTo>
                    <a:cubicBezTo>
                      <a:pt x="190" y="654"/>
                      <a:pt x="378" y="578"/>
                      <a:pt x="567" y="503"/>
                    </a:cubicBezTo>
                    <a:cubicBezTo>
                      <a:pt x="686" y="455"/>
                      <a:pt x="675" y="294"/>
                      <a:pt x="594" y="248"/>
                    </a:cubicBezTo>
                    <a:cubicBezTo>
                      <a:pt x="618" y="191"/>
                      <a:pt x="609" y="123"/>
                      <a:pt x="540" y="90"/>
                    </a:cubicBezTo>
                    <a:lnTo>
                      <a:pt x="416" y="30"/>
                    </a:lnTo>
                    <a:cubicBezTo>
                      <a:pt x="411" y="20"/>
                      <a:pt x="404" y="11"/>
                      <a:pt x="398" y="1"/>
                    </a:cubicBezTo>
                    <a:cubicBezTo>
                      <a:pt x="397"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69" name="Google Shape;8269;p70"/>
              <p:cNvSpPr/>
              <p:nvPr/>
            </p:nvSpPr>
            <p:spPr>
              <a:xfrm>
                <a:off x="4217200" y="3441325"/>
                <a:ext cx="4000" cy="8275"/>
              </a:xfrm>
              <a:custGeom>
                <a:avLst/>
                <a:gdLst/>
                <a:ahLst/>
                <a:cxnLst/>
                <a:rect l="l" t="t" r="r" b="b"/>
                <a:pathLst>
                  <a:path w="160" h="331" extrusionOk="0">
                    <a:moveTo>
                      <a:pt x="76" y="1"/>
                    </a:moveTo>
                    <a:cubicBezTo>
                      <a:pt x="25" y="29"/>
                      <a:pt x="0" y="89"/>
                      <a:pt x="14" y="144"/>
                    </a:cubicBezTo>
                    <a:cubicBezTo>
                      <a:pt x="25" y="193"/>
                      <a:pt x="34" y="241"/>
                      <a:pt x="45" y="291"/>
                    </a:cubicBezTo>
                    <a:cubicBezTo>
                      <a:pt x="70" y="316"/>
                      <a:pt x="105" y="330"/>
                      <a:pt x="142" y="330"/>
                    </a:cubicBezTo>
                    <a:cubicBezTo>
                      <a:pt x="148" y="330"/>
                      <a:pt x="154" y="330"/>
                      <a:pt x="160" y="329"/>
                    </a:cubicBezTo>
                    <a:cubicBezTo>
                      <a:pt x="139" y="313"/>
                      <a:pt x="127" y="291"/>
                      <a:pt x="122"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0" name="Google Shape;8270;p70"/>
              <p:cNvSpPr/>
              <p:nvPr/>
            </p:nvSpPr>
            <p:spPr>
              <a:xfrm>
                <a:off x="4219075" y="3391050"/>
                <a:ext cx="130150" cy="58475"/>
              </a:xfrm>
              <a:custGeom>
                <a:avLst/>
                <a:gdLst/>
                <a:ahLst/>
                <a:cxnLst/>
                <a:rect l="l" t="t" r="r" b="b"/>
                <a:pathLst>
                  <a:path w="5206" h="2339" extrusionOk="0">
                    <a:moveTo>
                      <a:pt x="3897" y="636"/>
                    </a:moveTo>
                    <a:cubicBezTo>
                      <a:pt x="3900" y="641"/>
                      <a:pt x="3904" y="645"/>
                      <a:pt x="3907" y="650"/>
                    </a:cubicBezTo>
                    <a:cubicBezTo>
                      <a:pt x="3820" y="685"/>
                      <a:pt x="3732" y="719"/>
                      <a:pt x="3646" y="753"/>
                    </a:cubicBezTo>
                    <a:lnTo>
                      <a:pt x="3646" y="752"/>
                    </a:lnTo>
                    <a:cubicBezTo>
                      <a:pt x="3730" y="713"/>
                      <a:pt x="3813" y="675"/>
                      <a:pt x="3897" y="636"/>
                    </a:cubicBezTo>
                    <a:close/>
                    <a:moveTo>
                      <a:pt x="4965" y="0"/>
                    </a:moveTo>
                    <a:lnTo>
                      <a:pt x="4965" y="0"/>
                    </a:lnTo>
                    <a:cubicBezTo>
                      <a:pt x="4953" y="38"/>
                      <a:pt x="4958" y="80"/>
                      <a:pt x="4981" y="114"/>
                    </a:cubicBezTo>
                    <a:cubicBezTo>
                      <a:pt x="3372" y="742"/>
                      <a:pt x="1745" y="1325"/>
                      <a:pt x="103" y="1863"/>
                    </a:cubicBezTo>
                    <a:cubicBezTo>
                      <a:pt x="42" y="1882"/>
                      <a:pt x="3" y="1941"/>
                      <a:pt x="11" y="2005"/>
                    </a:cubicBezTo>
                    <a:lnTo>
                      <a:pt x="1" y="2012"/>
                    </a:lnTo>
                    <a:cubicBezTo>
                      <a:pt x="16" y="2100"/>
                      <a:pt x="32" y="2188"/>
                      <a:pt x="47" y="2277"/>
                    </a:cubicBezTo>
                    <a:cubicBezTo>
                      <a:pt x="52" y="2302"/>
                      <a:pt x="66" y="2324"/>
                      <a:pt x="85" y="2339"/>
                    </a:cubicBezTo>
                    <a:cubicBezTo>
                      <a:pt x="104" y="2338"/>
                      <a:pt x="122" y="2334"/>
                      <a:pt x="139" y="2326"/>
                    </a:cubicBezTo>
                    <a:cubicBezTo>
                      <a:pt x="191" y="2304"/>
                      <a:pt x="242" y="2280"/>
                      <a:pt x="294" y="2258"/>
                    </a:cubicBezTo>
                    <a:cubicBezTo>
                      <a:pt x="302" y="2259"/>
                      <a:pt x="309" y="2259"/>
                      <a:pt x="317" y="2259"/>
                    </a:cubicBezTo>
                    <a:cubicBezTo>
                      <a:pt x="393" y="2259"/>
                      <a:pt x="467" y="2235"/>
                      <a:pt x="540" y="2210"/>
                    </a:cubicBezTo>
                    <a:cubicBezTo>
                      <a:pt x="673" y="2164"/>
                      <a:pt x="803" y="2114"/>
                      <a:pt x="935" y="2066"/>
                    </a:cubicBezTo>
                    <a:cubicBezTo>
                      <a:pt x="1413" y="1889"/>
                      <a:pt x="1889" y="1712"/>
                      <a:pt x="2364" y="1531"/>
                    </a:cubicBezTo>
                    <a:cubicBezTo>
                      <a:pt x="3142" y="1235"/>
                      <a:pt x="3917" y="935"/>
                      <a:pt x="4690" y="627"/>
                    </a:cubicBezTo>
                    <a:cubicBezTo>
                      <a:pt x="4833" y="545"/>
                      <a:pt x="4974" y="462"/>
                      <a:pt x="5116" y="377"/>
                    </a:cubicBezTo>
                    <a:cubicBezTo>
                      <a:pt x="5186" y="334"/>
                      <a:pt x="5206" y="228"/>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1" name="Google Shape;8271;p70"/>
              <p:cNvSpPr/>
              <p:nvPr/>
            </p:nvSpPr>
            <p:spPr>
              <a:xfrm>
                <a:off x="4058700" y="3126550"/>
                <a:ext cx="124700" cy="77100"/>
              </a:xfrm>
              <a:custGeom>
                <a:avLst/>
                <a:gdLst/>
                <a:ahLst/>
                <a:cxnLst/>
                <a:rect l="l" t="t" r="r" b="b"/>
                <a:pathLst>
                  <a:path w="4988" h="3084" extrusionOk="0">
                    <a:moveTo>
                      <a:pt x="2792" y="191"/>
                    </a:moveTo>
                    <a:cubicBezTo>
                      <a:pt x="2813" y="191"/>
                      <a:pt x="2835" y="196"/>
                      <a:pt x="2854" y="208"/>
                    </a:cubicBezTo>
                    <a:cubicBezTo>
                      <a:pt x="3083" y="342"/>
                      <a:pt x="3553" y="923"/>
                      <a:pt x="3166" y="1132"/>
                    </a:cubicBezTo>
                    <a:cubicBezTo>
                      <a:pt x="3129" y="1152"/>
                      <a:pt x="3093" y="1161"/>
                      <a:pt x="3059" y="1161"/>
                    </a:cubicBezTo>
                    <a:cubicBezTo>
                      <a:pt x="2935" y="1161"/>
                      <a:pt x="2832" y="1046"/>
                      <a:pt x="2761" y="943"/>
                    </a:cubicBezTo>
                    <a:cubicBezTo>
                      <a:pt x="2645" y="769"/>
                      <a:pt x="2588" y="562"/>
                      <a:pt x="2602" y="353"/>
                    </a:cubicBezTo>
                    <a:cubicBezTo>
                      <a:pt x="2603" y="300"/>
                      <a:pt x="2637" y="253"/>
                      <a:pt x="2687" y="235"/>
                    </a:cubicBezTo>
                    <a:cubicBezTo>
                      <a:pt x="2714" y="208"/>
                      <a:pt x="2753" y="191"/>
                      <a:pt x="2792" y="191"/>
                    </a:cubicBezTo>
                    <a:close/>
                    <a:moveTo>
                      <a:pt x="1085" y="921"/>
                    </a:moveTo>
                    <a:cubicBezTo>
                      <a:pt x="1158" y="921"/>
                      <a:pt x="1240" y="980"/>
                      <a:pt x="1236" y="1072"/>
                    </a:cubicBezTo>
                    <a:cubicBezTo>
                      <a:pt x="1256" y="1084"/>
                      <a:pt x="1272" y="1100"/>
                      <a:pt x="1284" y="1119"/>
                    </a:cubicBezTo>
                    <a:cubicBezTo>
                      <a:pt x="1418" y="1326"/>
                      <a:pt x="1757" y="1696"/>
                      <a:pt x="1487" y="1927"/>
                    </a:cubicBezTo>
                    <a:cubicBezTo>
                      <a:pt x="1475" y="1938"/>
                      <a:pt x="1462" y="1945"/>
                      <a:pt x="1449" y="1951"/>
                    </a:cubicBezTo>
                    <a:cubicBezTo>
                      <a:pt x="1410" y="1984"/>
                      <a:pt x="1361" y="2001"/>
                      <a:pt x="1312" y="2001"/>
                    </a:cubicBezTo>
                    <a:cubicBezTo>
                      <a:pt x="1302" y="2001"/>
                      <a:pt x="1292" y="2001"/>
                      <a:pt x="1282" y="1999"/>
                    </a:cubicBezTo>
                    <a:cubicBezTo>
                      <a:pt x="872" y="1956"/>
                      <a:pt x="937" y="1288"/>
                      <a:pt x="977" y="1019"/>
                    </a:cubicBezTo>
                    <a:lnTo>
                      <a:pt x="977" y="1018"/>
                    </a:lnTo>
                    <a:cubicBezTo>
                      <a:pt x="987" y="950"/>
                      <a:pt x="1034" y="921"/>
                      <a:pt x="1085" y="921"/>
                    </a:cubicBezTo>
                    <a:close/>
                    <a:moveTo>
                      <a:pt x="3853" y="0"/>
                    </a:moveTo>
                    <a:cubicBezTo>
                      <a:pt x="2626" y="12"/>
                      <a:pt x="1398" y="24"/>
                      <a:pt x="170" y="34"/>
                    </a:cubicBezTo>
                    <a:lnTo>
                      <a:pt x="1" y="37"/>
                    </a:lnTo>
                    <a:cubicBezTo>
                      <a:pt x="96" y="1056"/>
                      <a:pt x="228" y="2071"/>
                      <a:pt x="394" y="3084"/>
                    </a:cubicBezTo>
                    <a:cubicBezTo>
                      <a:pt x="396" y="3081"/>
                      <a:pt x="398" y="3080"/>
                      <a:pt x="400" y="3079"/>
                    </a:cubicBezTo>
                    <a:lnTo>
                      <a:pt x="3305" y="1791"/>
                    </a:lnTo>
                    <a:cubicBezTo>
                      <a:pt x="3785" y="1577"/>
                      <a:pt x="4265" y="1364"/>
                      <a:pt x="4745" y="1151"/>
                    </a:cubicBezTo>
                    <a:cubicBezTo>
                      <a:pt x="4827" y="1115"/>
                      <a:pt x="4907" y="1082"/>
                      <a:pt x="4988" y="1066"/>
                    </a:cubicBezTo>
                    <a:lnTo>
                      <a:pt x="38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2" name="Google Shape;8272;p70"/>
              <p:cNvSpPr/>
              <p:nvPr/>
            </p:nvSpPr>
            <p:spPr>
              <a:xfrm>
                <a:off x="4074150" y="3207200"/>
                <a:ext cx="2725" cy="1325"/>
              </a:xfrm>
              <a:custGeom>
                <a:avLst/>
                <a:gdLst/>
                <a:ahLst/>
                <a:cxnLst/>
                <a:rect l="l" t="t" r="r" b="b"/>
                <a:pathLst>
                  <a:path w="109" h="53" extrusionOk="0">
                    <a:moveTo>
                      <a:pt x="109" y="0"/>
                    </a:moveTo>
                    <a:lnTo>
                      <a:pt x="87" y="10"/>
                    </a:lnTo>
                    <a:lnTo>
                      <a:pt x="87" y="10"/>
                    </a:lnTo>
                    <a:cubicBezTo>
                      <a:pt x="88" y="9"/>
                      <a:pt x="89" y="9"/>
                      <a:pt x="90" y="9"/>
                    </a:cubicBezTo>
                    <a:lnTo>
                      <a:pt x="109" y="0"/>
                    </a:lnTo>
                    <a:close/>
                    <a:moveTo>
                      <a:pt x="87" y="10"/>
                    </a:moveTo>
                    <a:cubicBezTo>
                      <a:pt x="87" y="10"/>
                      <a:pt x="86" y="10"/>
                      <a:pt x="85" y="10"/>
                    </a:cubicBezTo>
                    <a:lnTo>
                      <a:pt x="85" y="10"/>
                    </a:lnTo>
                    <a:lnTo>
                      <a:pt x="87" y="10"/>
                    </a:lnTo>
                    <a:close/>
                    <a:moveTo>
                      <a:pt x="85" y="10"/>
                    </a:moveTo>
                    <a:lnTo>
                      <a:pt x="0" y="48"/>
                    </a:lnTo>
                    <a:cubicBezTo>
                      <a:pt x="13" y="48"/>
                      <a:pt x="25" y="49"/>
                      <a:pt x="36" y="52"/>
                    </a:cubicBezTo>
                    <a:cubicBezTo>
                      <a:pt x="48" y="34"/>
                      <a:pt x="66" y="19"/>
                      <a:pt x="85" y="10"/>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3" name="Google Shape;8273;p70"/>
              <p:cNvSpPr/>
              <p:nvPr/>
            </p:nvSpPr>
            <p:spPr>
              <a:xfrm>
                <a:off x="4069500" y="3160850"/>
                <a:ext cx="152225" cy="83025"/>
              </a:xfrm>
              <a:custGeom>
                <a:avLst/>
                <a:gdLst/>
                <a:ahLst/>
                <a:cxnLst/>
                <a:rect l="l" t="t" r="r" b="b"/>
                <a:pathLst>
                  <a:path w="6089" h="3321" extrusionOk="0">
                    <a:moveTo>
                      <a:pt x="5118" y="1"/>
                    </a:moveTo>
                    <a:lnTo>
                      <a:pt x="5118" y="1"/>
                    </a:lnTo>
                    <a:cubicBezTo>
                      <a:pt x="5125" y="11"/>
                      <a:pt x="5131" y="21"/>
                      <a:pt x="5137" y="31"/>
                    </a:cubicBezTo>
                    <a:lnTo>
                      <a:pt x="5261" y="92"/>
                    </a:lnTo>
                    <a:cubicBezTo>
                      <a:pt x="5330" y="125"/>
                      <a:pt x="5338" y="193"/>
                      <a:pt x="5314" y="250"/>
                    </a:cubicBezTo>
                    <a:cubicBezTo>
                      <a:pt x="5396" y="297"/>
                      <a:pt x="5406" y="457"/>
                      <a:pt x="5287" y="505"/>
                    </a:cubicBezTo>
                    <a:cubicBezTo>
                      <a:pt x="5099" y="580"/>
                      <a:pt x="4910" y="656"/>
                      <a:pt x="4721" y="730"/>
                    </a:cubicBezTo>
                    <a:cubicBezTo>
                      <a:pt x="3322" y="1528"/>
                      <a:pt x="1812" y="2115"/>
                      <a:pt x="243" y="2474"/>
                    </a:cubicBezTo>
                    <a:cubicBezTo>
                      <a:pt x="232" y="2476"/>
                      <a:pt x="221" y="2477"/>
                      <a:pt x="210" y="2477"/>
                    </a:cubicBezTo>
                    <a:cubicBezTo>
                      <a:pt x="176" y="2477"/>
                      <a:pt x="143" y="2466"/>
                      <a:pt x="115" y="2444"/>
                    </a:cubicBezTo>
                    <a:cubicBezTo>
                      <a:pt x="109" y="2445"/>
                      <a:pt x="104" y="2445"/>
                      <a:pt x="98" y="2445"/>
                    </a:cubicBezTo>
                    <a:cubicBezTo>
                      <a:pt x="62" y="2445"/>
                      <a:pt x="27" y="2430"/>
                      <a:pt x="0" y="2404"/>
                    </a:cubicBezTo>
                    <a:lnTo>
                      <a:pt x="0" y="2404"/>
                    </a:lnTo>
                    <a:cubicBezTo>
                      <a:pt x="46" y="2628"/>
                      <a:pt x="85" y="2857"/>
                      <a:pt x="151" y="3072"/>
                    </a:cubicBezTo>
                    <a:cubicBezTo>
                      <a:pt x="207" y="3257"/>
                      <a:pt x="339" y="3320"/>
                      <a:pt x="498" y="3320"/>
                    </a:cubicBezTo>
                    <a:cubicBezTo>
                      <a:pt x="543" y="3320"/>
                      <a:pt x="590" y="3315"/>
                      <a:pt x="638" y="3306"/>
                    </a:cubicBezTo>
                    <a:cubicBezTo>
                      <a:pt x="1166" y="3206"/>
                      <a:pt x="1691" y="3064"/>
                      <a:pt x="2205" y="2908"/>
                    </a:cubicBezTo>
                    <a:cubicBezTo>
                      <a:pt x="3233" y="2595"/>
                      <a:pt x="4232" y="2192"/>
                      <a:pt x="5186" y="1701"/>
                    </a:cubicBezTo>
                    <a:cubicBezTo>
                      <a:pt x="5266" y="1661"/>
                      <a:pt x="5351" y="1621"/>
                      <a:pt x="5423" y="1576"/>
                    </a:cubicBezTo>
                    <a:cubicBezTo>
                      <a:pt x="5587" y="1556"/>
                      <a:pt x="5739" y="1484"/>
                      <a:pt x="5849" y="1355"/>
                    </a:cubicBezTo>
                    <a:cubicBezTo>
                      <a:pt x="5951" y="1236"/>
                      <a:pt x="6089" y="1007"/>
                      <a:pt x="6016" y="847"/>
                    </a:cubicBezTo>
                    <a:cubicBezTo>
                      <a:pt x="5939" y="684"/>
                      <a:pt x="5782" y="529"/>
                      <a:pt x="5655" y="403"/>
                    </a:cubicBezTo>
                    <a:cubicBezTo>
                      <a:pt x="5572" y="321"/>
                      <a:pt x="5485" y="244"/>
                      <a:pt x="5394" y="174"/>
                    </a:cubicBezTo>
                    <a:cubicBezTo>
                      <a:pt x="5378" y="153"/>
                      <a:pt x="5355" y="136"/>
                      <a:pt x="5331" y="126"/>
                    </a:cubicBezTo>
                    <a:cubicBezTo>
                      <a:pt x="5283" y="91"/>
                      <a:pt x="5234" y="56"/>
                      <a:pt x="5185" y="23"/>
                    </a:cubicBezTo>
                    <a:cubicBezTo>
                      <a:pt x="5165" y="9"/>
                      <a:pt x="5143" y="2"/>
                      <a:pt x="5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4" name="Google Shape;8274;p70"/>
              <p:cNvSpPr/>
              <p:nvPr/>
            </p:nvSpPr>
            <p:spPr>
              <a:xfrm>
                <a:off x="4072375" y="3179100"/>
                <a:ext cx="115150" cy="43700"/>
              </a:xfrm>
              <a:custGeom>
                <a:avLst/>
                <a:gdLst/>
                <a:ahLst/>
                <a:cxnLst/>
                <a:rect l="l" t="t" r="r" b="b"/>
                <a:pathLst>
                  <a:path w="4606" h="1748" extrusionOk="0">
                    <a:moveTo>
                      <a:pt x="4606" y="0"/>
                    </a:moveTo>
                    <a:cubicBezTo>
                      <a:pt x="3833" y="308"/>
                      <a:pt x="3058" y="610"/>
                      <a:pt x="2279" y="904"/>
                    </a:cubicBezTo>
                    <a:cubicBezTo>
                      <a:pt x="1804" y="1086"/>
                      <a:pt x="1327" y="1263"/>
                      <a:pt x="849" y="1440"/>
                    </a:cubicBezTo>
                    <a:cubicBezTo>
                      <a:pt x="719" y="1488"/>
                      <a:pt x="587" y="1538"/>
                      <a:pt x="455" y="1584"/>
                    </a:cubicBezTo>
                    <a:cubicBezTo>
                      <a:pt x="383" y="1610"/>
                      <a:pt x="308" y="1633"/>
                      <a:pt x="232" y="1633"/>
                    </a:cubicBezTo>
                    <a:cubicBezTo>
                      <a:pt x="225" y="1633"/>
                      <a:pt x="217" y="1633"/>
                      <a:pt x="209" y="1632"/>
                    </a:cubicBezTo>
                    <a:lnTo>
                      <a:pt x="54" y="1700"/>
                    </a:lnTo>
                    <a:cubicBezTo>
                      <a:pt x="37" y="1708"/>
                      <a:pt x="18" y="1712"/>
                      <a:pt x="0" y="1714"/>
                    </a:cubicBezTo>
                    <a:cubicBezTo>
                      <a:pt x="27" y="1736"/>
                      <a:pt x="60" y="1747"/>
                      <a:pt x="94" y="1747"/>
                    </a:cubicBezTo>
                    <a:cubicBezTo>
                      <a:pt x="105" y="1747"/>
                      <a:pt x="116" y="1746"/>
                      <a:pt x="127" y="1744"/>
                    </a:cubicBezTo>
                    <a:cubicBezTo>
                      <a:pt x="1697" y="1385"/>
                      <a:pt x="3205" y="798"/>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5" name="Google Shape;8275;p70"/>
              <p:cNvSpPr/>
              <p:nvPr/>
            </p:nvSpPr>
            <p:spPr>
              <a:xfrm>
                <a:off x="4161400" y="3179350"/>
                <a:ext cx="6550" cy="2925"/>
              </a:xfrm>
              <a:custGeom>
                <a:avLst/>
                <a:gdLst/>
                <a:ahLst/>
                <a:cxnLst/>
                <a:rect l="l" t="t" r="r" b="b"/>
                <a:pathLst>
                  <a:path w="262" h="117" extrusionOk="0">
                    <a:moveTo>
                      <a:pt x="250" y="1"/>
                    </a:moveTo>
                    <a:cubicBezTo>
                      <a:pt x="168" y="39"/>
                      <a:pt x="84" y="77"/>
                      <a:pt x="1" y="117"/>
                    </a:cubicBezTo>
                    <a:cubicBezTo>
                      <a:pt x="87" y="83"/>
                      <a:pt x="174" y="49"/>
                      <a:pt x="261" y="15"/>
                    </a:cubicBezTo>
                    <a:cubicBezTo>
                      <a:pt x="257" y="11"/>
                      <a:pt x="254" y="6"/>
                      <a:pt x="25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6" name="Google Shape;8276;p70"/>
              <p:cNvSpPr/>
              <p:nvPr/>
            </p:nvSpPr>
            <p:spPr>
              <a:xfrm>
                <a:off x="4080500" y="3149575"/>
                <a:ext cx="22125" cy="27025"/>
              </a:xfrm>
              <a:custGeom>
                <a:avLst/>
                <a:gdLst/>
                <a:ahLst/>
                <a:cxnLst/>
                <a:rect l="l" t="t" r="r" b="b"/>
                <a:pathLst>
                  <a:path w="885" h="1081" extrusionOk="0">
                    <a:moveTo>
                      <a:pt x="212" y="1"/>
                    </a:moveTo>
                    <a:cubicBezTo>
                      <a:pt x="161" y="1"/>
                      <a:pt x="115" y="30"/>
                      <a:pt x="105" y="97"/>
                    </a:cubicBezTo>
                    <a:cubicBezTo>
                      <a:pt x="65" y="367"/>
                      <a:pt x="0" y="1035"/>
                      <a:pt x="410" y="1078"/>
                    </a:cubicBezTo>
                    <a:cubicBezTo>
                      <a:pt x="420" y="1080"/>
                      <a:pt x="430" y="1080"/>
                      <a:pt x="440" y="1080"/>
                    </a:cubicBezTo>
                    <a:cubicBezTo>
                      <a:pt x="489" y="1080"/>
                      <a:pt x="538" y="1063"/>
                      <a:pt x="577" y="1030"/>
                    </a:cubicBezTo>
                    <a:cubicBezTo>
                      <a:pt x="590" y="1025"/>
                      <a:pt x="603" y="1017"/>
                      <a:pt x="615" y="1007"/>
                    </a:cubicBezTo>
                    <a:cubicBezTo>
                      <a:pt x="885" y="776"/>
                      <a:pt x="546" y="406"/>
                      <a:pt x="412" y="199"/>
                    </a:cubicBezTo>
                    <a:cubicBezTo>
                      <a:pt x="400" y="180"/>
                      <a:pt x="384" y="164"/>
                      <a:pt x="364" y="152"/>
                    </a:cubicBezTo>
                    <a:cubicBezTo>
                      <a:pt x="368" y="60"/>
                      <a:pt x="28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7" name="Google Shape;8277;p70"/>
              <p:cNvSpPr/>
              <p:nvPr/>
            </p:nvSpPr>
            <p:spPr>
              <a:xfrm>
                <a:off x="4123400" y="3131325"/>
                <a:ext cx="24125" cy="24250"/>
              </a:xfrm>
              <a:custGeom>
                <a:avLst/>
                <a:gdLst/>
                <a:ahLst/>
                <a:cxnLst/>
                <a:rect l="l" t="t" r="r" b="b"/>
                <a:pathLst>
                  <a:path w="965" h="970" extrusionOk="0">
                    <a:moveTo>
                      <a:pt x="204" y="0"/>
                    </a:moveTo>
                    <a:cubicBezTo>
                      <a:pt x="165" y="0"/>
                      <a:pt x="127" y="17"/>
                      <a:pt x="99" y="44"/>
                    </a:cubicBezTo>
                    <a:cubicBezTo>
                      <a:pt x="49" y="62"/>
                      <a:pt x="15" y="109"/>
                      <a:pt x="14" y="162"/>
                    </a:cubicBezTo>
                    <a:cubicBezTo>
                      <a:pt x="0" y="371"/>
                      <a:pt x="57" y="579"/>
                      <a:pt x="174" y="752"/>
                    </a:cubicBezTo>
                    <a:cubicBezTo>
                      <a:pt x="244" y="855"/>
                      <a:pt x="347" y="970"/>
                      <a:pt x="471" y="970"/>
                    </a:cubicBezTo>
                    <a:cubicBezTo>
                      <a:pt x="505" y="970"/>
                      <a:pt x="541" y="961"/>
                      <a:pt x="578" y="941"/>
                    </a:cubicBezTo>
                    <a:cubicBezTo>
                      <a:pt x="965" y="732"/>
                      <a:pt x="495" y="151"/>
                      <a:pt x="266" y="17"/>
                    </a:cubicBezTo>
                    <a:cubicBezTo>
                      <a:pt x="247" y="5"/>
                      <a:pt x="225"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8" name="Google Shape;8278;p70"/>
              <p:cNvSpPr/>
              <p:nvPr/>
            </p:nvSpPr>
            <p:spPr>
              <a:xfrm>
                <a:off x="4183400" y="3152900"/>
                <a:ext cx="14075" cy="10575"/>
              </a:xfrm>
              <a:custGeom>
                <a:avLst/>
                <a:gdLst/>
                <a:ahLst/>
                <a:cxnLst/>
                <a:rect l="l" t="t" r="r" b="b"/>
                <a:pathLst>
                  <a:path w="563" h="423" extrusionOk="0">
                    <a:moveTo>
                      <a:pt x="93" y="1"/>
                    </a:moveTo>
                    <a:cubicBezTo>
                      <a:pt x="62" y="1"/>
                      <a:pt x="31" y="4"/>
                      <a:pt x="1" y="11"/>
                    </a:cubicBezTo>
                    <a:lnTo>
                      <a:pt x="439" y="422"/>
                    </a:lnTo>
                    <a:cubicBezTo>
                      <a:pt x="455" y="367"/>
                      <a:pt x="502" y="321"/>
                      <a:pt x="558" y="321"/>
                    </a:cubicBezTo>
                    <a:cubicBezTo>
                      <a:pt x="560" y="321"/>
                      <a:pt x="561" y="321"/>
                      <a:pt x="562" y="321"/>
                    </a:cubicBezTo>
                    <a:cubicBezTo>
                      <a:pt x="493" y="214"/>
                      <a:pt x="409" y="115"/>
                      <a:pt x="298" y="53"/>
                    </a:cubicBezTo>
                    <a:cubicBezTo>
                      <a:pt x="235"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79" name="Google Shape;8279;p70"/>
              <p:cNvSpPr/>
              <p:nvPr/>
            </p:nvSpPr>
            <p:spPr>
              <a:xfrm>
                <a:off x="4066400" y="3203600"/>
                <a:ext cx="3900" cy="17375"/>
              </a:xfrm>
              <a:custGeom>
                <a:avLst/>
                <a:gdLst/>
                <a:ahLst/>
                <a:cxnLst/>
                <a:rect l="l" t="t" r="r" b="b"/>
                <a:pathLst>
                  <a:path w="156" h="695" extrusionOk="0">
                    <a:moveTo>
                      <a:pt x="86" y="1"/>
                    </a:moveTo>
                    <a:cubicBezTo>
                      <a:pt x="40" y="21"/>
                      <a:pt x="15" y="71"/>
                      <a:pt x="25" y="120"/>
                    </a:cubicBezTo>
                    <a:cubicBezTo>
                      <a:pt x="6" y="148"/>
                      <a:pt x="1" y="184"/>
                      <a:pt x="8" y="218"/>
                    </a:cubicBezTo>
                    <a:cubicBezTo>
                      <a:pt x="38" y="359"/>
                      <a:pt x="68" y="500"/>
                      <a:pt x="97" y="641"/>
                    </a:cubicBezTo>
                    <a:cubicBezTo>
                      <a:pt x="101" y="661"/>
                      <a:pt x="109" y="680"/>
                      <a:pt x="123" y="695"/>
                    </a:cubicBezTo>
                    <a:cubicBezTo>
                      <a:pt x="114" y="646"/>
                      <a:pt x="104" y="597"/>
                      <a:pt x="93" y="549"/>
                    </a:cubicBezTo>
                    <a:cubicBezTo>
                      <a:pt x="80" y="493"/>
                      <a:pt x="104" y="434"/>
                      <a:pt x="155" y="406"/>
                    </a:cubicBezTo>
                    <a:cubicBezTo>
                      <a:pt x="131" y="271"/>
                      <a:pt x="108"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0" name="Google Shape;8280;p70"/>
              <p:cNvSpPr/>
              <p:nvPr/>
            </p:nvSpPr>
            <p:spPr>
              <a:xfrm>
                <a:off x="4068525" y="3153125"/>
                <a:ext cx="126250" cy="60600"/>
              </a:xfrm>
              <a:custGeom>
                <a:avLst/>
                <a:gdLst/>
                <a:ahLst/>
                <a:cxnLst/>
                <a:rect l="l" t="t" r="r" b="b"/>
                <a:pathLst>
                  <a:path w="5050" h="2424" extrusionOk="0">
                    <a:moveTo>
                      <a:pt x="303" y="2176"/>
                    </a:moveTo>
                    <a:cubicBezTo>
                      <a:pt x="286" y="2185"/>
                      <a:pt x="272" y="2198"/>
                      <a:pt x="260" y="2214"/>
                    </a:cubicBezTo>
                    <a:cubicBezTo>
                      <a:pt x="251" y="2212"/>
                      <a:pt x="241" y="2211"/>
                      <a:pt x="231" y="2211"/>
                    </a:cubicBezTo>
                    <a:cubicBezTo>
                      <a:pt x="229" y="2211"/>
                      <a:pt x="227" y="2211"/>
                      <a:pt x="224" y="2211"/>
                    </a:cubicBezTo>
                    <a:lnTo>
                      <a:pt x="303" y="2176"/>
                    </a:lnTo>
                    <a:close/>
                    <a:moveTo>
                      <a:pt x="4595" y="1"/>
                    </a:moveTo>
                    <a:cubicBezTo>
                      <a:pt x="4514" y="17"/>
                      <a:pt x="4433" y="51"/>
                      <a:pt x="4352" y="87"/>
                    </a:cubicBezTo>
                    <a:cubicBezTo>
                      <a:pt x="3872" y="299"/>
                      <a:pt x="3392" y="513"/>
                      <a:pt x="2912" y="727"/>
                    </a:cubicBezTo>
                    <a:lnTo>
                      <a:pt x="7" y="2015"/>
                    </a:lnTo>
                    <a:cubicBezTo>
                      <a:pt x="5" y="2016"/>
                      <a:pt x="3" y="2017"/>
                      <a:pt x="1" y="2018"/>
                    </a:cubicBezTo>
                    <a:cubicBezTo>
                      <a:pt x="23" y="2154"/>
                      <a:pt x="46" y="2289"/>
                      <a:pt x="70" y="2424"/>
                    </a:cubicBezTo>
                    <a:cubicBezTo>
                      <a:pt x="73" y="2421"/>
                      <a:pt x="76" y="2419"/>
                      <a:pt x="81" y="2417"/>
                    </a:cubicBezTo>
                    <a:cubicBezTo>
                      <a:pt x="72" y="2353"/>
                      <a:pt x="112" y="2294"/>
                      <a:pt x="172" y="2276"/>
                    </a:cubicBezTo>
                    <a:cubicBezTo>
                      <a:pt x="1814" y="1738"/>
                      <a:pt x="3440" y="1155"/>
                      <a:pt x="5050" y="526"/>
                    </a:cubicBezTo>
                    <a:cubicBezTo>
                      <a:pt x="5028" y="492"/>
                      <a:pt x="5021" y="450"/>
                      <a:pt x="5034" y="412"/>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1" name="Google Shape;8281;p70"/>
              <p:cNvSpPr/>
              <p:nvPr/>
            </p:nvSpPr>
            <p:spPr>
              <a:xfrm>
                <a:off x="4187475" y="3160925"/>
                <a:ext cx="17175" cy="18225"/>
              </a:xfrm>
              <a:custGeom>
                <a:avLst/>
                <a:gdLst/>
                <a:ahLst/>
                <a:cxnLst/>
                <a:rect l="l" t="t" r="r" b="b"/>
                <a:pathLst>
                  <a:path w="687" h="729" extrusionOk="0">
                    <a:moveTo>
                      <a:pt x="394" y="0"/>
                    </a:moveTo>
                    <a:cubicBezTo>
                      <a:pt x="339" y="0"/>
                      <a:pt x="292" y="46"/>
                      <a:pt x="276" y="101"/>
                    </a:cubicBezTo>
                    <a:lnTo>
                      <a:pt x="452" y="268"/>
                    </a:lnTo>
                    <a:cubicBezTo>
                      <a:pt x="516" y="329"/>
                      <a:pt x="497" y="435"/>
                      <a:pt x="426" y="479"/>
                    </a:cubicBezTo>
                    <a:cubicBezTo>
                      <a:pt x="286" y="564"/>
                      <a:pt x="144" y="647"/>
                      <a:pt x="1" y="728"/>
                    </a:cubicBezTo>
                    <a:cubicBezTo>
                      <a:pt x="190" y="653"/>
                      <a:pt x="378" y="578"/>
                      <a:pt x="567" y="503"/>
                    </a:cubicBezTo>
                    <a:cubicBezTo>
                      <a:pt x="686" y="454"/>
                      <a:pt x="676" y="295"/>
                      <a:pt x="594" y="248"/>
                    </a:cubicBezTo>
                    <a:cubicBezTo>
                      <a:pt x="618" y="190"/>
                      <a:pt x="610" y="122"/>
                      <a:pt x="541" y="89"/>
                    </a:cubicBezTo>
                    <a:lnTo>
                      <a:pt x="416" y="30"/>
                    </a:lnTo>
                    <a:cubicBezTo>
                      <a:pt x="410" y="20"/>
                      <a:pt x="405" y="10"/>
                      <a:pt x="398" y="0"/>
                    </a:cubicBezTo>
                    <a:cubicBezTo>
                      <a:pt x="397" y="0"/>
                      <a:pt x="396" y="0"/>
                      <a:pt x="3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2" name="Google Shape;8282;p70"/>
              <p:cNvSpPr/>
              <p:nvPr/>
            </p:nvSpPr>
            <p:spPr>
              <a:xfrm>
                <a:off x="4068375" y="3213725"/>
                <a:ext cx="4025" cy="8275"/>
              </a:xfrm>
              <a:custGeom>
                <a:avLst/>
                <a:gdLst/>
                <a:ahLst/>
                <a:cxnLst/>
                <a:rect l="l" t="t" r="r" b="b"/>
                <a:pathLst>
                  <a:path w="161" h="331" extrusionOk="0">
                    <a:moveTo>
                      <a:pt x="76" y="1"/>
                    </a:moveTo>
                    <a:cubicBezTo>
                      <a:pt x="25" y="29"/>
                      <a:pt x="1" y="89"/>
                      <a:pt x="14" y="144"/>
                    </a:cubicBezTo>
                    <a:cubicBezTo>
                      <a:pt x="25" y="193"/>
                      <a:pt x="35" y="241"/>
                      <a:pt x="45" y="290"/>
                    </a:cubicBezTo>
                    <a:cubicBezTo>
                      <a:pt x="71" y="316"/>
                      <a:pt x="106" y="330"/>
                      <a:pt x="142" y="330"/>
                    </a:cubicBezTo>
                    <a:cubicBezTo>
                      <a:pt x="148" y="330"/>
                      <a:pt x="154" y="330"/>
                      <a:pt x="160" y="329"/>
                    </a:cubicBezTo>
                    <a:cubicBezTo>
                      <a:pt x="140" y="313"/>
                      <a:pt x="127" y="291"/>
                      <a:pt x="123" y="266"/>
                    </a:cubicBezTo>
                    <a:cubicBezTo>
                      <a:pt x="107" y="178"/>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3" name="Google Shape;8283;p70"/>
              <p:cNvSpPr/>
              <p:nvPr/>
            </p:nvSpPr>
            <p:spPr>
              <a:xfrm>
                <a:off x="4070225" y="3163475"/>
                <a:ext cx="130200" cy="58500"/>
              </a:xfrm>
              <a:custGeom>
                <a:avLst/>
                <a:gdLst/>
                <a:ahLst/>
                <a:cxnLst/>
                <a:rect l="l" t="t" r="r" b="b"/>
                <a:pathLst>
                  <a:path w="5208" h="2340" extrusionOk="0">
                    <a:moveTo>
                      <a:pt x="3897" y="636"/>
                    </a:moveTo>
                    <a:cubicBezTo>
                      <a:pt x="3901" y="641"/>
                      <a:pt x="3904" y="646"/>
                      <a:pt x="3908" y="650"/>
                    </a:cubicBezTo>
                    <a:cubicBezTo>
                      <a:pt x="3821" y="684"/>
                      <a:pt x="3735" y="718"/>
                      <a:pt x="3648" y="752"/>
                    </a:cubicBezTo>
                    <a:cubicBezTo>
                      <a:pt x="3731" y="714"/>
                      <a:pt x="3815" y="674"/>
                      <a:pt x="3897" y="636"/>
                    </a:cubicBezTo>
                    <a:close/>
                    <a:moveTo>
                      <a:pt x="4965" y="0"/>
                    </a:moveTo>
                    <a:lnTo>
                      <a:pt x="4965" y="0"/>
                    </a:lnTo>
                    <a:cubicBezTo>
                      <a:pt x="4953" y="38"/>
                      <a:pt x="4958" y="80"/>
                      <a:pt x="4981" y="114"/>
                    </a:cubicBezTo>
                    <a:cubicBezTo>
                      <a:pt x="3372" y="742"/>
                      <a:pt x="1746" y="1326"/>
                      <a:pt x="104" y="1863"/>
                    </a:cubicBezTo>
                    <a:cubicBezTo>
                      <a:pt x="42" y="1882"/>
                      <a:pt x="4" y="1942"/>
                      <a:pt x="12" y="2005"/>
                    </a:cubicBezTo>
                    <a:cubicBezTo>
                      <a:pt x="8" y="2006"/>
                      <a:pt x="4" y="2008"/>
                      <a:pt x="1" y="2011"/>
                    </a:cubicBezTo>
                    <a:cubicBezTo>
                      <a:pt x="17" y="2100"/>
                      <a:pt x="32" y="2188"/>
                      <a:pt x="48" y="2276"/>
                    </a:cubicBezTo>
                    <a:cubicBezTo>
                      <a:pt x="53" y="2301"/>
                      <a:pt x="66" y="2323"/>
                      <a:pt x="86" y="2339"/>
                    </a:cubicBezTo>
                    <a:cubicBezTo>
                      <a:pt x="104" y="2338"/>
                      <a:pt x="123" y="2333"/>
                      <a:pt x="140" y="2325"/>
                    </a:cubicBezTo>
                    <a:lnTo>
                      <a:pt x="295" y="2257"/>
                    </a:lnTo>
                    <a:cubicBezTo>
                      <a:pt x="303" y="2258"/>
                      <a:pt x="311" y="2258"/>
                      <a:pt x="319" y="2258"/>
                    </a:cubicBezTo>
                    <a:cubicBezTo>
                      <a:pt x="395" y="2258"/>
                      <a:pt x="469" y="2236"/>
                      <a:pt x="540" y="2210"/>
                    </a:cubicBezTo>
                    <a:cubicBezTo>
                      <a:pt x="673" y="2164"/>
                      <a:pt x="804" y="2114"/>
                      <a:pt x="935" y="2065"/>
                    </a:cubicBezTo>
                    <a:cubicBezTo>
                      <a:pt x="1413" y="1889"/>
                      <a:pt x="1889" y="1711"/>
                      <a:pt x="2365" y="1530"/>
                    </a:cubicBezTo>
                    <a:cubicBezTo>
                      <a:pt x="3143" y="1236"/>
                      <a:pt x="3919" y="934"/>
                      <a:pt x="4691" y="626"/>
                    </a:cubicBezTo>
                    <a:cubicBezTo>
                      <a:pt x="4834" y="546"/>
                      <a:pt x="4976" y="462"/>
                      <a:pt x="5116" y="377"/>
                    </a:cubicBezTo>
                    <a:cubicBezTo>
                      <a:pt x="5187" y="333"/>
                      <a:pt x="5207" y="227"/>
                      <a:pt x="5142" y="167"/>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4" name="Google Shape;8284;p70"/>
              <p:cNvSpPr/>
              <p:nvPr/>
            </p:nvSpPr>
            <p:spPr>
              <a:xfrm>
                <a:off x="4033325" y="3436075"/>
                <a:ext cx="129475" cy="109600"/>
              </a:xfrm>
              <a:custGeom>
                <a:avLst/>
                <a:gdLst/>
                <a:ahLst/>
                <a:cxnLst/>
                <a:rect l="l" t="t" r="r" b="b"/>
                <a:pathLst>
                  <a:path w="5179" h="4384" extrusionOk="0">
                    <a:moveTo>
                      <a:pt x="1296" y="2056"/>
                    </a:moveTo>
                    <a:cubicBezTo>
                      <a:pt x="1327" y="2056"/>
                      <a:pt x="1359" y="2066"/>
                      <a:pt x="1388" y="2089"/>
                    </a:cubicBezTo>
                    <a:cubicBezTo>
                      <a:pt x="1571" y="2238"/>
                      <a:pt x="1785" y="2400"/>
                      <a:pt x="1896" y="2613"/>
                    </a:cubicBezTo>
                    <a:cubicBezTo>
                      <a:pt x="1979" y="2773"/>
                      <a:pt x="1962" y="2997"/>
                      <a:pt x="1783" y="3085"/>
                    </a:cubicBezTo>
                    <a:cubicBezTo>
                      <a:pt x="1743" y="3105"/>
                      <a:pt x="1705" y="3114"/>
                      <a:pt x="1668" y="3114"/>
                    </a:cubicBezTo>
                    <a:cubicBezTo>
                      <a:pt x="1523" y="3114"/>
                      <a:pt x="1401" y="2980"/>
                      <a:pt x="1326" y="2859"/>
                    </a:cubicBezTo>
                    <a:cubicBezTo>
                      <a:pt x="1205" y="2665"/>
                      <a:pt x="1148" y="2438"/>
                      <a:pt x="1153" y="2210"/>
                    </a:cubicBezTo>
                    <a:cubicBezTo>
                      <a:pt x="1153" y="2195"/>
                      <a:pt x="1156" y="2179"/>
                      <a:pt x="1160" y="2166"/>
                    </a:cubicBezTo>
                    <a:cubicBezTo>
                      <a:pt x="1170" y="2101"/>
                      <a:pt x="1230" y="2056"/>
                      <a:pt x="1296" y="2056"/>
                    </a:cubicBezTo>
                    <a:close/>
                    <a:moveTo>
                      <a:pt x="2982" y="3291"/>
                    </a:moveTo>
                    <a:cubicBezTo>
                      <a:pt x="3003" y="3291"/>
                      <a:pt x="3025" y="3296"/>
                      <a:pt x="3044" y="3306"/>
                    </a:cubicBezTo>
                    <a:cubicBezTo>
                      <a:pt x="3273" y="3440"/>
                      <a:pt x="3743" y="4023"/>
                      <a:pt x="3357" y="4231"/>
                    </a:cubicBezTo>
                    <a:cubicBezTo>
                      <a:pt x="3319" y="4252"/>
                      <a:pt x="3283" y="4260"/>
                      <a:pt x="3249" y="4260"/>
                    </a:cubicBezTo>
                    <a:cubicBezTo>
                      <a:pt x="3125" y="4260"/>
                      <a:pt x="3022" y="4146"/>
                      <a:pt x="2952" y="4043"/>
                    </a:cubicBezTo>
                    <a:cubicBezTo>
                      <a:pt x="2835" y="3869"/>
                      <a:pt x="2778" y="3662"/>
                      <a:pt x="2792" y="3453"/>
                    </a:cubicBezTo>
                    <a:cubicBezTo>
                      <a:pt x="2793" y="3400"/>
                      <a:pt x="2827" y="3353"/>
                      <a:pt x="2877" y="3335"/>
                    </a:cubicBezTo>
                    <a:cubicBezTo>
                      <a:pt x="2904" y="3308"/>
                      <a:pt x="2943" y="3291"/>
                      <a:pt x="2982" y="3291"/>
                    </a:cubicBezTo>
                    <a:close/>
                    <a:moveTo>
                      <a:pt x="531" y="1"/>
                    </a:moveTo>
                    <a:cubicBezTo>
                      <a:pt x="310" y="1"/>
                      <a:pt x="132" y="173"/>
                      <a:pt x="58" y="374"/>
                    </a:cubicBezTo>
                    <a:cubicBezTo>
                      <a:pt x="0" y="529"/>
                      <a:pt x="13" y="688"/>
                      <a:pt x="54" y="842"/>
                    </a:cubicBezTo>
                    <a:cubicBezTo>
                      <a:pt x="42" y="863"/>
                      <a:pt x="35" y="889"/>
                      <a:pt x="37" y="914"/>
                    </a:cubicBezTo>
                    <a:cubicBezTo>
                      <a:pt x="87" y="2074"/>
                      <a:pt x="184" y="3230"/>
                      <a:pt x="326" y="4383"/>
                    </a:cubicBezTo>
                    <a:lnTo>
                      <a:pt x="1141" y="4369"/>
                    </a:lnTo>
                    <a:cubicBezTo>
                      <a:pt x="1146" y="4272"/>
                      <a:pt x="1158" y="4184"/>
                      <a:pt x="1168" y="4119"/>
                    </a:cubicBezTo>
                    <a:cubicBezTo>
                      <a:pt x="1178" y="4051"/>
                      <a:pt x="1225" y="4022"/>
                      <a:pt x="1276" y="4022"/>
                    </a:cubicBezTo>
                    <a:cubicBezTo>
                      <a:pt x="1349" y="4022"/>
                      <a:pt x="1431" y="4081"/>
                      <a:pt x="1427" y="4174"/>
                    </a:cubicBezTo>
                    <a:cubicBezTo>
                      <a:pt x="1446" y="4185"/>
                      <a:pt x="1463" y="4201"/>
                      <a:pt x="1475" y="4220"/>
                    </a:cubicBezTo>
                    <a:cubicBezTo>
                      <a:pt x="1501" y="4261"/>
                      <a:pt x="1537" y="4309"/>
                      <a:pt x="1573" y="4361"/>
                    </a:cubicBezTo>
                    <a:lnTo>
                      <a:pt x="4820" y="4303"/>
                    </a:lnTo>
                    <a:lnTo>
                      <a:pt x="4937" y="4251"/>
                    </a:lnTo>
                    <a:cubicBezTo>
                      <a:pt x="5017" y="4214"/>
                      <a:pt x="5097" y="4180"/>
                      <a:pt x="5179" y="4164"/>
                    </a:cubicBezTo>
                    <a:lnTo>
                      <a:pt x="3145" y="2257"/>
                    </a:lnTo>
                    <a:lnTo>
                      <a:pt x="1820" y="1014"/>
                    </a:lnTo>
                    <a:lnTo>
                      <a:pt x="1177" y="410"/>
                    </a:lnTo>
                    <a:cubicBezTo>
                      <a:pt x="1006" y="250"/>
                      <a:pt x="820" y="23"/>
                      <a:pt x="568" y="2"/>
                    </a:cubicBezTo>
                    <a:cubicBezTo>
                      <a:pt x="556" y="1"/>
                      <a:pt x="543" y="1"/>
                      <a:pt x="5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5" name="Google Shape;8285;p70"/>
              <p:cNvSpPr/>
              <p:nvPr/>
            </p:nvSpPr>
            <p:spPr>
              <a:xfrm>
                <a:off x="4061850" y="3536600"/>
                <a:ext cx="10775" cy="8700"/>
              </a:xfrm>
              <a:custGeom>
                <a:avLst/>
                <a:gdLst/>
                <a:ahLst/>
                <a:cxnLst/>
                <a:rect l="l" t="t" r="r" b="b"/>
                <a:pathLst>
                  <a:path w="431" h="348" extrusionOk="0">
                    <a:moveTo>
                      <a:pt x="134" y="1"/>
                    </a:moveTo>
                    <a:cubicBezTo>
                      <a:pt x="83" y="1"/>
                      <a:pt x="36" y="30"/>
                      <a:pt x="27" y="98"/>
                    </a:cubicBezTo>
                    <a:cubicBezTo>
                      <a:pt x="17" y="163"/>
                      <a:pt x="5" y="251"/>
                      <a:pt x="0" y="348"/>
                    </a:cubicBezTo>
                    <a:lnTo>
                      <a:pt x="431" y="339"/>
                    </a:lnTo>
                    <a:cubicBezTo>
                      <a:pt x="394" y="288"/>
                      <a:pt x="359" y="240"/>
                      <a:pt x="333" y="199"/>
                    </a:cubicBezTo>
                    <a:cubicBezTo>
                      <a:pt x="321" y="180"/>
                      <a:pt x="304" y="164"/>
                      <a:pt x="285" y="152"/>
                    </a:cubicBezTo>
                    <a:cubicBezTo>
                      <a:pt x="289" y="60"/>
                      <a:pt x="207"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6" name="Google Shape;8286;p70"/>
              <p:cNvSpPr/>
              <p:nvPr/>
            </p:nvSpPr>
            <p:spPr>
              <a:xfrm>
                <a:off x="4062025" y="3487450"/>
                <a:ext cx="20750" cy="26475"/>
              </a:xfrm>
              <a:custGeom>
                <a:avLst/>
                <a:gdLst/>
                <a:ahLst/>
                <a:cxnLst/>
                <a:rect l="l" t="t" r="r" b="b"/>
                <a:pathLst>
                  <a:path w="830" h="1059" extrusionOk="0">
                    <a:moveTo>
                      <a:pt x="148" y="1"/>
                    </a:moveTo>
                    <a:cubicBezTo>
                      <a:pt x="82" y="1"/>
                      <a:pt x="21" y="46"/>
                      <a:pt x="12" y="111"/>
                    </a:cubicBezTo>
                    <a:cubicBezTo>
                      <a:pt x="7" y="124"/>
                      <a:pt x="5" y="140"/>
                      <a:pt x="5" y="155"/>
                    </a:cubicBezTo>
                    <a:cubicBezTo>
                      <a:pt x="0" y="383"/>
                      <a:pt x="57" y="610"/>
                      <a:pt x="177" y="804"/>
                    </a:cubicBezTo>
                    <a:cubicBezTo>
                      <a:pt x="253" y="925"/>
                      <a:pt x="375" y="1059"/>
                      <a:pt x="520" y="1059"/>
                    </a:cubicBezTo>
                    <a:cubicBezTo>
                      <a:pt x="557" y="1059"/>
                      <a:pt x="595" y="1050"/>
                      <a:pt x="635" y="1030"/>
                    </a:cubicBezTo>
                    <a:cubicBezTo>
                      <a:pt x="813" y="942"/>
                      <a:pt x="830" y="718"/>
                      <a:pt x="747" y="558"/>
                    </a:cubicBezTo>
                    <a:cubicBezTo>
                      <a:pt x="636"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7" name="Google Shape;8287;p70"/>
              <p:cNvSpPr/>
              <p:nvPr/>
            </p:nvSpPr>
            <p:spPr>
              <a:xfrm>
                <a:off x="4102775" y="3518325"/>
                <a:ext cx="24125" cy="24275"/>
              </a:xfrm>
              <a:custGeom>
                <a:avLst/>
                <a:gdLst/>
                <a:ahLst/>
                <a:cxnLst/>
                <a:rect l="l" t="t" r="r" b="b"/>
                <a:pathLst>
                  <a:path w="965" h="971" extrusionOk="0">
                    <a:moveTo>
                      <a:pt x="205" y="0"/>
                    </a:moveTo>
                    <a:cubicBezTo>
                      <a:pt x="166" y="0"/>
                      <a:pt x="126" y="18"/>
                      <a:pt x="99" y="45"/>
                    </a:cubicBezTo>
                    <a:cubicBezTo>
                      <a:pt x="49" y="63"/>
                      <a:pt x="15" y="110"/>
                      <a:pt x="14" y="163"/>
                    </a:cubicBezTo>
                    <a:cubicBezTo>
                      <a:pt x="0" y="372"/>
                      <a:pt x="57" y="579"/>
                      <a:pt x="174" y="752"/>
                    </a:cubicBezTo>
                    <a:cubicBezTo>
                      <a:pt x="244" y="856"/>
                      <a:pt x="347" y="970"/>
                      <a:pt x="472" y="970"/>
                    </a:cubicBezTo>
                    <a:cubicBezTo>
                      <a:pt x="506" y="970"/>
                      <a:pt x="541" y="961"/>
                      <a:pt x="579" y="941"/>
                    </a:cubicBezTo>
                    <a:cubicBezTo>
                      <a:pt x="965" y="733"/>
                      <a:pt x="495" y="150"/>
                      <a:pt x="266" y="16"/>
                    </a:cubicBezTo>
                    <a:cubicBezTo>
                      <a:pt x="247" y="5"/>
                      <a:pt x="226" y="0"/>
                      <a:pt x="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8" name="Google Shape;8288;p70"/>
              <p:cNvSpPr/>
              <p:nvPr/>
            </p:nvSpPr>
            <p:spPr>
              <a:xfrm>
                <a:off x="4162775" y="3539925"/>
                <a:ext cx="10250" cy="3500"/>
              </a:xfrm>
              <a:custGeom>
                <a:avLst/>
                <a:gdLst/>
                <a:ahLst/>
                <a:cxnLst/>
                <a:rect l="l" t="t" r="r" b="b"/>
                <a:pathLst>
                  <a:path w="410" h="140" extrusionOk="0">
                    <a:moveTo>
                      <a:pt x="93" y="0"/>
                    </a:moveTo>
                    <a:cubicBezTo>
                      <a:pt x="62" y="0"/>
                      <a:pt x="31" y="4"/>
                      <a:pt x="1" y="10"/>
                    </a:cubicBezTo>
                    <a:lnTo>
                      <a:pt x="137" y="139"/>
                    </a:lnTo>
                    <a:lnTo>
                      <a:pt x="409" y="134"/>
                    </a:lnTo>
                    <a:cubicBezTo>
                      <a:pt x="375" y="103"/>
                      <a:pt x="338" y="75"/>
                      <a:pt x="298" y="53"/>
                    </a:cubicBezTo>
                    <a:cubicBezTo>
                      <a:pt x="235"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89" name="Google Shape;8289;p70"/>
              <p:cNvSpPr/>
              <p:nvPr/>
            </p:nvSpPr>
            <p:spPr>
              <a:xfrm>
                <a:off x="4153775" y="3540175"/>
                <a:ext cx="12425" cy="3450"/>
              </a:xfrm>
              <a:custGeom>
                <a:avLst/>
                <a:gdLst/>
                <a:ahLst/>
                <a:cxnLst/>
                <a:rect l="l" t="t" r="r" b="b"/>
                <a:pathLst>
                  <a:path w="497" h="138" extrusionOk="0">
                    <a:moveTo>
                      <a:pt x="360" y="0"/>
                    </a:moveTo>
                    <a:cubicBezTo>
                      <a:pt x="279" y="16"/>
                      <a:pt x="199" y="50"/>
                      <a:pt x="117" y="87"/>
                    </a:cubicBezTo>
                    <a:lnTo>
                      <a:pt x="0" y="138"/>
                    </a:lnTo>
                    <a:lnTo>
                      <a:pt x="497" y="129"/>
                    </a:lnTo>
                    <a:lnTo>
                      <a:pt x="36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0" name="Google Shape;8290;p70"/>
              <p:cNvSpPr/>
              <p:nvPr/>
            </p:nvSpPr>
            <p:spPr>
              <a:xfrm>
                <a:off x="4368300" y="3269200"/>
                <a:ext cx="2725" cy="1325"/>
              </a:xfrm>
              <a:custGeom>
                <a:avLst/>
                <a:gdLst/>
                <a:ahLst/>
                <a:cxnLst/>
                <a:rect l="l" t="t" r="r" b="b"/>
                <a:pathLst>
                  <a:path w="109" h="53" extrusionOk="0">
                    <a:moveTo>
                      <a:pt x="109" y="0"/>
                    </a:moveTo>
                    <a:lnTo>
                      <a:pt x="0" y="48"/>
                    </a:lnTo>
                    <a:cubicBezTo>
                      <a:pt x="13" y="48"/>
                      <a:pt x="25" y="50"/>
                      <a:pt x="37" y="53"/>
                    </a:cubicBezTo>
                    <a:cubicBezTo>
                      <a:pt x="50" y="33"/>
                      <a:pt x="68" y="19"/>
                      <a:pt x="90"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1" name="Google Shape;8291;p70"/>
              <p:cNvSpPr/>
              <p:nvPr/>
            </p:nvSpPr>
            <p:spPr>
              <a:xfrm>
                <a:off x="4348475" y="3124150"/>
                <a:ext cx="129100" cy="141500"/>
              </a:xfrm>
              <a:custGeom>
                <a:avLst/>
                <a:gdLst/>
                <a:ahLst/>
                <a:cxnLst/>
                <a:rect l="l" t="t" r="r" b="b"/>
                <a:pathLst>
                  <a:path w="5164" h="5660" extrusionOk="0">
                    <a:moveTo>
                      <a:pt x="1281" y="1533"/>
                    </a:moveTo>
                    <a:cubicBezTo>
                      <a:pt x="1312" y="1533"/>
                      <a:pt x="1344" y="1544"/>
                      <a:pt x="1373" y="1567"/>
                    </a:cubicBezTo>
                    <a:cubicBezTo>
                      <a:pt x="1556" y="1716"/>
                      <a:pt x="1770" y="1876"/>
                      <a:pt x="1881" y="2090"/>
                    </a:cubicBezTo>
                    <a:cubicBezTo>
                      <a:pt x="1964" y="2249"/>
                      <a:pt x="1948" y="2474"/>
                      <a:pt x="1769" y="2563"/>
                    </a:cubicBezTo>
                    <a:cubicBezTo>
                      <a:pt x="1730" y="2583"/>
                      <a:pt x="1691" y="2591"/>
                      <a:pt x="1655" y="2591"/>
                    </a:cubicBezTo>
                    <a:cubicBezTo>
                      <a:pt x="1509" y="2591"/>
                      <a:pt x="1387" y="2457"/>
                      <a:pt x="1311" y="2337"/>
                    </a:cubicBezTo>
                    <a:cubicBezTo>
                      <a:pt x="1192" y="2141"/>
                      <a:pt x="1131" y="1916"/>
                      <a:pt x="1138" y="1687"/>
                    </a:cubicBezTo>
                    <a:cubicBezTo>
                      <a:pt x="1138" y="1672"/>
                      <a:pt x="1141" y="1657"/>
                      <a:pt x="1145" y="1642"/>
                    </a:cubicBezTo>
                    <a:cubicBezTo>
                      <a:pt x="1155" y="1579"/>
                      <a:pt x="1215" y="1533"/>
                      <a:pt x="1281" y="1533"/>
                    </a:cubicBezTo>
                    <a:close/>
                    <a:moveTo>
                      <a:pt x="2968" y="2768"/>
                    </a:moveTo>
                    <a:cubicBezTo>
                      <a:pt x="2989" y="2768"/>
                      <a:pt x="3011" y="2773"/>
                      <a:pt x="3030" y="2784"/>
                    </a:cubicBezTo>
                    <a:cubicBezTo>
                      <a:pt x="3259" y="2918"/>
                      <a:pt x="3729" y="3500"/>
                      <a:pt x="3342" y="3709"/>
                    </a:cubicBezTo>
                    <a:cubicBezTo>
                      <a:pt x="3304" y="3729"/>
                      <a:pt x="3269" y="3738"/>
                      <a:pt x="3235" y="3738"/>
                    </a:cubicBezTo>
                    <a:cubicBezTo>
                      <a:pt x="3110" y="3738"/>
                      <a:pt x="3007" y="3623"/>
                      <a:pt x="2937" y="3520"/>
                    </a:cubicBezTo>
                    <a:cubicBezTo>
                      <a:pt x="2820" y="3347"/>
                      <a:pt x="2763" y="3139"/>
                      <a:pt x="2777" y="2930"/>
                    </a:cubicBezTo>
                    <a:lnTo>
                      <a:pt x="2778" y="2930"/>
                    </a:lnTo>
                    <a:cubicBezTo>
                      <a:pt x="2779" y="2877"/>
                      <a:pt x="2813" y="2830"/>
                      <a:pt x="2862" y="2812"/>
                    </a:cubicBezTo>
                    <a:cubicBezTo>
                      <a:pt x="2890" y="2785"/>
                      <a:pt x="2929" y="2768"/>
                      <a:pt x="2968" y="2768"/>
                    </a:cubicBezTo>
                    <a:close/>
                    <a:moveTo>
                      <a:pt x="1261" y="3498"/>
                    </a:moveTo>
                    <a:cubicBezTo>
                      <a:pt x="1334" y="3498"/>
                      <a:pt x="1416" y="3558"/>
                      <a:pt x="1412" y="3650"/>
                    </a:cubicBezTo>
                    <a:cubicBezTo>
                      <a:pt x="1431" y="3661"/>
                      <a:pt x="1448" y="3677"/>
                      <a:pt x="1460" y="3696"/>
                    </a:cubicBezTo>
                    <a:cubicBezTo>
                      <a:pt x="1594" y="3904"/>
                      <a:pt x="1933" y="4274"/>
                      <a:pt x="1663" y="4504"/>
                    </a:cubicBezTo>
                    <a:cubicBezTo>
                      <a:pt x="1651" y="4515"/>
                      <a:pt x="1638" y="4522"/>
                      <a:pt x="1624" y="4529"/>
                    </a:cubicBezTo>
                    <a:cubicBezTo>
                      <a:pt x="1585" y="4561"/>
                      <a:pt x="1536" y="4579"/>
                      <a:pt x="1486" y="4579"/>
                    </a:cubicBezTo>
                    <a:cubicBezTo>
                      <a:pt x="1476" y="4579"/>
                      <a:pt x="1466" y="4578"/>
                      <a:pt x="1457" y="4577"/>
                    </a:cubicBezTo>
                    <a:cubicBezTo>
                      <a:pt x="1047" y="4533"/>
                      <a:pt x="1112" y="3865"/>
                      <a:pt x="1153" y="3595"/>
                    </a:cubicBezTo>
                    <a:cubicBezTo>
                      <a:pt x="1163" y="3527"/>
                      <a:pt x="1210" y="3498"/>
                      <a:pt x="1261" y="3498"/>
                    </a:cubicBezTo>
                    <a:close/>
                    <a:moveTo>
                      <a:pt x="1283" y="1"/>
                    </a:moveTo>
                    <a:lnTo>
                      <a:pt x="8" y="16"/>
                    </a:lnTo>
                    <a:cubicBezTo>
                      <a:pt x="0" y="118"/>
                      <a:pt x="12" y="220"/>
                      <a:pt x="41" y="318"/>
                    </a:cubicBezTo>
                    <a:cubicBezTo>
                      <a:pt x="27" y="340"/>
                      <a:pt x="20" y="365"/>
                      <a:pt x="22" y="391"/>
                    </a:cubicBezTo>
                    <a:cubicBezTo>
                      <a:pt x="100" y="2157"/>
                      <a:pt x="283" y="3916"/>
                      <a:pt x="569" y="5660"/>
                    </a:cubicBezTo>
                    <a:cubicBezTo>
                      <a:pt x="571" y="5659"/>
                      <a:pt x="573" y="5658"/>
                      <a:pt x="575" y="5657"/>
                    </a:cubicBezTo>
                    <a:lnTo>
                      <a:pt x="3481" y="4367"/>
                    </a:lnTo>
                    <a:cubicBezTo>
                      <a:pt x="3960" y="4153"/>
                      <a:pt x="4441" y="3941"/>
                      <a:pt x="4920" y="3727"/>
                    </a:cubicBezTo>
                    <a:cubicBezTo>
                      <a:pt x="5002" y="3691"/>
                      <a:pt x="5083" y="3658"/>
                      <a:pt x="5164" y="3642"/>
                    </a:cubicBezTo>
                    <a:lnTo>
                      <a:pt x="3130" y="1734"/>
                    </a:lnTo>
                    <a:lnTo>
                      <a:pt x="1805" y="491"/>
                    </a:lnTo>
                    <a:lnTo>
                      <a:pt x="128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2" name="Google Shape;8292;p70"/>
              <p:cNvSpPr/>
              <p:nvPr/>
            </p:nvSpPr>
            <p:spPr>
              <a:xfrm>
                <a:off x="4363675" y="3222900"/>
                <a:ext cx="152200" cy="83000"/>
              </a:xfrm>
              <a:custGeom>
                <a:avLst/>
                <a:gdLst/>
                <a:ahLst/>
                <a:cxnLst/>
                <a:rect l="l" t="t" r="r" b="b"/>
                <a:pathLst>
                  <a:path w="6088" h="3320" extrusionOk="0">
                    <a:moveTo>
                      <a:pt x="5118" y="0"/>
                    </a:moveTo>
                    <a:cubicBezTo>
                      <a:pt x="5124" y="10"/>
                      <a:pt x="5130" y="20"/>
                      <a:pt x="5136" y="29"/>
                    </a:cubicBezTo>
                    <a:lnTo>
                      <a:pt x="5260" y="91"/>
                    </a:lnTo>
                    <a:cubicBezTo>
                      <a:pt x="5329" y="124"/>
                      <a:pt x="5337" y="192"/>
                      <a:pt x="5313" y="249"/>
                    </a:cubicBezTo>
                    <a:cubicBezTo>
                      <a:pt x="5395" y="296"/>
                      <a:pt x="5406" y="455"/>
                      <a:pt x="5286" y="503"/>
                    </a:cubicBezTo>
                    <a:cubicBezTo>
                      <a:pt x="5098" y="580"/>
                      <a:pt x="4909" y="654"/>
                      <a:pt x="4721" y="730"/>
                    </a:cubicBezTo>
                    <a:cubicBezTo>
                      <a:pt x="3321" y="1526"/>
                      <a:pt x="1812" y="2114"/>
                      <a:pt x="242" y="2473"/>
                    </a:cubicBezTo>
                    <a:cubicBezTo>
                      <a:pt x="231" y="2476"/>
                      <a:pt x="221" y="2477"/>
                      <a:pt x="211" y="2477"/>
                    </a:cubicBezTo>
                    <a:cubicBezTo>
                      <a:pt x="176" y="2477"/>
                      <a:pt x="142" y="2465"/>
                      <a:pt x="115" y="2443"/>
                    </a:cubicBezTo>
                    <a:cubicBezTo>
                      <a:pt x="109" y="2443"/>
                      <a:pt x="104" y="2444"/>
                      <a:pt x="98" y="2444"/>
                    </a:cubicBezTo>
                    <a:cubicBezTo>
                      <a:pt x="61" y="2444"/>
                      <a:pt x="26" y="2429"/>
                      <a:pt x="0" y="2403"/>
                    </a:cubicBezTo>
                    <a:lnTo>
                      <a:pt x="0" y="2403"/>
                    </a:lnTo>
                    <a:cubicBezTo>
                      <a:pt x="45" y="2626"/>
                      <a:pt x="84" y="2855"/>
                      <a:pt x="150" y="3072"/>
                    </a:cubicBezTo>
                    <a:cubicBezTo>
                      <a:pt x="206" y="3255"/>
                      <a:pt x="338" y="3319"/>
                      <a:pt x="496" y="3319"/>
                    </a:cubicBezTo>
                    <a:cubicBezTo>
                      <a:pt x="541" y="3319"/>
                      <a:pt x="589" y="3314"/>
                      <a:pt x="637" y="3305"/>
                    </a:cubicBezTo>
                    <a:cubicBezTo>
                      <a:pt x="1167" y="3206"/>
                      <a:pt x="1691" y="3062"/>
                      <a:pt x="2204" y="2906"/>
                    </a:cubicBezTo>
                    <a:cubicBezTo>
                      <a:pt x="3232" y="2595"/>
                      <a:pt x="4231" y="2191"/>
                      <a:pt x="5186" y="1700"/>
                    </a:cubicBezTo>
                    <a:cubicBezTo>
                      <a:pt x="5266" y="1659"/>
                      <a:pt x="5350" y="1621"/>
                      <a:pt x="5422" y="1574"/>
                    </a:cubicBezTo>
                    <a:cubicBezTo>
                      <a:pt x="5586" y="1556"/>
                      <a:pt x="5738" y="1484"/>
                      <a:pt x="5848" y="1355"/>
                    </a:cubicBezTo>
                    <a:cubicBezTo>
                      <a:pt x="5950" y="1235"/>
                      <a:pt x="6088" y="1005"/>
                      <a:pt x="6015" y="847"/>
                    </a:cubicBezTo>
                    <a:cubicBezTo>
                      <a:pt x="5939" y="682"/>
                      <a:pt x="5782" y="528"/>
                      <a:pt x="5654" y="402"/>
                    </a:cubicBezTo>
                    <a:cubicBezTo>
                      <a:pt x="5572" y="320"/>
                      <a:pt x="5485" y="244"/>
                      <a:pt x="5393" y="173"/>
                    </a:cubicBezTo>
                    <a:cubicBezTo>
                      <a:pt x="5377" y="151"/>
                      <a:pt x="5355" y="135"/>
                      <a:pt x="5331" y="125"/>
                    </a:cubicBezTo>
                    <a:cubicBezTo>
                      <a:pt x="5282" y="90"/>
                      <a:pt x="5234" y="56"/>
                      <a:pt x="5184" y="23"/>
                    </a:cubicBezTo>
                    <a:cubicBezTo>
                      <a:pt x="5165" y="9"/>
                      <a:pt x="5142"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3" name="Google Shape;8293;p70"/>
              <p:cNvSpPr/>
              <p:nvPr/>
            </p:nvSpPr>
            <p:spPr>
              <a:xfrm>
                <a:off x="4366525" y="3241125"/>
                <a:ext cx="115150" cy="43700"/>
              </a:xfrm>
              <a:custGeom>
                <a:avLst/>
                <a:gdLst/>
                <a:ahLst/>
                <a:cxnLst/>
                <a:rect l="l" t="t" r="r" b="b"/>
                <a:pathLst>
                  <a:path w="4606" h="1748" extrusionOk="0">
                    <a:moveTo>
                      <a:pt x="4606" y="1"/>
                    </a:moveTo>
                    <a:lnTo>
                      <a:pt x="4606" y="1"/>
                    </a:lnTo>
                    <a:cubicBezTo>
                      <a:pt x="3833" y="308"/>
                      <a:pt x="3058" y="609"/>
                      <a:pt x="2281" y="904"/>
                    </a:cubicBezTo>
                    <a:cubicBezTo>
                      <a:pt x="1804" y="1085"/>
                      <a:pt x="1328" y="1264"/>
                      <a:pt x="851" y="1439"/>
                    </a:cubicBezTo>
                    <a:cubicBezTo>
                      <a:pt x="719" y="1488"/>
                      <a:pt x="587" y="1538"/>
                      <a:pt x="455" y="1584"/>
                    </a:cubicBezTo>
                    <a:cubicBezTo>
                      <a:pt x="383" y="1610"/>
                      <a:pt x="309" y="1632"/>
                      <a:pt x="233" y="1632"/>
                    </a:cubicBezTo>
                    <a:cubicBezTo>
                      <a:pt x="225" y="1632"/>
                      <a:pt x="217" y="1632"/>
                      <a:pt x="209" y="1632"/>
                    </a:cubicBezTo>
                    <a:lnTo>
                      <a:pt x="54" y="1700"/>
                    </a:lnTo>
                    <a:cubicBezTo>
                      <a:pt x="37" y="1707"/>
                      <a:pt x="19" y="1712"/>
                      <a:pt x="0" y="1714"/>
                    </a:cubicBezTo>
                    <a:cubicBezTo>
                      <a:pt x="28" y="1736"/>
                      <a:pt x="61" y="1748"/>
                      <a:pt x="96" y="1748"/>
                    </a:cubicBezTo>
                    <a:cubicBezTo>
                      <a:pt x="107" y="1748"/>
                      <a:pt x="117" y="1747"/>
                      <a:pt x="128" y="1744"/>
                    </a:cubicBezTo>
                    <a:cubicBezTo>
                      <a:pt x="1697" y="1385"/>
                      <a:pt x="3205"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4" name="Google Shape;8294;p70"/>
              <p:cNvSpPr/>
              <p:nvPr/>
            </p:nvSpPr>
            <p:spPr>
              <a:xfrm>
                <a:off x="4455550" y="3241375"/>
                <a:ext cx="6550" cy="2925"/>
              </a:xfrm>
              <a:custGeom>
                <a:avLst/>
                <a:gdLst/>
                <a:ahLst/>
                <a:cxnLst/>
                <a:rect l="l" t="t" r="r" b="b"/>
                <a:pathLst>
                  <a:path w="262" h="117" extrusionOk="0">
                    <a:moveTo>
                      <a:pt x="252" y="0"/>
                    </a:moveTo>
                    <a:cubicBezTo>
                      <a:pt x="168" y="39"/>
                      <a:pt x="85" y="77"/>
                      <a:pt x="1" y="116"/>
                    </a:cubicBezTo>
                    <a:cubicBezTo>
                      <a:pt x="88" y="82"/>
                      <a:pt x="174" y="48"/>
                      <a:pt x="261" y="13"/>
                    </a:cubicBezTo>
                    <a:cubicBezTo>
                      <a:pt x="258" y="10"/>
                      <a:pt x="254" y="6"/>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5" name="Google Shape;8295;p70"/>
              <p:cNvSpPr/>
              <p:nvPr/>
            </p:nvSpPr>
            <p:spPr>
              <a:xfrm>
                <a:off x="4374650" y="3211600"/>
                <a:ext cx="22150" cy="27025"/>
              </a:xfrm>
              <a:custGeom>
                <a:avLst/>
                <a:gdLst/>
                <a:ahLst/>
                <a:cxnLst/>
                <a:rect l="l" t="t" r="r" b="b"/>
                <a:pathLst>
                  <a:path w="886" h="1081" extrusionOk="0">
                    <a:moveTo>
                      <a:pt x="213" y="0"/>
                    </a:moveTo>
                    <a:cubicBezTo>
                      <a:pt x="162" y="0"/>
                      <a:pt x="115" y="29"/>
                      <a:pt x="106" y="97"/>
                    </a:cubicBezTo>
                    <a:cubicBezTo>
                      <a:pt x="65" y="367"/>
                      <a:pt x="0" y="1035"/>
                      <a:pt x="410" y="1079"/>
                    </a:cubicBezTo>
                    <a:cubicBezTo>
                      <a:pt x="419" y="1080"/>
                      <a:pt x="429" y="1081"/>
                      <a:pt x="439" y="1081"/>
                    </a:cubicBezTo>
                    <a:cubicBezTo>
                      <a:pt x="489" y="1081"/>
                      <a:pt x="537" y="1063"/>
                      <a:pt x="577" y="1031"/>
                    </a:cubicBezTo>
                    <a:cubicBezTo>
                      <a:pt x="590" y="1024"/>
                      <a:pt x="604" y="1017"/>
                      <a:pt x="616" y="1006"/>
                    </a:cubicBezTo>
                    <a:cubicBezTo>
                      <a:pt x="886" y="776"/>
                      <a:pt x="547" y="406"/>
                      <a:pt x="413" y="198"/>
                    </a:cubicBezTo>
                    <a:cubicBezTo>
                      <a:pt x="400" y="179"/>
                      <a:pt x="384"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6" name="Google Shape;8296;p70"/>
              <p:cNvSpPr/>
              <p:nvPr/>
            </p:nvSpPr>
            <p:spPr>
              <a:xfrm>
                <a:off x="4376750" y="3162475"/>
                <a:ext cx="20825" cy="26475"/>
              </a:xfrm>
              <a:custGeom>
                <a:avLst/>
                <a:gdLst/>
                <a:ahLst/>
                <a:cxnLst/>
                <a:rect l="l" t="t" r="r" b="b"/>
                <a:pathLst>
                  <a:path w="833" h="1059" extrusionOk="0">
                    <a:moveTo>
                      <a:pt x="150" y="0"/>
                    </a:moveTo>
                    <a:cubicBezTo>
                      <a:pt x="84" y="0"/>
                      <a:pt x="24" y="46"/>
                      <a:pt x="14" y="110"/>
                    </a:cubicBezTo>
                    <a:cubicBezTo>
                      <a:pt x="10" y="124"/>
                      <a:pt x="7" y="140"/>
                      <a:pt x="7" y="155"/>
                    </a:cubicBezTo>
                    <a:cubicBezTo>
                      <a:pt x="0" y="384"/>
                      <a:pt x="61" y="609"/>
                      <a:pt x="180" y="804"/>
                    </a:cubicBezTo>
                    <a:cubicBezTo>
                      <a:pt x="256" y="924"/>
                      <a:pt x="378" y="1058"/>
                      <a:pt x="523" y="1058"/>
                    </a:cubicBezTo>
                    <a:cubicBezTo>
                      <a:pt x="560" y="1058"/>
                      <a:pt x="598" y="1050"/>
                      <a:pt x="637" y="1030"/>
                    </a:cubicBezTo>
                    <a:cubicBezTo>
                      <a:pt x="816" y="942"/>
                      <a:pt x="833" y="717"/>
                      <a:pt x="750" y="558"/>
                    </a:cubicBezTo>
                    <a:cubicBezTo>
                      <a:pt x="639" y="344"/>
                      <a:pt x="425" y="183"/>
                      <a:pt x="242" y="34"/>
                    </a:cubicBezTo>
                    <a:cubicBezTo>
                      <a:pt x="213" y="11"/>
                      <a:pt x="181" y="0"/>
                      <a:pt x="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7" name="Google Shape;8297;p70"/>
              <p:cNvSpPr/>
              <p:nvPr/>
            </p:nvSpPr>
            <p:spPr>
              <a:xfrm>
                <a:off x="4417575" y="3193325"/>
                <a:ext cx="24125" cy="24275"/>
              </a:xfrm>
              <a:custGeom>
                <a:avLst/>
                <a:gdLst/>
                <a:ahLst/>
                <a:cxnLst/>
                <a:rect l="l" t="t" r="r" b="b"/>
                <a:pathLst>
                  <a:path w="965" h="971" extrusionOk="0">
                    <a:moveTo>
                      <a:pt x="205" y="1"/>
                    </a:moveTo>
                    <a:cubicBezTo>
                      <a:pt x="165" y="1"/>
                      <a:pt x="126" y="18"/>
                      <a:pt x="99" y="45"/>
                    </a:cubicBezTo>
                    <a:cubicBezTo>
                      <a:pt x="49" y="63"/>
                      <a:pt x="15" y="110"/>
                      <a:pt x="14" y="163"/>
                    </a:cubicBezTo>
                    <a:cubicBezTo>
                      <a:pt x="0" y="372"/>
                      <a:pt x="57" y="580"/>
                      <a:pt x="174" y="753"/>
                    </a:cubicBezTo>
                    <a:cubicBezTo>
                      <a:pt x="244" y="856"/>
                      <a:pt x="346" y="971"/>
                      <a:pt x="471" y="971"/>
                    </a:cubicBezTo>
                    <a:cubicBezTo>
                      <a:pt x="505" y="971"/>
                      <a:pt x="540" y="962"/>
                      <a:pt x="578" y="942"/>
                    </a:cubicBezTo>
                    <a:cubicBezTo>
                      <a:pt x="965" y="733"/>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8" name="Google Shape;8298;p70"/>
              <p:cNvSpPr/>
              <p:nvPr/>
            </p:nvSpPr>
            <p:spPr>
              <a:xfrm>
                <a:off x="4477550" y="3214925"/>
                <a:ext cx="14075" cy="10550"/>
              </a:xfrm>
              <a:custGeom>
                <a:avLst/>
                <a:gdLst/>
                <a:ahLst/>
                <a:cxnLst/>
                <a:rect l="l" t="t" r="r" b="b"/>
                <a:pathLst>
                  <a:path w="563" h="422" extrusionOk="0">
                    <a:moveTo>
                      <a:pt x="94" y="1"/>
                    </a:moveTo>
                    <a:cubicBezTo>
                      <a:pt x="63" y="1"/>
                      <a:pt x="32" y="4"/>
                      <a:pt x="1" y="11"/>
                    </a:cubicBezTo>
                    <a:lnTo>
                      <a:pt x="439" y="421"/>
                    </a:lnTo>
                    <a:cubicBezTo>
                      <a:pt x="455" y="366"/>
                      <a:pt x="502" y="320"/>
                      <a:pt x="558" y="320"/>
                    </a:cubicBezTo>
                    <a:cubicBezTo>
                      <a:pt x="560" y="320"/>
                      <a:pt x="561" y="320"/>
                      <a:pt x="562" y="320"/>
                    </a:cubicBezTo>
                    <a:cubicBezTo>
                      <a:pt x="493" y="213"/>
                      <a:pt x="409" y="114"/>
                      <a:pt x="298" y="54"/>
                    </a:cubicBezTo>
                    <a:cubicBezTo>
                      <a:pt x="235" y="19"/>
                      <a:pt x="164" y="1"/>
                      <a:pt x="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299" name="Google Shape;8299;p70"/>
              <p:cNvSpPr/>
              <p:nvPr/>
            </p:nvSpPr>
            <p:spPr>
              <a:xfrm>
                <a:off x="4360550" y="3265625"/>
                <a:ext cx="3900" cy="17375"/>
              </a:xfrm>
              <a:custGeom>
                <a:avLst/>
                <a:gdLst/>
                <a:ahLst/>
                <a:cxnLst/>
                <a:rect l="l" t="t" r="r" b="b"/>
                <a:pathLst>
                  <a:path w="156" h="695" extrusionOk="0">
                    <a:moveTo>
                      <a:pt x="87" y="1"/>
                    </a:moveTo>
                    <a:cubicBezTo>
                      <a:pt x="40" y="20"/>
                      <a:pt x="15" y="70"/>
                      <a:pt x="25" y="119"/>
                    </a:cubicBezTo>
                    <a:cubicBezTo>
                      <a:pt x="7" y="149"/>
                      <a:pt x="1" y="184"/>
                      <a:pt x="9" y="218"/>
                    </a:cubicBezTo>
                    <a:lnTo>
                      <a:pt x="98" y="640"/>
                    </a:lnTo>
                    <a:cubicBezTo>
                      <a:pt x="101" y="660"/>
                      <a:pt x="110" y="679"/>
                      <a:pt x="124" y="694"/>
                    </a:cubicBezTo>
                    <a:cubicBezTo>
                      <a:pt x="114" y="645"/>
                      <a:pt x="104" y="597"/>
                      <a:pt x="93" y="549"/>
                    </a:cubicBezTo>
                    <a:cubicBezTo>
                      <a:pt x="80" y="493"/>
                      <a:pt x="105" y="434"/>
                      <a:pt x="155" y="405"/>
                    </a:cubicBezTo>
                    <a:cubicBezTo>
                      <a:pt x="132" y="271"/>
                      <a:pt x="108" y="136"/>
                      <a:pt x="87"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0" name="Google Shape;8300;p70"/>
              <p:cNvSpPr/>
              <p:nvPr/>
            </p:nvSpPr>
            <p:spPr>
              <a:xfrm>
                <a:off x="4362725" y="3215200"/>
                <a:ext cx="126200" cy="60550"/>
              </a:xfrm>
              <a:custGeom>
                <a:avLst/>
                <a:gdLst/>
                <a:ahLst/>
                <a:cxnLst/>
                <a:rect l="l" t="t" r="r" b="b"/>
                <a:pathLst>
                  <a:path w="5048" h="2422" extrusionOk="0">
                    <a:moveTo>
                      <a:pt x="331" y="2160"/>
                    </a:moveTo>
                    <a:lnTo>
                      <a:pt x="313" y="2169"/>
                    </a:lnTo>
                    <a:cubicBezTo>
                      <a:pt x="291" y="2179"/>
                      <a:pt x="273" y="2193"/>
                      <a:pt x="260" y="2213"/>
                    </a:cubicBezTo>
                    <a:cubicBezTo>
                      <a:pt x="248" y="2210"/>
                      <a:pt x="236" y="2208"/>
                      <a:pt x="223" y="2208"/>
                    </a:cubicBezTo>
                    <a:lnTo>
                      <a:pt x="331" y="2160"/>
                    </a:lnTo>
                    <a:close/>
                    <a:moveTo>
                      <a:pt x="4594" y="0"/>
                    </a:moveTo>
                    <a:cubicBezTo>
                      <a:pt x="4512" y="16"/>
                      <a:pt x="4432" y="49"/>
                      <a:pt x="4350" y="85"/>
                    </a:cubicBezTo>
                    <a:cubicBezTo>
                      <a:pt x="3871" y="298"/>
                      <a:pt x="3390" y="511"/>
                      <a:pt x="2911" y="725"/>
                    </a:cubicBezTo>
                    <a:lnTo>
                      <a:pt x="6" y="2015"/>
                    </a:lnTo>
                    <a:cubicBezTo>
                      <a:pt x="3" y="2016"/>
                      <a:pt x="2" y="2017"/>
                      <a:pt x="0" y="2018"/>
                    </a:cubicBezTo>
                    <a:cubicBezTo>
                      <a:pt x="21" y="2153"/>
                      <a:pt x="45" y="2288"/>
                      <a:pt x="68" y="2422"/>
                    </a:cubicBezTo>
                    <a:cubicBezTo>
                      <a:pt x="71" y="2420"/>
                      <a:pt x="75" y="2418"/>
                      <a:pt x="79" y="2417"/>
                    </a:cubicBezTo>
                    <a:cubicBezTo>
                      <a:pt x="71" y="2353"/>
                      <a:pt x="110" y="2293"/>
                      <a:pt x="171" y="2274"/>
                    </a:cubicBezTo>
                    <a:cubicBezTo>
                      <a:pt x="1813" y="1737"/>
                      <a:pt x="3438" y="1154"/>
                      <a:pt x="5048" y="524"/>
                    </a:cubicBezTo>
                    <a:cubicBezTo>
                      <a:pt x="5026" y="491"/>
                      <a:pt x="5020" y="450"/>
                      <a:pt x="5032" y="412"/>
                    </a:cubicBezTo>
                    <a:lnTo>
                      <a:pt x="45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1" name="Google Shape;8301;p70"/>
              <p:cNvSpPr/>
              <p:nvPr/>
            </p:nvSpPr>
            <p:spPr>
              <a:xfrm>
                <a:off x="4481650" y="3222925"/>
                <a:ext cx="17175" cy="18225"/>
              </a:xfrm>
              <a:custGeom>
                <a:avLst/>
                <a:gdLst/>
                <a:ahLst/>
                <a:cxnLst/>
                <a:rect l="l" t="t" r="r" b="b"/>
                <a:pathLst>
                  <a:path w="687" h="729" extrusionOk="0">
                    <a:moveTo>
                      <a:pt x="393" y="0"/>
                    </a:moveTo>
                    <a:cubicBezTo>
                      <a:pt x="338" y="0"/>
                      <a:pt x="291" y="46"/>
                      <a:pt x="275" y="103"/>
                    </a:cubicBezTo>
                    <a:lnTo>
                      <a:pt x="452" y="268"/>
                    </a:lnTo>
                    <a:cubicBezTo>
                      <a:pt x="516" y="329"/>
                      <a:pt x="497" y="435"/>
                      <a:pt x="426" y="479"/>
                    </a:cubicBezTo>
                    <a:cubicBezTo>
                      <a:pt x="286" y="564"/>
                      <a:pt x="144" y="648"/>
                      <a:pt x="1" y="729"/>
                    </a:cubicBezTo>
                    <a:cubicBezTo>
                      <a:pt x="190" y="654"/>
                      <a:pt x="378" y="579"/>
                      <a:pt x="567" y="503"/>
                    </a:cubicBezTo>
                    <a:cubicBezTo>
                      <a:pt x="686" y="454"/>
                      <a:pt x="676" y="295"/>
                      <a:pt x="594" y="248"/>
                    </a:cubicBezTo>
                    <a:cubicBezTo>
                      <a:pt x="618" y="191"/>
                      <a:pt x="610" y="124"/>
                      <a:pt x="541" y="90"/>
                    </a:cubicBezTo>
                    <a:lnTo>
                      <a:pt x="416" y="30"/>
                    </a:lnTo>
                    <a:cubicBezTo>
                      <a:pt x="410" y="21"/>
                      <a:pt x="404" y="11"/>
                      <a:pt x="397" y="0"/>
                    </a:cubicBezTo>
                    <a:cubicBezTo>
                      <a:pt x="396" y="0"/>
                      <a:pt x="395" y="0"/>
                      <a:pt x="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2" name="Google Shape;8302;p70"/>
              <p:cNvSpPr/>
              <p:nvPr/>
            </p:nvSpPr>
            <p:spPr>
              <a:xfrm>
                <a:off x="4362525" y="3275725"/>
                <a:ext cx="4025" cy="8275"/>
              </a:xfrm>
              <a:custGeom>
                <a:avLst/>
                <a:gdLst/>
                <a:ahLst/>
                <a:cxnLst/>
                <a:rect l="l" t="t" r="r" b="b"/>
                <a:pathLst>
                  <a:path w="161" h="331" extrusionOk="0">
                    <a:moveTo>
                      <a:pt x="76" y="1"/>
                    </a:moveTo>
                    <a:cubicBezTo>
                      <a:pt x="26" y="31"/>
                      <a:pt x="1" y="89"/>
                      <a:pt x="15" y="145"/>
                    </a:cubicBezTo>
                    <a:cubicBezTo>
                      <a:pt x="26" y="193"/>
                      <a:pt x="36" y="242"/>
                      <a:pt x="45" y="290"/>
                    </a:cubicBezTo>
                    <a:cubicBezTo>
                      <a:pt x="71" y="317"/>
                      <a:pt x="106" y="331"/>
                      <a:pt x="142" y="331"/>
                    </a:cubicBezTo>
                    <a:cubicBezTo>
                      <a:pt x="148" y="331"/>
                      <a:pt x="154" y="330"/>
                      <a:pt x="160" y="330"/>
                    </a:cubicBezTo>
                    <a:cubicBezTo>
                      <a:pt x="141" y="314"/>
                      <a:pt x="127" y="291"/>
                      <a:pt x="123" y="267"/>
                    </a:cubicBezTo>
                    <a:cubicBezTo>
                      <a:pt x="107" y="179"/>
                      <a:pt x="91" y="90"/>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3" name="Google Shape;8303;p70"/>
              <p:cNvSpPr/>
              <p:nvPr/>
            </p:nvSpPr>
            <p:spPr>
              <a:xfrm>
                <a:off x="4364375" y="3225475"/>
                <a:ext cx="130200" cy="58500"/>
              </a:xfrm>
              <a:custGeom>
                <a:avLst/>
                <a:gdLst/>
                <a:ahLst/>
                <a:cxnLst/>
                <a:rect l="l" t="t" r="r" b="b"/>
                <a:pathLst>
                  <a:path w="5208" h="2340" extrusionOk="0">
                    <a:moveTo>
                      <a:pt x="3899" y="636"/>
                    </a:moveTo>
                    <a:cubicBezTo>
                      <a:pt x="3901" y="642"/>
                      <a:pt x="3905" y="646"/>
                      <a:pt x="3908" y="650"/>
                    </a:cubicBezTo>
                    <a:cubicBezTo>
                      <a:pt x="3821" y="684"/>
                      <a:pt x="3735" y="718"/>
                      <a:pt x="3648" y="752"/>
                    </a:cubicBezTo>
                    <a:cubicBezTo>
                      <a:pt x="3732" y="714"/>
                      <a:pt x="3815" y="676"/>
                      <a:pt x="3899" y="636"/>
                    </a:cubicBezTo>
                    <a:close/>
                    <a:moveTo>
                      <a:pt x="4966" y="1"/>
                    </a:moveTo>
                    <a:lnTo>
                      <a:pt x="4966" y="1"/>
                    </a:lnTo>
                    <a:cubicBezTo>
                      <a:pt x="4953" y="39"/>
                      <a:pt x="4960" y="80"/>
                      <a:pt x="4982" y="114"/>
                    </a:cubicBezTo>
                    <a:cubicBezTo>
                      <a:pt x="3372" y="743"/>
                      <a:pt x="1747" y="1326"/>
                      <a:pt x="104" y="1864"/>
                    </a:cubicBezTo>
                    <a:cubicBezTo>
                      <a:pt x="44" y="1882"/>
                      <a:pt x="4" y="1942"/>
                      <a:pt x="13" y="2006"/>
                    </a:cubicBezTo>
                    <a:cubicBezTo>
                      <a:pt x="8" y="2008"/>
                      <a:pt x="5" y="2010"/>
                      <a:pt x="1" y="2012"/>
                    </a:cubicBezTo>
                    <a:cubicBezTo>
                      <a:pt x="17" y="2100"/>
                      <a:pt x="33" y="2189"/>
                      <a:pt x="49" y="2278"/>
                    </a:cubicBezTo>
                    <a:cubicBezTo>
                      <a:pt x="53" y="2302"/>
                      <a:pt x="67" y="2325"/>
                      <a:pt x="86" y="2340"/>
                    </a:cubicBezTo>
                    <a:cubicBezTo>
                      <a:pt x="105" y="2338"/>
                      <a:pt x="123" y="2334"/>
                      <a:pt x="140" y="2327"/>
                    </a:cubicBezTo>
                    <a:lnTo>
                      <a:pt x="295" y="2259"/>
                    </a:lnTo>
                    <a:cubicBezTo>
                      <a:pt x="302" y="2259"/>
                      <a:pt x="308" y="2259"/>
                      <a:pt x="315" y="2259"/>
                    </a:cubicBezTo>
                    <a:cubicBezTo>
                      <a:pt x="392" y="2259"/>
                      <a:pt x="467" y="2236"/>
                      <a:pt x="541" y="2211"/>
                    </a:cubicBezTo>
                    <a:cubicBezTo>
                      <a:pt x="674" y="2164"/>
                      <a:pt x="805" y="2114"/>
                      <a:pt x="937" y="2065"/>
                    </a:cubicBezTo>
                    <a:cubicBezTo>
                      <a:pt x="1414" y="1890"/>
                      <a:pt x="1890" y="1711"/>
                      <a:pt x="2365" y="1531"/>
                    </a:cubicBezTo>
                    <a:cubicBezTo>
                      <a:pt x="3144" y="1236"/>
                      <a:pt x="3919" y="935"/>
                      <a:pt x="4692" y="628"/>
                    </a:cubicBezTo>
                    <a:cubicBezTo>
                      <a:pt x="4834" y="546"/>
                      <a:pt x="4976" y="463"/>
                      <a:pt x="5117" y="377"/>
                    </a:cubicBezTo>
                    <a:cubicBezTo>
                      <a:pt x="5188" y="333"/>
                      <a:pt x="5207" y="227"/>
                      <a:pt x="5143" y="167"/>
                    </a:cubicBezTo>
                    <a:lnTo>
                      <a:pt x="49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4" name="Google Shape;8304;p70"/>
              <p:cNvSpPr/>
              <p:nvPr/>
            </p:nvSpPr>
            <p:spPr>
              <a:xfrm>
                <a:off x="3792250" y="3413525"/>
                <a:ext cx="127975" cy="136300"/>
              </a:xfrm>
              <a:custGeom>
                <a:avLst/>
                <a:gdLst/>
                <a:ahLst/>
                <a:cxnLst/>
                <a:rect l="l" t="t" r="r" b="b"/>
                <a:pathLst>
                  <a:path w="5119" h="5452" extrusionOk="0">
                    <a:moveTo>
                      <a:pt x="2922" y="3028"/>
                    </a:moveTo>
                    <a:cubicBezTo>
                      <a:pt x="2943" y="3028"/>
                      <a:pt x="2965" y="3033"/>
                      <a:pt x="2984" y="3044"/>
                    </a:cubicBezTo>
                    <a:cubicBezTo>
                      <a:pt x="3213" y="3178"/>
                      <a:pt x="3683" y="3760"/>
                      <a:pt x="3296" y="3969"/>
                    </a:cubicBezTo>
                    <a:cubicBezTo>
                      <a:pt x="3259" y="3989"/>
                      <a:pt x="3224" y="3998"/>
                      <a:pt x="3189" y="3998"/>
                    </a:cubicBezTo>
                    <a:cubicBezTo>
                      <a:pt x="3065" y="3998"/>
                      <a:pt x="2962" y="3883"/>
                      <a:pt x="2891" y="3780"/>
                    </a:cubicBezTo>
                    <a:cubicBezTo>
                      <a:pt x="2772" y="3608"/>
                      <a:pt x="2720" y="3397"/>
                      <a:pt x="2732" y="3190"/>
                    </a:cubicBezTo>
                    <a:cubicBezTo>
                      <a:pt x="2733" y="3137"/>
                      <a:pt x="2767" y="3090"/>
                      <a:pt x="2817" y="3072"/>
                    </a:cubicBezTo>
                    <a:cubicBezTo>
                      <a:pt x="2844" y="3045"/>
                      <a:pt x="2883" y="3028"/>
                      <a:pt x="2922" y="3028"/>
                    </a:cubicBezTo>
                    <a:close/>
                    <a:moveTo>
                      <a:pt x="965" y="0"/>
                    </a:moveTo>
                    <a:cubicBezTo>
                      <a:pt x="673" y="385"/>
                      <a:pt x="358" y="751"/>
                      <a:pt x="21" y="1097"/>
                    </a:cubicBezTo>
                    <a:cubicBezTo>
                      <a:pt x="13" y="1105"/>
                      <a:pt x="6" y="1114"/>
                      <a:pt x="0" y="1123"/>
                    </a:cubicBezTo>
                    <a:cubicBezTo>
                      <a:pt x="5" y="1201"/>
                      <a:pt x="9" y="1278"/>
                      <a:pt x="13" y="1355"/>
                    </a:cubicBezTo>
                    <a:cubicBezTo>
                      <a:pt x="26" y="1369"/>
                      <a:pt x="41" y="1380"/>
                      <a:pt x="58" y="1388"/>
                    </a:cubicBezTo>
                    <a:cubicBezTo>
                      <a:pt x="415" y="1554"/>
                      <a:pt x="761" y="1743"/>
                      <a:pt x="1092" y="1953"/>
                    </a:cubicBezTo>
                    <a:lnTo>
                      <a:pt x="1092" y="1947"/>
                    </a:lnTo>
                    <a:cubicBezTo>
                      <a:pt x="1092" y="1932"/>
                      <a:pt x="1095" y="1917"/>
                      <a:pt x="1100" y="1902"/>
                    </a:cubicBezTo>
                    <a:cubicBezTo>
                      <a:pt x="1109" y="1839"/>
                      <a:pt x="1170" y="1794"/>
                      <a:pt x="1236" y="1794"/>
                    </a:cubicBezTo>
                    <a:cubicBezTo>
                      <a:pt x="1267" y="1794"/>
                      <a:pt x="1299" y="1804"/>
                      <a:pt x="1327" y="1827"/>
                    </a:cubicBezTo>
                    <a:cubicBezTo>
                      <a:pt x="1510" y="1976"/>
                      <a:pt x="1725" y="2136"/>
                      <a:pt x="1835" y="2350"/>
                    </a:cubicBezTo>
                    <a:cubicBezTo>
                      <a:pt x="1863" y="2403"/>
                      <a:pt x="1879" y="2461"/>
                      <a:pt x="1882" y="2519"/>
                    </a:cubicBezTo>
                    <a:cubicBezTo>
                      <a:pt x="1909" y="2540"/>
                      <a:pt x="1934" y="2562"/>
                      <a:pt x="1961" y="2583"/>
                    </a:cubicBezTo>
                    <a:cubicBezTo>
                      <a:pt x="1705" y="2975"/>
                      <a:pt x="1448" y="3367"/>
                      <a:pt x="1193" y="3761"/>
                    </a:cubicBezTo>
                    <a:cubicBezTo>
                      <a:pt x="1200" y="3760"/>
                      <a:pt x="1208" y="3759"/>
                      <a:pt x="1215" y="3759"/>
                    </a:cubicBezTo>
                    <a:cubicBezTo>
                      <a:pt x="1288" y="3759"/>
                      <a:pt x="1370" y="3818"/>
                      <a:pt x="1365" y="3910"/>
                    </a:cubicBezTo>
                    <a:cubicBezTo>
                      <a:pt x="1385" y="3921"/>
                      <a:pt x="1402" y="3937"/>
                      <a:pt x="1413" y="3956"/>
                    </a:cubicBezTo>
                    <a:cubicBezTo>
                      <a:pt x="1547" y="4164"/>
                      <a:pt x="1886" y="4534"/>
                      <a:pt x="1616" y="4764"/>
                    </a:cubicBezTo>
                    <a:cubicBezTo>
                      <a:pt x="1605" y="4775"/>
                      <a:pt x="1592" y="4783"/>
                      <a:pt x="1578" y="4789"/>
                    </a:cubicBezTo>
                    <a:cubicBezTo>
                      <a:pt x="1539" y="4821"/>
                      <a:pt x="1490" y="4839"/>
                      <a:pt x="1440" y="4839"/>
                    </a:cubicBezTo>
                    <a:cubicBezTo>
                      <a:pt x="1430" y="4839"/>
                      <a:pt x="1420" y="4838"/>
                      <a:pt x="1410" y="4837"/>
                    </a:cubicBezTo>
                    <a:cubicBezTo>
                      <a:pt x="1024" y="4795"/>
                      <a:pt x="1061" y="4196"/>
                      <a:pt x="1100" y="3902"/>
                    </a:cubicBezTo>
                    <a:lnTo>
                      <a:pt x="1100" y="3902"/>
                    </a:lnTo>
                    <a:cubicBezTo>
                      <a:pt x="880" y="4240"/>
                      <a:pt x="658" y="4579"/>
                      <a:pt x="438" y="4918"/>
                    </a:cubicBezTo>
                    <a:cubicBezTo>
                      <a:pt x="429" y="4962"/>
                      <a:pt x="412" y="5006"/>
                      <a:pt x="388" y="5046"/>
                    </a:cubicBezTo>
                    <a:cubicBezTo>
                      <a:pt x="408" y="5174"/>
                      <a:pt x="426" y="5301"/>
                      <a:pt x="446" y="5429"/>
                    </a:cubicBezTo>
                    <a:cubicBezTo>
                      <a:pt x="506" y="5437"/>
                      <a:pt x="571" y="5437"/>
                      <a:pt x="628" y="5440"/>
                    </a:cubicBezTo>
                    <a:cubicBezTo>
                      <a:pt x="644" y="5441"/>
                      <a:pt x="660" y="5444"/>
                      <a:pt x="674" y="5451"/>
                    </a:cubicBezTo>
                    <a:lnTo>
                      <a:pt x="1617" y="5434"/>
                    </a:lnTo>
                    <a:lnTo>
                      <a:pt x="3434" y="4627"/>
                    </a:lnTo>
                    <a:cubicBezTo>
                      <a:pt x="3915" y="4414"/>
                      <a:pt x="4395" y="4201"/>
                      <a:pt x="4875" y="3987"/>
                    </a:cubicBezTo>
                    <a:cubicBezTo>
                      <a:pt x="4957" y="3951"/>
                      <a:pt x="5038" y="3918"/>
                      <a:pt x="5118" y="3902"/>
                    </a:cubicBezTo>
                    <a:lnTo>
                      <a:pt x="3085" y="1994"/>
                    </a:lnTo>
                    <a:lnTo>
                      <a:pt x="1760" y="751"/>
                    </a:lnTo>
                    <a:lnTo>
                      <a:pt x="1118" y="148"/>
                    </a:lnTo>
                    <a:cubicBezTo>
                      <a:pt x="1068" y="101"/>
                      <a:pt x="1018" y="50"/>
                      <a:pt x="9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5" name="Google Shape;8305;p70"/>
              <p:cNvSpPr/>
              <p:nvPr/>
            </p:nvSpPr>
            <p:spPr>
              <a:xfrm>
                <a:off x="3903475" y="3518800"/>
                <a:ext cx="54200" cy="29325"/>
              </a:xfrm>
              <a:custGeom>
                <a:avLst/>
                <a:gdLst/>
                <a:ahLst/>
                <a:cxnLst/>
                <a:rect l="l" t="t" r="r" b="b"/>
                <a:pathLst>
                  <a:path w="2168" h="1173" extrusionOk="0">
                    <a:moveTo>
                      <a:pt x="1231" y="1"/>
                    </a:moveTo>
                    <a:lnTo>
                      <a:pt x="1231" y="1"/>
                    </a:lnTo>
                    <a:cubicBezTo>
                      <a:pt x="1237" y="10"/>
                      <a:pt x="1244" y="20"/>
                      <a:pt x="1250" y="30"/>
                    </a:cubicBezTo>
                    <a:lnTo>
                      <a:pt x="1374" y="90"/>
                    </a:lnTo>
                    <a:cubicBezTo>
                      <a:pt x="1442" y="123"/>
                      <a:pt x="1451" y="191"/>
                      <a:pt x="1427" y="248"/>
                    </a:cubicBezTo>
                    <a:cubicBezTo>
                      <a:pt x="1508" y="295"/>
                      <a:pt x="1520" y="455"/>
                      <a:pt x="1401" y="502"/>
                    </a:cubicBezTo>
                    <a:cubicBezTo>
                      <a:pt x="1212" y="579"/>
                      <a:pt x="1023" y="653"/>
                      <a:pt x="834" y="729"/>
                    </a:cubicBezTo>
                    <a:cubicBezTo>
                      <a:pt x="561" y="884"/>
                      <a:pt x="282" y="1032"/>
                      <a:pt x="1" y="1172"/>
                    </a:cubicBezTo>
                    <a:lnTo>
                      <a:pt x="2104" y="1134"/>
                    </a:lnTo>
                    <a:cubicBezTo>
                      <a:pt x="2146" y="1037"/>
                      <a:pt x="2167" y="932"/>
                      <a:pt x="2128" y="847"/>
                    </a:cubicBezTo>
                    <a:cubicBezTo>
                      <a:pt x="2053" y="683"/>
                      <a:pt x="1895" y="528"/>
                      <a:pt x="1768" y="403"/>
                    </a:cubicBezTo>
                    <a:cubicBezTo>
                      <a:pt x="1686" y="321"/>
                      <a:pt x="1598" y="244"/>
                      <a:pt x="1506" y="173"/>
                    </a:cubicBezTo>
                    <a:cubicBezTo>
                      <a:pt x="1490" y="153"/>
                      <a:pt x="1469" y="136"/>
                      <a:pt x="1443" y="126"/>
                    </a:cubicBezTo>
                    <a:cubicBezTo>
                      <a:pt x="1396" y="90"/>
                      <a:pt x="1347" y="56"/>
                      <a:pt x="1298" y="23"/>
                    </a:cubicBezTo>
                    <a:cubicBezTo>
                      <a:pt x="1278" y="9"/>
                      <a:pt x="1255" y="2"/>
                      <a:pt x="1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6" name="Google Shape;8306;p70"/>
              <p:cNvSpPr/>
              <p:nvPr/>
            </p:nvSpPr>
            <p:spPr>
              <a:xfrm>
                <a:off x="3898200" y="3537250"/>
                <a:ext cx="6525" cy="2925"/>
              </a:xfrm>
              <a:custGeom>
                <a:avLst/>
                <a:gdLst/>
                <a:ahLst/>
                <a:cxnLst/>
                <a:rect l="l" t="t" r="r" b="b"/>
                <a:pathLst>
                  <a:path w="261" h="117" extrusionOk="0">
                    <a:moveTo>
                      <a:pt x="251" y="0"/>
                    </a:moveTo>
                    <a:cubicBezTo>
                      <a:pt x="167" y="40"/>
                      <a:pt x="84" y="78"/>
                      <a:pt x="0" y="116"/>
                    </a:cubicBezTo>
                    <a:cubicBezTo>
                      <a:pt x="87" y="82"/>
                      <a:pt x="173" y="48"/>
                      <a:pt x="261" y="14"/>
                    </a:cubicBezTo>
                    <a:cubicBezTo>
                      <a:pt x="257" y="10"/>
                      <a:pt x="254" y="6"/>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7" name="Google Shape;8307;p70"/>
              <p:cNvSpPr/>
              <p:nvPr/>
            </p:nvSpPr>
            <p:spPr>
              <a:xfrm>
                <a:off x="3895775" y="3537000"/>
                <a:ext cx="28575" cy="11250"/>
              </a:xfrm>
              <a:custGeom>
                <a:avLst/>
                <a:gdLst/>
                <a:ahLst/>
                <a:cxnLst/>
                <a:rect l="l" t="t" r="r" b="b"/>
                <a:pathLst>
                  <a:path w="1143" h="450" extrusionOk="0">
                    <a:moveTo>
                      <a:pt x="1142" y="1"/>
                    </a:moveTo>
                    <a:lnTo>
                      <a:pt x="1142" y="1"/>
                    </a:lnTo>
                    <a:cubicBezTo>
                      <a:pt x="762" y="152"/>
                      <a:pt x="382" y="302"/>
                      <a:pt x="0" y="450"/>
                    </a:cubicBezTo>
                    <a:lnTo>
                      <a:pt x="308" y="444"/>
                    </a:lnTo>
                    <a:cubicBezTo>
                      <a:pt x="589" y="304"/>
                      <a:pt x="868" y="157"/>
                      <a:pt x="114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8" name="Google Shape;8308;p70"/>
              <p:cNvSpPr/>
              <p:nvPr/>
            </p:nvSpPr>
            <p:spPr>
              <a:xfrm>
                <a:off x="3817850" y="3507450"/>
                <a:ext cx="21600" cy="27025"/>
              </a:xfrm>
              <a:custGeom>
                <a:avLst/>
                <a:gdLst/>
                <a:ahLst/>
                <a:cxnLst/>
                <a:rect l="l" t="t" r="r" b="b"/>
                <a:pathLst>
                  <a:path w="864" h="1081" extrusionOk="0">
                    <a:moveTo>
                      <a:pt x="191" y="1"/>
                    </a:moveTo>
                    <a:cubicBezTo>
                      <a:pt x="184" y="1"/>
                      <a:pt x="176" y="2"/>
                      <a:pt x="169" y="3"/>
                    </a:cubicBezTo>
                    <a:lnTo>
                      <a:pt x="77" y="145"/>
                    </a:lnTo>
                    <a:cubicBezTo>
                      <a:pt x="37" y="439"/>
                      <a:pt x="0" y="1038"/>
                      <a:pt x="387" y="1079"/>
                    </a:cubicBezTo>
                    <a:cubicBezTo>
                      <a:pt x="397" y="1080"/>
                      <a:pt x="407" y="1081"/>
                      <a:pt x="417" y="1081"/>
                    </a:cubicBezTo>
                    <a:cubicBezTo>
                      <a:pt x="467" y="1081"/>
                      <a:pt x="515" y="1064"/>
                      <a:pt x="554" y="1031"/>
                    </a:cubicBezTo>
                    <a:cubicBezTo>
                      <a:pt x="568" y="1026"/>
                      <a:pt x="582" y="1017"/>
                      <a:pt x="593" y="1007"/>
                    </a:cubicBezTo>
                    <a:cubicBezTo>
                      <a:pt x="863" y="777"/>
                      <a:pt x="524" y="407"/>
                      <a:pt x="390" y="199"/>
                    </a:cubicBezTo>
                    <a:cubicBezTo>
                      <a:pt x="378" y="180"/>
                      <a:pt x="362" y="164"/>
                      <a:pt x="343" y="153"/>
                    </a:cubicBezTo>
                    <a:cubicBezTo>
                      <a:pt x="346" y="61"/>
                      <a:pt x="264"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09" name="Google Shape;8309;p70"/>
              <p:cNvSpPr/>
              <p:nvPr/>
            </p:nvSpPr>
            <p:spPr>
              <a:xfrm>
                <a:off x="3819550" y="3458350"/>
                <a:ext cx="19775" cy="18175"/>
              </a:xfrm>
              <a:custGeom>
                <a:avLst/>
                <a:gdLst/>
                <a:ahLst/>
                <a:cxnLst/>
                <a:rect l="l" t="t" r="r" b="b"/>
                <a:pathLst>
                  <a:path w="791" h="727" extrusionOk="0">
                    <a:moveTo>
                      <a:pt x="144" y="1"/>
                    </a:moveTo>
                    <a:cubicBezTo>
                      <a:pt x="78" y="1"/>
                      <a:pt x="17" y="46"/>
                      <a:pt x="8" y="109"/>
                    </a:cubicBezTo>
                    <a:cubicBezTo>
                      <a:pt x="3" y="124"/>
                      <a:pt x="0" y="139"/>
                      <a:pt x="0" y="154"/>
                    </a:cubicBezTo>
                    <a:lnTo>
                      <a:pt x="0" y="160"/>
                    </a:lnTo>
                    <a:cubicBezTo>
                      <a:pt x="273" y="335"/>
                      <a:pt x="538" y="523"/>
                      <a:pt x="790" y="726"/>
                    </a:cubicBezTo>
                    <a:cubicBezTo>
                      <a:pt x="787" y="668"/>
                      <a:pt x="771" y="610"/>
                      <a:pt x="743" y="557"/>
                    </a:cubicBezTo>
                    <a:cubicBezTo>
                      <a:pt x="633" y="343"/>
                      <a:pt x="418" y="183"/>
                      <a:pt x="235" y="34"/>
                    </a:cubicBezTo>
                    <a:cubicBezTo>
                      <a:pt x="207" y="11"/>
                      <a:pt x="17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0" name="Google Shape;8310;p70"/>
              <p:cNvSpPr/>
              <p:nvPr/>
            </p:nvSpPr>
            <p:spPr>
              <a:xfrm>
                <a:off x="3860225" y="3489225"/>
                <a:ext cx="24125" cy="24250"/>
              </a:xfrm>
              <a:custGeom>
                <a:avLst/>
                <a:gdLst/>
                <a:ahLst/>
                <a:cxnLst/>
                <a:rect l="l" t="t" r="r" b="b"/>
                <a:pathLst>
                  <a:path w="965" h="970" extrusionOk="0">
                    <a:moveTo>
                      <a:pt x="203" y="0"/>
                    </a:moveTo>
                    <a:cubicBezTo>
                      <a:pt x="164" y="0"/>
                      <a:pt x="125" y="17"/>
                      <a:pt x="98" y="44"/>
                    </a:cubicBezTo>
                    <a:cubicBezTo>
                      <a:pt x="49" y="62"/>
                      <a:pt x="15" y="109"/>
                      <a:pt x="13" y="162"/>
                    </a:cubicBezTo>
                    <a:cubicBezTo>
                      <a:pt x="1" y="369"/>
                      <a:pt x="53" y="580"/>
                      <a:pt x="172" y="752"/>
                    </a:cubicBezTo>
                    <a:cubicBezTo>
                      <a:pt x="244" y="855"/>
                      <a:pt x="347" y="970"/>
                      <a:pt x="471" y="970"/>
                    </a:cubicBezTo>
                    <a:cubicBezTo>
                      <a:pt x="505" y="970"/>
                      <a:pt x="540" y="961"/>
                      <a:pt x="577" y="941"/>
                    </a:cubicBezTo>
                    <a:cubicBezTo>
                      <a:pt x="964" y="732"/>
                      <a:pt x="494" y="150"/>
                      <a:pt x="265" y="16"/>
                    </a:cubicBezTo>
                    <a:cubicBezTo>
                      <a:pt x="246" y="5"/>
                      <a:pt x="224" y="0"/>
                      <a:pt x="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1" name="Google Shape;8311;p70"/>
              <p:cNvSpPr/>
              <p:nvPr/>
            </p:nvSpPr>
            <p:spPr>
              <a:xfrm>
                <a:off x="3920200" y="3510800"/>
                <a:ext cx="14050" cy="10550"/>
              </a:xfrm>
              <a:custGeom>
                <a:avLst/>
                <a:gdLst/>
                <a:ahLst/>
                <a:cxnLst/>
                <a:rect l="l" t="t" r="r" b="b"/>
                <a:pathLst>
                  <a:path w="562" h="422" extrusionOk="0">
                    <a:moveTo>
                      <a:pt x="95" y="0"/>
                    </a:moveTo>
                    <a:cubicBezTo>
                      <a:pt x="63" y="0"/>
                      <a:pt x="32" y="4"/>
                      <a:pt x="0" y="11"/>
                    </a:cubicBezTo>
                    <a:lnTo>
                      <a:pt x="438" y="422"/>
                    </a:lnTo>
                    <a:cubicBezTo>
                      <a:pt x="454" y="367"/>
                      <a:pt x="501" y="321"/>
                      <a:pt x="558" y="321"/>
                    </a:cubicBezTo>
                    <a:cubicBezTo>
                      <a:pt x="559" y="321"/>
                      <a:pt x="561" y="321"/>
                      <a:pt x="562" y="321"/>
                    </a:cubicBezTo>
                    <a:cubicBezTo>
                      <a:pt x="493" y="213"/>
                      <a:pt x="409" y="114"/>
                      <a:pt x="297" y="53"/>
                    </a:cubicBezTo>
                    <a:cubicBezTo>
                      <a:pt x="235" y="18"/>
                      <a:pt x="165" y="0"/>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2" name="Google Shape;8312;p70"/>
              <p:cNvSpPr/>
              <p:nvPr/>
            </p:nvSpPr>
            <p:spPr>
              <a:xfrm>
                <a:off x="3832675" y="3511075"/>
                <a:ext cx="98900" cy="38325"/>
              </a:xfrm>
              <a:custGeom>
                <a:avLst/>
                <a:gdLst/>
                <a:ahLst/>
                <a:cxnLst/>
                <a:rect l="l" t="t" r="r" b="b"/>
                <a:pathLst>
                  <a:path w="3956" h="1533" extrusionOk="0">
                    <a:moveTo>
                      <a:pt x="3500" y="0"/>
                    </a:moveTo>
                    <a:cubicBezTo>
                      <a:pt x="3420" y="16"/>
                      <a:pt x="3340" y="49"/>
                      <a:pt x="3258" y="85"/>
                    </a:cubicBezTo>
                    <a:cubicBezTo>
                      <a:pt x="2777" y="298"/>
                      <a:pt x="2298" y="511"/>
                      <a:pt x="1817" y="724"/>
                    </a:cubicBezTo>
                    <a:lnTo>
                      <a:pt x="0" y="1532"/>
                    </a:lnTo>
                    <a:lnTo>
                      <a:pt x="1321" y="1508"/>
                    </a:lnTo>
                    <a:cubicBezTo>
                      <a:pt x="2203" y="1194"/>
                      <a:pt x="3081" y="866"/>
                      <a:pt x="3955" y="524"/>
                    </a:cubicBezTo>
                    <a:cubicBezTo>
                      <a:pt x="3933" y="491"/>
                      <a:pt x="3927" y="450"/>
                      <a:pt x="3939" y="411"/>
                    </a:cubicBezTo>
                    <a:lnTo>
                      <a:pt x="350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3" name="Google Shape;8313;p70"/>
              <p:cNvSpPr/>
              <p:nvPr/>
            </p:nvSpPr>
            <p:spPr>
              <a:xfrm>
                <a:off x="3924300" y="3518800"/>
                <a:ext cx="17150" cy="18225"/>
              </a:xfrm>
              <a:custGeom>
                <a:avLst/>
                <a:gdLst/>
                <a:ahLst/>
                <a:cxnLst/>
                <a:rect l="l" t="t" r="r" b="b"/>
                <a:pathLst>
                  <a:path w="686" h="729" extrusionOk="0">
                    <a:moveTo>
                      <a:pt x="393" y="1"/>
                    </a:moveTo>
                    <a:cubicBezTo>
                      <a:pt x="337" y="1"/>
                      <a:pt x="290" y="47"/>
                      <a:pt x="274" y="102"/>
                    </a:cubicBezTo>
                    <a:lnTo>
                      <a:pt x="452" y="269"/>
                    </a:lnTo>
                    <a:cubicBezTo>
                      <a:pt x="516" y="329"/>
                      <a:pt x="497" y="435"/>
                      <a:pt x="425" y="479"/>
                    </a:cubicBezTo>
                    <a:cubicBezTo>
                      <a:pt x="285" y="564"/>
                      <a:pt x="144" y="648"/>
                      <a:pt x="0" y="729"/>
                    </a:cubicBezTo>
                    <a:cubicBezTo>
                      <a:pt x="189" y="653"/>
                      <a:pt x="378" y="579"/>
                      <a:pt x="567" y="504"/>
                    </a:cubicBezTo>
                    <a:cubicBezTo>
                      <a:pt x="686" y="455"/>
                      <a:pt x="675" y="295"/>
                      <a:pt x="593" y="248"/>
                    </a:cubicBezTo>
                    <a:cubicBezTo>
                      <a:pt x="618" y="191"/>
                      <a:pt x="609" y="123"/>
                      <a:pt x="540" y="90"/>
                    </a:cubicBezTo>
                    <a:lnTo>
                      <a:pt x="416" y="30"/>
                    </a:lnTo>
                    <a:cubicBezTo>
                      <a:pt x="409" y="21"/>
                      <a:pt x="403" y="10"/>
                      <a:pt x="397" y="1"/>
                    </a:cubicBezTo>
                    <a:cubicBezTo>
                      <a:pt x="395" y="1"/>
                      <a:pt x="394"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4" name="Google Shape;8314;p70"/>
              <p:cNvSpPr/>
              <p:nvPr/>
            </p:nvSpPr>
            <p:spPr>
              <a:xfrm>
                <a:off x="3865650" y="3521325"/>
                <a:ext cx="71550" cy="27450"/>
              </a:xfrm>
              <a:custGeom>
                <a:avLst/>
                <a:gdLst/>
                <a:ahLst/>
                <a:cxnLst/>
                <a:rect l="l" t="t" r="r" b="b"/>
                <a:pathLst>
                  <a:path w="2862" h="1098" extrusionOk="0">
                    <a:moveTo>
                      <a:pt x="1553" y="637"/>
                    </a:moveTo>
                    <a:cubicBezTo>
                      <a:pt x="1556" y="643"/>
                      <a:pt x="1559" y="647"/>
                      <a:pt x="1563" y="651"/>
                    </a:cubicBezTo>
                    <a:cubicBezTo>
                      <a:pt x="1475" y="685"/>
                      <a:pt x="1389" y="719"/>
                      <a:pt x="1302" y="753"/>
                    </a:cubicBezTo>
                    <a:cubicBezTo>
                      <a:pt x="1386" y="715"/>
                      <a:pt x="1469" y="677"/>
                      <a:pt x="1553" y="637"/>
                    </a:cubicBezTo>
                    <a:close/>
                    <a:moveTo>
                      <a:pt x="2619" y="1"/>
                    </a:moveTo>
                    <a:lnTo>
                      <a:pt x="2619" y="1"/>
                    </a:lnTo>
                    <a:cubicBezTo>
                      <a:pt x="2608" y="40"/>
                      <a:pt x="2614" y="81"/>
                      <a:pt x="2635" y="114"/>
                    </a:cubicBezTo>
                    <a:cubicBezTo>
                      <a:pt x="1762" y="456"/>
                      <a:pt x="884" y="784"/>
                      <a:pt x="1" y="1098"/>
                    </a:cubicBezTo>
                    <a:lnTo>
                      <a:pt x="1204" y="1077"/>
                    </a:lnTo>
                    <a:cubicBezTo>
                      <a:pt x="1586" y="929"/>
                      <a:pt x="1966" y="779"/>
                      <a:pt x="2346" y="628"/>
                    </a:cubicBezTo>
                    <a:cubicBezTo>
                      <a:pt x="2489" y="547"/>
                      <a:pt x="2631" y="463"/>
                      <a:pt x="2771" y="378"/>
                    </a:cubicBezTo>
                    <a:cubicBezTo>
                      <a:pt x="2843" y="334"/>
                      <a:pt x="2862" y="228"/>
                      <a:pt x="2798" y="168"/>
                    </a:cubicBezTo>
                    <a:lnTo>
                      <a:pt x="26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5" name="Google Shape;8315;p70"/>
              <p:cNvSpPr/>
              <p:nvPr/>
            </p:nvSpPr>
            <p:spPr>
              <a:xfrm>
                <a:off x="4479050" y="3371050"/>
                <a:ext cx="129475" cy="154550"/>
              </a:xfrm>
              <a:custGeom>
                <a:avLst/>
                <a:gdLst/>
                <a:ahLst/>
                <a:cxnLst/>
                <a:rect l="l" t="t" r="r" b="b"/>
                <a:pathLst>
                  <a:path w="5179" h="6182" extrusionOk="0">
                    <a:moveTo>
                      <a:pt x="1296" y="2055"/>
                    </a:moveTo>
                    <a:cubicBezTo>
                      <a:pt x="1327" y="2055"/>
                      <a:pt x="1359" y="2065"/>
                      <a:pt x="1387" y="2087"/>
                    </a:cubicBezTo>
                    <a:cubicBezTo>
                      <a:pt x="1570" y="2237"/>
                      <a:pt x="1784" y="2398"/>
                      <a:pt x="1895" y="2612"/>
                    </a:cubicBezTo>
                    <a:cubicBezTo>
                      <a:pt x="1978" y="2771"/>
                      <a:pt x="1962" y="2995"/>
                      <a:pt x="1782" y="3085"/>
                    </a:cubicBezTo>
                    <a:cubicBezTo>
                      <a:pt x="1743" y="3104"/>
                      <a:pt x="1705" y="3113"/>
                      <a:pt x="1668" y="3113"/>
                    </a:cubicBezTo>
                    <a:cubicBezTo>
                      <a:pt x="1523" y="3113"/>
                      <a:pt x="1401" y="2979"/>
                      <a:pt x="1325" y="2858"/>
                    </a:cubicBezTo>
                    <a:cubicBezTo>
                      <a:pt x="1206" y="2663"/>
                      <a:pt x="1145" y="2437"/>
                      <a:pt x="1152" y="2209"/>
                    </a:cubicBezTo>
                    <a:cubicBezTo>
                      <a:pt x="1152" y="2194"/>
                      <a:pt x="1155" y="2179"/>
                      <a:pt x="1159" y="2164"/>
                    </a:cubicBezTo>
                    <a:cubicBezTo>
                      <a:pt x="1169" y="2100"/>
                      <a:pt x="1230" y="2055"/>
                      <a:pt x="1296" y="2055"/>
                    </a:cubicBezTo>
                    <a:close/>
                    <a:moveTo>
                      <a:pt x="2981" y="3289"/>
                    </a:moveTo>
                    <a:cubicBezTo>
                      <a:pt x="3003" y="3289"/>
                      <a:pt x="3024" y="3295"/>
                      <a:pt x="3043" y="3306"/>
                    </a:cubicBezTo>
                    <a:cubicBezTo>
                      <a:pt x="3273" y="3440"/>
                      <a:pt x="3743" y="4021"/>
                      <a:pt x="3356" y="4231"/>
                    </a:cubicBezTo>
                    <a:cubicBezTo>
                      <a:pt x="3319" y="4251"/>
                      <a:pt x="3283" y="4259"/>
                      <a:pt x="3249" y="4259"/>
                    </a:cubicBezTo>
                    <a:cubicBezTo>
                      <a:pt x="3125" y="4259"/>
                      <a:pt x="3022" y="4144"/>
                      <a:pt x="2951" y="4042"/>
                    </a:cubicBezTo>
                    <a:cubicBezTo>
                      <a:pt x="2834" y="3868"/>
                      <a:pt x="2777" y="3661"/>
                      <a:pt x="2791" y="3452"/>
                    </a:cubicBezTo>
                    <a:cubicBezTo>
                      <a:pt x="2793" y="3398"/>
                      <a:pt x="2827" y="3352"/>
                      <a:pt x="2876" y="3334"/>
                    </a:cubicBezTo>
                    <a:cubicBezTo>
                      <a:pt x="2904" y="3306"/>
                      <a:pt x="2942" y="3289"/>
                      <a:pt x="2981" y="3289"/>
                    </a:cubicBezTo>
                    <a:close/>
                    <a:moveTo>
                      <a:pt x="1275" y="4020"/>
                    </a:moveTo>
                    <a:cubicBezTo>
                      <a:pt x="1348" y="4020"/>
                      <a:pt x="1430" y="4079"/>
                      <a:pt x="1426" y="4171"/>
                    </a:cubicBezTo>
                    <a:cubicBezTo>
                      <a:pt x="1445" y="4183"/>
                      <a:pt x="1461" y="4199"/>
                      <a:pt x="1474" y="4218"/>
                    </a:cubicBezTo>
                    <a:cubicBezTo>
                      <a:pt x="1608" y="4425"/>
                      <a:pt x="1947" y="4795"/>
                      <a:pt x="1677" y="5026"/>
                    </a:cubicBezTo>
                    <a:cubicBezTo>
                      <a:pt x="1665" y="5037"/>
                      <a:pt x="1652" y="5044"/>
                      <a:pt x="1638" y="5051"/>
                    </a:cubicBezTo>
                    <a:cubicBezTo>
                      <a:pt x="1599" y="5083"/>
                      <a:pt x="1550" y="5100"/>
                      <a:pt x="1500" y="5100"/>
                    </a:cubicBezTo>
                    <a:cubicBezTo>
                      <a:pt x="1490" y="5100"/>
                      <a:pt x="1481" y="5100"/>
                      <a:pt x="1471" y="5098"/>
                    </a:cubicBezTo>
                    <a:cubicBezTo>
                      <a:pt x="1061" y="5055"/>
                      <a:pt x="1126" y="4386"/>
                      <a:pt x="1167" y="4116"/>
                    </a:cubicBezTo>
                    <a:lnTo>
                      <a:pt x="1167" y="4116"/>
                    </a:lnTo>
                    <a:lnTo>
                      <a:pt x="1167" y="4117"/>
                    </a:lnTo>
                    <a:cubicBezTo>
                      <a:pt x="1177" y="4049"/>
                      <a:pt x="1224" y="4020"/>
                      <a:pt x="1275" y="4020"/>
                    </a:cubicBezTo>
                    <a:close/>
                    <a:moveTo>
                      <a:pt x="530" y="0"/>
                    </a:moveTo>
                    <a:cubicBezTo>
                      <a:pt x="309" y="0"/>
                      <a:pt x="131" y="171"/>
                      <a:pt x="57" y="374"/>
                    </a:cubicBezTo>
                    <a:cubicBezTo>
                      <a:pt x="0" y="528"/>
                      <a:pt x="13" y="686"/>
                      <a:pt x="55" y="840"/>
                    </a:cubicBezTo>
                    <a:cubicBezTo>
                      <a:pt x="41" y="863"/>
                      <a:pt x="34" y="888"/>
                      <a:pt x="37" y="914"/>
                    </a:cubicBezTo>
                    <a:cubicBezTo>
                      <a:pt x="114" y="2679"/>
                      <a:pt x="297" y="4438"/>
                      <a:pt x="584" y="6182"/>
                    </a:cubicBezTo>
                    <a:cubicBezTo>
                      <a:pt x="586" y="6181"/>
                      <a:pt x="587" y="6180"/>
                      <a:pt x="591" y="6179"/>
                    </a:cubicBezTo>
                    <a:lnTo>
                      <a:pt x="3495" y="4889"/>
                    </a:lnTo>
                    <a:cubicBezTo>
                      <a:pt x="3975" y="4675"/>
                      <a:pt x="4455" y="4462"/>
                      <a:pt x="4935" y="4249"/>
                    </a:cubicBezTo>
                    <a:cubicBezTo>
                      <a:pt x="5016" y="4213"/>
                      <a:pt x="5097" y="4180"/>
                      <a:pt x="5178" y="4164"/>
                    </a:cubicBezTo>
                    <a:lnTo>
                      <a:pt x="3144" y="2255"/>
                    </a:lnTo>
                    <a:lnTo>
                      <a:pt x="1820" y="1013"/>
                    </a:lnTo>
                    <a:lnTo>
                      <a:pt x="1177" y="410"/>
                    </a:lnTo>
                    <a:cubicBezTo>
                      <a:pt x="1005" y="248"/>
                      <a:pt x="819" y="23"/>
                      <a:pt x="567" y="2"/>
                    </a:cubicBezTo>
                    <a:cubicBezTo>
                      <a:pt x="555"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6" name="Google Shape;8316;p70"/>
              <p:cNvSpPr/>
              <p:nvPr/>
            </p:nvSpPr>
            <p:spPr>
              <a:xfrm>
                <a:off x="4499225" y="3529150"/>
                <a:ext cx="2700" cy="1325"/>
              </a:xfrm>
              <a:custGeom>
                <a:avLst/>
                <a:gdLst/>
                <a:ahLst/>
                <a:cxnLst/>
                <a:rect l="l" t="t" r="r" b="b"/>
                <a:pathLst>
                  <a:path w="108" h="53" extrusionOk="0">
                    <a:moveTo>
                      <a:pt x="108" y="0"/>
                    </a:moveTo>
                    <a:lnTo>
                      <a:pt x="0" y="48"/>
                    </a:lnTo>
                    <a:cubicBezTo>
                      <a:pt x="12" y="48"/>
                      <a:pt x="25" y="50"/>
                      <a:pt x="37" y="52"/>
                    </a:cubicBezTo>
                    <a:cubicBezTo>
                      <a:pt x="50" y="33"/>
                      <a:pt x="68" y="18"/>
                      <a:pt x="90" y="9"/>
                    </a:cubicBezTo>
                    <a:lnTo>
                      <a:pt x="108"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7" name="Google Shape;8317;p70"/>
              <p:cNvSpPr/>
              <p:nvPr/>
            </p:nvSpPr>
            <p:spPr>
              <a:xfrm>
                <a:off x="4529700" y="3482875"/>
                <a:ext cx="117125" cy="54025"/>
              </a:xfrm>
              <a:custGeom>
                <a:avLst/>
                <a:gdLst/>
                <a:ahLst/>
                <a:cxnLst/>
                <a:rect l="l" t="t" r="r" b="b"/>
                <a:pathLst>
                  <a:path w="4685" h="2161" extrusionOk="0">
                    <a:moveTo>
                      <a:pt x="3713" y="0"/>
                    </a:moveTo>
                    <a:lnTo>
                      <a:pt x="3713" y="0"/>
                    </a:lnTo>
                    <a:cubicBezTo>
                      <a:pt x="3720" y="10"/>
                      <a:pt x="3726" y="19"/>
                      <a:pt x="3731" y="30"/>
                    </a:cubicBezTo>
                    <a:lnTo>
                      <a:pt x="3856" y="90"/>
                    </a:lnTo>
                    <a:cubicBezTo>
                      <a:pt x="3925" y="123"/>
                      <a:pt x="3933" y="191"/>
                      <a:pt x="3909" y="248"/>
                    </a:cubicBezTo>
                    <a:cubicBezTo>
                      <a:pt x="3991" y="295"/>
                      <a:pt x="4002" y="454"/>
                      <a:pt x="3882" y="502"/>
                    </a:cubicBezTo>
                    <a:cubicBezTo>
                      <a:pt x="3694" y="579"/>
                      <a:pt x="3505" y="653"/>
                      <a:pt x="3316" y="729"/>
                    </a:cubicBezTo>
                    <a:cubicBezTo>
                      <a:pt x="2266" y="1325"/>
                      <a:pt x="1154" y="1805"/>
                      <a:pt x="1" y="2161"/>
                    </a:cubicBezTo>
                    <a:lnTo>
                      <a:pt x="2933" y="2107"/>
                    </a:lnTo>
                    <a:cubicBezTo>
                      <a:pt x="3219" y="1979"/>
                      <a:pt x="3503" y="1843"/>
                      <a:pt x="3783" y="1699"/>
                    </a:cubicBezTo>
                    <a:cubicBezTo>
                      <a:pt x="3862" y="1659"/>
                      <a:pt x="3945" y="1621"/>
                      <a:pt x="4017" y="1574"/>
                    </a:cubicBezTo>
                    <a:cubicBezTo>
                      <a:pt x="4182" y="1556"/>
                      <a:pt x="4334" y="1483"/>
                      <a:pt x="4443" y="1355"/>
                    </a:cubicBezTo>
                    <a:cubicBezTo>
                      <a:pt x="4546" y="1236"/>
                      <a:pt x="4684" y="1006"/>
                      <a:pt x="4610" y="847"/>
                    </a:cubicBezTo>
                    <a:cubicBezTo>
                      <a:pt x="4534" y="683"/>
                      <a:pt x="4377" y="528"/>
                      <a:pt x="4250" y="402"/>
                    </a:cubicBezTo>
                    <a:cubicBezTo>
                      <a:pt x="4167" y="320"/>
                      <a:pt x="4080" y="244"/>
                      <a:pt x="3989" y="174"/>
                    </a:cubicBezTo>
                    <a:cubicBezTo>
                      <a:pt x="3973" y="152"/>
                      <a:pt x="3950" y="135"/>
                      <a:pt x="3926" y="126"/>
                    </a:cubicBezTo>
                    <a:cubicBezTo>
                      <a:pt x="3878" y="91"/>
                      <a:pt x="3829" y="56"/>
                      <a:pt x="3779" y="23"/>
                    </a:cubicBezTo>
                    <a:cubicBezTo>
                      <a:pt x="3760" y="9"/>
                      <a:pt x="3737" y="1"/>
                      <a:pt x="37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8" name="Google Shape;8318;p70"/>
              <p:cNvSpPr/>
              <p:nvPr/>
            </p:nvSpPr>
            <p:spPr>
              <a:xfrm>
                <a:off x="4518600" y="3501075"/>
                <a:ext cx="94000" cy="36050"/>
              </a:xfrm>
              <a:custGeom>
                <a:avLst/>
                <a:gdLst/>
                <a:ahLst/>
                <a:cxnLst/>
                <a:rect l="l" t="t" r="r" b="b"/>
                <a:pathLst>
                  <a:path w="3760" h="1442" extrusionOk="0">
                    <a:moveTo>
                      <a:pt x="3760" y="1"/>
                    </a:moveTo>
                    <a:lnTo>
                      <a:pt x="3760" y="1"/>
                    </a:lnTo>
                    <a:cubicBezTo>
                      <a:pt x="2987" y="308"/>
                      <a:pt x="2212" y="610"/>
                      <a:pt x="1434" y="904"/>
                    </a:cubicBezTo>
                    <a:cubicBezTo>
                      <a:pt x="958" y="1085"/>
                      <a:pt x="482" y="1264"/>
                      <a:pt x="5" y="1439"/>
                    </a:cubicBezTo>
                    <a:lnTo>
                      <a:pt x="0" y="1441"/>
                    </a:lnTo>
                    <a:lnTo>
                      <a:pt x="444" y="1433"/>
                    </a:lnTo>
                    <a:cubicBezTo>
                      <a:pt x="1598" y="1077"/>
                      <a:pt x="2710" y="598"/>
                      <a:pt x="3760"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19" name="Google Shape;8319;p70"/>
              <p:cNvSpPr/>
              <p:nvPr/>
            </p:nvSpPr>
            <p:spPr>
              <a:xfrm>
                <a:off x="4586475" y="3501350"/>
                <a:ext cx="6550" cy="2875"/>
              </a:xfrm>
              <a:custGeom>
                <a:avLst/>
                <a:gdLst/>
                <a:ahLst/>
                <a:cxnLst/>
                <a:rect l="l" t="t" r="r" b="b"/>
                <a:pathLst>
                  <a:path w="262" h="115" extrusionOk="0">
                    <a:moveTo>
                      <a:pt x="252" y="0"/>
                    </a:moveTo>
                    <a:cubicBezTo>
                      <a:pt x="168" y="38"/>
                      <a:pt x="85" y="77"/>
                      <a:pt x="1" y="115"/>
                    </a:cubicBezTo>
                    <a:cubicBezTo>
                      <a:pt x="88" y="81"/>
                      <a:pt x="174" y="47"/>
                      <a:pt x="261" y="13"/>
                    </a:cubicBezTo>
                    <a:cubicBezTo>
                      <a:pt x="258" y="9"/>
                      <a:pt x="254" y="4"/>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0" name="Google Shape;8320;p70"/>
              <p:cNvSpPr/>
              <p:nvPr/>
            </p:nvSpPr>
            <p:spPr>
              <a:xfrm>
                <a:off x="4505575" y="3471525"/>
                <a:ext cx="22175" cy="27050"/>
              </a:xfrm>
              <a:custGeom>
                <a:avLst/>
                <a:gdLst/>
                <a:ahLst/>
                <a:cxnLst/>
                <a:rect l="l" t="t" r="r" b="b"/>
                <a:pathLst>
                  <a:path w="887" h="1082" extrusionOk="0">
                    <a:moveTo>
                      <a:pt x="213" y="1"/>
                    </a:moveTo>
                    <a:cubicBezTo>
                      <a:pt x="162" y="1"/>
                      <a:pt x="115" y="30"/>
                      <a:pt x="106" y="98"/>
                    </a:cubicBezTo>
                    <a:cubicBezTo>
                      <a:pt x="65" y="367"/>
                      <a:pt x="0" y="1036"/>
                      <a:pt x="410" y="1079"/>
                    </a:cubicBezTo>
                    <a:cubicBezTo>
                      <a:pt x="420" y="1081"/>
                      <a:pt x="429" y="1081"/>
                      <a:pt x="439" y="1081"/>
                    </a:cubicBezTo>
                    <a:cubicBezTo>
                      <a:pt x="489" y="1081"/>
                      <a:pt x="538" y="1064"/>
                      <a:pt x="577" y="1032"/>
                    </a:cubicBezTo>
                    <a:cubicBezTo>
                      <a:pt x="591" y="1025"/>
                      <a:pt x="604" y="1018"/>
                      <a:pt x="616" y="1007"/>
                    </a:cubicBezTo>
                    <a:cubicBezTo>
                      <a:pt x="886" y="776"/>
                      <a:pt x="547" y="406"/>
                      <a:pt x="413" y="199"/>
                    </a:cubicBezTo>
                    <a:cubicBezTo>
                      <a:pt x="400" y="180"/>
                      <a:pt x="384" y="164"/>
                      <a:pt x="364" y="152"/>
                    </a:cubicBezTo>
                    <a:cubicBezTo>
                      <a:pt x="368" y="60"/>
                      <a:pt x="287"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1" name="Google Shape;8321;p70"/>
              <p:cNvSpPr/>
              <p:nvPr/>
            </p:nvSpPr>
            <p:spPr>
              <a:xfrm>
                <a:off x="4507675" y="3422400"/>
                <a:ext cx="20825" cy="26475"/>
              </a:xfrm>
              <a:custGeom>
                <a:avLst/>
                <a:gdLst/>
                <a:ahLst/>
                <a:cxnLst/>
                <a:rect l="l" t="t" r="r" b="b"/>
                <a:pathLst>
                  <a:path w="833" h="1059" extrusionOk="0">
                    <a:moveTo>
                      <a:pt x="151" y="1"/>
                    </a:moveTo>
                    <a:cubicBezTo>
                      <a:pt x="85" y="1"/>
                      <a:pt x="24" y="46"/>
                      <a:pt x="14" y="110"/>
                    </a:cubicBezTo>
                    <a:cubicBezTo>
                      <a:pt x="10" y="125"/>
                      <a:pt x="7" y="140"/>
                      <a:pt x="7" y="155"/>
                    </a:cubicBezTo>
                    <a:cubicBezTo>
                      <a:pt x="0" y="383"/>
                      <a:pt x="61" y="609"/>
                      <a:pt x="179" y="803"/>
                    </a:cubicBezTo>
                    <a:cubicBezTo>
                      <a:pt x="255" y="925"/>
                      <a:pt x="378" y="1059"/>
                      <a:pt x="523" y="1059"/>
                    </a:cubicBezTo>
                    <a:cubicBezTo>
                      <a:pt x="560" y="1059"/>
                      <a:pt x="598" y="1050"/>
                      <a:pt x="637" y="1031"/>
                    </a:cubicBezTo>
                    <a:cubicBezTo>
                      <a:pt x="816" y="941"/>
                      <a:pt x="833" y="718"/>
                      <a:pt x="750" y="558"/>
                    </a:cubicBezTo>
                    <a:cubicBezTo>
                      <a:pt x="639" y="344"/>
                      <a:pt x="425" y="183"/>
                      <a:pt x="242" y="33"/>
                    </a:cubicBezTo>
                    <a:cubicBezTo>
                      <a:pt x="214" y="11"/>
                      <a:pt x="182" y="1"/>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2" name="Google Shape;8322;p70"/>
              <p:cNvSpPr/>
              <p:nvPr/>
            </p:nvSpPr>
            <p:spPr>
              <a:xfrm>
                <a:off x="4548475" y="3453275"/>
                <a:ext cx="24125" cy="24275"/>
              </a:xfrm>
              <a:custGeom>
                <a:avLst/>
                <a:gdLst/>
                <a:ahLst/>
                <a:cxnLst/>
                <a:rect l="l" t="t" r="r" b="b"/>
                <a:pathLst>
                  <a:path w="965" h="971" extrusionOk="0">
                    <a:moveTo>
                      <a:pt x="205" y="1"/>
                    </a:moveTo>
                    <a:cubicBezTo>
                      <a:pt x="166" y="1"/>
                      <a:pt x="126" y="18"/>
                      <a:pt x="99" y="45"/>
                    </a:cubicBezTo>
                    <a:cubicBezTo>
                      <a:pt x="49" y="63"/>
                      <a:pt x="15" y="109"/>
                      <a:pt x="14" y="163"/>
                    </a:cubicBezTo>
                    <a:cubicBezTo>
                      <a:pt x="0" y="372"/>
                      <a:pt x="57" y="579"/>
                      <a:pt x="174" y="753"/>
                    </a:cubicBezTo>
                    <a:cubicBezTo>
                      <a:pt x="245" y="855"/>
                      <a:pt x="348" y="970"/>
                      <a:pt x="472" y="970"/>
                    </a:cubicBezTo>
                    <a:cubicBezTo>
                      <a:pt x="505" y="970"/>
                      <a:pt x="541" y="962"/>
                      <a:pt x="578" y="942"/>
                    </a:cubicBezTo>
                    <a:cubicBezTo>
                      <a:pt x="965" y="732"/>
                      <a:pt x="495" y="151"/>
                      <a:pt x="266" y="17"/>
                    </a:cubicBezTo>
                    <a:cubicBezTo>
                      <a:pt x="247" y="6"/>
                      <a:pt x="226"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3" name="Google Shape;8323;p70"/>
              <p:cNvSpPr/>
              <p:nvPr/>
            </p:nvSpPr>
            <p:spPr>
              <a:xfrm>
                <a:off x="4608500" y="3474875"/>
                <a:ext cx="14050" cy="10550"/>
              </a:xfrm>
              <a:custGeom>
                <a:avLst/>
                <a:gdLst/>
                <a:ahLst/>
                <a:cxnLst/>
                <a:rect l="l" t="t" r="r" b="b"/>
                <a:pathLst>
                  <a:path w="562" h="422" extrusionOk="0">
                    <a:moveTo>
                      <a:pt x="93" y="0"/>
                    </a:moveTo>
                    <a:cubicBezTo>
                      <a:pt x="62" y="0"/>
                      <a:pt x="31" y="4"/>
                      <a:pt x="0" y="11"/>
                    </a:cubicBezTo>
                    <a:lnTo>
                      <a:pt x="438" y="421"/>
                    </a:lnTo>
                    <a:cubicBezTo>
                      <a:pt x="454" y="366"/>
                      <a:pt x="501" y="320"/>
                      <a:pt x="558" y="320"/>
                    </a:cubicBezTo>
                    <a:cubicBezTo>
                      <a:pt x="559" y="320"/>
                      <a:pt x="560" y="320"/>
                      <a:pt x="561" y="320"/>
                    </a:cubicBezTo>
                    <a:cubicBezTo>
                      <a:pt x="492" y="213"/>
                      <a:pt x="408" y="114"/>
                      <a:pt x="297" y="53"/>
                    </a:cubicBezTo>
                    <a:cubicBezTo>
                      <a:pt x="234" y="19"/>
                      <a:pt x="164" y="0"/>
                      <a:pt x="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4" name="Google Shape;8324;p70"/>
              <p:cNvSpPr/>
              <p:nvPr/>
            </p:nvSpPr>
            <p:spPr>
              <a:xfrm>
                <a:off x="4491500" y="3525575"/>
                <a:ext cx="3875" cy="12000"/>
              </a:xfrm>
              <a:custGeom>
                <a:avLst/>
                <a:gdLst/>
                <a:ahLst/>
                <a:cxnLst/>
                <a:rect l="l" t="t" r="r" b="b"/>
                <a:pathLst>
                  <a:path w="155" h="480" extrusionOk="0">
                    <a:moveTo>
                      <a:pt x="86" y="1"/>
                    </a:moveTo>
                    <a:cubicBezTo>
                      <a:pt x="39" y="20"/>
                      <a:pt x="14" y="70"/>
                      <a:pt x="24" y="119"/>
                    </a:cubicBezTo>
                    <a:cubicBezTo>
                      <a:pt x="6" y="149"/>
                      <a:pt x="0" y="184"/>
                      <a:pt x="9" y="218"/>
                    </a:cubicBezTo>
                    <a:cubicBezTo>
                      <a:pt x="27" y="305"/>
                      <a:pt x="45" y="392"/>
                      <a:pt x="63" y="479"/>
                    </a:cubicBezTo>
                    <a:lnTo>
                      <a:pt x="96" y="479"/>
                    </a:lnTo>
                    <a:cubicBezTo>
                      <a:pt x="105" y="448"/>
                      <a:pt x="127" y="422"/>
                      <a:pt x="154" y="405"/>
                    </a:cubicBezTo>
                    <a:cubicBezTo>
                      <a:pt x="131" y="271"/>
                      <a:pt x="107"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5" name="Google Shape;8325;p70"/>
              <p:cNvSpPr/>
              <p:nvPr/>
            </p:nvSpPr>
            <p:spPr>
              <a:xfrm>
                <a:off x="4493625" y="3475125"/>
                <a:ext cx="126250" cy="60575"/>
              </a:xfrm>
              <a:custGeom>
                <a:avLst/>
                <a:gdLst/>
                <a:ahLst/>
                <a:cxnLst/>
                <a:rect l="l" t="t" r="r" b="b"/>
                <a:pathLst>
                  <a:path w="5050" h="2423" extrusionOk="0">
                    <a:moveTo>
                      <a:pt x="333" y="2161"/>
                    </a:moveTo>
                    <a:lnTo>
                      <a:pt x="314" y="2170"/>
                    </a:lnTo>
                    <a:cubicBezTo>
                      <a:pt x="292" y="2179"/>
                      <a:pt x="274" y="2194"/>
                      <a:pt x="261" y="2213"/>
                    </a:cubicBezTo>
                    <a:cubicBezTo>
                      <a:pt x="249" y="2211"/>
                      <a:pt x="236" y="2209"/>
                      <a:pt x="224" y="2209"/>
                    </a:cubicBezTo>
                    <a:lnTo>
                      <a:pt x="333" y="2161"/>
                    </a:lnTo>
                    <a:close/>
                    <a:moveTo>
                      <a:pt x="4595" y="1"/>
                    </a:moveTo>
                    <a:cubicBezTo>
                      <a:pt x="4513" y="17"/>
                      <a:pt x="4433" y="50"/>
                      <a:pt x="4352" y="86"/>
                    </a:cubicBezTo>
                    <a:cubicBezTo>
                      <a:pt x="3871" y="299"/>
                      <a:pt x="3392" y="511"/>
                      <a:pt x="2911" y="725"/>
                    </a:cubicBezTo>
                    <a:lnTo>
                      <a:pt x="6" y="2016"/>
                    </a:lnTo>
                    <a:cubicBezTo>
                      <a:pt x="4" y="2017"/>
                      <a:pt x="2" y="2018"/>
                      <a:pt x="0" y="2019"/>
                    </a:cubicBezTo>
                    <a:cubicBezTo>
                      <a:pt x="22" y="2154"/>
                      <a:pt x="46" y="2288"/>
                      <a:pt x="69" y="2423"/>
                    </a:cubicBezTo>
                    <a:cubicBezTo>
                      <a:pt x="72" y="2421"/>
                      <a:pt x="77" y="2418"/>
                      <a:pt x="80" y="2416"/>
                    </a:cubicBezTo>
                    <a:cubicBezTo>
                      <a:pt x="72" y="2354"/>
                      <a:pt x="111" y="2293"/>
                      <a:pt x="172" y="2275"/>
                    </a:cubicBezTo>
                    <a:cubicBezTo>
                      <a:pt x="1814" y="1738"/>
                      <a:pt x="3439" y="1154"/>
                      <a:pt x="5049" y="525"/>
                    </a:cubicBezTo>
                    <a:cubicBezTo>
                      <a:pt x="5027" y="492"/>
                      <a:pt x="5021" y="451"/>
                      <a:pt x="5033" y="411"/>
                    </a:cubicBezTo>
                    <a:lnTo>
                      <a:pt x="4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6" name="Google Shape;8326;p70"/>
              <p:cNvSpPr/>
              <p:nvPr/>
            </p:nvSpPr>
            <p:spPr>
              <a:xfrm>
                <a:off x="4493875" y="3535675"/>
                <a:ext cx="1800" cy="1875"/>
              </a:xfrm>
              <a:custGeom>
                <a:avLst/>
                <a:gdLst/>
                <a:ahLst/>
                <a:cxnLst/>
                <a:rect l="l" t="t" r="r" b="b"/>
                <a:pathLst>
                  <a:path w="72" h="75" extrusionOk="0">
                    <a:moveTo>
                      <a:pt x="59" y="1"/>
                    </a:moveTo>
                    <a:cubicBezTo>
                      <a:pt x="32" y="18"/>
                      <a:pt x="10" y="43"/>
                      <a:pt x="1" y="74"/>
                    </a:cubicBezTo>
                    <a:lnTo>
                      <a:pt x="72" y="73"/>
                    </a:lnTo>
                    <a:cubicBezTo>
                      <a:pt x="68" y="49"/>
                      <a:pt x="63" y="25"/>
                      <a:pt x="59"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7" name="Google Shape;8327;p70"/>
              <p:cNvSpPr/>
              <p:nvPr/>
            </p:nvSpPr>
            <p:spPr>
              <a:xfrm>
                <a:off x="4612575" y="3482875"/>
                <a:ext cx="17175" cy="18225"/>
              </a:xfrm>
              <a:custGeom>
                <a:avLst/>
                <a:gdLst/>
                <a:ahLst/>
                <a:cxnLst/>
                <a:rect l="l" t="t" r="r" b="b"/>
                <a:pathLst>
                  <a:path w="687" h="729" extrusionOk="0">
                    <a:moveTo>
                      <a:pt x="395" y="0"/>
                    </a:moveTo>
                    <a:cubicBezTo>
                      <a:pt x="338" y="0"/>
                      <a:pt x="291" y="46"/>
                      <a:pt x="275" y="101"/>
                    </a:cubicBezTo>
                    <a:lnTo>
                      <a:pt x="453" y="268"/>
                    </a:lnTo>
                    <a:cubicBezTo>
                      <a:pt x="516" y="329"/>
                      <a:pt x="497" y="435"/>
                      <a:pt x="426" y="479"/>
                    </a:cubicBezTo>
                    <a:cubicBezTo>
                      <a:pt x="286" y="564"/>
                      <a:pt x="144" y="648"/>
                      <a:pt x="1" y="729"/>
                    </a:cubicBezTo>
                    <a:cubicBezTo>
                      <a:pt x="190" y="653"/>
                      <a:pt x="378" y="579"/>
                      <a:pt x="567" y="503"/>
                    </a:cubicBezTo>
                    <a:cubicBezTo>
                      <a:pt x="687" y="454"/>
                      <a:pt x="676" y="295"/>
                      <a:pt x="594" y="248"/>
                    </a:cubicBezTo>
                    <a:cubicBezTo>
                      <a:pt x="618" y="191"/>
                      <a:pt x="610" y="124"/>
                      <a:pt x="541" y="90"/>
                    </a:cubicBezTo>
                    <a:lnTo>
                      <a:pt x="416" y="30"/>
                    </a:lnTo>
                    <a:cubicBezTo>
                      <a:pt x="410" y="20"/>
                      <a:pt x="404" y="11"/>
                      <a:pt x="398" y="0"/>
                    </a:cubicBezTo>
                    <a:cubicBezTo>
                      <a:pt x="397" y="0"/>
                      <a:pt x="396" y="0"/>
                      <a:pt x="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8" name="Google Shape;8328;p70"/>
              <p:cNvSpPr/>
              <p:nvPr/>
            </p:nvSpPr>
            <p:spPr>
              <a:xfrm>
                <a:off x="4495325" y="3485425"/>
                <a:ext cx="130175" cy="52100"/>
              </a:xfrm>
              <a:custGeom>
                <a:avLst/>
                <a:gdLst/>
                <a:ahLst/>
                <a:cxnLst/>
                <a:rect l="l" t="t" r="r" b="b"/>
                <a:pathLst>
                  <a:path w="5207" h="2084" extrusionOk="0">
                    <a:moveTo>
                      <a:pt x="3898" y="637"/>
                    </a:moveTo>
                    <a:cubicBezTo>
                      <a:pt x="3900" y="641"/>
                      <a:pt x="3904" y="646"/>
                      <a:pt x="3907" y="650"/>
                    </a:cubicBezTo>
                    <a:cubicBezTo>
                      <a:pt x="3820" y="684"/>
                      <a:pt x="3734" y="718"/>
                      <a:pt x="3647" y="752"/>
                    </a:cubicBezTo>
                    <a:cubicBezTo>
                      <a:pt x="3731" y="714"/>
                      <a:pt x="3814" y="675"/>
                      <a:pt x="3898" y="637"/>
                    </a:cubicBezTo>
                    <a:close/>
                    <a:moveTo>
                      <a:pt x="4965" y="0"/>
                    </a:moveTo>
                    <a:lnTo>
                      <a:pt x="4965" y="0"/>
                    </a:lnTo>
                    <a:cubicBezTo>
                      <a:pt x="4952" y="39"/>
                      <a:pt x="4959" y="80"/>
                      <a:pt x="4981" y="113"/>
                    </a:cubicBezTo>
                    <a:cubicBezTo>
                      <a:pt x="3371" y="742"/>
                      <a:pt x="1746" y="1326"/>
                      <a:pt x="103" y="1863"/>
                    </a:cubicBezTo>
                    <a:cubicBezTo>
                      <a:pt x="43" y="1882"/>
                      <a:pt x="3" y="1942"/>
                      <a:pt x="12" y="2005"/>
                    </a:cubicBezTo>
                    <a:cubicBezTo>
                      <a:pt x="8" y="2006"/>
                      <a:pt x="4" y="2009"/>
                      <a:pt x="0" y="2011"/>
                    </a:cubicBezTo>
                    <a:cubicBezTo>
                      <a:pt x="4" y="2035"/>
                      <a:pt x="9" y="2060"/>
                      <a:pt x="13" y="2083"/>
                    </a:cubicBezTo>
                    <a:lnTo>
                      <a:pt x="930" y="2067"/>
                    </a:lnTo>
                    <a:lnTo>
                      <a:pt x="935" y="2065"/>
                    </a:lnTo>
                    <a:cubicBezTo>
                      <a:pt x="1412" y="1890"/>
                      <a:pt x="1889" y="1711"/>
                      <a:pt x="2365" y="1530"/>
                    </a:cubicBezTo>
                    <a:cubicBezTo>
                      <a:pt x="3143" y="1236"/>
                      <a:pt x="3918" y="934"/>
                      <a:pt x="4691" y="627"/>
                    </a:cubicBezTo>
                    <a:cubicBezTo>
                      <a:pt x="4833" y="546"/>
                      <a:pt x="4976" y="462"/>
                      <a:pt x="5116" y="377"/>
                    </a:cubicBezTo>
                    <a:cubicBezTo>
                      <a:pt x="5187" y="333"/>
                      <a:pt x="5206" y="227"/>
                      <a:pt x="5143" y="166"/>
                    </a:cubicBezTo>
                    <a:lnTo>
                      <a:pt x="4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29" name="Google Shape;8329;p70"/>
              <p:cNvSpPr/>
              <p:nvPr/>
            </p:nvSpPr>
            <p:spPr>
              <a:xfrm>
                <a:off x="4648675" y="3388750"/>
                <a:ext cx="2700" cy="1325"/>
              </a:xfrm>
              <a:custGeom>
                <a:avLst/>
                <a:gdLst/>
                <a:ahLst/>
                <a:cxnLst/>
                <a:rect l="l" t="t" r="r" b="b"/>
                <a:pathLst>
                  <a:path w="108" h="53" extrusionOk="0">
                    <a:moveTo>
                      <a:pt x="108" y="1"/>
                    </a:moveTo>
                    <a:lnTo>
                      <a:pt x="1" y="48"/>
                    </a:lnTo>
                    <a:cubicBezTo>
                      <a:pt x="13" y="48"/>
                      <a:pt x="25" y="51"/>
                      <a:pt x="38" y="53"/>
                    </a:cubicBezTo>
                    <a:cubicBezTo>
                      <a:pt x="51" y="34"/>
                      <a:pt x="69" y="19"/>
                      <a:pt x="90" y="9"/>
                    </a:cubicBezTo>
                    <a:lnTo>
                      <a:pt x="108" y="1"/>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0" name="Google Shape;8330;p70"/>
              <p:cNvSpPr/>
              <p:nvPr/>
            </p:nvSpPr>
            <p:spPr>
              <a:xfrm>
                <a:off x="4628500" y="3230650"/>
                <a:ext cx="129475" cy="154575"/>
              </a:xfrm>
              <a:custGeom>
                <a:avLst/>
                <a:gdLst/>
                <a:ahLst/>
                <a:cxnLst/>
                <a:rect l="l" t="t" r="r" b="b"/>
                <a:pathLst>
                  <a:path w="5179" h="6183" extrusionOk="0">
                    <a:moveTo>
                      <a:pt x="1295" y="2056"/>
                    </a:moveTo>
                    <a:cubicBezTo>
                      <a:pt x="1326" y="2056"/>
                      <a:pt x="1359" y="2066"/>
                      <a:pt x="1387" y="2089"/>
                    </a:cubicBezTo>
                    <a:cubicBezTo>
                      <a:pt x="1570" y="2238"/>
                      <a:pt x="1785" y="2398"/>
                      <a:pt x="1895" y="2613"/>
                    </a:cubicBezTo>
                    <a:cubicBezTo>
                      <a:pt x="1978" y="2773"/>
                      <a:pt x="1962" y="2996"/>
                      <a:pt x="1784" y="3085"/>
                    </a:cubicBezTo>
                    <a:cubicBezTo>
                      <a:pt x="1744" y="3105"/>
                      <a:pt x="1706" y="3113"/>
                      <a:pt x="1669" y="3113"/>
                    </a:cubicBezTo>
                    <a:cubicBezTo>
                      <a:pt x="1523" y="3113"/>
                      <a:pt x="1402" y="2980"/>
                      <a:pt x="1325" y="2858"/>
                    </a:cubicBezTo>
                    <a:cubicBezTo>
                      <a:pt x="1204" y="2664"/>
                      <a:pt x="1149" y="2437"/>
                      <a:pt x="1152" y="2209"/>
                    </a:cubicBezTo>
                    <a:cubicBezTo>
                      <a:pt x="1152" y="2194"/>
                      <a:pt x="1155" y="2179"/>
                      <a:pt x="1159" y="2164"/>
                    </a:cubicBezTo>
                    <a:cubicBezTo>
                      <a:pt x="1169" y="2101"/>
                      <a:pt x="1230" y="2056"/>
                      <a:pt x="1295" y="2056"/>
                    </a:cubicBezTo>
                    <a:close/>
                    <a:moveTo>
                      <a:pt x="2982" y="3290"/>
                    </a:moveTo>
                    <a:cubicBezTo>
                      <a:pt x="3004" y="3290"/>
                      <a:pt x="3025" y="3295"/>
                      <a:pt x="3044" y="3306"/>
                    </a:cubicBezTo>
                    <a:cubicBezTo>
                      <a:pt x="3273" y="3440"/>
                      <a:pt x="3743" y="4022"/>
                      <a:pt x="3356" y="4231"/>
                    </a:cubicBezTo>
                    <a:cubicBezTo>
                      <a:pt x="3319" y="4251"/>
                      <a:pt x="3283" y="4260"/>
                      <a:pt x="3249" y="4260"/>
                    </a:cubicBezTo>
                    <a:cubicBezTo>
                      <a:pt x="3125" y="4260"/>
                      <a:pt x="3022" y="4145"/>
                      <a:pt x="2951" y="4042"/>
                    </a:cubicBezTo>
                    <a:cubicBezTo>
                      <a:pt x="2833" y="3870"/>
                      <a:pt x="2780" y="3659"/>
                      <a:pt x="2792" y="3452"/>
                    </a:cubicBezTo>
                    <a:cubicBezTo>
                      <a:pt x="2794" y="3399"/>
                      <a:pt x="2828" y="3353"/>
                      <a:pt x="2876" y="3334"/>
                    </a:cubicBezTo>
                    <a:cubicBezTo>
                      <a:pt x="2904" y="3307"/>
                      <a:pt x="2943" y="3290"/>
                      <a:pt x="2982" y="3290"/>
                    </a:cubicBezTo>
                    <a:close/>
                    <a:moveTo>
                      <a:pt x="1275" y="4020"/>
                    </a:moveTo>
                    <a:cubicBezTo>
                      <a:pt x="1348" y="4020"/>
                      <a:pt x="1430" y="4080"/>
                      <a:pt x="1426" y="4172"/>
                    </a:cubicBezTo>
                    <a:cubicBezTo>
                      <a:pt x="1445" y="4183"/>
                      <a:pt x="1462" y="4199"/>
                      <a:pt x="1474" y="4218"/>
                    </a:cubicBezTo>
                    <a:cubicBezTo>
                      <a:pt x="1608" y="4426"/>
                      <a:pt x="1947" y="4796"/>
                      <a:pt x="1677" y="5026"/>
                    </a:cubicBezTo>
                    <a:cubicBezTo>
                      <a:pt x="1666" y="5037"/>
                      <a:pt x="1653" y="5045"/>
                      <a:pt x="1638" y="5051"/>
                    </a:cubicBezTo>
                    <a:cubicBezTo>
                      <a:pt x="1600" y="5083"/>
                      <a:pt x="1550" y="5101"/>
                      <a:pt x="1500" y="5101"/>
                    </a:cubicBezTo>
                    <a:cubicBezTo>
                      <a:pt x="1490" y="5101"/>
                      <a:pt x="1481" y="5100"/>
                      <a:pt x="1471" y="5099"/>
                    </a:cubicBezTo>
                    <a:cubicBezTo>
                      <a:pt x="1063" y="5054"/>
                      <a:pt x="1128" y="4387"/>
                      <a:pt x="1167" y="4117"/>
                    </a:cubicBezTo>
                    <a:cubicBezTo>
                      <a:pt x="1177" y="4050"/>
                      <a:pt x="1224" y="4020"/>
                      <a:pt x="1275" y="4020"/>
                    </a:cubicBezTo>
                    <a:close/>
                    <a:moveTo>
                      <a:pt x="532" y="0"/>
                    </a:moveTo>
                    <a:cubicBezTo>
                      <a:pt x="309" y="0"/>
                      <a:pt x="132" y="172"/>
                      <a:pt x="57" y="374"/>
                    </a:cubicBezTo>
                    <a:cubicBezTo>
                      <a:pt x="1" y="528"/>
                      <a:pt x="13" y="687"/>
                      <a:pt x="55" y="841"/>
                    </a:cubicBezTo>
                    <a:cubicBezTo>
                      <a:pt x="41" y="863"/>
                      <a:pt x="35" y="889"/>
                      <a:pt x="37" y="914"/>
                    </a:cubicBezTo>
                    <a:cubicBezTo>
                      <a:pt x="114" y="2679"/>
                      <a:pt x="297" y="4439"/>
                      <a:pt x="584" y="6182"/>
                    </a:cubicBezTo>
                    <a:lnTo>
                      <a:pt x="591" y="6179"/>
                    </a:lnTo>
                    <a:lnTo>
                      <a:pt x="3495" y="4889"/>
                    </a:lnTo>
                    <a:cubicBezTo>
                      <a:pt x="3975" y="4676"/>
                      <a:pt x="4455" y="4463"/>
                      <a:pt x="4936" y="4249"/>
                    </a:cubicBezTo>
                    <a:cubicBezTo>
                      <a:pt x="5017" y="4213"/>
                      <a:pt x="5097" y="4180"/>
                      <a:pt x="5178" y="4164"/>
                    </a:cubicBezTo>
                    <a:lnTo>
                      <a:pt x="3144" y="2256"/>
                    </a:lnTo>
                    <a:lnTo>
                      <a:pt x="1820" y="1013"/>
                    </a:lnTo>
                    <a:lnTo>
                      <a:pt x="1178" y="410"/>
                    </a:lnTo>
                    <a:cubicBezTo>
                      <a:pt x="1005" y="249"/>
                      <a:pt x="820" y="23"/>
                      <a:pt x="568" y="2"/>
                    </a:cubicBezTo>
                    <a:cubicBezTo>
                      <a:pt x="556" y="1"/>
                      <a:pt x="544" y="0"/>
                      <a:pt x="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1" name="Google Shape;8331;p70"/>
              <p:cNvSpPr/>
              <p:nvPr/>
            </p:nvSpPr>
            <p:spPr>
              <a:xfrm>
                <a:off x="4644050" y="3342475"/>
                <a:ext cx="152250" cy="82975"/>
              </a:xfrm>
              <a:custGeom>
                <a:avLst/>
                <a:gdLst/>
                <a:ahLst/>
                <a:cxnLst/>
                <a:rect l="l" t="t" r="r" b="b"/>
                <a:pathLst>
                  <a:path w="6090" h="3319" extrusionOk="0">
                    <a:moveTo>
                      <a:pt x="5119" y="1"/>
                    </a:moveTo>
                    <a:cubicBezTo>
                      <a:pt x="5125" y="10"/>
                      <a:pt x="5130" y="21"/>
                      <a:pt x="5137" y="30"/>
                    </a:cubicBezTo>
                    <a:lnTo>
                      <a:pt x="5261" y="90"/>
                    </a:lnTo>
                    <a:cubicBezTo>
                      <a:pt x="5330" y="123"/>
                      <a:pt x="5339" y="191"/>
                      <a:pt x="5314" y="248"/>
                    </a:cubicBezTo>
                    <a:cubicBezTo>
                      <a:pt x="5395" y="295"/>
                      <a:pt x="5407" y="455"/>
                      <a:pt x="5288" y="502"/>
                    </a:cubicBezTo>
                    <a:cubicBezTo>
                      <a:pt x="5098" y="579"/>
                      <a:pt x="4910" y="654"/>
                      <a:pt x="4721" y="729"/>
                    </a:cubicBezTo>
                    <a:cubicBezTo>
                      <a:pt x="3322" y="1525"/>
                      <a:pt x="1812" y="2113"/>
                      <a:pt x="243" y="2472"/>
                    </a:cubicBezTo>
                    <a:cubicBezTo>
                      <a:pt x="233" y="2475"/>
                      <a:pt x="222" y="2476"/>
                      <a:pt x="212" y="2476"/>
                    </a:cubicBezTo>
                    <a:cubicBezTo>
                      <a:pt x="177" y="2476"/>
                      <a:pt x="143" y="2464"/>
                      <a:pt x="115" y="2442"/>
                    </a:cubicBezTo>
                    <a:cubicBezTo>
                      <a:pt x="110" y="2442"/>
                      <a:pt x="104" y="2443"/>
                      <a:pt x="98" y="2443"/>
                    </a:cubicBezTo>
                    <a:cubicBezTo>
                      <a:pt x="62" y="2443"/>
                      <a:pt x="26" y="2428"/>
                      <a:pt x="1" y="2402"/>
                    </a:cubicBezTo>
                    <a:lnTo>
                      <a:pt x="1" y="2402"/>
                    </a:lnTo>
                    <a:cubicBezTo>
                      <a:pt x="45" y="2626"/>
                      <a:pt x="86" y="2854"/>
                      <a:pt x="152" y="3071"/>
                    </a:cubicBezTo>
                    <a:cubicBezTo>
                      <a:pt x="207" y="3254"/>
                      <a:pt x="338" y="3318"/>
                      <a:pt x="497" y="3318"/>
                    </a:cubicBezTo>
                    <a:cubicBezTo>
                      <a:pt x="542" y="3318"/>
                      <a:pt x="590" y="3313"/>
                      <a:pt x="638" y="3304"/>
                    </a:cubicBezTo>
                    <a:cubicBezTo>
                      <a:pt x="1167" y="3205"/>
                      <a:pt x="1691" y="3063"/>
                      <a:pt x="2206" y="2905"/>
                    </a:cubicBezTo>
                    <a:cubicBezTo>
                      <a:pt x="3234" y="2594"/>
                      <a:pt x="4231" y="2190"/>
                      <a:pt x="5187" y="1700"/>
                    </a:cubicBezTo>
                    <a:cubicBezTo>
                      <a:pt x="5266" y="1658"/>
                      <a:pt x="5350" y="1620"/>
                      <a:pt x="5423" y="1573"/>
                    </a:cubicBezTo>
                    <a:cubicBezTo>
                      <a:pt x="5587" y="1555"/>
                      <a:pt x="5740" y="1483"/>
                      <a:pt x="5848" y="1354"/>
                    </a:cubicBezTo>
                    <a:cubicBezTo>
                      <a:pt x="5951" y="1235"/>
                      <a:pt x="6089" y="1004"/>
                      <a:pt x="6016" y="846"/>
                    </a:cubicBezTo>
                    <a:cubicBezTo>
                      <a:pt x="5939" y="683"/>
                      <a:pt x="5782" y="528"/>
                      <a:pt x="5654" y="402"/>
                    </a:cubicBezTo>
                    <a:cubicBezTo>
                      <a:pt x="5573" y="321"/>
                      <a:pt x="5485" y="244"/>
                      <a:pt x="5393" y="174"/>
                    </a:cubicBezTo>
                    <a:cubicBezTo>
                      <a:pt x="5377" y="153"/>
                      <a:pt x="5356" y="136"/>
                      <a:pt x="5331" y="126"/>
                    </a:cubicBezTo>
                    <a:cubicBezTo>
                      <a:pt x="5282" y="91"/>
                      <a:pt x="5235" y="56"/>
                      <a:pt x="5185" y="23"/>
                    </a:cubicBezTo>
                    <a:cubicBezTo>
                      <a:pt x="5165" y="9"/>
                      <a:pt x="5142" y="2"/>
                      <a:pt x="5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2" name="Google Shape;8332;p70"/>
              <p:cNvSpPr/>
              <p:nvPr/>
            </p:nvSpPr>
            <p:spPr>
              <a:xfrm>
                <a:off x="4735925" y="3360950"/>
                <a:ext cx="6550" cy="2900"/>
              </a:xfrm>
              <a:custGeom>
                <a:avLst/>
                <a:gdLst/>
                <a:ahLst/>
                <a:cxnLst/>
                <a:rect l="l" t="t" r="r" b="b"/>
                <a:pathLst>
                  <a:path w="262" h="116" extrusionOk="0">
                    <a:moveTo>
                      <a:pt x="252" y="0"/>
                    </a:moveTo>
                    <a:cubicBezTo>
                      <a:pt x="168" y="39"/>
                      <a:pt x="85" y="77"/>
                      <a:pt x="1" y="115"/>
                    </a:cubicBezTo>
                    <a:cubicBezTo>
                      <a:pt x="88" y="81"/>
                      <a:pt x="174" y="47"/>
                      <a:pt x="261" y="13"/>
                    </a:cubicBezTo>
                    <a:cubicBezTo>
                      <a:pt x="258" y="9"/>
                      <a:pt x="255" y="5"/>
                      <a:pt x="252"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3" name="Google Shape;8333;p70"/>
              <p:cNvSpPr/>
              <p:nvPr/>
            </p:nvSpPr>
            <p:spPr>
              <a:xfrm>
                <a:off x="4646900" y="3360675"/>
                <a:ext cx="115150" cy="43700"/>
              </a:xfrm>
              <a:custGeom>
                <a:avLst/>
                <a:gdLst/>
                <a:ahLst/>
                <a:cxnLst/>
                <a:rect l="l" t="t" r="r" b="b"/>
                <a:pathLst>
                  <a:path w="4606" h="1748" extrusionOk="0">
                    <a:moveTo>
                      <a:pt x="4606" y="1"/>
                    </a:moveTo>
                    <a:lnTo>
                      <a:pt x="4606" y="1"/>
                    </a:lnTo>
                    <a:cubicBezTo>
                      <a:pt x="3833" y="308"/>
                      <a:pt x="3058" y="609"/>
                      <a:pt x="2281" y="905"/>
                    </a:cubicBezTo>
                    <a:cubicBezTo>
                      <a:pt x="1805" y="1085"/>
                      <a:pt x="1328" y="1264"/>
                      <a:pt x="851" y="1439"/>
                    </a:cubicBezTo>
                    <a:cubicBezTo>
                      <a:pt x="719" y="1488"/>
                      <a:pt x="588" y="1538"/>
                      <a:pt x="455" y="1585"/>
                    </a:cubicBezTo>
                    <a:cubicBezTo>
                      <a:pt x="384" y="1610"/>
                      <a:pt x="311" y="1633"/>
                      <a:pt x="236" y="1633"/>
                    </a:cubicBezTo>
                    <a:cubicBezTo>
                      <a:pt x="227" y="1633"/>
                      <a:pt x="219" y="1632"/>
                      <a:pt x="210" y="1632"/>
                    </a:cubicBezTo>
                    <a:cubicBezTo>
                      <a:pt x="159" y="1655"/>
                      <a:pt x="107" y="1677"/>
                      <a:pt x="55" y="1700"/>
                    </a:cubicBezTo>
                    <a:cubicBezTo>
                      <a:pt x="38" y="1707"/>
                      <a:pt x="19" y="1713"/>
                      <a:pt x="0" y="1714"/>
                    </a:cubicBezTo>
                    <a:cubicBezTo>
                      <a:pt x="28" y="1736"/>
                      <a:pt x="62" y="1748"/>
                      <a:pt x="97" y="1748"/>
                    </a:cubicBezTo>
                    <a:cubicBezTo>
                      <a:pt x="107" y="1748"/>
                      <a:pt x="118" y="1747"/>
                      <a:pt x="128" y="1744"/>
                    </a:cubicBezTo>
                    <a:cubicBezTo>
                      <a:pt x="1697" y="1384"/>
                      <a:pt x="3207" y="797"/>
                      <a:pt x="4606"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4" name="Google Shape;8334;p70"/>
              <p:cNvSpPr/>
              <p:nvPr/>
            </p:nvSpPr>
            <p:spPr>
              <a:xfrm>
                <a:off x="4655050" y="3331150"/>
                <a:ext cx="22150" cy="27025"/>
              </a:xfrm>
              <a:custGeom>
                <a:avLst/>
                <a:gdLst/>
                <a:ahLst/>
                <a:cxnLst/>
                <a:rect l="l" t="t" r="r" b="b"/>
                <a:pathLst>
                  <a:path w="886" h="1081" extrusionOk="0">
                    <a:moveTo>
                      <a:pt x="213" y="0"/>
                    </a:moveTo>
                    <a:cubicBezTo>
                      <a:pt x="162" y="0"/>
                      <a:pt x="115" y="30"/>
                      <a:pt x="105" y="97"/>
                    </a:cubicBezTo>
                    <a:cubicBezTo>
                      <a:pt x="66" y="367"/>
                      <a:pt x="1" y="1034"/>
                      <a:pt x="409" y="1079"/>
                    </a:cubicBezTo>
                    <a:cubicBezTo>
                      <a:pt x="419" y="1080"/>
                      <a:pt x="428" y="1081"/>
                      <a:pt x="438" y="1081"/>
                    </a:cubicBezTo>
                    <a:cubicBezTo>
                      <a:pt x="488" y="1081"/>
                      <a:pt x="538" y="1063"/>
                      <a:pt x="576" y="1031"/>
                    </a:cubicBezTo>
                    <a:cubicBezTo>
                      <a:pt x="591" y="1025"/>
                      <a:pt x="604" y="1017"/>
                      <a:pt x="615" y="1006"/>
                    </a:cubicBezTo>
                    <a:cubicBezTo>
                      <a:pt x="885" y="776"/>
                      <a:pt x="546" y="406"/>
                      <a:pt x="412" y="198"/>
                    </a:cubicBezTo>
                    <a:cubicBezTo>
                      <a:pt x="400" y="179"/>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5" name="Google Shape;8335;p70"/>
              <p:cNvSpPr/>
              <p:nvPr/>
            </p:nvSpPr>
            <p:spPr>
              <a:xfrm>
                <a:off x="4657200" y="3282025"/>
                <a:ext cx="20775" cy="26475"/>
              </a:xfrm>
              <a:custGeom>
                <a:avLst/>
                <a:gdLst/>
                <a:ahLst/>
                <a:cxnLst/>
                <a:rect l="l" t="t" r="r" b="b"/>
                <a:pathLst>
                  <a:path w="831" h="1059" extrusionOk="0">
                    <a:moveTo>
                      <a:pt x="147" y="1"/>
                    </a:moveTo>
                    <a:cubicBezTo>
                      <a:pt x="82" y="1"/>
                      <a:pt x="21" y="46"/>
                      <a:pt x="11" y="109"/>
                    </a:cubicBezTo>
                    <a:cubicBezTo>
                      <a:pt x="7" y="124"/>
                      <a:pt x="4" y="139"/>
                      <a:pt x="4" y="154"/>
                    </a:cubicBezTo>
                    <a:cubicBezTo>
                      <a:pt x="1" y="382"/>
                      <a:pt x="56" y="609"/>
                      <a:pt x="177" y="803"/>
                    </a:cubicBezTo>
                    <a:cubicBezTo>
                      <a:pt x="254" y="925"/>
                      <a:pt x="375" y="1058"/>
                      <a:pt x="521" y="1058"/>
                    </a:cubicBezTo>
                    <a:cubicBezTo>
                      <a:pt x="558" y="1058"/>
                      <a:pt x="596" y="1050"/>
                      <a:pt x="636" y="1030"/>
                    </a:cubicBezTo>
                    <a:cubicBezTo>
                      <a:pt x="813" y="941"/>
                      <a:pt x="830" y="718"/>
                      <a:pt x="747" y="558"/>
                    </a:cubicBezTo>
                    <a:cubicBezTo>
                      <a:pt x="637" y="343"/>
                      <a:pt x="422" y="183"/>
                      <a:pt x="239" y="34"/>
                    </a:cubicBezTo>
                    <a:cubicBezTo>
                      <a:pt x="211"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6" name="Google Shape;8336;p70"/>
              <p:cNvSpPr/>
              <p:nvPr/>
            </p:nvSpPr>
            <p:spPr>
              <a:xfrm>
                <a:off x="4697975" y="3312875"/>
                <a:ext cx="24100" cy="24275"/>
              </a:xfrm>
              <a:custGeom>
                <a:avLst/>
                <a:gdLst/>
                <a:ahLst/>
                <a:cxnLst/>
                <a:rect l="l" t="t" r="r" b="b"/>
                <a:pathLst>
                  <a:path w="964" h="971" extrusionOk="0">
                    <a:moveTo>
                      <a:pt x="203" y="1"/>
                    </a:moveTo>
                    <a:cubicBezTo>
                      <a:pt x="164" y="1"/>
                      <a:pt x="125" y="18"/>
                      <a:pt x="97" y="45"/>
                    </a:cubicBezTo>
                    <a:cubicBezTo>
                      <a:pt x="49" y="64"/>
                      <a:pt x="15" y="110"/>
                      <a:pt x="13" y="163"/>
                    </a:cubicBezTo>
                    <a:cubicBezTo>
                      <a:pt x="1" y="370"/>
                      <a:pt x="53" y="581"/>
                      <a:pt x="173" y="753"/>
                    </a:cubicBezTo>
                    <a:cubicBezTo>
                      <a:pt x="243" y="856"/>
                      <a:pt x="346" y="971"/>
                      <a:pt x="470" y="971"/>
                    </a:cubicBezTo>
                    <a:cubicBezTo>
                      <a:pt x="504" y="971"/>
                      <a:pt x="540" y="962"/>
                      <a:pt x="577" y="942"/>
                    </a:cubicBezTo>
                    <a:cubicBezTo>
                      <a:pt x="964" y="733"/>
                      <a:pt x="494" y="151"/>
                      <a:pt x="265" y="17"/>
                    </a:cubicBezTo>
                    <a:cubicBezTo>
                      <a:pt x="246" y="6"/>
                      <a:pt x="22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7" name="Google Shape;8337;p70"/>
              <p:cNvSpPr/>
              <p:nvPr/>
            </p:nvSpPr>
            <p:spPr>
              <a:xfrm>
                <a:off x="4757950" y="3334475"/>
                <a:ext cx="14050" cy="10575"/>
              </a:xfrm>
              <a:custGeom>
                <a:avLst/>
                <a:gdLst/>
                <a:ahLst/>
                <a:cxnLst/>
                <a:rect l="l" t="t" r="r" b="b"/>
                <a:pathLst>
                  <a:path w="562" h="423" extrusionOk="0">
                    <a:moveTo>
                      <a:pt x="93" y="1"/>
                    </a:moveTo>
                    <a:cubicBezTo>
                      <a:pt x="62" y="1"/>
                      <a:pt x="31" y="4"/>
                      <a:pt x="0" y="11"/>
                    </a:cubicBezTo>
                    <a:lnTo>
                      <a:pt x="438" y="423"/>
                    </a:lnTo>
                    <a:cubicBezTo>
                      <a:pt x="454" y="366"/>
                      <a:pt x="502" y="321"/>
                      <a:pt x="560" y="321"/>
                    </a:cubicBezTo>
                    <a:cubicBezTo>
                      <a:pt x="560" y="321"/>
                      <a:pt x="561" y="321"/>
                      <a:pt x="562" y="321"/>
                    </a:cubicBezTo>
                    <a:cubicBezTo>
                      <a:pt x="492" y="213"/>
                      <a:pt x="408" y="114"/>
                      <a:pt x="297" y="54"/>
                    </a:cubicBezTo>
                    <a:cubicBezTo>
                      <a:pt x="234" y="19"/>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8" name="Google Shape;8338;p70"/>
              <p:cNvSpPr/>
              <p:nvPr/>
            </p:nvSpPr>
            <p:spPr>
              <a:xfrm>
                <a:off x="4640950" y="3385200"/>
                <a:ext cx="3875" cy="17350"/>
              </a:xfrm>
              <a:custGeom>
                <a:avLst/>
                <a:gdLst/>
                <a:ahLst/>
                <a:cxnLst/>
                <a:rect l="l" t="t" r="r" b="b"/>
                <a:pathLst>
                  <a:path w="155" h="694" extrusionOk="0">
                    <a:moveTo>
                      <a:pt x="86" y="0"/>
                    </a:moveTo>
                    <a:cubicBezTo>
                      <a:pt x="40" y="19"/>
                      <a:pt x="14" y="69"/>
                      <a:pt x="25" y="118"/>
                    </a:cubicBezTo>
                    <a:cubicBezTo>
                      <a:pt x="7" y="148"/>
                      <a:pt x="0" y="184"/>
                      <a:pt x="9" y="217"/>
                    </a:cubicBezTo>
                    <a:cubicBezTo>
                      <a:pt x="37" y="358"/>
                      <a:pt x="67" y="499"/>
                      <a:pt x="97" y="639"/>
                    </a:cubicBezTo>
                    <a:cubicBezTo>
                      <a:pt x="100" y="659"/>
                      <a:pt x="110" y="678"/>
                      <a:pt x="123" y="693"/>
                    </a:cubicBezTo>
                    <a:cubicBezTo>
                      <a:pt x="114" y="645"/>
                      <a:pt x="103" y="597"/>
                      <a:pt x="93" y="549"/>
                    </a:cubicBezTo>
                    <a:cubicBezTo>
                      <a:pt x="79" y="492"/>
                      <a:pt x="104" y="433"/>
                      <a:pt x="154" y="404"/>
                    </a:cubicBezTo>
                    <a:cubicBezTo>
                      <a:pt x="131" y="269"/>
                      <a:pt x="109" y="135"/>
                      <a:pt x="8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39" name="Google Shape;8339;p70"/>
              <p:cNvSpPr/>
              <p:nvPr/>
            </p:nvSpPr>
            <p:spPr>
              <a:xfrm>
                <a:off x="4643075" y="3334750"/>
                <a:ext cx="126250" cy="60575"/>
              </a:xfrm>
              <a:custGeom>
                <a:avLst/>
                <a:gdLst/>
                <a:ahLst/>
                <a:cxnLst/>
                <a:rect l="l" t="t" r="r" b="b"/>
                <a:pathLst>
                  <a:path w="5050" h="2423" extrusionOk="0">
                    <a:moveTo>
                      <a:pt x="333" y="2161"/>
                    </a:moveTo>
                    <a:lnTo>
                      <a:pt x="314" y="2169"/>
                    </a:lnTo>
                    <a:cubicBezTo>
                      <a:pt x="293" y="2179"/>
                      <a:pt x="275" y="2194"/>
                      <a:pt x="261" y="2213"/>
                    </a:cubicBezTo>
                    <a:cubicBezTo>
                      <a:pt x="249" y="2211"/>
                      <a:pt x="236" y="2208"/>
                      <a:pt x="225" y="2208"/>
                    </a:cubicBezTo>
                    <a:lnTo>
                      <a:pt x="333" y="2161"/>
                    </a:lnTo>
                    <a:close/>
                    <a:moveTo>
                      <a:pt x="4595" y="0"/>
                    </a:moveTo>
                    <a:cubicBezTo>
                      <a:pt x="4514" y="16"/>
                      <a:pt x="4434" y="49"/>
                      <a:pt x="4352" y="85"/>
                    </a:cubicBezTo>
                    <a:cubicBezTo>
                      <a:pt x="3872" y="298"/>
                      <a:pt x="3392" y="512"/>
                      <a:pt x="2912" y="725"/>
                    </a:cubicBezTo>
                    <a:lnTo>
                      <a:pt x="7" y="2015"/>
                    </a:lnTo>
                    <a:lnTo>
                      <a:pt x="0" y="2018"/>
                    </a:lnTo>
                    <a:cubicBezTo>
                      <a:pt x="23" y="2153"/>
                      <a:pt x="46" y="2287"/>
                      <a:pt x="69" y="2422"/>
                    </a:cubicBezTo>
                    <a:cubicBezTo>
                      <a:pt x="73" y="2420"/>
                      <a:pt x="77" y="2418"/>
                      <a:pt x="80" y="2417"/>
                    </a:cubicBezTo>
                    <a:cubicBezTo>
                      <a:pt x="73" y="2353"/>
                      <a:pt x="111" y="2293"/>
                      <a:pt x="172" y="2274"/>
                    </a:cubicBezTo>
                    <a:cubicBezTo>
                      <a:pt x="1814" y="1737"/>
                      <a:pt x="3440" y="1154"/>
                      <a:pt x="5049" y="524"/>
                    </a:cubicBezTo>
                    <a:cubicBezTo>
                      <a:pt x="5027" y="491"/>
                      <a:pt x="5022" y="450"/>
                      <a:pt x="5033" y="412"/>
                    </a:cubicBezTo>
                    <a:lnTo>
                      <a:pt x="45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0" name="Google Shape;8340;p70"/>
              <p:cNvSpPr/>
              <p:nvPr/>
            </p:nvSpPr>
            <p:spPr>
              <a:xfrm>
                <a:off x="4762050" y="3342500"/>
                <a:ext cx="17175" cy="18225"/>
              </a:xfrm>
              <a:custGeom>
                <a:avLst/>
                <a:gdLst/>
                <a:ahLst/>
                <a:cxnLst/>
                <a:rect l="l" t="t" r="r" b="b"/>
                <a:pathLst>
                  <a:path w="687" h="729" extrusionOk="0">
                    <a:moveTo>
                      <a:pt x="394" y="1"/>
                    </a:moveTo>
                    <a:cubicBezTo>
                      <a:pt x="337" y="1"/>
                      <a:pt x="290" y="46"/>
                      <a:pt x="274" y="102"/>
                    </a:cubicBezTo>
                    <a:lnTo>
                      <a:pt x="453" y="269"/>
                    </a:lnTo>
                    <a:cubicBezTo>
                      <a:pt x="517" y="329"/>
                      <a:pt x="496" y="435"/>
                      <a:pt x="426" y="478"/>
                    </a:cubicBezTo>
                    <a:cubicBezTo>
                      <a:pt x="286" y="564"/>
                      <a:pt x="143" y="647"/>
                      <a:pt x="1" y="729"/>
                    </a:cubicBezTo>
                    <a:cubicBezTo>
                      <a:pt x="189" y="653"/>
                      <a:pt x="378" y="578"/>
                      <a:pt x="567" y="502"/>
                    </a:cubicBezTo>
                    <a:cubicBezTo>
                      <a:pt x="687" y="455"/>
                      <a:pt x="675" y="295"/>
                      <a:pt x="593" y="248"/>
                    </a:cubicBezTo>
                    <a:cubicBezTo>
                      <a:pt x="618" y="191"/>
                      <a:pt x="609" y="123"/>
                      <a:pt x="540" y="90"/>
                    </a:cubicBezTo>
                    <a:lnTo>
                      <a:pt x="416" y="30"/>
                    </a:lnTo>
                    <a:cubicBezTo>
                      <a:pt x="410" y="21"/>
                      <a:pt x="404" y="10"/>
                      <a:pt x="398" y="1"/>
                    </a:cubicBezTo>
                    <a:cubicBezTo>
                      <a:pt x="396" y="1"/>
                      <a:pt x="395" y="1"/>
                      <a:pt x="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1" name="Google Shape;8341;p70"/>
              <p:cNvSpPr/>
              <p:nvPr/>
            </p:nvSpPr>
            <p:spPr>
              <a:xfrm>
                <a:off x="4642900" y="3395300"/>
                <a:ext cx="4025" cy="8250"/>
              </a:xfrm>
              <a:custGeom>
                <a:avLst/>
                <a:gdLst/>
                <a:ahLst/>
                <a:cxnLst/>
                <a:rect l="l" t="t" r="r" b="b"/>
                <a:pathLst>
                  <a:path w="161" h="330" extrusionOk="0">
                    <a:moveTo>
                      <a:pt x="76" y="0"/>
                    </a:moveTo>
                    <a:cubicBezTo>
                      <a:pt x="26" y="29"/>
                      <a:pt x="1" y="88"/>
                      <a:pt x="16" y="145"/>
                    </a:cubicBezTo>
                    <a:cubicBezTo>
                      <a:pt x="26" y="193"/>
                      <a:pt x="36" y="241"/>
                      <a:pt x="45" y="289"/>
                    </a:cubicBezTo>
                    <a:cubicBezTo>
                      <a:pt x="72" y="316"/>
                      <a:pt x="107" y="330"/>
                      <a:pt x="143" y="330"/>
                    </a:cubicBezTo>
                    <a:cubicBezTo>
                      <a:pt x="149" y="330"/>
                      <a:pt x="155" y="329"/>
                      <a:pt x="160" y="329"/>
                    </a:cubicBezTo>
                    <a:cubicBezTo>
                      <a:pt x="141" y="313"/>
                      <a:pt x="128" y="290"/>
                      <a:pt x="123" y="266"/>
                    </a:cubicBezTo>
                    <a:cubicBezTo>
                      <a:pt x="107" y="178"/>
                      <a:pt x="92" y="89"/>
                      <a:pt x="76"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2" name="Google Shape;8342;p70"/>
              <p:cNvSpPr/>
              <p:nvPr/>
            </p:nvSpPr>
            <p:spPr>
              <a:xfrm>
                <a:off x="4644800" y="3345025"/>
                <a:ext cx="130175" cy="58525"/>
              </a:xfrm>
              <a:custGeom>
                <a:avLst/>
                <a:gdLst/>
                <a:ahLst/>
                <a:cxnLst/>
                <a:rect l="l" t="t" r="r" b="b"/>
                <a:pathLst>
                  <a:path w="5207" h="2341" extrusionOk="0">
                    <a:moveTo>
                      <a:pt x="3897" y="636"/>
                    </a:moveTo>
                    <a:cubicBezTo>
                      <a:pt x="3900" y="641"/>
                      <a:pt x="3903" y="646"/>
                      <a:pt x="3906" y="650"/>
                    </a:cubicBezTo>
                    <a:cubicBezTo>
                      <a:pt x="3819" y="684"/>
                      <a:pt x="3733" y="718"/>
                      <a:pt x="3646" y="752"/>
                    </a:cubicBezTo>
                    <a:lnTo>
                      <a:pt x="3646" y="751"/>
                    </a:lnTo>
                    <a:cubicBezTo>
                      <a:pt x="3730" y="714"/>
                      <a:pt x="3813" y="675"/>
                      <a:pt x="3897" y="636"/>
                    </a:cubicBezTo>
                    <a:close/>
                    <a:moveTo>
                      <a:pt x="4964" y="1"/>
                    </a:moveTo>
                    <a:lnTo>
                      <a:pt x="4964" y="1"/>
                    </a:lnTo>
                    <a:cubicBezTo>
                      <a:pt x="4953" y="39"/>
                      <a:pt x="4958" y="81"/>
                      <a:pt x="4980" y="114"/>
                    </a:cubicBezTo>
                    <a:cubicBezTo>
                      <a:pt x="3372" y="744"/>
                      <a:pt x="1746" y="1326"/>
                      <a:pt x="103" y="1864"/>
                    </a:cubicBezTo>
                    <a:cubicBezTo>
                      <a:pt x="42" y="1882"/>
                      <a:pt x="4" y="1943"/>
                      <a:pt x="11" y="2006"/>
                    </a:cubicBezTo>
                    <a:cubicBezTo>
                      <a:pt x="8" y="2008"/>
                      <a:pt x="5" y="2010"/>
                      <a:pt x="0" y="2012"/>
                    </a:cubicBezTo>
                    <a:cubicBezTo>
                      <a:pt x="16" y="2100"/>
                      <a:pt x="31" y="2190"/>
                      <a:pt x="47" y="2278"/>
                    </a:cubicBezTo>
                    <a:cubicBezTo>
                      <a:pt x="52" y="2302"/>
                      <a:pt x="65" y="2325"/>
                      <a:pt x="85" y="2341"/>
                    </a:cubicBezTo>
                    <a:cubicBezTo>
                      <a:pt x="103" y="2340"/>
                      <a:pt x="122" y="2334"/>
                      <a:pt x="140" y="2327"/>
                    </a:cubicBezTo>
                    <a:cubicBezTo>
                      <a:pt x="191" y="2305"/>
                      <a:pt x="243" y="2282"/>
                      <a:pt x="294" y="2259"/>
                    </a:cubicBezTo>
                    <a:cubicBezTo>
                      <a:pt x="302" y="2259"/>
                      <a:pt x="310" y="2260"/>
                      <a:pt x="317" y="2260"/>
                    </a:cubicBezTo>
                    <a:cubicBezTo>
                      <a:pt x="394" y="2260"/>
                      <a:pt x="468" y="2237"/>
                      <a:pt x="539" y="2212"/>
                    </a:cubicBezTo>
                    <a:cubicBezTo>
                      <a:pt x="672" y="2165"/>
                      <a:pt x="803" y="2115"/>
                      <a:pt x="935" y="2066"/>
                    </a:cubicBezTo>
                    <a:cubicBezTo>
                      <a:pt x="1412" y="1891"/>
                      <a:pt x="1889" y="1712"/>
                      <a:pt x="2365" y="1532"/>
                    </a:cubicBezTo>
                    <a:cubicBezTo>
                      <a:pt x="3142" y="1237"/>
                      <a:pt x="3917" y="936"/>
                      <a:pt x="4690" y="628"/>
                    </a:cubicBezTo>
                    <a:cubicBezTo>
                      <a:pt x="4832" y="547"/>
                      <a:pt x="4975" y="463"/>
                      <a:pt x="5115" y="378"/>
                    </a:cubicBezTo>
                    <a:cubicBezTo>
                      <a:pt x="5186" y="333"/>
                      <a:pt x="5207" y="227"/>
                      <a:pt x="5142" y="167"/>
                    </a:cubicBezTo>
                    <a:lnTo>
                      <a:pt x="49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3" name="Google Shape;8343;p70"/>
              <p:cNvSpPr/>
              <p:nvPr/>
            </p:nvSpPr>
            <p:spPr>
              <a:xfrm>
                <a:off x="4672675" y="3192050"/>
                <a:ext cx="2750" cy="1300"/>
              </a:xfrm>
              <a:custGeom>
                <a:avLst/>
                <a:gdLst/>
                <a:ahLst/>
                <a:cxnLst/>
                <a:rect l="l" t="t" r="r" b="b"/>
                <a:pathLst>
                  <a:path w="110" h="52" extrusionOk="0">
                    <a:moveTo>
                      <a:pt x="109" y="0"/>
                    </a:moveTo>
                    <a:lnTo>
                      <a:pt x="1" y="48"/>
                    </a:lnTo>
                    <a:cubicBezTo>
                      <a:pt x="13" y="48"/>
                      <a:pt x="25" y="49"/>
                      <a:pt x="38" y="51"/>
                    </a:cubicBezTo>
                    <a:cubicBezTo>
                      <a:pt x="51" y="32"/>
                      <a:pt x="69" y="17"/>
                      <a:pt x="91" y="9"/>
                    </a:cubicBezTo>
                    <a:lnTo>
                      <a:pt x="109" y="0"/>
                    </a:ln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4" name="Google Shape;8344;p70"/>
              <p:cNvSpPr/>
              <p:nvPr/>
            </p:nvSpPr>
            <p:spPr>
              <a:xfrm>
                <a:off x="4658025" y="3119025"/>
                <a:ext cx="123950" cy="69450"/>
              </a:xfrm>
              <a:custGeom>
                <a:avLst/>
                <a:gdLst/>
                <a:ahLst/>
                <a:cxnLst/>
                <a:rect l="l" t="t" r="r" b="b"/>
                <a:pathLst>
                  <a:path w="4958" h="2778" extrusionOk="0">
                    <a:moveTo>
                      <a:pt x="1054" y="616"/>
                    </a:moveTo>
                    <a:cubicBezTo>
                      <a:pt x="1127" y="616"/>
                      <a:pt x="1209" y="676"/>
                      <a:pt x="1204" y="768"/>
                    </a:cubicBezTo>
                    <a:cubicBezTo>
                      <a:pt x="1224" y="779"/>
                      <a:pt x="1240" y="795"/>
                      <a:pt x="1253" y="814"/>
                    </a:cubicBezTo>
                    <a:cubicBezTo>
                      <a:pt x="1386" y="1021"/>
                      <a:pt x="1726" y="1392"/>
                      <a:pt x="1456" y="1622"/>
                    </a:cubicBezTo>
                    <a:cubicBezTo>
                      <a:pt x="1445" y="1633"/>
                      <a:pt x="1431" y="1641"/>
                      <a:pt x="1417" y="1646"/>
                    </a:cubicBezTo>
                    <a:cubicBezTo>
                      <a:pt x="1378" y="1679"/>
                      <a:pt x="1330" y="1696"/>
                      <a:pt x="1280" y="1696"/>
                    </a:cubicBezTo>
                    <a:cubicBezTo>
                      <a:pt x="1270" y="1696"/>
                      <a:pt x="1260" y="1696"/>
                      <a:pt x="1250" y="1694"/>
                    </a:cubicBezTo>
                    <a:cubicBezTo>
                      <a:pt x="842" y="1651"/>
                      <a:pt x="906" y="983"/>
                      <a:pt x="946" y="713"/>
                    </a:cubicBezTo>
                    <a:cubicBezTo>
                      <a:pt x="956" y="645"/>
                      <a:pt x="1002" y="616"/>
                      <a:pt x="1054" y="616"/>
                    </a:cubicBezTo>
                    <a:close/>
                    <a:moveTo>
                      <a:pt x="4147" y="1"/>
                    </a:moveTo>
                    <a:lnTo>
                      <a:pt x="2968" y="19"/>
                    </a:lnTo>
                    <a:cubicBezTo>
                      <a:pt x="3197" y="240"/>
                      <a:pt x="3450" y="657"/>
                      <a:pt x="3135" y="827"/>
                    </a:cubicBezTo>
                    <a:cubicBezTo>
                      <a:pt x="3098" y="847"/>
                      <a:pt x="3062" y="856"/>
                      <a:pt x="3027" y="856"/>
                    </a:cubicBezTo>
                    <a:cubicBezTo>
                      <a:pt x="2903" y="856"/>
                      <a:pt x="2801" y="741"/>
                      <a:pt x="2730" y="637"/>
                    </a:cubicBezTo>
                    <a:cubicBezTo>
                      <a:pt x="2611" y="466"/>
                      <a:pt x="2559" y="255"/>
                      <a:pt x="2570" y="48"/>
                    </a:cubicBezTo>
                    <a:cubicBezTo>
                      <a:pt x="2570" y="40"/>
                      <a:pt x="2572" y="32"/>
                      <a:pt x="2574" y="24"/>
                    </a:cubicBezTo>
                    <a:lnTo>
                      <a:pt x="2574" y="24"/>
                    </a:lnTo>
                    <a:cubicBezTo>
                      <a:pt x="1716" y="37"/>
                      <a:pt x="859" y="49"/>
                      <a:pt x="1" y="61"/>
                    </a:cubicBezTo>
                    <a:cubicBezTo>
                      <a:pt x="93" y="970"/>
                      <a:pt x="213" y="1876"/>
                      <a:pt x="362" y="2778"/>
                    </a:cubicBezTo>
                    <a:cubicBezTo>
                      <a:pt x="365" y="2776"/>
                      <a:pt x="368" y="2775"/>
                      <a:pt x="369" y="2774"/>
                    </a:cubicBezTo>
                    <a:lnTo>
                      <a:pt x="3274" y="1485"/>
                    </a:lnTo>
                    <a:cubicBezTo>
                      <a:pt x="3754" y="1271"/>
                      <a:pt x="4234" y="1058"/>
                      <a:pt x="4714" y="845"/>
                    </a:cubicBezTo>
                    <a:cubicBezTo>
                      <a:pt x="4796" y="809"/>
                      <a:pt x="4875" y="776"/>
                      <a:pt x="4957" y="760"/>
                    </a:cubicBezTo>
                    <a:lnTo>
                      <a:pt x="41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5" name="Google Shape;8345;p70"/>
              <p:cNvSpPr/>
              <p:nvPr/>
            </p:nvSpPr>
            <p:spPr>
              <a:xfrm>
                <a:off x="4668050" y="3145750"/>
                <a:ext cx="152225" cy="82975"/>
              </a:xfrm>
              <a:custGeom>
                <a:avLst/>
                <a:gdLst/>
                <a:ahLst/>
                <a:cxnLst/>
                <a:rect l="l" t="t" r="r" b="b"/>
                <a:pathLst>
                  <a:path w="6089" h="3319" extrusionOk="0">
                    <a:moveTo>
                      <a:pt x="5118" y="0"/>
                    </a:moveTo>
                    <a:cubicBezTo>
                      <a:pt x="5124" y="10"/>
                      <a:pt x="5130" y="19"/>
                      <a:pt x="5136" y="29"/>
                    </a:cubicBezTo>
                    <a:lnTo>
                      <a:pt x="5260" y="89"/>
                    </a:lnTo>
                    <a:cubicBezTo>
                      <a:pt x="5329" y="123"/>
                      <a:pt x="5338" y="190"/>
                      <a:pt x="5313" y="248"/>
                    </a:cubicBezTo>
                    <a:cubicBezTo>
                      <a:pt x="5395" y="295"/>
                      <a:pt x="5407" y="455"/>
                      <a:pt x="5287" y="503"/>
                    </a:cubicBezTo>
                    <a:cubicBezTo>
                      <a:pt x="5098" y="578"/>
                      <a:pt x="4909" y="654"/>
                      <a:pt x="4721" y="728"/>
                    </a:cubicBezTo>
                    <a:cubicBezTo>
                      <a:pt x="3321" y="1525"/>
                      <a:pt x="1812" y="2113"/>
                      <a:pt x="242" y="2472"/>
                    </a:cubicBezTo>
                    <a:cubicBezTo>
                      <a:pt x="232" y="2474"/>
                      <a:pt x="221" y="2475"/>
                      <a:pt x="211" y="2475"/>
                    </a:cubicBezTo>
                    <a:cubicBezTo>
                      <a:pt x="176" y="2475"/>
                      <a:pt x="142" y="2463"/>
                      <a:pt x="115" y="2441"/>
                    </a:cubicBezTo>
                    <a:cubicBezTo>
                      <a:pt x="109" y="2442"/>
                      <a:pt x="104" y="2442"/>
                      <a:pt x="98" y="2442"/>
                    </a:cubicBezTo>
                    <a:cubicBezTo>
                      <a:pt x="61" y="2442"/>
                      <a:pt x="26" y="2428"/>
                      <a:pt x="1" y="2402"/>
                    </a:cubicBezTo>
                    <a:lnTo>
                      <a:pt x="1" y="2402"/>
                    </a:lnTo>
                    <a:cubicBezTo>
                      <a:pt x="45" y="2626"/>
                      <a:pt x="85" y="2855"/>
                      <a:pt x="151" y="3070"/>
                    </a:cubicBezTo>
                    <a:cubicBezTo>
                      <a:pt x="206" y="3254"/>
                      <a:pt x="339" y="3318"/>
                      <a:pt x="499" y="3318"/>
                    </a:cubicBezTo>
                    <a:cubicBezTo>
                      <a:pt x="543" y="3318"/>
                      <a:pt x="590" y="3313"/>
                      <a:pt x="637" y="3304"/>
                    </a:cubicBezTo>
                    <a:cubicBezTo>
                      <a:pt x="1167" y="3204"/>
                      <a:pt x="1691" y="3062"/>
                      <a:pt x="2205" y="2906"/>
                    </a:cubicBezTo>
                    <a:cubicBezTo>
                      <a:pt x="3233" y="2594"/>
                      <a:pt x="4231" y="2190"/>
                      <a:pt x="5187" y="1700"/>
                    </a:cubicBezTo>
                    <a:cubicBezTo>
                      <a:pt x="5266" y="1659"/>
                      <a:pt x="5350" y="1620"/>
                      <a:pt x="5423" y="1574"/>
                    </a:cubicBezTo>
                    <a:cubicBezTo>
                      <a:pt x="5586" y="1555"/>
                      <a:pt x="5738" y="1483"/>
                      <a:pt x="5848" y="1355"/>
                    </a:cubicBezTo>
                    <a:cubicBezTo>
                      <a:pt x="5950" y="1234"/>
                      <a:pt x="6088" y="1005"/>
                      <a:pt x="6015" y="846"/>
                    </a:cubicBezTo>
                    <a:cubicBezTo>
                      <a:pt x="5939" y="682"/>
                      <a:pt x="5782" y="527"/>
                      <a:pt x="5654" y="401"/>
                    </a:cubicBezTo>
                    <a:cubicBezTo>
                      <a:pt x="5573" y="320"/>
                      <a:pt x="5484" y="244"/>
                      <a:pt x="5393" y="172"/>
                    </a:cubicBezTo>
                    <a:cubicBezTo>
                      <a:pt x="5377" y="151"/>
                      <a:pt x="5356" y="135"/>
                      <a:pt x="5331" y="124"/>
                    </a:cubicBezTo>
                    <a:cubicBezTo>
                      <a:pt x="5282" y="89"/>
                      <a:pt x="5233" y="55"/>
                      <a:pt x="5184" y="22"/>
                    </a:cubicBezTo>
                    <a:cubicBezTo>
                      <a:pt x="5164" y="9"/>
                      <a:pt x="5141" y="0"/>
                      <a:pt x="5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6" name="Google Shape;8346;p70"/>
              <p:cNvSpPr/>
              <p:nvPr/>
            </p:nvSpPr>
            <p:spPr>
              <a:xfrm>
                <a:off x="4759925" y="3164200"/>
                <a:ext cx="6550" cy="2900"/>
              </a:xfrm>
              <a:custGeom>
                <a:avLst/>
                <a:gdLst/>
                <a:ahLst/>
                <a:cxnLst/>
                <a:rect l="l" t="t" r="r" b="b"/>
                <a:pathLst>
                  <a:path w="262" h="116" extrusionOk="0">
                    <a:moveTo>
                      <a:pt x="252" y="1"/>
                    </a:moveTo>
                    <a:cubicBezTo>
                      <a:pt x="168" y="39"/>
                      <a:pt x="85" y="77"/>
                      <a:pt x="1" y="116"/>
                    </a:cubicBezTo>
                    <a:cubicBezTo>
                      <a:pt x="88" y="83"/>
                      <a:pt x="174" y="48"/>
                      <a:pt x="261" y="14"/>
                    </a:cubicBezTo>
                    <a:cubicBezTo>
                      <a:pt x="258" y="9"/>
                      <a:pt x="254" y="5"/>
                      <a:pt x="252"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7" name="Google Shape;8347;p70"/>
              <p:cNvSpPr/>
              <p:nvPr/>
            </p:nvSpPr>
            <p:spPr>
              <a:xfrm>
                <a:off x="4670900" y="3163950"/>
                <a:ext cx="115150" cy="43700"/>
              </a:xfrm>
              <a:custGeom>
                <a:avLst/>
                <a:gdLst/>
                <a:ahLst/>
                <a:cxnLst/>
                <a:rect l="l" t="t" r="r" b="b"/>
                <a:pathLst>
                  <a:path w="4606" h="1748" extrusionOk="0">
                    <a:moveTo>
                      <a:pt x="4606" y="0"/>
                    </a:moveTo>
                    <a:lnTo>
                      <a:pt x="4606" y="0"/>
                    </a:lnTo>
                    <a:cubicBezTo>
                      <a:pt x="3833" y="308"/>
                      <a:pt x="3058" y="610"/>
                      <a:pt x="2281" y="904"/>
                    </a:cubicBezTo>
                    <a:cubicBezTo>
                      <a:pt x="1805" y="1085"/>
                      <a:pt x="1328" y="1263"/>
                      <a:pt x="851" y="1439"/>
                    </a:cubicBezTo>
                    <a:cubicBezTo>
                      <a:pt x="719" y="1488"/>
                      <a:pt x="587" y="1538"/>
                      <a:pt x="455" y="1584"/>
                    </a:cubicBezTo>
                    <a:cubicBezTo>
                      <a:pt x="383" y="1610"/>
                      <a:pt x="309" y="1633"/>
                      <a:pt x="232" y="1633"/>
                    </a:cubicBezTo>
                    <a:cubicBezTo>
                      <a:pt x="225" y="1633"/>
                      <a:pt x="217" y="1633"/>
                      <a:pt x="210" y="1632"/>
                    </a:cubicBezTo>
                    <a:lnTo>
                      <a:pt x="55" y="1700"/>
                    </a:lnTo>
                    <a:cubicBezTo>
                      <a:pt x="38" y="1708"/>
                      <a:pt x="19" y="1712"/>
                      <a:pt x="0" y="1713"/>
                    </a:cubicBezTo>
                    <a:cubicBezTo>
                      <a:pt x="28" y="1735"/>
                      <a:pt x="62" y="1747"/>
                      <a:pt x="97" y="1747"/>
                    </a:cubicBezTo>
                    <a:cubicBezTo>
                      <a:pt x="107" y="1747"/>
                      <a:pt x="118" y="1746"/>
                      <a:pt x="128" y="1744"/>
                    </a:cubicBezTo>
                    <a:cubicBezTo>
                      <a:pt x="1697" y="1385"/>
                      <a:pt x="3207" y="797"/>
                      <a:pt x="4606"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8" name="Google Shape;8348;p70"/>
              <p:cNvSpPr/>
              <p:nvPr/>
            </p:nvSpPr>
            <p:spPr>
              <a:xfrm>
                <a:off x="4679050" y="3134425"/>
                <a:ext cx="22150" cy="27025"/>
              </a:xfrm>
              <a:custGeom>
                <a:avLst/>
                <a:gdLst/>
                <a:ahLst/>
                <a:cxnLst/>
                <a:rect l="l" t="t" r="r" b="b"/>
                <a:pathLst>
                  <a:path w="886" h="1081" extrusionOk="0">
                    <a:moveTo>
                      <a:pt x="213" y="1"/>
                    </a:moveTo>
                    <a:cubicBezTo>
                      <a:pt x="162" y="1"/>
                      <a:pt x="115" y="30"/>
                      <a:pt x="105" y="97"/>
                    </a:cubicBezTo>
                    <a:cubicBezTo>
                      <a:pt x="65" y="367"/>
                      <a:pt x="1" y="1035"/>
                      <a:pt x="409" y="1078"/>
                    </a:cubicBezTo>
                    <a:cubicBezTo>
                      <a:pt x="419" y="1080"/>
                      <a:pt x="429" y="1080"/>
                      <a:pt x="439" y="1080"/>
                    </a:cubicBezTo>
                    <a:cubicBezTo>
                      <a:pt x="489" y="1080"/>
                      <a:pt x="538" y="1063"/>
                      <a:pt x="576" y="1030"/>
                    </a:cubicBezTo>
                    <a:cubicBezTo>
                      <a:pt x="591" y="1025"/>
                      <a:pt x="604" y="1017"/>
                      <a:pt x="615" y="1007"/>
                    </a:cubicBezTo>
                    <a:cubicBezTo>
                      <a:pt x="885" y="776"/>
                      <a:pt x="546" y="405"/>
                      <a:pt x="412" y="198"/>
                    </a:cubicBezTo>
                    <a:cubicBezTo>
                      <a:pt x="400" y="179"/>
                      <a:pt x="383" y="163"/>
                      <a:pt x="364" y="152"/>
                    </a:cubicBezTo>
                    <a:cubicBezTo>
                      <a:pt x="368" y="60"/>
                      <a:pt x="286" y="1"/>
                      <a:pt x="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49" name="Google Shape;8349;p70"/>
              <p:cNvSpPr/>
              <p:nvPr/>
            </p:nvSpPr>
            <p:spPr>
              <a:xfrm>
                <a:off x="4721975" y="3119475"/>
                <a:ext cx="22300" cy="20950"/>
              </a:xfrm>
              <a:custGeom>
                <a:avLst/>
                <a:gdLst/>
                <a:ahLst/>
                <a:cxnLst/>
                <a:rect l="l" t="t" r="r" b="b"/>
                <a:pathLst>
                  <a:path w="892" h="838" extrusionOk="0">
                    <a:moveTo>
                      <a:pt x="411" y="1"/>
                    </a:moveTo>
                    <a:lnTo>
                      <a:pt x="16" y="6"/>
                    </a:lnTo>
                    <a:cubicBezTo>
                      <a:pt x="15" y="14"/>
                      <a:pt x="14" y="22"/>
                      <a:pt x="12" y="30"/>
                    </a:cubicBezTo>
                    <a:cubicBezTo>
                      <a:pt x="1" y="237"/>
                      <a:pt x="53" y="448"/>
                      <a:pt x="172" y="619"/>
                    </a:cubicBezTo>
                    <a:cubicBezTo>
                      <a:pt x="243" y="723"/>
                      <a:pt x="346" y="837"/>
                      <a:pt x="470" y="837"/>
                    </a:cubicBezTo>
                    <a:cubicBezTo>
                      <a:pt x="504" y="837"/>
                      <a:pt x="540" y="829"/>
                      <a:pt x="577" y="809"/>
                    </a:cubicBezTo>
                    <a:cubicBezTo>
                      <a:pt x="892" y="639"/>
                      <a:pt x="639" y="222"/>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0" name="Google Shape;8350;p70"/>
              <p:cNvSpPr/>
              <p:nvPr/>
            </p:nvSpPr>
            <p:spPr>
              <a:xfrm>
                <a:off x="4664950" y="3188450"/>
                <a:ext cx="3875" cy="17375"/>
              </a:xfrm>
              <a:custGeom>
                <a:avLst/>
                <a:gdLst/>
                <a:ahLst/>
                <a:cxnLst/>
                <a:rect l="l" t="t" r="r" b="b"/>
                <a:pathLst>
                  <a:path w="155" h="695" extrusionOk="0">
                    <a:moveTo>
                      <a:pt x="86" y="1"/>
                    </a:moveTo>
                    <a:cubicBezTo>
                      <a:pt x="40" y="21"/>
                      <a:pt x="14" y="70"/>
                      <a:pt x="25" y="119"/>
                    </a:cubicBezTo>
                    <a:cubicBezTo>
                      <a:pt x="7" y="148"/>
                      <a:pt x="0" y="184"/>
                      <a:pt x="9" y="218"/>
                    </a:cubicBezTo>
                    <a:cubicBezTo>
                      <a:pt x="37" y="359"/>
                      <a:pt x="67" y="499"/>
                      <a:pt x="97" y="641"/>
                    </a:cubicBezTo>
                    <a:cubicBezTo>
                      <a:pt x="100" y="661"/>
                      <a:pt x="110" y="679"/>
                      <a:pt x="124" y="695"/>
                    </a:cubicBezTo>
                    <a:cubicBezTo>
                      <a:pt x="113" y="646"/>
                      <a:pt x="103" y="597"/>
                      <a:pt x="93" y="548"/>
                    </a:cubicBezTo>
                    <a:cubicBezTo>
                      <a:pt x="79" y="492"/>
                      <a:pt x="104" y="434"/>
                      <a:pt x="154" y="406"/>
                    </a:cubicBezTo>
                    <a:cubicBezTo>
                      <a:pt x="131" y="271"/>
                      <a:pt x="109" y="136"/>
                      <a:pt x="8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1" name="Google Shape;8351;p70"/>
              <p:cNvSpPr/>
              <p:nvPr/>
            </p:nvSpPr>
            <p:spPr>
              <a:xfrm>
                <a:off x="4781950" y="3137750"/>
                <a:ext cx="14050" cy="10575"/>
              </a:xfrm>
              <a:custGeom>
                <a:avLst/>
                <a:gdLst/>
                <a:ahLst/>
                <a:cxnLst/>
                <a:rect l="l" t="t" r="r" b="b"/>
                <a:pathLst>
                  <a:path w="562" h="423" extrusionOk="0">
                    <a:moveTo>
                      <a:pt x="93" y="1"/>
                    </a:moveTo>
                    <a:cubicBezTo>
                      <a:pt x="62" y="1"/>
                      <a:pt x="31" y="4"/>
                      <a:pt x="0" y="11"/>
                    </a:cubicBezTo>
                    <a:lnTo>
                      <a:pt x="438" y="422"/>
                    </a:lnTo>
                    <a:cubicBezTo>
                      <a:pt x="454" y="367"/>
                      <a:pt x="501" y="320"/>
                      <a:pt x="558" y="320"/>
                    </a:cubicBezTo>
                    <a:cubicBezTo>
                      <a:pt x="559" y="320"/>
                      <a:pt x="560" y="320"/>
                      <a:pt x="562" y="320"/>
                    </a:cubicBezTo>
                    <a:cubicBezTo>
                      <a:pt x="492" y="213"/>
                      <a:pt x="408" y="114"/>
                      <a:pt x="297" y="53"/>
                    </a:cubicBezTo>
                    <a:cubicBezTo>
                      <a:pt x="234" y="18"/>
                      <a:pt x="164"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2" name="Google Shape;8352;p70"/>
              <p:cNvSpPr/>
              <p:nvPr/>
            </p:nvSpPr>
            <p:spPr>
              <a:xfrm>
                <a:off x="4667075" y="3138000"/>
                <a:ext cx="126250" cy="60600"/>
              </a:xfrm>
              <a:custGeom>
                <a:avLst/>
                <a:gdLst/>
                <a:ahLst/>
                <a:cxnLst/>
                <a:rect l="l" t="t" r="r" b="b"/>
                <a:pathLst>
                  <a:path w="5050" h="2424" extrusionOk="0">
                    <a:moveTo>
                      <a:pt x="332" y="2162"/>
                    </a:moveTo>
                    <a:lnTo>
                      <a:pt x="314" y="2171"/>
                    </a:lnTo>
                    <a:cubicBezTo>
                      <a:pt x="293" y="2179"/>
                      <a:pt x="273" y="2194"/>
                      <a:pt x="261" y="2214"/>
                    </a:cubicBezTo>
                    <a:cubicBezTo>
                      <a:pt x="249" y="2211"/>
                      <a:pt x="236" y="2210"/>
                      <a:pt x="224" y="2210"/>
                    </a:cubicBezTo>
                    <a:lnTo>
                      <a:pt x="332" y="2162"/>
                    </a:lnTo>
                    <a:close/>
                    <a:moveTo>
                      <a:pt x="4594" y="1"/>
                    </a:moveTo>
                    <a:cubicBezTo>
                      <a:pt x="4513" y="17"/>
                      <a:pt x="4434" y="50"/>
                      <a:pt x="4352" y="86"/>
                    </a:cubicBezTo>
                    <a:cubicBezTo>
                      <a:pt x="3871" y="298"/>
                      <a:pt x="3392" y="512"/>
                      <a:pt x="2912" y="726"/>
                    </a:cubicBezTo>
                    <a:lnTo>
                      <a:pt x="7" y="2015"/>
                    </a:lnTo>
                    <a:cubicBezTo>
                      <a:pt x="5" y="2016"/>
                      <a:pt x="2" y="2017"/>
                      <a:pt x="0" y="2019"/>
                    </a:cubicBezTo>
                    <a:cubicBezTo>
                      <a:pt x="23" y="2154"/>
                      <a:pt x="46" y="2289"/>
                      <a:pt x="69" y="2424"/>
                    </a:cubicBezTo>
                    <a:cubicBezTo>
                      <a:pt x="73" y="2421"/>
                      <a:pt x="76" y="2419"/>
                      <a:pt x="80" y="2417"/>
                    </a:cubicBezTo>
                    <a:cubicBezTo>
                      <a:pt x="71" y="2353"/>
                      <a:pt x="111" y="2294"/>
                      <a:pt x="171" y="2276"/>
                    </a:cubicBezTo>
                    <a:cubicBezTo>
                      <a:pt x="1813" y="1738"/>
                      <a:pt x="3440" y="1154"/>
                      <a:pt x="5049" y="526"/>
                    </a:cubicBezTo>
                    <a:cubicBezTo>
                      <a:pt x="5027" y="492"/>
                      <a:pt x="5021" y="450"/>
                      <a:pt x="5033" y="412"/>
                    </a:cubicBezTo>
                    <a:lnTo>
                      <a:pt x="4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3" name="Google Shape;8353;p70"/>
              <p:cNvSpPr/>
              <p:nvPr/>
            </p:nvSpPr>
            <p:spPr>
              <a:xfrm>
                <a:off x="4666900" y="3198575"/>
                <a:ext cx="4025" cy="8275"/>
              </a:xfrm>
              <a:custGeom>
                <a:avLst/>
                <a:gdLst/>
                <a:ahLst/>
                <a:cxnLst/>
                <a:rect l="l" t="t" r="r" b="b"/>
                <a:pathLst>
                  <a:path w="161" h="331" extrusionOk="0">
                    <a:moveTo>
                      <a:pt x="76" y="1"/>
                    </a:moveTo>
                    <a:cubicBezTo>
                      <a:pt x="25" y="29"/>
                      <a:pt x="1" y="88"/>
                      <a:pt x="15" y="144"/>
                    </a:cubicBezTo>
                    <a:cubicBezTo>
                      <a:pt x="25" y="192"/>
                      <a:pt x="35" y="241"/>
                      <a:pt x="46" y="290"/>
                    </a:cubicBezTo>
                    <a:cubicBezTo>
                      <a:pt x="71" y="316"/>
                      <a:pt x="106" y="330"/>
                      <a:pt x="143" y="330"/>
                    </a:cubicBezTo>
                    <a:cubicBezTo>
                      <a:pt x="148" y="330"/>
                      <a:pt x="154" y="330"/>
                      <a:pt x="160" y="329"/>
                    </a:cubicBezTo>
                    <a:cubicBezTo>
                      <a:pt x="140" y="313"/>
                      <a:pt x="127" y="291"/>
                      <a:pt x="123" y="266"/>
                    </a:cubicBezTo>
                    <a:cubicBezTo>
                      <a:pt x="107" y="177"/>
                      <a:pt x="91" y="89"/>
                      <a:pt x="76"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4" name="Google Shape;8354;p70"/>
              <p:cNvSpPr/>
              <p:nvPr/>
            </p:nvSpPr>
            <p:spPr>
              <a:xfrm>
                <a:off x="4786025" y="3145750"/>
                <a:ext cx="17175" cy="18225"/>
              </a:xfrm>
              <a:custGeom>
                <a:avLst/>
                <a:gdLst/>
                <a:ahLst/>
                <a:cxnLst/>
                <a:rect l="l" t="t" r="r" b="b"/>
                <a:pathLst>
                  <a:path w="687" h="729" extrusionOk="0">
                    <a:moveTo>
                      <a:pt x="393" y="1"/>
                    </a:moveTo>
                    <a:cubicBezTo>
                      <a:pt x="337" y="1"/>
                      <a:pt x="291" y="48"/>
                      <a:pt x="275" y="102"/>
                    </a:cubicBezTo>
                    <a:lnTo>
                      <a:pt x="453" y="269"/>
                    </a:lnTo>
                    <a:cubicBezTo>
                      <a:pt x="517" y="329"/>
                      <a:pt x="497" y="435"/>
                      <a:pt x="426" y="478"/>
                    </a:cubicBezTo>
                    <a:cubicBezTo>
                      <a:pt x="286" y="565"/>
                      <a:pt x="144" y="648"/>
                      <a:pt x="1" y="728"/>
                    </a:cubicBezTo>
                    <a:cubicBezTo>
                      <a:pt x="190" y="654"/>
                      <a:pt x="378" y="578"/>
                      <a:pt x="568" y="503"/>
                    </a:cubicBezTo>
                    <a:cubicBezTo>
                      <a:pt x="687" y="455"/>
                      <a:pt x="676" y="295"/>
                      <a:pt x="594" y="248"/>
                    </a:cubicBezTo>
                    <a:cubicBezTo>
                      <a:pt x="619" y="191"/>
                      <a:pt x="610" y="123"/>
                      <a:pt x="541" y="90"/>
                    </a:cubicBezTo>
                    <a:lnTo>
                      <a:pt x="417" y="30"/>
                    </a:lnTo>
                    <a:cubicBezTo>
                      <a:pt x="410" y="20"/>
                      <a:pt x="404" y="11"/>
                      <a:pt x="399" y="1"/>
                    </a:cubicBezTo>
                    <a:cubicBezTo>
                      <a:pt x="397" y="1"/>
                      <a:pt x="395"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5" name="Google Shape;8355;p70"/>
              <p:cNvSpPr/>
              <p:nvPr/>
            </p:nvSpPr>
            <p:spPr>
              <a:xfrm>
                <a:off x="4668775" y="3148300"/>
                <a:ext cx="130175" cy="58525"/>
              </a:xfrm>
              <a:custGeom>
                <a:avLst/>
                <a:gdLst/>
                <a:ahLst/>
                <a:cxnLst/>
                <a:rect l="l" t="t" r="r" b="b"/>
                <a:pathLst>
                  <a:path w="5207" h="2341" extrusionOk="0">
                    <a:moveTo>
                      <a:pt x="3897" y="637"/>
                    </a:moveTo>
                    <a:cubicBezTo>
                      <a:pt x="3900" y="641"/>
                      <a:pt x="3903" y="646"/>
                      <a:pt x="3906" y="651"/>
                    </a:cubicBezTo>
                    <a:cubicBezTo>
                      <a:pt x="3820" y="685"/>
                      <a:pt x="3734" y="719"/>
                      <a:pt x="3647" y="753"/>
                    </a:cubicBezTo>
                    <a:cubicBezTo>
                      <a:pt x="3731" y="714"/>
                      <a:pt x="3813" y="675"/>
                      <a:pt x="3897" y="637"/>
                    </a:cubicBezTo>
                    <a:close/>
                    <a:moveTo>
                      <a:pt x="4964" y="0"/>
                    </a:moveTo>
                    <a:lnTo>
                      <a:pt x="4964" y="0"/>
                    </a:lnTo>
                    <a:cubicBezTo>
                      <a:pt x="4953" y="38"/>
                      <a:pt x="4958" y="81"/>
                      <a:pt x="4980" y="114"/>
                    </a:cubicBezTo>
                    <a:cubicBezTo>
                      <a:pt x="3372" y="743"/>
                      <a:pt x="1746" y="1326"/>
                      <a:pt x="103" y="1864"/>
                    </a:cubicBezTo>
                    <a:cubicBezTo>
                      <a:pt x="42" y="1882"/>
                      <a:pt x="3" y="1943"/>
                      <a:pt x="11" y="2005"/>
                    </a:cubicBezTo>
                    <a:cubicBezTo>
                      <a:pt x="8" y="2007"/>
                      <a:pt x="3" y="2009"/>
                      <a:pt x="0" y="2012"/>
                    </a:cubicBezTo>
                    <a:cubicBezTo>
                      <a:pt x="16" y="2100"/>
                      <a:pt x="31" y="2189"/>
                      <a:pt x="47" y="2277"/>
                    </a:cubicBezTo>
                    <a:cubicBezTo>
                      <a:pt x="52" y="2302"/>
                      <a:pt x="65" y="2324"/>
                      <a:pt x="85" y="2340"/>
                    </a:cubicBezTo>
                    <a:cubicBezTo>
                      <a:pt x="103" y="2338"/>
                      <a:pt x="123" y="2334"/>
                      <a:pt x="140" y="2326"/>
                    </a:cubicBezTo>
                    <a:lnTo>
                      <a:pt x="295" y="2258"/>
                    </a:lnTo>
                    <a:cubicBezTo>
                      <a:pt x="302" y="2259"/>
                      <a:pt x="310" y="2259"/>
                      <a:pt x="317" y="2259"/>
                    </a:cubicBezTo>
                    <a:cubicBezTo>
                      <a:pt x="393" y="2259"/>
                      <a:pt x="468" y="2236"/>
                      <a:pt x="539" y="2210"/>
                    </a:cubicBezTo>
                    <a:cubicBezTo>
                      <a:pt x="672" y="2164"/>
                      <a:pt x="803" y="2114"/>
                      <a:pt x="935" y="2066"/>
                    </a:cubicBezTo>
                    <a:cubicBezTo>
                      <a:pt x="1412" y="1889"/>
                      <a:pt x="1888" y="1712"/>
                      <a:pt x="2365" y="1531"/>
                    </a:cubicBezTo>
                    <a:cubicBezTo>
                      <a:pt x="3142" y="1236"/>
                      <a:pt x="3918" y="935"/>
                      <a:pt x="4690" y="627"/>
                    </a:cubicBezTo>
                    <a:cubicBezTo>
                      <a:pt x="4833" y="547"/>
                      <a:pt x="4975" y="463"/>
                      <a:pt x="5115" y="378"/>
                    </a:cubicBezTo>
                    <a:cubicBezTo>
                      <a:pt x="5187" y="334"/>
                      <a:pt x="5207" y="228"/>
                      <a:pt x="5142" y="167"/>
                    </a:cubicBezTo>
                    <a:lnTo>
                      <a:pt x="49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6" name="Google Shape;8356;p70"/>
              <p:cNvSpPr/>
              <p:nvPr/>
            </p:nvSpPr>
            <p:spPr>
              <a:xfrm>
                <a:off x="4858400" y="3391825"/>
                <a:ext cx="129475" cy="139000"/>
              </a:xfrm>
              <a:custGeom>
                <a:avLst/>
                <a:gdLst/>
                <a:ahLst/>
                <a:cxnLst/>
                <a:rect l="l" t="t" r="r" b="b"/>
                <a:pathLst>
                  <a:path w="5179" h="5560" extrusionOk="0">
                    <a:moveTo>
                      <a:pt x="1297" y="2055"/>
                    </a:moveTo>
                    <a:cubicBezTo>
                      <a:pt x="1328" y="2055"/>
                      <a:pt x="1360" y="2065"/>
                      <a:pt x="1388" y="2088"/>
                    </a:cubicBezTo>
                    <a:cubicBezTo>
                      <a:pt x="1571" y="2237"/>
                      <a:pt x="1785" y="2398"/>
                      <a:pt x="1897" y="2612"/>
                    </a:cubicBezTo>
                    <a:cubicBezTo>
                      <a:pt x="1978" y="2772"/>
                      <a:pt x="1962" y="2996"/>
                      <a:pt x="1784" y="3084"/>
                    </a:cubicBezTo>
                    <a:cubicBezTo>
                      <a:pt x="1744" y="3104"/>
                      <a:pt x="1706" y="3113"/>
                      <a:pt x="1668" y="3113"/>
                    </a:cubicBezTo>
                    <a:cubicBezTo>
                      <a:pt x="1523" y="3113"/>
                      <a:pt x="1402" y="2979"/>
                      <a:pt x="1327" y="2858"/>
                    </a:cubicBezTo>
                    <a:cubicBezTo>
                      <a:pt x="1206" y="2664"/>
                      <a:pt x="1149" y="2437"/>
                      <a:pt x="1153" y="2209"/>
                    </a:cubicBezTo>
                    <a:cubicBezTo>
                      <a:pt x="1153" y="2194"/>
                      <a:pt x="1156" y="2179"/>
                      <a:pt x="1161" y="2164"/>
                    </a:cubicBezTo>
                    <a:cubicBezTo>
                      <a:pt x="1170" y="2100"/>
                      <a:pt x="1231" y="2055"/>
                      <a:pt x="1297" y="2055"/>
                    </a:cubicBezTo>
                    <a:close/>
                    <a:moveTo>
                      <a:pt x="2982" y="3290"/>
                    </a:moveTo>
                    <a:cubicBezTo>
                      <a:pt x="3003" y="3290"/>
                      <a:pt x="3025" y="3295"/>
                      <a:pt x="3045" y="3306"/>
                    </a:cubicBezTo>
                    <a:cubicBezTo>
                      <a:pt x="3273" y="3440"/>
                      <a:pt x="3743" y="4022"/>
                      <a:pt x="3356" y="4230"/>
                    </a:cubicBezTo>
                    <a:cubicBezTo>
                      <a:pt x="3319" y="4250"/>
                      <a:pt x="3283" y="4259"/>
                      <a:pt x="3249" y="4259"/>
                    </a:cubicBezTo>
                    <a:cubicBezTo>
                      <a:pt x="3126" y="4259"/>
                      <a:pt x="3023" y="4144"/>
                      <a:pt x="2952" y="4042"/>
                    </a:cubicBezTo>
                    <a:cubicBezTo>
                      <a:pt x="2834" y="3869"/>
                      <a:pt x="2779" y="3660"/>
                      <a:pt x="2793" y="3452"/>
                    </a:cubicBezTo>
                    <a:cubicBezTo>
                      <a:pt x="2794" y="3399"/>
                      <a:pt x="2828" y="3352"/>
                      <a:pt x="2877" y="3334"/>
                    </a:cubicBezTo>
                    <a:cubicBezTo>
                      <a:pt x="2904" y="3307"/>
                      <a:pt x="2943" y="3290"/>
                      <a:pt x="2982" y="3290"/>
                    </a:cubicBezTo>
                    <a:close/>
                    <a:moveTo>
                      <a:pt x="1275" y="4020"/>
                    </a:moveTo>
                    <a:cubicBezTo>
                      <a:pt x="1348" y="4020"/>
                      <a:pt x="1430" y="4080"/>
                      <a:pt x="1427" y="4172"/>
                    </a:cubicBezTo>
                    <a:cubicBezTo>
                      <a:pt x="1446" y="4183"/>
                      <a:pt x="1463" y="4199"/>
                      <a:pt x="1474" y="4218"/>
                    </a:cubicBezTo>
                    <a:cubicBezTo>
                      <a:pt x="1608" y="4426"/>
                      <a:pt x="1948" y="4796"/>
                      <a:pt x="1678" y="5026"/>
                    </a:cubicBezTo>
                    <a:cubicBezTo>
                      <a:pt x="1666" y="5036"/>
                      <a:pt x="1653" y="5045"/>
                      <a:pt x="1638" y="5050"/>
                    </a:cubicBezTo>
                    <a:cubicBezTo>
                      <a:pt x="1600" y="5083"/>
                      <a:pt x="1552" y="5100"/>
                      <a:pt x="1502" y="5100"/>
                    </a:cubicBezTo>
                    <a:cubicBezTo>
                      <a:pt x="1492" y="5100"/>
                      <a:pt x="1482" y="5099"/>
                      <a:pt x="1471" y="5098"/>
                    </a:cubicBezTo>
                    <a:cubicBezTo>
                      <a:pt x="1063" y="5054"/>
                      <a:pt x="1128" y="4386"/>
                      <a:pt x="1167" y="4116"/>
                    </a:cubicBezTo>
                    <a:cubicBezTo>
                      <a:pt x="1177" y="4049"/>
                      <a:pt x="1224" y="4020"/>
                      <a:pt x="1275" y="4020"/>
                    </a:cubicBezTo>
                    <a:close/>
                    <a:moveTo>
                      <a:pt x="530" y="0"/>
                    </a:moveTo>
                    <a:cubicBezTo>
                      <a:pt x="309" y="0"/>
                      <a:pt x="132" y="173"/>
                      <a:pt x="58" y="374"/>
                    </a:cubicBezTo>
                    <a:cubicBezTo>
                      <a:pt x="1" y="528"/>
                      <a:pt x="14" y="687"/>
                      <a:pt x="55" y="841"/>
                    </a:cubicBezTo>
                    <a:cubicBezTo>
                      <a:pt x="41" y="862"/>
                      <a:pt x="36" y="888"/>
                      <a:pt x="37" y="913"/>
                    </a:cubicBezTo>
                    <a:cubicBezTo>
                      <a:pt x="105" y="2469"/>
                      <a:pt x="255" y="4020"/>
                      <a:pt x="487" y="5559"/>
                    </a:cubicBezTo>
                    <a:lnTo>
                      <a:pt x="2050" y="5531"/>
                    </a:lnTo>
                    <a:lnTo>
                      <a:pt x="3496" y="4889"/>
                    </a:lnTo>
                    <a:cubicBezTo>
                      <a:pt x="3976" y="4676"/>
                      <a:pt x="4456" y="4462"/>
                      <a:pt x="4936" y="4249"/>
                    </a:cubicBezTo>
                    <a:cubicBezTo>
                      <a:pt x="5017" y="4213"/>
                      <a:pt x="5098" y="4180"/>
                      <a:pt x="5179" y="4164"/>
                    </a:cubicBezTo>
                    <a:lnTo>
                      <a:pt x="3146" y="2256"/>
                    </a:lnTo>
                    <a:lnTo>
                      <a:pt x="1821" y="1013"/>
                    </a:lnTo>
                    <a:lnTo>
                      <a:pt x="1178" y="410"/>
                    </a:lnTo>
                    <a:cubicBezTo>
                      <a:pt x="1006" y="249"/>
                      <a:pt x="821" y="22"/>
                      <a:pt x="569" y="2"/>
                    </a:cubicBezTo>
                    <a:cubicBezTo>
                      <a:pt x="556" y="1"/>
                      <a:pt x="543" y="0"/>
                      <a:pt x="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7" name="Google Shape;8357;p70"/>
              <p:cNvSpPr/>
              <p:nvPr/>
            </p:nvSpPr>
            <p:spPr>
              <a:xfrm>
                <a:off x="4979150" y="3525750"/>
                <a:ext cx="5825" cy="3100"/>
              </a:xfrm>
              <a:custGeom>
                <a:avLst/>
                <a:gdLst/>
                <a:ahLst/>
                <a:cxnLst/>
                <a:rect l="l" t="t" r="r" b="b"/>
                <a:pathLst>
                  <a:path w="233" h="124" extrusionOk="0">
                    <a:moveTo>
                      <a:pt x="233" y="0"/>
                    </a:moveTo>
                    <a:cubicBezTo>
                      <a:pt x="155" y="43"/>
                      <a:pt x="79" y="83"/>
                      <a:pt x="1" y="123"/>
                    </a:cubicBezTo>
                    <a:lnTo>
                      <a:pt x="64" y="122"/>
                    </a:lnTo>
                    <a:cubicBezTo>
                      <a:pt x="65" y="122"/>
                      <a:pt x="67" y="122"/>
                      <a:pt x="68" y="122"/>
                    </a:cubicBezTo>
                    <a:cubicBezTo>
                      <a:pt x="144" y="122"/>
                      <a:pt x="210" y="73"/>
                      <a:pt x="233"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8" name="Google Shape;8358;p70"/>
              <p:cNvSpPr/>
              <p:nvPr/>
            </p:nvSpPr>
            <p:spPr>
              <a:xfrm>
                <a:off x="5001900" y="3503650"/>
                <a:ext cx="9250" cy="7725"/>
              </a:xfrm>
              <a:custGeom>
                <a:avLst/>
                <a:gdLst/>
                <a:ahLst/>
                <a:cxnLst/>
                <a:rect l="l" t="t" r="r" b="b"/>
                <a:pathLst>
                  <a:path w="370" h="309" extrusionOk="0">
                    <a:moveTo>
                      <a:pt x="1" y="1"/>
                    </a:moveTo>
                    <a:cubicBezTo>
                      <a:pt x="7" y="10"/>
                      <a:pt x="13" y="20"/>
                      <a:pt x="19" y="29"/>
                    </a:cubicBezTo>
                    <a:lnTo>
                      <a:pt x="143" y="90"/>
                    </a:lnTo>
                    <a:cubicBezTo>
                      <a:pt x="213" y="123"/>
                      <a:pt x="221" y="191"/>
                      <a:pt x="197" y="247"/>
                    </a:cubicBezTo>
                    <a:cubicBezTo>
                      <a:pt x="220" y="262"/>
                      <a:pt x="238" y="283"/>
                      <a:pt x="247" y="309"/>
                    </a:cubicBezTo>
                    <a:lnTo>
                      <a:pt x="370" y="248"/>
                    </a:lnTo>
                    <a:cubicBezTo>
                      <a:pt x="339" y="223"/>
                      <a:pt x="308" y="197"/>
                      <a:pt x="276" y="173"/>
                    </a:cubicBezTo>
                    <a:cubicBezTo>
                      <a:pt x="260" y="152"/>
                      <a:pt x="238" y="136"/>
                      <a:pt x="214" y="125"/>
                    </a:cubicBezTo>
                    <a:cubicBezTo>
                      <a:pt x="166" y="90"/>
                      <a:pt x="117" y="56"/>
                      <a:pt x="67" y="23"/>
                    </a:cubicBezTo>
                    <a:cubicBezTo>
                      <a:pt x="48" y="9"/>
                      <a:pt x="24" y="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59" name="Google Shape;8359;p70"/>
              <p:cNvSpPr/>
              <p:nvPr/>
            </p:nvSpPr>
            <p:spPr>
              <a:xfrm>
                <a:off x="4965850" y="3522100"/>
                <a:ext cx="6525" cy="2925"/>
              </a:xfrm>
              <a:custGeom>
                <a:avLst/>
                <a:gdLst/>
                <a:ahLst/>
                <a:cxnLst/>
                <a:rect l="l" t="t" r="r" b="b"/>
                <a:pathLst>
                  <a:path w="261" h="117" extrusionOk="0">
                    <a:moveTo>
                      <a:pt x="251" y="0"/>
                    </a:moveTo>
                    <a:cubicBezTo>
                      <a:pt x="167" y="39"/>
                      <a:pt x="84" y="78"/>
                      <a:pt x="0" y="116"/>
                    </a:cubicBezTo>
                    <a:cubicBezTo>
                      <a:pt x="87" y="82"/>
                      <a:pt x="174" y="47"/>
                      <a:pt x="261" y="13"/>
                    </a:cubicBezTo>
                    <a:cubicBezTo>
                      <a:pt x="258" y="9"/>
                      <a:pt x="254" y="5"/>
                      <a:pt x="251" y="0"/>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0" name="Google Shape;8360;p70"/>
              <p:cNvSpPr/>
              <p:nvPr/>
            </p:nvSpPr>
            <p:spPr>
              <a:xfrm>
                <a:off x="4974050" y="3524550"/>
                <a:ext cx="11175" cy="4400"/>
              </a:xfrm>
              <a:custGeom>
                <a:avLst/>
                <a:gdLst/>
                <a:ahLst/>
                <a:cxnLst/>
                <a:rect l="l" t="t" r="r" b="b"/>
                <a:pathLst>
                  <a:path w="447" h="176" extrusionOk="0">
                    <a:moveTo>
                      <a:pt x="446" y="0"/>
                    </a:moveTo>
                    <a:cubicBezTo>
                      <a:pt x="297" y="59"/>
                      <a:pt x="149" y="117"/>
                      <a:pt x="1" y="176"/>
                    </a:cubicBezTo>
                    <a:lnTo>
                      <a:pt x="205" y="171"/>
                    </a:lnTo>
                    <a:cubicBezTo>
                      <a:pt x="283" y="131"/>
                      <a:pt x="359" y="91"/>
                      <a:pt x="437" y="48"/>
                    </a:cubicBezTo>
                    <a:cubicBezTo>
                      <a:pt x="441" y="33"/>
                      <a:pt x="445" y="16"/>
                      <a:pt x="4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1" name="Google Shape;8361;p70"/>
              <p:cNvSpPr/>
              <p:nvPr/>
            </p:nvSpPr>
            <p:spPr>
              <a:xfrm>
                <a:off x="4884975" y="3492325"/>
                <a:ext cx="22125" cy="27000"/>
              </a:xfrm>
              <a:custGeom>
                <a:avLst/>
                <a:gdLst/>
                <a:ahLst/>
                <a:cxnLst/>
                <a:rect l="l" t="t" r="r" b="b"/>
                <a:pathLst>
                  <a:path w="885" h="1080" extrusionOk="0">
                    <a:moveTo>
                      <a:pt x="212" y="0"/>
                    </a:moveTo>
                    <a:cubicBezTo>
                      <a:pt x="161" y="0"/>
                      <a:pt x="114" y="29"/>
                      <a:pt x="104" y="96"/>
                    </a:cubicBezTo>
                    <a:cubicBezTo>
                      <a:pt x="65" y="366"/>
                      <a:pt x="0" y="1034"/>
                      <a:pt x="408" y="1078"/>
                    </a:cubicBezTo>
                    <a:cubicBezTo>
                      <a:pt x="419" y="1079"/>
                      <a:pt x="429" y="1080"/>
                      <a:pt x="439" y="1080"/>
                    </a:cubicBezTo>
                    <a:cubicBezTo>
                      <a:pt x="489" y="1080"/>
                      <a:pt x="537" y="1063"/>
                      <a:pt x="575" y="1030"/>
                    </a:cubicBezTo>
                    <a:cubicBezTo>
                      <a:pt x="590" y="1025"/>
                      <a:pt x="603" y="1016"/>
                      <a:pt x="615" y="1006"/>
                    </a:cubicBezTo>
                    <a:cubicBezTo>
                      <a:pt x="885" y="776"/>
                      <a:pt x="545" y="406"/>
                      <a:pt x="411" y="198"/>
                    </a:cubicBezTo>
                    <a:cubicBezTo>
                      <a:pt x="400" y="179"/>
                      <a:pt x="383" y="163"/>
                      <a:pt x="364" y="152"/>
                    </a:cubicBezTo>
                    <a:cubicBezTo>
                      <a:pt x="367" y="60"/>
                      <a:pt x="285" y="0"/>
                      <a:pt x="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2" name="Google Shape;8362;p70"/>
              <p:cNvSpPr/>
              <p:nvPr/>
            </p:nvSpPr>
            <p:spPr>
              <a:xfrm>
                <a:off x="4887125" y="3443175"/>
                <a:ext cx="20750" cy="26475"/>
              </a:xfrm>
              <a:custGeom>
                <a:avLst/>
                <a:gdLst/>
                <a:ahLst/>
                <a:cxnLst/>
                <a:rect l="l" t="t" r="r" b="b"/>
                <a:pathLst>
                  <a:path w="830" h="1059" extrusionOk="0">
                    <a:moveTo>
                      <a:pt x="147" y="1"/>
                    </a:moveTo>
                    <a:cubicBezTo>
                      <a:pt x="81" y="1"/>
                      <a:pt x="20" y="46"/>
                      <a:pt x="11" y="110"/>
                    </a:cubicBezTo>
                    <a:cubicBezTo>
                      <a:pt x="7" y="125"/>
                      <a:pt x="3" y="140"/>
                      <a:pt x="3" y="155"/>
                    </a:cubicBezTo>
                    <a:cubicBezTo>
                      <a:pt x="0" y="383"/>
                      <a:pt x="55" y="610"/>
                      <a:pt x="177" y="804"/>
                    </a:cubicBezTo>
                    <a:cubicBezTo>
                      <a:pt x="253" y="925"/>
                      <a:pt x="374" y="1059"/>
                      <a:pt x="519" y="1059"/>
                    </a:cubicBezTo>
                    <a:cubicBezTo>
                      <a:pt x="557" y="1059"/>
                      <a:pt x="595" y="1050"/>
                      <a:pt x="635" y="1030"/>
                    </a:cubicBezTo>
                    <a:cubicBezTo>
                      <a:pt x="812" y="942"/>
                      <a:pt x="829" y="718"/>
                      <a:pt x="747" y="558"/>
                    </a:cubicBezTo>
                    <a:cubicBezTo>
                      <a:pt x="636" y="344"/>
                      <a:pt x="421" y="183"/>
                      <a:pt x="238" y="34"/>
                    </a:cubicBezTo>
                    <a:cubicBezTo>
                      <a:pt x="210" y="11"/>
                      <a:pt x="178" y="1"/>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3" name="Google Shape;8363;p70"/>
              <p:cNvSpPr/>
              <p:nvPr/>
            </p:nvSpPr>
            <p:spPr>
              <a:xfrm>
                <a:off x="4927850" y="3474050"/>
                <a:ext cx="24150" cy="24275"/>
              </a:xfrm>
              <a:custGeom>
                <a:avLst/>
                <a:gdLst/>
                <a:ahLst/>
                <a:cxnLst/>
                <a:rect l="l" t="t" r="r" b="b"/>
                <a:pathLst>
                  <a:path w="966" h="971" extrusionOk="0">
                    <a:moveTo>
                      <a:pt x="204" y="1"/>
                    </a:moveTo>
                    <a:cubicBezTo>
                      <a:pt x="165" y="1"/>
                      <a:pt x="127" y="18"/>
                      <a:pt x="100" y="45"/>
                    </a:cubicBezTo>
                    <a:cubicBezTo>
                      <a:pt x="50" y="63"/>
                      <a:pt x="16" y="110"/>
                      <a:pt x="15" y="163"/>
                    </a:cubicBezTo>
                    <a:cubicBezTo>
                      <a:pt x="1" y="371"/>
                      <a:pt x="57" y="580"/>
                      <a:pt x="174" y="753"/>
                    </a:cubicBezTo>
                    <a:cubicBezTo>
                      <a:pt x="245" y="855"/>
                      <a:pt x="348" y="970"/>
                      <a:pt x="472" y="970"/>
                    </a:cubicBezTo>
                    <a:cubicBezTo>
                      <a:pt x="506" y="970"/>
                      <a:pt x="542" y="961"/>
                      <a:pt x="579" y="941"/>
                    </a:cubicBezTo>
                    <a:cubicBezTo>
                      <a:pt x="965" y="733"/>
                      <a:pt x="495" y="151"/>
                      <a:pt x="267" y="17"/>
                    </a:cubicBezTo>
                    <a:cubicBezTo>
                      <a:pt x="247" y="6"/>
                      <a:pt x="225" y="1"/>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4" name="Google Shape;8364;p70"/>
              <p:cNvSpPr/>
              <p:nvPr/>
            </p:nvSpPr>
            <p:spPr>
              <a:xfrm>
                <a:off x="4987850" y="3495650"/>
                <a:ext cx="14050" cy="10550"/>
              </a:xfrm>
              <a:custGeom>
                <a:avLst/>
                <a:gdLst/>
                <a:ahLst/>
                <a:cxnLst/>
                <a:rect l="l" t="t" r="r" b="b"/>
                <a:pathLst>
                  <a:path w="562" h="422" extrusionOk="0">
                    <a:moveTo>
                      <a:pt x="93" y="0"/>
                    </a:moveTo>
                    <a:cubicBezTo>
                      <a:pt x="62" y="0"/>
                      <a:pt x="31" y="3"/>
                      <a:pt x="1" y="10"/>
                    </a:cubicBezTo>
                    <a:lnTo>
                      <a:pt x="440" y="422"/>
                    </a:lnTo>
                    <a:cubicBezTo>
                      <a:pt x="455" y="367"/>
                      <a:pt x="501" y="321"/>
                      <a:pt x="558" y="321"/>
                    </a:cubicBezTo>
                    <a:cubicBezTo>
                      <a:pt x="559" y="321"/>
                      <a:pt x="561" y="321"/>
                      <a:pt x="562" y="321"/>
                    </a:cubicBezTo>
                    <a:cubicBezTo>
                      <a:pt x="494" y="213"/>
                      <a:pt x="409" y="114"/>
                      <a:pt x="297" y="53"/>
                    </a:cubicBezTo>
                    <a:cubicBezTo>
                      <a:pt x="234" y="18"/>
                      <a:pt x="164" y="0"/>
                      <a:pt x="93"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5" name="Google Shape;8365;p70"/>
              <p:cNvSpPr/>
              <p:nvPr/>
            </p:nvSpPr>
            <p:spPr>
              <a:xfrm>
                <a:off x="4909600" y="3495900"/>
                <a:ext cx="89625" cy="34200"/>
              </a:xfrm>
              <a:custGeom>
                <a:avLst/>
                <a:gdLst/>
                <a:ahLst/>
                <a:cxnLst/>
                <a:rect l="l" t="t" r="r" b="b"/>
                <a:pathLst>
                  <a:path w="3585" h="1368" extrusionOk="0">
                    <a:moveTo>
                      <a:pt x="3131" y="0"/>
                    </a:moveTo>
                    <a:cubicBezTo>
                      <a:pt x="3050" y="16"/>
                      <a:pt x="2969" y="49"/>
                      <a:pt x="2887" y="85"/>
                    </a:cubicBezTo>
                    <a:cubicBezTo>
                      <a:pt x="2408" y="298"/>
                      <a:pt x="1927" y="512"/>
                      <a:pt x="1448" y="725"/>
                    </a:cubicBezTo>
                    <a:lnTo>
                      <a:pt x="1" y="1367"/>
                    </a:lnTo>
                    <a:lnTo>
                      <a:pt x="1414" y="1342"/>
                    </a:lnTo>
                    <a:cubicBezTo>
                      <a:pt x="2141" y="1078"/>
                      <a:pt x="2864" y="806"/>
                      <a:pt x="3585" y="525"/>
                    </a:cubicBezTo>
                    <a:cubicBezTo>
                      <a:pt x="3562" y="491"/>
                      <a:pt x="3557" y="450"/>
                      <a:pt x="3569" y="412"/>
                    </a:cubicBezTo>
                    <a:lnTo>
                      <a:pt x="31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6" name="Google Shape;8366;p70"/>
              <p:cNvSpPr/>
              <p:nvPr/>
            </p:nvSpPr>
            <p:spPr>
              <a:xfrm>
                <a:off x="4998800" y="3503650"/>
                <a:ext cx="9275" cy="9675"/>
              </a:xfrm>
              <a:custGeom>
                <a:avLst/>
                <a:gdLst/>
                <a:ahLst/>
                <a:cxnLst/>
                <a:rect l="l" t="t" r="r" b="b"/>
                <a:pathLst>
                  <a:path w="371" h="387" extrusionOk="0">
                    <a:moveTo>
                      <a:pt x="120" y="1"/>
                    </a:moveTo>
                    <a:cubicBezTo>
                      <a:pt x="63" y="1"/>
                      <a:pt x="16" y="47"/>
                      <a:pt x="1" y="102"/>
                    </a:cubicBezTo>
                    <a:lnTo>
                      <a:pt x="178" y="269"/>
                    </a:lnTo>
                    <a:cubicBezTo>
                      <a:pt x="210" y="299"/>
                      <a:pt x="224" y="344"/>
                      <a:pt x="214" y="387"/>
                    </a:cubicBezTo>
                    <a:lnTo>
                      <a:pt x="371" y="309"/>
                    </a:lnTo>
                    <a:cubicBezTo>
                      <a:pt x="361" y="283"/>
                      <a:pt x="343" y="262"/>
                      <a:pt x="320" y="247"/>
                    </a:cubicBezTo>
                    <a:cubicBezTo>
                      <a:pt x="344" y="191"/>
                      <a:pt x="335" y="123"/>
                      <a:pt x="266" y="90"/>
                    </a:cubicBezTo>
                    <a:lnTo>
                      <a:pt x="143" y="29"/>
                    </a:lnTo>
                    <a:cubicBezTo>
                      <a:pt x="137" y="20"/>
                      <a:pt x="130" y="10"/>
                      <a:pt x="124" y="1"/>
                    </a:cubicBezTo>
                    <a:cubicBezTo>
                      <a:pt x="123" y="1"/>
                      <a:pt x="121" y="1"/>
                      <a:pt x="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7" name="Google Shape;8367;p70"/>
              <p:cNvSpPr/>
              <p:nvPr/>
            </p:nvSpPr>
            <p:spPr>
              <a:xfrm>
                <a:off x="4944925" y="3506175"/>
                <a:ext cx="59475" cy="23275"/>
              </a:xfrm>
              <a:custGeom>
                <a:avLst/>
                <a:gdLst/>
                <a:ahLst/>
                <a:cxnLst/>
                <a:rect l="l" t="t" r="r" b="b"/>
                <a:pathLst>
                  <a:path w="2379" h="931" extrusionOk="0">
                    <a:moveTo>
                      <a:pt x="1088" y="637"/>
                    </a:moveTo>
                    <a:cubicBezTo>
                      <a:pt x="1091" y="642"/>
                      <a:pt x="1095" y="646"/>
                      <a:pt x="1098" y="650"/>
                    </a:cubicBezTo>
                    <a:cubicBezTo>
                      <a:pt x="1012" y="684"/>
                      <a:pt x="924" y="719"/>
                      <a:pt x="837" y="753"/>
                    </a:cubicBezTo>
                    <a:lnTo>
                      <a:pt x="837" y="752"/>
                    </a:lnTo>
                    <a:cubicBezTo>
                      <a:pt x="921" y="714"/>
                      <a:pt x="1005" y="676"/>
                      <a:pt x="1088" y="637"/>
                    </a:cubicBezTo>
                    <a:close/>
                    <a:moveTo>
                      <a:pt x="2156" y="1"/>
                    </a:moveTo>
                    <a:cubicBezTo>
                      <a:pt x="2144" y="39"/>
                      <a:pt x="2149" y="80"/>
                      <a:pt x="2172" y="114"/>
                    </a:cubicBezTo>
                    <a:cubicBezTo>
                      <a:pt x="1452" y="395"/>
                      <a:pt x="728" y="667"/>
                      <a:pt x="1" y="931"/>
                    </a:cubicBezTo>
                    <a:lnTo>
                      <a:pt x="1166" y="910"/>
                    </a:lnTo>
                    <a:cubicBezTo>
                      <a:pt x="1314" y="852"/>
                      <a:pt x="1462" y="794"/>
                      <a:pt x="1611" y="734"/>
                    </a:cubicBezTo>
                    <a:cubicBezTo>
                      <a:pt x="1613" y="711"/>
                      <a:pt x="1611" y="687"/>
                      <a:pt x="1606" y="664"/>
                    </a:cubicBezTo>
                    <a:lnTo>
                      <a:pt x="2369" y="286"/>
                    </a:lnTo>
                    <a:cubicBezTo>
                      <a:pt x="2379" y="243"/>
                      <a:pt x="2365" y="198"/>
                      <a:pt x="2333" y="168"/>
                    </a:cubicBezTo>
                    <a:lnTo>
                      <a:pt x="215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8" name="Google Shape;8368;p70"/>
              <p:cNvSpPr/>
              <p:nvPr/>
            </p:nvSpPr>
            <p:spPr>
              <a:xfrm>
                <a:off x="4951250" y="3366600"/>
                <a:ext cx="2750" cy="1350"/>
              </a:xfrm>
              <a:custGeom>
                <a:avLst/>
                <a:gdLst/>
                <a:ahLst/>
                <a:cxnLst/>
                <a:rect l="l" t="t" r="r" b="b"/>
                <a:pathLst>
                  <a:path w="110" h="54" extrusionOk="0">
                    <a:moveTo>
                      <a:pt x="109" y="1"/>
                    </a:moveTo>
                    <a:lnTo>
                      <a:pt x="87" y="10"/>
                    </a:lnTo>
                    <a:lnTo>
                      <a:pt x="87" y="10"/>
                    </a:lnTo>
                    <a:cubicBezTo>
                      <a:pt x="88" y="10"/>
                      <a:pt x="89" y="10"/>
                      <a:pt x="90" y="9"/>
                    </a:cubicBezTo>
                    <a:lnTo>
                      <a:pt x="109" y="1"/>
                    </a:lnTo>
                    <a:close/>
                    <a:moveTo>
                      <a:pt x="87" y="10"/>
                    </a:moveTo>
                    <a:cubicBezTo>
                      <a:pt x="87" y="11"/>
                      <a:pt x="87" y="11"/>
                      <a:pt x="86" y="11"/>
                    </a:cubicBezTo>
                    <a:lnTo>
                      <a:pt x="86" y="11"/>
                    </a:lnTo>
                    <a:lnTo>
                      <a:pt x="87" y="10"/>
                    </a:lnTo>
                    <a:close/>
                    <a:moveTo>
                      <a:pt x="86" y="11"/>
                    </a:moveTo>
                    <a:lnTo>
                      <a:pt x="1" y="49"/>
                    </a:lnTo>
                    <a:cubicBezTo>
                      <a:pt x="13" y="49"/>
                      <a:pt x="26" y="50"/>
                      <a:pt x="38" y="53"/>
                    </a:cubicBezTo>
                    <a:cubicBezTo>
                      <a:pt x="50" y="35"/>
                      <a:pt x="66" y="20"/>
                      <a:pt x="86" y="11"/>
                    </a:cubicBezTo>
                    <a:close/>
                  </a:path>
                </a:pathLst>
              </a:custGeom>
              <a:solidFill>
                <a:srgbClr val="EFC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69" name="Google Shape;8369;p70"/>
              <p:cNvSpPr/>
              <p:nvPr/>
            </p:nvSpPr>
            <p:spPr>
              <a:xfrm>
                <a:off x="4931075" y="3208475"/>
                <a:ext cx="100600" cy="154600"/>
              </a:xfrm>
              <a:custGeom>
                <a:avLst/>
                <a:gdLst/>
                <a:ahLst/>
                <a:cxnLst/>
                <a:rect l="l" t="t" r="r" b="b"/>
                <a:pathLst>
                  <a:path w="4024" h="6184" extrusionOk="0">
                    <a:moveTo>
                      <a:pt x="1297" y="2056"/>
                    </a:moveTo>
                    <a:cubicBezTo>
                      <a:pt x="1328" y="2056"/>
                      <a:pt x="1360" y="2066"/>
                      <a:pt x="1388" y="2089"/>
                    </a:cubicBezTo>
                    <a:cubicBezTo>
                      <a:pt x="1571" y="2238"/>
                      <a:pt x="1786" y="2400"/>
                      <a:pt x="1896" y="2613"/>
                    </a:cubicBezTo>
                    <a:cubicBezTo>
                      <a:pt x="1979" y="2773"/>
                      <a:pt x="1962" y="2997"/>
                      <a:pt x="1784" y="3085"/>
                    </a:cubicBezTo>
                    <a:cubicBezTo>
                      <a:pt x="1744" y="3105"/>
                      <a:pt x="1706" y="3114"/>
                      <a:pt x="1669" y="3114"/>
                    </a:cubicBezTo>
                    <a:cubicBezTo>
                      <a:pt x="1524" y="3114"/>
                      <a:pt x="1402" y="2980"/>
                      <a:pt x="1326" y="2859"/>
                    </a:cubicBezTo>
                    <a:cubicBezTo>
                      <a:pt x="1205" y="2665"/>
                      <a:pt x="1149" y="2438"/>
                      <a:pt x="1153" y="2210"/>
                    </a:cubicBezTo>
                    <a:cubicBezTo>
                      <a:pt x="1153" y="2196"/>
                      <a:pt x="1155" y="2180"/>
                      <a:pt x="1161" y="2166"/>
                    </a:cubicBezTo>
                    <a:cubicBezTo>
                      <a:pt x="1170" y="2102"/>
                      <a:pt x="1231" y="2056"/>
                      <a:pt x="1297" y="2056"/>
                    </a:cubicBezTo>
                    <a:close/>
                    <a:moveTo>
                      <a:pt x="2983" y="3291"/>
                    </a:moveTo>
                    <a:cubicBezTo>
                      <a:pt x="3004" y="3291"/>
                      <a:pt x="3025" y="3296"/>
                      <a:pt x="3044" y="3307"/>
                    </a:cubicBezTo>
                    <a:cubicBezTo>
                      <a:pt x="3273" y="3441"/>
                      <a:pt x="3743" y="4023"/>
                      <a:pt x="3356" y="4232"/>
                    </a:cubicBezTo>
                    <a:cubicBezTo>
                      <a:pt x="3319" y="4252"/>
                      <a:pt x="3283" y="4261"/>
                      <a:pt x="3249" y="4261"/>
                    </a:cubicBezTo>
                    <a:cubicBezTo>
                      <a:pt x="3125" y="4261"/>
                      <a:pt x="3023" y="4146"/>
                      <a:pt x="2951" y="4043"/>
                    </a:cubicBezTo>
                    <a:cubicBezTo>
                      <a:pt x="2833" y="3871"/>
                      <a:pt x="2781" y="3661"/>
                      <a:pt x="2792" y="3453"/>
                    </a:cubicBezTo>
                    <a:cubicBezTo>
                      <a:pt x="2794" y="3400"/>
                      <a:pt x="2828" y="3353"/>
                      <a:pt x="2878" y="3335"/>
                    </a:cubicBezTo>
                    <a:cubicBezTo>
                      <a:pt x="2904" y="3308"/>
                      <a:pt x="2944" y="3291"/>
                      <a:pt x="2983" y="3291"/>
                    </a:cubicBezTo>
                    <a:close/>
                    <a:moveTo>
                      <a:pt x="1275" y="4021"/>
                    </a:moveTo>
                    <a:cubicBezTo>
                      <a:pt x="1348" y="4021"/>
                      <a:pt x="1430" y="4081"/>
                      <a:pt x="1426" y="4173"/>
                    </a:cubicBezTo>
                    <a:cubicBezTo>
                      <a:pt x="1445" y="4184"/>
                      <a:pt x="1462" y="4201"/>
                      <a:pt x="1474" y="4219"/>
                    </a:cubicBezTo>
                    <a:cubicBezTo>
                      <a:pt x="1608" y="4426"/>
                      <a:pt x="1947" y="4797"/>
                      <a:pt x="1677" y="5028"/>
                    </a:cubicBezTo>
                    <a:cubicBezTo>
                      <a:pt x="1666" y="5037"/>
                      <a:pt x="1653" y="5046"/>
                      <a:pt x="1639" y="5051"/>
                    </a:cubicBezTo>
                    <a:cubicBezTo>
                      <a:pt x="1600" y="5084"/>
                      <a:pt x="1552" y="5101"/>
                      <a:pt x="1502" y="5101"/>
                    </a:cubicBezTo>
                    <a:cubicBezTo>
                      <a:pt x="1491" y="5101"/>
                      <a:pt x="1481" y="5100"/>
                      <a:pt x="1471" y="5099"/>
                    </a:cubicBezTo>
                    <a:cubicBezTo>
                      <a:pt x="1063" y="5055"/>
                      <a:pt x="1128" y="4388"/>
                      <a:pt x="1167" y="4118"/>
                    </a:cubicBezTo>
                    <a:cubicBezTo>
                      <a:pt x="1177" y="4050"/>
                      <a:pt x="1224" y="4021"/>
                      <a:pt x="1275" y="4021"/>
                    </a:cubicBezTo>
                    <a:close/>
                    <a:moveTo>
                      <a:pt x="532" y="1"/>
                    </a:moveTo>
                    <a:cubicBezTo>
                      <a:pt x="310" y="1"/>
                      <a:pt x="132" y="173"/>
                      <a:pt x="58" y="374"/>
                    </a:cubicBezTo>
                    <a:cubicBezTo>
                      <a:pt x="1" y="530"/>
                      <a:pt x="13" y="688"/>
                      <a:pt x="55" y="842"/>
                    </a:cubicBezTo>
                    <a:cubicBezTo>
                      <a:pt x="41" y="863"/>
                      <a:pt x="36" y="889"/>
                      <a:pt x="37" y="914"/>
                    </a:cubicBezTo>
                    <a:cubicBezTo>
                      <a:pt x="114" y="2680"/>
                      <a:pt x="297" y="4440"/>
                      <a:pt x="584" y="6183"/>
                    </a:cubicBezTo>
                    <a:lnTo>
                      <a:pt x="591" y="6180"/>
                    </a:lnTo>
                    <a:lnTo>
                      <a:pt x="2507" y="5330"/>
                    </a:lnTo>
                    <a:lnTo>
                      <a:pt x="2455" y="5288"/>
                    </a:lnTo>
                    <a:lnTo>
                      <a:pt x="3902" y="4232"/>
                    </a:lnTo>
                    <a:cubicBezTo>
                      <a:pt x="4002" y="4158"/>
                      <a:pt x="4024" y="4037"/>
                      <a:pt x="3940" y="3940"/>
                    </a:cubicBezTo>
                    <a:cubicBezTo>
                      <a:pt x="3430" y="3358"/>
                      <a:pt x="2879" y="2814"/>
                      <a:pt x="2286" y="2316"/>
                    </a:cubicBezTo>
                    <a:cubicBezTo>
                      <a:pt x="2431" y="2164"/>
                      <a:pt x="2578" y="2014"/>
                      <a:pt x="2727" y="1865"/>
                    </a:cubicBezTo>
                    <a:lnTo>
                      <a:pt x="1821" y="1014"/>
                    </a:lnTo>
                    <a:lnTo>
                      <a:pt x="1178" y="410"/>
                    </a:lnTo>
                    <a:cubicBezTo>
                      <a:pt x="1005" y="250"/>
                      <a:pt x="820" y="23"/>
                      <a:pt x="568" y="2"/>
                    </a:cubicBezTo>
                    <a:cubicBezTo>
                      <a:pt x="556" y="1"/>
                      <a:pt x="544" y="1"/>
                      <a:pt x="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0" name="Google Shape;8370;p70"/>
              <p:cNvSpPr/>
              <p:nvPr/>
            </p:nvSpPr>
            <p:spPr>
              <a:xfrm>
                <a:off x="4946625" y="3361050"/>
                <a:ext cx="95700" cy="42250"/>
              </a:xfrm>
              <a:custGeom>
                <a:avLst/>
                <a:gdLst/>
                <a:ahLst/>
                <a:cxnLst/>
                <a:rect l="l" t="t" r="r" b="b"/>
                <a:pathLst>
                  <a:path w="3828" h="1690" extrusionOk="0">
                    <a:moveTo>
                      <a:pt x="2879" y="1"/>
                    </a:moveTo>
                    <a:cubicBezTo>
                      <a:pt x="2025" y="355"/>
                      <a:pt x="1142" y="637"/>
                      <a:pt x="242" y="843"/>
                    </a:cubicBezTo>
                    <a:cubicBezTo>
                      <a:pt x="231" y="845"/>
                      <a:pt x="220" y="846"/>
                      <a:pt x="210" y="846"/>
                    </a:cubicBezTo>
                    <a:cubicBezTo>
                      <a:pt x="176" y="846"/>
                      <a:pt x="142" y="835"/>
                      <a:pt x="115" y="813"/>
                    </a:cubicBezTo>
                    <a:cubicBezTo>
                      <a:pt x="110" y="814"/>
                      <a:pt x="104" y="814"/>
                      <a:pt x="98" y="814"/>
                    </a:cubicBezTo>
                    <a:cubicBezTo>
                      <a:pt x="62" y="814"/>
                      <a:pt x="26" y="799"/>
                      <a:pt x="1" y="774"/>
                    </a:cubicBezTo>
                    <a:lnTo>
                      <a:pt x="1" y="774"/>
                    </a:lnTo>
                    <a:cubicBezTo>
                      <a:pt x="45" y="997"/>
                      <a:pt x="85" y="1227"/>
                      <a:pt x="150" y="1442"/>
                    </a:cubicBezTo>
                    <a:cubicBezTo>
                      <a:pt x="206" y="1625"/>
                      <a:pt x="338" y="1690"/>
                      <a:pt x="497" y="1690"/>
                    </a:cubicBezTo>
                    <a:cubicBezTo>
                      <a:pt x="542" y="1690"/>
                      <a:pt x="589" y="1684"/>
                      <a:pt x="637" y="1675"/>
                    </a:cubicBezTo>
                    <a:cubicBezTo>
                      <a:pt x="1166" y="1576"/>
                      <a:pt x="1690" y="1434"/>
                      <a:pt x="2205" y="1277"/>
                    </a:cubicBezTo>
                    <a:cubicBezTo>
                      <a:pt x="2754" y="1111"/>
                      <a:pt x="3295" y="917"/>
                      <a:pt x="3828" y="697"/>
                    </a:cubicBezTo>
                    <a:cubicBezTo>
                      <a:pt x="3813" y="677"/>
                      <a:pt x="3795" y="658"/>
                      <a:pt x="3774" y="643"/>
                    </a:cubicBezTo>
                    <a:cubicBezTo>
                      <a:pt x="3471" y="435"/>
                      <a:pt x="3172" y="221"/>
                      <a:pt x="28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1" name="Google Shape;8371;p70"/>
              <p:cNvSpPr/>
              <p:nvPr/>
            </p:nvSpPr>
            <p:spPr>
              <a:xfrm>
                <a:off x="4949500" y="3358050"/>
                <a:ext cx="69100" cy="24175"/>
              </a:xfrm>
              <a:custGeom>
                <a:avLst/>
                <a:gdLst/>
                <a:ahLst/>
                <a:cxnLst/>
                <a:rect l="l" t="t" r="r" b="b"/>
                <a:pathLst>
                  <a:path w="2764" h="967" extrusionOk="0">
                    <a:moveTo>
                      <a:pt x="2603" y="1"/>
                    </a:moveTo>
                    <a:lnTo>
                      <a:pt x="2280" y="124"/>
                    </a:lnTo>
                    <a:cubicBezTo>
                      <a:pt x="1804" y="305"/>
                      <a:pt x="1327" y="482"/>
                      <a:pt x="850" y="659"/>
                    </a:cubicBezTo>
                    <a:cubicBezTo>
                      <a:pt x="718" y="707"/>
                      <a:pt x="587" y="757"/>
                      <a:pt x="454" y="803"/>
                    </a:cubicBezTo>
                    <a:cubicBezTo>
                      <a:pt x="382" y="828"/>
                      <a:pt x="308" y="852"/>
                      <a:pt x="232" y="852"/>
                    </a:cubicBezTo>
                    <a:cubicBezTo>
                      <a:pt x="224" y="852"/>
                      <a:pt x="216" y="852"/>
                      <a:pt x="209" y="851"/>
                    </a:cubicBezTo>
                    <a:lnTo>
                      <a:pt x="55" y="919"/>
                    </a:lnTo>
                    <a:cubicBezTo>
                      <a:pt x="37" y="927"/>
                      <a:pt x="18" y="931"/>
                      <a:pt x="0" y="932"/>
                    </a:cubicBezTo>
                    <a:cubicBezTo>
                      <a:pt x="27" y="955"/>
                      <a:pt x="61" y="966"/>
                      <a:pt x="95" y="966"/>
                    </a:cubicBezTo>
                    <a:cubicBezTo>
                      <a:pt x="106" y="966"/>
                      <a:pt x="116" y="965"/>
                      <a:pt x="127" y="963"/>
                    </a:cubicBezTo>
                    <a:cubicBezTo>
                      <a:pt x="1027" y="757"/>
                      <a:pt x="1910" y="475"/>
                      <a:pt x="2764" y="121"/>
                    </a:cubicBezTo>
                    <a:cubicBezTo>
                      <a:pt x="2709" y="81"/>
                      <a:pt x="2656" y="41"/>
                      <a:pt x="2603" y="1"/>
                    </a:cubicBez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2" name="Google Shape;8372;p70"/>
              <p:cNvSpPr/>
              <p:nvPr/>
            </p:nvSpPr>
            <p:spPr>
              <a:xfrm>
                <a:off x="4957625" y="3309000"/>
                <a:ext cx="22150" cy="27025"/>
              </a:xfrm>
              <a:custGeom>
                <a:avLst/>
                <a:gdLst/>
                <a:ahLst/>
                <a:cxnLst/>
                <a:rect l="l" t="t" r="r" b="b"/>
                <a:pathLst>
                  <a:path w="886" h="1081" extrusionOk="0">
                    <a:moveTo>
                      <a:pt x="213" y="0"/>
                    </a:moveTo>
                    <a:cubicBezTo>
                      <a:pt x="162" y="0"/>
                      <a:pt x="115" y="29"/>
                      <a:pt x="105" y="97"/>
                    </a:cubicBezTo>
                    <a:cubicBezTo>
                      <a:pt x="66" y="367"/>
                      <a:pt x="1" y="1034"/>
                      <a:pt x="409" y="1078"/>
                    </a:cubicBezTo>
                    <a:cubicBezTo>
                      <a:pt x="419" y="1079"/>
                      <a:pt x="429" y="1080"/>
                      <a:pt x="440" y="1080"/>
                    </a:cubicBezTo>
                    <a:cubicBezTo>
                      <a:pt x="490" y="1080"/>
                      <a:pt x="538" y="1063"/>
                      <a:pt x="577" y="1030"/>
                    </a:cubicBezTo>
                    <a:cubicBezTo>
                      <a:pt x="591" y="1025"/>
                      <a:pt x="604" y="1016"/>
                      <a:pt x="615" y="1007"/>
                    </a:cubicBezTo>
                    <a:cubicBezTo>
                      <a:pt x="885" y="776"/>
                      <a:pt x="546" y="406"/>
                      <a:pt x="412" y="198"/>
                    </a:cubicBezTo>
                    <a:cubicBezTo>
                      <a:pt x="400" y="180"/>
                      <a:pt x="383" y="163"/>
                      <a:pt x="364" y="152"/>
                    </a:cubicBezTo>
                    <a:cubicBezTo>
                      <a:pt x="368" y="60"/>
                      <a:pt x="286"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3" name="Google Shape;8373;p70"/>
              <p:cNvSpPr/>
              <p:nvPr/>
            </p:nvSpPr>
            <p:spPr>
              <a:xfrm>
                <a:off x="4959775" y="3259850"/>
                <a:ext cx="20800" cy="26500"/>
              </a:xfrm>
              <a:custGeom>
                <a:avLst/>
                <a:gdLst/>
                <a:ahLst/>
                <a:cxnLst/>
                <a:rect l="l" t="t" r="r" b="b"/>
                <a:pathLst>
                  <a:path w="832" h="1060" extrusionOk="0">
                    <a:moveTo>
                      <a:pt x="148" y="1"/>
                    </a:moveTo>
                    <a:cubicBezTo>
                      <a:pt x="82" y="1"/>
                      <a:pt x="21" y="47"/>
                      <a:pt x="13" y="111"/>
                    </a:cubicBezTo>
                    <a:cubicBezTo>
                      <a:pt x="7" y="125"/>
                      <a:pt x="5" y="141"/>
                      <a:pt x="4" y="155"/>
                    </a:cubicBezTo>
                    <a:cubicBezTo>
                      <a:pt x="1" y="383"/>
                      <a:pt x="57" y="610"/>
                      <a:pt x="177" y="804"/>
                    </a:cubicBezTo>
                    <a:cubicBezTo>
                      <a:pt x="254" y="925"/>
                      <a:pt x="375" y="1059"/>
                      <a:pt x="520" y="1059"/>
                    </a:cubicBezTo>
                    <a:cubicBezTo>
                      <a:pt x="557" y="1059"/>
                      <a:pt x="596" y="1050"/>
                      <a:pt x="636" y="1030"/>
                    </a:cubicBezTo>
                    <a:cubicBezTo>
                      <a:pt x="814" y="942"/>
                      <a:pt x="831" y="718"/>
                      <a:pt x="748" y="558"/>
                    </a:cubicBezTo>
                    <a:cubicBezTo>
                      <a:pt x="637" y="345"/>
                      <a:pt x="423" y="183"/>
                      <a:pt x="240" y="34"/>
                    </a:cubicBezTo>
                    <a:cubicBezTo>
                      <a:pt x="211" y="11"/>
                      <a:pt x="179" y="1"/>
                      <a:pt x="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4" name="Google Shape;8374;p70"/>
              <p:cNvSpPr/>
              <p:nvPr/>
            </p:nvSpPr>
            <p:spPr>
              <a:xfrm>
                <a:off x="5000575" y="3290725"/>
                <a:ext cx="24075" cy="24275"/>
              </a:xfrm>
              <a:custGeom>
                <a:avLst/>
                <a:gdLst/>
                <a:ahLst/>
                <a:cxnLst/>
                <a:rect l="l" t="t" r="r" b="b"/>
                <a:pathLst>
                  <a:path w="963" h="971" extrusionOk="0">
                    <a:moveTo>
                      <a:pt x="203" y="1"/>
                    </a:moveTo>
                    <a:cubicBezTo>
                      <a:pt x="164" y="1"/>
                      <a:pt x="124" y="18"/>
                      <a:pt x="98" y="45"/>
                    </a:cubicBezTo>
                    <a:cubicBezTo>
                      <a:pt x="48" y="63"/>
                      <a:pt x="14" y="110"/>
                      <a:pt x="12" y="163"/>
                    </a:cubicBezTo>
                    <a:cubicBezTo>
                      <a:pt x="1" y="371"/>
                      <a:pt x="52" y="581"/>
                      <a:pt x="172" y="752"/>
                    </a:cubicBezTo>
                    <a:cubicBezTo>
                      <a:pt x="243" y="856"/>
                      <a:pt x="346" y="970"/>
                      <a:pt x="469" y="970"/>
                    </a:cubicBezTo>
                    <a:cubicBezTo>
                      <a:pt x="503" y="970"/>
                      <a:pt x="539" y="961"/>
                      <a:pt x="576" y="942"/>
                    </a:cubicBezTo>
                    <a:cubicBezTo>
                      <a:pt x="963" y="733"/>
                      <a:pt x="493" y="151"/>
                      <a:pt x="264" y="17"/>
                    </a:cubicBezTo>
                    <a:cubicBezTo>
                      <a:pt x="245" y="6"/>
                      <a:pt x="224"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5" name="Google Shape;8375;p70"/>
              <p:cNvSpPr/>
              <p:nvPr/>
            </p:nvSpPr>
            <p:spPr>
              <a:xfrm>
                <a:off x="4943550" y="3363025"/>
                <a:ext cx="3850" cy="17375"/>
              </a:xfrm>
              <a:custGeom>
                <a:avLst/>
                <a:gdLst/>
                <a:ahLst/>
                <a:cxnLst/>
                <a:rect l="l" t="t" r="r" b="b"/>
                <a:pathLst>
                  <a:path w="154" h="695" extrusionOk="0">
                    <a:moveTo>
                      <a:pt x="85" y="0"/>
                    </a:moveTo>
                    <a:cubicBezTo>
                      <a:pt x="40" y="21"/>
                      <a:pt x="14" y="70"/>
                      <a:pt x="25" y="118"/>
                    </a:cubicBezTo>
                    <a:cubicBezTo>
                      <a:pt x="6" y="148"/>
                      <a:pt x="0" y="184"/>
                      <a:pt x="8" y="218"/>
                    </a:cubicBezTo>
                    <a:cubicBezTo>
                      <a:pt x="37" y="359"/>
                      <a:pt x="66" y="500"/>
                      <a:pt x="96" y="640"/>
                    </a:cubicBezTo>
                    <a:cubicBezTo>
                      <a:pt x="100" y="661"/>
                      <a:pt x="109" y="679"/>
                      <a:pt x="123" y="695"/>
                    </a:cubicBezTo>
                    <a:cubicBezTo>
                      <a:pt x="113" y="646"/>
                      <a:pt x="102" y="597"/>
                      <a:pt x="92" y="548"/>
                    </a:cubicBezTo>
                    <a:cubicBezTo>
                      <a:pt x="79" y="493"/>
                      <a:pt x="103" y="434"/>
                      <a:pt x="153" y="405"/>
                    </a:cubicBezTo>
                    <a:cubicBezTo>
                      <a:pt x="130" y="270"/>
                      <a:pt x="108" y="135"/>
                      <a:pt x="8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6" name="Google Shape;8376;p70"/>
              <p:cNvSpPr/>
              <p:nvPr/>
            </p:nvSpPr>
            <p:spPr>
              <a:xfrm>
                <a:off x="4945675" y="3341700"/>
                <a:ext cx="59300" cy="31475"/>
              </a:xfrm>
              <a:custGeom>
                <a:avLst/>
                <a:gdLst/>
                <a:ahLst/>
                <a:cxnLst/>
                <a:rect l="l" t="t" r="r" b="b"/>
                <a:pathLst>
                  <a:path w="2372" h="1259" extrusionOk="0">
                    <a:moveTo>
                      <a:pt x="332" y="997"/>
                    </a:moveTo>
                    <a:lnTo>
                      <a:pt x="313" y="1005"/>
                    </a:lnTo>
                    <a:cubicBezTo>
                      <a:pt x="312" y="1006"/>
                      <a:pt x="311" y="1006"/>
                      <a:pt x="311" y="1006"/>
                    </a:cubicBezTo>
                    <a:lnTo>
                      <a:pt x="311" y="1006"/>
                    </a:lnTo>
                    <a:lnTo>
                      <a:pt x="332" y="997"/>
                    </a:lnTo>
                    <a:close/>
                    <a:moveTo>
                      <a:pt x="308" y="1008"/>
                    </a:moveTo>
                    <a:cubicBezTo>
                      <a:pt x="289" y="1016"/>
                      <a:pt x="272" y="1030"/>
                      <a:pt x="260" y="1049"/>
                    </a:cubicBezTo>
                    <a:cubicBezTo>
                      <a:pt x="248" y="1046"/>
                      <a:pt x="235" y="1045"/>
                      <a:pt x="224" y="1045"/>
                    </a:cubicBezTo>
                    <a:lnTo>
                      <a:pt x="308" y="1008"/>
                    </a:lnTo>
                    <a:close/>
                    <a:moveTo>
                      <a:pt x="1923" y="1"/>
                    </a:moveTo>
                    <a:lnTo>
                      <a:pt x="7" y="851"/>
                    </a:lnTo>
                    <a:lnTo>
                      <a:pt x="0" y="853"/>
                    </a:lnTo>
                    <a:cubicBezTo>
                      <a:pt x="23" y="988"/>
                      <a:pt x="45" y="1123"/>
                      <a:pt x="68" y="1258"/>
                    </a:cubicBezTo>
                    <a:cubicBezTo>
                      <a:pt x="73" y="1256"/>
                      <a:pt x="76" y="1254"/>
                      <a:pt x="80" y="1252"/>
                    </a:cubicBezTo>
                    <a:cubicBezTo>
                      <a:pt x="72" y="1188"/>
                      <a:pt x="110" y="1129"/>
                      <a:pt x="171" y="1111"/>
                    </a:cubicBezTo>
                    <a:cubicBezTo>
                      <a:pt x="908" y="869"/>
                      <a:pt x="1642" y="618"/>
                      <a:pt x="2371" y="359"/>
                    </a:cubicBezTo>
                    <a:cubicBezTo>
                      <a:pt x="2221" y="241"/>
                      <a:pt x="2071" y="121"/>
                      <a:pt x="1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7" name="Google Shape;8377;p70"/>
              <p:cNvSpPr/>
              <p:nvPr/>
            </p:nvSpPr>
            <p:spPr>
              <a:xfrm>
                <a:off x="4945500" y="3373150"/>
                <a:ext cx="4025" cy="8275"/>
              </a:xfrm>
              <a:custGeom>
                <a:avLst/>
                <a:gdLst/>
                <a:ahLst/>
                <a:cxnLst/>
                <a:rect l="l" t="t" r="r" b="b"/>
                <a:pathLst>
                  <a:path w="161" h="331" extrusionOk="0">
                    <a:moveTo>
                      <a:pt x="75" y="0"/>
                    </a:moveTo>
                    <a:cubicBezTo>
                      <a:pt x="25" y="29"/>
                      <a:pt x="1" y="88"/>
                      <a:pt x="15" y="144"/>
                    </a:cubicBezTo>
                    <a:cubicBezTo>
                      <a:pt x="25" y="192"/>
                      <a:pt x="35" y="241"/>
                      <a:pt x="46" y="290"/>
                    </a:cubicBezTo>
                    <a:cubicBezTo>
                      <a:pt x="71" y="316"/>
                      <a:pt x="106" y="330"/>
                      <a:pt x="143" y="330"/>
                    </a:cubicBezTo>
                    <a:cubicBezTo>
                      <a:pt x="149" y="330"/>
                      <a:pt x="154" y="330"/>
                      <a:pt x="160" y="329"/>
                    </a:cubicBezTo>
                    <a:cubicBezTo>
                      <a:pt x="140" y="313"/>
                      <a:pt x="127" y="291"/>
                      <a:pt x="123" y="266"/>
                    </a:cubicBezTo>
                    <a:cubicBezTo>
                      <a:pt x="107" y="177"/>
                      <a:pt x="91" y="89"/>
                      <a:pt x="75" y="0"/>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78" name="Google Shape;8378;p70"/>
              <p:cNvSpPr/>
              <p:nvPr/>
            </p:nvSpPr>
            <p:spPr>
              <a:xfrm>
                <a:off x="4947375" y="3350675"/>
                <a:ext cx="67175" cy="30700"/>
              </a:xfrm>
              <a:custGeom>
                <a:avLst/>
                <a:gdLst/>
                <a:ahLst/>
                <a:cxnLst/>
                <a:rect l="l" t="t" r="r" b="b"/>
                <a:pathLst>
                  <a:path w="2687" h="1228" extrusionOk="0">
                    <a:moveTo>
                      <a:pt x="2303" y="0"/>
                    </a:moveTo>
                    <a:cubicBezTo>
                      <a:pt x="1573" y="259"/>
                      <a:pt x="839" y="510"/>
                      <a:pt x="103" y="752"/>
                    </a:cubicBezTo>
                    <a:cubicBezTo>
                      <a:pt x="42" y="770"/>
                      <a:pt x="4" y="830"/>
                      <a:pt x="11" y="893"/>
                    </a:cubicBezTo>
                    <a:cubicBezTo>
                      <a:pt x="8" y="895"/>
                      <a:pt x="4" y="897"/>
                      <a:pt x="0" y="899"/>
                    </a:cubicBezTo>
                    <a:cubicBezTo>
                      <a:pt x="16" y="988"/>
                      <a:pt x="31" y="1076"/>
                      <a:pt x="47" y="1165"/>
                    </a:cubicBezTo>
                    <a:cubicBezTo>
                      <a:pt x="52" y="1190"/>
                      <a:pt x="65" y="1212"/>
                      <a:pt x="84" y="1228"/>
                    </a:cubicBezTo>
                    <a:cubicBezTo>
                      <a:pt x="103" y="1226"/>
                      <a:pt x="122" y="1222"/>
                      <a:pt x="139" y="1214"/>
                    </a:cubicBezTo>
                    <a:lnTo>
                      <a:pt x="294" y="1146"/>
                    </a:lnTo>
                    <a:cubicBezTo>
                      <a:pt x="301" y="1147"/>
                      <a:pt x="309" y="1147"/>
                      <a:pt x="316" y="1147"/>
                    </a:cubicBezTo>
                    <a:cubicBezTo>
                      <a:pt x="392" y="1147"/>
                      <a:pt x="467" y="1123"/>
                      <a:pt x="539" y="1098"/>
                    </a:cubicBezTo>
                    <a:cubicBezTo>
                      <a:pt x="672" y="1052"/>
                      <a:pt x="803" y="1002"/>
                      <a:pt x="935" y="954"/>
                    </a:cubicBezTo>
                    <a:cubicBezTo>
                      <a:pt x="1412" y="777"/>
                      <a:pt x="1889" y="600"/>
                      <a:pt x="2364" y="419"/>
                    </a:cubicBezTo>
                    <a:lnTo>
                      <a:pt x="2687" y="296"/>
                    </a:lnTo>
                    <a:cubicBezTo>
                      <a:pt x="2558" y="199"/>
                      <a:pt x="2431" y="100"/>
                      <a:pt x="23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379" name="Google Shape;8379;p70"/>
          <p:cNvGrpSpPr/>
          <p:nvPr/>
        </p:nvGrpSpPr>
        <p:grpSpPr>
          <a:xfrm rot="-728014">
            <a:off x="433802" y="1063981"/>
            <a:ext cx="1829124" cy="354564"/>
            <a:chOff x="2101650" y="3798769"/>
            <a:chExt cx="1829050" cy="354550"/>
          </a:xfrm>
        </p:grpSpPr>
        <p:sp>
          <p:nvSpPr>
            <p:cNvPr id="8380" name="Google Shape;8380;p70"/>
            <p:cNvSpPr/>
            <p:nvPr/>
          </p:nvSpPr>
          <p:spPr>
            <a:xfrm>
              <a:off x="2101650" y="3798769"/>
              <a:ext cx="1829050" cy="354550"/>
            </a:xfrm>
            <a:custGeom>
              <a:avLst/>
              <a:gdLst/>
              <a:ahLst/>
              <a:cxnLst/>
              <a:rect l="l" t="t" r="r" b="b"/>
              <a:pathLst>
                <a:path w="73162" h="14182" extrusionOk="0">
                  <a:moveTo>
                    <a:pt x="0" y="0"/>
                  </a:moveTo>
                  <a:lnTo>
                    <a:pt x="3526" y="2900"/>
                  </a:lnTo>
                  <a:lnTo>
                    <a:pt x="4260" y="3503"/>
                  </a:lnTo>
                  <a:lnTo>
                    <a:pt x="4311" y="3546"/>
                  </a:lnTo>
                  <a:lnTo>
                    <a:pt x="2249" y="5242"/>
                  </a:lnTo>
                  <a:lnTo>
                    <a:pt x="0" y="7091"/>
                  </a:lnTo>
                  <a:lnTo>
                    <a:pt x="273" y="7315"/>
                  </a:lnTo>
                  <a:lnTo>
                    <a:pt x="861" y="7799"/>
                  </a:lnTo>
                  <a:lnTo>
                    <a:pt x="2617" y="9242"/>
                  </a:lnTo>
                  <a:lnTo>
                    <a:pt x="4311" y="10637"/>
                  </a:lnTo>
                  <a:lnTo>
                    <a:pt x="0" y="14182"/>
                  </a:lnTo>
                  <a:lnTo>
                    <a:pt x="73162" y="14182"/>
                  </a:lnTo>
                  <a:lnTo>
                    <a:pt x="70541" y="12028"/>
                  </a:lnTo>
                  <a:lnTo>
                    <a:pt x="69815" y="11430"/>
                  </a:lnTo>
                  <a:lnTo>
                    <a:pt x="68850" y="10637"/>
                  </a:lnTo>
                  <a:lnTo>
                    <a:pt x="71567" y="8403"/>
                  </a:lnTo>
                  <a:lnTo>
                    <a:pt x="73162" y="7092"/>
                  </a:lnTo>
                  <a:lnTo>
                    <a:pt x="71857" y="6019"/>
                  </a:lnTo>
                  <a:lnTo>
                    <a:pt x="68850" y="3546"/>
                  </a:lnTo>
                  <a:lnTo>
                    <a:pt x="69686" y="2858"/>
                  </a:lnTo>
                  <a:lnTo>
                    <a:pt x="70547" y="2150"/>
                  </a:lnTo>
                  <a:lnTo>
                    <a:pt x="73162" y="0"/>
                  </a:ln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381" name="Google Shape;8381;p70"/>
            <p:cNvGrpSpPr/>
            <p:nvPr/>
          </p:nvGrpSpPr>
          <p:grpSpPr>
            <a:xfrm>
              <a:off x="2101650" y="3798769"/>
              <a:ext cx="1829050" cy="354550"/>
              <a:chOff x="1307825" y="4172375"/>
              <a:chExt cx="1829050" cy="354550"/>
            </a:xfrm>
          </p:grpSpPr>
          <p:sp>
            <p:nvSpPr>
              <p:cNvPr id="8382" name="Google Shape;8382;p70"/>
              <p:cNvSpPr/>
              <p:nvPr/>
            </p:nvSpPr>
            <p:spPr>
              <a:xfrm>
                <a:off x="1307825" y="4172375"/>
                <a:ext cx="1829050" cy="354550"/>
              </a:xfrm>
              <a:custGeom>
                <a:avLst/>
                <a:gdLst/>
                <a:ahLst/>
                <a:cxnLst/>
                <a:rect l="l" t="t" r="r" b="b"/>
                <a:pathLst>
                  <a:path w="73162" h="14182" extrusionOk="0">
                    <a:moveTo>
                      <a:pt x="15136" y="2255"/>
                    </a:moveTo>
                    <a:cubicBezTo>
                      <a:pt x="15362" y="2255"/>
                      <a:pt x="15567" y="2392"/>
                      <a:pt x="15655" y="2601"/>
                    </a:cubicBezTo>
                    <a:cubicBezTo>
                      <a:pt x="15742" y="2812"/>
                      <a:pt x="15694" y="3053"/>
                      <a:pt x="15532" y="3214"/>
                    </a:cubicBezTo>
                    <a:cubicBezTo>
                      <a:pt x="15425" y="3322"/>
                      <a:pt x="15281" y="3379"/>
                      <a:pt x="15135" y="3379"/>
                    </a:cubicBezTo>
                    <a:cubicBezTo>
                      <a:pt x="15063" y="3379"/>
                      <a:pt x="14990" y="3365"/>
                      <a:pt x="14920" y="3336"/>
                    </a:cubicBezTo>
                    <a:cubicBezTo>
                      <a:pt x="14710" y="3249"/>
                      <a:pt x="14573" y="3044"/>
                      <a:pt x="14573" y="2816"/>
                    </a:cubicBezTo>
                    <a:cubicBezTo>
                      <a:pt x="14573" y="2507"/>
                      <a:pt x="14824" y="2255"/>
                      <a:pt x="15135" y="2255"/>
                    </a:cubicBezTo>
                    <a:close/>
                    <a:moveTo>
                      <a:pt x="37190" y="2255"/>
                    </a:moveTo>
                    <a:cubicBezTo>
                      <a:pt x="37417" y="2255"/>
                      <a:pt x="37623" y="2392"/>
                      <a:pt x="37710" y="2601"/>
                    </a:cubicBezTo>
                    <a:cubicBezTo>
                      <a:pt x="37796" y="2812"/>
                      <a:pt x="37748" y="3053"/>
                      <a:pt x="37588" y="3214"/>
                    </a:cubicBezTo>
                    <a:cubicBezTo>
                      <a:pt x="37480" y="3322"/>
                      <a:pt x="37336" y="3379"/>
                      <a:pt x="37190" y="3379"/>
                    </a:cubicBezTo>
                    <a:cubicBezTo>
                      <a:pt x="37118" y="3379"/>
                      <a:pt x="37045" y="3365"/>
                      <a:pt x="36975" y="3336"/>
                    </a:cubicBezTo>
                    <a:cubicBezTo>
                      <a:pt x="36765" y="3249"/>
                      <a:pt x="36627" y="3044"/>
                      <a:pt x="36627" y="2816"/>
                    </a:cubicBezTo>
                    <a:cubicBezTo>
                      <a:pt x="36629" y="2507"/>
                      <a:pt x="36879" y="2255"/>
                      <a:pt x="37190" y="2255"/>
                    </a:cubicBezTo>
                    <a:close/>
                    <a:moveTo>
                      <a:pt x="59245" y="2255"/>
                    </a:moveTo>
                    <a:cubicBezTo>
                      <a:pt x="59472" y="2255"/>
                      <a:pt x="59677" y="2392"/>
                      <a:pt x="59764" y="2601"/>
                    </a:cubicBezTo>
                    <a:cubicBezTo>
                      <a:pt x="59851" y="2812"/>
                      <a:pt x="59803" y="3053"/>
                      <a:pt x="59642" y="3214"/>
                    </a:cubicBezTo>
                    <a:cubicBezTo>
                      <a:pt x="59534" y="3322"/>
                      <a:pt x="59391" y="3379"/>
                      <a:pt x="59245" y="3379"/>
                    </a:cubicBezTo>
                    <a:cubicBezTo>
                      <a:pt x="59172" y="3379"/>
                      <a:pt x="59099" y="3365"/>
                      <a:pt x="59029" y="3336"/>
                    </a:cubicBezTo>
                    <a:cubicBezTo>
                      <a:pt x="58820" y="3249"/>
                      <a:pt x="58683" y="3044"/>
                      <a:pt x="58683" y="2816"/>
                    </a:cubicBezTo>
                    <a:cubicBezTo>
                      <a:pt x="58683" y="2507"/>
                      <a:pt x="58934" y="2255"/>
                      <a:pt x="59244" y="2255"/>
                    </a:cubicBezTo>
                    <a:close/>
                    <a:moveTo>
                      <a:pt x="26265" y="2128"/>
                    </a:moveTo>
                    <a:cubicBezTo>
                      <a:pt x="26354" y="2128"/>
                      <a:pt x="26444" y="2145"/>
                      <a:pt x="26530" y="2180"/>
                    </a:cubicBezTo>
                    <a:cubicBezTo>
                      <a:pt x="26787" y="2287"/>
                      <a:pt x="26955" y="2538"/>
                      <a:pt x="26955" y="2817"/>
                    </a:cubicBezTo>
                    <a:cubicBezTo>
                      <a:pt x="26955" y="3197"/>
                      <a:pt x="26647" y="3506"/>
                      <a:pt x="26267" y="3506"/>
                    </a:cubicBezTo>
                    <a:cubicBezTo>
                      <a:pt x="26266" y="3506"/>
                      <a:pt x="26266" y="3506"/>
                      <a:pt x="26265" y="3506"/>
                    </a:cubicBezTo>
                    <a:lnTo>
                      <a:pt x="26266" y="3505"/>
                    </a:lnTo>
                    <a:cubicBezTo>
                      <a:pt x="25987" y="3505"/>
                      <a:pt x="25735" y="3338"/>
                      <a:pt x="25629" y="3080"/>
                    </a:cubicBezTo>
                    <a:cubicBezTo>
                      <a:pt x="25523" y="2823"/>
                      <a:pt x="25581" y="2527"/>
                      <a:pt x="25779" y="2329"/>
                    </a:cubicBezTo>
                    <a:cubicBezTo>
                      <a:pt x="25910" y="2198"/>
                      <a:pt x="26086" y="2128"/>
                      <a:pt x="26265" y="2128"/>
                    </a:cubicBezTo>
                    <a:close/>
                    <a:moveTo>
                      <a:pt x="48320" y="2128"/>
                    </a:moveTo>
                    <a:cubicBezTo>
                      <a:pt x="48409" y="2128"/>
                      <a:pt x="48499" y="2145"/>
                      <a:pt x="48584" y="2180"/>
                    </a:cubicBezTo>
                    <a:cubicBezTo>
                      <a:pt x="48841" y="2287"/>
                      <a:pt x="49009" y="2538"/>
                      <a:pt x="49009" y="2817"/>
                    </a:cubicBezTo>
                    <a:cubicBezTo>
                      <a:pt x="49009" y="3197"/>
                      <a:pt x="48702" y="3506"/>
                      <a:pt x="48321" y="3506"/>
                    </a:cubicBezTo>
                    <a:cubicBezTo>
                      <a:pt x="48320" y="3506"/>
                      <a:pt x="48320" y="3506"/>
                      <a:pt x="48319" y="3506"/>
                    </a:cubicBezTo>
                    <a:lnTo>
                      <a:pt x="48320" y="3505"/>
                    </a:lnTo>
                    <a:cubicBezTo>
                      <a:pt x="48042" y="3505"/>
                      <a:pt x="47791" y="3338"/>
                      <a:pt x="47684" y="3080"/>
                    </a:cubicBezTo>
                    <a:cubicBezTo>
                      <a:pt x="47577" y="2823"/>
                      <a:pt x="47637" y="2527"/>
                      <a:pt x="47833" y="2329"/>
                    </a:cubicBezTo>
                    <a:cubicBezTo>
                      <a:pt x="47965" y="2198"/>
                      <a:pt x="48141" y="2128"/>
                      <a:pt x="48320" y="2128"/>
                    </a:cubicBezTo>
                    <a:close/>
                    <a:moveTo>
                      <a:pt x="26265" y="10928"/>
                    </a:moveTo>
                    <a:cubicBezTo>
                      <a:pt x="26338" y="10928"/>
                      <a:pt x="26411" y="10942"/>
                      <a:pt x="26481" y="10971"/>
                    </a:cubicBezTo>
                    <a:cubicBezTo>
                      <a:pt x="26691" y="11057"/>
                      <a:pt x="26827" y="11262"/>
                      <a:pt x="26827" y="11489"/>
                    </a:cubicBezTo>
                    <a:cubicBezTo>
                      <a:pt x="26827" y="11800"/>
                      <a:pt x="26576" y="12052"/>
                      <a:pt x="26265" y="12052"/>
                    </a:cubicBezTo>
                    <a:lnTo>
                      <a:pt x="26265" y="12052"/>
                    </a:lnTo>
                    <a:cubicBezTo>
                      <a:pt x="26038" y="12052"/>
                      <a:pt x="25833" y="11915"/>
                      <a:pt x="25746" y="11704"/>
                    </a:cubicBezTo>
                    <a:cubicBezTo>
                      <a:pt x="25659" y="11495"/>
                      <a:pt x="25708" y="11252"/>
                      <a:pt x="25868" y="11092"/>
                    </a:cubicBezTo>
                    <a:cubicBezTo>
                      <a:pt x="25976" y="10985"/>
                      <a:pt x="26119" y="10928"/>
                      <a:pt x="26265" y="10928"/>
                    </a:cubicBezTo>
                    <a:close/>
                    <a:moveTo>
                      <a:pt x="4210" y="10928"/>
                    </a:moveTo>
                    <a:cubicBezTo>
                      <a:pt x="4283" y="10928"/>
                      <a:pt x="4356" y="10942"/>
                      <a:pt x="4425" y="10971"/>
                    </a:cubicBezTo>
                    <a:cubicBezTo>
                      <a:pt x="4636" y="11057"/>
                      <a:pt x="4773" y="11262"/>
                      <a:pt x="4773" y="11489"/>
                    </a:cubicBezTo>
                    <a:cubicBezTo>
                      <a:pt x="4773" y="11800"/>
                      <a:pt x="4521" y="12052"/>
                      <a:pt x="4210" y="12052"/>
                    </a:cubicBezTo>
                    <a:lnTo>
                      <a:pt x="4210" y="12052"/>
                    </a:lnTo>
                    <a:cubicBezTo>
                      <a:pt x="3983" y="12052"/>
                      <a:pt x="3778" y="11915"/>
                      <a:pt x="3691" y="11704"/>
                    </a:cubicBezTo>
                    <a:cubicBezTo>
                      <a:pt x="3605" y="11495"/>
                      <a:pt x="3652" y="11252"/>
                      <a:pt x="3813" y="11092"/>
                    </a:cubicBezTo>
                    <a:cubicBezTo>
                      <a:pt x="3920" y="10985"/>
                      <a:pt x="4064" y="10928"/>
                      <a:pt x="4210" y="10928"/>
                    </a:cubicBezTo>
                    <a:close/>
                    <a:moveTo>
                      <a:pt x="48320" y="10928"/>
                    </a:moveTo>
                    <a:cubicBezTo>
                      <a:pt x="48392" y="10928"/>
                      <a:pt x="48465" y="10942"/>
                      <a:pt x="48535" y="10971"/>
                    </a:cubicBezTo>
                    <a:cubicBezTo>
                      <a:pt x="48745" y="11057"/>
                      <a:pt x="48883" y="11262"/>
                      <a:pt x="48883" y="11489"/>
                    </a:cubicBezTo>
                    <a:cubicBezTo>
                      <a:pt x="48883" y="11800"/>
                      <a:pt x="48631" y="12052"/>
                      <a:pt x="48320" y="12052"/>
                    </a:cubicBezTo>
                    <a:lnTo>
                      <a:pt x="48320" y="12052"/>
                    </a:lnTo>
                    <a:cubicBezTo>
                      <a:pt x="48092" y="12052"/>
                      <a:pt x="47887" y="11915"/>
                      <a:pt x="47801" y="11704"/>
                    </a:cubicBezTo>
                    <a:cubicBezTo>
                      <a:pt x="47714" y="11495"/>
                      <a:pt x="47762" y="11252"/>
                      <a:pt x="47923" y="11092"/>
                    </a:cubicBezTo>
                    <a:cubicBezTo>
                      <a:pt x="48030" y="10985"/>
                      <a:pt x="48174" y="10928"/>
                      <a:pt x="48320" y="10928"/>
                    </a:cubicBezTo>
                    <a:close/>
                    <a:moveTo>
                      <a:pt x="15136" y="10801"/>
                    </a:moveTo>
                    <a:cubicBezTo>
                      <a:pt x="15224" y="10801"/>
                      <a:pt x="15313" y="10818"/>
                      <a:pt x="15398" y="10853"/>
                    </a:cubicBezTo>
                    <a:cubicBezTo>
                      <a:pt x="15657" y="10960"/>
                      <a:pt x="15824" y="11211"/>
                      <a:pt x="15824" y="11489"/>
                    </a:cubicBezTo>
                    <a:cubicBezTo>
                      <a:pt x="15825" y="11870"/>
                      <a:pt x="15516" y="12178"/>
                      <a:pt x="15135" y="12178"/>
                    </a:cubicBezTo>
                    <a:lnTo>
                      <a:pt x="15135" y="12178"/>
                    </a:lnTo>
                    <a:cubicBezTo>
                      <a:pt x="14857" y="12178"/>
                      <a:pt x="14605" y="12010"/>
                      <a:pt x="14499" y="11753"/>
                    </a:cubicBezTo>
                    <a:cubicBezTo>
                      <a:pt x="14393" y="11496"/>
                      <a:pt x="14451" y="11199"/>
                      <a:pt x="14648" y="11003"/>
                    </a:cubicBezTo>
                    <a:cubicBezTo>
                      <a:pt x="14780" y="10871"/>
                      <a:pt x="14957" y="10801"/>
                      <a:pt x="15136" y="10801"/>
                    </a:cubicBezTo>
                    <a:close/>
                    <a:moveTo>
                      <a:pt x="37191" y="10801"/>
                    </a:moveTo>
                    <a:cubicBezTo>
                      <a:pt x="37280" y="10801"/>
                      <a:pt x="37369" y="10818"/>
                      <a:pt x="37454" y="10853"/>
                    </a:cubicBezTo>
                    <a:cubicBezTo>
                      <a:pt x="37711" y="10960"/>
                      <a:pt x="37879" y="11211"/>
                      <a:pt x="37879" y="11489"/>
                    </a:cubicBezTo>
                    <a:cubicBezTo>
                      <a:pt x="37879" y="11869"/>
                      <a:pt x="37572" y="12178"/>
                      <a:pt x="37192" y="12178"/>
                    </a:cubicBezTo>
                    <a:cubicBezTo>
                      <a:pt x="37191" y="12178"/>
                      <a:pt x="37191" y="12178"/>
                      <a:pt x="37190" y="12178"/>
                    </a:cubicBezTo>
                    <a:lnTo>
                      <a:pt x="37191" y="12178"/>
                    </a:lnTo>
                    <a:cubicBezTo>
                      <a:pt x="36911" y="12178"/>
                      <a:pt x="36660" y="12010"/>
                      <a:pt x="36554" y="11753"/>
                    </a:cubicBezTo>
                    <a:cubicBezTo>
                      <a:pt x="36448" y="11496"/>
                      <a:pt x="36506" y="11199"/>
                      <a:pt x="36703" y="11003"/>
                    </a:cubicBezTo>
                    <a:cubicBezTo>
                      <a:pt x="36835" y="10871"/>
                      <a:pt x="37012" y="10801"/>
                      <a:pt x="37191" y="10801"/>
                    </a:cubicBezTo>
                    <a:close/>
                    <a:moveTo>
                      <a:pt x="59246" y="10801"/>
                    </a:moveTo>
                    <a:cubicBezTo>
                      <a:pt x="59335" y="10801"/>
                      <a:pt x="59424" y="10818"/>
                      <a:pt x="59509" y="10853"/>
                    </a:cubicBezTo>
                    <a:cubicBezTo>
                      <a:pt x="59766" y="10960"/>
                      <a:pt x="59934" y="11211"/>
                      <a:pt x="59934" y="11489"/>
                    </a:cubicBezTo>
                    <a:cubicBezTo>
                      <a:pt x="59934" y="11869"/>
                      <a:pt x="59626" y="12178"/>
                      <a:pt x="59246" y="12178"/>
                    </a:cubicBezTo>
                    <a:cubicBezTo>
                      <a:pt x="59245" y="12178"/>
                      <a:pt x="59245" y="12178"/>
                      <a:pt x="59244" y="12178"/>
                    </a:cubicBezTo>
                    <a:lnTo>
                      <a:pt x="59245" y="12178"/>
                    </a:lnTo>
                    <a:cubicBezTo>
                      <a:pt x="58967" y="12178"/>
                      <a:pt x="58716" y="12010"/>
                      <a:pt x="58608" y="11753"/>
                    </a:cubicBezTo>
                    <a:cubicBezTo>
                      <a:pt x="58502" y="11496"/>
                      <a:pt x="58560" y="11199"/>
                      <a:pt x="58758" y="11003"/>
                    </a:cubicBezTo>
                    <a:cubicBezTo>
                      <a:pt x="58890" y="10871"/>
                      <a:pt x="59067" y="10801"/>
                      <a:pt x="59246" y="10801"/>
                    </a:cubicBezTo>
                    <a:close/>
                    <a:moveTo>
                      <a:pt x="9471" y="1169"/>
                    </a:moveTo>
                    <a:cubicBezTo>
                      <a:pt x="9823" y="1169"/>
                      <a:pt x="10117" y="1376"/>
                      <a:pt x="10152" y="1788"/>
                    </a:cubicBezTo>
                    <a:cubicBezTo>
                      <a:pt x="10162" y="1900"/>
                      <a:pt x="10157" y="2013"/>
                      <a:pt x="10134" y="2124"/>
                    </a:cubicBezTo>
                    <a:cubicBezTo>
                      <a:pt x="10128" y="2150"/>
                      <a:pt x="10138" y="2165"/>
                      <a:pt x="10157" y="2165"/>
                    </a:cubicBezTo>
                    <a:cubicBezTo>
                      <a:pt x="10165" y="2165"/>
                      <a:pt x="10173" y="2163"/>
                      <a:pt x="10182" y="2158"/>
                    </a:cubicBezTo>
                    <a:cubicBezTo>
                      <a:pt x="10316" y="2092"/>
                      <a:pt x="10452" y="2034"/>
                      <a:pt x="10600" y="2005"/>
                    </a:cubicBezTo>
                    <a:cubicBezTo>
                      <a:pt x="10691" y="1988"/>
                      <a:pt x="10780" y="1971"/>
                      <a:pt x="10871" y="1971"/>
                    </a:cubicBezTo>
                    <a:cubicBezTo>
                      <a:pt x="10914" y="1971"/>
                      <a:pt x="10957" y="1974"/>
                      <a:pt x="11001" y="1984"/>
                    </a:cubicBezTo>
                    <a:cubicBezTo>
                      <a:pt x="11058" y="1995"/>
                      <a:pt x="11115" y="2013"/>
                      <a:pt x="11168" y="2036"/>
                    </a:cubicBezTo>
                    <a:cubicBezTo>
                      <a:pt x="11410" y="2138"/>
                      <a:pt x="11487" y="2382"/>
                      <a:pt x="11402" y="2625"/>
                    </a:cubicBezTo>
                    <a:cubicBezTo>
                      <a:pt x="11338" y="2807"/>
                      <a:pt x="11221" y="2955"/>
                      <a:pt x="11071" y="3078"/>
                    </a:cubicBezTo>
                    <a:cubicBezTo>
                      <a:pt x="10978" y="3155"/>
                      <a:pt x="10882" y="3231"/>
                      <a:pt x="10771" y="3285"/>
                    </a:cubicBezTo>
                    <a:cubicBezTo>
                      <a:pt x="10760" y="3290"/>
                      <a:pt x="10750" y="3300"/>
                      <a:pt x="10747" y="3313"/>
                    </a:cubicBezTo>
                    <a:cubicBezTo>
                      <a:pt x="10745" y="3328"/>
                      <a:pt x="10760" y="3334"/>
                      <a:pt x="10775" y="3337"/>
                    </a:cubicBezTo>
                    <a:cubicBezTo>
                      <a:pt x="10957" y="3387"/>
                      <a:pt x="11131" y="3465"/>
                      <a:pt x="11305" y="3539"/>
                    </a:cubicBezTo>
                    <a:cubicBezTo>
                      <a:pt x="11589" y="3659"/>
                      <a:pt x="11849" y="3819"/>
                      <a:pt x="12101" y="3995"/>
                    </a:cubicBezTo>
                    <a:cubicBezTo>
                      <a:pt x="12383" y="4193"/>
                      <a:pt x="12642" y="4420"/>
                      <a:pt x="12872" y="4675"/>
                    </a:cubicBezTo>
                    <a:cubicBezTo>
                      <a:pt x="13091" y="4915"/>
                      <a:pt x="13287" y="5175"/>
                      <a:pt x="13455" y="5454"/>
                    </a:cubicBezTo>
                    <a:cubicBezTo>
                      <a:pt x="13690" y="5847"/>
                      <a:pt x="13872" y="6264"/>
                      <a:pt x="13984" y="6708"/>
                    </a:cubicBezTo>
                    <a:cubicBezTo>
                      <a:pt x="14070" y="7045"/>
                      <a:pt x="14114" y="7391"/>
                      <a:pt x="14114" y="7739"/>
                    </a:cubicBezTo>
                    <a:cubicBezTo>
                      <a:pt x="14113" y="8055"/>
                      <a:pt x="14058" y="8370"/>
                      <a:pt x="13951" y="8668"/>
                    </a:cubicBezTo>
                    <a:cubicBezTo>
                      <a:pt x="13810" y="9069"/>
                      <a:pt x="13593" y="9425"/>
                      <a:pt x="13325" y="9752"/>
                    </a:cubicBezTo>
                    <a:cubicBezTo>
                      <a:pt x="13204" y="9898"/>
                      <a:pt x="13072" y="10035"/>
                      <a:pt x="12933" y="10163"/>
                    </a:cubicBezTo>
                    <a:cubicBezTo>
                      <a:pt x="12809" y="10275"/>
                      <a:pt x="12681" y="10381"/>
                      <a:pt x="12547" y="10481"/>
                    </a:cubicBezTo>
                    <a:cubicBezTo>
                      <a:pt x="13019" y="11090"/>
                      <a:pt x="12913" y="12538"/>
                      <a:pt x="12353" y="12908"/>
                    </a:cubicBezTo>
                    <a:cubicBezTo>
                      <a:pt x="12244" y="12981"/>
                      <a:pt x="12114" y="13012"/>
                      <a:pt x="11975" y="13012"/>
                    </a:cubicBezTo>
                    <a:cubicBezTo>
                      <a:pt x="11526" y="13012"/>
                      <a:pt x="10973" y="12690"/>
                      <a:pt x="10634" y="12405"/>
                    </a:cubicBezTo>
                    <a:cubicBezTo>
                      <a:pt x="10533" y="12321"/>
                      <a:pt x="10439" y="12228"/>
                      <a:pt x="10351" y="12129"/>
                    </a:cubicBezTo>
                    <a:cubicBezTo>
                      <a:pt x="10334" y="12111"/>
                      <a:pt x="10319" y="12092"/>
                      <a:pt x="10303" y="12073"/>
                    </a:cubicBezTo>
                    <a:cubicBezTo>
                      <a:pt x="10118" y="12269"/>
                      <a:pt x="9874" y="12407"/>
                      <a:pt x="9604" y="12407"/>
                    </a:cubicBezTo>
                    <a:cubicBezTo>
                      <a:pt x="9472" y="12407"/>
                      <a:pt x="9334" y="12374"/>
                      <a:pt x="9194" y="12299"/>
                    </a:cubicBezTo>
                    <a:cubicBezTo>
                      <a:pt x="9088" y="12240"/>
                      <a:pt x="8992" y="12165"/>
                      <a:pt x="8910" y="12075"/>
                    </a:cubicBezTo>
                    <a:cubicBezTo>
                      <a:pt x="8895" y="12093"/>
                      <a:pt x="8879" y="12111"/>
                      <a:pt x="8863" y="12129"/>
                    </a:cubicBezTo>
                    <a:cubicBezTo>
                      <a:pt x="8776" y="12228"/>
                      <a:pt x="8681" y="12321"/>
                      <a:pt x="8580" y="12405"/>
                    </a:cubicBezTo>
                    <a:cubicBezTo>
                      <a:pt x="8241" y="12689"/>
                      <a:pt x="7688" y="13012"/>
                      <a:pt x="7239" y="13012"/>
                    </a:cubicBezTo>
                    <a:cubicBezTo>
                      <a:pt x="7100" y="13012"/>
                      <a:pt x="6971" y="12981"/>
                      <a:pt x="6861" y="12908"/>
                    </a:cubicBezTo>
                    <a:cubicBezTo>
                      <a:pt x="6302" y="12537"/>
                      <a:pt x="6197" y="11089"/>
                      <a:pt x="6668" y="10479"/>
                    </a:cubicBezTo>
                    <a:cubicBezTo>
                      <a:pt x="6564" y="10403"/>
                      <a:pt x="6463" y="10322"/>
                      <a:pt x="6366" y="10236"/>
                    </a:cubicBezTo>
                    <a:cubicBezTo>
                      <a:pt x="6075" y="9986"/>
                      <a:pt x="5821" y="9696"/>
                      <a:pt x="5612" y="9374"/>
                    </a:cubicBezTo>
                    <a:cubicBezTo>
                      <a:pt x="5385" y="9026"/>
                      <a:pt x="5223" y="8652"/>
                      <a:pt x="5146" y="8243"/>
                    </a:cubicBezTo>
                    <a:cubicBezTo>
                      <a:pt x="5133" y="8167"/>
                      <a:pt x="5116" y="8092"/>
                      <a:pt x="5111" y="8016"/>
                    </a:cubicBezTo>
                    <a:cubicBezTo>
                      <a:pt x="5106" y="7912"/>
                      <a:pt x="5110" y="7809"/>
                      <a:pt x="5110" y="7705"/>
                    </a:cubicBezTo>
                    <a:cubicBezTo>
                      <a:pt x="5104" y="7160"/>
                      <a:pt x="5220" y="6639"/>
                      <a:pt x="5422" y="6136"/>
                    </a:cubicBezTo>
                    <a:cubicBezTo>
                      <a:pt x="5627" y="5625"/>
                      <a:pt x="5917" y="5167"/>
                      <a:pt x="6280" y="4752"/>
                    </a:cubicBezTo>
                    <a:cubicBezTo>
                      <a:pt x="6619" y="4364"/>
                      <a:pt x="7011" y="4043"/>
                      <a:pt x="7449" y="3777"/>
                    </a:cubicBezTo>
                    <a:cubicBezTo>
                      <a:pt x="7803" y="3562"/>
                      <a:pt x="8184" y="3412"/>
                      <a:pt x="8579" y="3296"/>
                    </a:cubicBezTo>
                    <a:cubicBezTo>
                      <a:pt x="8600" y="3290"/>
                      <a:pt x="8623" y="3287"/>
                      <a:pt x="8645" y="3281"/>
                    </a:cubicBezTo>
                    <a:cubicBezTo>
                      <a:pt x="8693" y="3266"/>
                      <a:pt x="8701" y="3248"/>
                      <a:pt x="8679" y="3200"/>
                    </a:cubicBezTo>
                    <a:cubicBezTo>
                      <a:pt x="8552" y="2934"/>
                      <a:pt x="8498" y="2639"/>
                      <a:pt x="8525" y="2344"/>
                    </a:cubicBezTo>
                    <a:cubicBezTo>
                      <a:pt x="8557" y="1981"/>
                      <a:pt x="8668" y="1647"/>
                      <a:pt x="8944" y="1387"/>
                    </a:cubicBezTo>
                    <a:cubicBezTo>
                      <a:pt x="9071" y="1268"/>
                      <a:pt x="9219" y="1184"/>
                      <a:pt x="9399" y="1171"/>
                    </a:cubicBezTo>
                    <a:cubicBezTo>
                      <a:pt x="9423" y="1170"/>
                      <a:pt x="9447" y="1169"/>
                      <a:pt x="9471" y="1169"/>
                    </a:cubicBezTo>
                    <a:close/>
                    <a:moveTo>
                      <a:pt x="20535" y="1169"/>
                    </a:moveTo>
                    <a:cubicBezTo>
                      <a:pt x="20887" y="1169"/>
                      <a:pt x="21181" y="1376"/>
                      <a:pt x="21215" y="1788"/>
                    </a:cubicBezTo>
                    <a:cubicBezTo>
                      <a:pt x="21227" y="1900"/>
                      <a:pt x="21221" y="2013"/>
                      <a:pt x="21198" y="2124"/>
                    </a:cubicBezTo>
                    <a:cubicBezTo>
                      <a:pt x="21192" y="2150"/>
                      <a:pt x="21203" y="2165"/>
                      <a:pt x="21222" y="2165"/>
                    </a:cubicBezTo>
                    <a:cubicBezTo>
                      <a:pt x="21229" y="2165"/>
                      <a:pt x="21237" y="2163"/>
                      <a:pt x="21247" y="2158"/>
                    </a:cubicBezTo>
                    <a:cubicBezTo>
                      <a:pt x="21381" y="2092"/>
                      <a:pt x="21517" y="2034"/>
                      <a:pt x="21665" y="2005"/>
                    </a:cubicBezTo>
                    <a:cubicBezTo>
                      <a:pt x="21755" y="1988"/>
                      <a:pt x="21844" y="1971"/>
                      <a:pt x="21935" y="1971"/>
                    </a:cubicBezTo>
                    <a:cubicBezTo>
                      <a:pt x="21978" y="1971"/>
                      <a:pt x="22021" y="1974"/>
                      <a:pt x="22065" y="1984"/>
                    </a:cubicBezTo>
                    <a:cubicBezTo>
                      <a:pt x="22123" y="1995"/>
                      <a:pt x="22178" y="2013"/>
                      <a:pt x="22232" y="2036"/>
                    </a:cubicBezTo>
                    <a:cubicBezTo>
                      <a:pt x="22474" y="2138"/>
                      <a:pt x="22551" y="2382"/>
                      <a:pt x="22466" y="2625"/>
                    </a:cubicBezTo>
                    <a:cubicBezTo>
                      <a:pt x="22402" y="2807"/>
                      <a:pt x="22284" y="2955"/>
                      <a:pt x="22136" y="3078"/>
                    </a:cubicBezTo>
                    <a:cubicBezTo>
                      <a:pt x="22041" y="3155"/>
                      <a:pt x="21945" y="3231"/>
                      <a:pt x="21835" y="3285"/>
                    </a:cubicBezTo>
                    <a:cubicBezTo>
                      <a:pt x="21823" y="3290"/>
                      <a:pt x="21814" y="3300"/>
                      <a:pt x="21811" y="3313"/>
                    </a:cubicBezTo>
                    <a:cubicBezTo>
                      <a:pt x="21809" y="3328"/>
                      <a:pt x="21825" y="3334"/>
                      <a:pt x="21838" y="3337"/>
                    </a:cubicBezTo>
                    <a:cubicBezTo>
                      <a:pt x="22022" y="3387"/>
                      <a:pt x="22194" y="3465"/>
                      <a:pt x="22368" y="3539"/>
                    </a:cubicBezTo>
                    <a:cubicBezTo>
                      <a:pt x="22653" y="3659"/>
                      <a:pt x="22915" y="3819"/>
                      <a:pt x="23166" y="3995"/>
                    </a:cubicBezTo>
                    <a:cubicBezTo>
                      <a:pt x="23447" y="4193"/>
                      <a:pt x="23706" y="4420"/>
                      <a:pt x="23937" y="4675"/>
                    </a:cubicBezTo>
                    <a:cubicBezTo>
                      <a:pt x="24156" y="4915"/>
                      <a:pt x="24350" y="5175"/>
                      <a:pt x="24518" y="5454"/>
                    </a:cubicBezTo>
                    <a:cubicBezTo>
                      <a:pt x="24754" y="5847"/>
                      <a:pt x="24935" y="6264"/>
                      <a:pt x="25048" y="6708"/>
                    </a:cubicBezTo>
                    <a:cubicBezTo>
                      <a:pt x="25134" y="7045"/>
                      <a:pt x="25177" y="7391"/>
                      <a:pt x="25178" y="7739"/>
                    </a:cubicBezTo>
                    <a:cubicBezTo>
                      <a:pt x="25177" y="8055"/>
                      <a:pt x="25123" y="8370"/>
                      <a:pt x="25016" y="8668"/>
                    </a:cubicBezTo>
                    <a:lnTo>
                      <a:pt x="25017" y="8668"/>
                    </a:lnTo>
                    <a:cubicBezTo>
                      <a:pt x="24875" y="9069"/>
                      <a:pt x="24657" y="9425"/>
                      <a:pt x="24389" y="9752"/>
                    </a:cubicBezTo>
                    <a:cubicBezTo>
                      <a:pt x="24268" y="9898"/>
                      <a:pt x="24137" y="10035"/>
                      <a:pt x="23997" y="10163"/>
                    </a:cubicBezTo>
                    <a:cubicBezTo>
                      <a:pt x="23874" y="10275"/>
                      <a:pt x="23745" y="10382"/>
                      <a:pt x="23611" y="10481"/>
                    </a:cubicBezTo>
                    <a:cubicBezTo>
                      <a:pt x="24083" y="11090"/>
                      <a:pt x="23977" y="12538"/>
                      <a:pt x="23418" y="12908"/>
                    </a:cubicBezTo>
                    <a:cubicBezTo>
                      <a:pt x="23308" y="12981"/>
                      <a:pt x="23178" y="13012"/>
                      <a:pt x="23039" y="13012"/>
                    </a:cubicBezTo>
                    <a:cubicBezTo>
                      <a:pt x="22590" y="13012"/>
                      <a:pt x="22038" y="12690"/>
                      <a:pt x="21699" y="12405"/>
                    </a:cubicBezTo>
                    <a:cubicBezTo>
                      <a:pt x="21598" y="12321"/>
                      <a:pt x="21503" y="12228"/>
                      <a:pt x="21415" y="12129"/>
                    </a:cubicBezTo>
                    <a:cubicBezTo>
                      <a:pt x="21399" y="12111"/>
                      <a:pt x="21383" y="12092"/>
                      <a:pt x="21367" y="12073"/>
                    </a:cubicBezTo>
                    <a:cubicBezTo>
                      <a:pt x="21182" y="12269"/>
                      <a:pt x="20938" y="12407"/>
                      <a:pt x="20668" y="12407"/>
                    </a:cubicBezTo>
                    <a:cubicBezTo>
                      <a:pt x="20536" y="12407"/>
                      <a:pt x="20398" y="12374"/>
                      <a:pt x="20258" y="12299"/>
                    </a:cubicBezTo>
                    <a:cubicBezTo>
                      <a:pt x="20153" y="12240"/>
                      <a:pt x="20056" y="12165"/>
                      <a:pt x="19974" y="12075"/>
                    </a:cubicBezTo>
                    <a:cubicBezTo>
                      <a:pt x="19959" y="12093"/>
                      <a:pt x="19943" y="12111"/>
                      <a:pt x="19927" y="12129"/>
                    </a:cubicBezTo>
                    <a:cubicBezTo>
                      <a:pt x="19840" y="12228"/>
                      <a:pt x="19746" y="12321"/>
                      <a:pt x="19645" y="12405"/>
                    </a:cubicBezTo>
                    <a:cubicBezTo>
                      <a:pt x="19305" y="12689"/>
                      <a:pt x="18753" y="13012"/>
                      <a:pt x="18303" y="13012"/>
                    </a:cubicBezTo>
                    <a:cubicBezTo>
                      <a:pt x="18164" y="13012"/>
                      <a:pt x="18034" y="12981"/>
                      <a:pt x="17924" y="12908"/>
                    </a:cubicBezTo>
                    <a:cubicBezTo>
                      <a:pt x="17365" y="12537"/>
                      <a:pt x="17260" y="11089"/>
                      <a:pt x="17732" y="10479"/>
                    </a:cubicBezTo>
                    <a:cubicBezTo>
                      <a:pt x="17629" y="10403"/>
                      <a:pt x="17528" y="10322"/>
                      <a:pt x="17430" y="10236"/>
                    </a:cubicBezTo>
                    <a:cubicBezTo>
                      <a:pt x="17140" y="9986"/>
                      <a:pt x="16886" y="9696"/>
                      <a:pt x="16675" y="9374"/>
                    </a:cubicBezTo>
                    <a:cubicBezTo>
                      <a:pt x="16450" y="9026"/>
                      <a:pt x="16287" y="8652"/>
                      <a:pt x="16211" y="8243"/>
                    </a:cubicBezTo>
                    <a:cubicBezTo>
                      <a:pt x="16197" y="8167"/>
                      <a:pt x="16180" y="8092"/>
                      <a:pt x="16175" y="8016"/>
                    </a:cubicBezTo>
                    <a:cubicBezTo>
                      <a:pt x="16169" y="7912"/>
                      <a:pt x="16174" y="7809"/>
                      <a:pt x="16174" y="7705"/>
                    </a:cubicBezTo>
                    <a:cubicBezTo>
                      <a:pt x="16168" y="7160"/>
                      <a:pt x="16283" y="6639"/>
                      <a:pt x="16485" y="6136"/>
                    </a:cubicBezTo>
                    <a:cubicBezTo>
                      <a:pt x="16690" y="5625"/>
                      <a:pt x="16981" y="5167"/>
                      <a:pt x="17344" y="4752"/>
                    </a:cubicBezTo>
                    <a:cubicBezTo>
                      <a:pt x="17682" y="4364"/>
                      <a:pt x="18074" y="4043"/>
                      <a:pt x="18513" y="3777"/>
                    </a:cubicBezTo>
                    <a:cubicBezTo>
                      <a:pt x="18867" y="3562"/>
                      <a:pt x="19247" y="3412"/>
                      <a:pt x="19643" y="3296"/>
                    </a:cubicBezTo>
                    <a:cubicBezTo>
                      <a:pt x="19665" y="3290"/>
                      <a:pt x="19687" y="3287"/>
                      <a:pt x="19709" y="3281"/>
                    </a:cubicBezTo>
                    <a:cubicBezTo>
                      <a:pt x="19757" y="3266"/>
                      <a:pt x="19766" y="3248"/>
                      <a:pt x="19743" y="3200"/>
                    </a:cubicBezTo>
                    <a:cubicBezTo>
                      <a:pt x="19616" y="2934"/>
                      <a:pt x="19563" y="2639"/>
                      <a:pt x="19589" y="2344"/>
                    </a:cubicBezTo>
                    <a:cubicBezTo>
                      <a:pt x="19621" y="1981"/>
                      <a:pt x="19733" y="1647"/>
                      <a:pt x="20008" y="1387"/>
                    </a:cubicBezTo>
                    <a:cubicBezTo>
                      <a:pt x="20136" y="1268"/>
                      <a:pt x="20284" y="1184"/>
                      <a:pt x="20463" y="1171"/>
                    </a:cubicBezTo>
                    <a:cubicBezTo>
                      <a:pt x="20487" y="1170"/>
                      <a:pt x="20511" y="1169"/>
                      <a:pt x="20535" y="1169"/>
                    </a:cubicBezTo>
                    <a:close/>
                    <a:moveTo>
                      <a:pt x="31599" y="1169"/>
                    </a:moveTo>
                    <a:cubicBezTo>
                      <a:pt x="31952" y="1169"/>
                      <a:pt x="32245" y="1376"/>
                      <a:pt x="32280" y="1788"/>
                    </a:cubicBezTo>
                    <a:cubicBezTo>
                      <a:pt x="32292" y="1900"/>
                      <a:pt x="32286" y="2013"/>
                      <a:pt x="32262" y="2124"/>
                    </a:cubicBezTo>
                    <a:cubicBezTo>
                      <a:pt x="32257" y="2150"/>
                      <a:pt x="32267" y="2165"/>
                      <a:pt x="32286" y="2165"/>
                    </a:cubicBezTo>
                    <a:cubicBezTo>
                      <a:pt x="32293" y="2165"/>
                      <a:pt x="32302" y="2163"/>
                      <a:pt x="32311" y="2158"/>
                    </a:cubicBezTo>
                    <a:cubicBezTo>
                      <a:pt x="32445" y="2092"/>
                      <a:pt x="32581" y="2034"/>
                      <a:pt x="32729" y="2005"/>
                    </a:cubicBezTo>
                    <a:cubicBezTo>
                      <a:pt x="32819" y="1988"/>
                      <a:pt x="32909" y="1971"/>
                      <a:pt x="33000" y="1971"/>
                    </a:cubicBezTo>
                    <a:cubicBezTo>
                      <a:pt x="33043" y="1971"/>
                      <a:pt x="33086" y="1974"/>
                      <a:pt x="33130" y="1984"/>
                    </a:cubicBezTo>
                    <a:cubicBezTo>
                      <a:pt x="33187" y="1995"/>
                      <a:pt x="33243" y="2013"/>
                      <a:pt x="33297" y="2036"/>
                    </a:cubicBezTo>
                    <a:cubicBezTo>
                      <a:pt x="33538" y="2138"/>
                      <a:pt x="33616" y="2382"/>
                      <a:pt x="33531" y="2625"/>
                    </a:cubicBezTo>
                    <a:cubicBezTo>
                      <a:pt x="33467" y="2807"/>
                      <a:pt x="33350" y="2955"/>
                      <a:pt x="33200" y="3078"/>
                    </a:cubicBezTo>
                    <a:cubicBezTo>
                      <a:pt x="33105" y="3155"/>
                      <a:pt x="33010" y="3231"/>
                      <a:pt x="32900" y="3285"/>
                    </a:cubicBezTo>
                    <a:cubicBezTo>
                      <a:pt x="32888" y="3290"/>
                      <a:pt x="32879" y="3300"/>
                      <a:pt x="32876" y="3313"/>
                    </a:cubicBezTo>
                    <a:cubicBezTo>
                      <a:pt x="32873" y="3328"/>
                      <a:pt x="32889" y="3334"/>
                      <a:pt x="32903" y="3337"/>
                    </a:cubicBezTo>
                    <a:cubicBezTo>
                      <a:pt x="33086" y="3387"/>
                      <a:pt x="33259" y="3465"/>
                      <a:pt x="33434" y="3539"/>
                    </a:cubicBezTo>
                    <a:cubicBezTo>
                      <a:pt x="33718" y="3659"/>
                      <a:pt x="33978" y="3819"/>
                      <a:pt x="34231" y="3995"/>
                    </a:cubicBezTo>
                    <a:cubicBezTo>
                      <a:pt x="34511" y="4193"/>
                      <a:pt x="34768" y="4422"/>
                      <a:pt x="34998" y="4676"/>
                    </a:cubicBezTo>
                    <a:cubicBezTo>
                      <a:pt x="35217" y="4916"/>
                      <a:pt x="35412" y="5176"/>
                      <a:pt x="35580" y="5455"/>
                    </a:cubicBezTo>
                    <a:cubicBezTo>
                      <a:pt x="35815" y="5848"/>
                      <a:pt x="35997" y="6266"/>
                      <a:pt x="36110" y="6709"/>
                    </a:cubicBezTo>
                    <a:cubicBezTo>
                      <a:pt x="36196" y="7046"/>
                      <a:pt x="36239" y="7392"/>
                      <a:pt x="36239" y="7740"/>
                    </a:cubicBezTo>
                    <a:cubicBezTo>
                      <a:pt x="36240" y="8056"/>
                      <a:pt x="36186" y="8370"/>
                      <a:pt x="36081" y="8668"/>
                    </a:cubicBezTo>
                    <a:lnTo>
                      <a:pt x="36082" y="8668"/>
                    </a:lnTo>
                    <a:cubicBezTo>
                      <a:pt x="35941" y="9069"/>
                      <a:pt x="35724" y="9425"/>
                      <a:pt x="35455" y="9752"/>
                    </a:cubicBezTo>
                    <a:cubicBezTo>
                      <a:pt x="35334" y="9898"/>
                      <a:pt x="35203" y="10035"/>
                      <a:pt x="35063" y="10163"/>
                    </a:cubicBezTo>
                    <a:cubicBezTo>
                      <a:pt x="34939" y="10275"/>
                      <a:pt x="34811" y="10382"/>
                      <a:pt x="34677" y="10481"/>
                    </a:cubicBezTo>
                    <a:cubicBezTo>
                      <a:pt x="35149" y="11090"/>
                      <a:pt x="35042" y="12538"/>
                      <a:pt x="34483" y="12908"/>
                    </a:cubicBezTo>
                    <a:cubicBezTo>
                      <a:pt x="34373" y="12981"/>
                      <a:pt x="34244" y="13012"/>
                      <a:pt x="34104" y="13012"/>
                    </a:cubicBezTo>
                    <a:cubicBezTo>
                      <a:pt x="33655" y="13012"/>
                      <a:pt x="33103" y="12690"/>
                      <a:pt x="32764" y="12405"/>
                    </a:cubicBezTo>
                    <a:cubicBezTo>
                      <a:pt x="32663" y="12321"/>
                      <a:pt x="32567" y="12228"/>
                      <a:pt x="32481" y="12129"/>
                    </a:cubicBezTo>
                    <a:cubicBezTo>
                      <a:pt x="32464" y="12111"/>
                      <a:pt x="32448" y="12092"/>
                      <a:pt x="32432" y="12073"/>
                    </a:cubicBezTo>
                    <a:cubicBezTo>
                      <a:pt x="32247" y="12269"/>
                      <a:pt x="32003" y="12407"/>
                      <a:pt x="31734" y="12407"/>
                    </a:cubicBezTo>
                    <a:cubicBezTo>
                      <a:pt x="31602" y="12407"/>
                      <a:pt x="31464" y="12374"/>
                      <a:pt x="31323" y="12299"/>
                    </a:cubicBezTo>
                    <a:cubicBezTo>
                      <a:pt x="31217" y="12240"/>
                      <a:pt x="31121" y="12165"/>
                      <a:pt x="31040" y="12075"/>
                    </a:cubicBezTo>
                    <a:cubicBezTo>
                      <a:pt x="31025" y="12093"/>
                      <a:pt x="31009" y="12111"/>
                      <a:pt x="30993" y="12129"/>
                    </a:cubicBezTo>
                    <a:cubicBezTo>
                      <a:pt x="30906" y="12228"/>
                      <a:pt x="30811" y="12321"/>
                      <a:pt x="30710" y="12405"/>
                    </a:cubicBezTo>
                    <a:cubicBezTo>
                      <a:pt x="30371" y="12689"/>
                      <a:pt x="29818" y="13012"/>
                      <a:pt x="29369" y="13012"/>
                    </a:cubicBezTo>
                    <a:cubicBezTo>
                      <a:pt x="29229" y="13012"/>
                      <a:pt x="29100" y="12981"/>
                      <a:pt x="28990" y="12908"/>
                    </a:cubicBezTo>
                    <a:cubicBezTo>
                      <a:pt x="28431" y="12537"/>
                      <a:pt x="28325" y="11089"/>
                      <a:pt x="28797" y="10479"/>
                    </a:cubicBezTo>
                    <a:cubicBezTo>
                      <a:pt x="28694" y="10403"/>
                      <a:pt x="28593" y="10322"/>
                      <a:pt x="28495" y="10236"/>
                    </a:cubicBezTo>
                    <a:cubicBezTo>
                      <a:pt x="28204" y="9986"/>
                      <a:pt x="27951" y="9696"/>
                      <a:pt x="27741" y="9374"/>
                    </a:cubicBezTo>
                    <a:cubicBezTo>
                      <a:pt x="27515" y="9026"/>
                      <a:pt x="27352" y="8652"/>
                      <a:pt x="27276" y="8243"/>
                    </a:cubicBezTo>
                    <a:cubicBezTo>
                      <a:pt x="27262" y="8167"/>
                      <a:pt x="27245" y="8092"/>
                      <a:pt x="27241" y="8016"/>
                    </a:cubicBezTo>
                    <a:cubicBezTo>
                      <a:pt x="27234" y="7912"/>
                      <a:pt x="27240" y="7809"/>
                      <a:pt x="27240" y="7705"/>
                    </a:cubicBezTo>
                    <a:cubicBezTo>
                      <a:pt x="27233" y="7160"/>
                      <a:pt x="27348" y="6639"/>
                      <a:pt x="27550" y="6136"/>
                    </a:cubicBezTo>
                    <a:cubicBezTo>
                      <a:pt x="27755" y="5625"/>
                      <a:pt x="28047" y="5167"/>
                      <a:pt x="28409" y="4752"/>
                    </a:cubicBezTo>
                    <a:cubicBezTo>
                      <a:pt x="28747" y="4364"/>
                      <a:pt x="29140" y="4043"/>
                      <a:pt x="29579" y="3777"/>
                    </a:cubicBezTo>
                    <a:cubicBezTo>
                      <a:pt x="29933" y="3562"/>
                      <a:pt x="30312" y="3412"/>
                      <a:pt x="30708" y="3296"/>
                    </a:cubicBezTo>
                    <a:cubicBezTo>
                      <a:pt x="30730" y="3290"/>
                      <a:pt x="30752" y="3287"/>
                      <a:pt x="30774" y="3281"/>
                    </a:cubicBezTo>
                    <a:cubicBezTo>
                      <a:pt x="30822" y="3266"/>
                      <a:pt x="30830" y="3248"/>
                      <a:pt x="30808" y="3200"/>
                    </a:cubicBezTo>
                    <a:cubicBezTo>
                      <a:pt x="30680" y="2934"/>
                      <a:pt x="30627" y="2639"/>
                      <a:pt x="30654" y="2344"/>
                    </a:cubicBezTo>
                    <a:cubicBezTo>
                      <a:pt x="30685" y="1981"/>
                      <a:pt x="30798" y="1647"/>
                      <a:pt x="31072" y="1387"/>
                    </a:cubicBezTo>
                    <a:cubicBezTo>
                      <a:pt x="31200" y="1268"/>
                      <a:pt x="31348" y="1184"/>
                      <a:pt x="31528" y="1171"/>
                    </a:cubicBezTo>
                    <a:cubicBezTo>
                      <a:pt x="31552" y="1170"/>
                      <a:pt x="31576" y="1169"/>
                      <a:pt x="31599" y="1169"/>
                    </a:cubicBezTo>
                    <a:close/>
                    <a:moveTo>
                      <a:pt x="42665" y="1169"/>
                    </a:moveTo>
                    <a:cubicBezTo>
                      <a:pt x="43016" y="1169"/>
                      <a:pt x="43311" y="1376"/>
                      <a:pt x="43345" y="1788"/>
                    </a:cubicBezTo>
                    <a:cubicBezTo>
                      <a:pt x="43356" y="1900"/>
                      <a:pt x="43351" y="2013"/>
                      <a:pt x="43328" y="2124"/>
                    </a:cubicBezTo>
                    <a:cubicBezTo>
                      <a:pt x="43322" y="2150"/>
                      <a:pt x="43332" y="2165"/>
                      <a:pt x="43351" y="2165"/>
                    </a:cubicBezTo>
                    <a:cubicBezTo>
                      <a:pt x="43359" y="2165"/>
                      <a:pt x="43367" y="2163"/>
                      <a:pt x="43376" y="2158"/>
                    </a:cubicBezTo>
                    <a:cubicBezTo>
                      <a:pt x="43510" y="2092"/>
                      <a:pt x="43646" y="2034"/>
                      <a:pt x="43794" y="2005"/>
                    </a:cubicBezTo>
                    <a:cubicBezTo>
                      <a:pt x="43885" y="1988"/>
                      <a:pt x="43974" y="1971"/>
                      <a:pt x="44065" y="1971"/>
                    </a:cubicBezTo>
                    <a:cubicBezTo>
                      <a:pt x="44108" y="1971"/>
                      <a:pt x="44151" y="1974"/>
                      <a:pt x="44195" y="1984"/>
                    </a:cubicBezTo>
                    <a:cubicBezTo>
                      <a:pt x="44252" y="1995"/>
                      <a:pt x="44308" y="2013"/>
                      <a:pt x="44362" y="2036"/>
                    </a:cubicBezTo>
                    <a:cubicBezTo>
                      <a:pt x="44603" y="2138"/>
                      <a:pt x="44681" y="2382"/>
                      <a:pt x="44596" y="2625"/>
                    </a:cubicBezTo>
                    <a:cubicBezTo>
                      <a:pt x="44532" y="2807"/>
                      <a:pt x="44415" y="2955"/>
                      <a:pt x="44265" y="3078"/>
                    </a:cubicBezTo>
                    <a:cubicBezTo>
                      <a:pt x="44171" y="3155"/>
                      <a:pt x="44075" y="3231"/>
                      <a:pt x="43964" y="3285"/>
                    </a:cubicBezTo>
                    <a:cubicBezTo>
                      <a:pt x="43954" y="3290"/>
                      <a:pt x="43944" y="3300"/>
                      <a:pt x="43941" y="3313"/>
                    </a:cubicBezTo>
                    <a:cubicBezTo>
                      <a:pt x="43939" y="3328"/>
                      <a:pt x="43955" y="3334"/>
                      <a:pt x="43968" y="3337"/>
                    </a:cubicBezTo>
                    <a:cubicBezTo>
                      <a:pt x="44151" y="3387"/>
                      <a:pt x="44325" y="3465"/>
                      <a:pt x="44498" y="3539"/>
                    </a:cubicBezTo>
                    <a:cubicBezTo>
                      <a:pt x="44783" y="3659"/>
                      <a:pt x="45045" y="3819"/>
                      <a:pt x="45295" y="3995"/>
                    </a:cubicBezTo>
                    <a:cubicBezTo>
                      <a:pt x="45577" y="4193"/>
                      <a:pt x="45836" y="4420"/>
                      <a:pt x="46066" y="4675"/>
                    </a:cubicBezTo>
                    <a:cubicBezTo>
                      <a:pt x="46285" y="4915"/>
                      <a:pt x="46480" y="5175"/>
                      <a:pt x="46648" y="5454"/>
                    </a:cubicBezTo>
                    <a:cubicBezTo>
                      <a:pt x="46883" y="5847"/>
                      <a:pt x="47065" y="6264"/>
                      <a:pt x="47177" y="6708"/>
                    </a:cubicBezTo>
                    <a:cubicBezTo>
                      <a:pt x="47263" y="7045"/>
                      <a:pt x="47307" y="7391"/>
                      <a:pt x="47308" y="7739"/>
                    </a:cubicBezTo>
                    <a:cubicBezTo>
                      <a:pt x="47307" y="8055"/>
                      <a:pt x="47253" y="8370"/>
                      <a:pt x="47145" y="8668"/>
                    </a:cubicBezTo>
                    <a:lnTo>
                      <a:pt x="47146" y="8668"/>
                    </a:lnTo>
                    <a:cubicBezTo>
                      <a:pt x="47005" y="9069"/>
                      <a:pt x="46788" y="9425"/>
                      <a:pt x="46520" y="9752"/>
                    </a:cubicBezTo>
                    <a:cubicBezTo>
                      <a:pt x="46399" y="9898"/>
                      <a:pt x="46267" y="10035"/>
                      <a:pt x="46128" y="10163"/>
                    </a:cubicBezTo>
                    <a:cubicBezTo>
                      <a:pt x="46005" y="10275"/>
                      <a:pt x="45876" y="10381"/>
                      <a:pt x="45742" y="10481"/>
                    </a:cubicBezTo>
                    <a:lnTo>
                      <a:pt x="45741" y="10481"/>
                    </a:lnTo>
                    <a:cubicBezTo>
                      <a:pt x="46213" y="11090"/>
                      <a:pt x="46107" y="12538"/>
                      <a:pt x="45548" y="12908"/>
                    </a:cubicBezTo>
                    <a:cubicBezTo>
                      <a:pt x="45438" y="12981"/>
                      <a:pt x="45309" y="13012"/>
                      <a:pt x="45169" y="13012"/>
                    </a:cubicBezTo>
                    <a:cubicBezTo>
                      <a:pt x="44720" y="13012"/>
                      <a:pt x="44167" y="12690"/>
                      <a:pt x="43828" y="12405"/>
                    </a:cubicBezTo>
                    <a:cubicBezTo>
                      <a:pt x="43727" y="12321"/>
                      <a:pt x="43633" y="12228"/>
                      <a:pt x="43545" y="12129"/>
                    </a:cubicBezTo>
                    <a:cubicBezTo>
                      <a:pt x="43528" y="12111"/>
                      <a:pt x="43513" y="12092"/>
                      <a:pt x="43497" y="12073"/>
                    </a:cubicBezTo>
                    <a:cubicBezTo>
                      <a:pt x="43312" y="12269"/>
                      <a:pt x="43069" y="12407"/>
                      <a:pt x="42799" y="12407"/>
                    </a:cubicBezTo>
                    <a:cubicBezTo>
                      <a:pt x="42667" y="12407"/>
                      <a:pt x="42529" y="12374"/>
                      <a:pt x="42389" y="12299"/>
                    </a:cubicBezTo>
                    <a:cubicBezTo>
                      <a:pt x="42282" y="12240"/>
                      <a:pt x="42187" y="12165"/>
                      <a:pt x="42104" y="12075"/>
                    </a:cubicBezTo>
                    <a:cubicBezTo>
                      <a:pt x="42089" y="12093"/>
                      <a:pt x="42073" y="12111"/>
                      <a:pt x="42058" y="12129"/>
                    </a:cubicBezTo>
                    <a:cubicBezTo>
                      <a:pt x="41970" y="12228"/>
                      <a:pt x="41875" y="12321"/>
                      <a:pt x="41774" y="12405"/>
                    </a:cubicBezTo>
                    <a:cubicBezTo>
                      <a:pt x="41435" y="12689"/>
                      <a:pt x="40883" y="13012"/>
                      <a:pt x="40434" y="13012"/>
                    </a:cubicBezTo>
                    <a:cubicBezTo>
                      <a:pt x="40295" y="13012"/>
                      <a:pt x="40165" y="12981"/>
                      <a:pt x="40055" y="12908"/>
                    </a:cubicBezTo>
                    <a:cubicBezTo>
                      <a:pt x="39496" y="12537"/>
                      <a:pt x="39390" y="11089"/>
                      <a:pt x="39862" y="10479"/>
                    </a:cubicBezTo>
                    <a:cubicBezTo>
                      <a:pt x="39758" y="10403"/>
                      <a:pt x="39657" y="10322"/>
                      <a:pt x="39560" y="10236"/>
                    </a:cubicBezTo>
                    <a:cubicBezTo>
                      <a:pt x="39269" y="9986"/>
                      <a:pt x="39015" y="9696"/>
                      <a:pt x="38806" y="9374"/>
                    </a:cubicBezTo>
                    <a:cubicBezTo>
                      <a:pt x="38579" y="9026"/>
                      <a:pt x="38417" y="8652"/>
                      <a:pt x="38340" y="8243"/>
                    </a:cubicBezTo>
                    <a:cubicBezTo>
                      <a:pt x="38326" y="8167"/>
                      <a:pt x="38310" y="8092"/>
                      <a:pt x="38305" y="8016"/>
                    </a:cubicBezTo>
                    <a:cubicBezTo>
                      <a:pt x="38300" y="7912"/>
                      <a:pt x="38304" y="7809"/>
                      <a:pt x="38304" y="7705"/>
                    </a:cubicBezTo>
                    <a:cubicBezTo>
                      <a:pt x="38298" y="7160"/>
                      <a:pt x="38414" y="6639"/>
                      <a:pt x="38616" y="6136"/>
                    </a:cubicBezTo>
                    <a:cubicBezTo>
                      <a:pt x="38821" y="5625"/>
                      <a:pt x="39111" y="5167"/>
                      <a:pt x="39474" y="4752"/>
                    </a:cubicBezTo>
                    <a:cubicBezTo>
                      <a:pt x="39813" y="4364"/>
                      <a:pt x="40205" y="4043"/>
                      <a:pt x="40643" y="3777"/>
                    </a:cubicBezTo>
                    <a:cubicBezTo>
                      <a:pt x="40997" y="3562"/>
                      <a:pt x="41378" y="3412"/>
                      <a:pt x="41773" y="3296"/>
                    </a:cubicBezTo>
                    <a:cubicBezTo>
                      <a:pt x="41794" y="3290"/>
                      <a:pt x="41817" y="3287"/>
                      <a:pt x="41839" y="3281"/>
                    </a:cubicBezTo>
                    <a:cubicBezTo>
                      <a:pt x="41887" y="3266"/>
                      <a:pt x="41895" y="3248"/>
                      <a:pt x="41873" y="3200"/>
                    </a:cubicBezTo>
                    <a:cubicBezTo>
                      <a:pt x="41746" y="2934"/>
                      <a:pt x="41692" y="2639"/>
                      <a:pt x="41719" y="2344"/>
                    </a:cubicBezTo>
                    <a:cubicBezTo>
                      <a:pt x="41751" y="1981"/>
                      <a:pt x="41862" y="1647"/>
                      <a:pt x="42138" y="1387"/>
                    </a:cubicBezTo>
                    <a:cubicBezTo>
                      <a:pt x="42265" y="1268"/>
                      <a:pt x="42413" y="1184"/>
                      <a:pt x="42593" y="1171"/>
                    </a:cubicBezTo>
                    <a:cubicBezTo>
                      <a:pt x="42617" y="1170"/>
                      <a:pt x="42641" y="1169"/>
                      <a:pt x="42665" y="1169"/>
                    </a:cubicBezTo>
                    <a:close/>
                    <a:moveTo>
                      <a:pt x="53730" y="1169"/>
                    </a:moveTo>
                    <a:cubicBezTo>
                      <a:pt x="54082" y="1169"/>
                      <a:pt x="54376" y="1376"/>
                      <a:pt x="54410" y="1788"/>
                    </a:cubicBezTo>
                    <a:cubicBezTo>
                      <a:pt x="54422" y="1900"/>
                      <a:pt x="54416" y="2013"/>
                      <a:pt x="54393" y="2124"/>
                    </a:cubicBezTo>
                    <a:cubicBezTo>
                      <a:pt x="54387" y="2150"/>
                      <a:pt x="54397" y="2165"/>
                      <a:pt x="54416" y="2165"/>
                    </a:cubicBezTo>
                    <a:cubicBezTo>
                      <a:pt x="54423" y="2165"/>
                      <a:pt x="54431" y="2163"/>
                      <a:pt x="54441" y="2158"/>
                    </a:cubicBezTo>
                    <a:cubicBezTo>
                      <a:pt x="54575" y="2092"/>
                      <a:pt x="54712" y="2034"/>
                      <a:pt x="54860" y="2005"/>
                    </a:cubicBezTo>
                    <a:cubicBezTo>
                      <a:pt x="54950" y="1988"/>
                      <a:pt x="55039" y="1971"/>
                      <a:pt x="55130" y="1971"/>
                    </a:cubicBezTo>
                    <a:cubicBezTo>
                      <a:pt x="55173" y="1971"/>
                      <a:pt x="55217" y="1974"/>
                      <a:pt x="55260" y="1984"/>
                    </a:cubicBezTo>
                    <a:cubicBezTo>
                      <a:pt x="55317" y="1995"/>
                      <a:pt x="55373" y="2013"/>
                      <a:pt x="55427" y="2036"/>
                    </a:cubicBezTo>
                    <a:cubicBezTo>
                      <a:pt x="55669" y="2138"/>
                      <a:pt x="55746" y="2382"/>
                      <a:pt x="55661" y="2625"/>
                    </a:cubicBezTo>
                    <a:cubicBezTo>
                      <a:pt x="55596" y="2807"/>
                      <a:pt x="55479" y="2955"/>
                      <a:pt x="55331" y="3078"/>
                    </a:cubicBezTo>
                    <a:cubicBezTo>
                      <a:pt x="55236" y="3155"/>
                      <a:pt x="55140" y="3231"/>
                      <a:pt x="55030" y="3285"/>
                    </a:cubicBezTo>
                    <a:cubicBezTo>
                      <a:pt x="55018" y="3290"/>
                      <a:pt x="55010" y="3300"/>
                      <a:pt x="55005" y="3313"/>
                    </a:cubicBezTo>
                    <a:cubicBezTo>
                      <a:pt x="55003" y="3328"/>
                      <a:pt x="55019" y="3334"/>
                      <a:pt x="55033" y="3337"/>
                    </a:cubicBezTo>
                    <a:cubicBezTo>
                      <a:pt x="55217" y="3387"/>
                      <a:pt x="55389" y="3465"/>
                      <a:pt x="55563" y="3539"/>
                    </a:cubicBezTo>
                    <a:cubicBezTo>
                      <a:pt x="55847" y="3659"/>
                      <a:pt x="56109" y="3819"/>
                      <a:pt x="56361" y="3995"/>
                    </a:cubicBezTo>
                    <a:cubicBezTo>
                      <a:pt x="56641" y="4193"/>
                      <a:pt x="56900" y="4420"/>
                      <a:pt x="57131" y="4675"/>
                    </a:cubicBezTo>
                    <a:cubicBezTo>
                      <a:pt x="57350" y="4915"/>
                      <a:pt x="57545" y="5175"/>
                      <a:pt x="57712" y="5454"/>
                    </a:cubicBezTo>
                    <a:cubicBezTo>
                      <a:pt x="57948" y="5847"/>
                      <a:pt x="58129" y="6264"/>
                      <a:pt x="58242" y="6708"/>
                    </a:cubicBezTo>
                    <a:cubicBezTo>
                      <a:pt x="58329" y="7045"/>
                      <a:pt x="58372" y="7391"/>
                      <a:pt x="58372" y="7739"/>
                    </a:cubicBezTo>
                    <a:cubicBezTo>
                      <a:pt x="58372" y="8055"/>
                      <a:pt x="58317" y="8370"/>
                      <a:pt x="58211" y="8668"/>
                    </a:cubicBezTo>
                    <a:lnTo>
                      <a:pt x="58212" y="8668"/>
                    </a:lnTo>
                    <a:cubicBezTo>
                      <a:pt x="58070" y="9069"/>
                      <a:pt x="57853" y="9425"/>
                      <a:pt x="57585" y="9752"/>
                    </a:cubicBezTo>
                    <a:cubicBezTo>
                      <a:pt x="57463" y="9898"/>
                      <a:pt x="57333" y="10035"/>
                      <a:pt x="57192" y="10163"/>
                    </a:cubicBezTo>
                    <a:cubicBezTo>
                      <a:pt x="57069" y="10275"/>
                      <a:pt x="56940" y="10381"/>
                      <a:pt x="56807" y="10481"/>
                    </a:cubicBezTo>
                    <a:lnTo>
                      <a:pt x="56806" y="10481"/>
                    </a:lnTo>
                    <a:cubicBezTo>
                      <a:pt x="57278" y="11090"/>
                      <a:pt x="57172" y="12538"/>
                      <a:pt x="56613" y="12908"/>
                    </a:cubicBezTo>
                    <a:cubicBezTo>
                      <a:pt x="56503" y="12981"/>
                      <a:pt x="56373" y="13012"/>
                      <a:pt x="56234" y="13012"/>
                    </a:cubicBezTo>
                    <a:cubicBezTo>
                      <a:pt x="55785" y="13012"/>
                      <a:pt x="55233" y="12690"/>
                      <a:pt x="54894" y="12405"/>
                    </a:cubicBezTo>
                    <a:cubicBezTo>
                      <a:pt x="54792" y="12321"/>
                      <a:pt x="54697" y="12228"/>
                      <a:pt x="54610" y="12129"/>
                    </a:cubicBezTo>
                    <a:cubicBezTo>
                      <a:pt x="54594" y="12111"/>
                      <a:pt x="54578" y="12092"/>
                      <a:pt x="54562" y="12073"/>
                    </a:cubicBezTo>
                    <a:cubicBezTo>
                      <a:pt x="54377" y="12269"/>
                      <a:pt x="54133" y="12407"/>
                      <a:pt x="53863" y="12407"/>
                    </a:cubicBezTo>
                    <a:cubicBezTo>
                      <a:pt x="53731" y="12407"/>
                      <a:pt x="53593" y="12374"/>
                      <a:pt x="53453" y="12299"/>
                    </a:cubicBezTo>
                    <a:cubicBezTo>
                      <a:pt x="53347" y="12240"/>
                      <a:pt x="53251" y="12165"/>
                      <a:pt x="53169" y="12075"/>
                    </a:cubicBezTo>
                    <a:cubicBezTo>
                      <a:pt x="53153" y="12093"/>
                      <a:pt x="53138" y="12111"/>
                      <a:pt x="53122" y="12129"/>
                    </a:cubicBezTo>
                    <a:cubicBezTo>
                      <a:pt x="53035" y="12228"/>
                      <a:pt x="52941" y="12321"/>
                      <a:pt x="52840" y="12405"/>
                    </a:cubicBezTo>
                    <a:cubicBezTo>
                      <a:pt x="52500" y="12689"/>
                      <a:pt x="51948" y="13012"/>
                      <a:pt x="51498" y="13012"/>
                    </a:cubicBezTo>
                    <a:cubicBezTo>
                      <a:pt x="51359" y="13012"/>
                      <a:pt x="51229" y="12981"/>
                      <a:pt x="51119" y="12908"/>
                    </a:cubicBezTo>
                    <a:cubicBezTo>
                      <a:pt x="50560" y="12537"/>
                      <a:pt x="50455" y="11089"/>
                      <a:pt x="50927" y="10479"/>
                    </a:cubicBezTo>
                    <a:cubicBezTo>
                      <a:pt x="50824" y="10403"/>
                      <a:pt x="50723" y="10322"/>
                      <a:pt x="50625" y="10236"/>
                    </a:cubicBezTo>
                    <a:cubicBezTo>
                      <a:pt x="50334" y="9986"/>
                      <a:pt x="50081" y="9696"/>
                      <a:pt x="49870" y="9374"/>
                    </a:cubicBezTo>
                    <a:cubicBezTo>
                      <a:pt x="49645" y="9026"/>
                      <a:pt x="49481" y="8652"/>
                      <a:pt x="49406" y="8243"/>
                    </a:cubicBezTo>
                    <a:cubicBezTo>
                      <a:pt x="49391" y="8167"/>
                      <a:pt x="49375" y="8092"/>
                      <a:pt x="49371" y="8016"/>
                    </a:cubicBezTo>
                    <a:cubicBezTo>
                      <a:pt x="49364" y="7912"/>
                      <a:pt x="49369" y="7809"/>
                      <a:pt x="49369" y="7705"/>
                    </a:cubicBezTo>
                    <a:cubicBezTo>
                      <a:pt x="49363" y="7160"/>
                      <a:pt x="49478" y="6639"/>
                      <a:pt x="49680" y="6136"/>
                    </a:cubicBezTo>
                    <a:cubicBezTo>
                      <a:pt x="49885" y="5625"/>
                      <a:pt x="50176" y="5167"/>
                      <a:pt x="50539" y="4752"/>
                    </a:cubicBezTo>
                    <a:cubicBezTo>
                      <a:pt x="50877" y="4364"/>
                      <a:pt x="51269" y="4043"/>
                      <a:pt x="51708" y="3777"/>
                    </a:cubicBezTo>
                    <a:cubicBezTo>
                      <a:pt x="52061" y="3562"/>
                      <a:pt x="52442" y="3412"/>
                      <a:pt x="52838" y="3296"/>
                    </a:cubicBezTo>
                    <a:cubicBezTo>
                      <a:pt x="52860" y="3290"/>
                      <a:pt x="52882" y="3287"/>
                      <a:pt x="52904" y="3281"/>
                    </a:cubicBezTo>
                    <a:cubicBezTo>
                      <a:pt x="52952" y="3266"/>
                      <a:pt x="52961" y="3248"/>
                      <a:pt x="52937" y="3200"/>
                    </a:cubicBezTo>
                    <a:cubicBezTo>
                      <a:pt x="52810" y="2934"/>
                      <a:pt x="52757" y="2639"/>
                      <a:pt x="52784" y="2344"/>
                    </a:cubicBezTo>
                    <a:cubicBezTo>
                      <a:pt x="52815" y="1981"/>
                      <a:pt x="52928" y="1647"/>
                      <a:pt x="53203" y="1387"/>
                    </a:cubicBezTo>
                    <a:cubicBezTo>
                      <a:pt x="53331" y="1268"/>
                      <a:pt x="53478" y="1184"/>
                      <a:pt x="53658" y="1171"/>
                    </a:cubicBezTo>
                    <a:cubicBezTo>
                      <a:pt x="53682" y="1170"/>
                      <a:pt x="53706" y="1169"/>
                      <a:pt x="53730" y="1169"/>
                    </a:cubicBezTo>
                    <a:close/>
                    <a:moveTo>
                      <a:pt x="64795" y="1169"/>
                    </a:moveTo>
                    <a:cubicBezTo>
                      <a:pt x="65147" y="1169"/>
                      <a:pt x="65440" y="1376"/>
                      <a:pt x="65475" y="1788"/>
                    </a:cubicBezTo>
                    <a:cubicBezTo>
                      <a:pt x="65487" y="1900"/>
                      <a:pt x="65481" y="2013"/>
                      <a:pt x="65457" y="2124"/>
                    </a:cubicBezTo>
                    <a:cubicBezTo>
                      <a:pt x="65452" y="2150"/>
                      <a:pt x="65462" y="2165"/>
                      <a:pt x="65481" y="2165"/>
                    </a:cubicBezTo>
                    <a:cubicBezTo>
                      <a:pt x="65488" y="2165"/>
                      <a:pt x="65497" y="2163"/>
                      <a:pt x="65506" y="2158"/>
                    </a:cubicBezTo>
                    <a:cubicBezTo>
                      <a:pt x="65640" y="2092"/>
                      <a:pt x="65776" y="2034"/>
                      <a:pt x="65924" y="2005"/>
                    </a:cubicBezTo>
                    <a:cubicBezTo>
                      <a:pt x="66014" y="1988"/>
                      <a:pt x="66104" y="1971"/>
                      <a:pt x="66195" y="1971"/>
                    </a:cubicBezTo>
                    <a:cubicBezTo>
                      <a:pt x="66238" y="1971"/>
                      <a:pt x="66281" y="1974"/>
                      <a:pt x="66325" y="1984"/>
                    </a:cubicBezTo>
                    <a:cubicBezTo>
                      <a:pt x="66382" y="1995"/>
                      <a:pt x="66439" y="2013"/>
                      <a:pt x="66492" y="2036"/>
                    </a:cubicBezTo>
                    <a:cubicBezTo>
                      <a:pt x="66734" y="2138"/>
                      <a:pt x="66811" y="2382"/>
                      <a:pt x="66726" y="2625"/>
                    </a:cubicBezTo>
                    <a:cubicBezTo>
                      <a:pt x="66662" y="2807"/>
                      <a:pt x="66545" y="2955"/>
                      <a:pt x="66395" y="3078"/>
                    </a:cubicBezTo>
                    <a:cubicBezTo>
                      <a:pt x="66300" y="3155"/>
                      <a:pt x="66206" y="3231"/>
                      <a:pt x="66095" y="3285"/>
                    </a:cubicBezTo>
                    <a:cubicBezTo>
                      <a:pt x="66083" y="3290"/>
                      <a:pt x="66074" y="3300"/>
                      <a:pt x="66071" y="3313"/>
                    </a:cubicBezTo>
                    <a:cubicBezTo>
                      <a:pt x="66069" y="3328"/>
                      <a:pt x="66084" y="3334"/>
                      <a:pt x="66098" y="3337"/>
                    </a:cubicBezTo>
                    <a:cubicBezTo>
                      <a:pt x="66281" y="3387"/>
                      <a:pt x="66454" y="3465"/>
                      <a:pt x="66629" y="3539"/>
                    </a:cubicBezTo>
                    <a:cubicBezTo>
                      <a:pt x="66913" y="3659"/>
                      <a:pt x="67174" y="3819"/>
                      <a:pt x="67426" y="3995"/>
                    </a:cubicBezTo>
                    <a:cubicBezTo>
                      <a:pt x="67707" y="4193"/>
                      <a:pt x="67965" y="4420"/>
                      <a:pt x="68196" y="4675"/>
                    </a:cubicBezTo>
                    <a:cubicBezTo>
                      <a:pt x="68415" y="4915"/>
                      <a:pt x="68611" y="5175"/>
                      <a:pt x="68779" y="5454"/>
                    </a:cubicBezTo>
                    <a:cubicBezTo>
                      <a:pt x="69013" y="5847"/>
                      <a:pt x="69195" y="6264"/>
                      <a:pt x="69308" y="6708"/>
                    </a:cubicBezTo>
                    <a:cubicBezTo>
                      <a:pt x="69394" y="7045"/>
                      <a:pt x="69438" y="7391"/>
                      <a:pt x="69438" y="7739"/>
                    </a:cubicBezTo>
                    <a:cubicBezTo>
                      <a:pt x="69438" y="8054"/>
                      <a:pt x="69385" y="8369"/>
                      <a:pt x="69278" y="8667"/>
                    </a:cubicBezTo>
                    <a:cubicBezTo>
                      <a:pt x="69137" y="9067"/>
                      <a:pt x="68920" y="9424"/>
                      <a:pt x="68652" y="9751"/>
                    </a:cubicBezTo>
                    <a:cubicBezTo>
                      <a:pt x="68530" y="9897"/>
                      <a:pt x="68398" y="10035"/>
                      <a:pt x="68257" y="10163"/>
                    </a:cubicBezTo>
                    <a:lnTo>
                      <a:pt x="68258" y="10163"/>
                    </a:lnTo>
                    <a:cubicBezTo>
                      <a:pt x="68134" y="10275"/>
                      <a:pt x="68006" y="10381"/>
                      <a:pt x="67872" y="10481"/>
                    </a:cubicBezTo>
                    <a:cubicBezTo>
                      <a:pt x="68343" y="11090"/>
                      <a:pt x="68236" y="12538"/>
                      <a:pt x="67678" y="12908"/>
                    </a:cubicBezTo>
                    <a:cubicBezTo>
                      <a:pt x="67568" y="12981"/>
                      <a:pt x="67439" y="13012"/>
                      <a:pt x="67299" y="13012"/>
                    </a:cubicBezTo>
                    <a:cubicBezTo>
                      <a:pt x="66850" y="13012"/>
                      <a:pt x="66297" y="12690"/>
                      <a:pt x="65958" y="12405"/>
                    </a:cubicBezTo>
                    <a:cubicBezTo>
                      <a:pt x="65857" y="12321"/>
                      <a:pt x="65762" y="12228"/>
                      <a:pt x="65675" y="12129"/>
                    </a:cubicBezTo>
                    <a:cubicBezTo>
                      <a:pt x="65659" y="12111"/>
                      <a:pt x="65642" y="12092"/>
                      <a:pt x="65626" y="12073"/>
                    </a:cubicBezTo>
                    <a:cubicBezTo>
                      <a:pt x="65442" y="12269"/>
                      <a:pt x="65198" y="12407"/>
                      <a:pt x="64928" y="12407"/>
                    </a:cubicBezTo>
                    <a:cubicBezTo>
                      <a:pt x="64796" y="12407"/>
                      <a:pt x="64658" y="12374"/>
                      <a:pt x="64518" y="12299"/>
                    </a:cubicBezTo>
                    <a:cubicBezTo>
                      <a:pt x="64412" y="12240"/>
                      <a:pt x="64316" y="12165"/>
                      <a:pt x="64234" y="12075"/>
                    </a:cubicBezTo>
                    <a:cubicBezTo>
                      <a:pt x="64219" y="12093"/>
                      <a:pt x="64203" y="12111"/>
                      <a:pt x="64187" y="12129"/>
                    </a:cubicBezTo>
                    <a:cubicBezTo>
                      <a:pt x="64100" y="12228"/>
                      <a:pt x="64005" y="12321"/>
                      <a:pt x="63904" y="12405"/>
                    </a:cubicBezTo>
                    <a:cubicBezTo>
                      <a:pt x="63565" y="12689"/>
                      <a:pt x="63013" y="13012"/>
                      <a:pt x="62564" y="13012"/>
                    </a:cubicBezTo>
                    <a:cubicBezTo>
                      <a:pt x="62424" y="13012"/>
                      <a:pt x="62295" y="12981"/>
                      <a:pt x="62185" y="12908"/>
                    </a:cubicBezTo>
                    <a:cubicBezTo>
                      <a:pt x="61626" y="12537"/>
                      <a:pt x="61519" y="11089"/>
                      <a:pt x="61991" y="10479"/>
                    </a:cubicBezTo>
                    <a:cubicBezTo>
                      <a:pt x="61888" y="10403"/>
                      <a:pt x="61787" y="10322"/>
                      <a:pt x="61689" y="10236"/>
                    </a:cubicBezTo>
                    <a:cubicBezTo>
                      <a:pt x="61399" y="9986"/>
                      <a:pt x="61145" y="9696"/>
                      <a:pt x="60936" y="9374"/>
                    </a:cubicBezTo>
                    <a:cubicBezTo>
                      <a:pt x="60709" y="9026"/>
                      <a:pt x="60546" y="8652"/>
                      <a:pt x="60470" y="8243"/>
                    </a:cubicBezTo>
                    <a:cubicBezTo>
                      <a:pt x="60456" y="8167"/>
                      <a:pt x="60440" y="8092"/>
                      <a:pt x="60435" y="8016"/>
                    </a:cubicBezTo>
                    <a:cubicBezTo>
                      <a:pt x="60430" y="7912"/>
                      <a:pt x="60434" y="7809"/>
                      <a:pt x="60434" y="7705"/>
                    </a:cubicBezTo>
                    <a:cubicBezTo>
                      <a:pt x="60427" y="7160"/>
                      <a:pt x="60543" y="6639"/>
                      <a:pt x="60745" y="6136"/>
                    </a:cubicBezTo>
                    <a:cubicBezTo>
                      <a:pt x="60950" y="5625"/>
                      <a:pt x="61241" y="5167"/>
                      <a:pt x="61603" y="4752"/>
                    </a:cubicBezTo>
                    <a:cubicBezTo>
                      <a:pt x="61942" y="4364"/>
                      <a:pt x="62335" y="4043"/>
                      <a:pt x="62773" y="3777"/>
                    </a:cubicBezTo>
                    <a:cubicBezTo>
                      <a:pt x="63127" y="3562"/>
                      <a:pt x="63507" y="3412"/>
                      <a:pt x="63903" y="3296"/>
                    </a:cubicBezTo>
                    <a:cubicBezTo>
                      <a:pt x="63924" y="3290"/>
                      <a:pt x="63948" y="3287"/>
                      <a:pt x="63969" y="3281"/>
                    </a:cubicBezTo>
                    <a:cubicBezTo>
                      <a:pt x="64017" y="3266"/>
                      <a:pt x="64025" y="3248"/>
                      <a:pt x="64003" y="3200"/>
                    </a:cubicBezTo>
                    <a:cubicBezTo>
                      <a:pt x="63875" y="2934"/>
                      <a:pt x="63822" y="2639"/>
                      <a:pt x="63849" y="2344"/>
                    </a:cubicBezTo>
                    <a:cubicBezTo>
                      <a:pt x="63881" y="1981"/>
                      <a:pt x="63992" y="1647"/>
                      <a:pt x="64268" y="1387"/>
                    </a:cubicBezTo>
                    <a:cubicBezTo>
                      <a:pt x="64395" y="1268"/>
                      <a:pt x="64543" y="1184"/>
                      <a:pt x="64723" y="1171"/>
                    </a:cubicBezTo>
                    <a:cubicBezTo>
                      <a:pt x="64747" y="1170"/>
                      <a:pt x="64771" y="1169"/>
                      <a:pt x="64795" y="1169"/>
                    </a:cubicBezTo>
                    <a:close/>
                    <a:moveTo>
                      <a:pt x="1" y="1"/>
                    </a:moveTo>
                    <a:lnTo>
                      <a:pt x="3526" y="2900"/>
                    </a:lnTo>
                    <a:cubicBezTo>
                      <a:pt x="3523" y="2872"/>
                      <a:pt x="3521" y="2845"/>
                      <a:pt x="3521" y="2817"/>
                    </a:cubicBezTo>
                    <a:cubicBezTo>
                      <a:pt x="3521" y="2544"/>
                      <a:pt x="3683" y="2295"/>
                      <a:pt x="3934" y="2186"/>
                    </a:cubicBezTo>
                    <a:cubicBezTo>
                      <a:pt x="4023" y="2147"/>
                      <a:pt x="4116" y="2128"/>
                      <a:pt x="4209" y="2128"/>
                    </a:cubicBezTo>
                    <a:cubicBezTo>
                      <a:pt x="4380" y="2128"/>
                      <a:pt x="4548" y="2192"/>
                      <a:pt x="4678" y="2312"/>
                    </a:cubicBezTo>
                    <a:cubicBezTo>
                      <a:pt x="4879" y="2498"/>
                      <a:pt x="4951" y="2786"/>
                      <a:pt x="4860" y="3045"/>
                    </a:cubicBezTo>
                    <a:cubicBezTo>
                      <a:pt x="4770" y="3303"/>
                      <a:pt x="4534" y="3484"/>
                      <a:pt x="4261" y="3504"/>
                    </a:cubicBezTo>
                    <a:lnTo>
                      <a:pt x="4313" y="3547"/>
                    </a:lnTo>
                    <a:lnTo>
                      <a:pt x="2249" y="5242"/>
                    </a:lnTo>
                    <a:cubicBezTo>
                      <a:pt x="2297" y="5311"/>
                      <a:pt x="2342" y="5383"/>
                      <a:pt x="2385" y="5455"/>
                    </a:cubicBezTo>
                    <a:cubicBezTo>
                      <a:pt x="2620" y="5848"/>
                      <a:pt x="2802" y="6265"/>
                      <a:pt x="2915" y="6709"/>
                    </a:cubicBezTo>
                    <a:cubicBezTo>
                      <a:pt x="3001" y="7046"/>
                      <a:pt x="3044" y="7392"/>
                      <a:pt x="3044" y="7740"/>
                    </a:cubicBezTo>
                    <a:cubicBezTo>
                      <a:pt x="3045" y="8055"/>
                      <a:pt x="2991" y="8370"/>
                      <a:pt x="2885" y="8668"/>
                    </a:cubicBezTo>
                    <a:cubicBezTo>
                      <a:pt x="2815" y="8868"/>
                      <a:pt x="2724" y="9059"/>
                      <a:pt x="2617" y="9242"/>
                    </a:cubicBezTo>
                    <a:lnTo>
                      <a:pt x="4313" y="10637"/>
                    </a:lnTo>
                    <a:lnTo>
                      <a:pt x="1" y="14181"/>
                    </a:lnTo>
                    <a:lnTo>
                      <a:pt x="73162" y="14181"/>
                    </a:lnTo>
                    <a:lnTo>
                      <a:pt x="70541" y="12026"/>
                    </a:lnTo>
                    <a:cubicBezTo>
                      <a:pt x="70487" y="12043"/>
                      <a:pt x="70431" y="12052"/>
                      <a:pt x="70374" y="12052"/>
                    </a:cubicBezTo>
                    <a:cubicBezTo>
                      <a:pt x="70041" y="12052"/>
                      <a:pt x="69779" y="11762"/>
                      <a:pt x="69816" y="11430"/>
                    </a:cubicBezTo>
                    <a:lnTo>
                      <a:pt x="68851" y="10636"/>
                    </a:lnTo>
                    <a:lnTo>
                      <a:pt x="71568" y="8402"/>
                    </a:lnTo>
                    <a:cubicBezTo>
                      <a:pt x="71556" y="8349"/>
                      <a:pt x="71544" y="8297"/>
                      <a:pt x="71534" y="8244"/>
                    </a:cubicBezTo>
                    <a:cubicBezTo>
                      <a:pt x="71519" y="8168"/>
                      <a:pt x="71503" y="8093"/>
                      <a:pt x="71499" y="8016"/>
                    </a:cubicBezTo>
                    <a:cubicBezTo>
                      <a:pt x="71493" y="7913"/>
                      <a:pt x="71497" y="7809"/>
                      <a:pt x="71497" y="7706"/>
                    </a:cubicBezTo>
                    <a:cubicBezTo>
                      <a:pt x="71492" y="7161"/>
                      <a:pt x="71607" y="6640"/>
                      <a:pt x="71809" y="6137"/>
                    </a:cubicBezTo>
                    <a:cubicBezTo>
                      <a:pt x="71824" y="6097"/>
                      <a:pt x="71842" y="6058"/>
                      <a:pt x="71859" y="6017"/>
                    </a:cubicBezTo>
                    <a:lnTo>
                      <a:pt x="68850" y="3547"/>
                    </a:lnTo>
                    <a:lnTo>
                      <a:pt x="69686" y="2859"/>
                    </a:lnTo>
                    <a:cubicBezTo>
                      <a:pt x="69685" y="2845"/>
                      <a:pt x="69685" y="2831"/>
                      <a:pt x="69685" y="2817"/>
                    </a:cubicBezTo>
                    <a:cubicBezTo>
                      <a:pt x="69685" y="2427"/>
                      <a:pt x="70005" y="2128"/>
                      <a:pt x="70374" y="2128"/>
                    </a:cubicBezTo>
                    <a:cubicBezTo>
                      <a:pt x="70431" y="2128"/>
                      <a:pt x="70489" y="2135"/>
                      <a:pt x="70548" y="2151"/>
                    </a:cubicBezTo>
                    <a:lnTo>
                      <a:pt x="731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3" name="Google Shape;8383;p70"/>
              <p:cNvSpPr/>
              <p:nvPr/>
            </p:nvSpPr>
            <p:spPr>
              <a:xfrm>
                <a:off x="1435300" y="4201600"/>
                <a:ext cx="225225" cy="240100"/>
              </a:xfrm>
              <a:custGeom>
                <a:avLst/>
                <a:gdLst/>
                <a:ahLst/>
                <a:cxnLst/>
                <a:rect l="l" t="t" r="r" b="b"/>
                <a:pathLst>
                  <a:path w="9009" h="9604" extrusionOk="0">
                    <a:moveTo>
                      <a:pt x="4081" y="1423"/>
                    </a:moveTo>
                    <a:lnTo>
                      <a:pt x="4081" y="1423"/>
                    </a:lnTo>
                    <a:cubicBezTo>
                      <a:pt x="4081" y="1650"/>
                      <a:pt x="4142" y="1866"/>
                      <a:pt x="4207" y="2083"/>
                    </a:cubicBezTo>
                    <a:cubicBezTo>
                      <a:pt x="4142" y="1867"/>
                      <a:pt x="4081" y="1650"/>
                      <a:pt x="4081" y="1423"/>
                    </a:cubicBezTo>
                    <a:close/>
                    <a:moveTo>
                      <a:pt x="6525" y="6043"/>
                    </a:moveTo>
                    <a:cubicBezTo>
                      <a:pt x="6530" y="6043"/>
                      <a:pt x="6536" y="6043"/>
                      <a:pt x="6541" y="6043"/>
                    </a:cubicBezTo>
                    <a:cubicBezTo>
                      <a:pt x="6732" y="6050"/>
                      <a:pt x="6902" y="6251"/>
                      <a:pt x="6890" y="6441"/>
                    </a:cubicBezTo>
                    <a:lnTo>
                      <a:pt x="6890" y="6440"/>
                    </a:lnTo>
                    <a:cubicBezTo>
                      <a:pt x="6871" y="6658"/>
                      <a:pt x="6697" y="6820"/>
                      <a:pt x="6504" y="6820"/>
                    </a:cubicBezTo>
                    <a:cubicBezTo>
                      <a:pt x="6499" y="6820"/>
                      <a:pt x="6493" y="6820"/>
                      <a:pt x="6488" y="6819"/>
                    </a:cubicBezTo>
                    <a:cubicBezTo>
                      <a:pt x="6257" y="6809"/>
                      <a:pt x="6099" y="6611"/>
                      <a:pt x="6110" y="6419"/>
                    </a:cubicBezTo>
                    <a:cubicBezTo>
                      <a:pt x="6123" y="6198"/>
                      <a:pt x="6293" y="6043"/>
                      <a:pt x="6525" y="6043"/>
                    </a:cubicBezTo>
                    <a:close/>
                    <a:moveTo>
                      <a:pt x="2500" y="6046"/>
                    </a:moveTo>
                    <a:cubicBezTo>
                      <a:pt x="2502" y="6046"/>
                      <a:pt x="2504" y="6047"/>
                      <a:pt x="2506" y="6047"/>
                    </a:cubicBezTo>
                    <a:cubicBezTo>
                      <a:pt x="2722" y="6049"/>
                      <a:pt x="2900" y="6221"/>
                      <a:pt x="2908" y="6437"/>
                    </a:cubicBezTo>
                    <a:cubicBezTo>
                      <a:pt x="2894" y="6647"/>
                      <a:pt x="2724" y="6821"/>
                      <a:pt x="2519" y="6821"/>
                    </a:cubicBezTo>
                    <a:cubicBezTo>
                      <a:pt x="2516" y="6821"/>
                      <a:pt x="2513" y="6821"/>
                      <a:pt x="2510" y="6821"/>
                    </a:cubicBezTo>
                    <a:lnTo>
                      <a:pt x="2510" y="6819"/>
                    </a:lnTo>
                    <a:cubicBezTo>
                      <a:pt x="2280" y="6813"/>
                      <a:pt x="2119" y="6614"/>
                      <a:pt x="2128" y="6424"/>
                    </a:cubicBezTo>
                    <a:cubicBezTo>
                      <a:pt x="2136" y="6214"/>
                      <a:pt x="2292" y="6046"/>
                      <a:pt x="2500" y="6046"/>
                    </a:cubicBezTo>
                    <a:close/>
                    <a:moveTo>
                      <a:pt x="4506" y="6300"/>
                    </a:moveTo>
                    <a:cubicBezTo>
                      <a:pt x="4586"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4" y="7990"/>
                      <a:pt x="3042" y="7625"/>
                      <a:pt x="3155" y="7357"/>
                    </a:cubicBezTo>
                    <a:cubicBezTo>
                      <a:pt x="3215" y="7215"/>
                      <a:pt x="3287" y="7080"/>
                      <a:pt x="3393" y="6964"/>
                    </a:cubicBezTo>
                    <a:cubicBezTo>
                      <a:pt x="3636"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0" y="2245"/>
                      <a:pt x="2700" y="2395"/>
                      <a:pt x="2346" y="2609"/>
                    </a:cubicBezTo>
                    <a:cubicBezTo>
                      <a:pt x="1908" y="2875"/>
                      <a:pt x="1515" y="3196"/>
                      <a:pt x="1176" y="3584"/>
                    </a:cubicBezTo>
                    <a:cubicBezTo>
                      <a:pt x="814" y="4000"/>
                      <a:pt x="524" y="4457"/>
                      <a:pt x="318" y="4970"/>
                    </a:cubicBezTo>
                    <a:cubicBezTo>
                      <a:pt x="116" y="5471"/>
                      <a:pt x="0" y="5992"/>
                      <a:pt x="7" y="6538"/>
                    </a:cubicBezTo>
                    <a:cubicBezTo>
                      <a:pt x="7" y="6641"/>
                      <a:pt x="3" y="6745"/>
                      <a:pt x="8" y="6848"/>
                    </a:cubicBezTo>
                    <a:cubicBezTo>
                      <a:pt x="13"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7" y="9295"/>
                      <a:pt x="3769" y="9603"/>
                    </a:cubicBezTo>
                    <a:cubicBezTo>
                      <a:pt x="3969" y="9474"/>
                      <a:pt x="4242" y="9403"/>
                      <a:pt x="4517" y="9403"/>
                    </a:cubicBezTo>
                    <a:cubicBezTo>
                      <a:pt x="4644" y="9403"/>
                      <a:pt x="4771" y="9418"/>
                      <a:pt x="4892" y="9450"/>
                    </a:cubicBezTo>
                    <a:cubicBezTo>
                      <a:pt x="5015" y="9482"/>
                      <a:pt x="5132" y="9534"/>
                      <a:pt x="5238" y="9604"/>
                    </a:cubicBezTo>
                    <a:cubicBezTo>
                      <a:pt x="5631" y="9296"/>
                      <a:pt x="6245" y="9031"/>
                      <a:pt x="6795" y="9031"/>
                    </a:cubicBezTo>
                    <a:cubicBezTo>
                      <a:pt x="6870" y="9031"/>
                      <a:pt x="6943" y="9035"/>
                      <a:pt x="7014" y="9046"/>
                    </a:cubicBezTo>
                    <a:cubicBezTo>
                      <a:pt x="7126" y="9063"/>
                      <a:pt x="7231" y="9110"/>
                      <a:pt x="7318" y="9182"/>
                    </a:cubicBezTo>
                    <a:cubicBezTo>
                      <a:pt x="7365" y="9220"/>
                      <a:pt x="7407" y="9265"/>
                      <a:pt x="7445" y="9313"/>
                    </a:cubicBezTo>
                    <a:cubicBezTo>
                      <a:pt x="7579" y="9214"/>
                      <a:pt x="7707" y="9107"/>
                      <a:pt x="7830"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8" y="5096"/>
                      <a:pt x="8587" y="4680"/>
                      <a:pt x="8352" y="4286"/>
                    </a:cubicBezTo>
                    <a:cubicBezTo>
                      <a:pt x="8184" y="4008"/>
                      <a:pt x="7988" y="3747"/>
                      <a:pt x="7769" y="3507"/>
                    </a:cubicBezTo>
                    <a:cubicBezTo>
                      <a:pt x="7538" y="3253"/>
                      <a:pt x="7280" y="3025"/>
                      <a:pt x="6998" y="2828"/>
                    </a:cubicBezTo>
                    <a:cubicBezTo>
                      <a:pt x="6747" y="2652"/>
                      <a:pt x="6486" y="2491"/>
                      <a:pt x="6202" y="2371"/>
                    </a:cubicBezTo>
                    <a:cubicBezTo>
                      <a:pt x="6028" y="2298"/>
                      <a:pt x="5854" y="2219"/>
                      <a:pt x="5671" y="2170"/>
                    </a:cubicBezTo>
                    <a:cubicBezTo>
                      <a:pt x="5658" y="2166"/>
                      <a:pt x="5642" y="2160"/>
                      <a:pt x="5644" y="2145"/>
                    </a:cubicBezTo>
                    <a:cubicBezTo>
                      <a:pt x="5647" y="2133"/>
                      <a:pt x="5656" y="2122"/>
                      <a:pt x="5668" y="2117"/>
                    </a:cubicBezTo>
                    <a:cubicBezTo>
                      <a:pt x="5779" y="2063"/>
                      <a:pt x="5874" y="1988"/>
                      <a:pt x="5968" y="1911"/>
                    </a:cubicBezTo>
                    <a:cubicBezTo>
                      <a:pt x="6118" y="1787"/>
                      <a:pt x="6235" y="1639"/>
                      <a:pt x="6299" y="1457"/>
                    </a:cubicBezTo>
                    <a:cubicBezTo>
                      <a:pt x="6385" y="1216"/>
                      <a:pt x="6307" y="970"/>
                      <a:pt x="6065" y="868"/>
                    </a:cubicBezTo>
                    <a:cubicBezTo>
                      <a:pt x="6012" y="846"/>
                      <a:pt x="5955" y="829"/>
                      <a:pt x="5898" y="817"/>
                    </a:cubicBezTo>
                    <a:cubicBezTo>
                      <a:pt x="5854" y="808"/>
                      <a:pt x="5811" y="804"/>
                      <a:pt x="5768" y="804"/>
                    </a:cubicBezTo>
                    <a:cubicBezTo>
                      <a:pt x="5677" y="804"/>
                      <a:pt x="5587" y="821"/>
                      <a:pt x="5497" y="838"/>
                    </a:cubicBezTo>
                    <a:cubicBezTo>
                      <a:pt x="5349" y="867"/>
                      <a:pt x="5213" y="925"/>
                      <a:pt x="5079" y="991"/>
                    </a:cubicBezTo>
                    <a:cubicBezTo>
                      <a:pt x="5070" y="996"/>
                      <a:pt x="5061" y="998"/>
                      <a:pt x="5054" y="998"/>
                    </a:cubicBezTo>
                    <a:cubicBezTo>
                      <a:pt x="5035" y="998"/>
                      <a:pt x="5025" y="983"/>
                      <a:pt x="5030" y="957"/>
                    </a:cubicBezTo>
                    <a:cubicBezTo>
                      <a:pt x="5054" y="847"/>
                      <a:pt x="5060" y="733"/>
                      <a:pt x="5048" y="620"/>
                    </a:cubicBezTo>
                    <a:cubicBezTo>
                      <a:pt x="5013" y="208"/>
                      <a:pt x="4719"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4" name="Google Shape;8384;p70"/>
              <p:cNvSpPr/>
              <p:nvPr/>
            </p:nvSpPr>
            <p:spPr>
              <a:xfrm>
                <a:off x="1587750" y="4352675"/>
                <a:ext cx="20125" cy="19450"/>
              </a:xfrm>
              <a:custGeom>
                <a:avLst/>
                <a:gdLst/>
                <a:ahLst/>
                <a:cxnLst/>
                <a:rect l="l" t="t" r="r" b="b"/>
                <a:pathLst>
                  <a:path w="805" h="778" extrusionOk="0">
                    <a:moveTo>
                      <a:pt x="427" y="0"/>
                    </a:moveTo>
                    <a:cubicBezTo>
                      <a:pt x="195" y="0"/>
                      <a:pt x="26" y="156"/>
                      <a:pt x="12" y="377"/>
                    </a:cubicBezTo>
                    <a:cubicBezTo>
                      <a:pt x="1" y="569"/>
                      <a:pt x="159" y="767"/>
                      <a:pt x="390" y="778"/>
                    </a:cubicBezTo>
                    <a:cubicBezTo>
                      <a:pt x="395" y="778"/>
                      <a:pt x="400" y="778"/>
                      <a:pt x="405" y="778"/>
                    </a:cubicBezTo>
                    <a:cubicBezTo>
                      <a:pt x="598" y="778"/>
                      <a:pt x="773" y="616"/>
                      <a:pt x="792" y="398"/>
                    </a:cubicBezTo>
                    <a:cubicBezTo>
                      <a:pt x="804" y="208"/>
                      <a:pt x="634" y="7"/>
                      <a:pt x="443" y="0"/>
                    </a:cubicBezTo>
                    <a:cubicBezTo>
                      <a:pt x="438"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5" name="Google Shape;8385;p70"/>
              <p:cNvSpPr/>
              <p:nvPr/>
            </p:nvSpPr>
            <p:spPr>
              <a:xfrm>
                <a:off x="1488275" y="4352750"/>
                <a:ext cx="19750" cy="19375"/>
              </a:xfrm>
              <a:custGeom>
                <a:avLst/>
                <a:gdLst/>
                <a:ahLst/>
                <a:cxnLst/>
                <a:rect l="l" t="t" r="r" b="b"/>
                <a:pathLst>
                  <a:path w="790" h="775" extrusionOk="0">
                    <a:moveTo>
                      <a:pt x="383" y="1"/>
                    </a:moveTo>
                    <a:cubicBezTo>
                      <a:pt x="175" y="1"/>
                      <a:pt x="17" y="168"/>
                      <a:pt x="9" y="378"/>
                    </a:cubicBezTo>
                    <a:cubicBezTo>
                      <a:pt x="0" y="569"/>
                      <a:pt x="161" y="768"/>
                      <a:pt x="391" y="775"/>
                    </a:cubicBezTo>
                    <a:cubicBezTo>
                      <a:pt x="394" y="775"/>
                      <a:pt x="397" y="775"/>
                      <a:pt x="400" y="775"/>
                    </a:cubicBezTo>
                    <a:cubicBezTo>
                      <a:pt x="605" y="775"/>
                      <a:pt x="775" y="601"/>
                      <a:pt x="789" y="392"/>
                    </a:cubicBezTo>
                    <a:cubicBezTo>
                      <a:pt x="781" y="175"/>
                      <a:pt x="603" y="4"/>
                      <a:pt x="387" y="1"/>
                    </a:cubicBezTo>
                    <a:cubicBezTo>
                      <a:pt x="386" y="1"/>
                      <a:pt x="385"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6" name="Google Shape;8386;p70"/>
              <p:cNvSpPr/>
              <p:nvPr/>
            </p:nvSpPr>
            <p:spPr>
              <a:xfrm>
                <a:off x="1511350" y="4359075"/>
                <a:ext cx="76850" cy="57400"/>
              </a:xfrm>
              <a:custGeom>
                <a:avLst/>
                <a:gdLst/>
                <a:ahLst/>
                <a:cxnLst/>
                <a:rect l="l" t="t" r="r" b="b"/>
                <a:pathLst>
                  <a:path w="3074" h="2296" extrusionOk="0">
                    <a:moveTo>
                      <a:pt x="672" y="1293"/>
                    </a:moveTo>
                    <a:cubicBezTo>
                      <a:pt x="936" y="1387"/>
                      <a:pt x="1200" y="1433"/>
                      <a:pt x="1463" y="1433"/>
                    </a:cubicBezTo>
                    <a:lnTo>
                      <a:pt x="1463" y="1433"/>
                    </a:lnTo>
                    <a:cubicBezTo>
                      <a:pt x="1463" y="1433"/>
                      <a:pt x="1463" y="1433"/>
                      <a:pt x="1463" y="1433"/>
                    </a:cubicBezTo>
                    <a:cubicBezTo>
                      <a:pt x="1199" y="1433"/>
                      <a:pt x="936" y="1387"/>
                      <a:pt x="672" y="1293"/>
                    </a:cubicBezTo>
                    <a:close/>
                    <a:moveTo>
                      <a:pt x="1465" y="1"/>
                    </a:moveTo>
                    <a:cubicBezTo>
                      <a:pt x="1387" y="1"/>
                      <a:pt x="1308" y="17"/>
                      <a:pt x="1229" y="49"/>
                    </a:cubicBezTo>
                    <a:cubicBezTo>
                      <a:pt x="894" y="187"/>
                      <a:pt x="594" y="397"/>
                      <a:pt x="351" y="665"/>
                    </a:cubicBezTo>
                    <a:cubicBezTo>
                      <a:pt x="245" y="781"/>
                      <a:pt x="173" y="917"/>
                      <a:pt x="113" y="1058"/>
                    </a:cubicBezTo>
                    <a:cubicBezTo>
                      <a:pt x="0" y="1326"/>
                      <a:pt x="172" y="1691"/>
                      <a:pt x="388" y="1889"/>
                    </a:cubicBezTo>
                    <a:cubicBezTo>
                      <a:pt x="704" y="2177"/>
                      <a:pt x="1081" y="2296"/>
                      <a:pt x="1445" y="2296"/>
                    </a:cubicBezTo>
                    <a:cubicBezTo>
                      <a:pt x="2297" y="2296"/>
                      <a:pt x="3073" y="1645"/>
                      <a:pt x="2801" y="1008"/>
                    </a:cubicBezTo>
                    <a:cubicBezTo>
                      <a:pt x="2622" y="591"/>
                      <a:pt x="2131" y="222"/>
                      <a:pt x="1707" y="51"/>
                    </a:cubicBezTo>
                    <a:cubicBezTo>
                      <a:pt x="1625" y="18"/>
                      <a:pt x="1545"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7" name="Google Shape;8387;p70"/>
              <p:cNvSpPr/>
              <p:nvPr/>
            </p:nvSpPr>
            <p:spPr>
              <a:xfrm>
                <a:off x="1565325" y="4434400"/>
                <a:ext cx="67925" cy="63300"/>
              </a:xfrm>
              <a:custGeom>
                <a:avLst/>
                <a:gdLst/>
                <a:ahLst/>
                <a:cxnLst/>
                <a:rect l="l" t="t" r="r" b="b"/>
                <a:pathLst>
                  <a:path w="2717" h="2532" extrusionOk="0">
                    <a:moveTo>
                      <a:pt x="2245" y="1"/>
                    </a:moveTo>
                    <a:lnTo>
                      <a:pt x="2245" y="1"/>
                    </a:lnTo>
                    <a:cubicBezTo>
                      <a:pt x="1900" y="256"/>
                      <a:pt x="1524" y="465"/>
                      <a:pt x="1125" y="624"/>
                    </a:cubicBezTo>
                    <a:cubicBezTo>
                      <a:pt x="1031" y="661"/>
                      <a:pt x="935" y="697"/>
                      <a:pt x="839" y="730"/>
                    </a:cubicBezTo>
                    <a:cubicBezTo>
                      <a:pt x="1157" y="680"/>
                      <a:pt x="1479" y="644"/>
                      <a:pt x="1806" y="644"/>
                    </a:cubicBezTo>
                    <a:cubicBezTo>
                      <a:pt x="1806" y="644"/>
                      <a:pt x="1806" y="644"/>
                      <a:pt x="1806" y="644"/>
                    </a:cubicBezTo>
                    <a:lnTo>
                      <a:pt x="1806" y="644"/>
                    </a:lnTo>
                    <a:cubicBezTo>
                      <a:pt x="1479" y="644"/>
                      <a:pt x="1158" y="680"/>
                      <a:pt x="839" y="730"/>
                    </a:cubicBezTo>
                    <a:cubicBezTo>
                      <a:pt x="679" y="784"/>
                      <a:pt x="515" y="830"/>
                      <a:pt x="349" y="868"/>
                    </a:cubicBezTo>
                    <a:cubicBezTo>
                      <a:pt x="330" y="1107"/>
                      <a:pt x="200" y="1383"/>
                      <a:pt x="0" y="1593"/>
                    </a:cubicBezTo>
                    <a:cubicBezTo>
                      <a:pt x="16" y="1612"/>
                      <a:pt x="32" y="1631"/>
                      <a:pt x="49" y="1650"/>
                    </a:cubicBezTo>
                    <a:cubicBezTo>
                      <a:pt x="137" y="1748"/>
                      <a:pt x="231" y="1841"/>
                      <a:pt x="332" y="1925"/>
                    </a:cubicBezTo>
                    <a:cubicBezTo>
                      <a:pt x="671" y="2209"/>
                      <a:pt x="1224" y="2531"/>
                      <a:pt x="1674" y="2531"/>
                    </a:cubicBezTo>
                    <a:cubicBezTo>
                      <a:pt x="1813" y="2531"/>
                      <a:pt x="1942" y="2500"/>
                      <a:pt x="2052" y="2428"/>
                    </a:cubicBezTo>
                    <a:cubicBezTo>
                      <a:pt x="2610"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8" name="Google Shape;8388;p70"/>
              <p:cNvSpPr/>
              <p:nvPr/>
            </p:nvSpPr>
            <p:spPr>
              <a:xfrm>
                <a:off x="1566275" y="4427375"/>
                <a:ext cx="55175" cy="28775"/>
              </a:xfrm>
              <a:custGeom>
                <a:avLst/>
                <a:gdLst/>
                <a:ahLst/>
                <a:cxnLst/>
                <a:rect l="l" t="t" r="r" b="b"/>
                <a:pathLst>
                  <a:path w="2207" h="1151" extrusionOk="0">
                    <a:moveTo>
                      <a:pt x="1555" y="0"/>
                    </a:moveTo>
                    <a:cubicBezTo>
                      <a:pt x="1006" y="0"/>
                      <a:pt x="393" y="265"/>
                      <a:pt x="1" y="574"/>
                    </a:cubicBezTo>
                    <a:cubicBezTo>
                      <a:pt x="95" y="637"/>
                      <a:pt x="177" y="719"/>
                      <a:pt x="241" y="814"/>
                    </a:cubicBezTo>
                    <a:cubicBezTo>
                      <a:pt x="301" y="905"/>
                      <a:pt x="322" y="1023"/>
                      <a:pt x="311" y="1150"/>
                    </a:cubicBezTo>
                    <a:cubicBezTo>
                      <a:pt x="477" y="1112"/>
                      <a:pt x="641" y="1066"/>
                      <a:pt x="801" y="1011"/>
                    </a:cubicBezTo>
                    <a:cubicBezTo>
                      <a:pt x="897" y="979"/>
                      <a:pt x="993" y="943"/>
                      <a:pt x="1087" y="905"/>
                    </a:cubicBezTo>
                    <a:cubicBezTo>
                      <a:pt x="1486" y="747"/>
                      <a:pt x="1862" y="538"/>
                      <a:pt x="2207" y="282"/>
                    </a:cubicBezTo>
                    <a:cubicBezTo>
                      <a:pt x="2170" y="234"/>
                      <a:pt x="2127" y="189"/>
                      <a:pt x="2080" y="151"/>
                    </a:cubicBezTo>
                    <a:cubicBezTo>
                      <a:pt x="1993" y="79"/>
                      <a:pt x="1888"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89" name="Google Shape;8389;p70"/>
              <p:cNvSpPr/>
              <p:nvPr/>
            </p:nvSpPr>
            <p:spPr>
              <a:xfrm>
                <a:off x="1462650"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2" y="1"/>
                    </a:moveTo>
                    <a:cubicBezTo>
                      <a:pt x="0" y="609"/>
                      <a:pt x="107" y="2058"/>
                      <a:pt x="666" y="2429"/>
                    </a:cubicBezTo>
                    <a:cubicBezTo>
                      <a:pt x="776" y="2501"/>
                      <a:pt x="905" y="2532"/>
                      <a:pt x="1044" y="2532"/>
                    </a:cubicBezTo>
                    <a:cubicBezTo>
                      <a:pt x="1493" y="2532"/>
                      <a:pt x="2046" y="2210"/>
                      <a:pt x="2385" y="1926"/>
                    </a:cubicBezTo>
                    <a:cubicBezTo>
                      <a:pt x="2486" y="1842"/>
                      <a:pt x="2581" y="1749"/>
                      <a:pt x="2668" y="1651"/>
                    </a:cubicBezTo>
                    <a:cubicBezTo>
                      <a:pt x="2684" y="1632"/>
                      <a:pt x="2700" y="1614"/>
                      <a:pt x="2715" y="1596"/>
                    </a:cubicBezTo>
                    <a:cubicBezTo>
                      <a:pt x="2648" y="1524"/>
                      <a:pt x="2588" y="1444"/>
                      <a:pt x="2537" y="1359"/>
                    </a:cubicBezTo>
                    <a:cubicBezTo>
                      <a:pt x="2447" y="1205"/>
                      <a:pt x="2387" y="1036"/>
                      <a:pt x="2370" y="870"/>
                    </a:cubicBezTo>
                    <a:cubicBezTo>
                      <a:pt x="2203" y="832"/>
                      <a:pt x="2041" y="785"/>
                      <a:pt x="1879" y="731"/>
                    </a:cubicBezTo>
                    <a:cubicBezTo>
                      <a:pt x="1583" y="631"/>
                      <a:pt x="1296" y="504"/>
                      <a:pt x="1022" y="353"/>
                    </a:cubicBezTo>
                    <a:cubicBezTo>
                      <a:pt x="832"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0" name="Google Shape;8390;p70"/>
              <p:cNvSpPr/>
              <p:nvPr/>
            </p:nvSpPr>
            <p:spPr>
              <a:xfrm>
                <a:off x="1474450" y="4427350"/>
                <a:ext cx="55150" cy="28800"/>
              </a:xfrm>
              <a:custGeom>
                <a:avLst/>
                <a:gdLst/>
                <a:ahLst/>
                <a:cxnLst/>
                <a:rect l="l" t="t" r="r" b="b"/>
                <a:pathLst>
                  <a:path w="2206" h="1152" extrusionOk="0">
                    <a:moveTo>
                      <a:pt x="650" y="1"/>
                    </a:moveTo>
                    <a:cubicBezTo>
                      <a:pt x="576" y="1"/>
                      <a:pt x="502" y="5"/>
                      <a:pt x="431" y="16"/>
                    </a:cubicBezTo>
                    <a:cubicBezTo>
                      <a:pt x="319" y="32"/>
                      <a:pt x="214" y="78"/>
                      <a:pt x="127" y="151"/>
                    </a:cubicBezTo>
                    <a:cubicBezTo>
                      <a:pt x="80" y="189"/>
                      <a:pt x="38" y="234"/>
                      <a:pt x="0" y="282"/>
                    </a:cubicBezTo>
                    <a:cubicBezTo>
                      <a:pt x="176" y="411"/>
                      <a:pt x="360" y="530"/>
                      <a:pt x="550" y="634"/>
                    </a:cubicBezTo>
                    <a:cubicBezTo>
                      <a:pt x="824" y="785"/>
                      <a:pt x="1111" y="912"/>
                      <a:pt x="1407" y="1012"/>
                    </a:cubicBezTo>
                    <a:cubicBezTo>
                      <a:pt x="1568" y="1066"/>
                      <a:pt x="1731" y="1113"/>
                      <a:pt x="1898" y="1151"/>
                    </a:cubicBezTo>
                    <a:cubicBezTo>
                      <a:pt x="1896" y="1137"/>
                      <a:pt x="1895" y="1124"/>
                      <a:pt x="1894" y="1110"/>
                    </a:cubicBezTo>
                    <a:cubicBezTo>
                      <a:pt x="1881" y="884"/>
                      <a:pt x="2008"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1" name="Google Shape;8391;p70"/>
              <p:cNvSpPr/>
              <p:nvPr/>
            </p:nvSpPr>
            <p:spPr>
              <a:xfrm>
                <a:off x="1530500" y="4458850"/>
                <a:ext cx="34850" cy="23750"/>
              </a:xfrm>
              <a:custGeom>
                <a:avLst/>
                <a:gdLst/>
                <a:ahLst/>
                <a:cxnLst/>
                <a:rect l="l" t="t" r="r" b="b"/>
                <a:pathLst>
                  <a:path w="1394" h="950" extrusionOk="0">
                    <a:moveTo>
                      <a:pt x="1043" y="1"/>
                    </a:moveTo>
                    <a:cubicBezTo>
                      <a:pt x="927" y="13"/>
                      <a:pt x="811" y="18"/>
                      <a:pt x="696" y="18"/>
                    </a:cubicBezTo>
                    <a:cubicBezTo>
                      <a:pt x="634" y="18"/>
                      <a:pt x="573" y="17"/>
                      <a:pt x="512" y="13"/>
                    </a:cubicBezTo>
                    <a:cubicBezTo>
                      <a:pt x="459" y="10"/>
                      <a:pt x="406" y="6"/>
                      <a:pt x="354" y="2"/>
                    </a:cubicBezTo>
                    <a:cubicBezTo>
                      <a:pt x="290" y="219"/>
                      <a:pt x="157" y="431"/>
                      <a:pt x="1" y="617"/>
                    </a:cubicBezTo>
                    <a:cubicBezTo>
                      <a:pt x="84" y="707"/>
                      <a:pt x="179" y="782"/>
                      <a:pt x="286" y="841"/>
                    </a:cubicBezTo>
                    <a:cubicBezTo>
                      <a:pt x="426" y="916"/>
                      <a:pt x="563" y="949"/>
                      <a:pt x="695" y="949"/>
                    </a:cubicBezTo>
                    <a:cubicBezTo>
                      <a:pt x="965" y="949"/>
                      <a:pt x="1209" y="810"/>
                      <a:pt x="1393" y="615"/>
                    </a:cubicBezTo>
                    <a:cubicBezTo>
                      <a:pt x="1238" y="429"/>
                      <a:pt x="1106" y="217"/>
                      <a:pt x="1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2" name="Google Shape;8392;p70"/>
              <p:cNvSpPr/>
              <p:nvPr/>
            </p:nvSpPr>
            <p:spPr>
              <a:xfrm>
                <a:off x="1529575" y="4436625"/>
                <a:ext cx="36725" cy="22700"/>
              </a:xfrm>
              <a:custGeom>
                <a:avLst/>
                <a:gdLst/>
                <a:ahLst/>
                <a:cxnLst/>
                <a:rect l="l" t="t" r="r" b="b"/>
                <a:pathLst>
                  <a:path w="1469" h="908" extrusionOk="0">
                    <a:moveTo>
                      <a:pt x="748" y="1"/>
                    </a:moveTo>
                    <a:cubicBezTo>
                      <a:pt x="473" y="1"/>
                      <a:pt x="200" y="72"/>
                      <a:pt x="0" y="201"/>
                    </a:cubicBezTo>
                    <a:cubicBezTo>
                      <a:pt x="90" y="270"/>
                      <a:pt x="172" y="347"/>
                      <a:pt x="246" y="433"/>
                    </a:cubicBezTo>
                    <a:cubicBezTo>
                      <a:pt x="370" y="579"/>
                      <a:pt x="432" y="725"/>
                      <a:pt x="402" y="845"/>
                    </a:cubicBezTo>
                    <a:cubicBezTo>
                      <a:pt x="399" y="860"/>
                      <a:pt x="395" y="876"/>
                      <a:pt x="391" y="891"/>
                    </a:cubicBezTo>
                    <a:cubicBezTo>
                      <a:pt x="443" y="895"/>
                      <a:pt x="496" y="899"/>
                      <a:pt x="549" y="902"/>
                    </a:cubicBezTo>
                    <a:cubicBezTo>
                      <a:pt x="610" y="906"/>
                      <a:pt x="671" y="907"/>
                      <a:pt x="733" y="907"/>
                    </a:cubicBezTo>
                    <a:cubicBezTo>
                      <a:pt x="848" y="907"/>
                      <a:pt x="965" y="902"/>
                      <a:pt x="1081" y="890"/>
                    </a:cubicBezTo>
                    <a:cubicBezTo>
                      <a:pt x="1076" y="874"/>
                      <a:pt x="1072" y="859"/>
                      <a:pt x="1068" y="844"/>
                    </a:cubicBezTo>
                    <a:cubicBezTo>
                      <a:pt x="1023" y="661"/>
                      <a:pt x="1191" y="421"/>
                      <a:pt x="1469" y="202"/>
                    </a:cubicBezTo>
                    <a:cubicBezTo>
                      <a:pt x="1363" y="132"/>
                      <a:pt x="1247"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3" name="Google Shape;8393;p70"/>
              <p:cNvSpPr/>
              <p:nvPr/>
            </p:nvSpPr>
            <p:spPr>
              <a:xfrm>
                <a:off x="1556550"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1" y="725"/>
                    </a:cubicBezTo>
                    <a:cubicBezTo>
                      <a:pt x="550"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4" name="Google Shape;8394;p70"/>
              <p:cNvSpPr/>
              <p:nvPr/>
            </p:nvSpPr>
            <p:spPr>
              <a:xfrm>
                <a:off x="1555150" y="4441675"/>
                <a:ext cx="19175" cy="17200"/>
              </a:xfrm>
              <a:custGeom>
                <a:avLst/>
                <a:gdLst/>
                <a:ahLst/>
                <a:cxnLst/>
                <a:rect l="l" t="t" r="r" b="b"/>
                <a:pathLst>
                  <a:path w="767" h="688" extrusionOk="0">
                    <a:moveTo>
                      <a:pt x="446" y="1"/>
                    </a:moveTo>
                    <a:cubicBezTo>
                      <a:pt x="167" y="219"/>
                      <a:pt x="0" y="459"/>
                      <a:pt x="45" y="643"/>
                    </a:cubicBezTo>
                    <a:cubicBezTo>
                      <a:pt x="48" y="658"/>
                      <a:pt x="52" y="673"/>
                      <a:pt x="57" y="688"/>
                    </a:cubicBezTo>
                    <a:cubicBezTo>
                      <a:pt x="145" y="679"/>
                      <a:pt x="233" y="669"/>
                      <a:pt x="320" y="657"/>
                    </a:cubicBezTo>
                    <a:cubicBezTo>
                      <a:pt x="468" y="637"/>
                      <a:pt x="613" y="610"/>
                      <a:pt x="756" y="577"/>
                    </a:cubicBezTo>
                    <a:cubicBezTo>
                      <a:pt x="767" y="450"/>
                      <a:pt x="746" y="333"/>
                      <a:pt x="686" y="242"/>
                    </a:cubicBezTo>
                    <a:cubicBezTo>
                      <a:pt x="622" y="147"/>
                      <a:pt x="540" y="64"/>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5" name="Google Shape;8395;p70"/>
              <p:cNvSpPr/>
              <p:nvPr/>
            </p:nvSpPr>
            <p:spPr>
              <a:xfrm>
                <a:off x="1521875" y="4456125"/>
                <a:ext cx="17450" cy="18175"/>
              </a:xfrm>
              <a:custGeom>
                <a:avLst/>
                <a:gdLst/>
                <a:ahLst/>
                <a:cxnLst/>
                <a:rect l="l" t="t" r="r" b="b"/>
                <a:pathLst>
                  <a:path w="698" h="727" extrusionOk="0">
                    <a:moveTo>
                      <a:pt x="0" y="0"/>
                    </a:moveTo>
                    <a:lnTo>
                      <a:pt x="0" y="0"/>
                    </a:lnTo>
                    <a:cubicBezTo>
                      <a:pt x="17" y="165"/>
                      <a:pt x="78" y="335"/>
                      <a:pt x="168" y="488"/>
                    </a:cubicBezTo>
                    <a:cubicBezTo>
                      <a:pt x="218" y="574"/>
                      <a:pt x="278" y="653"/>
                      <a:pt x="346" y="726"/>
                    </a:cubicBezTo>
                    <a:cubicBezTo>
                      <a:pt x="501" y="540"/>
                      <a:pt x="634" y="328"/>
                      <a:pt x="698" y="111"/>
                    </a:cubicBezTo>
                    <a:cubicBezTo>
                      <a:pt x="521" y="96"/>
                      <a:pt x="347" y="71"/>
                      <a:pt x="173" y="37"/>
                    </a:cubicBezTo>
                    <a:cubicBezTo>
                      <a:pt x="115" y="26"/>
                      <a:pt x="58" y="1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6" name="Google Shape;8396;p70"/>
              <p:cNvSpPr/>
              <p:nvPr/>
            </p:nvSpPr>
            <p:spPr>
              <a:xfrm>
                <a:off x="1521475" y="4441650"/>
                <a:ext cx="18925" cy="17250"/>
              </a:xfrm>
              <a:custGeom>
                <a:avLst/>
                <a:gdLst/>
                <a:ahLst/>
                <a:cxnLst/>
                <a:rect l="l" t="t" r="r" b="b"/>
                <a:pathLst>
                  <a:path w="757" h="690" extrusionOk="0">
                    <a:moveTo>
                      <a:pt x="326" y="1"/>
                    </a:moveTo>
                    <a:cubicBezTo>
                      <a:pt x="127" y="128"/>
                      <a:pt x="0" y="311"/>
                      <a:pt x="13" y="538"/>
                    </a:cubicBezTo>
                    <a:cubicBezTo>
                      <a:pt x="14" y="552"/>
                      <a:pt x="15" y="565"/>
                      <a:pt x="17" y="579"/>
                    </a:cubicBezTo>
                    <a:cubicBezTo>
                      <a:pt x="74" y="593"/>
                      <a:pt x="131" y="606"/>
                      <a:pt x="189" y="616"/>
                    </a:cubicBezTo>
                    <a:cubicBezTo>
                      <a:pt x="363" y="650"/>
                      <a:pt x="538" y="675"/>
                      <a:pt x="715" y="690"/>
                    </a:cubicBezTo>
                    <a:cubicBezTo>
                      <a:pt x="719" y="675"/>
                      <a:pt x="723" y="659"/>
                      <a:pt x="727" y="644"/>
                    </a:cubicBezTo>
                    <a:cubicBezTo>
                      <a:pt x="756" y="524"/>
                      <a:pt x="694" y="378"/>
                      <a:pt x="570"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7" name="Google Shape;8397;p70"/>
              <p:cNvSpPr/>
              <p:nvPr/>
            </p:nvSpPr>
            <p:spPr>
              <a:xfrm>
                <a:off x="1307825" y="4303425"/>
                <a:ext cx="76150" cy="100025"/>
              </a:xfrm>
              <a:custGeom>
                <a:avLst/>
                <a:gdLst/>
                <a:ahLst/>
                <a:cxnLst/>
                <a:rect l="l" t="t" r="r" b="b"/>
                <a:pathLst>
                  <a:path w="3046" h="4001" extrusionOk="0">
                    <a:moveTo>
                      <a:pt x="2249" y="0"/>
                    </a:moveTo>
                    <a:lnTo>
                      <a:pt x="1" y="1849"/>
                    </a:lnTo>
                    <a:lnTo>
                      <a:pt x="273" y="2073"/>
                    </a:lnTo>
                    <a:cubicBezTo>
                      <a:pt x="345" y="2009"/>
                      <a:pt x="444" y="1971"/>
                      <a:pt x="558" y="1971"/>
                    </a:cubicBezTo>
                    <a:cubicBezTo>
                      <a:pt x="564" y="1971"/>
                      <a:pt x="570" y="1971"/>
                      <a:pt x="576" y="1971"/>
                    </a:cubicBezTo>
                    <a:cubicBezTo>
                      <a:pt x="767" y="1977"/>
                      <a:pt x="936" y="2179"/>
                      <a:pt x="924" y="2368"/>
                    </a:cubicBezTo>
                    <a:cubicBezTo>
                      <a:pt x="918" y="2435"/>
                      <a:pt x="897" y="2500"/>
                      <a:pt x="862" y="2557"/>
                    </a:cubicBezTo>
                    <a:lnTo>
                      <a:pt x="2617" y="4001"/>
                    </a:lnTo>
                    <a:cubicBezTo>
                      <a:pt x="2725" y="3818"/>
                      <a:pt x="2815" y="3627"/>
                      <a:pt x="2886" y="3427"/>
                    </a:cubicBezTo>
                    <a:cubicBezTo>
                      <a:pt x="2991" y="3128"/>
                      <a:pt x="3045" y="2814"/>
                      <a:pt x="3044" y="2498"/>
                    </a:cubicBezTo>
                    <a:cubicBezTo>
                      <a:pt x="3044" y="2151"/>
                      <a:pt x="3001" y="1804"/>
                      <a:pt x="2915" y="1469"/>
                    </a:cubicBezTo>
                    <a:cubicBezTo>
                      <a:pt x="2802" y="1023"/>
                      <a:pt x="2620" y="607"/>
                      <a:pt x="2385" y="213"/>
                    </a:cubicBezTo>
                    <a:cubicBezTo>
                      <a:pt x="2342" y="141"/>
                      <a:pt x="2297" y="69"/>
                      <a:pt x="22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8" name="Google Shape;8398;p70"/>
              <p:cNvSpPr/>
              <p:nvPr/>
            </p:nvSpPr>
            <p:spPr>
              <a:xfrm>
                <a:off x="1314625" y="4352675"/>
                <a:ext cx="16650" cy="14700"/>
              </a:xfrm>
              <a:custGeom>
                <a:avLst/>
                <a:gdLst/>
                <a:ahLst/>
                <a:cxnLst/>
                <a:rect l="l" t="t" r="r" b="b"/>
                <a:pathLst>
                  <a:path w="666" h="588" extrusionOk="0">
                    <a:moveTo>
                      <a:pt x="290" y="0"/>
                    </a:moveTo>
                    <a:cubicBezTo>
                      <a:pt x="174" y="0"/>
                      <a:pt x="74" y="38"/>
                      <a:pt x="1" y="103"/>
                    </a:cubicBezTo>
                    <a:lnTo>
                      <a:pt x="590" y="587"/>
                    </a:lnTo>
                    <a:cubicBezTo>
                      <a:pt x="625" y="530"/>
                      <a:pt x="646" y="465"/>
                      <a:pt x="651" y="398"/>
                    </a:cubicBezTo>
                    <a:cubicBezTo>
                      <a:pt x="665" y="208"/>
                      <a:pt x="495" y="7"/>
                      <a:pt x="304" y="0"/>
                    </a:cubicBezTo>
                    <a:cubicBezTo>
                      <a:pt x="299" y="0"/>
                      <a:pt x="294" y="0"/>
                      <a:pt x="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399" name="Google Shape;8399;p70"/>
              <p:cNvSpPr/>
              <p:nvPr/>
            </p:nvSpPr>
            <p:spPr>
              <a:xfrm>
                <a:off x="1988575" y="4201600"/>
                <a:ext cx="225250" cy="240100"/>
              </a:xfrm>
              <a:custGeom>
                <a:avLst/>
                <a:gdLst/>
                <a:ahLst/>
                <a:cxnLst/>
                <a:rect l="l" t="t" r="r" b="b"/>
                <a:pathLst>
                  <a:path w="9010" h="9604" extrusionOk="0">
                    <a:moveTo>
                      <a:pt x="5789" y="1297"/>
                    </a:moveTo>
                    <a:cubicBezTo>
                      <a:pt x="5561" y="1306"/>
                      <a:pt x="5367" y="1390"/>
                      <a:pt x="5194" y="1540"/>
                    </a:cubicBezTo>
                    <a:cubicBezTo>
                      <a:pt x="5366" y="1390"/>
                      <a:pt x="5561" y="1306"/>
                      <a:pt x="5789" y="1297"/>
                    </a:cubicBezTo>
                    <a:close/>
                    <a:moveTo>
                      <a:pt x="4080" y="1423"/>
                    </a:moveTo>
                    <a:lnTo>
                      <a:pt x="4080" y="1423"/>
                    </a:lnTo>
                    <a:cubicBezTo>
                      <a:pt x="4080" y="1650"/>
                      <a:pt x="4141" y="1866"/>
                      <a:pt x="4206" y="2083"/>
                    </a:cubicBezTo>
                    <a:cubicBezTo>
                      <a:pt x="4141" y="1867"/>
                      <a:pt x="4080" y="1650"/>
                      <a:pt x="4080" y="1423"/>
                    </a:cubicBezTo>
                    <a:close/>
                    <a:moveTo>
                      <a:pt x="6523" y="6043"/>
                    </a:moveTo>
                    <a:cubicBezTo>
                      <a:pt x="6529" y="6043"/>
                      <a:pt x="6534" y="6043"/>
                      <a:pt x="6540" y="6043"/>
                    </a:cubicBezTo>
                    <a:cubicBezTo>
                      <a:pt x="6731" y="6050"/>
                      <a:pt x="6901" y="6251"/>
                      <a:pt x="6888" y="6441"/>
                    </a:cubicBezTo>
                    <a:lnTo>
                      <a:pt x="6888" y="6440"/>
                    </a:lnTo>
                    <a:cubicBezTo>
                      <a:pt x="6870" y="6658"/>
                      <a:pt x="6695" y="6820"/>
                      <a:pt x="6503" y="6820"/>
                    </a:cubicBezTo>
                    <a:cubicBezTo>
                      <a:pt x="6498" y="6820"/>
                      <a:pt x="6492" y="6820"/>
                      <a:pt x="6487" y="6819"/>
                    </a:cubicBezTo>
                    <a:cubicBezTo>
                      <a:pt x="6256" y="6809"/>
                      <a:pt x="6097" y="6611"/>
                      <a:pt x="6109" y="6419"/>
                    </a:cubicBezTo>
                    <a:cubicBezTo>
                      <a:pt x="6122" y="6198"/>
                      <a:pt x="6291" y="6043"/>
                      <a:pt x="6523" y="6043"/>
                    </a:cubicBezTo>
                    <a:close/>
                    <a:moveTo>
                      <a:pt x="2499" y="6046"/>
                    </a:moveTo>
                    <a:cubicBezTo>
                      <a:pt x="2501" y="6046"/>
                      <a:pt x="2503" y="6047"/>
                      <a:pt x="2505" y="6047"/>
                    </a:cubicBezTo>
                    <a:cubicBezTo>
                      <a:pt x="2721" y="6049"/>
                      <a:pt x="2898" y="6221"/>
                      <a:pt x="2907" y="6437"/>
                    </a:cubicBezTo>
                    <a:cubicBezTo>
                      <a:pt x="2892" y="6647"/>
                      <a:pt x="2723" y="6821"/>
                      <a:pt x="2517" y="6821"/>
                    </a:cubicBezTo>
                    <a:cubicBezTo>
                      <a:pt x="2514" y="6821"/>
                      <a:pt x="2511" y="6821"/>
                      <a:pt x="2508" y="6821"/>
                    </a:cubicBezTo>
                    <a:lnTo>
                      <a:pt x="2508" y="6819"/>
                    </a:lnTo>
                    <a:cubicBezTo>
                      <a:pt x="2279" y="6813"/>
                      <a:pt x="2119" y="6614"/>
                      <a:pt x="2127" y="6424"/>
                    </a:cubicBezTo>
                    <a:cubicBezTo>
                      <a:pt x="2135" y="6214"/>
                      <a:pt x="2292" y="6046"/>
                      <a:pt x="2499" y="6046"/>
                    </a:cubicBezTo>
                    <a:close/>
                    <a:moveTo>
                      <a:pt x="4505" y="6300"/>
                    </a:moveTo>
                    <a:cubicBezTo>
                      <a:pt x="4585" y="6300"/>
                      <a:pt x="4666" y="6317"/>
                      <a:pt x="4747" y="6350"/>
                    </a:cubicBezTo>
                    <a:cubicBezTo>
                      <a:pt x="5171" y="6520"/>
                      <a:pt x="5663" y="6889"/>
                      <a:pt x="5841" y="7306"/>
                    </a:cubicBezTo>
                    <a:cubicBezTo>
                      <a:pt x="6115" y="7944"/>
                      <a:pt x="5338" y="8595"/>
                      <a:pt x="4486" y="8595"/>
                    </a:cubicBezTo>
                    <a:cubicBezTo>
                      <a:pt x="4122" y="8595"/>
                      <a:pt x="3745" y="8476"/>
                      <a:pt x="3429" y="8188"/>
                    </a:cubicBezTo>
                    <a:cubicBezTo>
                      <a:pt x="3213" y="7990"/>
                      <a:pt x="3041" y="7625"/>
                      <a:pt x="3155" y="7357"/>
                    </a:cubicBezTo>
                    <a:cubicBezTo>
                      <a:pt x="3214" y="7215"/>
                      <a:pt x="3285" y="7080"/>
                      <a:pt x="3392" y="6964"/>
                    </a:cubicBezTo>
                    <a:cubicBezTo>
                      <a:pt x="3635" y="6695"/>
                      <a:pt x="3935" y="6485"/>
                      <a:pt x="4270" y="6347"/>
                    </a:cubicBezTo>
                    <a:cubicBezTo>
                      <a:pt x="4349" y="6316"/>
                      <a:pt x="4427" y="6300"/>
                      <a:pt x="4505" y="6300"/>
                    </a:cubicBezTo>
                    <a:close/>
                    <a:moveTo>
                      <a:pt x="4365" y="1"/>
                    </a:moveTo>
                    <a:cubicBezTo>
                      <a:pt x="4342" y="1"/>
                      <a:pt x="4319" y="2"/>
                      <a:pt x="4295" y="3"/>
                    </a:cubicBezTo>
                    <a:cubicBezTo>
                      <a:pt x="4115" y="16"/>
                      <a:pt x="3968" y="100"/>
                      <a:pt x="3840" y="220"/>
                    </a:cubicBezTo>
                    <a:cubicBezTo>
                      <a:pt x="3565" y="479"/>
                      <a:pt x="3452" y="813"/>
                      <a:pt x="3421" y="1177"/>
                    </a:cubicBezTo>
                    <a:cubicBezTo>
                      <a:pt x="3394" y="1471"/>
                      <a:pt x="3447" y="1766"/>
                      <a:pt x="3575" y="2032"/>
                    </a:cubicBezTo>
                    <a:cubicBezTo>
                      <a:pt x="3598" y="2081"/>
                      <a:pt x="3588" y="2099"/>
                      <a:pt x="3542" y="2113"/>
                    </a:cubicBezTo>
                    <a:cubicBezTo>
                      <a:pt x="3519" y="2119"/>
                      <a:pt x="3497" y="2122"/>
                      <a:pt x="3476" y="2129"/>
                    </a:cubicBezTo>
                    <a:cubicBezTo>
                      <a:pt x="3080" y="2245"/>
                      <a:pt x="2700" y="2395"/>
                      <a:pt x="2346" y="2609"/>
                    </a:cubicBezTo>
                    <a:cubicBezTo>
                      <a:pt x="1908" y="2875"/>
                      <a:pt x="1515" y="3196"/>
                      <a:pt x="1176" y="3584"/>
                    </a:cubicBezTo>
                    <a:cubicBezTo>
                      <a:pt x="814" y="4000"/>
                      <a:pt x="523" y="4457"/>
                      <a:pt x="318" y="4968"/>
                    </a:cubicBezTo>
                    <a:cubicBezTo>
                      <a:pt x="116" y="5471"/>
                      <a:pt x="0" y="5992"/>
                      <a:pt x="7" y="6537"/>
                    </a:cubicBezTo>
                    <a:cubicBezTo>
                      <a:pt x="7" y="6641"/>
                      <a:pt x="2" y="6745"/>
                      <a:pt x="8" y="6848"/>
                    </a:cubicBezTo>
                    <a:cubicBezTo>
                      <a:pt x="13" y="6925"/>
                      <a:pt x="29" y="7000"/>
                      <a:pt x="43" y="7075"/>
                    </a:cubicBezTo>
                    <a:cubicBezTo>
                      <a:pt x="119" y="7485"/>
                      <a:pt x="282" y="7859"/>
                      <a:pt x="508" y="8207"/>
                    </a:cubicBezTo>
                    <a:cubicBezTo>
                      <a:pt x="718" y="8528"/>
                      <a:pt x="972" y="8818"/>
                      <a:pt x="1262" y="9069"/>
                    </a:cubicBezTo>
                    <a:cubicBezTo>
                      <a:pt x="1360" y="9154"/>
                      <a:pt x="1461" y="9235"/>
                      <a:pt x="1564" y="9313"/>
                    </a:cubicBezTo>
                    <a:cubicBezTo>
                      <a:pt x="1601" y="9264"/>
                      <a:pt x="1644" y="9220"/>
                      <a:pt x="1691" y="9182"/>
                    </a:cubicBezTo>
                    <a:cubicBezTo>
                      <a:pt x="1778" y="9110"/>
                      <a:pt x="1883" y="9063"/>
                      <a:pt x="1995" y="9047"/>
                    </a:cubicBezTo>
                    <a:cubicBezTo>
                      <a:pt x="2067" y="9036"/>
                      <a:pt x="2141" y="9031"/>
                      <a:pt x="2217" y="9031"/>
                    </a:cubicBezTo>
                    <a:cubicBezTo>
                      <a:pt x="2765" y="9031"/>
                      <a:pt x="3377" y="9295"/>
                      <a:pt x="3769" y="9603"/>
                    </a:cubicBezTo>
                    <a:cubicBezTo>
                      <a:pt x="3969" y="9474"/>
                      <a:pt x="4242" y="9403"/>
                      <a:pt x="4517" y="9403"/>
                    </a:cubicBezTo>
                    <a:cubicBezTo>
                      <a:pt x="4644" y="9403"/>
                      <a:pt x="4772" y="9418"/>
                      <a:pt x="4893" y="9450"/>
                    </a:cubicBezTo>
                    <a:cubicBezTo>
                      <a:pt x="5015" y="9482"/>
                      <a:pt x="5132" y="9534"/>
                      <a:pt x="5238" y="9604"/>
                    </a:cubicBezTo>
                    <a:cubicBezTo>
                      <a:pt x="5631" y="9296"/>
                      <a:pt x="6245" y="9031"/>
                      <a:pt x="6795" y="9031"/>
                    </a:cubicBezTo>
                    <a:cubicBezTo>
                      <a:pt x="6869" y="9031"/>
                      <a:pt x="6943" y="9035"/>
                      <a:pt x="7014" y="9046"/>
                    </a:cubicBezTo>
                    <a:cubicBezTo>
                      <a:pt x="7126" y="9062"/>
                      <a:pt x="7231" y="9110"/>
                      <a:pt x="7318" y="9181"/>
                    </a:cubicBezTo>
                    <a:cubicBezTo>
                      <a:pt x="7365" y="9220"/>
                      <a:pt x="7407" y="9264"/>
                      <a:pt x="7444" y="9313"/>
                    </a:cubicBezTo>
                    <a:cubicBezTo>
                      <a:pt x="7578" y="9214"/>
                      <a:pt x="7707" y="9107"/>
                      <a:pt x="7830" y="8995"/>
                    </a:cubicBezTo>
                    <a:cubicBezTo>
                      <a:pt x="7971" y="8867"/>
                      <a:pt x="8101" y="8730"/>
                      <a:pt x="8223" y="8584"/>
                    </a:cubicBezTo>
                    <a:cubicBezTo>
                      <a:pt x="8492" y="8257"/>
                      <a:pt x="8709" y="7901"/>
                      <a:pt x="8850" y="7500"/>
                    </a:cubicBezTo>
                    <a:cubicBezTo>
                      <a:pt x="8955" y="7202"/>
                      <a:pt x="9009" y="6889"/>
                      <a:pt x="9009" y="6572"/>
                    </a:cubicBezTo>
                    <a:cubicBezTo>
                      <a:pt x="9008" y="6224"/>
                      <a:pt x="8965" y="5879"/>
                      <a:pt x="8879" y="5542"/>
                    </a:cubicBezTo>
                    <a:cubicBezTo>
                      <a:pt x="8767" y="5096"/>
                      <a:pt x="8585" y="4680"/>
                      <a:pt x="8350" y="4286"/>
                    </a:cubicBezTo>
                    <a:cubicBezTo>
                      <a:pt x="8182" y="4007"/>
                      <a:pt x="7987" y="3747"/>
                      <a:pt x="7768" y="3507"/>
                    </a:cubicBezTo>
                    <a:cubicBezTo>
                      <a:pt x="7537" y="3253"/>
                      <a:pt x="7279" y="3025"/>
                      <a:pt x="6998" y="2828"/>
                    </a:cubicBezTo>
                    <a:cubicBezTo>
                      <a:pt x="6747" y="2651"/>
                      <a:pt x="6485" y="2491"/>
                      <a:pt x="6201" y="2371"/>
                    </a:cubicBezTo>
                    <a:cubicBezTo>
                      <a:pt x="6026" y="2297"/>
                      <a:pt x="5854" y="2219"/>
                      <a:pt x="5670" y="2169"/>
                    </a:cubicBezTo>
                    <a:cubicBezTo>
                      <a:pt x="5657" y="2166"/>
                      <a:pt x="5640" y="2160"/>
                      <a:pt x="5642" y="2145"/>
                    </a:cubicBezTo>
                    <a:cubicBezTo>
                      <a:pt x="5647" y="2133"/>
                      <a:pt x="5655" y="2122"/>
                      <a:pt x="5667" y="2117"/>
                    </a:cubicBezTo>
                    <a:cubicBezTo>
                      <a:pt x="5777" y="2063"/>
                      <a:pt x="5873" y="1988"/>
                      <a:pt x="5967" y="1911"/>
                    </a:cubicBezTo>
                    <a:cubicBezTo>
                      <a:pt x="6117" y="1787"/>
                      <a:pt x="6234" y="1639"/>
                      <a:pt x="6298" y="1457"/>
                    </a:cubicBezTo>
                    <a:cubicBezTo>
                      <a:pt x="6383" y="1216"/>
                      <a:pt x="6306" y="970"/>
                      <a:pt x="6064" y="868"/>
                    </a:cubicBezTo>
                    <a:cubicBezTo>
                      <a:pt x="6010" y="846"/>
                      <a:pt x="5954" y="829"/>
                      <a:pt x="5896" y="817"/>
                    </a:cubicBezTo>
                    <a:cubicBezTo>
                      <a:pt x="5853" y="808"/>
                      <a:pt x="5810" y="804"/>
                      <a:pt x="5767" y="804"/>
                    </a:cubicBezTo>
                    <a:cubicBezTo>
                      <a:pt x="5676" y="804"/>
                      <a:pt x="5586" y="821"/>
                      <a:pt x="5496" y="838"/>
                    </a:cubicBezTo>
                    <a:cubicBezTo>
                      <a:pt x="5349" y="866"/>
                      <a:pt x="5212" y="924"/>
                      <a:pt x="5078" y="991"/>
                    </a:cubicBezTo>
                    <a:cubicBezTo>
                      <a:pt x="5069" y="996"/>
                      <a:pt x="5060" y="998"/>
                      <a:pt x="5053" y="998"/>
                    </a:cubicBezTo>
                    <a:cubicBezTo>
                      <a:pt x="5034" y="998"/>
                      <a:pt x="5024" y="983"/>
                      <a:pt x="5030" y="957"/>
                    </a:cubicBezTo>
                    <a:cubicBezTo>
                      <a:pt x="5052" y="847"/>
                      <a:pt x="5059" y="733"/>
                      <a:pt x="5047" y="620"/>
                    </a:cubicBezTo>
                    <a:cubicBezTo>
                      <a:pt x="5012" y="207"/>
                      <a:pt x="4718" y="1"/>
                      <a:pt x="43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0" name="Google Shape;8400;p70"/>
              <p:cNvSpPr/>
              <p:nvPr/>
            </p:nvSpPr>
            <p:spPr>
              <a:xfrm>
                <a:off x="2141000" y="4352675"/>
                <a:ext cx="20125" cy="19450"/>
              </a:xfrm>
              <a:custGeom>
                <a:avLst/>
                <a:gdLst/>
                <a:ahLst/>
                <a:cxnLst/>
                <a:rect l="l" t="t" r="r" b="b"/>
                <a:pathLst>
                  <a:path w="805" h="778" extrusionOk="0">
                    <a:moveTo>
                      <a:pt x="427" y="0"/>
                    </a:moveTo>
                    <a:cubicBezTo>
                      <a:pt x="195" y="0"/>
                      <a:pt x="26" y="156"/>
                      <a:pt x="12" y="377"/>
                    </a:cubicBezTo>
                    <a:cubicBezTo>
                      <a:pt x="0" y="569"/>
                      <a:pt x="159" y="767"/>
                      <a:pt x="390" y="778"/>
                    </a:cubicBezTo>
                    <a:cubicBezTo>
                      <a:pt x="394" y="778"/>
                      <a:pt x="399" y="778"/>
                      <a:pt x="404" y="778"/>
                    </a:cubicBezTo>
                    <a:cubicBezTo>
                      <a:pt x="597" y="778"/>
                      <a:pt x="773" y="616"/>
                      <a:pt x="791" y="398"/>
                    </a:cubicBezTo>
                    <a:cubicBezTo>
                      <a:pt x="804" y="208"/>
                      <a:pt x="634" y="7"/>
                      <a:pt x="443" y="0"/>
                    </a:cubicBezTo>
                    <a:cubicBezTo>
                      <a:pt x="437" y="0"/>
                      <a:pt x="432"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1" name="Google Shape;8401;p70"/>
              <p:cNvSpPr/>
              <p:nvPr/>
            </p:nvSpPr>
            <p:spPr>
              <a:xfrm>
                <a:off x="204155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399" y="775"/>
                    </a:cubicBezTo>
                    <a:cubicBezTo>
                      <a:pt x="604" y="775"/>
                      <a:pt x="774"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2" name="Google Shape;8402;p70"/>
              <p:cNvSpPr/>
              <p:nvPr/>
            </p:nvSpPr>
            <p:spPr>
              <a:xfrm>
                <a:off x="206457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6" y="1"/>
                    </a:moveTo>
                    <a:cubicBezTo>
                      <a:pt x="1387" y="1"/>
                      <a:pt x="1309" y="17"/>
                      <a:pt x="1230" y="49"/>
                    </a:cubicBezTo>
                    <a:cubicBezTo>
                      <a:pt x="895" y="187"/>
                      <a:pt x="595" y="397"/>
                      <a:pt x="352" y="665"/>
                    </a:cubicBezTo>
                    <a:cubicBezTo>
                      <a:pt x="245" y="781"/>
                      <a:pt x="174" y="917"/>
                      <a:pt x="115" y="1058"/>
                    </a:cubicBezTo>
                    <a:cubicBezTo>
                      <a:pt x="1" y="1326"/>
                      <a:pt x="173" y="1691"/>
                      <a:pt x="389" y="1889"/>
                    </a:cubicBezTo>
                    <a:cubicBezTo>
                      <a:pt x="705" y="2177"/>
                      <a:pt x="1082" y="2296"/>
                      <a:pt x="1446" y="2296"/>
                    </a:cubicBezTo>
                    <a:cubicBezTo>
                      <a:pt x="2298" y="2296"/>
                      <a:pt x="3075" y="1645"/>
                      <a:pt x="2801" y="1008"/>
                    </a:cubicBezTo>
                    <a:cubicBezTo>
                      <a:pt x="2623" y="591"/>
                      <a:pt x="2131" y="222"/>
                      <a:pt x="1707" y="51"/>
                    </a:cubicBezTo>
                    <a:cubicBezTo>
                      <a:pt x="1626" y="18"/>
                      <a:pt x="1546" y="1"/>
                      <a:pt x="1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3" name="Google Shape;8403;p70"/>
              <p:cNvSpPr/>
              <p:nvPr/>
            </p:nvSpPr>
            <p:spPr>
              <a:xfrm>
                <a:off x="2118575" y="4434400"/>
                <a:ext cx="67925" cy="63300"/>
              </a:xfrm>
              <a:custGeom>
                <a:avLst/>
                <a:gdLst/>
                <a:ahLst/>
                <a:cxnLst/>
                <a:rect l="l" t="t" r="r" b="b"/>
                <a:pathLst>
                  <a:path w="2717" h="2532" extrusionOk="0">
                    <a:moveTo>
                      <a:pt x="2244" y="1"/>
                    </a:moveTo>
                    <a:cubicBezTo>
                      <a:pt x="1900" y="256"/>
                      <a:pt x="1524" y="465"/>
                      <a:pt x="1125" y="624"/>
                    </a:cubicBezTo>
                    <a:cubicBezTo>
                      <a:pt x="1030" y="661"/>
                      <a:pt x="935" y="697"/>
                      <a:pt x="839" y="730"/>
                    </a:cubicBezTo>
                    <a:cubicBezTo>
                      <a:pt x="678" y="784"/>
                      <a:pt x="515" y="830"/>
                      <a:pt x="349" y="868"/>
                    </a:cubicBezTo>
                    <a:cubicBezTo>
                      <a:pt x="330" y="1107"/>
                      <a:pt x="200" y="1383"/>
                      <a:pt x="0" y="1593"/>
                    </a:cubicBezTo>
                    <a:cubicBezTo>
                      <a:pt x="16" y="1612"/>
                      <a:pt x="32" y="1631"/>
                      <a:pt x="49" y="1650"/>
                    </a:cubicBezTo>
                    <a:cubicBezTo>
                      <a:pt x="136" y="1748"/>
                      <a:pt x="231" y="1841"/>
                      <a:pt x="332" y="1925"/>
                    </a:cubicBezTo>
                    <a:cubicBezTo>
                      <a:pt x="671" y="2209"/>
                      <a:pt x="1224" y="2531"/>
                      <a:pt x="1673" y="2531"/>
                    </a:cubicBezTo>
                    <a:cubicBezTo>
                      <a:pt x="1813" y="2531"/>
                      <a:pt x="1942" y="2500"/>
                      <a:pt x="2052" y="2428"/>
                    </a:cubicBezTo>
                    <a:cubicBezTo>
                      <a:pt x="2610" y="2057"/>
                      <a:pt x="2717" y="610"/>
                      <a:pt x="2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4" name="Google Shape;8404;p70"/>
              <p:cNvSpPr/>
              <p:nvPr/>
            </p:nvSpPr>
            <p:spPr>
              <a:xfrm>
                <a:off x="2119525" y="4427375"/>
                <a:ext cx="55175" cy="28775"/>
              </a:xfrm>
              <a:custGeom>
                <a:avLst/>
                <a:gdLst/>
                <a:ahLst/>
                <a:cxnLst/>
                <a:rect l="l" t="t" r="r" b="b"/>
                <a:pathLst>
                  <a:path w="2207" h="1151" extrusionOk="0">
                    <a:moveTo>
                      <a:pt x="1555" y="0"/>
                    </a:moveTo>
                    <a:cubicBezTo>
                      <a:pt x="1006" y="0"/>
                      <a:pt x="393" y="265"/>
                      <a:pt x="0" y="574"/>
                    </a:cubicBezTo>
                    <a:cubicBezTo>
                      <a:pt x="96" y="637"/>
                      <a:pt x="177" y="720"/>
                      <a:pt x="241" y="814"/>
                    </a:cubicBezTo>
                    <a:cubicBezTo>
                      <a:pt x="300" y="905"/>
                      <a:pt x="321" y="1023"/>
                      <a:pt x="311" y="1150"/>
                    </a:cubicBezTo>
                    <a:cubicBezTo>
                      <a:pt x="477" y="1112"/>
                      <a:pt x="639" y="1066"/>
                      <a:pt x="801" y="1011"/>
                    </a:cubicBezTo>
                    <a:cubicBezTo>
                      <a:pt x="898" y="979"/>
                      <a:pt x="992" y="943"/>
                      <a:pt x="1087" y="905"/>
                    </a:cubicBezTo>
                    <a:cubicBezTo>
                      <a:pt x="1486" y="747"/>
                      <a:pt x="1862" y="538"/>
                      <a:pt x="2206" y="282"/>
                    </a:cubicBezTo>
                    <a:cubicBezTo>
                      <a:pt x="2169" y="234"/>
                      <a:pt x="2127" y="189"/>
                      <a:pt x="2080" y="151"/>
                    </a:cubicBezTo>
                    <a:cubicBezTo>
                      <a:pt x="1993" y="79"/>
                      <a:pt x="1889" y="32"/>
                      <a:pt x="1776" y="16"/>
                    </a:cubicBezTo>
                    <a:cubicBezTo>
                      <a:pt x="1704" y="5"/>
                      <a:pt x="1630" y="0"/>
                      <a:pt x="15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5" name="Google Shape;8405;p70"/>
              <p:cNvSpPr/>
              <p:nvPr/>
            </p:nvSpPr>
            <p:spPr>
              <a:xfrm>
                <a:off x="2015900"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2"/>
                      <a:pt x="2580" y="1749"/>
                      <a:pt x="2668" y="1651"/>
                    </a:cubicBezTo>
                    <a:cubicBezTo>
                      <a:pt x="2684" y="1632"/>
                      <a:pt x="2700" y="1614"/>
                      <a:pt x="2714" y="1596"/>
                    </a:cubicBezTo>
                    <a:cubicBezTo>
                      <a:pt x="2646" y="1524"/>
                      <a:pt x="2587" y="1444"/>
                      <a:pt x="2537" y="1359"/>
                    </a:cubicBezTo>
                    <a:cubicBezTo>
                      <a:pt x="2446" y="1205"/>
                      <a:pt x="2387" y="1036"/>
                      <a:pt x="2369" y="870"/>
                    </a:cubicBezTo>
                    <a:cubicBezTo>
                      <a:pt x="2203" y="832"/>
                      <a:pt x="2039" y="785"/>
                      <a:pt x="1879" y="731"/>
                    </a:cubicBezTo>
                    <a:cubicBezTo>
                      <a:pt x="1582" y="631"/>
                      <a:pt x="1296" y="504"/>
                      <a:pt x="1022" y="353"/>
                    </a:cubicBezTo>
                    <a:cubicBezTo>
                      <a:pt x="830" y="249"/>
                      <a:pt x="648" y="130"/>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6" name="Google Shape;8406;p70"/>
              <p:cNvSpPr/>
              <p:nvPr/>
            </p:nvSpPr>
            <p:spPr>
              <a:xfrm>
                <a:off x="2027700" y="4427350"/>
                <a:ext cx="55150" cy="28800"/>
              </a:xfrm>
              <a:custGeom>
                <a:avLst/>
                <a:gdLst/>
                <a:ahLst/>
                <a:cxnLst/>
                <a:rect l="l" t="t" r="r" b="b"/>
                <a:pathLst>
                  <a:path w="2206" h="1152" extrusionOk="0">
                    <a:moveTo>
                      <a:pt x="650" y="1"/>
                    </a:moveTo>
                    <a:cubicBezTo>
                      <a:pt x="575" y="1"/>
                      <a:pt x="502" y="5"/>
                      <a:pt x="431" y="16"/>
                    </a:cubicBezTo>
                    <a:cubicBezTo>
                      <a:pt x="319" y="32"/>
                      <a:pt x="214" y="78"/>
                      <a:pt x="127" y="151"/>
                    </a:cubicBezTo>
                    <a:cubicBezTo>
                      <a:pt x="80" y="189"/>
                      <a:pt x="37" y="234"/>
                      <a:pt x="0" y="282"/>
                    </a:cubicBezTo>
                    <a:cubicBezTo>
                      <a:pt x="176" y="411"/>
                      <a:pt x="360" y="530"/>
                      <a:pt x="550" y="634"/>
                    </a:cubicBezTo>
                    <a:cubicBezTo>
                      <a:pt x="824" y="785"/>
                      <a:pt x="1111" y="912"/>
                      <a:pt x="1408" y="1012"/>
                    </a:cubicBezTo>
                    <a:cubicBezTo>
                      <a:pt x="1568" y="1066"/>
                      <a:pt x="1731" y="1113"/>
                      <a:pt x="1898" y="1151"/>
                    </a:cubicBezTo>
                    <a:cubicBezTo>
                      <a:pt x="1896" y="1137"/>
                      <a:pt x="1895" y="1124"/>
                      <a:pt x="1894"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7" name="Google Shape;8407;p70"/>
              <p:cNvSpPr/>
              <p:nvPr/>
            </p:nvSpPr>
            <p:spPr>
              <a:xfrm>
                <a:off x="2083750" y="4458850"/>
                <a:ext cx="34850" cy="23750"/>
              </a:xfrm>
              <a:custGeom>
                <a:avLst/>
                <a:gdLst/>
                <a:ahLst/>
                <a:cxnLst/>
                <a:rect l="l" t="t" r="r" b="b"/>
                <a:pathLst>
                  <a:path w="1394" h="950" extrusionOk="0">
                    <a:moveTo>
                      <a:pt x="1042" y="1"/>
                    </a:moveTo>
                    <a:cubicBezTo>
                      <a:pt x="927" y="13"/>
                      <a:pt x="811" y="18"/>
                      <a:pt x="695" y="18"/>
                    </a:cubicBezTo>
                    <a:cubicBezTo>
                      <a:pt x="634" y="18"/>
                      <a:pt x="573" y="17"/>
                      <a:pt x="512" y="13"/>
                    </a:cubicBezTo>
                    <a:cubicBezTo>
                      <a:pt x="459" y="10"/>
                      <a:pt x="405" y="6"/>
                      <a:pt x="353" y="2"/>
                    </a:cubicBezTo>
                    <a:cubicBezTo>
                      <a:pt x="290" y="219"/>
                      <a:pt x="157" y="431"/>
                      <a:pt x="0" y="617"/>
                    </a:cubicBezTo>
                    <a:cubicBezTo>
                      <a:pt x="83" y="707"/>
                      <a:pt x="179" y="782"/>
                      <a:pt x="285" y="841"/>
                    </a:cubicBezTo>
                    <a:cubicBezTo>
                      <a:pt x="425" y="916"/>
                      <a:pt x="563" y="949"/>
                      <a:pt x="695" y="949"/>
                    </a:cubicBezTo>
                    <a:cubicBezTo>
                      <a:pt x="965" y="949"/>
                      <a:pt x="1209"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8" name="Google Shape;8408;p70"/>
              <p:cNvSpPr/>
              <p:nvPr/>
            </p:nvSpPr>
            <p:spPr>
              <a:xfrm>
                <a:off x="2082825" y="4436625"/>
                <a:ext cx="36725" cy="22700"/>
              </a:xfrm>
              <a:custGeom>
                <a:avLst/>
                <a:gdLst/>
                <a:ahLst/>
                <a:cxnLst/>
                <a:rect l="l" t="t" r="r" b="b"/>
                <a:pathLst>
                  <a:path w="1469" h="908" extrusionOk="0">
                    <a:moveTo>
                      <a:pt x="748" y="1"/>
                    </a:moveTo>
                    <a:cubicBezTo>
                      <a:pt x="473" y="1"/>
                      <a:pt x="200" y="72"/>
                      <a:pt x="0" y="201"/>
                    </a:cubicBezTo>
                    <a:cubicBezTo>
                      <a:pt x="89" y="270"/>
                      <a:pt x="171" y="347"/>
                      <a:pt x="246" y="433"/>
                    </a:cubicBezTo>
                    <a:cubicBezTo>
                      <a:pt x="370" y="579"/>
                      <a:pt x="432" y="725"/>
                      <a:pt x="402" y="845"/>
                    </a:cubicBezTo>
                    <a:cubicBezTo>
                      <a:pt x="399" y="860"/>
                      <a:pt x="395" y="876"/>
                      <a:pt x="390" y="891"/>
                    </a:cubicBezTo>
                    <a:cubicBezTo>
                      <a:pt x="444" y="895"/>
                      <a:pt x="496" y="899"/>
                      <a:pt x="549" y="902"/>
                    </a:cubicBezTo>
                    <a:cubicBezTo>
                      <a:pt x="610" y="906"/>
                      <a:pt x="671" y="907"/>
                      <a:pt x="732" y="907"/>
                    </a:cubicBezTo>
                    <a:cubicBezTo>
                      <a:pt x="848" y="907"/>
                      <a:pt x="964" y="902"/>
                      <a:pt x="1080" y="890"/>
                    </a:cubicBezTo>
                    <a:cubicBezTo>
                      <a:pt x="1075" y="874"/>
                      <a:pt x="1072" y="859"/>
                      <a:pt x="1068" y="844"/>
                    </a:cubicBezTo>
                    <a:cubicBezTo>
                      <a:pt x="1023" y="661"/>
                      <a:pt x="1191" y="421"/>
                      <a:pt x="1468" y="202"/>
                    </a:cubicBezTo>
                    <a:cubicBezTo>
                      <a:pt x="1363" y="132"/>
                      <a:pt x="1246" y="80"/>
                      <a:pt x="1123" y="48"/>
                    </a:cubicBezTo>
                    <a:cubicBezTo>
                      <a:pt x="1002"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09" name="Google Shape;8409;p70"/>
              <p:cNvSpPr/>
              <p:nvPr/>
            </p:nvSpPr>
            <p:spPr>
              <a:xfrm>
                <a:off x="2109800" y="4456100"/>
                <a:ext cx="17500" cy="18150"/>
              </a:xfrm>
              <a:custGeom>
                <a:avLst/>
                <a:gdLst/>
                <a:ahLst/>
                <a:cxnLst/>
                <a:rect l="l" t="t" r="r" b="b"/>
                <a:pathLst>
                  <a:path w="700" h="726" extrusionOk="0">
                    <a:moveTo>
                      <a:pt x="700" y="0"/>
                    </a:moveTo>
                    <a:lnTo>
                      <a:pt x="700" y="0"/>
                    </a:lnTo>
                    <a:cubicBezTo>
                      <a:pt x="556" y="33"/>
                      <a:pt x="411" y="60"/>
                      <a:pt x="264" y="80"/>
                    </a:cubicBezTo>
                    <a:cubicBezTo>
                      <a:pt x="177" y="92"/>
                      <a:pt x="89" y="102"/>
                      <a:pt x="0" y="111"/>
                    </a:cubicBezTo>
                    <a:cubicBezTo>
                      <a:pt x="64" y="327"/>
                      <a:pt x="196" y="539"/>
                      <a:pt x="351" y="725"/>
                    </a:cubicBezTo>
                    <a:cubicBezTo>
                      <a:pt x="551" y="515"/>
                      <a:pt x="681" y="238"/>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0" name="Google Shape;8410;p70"/>
              <p:cNvSpPr/>
              <p:nvPr/>
            </p:nvSpPr>
            <p:spPr>
              <a:xfrm>
                <a:off x="2108375" y="4441675"/>
                <a:ext cx="19200" cy="17200"/>
              </a:xfrm>
              <a:custGeom>
                <a:avLst/>
                <a:gdLst/>
                <a:ahLst/>
                <a:cxnLst/>
                <a:rect l="l" t="t" r="r" b="b"/>
                <a:pathLst>
                  <a:path w="768" h="688" extrusionOk="0">
                    <a:moveTo>
                      <a:pt x="446" y="1"/>
                    </a:moveTo>
                    <a:cubicBezTo>
                      <a:pt x="168" y="219"/>
                      <a:pt x="1" y="459"/>
                      <a:pt x="46" y="643"/>
                    </a:cubicBezTo>
                    <a:cubicBezTo>
                      <a:pt x="49" y="658"/>
                      <a:pt x="53" y="673"/>
                      <a:pt x="57" y="688"/>
                    </a:cubicBezTo>
                    <a:cubicBezTo>
                      <a:pt x="146" y="679"/>
                      <a:pt x="234" y="669"/>
                      <a:pt x="321" y="657"/>
                    </a:cubicBezTo>
                    <a:cubicBezTo>
                      <a:pt x="469" y="637"/>
                      <a:pt x="613" y="610"/>
                      <a:pt x="757" y="577"/>
                    </a:cubicBezTo>
                    <a:cubicBezTo>
                      <a:pt x="767" y="450"/>
                      <a:pt x="746" y="333"/>
                      <a:pt x="687"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1" name="Google Shape;8411;p70"/>
              <p:cNvSpPr/>
              <p:nvPr/>
            </p:nvSpPr>
            <p:spPr>
              <a:xfrm>
                <a:off x="2075100" y="4456125"/>
                <a:ext cx="17475" cy="18175"/>
              </a:xfrm>
              <a:custGeom>
                <a:avLst/>
                <a:gdLst/>
                <a:ahLst/>
                <a:cxnLst/>
                <a:rect l="l" t="t" r="r" b="b"/>
                <a:pathLst>
                  <a:path w="699" h="727" extrusionOk="0">
                    <a:moveTo>
                      <a:pt x="1" y="0"/>
                    </a:moveTo>
                    <a:cubicBezTo>
                      <a:pt x="18" y="165"/>
                      <a:pt x="78" y="335"/>
                      <a:pt x="169" y="488"/>
                    </a:cubicBezTo>
                    <a:cubicBezTo>
                      <a:pt x="219" y="574"/>
                      <a:pt x="278" y="653"/>
                      <a:pt x="346" y="726"/>
                    </a:cubicBezTo>
                    <a:cubicBezTo>
                      <a:pt x="503" y="540"/>
                      <a:pt x="636" y="328"/>
                      <a:pt x="698" y="111"/>
                    </a:cubicBezTo>
                    <a:cubicBezTo>
                      <a:pt x="523" y="96"/>
                      <a:pt x="347" y="71"/>
                      <a:pt x="174" y="37"/>
                    </a:cubicBezTo>
                    <a:cubicBezTo>
                      <a:pt x="116"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2" name="Google Shape;8412;p70"/>
              <p:cNvSpPr/>
              <p:nvPr/>
            </p:nvSpPr>
            <p:spPr>
              <a:xfrm>
                <a:off x="2074700" y="4441650"/>
                <a:ext cx="18925" cy="17250"/>
              </a:xfrm>
              <a:custGeom>
                <a:avLst/>
                <a:gdLst/>
                <a:ahLst/>
                <a:cxnLst/>
                <a:rect l="l" t="t" r="r" b="b"/>
                <a:pathLst>
                  <a:path w="757" h="690" extrusionOk="0">
                    <a:moveTo>
                      <a:pt x="326" y="1"/>
                    </a:moveTo>
                    <a:cubicBezTo>
                      <a:pt x="127" y="128"/>
                      <a:pt x="1" y="311"/>
                      <a:pt x="14" y="538"/>
                    </a:cubicBezTo>
                    <a:cubicBezTo>
                      <a:pt x="15" y="552"/>
                      <a:pt x="16" y="565"/>
                      <a:pt x="18" y="579"/>
                    </a:cubicBezTo>
                    <a:cubicBezTo>
                      <a:pt x="74" y="593"/>
                      <a:pt x="132" y="606"/>
                      <a:pt x="190" y="616"/>
                    </a:cubicBezTo>
                    <a:cubicBezTo>
                      <a:pt x="363" y="650"/>
                      <a:pt x="539" y="675"/>
                      <a:pt x="715" y="690"/>
                    </a:cubicBezTo>
                    <a:cubicBezTo>
                      <a:pt x="720" y="675"/>
                      <a:pt x="724" y="659"/>
                      <a:pt x="728" y="644"/>
                    </a:cubicBezTo>
                    <a:cubicBezTo>
                      <a:pt x="757" y="524"/>
                      <a:pt x="695" y="378"/>
                      <a:pt x="571" y="232"/>
                    </a:cubicBezTo>
                    <a:cubicBezTo>
                      <a:pt x="497" y="146"/>
                      <a:pt x="414"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3" name="Google Shape;8413;p70"/>
              <p:cNvSpPr/>
              <p:nvPr/>
            </p:nvSpPr>
            <p:spPr>
              <a:xfrm>
                <a:off x="1711925" y="4201600"/>
                <a:ext cx="225225" cy="240100"/>
              </a:xfrm>
              <a:custGeom>
                <a:avLst/>
                <a:gdLst/>
                <a:ahLst/>
                <a:cxnLst/>
                <a:rect l="l" t="t" r="r" b="b"/>
                <a:pathLst>
                  <a:path w="9009" h="9604" extrusionOk="0">
                    <a:moveTo>
                      <a:pt x="5791" y="1297"/>
                    </a:moveTo>
                    <a:cubicBezTo>
                      <a:pt x="5563" y="1306"/>
                      <a:pt x="5367" y="1390"/>
                      <a:pt x="5194" y="1540"/>
                    </a:cubicBezTo>
                    <a:cubicBezTo>
                      <a:pt x="5366" y="1390"/>
                      <a:pt x="5563" y="1306"/>
                      <a:pt x="5791" y="1297"/>
                    </a:cubicBezTo>
                    <a:close/>
                    <a:moveTo>
                      <a:pt x="4081" y="1419"/>
                    </a:moveTo>
                    <a:cubicBezTo>
                      <a:pt x="4081" y="1647"/>
                      <a:pt x="4142" y="1865"/>
                      <a:pt x="4207" y="2083"/>
                    </a:cubicBezTo>
                    <a:cubicBezTo>
                      <a:pt x="4142" y="1866"/>
                      <a:pt x="4081" y="1648"/>
                      <a:pt x="4081" y="1419"/>
                    </a:cubicBezTo>
                    <a:close/>
                    <a:moveTo>
                      <a:pt x="6525" y="6043"/>
                    </a:moveTo>
                    <a:cubicBezTo>
                      <a:pt x="6531" y="6043"/>
                      <a:pt x="6536" y="6043"/>
                      <a:pt x="6541" y="6043"/>
                    </a:cubicBezTo>
                    <a:cubicBezTo>
                      <a:pt x="6733" y="6050"/>
                      <a:pt x="6902" y="6251"/>
                      <a:pt x="6889" y="6441"/>
                    </a:cubicBezTo>
                    <a:lnTo>
                      <a:pt x="6890" y="6440"/>
                    </a:lnTo>
                    <a:lnTo>
                      <a:pt x="6890" y="6440"/>
                    </a:lnTo>
                    <a:cubicBezTo>
                      <a:pt x="6870" y="6658"/>
                      <a:pt x="6696" y="6820"/>
                      <a:pt x="6505" y="6820"/>
                    </a:cubicBezTo>
                    <a:cubicBezTo>
                      <a:pt x="6499" y="6820"/>
                      <a:pt x="6494" y="6820"/>
                      <a:pt x="6488" y="6819"/>
                    </a:cubicBezTo>
                    <a:cubicBezTo>
                      <a:pt x="6258" y="6809"/>
                      <a:pt x="6098" y="6611"/>
                      <a:pt x="6110" y="6419"/>
                    </a:cubicBezTo>
                    <a:cubicBezTo>
                      <a:pt x="6123" y="6198"/>
                      <a:pt x="6293" y="6043"/>
                      <a:pt x="6525" y="6043"/>
                    </a:cubicBezTo>
                    <a:close/>
                    <a:moveTo>
                      <a:pt x="2500" y="6046"/>
                    </a:moveTo>
                    <a:cubicBezTo>
                      <a:pt x="2502" y="6046"/>
                      <a:pt x="2504" y="6047"/>
                      <a:pt x="2506" y="6047"/>
                    </a:cubicBezTo>
                    <a:cubicBezTo>
                      <a:pt x="2723" y="6049"/>
                      <a:pt x="2899" y="6221"/>
                      <a:pt x="2908" y="6437"/>
                    </a:cubicBezTo>
                    <a:cubicBezTo>
                      <a:pt x="2893" y="6647"/>
                      <a:pt x="2723" y="6821"/>
                      <a:pt x="2519" y="6821"/>
                    </a:cubicBezTo>
                    <a:cubicBezTo>
                      <a:pt x="2516" y="6821"/>
                      <a:pt x="2513" y="6821"/>
                      <a:pt x="2510" y="6821"/>
                    </a:cubicBezTo>
                    <a:lnTo>
                      <a:pt x="2510" y="6819"/>
                    </a:lnTo>
                    <a:cubicBezTo>
                      <a:pt x="2280" y="6813"/>
                      <a:pt x="2120" y="6614"/>
                      <a:pt x="2127" y="6424"/>
                    </a:cubicBezTo>
                    <a:cubicBezTo>
                      <a:pt x="2136" y="6214"/>
                      <a:pt x="2292" y="6046"/>
                      <a:pt x="2500" y="6046"/>
                    </a:cubicBezTo>
                    <a:close/>
                    <a:moveTo>
                      <a:pt x="4506" y="6300"/>
                    </a:moveTo>
                    <a:cubicBezTo>
                      <a:pt x="4587" y="6300"/>
                      <a:pt x="4667" y="6317"/>
                      <a:pt x="4749" y="6350"/>
                    </a:cubicBezTo>
                    <a:cubicBezTo>
                      <a:pt x="5172" y="6520"/>
                      <a:pt x="5663" y="6889"/>
                      <a:pt x="5843" y="7306"/>
                    </a:cubicBezTo>
                    <a:cubicBezTo>
                      <a:pt x="6116" y="7944"/>
                      <a:pt x="5339" y="8595"/>
                      <a:pt x="4487" y="8595"/>
                    </a:cubicBezTo>
                    <a:cubicBezTo>
                      <a:pt x="4123" y="8595"/>
                      <a:pt x="3746" y="8476"/>
                      <a:pt x="3431" y="8188"/>
                    </a:cubicBezTo>
                    <a:cubicBezTo>
                      <a:pt x="3214" y="7990"/>
                      <a:pt x="3041" y="7625"/>
                      <a:pt x="3155" y="7357"/>
                    </a:cubicBezTo>
                    <a:cubicBezTo>
                      <a:pt x="3216" y="7215"/>
                      <a:pt x="3287" y="7080"/>
                      <a:pt x="3393" y="6964"/>
                    </a:cubicBezTo>
                    <a:cubicBezTo>
                      <a:pt x="3636" y="6695"/>
                      <a:pt x="3937" y="6485"/>
                      <a:pt x="4272" y="6347"/>
                    </a:cubicBezTo>
                    <a:cubicBezTo>
                      <a:pt x="4350" y="6316"/>
                      <a:pt x="4428" y="6300"/>
                      <a:pt x="4506" y="6300"/>
                    </a:cubicBezTo>
                    <a:close/>
                    <a:moveTo>
                      <a:pt x="4366" y="1"/>
                    </a:moveTo>
                    <a:cubicBezTo>
                      <a:pt x="4343" y="1"/>
                      <a:pt x="4319" y="2"/>
                      <a:pt x="4296" y="3"/>
                    </a:cubicBezTo>
                    <a:cubicBezTo>
                      <a:pt x="4115" y="17"/>
                      <a:pt x="3969" y="100"/>
                      <a:pt x="3841" y="220"/>
                    </a:cubicBezTo>
                    <a:cubicBezTo>
                      <a:pt x="3566" y="479"/>
                      <a:pt x="3453" y="813"/>
                      <a:pt x="3422" y="1177"/>
                    </a:cubicBezTo>
                    <a:cubicBezTo>
                      <a:pt x="3394" y="1471"/>
                      <a:pt x="3448" y="1766"/>
                      <a:pt x="3575" y="2033"/>
                    </a:cubicBezTo>
                    <a:cubicBezTo>
                      <a:pt x="3599" y="2081"/>
                      <a:pt x="3590" y="2099"/>
                      <a:pt x="3542" y="2113"/>
                    </a:cubicBezTo>
                    <a:cubicBezTo>
                      <a:pt x="3521" y="2119"/>
                      <a:pt x="3498" y="2122"/>
                      <a:pt x="3475" y="2129"/>
                    </a:cubicBezTo>
                    <a:cubicBezTo>
                      <a:pt x="3080" y="2245"/>
                      <a:pt x="2700" y="2395"/>
                      <a:pt x="2346" y="2609"/>
                    </a:cubicBezTo>
                    <a:cubicBezTo>
                      <a:pt x="1907" y="2875"/>
                      <a:pt x="1515" y="3196"/>
                      <a:pt x="1177" y="3584"/>
                    </a:cubicBezTo>
                    <a:cubicBezTo>
                      <a:pt x="814" y="4000"/>
                      <a:pt x="523" y="4457"/>
                      <a:pt x="318" y="4970"/>
                    </a:cubicBezTo>
                    <a:cubicBezTo>
                      <a:pt x="116" y="5471"/>
                      <a:pt x="1" y="5992"/>
                      <a:pt x="6" y="6538"/>
                    </a:cubicBezTo>
                    <a:cubicBezTo>
                      <a:pt x="6" y="6641"/>
                      <a:pt x="2" y="6745"/>
                      <a:pt x="8" y="6848"/>
                    </a:cubicBezTo>
                    <a:cubicBezTo>
                      <a:pt x="13" y="6925"/>
                      <a:pt x="28" y="7000"/>
                      <a:pt x="43" y="7076"/>
                    </a:cubicBezTo>
                    <a:cubicBezTo>
                      <a:pt x="120" y="7485"/>
                      <a:pt x="283" y="7859"/>
                      <a:pt x="508" y="8207"/>
                    </a:cubicBezTo>
                    <a:cubicBezTo>
                      <a:pt x="718" y="8528"/>
                      <a:pt x="971" y="8818"/>
                      <a:pt x="1263" y="9069"/>
                    </a:cubicBezTo>
                    <a:cubicBezTo>
                      <a:pt x="1361" y="9154"/>
                      <a:pt x="1462" y="9235"/>
                      <a:pt x="1565" y="9313"/>
                    </a:cubicBezTo>
                    <a:cubicBezTo>
                      <a:pt x="1602" y="9264"/>
                      <a:pt x="1644" y="9220"/>
                      <a:pt x="1691" y="9182"/>
                    </a:cubicBezTo>
                    <a:cubicBezTo>
                      <a:pt x="1777" y="9110"/>
                      <a:pt x="1883" y="9063"/>
                      <a:pt x="1995" y="9047"/>
                    </a:cubicBezTo>
                    <a:cubicBezTo>
                      <a:pt x="2067" y="9036"/>
                      <a:pt x="2140" y="9032"/>
                      <a:pt x="2215" y="9032"/>
                    </a:cubicBezTo>
                    <a:cubicBezTo>
                      <a:pt x="2764" y="9032"/>
                      <a:pt x="3378" y="9295"/>
                      <a:pt x="3770" y="9603"/>
                    </a:cubicBezTo>
                    <a:cubicBezTo>
                      <a:pt x="3970" y="9474"/>
                      <a:pt x="4242" y="9403"/>
                      <a:pt x="4517" y="9403"/>
                    </a:cubicBezTo>
                    <a:cubicBezTo>
                      <a:pt x="4644" y="9403"/>
                      <a:pt x="4772" y="9418"/>
                      <a:pt x="4892" y="9450"/>
                    </a:cubicBezTo>
                    <a:cubicBezTo>
                      <a:pt x="5015" y="9482"/>
                      <a:pt x="5132" y="9534"/>
                      <a:pt x="5237" y="9604"/>
                    </a:cubicBezTo>
                    <a:cubicBezTo>
                      <a:pt x="5630" y="9296"/>
                      <a:pt x="6245" y="9031"/>
                      <a:pt x="6794" y="9031"/>
                    </a:cubicBezTo>
                    <a:cubicBezTo>
                      <a:pt x="6869" y="9031"/>
                      <a:pt x="6942" y="9035"/>
                      <a:pt x="7013" y="9046"/>
                    </a:cubicBezTo>
                    <a:cubicBezTo>
                      <a:pt x="7125" y="9063"/>
                      <a:pt x="7230" y="9110"/>
                      <a:pt x="7318" y="9182"/>
                    </a:cubicBezTo>
                    <a:cubicBezTo>
                      <a:pt x="7364" y="9220"/>
                      <a:pt x="7407" y="9265"/>
                      <a:pt x="7444" y="9313"/>
                    </a:cubicBezTo>
                    <a:cubicBezTo>
                      <a:pt x="7578" y="9214"/>
                      <a:pt x="7707" y="9107"/>
                      <a:pt x="7830" y="8995"/>
                    </a:cubicBezTo>
                    <a:cubicBezTo>
                      <a:pt x="7970" y="8867"/>
                      <a:pt x="8101" y="8730"/>
                      <a:pt x="8222" y="8584"/>
                    </a:cubicBezTo>
                    <a:cubicBezTo>
                      <a:pt x="8491" y="8257"/>
                      <a:pt x="8708" y="7901"/>
                      <a:pt x="8850" y="7500"/>
                    </a:cubicBezTo>
                    <a:cubicBezTo>
                      <a:pt x="8955" y="7202"/>
                      <a:pt x="9009" y="6889"/>
                      <a:pt x="9009" y="6572"/>
                    </a:cubicBezTo>
                    <a:cubicBezTo>
                      <a:pt x="9008" y="6225"/>
                      <a:pt x="8964" y="5879"/>
                      <a:pt x="8878" y="5543"/>
                    </a:cubicBezTo>
                    <a:cubicBezTo>
                      <a:pt x="8768" y="5096"/>
                      <a:pt x="8586" y="4680"/>
                      <a:pt x="8351" y="4286"/>
                    </a:cubicBezTo>
                    <a:cubicBezTo>
                      <a:pt x="8183" y="4008"/>
                      <a:pt x="7988" y="3747"/>
                      <a:pt x="7769" y="3507"/>
                    </a:cubicBezTo>
                    <a:cubicBezTo>
                      <a:pt x="7539" y="3253"/>
                      <a:pt x="7280" y="3025"/>
                      <a:pt x="6999" y="2828"/>
                    </a:cubicBezTo>
                    <a:cubicBezTo>
                      <a:pt x="6748" y="2652"/>
                      <a:pt x="6486" y="2491"/>
                      <a:pt x="6201" y="2371"/>
                    </a:cubicBezTo>
                    <a:cubicBezTo>
                      <a:pt x="6027" y="2298"/>
                      <a:pt x="5855" y="2219"/>
                      <a:pt x="5671" y="2170"/>
                    </a:cubicBezTo>
                    <a:cubicBezTo>
                      <a:pt x="5658" y="2166"/>
                      <a:pt x="5642" y="2160"/>
                      <a:pt x="5643" y="2145"/>
                    </a:cubicBezTo>
                    <a:cubicBezTo>
                      <a:pt x="5647" y="2133"/>
                      <a:pt x="5656" y="2122"/>
                      <a:pt x="5667" y="2117"/>
                    </a:cubicBezTo>
                    <a:cubicBezTo>
                      <a:pt x="5778" y="2063"/>
                      <a:pt x="5874" y="1988"/>
                      <a:pt x="5968" y="1911"/>
                    </a:cubicBezTo>
                    <a:cubicBezTo>
                      <a:pt x="6117" y="1787"/>
                      <a:pt x="6235" y="1639"/>
                      <a:pt x="6299" y="1457"/>
                    </a:cubicBezTo>
                    <a:cubicBezTo>
                      <a:pt x="6384" y="1216"/>
                      <a:pt x="6306" y="970"/>
                      <a:pt x="6065" y="868"/>
                    </a:cubicBezTo>
                    <a:cubicBezTo>
                      <a:pt x="6011" y="846"/>
                      <a:pt x="5956" y="829"/>
                      <a:pt x="5898" y="817"/>
                    </a:cubicBezTo>
                    <a:cubicBezTo>
                      <a:pt x="5854" y="808"/>
                      <a:pt x="5811" y="804"/>
                      <a:pt x="5768" y="804"/>
                    </a:cubicBezTo>
                    <a:cubicBezTo>
                      <a:pt x="5677" y="804"/>
                      <a:pt x="5587" y="821"/>
                      <a:pt x="5497" y="838"/>
                    </a:cubicBezTo>
                    <a:cubicBezTo>
                      <a:pt x="5350" y="867"/>
                      <a:pt x="5212" y="925"/>
                      <a:pt x="5078" y="991"/>
                    </a:cubicBezTo>
                    <a:cubicBezTo>
                      <a:pt x="5069" y="996"/>
                      <a:pt x="5061" y="998"/>
                      <a:pt x="5054" y="998"/>
                    </a:cubicBezTo>
                    <a:cubicBezTo>
                      <a:pt x="5035" y="998"/>
                      <a:pt x="5024" y="983"/>
                      <a:pt x="5031" y="957"/>
                    </a:cubicBezTo>
                    <a:cubicBezTo>
                      <a:pt x="5054" y="847"/>
                      <a:pt x="5059" y="733"/>
                      <a:pt x="5048" y="620"/>
                    </a:cubicBezTo>
                    <a:cubicBezTo>
                      <a:pt x="5014" y="208"/>
                      <a:pt x="4718" y="1"/>
                      <a:pt x="43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4" name="Google Shape;8414;p70"/>
              <p:cNvSpPr/>
              <p:nvPr/>
            </p:nvSpPr>
            <p:spPr>
              <a:xfrm>
                <a:off x="1864375" y="4352675"/>
                <a:ext cx="20100" cy="19450"/>
              </a:xfrm>
              <a:custGeom>
                <a:avLst/>
                <a:gdLst/>
                <a:ahLst/>
                <a:cxnLst/>
                <a:rect l="l" t="t" r="r" b="b"/>
                <a:pathLst>
                  <a:path w="804" h="778" extrusionOk="0">
                    <a:moveTo>
                      <a:pt x="427" y="0"/>
                    </a:moveTo>
                    <a:cubicBezTo>
                      <a:pt x="195" y="0"/>
                      <a:pt x="25" y="156"/>
                      <a:pt x="12" y="377"/>
                    </a:cubicBezTo>
                    <a:cubicBezTo>
                      <a:pt x="0" y="569"/>
                      <a:pt x="160" y="767"/>
                      <a:pt x="390" y="778"/>
                    </a:cubicBezTo>
                    <a:cubicBezTo>
                      <a:pt x="395" y="778"/>
                      <a:pt x="400" y="778"/>
                      <a:pt x="405" y="778"/>
                    </a:cubicBezTo>
                    <a:cubicBezTo>
                      <a:pt x="597" y="778"/>
                      <a:pt x="772" y="616"/>
                      <a:pt x="792" y="398"/>
                    </a:cubicBezTo>
                    <a:cubicBezTo>
                      <a:pt x="804" y="208"/>
                      <a:pt x="635" y="7"/>
                      <a:pt x="443" y="0"/>
                    </a:cubicBezTo>
                    <a:cubicBezTo>
                      <a:pt x="438" y="0"/>
                      <a:pt x="433" y="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5" name="Google Shape;8415;p70"/>
              <p:cNvSpPr/>
              <p:nvPr/>
            </p:nvSpPr>
            <p:spPr>
              <a:xfrm>
                <a:off x="1764900" y="4352750"/>
                <a:ext cx="19725" cy="19375"/>
              </a:xfrm>
              <a:custGeom>
                <a:avLst/>
                <a:gdLst/>
                <a:ahLst/>
                <a:cxnLst/>
                <a:rect l="l" t="t" r="r" b="b"/>
                <a:pathLst>
                  <a:path w="789" h="775" extrusionOk="0">
                    <a:moveTo>
                      <a:pt x="383" y="1"/>
                    </a:moveTo>
                    <a:cubicBezTo>
                      <a:pt x="174" y="1"/>
                      <a:pt x="17" y="168"/>
                      <a:pt x="8" y="378"/>
                    </a:cubicBezTo>
                    <a:cubicBezTo>
                      <a:pt x="1" y="569"/>
                      <a:pt x="161" y="768"/>
                      <a:pt x="391" y="775"/>
                    </a:cubicBezTo>
                    <a:cubicBezTo>
                      <a:pt x="394" y="775"/>
                      <a:pt x="397" y="775"/>
                      <a:pt x="400" y="775"/>
                    </a:cubicBezTo>
                    <a:cubicBezTo>
                      <a:pt x="604" y="775"/>
                      <a:pt x="774" y="601"/>
                      <a:pt x="789" y="392"/>
                    </a:cubicBezTo>
                    <a:cubicBezTo>
                      <a:pt x="780" y="175"/>
                      <a:pt x="604"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6" name="Google Shape;8416;p70"/>
              <p:cNvSpPr/>
              <p:nvPr/>
            </p:nvSpPr>
            <p:spPr>
              <a:xfrm>
                <a:off x="1787950" y="4359075"/>
                <a:ext cx="76875" cy="57400"/>
              </a:xfrm>
              <a:custGeom>
                <a:avLst/>
                <a:gdLst/>
                <a:ahLst/>
                <a:cxnLst/>
                <a:rect l="l" t="t" r="r" b="b"/>
                <a:pathLst>
                  <a:path w="3075" h="2296" extrusionOk="0">
                    <a:moveTo>
                      <a:pt x="671" y="1292"/>
                    </a:moveTo>
                    <a:cubicBezTo>
                      <a:pt x="936" y="1387"/>
                      <a:pt x="1200" y="1433"/>
                      <a:pt x="1464" y="1433"/>
                    </a:cubicBezTo>
                    <a:lnTo>
                      <a:pt x="1464" y="1433"/>
                    </a:lnTo>
                    <a:cubicBezTo>
                      <a:pt x="1464" y="1433"/>
                      <a:pt x="1464" y="1433"/>
                      <a:pt x="1464" y="1433"/>
                    </a:cubicBezTo>
                    <a:cubicBezTo>
                      <a:pt x="1199" y="1433"/>
                      <a:pt x="935" y="1387"/>
                      <a:pt x="670" y="1292"/>
                    </a:cubicBezTo>
                    <a:close/>
                    <a:moveTo>
                      <a:pt x="1466" y="1"/>
                    </a:moveTo>
                    <a:cubicBezTo>
                      <a:pt x="1388" y="1"/>
                      <a:pt x="1310" y="17"/>
                      <a:pt x="1231" y="49"/>
                    </a:cubicBezTo>
                    <a:cubicBezTo>
                      <a:pt x="896" y="187"/>
                      <a:pt x="595" y="397"/>
                      <a:pt x="352" y="665"/>
                    </a:cubicBezTo>
                    <a:cubicBezTo>
                      <a:pt x="246" y="781"/>
                      <a:pt x="175" y="917"/>
                      <a:pt x="114" y="1058"/>
                    </a:cubicBezTo>
                    <a:cubicBezTo>
                      <a:pt x="0" y="1326"/>
                      <a:pt x="173" y="1691"/>
                      <a:pt x="389" y="1889"/>
                    </a:cubicBezTo>
                    <a:cubicBezTo>
                      <a:pt x="704" y="2177"/>
                      <a:pt x="1082" y="2296"/>
                      <a:pt x="1445" y="2296"/>
                    </a:cubicBezTo>
                    <a:cubicBezTo>
                      <a:pt x="2298" y="2296"/>
                      <a:pt x="3075" y="1645"/>
                      <a:pt x="2802" y="1008"/>
                    </a:cubicBezTo>
                    <a:cubicBezTo>
                      <a:pt x="2622" y="591"/>
                      <a:pt x="2131" y="222"/>
                      <a:pt x="1708" y="51"/>
                    </a:cubicBezTo>
                    <a:cubicBezTo>
                      <a:pt x="1627" y="18"/>
                      <a:pt x="1547"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7" name="Google Shape;8417;p70"/>
              <p:cNvSpPr/>
              <p:nvPr/>
            </p:nvSpPr>
            <p:spPr>
              <a:xfrm>
                <a:off x="1841950" y="4434400"/>
                <a:ext cx="67950" cy="63300"/>
              </a:xfrm>
              <a:custGeom>
                <a:avLst/>
                <a:gdLst/>
                <a:ahLst/>
                <a:cxnLst/>
                <a:rect l="l" t="t" r="r" b="b"/>
                <a:pathLst>
                  <a:path w="2718" h="2532" extrusionOk="0">
                    <a:moveTo>
                      <a:pt x="1805" y="644"/>
                    </a:moveTo>
                    <a:cubicBezTo>
                      <a:pt x="1874" y="644"/>
                      <a:pt x="1942" y="646"/>
                      <a:pt x="2011" y="649"/>
                    </a:cubicBezTo>
                    <a:cubicBezTo>
                      <a:pt x="1942" y="646"/>
                      <a:pt x="1874" y="644"/>
                      <a:pt x="1805" y="644"/>
                    </a:cubicBezTo>
                    <a:lnTo>
                      <a:pt x="1805" y="644"/>
                    </a:lnTo>
                    <a:cubicBezTo>
                      <a:pt x="1805" y="644"/>
                      <a:pt x="1805" y="644"/>
                      <a:pt x="1805" y="644"/>
                    </a:cubicBezTo>
                    <a:close/>
                    <a:moveTo>
                      <a:pt x="2245" y="1"/>
                    </a:moveTo>
                    <a:lnTo>
                      <a:pt x="2245" y="1"/>
                    </a:lnTo>
                    <a:cubicBezTo>
                      <a:pt x="1901" y="256"/>
                      <a:pt x="1524" y="465"/>
                      <a:pt x="1126" y="624"/>
                    </a:cubicBezTo>
                    <a:cubicBezTo>
                      <a:pt x="1031" y="661"/>
                      <a:pt x="935" y="697"/>
                      <a:pt x="839" y="730"/>
                    </a:cubicBezTo>
                    <a:cubicBezTo>
                      <a:pt x="678" y="784"/>
                      <a:pt x="514" y="830"/>
                      <a:pt x="350" y="868"/>
                    </a:cubicBezTo>
                    <a:cubicBezTo>
                      <a:pt x="330" y="1107"/>
                      <a:pt x="200" y="1383"/>
                      <a:pt x="1" y="1593"/>
                    </a:cubicBezTo>
                    <a:cubicBezTo>
                      <a:pt x="17" y="1612"/>
                      <a:pt x="33" y="1631"/>
                      <a:pt x="49" y="1650"/>
                    </a:cubicBezTo>
                    <a:cubicBezTo>
                      <a:pt x="136" y="1748"/>
                      <a:pt x="230" y="1840"/>
                      <a:pt x="333" y="1925"/>
                    </a:cubicBezTo>
                    <a:cubicBezTo>
                      <a:pt x="672" y="2209"/>
                      <a:pt x="1224" y="2531"/>
                      <a:pt x="1673" y="2531"/>
                    </a:cubicBezTo>
                    <a:cubicBezTo>
                      <a:pt x="1812" y="2531"/>
                      <a:pt x="1942" y="2500"/>
                      <a:pt x="2052" y="2428"/>
                    </a:cubicBezTo>
                    <a:cubicBezTo>
                      <a:pt x="2611"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8" name="Google Shape;8418;p70"/>
              <p:cNvSpPr/>
              <p:nvPr/>
            </p:nvSpPr>
            <p:spPr>
              <a:xfrm>
                <a:off x="1842900" y="4427375"/>
                <a:ext cx="55200" cy="28775"/>
              </a:xfrm>
              <a:custGeom>
                <a:avLst/>
                <a:gdLst/>
                <a:ahLst/>
                <a:cxnLst/>
                <a:rect l="l" t="t" r="r" b="b"/>
                <a:pathLst>
                  <a:path w="2208" h="1151" extrusionOk="0">
                    <a:moveTo>
                      <a:pt x="1555" y="0"/>
                    </a:moveTo>
                    <a:cubicBezTo>
                      <a:pt x="1006" y="0"/>
                      <a:pt x="393" y="265"/>
                      <a:pt x="0" y="574"/>
                    </a:cubicBezTo>
                    <a:cubicBezTo>
                      <a:pt x="96" y="637"/>
                      <a:pt x="178" y="720"/>
                      <a:pt x="241" y="814"/>
                    </a:cubicBezTo>
                    <a:cubicBezTo>
                      <a:pt x="301" y="905"/>
                      <a:pt x="322" y="1023"/>
                      <a:pt x="312" y="1150"/>
                    </a:cubicBezTo>
                    <a:cubicBezTo>
                      <a:pt x="476" y="1112"/>
                      <a:pt x="640" y="1066"/>
                      <a:pt x="801" y="1011"/>
                    </a:cubicBezTo>
                    <a:cubicBezTo>
                      <a:pt x="897" y="979"/>
                      <a:pt x="993" y="943"/>
                      <a:pt x="1088" y="905"/>
                    </a:cubicBezTo>
                    <a:cubicBezTo>
                      <a:pt x="1486" y="747"/>
                      <a:pt x="1863" y="538"/>
                      <a:pt x="2207" y="282"/>
                    </a:cubicBezTo>
                    <a:cubicBezTo>
                      <a:pt x="2170" y="234"/>
                      <a:pt x="2127" y="189"/>
                      <a:pt x="2081" y="151"/>
                    </a:cubicBezTo>
                    <a:cubicBezTo>
                      <a:pt x="1993" y="79"/>
                      <a:pt x="1888" y="32"/>
                      <a:pt x="1777" y="16"/>
                    </a:cubicBezTo>
                    <a:cubicBezTo>
                      <a:pt x="1705" y="5"/>
                      <a:pt x="1631" y="0"/>
                      <a:pt x="15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19" name="Google Shape;8419;p70"/>
              <p:cNvSpPr/>
              <p:nvPr/>
            </p:nvSpPr>
            <p:spPr>
              <a:xfrm>
                <a:off x="1739275" y="4434375"/>
                <a:ext cx="67900" cy="63325"/>
              </a:xfrm>
              <a:custGeom>
                <a:avLst/>
                <a:gdLst/>
                <a:ahLst/>
                <a:cxnLst/>
                <a:rect l="l" t="t" r="r" b="b"/>
                <a:pathLst>
                  <a:path w="2716" h="2533" extrusionOk="0">
                    <a:moveTo>
                      <a:pt x="473" y="1"/>
                    </a:moveTo>
                    <a:lnTo>
                      <a:pt x="473" y="1"/>
                    </a:lnTo>
                    <a:cubicBezTo>
                      <a:pt x="1" y="609"/>
                      <a:pt x="106" y="2058"/>
                      <a:pt x="665" y="2429"/>
                    </a:cubicBezTo>
                    <a:cubicBezTo>
                      <a:pt x="775" y="2501"/>
                      <a:pt x="904" y="2532"/>
                      <a:pt x="1044"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8" y="1359"/>
                    </a:cubicBezTo>
                    <a:cubicBezTo>
                      <a:pt x="2446" y="1205"/>
                      <a:pt x="2387" y="1036"/>
                      <a:pt x="2370" y="870"/>
                    </a:cubicBezTo>
                    <a:cubicBezTo>
                      <a:pt x="2204" y="832"/>
                      <a:pt x="2040" y="785"/>
                      <a:pt x="1879" y="731"/>
                    </a:cubicBezTo>
                    <a:cubicBezTo>
                      <a:pt x="1583" y="631"/>
                      <a:pt x="1297" y="504"/>
                      <a:pt x="1023"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0" name="Google Shape;8420;p70"/>
              <p:cNvSpPr/>
              <p:nvPr/>
            </p:nvSpPr>
            <p:spPr>
              <a:xfrm>
                <a:off x="1751075" y="4427350"/>
                <a:ext cx="55150" cy="28800"/>
              </a:xfrm>
              <a:custGeom>
                <a:avLst/>
                <a:gdLst/>
                <a:ahLst/>
                <a:cxnLst/>
                <a:rect l="l" t="t" r="r" b="b"/>
                <a:pathLst>
                  <a:path w="2206" h="1152" extrusionOk="0">
                    <a:moveTo>
                      <a:pt x="651" y="1"/>
                    </a:moveTo>
                    <a:cubicBezTo>
                      <a:pt x="576" y="1"/>
                      <a:pt x="503" y="5"/>
                      <a:pt x="431" y="16"/>
                    </a:cubicBezTo>
                    <a:cubicBezTo>
                      <a:pt x="319" y="32"/>
                      <a:pt x="213" y="78"/>
                      <a:pt x="127" y="151"/>
                    </a:cubicBezTo>
                    <a:cubicBezTo>
                      <a:pt x="80" y="190"/>
                      <a:pt x="38" y="234"/>
                      <a:pt x="1" y="282"/>
                    </a:cubicBezTo>
                    <a:cubicBezTo>
                      <a:pt x="175" y="411"/>
                      <a:pt x="359" y="530"/>
                      <a:pt x="551" y="634"/>
                    </a:cubicBezTo>
                    <a:cubicBezTo>
                      <a:pt x="825" y="785"/>
                      <a:pt x="1111" y="912"/>
                      <a:pt x="1407" y="1012"/>
                    </a:cubicBezTo>
                    <a:cubicBezTo>
                      <a:pt x="1568" y="1066"/>
                      <a:pt x="1732" y="1113"/>
                      <a:pt x="1898" y="1151"/>
                    </a:cubicBezTo>
                    <a:cubicBezTo>
                      <a:pt x="1896" y="1137"/>
                      <a:pt x="1895" y="1124"/>
                      <a:pt x="1894" y="1110"/>
                    </a:cubicBezTo>
                    <a:cubicBezTo>
                      <a:pt x="1881" y="884"/>
                      <a:pt x="2007" y="700"/>
                      <a:pt x="2206" y="573"/>
                    </a:cubicBezTo>
                    <a:cubicBezTo>
                      <a:pt x="1813" y="265"/>
                      <a:pt x="1199"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1" name="Google Shape;8421;p70"/>
              <p:cNvSpPr/>
              <p:nvPr/>
            </p:nvSpPr>
            <p:spPr>
              <a:xfrm>
                <a:off x="1807150" y="4458850"/>
                <a:ext cx="34825" cy="23750"/>
              </a:xfrm>
              <a:custGeom>
                <a:avLst/>
                <a:gdLst/>
                <a:ahLst/>
                <a:cxnLst/>
                <a:rect l="l" t="t" r="r" b="b"/>
                <a:pathLst>
                  <a:path w="1393" h="950" extrusionOk="0">
                    <a:moveTo>
                      <a:pt x="1042" y="1"/>
                    </a:moveTo>
                    <a:cubicBezTo>
                      <a:pt x="927" y="13"/>
                      <a:pt x="811" y="18"/>
                      <a:pt x="695" y="18"/>
                    </a:cubicBezTo>
                    <a:cubicBezTo>
                      <a:pt x="633" y="18"/>
                      <a:pt x="572" y="17"/>
                      <a:pt x="510" y="13"/>
                    </a:cubicBezTo>
                    <a:cubicBezTo>
                      <a:pt x="457" y="10"/>
                      <a:pt x="404" y="6"/>
                      <a:pt x="352" y="2"/>
                    </a:cubicBezTo>
                    <a:cubicBezTo>
                      <a:pt x="289" y="219"/>
                      <a:pt x="156" y="431"/>
                      <a:pt x="0" y="617"/>
                    </a:cubicBezTo>
                    <a:cubicBezTo>
                      <a:pt x="82" y="707"/>
                      <a:pt x="178" y="782"/>
                      <a:pt x="284" y="841"/>
                    </a:cubicBezTo>
                    <a:cubicBezTo>
                      <a:pt x="424" y="916"/>
                      <a:pt x="562" y="949"/>
                      <a:pt x="693" y="949"/>
                    </a:cubicBezTo>
                    <a:cubicBezTo>
                      <a:pt x="963"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2" name="Google Shape;8422;p70"/>
              <p:cNvSpPr/>
              <p:nvPr/>
            </p:nvSpPr>
            <p:spPr>
              <a:xfrm>
                <a:off x="1806175" y="4436625"/>
                <a:ext cx="36750" cy="22700"/>
              </a:xfrm>
              <a:custGeom>
                <a:avLst/>
                <a:gdLst/>
                <a:ahLst/>
                <a:cxnLst/>
                <a:rect l="l" t="t" r="r" b="b"/>
                <a:pathLst>
                  <a:path w="1470" h="908" extrusionOk="0">
                    <a:moveTo>
                      <a:pt x="749" y="1"/>
                    </a:moveTo>
                    <a:cubicBezTo>
                      <a:pt x="474" y="1"/>
                      <a:pt x="201" y="72"/>
                      <a:pt x="1" y="201"/>
                    </a:cubicBezTo>
                    <a:cubicBezTo>
                      <a:pt x="90" y="270"/>
                      <a:pt x="172" y="347"/>
                      <a:pt x="246" y="433"/>
                    </a:cubicBezTo>
                    <a:cubicBezTo>
                      <a:pt x="371" y="579"/>
                      <a:pt x="432" y="725"/>
                      <a:pt x="403" y="845"/>
                    </a:cubicBezTo>
                    <a:cubicBezTo>
                      <a:pt x="399" y="860"/>
                      <a:pt x="395" y="876"/>
                      <a:pt x="391" y="891"/>
                    </a:cubicBezTo>
                    <a:cubicBezTo>
                      <a:pt x="443" y="895"/>
                      <a:pt x="496" y="899"/>
                      <a:pt x="549" y="902"/>
                    </a:cubicBezTo>
                    <a:cubicBezTo>
                      <a:pt x="610" y="906"/>
                      <a:pt x="672" y="907"/>
                      <a:pt x="733" y="907"/>
                    </a:cubicBezTo>
                    <a:cubicBezTo>
                      <a:pt x="849" y="907"/>
                      <a:pt x="965" y="902"/>
                      <a:pt x="1081" y="890"/>
                    </a:cubicBezTo>
                    <a:cubicBezTo>
                      <a:pt x="1076" y="874"/>
                      <a:pt x="1072" y="859"/>
                      <a:pt x="1068" y="844"/>
                    </a:cubicBezTo>
                    <a:cubicBezTo>
                      <a:pt x="1024" y="661"/>
                      <a:pt x="1190" y="421"/>
                      <a:pt x="1469" y="202"/>
                    </a:cubicBezTo>
                    <a:cubicBezTo>
                      <a:pt x="1364" y="132"/>
                      <a:pt x="1247" y="80"/>
                      <a:pt x="1125" y="48"/>
                    </a:cubicBezTo>
                    <a:cubicBezTo>
                      <a:pt x="1004" y="16"/>
                      <a:pt x="876" y="1"/>
                      <a:pt x="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3" name="Google Shape;8423;p70"/>
              <p:cNvSpPr/>
              <p:nvPr/>
            </p:nvSpPr>
            <p:spPr>
              <a:xfrm>
                <a:off x="1833175" y="4456100"/>
                <a:ext cx="17525" cy="18150"/>
              </a:xfrm>
              <a:custGeom>
                <a:avLst/>
                <a:gdLst/>
                <a:ahLst/>
                <a:cxnLst/>
                <a:rect l="l" t="t" r="r" b="b"/>
                <a:pathLst>
                  <a:path w="701" h="726" extrusionOk="0">
                    <a:moveTo>
                      <a:pt x="701" y="0"/>
                    </a:moveTo>
                    <a:lnTo>
                      <a:pt x="701" y="0"/>
                    </a:lnTo>
                    <a:cubicBezTo>
                      <a:pt x="557" y="33"/>
                      <a:pt x="411" y="60"/>
                      <a:pt x="265" y="80"/>
                    </a:cubicBezTo>
                    <a:cubicBezTo>
                      <a:pt x="176" y="92"/>
                      <a:pt x="89" y="102"/>
                      <a:pt x="1" y="111"/>
                    </a:cubicBezTo>
                    <a:cubicBezTo>
                      <a:pt x="64" y="327"/>
                      <a:pt x="197" y="539"/>
                      <a:pt x="352" y="725"/>
                    </a:cubicBezTo>
                    <a:cubicBezTo>
                      <a:pt x="551" y="515"/>
                      <a:pt x="681" y="238"/>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4" name="Google Shape;8424;p70"/>
              <p:cNvSpPr/>
              <p:nvPr/>
            </p:nvSpPr>
            <p:spPr>
              <a:xfrm>
                <a:off x="1831750" y="4441675"/>
                <a:ext cx="19225" cy="17200"/>
              </a:xfrm>
              <a:custGeom>
                <a:avLst/>
                <a:gdLst/>
                <a:ahLst/>
                <a:cxnLst/>
                <a:rect l="l" t="t" r="r" b="b"/>
                <a:pathLst>
                  <a:path w="769" h="688" extrusionOk="0">
                    <a:moveTo>
                      <a:pt x="446" y="1"/>
                    </a:moveTo>
                    <a:cubicBezTo>
                      <a:pt x="169" y="219"/>
                      <a:pt x="1" y="459"/>
                      <a:pt x="46" y="643"/>
                    </a:cubicBezTo>
                    <a:cubicBezTo>
                      <a:pt x="49" y="658"/>
                      <a:pt x="54" y="673"/>
                      <a:pt x="58" y="688"/>
                    </a:cubicBezTo>
                    <a:cubicBezTo>
                      <a:pt x="146" y="679"/>
                      <a:pt x="233" y="669"/>
                      <a:pt x="322" y="657"/>
                    </a:cubicBezTo>
                    <a:cubicBezTo>
                      <a:pt x="468" y="637"/>
                      <a:pt x="614" y="610"/>
                      <a:pt x="758" y="577"/>
                    </a:cubicBezTo>
                    <a:cubicBezTo>
                      <a:pt x="768" y="450"/>
                      <a:pt x="747" y="333"/>
                      <a:pt x="687"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5" name="Google Shape;8425;p70"/>
              <p:cNvSpPr/>
              <p:nvPr/>
            </p:nvSpPr>
            <p:spPr>
              <a:xfrm>
                <a:off x="1798500" y="4456125"/>
                <a:ext cx="17450" cy="18175"/>
              </a:xfrm>
              <a:custGeom>
                <a:avLst/>
                <a:gdLst/>
                <a:ahLst/>
                <a:cxnLst/>
                <a:rect l="l" t="t" r="r" b="b"/>
                <a:pathLst>
                  <a:path w="698" h="727" extrusionOk="0">
                    <a:moveTo>
                      <a:pt x="1" y="0"/>
                    </a:moveTo>
                    <a:cubicBezTo>
                      <a:pt x="18" y="165"/>
                      <a:pt x="77" y="335"/>
                      <a:pt x="169" y="488"/>
                    </a:cubicBezTo>
                    <a:cubicBezTo>
                      <a:pt x="218" y="574"/>
                      <a:pt x="278" y="653"/>
                      <a:pt x="345" y="726"/>
                    </a:cubicBezTo>
                    <a:cubicBezTo>
                      <a:pt x="501" y="540"/>
                      <a:pt x="634" y="328"/>
                      <a:pt x="698" y="111"/>
                    </a:cubicBezTo>
                    <a:cubicBezTo>
                      <a:pt x="521" y="96"/>
                      <a:pt x="346" y="71"/>
                      <a:pt x="173" y="37"/>
                    </a:cubicBezTo>
                    <a:cubicBezTo>
                      <a:pt x="115" y="26"/>
                      <a:pt x="58" y="13"/>
                      <a:pt x="1" y="0"/>
                    </a:cubicBezTo>
                    <a:close/>
                  </a:path>
                </a:pathLst>
              </a:custGeom>
              <a:solidFill>
                <a:srgbClr val="4A53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6" name="Google Shape;8426;p70"/>
              <p:cNvSpPr/>
              <p:nvPr/>
            </p:nvSpPr>
            <p:spPr>
              <a:xfrm>
                <a:off x="1798075" y="4441650"/>
                <a:ext cx="18950" cy="17250"/>
              </a:xfrm>
              <a:custGeom>
                <a:avLst/>
                <a:gdLst/>
                <a:ahLst/>
                <a:cxnLst/>
                <a:rect l="l" t="t" r="r" b="b"/>
                <a:pathLst>
                  <a:path w="758" h="690" extrusionOk="0">
                    <a:moveTo>
                      <a:pt x="326" y="1"/>
                    </a:moveTo>
                    <a:cubicBezTo>
                      <a:pt x="127" y="128"/>
                      <a:pt x="1" y="311"/>
                      <a:pt x="14" y="538"/>
                    </a:cubicBezTo>
                    <a:cubicBezTo>
                      <a:pt x="15" y="552"/>
                      <a:pt x="16" y="565"/>
                      <a:pt x="18" y="579"/>
                    </a:cubicBezTo>
                    <a:cubicBezTo>
                      <a:pt x="75" y="593"/>
                      <a:pt x="132" y="606"/>
                      <a:pt x="191" y="616"/>
                    </a:cubicBezTo>
                    <a:cubicBezTo>
                      <a:pt x="364" y="650"/>
                      <a:pt x="540" y="675"/>
                      <a:pt x="716" y="690"/>
                    </a:cubicBezTo>
                    <a:cubicBezTo>
                      <a:pt x="720" y="675"/>
                      <a:pt x="725" y="659"/>
                      <a:pt x="728" y="644"/>
                    </a:cubicBezTo>
                    <a:cubicBezTo>
                      <a:pt x="758"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7" name="Google Shape;8427;p70"/>
              <p:cNvSpPr/>
              <p:nvPr/>
            </p:nvSpPr>
            <p:spPr>
              <a:xfrm>
                <a:off x="2541800" y="4201600"/>
                <a:ext cx="225250" cy="240100"/>
              </a:xfrm>
              <a:custGeom>
                <a:avLst/>
                <a:gdLst/>
                <a:ahLst/>
                <a:cxnLst/>
                <a:rect l="l" t="t" r="r" b="b"/>
                <a:pathLst>
                  <a:path w="9010" h="9604" extrusionOk="0">
                    <a:moveTo>
                      <a:pt x="5790" y="1297"/>
                    </a:moveTo>
                    <a:cubicBezTo>
                      <a:pt x="5562" y="1306"/>
                      <a:pt x="5367" y="1390"/>
                      <a:pt x="5194" y="1540"/>
                    </a:cubicBezTo>
                    <a:cubicBezTo>
                      <a:pt x="5366" y="1390"/>
                      <a:pt x="5562" y="1306"/>
                      <a:pt x="5790" y="1297"/>
                    </a:cubicBezTo>
                    <a:close/>
                    <a:moveTo>
                      <a:pt x="4081" y="1423"/>
                    </a:moveTo>
                    <a:cubicBezTo>
                      <a:pt x="4081" y="1650"/>
                      <a:pt x="4142" y="1866"/>
                      <a:pt x="4207" y="2083"/>
                    </a:cubicBezTo>
                    <a:cubicBezTo>
                      <a:pt x="4142" y="1867"/>
                      <a:pt x="4081" y="1651"/>
                      <a:pt x="4081" y="1423"/>
                    </a:cubicBezTo>
                    <a:close/>
                    <a:moveTo>
                      <a:pt x="2500" y="6046"/>
                    </a:moveTo>
                    <a:cubicBezTo>
                      <a:pt x="2502" y="6046"/>
                      <a:pt x="2504" y="6047"/>
                      <a:pt x="2506" y="6047"/>
                    </a:cubicBezTo>
                    <a:cubicBezTo>
                      <a:pt x="2722" y="6049"/>
                      <a:pt x="2899" y="6221"/>
                      <a:pt x="2908" y="6437"/>
                    </a:cubicBezTo>
                    <a:cubicBezTo>
                      <a:pt x="2893" y="6647"/>
                      <a:pt x="2723" y="6821"/>
                      <a:pt x="2518" y="6821"/>
                    </a:cubicBezTo>
                    <a:cubicBezTo>
                      <a:pt x="2515" y="6821"/>
                      <a:pt x="2512" y="6821"/>
                      <a:pt x="2509" y="6821"/>
                    </a:cubicBezTo>
                    <a:lnTo>
                      <a:pt x="2509" y="6819"/>
                    </a:lnTo>
                    <a:cubicBezTo>
                      <a:pt x="2279" y="6813"/>
                      <a:pt x="2119" y="6614"/>
                      <a:pt x="2127" y="6424"/>
                    </a:cubicBezTo>
                    <a:cubicBezTo>
                      <a:pt x="2136" y="6214"/>
                      <a:pt x="2292" y="6046"/>
                      <a:pt x="2500" y="6046"/>
                    </a:cubicBezTo>
                    <a:close/>
                    <a:moveTo>
                      <a:pt x="6524" y="6043"/>
                    </a:moveTo>
                    <a:cubicBezTo>
                      <a:pt x="6530" y="6043"/>
                      <a:pt x="6535" y="6043"/>
                      <a:pt x="6540" y="6043"/>
                    </a:cubicBezTo>
                    <a:cubicBezTo>
                      <a:pt x="6732" y="6050"/>
                      <a:pt x="6902" y="6251"/>
                      <a:pt x="6889" y="6441"/>
                    </a:cubicBezTo>
                    <a:cubicBezTo>
                      <a:pt x="6870" y="6659"/>
                      <a:pt x="6694" y="6821"/>
                      <a:pt x="6502" y="6821"/>
                    </a:cubicBezTo>
                    <a:cubicBezTo>
                      <a:pt x="6497" y="6821"/>
                      <a:pt x="6492" y="6821"/>
                      <a:pt x="6487" y="6821"/>
                    </a:cubicBezTo>
                    <a:cubicBezTo>
                      <a:pt x="6257" y="6810"/>
                      <a:pt x="6097" y="6612"/>
                      <a:pt x="6110" y="6420"/>
                    </a:cubicBezTo>
                    <a:cubicBezTo>
                      <a:pt x="6122" y="6199"/>
                      <a:pt x="6292" y="6043"/>
                      <a:pt x="6524" y="6043"/>
                    </a:cubicBezTo>
                    <a:close/>
                    <a:moveTo>
                      <a:pt x="4505" y="6300"/>
                    </a:moveTo>
                    <a:cubicBezTo>
                      <a:pt x="4586" y="6300"/>
                      <a:pt x="4666" y="6317"/>
                      <a:pt x="4748" y="6350"/>
                    </a:cubicBezTo>
                    <a:cubicBezTo>
                      <a:pt x="5172" y="6520"/>
                      <a:pt x="5663" y="6889"/>
                      <a:pt x="5842" y="7306"/>
                    </a:cubicBezTo>
                    <a:cubicBezTo>
                      <a:pt x="6115" y="7944"/>
                      <a:pt x="5339" y="8595"/>
                      <a:pt x="4486" y="8595"/>
                    </a:cubicBezTo>
                    <a:cubicBezTo>
                      <a:pt x="4123" y="8595"/>
                      <a:pt x="3745" y="8476"/>
                      <a:pt x="3430" y="8188"/>
                    </a:cubicBezTo>
                    <a:cubicBezTo>
                      <a:pt x="3214" y="7990"/>
                      <a:pt x="3042" y="7625"/>
                      <a:pt x="3155" y="7357"/>
                    </a:cubicBezTo>
                    <a:cubicBezTo>
                      <a:pt x="3215" y="7215"/>
                      <a:pt x="3286" y="7080"/>
                      <a:pt x="3392" y="6964"/>
                    </a:cubicBezTo>
                    <a:cubicBezTo>
                      <a:pt x="3636" y="6695"/>
                      <a:pt x="3936" y="6485"/>
                      <a:pt x="4271" y="6347"/>
                    </a:cubicBezTo>
                    <a:cubicBezTo>
                      <a:pt x="4350" y="6316"/>
                      <a:pt x="4427" y="6300"/>
                      <a:pt x="4505" y="6300"/>
                    </a:cubicBezTo>
                    <a:close/>
                    <a:moveTo>
                      <a:pt x="4366" y="1"/>
                    </a:moveTo>
                    <a:cubicBezTo>
                      <a:pt x="4343" y="1"/>
                      <a:pt x="4319" y="2"/>
                      <a:pt x="4296" y="3"/>
                    </a:cubicBezTo>
                    <a:cubicBezTo>
                      <a:pt x="4116" y="17"/>
                      <a:pt x="3969" y="100"/>
                      <a:pt x="3841" y="220"/>
                    </a:cubicBezTo>
                    <a:cubicBezTo>
                      <a:pt x="3566" y="479"/>
                      <a:pt x="3454" y="813"/>
                      <a:pt x="3422" y="1177"/>
                    </a:cubicBezTo>
                    <a:cubicBezTo>
                      <a:pt x="3396" y="1471"/>
                      <a:pt x="3449" y="1766"/>
                      <a:pt x="3576" y="2033"/>
                    </a:cubicBezTo>
                    <a:cubicBezTo>
                      <a:pt x="3599" y="2081"/>
                      <a:pt x="3590" y="2099"/>
                      <a:pt x="3542" y="2113"/>
                    </a:cubicBezTo>
                    <a:cubicBezTo>
                      <a:pt x="3521" y="2119"/>
                      <a:pt x="3499" y="2122"/>
                      <a:pt x="3476" y="2129"/>
                    </a:cubicBezTo>
                    <a:cubicBezTo>
                      <a:pt x="3081" y="2245"/>
                      <a:pt x="2700" y="2395"/>
                      <a:pt x="2346" y="2609"/>
                    </a:cubicBezTo>
                    <a:cubicBezTo>
                      <a:pt x="1908" y="2875"/>
                      <a:pt x="1516" y="3196"/>
                      <a:pt x="1177" y="3584"/>
                    </a:cubicBezTo>
                    <a:cubicBezTo>
                      <a:pt x="814" y="4000"/>
                      <a:pt x="524" y="4457"/>
                      <a:pt x="318" y="4970"/>
                    </a:cubicBezTo>
                    <a:cubicBezTo>
                      <a:pt x="117" y="5471"/>
                      <a:pt x="1" y="5992"/>
                      <a:pt x="7" y="6538"/>
                    </a:cubicBezTo>
                    <a:cubicBezTo>
                      <a:pt x="7" y="6641"/>
                      <a:pt x="3" y="6745"/>
                      <a:pt x="8" y="6848"/>
                    </a:cubicBezTo>
                    <a:cubicBezTo>
                      <a:pt x="13" y="6925"/>
                      <a:pt x="30" y="7000"/>
                      <a:pt x="43" y="7076"/>
                    </a:cubicBezTo>
                    <a:cubicBezTo>
                      <a:pt x="120" y="7485"/>
                      <a:pt x="283" y="7859"/>
                      <a:pt x="509" y="8207"/>
                    </a:cubicBezTo>
                    <a:cubicBezTo>
                      <a:pt x="719" y="8528"/>
                      <a:pt x="973" y="8818"/>
                      <a:pt x="1263" y="9069"/>
                    </a:cubicBezTo>
                    <a:cubicBezTo>
                      <a:pt x="1361" y="9154"/>
                      <a:pt x="1462" y="9235"/>
                      <a:pt x="1565" y="9313"/>
                    </a:cubicBezTo>
                    <a:cubicBezTo>
                      <a:pt x="1602" y="9264"/>
                      <a:pt x="1645" y="9220"/>
                      <a:pt x="1691" y="9182"/>
                    </a:cubicBezTo>
                    <a:cubicBezTo>
                      <a:pt x="1779" y="9110"/>
                      <a:pt x="1884" y="9063"/>
                      <a:pt x="1995" y="9047"/>
                    </a:cubicBezTo>
                    <a:cubicBezTo>
                      <a:pt x="2067" y="9036"/>
                      <a:pt x="2141" y="9032"/>
                      <a:pt x="2215" y="9032"/>
                    </a:cubicBezTo>
                    <a:cubicBezTo>
                      <a:pt x="2764" y="9032"/>
                      <a:pt x="3378" y="9295"/>
                      <a:pt x="3770" y="9603"/>
                    </a:cubicBezTo>
                    <a:cubicBezTo>
                      <a:pt x="3970" y="9474"/>
                      <a:pt x="4242" y="9403"/>
                      <a:pt x="4517" y="9403"/>
                    </a:cubicBezTo>
                    <a:cubicBezTo>
                      <a:pt x="4644" y="9403"/>
                      <a:pt x="4772" y="9418"/>
                      <a:pt x="4893" y="9450"/>
                    </a:cubicBezTo>
                    <a:cubicBezTo>
                      <a:pt x="5016" y="9482"/>
                      <a:pt x="5133" y="9534"/>
                      <a:pt x="5238" y="9604"/>
                    </a:cubicBezTo>
                    <a:cubicBezTo>
                      <a:pt x="5631" y="9296"/>
                      <a:pt x="6246" y="9031"/>
                      <a:pt x="6796" y="9031"/>
                    </a:cubicBezTo>
                    <a:cubicBezTo>
                      <a:pt x="6870" y="9031"/>
                      <a:pt x="6943" y="9035"/>
                      <a:pt x="7015" y="9046"/>
                    </a:cubicBezTo>
                    <a:cubicBezTo>
                      <a:pt x="7126" y="9063"/>
                      <a:pt x="7231" y="9110"/>
                      <a:pt x="7319" y="9182"/>
                    </a:cubicBezTo>
                    <a:cubicBezTo>
                      <a:pt x="7365" y="9220"/>
                      <a:pt x="7408" y="9265"/>
                      <a:pt x="7445" y="9313"/>
                    </a:cubicBezTo>
                    <a:lnTo>
                      <a:pt x="7446" y="9313"/>
                    </a:lnTo>
                    <a:cubicBezTo>
                      <a:pt x="7579" y="9214"/>
                      <a:pt x="7708" y="9107"/>
                      <a:pt x="7831" y="8995"/>
                    </a:cubicBezTo>
                    <a:cubicBezTo>
                      <a:pt x="7971" y="8867"/>
                      <a:pt x="8102" y="8730"/>
                      <a:pt x="8223" y="8584"/>
                    </a:cubicBezTo>
                    <a:cubicBezTo>
                      <a:pt x="8492" y="8257"/>
                      <a:pt x="8708" y="7901"/>
                      <a:pt x="8851" y="7500"/>
                    </a:cubicBezTo>
                    <a:cubicBezTo>
                      <a:pt x="8956" y="7202"/>
                      <a:pt x="9009" y="6889"/>
                      <a:pt x="9009" y="6572"/>
                    </a:cubicBezTo>
                    <a:cubicBezTo>
                      <a:pt x="9009" y="6225"/>
                      <a:pt x="8965" y="5879"/>
                      <a:pt x="8879" y="5543"/>
                    </a:cubicBezTo>
                    <a:cubicBezTo>
                      <a:pt x="8768" y="5096"/>
                      <a:pt x="8586" y="4680"/>
                      <a:pt x="8351" y="4286"/>
                    </a:cubicBezTo>
                    <a:cubicBezTo>
                      <a:pt x="8183" y="4008"/>
                      <a:pt x="7987" y="3747"/>
                      <a:pt x="7768" y="3507"/>
                    </a:cubicBezTo>
                    <a:cubicBezTo>
                      <a:pt x="7538" y="3253"/>
                      <a:pt x="7279" y="3025"/>
                      <a:pt x="6999" y="2828"/>
                    </a:cubicBezTo>
                    <a:cubicBezTo>
                      <a:pt x="6748" y="2652"/>
                      <a:pt x="6486" y="2491"/>
                      <a:pt x="6202" y="2371"/>
                    </a:cubicBezTo>
                    <a:cubicBezTo>
                      <a:pt x="6027" y="2298"/>
                      <a:pt x="5855" y="2219"/>
                      <a:pt x="5671" y="2170"/>
                    </a:cubicBezTo>
                    <a:cubicBezTo>
                      <a:pt x="5658" y="2166"/>
                      <a:pt x="5642" y="2160"/>
                      <a:pt x="5644" y="2145"/>
                    </a:cubicBezTo>
                    <a:cubicBezTo>
                      <a:pt x="5647" y="2133"/>
                      <a:pt x="5656" y="2122"/>
                      <a:pt x="5668" y="2117"/>
                    </a:cubicBezTo>
                    <a:cubicBezTo>
                      <a:pt x="5778" y="2063"/>
                      <a:pt x="5874" y="1988"/>
                      <a:pt x="5968" y="1911"/>
                    </a:cubicBezTo>
                    <a:cubicBezTo>
                      <a:pt x="6118" y="1787"/>
                      <a:pt x="6235" y="1639"/>
                      <a:pt x="6299" y="1457"/>
                    </a:cubicBezTo>
                    <a:cubicBezTo>
                      <a:pt x="6384" y="1216"/>
                      <a:pt x="6307" y="970"/>
                      <a:pt x="6065" y="868"/>
                    </a:cubicBezTo>
                    <a:cubicBezTo>
                      <a:pt x="6011" y="846"/>
                      <a:pt x="5956" y="829"/>
                      <a:pt x="5898" y="817"/>
                    </a:cubicBezTo>
                    <a:cubicBezTo>
                      <a:pt x="5855" y="808"/>
                      <a:pt x="5811" y="804"/>
                      <a:pt x="5768" y="804"/>
                    </a:cubicBezTo>
                    <a:cubicBezTo>
                      <a:pt x="5677" y="804"/>
                      <a:pt x="5587" y="821"/>
                      <a:pt x="5497" y="838"/>
                    </a:cubicBezTo>
                    <a:cubicBezTo>
                      <a:pt x="5350" y="867"/>
                      <a:pt x="5214" y="925"/>
                      <a:pt x="5080" y="991"/>
                    </a:cubicBezTo>
                    <a:cubicBezTo>
                      <a:pt x="5070" y="996"/>
                      <a:pt x="5062" y="998"/>
                      <a:pt x="5055" y="998"/>
                    </a:cubicBezTo>
                    <a:cubicBezTo>
                      <a:pt x="5036" y="998"/>
                      <a:pt x="5025" y="983"/>
                      <a:pt x="5031" y="957"/>
                    </a:cubicBezTo>
                    <a:cubicBezTo>
                      <a:pt x="5054" y="847"/>
                      <a:pt x="5059" y="733"/>
                      <a:pt x="5048" y="620"/>
                    </a:cubicBezTo>
                    <a:cubicBezTo>
                      <a:pt x="5014" y="208"/>
                      <a:pt x="4718" y="1"/>
                      <a:pt x="43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8" name="Google Shape;8428;p70"/>
              <p:cNvSpPr/>
              <p:nvPr/>
            </p:nvSpPr>
            <p:spPr>
              <a:xfrm>
                <a:off x="2694250" y="4352675"/>
                <a:ext cx="20100" cy="19450"/>
              </a:xfrm>
              <a:custGeom>
                <a:avLst/>
                <a:gdLst/>
                <a:ahLst/>
                <a:cxnLst/>
                <a:rect l="l" t="t" r="r" b="b"/>
                <a:pathLst>
                  <a:path w="804" h="778" extrusionOk="0">
                    <a:moveTo>
                      <a:pt x="426" y="0"/>
                    </a:moveTo>
                    <a:cubicBezTo>
                      <a:pt x="194" y="0"/>
                      <a:pt x="25" y="156"/>
                      <a:pt x="12" y="377"/>
                    </a:cubicBezTo>
                    <a:cubicBezTo>
                      <a:pt x="0" y="569"/>
                      <a:pt x="159" y="767"/>
                      <a:pt x="389" y="778"/>
                    </a:cubicBezTo>
                    <a:cubicBezTo>
                      <a:pt x="394" y="778"/>
                      <a:pt x="399" y="778"/>
                      <a:pt x="404" y="778"/>
                    </a:cubicBezTo>
                    <a:cubicBezTo>
                      <a:pt x="597" y="778"/>
                      <a:pt x="772" y="616"/>
                      <a:pt x="791" y="398"/>
                    </a:cubicBezTo>
                    <a:cubicBezTo>
                      <a:pt x="804" y="208"/>
                      <a:pt x="634" y="7"/>
                      <a:pt x="442" y="0"/>
                    </a:cubicBezTo>
                    <a:cubicBezTo>
                      <a:pt x="437" y="0"/>
                      <a:pt x="432"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29" name="Google Shape;8429;p70"/>
              <p:cNvSpPr/>
              <p:nvPr/>
            </p:nvSpPr>
            <p:spPr>
              <a:xfrm>
                <a:off x="2594775" y="4352750"/>
                <a:ext cx="19725" cy="19375"/>
              </a:xfrm>
              <a:custGeom>
                <a:avLst/>
                <a:gdLst/>
                <a:ahLst/>
                <a:cxnLst/>
                <a:rect l="l" t="t" r="r" b="b"/>
                <a:pathLst>
                  <a:path w="789" h="775" extrusionOk="0">
                    <a:moveTo>
                      <a:pt x="383" y="1"/>
                    </a:moveTo>
                    <a:cubicBezTo>
                      <a:pt x="174" y="1"/>
                      <a:pt x="17" y="168"/>
                      <a:pt x="8" y="378"/>
                    </a:cubicBezTo>
                    <a:cubicBezTo>
                      <a:pt x="1" y="569"/>
                      <a:pt x="160" y="768"/>
                      <a:pt x="390" y="775"/>
                    </a:cubicBezTo>
                    <a:cubicBezTo>
                      <a:pt x="393" y="775"/>
                      <a:pt x="396" y="775"/>
                      <a:pt x="399" y="775"/>
                    </a:cubicBezTo>
                    <a:cubicBezTo>
                      <a:pt x="604" y="775"/>
                      <a:pt x="774" y="601"/>
                      <a:pt x="789" y="392"/>
                    </a:cubicBezTo>
                    <a:cubicBezTo>
                      <a:pt x="780" y="175"/>
                      <a:pt x="603" y="4"/>
                      <a:pt x="387" y="1"/>
                    </a:cubicBezTo>
                    <a:cubicBezTo>
                      <a:pt x="385" y="1"/>
                      <a:pt x="384" y="1"/>
                      <a:pt x="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0" name="Google Shape;8430;p70"/>
              <p:cNvSpPr/>
              <p:nvPr/>
            </p:nvSpPr>
            <p:spPr>
              <a:xfrm>
                <a:off x="2617825" y="4359075"/>
                <a:ext cx="76875" cy="57400"/>
              </a:xfrm>
              <a:custGeom>
                <a:avLst/>
                <a:gdLst/>
                <a:ahLst/>
                <a:cxnLst/>
                <a:rect l="l" t="t" r="r" b="b"/>
                <a:pathLst>
                  <a:path w="3075" h="2296" extrusionOk="0">
                    <a:moveTo>
                      <a:pt x="673" y="1293"/>
                    </a:moveTo>
                    <a:lnTo>
                      <a:pt x="673" y="1293"/>
                    </a:lnTo>
                    <a:cubicBezTo>
                      <a:pt x="937" y="1387"/>
                      <a:pt x="1200" y="1433"/>
                      <a:pt x="1464" y="1433"/>
                    </a:cubicBezTo>
                    <a:lnTo>
                      <a:pt x="1464" y="1433"/>
                    </a:lnTo>
                    <a:cubicBezTo>
                      <a:pt x="1464" y="1433"/>
                      <a:pt x="1464" y="1433"/>
                      <a:pt x="1464" y="1433"/>
                    </a:cubicBezTo>
                    <a:cubicBezTo>
                      <a:pt x="1200" y="1433"/>
                      <a:pt x="937" y="1387"/>
                      <a:pt x="673" y="1293"/>
                    </a:cubicBezTo>
                    <a:close/>
                    <a:moveTo>
                      <a:pt x="1465" y="1"/>
                    </a:moveTo>
                    <a:cubicBezTo>
                      <a:pt x="1387" y="1"/>
                      <a:pt x="1309" y="17"/>
                      <a:pt x="1230" y="49"/>
                    </a:cubicBezTo>
                    <a:cubicBezTo>
                      <a:pt x="895" y="187"/>
                      <a:pt x="595" y="397"/>
                      <a:pt x="351" y="665"/>
                    </a:cubicBezTo>
                    <a:cubicBezTo>
                      <a:pt x="245" y="781"/>
                      <a:pt x="174" y="917"/>
                      <a:pt x="114" y="1058"/>
                    </a:cubicBezTo>
                    <a:cubicBezTo>
                      <a:pt x="1" y="1326"/>
                      <a:pt x="173" y="1691"/>
                      <a:pt x="389" y="1889"/>
                    </a:cubicBezTo>
                    <a:cubicBezTo>
                      <a:pt x="704" y="2177"/>
                      <a:pt x="1082" y="2296"/>
                      <a:pt x="1445" y="2296"/>
                    </a:cubicBezTo>
                    <a:cubicBezTo>
                      <a:pt x="2298" y="2296"/>
                      <a:pt x="3074" y="1645"/>
                      <a:pt x="2801" y="1008"/>
                    </a:cubicBezTo>
                    <a:cubicBezTo>
                      <a:pt x="2622" y="591"/>
                      <a:pt x="2131" y="222"/>
                      <a:pt x="1707" y="51"/>
                    </a:cubicBezTo>
                    <a:cubicBezTo>
                      <a:pt x="1626" y="18"/>
                      <a:pt x="1546" y="1"/>
                      <a:pt x="1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1" name="Google Shape;8431;p70"/>
              <p:cNvSpPr/>
              <p:nvPr/>
            </p:nvSpPr>
            <p:spPr>
              <a:xfrm>
                <a:off x="2671800" y="4434400"/>
                <a:ext cx="67950" cy="63300"/>
              </a:xfrm>
              <a:custGeom>
                <a:avLst/>
                <a:gdLst/>
                <a:ahLst/>
                <a:cxnLst/>
                <a:rect l="l" t="t" r="r" b="b"/>
                <a:pathLst>
                  <a:path w="2718" h="2532" extrusionOk="0">
                    <a:moveTo>
                      <a:pt x="1806" y="644"/>
                    </a:moveTo>
                    <a:cubicBezTo>
                      <a:pt x="1875" y="644"/>
                      <a:pt x="1943" y="646"/>
                      <a:pt x="2012" y="649"/>
                    </a:cubicBezTo>
                    <a:cubicBezTo>
                      <a:pt x="1943" y="646"/>
                      <a:pt x="1875" y="644"/>
                      <a:pt x="1806" y="644"/>
                    </a:cubicBezTo>
                    <a:lnTo>
                      <a:pt x="1806" y="644"/>
                    </a:lnTo>
                    <a:cubicBezTo>
                      <a:pt x="1806" y="644"/>
                      <a:pt x="1806" y="644"/>
                      <a:pt x="1806" y="644"/>
                    </a:cubicBezTo>
                    <a:close/>
                    <a:moveTo>
                      <a:pt x="2245" y="1"/>
                    </a:moveTo>
                    <a:cubicBezTo>
                      <a:pt x="1902" y="256"/>
                      <a:pt x="1524" y="465"/>
                      <a:pt x="1126" y="624"/>
                    </a:cubicBezTo>
                    <a:cubicBezTo>
                      <a:pt x="1032" y="661"/>
                      <a:pt x="936" y="697"/>
                      <a:pt x="840" y="730"/>
                    </a:cubicBezTo>
                    <a:cubicBezTo>
                      <a:pt x="679" y="784"/>
                      <a:pt x="515" y="830"/>
                      <a:pt x="350" y="868"/>
                    </a:cubicBezTo>
                    <a:cubicBezTo>
                      <a:pt x="330" y="1107"/>
                      <a:pt x="200" y="1383"/>
                      <a:pt x="1" y="1593"/>
                    </a:cubicBezTo>
                    <a:cubicBezTo>
                      <a:pt x="17" y="1612"/>
                      <a:pt x="34" y="1631"/>
                      <a:pt x="50" y="1650"/>
                    </a:cubicBezTo>
                    <a:cubicBezTo>
                      <a:pt x="137" y="1748"/>
                      <a:pt x="232" y="1840"/>
                      <a:pt x="333" y="1925"/>
                    </a:cubicBezTo>
                    <a:cubicBezTo>
                      <a:pt x="672" y="2209"/>
                      <a:pt x="1225" y="2531"/>
                      <a:pt x="1674" y="2531"/>
                    </a:cubicBezTo>
                    <a:cubicBezTo>
                      <a:pt x="1813" y="2531"/>
                      <a:pt x="1943" y="2500"/>
                      <a:pt x="2053" y="2428"/>
                    </a:cubicBezTo>
                    <a:cubicBezTo>
                      <a:pt x="2611" y="2057"/>
                      <a:pt x="2717" y="610"/>
                      <a:pt x="2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2" name="Google Shape;8432;p70"/>
              <p:cNvSpPr/>
              <p:nvPr/>
            </p:nvSpPr>
            <p:spPr>
              <a:xfrm>
                <a:off x="2672775" y="4427375"/>
                <a:ext cx="55175" cy="28775"/>
              </a:xfrm>
              <a:custGeom>
                <a:avLst/>
                <a:gdLst/>
                <a:ahLst/>
                <a:cxnLst/>
                <a:rect l="l" t="t" r="r" b="b"/>
                <a:pathLst>
                  <a:path w="2207" h="1151" extrusionOk="0">
                    <a:moveTo>
                      <a:pt x="1554" y="0"/>
                    </a:moveTo>
                    <a:cubicBezTo>
                      <a:pt x="1005" y="0"/>
                      <a:pt x="393" y="265"/>
                      <a:pt x="0" y="574"/>
                    </a:cubicBezTo>
                    <a:cubicBezTo>
                      <a:pt x="96" y="637"/>
                      <a:pt x="177" y="720"/>
                      <a:pt x="240" y="814"/>
                    </a:cubicBezTo>
                    <a:cubicBezTo>
                      <a:pt x="300" y="905"/>
                      <a:pt x="321" y="1023"/>
                      <a:pt x="311" y="1150"/>
                    </a:cubicBezTo>
                    <a:cubicBezTo>
                      <a:pt x="476" y="1112"/>
                      <a:pt x="640" y="1066"/>
                      <a:pt x="801" y="1011"/>
                    </a:cubicBezTo>
                    <a:cubicBezTo>
                      <a:pt x="897" y="979"/>
                      <a:pt x="992" y="943"/>
                      <a:pt x="1087" y="905"/>
                    </a:cubicBezTo>
                    <a:cubicBezTo>
                      <a:pt x="1485" y="747"/>
                      <a:pt x="1863" y="538"/>
                      <a:pt x="2206" y="282"/>
                    </a:cubicBezTo>
                    <a:cubicBezTo>
                      <a:pt x="2170" y="234"/>
                      <a:pt x="2126" y="189"/>
                      <a:pt x="2080" y="151"/>
                    </a:cubicBezTo>
                    <a:cubicBezTo>
                      <a:pt x="1992" y="79"/>
                      <a:pt x="1888" y="32"/>
                      <a:pt x="1776" y="16"/>
                    </a:cubicBezTo>
                    <a:cubicBezTo>
                      <a:pt x="1704" y="5"/>
                      <a:pt x="1630" y="0"/>
                      <a:pt x="1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3" name="Google Shape;8433;p70"/>
              <p:cNvSpPr/>
              <p:nvPr/>
            </p:nvSpPr>
            <p:spPr>
              <a:xfrm>
                <a:off x="2569125" y="4434375"/>
                <a:ext cx="67900" cy="63325"/>
              </a:xfrm>
              <a:custGeom>
                <a:avLst/>
                <a:gdLst/>
                <a:ahLst/>
                <a:cxnLst/>
                <a:rect l="l" t="t" r="r" b="b"/>
                <a:pathLst>
                  <a:path w="2716" h="2533" extrusionOk="0">
                    <a:moveTo>
                      <a:pt x="474" y="1"/>
                    </a:moveTo>
                    <a:lnTo>
                      <a:pt x="474" y="1"/>
                    </a:lnTo>
                    <a:cubicBezTo>
                      <a:pt x="1" y="609"/>
                      <a:pt x="107" y="2058"/>
                      <a:pt x="666" y="2429"/>
                    </a:cubicBezTo>
                    <a:cubicBezTo>
                      <a:pt x="776" y="2501"/>
                      <a:pt x="906" y="2532"/>
                      <a:pt x="1045" y="2532"/>
                    </a:cubicBezTo>
                    <a:cubicBezTo>
                      <a:pt x="1494" y="2532"/>
                      <a:pt x="2046" y="2210"/>
                      <a:pt x="2386" y="1926"/>
                    </a:cubicBezTo>
                    <a:cubicBezTo>
                      <a:pt x="2487" y="1842"/>
                      <a:pt x="2581" y="1749"/>
                      <a:pt x="2669" y="1651"/>
                    </a:cubicBezTo>
                    <a:cubicBezTo>
                      <a:pt x="2684" y="1632"/>
                      <a:pt x="2700" y="1614"/>
                      <a:pt x="2715" y="1596"/>
                    </a:cubicBezTo>
                    <a:cubicBezTo>
                      <a:pt x="2648" y="1524"/>
                      <a:pt x="2589" y="1444"/>
                      <a:pt x="2538" y="1359"/>
                    </a:cubicBezTo>
                    <a:cubicBezTo>
                      <a:pt x="2447" y="1205"/>
                      <a:pt x="2388" y="1036"/>
                      <a:pt x="2371" y="870"/>
                    </a:cubicBezTo>
                    <a:cubicBezTo>
                      <a:pt x="2204" y="832"/>
                      <a:pt x="2041" y="785"/>
                      <a:pt x="1881" y="731"/>
                    </a:cubicBezTo>
                    <a:cubicBezTo>
                      <a:pt x="1584" y="631"/>
                      <a:pt x="1297" y="504"/>
                      <a:pt x="1023" y="353"/>
                    </a:cubicBezTo>
                    <a:cubicBezTo>
                      <a:pt x="832" y="249"/>
                      <a:pt x="648" y="130"/>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4" name="Google Shape;8434;p70"/>
              <p:cNvSpPr/>
              <p:nvPr/>
            </p:nvSpPr>
            <p:spPr>
              <a:xfrm>
                <a:off x="2580950" y="4427350"/>
                <a:ext cx="55125" cy="28800"/>
              </a:xfrm>
              <a:custGeom>
                <a:avLst/>
                <a:gdLst/>
                <a:ahLst/>
                <a:cxnLst/>
                <a:rect l="l" t="t" r="r" b="b"/>
                <a:pathLst>
                  <a:path w="2205" h="1152" extrusionOk="0">
                    <a:moveTo>
                      <a:pt x="650" y="1"/>
                    </a:moveTo>
                    <a:cubicBezTo>
                      <a:pt x="575" y="1"/>
                      <a:pt x="502" y="5"/>
                      <a:pt x="430" y="16"/>
                    </a:cubicBezTo>
                    <a:cubicBezTo>
                      <a:pt x="319" y="32"/>
                      <a:pt x="214" y="80"/>
                      <a:pt x="126" y="152"/>
                    </a:cubicBezTo>
                    <a:cubicBezTo>
                      <a:pt x="80" y="190"/>
                      <a:pt x="37" y="234"/>
                      <a:pt x="1" y="283"/>
                    </a:cubicBezTo>
                    <a:cubicBezTo>
                      <a:pt x="175" y="412"/>
                      <a:pt x="359" y="530"/>
                      <a:pt x="550" y="636"/>
                    </a:cubicBezTo>
                    <a:cubicBezTo>
                      <a:pt x="824" y="785"/>
                      <a:pt x="1111" y="912"/>
                      <a:pt x="1408" y="1012"/>
                    </a:cubicBezTo>
                    <a:cubicBezTo>
                      <a:pt x="1568" y="1066"/>
                      <a:pt x="1731" y="1113"/>
                      <a:pt x="1898" y="1151"/>
                    </a:cubicBezTo>
                    <a:cubicBezTo>
                      <a:pt x="1895" y="1137"/>
                      <a:pt x="1894" y="1124"/>
                      <a:pt x="1893" y="1110"/>
                    </a:cubicBezTo>
                    <a:cubicBezTo>
                      <a:pt x="1881" y="884"/>
                      <a:pt x="2007" y="700"/>
                      <a:pt x="2205" y="573"/>
                    </a:cubicBezTo>
                    <a:cubicBezTo>
                      <a:pt x="1812" y="265"/>
                      <a:pt x="1199"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5" name="Google Shape;8435;p70"/>
              <p:cNvSpPr/>
              <p:nvPr/>
            </p:nvSpPr>
            <p:spPr>
              <a:xfrm>
                <a:off x="2637000" y="4458850"/>
                <a:ext cx="34825" cy="23750"/>
              </a:xfrm>
              <a:custGeom>
                <a:avLst/>
                <a:gdLst/>
                <a:ahLst/>
                <a:cxnLst/>
                <a:rect l="l" t="t" r="r" b="b"/>
                <a:pathLst>
                  <a:path w="1393" h="950" extrusionOk="0">
                    <a:moveTo>
                      <a:pt x="1042" y="1"/>
                    </a:moveTo>
                    <a:cubicBezTo>
                      <a:pt x="927" y="13"/>
                      <a:pt x="811" y="18"/>
                      <a:pt x="695" y="18"/>
                    </a:cubicBezTo>
                    <a:cubicBezTo>
                      <a:pt x="634" y="18"/>
                      <a:pt x="573" y="17"/>
                      <a:pt x="511" y="13"/>
                    </a:cubicBezTo>
                    <a:cubicBezTo>
                      <a:pt x="458" y="10"/>
                      <a:pt x="405" y="6"/>
                      <a:pt x="353" y="2"/>
                    </a:cubicBezTo>
                    <a:cubicBezTo>
                      <a:pt x="289" y="219"/>
                      <a:pt x="156" y="431"/>
                      <a:pt x="0" y="617"/>
                    </a:cubicBezTo>
                    <a:cubicBezTo>
                      <a:pt x="83" y="707"/>
                      <a:pt x="179" y="782"/>
                      <a:pt x="285" y="841"/>
                    </a:cubicBezTo>
                    <a:cubicBezTo>
                      <a:pt x="425" y="916"/>
                      <a:pt x="563" y="949"/>
                      <a:pt x="694" y="949"/>
                    </a:cubicBezTo>
                    <a:cubicBezTo>
                      <a:pt x="964" y="949"/>
                      <a:pt x="1208" y="810"/>
                      <a:pt x="1393" y="615"/>
                    </a:cubicBezTo>
                    <a:cubicBezTo>
                      <a:pt x="1238" y="429"/>
                      <a:pt x="1106" y="217"/>
                      <a:pt x="10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6" name="Google Shape;8436;p70"/>
              <p:cNvSpPr/>
              <p:nvPr/>
            </p:nvSpPr>
            <p:spPr>
              <a:xfrm>
                <a:off x="2636050" y="4436625"/>
                <a:ext cx="36750" cy="22700"/>
              </a:xfrm>
              <a:custGeom>
                <a:avLst/>
                <a:gdLst/>
                <a:ahLst/>
                <a:cxnLst/>
                <a:rect l="l" t="t" r="r" b="b"/>
                <a:pathLst>
                  <a:path w="1470" h="908" extrusionOk="0">
                    <a:moveTo>
                      <a:pt x="748" y="1"/>
                    </a:moveTo>
                    <a:cubicBezTo>
                      <a:pt x="474" y="1"/>
                      <a:pt x="201" y="72"/>
                      <a:pt x="1" y="201"/>
                    </a:cubicBezTo>
                    <a:cubicBezTo>
                      <a:pt x="90" y="270"/>
                      <a:pt x="172" y="347"/>
                      <a:pt x="246" y="433"/>
                    </a:cubicBezTo>
                    <a:cubicBezTo>
                      <a:pt x="371" y="579"/>
                      <a:pt x="433" y="725"/>
                      <a:pt x="403" y="845"/>
                    </a:cubicBezTo>
                    <a:cubicBezTo>
                      <a:pt x="400" y="860"/>
                      <a:pt x="395" y="876"/>
                      <a:pt x="391" y="891"/>
                    </a:cubicBezTo>
                    <a:cubicBezTo>
                      <a:pt x="444" y="895"/>
                      <a:pt x="496" y="899"/>
                      <a:pt x="549" y="902"/>
                    </a:cubicBezTo>
                    <a:cubicBezTo>
                      <a:pt x="611" y="906"/>
                      <a:pt x="672" y="907"/>
                      <a:pt x="733" y="907"/>
                    </a:cubicBezTo>
                    <a:cubicBezTo>
                      <a:pt x="849" y="907"/>
                      <a:pt x="965" y="902"/>
                      <a:pt x="1081" y="890"/>
                    </a:cubicBezTo>
                    <a:cubicBezTo>
                      <a:pt x="1076" y="874"/>
                      <a:pt x="1073" y="859"/>
                      <a:pt x="1068" y="844"/>
                    </a:cubicBezTo>
                    <a:cubicBezTo>
                      <a:pt x="1024" y="661"/>
                      <a:pt x="1192" y="421"/>
                      <a:pt x="1469" y="202"/>
                    </a:cubicBezTo>
                    <a:cubicBezTo>
                      <a:pt x="1364" y="132"/>
                      <a:pt x="1247" y="80"/>
                      <a:pt x="1124" y="48"/>
                    </a:cubicBezTo>
                    <a:cubicBezTo>
                      <a:pt x="1003" y="16"/>
                      <a:pt x="875"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7" name="Google Shape;8437;p70"/>
              <p:cNvSpPr/>
              <p:nvPr/>
            </p:nvSpPr>
            <p:spPr>
              <a:xfrm>
                <a:off x="2663025" y="4456100"/>
                <a:ext cx="17525" cy="18150"/>
              </a:xfrm>
              <a:custGeom>
                <a:avLst/>
                <a:gdLst/>
                <a:ahLst/>
                <a:cxnLst/>
                <a:rect l="l" t="t" r="r" b="b"/>
                <a:pathLst>
                  <a:path w="701" h="726" extrusionOk="0">
                    <a:moveTo>
                      <a:pt x="701" y="0"/>
                    </a:moveTo>
                    <a:cubicBezTo>
                      <a:pt x="557" y="33"/>
                      <a:pt x="411" y="60"/>
                      <a:pt x="265" y="80"/>
                    </a:cubicBezTo>
                    <a:cubicBezTo>
                      <a:pt x="177" y="92"/>
                      <a:pt x="89" y="102"/>
                      <a:pt x="1" y="111"/>
                    </a:cubicBezTo>
                    <a:cubicBezTo>
                      <a:pt x="64" y="327"/>
                      <a:pt x="197" y="539"/>
                      <a:pt x="352" y="725"/>
                    </a:cubicBezTo>
                    <a:cubicBezTo>
                      <a:pt x="552" y="515"/>
                      <a:pt x="681" y="238"/>
                      <a:pt x="7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8" name="Google Shape;8438;p70"/>
              <p:cNvSpPr/>
              <p:nvPr/>
            </p:nvSpPr>
            <p:spPr>
              <a:xfrm>
                <a:off x="2661625" y="4441675"/>
                <a:ext cx="19200" cy="17200"/>
              </a:xfrm>
              <a:custGeom>
                <a:avLst/>
                <a:gdLst/>
                <a:ahLst/>
                <a:cxnLst/>
                <a:rect l="l" t="t" r="r" b="b"/>
                <a:pathLst>
                  <a:path w="768" h="688" extrusionOk="0">
                    <a:moveTo>
                      <a:pt x="446" y="1"/>
                    </a:moveTo>
                    <a:cubicBezTo>
                      <a:pt x="168" y="219"/>
                      <a:pt x="1" y="459"/>
                      <a:pt x="45" y="643"/>
                    </a:cubicBezTo>
                    <a:cubicBezTo>
                      <a:pt x="48" y="658"/>
                      <a:pt x="53" y="673"/>
                      <a:pt x="57" y="688"/>
                    </a:cubicBezTo>
                    <a:cubicBezTo>
                      <a:pt x="145" y="679"/>
                      <a:pt x="233" y="669"/>
                      <a:pt x="321" y="657"/>
                    </a:cubicBezTo>
                    <a:cubicBezTo>
                      <a:pt x="468" y="637"/>
                      <a:pt x="613" y="610"/>
                      <a:pt x="757" y="577"/>
                    </a:cubicBezTo>
                    <a:cubicBezTo>
                      <a:pt x="767" y="450"/>
                      <a:pt x="746" y="333"/>
                      <a:pt x="686" y="242"/>
                    </a:cubicBezTo>
                    <a:cubicBezTo>
                      <a:pt x="623" y="147"/>
                      <a:pt x="542" y="65"/>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39" name="Google Shape;8439;p70"/>
              <p:cNvSpPr/>
              <p:nvPr/>
            </p:nvSpPr>
            <p:spPr>
              <a:xfrm>
                <a:off x="2628350" y="4456125"/>
                <a:ext cx="17450" cy="18175"/>
              </a:xfrm>
              <a:custGeom>
                <a:avLst/>
                <a:gdLst/>
                <a:ahLst/>
                <a:cxnLst/>
                <a:rect l="l" t="t" r="r" b="b"/>
                <a:pathLst>
                  <a:path w="698" h="727" extrusionOk="0">
                    <a:moveTo>
                      <a:pt x="1" y="0"/>
                    </a:moveTo>
                    <a:cubicBezTo>
                      <a:pt x="18" y="165"/>
                      <a:pt x="78" y="335"/>
                      <a:pt x="169" y="488"/>
                    </a:cubicBezTo>
                    <a:cubicBezTo>
                      <a:pt x="219" y="573"/>
                      <a:pt x="278" y="653"/>
                      <a:pt x="346" y="726"/>
                    </a:cubicBezTo>
                    <a:cubicBezTo>
                      <a:pt x="501" y="540"/>
                      <a:pt x="635" y="328"/>
                      <a:pt x="698" y="111"/>
                    </a:cubicBezTo>
                    <a:cubicBezTo>
                      <a:pt x="523" y="96"/>
                      <a:pt x="347" y="71"/>
                      <a:pt x="174" y="37"/>
                    </a:cubicBezTo>
                    <a:cubicBezTo>
                      <a:pt x="115" y="26"/>
                      <a:pt x="58" y="1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0" name="Google Shape;8440;p70"/>
              <p:cNvSpPr/>
              <p:nvPr/>
            </p:nvSpPr>
            <p:spPr>
              <a:xfrm>
                <a:off x="2627950" y="4441650"/>
                <a:ext cx="18950" cy="17250"/>
              </a:xfrm>
              <a:custGeom>
                <a:avLst/>
                <a:gdLst/>
                <a:ahLst/>
                <a:cxnLst/>
                <a:rect l="l" t="t" r="r" b="b"/>
                <a:pathLst>
                  <a:path w="758" h="690" extrusionOk="0">
                    <a:moveTo>
                      <a:pt x="326" y="1"/>
                    </a:moveTo>
                    <a:cubicBezTo>
                      <a:pt x="127" y="128"/>
                      <a:pt x="1" y="311"/>
                      <a:pt x="14" y="538"/>
                    </a:cubicBezTo>
                    <a:cubicBezTo>
                      <a:pt x="15" y="552"/>
                      <a:pt x="17" y="565"/>
                      <a:pt x="18" y="579"/>
                    </a:cubicBezTo>
                    <a:cubicBezTo>
                      <a:pt x="75" y="593"/>
                      <a:pt x="132" y="606"/>
                      <a:pt x="191" y="616"/>
                    </a:cubicBezTo>
                    <a:cubicBezTo>
                      <a:pt x="364" y="650"/>
                      <a:pt x="540" y="675"/>
                      <a:pt x="716" y="690"/>
                    </a:cubicBezTo>
                    <a:cubicBezTo>
                      <a:pt x="720" y="675"/>
                      <a:pt x="725" y="659"/>
                      <a:pt x="728" y="644"/>
                    </a:cubicBezTo>
                    <a:cubicBezTo>
                      <a:pt x="758" y="524"/>
                      <a:pt x="696" y="378"/>
                      <a:pt x="572" y="232"/>
                    </a:cubicBezTo>
                    <a:cubicBezTo>
                      <a:pt x="497" y="146"/>
                      <a:pt x="415" y="69"/>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1" name="Google Shape;8441;p70"/>
              <p:cNvSpPr/>
              <p:nvPr/>
            </p:nvSpPr>
            <p:spPr>
              <a:xfrm>
                <a:off x="2265175" y="4201600"/>
                <a:ext cx="225225" cy="240100"/>
              </a:xfrm>
              <a:custGeom>
                <a:avLst/>
                <a:gdLst/>
                <a:ahLst/>
                <a:cxnLst/>
                <a:rect l="l" t="t" r="r" b="b"/>
                <a:pathLst>
                  <a:path w="9009" h="9604" extrusionOk="0">
                    <a:moveTo>
                      <a:pt x="4081" y="1419"/>
                    </a:moveTo>
                    <a:lnTo>
                      <a:pt x="4081" y="1419"/>
                    </a:lnTo>
                    <a:cubicBezTo>
                      <a:pt x="4081" y="1647"/>
                      <a:pt x="4142" y="1865"/>
                      <a:pt x="4206" y="2083"/>
                    </a:cubicBezTo>
                    <a:cubicBezTo>
                      <a:pt x="4142" y="1866"/>
                      <a:pt x="4081" y="1648"/>
                      <a:pt x="4081" y="1419"/>
                    </a:cubicBezTo>
                    <a:close/>
                    <a:moveTo>
                      <a:pt x="6525" y="6043"/>
                    </a:moveTo>
                    <a:cubicBezTo>
                      <a:pt x="6530" y="6043"/>
                      <a:pt x="6536" y="6043"/>
                      <a:pt x="6541" y="6043"/>
                    </a:cubicBezTo>
                    <a:cubicBezTo>
                      <a:pt x="6732" y="6050"/>
                      <a:pt x="6902" y="6251"/>
                      <a:pt x="6890" y="6441"/>
                    </a:cubicBezTo>
                    <a:lnTo>
                      <a:pt x="6890" y="6440"/>
                    </a:lnTo>
                    <a:cubicBezTo>
                      <a:pt x="6870" y="6658"/>
                      <a:pt x="6696" y="6820"/>
                      <a:pt x="6504" y="6820"/>
                    </a:cubicBezTo>
                    <a:cubicBezTo>
                      <a:pt x="6499" y="6820"/>
                      <a:pt x="6493" y="6820"/>
                      <a:pt x="6488" y="6819"/>
                    </a:cubicBezTo>
                    <a:cubicBezTo>
                      <a:pt x="6257" y="6809"/>
                      <a:pt x="6098" y="6611"/>
                      <a:pt x="6109" y="6419"/>
                    </a:cubicBezTo>
                    <a:cubicBezTo>
                      <a:pt x="6123" y="6198"/>
                      <a:pt x="6293" y="6043"/>
                      <a:pt x="6525" y="6043"/>
                    </a:cubicBezTo>
                    <a:close/>
                    <a:moveTo>
                      <a:pt x="2499" y="6046"/>
                    </a:moveTo>
                    <a:cubicBezTo>
                      <a:pt x="2501" y="6046"/>
                      <a:pt x="2503" y="6047"/>
                      <a:pt x="2505" y="6047"/>
                    </a:cubicBezTo>
                    <a:cubicBezTo>
                      <a:pt x="2722" y="6049"/>
                      <a:pt x="2899" y="6221"/>
                      <a:pt x="2907" y="6437"/>
                    </a:cubicBezTo>
                    <a:cubicBezTo>
                      <a:pt x="2893" y="6647"/>
                      <a:pt x="2723" y="6821"/>
                      <a:pt x="2519" y="6821"/>
                    </a:cubicBezTo>
                    <a:cubicBezTo>
                      <a:pt x="2516" y="6821"/>
                      <a:pt x="2513" y="6821"/>
                      <a:pt x="2510" y="6821"/>
                    </a:cubicBezTo>
                    <a:lnTo>
                      <a:pt x="2510" y="6819"/>
                    </a:lnTo>
                    <a:cubicBezTo>
                      <a:pt x="2280" y="6813"/>
                      <a:pt x="2119" y="6614"/>
                      <a:pt x="2127" y="6424"/>
                    </a:cubicBezTo>
                    <a:cubicBezTo>
                      <a:pt x="2135" y="6214"/>
                      <a:pt x="2292" y="6046"/>
                      <a:pt x="2499" y="6046"/>
                    </a:cubicBezTo>
                    <a:close/>
                    <a:moveTo>
                      <a:pt x="4506" y="6300"/>
                    </a:moveTo>
                    <a:cubicBezTo>
                      <a:pt x="4587" y="6300"/>
                      <a:pt x="4667" y="6317"/>
                      <a:pt x="4749" y="6350"/>
                    </a:cubicBezTo>
                    <a:cubicBezTo>
                      <a:pt x="5173" y="6520"/>
                      <a:pt x="5663" y="6889"/>
                      <a:pt x="5843" y="7306"/>
                    </a:cubicBezTo>
                    <a:cubicBezTo>
                      <a:pt x="6115" y="7944"/>
                      <a:pt x="5339" y="8595"/>
                      <a:pt x="4487" y="8595"/>
                    </a:cubicBezTo>
                    <a:cubicBezTo>
                      <a:pt x="4123" y="8595"/>
                      <a:pt x="3746" y="8476"/>
                      <a:pt x="3430" y="8188"/>
                    </a:cubicBezTo>
                    <a:cubicBezTo>
                      <a:pt x="3213" y="7990"/>
                      <a:pt x="3041" y="7625"/>
                      <a:pt x="3155" y="7357"/>
                    </a:cubicBezTo>
                    <a:cubicBezTo>
                      <a:pt x="3216" y="7215"/>
                      <a:pt x="3287" y="7080"/>
                      <a:pt x="3393" y="6964"/>
                    </a:cubicBezTo>
                    <a:cubicBezTo>
                      <a:pt x="3635" y="6695"/>
                      <a:pt x="3936" y="6485"/>
                      <a:pt x="4271" y="6347"/>
                    </a:cubicBezTo>
                    <a:cubicBezTo>
                      <a:pt x="4350" y="6316"/>
                      <a:pt x="4428" y="6300"/>
                      <a:pt x="4506" y="6300"/>
                    </a:cubicBezTo>
                    <a:close/>
                    <a:moveTo>
                      <a:pt x="4365" y="1"/>
                    </a:moveTo>
                    <a:cubicBezTo>
                      <a:pt x="4342" y="1"/>
                      <a:pt x="4319" y="2"/>
                      <a:pt x="4296" y="3"/>
                    </a:cubicBezTo>
                    <a:cubicBezTo>
                      <a:pt x="4116" y="17"/>
                      <a:pt x="3968" y="100"/>
                      <a:pt x="3841" y="220"/>
                    </a:cubicBezTo>
                    <a:cubicBezTo>
                      <a:pt x="3565" y="479"/>
                      <a:pt x="3454" y="813"/>
                      <a:pt x="3422" y="1177"/>
                    </a:cubicBezTo>
                    <a:cubicBezTo>
                      <a:pt x="3395" y="1471"/>
                      <a:pt x="3448" y="1766"/>
                      <a:pt x="3576" y="2033"/>
                    </a:cubicBezTo>
                    <a:cubicBezTo>
                      <a:pt x="3598" y="2081"/>
                      <a:pt x="3590" y="2099"/>
                      <a:pt x="3542" y="2113"/>
                    </a:cubicBezTo>
                    <a:cubicBezTo>
                      <a:pt x="3521" y="2119"/>
                      <a:pt x="3498" y="2122"/>
                      <a:pt x="3476" y="2129"/>
                    </a:cubicBezTo>
                    <a:cubicBezTo>
                      <a:pt x="3081" y="2245"/>
                      <a:pt x="2700" y="2395"/>
                      <a:pt x="2346" y="2609"/>
                    </a:cubicBezTo>
                    <a:cubicBezTo>
                      <a:pt x="1908" y="2875"/>
                      <a:pt x="1516" y="3196"/>
                      <a:pt x="1176" y="3584"/>
                    </a:cubicBezTo>
                    <a:cubicBezTo>
                      <a:pt x="814" y="4000"/>
                      <a:pt x="523" y="4457"/>
                      <a:pt x="317" y="4970"/>
                    </a:cubicBezTo>
                    <a:cubicBezTo>
                      <a:pt x="116" y="5471"/>
                      <a:pt x="1" y="5992"/>
                      <a:pt x="7" y="6538"/>
                    </a:cubicBezTo>
                    <a:cubicBezTo>
                      <a:pt x="7" y="6641"/>
                      <a:pt x="3" y="6745"/>
                      <a:pt x="8" y="6848"/>
                    </a:cubicBezTo>
                    <a:cubicBezTo>
                      <a:pt x="12" y="6925"/>
                      <a:pt x="29" y="7000"/>
                      <a:pt x="43" y="7076"/>
                    </a:cubicBezTo>
                    <a:cubicBezTo>
                      <a:pt x="120" y="7485"/>
                      <a:pt x="282" y="7859"/>
                      <a:pt x="509" y="8207"/>
                    </a:cubicBezTo>
                    <a:cubicBezTo>
                      <a:pt x="718" y="8528"/>
                      <a:pt x="972" y="8818"/>
                      <a:pt x="1262" y="9069"/>
                    </a:cubicBezTo>
                    <a:cubicBezTo>
                      <a:pt x="1360" y="9154"/>
                      <a:pt x="1461" y="9235"/>
                      <a:pt x="1564" y="9313"/>
                    </a:cubicBezTo>
                    <a:cubicBezTo>
                      <a:pt x="1602" y="9264"/>
                      <a:pt x="1644" y="9220"/>
                      <a:pt x="1691" y="9182"/>
                    </a:cubicBezTo>
                    <a:cubicBezTo>
                      <a:pt x="1778" y="9110"/>
                      <a:pt x="1883" y="9063"/>
                      <a:pt x="1995" y="9047"/>
                    </a:cubicBezTo>
                    <a:cubicBezTo>
                      <a:pt x="2067" y="9036"/>
                      <a:pt x="2140" y="9032"/>
                      <a:pt x="2215" y="9032"/>
                    </a:cubicBezTo>
                    <a:cubicBezTo>
                      <a:pt x="2764" y="9032"/>
                      <a:pt x="3376" y="9295"/>
                      <a:pt x="3769" y="9603"/>
                    </a:cubicBezTo>
                    <a:cubicBezTo>
                      <a:pt x="3969" y="9474"/>
                      <a:pt x="4242" y="9403"/>
                      <a:pt x="4517" y="9403"/>
                    </a:cubicBezTo>
                    <a:cubicBezTo>
                      <a:pt x="4644" y="9403"/>
                      <a:pt x="4771" y="9418"/>
                      <a:pt x="4892" y="9450"/>
                    </a:cubicBezTo>
                    <a:cubicBezTo>
                      <a:pt x="5015" y="9482"/>
                      <a:pt x="5131" y="9534"/>
                      <a:pt x="5238" y="9604"/>
                    </a:cubicBezTo>
                    <a:cubicBezTo>
                      <a:pt x="5630" y="9296"/>
                      <a:pt x="6244" y="9031"/>
                      <a:pt x="6794" y="9031"/>
                    </a:cubicBezTo>
                    <a:cubicBezTo>
                      <a:pt x="6869" y="9031"/>
                      <a:pt x="6942" y="9035"/>
                      <a:pt x="7013" y="9046"/>
                    </a:cubicBezTo>
                    <a:cubicBezTo>
                      <a:pt x="7125" y="9063"/>
                      <a:pt x="7230" y="9110"/>
                      <a:pt x="7317" y="9182"/>
                    </a:cubicBezTo>
                    <a:cubicBezTo>
                      <a:pt x="7364" y="9220"/>
                      <a:pt x="7407" y="9265"/>
                      <a:pt x="7444" y="9313"/>
                    </a:cubicBezTo>
                    <a:lnTo>
                      <a:pt x="7445" y="9313"/>
                    </a:lnTo>
                    <a:cubicBezTo>
                      <a:pt x="7579" y="9214"/>
                      <a:pt x="7707" y="9107"/>
                      <a:pt x="7831" y="8995"/>
                    </a:cubicBezTo>
                    <a:cubicBezTo>
                      <a:pt x="7970" y="8867"/>
                      <a:pt x="8102" y="8730"/>
                      <a:pt x="8223" y="8584"/>
                    </a:cubicBezTo>
                    <a:cubicBezTo>
                      <a:pt x="8491" y="8257"/>
                      <a:pt x="8708" y="7901"/>
                      <a:pt x="8849" y="7500"/>
                    </a:cubicBezTo>
                    <a:cubicBezTo>
                      <a:pt x="8954" y="7202"/>
                      <a:pt x="9009" y="6889"/>
                      <a:pt x="9009" y="6572"/>
                    </a:cubicBezTo>
                    <a:cubicBezTo>
                      <a:pt x="9009" y="6225"/>
                      <a:pt x="8965" y="5879"/>
                      <a:pt x="8879" y="5543"/>
                    </a:cubicBezTo>
                    <a:cubicBezTo>
                      <a:pt x="8767" y="5096"/>
                      <a:pt x="8586" y="4680"/>
                      <a:pt x="8351" y="4286"/>
                    </a:cubicBezTo>
                    <a:cubicBezTo>
                      <a:pt x="8183" y="4008"/>
                      <a:pt x="7988" y="3747"/>
                      <a:pt x="7769" y="3507"/>
                    </a:cubicBezTo>
                    <a:cubicBezTo>
                      <a:pt x="7538" y="3253"/>
                      <a:pt x="7280" y="3025"/>
                      <a:pt x="6998" y="2828"/>
                    </a:cubicBezTo>
                    <a:cubicBezTo>
                      <a:pt x="6747" y="2652"/>
                      <a:pt x="6486" y="2491"/>
                      <a:pt x="6201" y="2371"/>
                    </a:cubicBezTo>
                    <a:cubicBezTo>
                      <a:pt x="6027" y="2298"/>
                      <a:pt x="5854" y="2219"/>
                      <a:pt x="5670" y="2170"/>
                    </a:cubicBezTo>
                    <a:cubicBezTo>
                      <a:pt x="5658" y="2166"/>
                      <a:pt x="5642" y="2160"/>
                      <a:pt x="5643" y="2145"/>
                    </a:cubicBezTo>
                    <a:cubicBezTo>
                      <a:pt x="5647" y="2133"/>
                      <a:pt x="5655" y="2122"/>
                      <a:pt x="5667" y="2117"/>
                    </a:cubicBezTo>
                    <a:cubicBezTo>
                      <a:pt x="5778" y="2063"/>
                      <a:pt x="5873" y="1988"/>
                      <a:pt x="5968" y="1911"/>
                    </a:cubicBezTo>
                    <a:cubicBezTo>
                      <a:pt x="6117" y="1787"/>
                      <a:pt x="6235" y="1639"/>
                      <a:pt x="6299" y="1457"/>
                    </a:cubicBezTo>
                    <a:cubicBezTo>
                      <a:pt x="6384" y="1216"/>
                      <a:pt x="6306" y="970"/>
                      <a:pt x="6065" y="868"/>
                    </a:cubicBezTo>
                    <a:cubicBezTo>
                      <a:pt x="6011" y="846"/>
                      <a:pt x="5955" y="829"/>
                      <a:pt x="5898" y="817"/>
                    </a:cubicBezTo>
                    <a:cubicBezTo>
                      <a:pt x="5854" y="808"/>
                      <a:pt x="5811" y="804"/>
                      <a:pt x="5768" y="804"/>
                    </a:cubicBezTo>
                    <a:cubicBezTo>
                      <a:pt x="5676" y="804"/>
                      <a:pt x="5587" y="821"/>
                      <a:pt x="5497" y="838"/>
                    </a:cubicBezTo>
                    <a:cubicBezTo>
                      <a:pt x="5349" y="867"/>
                      <a:pt x="5212" y="925"/>
                      <a:pt x="5078" y="991"/>
                    </a:cubicBezTo>
                    <a:cubicBezTo>
                      <a:pt x="5069" y="996"/>
                      <a:pt x="5061" y="998"/>
                      <a:pt x="5054" y="998"/>
                    </a:cubicBezTo>
                    <a:cubicBezTo>
                      <a:pt x="5035" y="998"/>
                      <a:pt x="5025" y="983"/>
                      <a:pt x="5030" y="957"/>
                    </a:cubicBezTo>
                    <a:cubicBezTo>
                      <a:pt x="5054"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2" name="Google Shape;8442;p70"/>
              <p:cNvSpPr/>
              <p:nvPr/>
            </p:nvSpPr>
            <p:spPr>
              <a:xfrm>
                <a:off x="2417600" y="4352675"/>
                <a:ext cx="20125" cy="19450"/>
              </a:xfrm>
              <a:custGeom>
                <a:avLst/>
                <a:gdLst/>
                <a:ahLst/>
                <a:cxnLst/>
                <a:rect l="l" t="t" r="r" b="b"/>
                <a:pathLst>
                  <a:path w="805" h="778" extrusionOk="0">
                    <a:moveTo>
                      <a:pt x="428" y="0"/>
                    </a:moveTo>
                    <a:cubicBezTo>
                      <a:pt x="196" y="0"/>
                      <a:pt x="26" y="156"/>
                      <a:pt x="12" y="377"/>
                    </a:cubicBezTo>
                    <a:cubicBezTo>
                      <a:pt x="1" y="569"/>
                      <a:pt x="160" y="767"/>
                      <a:pt x="391" y="778"/>
                    </a:cubicBezTo>
                    <a:cubicBezTo>
                      <a:pt x="396" y="778"/>
                      <a:pt x="401" y="778"/>
                      <a:pt x="406" y="778"/>
                    </a:cubicBezTo>
                    <a:cubicBezTo>
                      <a:pt x="598" y="778"/>
                      <a:pt x="773" y="616"/>
                      <a:pt x="793" y="398"/>
                    </a:cubicBezTo>
                    <a:cubicBezTo>
                      <a:pt x="805" y="208"/>
                      <a:pt x="635" y="7"/>
                      <a:pt x="444" y="0"/>
                    </a:cubicBezTo>
                    <a:cubicBezTo>
                      <a:pt x="439"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3" name="Google Shape;8443;p70"/>
              <p:cNvSpPr/>
              <p:nvPr/>
            </p:nvSpPr>
            <p:spPr>
              <a:xfrm>
                <a:off x="2318150" y="4352750"/>
                <a:ext cx="19725" cy="19375"/>
              </a:xfrm>
              <a:custGeom>
                <a:avLst/>
                <a:gdLst/>
                <a:ahLst/>
                <a:cxnLst/>
                <a:rect l="l" t="t" r="r" b="b"/>
                <a:pathLst>
                  <a:path w="789" h="775" extrusionOk="0">
                    <a:moveTo>
                      <a:pt x="382" y="1"/>
                    </a:moveTo>
                    <a:cubicBezTo>
                      <a:pt x="174" y="1"/>
                      <a:pt x="16" y="168"/>
                      <a:pt x="8" y="378"/>
                    </a:cubicBezTo>
                    <a:cubicBezTo>
                      <a:pt x="0" y="569"/>
                      <a:pt x="161" y="768"/>
                      <a:pt x="391" y="775"/>
                    </a:cubicBezTo>
                    <a:cubicBezTo>
                      <a:pt x="394" y="775"/>
                      <a:pt x="397" y="775"/>
                      <a:pt x="400" y="775"/>
                    </a:cubicBezTo>
                    <a:cubicBezTo>
                      <a:pt x="604" y="775"/>
                      <a:pt x="774" y="601"/>
                      <a:pt x="788" y="392"/>
                    </a:cubicBezTo>
                    <a:cubicBezTo>
                      <a:pt x="780" y="175"/>
                      <a:pt x="603" y="4"/>
                      <a:pt x="386" y="1"/>
                    </a:cubicBezTo>
                    <a:cubicBezTo>
                      <a:pt x="385" y="1"/>
                      <a:pt x="384"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4" name="Google Shape;8444;p70"/>
              <p:cNvSpPr/>
              <p:nvPr/>
            </p:nvSpPr>
            <p:spPr>
              <a:xfrm>
                <a:off x="2341200" y="4359075"/>
                <a:ext cx="76875" cy="57400"/>
              </a:xfrm>
              <a:custGeom>
                <a:avLst/>
                <a:gdLst/>
                <a:ahLst/>
                <a:cxnLst/>
                <a:rect l="l" t="t" r="r" b="b"/>
                <a:pathLst>
                  <a:path w="3075" h="2296" extrusionOk="0">
                    <a:moveTo>
                      <a:pt x="671" y="1292"/>
                    </a:moveTo>
                    <a:cubicBezTo>
                      <a:pt x="935" y="1387"/>
                      <a:pt x="1200" y="1433"/>
                      <a:pt x="1464" y="1433"/>
                    </a:cubicBezTo>
                    <a:lnTo>
                      <a:pt x="1464" y="1433"/>
                    </a:lnTo>
                    <a:cubicBezTo>
                      <a:pt x="1464" y="1433"/>
                      <a:pt x="1464" y="1433"/>
                      <a:pt x="1464" y="1433"/>
                    </a:cubicBezTo>
                    <a:cubicBezTo>
                      <a:pt x="1199" y="1433"/>
                      <a:pt x="934" y="1387"/>
                      <a:pt x="670" y="1292"/>
                    </a:cubicBezTo>
                    <a:close/>
                    <a:moveTo>
                      <a:pt x="1466" y="1"/>
                    </a:moveTo>
                    <a:cubicBezTo>
                      <a:pt x="1388" y="1"/>
                      <a:pt x="1310" y="17"/>
                      <a:pt x="1230" y="49"/>
                    </a:cubicBezTo>
                    <a:cubicBezTo>
                      <a:pt x="895" y="187"/>
                      <a:pt x="594" y="397"/>
                      <a:pt x="352" y="665"/>
                    </a:cubicBezTo>
                    <a:cubicBezTo>
                      <a:pt x="246" y="781"/>
                      <a:pt x="175" y="917"/>
                      <a:pt x="114" y="1058"/>
                    </a:cubicBezTo>
                    <a:cubicBezTo>
                      <a:pt x="0" y="1326"/>
                      <a:pt x="172" y="1691"/>
                      <a:pt x="389" y="1889"/>
                    </a:cubicBezTo>
                    <a:cubicBezTo>
                      <a:pt x="705" y="2177"/>
                      <a:pt x="1082" y="2296"/>
                      <a:pt x="1446" y="2296"/>
                    </a:cubicBezTo>
                    <a:cubicBezTo>
                      <a:pt x="2298" y="2296"/>
                      <a:pt x="3074" y="1645"/>
                      <a:pt x="2802" y="1008"/>
                    </a:cubicBezTo>
                    <a:cubicBezTo>
                      <a:pt x="2622" y="591"/>
                      <a:pt x="2132" y="222"/>
                      <a:pt x="1708" y="51"/>
                    </a:cubicBezTo>
                    <a:cubicBezTo>
                      <a:pt x="1626" y="18"/>
                      <a:pt x="1546" y="1"/>
                      <a:pt x="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5" name="Google Shape;8445;p70"/>
              <p:cNvSpPr/>
              <p:nvPr/>
            </p:nvSpPr>
            <p:spPr>
              <a:xfrm>
                <a:off x="2395200" y="4434400"/>
                <a:ext cx="67900" cy="63300"/>
              </a:xfrm>
              <a:custGeom>
                <a:avLst/>
                <a:gdLst/>
                <a:ahLst/>
                <a:cxnLst/>
                <a:rect l="l" t="t" r="r" b="b"/>
                <a:pathLst>
                  <a:path w="2716" h="2532" extrusionOk="0">
                    <a:moveTo>
                      <a:pt x="1805" y="644"/>
                    </a:moveTo>
                    <a:cubicBezTo>
                      <a:pt x="1873" y="644"/>
                      <a:pt x="1942" y="646"/>
                      <a:pt x="2011" y="649"/>
                    </a:cubicBezTo>
                    <a:cubicBezTo>
                      <a:pt x="1942" y="646"/>
                      <a:pt x="1873" y="644"/>
                      <a:pt x="1805" y="644"/>
                    </a:cubicBezTo>
                    <a:lnTo>
                      <a:pt x="1805" y="644"/>
                    </a:lnTo>
                    <a:cubicBezTo>
                      <a:pt x="1805" y="644"/>
                      <a:pt x="1805" y="644"/>
                      <a:pt x="1805" y="644"/>
                    </a:cubicBezTo>
                    <a:close/>
                    <a:moveTo>
                      <a:pt x="2245" y="1"/>
                    </a:moveTo>
                    <a:lnTo>
                      <a:pt x="2245" y="1"/>
                    </a:lnTo>
                    <a:cubicBezTo>
                      <a:pt x="1900" y="259"/>
                      <a:pt x="1524" y="463"/>
                      <a:pt x="1125" y="624"/>
                    </a:cubicBezTo>
                    <a:cubicBezTo>
                      <a:pt x="1031" y="661"/>
                      <a:pt x="935" y="697"/>
                      <a:pt x="838" y="730"/>
                    </a:cubicBezTo>
                    <a:cubicBezTo>
                      <a:pt x="678" y="784"/>
                      <a:pt x="515" y="830"/>
                      <a:pt x="349" y="868"/>
                    </a:cubicBezTo>
                    <a:cubicBezTo>
                      <a:pt x="330" y="1107"/>
                      <a:pt x="199" y="1383"/>
                      <a:pt x="1" y="1593"/>
                    </a:cubicBezTo>
                    <a:cubicBezTo>
                      <a:pt x="16" y="1612"/>
                      <a:pt x="32" y="1631"/>
                      <a:pt x="48" y="1650"/>
                    </a:cubicBezTo>
                    <a:cubicBezTo>
                      <a:pt x="136" y="1748"/>
                      <a:pt x="230" y="1840"/>
                      <a:pt x="332" y="1925"/>
                    </a:cubicBezTo>
                    <a:cubicBezTo>
                      <a:pt x="671" y="2209"/>
                      <a:pt x="1224" y="2531"/>
                      <a:pt x="1673" y="2531"/>
                    </a:cubicBezTo>
                    <a:cubicBezTo>
                      <a:pt x="1812" y="2531"/>
                      <a:pt x="1941" y="2500"/>
                      <a:pt x="2051" y="2428"/>
                    </a:cubicBezTo>
                    <a:cubicBezTo>
                      <a:pt x="2611" y="2057"/>
                      <a:pt x="2716"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6" name="Google Shape;8446;p70"/>
              <p:cNvSpPr/>
              <p:nvPr/>
            </p:nvSpPr>
            <p:spPr>
              <a:xfrm>
                <a:off x="2396125" y="4427375"/>
                <a:ext cx="55200" cy="28775"/>
              </a:xfrm>
              <a:custGeom>
                <a:avLst/>
                <a:gdLst/>
                <a:ahLst/>
                <a:cxnLst/>
                <a:rect l="l" t="t" r="r" b="b"/>
                <a:pathLst>
                  <a:path w="2208" h="1151" extrusionOk="0">
                    <a:moveTo>
                      <a:pt x="1556" y="0"/>
                    </a:moveTo>
                    <a:cubicBezTo>
                      <a:pt x="1007" y="0"/>
                      <a:pt x="393" y="265"/>
                      <a:pt x="1" y="574"/>
                    </a:cubicBezTo>
                    <a:cubicBezTo>
                      <a:pt x="96" y="637"/>
                      <a:pt x="178" y="720"/>
                      <a:pt x="242" y="814"/>
                    </a:cubicBezTo>
                    <a:cubicBezTo>
                      <a:pt x="302" y="905"/>
                      <a:pt x="323" y="1023"/>
                      <a:pt x="312" y="1150"/>
                    </a:cubicBezTo>
                    <a:cubicBezTo>
                      <a:pt x="477" y="1112"/>
                      <a:pt x="641" y="1066"/>
                      <a:pt x="801" y="1011"/>
                    </a:cubicBezTo>
                    <a:cubicBezTo>
                      <a:pt x="898" y="979"/>
                      <a:pt x="994" y="943"/>
                      <a:pt x="1088" y="905"/>
                    </a:cubicBezTo>
                    <a:cubicBezTo>
                      <a:pt x="1487" y="744"/>
                      <a:pt x="1863" y="540"/>
                      <a:pt x="2208" y="282"/>
                    </a:cubicBezTo>
                    <a:cubicBezTo>
                      <a:pt x="2171" y="234"/>
                      <a:pt x="2128" y="189"/>
                      <a:pt x="2081"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7" name="Google Shape;8447;p70"/>
              <p:cNvSpPr/>
              <p:nvPr/>
            </p:nvSpPr>
            <p:spPr>
              <a:xfrm>
                <a:off x="2292525" y="4434375"/>
                <a:ext cx="67875" cy="63325"/>
              </a:xfrm>
              <a:custGeom>
                <a:avLst/>
                <a:gdLst/>
                <a:ahLst/>
                <a:cxnLst/>
                <a:rect l="l" t="t" r="r" b="b"/>
                <a:pathLst>
                  <a:path w="2715" h="2533" extrusionOk="0">
                    <a:moveTo>
                      <a:pt x="912" y="645"/>
                    </a:moveTo>
                    <a:cubicBezTo>
                      <a:pt x="912" y="645"/>
                      <a:pt x="912" y="645"/>
                      <a:pt x="912" y="645"/>
                    </a:cubicBezTo>
                    <a:lnTo>
                      <a:pt x="912" y="645"/>
                    </a:lnTo>
                    <a:cubicBezTo>
                      <a:pt x="843" y="645"/>
                      <a:pt x="774" y="647"/>
                      <a:pt x="705" y="650"/>
                    </a:cubicBezTo>
                    <a:cubicBezTo>
                      <a:pt x="774" y="647"/>
                      <a:pt x="843" y="645"/>
                      <a:pt x="912" y="645"/>
                    </a:cubicBezTo>
                    <a:close/>
                    <a:moveTo>
                      <a:pt x="473" y="1"/>
                    </a:moveTo>
                    <a:lnTo>
                      <a:pt x="473" y="1"/>
                    </a:lnTo>
                    <a:cubicBezTo>
                      <a:pt x="1" y="609"/>
                      <a:pt x="106" y="2058"/>
                      <a:pt x="665" y="2429"/>
                    </a:cubicBezTo>
                    <a:cubicBezTo>
                      <a:pt x="775" y="2501"/>
                      <a:pt x="904" y="2532"/>
                      <a:pt x="1043" y="2532"/>
                    </a:cubicBezTo>
                    <a:cubicBezTo>
                      <a:pt x="1493" y="2532"/>
                      <a:pt x="2045" y="2210"/>
                      <a:pt x="2385" y="1926"/>
                    </a:cubicBezTo>
                    <a:cubicBezTo>
                      <a:pt x="2486" y="1842"/>
                      <a:pt x="2581" y="1749"/>
                      <a:pt x="2668" y="1651"/>
                    </a:cubicBezTo>
                    <a:cubicBezTo>
                      <a:pt x="2684" y="1632"/>
                      <a:pt x="2699" y="1614"/>
                      <a:pt x="2715" y="1596"/>
                    </a:cubicBezTo>
                    <a:cubicBezTo>
                      <a:pt x="2647" y="1524"/>
                      <a:pt x="2587" y="1444"/>
                      <a:pt x="2537" y="1359"/>
                    </a:cubicBezTo>
                    <a:cubicBezTo>
                      <a:pt x="2447" y="1205"/>
                      <a:pt x="2386" y="1036"/>
                      <a:pt x="2369" y="870"/>
                    </a:cubicBezTo>
                    <a:cubicBezTo>
                      <a:pt x="2203" y="832"/>
                      <a:pt x="2040" y="785"/>
                      <a:pt x="1879" y="731"/>
                    </a:cubicBezTo>
                    <a:cubicBezTo>
                      <a:pt x="1583" y="631"/>
                      <a:pt x="1297" y="504"/>
                      <a:pt x="1022" y="353"/>
                    </a:cubicBezTo>
                    <a:cubicBezTo>
                      <a:pt x="831" y="249"/>
                      <a:pt x="647" y="130"/>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8" name="Google Shape;8448;p70"/>
              <p:cNvSpPr/>
              <p:nvPr/>
            </p:nvSpPr>
            <p:spPr>
              <a:xfrm>
                <a:off x="2304325" y="4427350"/>
                <a:ext cx="55150" cy="28800"/>
              </a:xfrm>
              <a:custGeom>
                <a:avLst/>
                <a:gdLst/>
                <a:ahLst/>
                <a:cxnLst/>
                <a:rect l="l" t="t" r="r" b="b"/>
                <a:pathLst>
                  <a:path w="2206" h="1152" extrusionOk="0">
                    <a:moveTo>
                      <a:pt x="650" y="1"/>
                    </a:moveTo>
                    <a:cubicBezTo>
                      <a:pt x="575" y="1"/>
                      <a:pt x="502" y="5"/>
                      <a:pt x="430" y="16"/>
                    </a:cubicBezTo>
                    <a:cubicBezTo>
                      <a:pt x="318" y="32"/>
                      <a:pt x="213" y="78"/>
                      <a:pt x="127" y="151"/>
                    </a:cubicBezTo>
                    <a:cubicBezTo>
                      <a:pt x="80" y="189"/>
                      <a:pt x="38" y="234"/>
                      <a:pt x="1" y="282"/>
                    </a:cubicBezTo>
                    <a:cubicBezTo>
                      <a:pt x="175" y="411"/>
                      <a:pt x="359" y="530"/>
                      <a:pt x="550" y="634"/>
                    </a:cubicBezTo>
                    <a:cubicBezTo>
                      <a:pt x="825" y="785"/>
                      <a:pt x="1111" y="912"/>
                      <a:pt x="1407" y="1012"/>
                    </a:cubicBezTo>
                    <a:cubicBezTo>
                      <a:pt x="1568" y="1066"/>
                      <a:pt x="1731" y="1113"/>
                      <a:pt x="1897" y="1151"/>
                    </a:cubicBezTo>
                    <a:cubicBezTo>
                      <a:pt x="1896" y="1137"/>
                      <a:pt x="1895" y="1124"/>
                      <a:pt x="1894" y="1110"/>
                    </a:cubicBezTo>
                    <a:cubicBezTo>
                      <a:pt x="1880" y="884"/>
                      <a:pt x="2007" y="700"/>
                      <a:pt x="2206" y="573"/>
                    </a:cubicBezTo>
                    <a:cubicBezTo>
                      <a:pt x="1812" y="265"/>
                      <a:pt x="1199" y="1"/>
                      <a:pt x="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49" name="Google Shape;8449;p70"/>
              <p:cNvSpPr/>
              <p:nvPr/>
            </p:nvSpPr>
            <p:spPr>
              <a:xfrm>
                <a:off x="2360375" y="4458850"/>
                <a:ext cx="34825" cy="23750"/>
              </a:xfrm>
              <a:custGeom>
                <a:avLst/>
                <a:gdLst/>
                <a:ahLst/>
                <a:cxnLst/>
                <a:rect l="l" t="t" r="r" b="b"/>
                <a:pathLst>
                  <a:path w="1393" h="950" extrusionOk="0">
                    <a:moveTo>
                      <a:pt x="1043" y="1"/>
                    </a:moveTo>
                    <a:cubicBezTo>
                      <a:pt x="927" y="13"/>
                      <a:pt x="811" y="18"/>
                      <a:pt x="695" y="18"/>
                    </a:cubicBezTo>
                    <a:cubicBezTo>
                      <a:pt x="634" y="18"/>
                      <a:pt x="572" y="17"/>
                      <a:pt x="511" y="13"/>
                    </a:cubicBezTo>
                    <a:cubicBezTo>
                      <a:pt x="458" y="10"/>
                      <a:pt x="405" y="6"/>
                      <a:pt x="353" y="2"/>
                    </a:cubicBezTo>
                    <a:cubicBezTo>
                      <a:pt x="289" y="219"/>
                      <a:pt x="156" y="431"/>
                      <a:pt x="1" y="617"/>
                    </a:cubicBezTo>
                    <a:cubicBezTo>
                      <a:pt x="83" y="707"/>
                      <a:pt x="178" y="782"/>
                      <a:pt x="285" y="841"/>
                    </a:cubicBezTo>
                    <a:cubicBezTo>
                      <a:pt x="425" y="916"/>
                      <a:pt x="562" y="949"/>
                      <a:pt x="694" y="949"/>
                    </a:cubicBezTo>
                    <a:cubicBezTo>
                      <a:pt x="964" y="949"/>
                      <a:pt x="1208" y="810"/>
                      <a:pt x="1392" y="615"/>
                    </a:cubicBezTo>
                    <a:cubicBezTo>
                      <a:pt x="1237" y="429"/>
                      <a:pt x="1105" y="217"/>
                      <a:pt x="1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0" name="Google Shape;8450;p70"/>
              <p:cNvSpPr/>
              <p:nvPr/>
            </p:nvSpPr>
            <p:spPr>
              <a:xfrm>
                <a:off x="2359450" y="4436625"/>
                <a:ext cx="36725" cy="22700"/>
              </a:xfrm>
              <a:custGeom>
                <a:avLst/>
                <a:gdLst/>
                <a:ahLst/>
                <a:cxnLst/>
                <a:rect l="l" t="t" r="r" b="b"/>
                <a:pathLst>
                  <a:path w="1469" h="908" extrusionOk="0">
                    <a:moveTo>
                      <a:pt x="748" y="1"/>
                    </a:moveTo>
                    <a:cubicBezTo>
                      <a:pt x="473" y="1"/>
                      <a:pt x="201" y="72"/>
                      <a:pt x="1" y="201"/>
                    </a:cubicBezTo>
                    <a:cubicBezTo>
                      <a:pt x="90" y="270"/>
                      <a:pt x="172"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90" y="891"/>
                    </a:cubicBezTo>
                    <a:cubicBezTo>
                      <a:pt x="443" y="895"/>
                      <a:pt x="496" y="899"/>
                      <a:pt x="548" y="902"/>
                    </a:cubicBezTo>
                    <a:cubicBezTo>
                      <a:pt x="610" y="906"/>
                      <a:pt x="671" y="907"/>
                      <a:pt x="732" y="907"/>
                    </a:cubicBezTo>
                    <a:cubicBezTo>
                      <a:pt x="848" y="907"/>
                      <a:pt x="964" y="902"/>
                      <a:pt x="1080" y="890"/>
                    </a:cubicBezTo>
                    <a:cubicBezTo>
                      <a:pt x="1075" y="874"/>
                      <a:pt x="1071" y="859"/>
                      <a:pt x="1068" y="844"/>
                    </a:cubicBezTo>
                    <a:cubicBezTo>
                      <a:pt x="1023" y="661"/>
                      <a:pt x="1190" y="421"/>
                      <a:pt x="1469" y="202"/>
                    </a:cubicBezTo>
                    <a:cubicBezTo>
                      <a:pt x="1362" y="132"/>
                      <a:pt x="1247"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1" name="Google Shape;8451;p70"/>
              <p:cNvSpPr/>
              <p:nvPr/>
            </p:nvSpPr>
            <p:spPr>
              <a:xfrm>
                <a:off x="2386425" y="4456100"/>
                <a:ext cx="17525" cy="18150"/>
              </a:xfrm>
              <a:custGeom>
                <a:avLst/>
                <a:gdLst/>
                <a:ahLst/>
                <a:cxnLst/>
                <a:rect l="l" t="t" r="r" b="b"/>
                <a:pathLst>
                  <a:path w="701" h="726" extrusionOk="0">
                    <a:moveTo>
                      <a:pt x="700" y="0"/>
                    </a:moveTo>
                    <a:cubicBezTo>
                      <a:pt x="557" y="33"/>
                      <a:pt x="411" y="60"/>
                      <a:pt x="264" y="80"/>
                    </a:cubicBezTo>
                    <a:cubicBezTo>
                      <a:pt x="176" y="92"/>
                      <a:pt x="89" y="102"/>
                      <a:pt x="1" y="111"/>
                    </a:cubicBezTo>
                    <a:cubicBezTo>
                      <a:pt x="63" y="327"/>
                      <a:pt x="196" y="539"/>
                      <a:pt x="352" y="725"/>
                    </a:cubicBezTo>
                    <a:cubicBezTo>
                      <a:pt x="550"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2" name="Google Shape;8452;p70"/>
              <p:cNvSpPr/>
              <p:nvPr/>
            </p:nvSpPr>
            <p:spPr>
              <a:xfrm>
                <a:off x="2385000" y="4441675"/>
                <a:ext cx="19200" cy="17200"/>
              </a:xfrm>
              <a:custGeom>
                <a:avLst/>
                <a:gdLst/>
                <a:ahLst/>
                <a:cxnLst/>
                <a:rect l="l" t="t" r="r" b="b"/>
                <a:pathLst>
                  <a:path w="768" h="688" extrusionOk="0">
                    <a:moveTo>
                      <a:pt x="446" y="1"/>
                    </a:moveTo>
                    <a:cubicBezTo>
                      <a:pt x="168" y="219"/>
                      <a:pt x="0" y="459"/>
                      <a:pt x="46" y="643"/>
                    </a:cubicBezTo>
                    <a:cubicBezTo>
                      <a:pt x="49" y="658"/>
                      <a:pt x="53" y="673"/>
                      <a:pt x="58" y="688"/>
                    </a:cubicBezTo>
                    <a:cubicBezTo>
                      <a:pt x="146" y="679"/>
                      <a:pt x="233" y="669"/>
                      <a:pt x="321" y="657"/>
                    </a:cubicBezTo>
                    <a:cubicBezTo>
                      <a:pt x="468" y="637"/>
                      <a:pt x="614" y="610"/>
                      <a:pt x="757" y="577"/>
                    </a:cubicBezTo>
                    <a:cubicBezTo>
                      <a:pt x="768" y="450"/>
                      <a:pt x="747" y="333"/>
                      <a:pt x="687" y="242"/>
                    </a:cubicBezTo>
                    <a:cubicBezTo>
                      <a:pt x="623" y="147"/>
                      <a:pt x="541"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3" name="Google Shape;8453;p70"/>
              <p:cNvSpPr/>
              <p:nvPr/>
            </p:nvSpPr>
            <p:spPr>
              <a:xfrm>
                <a:off x="2351750" y="4456125"/>
                <a:ext cx="17450" cy="18175"/>
              </a:xfrm>
              <a:custGeom>
                <a:avLst/>
                <a:gdLst/>
                <a:ahLst/>
                <a:cxnLst/>
                <a:rect l="l" t="t" r="r" b="b"/>
                <a:pathLst>
                  <a:path w="698" h="727" extrusionOk="0">
                    <a:moveTo>
                      <a:pt x="0" y="0"/>
                    </a:moveTo>
                    <a:cubicBezTo>
                      <a:pt x="17" y="165"/>
                      <a:pt x="77" y="335"/>
                      <a:pt x="168" y="488"/>
                    </a:cubicBezTo>
                    <a:cubicBezTo>
                      <a:pt x="218" y="573"/>
                      <a:pt x="278" y="653"/>
                      <a:pt x="345" y="726"/>
                    </a:cubicBezTo>
                    <a:cubicBezTo>
                      <a:pt x="501" y="540"/>
                      <a:pt x="634" y="328"/>
                      <a:pt x="698" y="111"/>
                    </a:cubicBezTo>
                    <a:cubicBezTo>
                      <a:pt x="521" y="96"/>
                      <a:pt x="346" y="71"/>
                      <a:pt x="172" y="37"/>
                    </a:cubicBezTo>
                    <a:cubicBezTo>
                      <a:pt x="115" y="26"/>
                      <a:pt x="58" y="1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4" name="Google Shape;8454;p70"/>
              <p:cNvSpPr/>
              <p:nvPr/>
            </p:nvSpPr>
            <p:spPr>
              <a:xfrm>
                <a:off x="2351325" y="4441650"/>
                <a:ext cx="18950" cy="17250"/>
              </a:xfrm>
              <a:custGeom>
                <a:avLst/>
                <a:gdLst/>
                <a:ahLst/>
                <a:cxnLst/>
                <a:rect l="l" t="t" r="r" b="b"/>
                <a:pathLst>
                  <a:path w="758" h="690" extrusionOk="0">
                    <a:moveTo>
                      <a:pt x="326" y="1"/>
                    </a:moveTo>
                    <a:cubicBezTo>
                      <a:pt x="127" y="128"/>
                      <a:pt x="0" y="311"/>
                      <a:pt x="14" y="538"/>
                    </a:cubicBezTo>
                    <a:cubicBezTo>
                      <a:pt x="15" y="552"/>
                      <a:pt x="16" y="565"/>
                      <a:pt x="17" y="579"/>
                    </a:cubicBezTo>
                    <a:cubicBezTo>
                      <a:pt x="75" y="593"/>
                      <a:pt x="132" y="606"/>
                      <a:pt x="191" y="616"/>
                    </a:cubicBezTo>
                    <a:cubicBezTo>
                      <a:pt x="364" y="650"/>
                      <a:pt x="539" y="675"/>
                      <a:pt x="716" y="690"/>
                    </a:cubicBezTo>
                    <a:cubicBezTo>
                      <a:pt x="720" y="675"/>
                      <a:pt x="724" y="659"/>
                      <a:pt x="727" y="644"/>
                    </a:cubicBezTo>
                    <a:cubicBezTo>
                      <a:pt x="757" y="524"/>
                      <a:pt x="696" y="378"/>
                      <a:pt x="571" y="232"/>
                    </a:cubicBezTo>
                    <a:cubicBezTo>
                      <a:pt x="497" y="146"/>
                      <a:pt x="415"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5" name="Google Shape;8455;p70"/>
              <p:cNvSpPr/>
              <p:nvPr/>
            </p:nvSpPr>
            <p:spPr>
              <a:xfrm>
                <a:off x="3095075" y="4322850"/>
                <a:ext cx="41800" cy="59600"/>
              </a:xfrm>
              <a:custGeom>
                <a:avLst/>
                <a:gdLst/>
                <a:ahLst/>
                <a:cxnLst/>
                <a:rect l="l" t="t" r="r" b="b"/>
                <a:pathLst>
                  <a:path w="1672" h="2384" extrusionOk="0">
                    <a:moveTo>
                      <a:pt x="369" y="0"/>
                    </a:moveTo>
                    <a:cubicBezTo>
                      <a:pt x="352" y="40"/>
                      <a:pt x="334" y="79"/>
                      <a:pt x="319" y="120"/>
                    </a:cubicBezTo>
                    <a:cubicBezTo>
                      <a:pt x="115" y="621"/>
                      <a:pt x="1" y="1142"/>
                      <a:pt x="7" y="1687"/>
                    </a:cubicBezTo>
                    <a:cubicBezTo>
                      <a:pt x="7" y="1791"/>
                      <a:pt x="3" y="1895"/>
                      <a:pt x="8" y="1998"/>
                    </a:cubicBezTo>
                    <a:cubicBezTo>
                      <a:pt x="12" y="2074"/>
                      <a:pt x="29" y="2150"/>
                      <a:pt x="43" y="2225"/>
                    </a:cubicBezTo>
                    <a:cubicBezTo>
                      <a:pt x="53" y="2278"/>
                      <a:pt x="64" y="2331"/>
                      <a:pt x="77" y="2383"/>
                    </a:cubicBezTo>
                    <a:lnTo>
                      <a:pt x="1672" y="1072"/>
                    </a:lnTo>
                    <a:lnTo>
                      <a:pt x="36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6" name="Google Shape;8456;p70"/>
              <p:cNvSpPr/>
              <p:nvPr/>
            </p:nvSpPr>
            <p:spPr>
              <a:xfrm>
                <a:off x="2818425" y="4201600"/>
                <a:ext cx="225275" cy="240100"/>
              </a:xfrm>
              <a:custGeom>
                <a:avLst/>
                <a:gdLst/>
                <a:ahLst/>
                <a:cxnLst/>
                <a:rect l="l" t="t" r="r" b="b"/>
                <a:pathLst>
                  <a:path w="9011" h="9604" extrusionOk="0">
                    <a:moveTo>
                      <a:pt x="4080" y="1419"/>
                    </a:moveTo>
                    <a:cubicBezTo>
                      <a:pt x="4080" y="1647"/>
                      <a:pt x="4142" y="1865"/>
                      <a:pt x="4206" y="2083"/>
                    </a:cubicBezTo>
                    <a:cubicBezTo>
                      <a:pt x="4142" y="1866"/>
                      <a:pt x="4080" y="1648"/>
                      <a:pt x="4080" y="1419"/>
                    </a:cubicBezTo>
                    <a:close/>
                    <a:moveTo>
                      <a:pt x="6524" y="6043"/>
                    </a:moveTo>
                    <a:cubicBezTo>
                      <a:pt x="6530" y="6043"/>
                      <a:pt x="6535" y="6043"/>
                      <a:pt x="6541" y="6043"/>
                    </a:cubicBezTo>
                    <a:cubicBezTo>
                      <a:pt x="6732" y="6050"/>
                      <a:pt x="6901" y="6251"/>
                      <a:pt x="6890" y="6441"/>
                    </a:cubicBezTo>
                    <a:lnTo>
                      <a:pt x="6890" y="6440"/>
                    </a:lnTo>
                    <a:cubicBezTo>
                      <a:pt x="6871" y="6658"/>
                      <a:pt x="6695" y="6820"/>
                      <a:pt x="6504" y="6820"/>
                    </a:cubicBezTo>
                    <a:cubicBezTo>
                      <a:pt x="6499" y="6820"/>
                      <a:pt x="6493" y="6820"/>
                      <a:pt x="6488" y="6819"/>
                    </a:cubicBezTo>
                    <a:cubicBezTo>
                      <a:pt x="6257" y="6809"/>
                      <a:pt x="6097" y="6611"/>
                      <a:pt x="6109" y="6419"/>
                    </a:cubicBezTo>
                    <a:cubicBezTo>
                      <a:pt x="6123" y="6198"/>
                      <a:pt x="6293" y="6043"/>
                      <a:pt x="6524" y="6043"/>
                    </a:cubicBezTo>
                    <a:close/>
                    <a:moveTo>
                      <a:pt x="2499" y="6046"/>
                    </a:moveTo>
                    <a:cubicBezTo>
                      <a:pt x="2501" y="6046"/>
                      <a:pt x="2503" y="6047"/>
                      <a:pt x="2505" y="6047"/>
                    </a:cubicBezTo>
                    <a:cubicBezTo>
                      <a:pt x="2722" y="6049"/>
                      <a:pt x="2898" y="6221"/>
                      <a:pt x="2907" y="6437"/>
                    </a:cubicBezTo>
                    <a:cubicBezTo>
                      <a:pt x="2892" y="6647"/>
                      <a:pt x="2723" y="6821"/>
                      <a:pt x="2519" y="6821"/>
                    </a:cubicBezTo>
                    <a:cubicBezTo>
                      <a:pt x="2515" y="6821"/>
                      <a:pt x="2512" y="6821"/>
                      <a:pt x="2509" y="6821"/>
                    </a:cubicBezTo>
                    <a:lnTo>
                      <a:pt x="2509" y="6819"/>
                    </a:lnTo>
                    <a:cubicBezTo>
                      <a:pt x="2280" y="6813"/>
                      <a:pt x="2119" y="6614"/>
                      <a:pt x="2127" y="6424"/>
                    </a:cubicBezTo>
                    <a:cubicBezTo>
                      <a:pt x="2135" y="6214"/>
                      <a:pt x="2292" y="6046"/>
                      <a:pt x="2499" y="6046"/>
                    </a:cubicBezTo>
                    <a:close/>
                    <a:moveTo>
                      <a:pt x="4506" y="6300"/>
                    </a:moveTo>
                    <a:cubicBezTo>
                      <a:pt x="4586" y="6300"/>
                      <a:pt x="4667" y="6317"/>
                      <a:pt x="4748" y="6350"/>
                    </a:cubicBezTo>
                    <a:cubicBezTo>
                      <a:pt x="5172" y="6520"/>
                      <a:pt x="5663" y="6889"/>
                      <a:pt x="5842" y="7306"/>
                    </a:cubicBezTo>
                    <a:cubicBezTo>
                      <a:pt x="6115" y="7944"/>
                      <a:pt x="5339" y="8595"/>
                      <a:pt x="4487" y="8595"/>
                    </a:cubicBezTo>
                    <a:cubicBezTo>
                      <a:pt x="4123" y="8595"/>
                      <a:pt x="3746" y="8476"/>
                      <a:pt x="3430" y="8188"/>
                    </a:cubicBezTo>
                    <a:cubicBezTo>
                      <a:pt x="3213" y="7990"/>
                      <a:pt x="3041" y="7625"/>
                      <a:pt x="3155" y="7357"/>
                    </a:cubicBezTo>
                    <a:cubicBezTo>
                      <a:pt x="3215" y="7215"/>
                      <a:pt x="3286" y="7080"/>
                      <a:pt x="3393" y="6964"/>
                    </a:cubicBezTo>
                    <a:cubicBezTo>
                      <a:pt x="3635" y="6695"/>
                      <a:pt x="3936" y="6485"/>
                      <a:pt x="4271" y="6347"/>
                    </a:cubicBezTo>
                    <a:cubicBezTo>
                      <a:pt x="4350" y="6316"/>
                      <a:pt x="4428" y="6300"/>
                      <a:pt x="4506" y="6300"/>
                    </a:cubicBezTo>
                    <a:close/>
                    <a:moveTo>
                      <a:pt x="4365" y="1"/>
                    </a:moveTo>
                    <a:cubicBezTo>
                      <a:pt x="4342" y="1"/>
                      <a:pt x="4319" y="2"/>
                      <a:pt x="4295" y="3"/>
                    </a:cubicBezTo>
                    <a:cubicBezTo>
                      <a:pt x="4116" y="17"/>
                      <a:pt x="3968" y="100"/>
                      <a:pt x="3840" y="220"/>
                    </a:cubicBezTo>
                    <a:cubicBezTo>
                      <a:pt x="3565" y="479"/>
                      <a:pt x="3453" y="813"/>
                      <a:pt x="3421" y="1177"/>
                    </a:cubicBezTo>
                    <a:cubicBezTo>
                      <a:pt x="3395" y="1471"/>
                      <a:pt x="3448" y="1766"/>
                      <a:pt x="3576" y="2033"/>
                    </a:cubicBezTo>
                    <a:cubicBezTo>
                      <a:pt x="3598" y="2081"/>
                      <a:pt x="3589" y="2099"/>
                      <a:pt x="3542" y="2113"/>
                    </a:cubicBezTo>
                    <a:cubicBezTo>
                      <a:pt x="3520" y="2119"/>
                      <a:pt x="3497" y="2122"/>
                      <a:pt x="3476" y="2129"/>
                    </a:cubicBezTo>
                    <a:cubicBezTo>
                      <a:pt x="3080" y="2245"/>
                      <a:pt x="2700" y="2395"/>
                      <a:pt x="2346" y="2609"/>
                    </a:cubicBezTo>
                    <a:cubicBezTo>
                      <a:pt x="1908" y="2875"/>
                      <a:pt x="1515" y="3196"/>
                      <a:pt x="1176" y="3584"/>
                    </a:cubicBezTo>
                    <a:cubicBezTo>
                      <a:pt x="814" y="4000"/>
                      <a:pt x="523" y="4457"/>
                      <a:pt x="317" y="4970"/>
                    </a:cubicBezTo>
                    <a:cubicBezTo>
                      <a:pt x="115" y="5471"/>
                      <a:pt x="0" y="5992"/>
                      <a:pt x="7" y="6538"/>
                    </a:cubicBezTo>
                    <a:cubicBezTo>
                      <a:pt x="7" y="6641"/>
                      <a:pt x="2" y="6745"/>
                      <a:pt x="8" y="6848"/>
                    </a:cubicBezTo>
                    <a:cubicBezTo>
                      <a:pt x="12" y="6925"/>
                      <a:pt x="29" y="7000"/>
                      <a:pt x="43" y="7076"/>
                    </a:cubicBezTo>
                    <a:cubicBezTo>
                      <a:pt x="119" y="7485"/>
                      <a:pt x="282" y="7859"/>
                      <a:pt x="507" y="8207"/>
                    </a:cubicBezTo>
                    <a:cubicBezTo>
                      <a:pt x="718" y="8528"/>
                      <a:pt x="972" y="8818"/>
                      <a:pt x="1262" y="9069"/>
                    </a:cubicBezTo>
                    <a:cubicBezTo>
                      <a:pt x="1360" y="9154"/>
                      <a:pt x="1461" y="9235"/>
                      <a:pt x="1564" y="9313"/>
                    </a:cubicBezTo>
                    <a:cubicBezTo>
                      <a:pt x="1601" y="9264"/>
                      <a:pt x="1644" y="9220"/>
                      <a:pt x="1691" y="9182"/>
                    </a:cubicBezTo>
                    <a:cubicBezTo>
                      <a:pt x="1778" y="9110"/>
                      <a:pt x="1882" y="9063"/>
                      <a:pt x="1995" y="9047"/>
                    </a:cubicBezTo>
                    <a:cubicBezTo>
                      <a:pt x="2066" y="9036"/>
                      <a:pt x="2140" y="9032"/>
                      <a:pt x="2215" y="9032"/>
                    </a:cubicBezTo>
                    <a:cubicBezTo>
                      <a:pt x="2763" y="9032"/>
                      <a:pt x="3376" y="9295"/>
                      <a:pt x="3769" y="9603"/>
                    </a:cubicBezTo>
                    <a:cubicBezTo>
                      <a:pt x="3969" y="9474"/>
                      <a:pt x="4242" y="9403"/>
                      <a:pt x="4517" y="9403"/>
                    </a:cubicBezTo>
                    <a:cubicBezTo>
                      <a:pt x="4644" y="9403"/>
                      <a:pt x="4771" y="9418"/>
                      <a:pt x="4892" y="9450"/>
                    </a:cubicBezTo>
                    <a:cubicBezTo>
                      <a:pt x="5015" y="9482"/>
                      <a:pt x="5131" y="9534"/>
                      <a:pt x="5237" y="9604"/>
                    </a:cubicBezTo>
                    <a:cubicBezTo>
                      <a:pt x="5630" y="9296"/>
                      <a:pt x="6244" y="9031"/>
                      <a:pt x="6794" y="9031"/>
                    </a:cubicBezTo>
                    <a:cubicBezTo>
                      <a:pt x="6868" y="9031"/>
                      <a:pt x="6941" y="9035"/>
                      <a:pt x="7013" y="9046"/>
                    </a:cubicBezTo>
                    <a:cubicBezTo>
                      <a:pt x="7126" y="9062"/>
                      <a:pt x="7232" y="9108"/>
                      <a:pt x="7319" y="9182"/>
                    </a:cubicBezTo>
                    <a:cubicBezTo>
                      <a:pt x="7367" y="9220"/>
                      <a:pt x="7409" y="9265"/>
                      <a:pt x="7447" y="9313"/>
                    </a:cubicBezTo>
                    <a:cubicBezTo>
                      <a:pt x="7581" y="9214"/>
                      <a:pt x="7709" y="9107"/>
                      <a:pt x="7833" y="8995"/>
                    </a:cubicBezTo>
                    <a:cubicBezTo>
                      <a:pt x="7973" y="8867"/>
                      <a:pt x="8104" y="8730"/>
                      <a:pt x="8225" y="8584"/>
                    </a:cubicBezTo>
                    <a:cubicBezTo>
                      <a:pt x="8493" y="8257"/>
                      <a:pt x="8710" y="7901"/>
                      <a:pt x="8851" y="7500"/>
                    </a:cubicBezTo>
                    <a:cubicBezTo>
                      <a:pt x="8957" y="7202"/>
                      <a:pt x="9011" y="6887"/>
                      <a:pt x="9011" y="6571"/>
                    </a:cubicBezTo>
                    <a:cubicBezTo>
                      <a:pt x="9009" y="6224"/>
                      <a:pt x="8966" y="5877"/>
                      <a:pt x="8880" y="5542"/>
                    </a:cubicBezTo>
                    <a:cubicBezTo>
                      <a:pt x="8767" y="5096"/>
                      <a:pt x="8586" y="4680"/>
                      <a:pt x="8350" y="4286"/>
                    </a:cubicBezTo>
                    <a:cubicBezTo>
                      <a:pt x="8182" y="4008"/>
                      <a:pt x="7988" y="3747"/>
                      <a:pt x="7769" y="3507"/>
                    </a:cubicBezTo>
                    <a:cubicBezTo>
                      <a:pt x="7538" y="3253"/>
                      <a:pt x="7280" y="3025"/>
                      <a:pt x="6998" y="2828"/>
                    </a:cubicBezTo>
                    <a:cubicBezTo>
                      <a:pt x="6747" y="2652"/>
                      <a:pt x="6486" y="2491"/>
                      <a:pt x="6201" y="2371"/>
                    </a:cubicBezTo>
                    <a:cubicBezTo>
                      <a:pt x="6026" y="2298"/>
                      <a:pt x="5854" y="2219"/>
                      <a:pt x="5670" y="2170"/>
                    </a:cubicBezTo>
                    <a:cubicBezTo>
                      <a:pt x="5657" y="2166"/>
                      <a:pt x="5641" y="2160"/>
                      <a:pt x="5642" y="2145"/>
                    </a:cubicBezTo>
                    <a:cubicBezTo>
                      <a:pt x="5647" y="2133"/>
                      <a:pt x="5655" y="2122"/>
                      <a:pt x="5667" y="2117"/>
                    </a:cubicBezTo>
                    <a:cubicBezTo>
                      <a:pt x="5777" y="2063"/>
                      <a:pt x="5873" y="1988"/>
                      <a:pt x="5968" y="1911"/>
                    </a:cubicBezTo>
                    <a:cubicBezTo>
                      <a:pt x="6117" y="1787"/>
                      <a:pt x="6235" y="1639"/>
                      <a:pt x="6298" y="1457"/>
                    </a:cubicBezTo>
                    <a:cubicBezTo>
                      <a:pt x="6383" y="1216"/>
                      <a:pt x="6306" y="970"/>
                      <a:pt x="6064" y="868"/>
                    </a:cubicBezTo>
                    <a:cubicBezTo>
                      <a:pt x="6010" y="846"/>
                      <a:pt x="5955" y="829"/>
                      <a:pt x="5898" y="817"/>
                    </a:cubicBezTo>
                    <a:cubicBezTo>
                      <a:pt x="5854" y="808"/>
                      <a:pt x="5810" y="804"/>
                      <a:pt x="5767" y="804"/>
                    </a:cubicBezTo>
                    <a:cubicBezTo>
                      <a:pt x="5676" y="804"/>
                      <a:pt x="5586" y="821"/>
                      <a:pt x="5497" y="838"/>
                    </a:cubicBezTo>
                    <a:cubicBezTo>
                      <a:pt x="5349" y="867"/>
                      <a:pt x="5212" y="925"/>
                      <a:pt x="5079" y="991"/>
                    </a:cubicBezTo>
                    <a:cubicBezTo>
                      <a:pt x="5070" y="996"/>
                      <a:pt x="5061" y="998"/>
                      <a:pt x="5054" y="998"/>
                    </a:cubicBezTo>
                    <a:cubicBezTo>
                      <a:pt x="5035" y="998"/>
                      <a:pt x="5025" y="983"/>
                      <a:pt x="5030" y="957"/>
                    </a:cubicBezTo>
                    <a:cubicBezTo>
                      <a:pt x="5053" y="847"/>
                      <a:pt x="5059" y="733"/>
                      <a:pt x="5047" y="620"/>
                    </a:cubicBezTo>
                    <a:cubicBezTo>
                      <a:pt x="5013" y="208"/>
                      <a:pt x="4718" y="1"/>
                      <a:pt x="4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7" name="Google Shape;8457;p70"/>
              <p:cNvSpPr/>
              <p:nvPr/>
            </p:nvSpPr>
            <p:spPr>
              <a:xfrm>
                <a:off x="2970850" y="4352675"/>
                <a:ext cx="20125" cy="19450"/>
              </a:xfrm>
              <a:custGeom>
                <a:avLst/>
                <a:gdLst/>
                <a:ahLst/>
                <a:cxnLst/>
                <a:rect l="l" t="t" r="r" b="b"/>
                <a:pathLst>
                  <a:path w="805" h="778" extrusionOk="0">
                    <a:moveTo>
                      <a:pt x="428" y="0"/>
                    </a:moveTo>
                    <a:cubicBezTo>
                      <a:pt x="196" y="0"/>
                      <a:pt x="26" y="156"/>
                      <a:pt x="12" y="377"/>
                    </a:cubicBezTo>
                    <a:cubicBezTo>
                      <a:pt x="0" y="569"/>
                      <a:pt x="160" y="767"/>
                      <a:pt x="391" y="778"/>
                    </a:cubicBezTo>
                    <a:cubicBezTo>
                      <a:pt x="396" y="778"/>
                      <a:pt x="400" y="778"/>
                      <a:pt x="405" y="778"/>
                    </a:cubicBezTo>
                    <a:cubicBezTo>
                      <a:pt x="597" y="778"/>
                      <a:pt x="774" y="616"/>
                      <a:pt x="793" y="398"/>
                    </a:cubicBezTo>
                    <a:cubicBezTo>
                      <a:pt x="804" y="208"/>
                      <a:pt x="635" y="7"/>
                      <a:pt x="444" y="0"/>
                    </a:cubicBezTo>
                    <a:cubicBezTo>
                      <a:pt x="438" y="0"/>
                      <a:pt x="433" y="0"/>
                      <a:pt x="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8" name="Google Shape;8458;p70"/>
              <p:cNvSpPr/>
              <p:nvPr/>
            </p:nvSpPr>
            <p:spPr>
              <a:xfrm>
                <a:off x="2871400" y="4352750"/>
                <a:ext cx="19700" cy="19375"/>
              </a:xfrm>
              <a:custGeom>
                <a:avLst/>
                <a:gdLst/>
                <a:ahLst/>
                <a:cxnLst/>
                <a:rect l="l" t="t" r="r" b="b"/>
                <a:pathLst>
                  <a:path w="788" h="775" extrusionOk="0">
                    <a:moveTo>
                      <a:pt x="382" y="1"/>
                    </a:moveTo>
                    <a:cubicBezTo>
                      <a:pt x="174" y="1"/>
                      <a:pt x="16" y="168"/>
                      <a:pt x="8" y="378"/>
                    </a:cubicBezTo>
                    <a:cubicBezTo>
                      <a:pt x="0" y="569"/>
                      <a:pt x="161" y="768"/>
                      <a:pt x="390" y="775"/>
                    </a:cubicBezTo>
                    <a:cubicBezTo>
                      <a:pt x="393" y="775"/>
                      <a:pt x="396" y="775"/>
                      <a:pt x="400" y="775"/>
                    </a:cubicBezTo>
                    <a:cubicBezTo>
                      <a:pt x="604" y="775"/>
                      <a:pt x="773" y="601"/>
                      <a:pt x="788" y="392"/>
                    </a:cubicBezTo>
                    <a:cubicBezTo>
                      <a:pt x="779" y="175"/>
                      <a:pt x="603" y="4"/>
                      <a:pt x="386" y="1"/>
                    </a:cubicBezTo>
                    <a:cubicBezTo>
                      <a:pt x="385" y="1"/>
                      <a:pt x="383"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59" name="Google Shape;8459;p70"/>
              <p:cNvSpPr/>
              <p:nvPr/>
            </p:nvSpPr>
            <p:spPr>
              <a:xfrm>
                <a:off x="2894425" y="4359075"/>
                <a:ext cx="76900" cy="57400"/>
              </a:xfrm>
              <a:custGeom>
                <a:avLst/>
                <a:gdLst/>
                <a:ahLst/>
                <a:cxnLst/>
                <a:rect l="l" t="t" r="r" b="b"/>
                <a:pathLst>
                  <a:path w="3076" h="2296" extrusionOk="0">
                    <a:moveTo>
                      <a:pt x="672" y="1292"/>
                    </a:moveTo>
                    <a:cubicBezTo>
                      <a:pt x="936" y="1387"/>
                      <a:pt x="1200" y="1433"/>
                      <a:pt x="1465" y="1433"/>
                    </a:cubicBezTo>
                    <a:lnTo>
                      <a:pt x="1465" y="1433"/>
                    </a:lnTo>
                    <a:cubicBezTo>
                      <a:pt x="1465" y="1433"/>
                      <a:pt x="1465" y="1433"/>
                      <a:pt x="1465" y="1433"/>
                    </a:cubicBezTo>
                    <a:cubicBezTo>
                      <a:pt x="1200" y="1433"/>
                      <a:pt x="936" y="1387"/>
                      <a:pt x="671" y="1292"/>
                    </a:cubicBezTo>
                    <a:close/>
                    <a:moveTo>
                      <a:pt x="1467" y="1"/>
                    </a:moveTo>
                    <a:cubicBezTo>
                      <a:pt x="1388" y="1"/>
                      <a:pt x="1310" y="17"/>
                      <a:pt x="1231" y="49"/>
                    </a:cubicBezTo>
                    <a:cubicBezTo>
                      <a:pt x="896" y="187"/>
                      <a:pt x="595" y="397"/>
                      <a:pt x="353" y="665"/>
                    </a:cubicBezTo>
                    <a:cubicBezTo>
                      <a:pt x="246" y="781"/>
                      <a:pt x="175" y="917"/>
                      <a:pt x="115" y="1058"/>
                    </a:cubicBezTo>
                    <a:cubicBezTo>
                      <a:pt x="1" y="1326"/>
                      <a:pt x="173" y="1691"/>
                      <a:pt x="390" y="1889"/>
                    </a:cubicBezTo>
                    <a:cubicBezTo>
                      <a:pt x="706" y="2177"/>
                      <a:pt x="1083" y="2296"/>
                      <a:pt x="1447" y="2296"/>
                    </a:cubicBezTo>
                    <a:cubicBezTo>
                      <a:pt x="2299" y="2296"/>
                      <a:pt x="3075" y="1645"/>
                      <a:pt x="2802" y="1008"/>
                    </a:cubicBezTo>
                    <a:cubicBezTo>
                      <a:pt x="2623" y="591"/>
                      <a:pt x="2132" y="222"/>
                      <a:pt x="1708" y="51"/>
                    </a:cubicBezTo>
                    <a:cubicBezTo>
                      <a:pt x="1627" y="18"/>
                      <a:pt x="1547" y="1"/>
                      <a:pt x="14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0" name="Google Shape;8460;p70"/>
              <p:cNvSpPr/>
              <p:nvPr/>
            </p:nvSpPr>
            <p:spPr>
              <a:xfrm>
                <a:off x="2948450" y="4434400"/>
                <a:ext cx="67925" cy="63300"/>
              </a:xfrm>
              <a:custGeom>
                <a:avLst/>
                <a:gdLst/>
                <a:ahLst/>
                <a:cxnLst/>
                <a:rect l="l" t="t" r="r" b="b"/>
                <a:pathLst>
                  <a:path w="2717" h="2532" extrusionOk="0">
                    <a:moveTo>
                      <a:pt x="2245" y="1"/>
                    </a:moveTo>
                    <a:lnTo>
                      <a:pt x="2245" y="1"/>
                    </a:lnTo>
                    <a:cubicBezTo>
                      <a:pt x="1900" y="256"/>
                      <a:pt x="1524" y="465"/>
                      <a:pt x="1125" y="624"/>
                    </a:cubicBezTo>
                    <a:cubicBezTo>
                      <a:pt x="1030" y="661"/>
                      <a:pt x="935" y="697"/>
                      <a:pt x="839" y="730"/>
                    </a:cubicBezTo>
                    <a:cubicBezTo>
                      <a:pt x="677" y="784"/>
                      <a:pt x="514" y="830"/>
                      <a:pt x="349" y="868"/>
                    </a:cubicBezTo>
                    <a:cubicBezTo>
                      <a:pt x="329" y="1107"/>
                      <a:pt x="199" y="1383"/>
                      <a:pt x="0" y="1593"/>
                    </a:cubicBezTo>
                    <a:cubicBezTo>
                      <a:pt x="16" y="1612"/>
                      <a:pt x="32" y="1631"/>
                      <a:pt x="48" y="1650"/>
                    </a:cubicBezTo>
                    <a:cubicBezTo>
                      <a:pt x="135" y="1748"/>
                      <a:pt x="231" y="1841"/>
                      <a:pt x="332" y="1925"/>
                    </a:cubicBezTo>
                    <a:cubicBezTo>
                      <a:pt x="671" y="2209"/>
                      <a:pt x="1224" y="2531"/>
                      <a:pt x="1673" y="2531"/>
                    </a:cubicBezTo>
                    <a:cubicBezTo>
                      <a:pt x="1812" y="2531"/>
                      <a:pt x="1941" y="2500"/>
                      <a:pt x="2051" y="2428"/>
                    </a:cubicBezTo>
                    <a:cubicBezTo>
                      <a:pt x="2610" y="2057"/>
                      <a:pt x="2717" y="610"/>
                      <a:pt x="2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1" name="Google Shape;8461;p70"/>
              <p:cNvSpPr/>
              <p:nvPr/>
            </p:nvSpPr>
            <p:spPr>
              <a:xfrm>
                <a:off x="2949400" y="4427375"/>
                <a:ext cx="55200" cy="28775"/>
              </a:xfrm>
              <a:custGeom>
                <a:avLst/>
                <a:gdLst/>
                <a:ahLst/>
                <a:cxnLst/>
                <a:rect l="l" t="t" r="r" b="b"/>
                <a:pathLst>
                  <a:path w="2208" h="1151" extrusionOk="0">
                    <a:moveTo>
                      <a:pt x="1556" y="0"/>
                    </a:moveTo>
                    <a:cubicBezTo>
                      <a:pt x="1006" y="0"/>
                      <a:pt x="393" y="265"/>
                      <a:pt x="0" y="574"/>
                    </a:cubicBezTo>
                    <a:cubicBezTo>
                      <a:pt x="96" y="637"/>
                      <a:pt x="178" y="720"/>
                      <a:pt x="241" y="814"/>
                    </a:cubicBezTo>
                    <a:cubicBezTo>
                      <a:pt x="300" y="905"/>
                      <a:pt x="322" y="1023"/>
                      <a:pt x="312" y="1150"/>
                    </a:cubicBezTo>
                    <a:cubicBezTo>
                      <a:pt x="477" y="1112"/>
                      <a:pt x="641" y="1066"/>
                      <a:pt x="801" y="1011"/>
                    </a:cubicBezTo>
                    <a:cubicBezTo>
                      <a:pt x="898" y="979"/>
                      <a:pt x="992" y="943"/>
                      <a:pt x="1088" y="905"/>
                    </a:cubicBezTo>
                    <a:cubicBezTo>
                      <a:pt x="1487" y="747"/>
                      <a:pt x="1863" y="538"/>
                      <a:pt x="2208" y="282"/>
                    </a:cubicBezTo>
                    <a:cubicBezTo>
                      <a:pt x="2170" y="234"/>
                      <a:pt x="2128" y="189"/>
                      <a:pt x="2080" y="151"/>
                    </a:cubicBezTo>
                    <a:cubicBezTo>
                      <a:pt x="1994" y="79"/>
                      <a:pt x="1889" y="32"/>
                      <a:pt x="1777" y="16"/>
                    </a:cubicBezTo>
                    <a:cubicBezTo>
                      <a:pt x="1705" y="5"/>
                      <a:pt x="1631" y="0"/>
                      <a:pt x="15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2" name="Google Shape;8462;p70"/>
              <p:cNvSpPr/>
              <p:nvPr/>
            </p:nvSpPr>
            <p:spPr>
              <a:xfrm>
                <a:off x="2845775" y="4434375"/>
                <a:ext cx="67875" cy="63325"/>
              </a:xfrm>
              <a:custGeom>
                <a:avLst/>
                <a:gdLst/>
                <a:ahLst/>
                <a:cxnLst/>
                <a:rect l="l" t="t" r="r" b="b"/>
                <a:pathLst>
                  <a:path w="2715" h="2533" extrusionOk="0">
                    <a:moveTo>
                      <a:pt x="911" y="645"/>
                    </a:moveTo>
                    <a:cubicBezTo>
                      <a:pt x="911" y="645"/>
                      <a:pt x="911" y="645"/>
                      <a:pt x="911" y="645"/>
                    </a:cubicBezTo>
                    <a:lnTo>
                      <a:pt x="911" y="645"/>
                    </a:lnTo>
                    <a:cubicBezTo>
                      <a:pt x="843" y="645"/>
                      <a:pt x="774" y="647"/>
                      <a:pt x="705" y="650"/>
                    </a:cubicBezTo>
                    <a:cubicBezTo>
                      <a:pt x="774" y="647"/>
                      <a:pt x="843" y="645"/>
                      <a:pt x="911" y="645"/>
                    </a:cubicBezTo>
                    <a:close/>
                    <a:moveTo>
                      <a:pt x="472" y="1"/>
                    </a:moveTo>
                    <a:lnTo>
                      <a:pt x="472" y="1"/>
                    </a:lnTo>
                    <a:cubicBezTo>
                      <a:pt x="0" y="609"/>
                      <a:pt x="105" y="2058"/>
                      <a:pt x="665" y="2429"/>
                    </a:cubicBezTo>
                    <a:cubicBezTo>
                      <a:pt x="775" y="2501"/>
                      <a:pt x="904" y="2532"/>
                      <a:pt x="1043" y="2532"/>
                    </a:cubicBezTo>
                    <a:cubicBezTo>
                      <a:pt x="1493" y="2532"/>
                      <a:pt x="2046" y="2210"/>
                      <a:pt x="2385" y="1926"/>
                    </a:cubicBezTo>
                    <a:cubicBezTo>
                      <a:pt x="2486" y="1841"/>
                      <a:pt x="2581" y="1749"/>
                      <a:pt x="2668" y="1651"/>
                    </a:cubicBezTo>
                    <a:cubicBezTo>
                      <a:pt x="2684" y="1632"/>
                      <a:pt x="2699" y="1614"/>
                      <a:pt x="2714" y="1596"/>
                    </a:cubicBezTo>
                    <a:cubicBezTo>
                      <a:pt x="2646" y="1524"/>
                      <a:pt x="2587" y="1444"/>
                      <a:pt x="2537" y="1359"/>
                    </a:cubicBezTo>
                    <a:cubicBezTo>
                      <a:pt x="2447" y="1205"/>
                      <a:pt x="2386" y="1036"/>
                      <a:pt x="2369" y="870"/>
                    </a:cubicBezTo>
                    <a:cubicBezTo>
                      <a:pt x="2203" y="832"/>
                      <a:pt x="2039" y="785"/>
                      <a:pt x="1879" y="731"/>
                    </a:cubicBezTo>
                    <a:cubicBezTo>
                      <a:pt x="1582" y="631"/>
                      <a:pt x="1296" y="504"/>
                      <a:pt x="1022" y="353"/>
                    </a:cubicBezTo>
                    <a:cubicBezTo>
                      <a:pt x="831" y="249"/>
                      <a:pt x="648" y="130"/>
                      <a:pt x="4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3" name="Google Shape;8463;p70"/>
              <p:cNvSpPr/>
              <p:nvPr/>
            </p:nvSpPr>
            <p:spPr>
              <a:xfrm>
                <a:off x="2857575" y="4427350"/>
                <a:ext cx="55150" cy="28800"/>
              </a:xfrm>
              <a:custGeom>
                <a:avLst/>
                <a:gdLst/>
                <a:ahLst/>
                <a:cxnLst/>
                <a:rect l="l" t="t" r="r" b="b"/>
                <a:pathLst>
                  <a:path w="2206" h="1152" extrusionOk="0">
                    <a:moveTo>
                      <a:pt x="649" y="1"/>
                    </a:moveTo>
                    <a:cubicBezTo>
                      <a:pt x="575" y="1"/>
                      <a:pt x="501" y="5"/>
                      <a:pt x="430" y="16"/>
                    </a:cubicBezTo>
                    <a:cubicBezTo>
                      <a:pt x="318" y="32"/>
                      <a:pt x="213" y="78"/>
                      <a:pt x="127" y="151"/>
                    </a:cubicBezTo>
                    <a:cubicBezTo>
                      <a:pt x="80" y="189"/>
                      <a:pt x="37" y="234"/>
                      <a:pt x="0" y="282"/>
                    </a:cubicBezTo>
                    <a:cubicBezTo>
                      <a:pt x="176" y="411"/>
                      <a:pt x="359" y="530"/>
                      <a:pt x="550" y="634"/>
                    </a:cubicBezTo>
                    <a:cubicBezTo>
                      <a:pt x="824" y="785"/>
                      <a:pt x="1110" y="912"/>
                      <a:pt x="1407" y="1012"/>
                    </a:cubicBezTo>
                    <a:cubicBezTo>
                      <a:pt x="1567" y="1066"/>
                      <a:pt x="1731" y="1113"/>
                      <a:pt x="1897" y="1151"/>
                    </a:cubicBezTo>
                    <a:cubicBezTo>
                      <a:pt x="1896" y="1137"/>
                      <a:pt x="1895" y="1124"/>
                      <a:pt x="1894" y="1110"/>
                    </a:cubicBezTo>
                    <a:cubicBezTo>
                      <a:pt x="1880" y="884"/>
                      <a:pt x="2006" y="700"/>
                      <a:pt x="2205" y="573"/>
                    </a:cubicBezTo>
                    <a:cubicBezTo>
                      <a:pt x="1812" y="265"/>
                      <a:pt x="1199" y="1"/>
                      <a:pt x="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4" name="Google Shape;8464;p70"/>
              <p:cNvSpPr/>
              <p:nvPr/>
            </p:nvSpPr>
            <p:spPr>
              <a:xfrm>
                <a:off x="2913625" y="4458850"/>
                <a:ext cx="34850" cy="23750"/>
              </a:xfrm>
              <a:custGeom>
                <a:avLst/>
                <a:gdLst/>
                <a:ahLst/>
                <a:cxnLst/>
                <a:rect l="l" t="t" r="r" b="b"/>
                <a:pathLst>
                  <a:path w="1394" h="950" extrusionOk="0">
                    <a:moveTo>
                      <a:pt x="1042" y="1"/>
                    </a:moveTo>
                    <a:cubicBezTo>
                      <a:pt x="927" y="13"/>
                      <a:pt x="811" y="18"/>
                      <a:pt x="695" y="18"/>
                    </a:cubicBezTo>
                    <a:cubicBezTo>
                      <a:pt x="634" y="18"/>
                      <a:pt x="572" y="17"/>
                      <a:pt x="511" y="13"/>
                    </a:cubicBezTo>
                    <a:cubicBezTo>
                      <a:pt x="458" y="10"/>
                      <a:pt x="404" y="6"/>
                      <a:pt x="352" y="2"/>
                    </a:cubicBezTo>
                    <a:cubicBezTo>
                      <a:pt x="290" y="219"/>
                      <a:pt x="157" y="431"/>
                      <a:pt x="0" y="617"/>
                    </a:cubicBezTo>
                    <a:cubicBezTo>
                      <a:pt x="82" y="707"/>
                      <a:pt x="178" y="782"/>
                      <a:pt x="284" y="841"/>
                    </a:cubicBezTo>
                    <a:cubicBezTo>
                      <a:pt x="424" y="916"/>
                      <a:pt x="562" y="949"/>
                      <a:pt x="694" y="949"/>
                    </a:cubicBezTo>
                    <a:cubicBezTo>
                      <a:pt x="964" y="949"/>
                      <a:pt x="1208" y="810"/>
                      <a:pt x="1393" y="615"/>
                    </a:cubicBezTo>
                    <a:cubicBezTo>
                      <a:pt x="1238" y="429"/>
                      <a:pt x="1105" y="217"/>
                      <a:pt x="1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5" name="Google Shape;8465;p70"/>
              <p:cNvSpPr/>
              <p:nvPr/>
            </p:nvSpPr>
            <p:spPr>
              <a:xfrm>
                <a:off x="2912700" y="4436625"/>
                <a:ext cx="36725" cy="22700"/>
              </a:xfrm>
              <a:custGeom>
                <a:avLst/>
                <a:gdLst/>
                <a:ahLst/>
                <a:cxnLst/>
                <a:rect l="l" t="t" r="r" b="b"/>
                <a:pathLst>
                  <a:path w="1469" h="908" extrusionOk="0">
                    <a:moveTo>
                      <a:pt x="748" y="1"/>
                    </a:moveTo>
                    <a:cubicBezTo>
                      <a:pt x="473" y="1"/>
                      <a:pt x="200" y="72"/>
                      <a:pt x="0" y="201"/>
                    </a:cubicBezTo>
                    <a:cubicBezTo>
                      <a:pt x="90" y="270"/>
                      <a:pt x="171" y="347"/>
                      <a:pt x="245" y="433"/>
                    </a:cubicBezTo>
                    <a:cubicBezTo>
                      <a:pt x="360" y="359"/>
                      <a:pt x="501" y="324"/>
                      <a:pt x="648" y="324"/>
                    </a:cubicBezTo>
                    <a:lnTo>
                      <a:pt x="648" y="324"/>
                    </a:lnTo>
                    <a:cubicBezTo>
                      <a:pt x="502" y="324"/>
                      <a:pt x="360" y="359"/>
                      <a:pt x="245" y="433"/>
                    </a:cubicBezTo>
                    <a:cubicBezTo>
                      <a:pt x="369" y="579"/>
                      <a:pt x="431" y="725"/>
                      <a:pt x="402" y="845"/>
                    </a:cubicBezTo>
                    <a:cubicBezTo>
                      <a:pt x="398" y="860"/>
                      <a:pt x="394" y="876"/>
                      <a:pt x="389" y="891"/>
                    </a:cubicBezTo>
                    <a:cubicBezTo>
                      <a:pt x="443" y="895"/>
                      <a:pt x="496" y="899"/>
                      <a:pt x="548" y="902"/>
                    </a:cubicBezTo>
                    <a:cubicBezTo>
                      <a:pt x="609" y="906"/>
                      <a:pt x="671" y="907"/>
                      <a:pt x="732" y="907"/>
                    </a:cubicBezTo>
                    <a:cubicBezTo>
                      <a:pt x="848" y="907"/>
                      <a:pt x="964" y="902"/>
                      <a:pt x="1079" y="890"/>
                    </a:cubicBezTo>
                    <a:cubicBezTo>
                      <a:pt x="1075" y="874"/>
                      <a:pt x="1071" y="859"/>
                      <a:pt x="1068" y="844"/>
                    </a:cubicBezTo>
                    <a:cubicBezTo>
                      <a:pt x="1023" y="661"/>
                      <a:pt x="1190" y="421"/>
                      <a:pt x="1468" y="202"/>
                    </a:cubicBezTo>
                    <a:cubicBezTo>
                      <a:pt x="1362" y="132"/>
                      <a:pt x="1246" y="80"/>
                      <a:pt x="1123" y="48"/>
                    </a:cubicBezTo>
                    <a:cubicBezTo>
                      <a:pt x="1002" y="16"/>
                      <a:pt x="875" y="1"/>
                      <a:pt x="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6" name="Google Shape;8466;p70"/>
              <p:cNvSpPr/>
              <p:nvPr/>
            </p:nvSpPr>
            <p:spPr>
              <a:xfrm>
                <a:off x="2939650" y="4456100"/>
                <a:ext cx="17500" cy="18150"/>
              </a:xfrm>
              <a:custGeom>
                <a:avLst/>
                <a:gdLst/>
                <a:ahLst/>
                <a:cxnLst/>
                <a:rect l="l" t="t" r="r" b="b"/>
                <a:pathLst>
                  <a:path w="700" h="726" extrusionOk="0">
                    <a:moveTo>
                      <a:pt x="700" y="0"/>
                    </a:moveTo>
                    <a:cubicBezTo>
                      <a:pt x="557" y="33"/>
                      <a:pt x="412" y="60"/>
                      <a:pt x="264" y="80"/>
                    </a:cubicBezTo>
                    <a:cubicBezTo>
                      <a:pt x="177" y="92"/>
                      <a:pt x="89" y="102"/>
                      <a:pt x="0" y="111"/>
                    </a:cubicBezTo>
                    <a:cubicBezTo>
                      <a:pt x="64" y="327"/>
                      <a:pt x="196" y="539"/>
                      <a:pt x="351" y="725"/>
                    </a:cubicBezTo>
                    <a:cubicBezTo>
                      <a:pt x="551" y="515"/>
                      <a:pt x="681" y="238"/>
                      <a:pt x="7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7" name="Google Shape;8467;p70"/>
              <p:cNvSpPr/>
              <p:nvPr/>
            </p:nvSpPr>
            <p:spPr>
              <a:xfrm>
                <a:off x="2938225" y="4441675"/>
                <a:ext cx="19225" cy="17200"/>
              </a:xfrm>
              <a:custGeom>
                <a:avLst/>
                <a:gdLst/>
                <a:ahLst/>
                <a:cxnLst/>
                <a:rect l="l" t="t" r="r" b="b"/>
                <a:pathLst>
                  <a:path w="769" h="688" extrusionOk="0">
                    <a:moveTo>
                      <a:pt x="446" y="1"/>
                    </a:moveTo>
                    <a:cubicBezTo>
                      <a:pt x="169" y="219"/>
                      <a:pt x="1" y="459"/>
                      <a:pt x="47" y="643"/>
                    </a:cubicBezTo>
                    <a:cubicBezTo>
                      <a:pt x="50" y="658"/>
                      <a:pt x="54" y="673"/>
                      <a:pt x="58" y="688"/>
                    </a:cubicBezTo>
                    <a:cubicBezTo>
                      <a:pt x="147" y="679"/>
                      <a:pt x="234" y="669"/>
                      <a:pt x="322" y="657"/>
                    </a:cubicBezTo>
                    <a:cubicBezTo>
                      <a:pt x="469" y="637"/>
                      <a:pt x="614" y="610"/>
                      <a:pt x="758" y="577"/>
                    </a:cubicBezTo>
                    <a:cubicBezTo>
                      <a:pt x="769" y="450"/>
                      <a:pt x="747" y="333"/>
                      <a:pt x="688" y="242"/>
                    </a:cubicBezTo>
                    <a:cubicBezTo>
                      <a:pt x="624" y="147"/>
                      <a:pt x="542" y="65"/>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8" name="Google Shape;8468;p70"/>
              <p:cNvSpPr/>
              <p:nvPr/>
            </p:nvSpPr>
            <p:spPr>
              <a:xfrm>
                <a:off x="2904975" y="4456125"/>
                <a:ext cx="17475" cy="18175"/>
              </a:xfrm>
              <a:custGeom>
                <a:avLst/>
                <a:gdLst/>
                <a:ahLst/>
                <a:cxnLst/>
                <a:rect l="l" t="t" r="r" b="b"/>
                <a:pathLst>
                  <a:path w="699" h="727" extrusionOk="0">
                    <a:moveTo>
                      <a:pt x="1" y="0"/>
                    </a:moveTo>
                    <a:cubicBezTo>
                      <a:pt x="18" y="165"/>
                      <a:pt x="77" y="335"/>
                      <a:pt x="169" y="488"/>
                    </a:cubicBezTo>
                    <a:cubicBezTo>
                      <a:pt x="219" y="574"/>
                      <a:pt x="278" y="653"/>
                      <a:pt x="345" y="726"/>
                    </a:cubicBezTo>
                    <a:cubicBezTo>
                      <a:pt x="502" y="540"/>
                      <a:pt x="635" y="328"/>
                      <a:pt x="698" y="111"/>
                    </a:cubicBezTo>
                    <a:cubicBezTo>
                      <a:pt x="522" y="96"/>
                      <a:pt x="346" y="71"/>
                      <a:pt x="173" y="37"/>
                    </a:cubicBezTo>
                    <a:cubicBezTo>
                      <a:pt x="116" y="26"/>
                      <a:pt x="58" y="1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69" name="Google Shape;8469;p70"/>
              <p:cNvSpPr/>
              <p:nvPr/>
            </p:nvSpPr>
            <p:spPr>
              <a:xfrm>
                <a:off x="2904550" y="4441650"/>
                <a:ext cx="18950" cy="17250"/>
              </a:xfrm>
              <a:custGeom>
                <a:avLst/>
                <a:gdLst/>
                <a:ahLst/>
                <a:cxnLst/>
                <a:rect l="l" t="t" r="r" b="b"/>
                <a:pathLst>
                  <a:path w="758" h="690" extrusionOk="0">
                    <a:moveTo>
                      <a:pt x="326" y="1"/>
                    </a:moveTo>
                    <a:cubicBezTo>
                      <a:pt x="127" y="128"/>
                      <a:pt x="1" y="311"/>
                      <a:pt x="15" y="538"/>
                    </a:cubicBezTo>
                    <a:cubicBezTo>
                      <a:pt x="16" y="552"/>
                      <a:pt x="17" y="565"/>
                      <a:pt x="18" y="579"/>
                    </a:cubicBezTo>
                    <a:cubicBezTo>
                      <a:pt x="75" y="593"/>
                      <a:pt x="133" y="606"/>
                      <a:pt x="191" y="616"/>
                    </a:cubicBezTo>
                    <a:cubicBezTo>
                      <a:pt x="365" y="650"/>
                      <a:pt x="540" y="675"/>
                      <a:pt x="716" y="690"/>
                    </a:cubicBezTo>
                    <a:cubicBezTo>
                      <a:pt x="721" y="675"/>
                      <a:pt x="725" y="659"/>
                      <a:pt x="728" y="644"/>
                    </a:cubicBezTo>
                    <a:cubicBezTo>
                      <a:pt x="758" y="524"/>
                      <a:pt x="696" y="378"/>
                      <a:pt x="572" y="232"/>
                    </a:cubicBezTo>
                    <a:cubicBezTo>
                      <a:pt x="497" y="146"/>
                      <a:pt x="416" y="69"/>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0" name="Google Shape;8470;p70"/>
              <p:cNvSpPr/>
              <p:nvPr/>
            </p:nvSpPr>
            <p:spPr>
              <a:xfrm>
                <a:off x="2770325" y="4442375"/>
                <a:ext cx="35850" cy="34475"/>
              </a:xfrm>
              <a:custGeom>
                <a:avLst/>
                <a:gdLst/>
                <a:ahLst/>
                <a:cxnLst/>
                <a:rect l="l" t="t" r="r" b="b"/>
                <a:pathLst>
                  <a:path w="1434" h="1379" extrusionOk="0">
                    <a:moveTo>
                      <a:pt x="744" y="1"/>
                    </a:moveTo>
                    <a:cubicBezTo>
                      <a:pt x="466" y="1"/>
                      <a:pt x="215" y="169"/>
                      <a:pt x="107" y="426"/>
                    </a:cubicBezTo>
                    <a:cubicBezTo>
                      <a:pt x="1" y="683"/>
                      <a:pt x="59" y="980"/>
                      <a:pt x="257" y="1176"/>
                    </a:cubicBezTo>
                    <a:cubicBezTo>
                      <a:pt x="389" y="1309"/>
                      <a:pt x="565" y="1379"/>
                      <a:pt x="744" y="1379"/>
                    </a:cubicBezTo>
                    <a:cubicBezTo>
                      <a:pt x="833" y="1379"/>
                      <a:pt x="923" y="1361"/>
                      <a:pt x="1008" y="1326"/>
                    </a:cubicBezTo>
                    <a:cubicBezTo>
                      <a:pt x="1265" y="1220"/>
                      <a:pt x="1433" y="968"/>
                      <a:pt x="1433" y="689"/>
                    </a:cubicBezTo>
                    <a:cubicBezTo>
                      <a:pt x="1433" y="310"/>
                      <a:pt x="1125" y="2"/>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1" name="Google Shape;8471;p70"/>
              <p:cNvSpPr/>
              <p:nvPr/>
            </p:nvSpPr>
            <p:spPr>
              <a:xfrm>
                <a:off x="3049950" y="4225575"/>
                <a:ext cx="21575" cy="18275"/>
              </a:xfrm>
              <a:custGeom>
                <a:avLst/>
                <a:gdLst/>
                <a:ahLst/>
                <a:cxnLst/>
                <a:rect l="l" t="t" r="r" b="b"/>
                <a:pathLst>
                  <a:path w="863" h="731" extrusionOk="0">
                    <a:moveTo>
                      <a:pt x="688" y="0"/>
                    </a:moveTo>
                    <a:cubicBezTo>
                      <a:pt x="319" y="0"/>
                      <a:pt x="0" y="299"/>
                      <a:pt x="0" y="689"/>
                    </a:cubicBezTo>
                    <a:cubicBezTo>
                      <a:pt x="0" y="702"/>
                      <a:pt x="0" y="717"/>
                      <a:pt x="1" y="731"/>
                    </a:cubicBezTo>
                    <a:lnTo>
                      <a:pt x="863" y="23"/>
                    </a:lnTo>
                    <a:cubicBezTo>
                      <a:pt x="804" y="7"/>
                      <a:pt x="746" y="0"/>
                      <a:pt x="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2" name="Google Shape;8472;p70"/>
              <p:cNvSpPr/>
              <p:nvPr/>
            </p:nvSpPr>
            <p:spPr>
              <a:xfrm>
                <a:off x="2774700" y="4228575"/>
                <a:ext cx="29150" cy="28125"/>
              </a:xfrm>
              <a:custGeom>
                <a:avLst/>
                <a:gdLst/>
                <a:ahLst/>
                <a:cxnLst/>
                <a:rect l="l" t="t" r="r" b="b"/>
                <a:pathLst>
                  <a:path w="1166" h="1125" extrusionOk="0">
                    <a:moveTo>
                      <a:pt x="584" y="0"/>
                    </a:moveTo>
                    <a:cubicBezTo>
                      <a:pt x="570" y="0"/>
                      <a:pt x="556" y="0"/>
                      <a:pt x="543" y="1"/>
                    </a:cubicBezTo>
                    <a:cubicBezTo>
                      <a:pt x="233" y="24"/>
                      <a:pt x="0" y="293"/>
                      <a:pt x="22" y="602"/>
                    </a:cubicBezTo>
                    <a:cubicBezTo>
                      <a:pt x="43" y="898"/>
                      <a:pt x="290" y="1124"/>
                      <a:pt x="583" y="1124"/>
                    </a:cubicBezTo>
                    <a:cubicBezTo>
                      <a:pt x="596" y="1124"/>
                      <a:pt x="609" y="1124"/>
                      <a:pt x="622" y="1123"/>
                    </a:cubicBezTo>
                    <a:cubicBezTo>
                      <a:pt x="933" y="1101"/>
                      <a:pt x="1166" y="832"/>
                      <a:pt x="1143" y="522"/>
                    </a:cubicBezTo>
                    <a:cubicBezTo>
                      <a:pt x="1123" y="226"/>
                      <a:pt x="876" y="0"/>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3" name="Google Shape;8473;p70"/>
              <p:cNvSpPr/>
              <p:nvPr/>
            </p:nvSpPr>
            <p:spPr>
              <a:xfrm>
                <a:off x="3052275" y="4458100"/>
                <a:ext cx="19125" cy="15575"/>
              </a:xfrm>
              <a:custGeom>
                <a:avLst/>
                <a:gdLst/>
                <a:ahLst/>
                <a:cxnLst/>
                <a:rect l="l" t="t" r="r" b="b"/>
                <a:pathLst>
                  <a:path w="765" h="623" extrusionOk="0">
                    <a:moveTo>
                      <a:pt x="38" y="1"/>
                    </a:moveTo>
                    <a:lnTo>
                      <a:pt x="38" y="1"/>
                    </a:lnTo>
                    <a:cubicBezTo>
                      <a:pt x="1" y="333"/>
                      <a:pt x="263" y="623"/>
                      <a:pt x="596" y="623"/>
                    </a:cubicBezTo>
                    <a:cubicBezTo>
                      <a:pt x="654" y="623"/>
                      <a:pt x="710" y="614"/>
                      <a:pt x="764" y="597"/>
                    </a:cubicBezTo>
                    <a:lnTo>
                      <a:pt x="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4" name="Google Shape;8474;p70"/>
              <p:cNvSpPr/>
              <p:nvPr/>
            </p:nvSpPr>
            <p:spPr>
              <a:xfrm>
                <a:off x="2218975" y="4442375"/>
                <a:ext cx="35800" cy="34475"/>
              </a:xfrm>
              <a:custGeom>
                <a:avLst/>
                <a:gdLst/>
                <a:ahLst/>
                <a:cxnLst/>
                <a:rect l="l" t="t" r="r" b="b"/>
                <a:pathLst>
                  <a:path w="1432" h="1379" extrusionOk="0">
                    <a:moveTo>
                      <a:pt x="744" y="1"/>
                    </a:moveTo>
                    <a:cubicBezTo>
                      <a:pt x="464" y="1"/>
                      <a:pt x="213" y="169"/>
                      <a:pt x="107" y="426"/>
                    </a:cubicBezTo>
                    <a:cubicBezTo>
                      <a:pt x="1" y="683"/>
                      <a:pt x="59" y="980"/>
                      <a:pt x="256" y="1176"/>
                    </a:cubicBezTo>
                    <a:cubicBezTo>
                      <a:pt x="388" y="1309"/>
                      <a:pt x="564" y="1379"/>
                      <a:pt x="743" y="1379"/>
                    </a:cubicBezTo>
                    <a:cubicBezTo>
                      <a:pt x="832" y="1379"/>
                      <a:pt x="921" y="1361"/>
                      <a:pt x="1007" y="1326"/>
                    </a:cubicBezTo>
                    <a:cubicBezTo>
                      <a:pt x="1264" y="1220"/>
                      <a:pt x="1432" y="968"/>
                      <a:pt x="1432" y="689"/>
                    </a:cubicBezTo>
                    <a:cubicBezTo>
                      <a:pt x="1432" y="310"/>
                      <a:pt x="1123"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5" name="Google Shape;8475;p70"/>
              <p:cNvSpPr/>
              <p:nvPr/>
            </p:nvSpPr>
            <p:spPr>
              <a:xfrm>
                <a:off x="2496250" y="4225550"/>
                <a:ext cx="39100" cy="34475"/>
              </a:xfrm>
              <a:custGeom>
                <a:avLst/>
                <a:gdLst/>
                <a:ahLst/>
                <a:cxnLst/>
                <a:rect l="l" t="t" r="r" b="b"/>
                <a:pathLst>
                  <a:path w="1564" h="1379" extrusionOk="0">
                    <a:moveTo>
                      <a:pt x="782" y="1"/>
                    </a:moveTo>
                    <a:cubicBezTo>
                      <a:pt x="694" y="1"/>
                      <a:pt x="605" y="18"/>
                      <a:pt x="518" y="53"/>
                    </a:cubicBezTo>
                    <a:cubicBezTo>
                      <a:pt x="168" y="199"/>
                      <a:pt x="1" y="602"/>
                      <a:pt x="146" y="954"/>
                    </a:cubicBezTo>
                    <a:cubicBezTo>
                      <a:pt x="256" y="1219"/>
                      <a:pt x="512" y="1379"/>
                      <a:pt x="782" y="1379"/>
                    </a:cubicBezTo>
                    <a:cubicBezTo>
                      <a:pt x="870" y="1379"/>
                      <a:pt x="959" y="1362"/>
                      <a:pt x="1046" y="1326"/>
                    </a:cubicBezTo>
                    <a:cubicBezTo>
                      <a:pt x="1398" y="1180"/>
                      <a:pt x="1563" y="777"/>
                      <a:pt x="1419" y="427"/>
                    </a:cubicBezTo>
                    <a:cubicBezTo>
                      <a:pt x="1309" y="161"/>
                      <a:pt x="1052" y="1"/>
                      <a:pt x="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6" name="Google Shape;8476;p70"/>
              <p:cNvSpPr/>
              <p:nvPr/>
            </p:nvSpPr>
            <p:spPr>
              <a:xfrm>
                <a:off x="2223500" y="4228725"/>
                <a:ext cx="28125" cy="28150"/>
              </a:xfrm>
              <a:custGeom>
                <a:avLst/>
                <a:gdLst/>
                <a:ahLst/>
                <a:cxnLst/>
                <a:rect l="l" t="t" r="r" b="b"/>
                <a:pathLst>
                  <a:path w="1125" h="1126" extrusionOk="0">
                    <a:moveTo>
                      <a:pt x="562" y="1"/>
                    </a:moveTo>
                    <a:cubicBezTo>
                      <a:pt x="251" y="1"/>
                      <a:pt x="0" y="253"/>
                      <a:pt x="0" y="563"/>
                    </a:cubicBezTo>
                    <a:cubicBezTo>
                      <a:pt x="0" y="874"/>
                      <a:pt x="251" y="1126"/>
                      <a:pt x="562" y="1126"/>
                    </a:cubicBezTo>
                    <a:cubicBezTo>
                      <a:pt x="873" y="1126"/>
                      <a:pt x="1124" y="874"/>
                      <a:pt x="1124" y="563"/>
                    </a:cubicBezTo>
                    <a:cubicBezTo>
                      <a:pt x="1124" y="253"/>
                      <a:pt x="873"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7" name="Google Shape;8477;p70"/>
              <p:cNvSpPr/>
              <p:nvPr/>
            </p:nvSpPr>
            <p:spPr>
              <a:xfrm>
                <a:off x="2500650" y="4445575"/>
                <a:ext cx="29225" cy="28125"/>
              </a:xfrm>
              <a:custGeom>
                <a:avLst/>
                <a:gdLst/>
                <a:ahLst/>
                <a:cxnLst/>
                <a:rect l="l" t="t" r="r" b="b"/>
                <a:pathLst>
                  <a:path w="1169" h="1125" extrusionOk="0">
                    <a:moveTo>
                      <a:pt x="606" y="0"/>
                    </a:moveTo>
                    <a:cubicBezTo>
                      <a:pt x="379" y="0"/>
                      <a:pt x="173" y="136"/>
                      <a:pt x="87" y="347"/>
                    </a:cubicBezTo>
                    <a:cubicBezTo>
                      <a:pt x="0" y="556"/>
                      <a:pt x="48" y="799"/>
                      <a:pt x="208" y="959"/>
                    </a:cubicBezTo>
                    <a:cubicBezTo>
                      <a:pt x="316" y="1067"/>
                      <a:pt x="460" y="1124"/>
                      <a:pt x="607" y="1124"/>
                    </a:cubicBezTo>
                    <a:cubicBezTo>
                      <a:pt x="679" y="1124"/>
                      <a:pt x="752" y="1110"/>
                      <a:pt x="821" y="1081"/>
                    </a:cubicBezTo>
                    <a:cubicBezTo>
                      <a:pt x="1031" y="994"/>
                      <a:pt x="1168" y="789"/>
                      <a:pt x="1168" y="561"/>
                    </a:cubicBezTo>
                    <a:cubicBezTo>
                      <a:pt x="1168" y="251"/>
                      <a:pt x="917" y="0"/>
                      <a:pt x="6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8" name="Google Shape;8478;p70"/>
              <p:cNvSpPr/>
              <p:nvPr/>
            </p:nvSpPr>
            <p:spPr>
              <a:xfrm>
                <a:off x="1667600" y="4442375"/>
                <a:ext cx="35825" cy="34475"/>
              </a:xfrm>
              <a:custGeom>
                <a:avLst/>
                <a:gdLst/>
                <a:ahLst/>
                <a:cxnLst/>
                <a:rect l="l" t="t" r="r" b="b"/>
                <a:pathLst>
                  <a:path w="1433" h="1379" extrusionOk="0">
                    <a:moveTo>
                      <a:pt x="744" y="1"/>
                    </a:moveTo>
                    <a:cubicBezTo>
                      <a:pt x="465" y="1"/>
                      <a:pt x="214" y="169"/>
                      <a:pt x="107" y="426"/>
                    </a:cubicBezTo>
                    <a:cubicBezTo>
                      <a:pt x="0" y="683"/>
                      <a:pt x="59" y="980"/>
                      <a:pt x="257" y="1176"/>
                    </a:cubicBezTo>
                    <a:cubicBezTo>
                      <a:pt x="388" y="1309"/>
                      <a:pt x="565" y="1379"/>
                      <a:pt x="744" y="1379"/>
                    </a:cubicBezTo>
                    <a:cubicBezTo>
                      <a:pt x="833" y="1379"/>
                      <a:pt x="922" y="1361"/>
                      <a:pt x="1007" y="1326"/>
                    </a:cubicBezTo>
                    <a:cubicBezTo>
                      <a:pt x="1265" y="1220"/>
                      <a:pt x="1433" y="968"/>
                      <a:pt x="1433" y="689"/>
                    </a:cubicBezTo>
                    <a:cubicBezTo>
                      <a:pt x="1433" y="310"/>
                      <a:pt x="1124" y="1"/>
                      <a:pt x="7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79" name="Google Shape;8479;p70"/>
              <p:cNvSpPr/>
              <p:nvPr/>
            </p:nvSpPr>
            <p:spPr>
              <a:xfrm>
                <a:off x="1947200" y="4225575"/>
                <a:ext cx="34450" cy="34475"/>
              </a:xfrm>
              <a:custGeom>
                <a:avLst/>
                <a:gdLst/>
                <a:ahLst/>
                <a:cxnLst/>
                <a:rect l="l" t="t" r="r" b="b"/>
                <a:pathLst>
                  <a:path w="1378" h="1379" extrusionOk="0">
                    <a:moveTo>
                      <a:pt x="690" y="0"/>
                    </a:moveTo>
                    <a:cubicBezTo>
                      <a:pt x="309" y="0"/>
                      <a:pt x="1" y="309"/>
                      <a:pt x="1" y="689"/>
                    </a:cubicBezTo>
                    <a:cubicBezTo>
                      <a:pt x="1" y="1069"/>
                      <a:pt x="309" y="1378"/>
                      <a:pt x="690" y="1378"/>
                    </a:cubicBezTo>
                    <a:cubicBezTo>
                      <a:pt x="1069" y="1378"/>
                      <a:pt x="1378" y="1069"/>
                      <a:pt x="1378" y="689"/>
                    </a:cubicBezTo>
                    <a:cubicBezTo>
                      <a:pt x="1378" y="309"/>
                      <a:pt x="1069" y="0"/>
                      <a:pt x="6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0" name="Google Shape;8480;p70"/>
              <p:cNvSpPr/>
              <p:nvPr/>
            </p:nvSpPr>
            <p:spPr>
              <a:xfrm>
                <a:off x="1670750" y="4228725"/>
                <a:ext cx="30875" cy="28150"/>
              </a:xfrm>
              <a:custGeom>
                <a:avLst/>
                <a:gdLst/>
                <a:ahLst/>
                <a:cxnLst/>
                <a:rect l="l" t="t" r="r" b="b"/>
                <a:pathLst>
                  <a:path w="1235" h="1126" extrusionOk="0">
                    <a:moveTo>
                      <a:pt x="618" y="1"/>
                    </a:moveTo>
                    <a:cubicBezTo>
                      <a:pt x="474" y="1"/>
                      <a:pt x="330" y="56"/>
                      <a:pt x="220" y="166"/>
                    </a:cubicBezTo>
                    <a:cubicBezTo>
                      <a:pt x="1" y="385"/>
                      <a:pt x="1" y="741"/>
                      <a:pt x="220" y="961"/>
                    </a:cubicBezTo>
                    <a:cubicBezTo>
                      <a:pt x="330" y="1070"/>
                      <a:pt x="474" y="1125"/>
                      <a:pt x="618" y="1125"/>
                    </a:cubicBezTo>
                    <a:cubicBezTo>
                      <a:pt x="761" y="1125"/>
                      <a:pt x="905" y="1070"/>
                      <a:pt x="1015" y="961"/>
                    </a:cubicBezTo>
                    <a:cubicBezTo>
                      <a:pt x="1234" y="741"/>
                      <a:pt x="1234" y="385"/>
                      <a:pt x="1015" y="166"/>
                    </a:cubicBezTo>
                    <a:cubicBezTo>
                      <a:pt x="905" y="56"/>
                      <a:pt x="761"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1" name="Google Shape;8481;p70"/>
              <p:cNvSpPr/>
              <p:nvPr/>
            </p:nvSpPr>
            <p:spPr>
              <a:xfrm>
                <a:off x="1949250" y="4445575"/>
                <a:ext cx="29250" cy="28125"/>
              </a:xfrm>
              <a:custGeom>
                <a:avLst/>
                <a:gdLst/>
                <a:ahLst/>
                <a:cxnLst/>
                <a:rect l="l" t="t" r="r" b="b"/>
                <a:pathLst>
                  <a:path w="1170" h="1125" extrusionOk="0">
                    <a:moveTo>
                      <a:pt x="610" y="0"/>
                    </a:moveTo>
                    <a:cubicBezTo>
                      <a:pt x="609" y="0"/>
                      <a:pt x="609" y="0"/>
                      <a:pt x="608" y="0"/>
                    </a:cubicBezTo>
                    <a:cubicBezTo>
                      <a:pt x="380" y="0"/>
                      <a:pt x="175" y="136"/>
                      <a:pt x="88" y="347"/>
                    </a:cubicBezTo>
                    <a:cubicBezTo>
                      <a:pt x="1" y="556"/>
                      <a:pt x="50" y="799"/>
                      <a:pt x="210" y="959"/>
                    </a:cubicBezTo>
                    <a:cubicBezTo>
                      <a:pt x="318" y="1067"/>
                      <a:pt x="462" y="1124"/>
                      <a:pt x="608" y="1124"/>
                    </a:cubicBezTo>
                    <a:cubicBezTo>
                      <a:pt x="680" y="1124"/>
                      <a:pt x="753" y="1110"/>
                      <a:pt x="823" y="1081"/>
                    </a:cubicBezTo>
                    <a:cubicBezTo>
                      <a:pt x="1033" y="994"/>
                      <a:pt x="1169" y="789"/>
                      <a:pt x="1169" y="561"/>
                    </a:cubicBezTo>
                    <a:cubicBezTo>
                      <a:pt x="1169" y="252"/>
                      <a:pt x="919" y="0"/>
                      <a:pt x="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2" name="Google Shape;8482;p70"/>
              <p:cNvSpPr/>
              <p:nvPr/>
            </p:nvSpPr>
            <p:spPr>
              <a:xfrm>
                <a:off x="1395825" y="4225800"/>
                <a:ext cx="34475" cy="34200"/>
              </a:xfrm>
              <a:custGeom>
                <a:avLst/>
                <a:gdLst/>
                <a:ahLst/>
                <a:cxnLst/>
                <a:rect l="l" t="t" r="r" b="b"/>
                <a:pathLst>
                  <a:path w="1379" h="1368" extrusionOk="0">
                    <a:moveTo>
                      <a:pt x="690" y="1"/>
                    </a:moveTo>
                    <a:cubicBezTo>
                      <a:pt x="313" y="1"/>
                      <a:pt x="6" y="303"/>
                      <a:pt x="1" y="680"/>
                    </a:cubicBezTo>
                    <a:cubicBezTo>
                      <a:pt x="1" y="708"/>
                      <a:pt x="3" y="735"/>
                      <a:pt x="6" y="762"/>
                    </a:cubicBezTo>
                    <a:lnTo>
                      <a:pt x="741" y="1367"/>
                    </a:lnTo>
                    <a:cubicBezTo>
                      <a:pt x="1100" y="1339"/>
                      <a:pt x="1379" y="1041"/>
                      <a:pt x="1379" y="680"/>
                    </a:cubicBezTo>
                    <a:cubicBezTo>
                      <a:pt x="1373" y="303"/>
                      <a:pt x="1066" y="1"/>
                      <a:pt x="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483" name="Google Shape;8483;p70"/>
              <p:cNvSpPr/>
              <p:nvPr/>
            </p:nvSpPr>
            <p:spPr>
              <a:xfrm>
                <a:off x="1397900" y="4445575"/>
                <a:ext cx="29225" cy="28125"/>
              </a:xfrm>
              <a:custGeom>
                <a:avLst/>
                <a:gdLst/>
                <a:ahLst/>
                <a:cxnLst/>
                <a:rect l="l" t="t" r="r" b="b"/>
                <a:pathLst>
                  <a:path w="1169" h="1125" extrusionOk="0">
                    <a:moveTo>
                      <a:pt x="607" y="0"/>
                    </a:moveTo>
                    <a:cubicBezTo>
                      <a:pt x="379" y="0"/>
                      <a:pt x="175" y="136"/>
                      <a:pt x="88" y="347"/>
                    </a:cubicBezTo>
                    <a:cubicBezTo>
                      <a:pt x="1" y="556"/>
                      <a:pt x="48" y="799"/>
                      <a:pt x="209" y="959"/>
                    </a:cubicBezTo>
                    <a:cubicBezTo>
                      <a:pt x="317" y="1067"/>
                      <a:pt x="461" y="1124"/>
                      <a:pt x="608" y="1124"/>
                    </a:cubicBezTo>
                    <a:cubicBezTo>
                      <a:pt x="680" y="1124"/>
                      <a:pt x="753" y="1110"/>
                      <a:pt x="822" y="1081"/>
                    </a:cubicBezTo>
                    <a:cubicBezTo>
                      <a:pt x="1032" y="994"/>
                      <a:pt x="1169" y="789"/>
                      <a:pt x="1169" y="561"/>
                    </a:cubicBezTo>
                    <a:cubicBezTo>
                      <a:pt x="1169" y="251"/>
                      <a:pt x="917" y="0"/>
                      <a:pt x="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8608" name="Shape 8608"/>
        <p:cNvGrpSpPr/>
        <p:nvPr/>
      </p:nvGrpSpPr>
      <p:grpSpPr>
        <a:xfrm>
          <a:off x="0" y="0"/>
          <a:ext cx="0" cy="0"/>
          <a:chOff x="0" y="0"/>
          <a:chExt cx="0" cy="0"/>
        </a:xfrm>
      </p:grpSpPr>
      <p:cxnSp>
        <p:nvCxnSpPr>
          <p:cNvPr id="8609" name="Google Shape;8609;p72"/>
          <p:cNvCxnSpPr>
            <a:stCxn id="8610" idx="3"/>
            <a:endCxn id="8611" idx="1"/>
          </p:cNvCxnSpPr>
          <p:nvPr/>
        </p:nvCxnSpPr>
        <p:spPr>
          <a:xfrm>
            <a:off x="2082174" y="2225900"/>
            <a:ext cx="1052700" cy="0"/>
          </a:xfrm>
          <a:prstGeom prst="straightConnector1">
            <a:avLst/>
          </a:prstGeom>
          <a:noFill/>
          <a:ln w="19050" cap="flat" cmpd="sng">
            <a:solidFill>
              <a:schemeClr val="dk2"/>
            </a:solidFill>
            <a:prstDash val="solid"/>
            <a:round/>
            <a:headEnd type="none" w="med" len="med"/>
            <a:tailEnd type="none" w="med" len="med"/>
          </a:ln>
        </p:spPr>
      </p:cxnSp>
      <p:cxnSp>
        <p:nvCxnSpPr>
          <p:cNvPr id="8612" name="Google Shape;8612;p72"/>
          <p:cNvCxnSpPr>
            <a:stCxn id="8611" idx="3"/>
            <a:endCxn id="8613" idx="1"/>
          </p:cNvCxnSpPr>
          <p:nvPr/>
        </p:nvCxnSpPr>
        <p:spPr>
          <a:xfrm>
            <a:off x="4044324" y="2225900"/>
            <a:ext cx="1052700" cy="0"/>
          </a:xfrm>
          <a:prstGeom prst="straightConnector1">
            <a:avLst/>
          </a:prstGeom>
          <a:noFill/>
          <a:ln w="19050" cap="flat" cmpd="sng">
            <a:solidFill>
              <a:schemeClr val="dk2"/>
            </a:solidFill>
            <a:prstDash val="solid"/>
            <a:round/>
            <a:headEnd type="none" w="med" len="med"/>
            <a:tailEnd type="none" w="med" len="med"/>
          </a:ln>
        </p:spPr>
      </p:cxnSp>
      <p:cxnSp>
        <p:nvCxnSpPr>
          <p:cNvPr id="8614" name="Google Shape;8614;p72"/>
          <p:cNvCxnSpPr>
            <a:stCxn id="8613" idx="3"/>
            <a:endCxn id="8615" idx="1"/>
          </p:cNvCxnSpPr>
          <p:nvPr/>
        </p:nvCxnSpPr>
        <p:spPr>
          <a:xfrm>
            <a:off x="6006474" y="2225900"/>
            <a:ext cx="1055400" cy="0"/>
          </a:xfrm>
          <a:prstGeom prst="straightConnector1">
            <a:avLst/>
          </a:prstGeom>
          <a:noFill/>
          <a:ln w="19050" cap="flat" cmpd="sng">
            <a:solidFill>
              <a:schemeClr val="dk2"/>
            </a:solidFill>
            <a:prstDash val="solid"/>
            <a:round/>
            <a:headEnd type="none" w="med" len="med"/>
            <a:tailEnd type="none" w="med" len="med"/>
          </a:ln>
        </p:spPr>
      </p:cxnSp>
      <p:sp>
        <p:nvSpPr>
          <p:cNvPr id="8616" name="Google Shape;8616;p72"/>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A timeline always works well</a:t>
            </a:r>
            <a:endParaRPr lang="en-GB"/>
          </a:p>
        </p:txBody>
      </p:sp>
      <p:sp>
        <p:nvSpPr>
          <p:cNvPr id="8617" name="Google Shape;8617;p72"/>
          <p:cNvSpPr txBox="1"/>
          <p:nvPr/>
        </p:nvSpPr>
        <p:spPr>
          <a:xfrm>
            <a:off x="731275" y="2957031"/>
            <a:ext cx="1792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700" b="1">
                <a:solidFill>
                  <a:schemeClr val="accent5"/>
                </a:solidFill>
                <a:latin typeface="Merienda One" panose="02000000000000000000"/>
                <a:ea typeface="Merienda One" panose="02000000000000000000"/>
                <a:cs typeface="Merienda One" panose="02000000000000000000"/>
                <a:sym typeface="Merienda One" panose="02000000000000000000"/>
              </a:rPr>
              <a:t>2XXX</a:t>
            </a:r>
            <a:endParaRPr sz="2700" b="1">
              <a:solidFill>
                <a:schemeClr val="accent5"/>
              </a:solidFill>
              <a:latin typeface="Merienda One" panose="02000000000000000000"/>
              <a:ea typeface="Merienda One" panose="02000000000000000000"/>
              <a:cs typeface="Merienda One" panose="02000000000000000000"/>
              <a:sym typeface="Merienda One" panose="02000000000000000000"/>
            </a:endParaRPr>
          </a:p>
        </p:txBody>
      </p:sp>
      <p:sp>
        <p:nvSpPr>
          <p:cNvPr id="8618" name="Google Shape;8618;p72"/>
          <p:cNvSpPr txBox="1"/>
          <p:nvPr/>
        </p:nvSpPr>
        <p:spPr>
          <a:xfrm>
            <a:off x="731725" y="3425797"/>
            <a:ext cx="1791300" cy="6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Mercury is quite a small planet</a:t>
            </a:r>
            <a:endParaRPr sz="1600">
              <a:solidFill>
                <a:schemeClr val="dk2"/>
              </a:solidFill>
              <a:latin typeface="Atkinson Hyperlegible"/>
              <a:ea typeface="Atkinson Hyperlegible"/>
              <a:cs typeface="Atkinson Hyperlegible"/>
              <a:sym typeface="Atkinson Hyperlegible"/>
            </a:endParaRPr>
          </a:p>
        </p:txBody>
      </p:sp>
      <p:sp>
        <p:nvSpPr>
          <p:cNvPr id="8619" name="Google Shape;8619;p72"/>
          <p:cNvSpPr txBox="1"/>
          <p:nvPr/>
        </p:nvSpPr>
        <p:spPr>
          <a:xfrm>
            <a:off x="2693424" y="2957031"/>
            <a:ext cx="1792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700" b="1">
                <a:solidFill>
                  <a:schemeClr val="accent5"/>
                </a:solidFill>
                <a:latin typeface="Merienda One" panose="02000000000000000000"/>
                <a:ea typeface="Merienda One" panose="02000000000000000000"/>
                <a:cs typeface="Merienda One" panose="02000000000000000000"/>
                <a:sym typeface="Merienda One" panose="02000000000000000000"/>
              </a:rPr>
              <a:t>2XXX</a:t>
            </a:r>
            <a:endParaRPr sz="2700" b="1">
              <a:solidFill>
                <a:schemeClr val="accent5"/>
              </a:solidFill>
              <a:latin typeface="Merienda One" panose="02000000000000000000"/>
              <a:ea typeface="Merienda One" panose="02000000000000000000"/>
              <a:cs typeface="Merienda One" panose="02000000000000000000"/>
              <a:sym typeface="Merienda One" panose="02000000000000000000"/>
            </a:endParaRPr>
          </a:p>
        </p:txBody>
      </p:sp>
      <p:sp>
        <p:nvSpPr>
          <p:cNvPr id="8620" name="Google Shape;8620;p72"/>
          <p:cNvSpPr txBox="1"/>
          <p:nvPr/>
        </p:nvSpPr>
        <p:spPr>
          <a:xfrm>
            <a:off x="2693874" y="3425797"/>
            <a:ext cx="1791300" cy="6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Jupiter is a very big planet</a:t>
            </a:r>
            <a:endParaRPr sz="1600">
              <a:solidFill>
                <a:schemeClr val="dk2"/>
              </a:solidFill>
              <a:latin typeface="Atkinson Hyperlegible"/>
              <a:ea typeface="Atkinson Hyperlegible"/>
              <a:cs typeface="Atkinson Hyperlegible"/>
              <a:sym typeface="Atkinson Hyperlegible"/>
            </a:endParaRPr>
          </a:p>
        </p:txBody>
      </p:sp>
      <p:sp>
        <p:nvSpPr>
          <p:cNvPr id="8621" name="Google Shape;8621;p72"/>
          <p:cNvSpPr txBox="1"/>
          <p:nvPr/>
        </p:nvSpPr>
        <p:spPr>
          <a:xfrm>
            <a:off x="4655574" y="2957031"/>
            <a:ext cx="1792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700" b="1">
                <a:solidFill>
                  <a:schemeClr val="accent5"/>
                </a:solidFill>
                <a:latin typeface="Merienda One" panose="02000000000000000000"/>
                <a:ea typeface="Merienda One" panose="02000000000000000000"/>
                <a:cs typeface="Merienda One" panose="02000000000000000000"/>
                <a:sym typeface="Merienda One" panose="02000000000000000000"/>
              </a:rPr>
              <a:t>2XXX</a:t>
            </a:r>
            <a:endParaRPr sz="2700" b="1">
              <a:solidFill>
                <a:schemeClr val="accent5"/>
              </a:solidFill>
              <a:latin typeface="Merienda One" panose="02000000000000000000"/>
              <a:ea typeface="Merienda One" panose="02000000000000000000"/>
              <a:cs typeface="Merienda One" panose="02000000000000000000"/>
              <a:sym typeface="Merienda One" panose="02000000000000000000"/>
            </a:endParaRPr>
          </a:p>
        </p:txBody>
      </p:sp>
      <p:sp>
        <p:nvSpPr>
          <p:cNvPr id="8622" name="Google Shape;8622;p72"/>
          <p:cNvSpPr txBox="1"/>
          <p:nvPr/>
        </p:nvSpPr>
        <p:spPr>
          <a:xfrm>
            <a:off x="4656024" y="3425797"/>
            <a:ext cx="1791300" cy="6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Mars is full of iron oxide dust</a:t>
            </a:r>
            <a:endParaRPr sz="1600">
              <a:solidFill>
                <a:schemeClr val="dk2"/>
              </a:solidFill>
              <a:latin typeface="Atkinson Hyperlegible"/>
              <a:ea typeface="Atkinson Hyperlegible"/>
              <a:cs typeface="Atkinson Hyperlegible"/>
              <a:sym typeface="Atkinson Hyperlegible"/>
            </a:endParaRPr>
          </a:p>
        </p:txBody>
      </p:sp>
      <p:sp>
        <p:nvSpPr>
          <p:cNvPr id="8623" name="Google Shape;8623;p72"/>
          <p:cNvSpPr txBox="1"/>
          <p:nvPr/>
        </p:nvSpPr>
        <p:spPr>
          <a:xfrm>
            <a:off x="6620526" y="2957031"/>
            <a:ext cx="1792200"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700" b="1">
                <a:solidFill>
                  <a:schemeClr val="accent5"/>
                </a:solidFill>
                <a:latin typeface="Merienda One" panose="02000000000000000000"/>
                <a:ea typeface="Merienda One" panose="02000000000000000000"/>
                <a:cs typeface="Merienda One" panose="02000000000000000000"/>
                <a:sym typeface="Merienda One" panose="02000000000000000000"/>
              </a:rPr>
              <a:t>2XXX</a:t>
            </a:r>
            <a:endParaRPr sz="2700" b="1">
              <a:solidFill>
                <a:schemeClr val="accent5"/>
              </a:solidFill>
              <a:latin typeface="Merienda One" panose="02000000000000000000"/>
              <a:ea typeface="Merienda One" panose="02000000000000000000"/>
              <a:cs typeface="Merienda One" panose="02000000000000000000"/>
              <a:sym typeface="Merienda One" panose="02000000000000000000"/>
            </a:endParaRPr>
          </a:p>
        </p:txBody>
      </p:sp>
      <p:sp>
        <p:nvSpPr>
          <p:cNvPr id="8624" name="Google Shape;8624;p72"/>
          <p:cNvSpPr txBox="1"/>
          <p:nvPr/>
        </p:nvSpPr>
        <p:spPr>
          <a:xfrm>
            <a:off x="6620976" y="3425797"/>
            <a:ext cx="1791300" cy="684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Saturn has beautiful rings</a:t>
            </a:r>
            <a:endParaRPr sz="1600">
              <a:solidFill>
                <a:schemeClr val="dk2"/>
              </a:solidFill>
              <a:latin typeface="Atkinson Hyperlegible"/>
              <a:ea typeface="Atkinson Hyperlegible"/>
              <a:cs typeface="Atkinson Hyperlegible"/>
              <a:sym typeface="Atkinson Hyperlegible"/>
            </a:endParaRPr>
          </a:p>
        </p:txBody>
      </p:sp>
      <p:sp>
        <p:nvSpPr>
          <p:cNvPr id="8610" name="Google Shape;8610;p72"/>
          <p:cNvSpPr/>
          <p:nvPr/>
        </p:nvSpPr>
        <p:spPr>
          <a:xfrm>
            <a:off x="1172574" y="1771100"/>
            <a:ext cx="909600" cy="9096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1" name="Google Shape;8611;p72"/>
          <p:cNvSpPr/>
          <p:nvPr/>
        </p:nvSpPr>
        <p:spPr>
          <a:xfrm>
            <a:off x="3134724" y="1771100"/>
            <a:ext cx="909600" cy="9096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3" name="Google Shape;8613;p72"/>
          <p:cNvSpPr/>
          <p:nvPr/>
        </p:nvSpPr>
        <p:spPr>
          <a:xfrm>
            <a:off x="5096874" y="1771100"/>
            <a:ext cx="909600" cy="9096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15" name="Google Shape;8615;p72"/>
          <p:cNvSpPr/>
          <p:nvPr/>
        </p:nvSpPr>
        <p:spPr>
          <a:xfrm>
            <a:off x="7061826" y="1771100"/>
            <a:ext cx="909600" cy="9096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cxnSp>
        <p:nvCxnSpPr>
          <p:cNvPr id="8625" name="Google Shape;8625;p72"/>
          <p:cNvCxnSpPr>
            <a:stCxn id="8610" idx="3"/>
            <a:endCxn id="8611" idx="1"/>
          </p:cNvCxnSpPr>
          <p:nvPr/>
        </p:nvCxnSpPr>
        <p:spPr>
          <a:xfrm>
            <a:off x="2082174" y="2225900"/>
            <a:ext cx="1052700" cy="600"/>
          </a:xfrm>
          <a:prstGeom prst="bentConnector3">
            <a:avLst>
              <a:gd name="adj1" fmla="val 49993"/>
            </a:avLst>
          </a:prstGeom>
          <a:noFill/>
          <a:ln w="28575" cap="flat" cmpd="sng">
            <a:solidFill>
              <a:schemeClr val="dk2"/>
            </a:solidFill>
            <a:prstDash val="solid"/>
            <a:round/>
            <a:headEnd type="none" w="med" len="med"/>
            <a:tailEnd type="none" w="med" len="med"/>
          </a:ln>
        </p:spPr>
      </p:cxnSp>
      <p:cxnSp>
        <p:nvCxnSpPr>
          <p:cNvPr id="8626" name="Google Shape;8626;p72"/>
          <p:cNvCxnSpPr>
            <a:stCxn id="8611" idx="3"/>
            <a:endCxn id="8613" idx="1"/>
          </p:cNvCxnSpPr>
          <p:nvPr/>
        </p:nvCxnSpPr>
        <p:spPr>
          <a:xfrm>
            <a:off x="4044324" y="2225900"/>
            <a:ext cx="1052700" cy="600"/>
          </a:xfrm>
          <a:prstGeom prst="bentConnector3">
            <a:avLst>
              <a:gd name="adj1" fmla="val 49993"/>
            </a:avLst>
          </a:prstGeom>
          <a:noFill/>
          <a:ln w="28575" cap="flat" cmpd="sng">
            <a:solidFill>
              <a:schemeClr val="dk2"/>
            </a:solidFill>
            <a:prstDash val="solid"/>
            <a:round/>
            <a:headEnd type="none" w="med" len="med"/>
            <a:tailEnd type="none" w="med" len="med"/>
          </a:ln>
        </p:spPr>
      </p:cxnSp>
      <p:cxnSp>
        <p:nvCxnSpPr>
          <p:cNvPr id="8627" name="Google Shape;8627;p72"/>
          <p:cNvCxnSpPr>
            <a:stCxn id="8613" idx="3"/>
            <a:endCxn id="8615" idx="1"/>
          </p:cNvCxnSpPr>
          <p:nvPr/>
        </p:nvCxnSpPr>
        <p:spPr>
          <a:xfrm>
            <a:off x="6006474" y="2225900"/>
            <a:ext cx="1055400" cy="600"/>
          </a:xfrm>
          <a:prstGeom prst="bentConnector3">
            <a:avLst>
              <a:gd name="adj1" fmla="val 49998"/>
            </a:avLst>
          </a:prstGeom>
          <a:noFill/>
          <a:ln w="28575" cap="flat" cmpd="sng">
            <a:solidFill>
              <a:schemeClr val="dk2"/>
            </a:solidFill>
            <a:prstDash val="solid"/>
            <a:round/>
            <a:headEnd type="none" w="med" len="med"/>
            <a:tailEnd type="none" w="med" len="med"/>
          </a:ln>
        </p:spPr>
      </p:cxnSp>
      <p:grpSp>
        <p:nvGrpSpPr>
          <p:cNvPr id="8628" name="Google Shape;8628;p72"/>
          <p:cNvGrpSpPr/>
          <p:nvPr/>
        </p:nvGrpSpPr>
        <p:grpSpPr>
          <a:xfrm>
            <a:off x="5380373" y="2017283"/>
            <a:ext cx="342766" cy="417853"/>
            <a:chOff x="6293625" y="3232325"/>
            <a:chExt cx="286450" cy="349200"/>
          </a:xfrm>
        </p:grpSpPr>
        <p:sp>
          <p:nvSpPr>
            <p:cNvPr id="8629" name="Google Shape;8629;p72"/>
            <p:cNvSpPr/>
            <p:nvPr/>
          </p:nvSpPr>
          <p:spPr>
            <a:xfrm>
              <a:off x="6352525" y="3430125"/>
              <a:ext cx="168575" cy="113775"/>
            </a:xfrm>
            <a:custGeom>
              <a:avLst/>
              <a:gdLst/>
              <a:ahLst/>
              <a:cxnLst/>
              <a:rect l="l" t="t" r="r" b="b"/>
              <a:pathLst>
                <a:path w="6743" h="4551" extrusionOk="0">
                  <a:moveTo>
                    <a:pt x="6199" y="2106"/>
                  </a:moveTo>
                  <a:lnTo>
                    <a:pt x="6199" y="4004"/>
                  </a:lnTo>
                  <a:lnTo>
                    <a:pt x="547" y="4004"/>
                  </a:lnTo>
                  <a:lnTo>
                    <a:pt x="547" y="2106"/>
                  </a:lnTo>
                  <a:cubicBezTo>
                    <a:pt x="615" y="2134"/>
                    <a:pt x="684" y="2157"/>
                    <a:pt x="754" y="2173"/>
                  </a:cubicBezTo>
                  <a:lnTo>
                    <a:pt x="2682" y="2648"/>
                  </a:lnTo>
                  <a:cubicBezTo>
                    <a:pt x="2910" y="2701"/>
                    <a:pt x="3142" y="2727"/>
                    <a:pt x="3373" y="2727"/>
                  </a:cubicBezTo>
                  <a:cubicBezTo>
                    <a:pt x="3605" y="2727"/>
                    <a:pt x="3837" y="2701"/>
                    <a:pt x="4064" y="2648"/>
                  </a:cubicBezTo>
                  <a:lnTo>
                    <a:pt x="5992" y="2173"/>
                  </a:lnTo>
                  <a:cubicBezTo>
                    <a:pt x="6062" y="2157"/>
                    <a:pt x="6131" y="2134"/>
                    <a:pt x="6199" y="2106"/>
                  </a:cubicBezTo>
                  <a:close/>
                  <a:moveTo>
                    <a:pt x="819" y="0"/>
                  </a:moveTo>
                  <a:cubicBezTo>
                    <a:pt x="368" y="0"/>
                    <a:pt x="1" y="367"/>
                    <a:pt x="1" y="818"/>
                  </a:cubicBezTo>
                  <a:lnTo>
                    <a:pt x="1" y="4006"/>
                  </a:lnTo>
                  <a:cubicBezTo>
                    <a:pt x="1" y="4307"/>
                    <a:pt x="245" y="4551"/>
                    <a:pt x="546" y="4551"/>
                  </a:cubicBezTo>
                  <a:lnTo>
                    <a:pt x="6197" y="4551"/>
                  </a:lnTo>
                  <a:cubicBezTo>
                    <a:pt x="6498" y="4551"/>
                    <a:pt x="6742" y="4307"/>
                    <a:pt x="6742" y="4006"/>
                  </a:cubicBezTo>
                  <a:lnTo>
                    <a:pt x="6742" y="818"/>
                  </a:lnTo>
                  <a:cubicBezTo>
                    <a:pt x="6742" y="367"/>
                    <a:pt x="6376" y="0"/>
                    <a:pt x="5924" y="0"/>
                  </a:cubicBezTo>
                  <a:lnTo>
                    <a:pt x="4600" y="0"/>
                  </a:lnTo>
                  <a:cubicBezTo>
                    <a:pt x="4449" y="0"/>
                    <a:pt x="4327" y="122"/>
                    <a:pt x="4327" y="272"/>
                  </a:cubicBezTo>
                  <a:cubicBezTo>
                    <a:pt x="4327" y="423"/>
                    <a:pt x="4449" y="545"/>
                    <a:pt x="4600" y="545"/>
                  </a:cubicBezTo>
                  <a:lnTo>
                    <a:pt x="5926" y="545"/>
                  </a:lnTo>
                  <a:cubicBezTo>
                    <a:pt x="6075" y="545"/>
                    <a:pt x="6197" y="667"/>
                    <a:pt x="6197" y="818"/>
                  </a:cubicBezTo>
                  <a:lnTo>
                    <a:pt x="6197" y="1363"/>
                  </a:lnTo>
                  <a:cubicBezTo>
                    <a:pt x="6197" y="1535"/>
                    <a:pt x="5986" y="1613"/>
                    <a:pt x="5860" y="1645"/>
                  </a:cubicBezTo>
                  <a:lnTo>
                    <a:pt x="3935" y="2119"/>
                  </a:lnTo>
                  <a:cubicBezTo>
                    <a:pt x="3750" y="2161"/>
                    <a:pt x="3561" y="2182"/>
                    <a:pt x="3373" y="2182"/>
                  </a:cubicBezTo>
                  <a:cubicBezTo>
                    <a:pt x="3185" y="2182"/>
                    <a:pt x="2996" y="2161"/>
                    <a:pt x="2811" y="2119"/>
                  </a:cubicBezTo>
                  <a:lnTo>
                    <a:pt x="885" y="1643"/>
                  </a:lnTo>
                  <a:cubicBezTo>
                    <a:pt x="758" y="1613"/>
                    <a:pt x="546" y="1535"/>
                    <a:pt x="546" y="1363"/>
                  </a:cubicBezTo>
                  <a:lnTo>
                    <a:pt x="546" y="818"/>
                  </a:lnTo>
                  <a:cubicBezTo>
                    <a:pt x="547" y="668"/>
                    <a:pt x="669" y="546"/>
                    <a:pt x="819" y="546"/>
                  </a:cubicBezTo>
                  <a:lnTo>
                    <a:pt x="2145" y="546"/>
                  </a:lnTo>
                  <a:cubicBezTo>
                    <a:pt x="2294" y="546"/>
                    <a:pt x="2416" y="423"/>
                    <a:pt x="2416" y="273"/>
                  </a:cubicBezTo>
                  <a:cubicBezTo>
                    <a:pt x="2416" y="122"/>
                    <a:pt x="2294" y="0"/>
                    <a:pt x="21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0" name="Google Shape;8630;p72"/>
            <p:cNvSpPr/>
            <p:nvPr/>
          </p:nvSpPr>
          <p:spPr>
            <a:xfrm>
              <a:off x="6293625" y="3232325"/>
              <a:ext cx="286450" cy="349200"/>
            </a:xfrm>
            <a:custGeom>
              <a:avLst/>
              <a:gdLst/>
              <a:ahLst/>
              <a:cxnLst/>
              <a:rect l="l" t="t" r="r" b="b"/>
              <a:pathLst>
                <a:path w="11458" h="13968" extrusionOk="0">
                  <a:moveTo>
                    <a:pt x="6056" y="547"/>
                  </a:moveTo>
                  <a:cubicBezTo>
                    <a:pt x="6207" y="547"/>
                    <a:pt x="6329" y="669"/>
                    <a:pt x="6329" y="820"/>
                  </a:cubicBezTo>
                  <a:lnTo>
                    <a:pt x="6329" y="1466"/>
                  </a:lnTo>
                  <a:cubicBezTo>
                    <a:pt x="6130" y="1435"/>
                    <a:pt x="5929" y="1420"/>
                    <a:pt x="5728" y="1420"/>
                  </a:cubicBezTo>
                  <a:cubicBezTo>
                    <a:pt x="5527" y="1420"/>
                    <a:pt x="5327" y="1435"/>
                    <a:pt x="5128" y="1466"/>
                  </a:cubicBezTo>
                  <a:lnTo>
                    <a:pt x="5128" y="820"/>
                  </a:lnTo>
                  <a:cubicBezTo>
                    <a:pt x="5128" y="669"/>
                    <a:pt x="5251" y="547"/>
                    <a:pt x="5401" y="547"/>
                  </a:cubicBezTo>
                  <a:close/>
                  <a:moveTo>
                    <a:pt x="3076" y="2456"/>
                  </a:moveTo>
                  <a:cubicBezTo>
                    <a:pt x="3010" y="2517"/>
                    <a:pt x="2946" y="2581"/>
                    <a:pt x="2882" y="2647"/>
                  </a:cubicBezTo>
                  <a:cubicBezTo>
                    <a:pt x="2170" y="3394"/>
                    <a:pt x="1728" y="4404"/>
                    <a:pt x="1637" y="5488"/>
                  </a:cubicBezTo>
                  <a:lnTo>
                    <a:pt x="1344" y="9003"/>
                  </a:lnTo>
                  <a:lnTo>
                    <a:pt x="1050" y="9003"/>
                  </a:lnTo>
                  <a:lnTo>
                    <a:pt x="1050" y="3820"/>
                  </a:lnTo>
                  <a:cubicBezTo>
                    <a:pt x="1050" y="3067"/>
                    <a:pt x="1661" y="2457"/>
                    <a:pt x="2413" y="2456"/>
                  </a:cubicBezTo>
                  <a:close/>
                  <a:moveTo>
                    <a:pt x="9044" y="2456"/>
                  </a:moveTo>
                  <a:cubicBezTo>
                    <a:pt x="9796" y="2457"/>
                    <a:pt x="10406" y="3067"/>
                    <a:pt x="10406" y="3820"/>
                  </a:cubicBezTo>
                  <a:lnTo>
                    <a:pt x="10406" y="9003"/>
                  </a:lnTo>
                  <a:lnTo>
                    <a:pt x="10113" y="9003"/>
                  </a:lnTo>
                  <a:lnTo>
                    <a:pt x="9819" y="5489"/>
                  </a:lnTo>
                  <a:cubicBezTo>
                    <a:pt x="9730" y="4404"/>
                    <a:pt x="9288" y="3396"/>
                    <a:pt x="8575" y="2647"/>
                  </a:cubicBezTo>
                  <a:cubicBezTo>
                    <a:pt x="8512" y="2581"/>
                    <a:pt x="8448" y="2517"/>
                    <a:pt x="8380" y="2456"/>
                  </a:cubicBezTo>
                  <a:close/>
                  <a:moveTo>
                    <a:pt x="1300" y="9548"/>
                  </a:moveTo>
                  <a:lnTo>
                    <a:pt x="1093" y="12035"/>
                  </a:lnTo>
                  <a:cubicBezTo>
                    <a:pt x="1053" y="12507"/>
                    <a:pt x="1216" y="12966"/>
                    <a:pt x="1551" y="13332"/>
                  </a:cubicBezTo>
                  <a:cubicBezTo>
                    <a:pt x="1580" y="13363"/>
                    <a:pt x="1609" y="13392"/>
                    <a:pt x="1640" y="13422"/>
                  </a:cubicBezTo>
                  <a:lnTo>
                    <a:pt x="1364" y="13422"/>
                  </a:lnTo>
                  <a:cubicBezTo>
                    <a:pt x="912" y="13422"/>
                    <a:pt x="546" y="13056"/>
                    <a:pt x="546" y="12604"/>
                  </a:cubicBezTo>
                  <a:lnTo>
                    <a:pt x="546" y="9548"/>
                  </a:lnTo>
                  <a:close/>
                  <a:moveTo>
                    <a:pt x="5730" y="1965"/>
                  </a:moveTo>
                  <a:cubicBezTo>
                    <a:pt x="6364" y="1965"/>
                    <a:pt x="6921" y="2124"/>
                    <a:pt x="7395" y="2394"/>
                  </a:cubicBezTo>
                  <a:cubicBezTo>
                    <a:pt x="7417" y="2412"/>
                    <a:pt x="7443" y="2426"/>
                    <a:pt x="7470" y="2438"/>
                  </a:cubicBezTo>
                  <a:cubicBezTo>
                    <a:pt x="8546" y="3087"/>
                    <a:pt x="9174" y="4316"/>
                    <a:pt x="9276" y="5535"/>
                  </a:cubicBezTo>
                  <a:lnTo>
                    <a:pt x="9822" y="12081"/>
                  </a:lnTo>
                  <a:cubicBezTo>
                    <a:pt x="9848" y="12398"/>
                    <a:pt x="9735" y="12711"/>
                    <a:pt x="9505" y="12962"/>
                  </a:cubicBezTo>
                  <a:cubicBezTo>
                    <a:pt x="9233" y="13253"/>
                    <a:pt x="8854" y="13419"/>
                    <a:pt x="8456" y="13422"/>
                  </a:cubicBezTo>
                  <a:lnTo>
                    <a:pt x="3001" y="13422"/>
                  </a:lnTo>
                  <a:cubicBezTo>
                    <a:pt x="2603" y="13419"/>
                    <a:pt x="2225" y="13253"/>
                    <a:pt x="1954" y="12962"/>
                  </a:cubicBezTo>
                  <a:cubicBezTo>
                    <a:pt x="1722" y="12711"/>
                    <a:pt x="1611" y="12398"/>
                    <a:pt x="1637" y="12081"/>
                  </a:cubicBezTo>
                  <a:lnTo>
                    <a:pt x="2182" y="5535"/>
                  </a:lnTo>
                  <a:cubicBezTo>
                    <a:pt x="2283" y="4316"/>
                    <a:pt x="2913" y="3087"/>
                    <a:pt x="3988" y="2438"/>
                  </a:cubicBezTo>
                  <a:cubicBezTo>
                    <a:pt x="4016" y="2426"/>
                    <a:pt x="4041" y="2412"/>
                    <a:pt x="4063" y="2394"/>
                  </a:cubicBezTo>
                  <a:cubicBezTo>
                    <a:pt x="4537" y="2124"/>
                    <a:pt x="5095" y="1965"/>
                    <a:pt x="5730" y="1965"/>
                  </a:cubicBezTo>
                  <a:close/>
                  <a:moveTo>
                    <a:pt x="10910" y="9548"/>
                  </a:moveTo>
                  <a:lnTo>
                    <a:pt x="10912" y="12604"/>
                  </a:lnTo>
                  <a:cubicBezTo>
                    <a:pt x="10910" y="13056"/>
                    <a:pt x="10544" y="13422"/>
                    <a:pt x="10092" y="13422"/>
                  </a:cubicBezTo>
                  <a:lnTo>
                    <a:pt x="9816" y="13422"/>
                  </a:lnTo>
                  <a:cubicBezTo>
                    <a:pt x="9846" y="13392"/>
                    <a:pt x="9876" y="13363"/>
                    <a:pt x="9906" y="13332"/>
                  </a:cubicBezTo>
                  <a:cubicBezTo>
                    <a:pt x="10240" y="12966"/>
                    <a:pt x="10403" y="12505"/>
                    <a:pt x="10364" y="12035"/>
                  </a:cubicBezTo>
                  <a:lnTo>
                    <a:pt x="10157" y="9548"/>
                  </a:lnTo>
                  <a:close/>
                  <a:moveTo>
                    <a:pt x="5401" y="1"/>
                  </a:moveTo>
                  <a:cubicBezTo>
                    <a:pt x="4950" y="2"/>
                    <a:pt x="4583" y="368"/>
                    <a:pt x="4583" y="820"/>
                  </a:cubicBezTo>
                  <a:lnTo>
                    <a:pt x="4583" y="1591"/>
                  </a:lnTo>
                  <a:cubicBezTo>
                    <a:pt x="4321" y="1670"/>
                    <a:pt x="4069" y="1779"/>
                    <a:pt x="3830" y="1911"/>
                  </a:cubicBezTo>
                  <a:lnTo>
                    <a:pt x="2414" y="1911"/>
                  </a:lnTo>
                  <a:cubicBezTo>
                    <a:pt x="1360" y="1913"/>
                    <a:pt x="507" y="2767"/>
                    <a:pt x="505" y="3820"/>
                  </a:cubicBezTo>
                  <a:lnTo>
                    <a:pt x="505" y="9005"/>
                  </a:lnTo>
                  <a:cubicBezTo>
                    <a:pt x="220" y="9027"/>
                    <a:pt x="2" y="9263"/>
                    <a:pt x="0" y="9548"/>
                  </a:cubicBezTo>
                  <a:lnTo>
                    <a:pt x="0" y="12604"/>
                  </a:lnTo>
                  <a:cubicBezTo>
                    <a:pt x="2" y="13357"/>
                    <a:pt x="611" y="13966"/>
                    <a:pt x="1364" y="13968"/>
                  </a:cubicBezTo>
                  <a:lnTo>
                    <a:pt x="10094" y="13968"/>
                  </a:lnTo>
                  <a:cubicBezTo>
                    <a:pt x="10845" y="13966"/>
                    <a:pt x="11456" y="13357"/>
                    <a:pt x="11458" y="12604"/>
                  </a:cubicBezTo>
                  <a:lnTo>
                    <a:pt x="11458" y="9548"/>
                  </a:lnTo>
                  <a:cubicBezTo>
                    <a:pt x="11456" y="9263"/>
                    <a:pt x="11238" y="9027"/>
                    <a:pt x="10953" y="9005"/>
                  </a:cubicBezTo>
                  <a:lnTo>
                    <a:pt x="10953" y="3820"/>
                  </a:lnTo>
                  <a:cubicBezTo>
                    <a:pt x="10951" y="2767"/>
                    <a:pt x="10097" y="1913"/>
                    <a:pt x="9044" y="1911"/>
                  </a:cubicBezTo>
                  <a:lnTo>
                    <a:pt x="7628" y="1911"/>
                  </a:lnTo>
                  <a:cubicBezTo>
                    <a:pt x="7389" y="1777"/>
                    <a:pt x="7136" y="1670"/>
                    <a:pt x="6875" y="1591"/>
                  </a:cubicBezTo>
                  <a:lnTo>
                    <a:pt x="6875" y="820"/>
                  </a:lnTo>
                  <a:cubicBezTo>
                    <a:pt x="6874" y="368"/>
                    <a:pt x="6508" y="2"/>
                    <a:pt x="6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1" name="Google Shape;8631;p72"/>
            <p:cNvSpPr/>
            <p:nvPr/>
          </p:nvSpPr>
          <p:spPr>
            <a:xfrm>
              <a:off x="6402600" y="3330425"/>
              <a:ext cx="68450" cy="65800"/>
            </a:xfrm>
            <a:custGeom>
              <a:avLst/>
              <a:gdLst/>
              <a:ahLst/>
              <a:cxnLst/>
              <a:rect l="l" t="t" r="r" b="b"/>
              <a:pathLst>
                <a:path w="2738" h="2632" extrusionOk="0">
                  <a:moveTo>
                    <a:pt x="1369" y="543"/>
                  </a:moveTo>
                  <a:lnTo>
                    <a:pt x="2140" y="1314"/>
                  </a:lnTo>
                  <a:lnTo>
                    <a:pt x="1369" y="2085"/>
                  </a:lnTo>
                  <a:lnTo>
                    <a:pt x="598" y="1314"/>
                  </a:lnTo>
                  <a:lnTo>
                    <a:pt x="1369" y="543"/>
                  </a:lnTo>
                  <a:close/>
                  <a:moveTo>
                    <a:pt x="1369" y="0"/>
                  </a:moveTo>
                  <a:cubicBezTo>
                    <a:pt x="1230" y="0"/>
                    <a:pt x="1090" y="53"/>
                    <a:pt x="983" y="159"/>
                  </a:cubicBezTo>
                  <a:lnTo>
                    <a:pt x="212" y="930"/>
                  </a:lnTo>
                  <a:cubicBezTo>
                    <a:pt x="1" y="1143"/>
                    <a:pt x="1" y="1488"/>
                    <a:pt x="212" y="1701"/>
                  </a:cubicBezTo>
                  <a:lnTo>
                    <a:pt x="983" y="2471"/>
                  </a:lnTo>
                  <a:cubicBezTo>
                    <a:pt x="1090" y="2578"/>
                    <a:pt x="1230" y="2631"/>
                    <a:pt x="1369" y="2631"/>
                  </a:cubicBezTo>
                  <a:cubicBezTo>
                    <a:pt x="1508" y="2631"/>
                    <a:pt x="1647" y="2578"/>
                    <a:pt x="1754" y="2471"/>
                  </a:cubicBezTo>
                  <a:lnTo>
                    <a:pt x="2525" y="1701"/>
                  </a:lnTo>
                  <a:cubicBezTo>
                    <a:pt x="2738" y="1488"/>
                    <a:pt x="2738" y="1143"/>
                    <a:pt x="2525" y="930"/>
                  </a:cubicBezTo>
                  <a:lnTo>
                    <a:pt x="1754" y="159"/>
                  </a:lnTo>
                  <a:cubicBezTo>
                    <a:pt x="1647" y="53"/>
                    <a:pt x="1508" y="0"/>
                    <a:pt x="1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2" name="Google Shape;8632;p72"/>
            <p:cNvSpPr/>
            <p:nvPr/>
          </p:nvSpPr>
          <p:spPr>
            <a:xfrm>
              <a:off x="6427725" y="3430125"/>
              <a:ext cx="15950" cy="13675"/>
            </a:xfrm>
            <a:custGeom>
              <a:avLst/>
              <a:gdLst/>
              <a:ahLst/>
              <a:cxnLst/>
              <a:rect l="l" t="t" r="r" b="b"/>
              <a:pathLst>
                <a:path w="638" h="547" extrusionOk="0">
                  <a:moveTo>
                    <a:pt x="364" y="0"/>
                  </a:moveTo>
                  <a:cubicBezTo>
                    <a:pt x="122" y="0"/>
                    <a:pt x="0" y="294"/>
                    <a:pt x="172" y="466"/>
                  </a:cubicBezTo>
                  <a:cubicBezTo>
                    <a:pt x="227" y="521"/>
                    <a:pt x="296" y="546"/>
                    <a:pt x="363" y="546"/>
                  </a:cubicBezTo>
                  <a:cubicBezTo>
                    <a:pt x="503" y="546"/>
                    <a:pt x="637" y="437"/>
                    <a:pt x="637" y="273"/>
                  </a:cubicBezTo>
                  <a:cubicBezTo>
                    <a:pt x="637" y="122"/>
                    <a:pt x="515"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33" name="Google Shape;8633;p72"/>
          <p:cNvGrpSpPr/>
          <p:nvPr/>
        </p:nvGrpSpPr>
        <p:grpSpPr>
          <a:xfrm>
            <a:off x="3380699" y="2016799"/>
            <a:ext cx="417793" cy="418212"/>
            <a:chOff x="238125" y="3232025"/>
            <a:chExt cx="349150" cy="349500"/>
          </a:xfrm>
        </p:grpSpPr>
        <p:sp>
          <p:nvSpPr>
            <p:cNvPr id="8634" name="Google Shape;8634;p72"/>
            <p:cNvSpPr/>
            <p:nvPr/>
          </p:nvSpPr>
          <p:spPr>
            <a:xfrm>
              <a:off x="238125" y="3232025"/>
              <a:ext cx="349150" cy="349500"/>
            </a:xfrm>
            <a:custGeom>
              <a:avLst/>
              <a:gdLst/>
              <a:ahLst/>
              <a:cxnLst/>
              <a:rect l="l" t="t" r="r" b="b"/>
              <a:pathLst>
                <a:path w="13966" h="13980" extrusionOk="0">
                  <a:moveTo>
                    <a:pt x="3000" y="559"/>
                  </a:moveTo>
                  <a:cubicBezTo>
                    <a:pt x="3151" y="559"/>
                    <a:pt x="3273" y="681"/>
                    <a:pt x="3273" y="832"/>
                  </a:cubicBezTo>
                  <a:lnTo>
                    <a:pt x="3273" y="1704"/>
                  </a:lnTo>
                  <a:cubicBezTo>
                    <a:pt x="3273" y="1855"/>
                    <a:pt x="3151" y="1977"/>
                    <a:pt x="3000" y="1977"/>
                  </a:cubicBezTo>
                  <a:cubicBezTo>
                    <a:pt x="2850" y="1977"/>
                    <a:pt x="2728" y="1855"/>
                    <a:pt x="2728" y="1704"/>
                  </a:cubicBezTo>
                  <a:lnTo>
                    <a:pt x="2728" y="832"/>
                  </a:lnTo>
                  <a:cubicBezTo>
                    <a:pt x="2728" y="681"/>
                    <a:pt x="2850" y="559"/>
                    <a:pt x="3000" y="559"/>
                  </a:cubicBezTo>
                  <a:close/>
                  <a:moveTo>
                    <a:pt x="6984" y="559"/>
                  </a:moveTo>
                  <a:cubicBezTo>
                    <a:pt x="7133" y="559"/>
                    <a:pt x="7257" y="681"/>
                    <a:pt x="7257" y="832"/>
                  </a:cubicBezTo>
                  <a:lnTo>
                    <a:pt x="7257" y="1704"/>
                  </a:lnTo>
                  <a:cubicBezTo>
                    <a:pt x="7257" y="1855"/>
                    <a:pt x="7133" y="1977"/>
                    <a:pt x="6984" y="1977"/>
                  </a:cubicBezTo>
                  <a:cubicBezTo>
                    <a:pt x="6832" y="1977"/>
                    <a:pt x="6710" y="1855"/>
                    <a:pt x="6710" y="1704"/>
                  </a:cubicBezTo>
                  <a:lnTo>
                    <a:pt x="6710" y="832"/>
                  </a:lnTo>
                  <a:cubicBezTo>
                    <a:pt x="6710" y="681"/>
                    <a:pt x="6832" y="559"/>
                    <a:pt x="6984" y="559"/>
                  </a:cubicBezTo>
                  <a:close/>
                  <a:moveTo>
                    <a:pt x="10966" y="559"/>
                  </a:moveTo>
                  <a:cubicBezTo>
                    <a:pt x="11117" y="559"/>
                    <a:pt x="11239" y="681"/>
                    <a:pt x="11239" y="832"/>
                  </a:cubicBezTo>
                  <a:lnTo>
                    <a:pt x="11239" y="1704"/>
                  </a:lnTo>
                  <a:cubicBezTo>
                    <a:pt x="11239" y="1855"/>
                    <a:pt x="11117" y="1977"/>
                    <a:pt x="10966" y="1977"/>
                  </a:cubicBezTo>
                  <a:cubicBezTo>
                    <a:pt x="10816" y="1977"/>
                    <a:pt x="10694" y="1855"/>
                    <a:pt x="10694" y="1704"/>
                  </a:cubicBezTo>
                  <a:lnTo>
                    <a:pt x="10694" y="832"/>
                  </a:lnTo>
                  <a:cubicBezTo>
                    <a:pt x="10694" y="681"/>
                    <a:pt x="10816" y="559"/>
                    <a:pt x="10966" y="559"/>
                  </a:cubicBezTo>
                  <a:close/>
                  <a:moveTo>
                    <a:pt x="3000" y="1"/>
                  </a:moveTo>
                  <a:cubicBezTo>
                    <a:pt x="2543" y="1"/>
                    <a:pt x="2175" y="375"/>
                    <a:pt x="2182" y="832"/>
                  </a:cubicBezTo>
                  <a:lnTo>
                    <a:pt x="2182" y="1433"/>
                  </a:lnTo>
                  <a:lnTo>
                    <a:pt x="818" y="1433"/>
                  </a:lnTo>
                  <a:cubicBezTo>
                    <a:pt x="367" y="1433"/>
                    <a:pt x="0" y="1798"/>
                    <a:pt x="0" y="2250"/>
                  </a:cubicBezTo>
                  <a:lnTo>
                    <a:pt x="0" y="13162"/>
                  </a:lnTo>
                  <a:cubicBezTo>
                    <a:pt x="0" y="13613"/>
                    <a:pt x="367" y="13980"/>
                    <a:pt x="818" y="13980"/>
                  </a:cubicBezTo>
                  <a:lnTo>
                    <a:pt x="5756" y="13980"/>
                  </a:lnTo>
                  <a:cubicBezTo>
                    <a:pt x="5906" y="13980"/>
                    <a:pt x="6028" y="13858"/>
                    <a:pt x="6028" y="13707"/>
                  </a:cubicBezTo>
                  <a:cubicBezTo>
                    <a:pt x="6028" y="13557"/>
                    <a:pt x="5906" y="13434"/>
                    <a:pt x="5756" y="13434"/>
                  </a:cubicBezTo>
                  <a:lnTo>
                    <a:pt x="818" y="13434"/>
                  </a:lnTo>
                  <a:cubicBezTo>
                    <a:pt x="668" y="13434"/>
                    <a:pt x="546" y="13312"/>
                    <a:pt x="546" y="13162"/>
                  </a:cubicBezTo>
                  <a:lnTo>
                    <a:pt x="546" y="2250"/>
                  </a:lnTo>
                  <a:cubicBezTo>
                    <a:pt x="546" y="2099"/>
                    <a:pt x="668" y="1977"/>
                    <a:pt x="818" y="1977"/>
                  </a:cubicBezTo>
                  <a:lnTo>
                    <a:pt x="2229" y="1977"/>
                  </a:lnTo>
                  <a:cubicBezTo>
                    <a:pt x="2345" y="2305"/>
                    <a:pt x="2653" y="2524"/>
                    <a:pt x="3000" y="2524"/>
                  </a:cubicBezTo>
                  <a:cubicBezTo>
                    <a:pt x="3348" y="2524"/>
                    <a:pt x="3656" y="2305"/>
                    <a:pt x="3772" y="1977"/>
                  </a:cubicBezTo>
                  <a:lnTo>
                    <a:pt x="6211" y="1977"/>
                  </a:lnTo>
                  <a:cubicBezTo>
                    <a:pt x="6327" y="2305"/>
                    <a:pt x="6636" y="2522"/>
                    <a:pt x="6984" y="2522"/>
                  </a:cubicBezTo>
                  <a:cubicBezTo>
                    <a:pt x="7330" y="2522"/>
                    <a:pt x="7638" y="2305"/>
                    <a:pt x="7754" y="1977"/>
                  </a:cubicBezTo>
                  <a:lnTo>
                    <a:pt x="10195" y="1977"/>
                  </a:lnTo>
                  <a:cubicBezTo>
                    <a:pt x="10309" y="2303"/>
                    <a:pt x="10619" y="2522"/>
                    <a:pt x="10966" y="2522"/>
                  </a:cubicBezTo>
                  <a:cubicBezTo>
                    <a:pt x="11311" y="2522"/>
                    <a:pt x="11621" y="2303"/>
                    <a:pt x="11737" y="1977"/>
                  </a:cubicBezTo>
                  <a:lnTo>
                    <a:pt x="13146" y="1977"/>
                  </a:lnTo>
                  <a:cubicBezTo>
                    <a:pt x="13298" y="1977"/>
                    <a:pt x="13419" y="2099"/>
                    <a:pt x="13419" y="2250"/>
                  </a:cubicBezTo>
                  <a:lnTo>
                    <a:pt x="13419" y="13160"/>
                  </a:lnTo>
                  <a:cubicBezTo>
                    <a:pt x="13419" y="13312"/>
                    <a:pt x="13298" y="13434"/>
                    <a:pt x="13146" y="13434"/>
                  </a:cubicBezTo>
                  <a:lnTo>
                    <a:pt x="8210" y="13434"/>
                  </a:lnTo>
                  <a:cubicBezTo>
                    <a:pt x="8058" y="13434"/>
                    <a:pt x="7937" y="13555"/>
                    <a:pt x="7937" y="13707"/>
                  </a:cubicBezTo>
                  <a:cubicBezTo>
                    <a:pt x="7937" y="13858"/>
                    <a:pt x="8058" y="13980"/>
                    <a:pt x="8210" y="13980"/>
                  </a:cubicBezTo>
                  <a:lnTo>
                    <a:pt x="13146" y="13980"/>
                  </a:lnTo>
                  <a:cubicBezTo>
                    <a:pt x="13599" y="13978"/>
                    <a:pt x="13964" y="13613"/>
                    <a:pt x="13966" y="13160"/>
                  </a:cubicBezTo>
                  <a:lnTo>
                    <a:pt x="13966" y="2250"/>
                  </a:lnTo>
                  <a:cubicBezTo>
                    <a:pt x="13964" y="1798"/>
                    <a:pt x="13599" y="1433"/>
                    <a:pt x="13146" y="1431"/>
                  </a:cubicBezTo>
                  <a:lnTo>
                    <a:pt x="11784" y="1431"/>
                  </a:lnTo>
                  <a:lnTo>
                    <a:pt x="11784" y="832"/>
                  </a:lnTo>
                  <a:cubicBezTo>
                    <a:pt x="11791" y="375"/>
                    <a:pt x="11422" y="1"/>
                    <a:pt x="10966" y="1"/>
                  </a:cubicBezTo>
                  <a:cubicBezTo>
                    <a:pt x="10509" y="1"/>
                    <a:pt x="10141" y="375"/>
                    <a:pt x="10146" y="832"/>
                  </a:cubicBezTo>
                  <a:lnTo>
                    <a:pt x="10146" y="1433"/>
                  </a:lnTo>
                  <a:lnTo>
                    <a:pt x="7801" y="1433"/>
                  </a:lnTo>
                  <a:lnTo>
                    <a:pt x="7801" y="832"/>
                  </a:lnTo>
                  <a:cubicBezTo>
                    <a:pt x="7801" y="380"/>
                    <a:pt x="7434" y="14"/>
                    <a:pt x="6984" y="14"/>
                  </a:cubicBezTo>
                  <a:cubicBezTo>
                    <a:pt x="6531" y="14"/>
                    <a:pt x="6164" y="380"/>
                    <a:pt x="6164" y="832"/>
                  </a:cubicBezTo>
                  <a:lnTo>
                    <a:pt x="6164" y="1433"/>
                  </a:lnTo>
                  <a:lnTo>
                    <a:pt x="3819" y="1433"/>
                  </a:lnTo>
                  <a:lnTo>
                    <a:pt x="3819" y="832"/>
                  </a:lnTo>
                  <a:cubicBezTo>
                    <a:pt x="3825" y="375"/>
                    <a:pt x="3458" y="1"/>
                    <a:pt x="30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5" name="Google Shape;8635;p72"/>
            <p:cNvSpPr/>
            <p:nvPr/>
          </p:nvSpPr>
          <p:spPr>
            <a:xfrm>
              <a:off x="265400" y="3308725"/>
              <a:ext cx="47925" cy="13675"/>
            </a:xfrm>
            <a:custGeom>
              <a:avLst/>
              <a:gdLst/>
              <a:ahLst/>
              <a:cxnLst/>
              <a:rect l="l" t="t" r="r" b="b"/>
              <a:pathLst>
                <a:path w="1917" h="547" extrusionOk="0">
                  <a:moveTo>
                    <a:pt x="273" y="0"/>
                  </a:moveTo>
                  <a:cubicBezTo>
                    <a:pt x="122" y="0"/>
                    <a:pt x="0" y="122"/>
                    <a:pt x="0" y="273"/>
                  </a:cubicBezTo>
                  <a:cubicBezTo>
                    <a:pt x="0" y="423"/>
                    <a:pt x="122" y="547"/>
                    <a:pt x="273" y="547"/>
                  </a:cubicBezTo>
                  <a:lnTo>
                    <a:pt x="1643" y="547"/>
                  </a:lnTo>
                  <a:cubicBezTo>
                    <a:pt x="1794" y="547"/>
                    <a:pt x="1916" y="423"/>
                    <a:pt x="1916" y="273"/>
                  </a:cubicBezTo>
                  <a:cubicBezTo>
                    <a:pt x="1916" y="122"/>
                    <a:pt x="1794" y="0"/>
                    <a:pt x="16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6" name="Google Shape;8636;p72"/>
            <p:cNvSpPr/>
            <p:nvPr/>
          </p:nvSpPr>
          <p:spPr>
            <a:xfrm>
              <a:off x="388775" y="3336000"/>
              <a:ext cx="47875" cy="218250"/>
            </a:xfrm>
            <a:custGeom>
              <a:avLst/>
              <a:gdLst/>
              <a:ahLst/>
              <a:cxnLst/>
              <a:rect l="l" t="t" r="r" b="b"/>
              <a:pathLst>
                <a:path w="1915" h="8730" extrusionOk="0">
                  <a:moveTo>
                    <a:pt x="1370" y="545"/>
                  </a:moveTo>
                  <a:lnTo>
                    <a:pt x="1370" y="1636"/>
                  </a:lnTo>
                  <a:lnTo>
                    <a:pt x="545" y="1636"/>
                  </a:lnTo>
                  <a:lnTo>
                    <a:pt x="545" y="545"/>
                  </a:lnTo>
                  <a:close/>
                  <a:moveTo>
                    <a:pt x="1370" y="2182"/>
                  </a:moveTo>
                  <a:lnTo>
                    <a:pt x="1370" y="3273"/>
                  </a:lnTo>
                  <a:lnTo>
                    <a:pt x="545" y="3273"/>
                  </a:lnTo>
                  <a:lnTo>
                    <a:pt x="545" y="2182"/>
                  </a:lnTo>
                  <a:close/>
                  <a:moveTo>
                    <a:pt x="1370" y="3820"/>
                  </a:moveTo>
                  <a:lnTo>
                    <a:pt x="1370" y="4911"/>
                  </a:lnTo>
                  <a:lnTo>
                    <a:pt x="545" y="4911"/>
                  </a:lnTo>
                  <a:lnTo>
                    <a:pt x="545" y="3820"/>
                  </a:lnTo>
                  <a:close/>
                  <a:moveTo>
                    <a:pt x="1370" y="5457"/>
                  </a:moveTo>
                  <a:lnTo>
                    <a:pt x="1370" y="6548"/>
                  </a:lnTo>
                  <a:lnTo>
                    <a:pt x="545" y="6548"/>
                  </a:lnTo>
                  <a:lnTo>
                    <a:pt x="545" y="5457"/>
                  </a:lnTo>
                  <a:close/>
                  <a:moveTo>
                    <a:pt x="1370" y="7093"/>
                  </a:moveTo>
                  <a:lnTo>
                    <a:pt x="1370" y="8184"/>
                  </a:lnTo>
                  <a:lnTo>
                    <a:pt x="545" y="8184"/>
                  </a:lnTo>
                  <a:lnTo>
                    <a:pt x="545" y="7093"/>
                  </a:lnTo>
                  <a:close/>
                  <a:moveTo>
                    <a:pt x="273" y="0"/>
                  </a:moveTo>
                  <a:cubicBezTo>
                    <a:pt x="122" y="0"/>
                    <a:pt x="0" y="122"/>
                    <a:pt x="0" y="273"/>
                  </a:cubicBezTo>
                  <a:lnTo>
                    <a:pt x="0" y="8457"/>
                  </a:lnTo>
                  <a:cubicBezTo>
                    <a:pt x="0" y="8606"/>
                    <a:pt x="122" y="8730"/>
                    <a:pt x="273" y="8730"/>
                  </a:cubicBezTo>
                  <a:lnTo>
                    <a:pt x="1643" y="8730"/>
                  </a:lnTo>
                  <a:cubicBezTo>
                    <a:pt x="1793" y="8728"/>
                    <a:pt x="1915" y="8606"/>
                    <a:pt x="1915" y="8457"/>
                  </a:cubicBezTo>
                  <a:lnTo>
                    <a:pt x="1915" y="273"/>
                  </a:lnTo>
                  <a:cubicBezTo>
                    <a:pt x="1915" y="122"/>
                    <a:pt x="1793" y="0"/>
                    <a:pt x="16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7" name="Google Shape;8637;p72"/>
            <p:cNvSpPr/>
            <p:nvPr/>
          </p:nvSpPr>
          <p:spPr>
            <a:xfrm>
              <a:off x="327050" y="3336000"/>
              <a:ext cx="47950" cy="218250"/>
            </a:xfrm>
            <a:custGeom>
              <a:avLst/>
              <a:gdLst/>
              <a:ahLst/>
              <a:cxnLst/>
              <a:rect l="l" t="t" r="r" b="b"/>
              <a:pathLst>
                <a:path w="1918" h="8730" extrusionOk="0">
                  <a:moveTo>
                    <a:pt x="547" y="545"/>
                  </a:moveTo>
                  <a:lnTo>
                    <a:pt x="1372" y="547"/>
                  </a:lnTo>
                  <a:lnTo>
                    <a:pt x="1372" y="1638"/>
                  </a:lnTo>
                  <a:lnTo>
                    <a:pt x="547" y="1638"/>
                  </a:lnTo>
                  <a:lnTo>
                    <a:pt x="547" y="545"/>
                  </a:lnTo>
                  <a:close/>
                  <a:moveTo>
                    <a:pt x="1372" y="2182"/>
                  </a:moveTo>
                  <a:lnTo>
                    <a:pt x="1372" y="3273"/>
                  </a:lnTo>
                  <a:lnTo>
                    <a:pt x="547" y="3273"/>
                  </a:lnTo>
                  <a:lnTo>
                    <a:pt x="547" y="2182"/>
                  </a:lnTo>
                  <a:close/>
                  <a:moveTo>
                    <a:pt x="1372" y="3820"/>
                  </a:moveTo>
                  <a:lnTo>
                    <a:pt x="1372" y="4911"/>
                  </a:lnTo>
                  <a:lnTo>
                    <a:pt x="547" y="4911"/>
                  </a:lnTo>
                  <a:lnTo>
                    <a:pt x="547" y="3820"/>
                  </a:lnTo>
                  <a:close/>
                  <a:moveTo>
                    <a:pt x="1372" y="5455"/>
                  </a:moveTo>
                  <a:lnTo>
                    <a:pt x="1372" y="6548"/>
                  </a:lnTo>
                  <a:lnTo>
                    <a:pt x="547" y="6548"/>
                  </a:lnTo>
                  <a:lnTo>
                    <a:pt x="547" y="5455"/>
                  </a:lnTo>
                  <a:close/>
                  <a:moveTo>
                    <a:pt x="1372" y="7093"/>
                  </a:moveTo>
                  <a:lnTo>
                    <a:pt x="1372" y="8184"/>
                  </a:lnTo>
                  <a:lnTo>
                    <a:pt x="547" y="8184"/>
                  </a:lnTo>
                  <a:lnTo>
                    <a:pt x="547" y="7093"/>
                  </a:lnTo>
                  <a:close/>
                  <a:moveTo>
                    <a:pt x="274" y="0"/>
                  </a:moveTo>
                  <a:cubicBezTo>
                    <a:pt x="123" y="0"/>
                    <a:pt x="1" y="122"/>
                    <a:pt x="1" y="273"/>
                  </a:cubicBezTo>
                  <a:lnTo>
                    <a:pt x="1" y="8457"/>
                  </a:lnTo>
                  <a:cubicBezTo>
                    <a:pt x="1" y="8606"/>
                    <a:pt x="123" y="8730"/>
                    <a:pt x="274" y="8730"/>
                  </a:cubicBezTo>
                  <a:lnTo>
                    <a:pt x="1644" y="8730"/>
                  </a:lnTo>
                  <a:cubicBezTo>
                    <a:pt x="1795" y="8730"/>
                    <a:pt x="1917" y="8606"/>
                    <a:pt x="1917" y="8457"/>
                  </a:cubicBezTo>
                  <a:lnTo>
                    <a:pt x="1917" y="273"/>
                  </a:lnTo>
                  <a:cubicBezTo>
                    <a:pt x="1917" y="122"/>
                    <a:pt x="1795" y="0"/>
                    <a:pt x="1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8" name="Google Shape;8638;p72"/>
            <p:cNvSpPr/>
            <p:nvPr/>
          </p:nvSpPr>
          <p:spPr>
            <a:xfrm>
              <a:off x="265400" y="3336000"/>
              <a:ext cx="47925" cy="218250"/>
            </a:xfrm>
            <a:custGeom>
              <a:avLst/>
              <a:gdLst/>
              <a:ahLst/>
              <a:cxnLst/>
              <a:rect l="l" t="t" r="r" b="b"/>
              <a:pathLst>
                <a:path w="1917" h="8730" extrusionOk="0">
                  <a:moveTo>
                    <a:pt x="1371" y="545"/>
                  </a:moveTo>
                  <a:lnTo>
                    <a:pt x="1371" y="1636"/>
                  </a:lnTo>
                  <a:lnTo>
                    <a:pt x="546" y="1636"/>
                  </a:lnTo>
                  <a:lnTo>
                    <a:pt x="546" y="545"/>
                  </a:lnTo>
                  <a:close/>
                  <a:moveTo>
                    <a:pt x="1371" y="2182"/>
                  </a:moveTo>
                  <a:lnTo>
                    <a:pt x="1371" y="3273"/>
                  </a:lnTo>
                  <a:lnTo>
                    <a:pt x="546" y="3273"/>
                  </a:lnTo>
                  <a:lnTo>
                    <a:pt x="546" y="2182"/>
                  </a:lnTo>
                  <a:close/>
                  <a:moveTo>
                    <a:pt x="1371" y="3820"/>
                  </a:moveTo>
                  <a:lnTo>
                    <a:pt x="1371" y="4911"/>
                  </a:lnTo>
                  <a:lnTo>
                    <a:pt x="546" y="4911"/>
                  </a:lnTo>
                  <a:lnTo>
                    <a:pt x="546" y="3820"/>
                  </a:lnTo>
                  <a:close/>
                  <a:moveTo>
                    <a:pt x="1371" y="5457"/>
                  </a:moveTo>
                  <a:lnTo>
                    <a:pt x="1371" y="6548"/>
                  </a:lnTo>
                  <a:lnTo>
                    <a:pt x="546" y="6548"/>
                  </a:lnTo>
                  <a:lnTo>
                    <a:pt x="546" y="5457"/>
                  </a:lnTo>
                  <a:close/>
                  <a:moveTo>
                    <a:pt x="1371" y="7093"/>
                  </a:moveTo>
                  <a:lnTo>
                    <a:pt x="1371" y="8184"/>
                  </a:lnTo>
                  <a:lnTo>
                    <a:pt x="546" y="8184"/>
                  </a:lnTo>
                  <a:lnTo>
                    <a:pt x="546" y="7093"/>
                  </a:lnTo>
                  <a:close/>
                  <a:moveTo>
                    <a:pt x="273" y="0"/>
                  </a:moveTo>
                  <a:cubicBezTo>
                    <a:pt x="122" y="0"/>
                    <a:pt x="0" y="122"/>
                    <a:pt x="0" y="273"/>
                  </a:cubicBezTo>
                  <a:lnTo>
                    <a:pt x="0" y="8457"/>
                  </a:lnTo>
                  <a:cubicBezTo>
                    <a:pt x="0" y="8606"/>
                    <a:pt x="122" y="8730"/>
                    <a:pt x="273" y="8730"/>
                  </a:cubicBezTo>
                  <a:lnTo>
                    <a:pt x="1643" y="8730"/>
                  </a:lnTo>
                  <a:cubicBezTo>
                    <a:pt x="1794" y="8730"/>
                    <a:pt x="1916" y="8606"/>
                    <a:pt x="1916" y="8457"/>
                  </a:cubicBezTo>
                  <a:lnTo>
                    <a:pt x="1916" y="273"/>
                  </a:lnTo>
                  <a:cubicBezTo>
                    <a:pt x="1916" y="122"/>
                    <a:pt x="1794" y="0"/>
                    <a:pt x="16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39" name="Google Shape;8639;p72"/>
            <p:cNvSpPr/>
            <p:nvPr/>
          </p:nvSpPr>
          <p:spPr>
            <a:xfrm>
              <a:off x="450400" y="3336000"/>
              <a:ext cx="47925" cy="218250"/>
            </a:xfrm>
            <a:custGeom>
              <a:avLst/>
              <a:gdLst/>
              <a:ahLst/>
              <a:cxnLst/>
              <a:rect l="l" t="t" r="r" b="b"/>
              <a:pathLst>
                <a:path w="1917" h="8730" extrusionOk="0">
                  <a:moveTo>
                    <a:pt x="1372" y="545"/>
                  </a:moveTo>
                  <a:lnTo>
                    <a:pt x="1372" y="1636"/>
                  </a:lnTo>
                  <a:lnTo>
                    <a:pt x="547" y="1636"/>
                  </a:lnTo>
                  <a:lnTo>
                    <a:pt x="547" y="545"/>
                  </a:lnTo>
                  <a:close/>
                  <a:moveTo>
                    <a:pt x="1372" y="2182"/>
                  </a:moveTo>
                  <a:lnTo>
                    <a:pt x="1372" y="3273"/>
                  </a:lnTo>
                  <a:lnTo>
                    <a:pt x="547" y="3273"/>
                  </a:lnTo>
                  <a:lnTo>
                    <a:pt x="547" y="2182"/>
                  </a:lnTo>
                  <a:close/>
                  <a:moveTo>
                    <a:pt x="1372" y="3820"/>
                  </a:moveTo>
                  <a:lnTo>
                    <a:pt x="1372" y="4911"/>
                  </a:lnTo>
                  <a:lnTo>
                    <a:pt x="547" y="4911"/>
                  </a:lnTo>
                  <a:lnTo>
                    <a:pt x="547" y="3820"/>
                  </a:lnTo>
                  <a:close/>
                  <a:moveTo>
                    <a:pt x="1372" y="5455"/>
                  </a:moveTo>
                  <a:lnTo>
                    <a:pt x="1372" y="6548"/>
                  </a:lnTo>
                  <a:lnTo>
                    <a:pt x="547" y="6548"/>
                  </a:lnTo>
                  <a:lnTo>
                    <a:pt x="547" y="5455"/>
                  </a:lnTo>
                  <a:close/>
                  <a:moveTo>
                    <a:pt x="1372" y="7093"/>
                  </a:moveTo>
                  <a:lnTo>
                    <a:pt x="1372" y="8184"/>
                  </a:lnTo>
                  <a:lnTo>
                    <a:pt x="547" y="8184"/>
                  </a:lnTo>
                  <a:lnTo>
                    <a:pt x="547" y="7093"/>
                  </a:lnTo>
                  <a:close/>
                  <a:moveTo>
                    <a:pt x="274" y="0"/>
                  </a:moveTo>
                  <a:cubicBezTo>
                    <a:pt x="122" y="0"/>
                    <a:pt x="1" y="122"/>
                    <a:pt x="1" y="273"/>
                  </a:cubicBezTo>
                  <a:lnTo>
                    <a:pt x="1" y="8457"/>
                  </a:lnTo>
                  <a:cubicBezTo>
                    <a:pt x="1" y="8606"/>
                    <a:pt x="122" y="8730"/>
                    <a:pt x="274" y="8730"/>
                  </a:cubicBezTo>
                  <a:lnTo>
                    <a:pt x="1644" y="8730"/>
                  </a:lnTo>
                  <a:cubicBezTo>
                    <a:pt x="1795" y="8730"/>
                    <a:pt x="1917" y="8608"/>
                    <a:pt x="1917" y="8457"/>
                  </a:cubicBezTo>
                  <a:lnTo>
                    <a:pt x="1917" y="273"/>
                  </a:lnTo>
                  <a:cubicBezTo>
                    <a:pt x="1917" y="122"/>
                    <a:pt x="1795" y="0"/>
                    <a:pt x="1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0" name="Google Shape;8640;p72"/>
            <p:cNvSpPr/>
            <p:nvPr/>
          </p:nvSpPr>
          <p:spPr>
            <a:xfrm>
              <a:off x="512075" y="3336000"/>
              <a:ext cx="47925" cy="218250"/>
            </a:xfrm>
            <a:custGeom>
              <a:avLst/>
              <a:gdLst/>
              <a:ahLst/>
              <a:cxnLst/>
              <a:rect l="l" t="t" r="r" b="b"/>
              <a:pathLst>
                <a:path w="1917" h="8730" extrusionOk="0">
                  <a:moveTo>
                    <a:pt x="1372" y="545"/>
                  </a:moveTo>
                  <a:lnTo>
                    <a:pt x="1372" y="1636"/>
                  </a:lnTo>
                  <a:lnTo>
                    <a:pt x="547" y="1636"/>
                  </a:lnTo>
                  <a:lnTo>
                    <a:pt x="547" y="545"/>
                  </a:lnTo>
                  <a:close/>
                  <a:moveTo>
                    <a:pt x="1372" y="2182"/>
                  </a:moveTo>
                  <a:lnTo>
                    <a:pt x="1372" y="3273"/>
                  </a:lnTo>
                  <a:lnTo>
                    <a:pt x="547" y="3273"/>
                  </a:lnTo>
                  <a:lnTo>
                    <a:pt x="547" y="2182"/>
                  </a:lnTo>
                  <a:close/>
                  <a:moveTo>
                    <a:pt x="1372" y="3820"/>
                  </a:moveTo>
                  <a:lnTo>
                    <a:pt x="1372" y="4911"/>
                  </a:lnTo>
                  <a:lnTo>
                    <a:pt x="547" y="4911"/>
                  </a:lnTo>
                  <a:lnTo>
                    <a:pt x="547" y="3820"/>
                  </a:lnTo>
                  <a:close/>
                  <a:moveTo>
                    <a:pt x="1372" y="5455"/>
                  </a:moveTo>
                  <a:lnTo>
                    <a:pt x="1372" y="6548"/>
                  </a:lnTo>
                  <a:lnTo>
                    <a:pt x="547" y="6548"/>
                  </a:lnTo>
                  <a:lnTo>
                    <a:pt x="547" y="5455"/>
                  </a:lnTo>
                  <a:close/>
                  <a:moveTo>
                    <a:pt x="1372" y="7093"/>
                  </a:moveTo>
                  <a:lnTo>
                    <a:pt x="1372" y="8184"/>
                  </a:lnTo>
                  <a:lnTo>
                    <a:pt x="547" y="8184"/>
                  </a:lnTo>
                  <a:lnTo>
                    <a:pt x="547" y="7093"/>
                  </a:lnTo>
                  <a:close/>
                  <a:moveTo>
                    <a:pt x="274" y="0"/>
                  </a:moveTo>
                  <a:cubicBezTo>
                    <a:pt x="122" y="0"/>
                    <a:pt x="0" y="122"/>
                    <a:pt x="0" y="273"/>
                  </a:cubicBezTo>
                  <a:lnTo>
                    <a:pt x="0" y="8457"/>
                  </a:lnTo>
                  <a:cubicBezTo>
                    <a:pt x="0" y="8606"/>
                    <a:pt x="122" y="8730"/>
                    <a:pt x="274" y="8730"/>
                  </a:cubicBezTo>
                  <a:lnTo>
                    <a:pt x="1645" y="8730"/>
                  </a:lnTo>
                  <a:cubicBezTo>
                    <a:pt x="1795" y="8730"/>
                    <a:pt x="1917" y="8606"/>
                    <a:pt x="1917" y="8457"/>
                  </a:cubicBezTo>
                  <a:lnTo>
                    <a:pt x="1917" y="273"/>
                  </a:lnTo>
                  <a:cubicBezTo>
                    <a:pt x="1917" y="122"/>
                    <a:pt x="1795" y="0"/>
                    <a:pt x="1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1" name="Google Shape;8641;p72"/>
            <p:cNvSpPr/>
            <p:nvPr/>
          </p:nvSpPr>
          <p:spPr>
            <a:xfrm>
              <a:off x="327050" y="3308725"/>
              <a:ext cx="47950" cy="13675"/>
            </a:xfrm>
            <a:custGeom>
              <a:avLst/>
              <a:gdLst/>
              <a:ahLst/>
              <a:cxnLst/>
              <a:rect l="l" t="t" r="r" b="b"/>
              <a:pathLst>
                <a:path w="1918" h="547" extrusionOk="0">
                  <a:moveTo>
                    <a:pt x="274" y="0"/>
                  </a:moveTo>
                  <a:cubicBezTo>
                    <a:pt x="123" y="0"/>
                    <a:pt x="1" y="122"/>
                    <a:pt x="1" y="273"/>
                  </a:cubicBezTo>
                  <a:cubicBezTo>
                    <a:pt x="1" y="423"/>
                    <a:pt x="123" y="547"/>
                    <a:pt x="274" y="547"/>
                  </a:cubicBezTo>
                  <a:lnTo>
                    <a:pt x="1644" y="547"/>
                  </a:lnTo>
                  <a:cubicBezTo>
                    <a:pt x="1795" y="547"/>
                    <a:pt x="1917" y="423"/>
                    <a:pt x="1917" y="273"/>
                  </a:cubicBezTo>
                  <a:cubicBezTo>
                    <a:pt x="1917" y="122"/>
                    <a:pt x="1795" y="0"/>
                    <a:pt x="1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2" name="Google Shape;8642;p72"/>
            <p:cNvSpPr/>
            <p:nvPr/>
          </p:nvSpPr>
          <p:spPr>
            <a:xfrm>
              <a:off x="388775" y="3308725"/>
              <a:ext cx="47875" cy="13675"/>
            </a:xfrm>
            <a:custGeom>
              <a:avLst/>
              <a:gdLst/>
              <a:ahLst/>
              <a:cxnLst/>
              <a:rect l="l" t="t" r="r" b="b"/>
              <a:pathLst>
                <a:path w="1915" h="547" extrusionOk="0">
                  <a:moveTo>
                    <a:pt x="273" y="0"/>
                  </a:moveTo>
                  <a:cubicBezTo>
                    <a:pt x="122" y="0"/>
                    <a:pt x="0" y="122"/>
                    <a:pt x="0" y="273"/>
                  </a:cubicBezTo>
                  <a:cubicBezTo>
                    <a:pt x="0" y="423"/>
                    <a:pt x="122" y="547"/>
                    <a:pt x="273" y="547"/>
                  </a:cubicBezTo>
                  <a:lnTo>
                    <a:pt x="1643" y="547"/>
                  </a:lnTo>
                  <a:cubicBezTo>
                    <a:pt x="1793" y="547"/>
                    <a:pt x="1915" y="423"/>
                    <a:pt x="1915" y="273"/>
                  </a:cubicBezTo>
                  <a:cubicBezTo>
                    <a:pt x="1915" y="122"/>
                    <a:pt x="1793" y="0"/>
                    <a:pt x="16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3" name="Google Shape;8643;p72"/>
            <p:cNvSpPr/>
            <p:nvPr/>
          </p:nvSpPr>
          <p:spPr>
            <a:xfrm>
              <a:off x="450400" y="3308725"/>
              <a:ext cx="47925" cy="13675"/>
            </a:xfrm>
            <a:custGeom>
              <a:avLst/>
              <a:gdLst/>
              <a:ahLst/>
              <a:cxnLst/>
              <a:rect l="l" t="t" r="r" b="b"/>
              <a:pathLst>
                <a:path w="1917" h="547" extrusionOk="0">
                  <a:moveTo>
                    <a:pt x="274" y="0"/>
                  </a:moveTo>
                  <a:cubicBezTo>
                    <a:pt x="122" y="0"/>
                    <a:pt x="1" y="122"/>
                    <a:pt x="1" y="273"/>
                  </a:cubicBezTo>
                  <a:cubicBezTo>
                    <a:pt x="1" y="423"/>
                    <a:pt x="122" y="547"/>
                    <a:pt x="274" y="547"/>
                  </a:cubicBezTo>
                  <a:lnTo>
                    <a:pt x="1644" y="547"/>
                  </a:lnTo>
                  <a:cubicBezTo>
                    <a:pt x="1795" y="547"/>
                    <a:pt x="1917" y="423"/>
                    <a:pt x="1917" y="273"/>
                  </a:cubicBezTo>
                  <a:cubicBezTo>
                    <a:pt x="1917" y="122"/>
                    <a:pt x="1795" y="0"/>
                    <a:pt x="1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4" name="Google Shape;8644;p72"/>
            <p:cNvSpPr/>
            <p:nvPr/>
          </p:nvSpPr>
          <p:spPr>
            <a:xfrm>
              <a:off x="512075" y="3308725"/>
              <a:ext cx="47925" cy="13675"/>
            </a:xfrm>
            <a:custGeom>
              <a:avLst/>
              <a:gdLst/>
              <a:ahLst/>
              <a:cxnLst/>
              <a:rect l="l" t="t" r="r" b="b"/>
              <a:pathLst>
                <a:path w="1917" h="547" extrusionOk="0">
                  <a:moveTo>
                    <a:pt x="274" y="0"/>
                  </a:moveTo>
                  <a:cubicBezTo>
                    <a:pt x="122" y="0"/>
                    <a:pt x="0" y="122"/>
                    <a:pt x="0" y="273"/>
                  </a:cubicBezTo>
                  <a:cubicBezTo>
                    <a:pt x="0" y="423"/>
                    <a:pt x="122" y="547"/>
                    <a:pt x="274" y="547"/>
                  </a:cubicBezTo>
                  <a:lnTo>
                    <a:pt x="1645" y="547"/>
                  </a:lnTo>
                  <a:cubicBezTo>
                    <a:pt x="1795" y="547"/>
                    <a:pt x="1917" y="423"/>
                    <a:pt x="1917" y="273"/>
                  </a:cubicBezTo>
                  <a:cubicBezTo>
                    <a:pt x="1917" y="122"/>
                    <a:pt x="1795" y="0"/>
                    <a:pt x="1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5" name="Google Shape;8645;p72"/>
            <p:cNvSpPr/>
            <p:nvPr/>
          </p:nvSpPr>
          <p:spPr>
            <a:xfrm>
              <a:off x="403550" y="3567850"/>
              <a:ext cx="16000" cy="13675"/>
            </a:xfrm>
            <a:custGeom>
              <a:avLst/>
              <a:gdLst/>
              <a:ahLst/>
              <a:cxnLst/>
              <a:rect l="l" t="t" r="r" b="b"/>
              <a:pathLst>
                <a:path w="640" h="547" extrusionOk="0">
                  <a:moveTo>
                    <a:pt x="367" y="1"/>
                  </a:moveTo>
                  <a:cubicBezTo>
                    <a:pt x="123" y="1"/>
                    <a:pt x="1" y="294"/>
                    <a:pt x="173" y="466"/>
                  </a:cubicBezTo>
                  <a:cubicBezTo>
                    <a:pt x="228" y="522"/>
                    <a:pt x="297" y="546"/>
                    <a:pt x="364" y="546"/>
                  </a:cubicBezTo>
                  <a:cubicBezTo>
                    <a:pt x="504" y="546"/>
                    <a:pt x="639" y="438"/>
                    <a:pt x="640" y="274"/>
                  </a:cubicBezTo>
                  <a:cubicBezTo>
                    <a:pt x="640" y="122"/>
                    <a:pt x="516" y="1"/>
                    <a:pt x="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46" name="Google Shape;8646;p72"/>
          <p:cNvGrpSpPr/>
          <p:nvPr/>
        </p:nvGrpSpPr>
        <p:grpSpPr>
          <a:xfrm>
            <a:off x="7345207" y="2038197"/>
            <a:ext cx="417853" cy="375403"/>
            <a:chOff x="7031400" y="2692975"/>
            <a:chExt cx="349200" cy="313725"/>
          </a:xfrm>
        </p:grpSpPr>
        <p:sp>
          <p:nvSpPr>
            <p:cNvPr id="8647" name="Google Shape;8647;p72"/>
            <p:cNvSpPr/>
            <p:nvPr/>
          </p:nvSpPr>
          <p:spPr>
            <a:xfrm>
              <a:off x="7031400" y="2692975"/>
              <a:ext cx="349200" cy="313725"/>
            </a:xfrm>
            <a:custGeom>
              <a:avLst/>
              <a:gdLst/>
              <a:ahLst/>
              <a:cxnLst/>
              <a:rect l="l" t="t" r="r" b="b"/>
              <a:pathLst>
                <a:path w="13968" h="12549" extrusionOk="0">
                  <a:moveTo>
                    <a:pt x="6984" y="545"/>
                  </a:moveTo>
                  <a:cubicBezTo>
                    <a:pt x="7135" y="545"/>
                    <a:pt x="7257" y="667"/>
                    <a:pt x="7257" y="818"/>
                  </a:cubicBezTo>
                  <a:cubicBezTo>
                    <a:pt x="7257" y="983"/>
                    <a:pt x="7123" y="1092"/>
                    <a:pt x="6983" y="1092"/>
                  </a:cubicBezTo>
                  <a:cubicBezTo>
                    <a:pt x="6916" y="1092"/>
                    <a:pt x="6847" y="1066"/>
                    <a:pt x="6792" y="1010"/>
                  </a:cubicBezTo>
                  <a:cubicBezTo>
                    <a:pt x="6618" y="838"/>
                    <a:pt x="6740" y="545"/>
                    <a:pt x="6984" y="545"/>
                  </a:cubicBezTo>
                  <a:close/>
                  <a:moveTo>
                    <a:pt x="7723" y="1170"/>
                  </a:moveTo>
                  <a:lnTo>
                    <a:pt x="8734" y="2182"/>
                  </a:lnTo>
                  <a:lnTo>
                    <a:pt x="5235" y="2182"/>
                  </a:lnTo>
                  <a:lnTo>
                    <a:pt x="6245" y="1170"/>
                  </a:lnTo>
                  <a:cubicBezTo>
                    <a:pt x="6382" y="1455"/>
                    <a:pt x="6668" y="1636"/>
                    <a:pt x="6984" y="1636"/>
                  </a:cubicBezTo>
                  <a:cubicBezTo>
                    <a:pt x="7300" y="1636"/>
                    <a:pt x="7586" y="1455"/>
                    <a:pt x="7723" y="1170"/>
                  </a:cubicBezTo>
                  <a:close/>
                  <a:moveTo>
                    <a:pt x="10530" y="10365"/>
                  </a:moveTo>
                  <a:lnTo>
                    <a:pt x="10530" y="10910"/>
                  </a:lnTo>
                  <a:lnTo>
                    <a:pt x="8894" y="10910"/>
                  </a:lnTo>
                  <a:lnTo>
                    <a:pt x="8893" y="10365"/>
                  </a:lnTo>
                  <a:close/>
                  <a:moveTo>
                    <a:pt x="12439" y="2727"/>
                  </a:moveTo>
                  <a:cubicBezTo>
                    <a:pt x="12590" y="2727"/>
                    <a:pt x="12712" y="2849"/>
                    <a:pt x="12712" y="3000"/>
                  </a:cubicBezTo>
                  <a:lnTo>
                    <a:pt x="12712" y="10910"/>
                  </a:lnTo>
                  <a:lnTo>
                    <a:pt x="12166" y="10910"/>
                  </a:lnTo>
                  <a:lnTo>
                    <a:pt x="12166" y="3546"/>
                  </a:lnTo>
                  <a:cubicBezTo>
                    <a:pt x="12166" y="3395"/>
                    <a:pt x="12044" y="3273"/>
                    <a:pt x="11894" y="3273"/>
                  </a:cubicBezTo>
                  <a:lnTo>
                    <a:pt x="8212" y="3273"/>
                  </a:lnTo>
                  <a:cubicBezTo>
                    <a:pt x="8063" y="3276"/>
                    <a:pt x="7946" y="3398"/>
                    <a:pt x="7946" y="3546"/>
                  </a:cubicBezTo>
                  <a:cubicBezTo>
                    <a:pt x="7946" y="3693"/>
                    <a:pt x="8063" y="3815"/>
                    <a:pt x="8212" y="3818"/>
                  </a:cubicBezTo>
                  <a:lnTo>
                    <a:pt x="11621" y="3818"/>
                  </a:lnTo>
                  <a:lnTo>
                    <a:pt x="11621" y="10910"/>
                  </a:lnTo>
                  <a:lnTo>
                    <a:pt x="11075" y="10910"/>
                  </a:lnTo>
                  <a:lnTo>
                    <a:pt x="11075" y="10365"/>
                  </a:lnTo>
                  <a:cubicBezTo>
                    <a:pt x="11075" y="10064"/>
                    <a:pt x="10831" y="9819"/>
                    <a:pt x="10530" y="9819"/>
                  </a:cubicBezTo>
                  <a:lnTo>
                    <a:pt x="8893" y="9819"/>
                  </a:lnTo>
                  <a:cubicBezTo>
                    <a:pt x="8592" y="9819"/>
                    <a:pt x="8348" y="10064"/>
                    <a:pt x="8348" y="10365"/>
                  </a:cubicBezTo>
                  <a:lnTo>
                    <a:pt x="8348" y="10910"/>
                  </a:lnTo>
                  <a:lnTo>
                    <a:pt x="2345" y="10910"/>
                  </a:lnTo>
                  <a:lnTo>
                    <a:pt x="2345" y="3819"/>
                  </a:lnTo>
                  <a:lnTo>
                    <a:pt x="5755" y="3819"/>
                  </a:lnTo>
                  <a:cubicBezTo>
                    <a:pt x="5903" y="3815"/>
                    <a:pt x="6021" y="3694"/>
                    <a:pt x="6021" y="3546"/>
                  </a:cubicBezTo>
                  <a:cubicBezTo>
                    <a:pt x="6021" y="3398"/>
                    <a:pt x="5903" y="3277"/>
                    <a:pt x="5755" y="3273"/>
                  </a:cubicBezTo>
                  <a:lnTo>
                    <a:pt x="2074" y="3273"/>
                  </a:lnTo>
                  <a:cubicBezTo>
                    <a:pt x="1924" y="3273"/>
                    <a:pt x="1801" y="3395"/>
                    <a:pt x="1801" y="3546"/>
                  </a:cubicBezTo>
                  <a:lnTo>
                    <a:pt x="1801" y="10911"/>
                  </a:lnTo>
                  <a:lnTo>
                    <a:pt x="1256" y="10910"/>
                  </a:lnTo>
                  <a:lnTo>
                    <a:pt x="1256" y="3000"/>
                  </a:lnTo>
                  <a:cubicBezTo>
                    <a:pt x="1256" y="2849"/>
                    <a:pt x="1378" y="2727"/>
                    <a:pt x="1529" y="2727"/>
                  </a:cubicBezTo>
                  <a:close/>
                  <a:moveTo>
                    <a:pt x="13421" y="11456"/>
                  </a:moveTo>
                  <a:lnTo>
                    <a:pt x="13421" y="12001"/>
                  </a:lnTo>
                  <a:lnTo>
                    <a:pt x="547" y="12001"/>
                  </a:lnTo>
                  <a:lnTo>
                    <a:pt x="547" y="11456"/>
                  </a:lnTo>
                  <a:close/>
                  <a:moveTo>
                    <a:pt x="6984" y="0"/>
                  </a:moveTo>
                  <a:cubicBezTo>
                    <a:pt x="6779" y="0"/>
                    <a:pt x="6574" y="77"/>
                    <a:pt x="6416" y="231"/>
                  </a:cubicBezTo>
                  <a:cubicBezTo>
                    <a:pt x="6413" y="234"/>
                    <a:pt x="6408" y="236"/>
                    <a:pt x="6405" y="239"/>
                  </a:cubicBezTo>
                  <a:lnTo>
                    <a:pt x="4463" y="2182"/>
                  </a:lnTo>
                  <a:lnTo>
                    <a:pt x="1529" y="2182"/>
                  </a:lnTo>
                  <a:cubicBezTo>
                    <a:pt x="1077" y="2183"/>
                    <a:pt x="711" y="2549"/>
                    <a:pt x="710" y="3001"/>
                  </a:cubicBezTo>
                  <a:lnTo>
                    <a:pt x="710" y="10911"/>
                  </a:lnTo>
                  <a:lnTo>
                    <a:pt x="547" y="10911"/>
                  </a:lnTo>
                  <a:cubicBezTo>
                    <a:pt x="246" y="10911"/>
                    <a:pt x="2" y="11157"/>
                    <a:pt x="0" y="11458"/>
                  </a:cubicBezTo>
                  <a:lnTo>
                    <a:pt x="0" y="12002"/>
                  </a:lnTo>
                  <a:cubicBezTo>
                    <a:pt x="2" y="12303"/>
                    <a:pt x="246" y="12547"/>
                    <a:pt x="547" y="12549"/>
                  </a:cubicBezTo>
                  <a:lnTo>
                    <a:pt x="13421" y="12549"/>
                  </a:lnTo>
                  <a:cubicBezTo>
                    <a:pt x="13722" y="12549"/>
                    <a:pt x="13968" y="12303"/>
                    <a:pt x="13968" y="12002"/>
                  </a:cubicBezTo>
                  <a:lnTo>
                    <a:pt x="13968" y="11458"/>
                  </a:lnTo>
                  <a:cubicBezTo>
                    <a:pt x="13968" y="11157"/>
                    <a:pt x="13722" y="10911"/>
                    <a:pt x="13421" y="10911"/>
                  </a:cubicBezTo>
                  <a:lnTo>
                    <a:pt x="13421" y="10910"/>
                  </a:lnTo>
                  <a:lnTo>
                    <a:pt x="13258" y="10910"/>
                  </a:lnTo>
                  <a:lnTo>
                    <a:pt x="13258" y="3000"/>
                  </a:lnTo>
                  <a:cubicBezTo>
                    <a:pt x="13257" y="2548"/>
                    <a:pt x="12891" y="2182"/>
                    <a:pt x="12439" y="2182"/>
                  </a:cubicBezTo>
                  <a:lnTo>
                    <a:pt x="9505" y="2182"/>
                  </a:lnTo>
                  <a:lnTo>
                    <a:pt x="7563" y="239"/>
                  </a:lnTo>
                  <a:lnTo>
                    <a:pt x="7552" y="231"/>
                  </a:lnTo>
                  <a:cubicBezTo>
                    <a:pt x="7394" y="77"/>
                    <a:pt x="7189" y="0"/>
                    <a:pt x="69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8" name="Google Shape;8648;p72"/>
            <p:cNvSpPr/>
            <p:nvPr/>
          </p:nvSpPr>
          <p:spPr>
            <a:xfrm>
              <a:off x="7131000" y="2843000"/>
              <a:ext cx="40900" cy="68175"/>
            </a:xfrm>
            <a:custGeom>
              <a:avLst/>
              <a:gdLst/>
              <a:ahLst/>
              <a:cxnLst/>
              <a:rect l="l" t="t" r="r" b="b"/>
              <a:pathLst>
                <a:path w="1636" h="2727" extrusionOk="0">
                  <a:moveTo>
                    <a:pt x="818" y="545"/>
                  </a:moveTo>
                  <a:cubicBezTo>
                    <a:pt x="968" y="545"/>
                    <a:pt x="1091" y="667"/>
                    <a:pt x="1091" y="818"/>
                  </a:cubicBezTo>
                  <a:lnTo>
                    <a:pt x="1091" y="1363"/>
                  </a:lnTo>
                  <a:lnTo>
                    <a:pt x="545" y="1363"/>
                  </a:lnTo>
                  <a:lnTo>
                    <a:pt x="545" y="818"/>
                  </a:lnTo>
                  <a:cubicBezTo>
                    <a:pt x="545" y="667"/>
                    <a:pt x="667" y="545"/>
                    <a:pt x="818" y="545"/>
                  </a:cubicBezTo>
                  <a:close/>
                  <a:moveTo>
                    <a:pt x="818" y="0"/>
                  </a:moveTo>
                  <a:cubicBezTo>
                    <a:pt x="366" y="0"/>
                    <a:pt x="0" y="366"/>
                    <a:pt x="0" y="818"/>
                  </a:cubicBezTo>
                  <a:lnTo>
                    <a:pt x="0" y="2454"/>
                  </a:lnTo>
                  <a:cubicBezTo>
                    <a:pt x="0" y="2605"/>
                    <a:pt x="122" y="2727"/>
                    <a:pt x="272" y="2727"/>
                  </a:cubicBezTo>
                  <a:cubicBezTo>
                    <a:pt x="423" y="2727"/>
                    <a:pt x="545" y="2605"/>
                    <a:pt x="545" y="2454"/>
                  </a:cubicBezTo>
                  <a:lnTo>
                    <a:pt x="545" y="1909"/>
                  </a:lnTo>
                  <a:lnTo>
                    <a:pt x="1091" y="1909"/>
                  </a:lnTo>
                  <a:lnTo>
                    <a:pt x="1091" y="2454"/>
                  </a:lnTo>
                  <a:cubicBezTo>
                    <a:pt x="1094" y="2602"/>
                    <a:pt x="1216" y="2720"/>
                    <a:pt x="1363" y="2720"/>
                  </a:cubicBezTo>
                  <a:cubicBezTo>
                    <a:pt x="1511" y="2720"/>
                    <a:pt x="1633" y="2602"/>
                    <a:pt x="1636" y="2454"/>
                  </a:cubicBezTo>
                  <a:lnTo>
                    <a:pt x="1636" y="818"/>
                  </a:lnTo>
                  <a:cubicBezTo>
                    <a:pt x="1636" y="366"/>
                    <a:pt x="1270"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49" name="Google Shape;8649;p72"/>
            <p:cNvSpPr/>
            <p:nvPr/>
          </p:nvSpPr>
          <p:spPr>
            <a:xfrm>
              <a:off x="7240100" y="2843275"/>
              <a:ext cx="40950" cy="67900"/>
            </a:xfrm>
            <a:custGeom>
              <a:avLst/>
              <a:gdLst/>
              <a:ahLst/>
              <a:cxnLst/>
              <a:rect l="l" t="t" r="r" b="b"/>
              <a:pathLst>
                <a:path w="1638" h="2716" extrusionOk="0">
                  <a:moveTo>
                    <a:pt x="818" y="1"/>
                  </a:moveTo>
                  <a:cubicBezTo>
                    <a:pt x="372" y="1"/>
                    <a:pt x="6" y="359"/>
                    <a:pt x="0" y="807"/>
                  </a:cubicBezTo>
                  <a:lnTo>
                    <a:pt x="0" y="1898"/>
                  </a:lnTo>
                  <a:cubicBezTo>
                    <a:pt x="0" y="2350"/>
                    <a:pt x="367" y="2716"/>
                    <a:pt x="818" y="2716"/>
                  </a:cubicBezTo>
                  <a:cubicBezTo>
                    <a:pt x="1270" y="2716"/>
                    <a:pt x="1636" y="2349"/>
                    <a:pt x="1637" y="1898"/>
                  </a:cubicBezTo>
                  <a:cubicBezTo>
                    <a:pt x="1636" y="1747"/>
                    <a:pt x="1514" y="1625"/>
                    <a:pt x="1364" y="1625"/>
                  </a:cubicBezTo>
                  <a:cubicBezTo>
                    <a:pt x="1213" y="1625"/>
                    <a:pt x="1091" y="1747"/>
                    <a:pt x="1091" y="1898"/>
                  </a:cubicBezTo>
                  <a:cubicBezTo>
                    <a:pt x="1091" y="2048"/>
                    <a:pt x="969" y="2171"/>
                    <a:pt x="818" y="2171"/>
                  </a:cubicBezTo>
                  <a:cubicBezTo>
                    <a:pt x="668" y="2171"/>
                    <a:pt x="545" y="2048"/>
                    <a:pt x="546" y="1898"/>
                  </a:cubicBezTo>
                  <a:lnTo>
                    <a:pt x="546" y="807"/>
                  </a:lnTo>
                  <a:cubicBezTo>
                    <a:pt x="545" y="656"/>
                    <a:pt x="668" y="534"/>
                    <a:pt x="818" y="534"/>
                  </a:cubicBezTo>
                  <a:cubicBezTo>
                    <a:pt x="969" y="534"/>
                    <a:pt x="1091" y="656"/>
                    <a:pt x="1091" y="807"/>
                  </a:cubicBezTo>
                  <a:cubicBezTo>
                    <a:pt x="1091" y="957"/>
                    <a:pt x="1213" y="1079"/>
                    <a:pt x="1364" y="1079"/>
                  </a:cubicBezTo>
                  <a:cubicBezTo>
                    <a:pt x="1514" y="1079"/>
                    <a:pt x="1636" y="957"/>
                    <a:pt x="1637" y="807"/>
                  </a:cubicBezTo>
                  <a:cubicBezTo>
                    <a:pt x="1630" y="359"/>
                    <a:pt x="1266" y="1"/>
                    <a:pt x="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0" name="Google Shape;8650;p72"/>
            <p:cNvSpPr/>
            <p:nvPr/>
          </p:nvSpPr>
          <p:spPr>
            <a:xfrm>
              <a:off x="7185550" y="2843000"/>
              <a:ext cx="43550" cy="68175"/>
            </a:xfrm>
            <a:custGeom>
              <a:avLst/>
              <a:gdLst/>
              <a:ahLst/>
              <a:cxnLst/>
              <a:rect l="l" t="t" r="r" b="b"/>
              <a:pathLst>
                <a:path w="1742" h="2727" extrusionOk="0">
                  <a:moveTo>
                    <a:pt x="818" y="545"/>
                  </a:moveTo>
                  <a:cubicBezTo>
                    <a:pt x="969" y="545"/>
                    <a:pt x="1091" y="667"/>
                    <a:pt x="1091" y="818"/>
                  </a:cubicBezTo>
                  <a:cubicBezTo>
                    <a:pt x="1091" y="968"/>
                    <a:pt x="969" y="1091"/>
                    <a:pt x="818" y="1091"/>
                  </a:cubicBezTo>
                  <a:lnTo>
                    <a:pt x="545" y="1091"/>
                  </a:lnTo>
                  <a:lnTo>
                    <a:pt x="545" y="545"/>
                  </a:lnTo>
                  <a:close/>
                  <a:moveTo>
                    <a:pt x="818" y="1636"/>
                  </a:moveTo>
                  <a:cubicBezTo>
                    <a:pt x="969" y="1636"/>
                    <a:pt x="1091" y="1758"/>
                    <a:pt x="1091" y="1909"/>
                  </a:cubicBezTo>
                  <a:cubicBezTo>
                    <a:pt x="1091" y="2059"/>
                    <a:pt x="969" y="2181"/>
                    <a:pt x="818" y="2181"/>
                  </a:cubicBezTo>
                  <a:lnTo>
                    <a:pt x="818" y="2182"/>
                  </a:lnTo>
                  <a:lnTo>
                    <a:pt x="545" y="2182"/>
                  </a:lnTo>
                  <a:lnTo>
                    <a:pt x="545" y="1636"/>
                  </a:lnTo>
                  <a:close/>
                  <a:moveTo>
                    <a:pt x="273" y="0"/>
                  </a:moveTo>
                  <a:cubicBezTo>
                    <a:pt x="122" y="0"/>
                    <a:pt x="0" y="122"/>
                    <a:pt x="0" y="272"/>
                  </a:cubicBezTo>
                  <a:lnTo>
                    <a:pt x="0" y="2454"/>
                  </a:lnTo>
                  <a:cubicBezTo>
                    <a:pt x="0" y="2605"/>
                    <a:pt x="122" y="2727"/>
                    <a:pt x="273" y="2727"/>
                  </a:cubicBezTo>
                  <a:lnTo>
                    <a:pt x="818" y="2727"/>
                  </a:lnTo>
                  <a:cubicBezTo>
                    <a:pt x="1376" y="2504"/>
                    <a:pt x="1742" y="1965"/>
                    <a:pt x="1742" y="1363"/>
                  </a:cubicBezTo>
                  <a:cubicBezTo>
                    <a:pt x="1742" y="762"/>
                    <a:pt x="1376" y="222"/>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1" name="Google Shape;8651;p72"/>
            <p:cNvSpPr/>
            <p:nvPr/>
          </p:nvSpPr>
          <p:spPr>
            <a:xfrm>
              <a:off x="7199350" y="2774775"/>
              <a:ext cx="13675" cy="13700"/>
            </a:xfrm>
            <a:custGeom>
              <a:avLst/>
              <a:gdLst/>
              <a:ahLst/>
              <a:cxnLst/>
              <a:rect l="l" t="t" r="r" b="b"/>
              <a:pathLst>
                <a:path w="547" h="548" extrusionOk="0">
                  <a:moveTo>
                    <a:pt x="271" y="1"/>
                  </a:moveTo>
                  <a:cubicBezTo>
                    <a:pt x="270" y="1"/>
                    <a:pt x="268" y="1"/>
                    <a:pt x="266" y="1"/>
                  </a:cubicBezTo>
                  <a:cubicBezTo>
                    <a:pt x="118" y="5"/>
                    <a:pt x="0" y="126"/>
                    <a:pt x="0" y="274"/>
                  </a:cubicBezTo>
                  <a:cubicBezTo>
                    <a:pt x="0" y="422"/>
                    <a:pt x="118" y="543"/>
                    <a:pt x="266" y="547"/>
                  </a:cubicBezTo>
                  <a:cubicBezTo>
                    <a:pt x="269" y="547"/>
                    <a:pt x="271" y="547"/>
                    <a:pt x="274" y="547"/>
                  </a:cubicBezTo>
                  <a:cubicBezTo>
                    <a:pt x="425" y="547"/>
                    <a:pt x="546" y="426"/>
                    <a:pt x="546" y="274"/>
                  </a:cubicBezTo>
                  <a:cubicBezTo>
                    <a:pt x="546" y="123"/>
                    <a:pt x="423" y="1"/>
                    <a:pt x="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52" name="Google Shape;8652;p72"/>
          <p:cNvGrpSpPr/>
          <p:nvPr/>
        </p:nvGrpSpPr>
        <p:grpSpPr>
          <a:xfrm>
            <a:off x="1418474" y="2038197"/>
            <a:ext cx="417793" cy="375403"/>
            <a:chOff x="238125" y="1589275"/>
            <a:chExt cx="349150" cy="313725"/>
          </a:xfrm>
        </p:grpSpPr>
        <p:sp>
          <p:nvSpPr>
            <p:cNvPr id="8653" name="Google Shape;8653;p72"/>
            <p:cNvSpPr/>
            <p:nvPr/>
          </p:nvSpPr>
          <p:spPr>
            <a:xfrm>
              <a:off x="238125" y="1589275"/>
              <a:ext cx="349150" cy="313725"/>
            </a:xfrm>
            <a:custGeom>
              <a:avLst/>
              <a:gdLst/>
              <a:ahLst/>
              <a:cxnLst/>
              <a:rect l="l" t="t" r="r" b="b"/>
              <a:pathLst>
                <a:path w="13966" h="12549" extrusionOk="0">
                  <a:moveTo>
                    <a:pt x="8075" y="1637"/>
                  </a:moveTo>
                  <a:lnTo>
                    <a:pt x="8075" y="2182"/>
                  </a:lnTo>
                  <a:lnTo>
                    <a:pt x="5893" y="2182"/>
                  </a:lnTo>
                  <a:lnTo>
                    <a:pt x="5893" y="1637"/>
                  </a:lnTo>
                  <a:close/>
                  <a:moveTo>
                    <a:pt x="8892" y="546"/>
                  </a:moveTo>
                  <a:cubicBezTo>
                    <a:pt x="9044" y="546"/>
                    <a:pt x="9166" y="668"/>
                    <a:pt x="9166" y="818"/>
                  </a:cubicBezTo>
                  <a:lnTo>
                    <a:pt x="9166" y="2182"/>
                  </a:lnTo>
                  <a:lnTo>
                    <a:pt x="8619" y="2182"/>
                  </a:lnTo>
                  <a:lnTo>
                    <a:pt x="8619" y="1364"/>
                  </a:lnTo>
                  <a:cubicBezTo>
                    <a:pt x="8619" y="1215"/>
                    <a:pt x="8497" y="1093"/>
                    <a:pt x="8348" y="1093"/>
                  </a:cubicBezTo>
                  <a:lnTo>
                    <a:pt x="5619" y="1093"/>
                  </a:lnTo>
                  <a:cubicBezTo>
                    <a:pt x="5619" y="1093"/>
                    <a:pt x="5618" y="1093"/>
                    <a:pt x="5617" y="1093"/>
                  </a:cubicBezTo>
                  <a:cubicBezTo>
                    <a:pt x="5467" y="1093"/>
                    <a:pt x="5346" y="1215"/>
                    <a:pt x="5346" y="1364"/>
                  </a:cubicBezTo>
                  <a:lnTo>
                    <a:pt x="5346" y="2184"/>
                  </a:lnTo>
                  <a:lnTo>
                    <a:pt x="4802" y="2184"/>
                  </a:lnTo>
                  <a:lnTo>
                    <a:pt x="4802" y="818"/>
                  </a:lnTo>
                  <a:cubicBezTo>
                    <a:pt x="4802" y="668"/>
                    <a:pt x="4923" y="546"/>
                    <a:pt x="5073" y="546"/>
                  </a:cubicBezTo>
                  <a:close/>
                  <a:moveTo>
                    <a:pt x="12512" y="2728"/>
                  </a:moveTo>
                  <a:cubicBezTo>
                    <a:pt x="13013" y="2728"/>
                    <a:pt x="13419" y="3135"/>
                    <a:pt x="13421" y="3637"/>
                  </a:cubicBezTo>
                  <a:lnTo>
                    <a:pt x="13421" y="5909"/>
                  </a:lnTo>
                  <a:cubicBezTo>
                    <a:pt x="13421" y="6498"/>
                    <a:pt x="12810" y="6737"/>
                    <a:pt x="12446" y="6825"/>
                  </a:cubicBezTo>
                  <a:lnTo>
                    <a:pt x="12045" y="6925"/>
                  </a:lnTo>
                  <a:cubicBezTo>
                    <a:pt x="12004" y="6659"/>
                    <a:pt x="11775" y="6462"/>
                    <a:pt x="11506" y="6461"/>
                  </a:cubicBezTo>
                  <a:lnTo>
                    <a:pt x="9324" y="6461"/>
                  </a:lnTo>
                  <a:cubicBezTo>
                    <a:pt x="9023" y="6462"/>
                    <a:pt x="8779" y="6706"/>
                    <a:pt x="8778" y="7007"/>
                  </a:cubicBezTo>
                  <a:lnTo>
                    <a:pt x="8778" y="7730"/>
                  </a:lnTo>
                  <a:lnTo>
                    <a:pt x="8274" y="7853"/>
                  </a:lnTo>
                  <a:cubicBezTo>
                    <a:pt x="7859" y="7954"/>
                    <a:pt x="7461" y="8000"/>
                    <a:pt x="6984" y="8000"/>
                  </a:cubicBezTo>
                  <a:cubicBezTo>
                    <a:pt x="6505" y="8000"/>
                    <a:pt x="6107" y="7954"/>
                    <a:pt x="5691" y="7853"/>
                  </a:cubicBezTo>
                  <a:lnTo>
                    <a:pt x="5188" y="7730"/>
                  </a:lnTo>
                  <a:lnTo>
                    <a:pt x="5188" y="7007"/>
                  </a:lnTo>
                  <a:cubicBezTo>
                    <a:pt x="5188" y="6706"/>
                    <a:pt x="4944" y="6462"/>
                    <a:pt x="4642" y="6461"/>
                  </a:cubicBezTo>
                  <a:lnTo>
                    <a:pt x="2460" y="6461"/>
                  </a:lnTo>
                  <a:cubicBezTo>
                    <a:pt x="2191" y="6462"/>
                    <a:pt x="1962" y="6659"/>
                    <a:pt x="1922" y="6925"/>
                  </a:cubicBezTo>
                  <a:lnTo>
                    <a:pt x="1520" y="6825"/>
                  </a:lnTo>
                  <a:cubicBezTo>
                    <a:pt x="1156" y="6737"/>
                    <a:pt x="546" y="6498"/>
                    <a:pt x="546" y="5909"/>
                  </a:cubicBezTo>
                  <a:lnTo>
                    <a:pt x="546" y="3637"/>
                  </a:lnTo>
                  <a:cubicBezTo>
                    <a:pt x="546" y="3135"/>
                    <a:pt x="953" y="2728"/>
                    <a:pt x="1454" y="2728"/>
                  </a:cubicBezTo>
                  <a:close/>
                  <a:moveTo>
                    <a:pt x="4643" y="7007"/>
                  </a:moveTo>
                  <a:lnTo>
                    <a:pt x="4643" y="8098"/>
                  </a:lnTo>
                  <a:lnTo>
                    <a:pt x="2461" y="8098"/>
                  </a:lnTo>
                  <a:lnTo>
                    <a:pt x="2461" y="7007"/>
                  </a:lnTo>
                  <a:close/>
                  <a:moveTo>
                    <a:pt x="11506" y="7007"/>
                  </a:moveTo>
                  <a:lnTo>
                    <a:pt x="11506" y="8098"/>
                  </a:lnTo>
                  <a:lnTo>
                    <a:pt x="9324" y="8098"/>
                  </a:lnTo>
                  <a:lnTo>
                    <a:pt x="9324" y="7007"/>
                  </a:lnTo>
                  <a:close/>
                  <a:moveTo>
                    <a:pt x="4323" y="8644"/>
                  </a:moveTo>
                  <a:cubicBezTo>
                    <a:pt x="4207" y="8970"/>
                    <a:pt x="3899" y="9189"/>
                    <a:pt x="3551" y="9189"/>
                  </a:cubicBezTo>
                  <a:cubicBezTo>
                    <a:pt x="3204" y="9189"/>
                    <a:pt x="2896" y="8970"/>
                    <a:pt x="2780" y="8644"/>
                  </a:cubicBezTo>
                  <a:close/>
                  <a:moveTo>
                    <a:pt x="11186" y="8644"/>
                  </a:moveTo>
                  <a:cubicBezTo>
                    <a:pt x="11070" y="8970"/>
                    <a:pt x="10762" y="9189"/>
                    <a:pt x="10415" y="9189"/>
                  </a:cubicBezTo>
                  <a:cubicBezTo>
                    <a:pt x="10069" y="9189"/>
                    <a:pt x="9759" y="8970"/>
                    <a:pt x="9643" y="8644"/>
                  </a:cubicBezTo>
                  <a:close/>
                  <a:moveTo>
                    <a:pt x="12787" y="7295"/>
                  </a:moveTo>
                  <a:lnTo>
                    <a:pt x="12985" y="11198"/>
                  </a:lnTo>
                  <a:cubicBezTo>
                    <a:pt x="12994" y="11399"/>
                    <a:pt x="12917" y="11596"/>
                    <a:pt x="12776" y="11740"/>
                  </a:cubicBezTo>
                  <a:cubicBezTo>
                    <a:pt x="12618" y="11907"/>
                    <a:pt x="12396" y="12001"/>
                    <a:pt x="12165" y="12003"/>
                  </a:cubicBezTo>
                  <a:lnTo>
                    <a:pt x="1800" y="12003"/>
                  </a:lnTo>
                  <a:cubicBezTo>
                    <a:pt x="1570" y="12001"/>
                    <a:pt x="1349" y="11907"/>
                    <a:pt x="1189" y="11740"/>
                  </a:cubicBezTo>
                  <a:cubicBezTo>
                    <a:pt x="1048" y="11596"/>
                    <a:pt x="974" y="11399"/>
                    <a:pt x="982" y="11198"/>
                  </a:cubicBezTo>
                  <a:lnTo>
                    <a:pt x="1179" y="7295"/>
                  </a:lnTo>
                  <a:cubicBezTo>
                    <a:pt x="1247" y="7319"/>
                    <a:pt x="1317" y="7338"/>
                    <a:pt x="1389" y="7357"/>
                  </a:cubicBezTo>
                  <a:lnTo>
                    <a:pt x="1915" y="7486"/>
                  </a:lnTo>
                  <a:lnTo>
                    <a:pt x="1915" y="8098"/>
                  </a:lnTo>
                  <a:cubicBezTo>
                    <a:pt x="1915" y="8299"/>
                    <a:pt x="2025" y="8484"/>
                    <a:pt x="2203" y="8580"/>
                  </a:cubicBezTo>
                  <a:cubicBezTo>
                    <a:pt x="2305" y="9245"/>
                    <a:pt x="2878" y="9735"/>
                    <a:pt x="3551" y="9735"/>
                  </a:cubicBezTo>
                  <a:cubicBezTo>
                    <a:pt x="4225" y="9735"/>
                    <a:pt x="4796" y="9245"/>
                    <a:pt x="4898" y="8580"/>
                  </a:cubicBezTo>
                  <a:cubicBezTo>
                    <a:pt x="5017" y="8515"/>
                    <a:pt x="5108" y="8410"/>
                    <a:pt x="5155" y="8283"/>
                  </a:cubicBezTo>
                  <a:lnTo>
                    <a:pt x="5562" y="8383"/>
                  </a:lnTo>
                  <a:cubicBezTo>
                    <a:pt x="6022" y="8496"/>
                    <a:pt x="6459" y="8546"/>
                    <a:pt x="6984" y="8546"/>
                  </a:cubicBezTo>
                  <a:cubicBezTo>
                    <a:pt x="7506" y="8546"/>
                    <a:pt x="7944" y="8496"/>
                    <a:pt x="8405" y="8383"/>
                  </a:cubicBezTo>
                  <a:lnTo>
                    <a:pt x="8812" y="8283"/>
                  </a:lnTo>
                  <a:cubicBezTo>
                    <a:pt x="8857" y="8410"/>
                    <a:pt x="8948" y="8515"/>
                    <a:pt x="9067" y="8580"/>
                  </a:cubicBezTo>
                  <a:cubicBezTo>
                    <a:pt x="9170" y="9245"/>
                    <a:pt x="9743" y="9735"/>
                    <a:pt x="10415" y="9735"/>
                  </a:cubicBezTo>
                  <a:cubicBezTo>
                    <a:pt x="11088" y="9735"/>
                    <a:pt x="11660" y="9245"/>
                    <a:pt x="11763" y="8580"/>
                  </a:cubicBezTo>
                  <a:cubicBezTo>
                    <a:pt x="11941" y="8484"/>
                    <a:pt x="12051" y="8299"/>
                    <a:pt x="12051" y="8098"/>
                  </a:cubicBezTo>
                  <a:lnTo>
                    <a:pt x="12051" y="7486"/>
                  </a:lnTo>
                  <a:lnTo>
                    <a:pt x="12577" y="7357"/>
                  </a:lnTo>
                  <a:cubicBezTo>
                    <a:pt x="12650" y="7338"/>
                    <a:pt x="12719" y="7319"/>
                    <a:pt x="12787" y="7295"/>
                  </a:cubicBezTo>
                  <a:close/>
                  <a:moveTo>
                    <a:pt x="5073" y="0"/>
                  </a:moveTo>
                  <a:cubicBezTo>
                    <a:pt x="4622" y="0"/>
                    <a:pt x="4255" y="367"/>
                    <a:pt x="4255" y="818"/>
                  </a:cubicBezTo>
                  <a:lnTo>
                    <a:pt x="4255" y="2182"/>
                  </a:lnTo>
                  <a:lnTo>
                    <a:pt x="1454" y="2182"/>
                  </a:lnTo>
                  <a:cubicBezTo>
                    <a:pt x="652" y="2184"/>
                    <a:pt x="1" y="2834"/>
                    <a:pt x="0" y="3637"/>
                  </a:cubicBezTo>
                  <a:lnTo>
                    <a:pt x="0" y="5909"/>
                  </a:lnTo>
                  <a:cubicBezTo>
                    <a:pt x="0" y="6371"/>
                    <a:pt x="232" y="6766"/>
                    <a:pt x="646" y="7041"/>
                  </a:cubicBezTo>
                  <a:lnTo>
                    <a:pt x="436" y="11172"/>
                  </a:lnTo>
                  <a:cubicBezTo>
                    <a:pt x="418" y="11520"/>
                    <a:pt x="546" y="11854"/>
                    <a:pt x="794" y="12116"/>
                  </a:cubicBezTo>
                  <a:cubicBezTo>
                    <a:pt x="1057" y="12392"/>
                    <a:pt x="1420" y="12547"/>
                    <a:pt x="1800" y="12549"/>
                  </a:cubicBezTo>
                  <a:lnTo>
                    <a:pt x="12165" y="12549"/>
                  </a:lnTo>
                  <a:cubicBezTo>
                    <a:pt x="12546" y="12547"/>
                    <a:pt x="12910" y="12392"/>
                    <a:pt x="13171" y="12116"/>
                  </a:cubicBezTo>
                  <a:cubicBezTo>
                    <a:pt x="13419" y="11856"/>
                    <a:pt x="13547" y="11520"/>
                    <a:pt x="13530" y="11172"/>
                  </a:cubicBezTo>
                  <a:lnTo>
                    <a:pt x="13321" y="7041"/>
                  </a:lnTo>
                  <a:cubicBezTo>
                    <a:pt x="13734" y="6766"/>
                    <a:pt x="13966" y="6371"/>
                    <a:pt x="13966" y="5909"/>
                  </a:cubicBezTo>
                  <a:lnTo>
                    <a:pt x="13966" y="3637"/>
                  </a:lnTo>
                  <a:cubicBezTo>
                    <a:pt x="13966" y="2834"/>
                    <a:pt x="13315" y="2184"/>
                    <a:pt x="12512" y="2182"/>
                  </a:cubicBezTo>
                  <a:lnTo>
                    <a:pt x="9710" y="2182"/>
                  </a:lnTo>
                  <a:lnTo>
                    <a:pt x="9710" y="818"/>
                  </a:lnTo>
                  <a:cubicBezTo>
                    <a:pt x="9710" y="367"/>
                    <a:pt x="9345" y="0"/>
                    <a:pt x="8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4" name="Google Shape;8654;p72"/>
            <p:cNvSpPr/>
            <p:nvPr/>
          </p:nvSpPr>
          <p:spPr>
            <a:xfrm>
              <a:off x="267675" y="1671100"/>
              <a:ext cx="51150" cy="13675"/>
            </a:xfrm>
            <a:custGeom>
              <a:avLst/>
              <a:gdLst/>
              <a:ahLst/>
              <a:cxnLst/>
              <a:rect l="l" t="t" r="r" b="b"/>
              <a:pathLst>
                <a:path w="2046" h="547" extrusionOk="0">
                  <a:moveTo>
                    <a:pt x="272" y="0"/>
                  </a:moveTo>
                  <a:cubicBezTo>
                    <a:pt x="122" y="0"/>
                    <a:pt x="0" y="124"/>
                    <a:pt x="0" y="273"/>
                  </a:cubicBezTo>
                  <a:cubicBezTo>
                    <a:pt x="0" y="425"/>
                    <a:pt x="122" y="546"/>
                    <a:pt x="272" y="546"/>
                  </a:cubicBezTo>
                  <a:lnTo>
                    <a:pt x="1772" y="546"/>
                  </a:lnTo>
                  <a:cubicBezTo>
                    <a:pt x="1924" y="546"/>
                    <a:pt x="2045" y="425"/>
                    <a:pt x="2045" y="273"/>
                  </a:cubicBezTo>
                  <a:cubicBezTo>
                    <a:pt x="2045" y="124"/>
                    <a:pt x="1924" y="0"/>
                    <a:pt x="1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55" name="Google Shape;8655;p72"/>
            <p:cNvSpPr/>
            <p:nvPr/>
          </p:nvSpPr>
          <p:spPr>
            <a:xfrm>
              <a:off x="335825" y="1671100"/>
              <a:ext cx="13700" cy="13675"/>
            </a:xfrm>
            <a:custGeom>
              <a:avLst/>
              <a:gdLst/>
              <a:ahLst/>
              <a:cxnLst/>
              <a:rect l="l" t="t" r="r" b="b"/>
              <a:pathLst>
                <a:path w="548" h="547" extrusionOk="0">
                  <a:moveTo>
                    <a:pt x="274" y="0"/>
                  </a:moveTo>
                  <a:cubicBezTo>
                    <a:pt x="123" y="0"/>
                    <a:pt x="1" y="124"/>
                    <a:pt x="1" y="273"/>
                  </a:cubicBezTo>
                  <a:cubicBezTo>
                    <a:pt x="1" y="425"/>
                    <a:pt x="123" y="546"/>
                    <a:pt x="274" y="546"/>
                  </a:cubicBezTo>
                  <a:cubicBezTo>
                    <a:pt x="425" y="546"/>
                    <a:pt x="547" y="425"/>
                    <a:pt x="547" y="273"/>
                  </a:cubicBezTo>
                  <a:cubicBezTo>
                    <a:pt x="547" y="124"/>
                    <a:pt x="425"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nvGrpSpPr>
          <p:cNvPr id="8656" name="Google Shape;8656;p72"/>
          <p:cNvGrpSpPr/>
          <p:nvPr/>
        </p:nvGrpSpPr>
        <p:grpSpPr>
          <a:xfrm>
            <a:off x="252062" y="796037"/>
            <a:ext cx="922330" cy="937099"/>
            <a:chOff x="5479800" y="2104913"/>
            <a:chExt cx="858700" cy="872450"/>
          </a:xfrm>
        </p:grpSpPr>
        <p:sp>
          <p:nvSpPr>
            <p:cNvPr id="8657" name="Google Shape;8657;p72"/>
            <p:cNvSpPr/>
            <p:nvPr/>
          </p:nvSpPr>
          <p:spPr>
            <a:xfrm>
              <a:off x="5480338" y="2104925"/>
              <a:ext cx="857625" cy="872425"/>
            </a:xfrm>
            <a:custGeom>
              <a:avLst/>
              <a:gdLst/>
              <a:ahLst/>
              <a:cxnLst/>
              <a:rect l="l" t="t" r="r" b="b"/>
              <a:pathLst>
                <a:path w="34305" h="34897" extrusionOk="0">
                  <a:moveTo>
                    <a:pt x="14357" y="3809"/>
                  </a:moveTo>
                  <a:lnTo>
                    <a:pt x="23530" y="5711"/>
                  </a:lnTo>
                  <a:cubicBezTo>
                    <a:pt x="23072" y="5855"/>
                    <a:pt x="22798" y="5971"/>
                    <a:pt x="22798" y="5971"/>
                  </a:cubicBezTo>
                  <a:cubicBezTo>
                    <a:pt x="23615" y="7489"/>
                    <a:pt x="24610" y="9082"/>
                    <a:pt x="25697" y="10609"/>
                  </a:cubicBezTo>
                  <a:cubicBezTo>
                    <a:pt x="25348" y="10819"/>
                    <a:pt x="24997" y="11026"/>
                    <a:pt x="24644" y="11229"/>
                  </a:cubicBezTo>
                  <a:cubicBezTo>
                    <a:pt x="23143" y="9215"/>
                    <a:pt x="20972" y="7765"/>
                    <a:pt x="18095" y="7302"/>
                  </a:cubicBezTo>
                  <a:cubicBezTo>
                    <a:pt x="17331" y="7180"/>
                    <a:pt x="16576" y="7120"/>
                    <a:pt x="15836" y="7120"/>
                  </a:cubicBezTo>
                  <a:cubicBezTo>
                    <a:pt x="13842" y="7120"/>
                    <a:pt x="11951" y="7554"/>
                    <a:pt x="10255" y="8360"/>
                  </a:cubicBezTo>
                  <a:cubicBezTo>
                    <a:pt x="10075" y="7858"/>
                    <a:pt x="9884" y="7360"/>
                    <a:pt x="9684" y="6866"/>
                  </a:cubicBezTo>
                  <a:cubicBezTo>
                    <a:pt x="11394" y="5982"/>
                    <a:pt x="13053" y="4988"/>
                    <a:pt x="14509" y="3980"/>
                  </a:cubicBezTo>
                  <a:cubicBezTo>
                    <a:pt x="14509" y="3980"/>
                    <a:pt x="14456" y="3917"/>
                    <a:pt x="14357" y="3809"/>
                  </a:cubicBezTo>
                  <a:close/>
                  <a:moveTo>
                    <a:pt x="13393" y="0"/>
                  </a:moveTo>
                  <a:cubicBezTo>
                    <a:pt x="13241" y="771"/>
                    <a:pt x="12844" y="1485"/>
                    <a:pt x="12292" y="2043"/>
                  </a:cubicBezTo>
                  <a:cubicBezTo>
                    <a:pt x="11229" y="1331"/>
                    <a:pt x="9863" y="694"/>
                    <a:pt x="8378" y="694"/>
                  </a:cubicBezTo>
                  <a:cubicBezTo>
                    <a:pt x="7833" y="694"/>
                    <a:pt x="7271" y="780"/>
                    <a:pt x="6703" y="979"/>
                  </a:cubicBezTo>
                  <a:cubicBezTo>
                    <a:pt x="6596" y="804"/>
                    <a:pt x="6488" y="631"/>
                    <a:pt x="6378" y="459"/>
                  </a:cubicBezTo>
                  <a:cubicBezTo>
                    <a:pt x="6265" y="283"/>
                    <a:pt x="6103" y="209"/>
                    <a:pt x="5941" y="209"/>
                  </a:cubicBezTo>
                  <a:cubicBezTo>
                    <a:pt x="5561" y="209"/>
                    <a:pt x="5183" y="613"/>
                    <a:pt x="5449" y="1028"/>
                  </a:cubicBezTo>
                  <a:cubicBezTo>
                    <a:pt x="5537" y="1166"/>
                    <a:pt x="5624" y="1304"/>
                    <a:pt x="5711" y="1444"/>
                  </a:cubicBezTo>
                  <a:cubicBezTo>
                    <a:pt x="5695" y="1453"/>
                    <a:pt x="5679" y="1462"/>
                    <a:pt x="5664" y="1471"/>
                  </a:cubicBezTo>
                  <a:cubicBezTo>
                    <a:pt x="1558" y="3951"/>
                    <a:pt x="2984" y="9587"/>
                    <a:pt x="2984" y="9587"/>
                  </a:cubicBezTo>
                  <a:cubicBezTo>
                    <a:pt x="4769" y="9099"/>
                    <a:pt x="6752" y="8310"/>
                    <a:pt x="8709" y="7355"/>
                  </a:cubicBezTo>
                  <a:cubicBezTo>
                    <a:pt x="8911" y="7858"/>
                    <a:pt x="9103" y="8365"/>
                    <a:pt x="9283" y="8876"/>
                  </a:cubicBezTo>
                  <a:cubicBezTo>
                    <a:pt x="6602" y="10452"/>
                    <a:pt x="4505" y="13020"/>
                    <a:pt x="3408" y="16301"/>
                  </a:cubicBezTo>
                  <a:cubicBezTo>
                    <a:pt x="2273" y="19694"/>
                    <a:pt x="2804" y="23246"/>
                    <a:pt x="4620" y="26026"/>
                  </a:cubicBezTo>
                  <a:lnTo>
                    <a:pt x="2990" y="29151"/>
                  </a:lnTo>
                  <a:cubicBezTo>
                    <a:pt x="2545" y="29111"/>
                    <a:pt x="2171" y="29092"/>
                    <a:pt x="1868" y="29092"/>
                  </a:cubicBezTo>
                  <a:cubicBezTo>
                    <a:pt x="1" y="29092"/>
                    <a:pt x="787" y="29796"/>
                    <a:pt x="3636" y="30431"/>
                  </a:cubicBezTo>
                  <a:cubicBezTo>
                    <a:pt x="4280" y="30575"/>
                    <a:pt x="4711" y="30633"/>
                    <a:pt x="4988" y="30633"/>
                  </a:cubicBezTo>
                  <a:cubicBezTo>
                    <a:pt x="6133" y="30633"/>
                    <a:pt x="4627" y="29640"/>
                    <a:pt x="4627" y="29640"/>
                  </a:cubicBezTo>
                  <a:lnTo>
                    <a:pt x="6091" y="27829"/>
                  </a:lnTo>
                  <a:cubicBezTo>
                    <a:pt x="7696" y="29420"/>
                    <a:pt x="9840" y="30567"/>
                    <a:pt x="12406" y="30988"/>
                  </a:cubicBezTo>
                  <a:cubicBezTo>
                    <a:pt x="13302" y="31135"/>
                    <a:pt x="14209" y="31209"/>
                    <a:pt x="15109" y="31209"/>
                  </a:cubicBezTo>
                  <a:cubicBezTo>
                    <a:pt x="16574" y="31209"/>
                    <a:pt x="18021" y="31013"/>
                    <a:pt x="19377" y="30620"/>
                  </a:cubicBezTo>
                  <a:lnTo>
                    <a:pt x="19948" y="33320"/>
                  </a:lnTo>
                  <a:cubicBezTo>
                    <a:pt x="19948" y="33320"/>
                    <a:pt x="17185" y="33629"/>
                    <a:pt x="20472" y="34475"/>
                  </a:cubicBezTo>
                  <a:cubicBezTo>
                    <a:pt x="21597" y="34765"/>
                    <a:pt x="22436" y="34897"/>
                    <a:pt x="22933" y="34897"/>
                  </a:cubicBezTo>
                  <a:cubicBezTo>
                    <a:pt x="23888" y="34897"/>
                    <a:pt x="23583" y="34412"/>
                    <a:pt x="21628" y="33628"/>
                  </a:cubicBezTo>
                  <a:lnTo>
                    <a:pt x="21592" y="29755"/>
                  </a:lnTo>
                  <a:cubicBezTo>
                    <a:pt x="24496" y="28289"/>
                    <a:pt x="26654" y="25710"/>
                    <a:pt x="27092" y="21989"/>
                  </a:cubicBezTo>
                  <a:cubicBezTo>
                    <a:pt x="27507" y="18472"/>
                    <a:pt x="26918" y="14896"/>
                    <a:pt x="25253" y="12136"/>
                  </a:cubicBezTo>
                  <a:cubicBezTo>
                    <a:pt x="25618" y="11925"/>
                    <a:pt x="25980" y="11709"/>
                    <a:pt x="26342" y="11492"/>
                  </a:cubicBezTo>
                  <a:cubicBezTo>
                    <a:pt x="27677" y="13277"/>
                    <a:pt x="29118" y="14927"/>
                    <a:pt x="30518" y="16200"/>
                  </a:cubicBezTo>
                  <a:cubicBezTo>
                    <a:pt x="30518" y="16200"/>
                    <a:pt x="34304" y="11878"/>
                    <a:pt x="31861" y="7825"/>
                  </a:cubicBezTo>
                  <a:cubicBezTo>
                    <a:pt x="31958" y="7753"/>
                    <a:pt x="32056" y="7682"/>
                    <a:pt x="32152" y="7610"/>
                  </a:cubicBezTo>
                  <a:cubicBezTo>
                    <a:pt x="32388" y="7436"/>
                    <a:pt x="32496" y="7128"/>
                    <a:pt x="32332" y="6861"/>
                  </a:cubicBezTo>
                  <a:cubicBezTo>
                    <a:pt x="32236" y="6704"/>
                    <a:pt x="32039" y="6598"/>
                    <a:pt x="31848" y="6598"/>
                  </a:cubicBezTo>
                  <a:cubicBezTo>
                    <a:pt x="31754" y="6598"/>
                    <a:pt x="31662" y="6624"/>
                    <a:pt x="31584" y="6681"/>
                  </a:cubicBezTo>
                  <a:cubicBezTo>
                    <a:pt x="31461" y="6771"/>
                    <a:pt x="31339" y="6861"/>
                    <a:pt x="31216" y="6952"/>
                  </a:cubicBezTo>
                  <a:cubicBezTo>
                    <a:pt x="29980" y="5582"/>
                    <a:pt x="28316" y="5182"/>
                    <a:pt x="26794" y="5182"/>
                  </a:cubicBezTo>
                  <a:cubicBezTo>
                    <a:pt x="26564" y="5182"/>
                    <a:pt x="26337" y="5191"/>
                    <a:pt x="26116" y="5208"/>
                  </a:cubicBezTo>
                  <a:cubicBezTo>
                    <a:pt x="25547" y="4166"/>
                    <a:pt x="25274" y="2968"/>
                    <a:pt x="25386" y="1778"/>
                  </a:cubicBezTo>
                  <a:cubicBezTo>
                    <a:pt x="21514" y="606"/>
                    <a:pt x="17440" y="4"/>
                    <a:pt x="13393"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658" name="Google Shape;8658;p72"/>
            <p:cNvGrpSpPr/>
            <p:nvPr/>
          </p:nvGrpSpPr>
          <p:grpSpPr>
            <a:xfrm>
              <a:off x="5479800" y="2104913"/>
              <a:ext cx="858700" cy="872450"/>
              <a:chOff x="5533225" y="1620025"/>
              <a:chExt cx="858700" cy="872450"/>
            </a:xfrm>
          </p:grpSpPr>
          <p:sp>
            <p:nvSpPr>
              <p:cNvPr id="8659" name="Google Shape;8659;p72"/>
              <p:cNvSpPr/>
              <p:nvPr/>
            </p:nvSpPr>
            <p:spPr>
              <a:xfrm>
                <a:off x="5800000" y="1620025"/>
                <a:ext cx="408025" cy="160750"/>
              </a:xfrm>
              <a:custGeom>
                <a:avLst/>
                <a:gdLst/>
                <a:ahLst/>
                <a:cxnLst/>
                <a:rect l="l" t="t" r="r" b="b"/>
                <a:pathLst>
                  <a:path w="16321" h="6430" fill="none" extrusionOk="0">
                    <a:moveTo>
                      <a:pt x="0" y="3045"/>
                    </a:moveTo>
                    <a:cubicBezTo>
                      <a:pt x="1362" y="2613"/>
                      <a:pt x="2445" y="1402"/>
                      <a:pt x="2723" y="1"/>
                    </a:cubicBezTo>
                    <a:cubicBezTo>
                      <a:pt x="6769" y="4"/>
                      <a:pt x="10842" y="606"/>
                      <a:pt x="14715" y="1778"/>
                    </a:cubicBezTo>
                    <a:cubicBezTo>
                      <a:pt x="14556" y="3469"/>
                      <a:pt x="15172" y="5179"/>
                      <a:pt x="16321" y="6429"/>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0" name="Google Shape;8660;p72"/>
              <p:cNvSpPr/>
              <p:nvPr/>
            </p:nvSpPr>
            <p:spPr>
              <a:xfrm>
                <a:off x="5662800" y="1625250"/>
                <a:ext cx="141100" cy="253325"/>
              </a:xfrm>
              <a:custGeom>
                <a:avLst/>
                <a:gdLst/>
                <a:ahLst/>
                <a:cxnLst/>
                <a:rect l="l" t="t" r="r" b="b"/>
                <a:pathLst>
                  <a:path w="5644" h="10133" extrusionOk="0">
                    <a:moveTo>
                      <a:pt x="758" y="1"/>
                    </a:moveTo>
                    <a:cubicBezTo>
                      <a:pt x="378" y="1"/>
                      <a:pt x="0" y="404"/>
                      <a:pt x="265" y="820"/>
                    </a:cubicBezTo>
                    <a:cubicBezTo>
                      <a:pt x="2047" y="3607"/>
                      <a:pt x="3460" y="6612"/>
                      <a:pt x="4470" y="9762"/>
                    </a:cubicBezTo>
                    <a:cubicBezTo>
                      <a:pt x="4552" y="10021"/>
                      <a:pt x="4761" y="10132"/>
                      <a:pt x="4972" y="10132"/>
                    </a:cubicBezTo>
                    <a:cubicBezTo>
                      <a:pt x="5304" y="10132"/>
                      <a:pt x="5643" y="9857"/>
                      <a:pt x="5512" y="9447"/>
                    </a:cubicBezTo>
                    <a:cubicBezTo>
                      <a:pt x="4475" y="6208"/>
                      <a:pt x="3024" y="3117"/>
                      <a:pt x="1194" y="251"/>
                    </a:cubicBezTo>
                    <a:cubicBezTo>
                      <a:pt x="1081" y="74"/>
                      <a:pt x="919"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1" name="Google Shape;8661;p72"/>
              <p:cNvSpPr/>
              <p:nvPr/>
            </p:nvSpPr>
            <p:spPr>
              <a:xfrm>
                <a:off x="6082375" y="1784975"/>
                <a:ext cx="263225" cy="170700"/>
              </a:xfrm>
              <a:custGeom>
                <a:avLst/>
                <a:gdLst/>
                <a:ahLst/>
                <a:cxnLst/>
                <a:rect l="l" t="t" r="r" b="b"/>
                <a:pathLst>
                  <a:path w="10529" h="6828" extrusionOk="0">
                    <a:moveTo>
                      <a:pt x="9882" y="1"/>
                    </a:moveTo>
                    <a:cubicBezTo>
                      <a:pt x="9788" y="1"/>
                      <a:pt x="9696" y="26"/>
                      <a:pt x="9617" y="84"/>
                    </a:cubicBezTo>
                    <a:cubicBezTo>
                      <a:pt x="6730" y="2215"/>
                      <a:pt x="3693" y="4135"/>
                      <a:pt x="529" y="5828"/>
                    </a:cubicBezTo>
                    <a:cubicBezTo>
                      <a:pt x="1" y="6111"/>
                      <a:pt x="339" y="6827"/>
                      <a:pt x="832" y="6827"/>
                    </a:cubicBezTo>
                    <a:cubicBezTo>
                      <a:pt x="917" y="6827"/>
                      <a:pt x="1007" y="6806"/>
                      <a:pt x="1098" y="6757"/>
                    </a:cubicBezTo>
                    <a:cubicBezTo>
                      <a:pt x="4261" y="5064"/>
                      <a:pt x="7299" y="3144"/>
                      <a:pt x="10186" y="1012"/>
                    </a:cubicBezTo>
                    <a:cubicBezTo>
                      <a:pt x="10423" y="838"/>
                      <a:pt x="10529" y="530"/>
                      <a:pt x="10367" y="264"/>
                    </a:cubicBezTo>
                    <a:cubicBezTo>
                      <a:pt x="10270" y="107"/>
                      <a:pt x="10073" y="1"/>
                      <a:pt x="9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2" name="Google Shape;8662;p72"/>
              <p:cNvSpPr/>
              <p:nvPr/>
            </p:nvSpPr>
            <p:spPr>
              <a:xfrm>
                <a:off x="5533225" y="2250525"/>
                <a:ext cx="163125" cy="135350"/>
              </a:xfrm>
              <a:custGeom>
                <a:avLst/>
                <a:gdLst/>
                <a:ahLst/>
                <a:cxnLst/>
                <a:rect l="l" t="t" r="r" b="b"/>
                <a:pathLst>
                  <a:path w="6525" h="5414" extrusionOk="0">
                    <a:moveTo>
                      <a:pt x="5040" y="1"/>
                    </a:moveTo>
                    <a:lnTo>
                      <a:pt x="2990" y="3932"/>
                    </a:lnTo>
                    <a:cubicBezTo>
                      <a:pt x="2544" y="3891"/>
                      <a:pt x="2171" y="3873"/>
                      <a:pt x="1868" y="3873"/>
                    </a:cubicBezTo>
                    <a:cubicBezTo>
                      <a:pt x="1" y="3873"/>
                      <a:pt x="787" y="4577"/>
                      <a:pt x="3635" y="5212"/>
                    </a:cubicBezTo>
                    <a:cubicBezTo>
                      <a:pt x="4279" y="5356"/>
                      <a:pt x="4710" y="5413"/>
                      <a:pt x="4986" y="5413"/>
                    </a:cubicBezTo>
                    <a:cubicBezTo>
                      <a:pt x="6133" y="5413"/>
                      <a:pt x="4627" y="4420"/>
                      <a:pt x="4627" y="4420"/>
                    </a:cubicBezTo>
                    <a:lnTo>
                      <a:pt x="6524" y="2073"/>
                    </a:lnTo>
                    <a:lnTo>
                      <a:pt x="50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3" name="Google Shape;8663;p72"/>
              <p:cNvSpPr/>
              <p:nvPr/>
            </p:nvSpPr>
            <p:spPr>
              <a:xfrm>
                <a:off x="5962850" y="2349925"/>
                <a:ext cx="167575" cy="142550"/>
              </a:xfrm>
              <a:custGeom>
                <a:avLst/>
                <a:gdLst/>
                <a:ahLst/>
                <a:cxnLst/>
                <a:rect l="l" t="t" r="r" b="b"/>
                <a:pathLst>
                  <a:path w="6703" h="5702" extrusionOk="0">
                    <a:moveTo>
                      <a:pt x="4401" y="0"/>
                    </a:moveTo>
                    <a:lnTo>
                      <a:pt x="2137" y="1172"/>
                    </a:lnTo>
                    <a:lnTo>
                      <a:pt x="2762" y="4124"/>
                    </a:lnTo>
                    <a:cubicBezTo>
                      <a:pt x="2762" y="4124"/>
                      <a:pt x="1" y="4434"/>
                      <a:pt x="3286" y="5280"/>
                    </a:cubicBezTo>
                    <a:cubicBezTo>
                      <a:pt x="4411" y="5569"/>
                      <a:pt x="5250" y="5701"/>
                      <a:pt x="5748" y="5701"/>
                    </a:cubicBezTo>
                    <a:cubicBezTo>
                      <a:pt x="6702" y="5701"/>
                      <a:pt x="6398" y="5216"/>
                      <a:pt x="4443" y="4433"/>
                    </a:cubicBezTo>
                    <a:lnTo>
                      <a:pt x="44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4" name="Google Shape;8664;p72"/>
              <p:cNvSpPr/>
              <p:nvPr/>
            </p:nvSpPr>
            <p:spPr>
              <a:xfrm>
                <a:off x="5564350" y="1798000"/>
                <a:ext cx="665850" cy="602275"/>
              </a:xfrm>
              <a:custGeom>
                <a:avLst/>
                <a:gdLst/>
                <a:ahLst/>
                <a:cxnLst/>
                <a:rect l="l" t="t" r="r" b="b"/>
                <a:pathLst>
                  <a:path w="26634" h="24091" extrusionOk="0">
                    <a:moveTo>
                      <a:pt x="14589" y="1"/>
                    </a:moveTo>
                    <a:cubicBezTo>
                      <a:pt x="8898" y="1"/>
                      <a:pt x="4052" y="3538"/>
                      <a:pt x="2162" y="9182"/>
                    </a:cubicBezTo>
                    <a:cubicBezTo>
                      <a:pt x="1" y="15640"/>
                      <a:pt x="3879" y="22673"/>
                      <a:pt x="11160" y="23869"/>
                    </a:cubicBezTo>
                    <a:cubicBezTo>
                      <a:pt x="12057" y="24016"/>
                      <a:pt x="12964" y="24090"/>
                      <a:pt x="13865" y="24090"/>
                    </a:cubicBezTo>
                    <a:cubicBezTo>
                      <a:pt x="19630" y="24090"/>
                      <a:pt x="25119" y="21061"/>
                      <a:pt x="25848" y="14872"/>
                    </a:cubicBezTo>
                    <a:cubicBezTo>
                      <a:pt x="26633" y="8191"/>
                      <a:pt x="23806" y="1302"/>
                      <a:pt x="16849" y="184"/>
                    </a:cubicBezTo>
                    <a:cubicBezTo>
                      <a:pt x="16085" y="61"/>
                      <a:pt x="15330" y="1"/>
                      <a:pt x="14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5" name="Google Shape;8665;p72"/>
              <p:cNvSpPr/>
              <p:nvPr/>
            </p:nvSpPr>
            <p:spPr>
              <a:xfrm>
                <a:off x="5633950" y="1857725"/>
                <a:ext cx="533650" cy="482675"/>
              </a:xfrm>
              <a:custGeom>
                <a:avLst/>
                <a:gdLst/>
                <a:ahLst/>
                <a:cxnLst/>
                <a:rect l="l" t="t" r="r" b="b"/>
                <a:pathLst>
                  <a:path w="21346" h="19307" extrusionOk="0">
                    <a:moveTo>
                      <a:pt x="11692" y="1"/>
                    </a:moveTo>
                    <a:cubicBezTo>
                      <a:pt x="7130" y="1"/>
                      <a:pt x="3246" y="2835"/>
                      <a:pt x="1733" y="7359"/>
                    </a:cubicBezTo>
                    <a:cubicBezTo>
                      <a:pt x="1" y="12535"/>
                      <a:pt x="3108" y="18171"/>
                      <a:pt x="8944" y="19130"/>
                    </a:cubicBezTo>
                    <a:cubicBezTo>
                      <a:pt x="9662" y="19247"/>
                      <a:pt x="10389" y="19307"/>
                      <a:pt x="11111" y="19307"/>
                    </a:cubicBezTo>
                    <a:cubicBezTo>
                      <a:pt x="15731" y="19307"/>
                      <a:pt x="20131" y="16879"/>
                      <a:pt x="20715" y="11919"/>
                    </a:cubicBezTo>
                    <a:cubicBezTo>
                      <a:pt x="21345" y="6564"/>
                      <a:pt x="19080" y="1043"/>
                      <a:pt x="13503" y="147"/>
                    </a:cubicBezTo>
                    <a:cubicBezTo>
                      <a:pt x="12891" y="49"/>
                      <a:pt x="12285" y="1"/>
                      <a:pt x="116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6" name="Google Shape;8666;p72"/>
              <p:cNvSpPr/>
              <p:nvPr/>
            </p:nvSpPr>
            <p:spPr>
              <a:xfrm>
                <a:off x="5572175" y="1637375"/>
                <a:ext cx="323775" cy="222350"/>
              </a:xfrm>
              <a:custGeom>
                <a:avLst/>
                <a:gdLst/>
                <a:ahLst/>
                <a:cxnLst/>
                <a:rect l="l" t="t" r="r" b="b"/>
                <a:pathLst>
                  <a:path w="12951" h="8894" extrusionOk="0">
                    <a:moveTo>
                      <a:pt x="6820" y="0"/>
                    </a:moveTo>
                    <a:cubicBezTo>
                      <a:pt x="5944" y="0"/>
                      <a:pt x="5027" y="221"/>
                      <a:pt x="4105" y="778"/>
                    </a:cubicBezTo>
                    <a:cubicBezTo>
                      <a:pt x="1" y="3258"/>
                      <a:pt x="1426" y="8893"/>
                      <a:pt x="1426" y="8893"/>
                    </a:cubicBezTo>
                    <a:cubicBezTo>
                      <a:pt x="5080" y="7896"/>
                      <a:pt x="9565" y="5629"/>
                      <a:pt x="12951" y="3286"/>
                    </a:cubicBezTo>
                    <a:cubicBezTo>
                      <a:pt x="12951" y="3286"/>
                      <a:pt x="10195" y="0"/>
                      <a:pt x="6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7" name="Google Shape;8667;p72"/>
              <p:cNvSpPr/>
              <p:nvPr/>
            </p:nvSpPr>
            <p:spPr>
              <a:xfrm>
                <a:off x="6103175" y="1749575"/>
                <a:ext cx="288750" cy="275500"/>
              </a:xfrm>
              <a:custGeom>
                <a:avLst/>
                <a:gdLst/>
                <a:ahLst/>
                <a:cxnLst/>
                <a:rect l="l" t="t" r="r" b="b"/>
                <a:pathLst>
                  <a:path w="11550" h="11020" extrusionOk="0">
                    <a:moveTo>
                      <a:pt x="3997" y="1"/>
                    </a:moveTo>
                    <a:cubicBezTo>
                      <a:pt x="1859" y="1"/>
                      <a:pt x="0" y="790"/>
                      <a:pt x="0" y="790"/>
                    </a:cubicBezTo>
                    <a:cubicBezTo>
                      <a:pt x="1952" y="4415"/>
                      <a:pt x="4918" y="8471"/>
                      <a:pt x="7720" y="11019"/>
                    </a:cubicBezTo>
                    <a:cubicBezTo>
                      <a:pt x="7720" y="11019"/>
                      <a:pt x="11550" y="6646"/>
                      <a:pt x="9018" y="2572"/>
                    </a:cubicBezTo>
                    <a:cubicBezTo>
                      <a:pt x="7763" y="551"/>
                      <a:pt x="5783" y="1"/>
                      <a:pt x="39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8" name="Google Shape;8668;p72"/>
              <p:cNvSpPr/>
              <p:nvPr/>
            </p:nvSpPr>
            <p:spPr>
              <a:xfrm>
                <a:off x="5941325" y="1874300"/>
                <a:ext cx="28325" cy="59500"/>
              </a:xfrm>
              <a:custGeom>
                <a:avLst/>
                <a:gdLst/>
                <a:ahLst/>
                <a:cxnLst/>
                <a:rect l="l" t="t" r="r" b="b"/>
                <a:pathLst>
                  <a:path w="1133" h="2380" extrusionOk="0">
                    <a:moveTo>
                      <a:pt x="783" y="0"/>
                    </a:moveTo>
                    <a:cubicBezTo>
                      <a:pt x="633" y="0"/>
                      <a:pt x="494" y="93"/>
                      <a:pt x="457" y="248"/>
                    </a:cubicBezTo>
                    <a:lnTo>
                      <a:pt x="41" y="1979"/>
                    </a:lnTo>
                    <a:cubicBezTo>
                      <a:pt x="1" y="2145"/>
                      <a:pt x="109" y="2339"/>
                      <a:pt x="283" y="2373"/>
                    </a:cubicBezTo>
                    <a:cubicBezTo>
                      <a:pt x="305" y="2377"/>
                      <a:pt x="328" y="2379"/>
                      <a:pt x="350" y="2379"/>
                    </a:cubicBezTo>
                    <a:cubicBezTo>
                      <a:pt x="500" y="2379"/>
                      <a:pt x="639" y="2286"/>
                      <a:pt x="676" y="2131"/>
                    </a:cubicBezTo>
                    <a:lnTo>
                      <a:pt x="1092" y="401"/>
                    </a:lnTo>
                    <a:cubicBezTo>
                      <a:pt x="1132" y="235"/>
                      <a:pt x="1024" y="41"/>
                      <a:pt x="851" y="7"/>
                    </a:cubicBezTo>
                    <a:cubicBezTo>
                      <a:pt x="829" y="2"/>
                      <a:pt x="806" y="0"/>
                      <a:pt x="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69" name="Google Shape;8669;p72"/>
              <p:cNvSpPr/>
              <p:nvPr/>
            </p:nvSpPr>
            <p:spPr>
              <a:xfrm>
                <a:off x="6079150" y="2126025"/>
                <a:ext cx="60850" cy="26725"/>
              </a:xfrm>
              <a:custGeom>
                <a:avLst/>
                <a:gdLst/>
                <a:ahLst/>
                <a:cxnLst/>
                <a:rect l="l" t="t" r="r" b="b"/>
                <a:pathLst>
                  <a:path w="2434" h="1069" extrusionOk="0">
                    <a:moveTo>
                      <a:pt x="359" y="1"/>
                    </a:moveTo>
                    <a:cubicBezTo>
                      <a:pt x="212" y="1"/>
                      <a:pt x="64" y="102"/>
                      <a:pt x="34" y="251"/>
                    </a:cubicBezTo>
                    <a:cubicBezTo>
                      <a:pt x="1" y="424"/>
                      <a:pt x="98" y="601"/>
                      <a:pt x="276" y="645"/>
                    </a:cubicBezTo>
                    <a:lnTo>
                      <a:pt x="2006" y="1060"/>
                    </a:lnTo>
                    <a:cubicBezTo>
                      <a:pt x="2029" y="1066"/>
                      <a:pt x="2053" y="1069"/>
                      <a:pt x="2077" y="1069"/>
                    </a:cubicBezTo>
                    <a:cubicBezTo>
                      <a:pt x="2224" y="1069"/>
                      <a:pt x="2371" y="968"/>
                      <a:pt x="2401" y="819"/>
                    </a:cubicBezTo>
                    <a:cubicBezTo>
                      <a:pt x="2434" y="645"/>
                      <a:pt x="2337" y="468"/>
                      <a:pt x="2159" y="424"/>
                    </a:cubicBezTo>
                    <a:lnTo>
                      <a:pt x="429" y="9"/>
                    </a:lnTo>
                    <a:cubicBezTo>
                      <a:pt x="406" y="3"/>
                      <a:pt x="382" y="1"/>
                      <a:pt x="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0" name="Google Shape;8670;p72"/>
              <p:cNvSpPr/>
              <p:nvPr/>
            </p:nvSpPr>
            <p:spPr>
              <a:xfrm>
                <a:off x="5860075" y="2263750"/>
                <a:ext cx="28300" cy="59475"/>
              </a:xfrm>
              <a:custGeom>
                <a:avLst/>
                <a:gdLst/>
                <a:ahLst/>
                <a:cxnLst/>
                <a:rect l="l" t="t" r="r" b="b"/>
                <a:pathLst>
                  <a:path w="1132" h="2379" extrusionOk="0">
                    <a:moveTo>
                      <a:pt x="781" y="0"/>
                    </a:moveTo>
                    <a:cubicBezTo>
                      <a:pt x="632" y="0"/>
                      <a:pt x="494" y="93"/>
                      <a:pt x="456" y="248"/>
                    </a:cubicBezTo>
                    <a:lnTo>
                      <a:pt x="41" y="1979"/>
                    </a:lnTo>
                    <a:cubicBezTo>
                      <a:pt x="1" y="2144"/>
                      <a:pt x="109" y="2339"/>
                      <a:pt x="283" y="2372"/>
                    </a:cubicBezTo>
                    <a:cubicBezTo>
                      <a:pt x="306" y="2377"/>
                      <a:pt x="329" y="2379"/>
                      <a:pt x="352" y="2379"/>
                    </a:cubicBezTo>
                    <a:cubicBezTo>
                      <a:pt x="501" y="2379"/>
                      <a:pt x="639" y="2285"/>
                      <a:pt x="676" y="2131"/>
                    </a:cubicBezTo>
                    <a:lnTo>
                      <a:pt x="1093" y="400"/>
                    </a:lnTo>
                    <a:cubicBezTo>
                      <a:pt x="1132" y="234"/>
                      <a:pt x="1024" y="40"/>
                      <a:pt x="851" y="7"/>
                    </a:cubicBezTo>
                    <a:cubicBezTo>
                      <a:pt x="828" y="3"/>
                      <a:pt x="804" y="0"/>
                      <a:pt x="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1" name="Google Shape;8671;p72"/>
              <p:cNvSpPr/>
              <p:nvPr/>
            </p:nvSpPr>
            <p:spPr>
              <a:xfrm>
                <a:off x="5689725" y="2044800"/>
                <a:ext cx="60850" cy="26700"/>
              </a:xfrm>
              <a:custGeom>
                <a:avLst/>
                <a:gdLst/>
                <a:ahLst/>
                <a:cxnLst/>
                <a:rect l="l" t="t" r="r" b="b"/>
                <a:pathLst>
                  <a:path w="2434" h="1068" extrusionOk="0">
                    <a:moveTo>
                      <a:pt x="356" y="0"/>
                    </a:moveTo>
                    <a:cubicBezTo>
                      <a:pt x="210" y="0"/>
                      <a:pt x="62" y="101"/>
                      <a:pt x="34" y="249"/>
                    </a:cubicBezTo>
                    <a:cubicBezTo>
                      <a:pt x="0" y="423"/>
                      <a:pt x="97" y="601"/>
                      <a:pt x="276" y="644"/>
                    </a:cubicBezTo>
                    <a:lnTo>
                      <a:pt x="2006" y="1059"/>
                    </a:lnTo>
                    <a:cubicBezTo>
                      <a:pt x="2029" y="1065"/>
                      <a:pt x="2054" y="1068"/>
                      <a:pt x="2078" y="1068"/>
                    </a:cubicBezTo>
                    <a:cubicBezTo>
                      <a:pt x="2224" y="1068"/>
                      <a:pt x="2371" y="967"/>
                      <a:pt x="2399" y="817"/>
                    </a:cubicBezTo>
                    <a:cubicBezTo>
                      <a:pt x="2433" y="645"/>
                      <a:pt x="2337" y="467"/>
                      <a:pt x="2159" y="424"/>
                    </a:cubicBezTo>
                    <a:lnTo>
                      <a:pt x="427" y="9"/>
                    </a:lnTo>
                    <a:cubicBezTo>
                      <a:pt x="404" y="3"/>
                      <a:pt x="380" y="0"/>
                      <a:pt x="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2" name="Google Shape;8672;p72"/>
              <p:cNvSpPr/>
              <p:nvPr/>
            </p:nvSpPr>
            <p:spPr>
              <a:xfrm>
                <a:off x="5841600" y="1970350"/>
                <a:ext cx="192875" cy="153700"/>
              </a:xfrm>
              <a:custGeom>
                <a:avLst/>
                <a:gdLst/>
                <a:ahLst/>
                <a:cxnLst/>
                <a:rect l="l" t="t" r="r" b="b"/>
                <a:pathLst>
                  <a:path w="7715" h="6148" extrusionOk="0">
                    <a:moveTo>
                      <a:pt x="1" y="0"/>
                    </a:moveTo>
                    <a:lnTo>
                      <a:pt x="2778" y="6148"/>
                    </a:lnTo>
                    <a:lnTo>
                      <a:pt x="7714" y="4359"/>
                    </a:lnTo>
                    <a:lnTo>
                      <a:pt x="3469" y="433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3" name="Google Shape;8673;p72"/>
              <p:cNvSpPr/>
              <p:nvPr/>
            </p:nvSpPr>
            <p:spPr>
              <a:xfrm>
                <a:off x="5887425" y="2069400"/>
                <a:ext cx="66250" cy="61175"/>
              </a:xfrm>
              <a:custGeom>
                <a:avLst/>
                <a:gdLst/>
                <a:ahLst/>
                <a:cxnLst/>
                <a:rect l="l" t="t" r="r" b="b"/>
                <a:pathLst>
                  <a:path w="2650" h="2447" extrusionOk="0">
                    <a:moveTo>
                      <a:pt x="1302" y="1"/>
                    </a:moveTo>
                    <a:cubicBezTo>
                      <a:pt x="917" y="1"/>
                      <a:pt x="546" y="184"/>
                      <a:pt x="312" y="504"/>
                    </a:cubicBezTo>
                    <a:cubicBezTo>
                      <a:pt x="22" y="905"/>
                      <a:pt x="1" y="1441"/>
                      <a:pt x="259" y="1862"/>
                    </a:cubicBezTo>
                    <a:cubicBezTo>
                      <a:pt x="484" y="2229"/>
                      <a:pt x="881" y="2447"/>
                      <a:pt x="1302" y="2447"/>
                    </a:cubicBezTo>
                    <a:cubicBezTo>
                      <a:pt x="1365" y="2447"/>
                      <a:pt x="1429" y="2442"/>
                      <a:pt x="1493" y="2432"/>
                    </a:cubicBezTo>
                    <a:cubicBezTo>
                      <a:pt x="1982" y="2354"/>
                      <a:pt x="2376" y="1991"/>
                      <a:pt x="2492" y="1509"/>
                    </a:cubicBezTo>
                    <a:cubicBezTo>
                      <a:pt x="2650" y="852"/>
                      <a:pt x="2245" y="192"/>
                      <a:pt x="1588" y="35"/>
                    </a:cubicBezTo>
                    <a:cubicBezTo>
                      <a:pt x="1493" y="12"/>
                      <a:pt x="1397" y="1"/>
                      <a:pt x="13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674" name="Google Shape;8674;p72"/>
          <p:cNvGrpSpPr/>
          <p:nvPr/>
        </p:nvGrpSpPr>
        <p:grpSpPr>
          <a:xfrm rot="-656884">
            <a:off x="7461085" y="4410043"/>
            <a:ext cx="1236899" cy="387911"/>
            <a:chOff x="1948575" y="1942581"/>
            <a:chExt cx="1237025" cy="387950"/>
          </a:xfrm>
        </p:grpSpPr>
        <p:sp>
          <p:nvSpPr>
            <p:cNvPr id="8675" name="Google Shape;8675;p72"/>
            <p:cNvSpPr/>
            <p:nvPr/>
          </p:nvSpPr>
          <p:spPr>
            <a:xfrm>
              <a:off x="1948588" y="1942581"/>
              <a:ext cx="1237000" cy="387950"/>
            </a:xfrm>
            <a:custGeom>
              <a:avLst/>
              <a:gdLst/>
              <a:ahLst/>
              <a:cxnLst/>
              <a:rect l="l" t="t" r="r" b="b"/>
              <a:pathLst>
                <a:path w="49480" h="15518" extrusionOk="0">
                  <a:moveTo>
                    <a:pt x="47997" y="0"/>
                  </a:moveTo>
                  <a:cubicBezTo>
                    <a:pt x="47994" y="0"/>
                    <a:pt x="47991" y="0"/>
                    <a:pt x="47988" y="1"/>
                  </a:cubicBezTo>
                  <a:lnTo>
                    <a:pt x="29456" y="285"/>
                  </a:lnTo>
                  <a:lnTo>
                    <a:pt x="11020" y="567"/>
                  </a:lnTo>
                  <a:lnTo>
                    <a:pt x="619" y="727"/>
                  </a:lnTo>
                  <a:cubicBezTo>
                    <a:pt x="502" y="729"/>
                    <a:pt x="443" y="820"/>
                    <a:pt x="440" y="912"/>
                  </a:cubicBezTo>
                  <a:cubicBezTo>
                    <a:pt x="436" y="911"/>
                    <a:pt x="431" y="911"/>
                    <a:pt x="427" y="911"/>
                  </a:cubicBezTo>
                  <a:cubicBezTo>
                    <a:pt x="295" y="911"/>
                    <a:pt x="172" y="1096"/>
                    <a:pt x="284" y="1236"/>
                  </a:cubicBezTo>
                  <a:cubicBezTo>
                    <a:pt x="688" y="1741"/>
                    <a:pt x="1116" y="2225"/>
                    <a:pt x="1564" y="2690"/>
                  </a:cubicBezTo>
                  <a:cubicBezTo>
                    <a:pt x="986" y="3308"/>
                    <a:pt x="478" y="3986"/>
                    <a:pt x="49" y="4715"/>
                  </a:cubicBezTo>
                  <a:cubicBezTo>
                    <a:pt x="0" y="4799"/>
                    <a:pt x="27" y="4922"/>
                    <a:pt x="115" y="4969"/>
                  </a:cubicBezTo>
                  <a:cubicBezTo>
                    <a:pt x="657" y="5251"/>
                    <a:pt x="1175" y="5579"/>
                    <a:pt x="1660" y="5951"/>
                  </a:cubicBezTo>
                  <a:cubicBezTo>
                    <a:pt x="1262" y="6637"/>
                    <a:pt x="802" y="7284"/>
                    <a:pt x="283" y="7884"/>
                  </a:cubicBezTo>
                  <a:cubicBezTo>
                    <a:pt x="210" y="7969"/>
                    <a:pt x="208" y="8117"/>
                    <a:pt x="320" y="8175"/>
                  </a:cubicBezTo>
                  <a:lnTo>
                    <a:pt x="1937" y="9012"/>
                  </a:lnTo>
                  <a:lnTo>
                    <a:pt x="595" y="11236"/>
                  </a:lnTo>
                  <a:cubicBezTo>
                    <a:pt x="534" y="11336"/>
                    <a:pt x="589" y="11482"/>
                    <a:pt x="705" y="11509"/>
                  </a:cubicBezTo>
                  <a:cubicBezTo>
                    <a:pt x="1254" y="11638"/>
                    <a:pt x="1786" y="11825"/>
                    <a:pt x="2296" y="12065"/>
                  </a:cubicBezTo>
                  <a:cubicBezTo>
                    <a:pt x="1971" y="13163"/>
                    <a:pt x="1541" y="14226"/>
                    <a:pt x="1009" y="15238"/>
                  </a:cubicBezTo>
                  <a:cubicBezTo>
                    <a:pt x="932" y="15384"/>
                    <a:pt x="1061" y="15518"/>
                    <a:pt x="1185" y="15518"/>
                  </a:cubicBezTo>
                  <a:cubicBezTo>
                    <a:pt x="1231" y="15518"/>
                    <a:pt x="1276" y="15499"/>
                    <a:pt x="1310" y="15456"/>
                  </a:cubicBezTo>
                  <a:cubicBezTo>
                    <a:pt x="1337" y="15473"/>
                    <a:pt x="1370" y="15484"/>
                    <a:pt x="1403" y="15484"/>
                  </a:cubicBezTo>
                  <a:cubicBezTo>
                    <a:pt x="1406" y="15484"/>
                    <a:pt x="1409" y="15484"/>
                    <a:pt x="1412" y="15484"/>
                  </a:cubicBezTo>
                  <a:cubicBezTo>
                    <a:pt x="7321" y="15404"/>
                    <a:pt x="13231" y="15322"/>
                    <a:pt x="19132" y="14999"/>
                  </a:cubicBezTo>
                  <a:cubicBezTo>
                    <a:pt x="21890" y="14848"/>
                    <a:pt x="24645" y="14660"/>
                    <a:pt x="27405" y="14580"/>
                  </a:cubicBezTo>
                  <a:cubicBezTo>
                    <a:pt x="27579" y="14575"/>
                    <a:pt x="27751" y="14570"/>
                    <a:pt x="27924" y="14566"/>
                  </a:cubicBezTo>
                  <a:cubicBezTo>
                    <a:pt x="28060" y="14563"/>
                    <a:pt x="28196" y="14561"/>
                    <a:pt x="28332" y="14558"/>
                  </a:cubicBezTo>
                  <a:cubicBezTo>
                    <a:pt x="29169" y="14541"/>
                    <a:pt x="30007" y="14533"/>
                    <a:pt x="30844" y="14533"/>
                  </a:cubicBezTo>
                  <a:cubicBezTo>
                    <a:pt x="31153" y="14533"/>
                    <a:pt x="31461" y="14534"/>
                    <a:pt x="31770" y="14536"/>
                  </a:cubicBezTo>
                  <a:cubicBezTo>
                    <a:pt x="32115" y="14538"/>
                    <a:pt x="32462" y="14543"/>
                    <a:pt x="32807" y="14547"/>
                  </a:cubicBezTo>
                  <a:cubicBezTo>
                    <a:pt x="34114" y="14565"/>
                    <a:pt x="35421" y="14599"/>
                    <a:pt x="36727" y="14647"/>
                  </a:cubicBezTo>
                  <a:cubicBezTo>
                    <a:pt x="36866" y="14652"/>
                    <a:pt x="37006" y="14657"/>
                    <a:pt x="37146" y="14663"/>
                  </a:cubicBezTo>
                  <a:lnTo>
                    <a:pt x="37293" y="14668"/>
                  </a:lnTo>
                  <a:cubicBezTo>
                    <a:pt x="40398" y="14788"/>
                    <a:pt x="43499" y="14972"/>
                    <a:pt x="46601" y="15156"/>
                  </a:cubicBezTo>
                  <a:cubicBezTo>
                    <a:pt x="46606" y="15157"/>
                    <a:pt x="46612" y="15157"/>
                    <a:pt x="46618" y="15157"/>
                  </a:cubicBezTo>
                  <a:cubicBezTo>
                    <a:pt x="46651" y="15157"/>
                    <a:pt x="46683" y="15146"/>
                    <a:pt x="46710" y="15127"/>
                  </a:cubicBezTo>
                  <a:cubicBezTo>
                    <a:pt x="47592" y="15061"/>
                    <a:pt x="48466" y="14923"/>
                    <a:pt x="49325" y="14716"/>
                  </a:cubicBezTo>
                  <a:cubicBezTo>
                    <a:pt x="49421" y="14693"/>
                    <a:pt x="49480" y="14582"/>
                    <a:pt x="49453" y="14488"/>
                  </a:cubicBezTo>
                  <a:cubicBezTo>
                    <a:pt x="49418" y="14364"/>
                    <a:pt x="49369" y="14245"/>
                    <a:pt x="49306" y="14133"/>
                  </a:cubicBezTo>
                  <a:cubicBezTo>
                    <a:pt x="49322" y="14085"/>
                    <a:pt x="49317" y="14032"/>
                    <a:pt x="49289" y="13989"/>
                  </a:cubicBezTo>
                  <a:lnTo>
                    <a:pt x="47979" y="11919"/>
                  </a:lnTo>
                  <a:cubicBezTo>
                    <a:pt x="48447" y="11391"/>
                    <a:pt x="48849" y="10808"/>
                    <a:pt x="49174" y="10180"/>
                  </a:cubicBezTo>
                  <a:cubicBezTo>
                    <a:pt x="49183" y="10162"/>
                    <a:pt x="49190" y="10142"/>
                    <a:pt x="49193" y="10122"/>
                  </a:cubicBezTo>
                  <a:cubicBezTo>
                    <a:pt x="49204" y="10062"/>
                    <a:pt x="49193" y="9994"/>
                    <a:pt x="49145" y="9956"/>
                  </a:cubicBezTo>
                  <a:lnTo>
                    <a:pt x="49092" y="9913"/>
                  </a:lnTo>
                  <a:lnTo>
                    <a:pt x="47838" y="8911"/>
                  </a:lnTo>
                  <a:cubicBezTo>
                    <a:pt x="48062" y="8629"/>
                    <a:pt x="48277" y="8342"/>
                    <a:pt x="48480" y="8047"/>
                  </a:cubicBezTo>
                  <a:cubicBezTo>
                    <a:pt x="48689" y="7745"/>
                    <a:pt x="49044" y="7349"/>
                    <a:pt x="49005" y="6956"/>
                  </a:cubicBezTo>
                  <a:cubicBezTo>
                    <a:pt x="48968" y="6589"/>
                    <a:pt x="48557" y="6320"/>
                    <a:pt x="48294" y="6110"/>
                  </a:cubicBezTo>
                  <a:cubicBezTo>
                    <a:pt x="48015" y="5885"/>
                    <a:pt x="47719" y="5680"/>
                    <a:pt x="47412" y="5495"/>
                  </a:cubicBezTo>
                  <a:cubicBezTo>
                    <a:pt x="47882" y="4866"/>
                    <a:pt x="48351" y="4235"/>
                    <a:pt x="48820" y="3605"/>
                  </a:cubicBezTo>
                  <a:cubicBezTo>
                    <a:pt x="48868" y="3539"/>
                    <a:pt x="48843" y="3435"/>
                    <a:pt x="48791" y="3380"/>
                  </a:cubicBezTo>
                  <a:lnTo>
                    <a:pt x="47295" y="1827"/>
                  </a:lnTo>
                  <a:lnTo>
                    <a:pt x="48252" y="306"/>
                  </a:lnTo>
                  <a:cubicBezTo>
                    <a:pt x="48337" y="170"/>
                    <a:pt x="48221" y="42"/>
                    <a:pt x="48097" y="33"/>
                  </a:cubicBezTo>
                  <a:cubicBezTo>
                    <a:pt x="48067" y="12"/>
                    <a:pt x="48032" y="0"/>
                    <a:pt x="4799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676" name="Google Shape;8676;p72"/>
            <p:cNvGrpSpPr/>
            <p:nvPr/>
          </p:nvGrpSpPr>
          <p:grpSpPr>
            <a:xfrm>
              <a:off x="1948575" y="1942581"/>
              <a:ext cx="1237025" cy="387950"/>
              <a:chOff x="1147825" y="1957275"/>
              <a:chExt cx="1237025" cy="387950"/>
            </a:xfrm>
          </p:grpSpPr>
          <p:sp>
            <p:nvSpPr>
              <p:cNvPr id="8677" name="Google Shape;8677;p72"/>
              <p:cNvSpPr/>
              <p:nvPr/>
            </p:nvSpPr>
            <p:spPr>
              <a:xfrm>
                <a:off x="1147825" y="1957275"/>
                <a:ext cx="1237025" cy="387950"/>
              </a:xfrm>
              <a:custGeom>
                <a:avLst/>
                <a:gdLst/>
                <a:ahLst/>
                <a:cxnLst/>
                <a:rect l="l" t="t" r="r" b="b"/>
                <a:pathLst>
                  <a:path w="49481" h="15518" extrusionOk="0">
                    <a:moveTo>
                      <a:pt x="3941" y="849"/>
                    </a:moveTo>
                    <a:cubicBezTo>
                      <a:pt x="4360" y="849"/>
                      <a:pt x="4767" y="1148"/>
                      <a:pt x="4957" y="1539"/>
                    </a:cubicBezTo>
                    <a:cubicBezTo>
                      <a:pt x="5187" y="2015"/>
                      <a:pt x="5151" y="2621"/>
                      <a:pt x="4794" y="3027"/>
                    </a:cubicBezTo>
                    <a:cubicBezTo>
                      <a:pt x="4574" y="3278"/>
                      <a:pt x="4246" y="3421"/>
                      <a:pt x="3918" y="3421"/>
                    </a:cubicBezTo>
                    <a:cubicBezTo>
                      <a:pt x="3754" y="3421"/>
                      <a:pt x="3591" y="3386"/>
                      <a:pt x="3442" y="3310"/>
                    </a:cubicBezTo>
                    <a:cubicBezTo>
                      <a:pt x="2971" y="3075"/>
                      <a:pt x="2549" y="2483"/>
                      <a:pt x="2608" y="1943"/>
                    </a:cubicBezTo>
                    <a:cubicBezTo>
                      <a:pt x="2664" y="1430"/>
                      <a:pt x="3054" y="1054"/>
                      <a:pt x="3536" y="951"/>
                    </a:cubicBezTo>
                    <a:cubicBezTo>
                      <a:pt x="3668" y="881"/>
                      <a:pt x="3805" y="849"/>
                      <a:pt x="3941" y="849"/>
                    </a:cubicBezTo>
                    <a:close/>
                    <a:moveTo>
                      <a:pt x="22738" y="849"/>
                    </a:moveTo>
                    <a:cubicBezTo>
                      <a:pt x="23157" y="849"/>
                      <a:pt x="23564" y="1148"/>
                      <a:pt x="23753" y="1539"/>
                    </a:cubicBezTo>
                    <a:cubicBezTo>
                      <a:pt x="23984" y="2015"/>
                      <a:pt x="23948" y="2621"/>
                      <a:pt x="23591" y="3027"/>
                    </a:cubicBezTo>
                    <a:cubicBezTo>
                      <a:pt x="23371" y="3278"/>
                      <a:pt x="23042" y="3421"/>
                      <a:pt x="22714" y="3421"/>
                    </a:cubicBezTo>
                    <a:cubicBezTo>
                      <a:pt x="22551" y="3421"/>
                      <a:pt x="22388" y="3386"/>
                      <a:pt x="22238" y="3310"/>
                    </a:cubicBezTo>
                    <a:cubicBezTo>
                      <a:pt x="21767" y="3075"/>
                      <a:pt x="21345" y="2483"/>
                      <a:pt x="21404" y="1943"/>
                    </a:cubicBezTo>
                    <a:lnTo>
                      <a:pt x="21405" y="1943"/>
                    </a:lnTo>
                    <a:cubicBezTo>
                      <a:pt x="21461" y="1430"/>
                      <a:pt x="21850" y="1054"/>
                      <a:pt x="22333" y="951"/>
                    </a:cubicBezTo>
                    <a:cubicBezTo>
                      <a:pt x="22464" y="881"/>
                      <a:pt x="22602" y="849"/>
                      <a:pt x="22738" y="849"/>
                    </a:cubicBezTo>
                    <a:close/>
                    <a:moveTo>
                      <a:pt x="35849" y="849"/>
                    </a:moveTo>
                    <a:cubicBezTo>
                      <a:pt x="36267" y="849"/>
                      <a:pt x="36675" y="1148"/>
                      <a:pt x="36864" y="1539"/>
                    </a:cubicBezTo>
                    <a:cubicBezTo>
                      <a:pt x="37095" y="2015"/>
                      <a:pt x="37059" y="2621"/>
                      <a:pt x="36702" y="3027"/>
                    </a:cubicBezTo>
                    <a:cubicBezTo>
                      <a:pt x="36482" y="3278"/>
                      <a:pt x="36153" y="3421"/>
                      <a:pt x="35825" y="3421"/>
                    </a:cubicBezTo>
                    <a:cubicBezTo>
                      <a:pt x="35662" y="3421"/>
                      <a:pt x="35499" y="3386"/>
                      <a:pt x="35349" y="3310"/>
                    </a:cubicBezTo>
                    <a:cubicBezTo>
                      <a:pt x="34878" y="3075"/>
                      <a:pt x="34456" y="2483"/>
                      <a:pt x="34516" y="1943"/>
                    </a:cubicBezTo>
                    <a:lnTo>
                      <a:pt x="34515" y="1943"/>
                    </a:lnTo>
                    <a:cubicBezTo>
                      <a:pt x="34571" y="1430"/>
                      <a:pt x="34961" y="1054"/>
                      <a:pt x="35444" y="951"/>
                    </a:cubicBezTo>
                    <a:cubicBezTo>
                      <a:pt x="35575" y="881"/>
                      <a:pt x="35713" y="849"/>
                      <a:pt x="35849" y="849"/>
                    </a:cubicBezTo>
                    <a:close/>
                    <a:moveTo>
                      <a:pt x="8394" y="850"/>
                    </a:moveTo>
                    <a:cubicBezTo>
                      <a:pt x="8813" y="850"/>
                      <a:pt x="9220" y="1149"/>
                      <a:pt x="9409" y="1539"/>
                    </a:cubicBezTo>
                    <a:cubicBezTo>
                      <a:pt x="9640" y="2016"/>
                      <a:pt x="9604" y="2622"/>
                      <a:pt x="9247" y="3027"/>
                    </a:cubicBezTo>
                    <a:cubicBezTo>
                      <a:pt x="9026" y="3278"/>
                      <a:pt x="8697" y="3421"/>
                      <a:pt x="8369" y="3421"/>
                    </a:cubicBezTo>
                    <a:cubicBezTo>
                      <a:pt x="8206" y="3421"/>
                      <a:pt x="8043" y="3386"/>
                      <a:pt x="7894" y="3311"/>
                    </a:cubicBezTo>
                    <a:cubicBezTo>
                      <a:pt x="7423" y="3075"/>
                      <a:pt x="7001" y="2483"/>
                      <a:pt x="7061" y="1943"/>
                    </a:cubicBezTo>
                    <a:lnTo>
                      <a:pt x="7061" y="1943"/>
                    </a:lnTo>
                    <a:lnTo>
                      <a:pt x="7061" y="1944"/>
                    </a:lnTo>
                    <a:cubicBezTo>
                      <a:pt x="7116" y="1430"/>
                      <a:pt x="7506" y="1054"/>
                      <a:pt x="7989" y="952"/>
                    </a:cubicBezTo>
                    <a:cubicBezTo>
                      <a:pt x="8120" y="882"/>
                      <a:pt x="8258" y="850"/>
                      <a:pt x="8394" y="850"/>
                    </a:cubicBezTo>
                    <a:close/>
                    <a:moveTo>
                      <a:pt x="13369" y="850"/>
                    </a:moveTo>
                    <a:cubicBezTo>
                      <a:pt x="13787" y="850"/>
                      <a:pt x="14194" y="1149"/>
                      <a:pt x="14384" y="1539"/>
                    </a:cubicBezTo>
                    <a:cubicBezTo>
                      <a:pt x="14615" y="2016"/>
                      <a:pt x="14578" y="2622"/>
                      <a:pt x="14221" y="3027"/>
                    </a:cubicBezTo>
                    <a:cubicBezTo>
                      <a:pt x="14001" y="3278"/>
                      <a:pt x="13672" y="3421"/>
                      <a:pt x="13343" y="3421"/>
                    </a:cubicBezTo>
                    <a:cubicBezTo>
                      <a:pt x="13180" y="3421"/>
                      <a:pt x="13017" y="3386"/>
                      <a:pt x="12868" y="3311"/>
                    </a:cubicBezTo>
                    <a:cubicBezTo>
                      <a:pt x="12398" y="3075"/>
                      <a:pt x="11975" y="2483"/>
                      <a:pt x="12034" y="1943"/>
                    </a:cubicBezTo>
                    <a:lnTo>
                      <a:pt x="12034" y="1943"/>
                    </a:lnTo>
                    <a:lnTo>
                      <a:pt x="12034" y="1944"/>
                    </a:lnTo>
                    <a:cubicBezTo>
                      <a:pt x="12091" y="1430"/>
                      <a:pt x="12480" y="1054"/>
                      <a:pt x="12963" y="952"/>
                    </a:cubicBezTo>
                    <a:cubicBezTo>
                      <a:pt x="13095" y="882"/>
                      <a:pt x="13232" y="850"/>
                      <a:pt x="13369" y="850"/>
                    </a:cubicBezTo>
                    <a:close/>
                    <a:moveTo>
                      <a:pt x="18286" y="850"/>
                    </a:moveTo>
                    <a:cubicBezTo>
                      <a:pt x="18704" y="850"/>
                      <a:pt x="19112" y="1149"/>
                      <a:pt x="19301" y="1539"/>
                    </a:cubicBezTo>
                    <a:cubicBezTo>
                      <a:pt x="19532" y="2016"/>
                      <a:pt x="19495" y="2622"/>
                      <a:pt x="19138" y="3027"/>
                    </a:cubicBezTo>
                    <a:cubicBezTo>
                      <a:pt x="18918" y="3278"/>
                      <a:pt x="18589" y="3421"/>
                      <a:pt x="18260" y="3421"/>
                    </a:cubicBezTo>
                    <a:cubicBezTo>
                      <a:pt x="18097" y="3421"/>
                      <a:pt x="17934" y="3386"/>
                      <a:pt x="17785" y="3311"/>
                    </a:cubicBezTo>
                    <a:cubicBezTo>
                      <a:pt x="17315" y="3075"/>
                      <a:pt x="16892" y="2483"/>
                      <a:pt x="16951" y="1943"/>
                    </a:cubicBezTo>
                    <a:lnTo>
                      <a:pt x="16951" y="1943"/>
                    </a:lnTo>
                    <a:lnTo>
                      <a:pt x="16951" y="1944"/>
                    </a:lnTo>
                    <a:cubicBezTo>
                      <a:pt x="17008" y="1430"/>
                      <a:pt x="17397" y="1054"/>
                      <a:pt x="17881" y="952"/>
                    </a:cubicBezTo>
                    <a:cubicBezTo>
                      <a:pt x="18012" y="882"/>
                      <a:pt x="18149" y="850"/>
                      <a:pt x="18286" y="850"/>
                    </a:cubicBezTo>
                    <a:close/>
                    <a:moveTo>
                      <a:pt x="27713" y="850"/>
                    </a:moveTo>
                    <a:cubicBezTo>
                      <a:pt x="28131" y="850"/>
                      <a:pt x="28538" y="1149"/>
                      <a:pt x="28727" y="1539"/>
                    </a:cubicBezTo>
                    <a:cubicBezTo>
                      <a:pt x="28959" y="2016"/>
                      <a:pt x="28923" y="2622"/>
                      <a:pt x="28565" y="3027"/>
                    </a:cubicBezTo>
                    <a:cubicBezTo>
                      <a:pt x="28344" y="3278"/>
                      <a:pt x="28016" y="3421"/>
                      <a:pt x="27687" y="3421"/>
                    </a:cubicBezTo>
                    <a:cubicBezTo>
                      <a:pt x="27524" y="3421"/>
                      <a:pt x="27361" y="3386"/>
                      <a:pt x="27212" y="3311"/>
                    </a:cubicBezTo>
                    <a:cubicBezTo>
                      <a:pt x="26742" y="3075"/>
                      <a:pt x="26319" y="2483"/>
                      <a:pt x="26378" y="1943"/>
                    </a:cubicBezTo>
                    <a:lnTo>
                      <a:pt x="26378" y="1943"/>
                    </a:lnTo>
                    <a:lnTo>
                      <a:pt x="26378" y="1944"/>
                    </a:lnTo>
                    <a:cubicBezTo>
                      <a:pt x="26435" y="1430"/>
                      <a:pt x="26824" y="1054"/>
                      <a:pt x="27308" y="952"/>
                    </a:cubicBezTo>
                    <a:cubicBezTo>
                      <a:pt x="27439" y="882"/>
                      <a:pt x="27577" y="850"/>
                      <a:pt x="27713" y="850"/>
                    </a:cubicBezTo>
                    <a:close/>
                    <a:moveTo>
                      <a:pt x="31398" y="850"/>
                    </a:moveTo>
                    <a:cubicBezTo>
                      <a:pt x="31816" y="850"/>
                      <a:pt x="32223" y="1149"/>
                      <a:pt x="32412" y="1539"/>
                    </a:cubicBezTo>
                    <a:cubicBezTo>
                      <a:pt x="32643" y="2015"/>
                      <a:pt x="32606" y="2621"/>
                      <a:pt x="32249" y="3027"/>
                    </a:cubicBezTo>
                    <a:cubicBezTo>
                      <a:pt x="32029" y="3278"/>
                      <a:pt x="31700" y="3421"/>
                      <a:pt x="31372" y="3421"/>
                    </a:cubicBezTo>
                    <a:cubicBezTo>
                      <a:pt x="31209" y="3421"/>
                      <a:pt x="31046" y="3386"/>
                      <a:pt x="30897" y="3311"/>
                    </a:cubicBezTo>
                    <a:cubicBezTo>
                      <a:pt x="30426" y="3075"/>
                      <a:pt x="30004" y="2483"/>
                      <a:pt x="30062" y="1943"/>
                    </a:cubicBezTo>
                    <a:lnTo>
                      <a:pt x="30062" y="1943"/>
                    </a:lnTo>
                    <a:lnTo>
                      <a:pt x="30063" y="1944"/>
                    </a:lnTo>
                    <a:cubicBezTo>
                      <a:pt x="30120" y="1430"/>
                      <a:pt x="30509" y="1054"/>
                      <a:pt x="30993" y="952"/>
                    </a:cubicBezTo>
                    <a:cubicBezTo>
                      <a:pt x="31124" y="882"/>
                      <a:pt x="31261" y="850"/>
                      <a:pt x="31398" y="850"/>
                    </a:cubicBezTo>
                    <a:close/>
                    <a:moveTo>
                      <a:pt x="40824" y="850"/>
                    </a:moveTo>
                    <a:cubicBezTo>
                      <a:pt x="41242" y="850"/>
                      <a:pt x="41649" y="1149"/>
                      <a:pt x="41838" y="1539"/>
                    </a:cubicBezTo>
                    <a:cubicBezTo>
                      <a:pt x="42070" y="2016"/>
                      <a:pt x="42033" y="2622"/>
                      <a:pt x="41676" y="3027"/>
                    </a:cubicBezTo>
                    <a:cubicBezTo>
                      <a:pt x="41455" y="3278"/>
                      <a:pt x="41126" y="3421"/>
                      <a:pt x="40798" y="3421"/>
                    </a:cubicBezTo>
                    <a:cubicBezTo>
                      <a:pt x="40635" y="3421"/>
                      <a:pt x="40472" y="3386"/>
                      <a:pt x="40323" y="3311"/>
                    </a:cubicBezTo>
                    <a:cubicBezTo>
                      <a:pt x="39853" y="3075"/>
                      <a:pt x="39431" y="2483"/>
                      <a:pt x="39489" y="1943"/>
                    </a:cubicBezTo>
                    <a:lnTo>
                      <a:pt x="39489" y="1943"/>
                    </a:lnTo>
                    <a:lnTo>
                      <a:pt x="39489" y="1944"/>
                    </a:lnTo>
                    <a:cubicBezTo>
                      <a:pt x="39546" y="1430"/>
                      <a:pt x="39935" y="1054"/>
                      <a:pt x="40418" y="952"/>
                    </a:cubicBezTo>
                    <a:cubicBezTo>
                      <a:pt x="40550" y="882"/>
                      <a:pt x="40687" y="850"/>
                      <a:pt x="40824" y="850"/>
                    </a:cubicBezTo>
                    <a:close/>
                    <a:moveTo>
                      <a:pt x="45741" y="850"/>
                    </a:moveTo>
                    <a:cubicBezTo>
                      <a:pt x="46159" y="850"/>
                      <a:pt x="46566" y="1149"/>
                      <a:pt x="46755" y="1539"/>
                    </a:cubicBezTo>
                    <a:cubicBezTo>
                      <a:pt x="46987" y="2016"/>
                      <a:pt x="46951" y="2622"/>
                      <a:pt x="46593" y="3027"/>
                    </a:cubicBezTo>
                    <a:cubicBezTo>
                      <a:pt x="46372" y="3278"/>
                      <a:pt x="46044" y="3421"/>
                      <a:pt x="45715" y="3421"/>
                    </a:cubicBezTo>
                    <a:cubicBezTo>
                      <a:pt x="45552" y="3421"/>
                      <a:pt x="45389" y="3386"/>
                      <a:pt x="45240" y="3311"/>
                    </a:cubicBezTo>
                    <a:cubicBezTo>
                      <a:pt x="44770" y="3075"/>
                      <a:pt x="44348" y="2483"/>
                      <a:pt x="44406" y="1943"/>
                    </a:cubicBezTo>
                    <a:lnTo>
                      <a:pt x="44406" y="1943"/>
                    </a:lnTo>
                    <a:lnTo>
                      <a:pt x="44406" y="1944"/>
                    </a:lnTo>
                    <a:cubicBezTo>
                      <a:pt x="44463" y="1430"/>
                      <a:pt x="44852" y="1054"/>
                      <a:pt x="45336" y="952"/>
                    </a:cubicBezTo>
                    <a:cubicBezTo>
                      <a:pt x="45467" y="882"/>
                      <a:pt x="45605" y="850"/>
                      <a:pt x="45741" y="850"/>
                    </a:cubicBezTo>
                    <a:close/>
                    <a:moveTo>
                      <a:pt x="3501" y="4478"/>
                    </a:moveTo>
                    <a:cubicBezTo>
                      <a:pt x="3920" y="4478"/>
                      <a:pt x="4327" y="4777"/>
                      <a:pt x="4517" y="5167"/>
                    </a:cubicBezTo>
                    <a:cubicBezTo>
                      <a:pt x="4747" y="5644"/>
                      <a:pt x="4711" y="6250"/>
                      <a:pt x="4354" y="6655"/>
                    </a:cubicBezTo>
                    <a:cubicBezTo>
                      <a:pt x="4134" y="6906"/>
                      <a:pt x="3805" y="7049"/>
                      <a:pt x="3476" y="7049"/>
                    </a:cubicBezTo>
                    <a:cubicBezTo>
                      <a:pt x="3313" y="7049"/>
                      <a:pt x="3150" y="7014"/>
                      <a:pt x="3001" y="6939"/>
                    </a:cubicBezTo>
                    <a:cubicBezTo>
                      <a:pt x="2531" y="6703"/>
                      <a:pt x="2109" y="6111"/>
                      <a:pt x="2167" y="5572"/>
                    </a:cubicBezTo>
                    <a:cubicBezTo>
                      <a:pt x="2223" y="5057"/>
                      <a:pt x="2614" y="4682"/>
                      <a:pt x="3096" y="4580"/>
                    </a:cubicBezTo>
                    <a:cubicBezTo>
                      <a:pt x="3228" y="4509"/>
                      <a:pt x="3365" y="4478"/>
                      <a:pt x="3501" y="4478"/>
                    </a:cubicBezTo>
                    <a:close/>
                    <a:moveTo>
                      <a:pt x="17845" y="4478"/>
                    </a:moveTo>
                    <a:cubicBezTo>
                      <a:pt x="18264" y="4478"/>
                      <a:pt x="18671" y="4777"/>
                      <a:pt x="18860" y="5167"/>
                    </a:cubicBezTo>
                    <a:cubicBezTo>
                      <a:pt x="19090" y="5644"/>
                      <a:pt x="19055" y="6250"/>
                      <a:pt x="18698" y="6655"/>
                    </a:cubicBezTo>
                    <a:cubicBezTo>
                      <a:pt x="18477" y="6906"/>
                      <a:pt x="18148" y="7049"/>
                      <a:pt x="17820" y="7049"/>
                    </a:cubicBezTo>
                    <a:cubicBezTo>
                      <a:pt x="17657" y="7049"/>
                      <a:pt x="17494" y="7014"/>
                      <a:pt x="17345" y="6939"/>
                    </a:cubicBezTo>
                    <a:cubicBezTo>
                      <a:pt x="16875" y="6703"/>
                      <a:pt x="16453" y="6111"/>
                      <a:pt x="16511" y="5572"/>
                    </a:cubicBezTo>
                    <a:cubicBezTo>
                      <a:pt x="16568" y="5058"/>
                      <a:pt x="16957" y="4682"/>
                      <a:pt x="17440" y="4580"/>
                    </a:cubicBezTo>
                    <a:cubicBezTo>
                      <a:pt x="17572" y="4509"/>
                      <a:pt x="17709" y="4478"/>
                      <a:pt x="17845" y="4478"/>
                    </a:cubicBezTo>
                    <a:close/>
                    <a:moveTo>
                      <a:pt x="22820" y="4478"/>
                    </a:moveTo>
                    <a:cubicBezTo>
                      <a:pt x="23239" y="4478"/>
                      <a:pt x="23646" y="4777"/>
                      <a:pt x="23834" y="5167"/>
                    </a:cubicBezTo>
                    <a:cubicBezTo>
                      <a:pt x="24066" y="5644"/>
                      <a:pt x="24030" y="6250"/>
                      <a:pt x="23673" y="6655"/>
                    </a:cubicBezTo>
                    <a:cubicBezTo>
                      <a:pt x="23452" y="6906"/>
                      <a:pt x="23123" y="7049"/>
                      <a:pt x="22795" y="7049"/>
                    </a:cubicBezTo>
                    <a:cubicBezTo>
                      <a:pt x="22632" y="7049"/>
                      <a:pt x="22469" y="7014"/>
                      <a:pt x="22319" y="6939"/>
                    </a:cubicBezTo>
                    <a:cubicBezTo>
                      <a:pt x="21849" y="6703"/>
                      <a:pt x="21426" y="6111"/>
                      <a:pt x="21486" y="5572"/>
                    </a:cubicBezTo>
                    <a:cubicBezTo>
                      <a:pt x="21542" y="5057"/>
                      <a:pt x="21931" y="4682"/>
                      <a:pt x="22415" y="4580"/>
                    </a:cubicBezTo>
                    <a:cubicBezTo>
                      <a:pt x="22546" y="4509"/>
                      <a:pt x="22684" y="4478"/>
                      <a:pt x="22820" y="4478"/>
                    </a:cubicBezTo>
                    <a:close/>
                    <a:moveTo>
                      <a:pt x="26504" y="4478"/>
                    </a:moveTo>
                    <a:cubicBezTo>
                      <a:pt x="26923" y="4478"/>
                      <a:pt x="27330" y="4777"/>
                      <a:pt x="27519" y="5167"/>
                    </a:cubicBezTo>
                    <a:cubicBezTo>
                      <a:pt x="27750" y="5644"/>
                      <a:pt x="27714" y="6250"/>
                      <a:pt x="27356" y="6655"/>
                    </a:cubicBezTo>
                    <a:cubicBezTo>
                      <a:pt x="27136" y="6906"/>
                      <a:pt x="26807" y="7049"/>
                      <a:pt x="26478" y="7049"/>
                    </a:cubicBezTo>
                    <a:cubicBezTo>
                      <a:pt x="26315" y="7049"/>
                      <a:pt x="26153" y="7014"/>
                      <a:pt x="26003" y="6939"/>
                    </a:cubicBezTo>
                    <a:lnTo>
                      <a:pt x="26004" y="6939"/>
                    </a:lnTo>
                    <a:cubicBezTo>
                      <a:pt x="25533" y="6703"/>
                      <a:pt x="25111" y="6112"/>
                      <a:pt x="25171" y="5572"/>
                    </a:cubicBezTo>
                    <a:cubicBezTo>
                      <a:pt x="25226" y="5057"/>
                      <a:pt x="25616" y="4682"/>
                      <a:pt x="26099" y="4580"/>
                    </a:cubicBezTo>
                    <a:cubicBezTo>
                      <a:pt x="26230" y="4509"/>
                      <a:pt x="26368" y="4478"/>
                      <a:pt x="26504" y="4478"/>
                    </a:cubicBezTo>
                    <a:close/>
                    <a:moveTo>
                      <a:pt x="30956" y="4478"/>
                    </a:moveTo>
                    <a:cubicBezTo>
                      <a:pt x="31375" y="4478"/>
                      <a:pt x="31782" y="4777"/>
                      <a:pt x="31972" y="5167"/>
                    </a:cubicBezTo>
                    <a:cubicBezTo>
                      <a:pt x="32202" y="5644"/>
                      <a:pt x="32166" y="6250"/>
                      <a:pt x="31809" y="6655"/>
                    </a:cubicBezTo>
                    <a:cubicBezTo>
                      <a:pt x="31589" y="6906"/>
                      <a:pt x="31260" y="7049"/>
                      <a:pt x="30931" y="7049"/>
                    </a:cubicBezTo>
                    <a:cubicBezTo>
                      <a:pt x="30769" y="7049"/>
                      <a:pt x="30606" y="7014"/>
                      <a:pt x="30457" y="6939"/>
                    </a:cubicBezTo>
                    <a:cubicBezTo>
                      <a:pt x="29986" y="6703"/>
                      <a:pt x="29564" y="6111"/>
                      <a:pt x="29622" y="5572"/>
                    </a:cubicBezTo>
                    <a:lnTo>
                      <a:pt x="29623" y="5572"/>
                    </a:lnTo>
                    <a:cubicBezTo>
                      <a:pt x="29680" y="5058"/>
                      <a:pt x="30069" y="4682"/>
                      <a:pt x="30551" y="4580"/>
                    </a:cubicBezTo>
                    <a:cubicBezTo>
                      <a:pt x="30683" y="4510"/>
                      <a:pt x="30820" y="4478"/>
                      <a:pt x="30956" y="4478"/>
                    </a:cubicBezTo>
                    <a:close/>
                    <a:moveTo>
                      <a:pt x="35931" y="4478"/>
                    </a:moveTo>
                    <a:cubicBezTo>
                      <a:pt x="36350" y="4478"/>
                      <a:pt x="36757" y="4777"/>
                      <a:pt x="36945" y="5167"/>
                    </a:cubicBezTo>
                    <a:cubicBezTo>
                      <a:pt x="37176" y="5644"/>
                      <a:pt x="37141" y="6250"/>
                      <a:pt x="36784" y="6655"/>
                    </a:cubicBezTo>
                    <a:cubicBezTo>
                      <a:pt x="36563" y="6906"/>
                      <a:pt x="36234" y="7049"/>
                      <a:pt x="35905" y="7049"/>
                    </a:cubicBezTo>
                    <a:cubicBezTo>
                      <a:pt x="35742" y="7049"/>
                      <a:pt x="35580" y="7014"/>
                      <a:pt x="35430" y="6939"/>
                    </a:cubicBezTo>
                    <a:cubicBezTo>
                      <a:pt x="34960" y="6703"/>
                      <a:pt x="34537" y="6111"/>
                      <a:pt x="34597" y="5572"/>
                    </a:cubicBezTo>
                    <a:cubicBezTo>
                      <a:pt x="34653" y="5057"/>
                      <a:pt x="35042" y="4682"/>
                      <a:pt x="35526" y="4580"/>
                    </a:cubicBezTo>
                    <a:cubicBezTo>
                      <a:pt x="35657" y="4509"/>
                      <a:pt x="35795" y="4478"/>
                      <a:pt x="35931" y="4478"/>
                    </a:cubicBezTo>
                    <a:close/>
                    <a:moveTo>
                      <a:pt x="45300" y="4478"/>
                    </a:moveTo>
                    <a:cubicBezTo>
                      <a:pt x="45718" y="4478"/>
                      <a:pt x="46125" y="4777"/>
                      <a:pt x="46315" y="5167"/>
                    </a:cubicBezTo>
                    <a:cubicBezTo>
                      <a:pt x="46545" y="5644"/>
                      <a:pt x="46509" y="6250"/>
                      <a:pt x="46152" y="6655"/>
                    </a:cubicBezTo>
                    <a:cubicBezTo>
                      <a:pt x="45932" y="6906"/>
                      <a:pt x="45603" y="7049"/>
                      <a:pt x="45275" y="7049"/>
                    </a:cubicBezTo>
                    <a:cubicBezTo>
                      <a:pt x="45112" y="7049"/>
                      <a:pt x="44949" y="7014"/>
                      <a:pt x="44800" y="6939"/>
                    </a:cubicBezTo>
                    <a:cubicBezTo>
                      <a:pt x="44330" y="6703"/>
                      <a:pt x="43907" y="6111"/>
                      <a:pt x="43966" y="5572"/>
                    </a:cubicBezTo>
                    <a:cubicBezTo>
                      <a:pt x="44023" y="5057"/>
                      <a:pt x="44412" y="4682"/>
                      <a:pt x="44894" y="4580"/>
                    </a:cubicBezTo>
                    <a:cubicBezTo>
                      <a:pt x="45026" y="4509"/>
                      <a:pt x="45163" y="4478"/>
                      <a:pt x="45300" y="4478"/>
                    </a:cubicBezTo>
                    <a:close/>
                    <a:moveTo>
                      <a:pt x="8475" y="4478"/>
                    </a:moveTo>
                    <a:cubicBezTo>
                      <a:pt x="8894" y="4478"/>
                      <a:pt x="9302" y="4777"/>
                      <a:pt x="9491" y="5168"/>
                    </a:cubicBezTo>
                    <a:cubicBezTo>
                      <a:pt x="9722" y="5644"/>
                      <a:pt x="9686" y="6250"/>
                      <a:pt x="9328" y="6656"/>
                    </a:cubicBezTo>
                    <a:cubicBezTo>
                      <a:pt x="9108" y="6906"/>
                      <a:pt x="8779" y="7049"/>
                      <a:pt x="8451" y="7049"/>
                    </a:cubicBezTo>
                    <a:cubicBezTo>
                      <a:pt x="8288" y="7049"/>
                      <a:pt x="8125" y="7014"/>
                      <a:pt x="7975" y="6939"/>
                    </a:cubicBezTo>
                    <a:cubicBezTo>
                      <a:pt x="7505" y="6703"/>
                      <a:pt x="7083" y="6111"/>
                      <a:pt x="7142" y="5572"/>
                    </a:cubicBezTo>
                    <a:cubicBezTo>
                      <a:pt x="7198" y="5058"/>
                      <a:pt x="7587" y="4683"/>
                      <a:pt x="8071" y="4580"/>
                    </a:cubicBezTo>
                    <a:cubicBezTo>
                      <a:pt x="8202" y="4510"/>
                      <a:pt x="8339" y="4478"/>
                      <a:pt x="8475" y="4478"/>
                    </a:cubicBezTo>
                    <a:close/>
                    <a:moveTo>
                      <a:pt x="13392" y="4478"/>
                    </a:moveTo>
                    <a:cubicBezTo>
                      <a:pt x="13811" y="4478"/>
                      <a:pt x="14219" y="4777"/>
                      <a:pt x="14407" y="5168"/>
                    </a:cubicBezTo>
                    <a:cubicBezTo>
                      <a:pt x="14638" y="5644"/>
                      <a:pt x="14603" y="6250"/>
                      <a:pt x="14246" y="6656"/>
                    </a:cubicBezTo>
                    <a:cubicBezTo>
                      <a:pt x="14025" y="6906"/>
                      <a:pt x="13696" y="7049"/>
                      <a:pt x="13368" y="7049"/>
                    </a:cubicBezTo>
                    <a:cubicBezTo>
                      <a:pt x="13205" y="7049"/>
                      <a:pt x="13042" y="7014"/>
                      <a:pt x="12892" y="6939"/>
                    </a:cubicBezTo>
                    <a:cubicBezTo>
                      <a:pt x="12421" y="6703"/>
                      <a:pt x="11999" y="6111"/>
                      <a:pt x="12059" y="5572"/>
                    </a:cubicBezTo>
                    <a:lnTo>
                      <a:pt x="12059" y="5572"/>
                    </a:lnTo>
                    <a:lnTo>
                      <a:pt x="12059" y="5573"/>
                    </a:lnTo>
                    <a:cubicBezTo>
                      <a:pt x="12115" y="5058"/>
                      <a:pt x="12504" y="4683"/>
                      <a:pt x="12988" y="4580"/>
                    </a:cubicBezTo>
                    <a:cubicBezTo>
                      <a:pt x="13119" y="4510"/>
                      <a:pt x="13256" y="4478"/>
                      <a:pt x="13392" y="4478"/>
                    </a:cubicBezTo>
                    <a:close/>
                    <a:moveTo>
                      <a:pt x="40847" y="4478"/>
                    </a:moveTo>
                    <a:cubicBezTo>
                      <a:pt x="41265" y="4478"/>
                      <a:pt x="41673" y="4777"/>
                      <a:pt x="41862" y="5168"/>
                    </a:cubicBezTo>
                    <a:cubicBezTo>
                      <a:pt x="42093" y="5644"/>
                      <a:pt x="42057" y="6250"/>
                      <a:pt x="41700" y="6656"/>
                    </a:cubicBezTo>
                    <a:cubicBezTo>
                      <a:pt x="41479" y="6906"/>
                      <a:pt x="41151" y="7049"/>
                      <a:pt x="40822" y="7049"/>
                    </a:cubicBezTo>
                    <a:cubicBezTo>
                      <a:pt x="40659" y="7049"/>
                      <a:pt x="40497" y="7014"/>
                      <a:pt x="40347" y="6939"/>
                    </a:cubicBezTo>
                    <a:cubicBezTo>
                      <a:pt x="39876" y="6703"/>
                      <a:pt x="39454" y="6111"/>
                      <a:pt x="39514" y="5572"/>
                    </a:cubicBezTo>
                    <a:cubicBezTo>
                      <a:pt x="39569" y="5058"/>
                      <a:pt x="39959" y="4683"/>
                      <a:pt x="40442" y="4580"/>
                    </a:cubicBezTo>
                    <a:cubicBezTo>
                      <a:pt x="40573" y="4510"/>
                      <a:pt x="40711" y="4478"/>
                      <a:pt x="40847" y="4478"/>
                    </a:cubicBezTo>
                    <a:close/>
                    <a:moveTo>
                      <a:pt x="4094" y="8288"/>
                    </a:moveTo>
                    <a:cubicBezTo>
                      <a:pt x="4512" y="8288"/>
                      <a:pt x="4919" y="8587"/>
                      <a:pt x="5109" y="8977"/>
                    </a:cubicBezTo>
                    <a:cubicBezTo>
                      <a:pt x="5339" y="9453"/>
                      <a:pt x="5303" y="10059"/>
                      <a:pt x="4946" y="10465"/>
                    </a:cubicBezTo>
                    <a:cubicBezTo>
                      <a:pt x="4726" y="10716"/>
                      <a:pt x="4398" y="10859"/>
                      <a:pt x="4069" y="10859"/>
                    </a:cubicBezTo>
                    <a:cubicBezTo>
                      <a:pt x="3906" y="10859"/>
                      <a:pt x="3743" y="10823"/>
                      <a:pt x="3593" y="10748"/>
                    </a:cubicBezTo>
                    <a:cubicBezTo>
                      <a:pt x="3123" y="10512"/>
                      <a:pt x="2701" y="9921"/>
                      <a:pt x="2759" y="9381"/>
                    </a:cubicBezTo>
                    <a:lnTo>
                      <a:pt x="2759" y="9381"/>
                    </a:lnTo>
                    <a:lnTo>
                      <a:pt x="2759" y="9382"/>
                    </a:lnTo>
                    <a:cubicBezTo>
                      <a:pt x="2816" y="8867"/>
                      <a:pt x="3206" y="8492"/>
                      <a:pt x="3688" y="8390"/>
                    </a:cubicBezTo>
                    <a:cubicBezTo>
                      <a:pt x="3820" y="8320"/>
                      <a:pt x="3957" y="8288"/>
                      <a:pt x="4094" y="8288"/>
                    </a:cubicBezTo>
                    <a:close/>
                    <a:moveTo>
                      <a:pt x="22889" y="8288"/>
                    </a:moveTo>
                    <a:cubicBezTo>
                      <a:pt x="23308" y="8288"/>
                      <a:pt x="23716" y="8587"/>
                      <a:pt x="23905" y="8977"/>
                    </a:cubicBezTo>
                    <a:cubicBezTo>
                      <a:pt x="24136" y="9453"/>
                      <a:pt x="24100" y="10059"/>
                      <a:pt x="23743" y="10465"/>
                    </a:cubicBezTo>
                    <a:cubicBezTo>
                      <a:pt x="23523" y="10716"/>
                      <a:pt x="23194" y="10859"/>
                      <a:pt x="22866" y="10859"/>
                    </a:cubicBezTo>
                    <a:cubicBezTo>
                      <a:pt x="22703" y="10859"/>
                      <a:pt x="22540" y="10823"/>
                      <a:pt x="22390" y="10748"/>
                    </a:cubicBezTo>
                    <a:cubicBezTo>
                      <a:pt x="21919" y="10512"/>
                      <a:pt x="21497" y="9921"/>
                      <a:pt x="21557" y="9381"/>
                    </a:cubicBezTo>
                    <a:lnTo>
                      <a:pt x="21557" y="9381"/>
                    </a:lnTo>
                    <a:lnTo>
                      <a:pt x="21556" y="9382"/>
                    </a:lnTo>
                    <a:cubicBezTo>
                      <a:pt x="21612" y="8867"/>
                      <a:pt x="22002" y="8492"/>
                      <a:pt x="22485" y="8389"/>
                    </a:cubicBezTo>
                    <a:cubicBezTo>
                      <a:pt x="22616" y="8319"/>
                      <a:pt x="22753" y="8288"/>
                      <a:pt x="22889" y="8288"/>
                    </a:cubicBezTo>
                    <a:close/>
                    <a:moveTo>
                      <a:pt x="31549" y="8287"/>
                    </a:moveTo>
                    <a:cubicBezTo>
                      <a:pt x="31967" y="8287"/>
                      <a:pt x="32375" y="8586"/>
                      <a:pt x="32564" y="8976"/>
                    </a:cubicBezTo>
                    <a:cubicBezTo>
                      <a:pt x="32795" y="9453"/>
                      <a:pt x="32758" y="10059"/>
                      <a:pt x="32401" y="10465"/>
                    </a:cubicBezTo>
                    <a:cubicBezTo>
                      <a:pt x="32180" y="10716"/>
                      <a:pt x="31852" y="10859"/>
                      <a:pt x="31524" y="10859"/>
                    </a:cubicBezTo>
                    <a:cubicBezTo>
                      <a:pt x="31361" y="10859"/>
                      <a:pt x="31198" y="10823"/>
                      <a:pt x="31048" y="10748"/>
                    </a:cubicBezTo>
                    <a:cubicBezTo>
                      <a:pt x="30578" y="10513"/>
                      <a:pt x="30156" y="9921"/>
                      <a:pt x="30214" y="9381"/>
                    </a:cubicBezTo>
                    <a:cubicBezTo>
                      <a:pt x="30271" y="8867"/>
                      <a:pt x="30660" y="8492"/>
                      <a:pt x="31143" y="8389"/>
                    </a:cubicBezTo>
                    <a:cubicBezTo>
                      <a:pt x="31275" y="8319"/>
                      <a:pt x="31412" y="8287"/>
                      <a:pt x="31549" y="8287"/>
                    </a:cubicBezTo>
                    <a:close/>
                    <a:moveTo>
                      <a:pt x="45891" y="8288"/>
                    </a:moveTo>
                    <a:cubicBezTo>
                      <a:pt x="46310" y="8288"/>
                      <a:pt x="46717" y="8587"/>
                      <a:pt x="46907" y="8977"/>
                    </a:cubicBezTo>
                    <a:cubicBezTo>
                      <a:pt x="47138" y="9453"/>
                      <a:pt x="47102" y="10059"/>
                      <a:pt x="46744" y="10465"/>
                    </a:cubicBezTo>
                    <a:cubicBezTo>
                      <a:pt x="46524" y="10716"/>
                      <a:pt x="46196" y="10859"/>
                      <a:pt x="45868" y="10859"/>
                    </a:cubicBezTo>
                    <a:cubicBezTo>
                      <a:pt x="45705" y="10859"/>
                      <a:pt x="45541" y="10823"/>
                      <a:pt x="45392" y="10748"/>
                    </a:cubicBezTo>
                    <a:cubicBezTo>
                      <a:pt x="44922" y="10512"/>
                      <a:pt x="44499" y="9921"/>
                      <a:pt x="44558" y="9381"/>
                    </a:cubicBezTo>
                    <a:lnTo>
                      <a:pt x="44558" y="9381"/>
                    </a:lnTo>
                    <a:lnTo>
                      <a:pt x="44558" y="9382"/>
                    </a:lnTo>
                    <a:cubicBezTo>
                      <a:pt x="44614" y="8867"/>
                      <a:pt x="45004" y="8492"/>
                      <a:pt x="45487" y="8389"/>
                    </a:cubicBezTo>
                    <a:cubicBezTo>
                      <a:pt x="45618" y="8319"/>
                      <a:pt x="45755" y="8288"/>
                      <a:pt x="45891" y="8288"/>
                    </a:cubicBezTo>
                    <a:close/>
                    <a:moveTo>
                      <a:pt x="8546" y="8288"/>
                    </a:moveTo>
                    <a:cubicBezTo>
                      <a:pt x="8965" y="8288"/>
                      <a:pt x="9372" y="8587"/>
                      <a:pt x="9561" y="8977"/>
                    </a:cubicBezTo>
                    <a:cubicBezTo>
                      <a:pt x="9792" y="9454"/>
                      <a:pt x="9756" y="10060"/>
                      <a:pt x="9399" y="10465"/>
                    </a:cubicBezTo>
                    <a:cubicBezTo>
                      <a:pt x="9178" y="10716"/>
                      <a:pt x="8849" y="10859"/>
                      <a:pt x="8521" y="10859"/>
                    </a:cubicBezTo>
                    <a:cubicBezTo>
                      <a:pt x="8358" y="10859"/>
                      <a:pt x="8195" y="10824"/>
                      <a:pt x="8045" y="10749"/>
                    </a:cubicBezTo>
                    <a:cubicBezTo>
                      <a:pt x="7575" y="10512"/>
                      <a:pt x="7153" y="9921"/>
                      <a:pt x="7213" y="9381"/>
                    </a:cubicBezTo>
                    <a:lnTo>
                      <a:pt x="7213" y="9381"/>
                    </a:lnTo>
                    <a:lnTo>
                      <a:pt x="7213" y="9382"/>
                    </a:lnTo>
                    <a:cubicBezTo>
                      <a:pt x="7268" y="8867"/>
                      <a:pt x="7658" y="8492"/>
                      <a:pt x="8141" y="8390"/>
                    </a:cubicBezTo>
                    <a:cubicBezTo>
                      <a:pt x="8272" y="8320"/>
                      <a:pt x="8410" y="8288"/>
                      <a:pt x="8546" y="8288"/>
                    </a:cubicBezTo>
                    <a:close/>
                    <a:moveTo>
                      <a:pt x="18437" y="8288"/>
                    </a:moveTo>
                    <a:cubicBezTo>
                      <a:pt x="18856" y="8288"/>
                      <a:pt x="19263" y="8587"/>
                      <a:pt x="19452" y="8977"/>
                    </a:cubicBezTo>
                    <a:cubicBezTo>
                      <a:pt x="19683" y="9454"/>
                      <a:pt x="19646" y="10060"/>
                      <a:pt x="19289" y="10465"/>
                    </a:cubicBezTo>
                    <a:cubicBezTo>
                      <a:pt x="19069" y="10716"/>
                      <a:pt x="18740" y="10859"/>
                      <a:pt x="18412" y="10859"/>
                    </a:cubicBezTo>
                    <a:cubicBezTo>
                      <a:pt x="18249" y="10859"/>
                      <a:pt x="18086" y="10824"/>
                      <a:pt x="17937" y="10749"/>
                    </a:cubicBezTo>
                    <a:cubicBezTo>
                      <a:pt x="17467" y="10512"/>
                      <a:pt x="17044" y="9921"/>
                      <a:pt x="17103" y="9381"/>
                    </a:cubicBezTo>
                    <a:lnTo>
                      <a:pt x="17103" y="9381"/>
                    </a:lnTo>
                    <a:lnTo>
                      <a:pt x="17103" y="9382"/>
                    </a:lnTo>
                    <a:cubicBezTo>
                      <a:pt x="17160" y="8867"/>
                      <a:pt x="17549" y="8492"/>
                      <a:pt x="18033" y="8390"/>
                    </a:cubicBezTo>
                    <a:cubicBezTo>
                      <a:pt x="18164" y="8320"/>
                      <a:pt x="18301" y="8288"/>
                      <a:pt x="18437" y="8288"/>
                    </a:cubicBezTo>
                    <a:close/>
                    <a:moveTo>
                      <a:pt x="27864" y="8288"/>
                    </a:moveTo>
                    <a:cubicBezTo>
                      <a:pt x="28283" y="8288"/>
                      <a:pt x="28691" y="8587"/>
                      <a:pt x="28880" y="8977"/>
                    </a:cubicBezTo>
                    <a:cubicBezTo>
                      <a:pt x="29110" y="9453"/>
                      <a:pt x="29074" y="10059"/>
                      <a:pt x="28716" y="10465"/>
                    </a:cubicBezTo>
                    <a:lnTo>
                      <a:pt x="28717" y="10465"/>
                    </a:lnTo>
                    <a:cubicBezTo>
                      <a:pt x="28496" y="10716"/>
                      <a:pt x="28168" y="10859"/>
                      <a:pt x="27839" y="10859"/>
                    </a:cubicBezTo>
                    <a:cubicBezTo>
                      <a:pt x="27676" y="10859"/>
                      <a:pt x="27513" y="10824"/>
                      <a:pt x="27364" y="10749"/>
                    </a:cubicBezTo>
                    <a:cubicBezTo>
                      <a:pt x="26894" y="10513"/>
                      <a:pt x="26472" y="9921"/>
                      <a:pt x="26530" y="9382"/>
                    </a:cubicBezTo>
                    <a:cubicBezTo>
                      <a:pt x="26587" y="8867"/>
                      <a:pt x="26976" y="8492"/>
                      <a:pt x="27460" y="8389"/>
                    </a:cubicBezTo>
                    <a:cubicBezTo>
                      <a:pt x="27591" y="8319"/>
                      <a:pt x="27728" y="8288"/>
                      <a:pt x="27864" y="8288"/>
                    </a:cubicBezTo>
                    <a:close/>
                    <a:moveTo>
                      <a:pt x="36000" y="8288"/>
                    </a:moveTo>
                    <a:cubicBezTo>
                      <a:pt x="36419" y="8288"/>
                      <a:pt x="36827" y="8587"/>
                      <a:pt x="37016" y="8977"/>
                    </a:cubicBezTo>
                    <a:cubicBezTo>
                      <a:pt x="37247" y="9453"/>
                      <a:pt x="37211" y="10059"/>
                      <a:pt x="36854" y="10465"/>
                    </a:cubicBezTo>
                    <a:cubicBezTo>
                      <a:pt x="36633" y="10716"/>
                      <a:pt x="36304" y="10859"/>
                      <a:pt x="35976" y="10859"/>
                    </a:cubicBezTo>
                    <a:cubicBezTo>
                      <a:pt x="35813" y="10859"/>
                      <a:pt x="35650" y="10824"/>
                      <a:pt x="35500" y="10749"/>
                    </a:cubicBezTo>
                    <a:cubicBezTo>
                      <a:pt x="35030" y="10513"/>
                      <a:pt x="34608" y="9921"/>
                      <a:pt x="34667" y="9382"/>
                    </a:cubicBezTo>
                    <a:cubicBezTo>
                      <a:pt x="34723" y="8867"/>
                      <a:pt x="35112" y="8492"/>
                      <a:pt x="35596" y="8389"/>
                    </a:cubicBezTo>
                    <a:cubicBezTo>
                      <a:pt x="35727" y="8319"/>
                      <a:pt x="35864" y="8288"/>
                      <a:pt x="36000" y="8288"/>
                    </a:cubicBezTo>
                    <a:close/>
                    <a:moveTo>
                      <a:pt x="40975" y="8288"/>
                    </a:moveTo>
                    <a:cubicBezTo>
                      <a:pt x="41394" y="8288"/>
                      <a:pt x="41801" y="8587"/>
                      <a:pt x="41990" y="8977"/>
                    </a:cubicBezTo>
                    <a:cubicBezTo>
                      <a:pt x="42221" y="9454"/>
                      <a:pt x="42184" y="10060"/>
                      <a:pt x="41827" y="10465"/>
                    </a:cubicBezTo>
                    <a:cubicBezTo>
                      <a:pt x="41607" y="10716"/>
                      <a:pt x="41278" y="10859"/>
                      <a:pt x="40950" y="10859"/>
                    </a:cubicBezTo>
                    <a:cubicBezTo>
                      <a:pt x="40787" y="10859"/>
                      <a:pt x="40624" y="10824"/>
                      <a:pt x="40475" y="10749"/>
                    </a:cubicBezTo>
                    <a:cubicBezTo>
                      <a:pt x="40005" y="10512"/>
                      <a:pt x="39583" y="9921"/>
                      <a:pt x="39641" y="9381"/>
                    </a:cubicBezTo>
                    <a:lnTo>
                      <a:pt x="39641" y="9381"/>
                    </a:lnTo>
                    <a:lnTo>
                      <a:pt x="39641" y="9382"/>
                    </a:lnTo>
                    <a:cubicBezTo>
                      <a:pt x="39698" y="8867"/>
                      <a:pt x="40087" y="8492"/>
                      <a:pt x="40571" y="8390"/>
                    </a:cubicBezTo>
                    <a:cubicBezTo>
                      <a:pt x="40702" y="8320"/>
                      <a:pt x="40839" y="8288"/>
                      <a:pt x="40975" y="8288"/>
                    </a:cubicBezTo>
                    <a:close/>
                    <a:moveTo>
                      <a:pt x="13520" y="8288"/>
                    </a:moveTo>
                    <a:cubicBezTo>
                      <a:pt x="13939" y="8288"/>
                      <a:pt x="14346" y="8587"/>
                      <a:pt x="14535" y="8978"/>
                    </a:cubicBezTo>
                    <a:cubicBezTo>
                      <a:pt x="14767" y="9454"/>
                      <a:pt x="14730" y="10060"/>
                      <a:pt x="14373" y="10466"/>
                    </a:cubicBezTo>
                    <a:cubicBezTo>
                      <a:pt x="14152" y="10716"/>
                      <a:pt x="13824" y="10860"/>
                      <a:pt x="13495" y="10860"/>
                    </a:cubicBezTo>
                    <a:cubicBezTo>
                      <a:pt x="13332" y="10860"/>
                      <a:pt x="13169" y="10824"/>
                      <a:pt x="13020" y="10749"/>
                    </a:cubicBezTo>
                    <a:cubicBezTo>
                      <a:pt x="12550" y="10512"/>
                      <a:pt x="12128" y="9921"/>
                      <a:pt x="12186" y="9381"/>
                    </a:cubicBezTo>
                    <a:lnTo>
                      <a:pt x="12186" y="9381"/>
                    </a:lnTo>
                    <a:lnTo>
                      <a:pt x="12186" y="9382"/>
                    </a:lnTo>
                    <a:cubicBezTo>
                      <a:pt x="12243" y="8869"/>
                      <a:pt x="12632" y="8493"/>
                      <a:pt x="13115" y="8390"/>
                    </a:cubicBezTo>
                    <a:cubicBezTo>
                      <a:pt x="13247" y="8320"/>
                      <a:pt x="13384" y="8288"/>
                      <a:pt x="13520" y="8288"/>
                    </a:cubicBezTo>
                    <a:close/>
                    <a:moveTo>
                      <a:pt x="19202" y="12097"/>
                    </a:moveTo>
                    <a:cubicBezTo>
                      <a:pt x="19621" y="12097"/>
                      <a:pt x="20028" y="12396"/>
                      <a:pt x="20217" y="12786"/>
                    </a:cubicBezTo>
                    <a:cubicBezTo>
                      <a:pt x="20448" y="13264"/>
                      <a:pt x="20412" y="13870"/>
                      <a:pt x="20055" y="14276"/>
                    </a:cubicBezTo>
                    <a:cubicBezTo>
                      <a:pt x="19835" y="14526"/>
                      <a:pt x="19506" y="14669"/>
                      <a:pt x="19177" y="14669"/>
                    </a:cubicBezTo>
                    <a:cubicBezTo>
                      <a:pt x="19014" y="14669"/>
                      <a:pt x="18852" y="14634"/>
                      <a:pt x="18702" y="14559"/>
                    </a:cubicBezTo>
                    <a:cubicBezTo>
                      <a:pt x="18231" y="14323"/>
                      <a:pt x="17809" y="13731"/>
                      <a:pt x="17869" y="13191"/>
                    </a:cubicBezTo>
                    <a:cubicBezTo>
                      <a:pt x="17925" y="12677"/>
                      <a:pt x="18314" y="12301"/>
                      <a:pt x="18797" y="12199"/>
                    </a:cubicBezTo>
                    <a:cubicBezTo>
                      <a:pt x="18928" y="12129"/>
                      <a:pt x="19066" y="12097"/>
                      <a:pt x="19202" y="12097"/>
                    </a:cubicBezTo>
                    <a:close/>
                    <a:moveTo>
                      <a:pt x="24177" y="12097"/>
                    </a:moveTo>
                    <a:cubicBezTo>
                      <a:pt x="24595" y="12097"/>
                      <a:pt x="25003" y="12397"/>
                      <a:pt x="25192" y="12787"/>
                    </a:cubicBezTo>
                    <a:cubicBezTo>
                      <a:pt x="25423" y="13264"/>
                      <a:pt x="25386" y="13870"/>
                      <a:pt x="25029" y="14276"/>
                    </a:cubicBezTo>
                    <a:cubicBezTo>
                      <a:pt x="24809" y="14526"/>
                      <a:pt x="24481" y="14669"/>
                      <a:pt x="24152" y="14669"/>
                    </a:cubicBezTo>
                    <a:cubicBezTo>
                      <a:pt x="23989" y="14669"/>
                      <a:pt x="23826" y="14634"/>
                      <a:pt x="23676" y="14559"/>
                    </a:cubicBezTo>
                    <a:cubicBezTo>
                      <a:pt x="23206" y="14323"/>
                      <a:pt x="22784" y="13731"/>
                      <a:pt x="22842" y="13191"/>
                    </a:cubicBezTo>
                    <a:cubicBezTo>
                      <a:pt x="22899" y="12678"/>
                      <a:pt x="23289" y="12303"/>
                      <a:pt x="23772" y="12199"/>
                    </a:cubicBezTo>
                    <a:cubicBezTo>
                      <a:pt x="23903" y="12129"/>
                      <a:pt x="24040" y="12097"/>
                      <a:pt x="24177" y="12097"/>
                    </a:cubicBezTo>
                    <a:close/>
                    <a:moveTo>
                      <a:pt x="46657" y="12097"/>
                    </a:moveTo>
                    <a:cubicBezTo>
                      <a:pt x="47075" y="12097"/>
                      <a:pt x="47483" y="12397"/>
                      <a:pt x="47671" y="12787"/>
                    </a:cubicBezTo>
                    <a:cubicBezTo>
                      <a:pt x="47903" y="13264"/>
                      <a:pt x="47867" y="13870"/>
                      <a:pt x="47510" y="14276"/>
                    </a:cubicBezTo>
                    <a:lnTo>
                      <a:pt x="47509" y="14276"/>
                    </a:lnTo>
                    <a:cubicBezTo>
                      <a:pt x="47289" y="14526"/>
                      <a:pt x="46960" y="14669"/>
                      <a:pt x="46632" y="14669"/>
                    </a:cubicBezTo>
                    <a:cubicBezTo>
                      <a:pt x="46469" y="14669"/>
                      <a:pt x="46306" y="14634"/>
                      <a:pt x="46156" y="14559"/>
                    </a:cubicBezTo>
                    <a:cubicBezTo>
                      <a:pt x="45685" y="14323"/>
                      <a:pt x="45263" y="13731"/>
                      <a:pt x="45323" y="13191"/>
                    </a:cubicBezTo>
                    <a:cubicBezTo>
                      <a:pt x="45379" y="12678"/>
                      <a:pt x="45768" y="12303"/>
                      <a:pt x="46252" y="12199"/>
                    </a:cubicBezTo>
                    <a:cubicBezTo>
                      <a:pt x="46383" y="12129"/>
                      <a:pt x="46521" y="12097"/>
                      <a:pt x="46657" y="12097"/>
                    </a:cubicBezTo>
                    <a:close/>
                    <a:moveTo>
                      <a:pt x="4857" y="12098"/>
                    </a:moveTo>
                    <a:cubicBezTo>
                      <a:pt x="5276" y="12098"/>
                      <a:pt x="5684" y="12397"/>
                      <a:pt x="5873" y="12787"/>
                    </a:cubicBezTo>
                    <a:cubicBezTo>
                      <a:pt x="6104" y="13264"/>
                      <a:pt x="6068" y="13870"/>
                      <a:pt x="5711" y="14276"/>
                    </a:cubicBezTo>
                    <a:cubicBezTo>
                      <a:pt x="5490" y="14527"/>
                      <a:pt x="5161" y="14670"/>
                      <a:pt x="4833" y="14670"/>
                    </a:cubicBezTo>
                    <a:cubicBezTo>
                      <a:pt x="4670" y="14670"/>
                      <a:pt x="4507" y="14634"/>
                      <a:pt x="4358" y="14560"/>
                    </a:cubicBezTo>
                    <a:cubicBezTo>
                      <a:pt x="3887" y="14324"/>
                      <a:pt x="3465" y="13731"/>
                      <a:pt x="3525" y="13191"/>
                    </a:cubicBezTo>
                    <a:cubicBezTo>
                      <a:pt x="3580" y="12678"/>
                      <a:pt x="3970" y="12303"/>
                      <a:pt x="4453" y="12199"/>
                    </a:cubicBezTo>
                    <a:cubicBezTo>
                      <a:pt x="4584" y="12129"/>
                      <a:pt x="4721" y="12098"/>
                      <a:pt x="4857" y="12098"/>
                    </a:cubicBezTo>
                    <a:close/>
                    <a:moveTo>
                      <a:pt x="9832" y="12098"/>
                    </a:moveTo>
                    <a:cubicBezTo>
                      <a:pt x="10251" y="12098"/>
                      <a:pt x="10658" y="12397"/>
                      <a:pt x="10848" y="12787"/>
                    </a:cubicBezTo>
                    <a:cubicBezTo>
                      <a:pt x="11078" y="13264"/>
                      <a:pt x="11042" y="13870"/>
                      <a:pt x="10685" y="14276"/>
                    </a:cubicBezTo>
                    <a:cubicBezTo>
                      <a:pt x="10465" y="14527"/>
                      <a:pt x="10136" y="14670"/>
                      <a:pt x="9807" y="14670"/>
                    </a:cubicBezTo>
                    <a:cubicBezTo>
                      <a:pt x="9644" y="14670"/>
                      <a:pt x="9481" y="14634"/>
                      <a:pt x="9332" y="14560"/>
                    </a:cubicBezTo>
                    <a:cubicBezTo>
                      <a:pt x="8862" y="14324"/>
                      <a:pt x="8440" y="13732"/>
                      <a:pt x="8498" y="13192"/>
                    </a:cubicBezTo>
                    <a:cubicBezTo>
                      <a:pt x="8554" y="12678"/>
                      <a:pt x="8945" y="12303"/>
                      <a:pt x="9427" y="12200"/>
                    </a:cubicBezTo>
                    <a:cubicBezTo>
                      <a:pt x="9559" y="12130"/>
                      <a:pt x="9696" y="12098"/>
                      <a:pt x="9832" y="12098"/>
                    </a:cubicBezTo>
                    <a:close/>
                    <a:moveTo>
                      <a:pt x="42204" y="12098"/>
                    </a:moveTo>
                    <a:cubicBezTo>
                      <a:pt x="42622" y="12098"/>
                      <a:pt x="43030" y="12397"/>
                      <a:pt x="43219" y="12787"/>
                    </a:cubicBezTo>
                    <a:cubicBezTo>
                      <a:pt x="43451" y="13264"/>
                      <a:pt x="43414" y="13870"/>
                      <a:pt x="43057" y="14276"/>
                    </a:cubicBezTo>
                    <a:lnTo>
                      <a:pt x="43056" y="14276"/>
                    </a:lnTo>
                    <a:cubicBezTo>
                      <a:pt x="42836" y="14527"/>
                      <a:pt x="42507" y="14670"/>
                      <a:pt x="42179" y="14670"/>
                    </a:cubicBezTo>
                    <a:cubicBezTo>
                      <a:pt x="42016" y="14670"/>
                      <a:pt x="41853" y="14634"/>
                      <a:pt x="41704" y="14560"/>
                    </a:cubicBezTo>
                    <a:cubicBezTo>
                      <a:pt x="41233" y="14324"/>
                      <a:pt x="40811" y="13732"/>
                      <a:pt x="40870" y="13192"/>
                    </a:cubicBezTo>
                    <a:cubicBezTo>
                      <a:pt x="40927" y="12678"/>
                      <a:pt x="41316" y="12303"/>
                      <a:pt x="41798" y="12200"/>
                    </a:cubicBezTo>
                    <a:cubicBezTo>
                      <a:pt x="41930" y="12130"/>
                      <a:pt x="42067" y="12098"/>
                      <a:pt x="42204" y="12098"/>
                    </a:cubicBezTo>
                    <a:close/>
                    <a:moveTo>
                      <a:pt x="14750" y="12098"/>
                    </a:moveTo>
                    <a:cubicBezTo>
                      <a:pt x="15168" y="12098"/>
                      <a:pt x="15575" y="12397"/>
                      <a:pt x="15764" y="12787"/>
                    </a:cubicBezTo>
                    <a:cubicBezTo>
                      <a:pt x="15996" y="13264"/>
                      <a:pt x="15959" y="13870"/>
                      <a:pt x="15602" y="14276"/>
                    </a:cubicBezTo>
                    <a:lnTo>
                      <a:pt x="15602" y="14277"/>
                    </a:lnTo>
                    <a:cubicBezTo>
                      <a:pt x="15381" y="14527"/>
                      <a:pt x="15053" y="14670"/>
                      <a:pt x="14724" y="14670"/>
                    </a:cubicBezTo>
                    <a:cubicBezTo>
                      <a:pt x="14561" y="14670"/>
                      <a:pt x="14398" y="14635"/>
                      <a:pt x="14249" y="14560"/>
                    </a:cubicBezTo>
                    <a:cubicBezTo>
                      <a:pt x="13778" y="14324"/>
                      <a:pt x="13356" y="13732"/>
                      <a:pt x="13415" y="13192"/>
                    </a:cubicBezTo>
                    <a:cubicBezTo>
                      <a:pt x="13472" y="12678"/>
                      <a:pt x="13861" y="12303"/>
                      <a:pt x="14344" y="12200"/>
                    </a:cubicBezTo>
                    <a:cubicBezTo>
                      <a:pt x="14476" y="12130"/>
                      <a:pt x="14613" y="12098"/>
                      <a:pt x="14750" y="12098"/>
                    </a:cubicBezTo>
                    <a:close/>
                    <a:moveTo>
                      <a:pt x="47997" y="0"/>
                    </a:moveTo>
                    <a:cubicBezTo>
                      <a:pt x="47994" y="0"/>
                      <a:pt x="47991" y="0"/>
                      <a:pt x="47988" y="1"/>
                    </a:cubicBezTo>
                    <a:lnTo>
                      <a:pt x="29457" y="285"/>
                    </a:lnTo>
                    <a:lnTo>
                      <a:pt x="11021" y="567"/>
                    </a:lnTo>
                    <a:lnTo>
                      <a:pt x="620" y="727"/>
                    </a:lnTo>
                    <a:cubicBezTo>
                      <a:pt x="503" y="729"/>
                      <a:pt x="444" y="820"/>
                      <a:pt x="442" y="912"/>
                    </a:cubicBezTo>
                    <a:cubicBezTo>
                      <a:pt x="437" y="911"/>
                      <a:pt x="432" y="911"/>
                      <a:pt x="428" y="911"/>
                    </a:cubicBezTo>
                    <a:cubicBezTo>
                      <a:pt x="296" y="911"/>
                      <a:pt x="173" y="1096"/>
                      <a:pt x="285" y="1236"/>
                    </a:cubicBezTo>
                    <a:cubicBezTo>
                      <a:pt x="689" y="1741"/>
                      <a:pt x="1116" y="2225"/>
                      <a:pt x="1564" y="2690"/>
                    </a:cubicBezTo>
                    <a:cubicBezTo>
                      <a:pt x="987" y="3308"/>
                      <a:pt x="479" y="3986"/>
                      <a:pt x="49" y="4715"/>
                    </a:cubicBezTo>
                    <a:cubicBezTo>
                      <a:pt x="0" y="4799"/>
                      <a:pt x="27" y="4922"/>
                      <a:pt x="116" y="4969"/>
                    </a:cubicBezTo>
                    <a:cubicBezTo>
                      <a:pt x="658" y="5251"/>
                      <a:pt x="1175" y="5579"/>
                      <a:pt x="1661" y="5951"/>
                    </a:cubicBezTo>
                    <a:cubicBezTo>
                      <a:pt x="1263" y="6637"/>
                      <a:pt x="802" y="7284"/>
                      <a:pt x="284" y="7884"/>
                    </a:cubicBezTo>
                    <a:cubicBezTo>
                      <a:pt x="210" y="7969"/>
                      <a:pt x="209" y="8117"/>
                      <a:pt x="321" y="8175"/>
                    </a:cubicBezTo>
                    <a:lnTo>
                      <a:pt x="1938" y="9012"/>
                    </a:lnTo>
                    <a:lnTo>
                      <a:pt x="595" y="11237"/>
                    </a:lnTo>
                    <a:cubicBezTo>
                      <a:pt x="535" y="11337"/>
                      <a:pt x="589" y="11482"/>
                      <a:pt x="705" y="11509"/>
                    </a:cubicBezTo>
                    <a:cubicBezTo>
                      <a:pt x="1254" y="11638"/>
                      <a:pt x="1786" y="11825"/>
                      <a:pt x="2296" y="12067"/>
                    </a:cubicBezTo>
                    <a:cubicBezTo>
                      <a:pt x="1971" y="13163"/>
                      <a:pt x="1541" y="14226"/>
                      <a:pt x="1009" y="15238"/>
                    </a:cubicBezTo>
                    <a:cubicBezTo>
                      <a:pt x="933" y="15384"/>
                      <a:pt x="1062" y="15518"/>
                      <a:pt x="1185" y="15518"/>
                    </a:cubicBezTo>
                    <a:cubicBezTo>
                      <a:pt x="1231" y="15518"/>
                      <a:pt x="1276" y="15499"/>
                      <a:pt x="1310" y="15456"/>
                    </a:cubicBezTo>
                    <a:cubicBezTo>
                      <a:pt x="1338" y="15475"/>
                      <a:pt x="1372" y="15485"/>
                      <a:pt x="1407" y="15485"/>
                    </a:cubicBezTo>
                    <a:cubicBezTo>
                      <a:pt x="1409" y="15485"/>
                      <a:pt x="1410" y="15485"/>
                      <a:pt x="1412" y="15485"/>
                    </a:cubicBezTo>
                    <a:cubicBezTo>
                      <a:pt x="7321" y="15405"/>
                      <a:pt x="13231" y="15323"/>
                      <a:pt x="19133" y="15000"/>
                    </a:cubicBezTo>
                    <a:cubicBezTo>
                      <a:pt x="21890" y="14848"/>
                      <a:pt x="24645" y="14661"/>
                      <a:pt x="27405" y="14580"/>
                    </a:cubicBezTo>
                    <a:cubicBezTo>
                      <a:pt x="27391" y="14573"/>
                      <a:pt x="27376" y="14567"/>
                      <a:pt x="27360" y="14559"/>
                    </a:cubicBezTo>
                    <a:cubicBezTo>
                      <a:pt x="26890" y="14323"/>
                      <a:pt x="26468" y="13731"/>
                      <a:pt x="26526" y="13191"/>
                    </a:cubicBezTo>
                    <a:cubicBezTo>
                      <a:pt x="26583" y="12677"/>
                      <a:pt x="26973" y="12301"/>
                      <a:pt x="27455" y="12199"/>
                    </a:cubicBezTo>
                    <a:cubicBezTo>
                      <a:pt x="27587" y="12129"/>
                      <a:pt x="27724" y="12097"/>
                      <a:pt x="27860" y="12097"/>
                    </a:cubicBezTo>
                    <a:cubicBezTo>
                      <a:pt x="28279" y="12097"/>
                      <a:pt x="28686" y="12396"/>
                      <a:pt x="28876" y="12786"/>
                    </a:cubicBezTo>
                    <a:cubicBezTo>
                      <a:pt x="29106" y="13264"/>
                      <a:pt x="29070" y="13870"/>
                      <a:pt x="28713" y="14275"/>
                    </a:cubicBezTo>
                    <a:cubicBezTo>
                      <a:pt x="28607" y="14394"/>
                      <a:pt x="28478" y="14491"/>
                      <a:pt x="28334" y="14558"/>
                    </a:cubicBezTo>
                    <a:cubicBezTo>
                      <a:pt x="29173" y="14540"/>
                      <a:pt x="30013" y="14532"/>
                      <a:pt x="30853" y="14532"/>
                    </a:cubicBezTo>
                    <a:cubicBezTo>
                      <a:pt x="31159" y="14532"/>
                      <a:pt x="31464" y="14533"/>
                      <a:pt x="31770" y="14535"/>
                    </a:cubicBezTo>
                    <a:cubicBezTo>
                      <a:pt x="31317" y="14286"/>
                      <a:pt x="30922" y="13714"/>
                      <a:pt x="30980" y="13191"/>
                    </a:cubicBezTo>
                    <a:cubicBezTo>
                      <a:pt x="31035" y="12677"/>
                      <a:pt x="31425" y="12301"/>
                      <a:pt x="31908" y="12198"/>
                    </a:cubicBezTo>
                    <a:cubicBezTo>
                      <a:pt x="32039" y="12128"/>
                      <a:pt x="32176" y="12097"/>
                      <a:pt x="32312" y="12097"/>
                    </a:cubicBezTo>
                    <a:cubicBezTo>
                      <a:pt x="32731" y="12097"/>
                      <a:pt x="33139" y="12396"/>
                      <a:pt x="33328" y="12786"/>
                    </a:cubicBezTo>
                    <a:cubicBezTo>
                      <a:pt x="33559" y="13263"/>
                      <a:pt x="33523" y="13869"/>
                      <a:pt x="33166" y="14275"/>
                    </a:cubicBezTo>
                    <a:cubicBezTo>
                      <a:pt x="33066" y="14387"/>
                      <a:pt x="32943" y="14480"/>
                      <a:pt x="32808" y="14546"/>
                    </a:cubicBezTo>
                    <a:cubicBezTo>
                      <a:pt x="34115" y="14564"/>
                      <a:pt x="35421" y="14598"/>
                      <a:pt x="36727" y="14647"/>
                    </a:cubicBezTo>
                    <a:cubicBezTo>
                      <a:pt x="36866" y="14651"/>
                      <a:pt x="37007" y="14656"/>
                      <a:pt x="37146" y="14662"/>
                    </a:cubicBezTo>
                    <a:cubicBezTo>
                      <a:pt x="37022" y="14649"/>
                      <a:pt x="36899" y="14614"/>
                      <a:pt x="36788" y="14558"/>
                    </a:cubicBezTo>
                    <a:cubicBezTo>
                      <a:pt x="36317" y="14321"/>
                      <a:pt x="35895" y="13730"/>
                      <a:pt x="35953" y="13190"/>
                    </a:cubicBezTo>
                    <a:cubicBezTo>
                      <a:pt x="36010" y="12677"/>
                      <a:pt x="36400" y="12301"/>
                      <a:pt x="36882" y="12198"/>
                    </a:cubicBezTo>
                    <a:cubicBezTo>
                      <a:pt x="37014" y="12128"/>
                      <a:pt x="37151" y="12096"/>
                      <a:pt x="37287" y="12096"/>
                    </a:cubicBezTo>
                    <a:cubicBezTo>
                      <a:pt x="37706" y="12096"/>
                      <a:pt x="38113" y="12396"/>
                      <a:pt x="38303" y="12786"/>
                    </a:cubicBezTo>
                    <a:cubicBezTo>
                      <a:pt x="38534" y="13263"/>
                      <a:pt x="38497" y="13869"/>
                      <a:pt x="38140" y="14275"/>
                    </a:cubicBezTo>
                    <a:cubicBezTo>
                      <a:pt x="37924" y="14516"/>
                      <a:pt x="37618" y="14657"/>
                      <a:pt x="37294" y="14667"/>
                    </a:cubicBezTo>
                    <a:cubicBezTo>
                      <a:pt x="40398" y="14787"/>
                      <a:pt x="43501" y="14971"/>
                      <a:pt x="46602" y="15155"/>
                    </a:cubicBezTo>
                    <a:cubicBezTo>
                      <a:pt x="46607" y="15155"/>
                      <a:pt x="46611" y="15156"/>
                      <a:pt x="46616" y="15156"/>
                    </a:cubicBezTo>
                    <a:cubicBezTo>
                      <a:pt x="46650" y="15156"/>
                      <a:pt x="46683" y="15146"/>
                      <a:pt x="46711" y="15126"/>
                    </a:cubicBezTo>
                    <a:cubicBezTo>
                      <a:pt x="47593" y="15059"/>
                      <a:pt x="48467" y="14922"/>
                      <a:pt x="49325" y="14714"/>
                    </a:cubicBezTo>
                    <a:cubicBezTo>
                      <a:pt x="49422" y="14690"/>
                      <a:pt x="49481" y="14581"/>
                      <a:pt x="49454" y="14486"/>
                    </a:cubicBezTo>
                    <a:cubicBezTo>
                      <a:pt x="49419" y="14363"/>
                      <a:pt x="49370" y="14245"/>
                      <a:pt x="49309" y="14133"/>
                    </a:cubicBezTo>
                    <a:cubicBezTo>
                      <a:pt x="49325" y="14085"/>
                      <a:pt x="49318" y="14032"/>
                      <a:pt x="49292" y="13989"/>
                    </a:cubicBezTo>
                    <a:lnTo>
                      <a:pt x="47981" y="11919"/>
                    </a:lnTo>
                    <a:cubicBezTo>
                      <a:pt x="48450" y="11391"/>
                      <a:pt x="48850" y="10807"/>
                      <a:pt x="49176" y="10180"/>
                    </a:cubicBezTo>
                    <a:cubicBezTo>
                      <a:pt x="49184" y="10161"/>
                      <a:pt x="49191" y="10142"/>
                      <a:pt x="49195" y="10122"/>
                    </a:cubicBezTo>
                    <a:cubicBezTo>
                      <a:pt x="49156" y="10055"/>
                      <a:pt x="49122" y="9985"/>
                      <a:pt x="49093" y="9913"/>
                    </a:cubicBezTo>
                    <a:lnTo>
                      <a:pt x="47839" y="8911"/>
                    </a:lnTo>
                    <a:cubicBezTo>
                      <a:pt x="48063" y="8629"/>
                      <a:pt x="48278" y="8342"/>
                      <a:pt x="48482" y="8047"/>
                    </a:cubicBezTo>
                    <a:cubicBezTo>
                      <a:pt x="48690" y="7745"/>
                      <a:pt x="49045" y="7349"/>
                      <a:pt x="49006" y="6955"/>
                    </a:cubicBezTo>
                    <a:cubicBezTo>
                      <a:pt x="48969" y="6589"/>
                      <a:pt x="48558" y="6320"/>
                      <a:pt x="48295" y="6110"/>
                    </a:cubicBezTo>
                    <a:cubicBezTo>
                      <a:pt x="48016" y="5884"/>
                      <a:pt x="47720" y="5679"/>
                      <a:pt x="47413" y="5495"/>
                    </a:cubicBezTo>
                    <a:cubicBezTo>
                      <a:pt x="47882" y="4865"/>
                      <a:pt x="48352" y="4235"/>
                      <a:pt x="48821" y="3605"/>
                    </a:cubicBezTo>
                    <a:cubicBezTo>
                      <a:pt x="48870" y="3539"/>
                      <a:pt x="48844" y="3435"/>
                      <a:pt x="48792" y="3380"/>
                    </a:cubicBezTo>
                    <a:lnTo>
                      <a:pt x="47296" y="1827"/>
                    </a:lnTo>
                    <a:lnTo>
                      <a:pt x="48253" y="306"/>
                    </a:lnTo>
                    <a:cubicBezTo>
                      <a:pt x="48338" y="170"/>
                      <a:pt x="48222" y="42"/>
                      <a:pt x="48098" y="33"/>
                    </a:cubicBezTo>
                    <a:cubicBezTo>
                      <a:pt x="48068" y="12"/>
                      <a:pt x="48033" y="0"/>
                      <a:pt x="479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8" name="Google Shape;8678;p72"/>
              <p:cNvSpPr/>
              <p:nvPr/>
            </p:nvSpPr>
            <p:spPr>
              <a:xfrm>
                <a:off x="1211525" y="1978525"/>
                <a:ext cx="66000" cy="64300"/>
              </a:xfrm>
              <a:custGeom>
                <a:avLst/>
                <a:gdLst/>
                <a:ahLst/>
                <a:cxnLst/>
                <a:rect l="l" t="t" r="r" b="b"/>
                <a:pathLst>
                  <a:path w="2640" h="2572" extrusionOk="0">
                    <a:moveTo>
                      <a:pt x="1393" y="0"/>
                    </a:moveTo>
                    <a:cubicBezTo>
                      <a:pt x="1257" y="0"/>
                      <a:pt x="1120" y="32"/>
                      <a:pt x="988" y="102"/>
                    </a:cubicBezTo>
                    <a:cubicBezTo>
                      <a:pt x="506" y="204"/>
                      <a:pt x="116" y="581"/>
                      <a:pt x="60" y="1094"/>
                    </a:cubicBezTo>
                    <a:cubicBezTo>
                      <a:pt x="1" y="1633"/>
                      <a:pt x="423" y="2225"/>
                      <a:pt x="894" y="2461"/>
                    </a:cubicBezTo>
                    <a:cubicBezTo>
                      <a:pt x="1043" y="2536"/>
                      <a:pt x="1206" y="2571"/>
                      <a:pt x="1369" y="2571"/>
                    </a:cubicBezTo>
                    <a:cubicBezTo>
                      <a:pt x="1697" y="2571"/>
                      <a:pt x="2026" y="2428"/>
                      <a:pt x="2246" y="2177"/>
                    </a:cubicBezTo>
                    <a:cubicBezTo>
                      <a:pt x="2603" y="1771"/>
                      <a:pt x="2639" y="1165"/>
                      <a:pt x="2409" y="689"/>
                    </a:cubicBezTo>
                    <a:cubicBezTo>
                      <a:pt x="2219" y="299"/>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79" name="Google Shape;8679;p72"/>
              <p:cNvSpPr/>
              <p:nvPr/>
            </p:nvSpPr>
            <p:spPr>
              <a:xfrm>
                <a:off x="1322850" y="1978525"/>
                <a:ext cx="65975" cy="64300"/>
              </a:xfrm>
              <a:custGeom>
                <a:avLst/>
                <a:gdLst/>
                <a:ahLst/>
                <a:cxnLst/>
                <a:rect l="l" t="t" r="r" b="b"/>
                <a:pathLst>
                  <a:path w="2639" h="2572" extrusionOk="0">
                    <a:moveTo>
                      <a:pt x="1393" y="0"/>
                    </a:moveTo>
                    <a:cubicBezTo>
                      <a:pt x="1257" y="0"/>
                      <a:pt x="1119" y="32"/>
                      <a:pt x="988" y="102"/>
                    </a:cubicBezTo>
                    <a:cubicBezTo>
                      <a:pt x="505" y="204"/>
                      <a:pt x="115" y="581"/>
                      <a:pt x="60"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0" name="Google Shape;8680;p72"/>
              <p:cNvSpPr/>
              <p:nvPr/>
            </p:nvSpPr>
            <p:spPr>
              <a:xfrm>
                <a:off x="1447175" y="1978525"/>
                <a:ext cx="66025" cy="64300"/>
              </a:xfrm>
              <a:custGeom>
                <a:avLst/>
                <a:gdLst/>
                <a:ahLst/>
                <a:cxnLst/>
                <a:rect l="l" t="t" r="r" b="b"/>
                <a:pathLst>
                  <a:path w="2641" h="2572" extrusionOk="0">
                    <a:moveTo>
                      <a:pt x="1395" y="0"/>
                    </a:moveTo>
                    <a:cubicBezTo>
                      <a:pt x="1258" y="0"/>
                      <a:pt x="1121" y="32"/>
                      <a:pt x="989" y="102"/>
                    </a:cubicBezTo>
                    <a:cubicBezTo>
                      <a:pt x="507"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1" name="Google Shape;8681;p72"/>
              <p:cNvSpPr/>
              <p:nvPr/>
            </p:nvSpPr>
            <p:spPr>
              <a:xfrm>
                <a:off x="1570100" y="1978525"/>
                <a:ext cx="66025" cy="64300"/>
              </a:xfrm>
              <a:custGeom>
                <a:avLst/>
                <a:gdLst/>
                <a:ahLst/>
                <a:cxnLst/>
                <a:rect l="l" t="t" r="r" b="b"/>
                <a:pathLst>
                  <a:path w="2641" h="2572" extrusionOk="0">
                    <a:moveTo>
                      <a:pt x="1395" y="0"/>
                    </a:moveTo>
                    <a:cubicBezTo>
                      <a:pt x="1258"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4" y="1771"/>
                      <a:pt x="2641" y="1165"/>
                      <a:pt x="2410" y="689"/>
                    </a:cubicBezTo>
                    <a:cubicBezTo>
                      <a:pt x="2221" y="299"/>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2" name="Google Shape;8682;p72"/>
              <p:cNvSpPr/>
              <p:nvPr/>
            </p:nvSpPr>
            <p:spPr>
              <a:xfrm>
                <a:off x="1681450" y="1978525"/>
                <a:ext cx="66000" cy="64300"/>
              </a:xfrm>
              <a:custGeom>
                <a:avLst/>
                <a:gdLst/>
                <a:ahLst/>
                <a:cxnLst/>
                <a:rect l="l" t="t" r="r" b="b"/>
                <a:pathLst>
                  <a:path w="2640" h="2572" extrusionOk="0">
                    <a:moveTo>
                      <a:pt x="1393" y="0"/>
                    </a:moveTo>
                    <a:cubicBezTo>
                      <a:pt x="1257" y="0"/>
                      <a:pt x="1120" y="32"/>
                      <a:pt x="988" y="102"/>
                    </a:cubicBezTo>
                    <a:cubicBezTo>
                      <a:pt x="505" y="204"/>
                      <a:pt x="115" y="581"/>
                      <a:pt x="59" y="1094"/>
                    </a:cubicBezTo>
                    <a:cubicBezTo>
                      <a:pt x="0" y="1633"/>
                      <a:pt x="422" y="2225"/>
                      <a:pt x="892" y="2461"/>
                    </a:cubicBezTo>
                    <a:cubicBezTo>
                      <a:pt x="1042" y="2536"/>
                      <a:pt x="1205" y="2571"/>
                      <a:pt x="1368" y="2571"/>
                    </a:cubicBezTo>
                    <a:cubicBezTo>
                      <a:pt x="1696" y="2571"/>
                      <a:pt x="2026"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3" name="Google Shape;8683;p72"/>
              <p:cNvSpPr/>
              <p:nvPr/>
            </p:nvSpPr>
            <p:spPr>
              <a:xfrm>
                <a:off x="1805775" y="1978525"/>
                <a:ext cx="66025" cy="64300"/>
              </a:xfrm>
              <a:custGeom>
                <a:avLst/>
                <a:gdLst/>
                <a:ahLst/>
                <a:cxnLst/>
                <a:rect l="l" t="t" r="r" b="b"/>
                <a:pathLst>
                  <a:path w="2641" h="2572" extrusionOk="0">
                    <a:moveTo>
                      <a:pt x="1395" y="0"/>
                    </a:moveTo>
                    <a:cubicBezTo>
                      <a:pt x="1259" y="0"/>
                      <a:pt x="1121" y="32"/>
                      <a:pt x="990" y="102"/>
                    </a:cubicBezTo>
                    <a:cubicBezTo>
                      <a:pt x="506" y="204"/>
                      <a:pt x="117" y="581"/>
                      <a:pt x="60" y="1094"/>
                    </a:cubicBezTo>
                    <a:cubicBezTo>
                      <a:pt x="1" y="1633"/>
                      <a:pt x="424" y="2225"/>
                      <a:pt x="894" y="2461"/>
                    </a:cubicBezTo>
                    <a:cubicBezTo>
                      <a:pt x="1043" y="2536"/>
                      <a:pt x="1206" y="2571"/>
                      <a:pt x="1369" y="2571"/>
                    </a:cubicBezTo>
                    <a:cubicBezTo>
                      <a:pt x="1698" y="2571"/>
                      <a:pt x="2027" y="2428"/>
                      <a:pt x="2247" y="2177"/>
                    </a:cubicBezTo>
                    <a:cubicBezTo>
                      <a:pt x="2605" y="1771"/>
                      <a:pt x="2641" y="1165"/>
                      <a:pt x="2409" y="689"/>
                    </a:cubicBezTo>
                    <a:cubicBezTo>
                      <a:pt x="2220" y="299"/>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4" name="Google Shape;8684;p72"/>
              <p:cNvSpPr/>
              <p:nvPr/>
            </p:nvSpPr>
            <p:spPr>
              <a:xfrm>
                <a:off x="1897900" y="1978525"/>
                <a:ext cx="66000" cy="64300"/>
              </a:xfrm>
              <a:custGeom>
                <a:avLst/>
                <a:gdLst/>
                <a:ahLst/>
                <a:cxnLst/>
                <a:rect l="l" t="t" r="r" b="b"/>
                <a:pathLst>
                  <a:path w="2640" h="2572" extrusionOk="0">
                    <a:moveTo>
                      <a:pt x="1394" y="0"/>
                    </a:moveTo>
                    <a:cubicBezTo>
                      <a:pt x="1257" y="0"/>
                      <a:pt x="1120" y="32"/>
                      <a:pt x="988" y="102"/>
                    </a:cubicBezTo>
                    <a:cubicBezTo>
                      <a:pt x="506" y="204"/>
                      <a:pt x="116" y="581"/>
                      <a:pt x="59" y="1094"/>
                    </a:cubicBezTo>
                    <a:cubicBezTo>
                      <a:pt x="1" y="1633"/>
                      <a:pt x="423" y="2225"/>
                      <a:pt x="894" y="2461"/>
                    </a:cubicBezTo>
                    <a:cubicBezTo>
                      <a:pt x="1043" y="2536"/>
                      <a:pt x="1206" y="2571"/>
                      <a:pt x="1369"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5" name="Google Shape;8685;p72"/>
              <p:cNvSpPr/>
              <p:nvPr/>
            </p:nvSpPr>
            <p:spPr>
              <a:xfrm>
                <a:off x="2009225" y="1978525"/>
                <a:ext cx="66000" cy="64300"/>
              </a:xfrm>
              <a:custGeom>
                <a:avLst/>
                <a:gdLst/>
                <a:ahLst/>
                <a:cxnLst/>
                <a:rect l="l" t="t" r="r" b="b"/>
                <a:pathLst>
                  <a:path w="2640" h="2572" extrusionOk="0">
                    <a:moveTo>
                      <a:pt x="1393" y="0"/>
                    </a:moveTo>
                    <a:cubicBezTo>
                      <a:pt x="1257" y="0"/>
                      <a:pt x="1119" y="32"/>
                      <a:pt x="988" y="102"/>
                    </a:cubicBezTo>
                    <a:cubicBezTo>
                      <a:pt x="505" y="204"/>
                      <a:pt x="115" y="581"/>
                      <a:pt x="59" y="1094"/>
                    </a:cubicBezTo>
                    <a:cubicBezTo>
                      <a:pt x="0" y="1633"/>
                      <a:pt x="422" y="2225"/>
                      <a:pt x="893" y="2461"/>
                    </a:cubicBezTo>
                    <a:cubicBezTo>
                      <a:pt x="1042" y="2536"/>
                      <a:pt x="1205" y="2571"/>
                      <a:pt x="1368" y="2571"/>
                    </a:cubicBezTo>
                    <a:cubicBezTo>
                      <a:pt x="1696" y="2571"/>
                      <a:pt x="2025" y="2428"/>
                      <a:pt x="2246" y="2177"/>
                    </a:cubicBezTo>
                    <a:cubicBezTo>
                      <a:pt x="2603" y="1771"/>
                      <a:pt x="2639" y="1165"/>
                      <a:pt x="2408" y="689"/>
                    </a:cubicBezTo>
                    <a:cubicBezTo>
                      <a:pt x="2219" y="299"/>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6" name="Google Shape;8686;p72"/>
              <p:cNvSpPr/>
              <p:nvPr/>
            </p:nvSpPr>
            <p:spPr>
              <a:xfrm>
                <a:off x="2133575" y="1978525"/>
                <a:ext cx="66000" cy="64300"/>
              </a:xfrm>
              <a:custGeom>
                <a:avLst/>
                <a:gdLst/>
                <a:ahLst/>
                <a:cxnLst/>
                <a:rect l="l" t="t" r="r" b="b"/>
                <a:pathLst>
                  <a:path w="2640" h="2572" extrusionOk="0">
                    <a:moveTo>
                      <a:pt x="1394" y="0"/>
                    </a:moveTo>
                    <a:cubicBezTo>
                      <a:pt x="1257" y="0"/>
                      <a:pt x="1120" y="32"/>
                      <a:pt x="988"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3" y="1771"/>
                      <a:pt x="2640" y="1165"/>
                      <a:pt x="2409" y="689"/>
                    </a:cubicBezTo>
                    <a:cubicBezTo>
                      <a:pt x="2220" y="299"/>
                      <a:pt x="1812" y="0"/>
                      <a:pt x="1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7" name="Google Shape;8687;p72"/>
              <p:cNvSpPr/>
              <p:nvPr/>
            </p:nvSpPr>
            <p:spPr>
              <a:xfrm>
                <a:off x="2256500" y="1978525"/>
                <a:ext cx="66000" cy="64300"/>
              </a:xfrm>
              <a:custGeom>
                <a:avLst/>
                <a:gdLst/>
                <a:ahLst/>
                <a:cxnLst/>
                <a:rect l="l" t="t" r="r" b="b"/>
                <a:pathLst>
                  <a:path w="2640" h="2572" extrusionOk="0">
                    <a:moveTo>
                      <a:pt x="1394" y="0"/>
                    </a:moveTo>
                    <a:cubicBezTo>
                      <a:pt x="1258" y="0"/>
                      <a:pt x="1120" y="32"/>
                      <a:pt x="989" y="102"/>
                    </a:cubicBezTo>
                    <a:cubicBezTo>
                      <a:pt x="505" y="204"/>
                      <a:pt x="116" y="581"/>
                      <a:pt x="59" y="1094"/>
                    </a:cubicBezTo>
                    <a:cubicBezTo>
                      <a:pt x="1" y="1633"/>
                      <a:pt x="423" y="2225"/>
                      <a:pt x="893" y="2461"/>
                    </a:cubicBezTo>
                    <a:cubicBezTo>
                      <a:pt x="1042" y="2536"/>
                      <a:pt x="1205" y="2571"/>
                      <a:pt x="1368" y="2571"/>
                    </a:cubicBezTo>
                    <a:cubicBezTo>
                      <a:pt x="1697" y="2571"/>
                      <a:pt x="2026" y="2428"/>
                      <a:pt x="2246" y="2177"/>
                    </a:cubicBezTo>
                    <a:cubicBezTo>
                      <a:pt x="2604" y="1771"/>
                      <a:pt x="2640" y="1165"/>
                      <a:pt x="2409" y="689"/>
                    </a:cubicBezTo>
                    <a:cubicBezTo>
                      <a:pt x="2220" y="299"/>
                      <a:pt x="1812"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8" name="Google Shape;8688;p72"/>
              <p:cNvSpPr/>
              <p:nvPr/>
            </p:nvSpPr>
            <p:spPr>
              <a:xfrm>
                <a:off x="1200525" y="2069200"/>
                <a:ext cx="66000" cy="64300"/>
              </a:xfrm>
              <a:custGeom>
                <a:avLst/>
                <a:gdLst/>
                <a:ahLst/>
                <a:cxnLst/>
                <a:rect l="l" t="t" r="r" b="b"/>
                <a:pathLst>
                  <a:path w="2640" h="2572" extrusionOk="0">
                    <a:moveTo>
                      <a:pt x="1393" y="1"/>
                    </a:moveTo>
                    <a:cubicBezTo>
                      <a:pt x="1257" y="1"/>
                      <a:pt x="1120" y="32"/>
                      <a:pt x="988" y="103"/>
                    </a:cubicBezTo>
                    <a:cubicBezTo>
                      <a:pt x="506" y="205"/>
                      <a:pt x="115" y="581"/>
                      <a:pt x="59" y="1095"/>
                    </a:cubicBezTo>
                    <a:cubicBezTo>
                      <a:pt x="1" y="1635"/>
                      <a:pt x="423" y="2226"/>
                      <a:pt x="894" y="2462"/>
                    </a:cubicBezTo>
                    <a:cubicBezTo>
                      <a:pt x="1043"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89" name="Google Shape;8689;p72"/>
              <p:cNvSpPr/>
              <p:nvPr/>
            </p:nvSpPr>
            <p:spPr>
              <a:xfrm>
                <a:off x="1324900" y="2069200"/>
                <a:ext cx="65950" cy="64300"/>
              </a:xfrm>
              <a:custGeom>
                <a:avLst/>
                <a:gdLst/>
                <a:ahLst/>
                <a:cxnLst/>
                <a:rect l="l" t="t" r="r" b="b"/>
                <a:pathLst>
                  <a:path w="2638" h="2572" extrusionOk="0">
                    <a:moveTo>
                      <a:pt x="1392" y="1"/>
                    </a:moveTo>
                    <a:cubicBezTo>
                      <a:pt x="1256" y="1"/>
                      <a:pt x="1118" y="32"/>
                      <a:pt x="987" y="103"/>
                    </a:cubicBezTo>
                    <a:cubicBezTo>
                      <a:pt x="504" y="205"/>
                      <a:pt x="115" y="581"/>
                      <a:pt x="59" y="1095"/>
                    </a:cubicBezTo>
                    <a:cubicBezTo>
                      <a:pt x="0" y="1634"/>
                      <a:pt x="422" y="2226"/>
                      <a:pt x="892" y="2462"/>
                    </a:cubicBezTo>
                    <a:cubicBezTo>
                      <a:pt x="1041" y="2537"/>
                      <a:pt x="1204" y="2572"/>
                      <a:pt x="1367" y="2572"/>
                    </a:cubicBezTo>
                    <a:cubicBezTo>
                      <a:pt x="1695" y="2572"/>
                      <a:pt x="2024" y="2429"/>
                      <a:pt x="2244" y="2178"/>
                    </a:cubicBezTo>
                    <a:cubicBezTo>
                      <a:pt x="2602" y="1772"/>
                      <a:pt x="2638" y="1166"/>
                      <a:pt x="2407" y="690"/>
                    </a:cubicBezTo>
                    <a:cubicBezTo>
                      <a:pt x="2219" y="300"/>
                      <a:pt x="1811"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0" name="Google Shape;8690;p72"/>
              <p:cNvSpPr/>
              <p:nvPr/>
            </p:nvSpPr>
            <p:spPr>
              <a:xfrm>
                <a:off x="1447800"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1" name="Google Shape;8691;p72"/>
              <p:cNvSpPr/>
              <p:nvPr/>
            </p:nvSpPr>
            <p:spPr>
              <a:xfrm>
                <a:off x="1559125" y="2069200"/>
                <a:ext cx="66000" cy="64300"/>
              </a:xfrm>
              <a:custGeom>
                <a:avLst/>
                <a:gdLst/>
                <a:ahLst/>
                <a:cxnLst/>
                <a:rect l="l" t="t" r="r" b="b"/>
                <a:pathLst>
                  <a:path w="2640" h="2572" extrusionOk="0">
                    <a:moveTo>
                      <a:pt x="1394" y="1"/>
                    </a:moveTo>
                    <a:cubicBezTo>
                      <a:pt x="1257" y="1"/>
                      <a:pt x="1120" y="32"/>
                      <a:pt x="988" y="103"/>
                    </a:cubicBezTo>
                    <a:cubicBezTo>
                      <a:pt x="505" y="205"/>
                      <a:pt x="116" y="581"/>
                      <a:pt x="59" y="1095"/>
                    </a:cubicBezTo>
                    <a:cubicBezTo>
                      <a:pt x="1" y="1635"/>
                      <a:pt x="423" y="2226"/>
                      <a:pt x="893" y="2462"/>
                    </a:cubicBezTo>
                    <a:cubicBezTo>
                      <a:pt x="1042" y="2537"/>
                      <a:pt x="1205" y="2572"/>
                      <a:pt x="1368" y="2572"/>
                    </a:cubicBezTo>
                    <a:cubicBezTo>
                      <a:pt x="1696" y="2572"/>
                      <a:pt x="2025" y="2429"/>
                      <a:pt x="2246" y="2178"/>
                    </a:cubicBezTo>
                    <a:cubicBezTo>
                      <a:pt x="2603" y="1772"/>
                      <a:pt x="2639" y="1166"/>
                      <a:pt x="2409" y="690"/>
                    </a:cubicBezTo>
                    <a:cubicBezTo>
                      <a:pt x="2219" y="300"/>
                      <a:pt x="1812" y="1"/>
                      <a:pt x="1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2" name="Google Shape;8692;p72"/>
              <p:cNvSpPr/>
              <p:nvPr/>
            </p:nvSpPr>
            <p:spPr>
              <a:xfrm>
                <a:off x="1683475" y="2069200"/>
                <a:ext cx="65975" cy="64300"/>
              </a:xfrm>
              <a:custGeom>
                <a:avLst/>
                <a:gdLst/>
                <a:ahLst/>
                <a:cxnLst/>
                <a:rect l="l" t="t" r="r" b="b"/>
                <a:pathLst>
                  <a:path w="2639" h="2572" extrusionOk="0">
                    <a:moveTo>
                      <a:pt x="1394" y="1"/>
                    </a:moveTo>
                    <a:cubicBezTo>
                      <a:pt x="1257" y="1"/>
                      <a:pt x="1120" y="32"/>
                      <a:pt x="989" y="103"/>
                    </a:cubicBezTo>
                    <a:cubicBezTo>
                      <a:pt x="505" y="205"/>
                      <a:pt x="116" y="581"/>
                      <a:pt x="60" y="1095"/>
                    </a:cubicBezTo>
                    <a:cubicBezTo>
                      <a:pt x="0" y="1634"/>
                      <a:pt x="423" y="2226"/>
                      <a:pt x="893" y="2462"/>
                    </a:cubicBezTo>
                    <a:cubicBezTo>
                      <a:pt x="1042" y="2537"/>
                      <a:pt x="1205" y="2572"/>
                      <a:pt x="1368" y="2572"/>
                    </a:cubicBezTo>
                    <a:cubicBezTo>
                      <a:pt x="1696" y="2572"/>
                      <a:pt x="2025" y="2429"/>
                      <a:pt x="2246" y="2178"/>
                    </a:cubicBezTo>
                    <a:cubicBezTo>
                      <a:pt x="2603" y="1772"/>
                      <a:pt x="2639" y="1166"/>
                      <a:pt x="2408"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3" name="Google Shape;8693;p72"/>
              <p:cNvSpPr/>
              <p:nvPr/>
            </p:nvSpPr>
            <p:spPr>
              <a:xfrm>
                <a:off x="1775600" y="2069200"/>
                <a:ext cx="65975" cy="64300"/>
              </a:xfrm>
              <a:custGeom>
                <a:avLst/>
                <a:gdLst/>
                <a:ahLst/>
                <a:cxnLst/>
                <a:rect l="l" t="t" r="r" b="b"/>
                <a:pathLst>
                  <a:path w="2639" h="2572" extrusionOk="0">
                    <a:moveTo>
                      <a:pt x="1393" y="1"/>
                    </a:moveTo>
                    <a:cubicBezTo>
                      <a:pt x="1257" y="1"/>
                      <a:pt x="1119" y="32"/>
                      <a:pt x="988" y="103"/>
                    </a:cubicBezTo>
                    <a:cubicBezTo>
                      <a:pt x="504" y="205"/>
                      <a:pt x="115" y="581"/>
                      <a:pt x="59" y="1095"/>
                    </a:cubicBezTo>
                    <a:cubicBezTo>
                      <a:pt x="0" y="1635"/>
                      <a:pt x="422" y="2226"/>
                      <a:pt x="892" y="2462"/>
                    </a:cubicBezTo>
                    <a:cubicBezTo>
                      <a:pt x="1042" y="2537"/>
                      <a:pt x="1204" y="2572"/>
                      <a:pt x="1367" y="2572"/>
                    </a:cubicBezTo>
                    <a:cubicBezTo>
                      <a:pt x="1696" y="2572"/>
                      <a:pt x="2025" y="2429"/>
                      <a:pt x="2245" y="2178"/>
                    </a:cubicBezTo>
                    <a:cubicBezTo>
                      <a:pt x="2603" y="1772"/>
                      <a:pt x="2639" y="1166"/>
                      <a:pt x="2408" y="690"/>
                    </a:cubicBezTo>
                    <a:cubicBezTo>
                      <a:pt x="2219"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4" name="Google Shape;8694;p72"/>
              <p:cNvSpPr/>
              <p:nvPr/>
            </p:nvSpPr>
            <p:spPr>
              <a:xfrm>
                <a:off x="1886900" y="2069200"/>
                <a:ext cx="66000" cy="64300"/>
              </a:xfrm>
              <a:custGeom>
                <a:avLst/>
                <a:gdLst/>
                <a:ahLst/>
                <a:cxnLst/>
                <a:rect l="l" t="t" r="r" b="b"/>
                <a:pathLst>
                  <a:path w="2640" h="2572" extrusionOk="0">
                    <a:moveTo>
                      <a:pt x="1393" y="1"/>
                    </a:moveTo>
                    <a:cubicBezTo>
                      <a:pt x="1257" y="1"/>
                      <a:pt x="1120" y="32"/>
                      <a:pt x="988" y="103"/>
                    </a:cubicBezTo>
                    <a:cubicBezTo>
                      <a:pt x="505" y="205"/>
                      <a:pt x="115" y="581"/>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5" name="Google Shape;8695;p72"/>
              <p:cNvSpPr/>
              <p:nvPr/>
            </p:nvSpPr>
            <p:spPr>
              <a:xfrm>
                <a:off x="2011250" y="2069200"/>
                <a:ext cx="66000" cy="64300"/>
              </a:xfrm>
              <a:custGeom>
                <a:avLst/>
                <a:gdLst/>
                <a:ahLst/>
                <a:cxnLst/>
                <a:rect l="l" t="t" r="r" b="b"/>
                <a:pathLst>
                  <a:path w="2640" h="2572" extrusionOk="0">
                    <a:moveTo>
                      <a:pt x="1394" y="1"/>
                    </a:moveTo>
                    <a:cubicBezTo>
                      <a:pt x="1258" y="1"/>
                      <a:pt x="1120" y="32"/>
                      <a:pt x="989" y="103"/>
                    </a:cubicBezTo>
                    <a:cubicBezTo>
                      <a:pt x="505" y="205"/>
                      <a:pt x="116" y="581"/>
                      <a:pt x="60" y="1095"/>
                    </a:cubicBezTo>
                    <a:cubicBezTo>
                      <a:pt x="0" y="1634"/>
                      <a:pt x="423" y="2226"/>
                      <a:pt x="893" y="2462"/>
                    </a:cubicBezTo>
                    <a:cubicBezTo>
                      <a:pt x="1043" y="2537"/>
                      <a:pt x="1206" y="2572"/>
                      <a:pt x="1369" y="2572"/>
                    </a:cubicBezTo>
                    <a:cubicBezTo>
                      <a:pt x="1697" y="2572"/>
                      <a:pt x="2026" y="2429"/>
                      <a:pt x="2247" y="2178"/>
                    </a:cubicBezTo>
                    <a:cubicBezTo>
                      <a:pt x="2604" y="1772"/>
                      <a:pt x="2640" y="1166"/>
                      <a:pt x="2408" y="690"/>
                    </a:cubicBezTo>
                    <a:cubicBezTo>
                      <a:pt x="2220" y="300"/>
                      <a:pt x="1813"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6" name="Google Shape;8696;p72"/>
              <p:cNvSpPr/>
              <p:nvPr/>
            </p:nvSpPr>
            <p:spPr>
              <a:xfrm>
                <a:off x="2134175" y="2069200"/>
                <a:ext cx="65975" cy="64300"/>
              </a:xfrm>
              <a:custGeom>
                <a:avLst/>
                <a:gdLst/>
                <a:ahLst/>
                <a:cxnLst/>
                <a:rect l="l" t="t" r="r" b="b"/>
                <a:pathLst>
                  <a:path w="2639" h="2572" extrusionOk="0">
                    <a:moveTo>
                      <a:pt x="1393" y="1"/>
                    </a:moveTo>
                    <a:cubicBezTo>
                      <a:pt x="1257" y="1"/>
                      <a:pt x="1119" y="32"/>
                      <a:pt x="988" y="103"/>
                    </a:cubicBezTo>
                    <a:cubicBezTo>
                      <a:pt x="505" y="205"/>
                      <a:pt x="116" y="581"/>
                      <a:pt x="60" y="1095"/>
                    </a:cubicBezTo>
                    <a:cubicBezTo>
                      <a:pt x="0" y="1634"/>
                      <a:pt x="422" y="2226"/>
                      <a:pt x="893" y="2462"/>
                    </a:cubicBezTo>
                    <a:cubicBezTo>
                      <a:pt x="1042" y="2537"/>
                      <a:pt x="1205" y="2572"/>
                      <a:pt x="1368" y="2572"/>
                    </a:cubicBezTo>
                    <a:cubicBezTo>
                      <a:pt x="1696" y="2572"/>
                      <a:pt x="2026" y="2429"/>
                      <a:pt x="2247" y="2178"/>
                    </a:cubicBezTo>
                    <a:cubicBezTo>
                      <a:pt x="2604" y="1772"/>
                      <a:pt x="2639" y="1166"/>
                      <a:pt x="2408" y="690"/>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7" name="Google Shape;8697;p72"/>
              <p:cNvSpPr/>
              <p:nvPr/>
            </p:nvSpPr>
            <p:spPr>
              <a:xfrm>
                <a:off x="2245475" y="2069200"/>
                <a:ext cx="66025" cy="64300"/>
              </a:xfrm>
              <a:custGeom>
                <a:avLst/>
                <a:gdLst/>
                <a:ahLst/>
                <a:cxnLst/>
                <a:rect l="l" t="t" r="r" b="b"/>
                <a:pathLst>
                  <a:path w="2641" h="2572" extrusionOk="0">
                    <a:moveTo>
                      <a:pt x="1395" y="1"/>
                    </a:moveTo>
                    <a:cubicBezTo>
                      <a:pt x="1258" y="1"/>
                      <a:pt x="1121" y="32"/>
                      <a:pt x="989" y="103"/>
                    </a:cubicBezTo>
                    <a:cubicBezTo>
                      <a:pt x="506" y="205"/>
                      <a:pt x="117" y="581"/>
                      <a:pt x="60" y="1095"/>
                    </a:cubicBezTo>
                    <a:cubicBezTo>
                      <a:pt x="1" y="1635"/>
                      <a:pt x="424" y="2226"/>
                      <a:pt x="894" y="2462"/>
                    </a:cubicBezTo>
                    <a:cubicBezTo>
                      <a:pt x="1043" y="2537"/>
                      <a:pt x="1206" y="2572"/>
                      <a:pt x="1369" y="2572"/>
                    </a:cubicBezTo>
                    <a:cubicBezTo>
                      <a:pt x="1698" y="2572"/>
                      <a:pt x="2027" y="2429"/>
                      <a:pt x="2247" y="2178"/>
                    </a:cubicBezTo>
                    <a:cubicBezTo>
                      <a:pt x="2604" y="1772"/>
                      <a:pt x="2641" y="1166"/>
                      <a:pt x="2409" y="690"/>
                    </a:cubicBezTo>
                    <a:cubicBezTo>
                      <a:pt x="2220" y="300"/>
                      <a:pt x="1813" y="1"/>
                      <a:pt x="1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8" name="Google Shape;8698;p72"/>
              <p:cNvSpPr/>
              <p:nvPr/>
            </p:nvSpPr>
            <p:spPr>
              <a:xfrm>
                <a:off x="1215325" y="2164450"/>
                <a:ext cx="66000" cy="64325"/>
              </a:xfrm>
              <a:custGeom>
                <a:avLst/>
                <a:gdLst/>
                <a:ahLst/>
                <a:cxnLst/>
                <a:rect l="l" t="t" r="r" b="b"/>
                <a:pathLst>
                  <a:path w="2640" h="2573" extrusionOk="0">
                    <a:moveTo>
                      <a:pt x="1394" y="1"/>
                    </a:moveTo>
                    <a:cubicBezTo>
                      <a:pt x="1257" y="1"/>
                      <a:pt x="1120" y="33"/>
                      <a:pt x="988" y="103"/>
                    </a:cubicBezTo>
                    <a:cubicBezTo>
                      <a:pt x="506" y="205"/>
                      <a:pt x="116" y="582"/>
                      <a:pt x="59" y="1095"/>
                    </a:cubicBezTo>
                    <a:cubicBezTo>
                      <a:pt x="1" y="1635"/>
                      <a:pt x="423" y="2226"/>
                      <a:pt x="893" y="2462"/>
                    </a:cubicBezTo>
                    <a:cubicBezTo>
                      <a:pt x="1042" y="2537"/>
                      <a:pt x="1205" y="2572"/>
                      <a:pt x="1368" y="2572"/>
                    </a:cubicBezTo>
                    <a:cubicBezTo>
                      <a:pt x="1697" y="2572"/>
                      <a:pt x="2026" y="2429"/>
                      <a:pt x="2246" y="2178"/>
                    </a:cubicBezTo>
                    <a:cubicBezTo>
                      <a:pt x="2603" y="1772"/>
                      <a:pt x="2639" y="1166"/>
                      <a:pt x="2409" y="690"/>
                    </a:cubicBezTo>
                    <a:cubicBezTo>
                      <a:pt x="2219" y="300"/>
                      <a:pt x="1812" y="1"/>
                      <a:pt x="1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699" name="Google Shape;8699;p72"/>
              <p:cNvSpPr/>
              <p:nvPr/>
            </p:nvSpPr>
            <p:spPr>
              <a:xfrm>
                <a:off x="1326650" y="2164450"/>
                <a:ext cx="66000" cy="64325"/>
              </a:xfrm>
              <a:custGeom>
                <a:avLst/>
                <a:gdLst/>
                <a:ahLst/>
                <a:cxnLst/>
                <a:rect l="l" t="t" r="r" b="b"/>
                <a:pathLst>
                  <a:path w="2640" h="2573" extrusionOk="0">
                    <a:moveTo>
                      <a:pt x="1393" y="1"/>
                    </a:moveTo>
                    <a:cubicBezTo>
                      <a:pt x="1257" y="1"/>
                      <a:pt x="1119" y="33"/>
                      <a:pt x="988" y="103"/>
                    </a:cubicBezTo>
                    <a:cubicBezTo>
                      <a:pt x="505" y="205"/>
                      <a:pt x="115" y="582"/>
                      <a:pt x="60" y="1095"/>
                    </a:cubicBezTo>
                    <a:cubicBezTo>
                      <a:pt x="0" y="1635"/>
                      <a:pt x="422" y="2226"/>
                      <a:pt x="893"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0" name="Google Shape;8700;p72"/>
              <p:cNvSpPr/>
              <p:nvPr/>
            </p:nvSpPr>
            <p:spPr>
              <a:xfrm>
                <a:off x="1451000" y="2164450"/>
                <a:ext cx="66000" cy="64325"/>
              </a:xfrm>
              <a:custGeom>
                <a:avLst/>
                <a:gdLst/>
                <a:ahLst/>
                <a:cxnLst/>
                <a:rect l="l" t="t" r="r" b="b"/>
                <a:pathLst>
                  <a:path w="2640" h="2573" extrusionOk="0">
                    <a:moveTo>
                      <a:pt x="1394" y="1"/>
                    </a:moveTo>
                    <a:cubicBezTo>
                      <a:pt x="1257" y="1"/>
                      <a:pt x="1120" y="33"/>
                      <a:pt x="988" y="103"/>
                    </a:cubicBezTo>
                    <a:cubicBezTo>
                      <a:pt x="505" y="205"/>
                      <a:pt x="116" y="582"/>
                      <a:pt x="59" y="1095"/>
                    </a:cubicBezTo>
                    <a:cubicBezTo>
                      <a:pt x="1" y="1635"/>
                      <a:pt x="423" y="2226"/>
                      <a:pt x="893" y="2462"/>
                    </a:cubicBezTo>
                    <a:cubicBezTo>
                      <a:pt x="1042" y="2537"/>
                      <a:pt x="1205" y="2572"/>
                      <a:pt x="1368" y="2572"/>
                    </a:cubicBezTo>
                    <a:cubicBezTo>
                      <a:pt x="1696" y="2572"/>
                      <a:pt x="2025" y="2429"/>
                      <a:pt x="2246" y="2178"/>
                    </a:cubicBezTo>
                    <a:cubicBezTo>
                      <a:pt x="2603" y="1772"/>
                      <a:pt x="2640" y="1166"/>
                      <a:pt x="2409" y="690"/>
                    </a:cubicBezTo>
                    <a:cubicBezTo>
                      <a:pt x="2220" y="300"/>
                      <a:pt x="1812" y="1"/>
                      <a:pt x="1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1" name="Google Shape;8701;p72"/>
              <p:cNvSpPr/>
              <p:nvPr/>
            </p:nvSpPr>
            <p:spPr>
              <a:xfrm>
                <a:off x="157390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2" name="Google Shape;8702;p72"/>
              <p:cNvSpPr/>
              <p:nvPr/>
            </p:nvSpPr>
            <p:spPr>
              <a:xfrm>
                <a:off x="1685250" y="2164450"/>
                <a:ext cx="66000" cy="64325"/>
              </a:xfrm>
              <a:custGeom>
                <a:avLst/>
                <a:gdLst/>
                <a:ahLst/>
                <a:cxnLst/>
                <a:rect l="l" t="t" r="r" b="b"/>
                <a:pathLst>
                  <a:path w="2640" h="2573" extrusionOk="0">
                    <a:moveTo>
                      <a:pt x="1393" y="1"/>
                    </a:moveTo>
                    <a:cubicBezTo>
                      <a:pt x="1257" y="1"/>
                      <a:pt x="1120" y="33"/>
                      <a:pt x="988" y="103"/>
                    </a:cubicBezTo>
                    <a:cubicBezTo>
                      <a:pt x="504" y="205"/>
                      <a:pt x="115" y="582"/>
                      <a:pt x="59" y="1095"/>
                    </a:cubicBezTo>
                    <a:cubicBezTo>
                      <a:pt x="0" y="1635"/>
                      <a:pt x="422" y="2226"/>
                      <a:pt x="892" y="2462"/>
                    </a:cubicBezTo>
                    <a:cubicBezTo>
                      <a:pt x="1042" y="2537"/>
                      <a:pt x="1205" y="2572"/>
                      <a:pt x="1368" y="2572"/>
                    </a:cubicBezTo>
                    <a:cubicBezTo>
                      <a:pt x="1696" y="2572"/>
                      <a:pt x="2025" y="2429"/>
                      <a:pt x="2246" y="2178"/>
                    </a:cubicBezTo>
                    <a:cubicBezTo>
                      <a:pt x="2603" y="1772"/>
                      <a:pt x="2639" y="1166"/>
                      <a:pt x="2408" y="690"/>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3" name="Google Shape;8703;p72"/>
              <p:cNvSpPr/>
              <p:nvPr/>
            </p:nvSpPr>
            <p:spPr>
              <a:xfrm>
                <a:off x="1809575" y="2164425"/>
                <a:ext cx="66000" cy="64325"/>
              </a:xfrm>
              <a:custGeom>
                <a:avLst/>
                <a:gdLst/>
                <a:ahLst/>
                <a:cxnLst/>
                <a:rect l="l" t="t" r="r" b="b"/>
                <a:pathLst>
                  <a:path w="2640" h="2573" extrusionOk="0">
                    <a:moveTo>
                      <a:pt x="1395" y="1"/>
                    </a:moveTo>
                    <a:cubicBezTo>
                      <a:pt x="1258" y="1"/>
                      <a:pt x="1121" y="33"/>
                      <a:pt x="990" y="103"/>
                    </a:cubicBezTo>
                    <a:cubicBezTo>
                      <a:pt x="506" y="206"/>
                      <a:pt x="117" y="581"/>
                      <a:pt x="60" y="1095"/>
                    </a:cubicBezTo>
                    <a:cubicBezTo>
                      <a:pt x="1" y="1635"/>
                      <a:pt x="423" y="2227"/>
                      <a:pt x="894" y="2462"/>
                    </a:cubicBezTo>
                    <a:cubicBezTo>
                      <a:pt x="1043" y="2537"/>
                      <a:pt x="1207" y="2573"/>
                      <a:pt x="1370" y="2573"/>
                    </a:cubicBezTo>
                    <a:cubicBezTo>
                      <a:pt x="1698" y="2573"/>
                      <a:pt x="2026" y="2430"/>
                      <a:pt x="2246" y="2179"/>
                    </a:cubicBezTo>
                    <a:cubicBezTo>
                      <a:pt x="2604" y="1773"/>
                      <a:pt x="2640" y="1167"/>
                      <a:pt x="2409" y="691"/>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4" name="Google Shape;8704;p72"/>
              <p:cNvSpPr/>
              <p:nvPr/>
            </p:nvSpPr>
            <p:spPr>
              <a:xfrm>
                <a:off x="1901700" y="2164425"/>
                <a:ext cx="66000" cy="64325"/>
              </a:xfrm>
              <a:custGeom>
                <a:avLst/>
                <a:gdLst/>
                <a:ahLst/>
                <a:cxnLst/>
                <a:rect l="l" t="t" r="r" b="b"/>
                <a:pathLst>
                  <a:path w="2640" h="2573" extrusionOk="0">
                    <a:moveTo>
                      <a:pt x="1393" y="1"/>
                    </a:moveTo>
                    <a:cubicBezTo>
                      <a:pt x="1257" y="1"/>
                      <a:pt x="1120" y="33"/>
                      <a:pt x="988" y="103"/>
                    </a:cubicBezTo>
                    <a:cubicBezTo>
                      <a:pt x="505" y="206"/>
                      <a:pt x="116" y="581"/>
                      <a:pt x="59" y="1095"/>
                    </a:cubicBezTo>
                    <a:cubicBezTo>
                      <a:pt x="1" y="1635"/>
                      <a:pt x="423" y="2227"/>
                      <a:pt x="893" y="2462"/>
                    </a:cubicBezTo>
                    <a:cubicBezTo>
                      <a:pt x="1043" y="2537"/>
                      <a:pt x="1206" y="2573"/>
                      <a:pt x="1369" y="2573"/>
                    </a:cubicBezTo>
                    <a:cubicBezTo>
                      <a:pt x="1698" y="2573"/>
                      <a:pt x="2026" y="2430"/>
                      <a:pt x="2246" y="2179"/>
                    </a:cubicBezTo>
                    <a:cubicBezTo>
                      <a:pt x="2603" y="1773"/>
                      <a:pt x="2640" y="1167"/>
                      <a:pt x="2409" y="691"/>
                    </a:cubicBezTo>
                    <a:cubicBezTo>
                      <a:pt x="2220" y="300"/>
                      <a:pt x="1812" y="1"/>
                      <a:pt x="1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5" name="Google Shape;8705;p72"/>
              <p:cNvSpPr/>
              <p:nvPr/>
            </p:nvSpPr>
            <p:spPr>
              <a:xfrm>
                <a:off x="2013025" y="2164425"/>
                <a:ext cx="66000" cy="64325"/>
              </a:xfrm>
              <a:custGeom>
                <a:avLst/>
                <a:gdLst/>
                <a:ahLst/>
                <a:cxnLst/>
                <a:rect l="l" t="t" r="r" b="b"/>
                <a:pathLst>
                  <a:path w="2640" h="2573" extrusionOk="0">
                    <a:moveTo>
                      <a:pt x="1393" y="1"/>
                    </a:moveTo>
                    <a:cubicBezTo>
                      <a:pt x="1257" y="1"/>
                      <a:pt x="1119" y="33"/>
                      <a:pt x="988" y="103"/>
                    </a:cubicBezTo>
                    <a:cubicBezTo>
                      <a:pt x="505" y="206"/>
                      <a:pt x="115" y="581"/>
                      <a:pt x="59" y="1095"/>
                    </a:cubicBezTo>
                    <a:cubicBezTo>
                      <a:pt x="0" y="1635"/>
                      <a:pt x="422" y="2227"/>
                      <a:pt x="892" y="2462"/>
                    </a:cubicBezTo>
                    <a:cubicBezTo>
                      <a:pt x="1042" y="2537"/>
                      <a:pt x="1206" y="2573"/>
                      <a:pt x="1369" y="2573"/>
                    </a:cubicBezTo>
                    <a:cubicBezTo>
                      <a:pt x="1697" y="2573"/>
                      <a:pt x="2026" y="2430"/>
                      <a:pt x="2246" y="2179"/>
                    </a:cubicBezTo>
                    <a:cubicBezTo>
                      <a:pt x="2603" y="1773"/>
                      <a:pt x="2639" y="1167"/>
                      <a:pt x="2408" y="691"/>
                    </a:cubicBezTo>
                    <a:cubicBezTo>
                      <a:pt x="2219" y="300"/>
                      <a:pt x="1812"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6" name="Google Shape;8706;p72"/>
              <p:cNvSpPr/>
              <p:nvPr/>
            </p:nvSpPr>
            <p:spPr>
              <a:xfrm>
                <a:off x="2137350" y="2164450"/>
                <a:ext cx="66025" cy="64325"/>
              </a:xfrm>
              <a:custGeom>
                <a:avLst/>
                <a:gdLst/>
                <a:ahLst/>
                <a:cxnLst/>
                <a:rect l="l" t="t" r="r" b="b"/>
                <a:pathLst>
                  <a:path w="2641" h="2573" extrusionOk="0">
                    <a:moveTo>
                      <a:pt x="1395" y="1"/>
                    </a:moveTo>
                    <a:cubicBezTo>
                      <a:pt x="1258" y="1"/>
                      <a:pt x="1121" y="33"/>
                      <a:pt x="990" y="103"/>
                    </a:cubicBezTo>
                    <a:cubicBezTo>
                      <a:pt x="506" y="205"/>
                      <a:pt x="117" y="582"/>
                      <a:pt x="60" y="1095"/>
                    </a:cubicBezTo>
                    <a:cubicBezTo>
                      <a:pt x="1" y="1635"/>
                      <a:pt x="424" y="2226"/>
                      <a:pt x="894" y="2462"/>
                    </a:cubicBezTo>
                    <a:cubicBezTo>
                      <a:pt x="1043" y="2537"/>
                      <a:pt x="1206" y="2572"/>
                      <a:pt x="1369" y="2572"/>
                    </a:cubicBezTo>
                    <a:cubicBezTo>
                      <a:pt x="1697" y="2572"/>
                      <a:pt x="2026" y="2429"/>
                      <a:pt x="2247" y="2178"/>
                    </a:cubicBezTo>
                    <a:cubicBezTo>
                      <a:pt x="2604" y="1772"/>
                      <a:pt x="2641" y="1166"/>
                      <a:pt x="2409" y="690"/>
                    </a:cubicBezTo>
                    <a:cubicBezTo>
                      <a:pt x="2220" y="300"/>
                      <a:pt x="1813" y="1"/>
                      <a:pt x="1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7" name="Google Shape;8707;p72"/>
              <p:cNvSpPr/>
              <p:nvPr/>
            </p:nvSpPr>
            <p:spPr>
              <a:xfrm>
                <a:off x="2260275" y="2164450"/>
                <a:ext cx="66025" cy="64325"/>
              </a:xfrm>
              <a:custGeom>
                <a:avLst/>
                <a:gdLst/>
                <a:ahLst/>
                <a:cxnLst/>
                <a:rect l="l" t="t" r="r" b="b"/>
                <a:pathLst>
                  <a:path w="2641" h="2573" extrusionOk="0">
                    <a:moveTo>
                      <a:pt x="1395" y="1"/>
                    </a:moveTo>
                    <a:cubicBezTo>
                      <a:pt x="1259" y="1"/>
                      <a:pt x="1121" y="33"/>
                      <a:pt x="990" y="103"/>
                    </a:cubicBezTo>
                    <a:cubicBezTo>
                      <a:pt x="506" y="205"/>
                      <a:pt x="117" y="582"/>
                      <a:pt x="60" y="1095"/>
                    </a:cubicBezTo>
                    <a:cubicBezTo>
                      <a:pt x="1" y="1635"/>
                      <a:pt x="424" y="2226"/>
                      <a:pt x="894" y="2462"/>
                    </a:cubicBezTo>
                    <a:cubicBezTo>
                      <a:pt x="1043" y="2537"/>
                      <a:pt x="1206" y="2572"/>
                      <a:pt x="1369" y="2572"/>
                    </a:cubicBezTo>
                    <a:cubicBezTo>
                      <a:pt x="1698" y="2572"/>
                      <a:pt x="2026" y="2429"/>
                      <a:pt x="2247" y="2178"/>
                    </a:cubicBezTo>
                    <a:cubicBezTo>
                      <a:pt x="2605" y="1772"/>
                      <a:pt x="2641" y="1166"/>
                      <a:pt x="2409" y="690"/>
                    </a:cubicBezTo>
                    <a:cubicBezTo>
                      <a:pt x="2220" y="300"/>
                      <a:pt x="1813"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8" name="Google Shape;8708;p72"/>
              <p:cNvSpPr/>
              <p:nvPr/>
            </p:nvSpPr>
            <p:spPr>
              <a:xfrm>
                <a:off x="2375100" y="2205075"/>
                <a:ext cx="2900" cy="5250"/>
              </a:xfrm>
              <a:custGeom>
                <a:avLst/>
                <a:gdLst/>
                <a:ahLst/>
                <a:cxnLst/>
                <a:rect l="l" t="t" r="r" b="b"/>
                <a:pathLst>
                  <a:path w="116" h="210" extrusionOk="0">
                    <a:moveTo>
                      <a:pt x="1" y="1"/>
                    </a:moveTo>
                    <a:lnTo>
                      <a:pt x="1" y="1"/>
                    </a:lnTo>
                    <a:cubicBezTo>
                      <a:pt x="29" y="73"/>
                      <a:pt x="63" y="143"/>
                      <a:pt x="103" y="210"/>
                    </a:cubicBezTo>
                    <a:cubicBezTo>
                      <a:pt x="116" y="150"/>
                      <a:pt x="104" y="82"/>
                      <a:pt x="55" y="44"/>
                    </a:cubicBezTo>
                    <a:lnTo>
                      <a:pt x="1" y="1"/>
                    </a:lnTo>
                    <a:close/>
                  </a:path>
                </a:pathLst>
              </a:custGeom>
              <a:solidFill>
                <a:srgbClr val="A5BB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09" name="Google Shape;8709;p72"/>
              <p:cNvSpPr/>
              <p:nvPr/>
            </p:nvSpPr>
            <p:spPr>
              <a:xfrm>
                <a:off x="1234450" y="2259700"/>
                <a:ext cx="65975" cy="64325"/>
              </a:xfrm>
              <a:custGeom>
                <a:avLst/>
                <a:gdLst/>
                <a:ahLst/>
                <a:cxnLst/>
                <a:rect l="l" t="t" r="r" b="b"/>
                <a:pathLst>
                  <a:path w="2639" h="2573" extrusionOk="0">
                    <a:moveTo>
                      <a:pt x="1393" y="0"/>
                    </a:moveTo>
                    <a:cubicBezTo>
                      <a:pt x="1257" y="0"/>
                      <a:pt x="1119" y="32"/>
                      <a:pt x="988" y="102"/>
                    </a:cubicBezTo>
                    <a:cubicBezTo>
                      <a:pt x="505" y="204"/>
                      <a:pt x="116" y="581"/>
                      <a:pt x="60" y="1094"/>
                    </a:cubicBezTo>
                    <a:cubicBezTo>
                      <a:pt x="0" y="1634"/>
                      <a:pt x="422" y="2226"/>
                      <a:pt x="893" y="2462"/>
                    </a:cubicBezTo>
                    <a:cubicBezTo>
                      <a:pt x="1042" y="2537"/>
                      <a:pt x="1205" y="2572"/>
                      <a:pt x="1368" y="2572"/>
                    </a:cubicBezTo>
                    <a:cubicBezTo>
                      <a:pt x="1696" y="2572"/>
                      <a:pt x="2025"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0" name="Google Shape;8710;p72"/>
              <p:cNvSpPr/>
              <p:nvPr/>
            </p:nvSpPr>
            <p:spPr>
              <a:xfrm>
                <a:off x="1358800" y="2259700"/>
                <a:ext cx="66000" cy="64325"/>
              </a:xfrm>
              <a:custGeom>
                <a:avLst/>
                <a:gdLst/>
                <a:ahLst/>
                <a:cxnLst/>
                <a:rect l="l" t="t" r="r" b="b"/>
                <a:pathLst>
                  <a:path w="2640" h="2573" extrusionOk="0">
                    <a:moveTo>
                      <a:pt x="1393" y="0"/>
                    </a:moveTo>
                    <a:cubicBezTo>
                      <a:pt x="1257" y="0"/>
                      <a:pt x="1120" y="32"/>
                      <a:pt x="988" y="102"/>
                    </a:cubicBezTo>
                    <a:cubicBezTo>
                      <a:pt x="506" y="204"/>
                      <a:pt x="115" y="581"/>
                      <a:pt x="59" y="1094"/>
                    </a:cubicBezTo>
                    <a:cubicBezTo>
                      <a:pt x="1" y="1634"/>
                      <a:pt x="423" y="2226"/>
                      <a:pt x="893" y="2462"/>
                    </a:cubicBezTo>
                    <a:cubicBezTo>
                      <a:pt x="1042" y="2537"/>
                      <a:pt x="1205" y="2572"/>
                      <a:pt x="1368" y="2572"/>
                    </a:cubicBezTo>
                    <a:cubicBezTo>
                      <a:pt x="1697" y="2572"/>
                      <a:pt x="2026" y="2429"/>
                      <a:pt x="2246" y="2179"/>
                    </a:cubicBezTo>
                    <a:cubicBezTo>
                      <a:pt x="2603" y="1773"/>
                      <a:pt x="2639"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1" name="Google Shape;8711;p72"/>
              <p:cNvSpPr/>
              <p:nvPr/>
            </p:nvSpPr>
            <p:spPr>
              <a:xfrm>
                <a:off x="1481700" y="2259700"/>
                <a:ext cx="66025" cy="64325"/>
              </a:xfrm>
              <a:custGeom>
                <a:avLst/>
                <a:gdLst/>
                <a:ahLst/>
                <a:cxnLst/>
                <a:rect l="l" t="t" r="r" b="b"/>
                <a:pathLst>
                  <a:path w="2641" h="2573" extrusionOk="0">
                    <a:moveTo>
                      <a:pt x="1394" y="0"/>
                    </a:moveTo>
                    <a:cubicBezTo>
                      <a:pt x="1258" y="0"/>
                      <a:pt x="1121" y="32"/>
                      <a:pt x="989"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2" name="Google Shape;8712;p72"/>
              <p:cNvSpPr/>
              <p:nvPr/>
            </p:nvSpPr>
            <p:spPr>
              <a:xfrm>
                <a:off x="1593050" y="2259700"/>
                <a:ext cx="66000" cy="64325"/>
              </a:xfrm>
              <a:custGeom>
                <a:avLst/>
                <a:gdLst/>
                <a:ahLst/>
                <a:cxnLst/>
                <a:rect l="l" t="t" r="r" b="b"/>
                <a:pathLst>
                  <a:path w="2640" h="2573" extrusionOk="0">
                    <a:moveTo>
                      <a:pt x="1393" y="0"/>
                    </a:moveTo>
                    <a:cubicBezTo>
                      <a:pt x="1257" y="0"/>
                      <a:pt x="1119" y="32"/>
                      <a:pt x="988" y="102"/>
                    </a:cubicBezTo>
                    <a:cubicBezTo>
                      <a:pt x="505"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3" name="Google Shape;8713;p72"/>
              <p:cNvSpPr/>
              <p:nvPr/>
            </p:nvSpPr>
            <p:spPr>
              <a:xfrm>
                <a:off x="17173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70" y="2572"/>
                    </a:cubicBezTo>
                    <a:cubicBezTo>
                      <a:pt x="1698" y="2572"/>
                      <a:pt x="2027" y="2429"/>
                      <a:pt x="2247" y="2179"/>
                    </a:cubicBezTo>
                    <a:cubicBezTo>
                      <a:pt x="2604" y="1773"/>
                      <a:pt x="2641" y="1167"/>
                      <a:pt x="2409" y="690"/>
                    </a:cubicBezTo>
                    <a:cubicBezTo>
                      <a:pt x="2220" y="300"/>
                      <a:pt x="1813" y="0"/>
                      <a:pt x="1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4" name="Google Shape;8714;p72"/>
              <p:cNvSpPr/>
              <p:nvPr/>
            </p:nvSpPr>
            <p:spPr>
              <a:xfrm>
                <a:off x="1809500" y="2259700"/>
                <a:ext cx="66000" cy="62100"/>
              </a:xfrm>
              <a:custGeom>
                <a:avLst/>
                <a:gdLst/>
                <a:ahLst/>
                <a:cxnLst/>
                <a:rect l="l" t="t" r="r" b="b"/>
                <a:pathLst>
                  <a:path w="2640" h="2484" extrusionOk="0">
                    <a:moveTo>
                      <a:pt x="1393" y="0"/>
                    </a:moveTo>
                    <a:cubicBezTo>
                      <a:pt x="1257" y="0"/>
                      <a:pt x="1120" y="32"/>
                      <a:pt x="988" y="102"/>
                    </a:cubicBezTo>
                    <a:cubicBezTo>
                      <a:pt x="505" y="206"/>
                      <a:pt x="116" y="581"/>
                      <a:pt x="59" y="1094"/>
                    </a:cubicBezTo>
                    <a:cubicBezTo>
                      <a:pt x="1" y="1634"/>
                      <a:pt x="423" y="2227"/>
                      <a:pt x="893" y="2462"/>
                    </a:cubicBezTo>
                    <a:cubicBezTo>
                      <a:pt x="909" y="2470"/>
                      <a:pt x="924" y="2476"/>
                      <a:pt x="938" y="2484"/>
                    </a:cubicBezTo>
                    <a:cubicBezTo>
                      <a:pt x="1112" y="2479"/>
                      <a:pt x="1284" y="2474"/>
                      <a:pt x="1457" y="2470"/>
                    </a:cubicBezTo>
                    <a:cubicBezTo>
                      <a:pt x="1593" y="2467"/>
                      <a:pt x="1729" y="2464"/>
                      <a:pt x="1865" y="2462"/>
                    </a:cubicBezTo>
                    <a:cubicBezTo>
                      <a:pt x="2011" y="2395"/>
                      <a:pt x="2140" y="2298"/>
                      <a:pt x="2246" y="2179"/>
                    </a:cubicBezTo>
                    <a:cubicBezTo>
                      <a:pt x="2603" y="1773"/>
                      <a:pt x="2639" y="1167"/>
                      <a:pt x="2409" y="690"/>
                    </a:cubicBezTo>
                    <a:cubicBezTo>
                      <a:pt x="2219" y="300"/>
                      <a:pt x="1812"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5" name="Google Shape;8715;p72"/>
              <p:cNvSpPr/>
              <p:nvPr/>
            </p:nvSpPr>
            <p:spPr>
              <a:xfrm>
                <a:off x="1920875" y="2259700"/>
                <a:ext cx="65925" cy="61250"/>
              </a:xfrm>
              <a:custGeom>
                <a:avLst/>
                <a:gdLst/>
                <a:ahLst/>
                <a:cxnLst/>
                <a:rect l="l" t="t" r="r" b="b"/>
                <a:pathLst>
                  <a:path w="2637" h="2450" extrusionOk="0">
                    <a:moveTo>
                      <a:pt x="1391" y="0"/>
                    </a:moveTo>
                    <a:cubicBezTo>
                      <a:pt x="1255" y="0"/>
                      <a:pt x="1117" y="32"/>
                      <a:pt x="986" y="102"/>
                    </a:cubicBezTo>
                    <a:cubicBezTo>
                      <a:pt x="503" y="206"/>
                      <a:pt x="113" y="581"/>
                      <a:pt x="58" y="1094"/>
                    </a:cubicBezTo>
                    <a:cubicBezTo>
                      <a:pt x="0" y="1618"/>
                      <a:pt x="395" y="2190"/>
                      <a:pt x="848" y="2439"/>
                    </a:cubicBezTo>
                    <a:cubicBezTo>
                      <a:pt x="1194" y="2441"/>
                      <a:pt x="1540" y="2446"/>
                      <a:pt x="1886" y="2450"/>
                    </a:cubicBezTo>
                    <a:cubicBezTo>
                      <a:pt x="2022" y="2384"/>
                      <a:pt x="2144" y="2291"/>
                      <a:pt x="2244" y="2179"/>
                    </a:cubicBezTo>
                    <a:cubicBezTo>
                      <a:pt x="2601" y="1773"/>
                      <a:pt x="2637" y="1167"/>
                      <a:pt x="2406" y="690"/>
                    </a:cubicBezTo>
                    <a:cubicBezTo>
                      <a:pt x="2217" y="300"/>
                      <a:pt x="1810" y="0"/>
                      <a:pt x="1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6" name="Google Shape;8716;p72"/>
              <p:cNvSpPr/>
              <p:nvPr/>
            </p:nvSpPr>
            <p:spPr>
              <a:xfrm>
                <a:off x="2045175" y="2259700"/>
                <a:ext cx="66000" cy="64325"/>
              </a:xfrm>
              <a:custGeom>
                <a:avLst/>
                <a:gdLst/>
                <a:ahLst/>
                <a:cxnLst/>
                <a:rect l="l" t="t" r="r" b="b"/>
                <a:pathLst>
                  <a:path w="2640" h="2573" extrusionOk="0">
                    <a:moveTo>
                      <a:pt x="1393" y="0"/>
                    </a:moveTo>
                    <a:cubicBezTo>
                      <a:pt x="1257" y="0"/>
                      <a:pt x="1120" y="32"/>
                      <a:pt x="988" y="102"/>
                    </a:cubicBezTo>
                    <a:cubicBezTo>
                      <a:pt x="505" y="206"/>
                      <a:pt x="116" y="581"/>
                      <a:pt x="59" y="1094"/>
                    </a:cubicBezTo>
                    <a:cubicBezTo>
                      <a:pt x="1" y="1634"/>
                      <a:pt x="423" y="2227"/>
                      <a:pt x="893" y="2462"/>
                    </a:cubicBezTo>
                    <a:cubicBezTo>
                      <a:pt x="1005" y="2518"/>
                      <a:pt x="1127" y="2553"/>
                      <a:pt x="1252" y="2566"/>
                    </a:cubicBezTo>
                    <a:lnTo>
                      <a:pt x="1400" y="2572"/>
                    </a:lnTo>
                    <a:cubicBezTo>
                      <a:pt x="1723" y="2563"/>
                      <a:pt x="2029" y="2420"/>
                      <a:pt x="2246" y="2179"/>
                    </a:cubicBezTo>
                    <a:cubicBezTo>
                      <a:pt x="2603" y="1773"/>
                      <a:pt x="2640" y="1167"/>
                      <a:pt x="2409" y="690"/>
                    </a:cubicBezTo>
                    <a:cubicBezTo>
                      <a:pt x="2219" y="300"/>
                      <a:pt x="1812" y="0"/>
                      <a:pt x="1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7" name="Google Shape;8717;p72"/>
              <p:cNvSpPr/>
              <p:nvPr/>
            </p:nvSpPr>
            <p:spPr>
              <a:xfrm>
                <a:off x="2168075" y="2259700"/>
                <a:ext cx="66025" cy="64325"/>
              </a:xfrm>
              <a:custGeom>
                <a:avLst/>
                <a:gdLst/>
                <a:ahLst/>
                <a:cxnLst/>
                <a:rect l="l" t="t" r="r" b="b"/>
                <a:pathLst>
                  <a:path w="2641" h="2573" extrusionOk="0">
                    <a:moveTo>
                      <a:pt x="1395" y="0"/>
                    </a:moveTo>
                    <a:cubicBezTo>
                      <a:pt x="1258" y="0"/>
                      <a:pt x="1121" y="32"/>
                      <a:pt x="990" y="102"/>
                    </a:cubicBezTo>
                    <a:cubicBezTo>
                      <a:pt x="506" y="204"/>
                      <a:pt x="117" y="581"/>
                      <a:pt x="60" y="1094"/>
                    </a:cubicBezTo>
                    <a:cubicBezTo>
                      <a:pt x="1" y="1634"/>
                      <a:pt x="424" y="2226"/>
                      <a:pt x="894" y="2462"/>
                    </a:cubicBezTo>
                    <a:cubicBezTo>
                      <a:pt x="1043" y="2537"/>
                      <a:pt x="1206" y="2572"/>
                      <a:pt x="1369" y="2572"/>
                    </a:cubicBezTo>
                    <a:cubicBezTo>
                      <a:pt x="1698" y="2572"/>
                      <a:pt x="2026" y="2429"/>
                      <a:pt x="2247" y="2179"/>
                    </a:cubicBezTo>
                    <a:cubicBezTo>
                      <a:pt x="2604" y="1773"/>
                      <a:pt x="2641" y="1167"/>
                      <a:pt x="2409" y="690"/>
                    </a:cubicBezTo>
                    <a:cubicBezTo>
                      <a:pt x="2220" y="300"/>
                      <a:pt x="1813"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18" name="Google Shape;8718;p72"/>
              <p:cNvSpPr/>
              <p:nvPr/>
            </p:nvSpPr>
            <p:spPr>
              <a:xfrm>
                <a:off x="2279425" y="2259700"/>
                <a:ext cx="66000" cy="64325"/>
              </a:xfrm>
              <a:custGeom>
                <a:avLst/>
                <a:gdLst/>
                <a:ahLst/>
                <a:cxnLst/>
                <a:rect l="l" t="t" r="r" b="b"/>
                <a:pathLst>
                  <a:path w="2640" h="2573" extrusionOk="0">
                    <a:moveTo>
                      <a:pt x="1393" y="0"/>
                    </a:moveTo>
                    <a:cubicBezTo>
                      <a:pt x="1257" y="0"/>
                      <a:pt x="1120" y="32"/>
                      <a:pt x="988" y="102"/>
                    </a:cubicBezTo>
                    <a:cubicBezTo>
                      <a:pt x="504" y="204"/>
                      <a:pt x="115" y="581"/>
                      <a:pt x="59" y="1094"/>
                    </a:cubicBezTo>
                    <a:cubicBezTo>
                      <a:pt x="0" y="1634"/>
                      <a:pt x="422" y="2226"/>
                      <a:pt x="892" y="2462"/>
                    </a:cubicBezTo>
                    <a:cubicBezTo>
                      <a:pt x="1042" y="2537"/>
                      <a:pt x="1205" y="2572"/>
                      <a:pt x="1368" y="2572"/>
                    </a:cubicBezTo>
                    <a:cubicBezTo>
                      <a:pt x="1697" y="2572"/>
                      <a:pt x="2026" y="2429"/>
                      <a:pt x="2246" y="2179"/>
                    </a:cubicBezTo>
                    <a:cubicBezTo>
                      <a:pt x="2603" y="1773"/>
                      <a:pt x="2639" y="1167"/>
                      <a:pt x="2408" y="690"/>
                    </a:cubicBezTo>
                    <a:cubicBezTo>
                      <a:pt x="2219" y="300"/>
                      <a:pt x="1812" y="0"/>
                      <a:pt x="1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8722" name="Shape 8722"/>
        <p:cNvGrpSpPr/>
        <p:nvPr/>
      </p:nvGrpSpPr>
      <p:grpSpPr>
        <a:xfrm>
          <a:off x="0" y="0"/>
          <a:ext cx="0" cy="0"/>
          <a:chOff x="0" y="0"/>
          <a:chExt cx="0" cy="0"/>
        </a:xfrm>
      </p:grpSpPr>
      <p:sp>
        <p:nvSpPr>
          <p:cNvPr id="8723" name="Google Shape;8723;p73"/>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Reminders</a:t>
            </a:r>
            <a:endParaRPr lang="en-GB"/>
          </a:p>
        </p:txBody>
      </p:sp>
      <p:graphicFrame>
        <p:nvGraphicFramePr>
          <p:cNvPr id="8724" name="Google Shape;8724;p73"/>
          <p:cNvGraphicFramePr/>
          <p:nvPr/>
        </p:nvGraphicFramePr>
        <p:xfrm>
          <a:off x="713775" y="1596177"/>
          <a:ext cx="7716400" cy="3000000"/>
        </p:xfrm>
        <a:graphic>
          <a:graphicData uri="http://schemas.openxmlformats.org/drawingml/2006/table">
            <a:tbl>
              <a:tblPr>
                <a:noFill/>
                <a:tableStyleId>{C6A8E3E7-84A1-4ECC-A7D8-1A7A303DD1EF}</a:tableStyleId>
              </a:tblPr>
              <a:tblGrid>
                <a:gridCol w="1929100"/>
                <a:gridCol w="1929100"/>
                <a:gridCol w="1929100"/>
                <a:gridCol w="1929100"/>
              </a:tblGrid>
              <a:tr h="1005825">
                <a:tc>
                  <a:txBody>
                    <a:bodyPr/>
                    <a:lstStyle/>
                    <a:p>
                      <a:pPr marL="0" lvl="0" indent="0" algn="ctr" rtl="0">
                        <a:spcBef>
                          <a:spcPts val="0"/>
                        </a:spcBef>
                        <a:spcAft>
                          <a:spcPts val="0"/>
                        </a:spcAft>
                        <a:buNone/>
                      </a:pPr>
                      <a:r>
                        <a:rPr lang="en-GB" sz="2700" b="1">
                          <a:solidFill>
                            <a:schemeClr val="dk2"/>
                          </a:solidFill>
                          <a:latin typeface="Merienda One" panose="02000000000000000000"/>
                          <a:ea typeface="Merienda One" panose="02000000000000000000"/>
                          <a:cs typeface="Merienda One" panose="02000000000000000000"/>
                          <a:sym typeface="Merienda One" panose="02000000000000000000"/>
                        </a:rPr>
                        <a:t>Day</a:t>
                      </a:r>
                      <a:endParaRPr sz="2700" b="1">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38100" cap="flat" cmpd="sng">
                      <a:solidFill>
                        <a:srgbClr val="FFFFFF"/>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38100" cap="flat" cmpd="sng">
                      <a:solidFill>
                        <a:srgbClr val="FFFFFF"/>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rgbClr val="F7BEC0"/>
                    </a:solidFill>
                  </a:tcPr>
                </a:tc>
                <a:tc>
                  <a:txBody>
                    <a:bodyPr/>
                    <a:lstStyle/>
                    <a:p>
                      <a:pPr marL="0" lvl="0" indent="0" algn="ctr" rtl="0">
                        <a:spcBef>
                          <a:spcPts val="0"/>
                        </a:spcBef>
                        <a:spcAft>
                          <a:spcPts val="0"/>
                        </a:spcAft>
                        <a:buNone/>
                      </a:pPr>
                      <a:r>
                        <a:rPr lang="en-GB" sz="2700" b="1">
                          <a:solidFill>
                            <a:schemeClr val="dk2"/>
                          </a:solidFill>
                          <a:latin typeface="Merienda One" panose="02000000000000000000"/>
                          <a:ea typeface="Merienda One" panose="02000000000000000000"/>
                          <a:cs typeface="Merienda One" panose="02000000000000000000"/>
                          <a:sym typeface="Merienda One" panose="02000000000000000000"/>
                        </a:rPr>
                        <a:t>Hour</a:t>
                      </a:r>
                      <a:endParaRPr sz="2700" b="1">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38100" cap="flat" cmpd="sng">
                      <a:solidFill>
                        <a:srgbClr val="FFFFFF"/>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700" b="1">
                          <a:solidFill>
                            <a:schemeClr val="dk2"/>
                          </a:solidFill>
                          <a:latin typeface="Merienda One" panose="02000000000000000000"/>
                          <a:ea typeface="Merienda One" panose="02000000000000000000"/>
                          <a:cs typeface="Merienda One" panose="02000000000000000000"/>
                          <a:sym typeface="Merienda One" panose="02000000000000000000"/>
                        </a:rPr>
                        <a:t>Place</a:t>
                      </a:r>
                      <a:endParaRPr sz="2700" b="1">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38100" cap="flat" cmpd="sng">
                      <a:solidFill>
                        <a:srgbClr val="FFFFFF"/>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GB" sz="2700" b="1">
                          <a:solidFill>
                            <a:schemeClr val="dk2"/>
                          </a:solidFill>
                          <a:latin typeface="Merienda One" panose="02000000000000000000"/>
                          <a:ea typeface="Merienda One" panose="02000000000000000000"/>
                          <a:cs typeface="Merienda One" panose="02000000000000000000"/>
                          <a:sym typeface="Merienda One" panose="02000000000000000000"/>
                        </a:rPr>
                        <a:t>Reminder</a:t>
                      </a:r>
                      <a:endParaRPr sz="2700" b="1">
                        <a:solidFill>
                          <a:schemeClr val="dk2"/>
                        </a:solidFill>
                        <a:latin typeface="Merienda One" panose="02000000000000000000"/>
                        <a:ea typeface="Merienda One" panose="02000000000000000000"/>
                        <a:cs typeface="Merienda One" panose="02000000000000000000"/>
                        <a:sym typeface="Merienda One" panose="02000000000000000000"/>
                      </a:endParaRPr>
                    </a:p>
                  </a:txBody>
                  <a:tcPr marL="91425" marR="91425" marT="91425" marB="91425" anchor="ctr">
                    <a:lnL w="19050" cap="flat" cmpd="sng">
                      <a:solidFill>
                        <a:schemeClr val="dk1">
                          <a:alpha val="0"/>
                        </a:schemeClr>
                      </a:solidFill>
                      <a:prstDash val="solid"/>
                      <a:round/>
                      <a:headEnd type="none" w="sm" len="sm"/>
                      <a:tailEnd type="none" w="sm" len="sm"/>
                    </a:lnL>
                    <a:lnR w="38100" cap="flat" cmpd="sng">
                      <a:solidFill>
                        <a:srgbClr val="FFFFFF"/>
                      </a:solidFill>
                      <a:prstDash val="solid"/>
                      <a:round/>
                      <a:headEnd type="none" w="sm" len="sm"/>
                      <a:tailEnd type="none" w="sm" len="sm"/>
                    </a:lnR>
                    <a:lnT w="38100" cap="flat" cmpd="sng">
                      <a:solidFill>
                        <a:srgbClr val="FFFFFF"/>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accent4"/>
                    </a:solidFill>
                  </a:tcPr>
                </a:tc>
              </a:tr>
              <a:tr h="431400">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05 - 25 - 2XXX</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12:45</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chemeClr val="dk1"/>
                        </a:buClr>
                        <a:buSzPts val="1100"/>
                        <a:buFont typeface="Arial" panose="020B0604020202020204"/>
                        <a:buNone/>
                      </a:pPr>
                      <a:r>
                        <a:rPr lang="en-GB" sz="1600">
                          <a:solidFill>
                            <a:schemeClr val="dk2"/>
                          </a:solidFill>
                          <a:latin typeface="Atkinson Hyperlegible"/>
                          <a:ea typeface="Atkinson Hyperlegible"/>
                          <a:cs typeface="Atkinson Hyperlegible"/>
                          <a:sym typeface="Atkinson Hyperlegible"/>
                        </a:rPr>
                        <a:t>School</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Mars is very cold</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38100" cap="flat" cmpd="sng">
                      <a:solidFill>
                        <a:srgbClr val="FFFFFF"/>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r>
              <a:tr h="431400">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04 - 19 - 2XXX </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chemeClr val="dk1"/>
                        </a:buClr>
                        <a:buSzPts val="1100"/>
                        <a:buFont typeface="Arial" panose="020B0604020202020204"/>
                        <a:buNone/>
                      </a:pPr>
                      <a:r>
                        <a:rPr lang="en-GB" sz="1600">
                          <a:solidFill>
                            <a:schemeClr val="dk2"/>
                          </a:solidFill>
                          <a:latin typeface="Atkinson Hyperlegible"/>
                          <a:ea typeface="Atkinson Hyperlegible"/>
                          <a:cs typeface="Atkinson Hyperlegible"/>
                          <a:sym typeface="Atkinson Hyperlegible"/>
                        </a:rPr>
                        <a:t>13:00</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House</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Earth has life</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38100" cap="flat" cmpd="sng">
                      <a:solidFill>
                        <a:srgbClr val="FFFFFF"/>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r>
              <a:tr h="431400">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02 - 17 - 2XXX</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chemeClr val="dk1"/>
                        </a:buClr>
                        <a:buSzPts val="1100"/>
                        <a:buFont typeface="Arial" panose="020B0604020202020204"/>
                        <a:buNone/>
                      </a:pPr>
                      <a:r>
                        <a:rPr lang="en-GB" sz="1600">
                          <a:solidFill>
                            <a:schemeClr val="dk2"/>
                          </a:solidFill>
                          <a:latin typeface="Atkinson Hyperlegible"/>
                          <a:ea typeface="Atkinson Hyperlegible"/>
                          <a:cs typeface="Atkinson Hyperlegible"/>
                          <a:sym typeface="Atkinson Hyperlegible"/>
                        </a:rPr>
                        <a:t>15:00</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Cinema</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Venus is very hot</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38100" cap="flat" cmpd="sng">
                      <a:solidFill>
                        <a:srgbClr val="FFFFFF"/>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alpha val="0"/>
                        </a:schemeClr>
                      </a:solidFill>
                      <a:prstDash val="solid"/>
                      <a:round/>
                      <a:headEnd type="none" w="sm" len="sm"/>
                      <a:tailEnd type="none" w="sm" len="sm"/>
                    </a:lnB>
                    <a:solidFill>
                      <a:schemeClr val="lt1"/>
                    </a:solidFill>
                  </a:tcPr>
                </a:tc>
              </a:tr>
              <a:tr h="431400">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01 - 22 - 2XXX</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38100" cap="flat" cmpd="sng">
                      <a:solidFill>
                        <a:srgbClr val="FFFFFF"/>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11:00</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Clr>
                          <a:schemeClr val="dk1"/>
                        </a:buClr>
                        <a:buSzPts val="1100"/>
                        <a:buFont typeface="Arial" panose="020B0604020202020204"/>
                        <a:buNone/>
                      </a:pPr>
                      <a:r>
                        <a:rPr lang="en-GB" sz="1600">
                          <a:solidFill>
                            <a:schemeClr val="dk2"/>
                          </a:solidFill>
                          <a:latin typeface="Atkinson Hyperlegible"/>
                          <a:ea typeface="Atkinson Hyperlegible"/>
                          <a:cs typeface="Atkinson Hyperlegible"/>
                          <a:sym typeface="Atkinson Hyperlegible"/>
                        </a:rPr>
                        <a:t>Garden</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alpha val="0"/>
                        </a:schemeClr>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GB" sz="1600">
                          <a:solidFill>
                            <a:schemeClr val="dk2"/>
                          </a:solidFill>
                          <a:latin typeface="Atkinson Hyperlegible"/>
                          <a:ea typeface="Atkinson Hyperlegible"/>
                          <a:cs typeface="Atkinson Hyperlegible"/>
                          <a:sym typeface="Atkinson Hyperlegible"/>
                        </a:rPr>
                        <a:t>Mercury is small</a:t>
                      </a:r>
                      <a:endParaRPr sz="1600">
                        <a:solidFill>
                          <a:schemeClr val="dk2"/>
                        </a:solidFill>
                        <a:latin typeface="Atkinson Hyperlegible"/>
                        <a:ea typeface="Atkinson Hyperlegible"/>
                        <a:cs typeface="Atkinson Hyperlegible"/>
                        <a:sym typeface="Atkinson Hyperlegible"/>
                      </a:endParaRPr>
                    </a:p>
                  </a:txBody>
                  <a:tcPr marL="91425" marR="91425" marT="91425" marB="91425" anchor="ctr">
                    <a:lnL w="19050" cap="flat" cmpd="sng">
                      <a:solidFill>
                        <a:schemeClr val="dk1">
                          <a:alpha val="0"/>
                        </a:schemeClr>
                      </a:solidFill>
                      <a:prstDash val="solid"/>
                      <a:round/>
                      <a:headEnd type="none" w="sm" len="sm"/>
                      <a:tailEnd type="none" w="sm" len="sm"/>
                    </a:lnL>
                    <a:lnR w="38100" cap="flat" cmpd="sng">
                      <a:solidFill>
                        <a:srgbClr val="FFFFFF"/>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38100" cap="flat" cmpd="sng">
                      <a:solidFill>
                        <a:srgbClr val="FFFFFF"/>
                      </a:solidFill>
                      <a:prstDash val="solid"/>
                      <a:round/>
                      <a:headEnd type="none" w="sm" len="sm"/>
                      <a:tailEnd type="none" w="sm" len="sm"/>
                    </a:lnB>
                    <a:solidFill>
                      <a:schemeClr val="lt1"/>
                    </a:solidFill>
                  </a:tcPr>
                </a:tc>
              </a:tr>
            </a:tbl>
          </a:graphicData>
        </a:graphic>
      </p:graphicFrame>
      <p:grpSp>
        <p:nvGrpSpPr>
          <p:cNvPr id="8725" name="Google Shape;8725;p73"/>
          <p:cNvGrpSpPr/>
          <p:nvPr/>
        </p:nvGrpSpPr>
        <p:grpSpPr>
          <a:xfrm>
            <a:off x="8098138" y="939487"/>
            <a:ext cx="488313" cy="799829"/>
            <a:chOff x="3646663" y="1910375"/>
            <a:chExt cx="454625" cy="744650"/>
          </a:xfrm>
        </p:grpSpPr>
        <p:sp>
          <p:nvSpPr>
            <p:cNvPr id="8726" name="Google Shape;8726;p73"/>
            <p:cNvSpPr/>
            <p:nvPr/>
          </p:nvSpPr>
          <p:spPr>
            <a:xfrm>
              <a:off x="3652238" y="1910375"/>
              <a:ext cx="443475" cy="744650"/>
            </a:xfrm>
            <a:custGeom>
              <a:avLst/>
              <a:gdLst/>
              <a:ahLst/>
              <a:cxnLst/>
              <a:rect l="l" t="t" r="r" b="b"/>
              <a:pathLst>
                <a:path w="17739" h="29786" extrusionOk="0">
                  <a:moveTo>
                    <a:pt x="16485" y="1"/>
                  </a:moveTo>
                  <a:cubicBezTo>
                    <a:pt x="15110" y="1"/>
                    <a:pt x="9709" y="10382"/>
                    <a:pt x="6676" y="16438"/>
                  </a:cubicBezTo>
                  <a:cubicBezTo>
                    <a:pt x="6543" y="16394"/>
                    <a:pt x="6443" y="16368"/>
                    <a:pt x="6391" y="16368"/>
                  </a:cubicBezTo>
                  <a:cubicBezTo>
                    <a:pt x="6386" y="16368"/>
                    <a:pt x="6381" y="16369"/>
                    <a:pt x="6377" y="16369"/>
                  </a:cubicBezTo>
                  <a:cubicBezTo>
                    <a:pt x="6144" y="16397"/>
                    <a:pt x="5258" y="18354"/>
                    <a:pt x="4795" y="19415"/>
                  </a:cubicBezTo>
                  <a:cubicBezTo>
                    <a:pt x="4518" y="19355"/>
                    <a:pt x="4265" y="19327"/>
                    <a:pt x="4032" y="19327"/>
                  </a:cubicBezTo>
                  <a:cubicBezTo>
                    <a:pt x="1" y="19327"/>
                    <a:pt x="2264" y="27859"/>
                    <a:pt x="1092" y="29758"/>
                  </a:cubicBezTo>
                  <a:cubicBezTo>
                    <a:pt x="1299" y="29776"/>
                    <a:pt x="1505" y="29785"/>
                    <a:pt x="1711" y="29785"/>
                  </a:cubicBezTo>
                  <a:cubicBezTo>
                    <a:pt x="6806" y="29785"/>
                    <a:pt x="11250" y="24411"/>
                    <a:pt x="8320" y="21290"/>
                  </a:cubicBezTo>
                  <a:cubicBezTo>
                    <a:pt x="8739" y="20602"/>
                    <a:pt x="9987" y="18493"/>
                    <a:pt x="9796" y="18122"/>
                  </a:cubicBezTo>
                  <a:cubicBezTo>
                    <a:pt x="9766" y="18066"/>
                    <a:pt x="9695" y="17995"/>
                    <a:pt x="9593" y="17916"/>
                  </a:cubicBezTo>
                  <a:cubicBezTo>
                    <a:pt x="12602" y="11756"/>
                    <a:pt x="17738" y="806"/>
                    <a:pt x="16613" y="39"/>
                  </a:cubicBezTo>
                  <a:cubicBezTo>
                    <a:pt x="16576" y="13"/>
                    <a:pt x="16533" y="1"/>
                    <a:pt x="16485" y="1"/>
                  </a:cubicBezTo>
                  <a:close/>
                </a:path>
              </a:pathLst>
            </a:custGeom>
            <a:solidFill>
              <a:srgbClr val="FFFFFF"/>
            </a:solidFill>
            <a:ln w="38100" cap="rnd"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727" name="Google Shape;8727;p73"/>
            <p:cNvGrpSpPr/>
            <p:nvPr/>
          </p:nvGrpSpPr>
          <p:grpSpPr>
            <a:xfrm>
              <a:off x="3646663" y="1910388"/>
              <a:ext cx="454625" cy="744625"/>
              <a:chOff x="3405300" y="1847325"/>
              <a:chExt cx="454625" cy="744625"/>
            </a:xfrm>
          </p:grpSpPr>
          <p:sp>
            <p:nvSpPr>
              <p:cNvPr id="8728" name="Google Shape;8728;p73"/>
              <p:cNvSpPr/>
              <p:nvPr/>
            </p:nvSpPr>
            <p:spPr>
              <a:xfrm>
                <a:off x="3519775" y="1847325"/>
                <a:ext cx="340150" cy="551225"/>
              </a:xfrm>
              <a:custGeom>
                <a:avLst/>
                <a:gdLst/>
                <a:ahLst/>
                <a:cxnLst/>
                <a:rect l="l" t="t" r="r" b="b"/>
                <a:pathLst>
                  <a:path w="13606" h="22049" extrusionOk="0">
                    <a:moveTo>
                      <a:pt x="11906" y="0"/>
                    </a:moveTo>
                    <a:cubicBezTo>
                      <a:pt x="9967" y="0"/>
                      <a:pt x="0" y="20693"/>
                      <a:pt x="0" y="20693"/>
                    </a:cubicBezTo>
                    <a:lnTo>
                      <a:pt x="2961" y="22048"/>
                    </a:lnTo>
                    <a:cubicBezTo>
                      <a:pt x="2961" y="22048"/>
                      <a:pt x="13606" y="1108"/>
                      <a:pt x="12035" y="38"/>
                    </a:cubicBezTo>
                    <a:cubicBezTo>
                      <a:pt x="11997" y="13"/>
                      <a:pt x="11954"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29" name="Google Shape;8729;p73"/>
              <p:cNvSpPr/>
              <p:nvPr/>
            </p:nvSpPr>
            <p:spPr>
              <a:xfrm>
                <a:off x="3518000" y="2256500"/>
                <a:ext cx="137900" cy="128525"/>
              </a:xfrm>
              <a:custGeom>
                <a:avLst/>
                <a:gdLst/>
                <a:ahLst/>
                <a:cxnLst/>
                <a:rect l="l" t="t" r="r" b="b"/>
                <a:pathLst>
                  <a:path w="5516" h="5141" extrusionOk="0">
                    <a:moveTo>
                      <a:pt x="1884" y="1"/>
                    </a:moveTo>
                    <a:cubicBezTo>
                      <a:pt x="1879" y="1"/>
                      <a:pt x="1874" y="1"/>
                      <a:pt x="1869" y="1"/>
                    </a:cubicBezTo>
                    <a:cubicBezTo>
                      <a:pt x="1548" y="40"/>
                      <a:pt x="0" y="3713"/>
                      <a:pt x="0" y="3713"/>
                    </a:cubicBezTo>
                    <a:lnTo>
                      <a:pt x="3679" y="5141"/>
                    </a:lnTo>
                    <a:cubicBezTo>
                      <a:pt x="3679" y="5141"/>
                      <a:pt x="5516" y="2197"/>
                      <a:pt x="5288" y="1753"/>
                    </a:cubicBezTo>
                    <a:cubicBezTo>
                      <a:pt x="5062" y="1316"/>
                      <a:pt x="2269" y="1"/>
                      <a:pt x="1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0" name="Google Shape;8730;p73"/>
              <p:cNvSpPr/>
              <p:nvPr/>
            </p:nvSpPr>
            <p:spPr>
              <a:xfrm>
                <a:off x="3405300" y="2330425"/>
                <a:ext cx="304075" cy="261525"/>
              </a:xfrm>
              <a:custGeom>
                <a:avLst/>
                <a:gdLst/>
                <a:ahLst/>
                <a:cxnLst/>
                <a:rect l="l" t="t" r="r" b="b"/>
                <a:pathLst>
                  <a:path w="12163" h="10461" extrusionOk="0">
                    <a:moveTo>
                      <a:pt x="4033" y="1"/>
                    </a:moveTo>
                    <a:cubicBezTo>
                      <a:pt x="1" y="1"/>
                      <a:pt x="2264" y="8534"/>
                      <a:pt x="1092" y="10434"/>
                    </a:cubicBezTo>
                    <a:cubicBezTo>
                      <a:pt x="1300" y="10452"/>
                      <a:pt x="1506" y="10460"/>
                      <a:pt x="1712" y="10460"/>
                    </a:cubicBezTo>
                    <a:cubicBezTo>
                      <a:pt x="7334" y="10460"/>
                      <a:pt x="12162" y="3916"/>
                      <a:pt x="7168" y="1079"/>
                    </a:cubicBezTo>
                    <a:cubicBezTo>
                      <a:pt x="5838" y="323"/>
                      <a:pt x="4816" y="1"/>
                      <a:pt x="40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1" name="Google Shape;8731;p73"/>
              <p:cNvSpPr/>
              <p:nvPr/>
            </p:nvSpPr>
            <p:spPr>
              <a:xfrm>
                <a:off x="3446950" y="2435600"/>
                <a:ext cx="47450" cy="145125"/>
              </a:xfrm>
              <a:custGeom>
                <a:avLst/>
                <a:gdLst/>
                <a:ahLst/>
                <a:cxnLst/>
                <a:rect l="l" t="t" r="r" b="b"/>
                <a:pathLst>
                  <a:path w="1898" h="5805" fill="none" extrusionOk="0">
                    <a:moveTo>
                      <a:pt x="0" y="5805"/>
                    </a:moveTo>
                    <a:cubicBezTo>
                      <a:pt x="1191" y="4116"/>
                      <a:pt x="1861" y="2067"/>
                      <a:pt x="1898" y="1"/>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2" name="Google Shape;8732;p73"/>
              <p:cNvSpPr/>
              <p:nvPr/>
            </p:nvSpPr>
            <p:spPr>
              <a:xfrm>
                <a:off x="3453525" y="2438600"/>
                <a:ext cx="123825" cy="142800"/>
              </a:xfrm>
              <a:custGeom>
                <a:avLst/>
                <a:gdLst/>
                <a:ahLst/>
                <a:cxnLst/>
                <a:rect l="l" t="t" r="r" b="b"/>
                <a:pathLst>
                  <a:path w="4953" h="5712" fill="none" extrusionOk="0">
                    <a:moveTo>
                      <a:pt x="1" y="5711"/>
                    </a:moveTo>
                    <a:cubicBezTo>
                      <a:pt x="2139" y="4317"/>
                      <a:pt x="3876" y="2315"/>
                      <a:pt x="4953" y="0"/>
                    </a:cubicBezTo>
                  </a:path>
                </a:pathLst>
              </a:custGeom>
              <a:noFill/>
              <a:ln w="66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733" name="Google Shape;8733;p73"/>
          <p:cNvGrpSpPr/>
          <p:nvPr/>
        </p:nvGrpSpPr>
        <p:grpSpPr>
          <a:xfrm rot="-1110446">
            <a:off x="237437" y="1363697"/>
            <a:ext cx="1236917" cy="387941"/>
            <a:chOff x="1672044" y="2722325"/>
            <a:chExt cx="1237025" cy="387975"/>
          </a:xfrm>
        </p:grpSpPr>
        <p:sp>
          <p:nvSpPr>
            <p:cNvPr id="8734" name="Google Shape;8734;p73"/>
            <p:cNvSpPr/>
            <p:nvPr/>
          </p:nvSpPr>
          <p:spPr>
            <a:xfrm>
              <a:off x="1672056" y="2722325"/>
              <a:ext cx="1237000" cy="387975"/>
            </a:xfrm>
            <a:custGeom>
              <a:avLst/>
              <a:gdLst/>
              <a:ahLst/>
              <a:cxnLst/>
              <a:rect l="l" t="t" r="r" b="b"/>
              <a:pathLst>
                <a:path w="49480" h="15519" extrusionOk="0">
                  <a:moveTo>
                    <a:pt x="47994" y="1"/>
                  </a:moveTo>
                  <a:cubicBezTo>
                    <a:pt x="47992" y="1"/>
                    <a:pt x="47990" y="1"/>
                    <a:pt x="47988" y="1"/>
                  </a:cubicBezTo>
                  <a:lnTo>
                    <a:pt x="45233" y="43"/>
                  </a:lnTo>
                  <a:lnTo>
                    <a:pt x="41910" y="94"/>
                  </a:lnTo>
                  <a:lnTo>
                    <a:pt x="38259" y="150"/>
                  </a:lnTo>
                  <a:lnTo>
                    <a:pt x="36260" y="180"/>
                  </a:lnTo>
                  <a:lnTo>
                    <a:pt x="31810" y="248"/>
                  </a:lnTo>
                  <a:lnTo>
                    <a:pt x="29662" y="281"/>
                  </a:lnTo>
                  <a:lnTo>
                    <a:pt x="29456" y="285"/>
                  </a:lnTo>
                  <a:lnTo>
                    <a:pt x="25345" y="347"/>
                  </a:lnTo>
                  <a:lnTo>
                    <a:pt x="23960" y="369"/>
                  </a:lnTo>
                  <a:lnTo>
                    <a:pt x="21027" y="414"/>
                  </a:lnTo>
                  <a:lnTo>
                    <a:pt x="20447" y="423"/>
                  </a:lnTo>
                  <a:lnTo>
                    <a:pt x="17915" y="462"/>
                  </a:lnTo>
                  <a:lnTo>
                    <a:pt x="17245" y="472"/>
                  </a:lnTo>
                  <a:lnTo>
                    <a:pt x="14558" y="513"/>
                  </a:lnTo>
                  <a:lnTo>
                    <a:pt x="13765" y="526"/>
                  </a:lnTo>
                  <a:lnTo>
                    <a:pt x="11560" y="559"/>
                  </a:lnTo>
                  <a:lnTo>
                    <a:pt x="11020" y="567"/>
                  </a:lnTo>
                  <a:lnTo>
                    <a:pt x="9888" y="584"/>
                  </a:lnTo>
                  <a:lnTo>
                    <a:pt x="7035" y="628"/>
                  </a:lnTo>
                  <a:lnTo>
                    <a:pt x="6764" y="632"/>
                  </a:lnTo>
                  <a:lnTo>
                    <a:pt x="4934" y="661"/>
                  </a:lnTo>
                  <a:lnTo>
                    <a:pt x="2701" y="695"/>
                  </a:lnTo>
                  <a:lnTo>
                    <a:pt x="620" y="727"/>
                  </a:lnTo>
                  <a:cubicBezTo>
                    <a:pt x="502" y="729"/>
                    <a:pt x="443" y="820"/>
                    <a:pt x="441" y="912"/>
                  </a:cubicBezTo>
                  <a:cubicBezTo>
                    <a:pt x="436" y="911"/>
                    <a:pt x="431" y="911"/>
                    <a:pt x="427" y="911"/>
                  </a:cubicBezTo>
                  <a:cubicBezTo>
                    <a:pt x="297" y="911"/>
                    <a:pt x="172" y="1096"/>
                    <a:pt x="285" y="1237"/>
                  </a:cubicBezTo>
                  <a:cubicBezTo>
                    <a:pt x="538" y="1553"/>
                    <a:pt x="800" y="1861"/>
                    <a:pt x="1071" y="2161"/>
                  </a:cubicBezTo>
                  <a:cubicBezTo>
                    <a:pt x="1233" y="2341"/>
                    <a:pt x="1396" y="2517"/>
                    <a:pt x="1564" y="2692"/>
                  </a:cubicBezTo>
                  <a:cubicBezTo>
                    <a:pt x="986" y="3308"/>
                    <a:pt x="479" y="3988"/>
                    <a:pt x="49" y="4716"/>
                  </a:cubicBezTo>
                  <a:cubicBezTo>
                    <a:pt x="0" y="4799"/>
                    <a:pt x="27" y="4923"/>
                    <a:pt x="115" y="4969"/>
                  </a:cubicBezTo>
                  <a:cubicBezTo>
                    <a:pt x="216" y="5022"/>
                    <a:pt x="316" y="5076"/>
                    <a:pt x="416" y="5132"/>
                  </a:cubicBezTo>
                  <a:cubicBezTo>
                    <a:pt x="497" y="5177"/>
                    <a:pt x="578" y="5224"/>
                    <a:pt x="657" y="5272"/>
                  </a:cubicBezTo>
                  <a:cubicBezTo>
                    <a:pt x="1004" y="5478"/>
                    <a:pt x="1339" y="5705"/>
                    <a:pt x="1660" y="5950"/>
                  </a:cubicBezTo>
                  <a:cubicBezTo>
                    <a:pt x="1467" y="6284"/>
                    <a:pt x="1258" y="6607"/>
                    <a:pt x="1035" y="6922"/>
                  </a:cubicBezTo>
                  <a:cubicBezTo>
                    <a:pt x="800" y="7254"/>
                    <a:pt x="549" y="7575"/>
                    <a:pt x="282" y="7883"/>
                  </a:cubicBezTo>
                  <a:cubicBezTo>
                    <a:pt x="209" y="7969"/>
                    <a:pt x="207" y="8116"/>
                    <a:pt x="319" y="8174"/>
                  </a:cubicBezTo>
                  <a:lnTo>
                    <a:pt x="1341" y="8703"/>
                  </a:lnTo>
                  <a:lnTo>
                    <a:pt x="1936" y="9012"/>
                  </a:lnTo>
                  <a:lnTo>
                    <a:pt x="594" y="11236"/>
                  </a:lnTo>
                  <a:cubicBezTo>
                    <a:pt x="533" y="11336"/>
                    <a:pt x="588" y="11482"/>
                    <a:pt x="704" y="11508"/>
                  </a:cubicBezTo>
                  <a:cubicBezTo>
                    <a:pt x="892" y="11553"/>
                    <a:pt x="1077" y="11604"/>
                    <a:pt x="1260" y="11661"/>
                  </a:cubicBezTo>
                  <a:cubicBezTo>
                    <a:pt x="1358" y="11691"/>
                    <a:pt x="1454" y="11723"/>
                    <a:pt x="1549" y="11757"/>
                  </a:cubicBezTo>
                  <a:cubicBezTo>
                    <a:pt x="1803" y="11848"/>
                    <a:pt x="2051" y="11951"/>
                    <a:pt x="2295" y="12065"/>
                  </a:cubicBezTo>
                  <a:cubicBezTo>
                    <a:pt x="2159" y="12524"/>
                    <a:pt x="2005" y="12976"/>
                    <a:pt x="1832" y="13421"/>
                  </a:cubicBezTo>
                  <a:cubicBezTo>
                    <a:pt x="1593" y="14042"/>
                    <a:pt x="1318" y="14649"/>
                    <a:pt x="1008" y="15238"/>
                  </a:cubicBezTo>
                  <a:cubicBezTo>
                    <a:pt x="932" y="15384"/>
                    <a:pt x="1061" y="15518"/>
                    <a:pt x="1184" y="15518"/>
                  </a:cubicBezTo>
                  <a:cubicBezTo>
                    <a:pt x="1230" y="15518"/>
                    <a:pt x="1275" y="15499"/>
                    <a:pt x="1309" y="15456"/>
                  </a:cubicBezTo>
                  <a:cubicBezTo>
                    <a:pt x="1339" y="15474"/>
                    <a:pt x="1372" y="15485"/>
                    <a:pt x="1407" y="15485"/>
                  </a:cubicBezTo>
                  <a:cubicBezTo>
                    <a:pt x="1409" y="15485"/>
                    <a:pt x="1411" y="15485"/>
                    <a:pt x="1412" y="15485"/>
                  </a:cubicBezTo>
                  <a:lnTo>
                    <a:pt x="1934" y="15477"/>
                  </a:lnTo>
                  <a:cubicBezTo>
                    <a:pt x="3208" y="15459"/>
                    <a:pt x="4481" y="15441"/>
                    <a:pt x="5754" y="15422"/>
                  </a:cubicBezTo>
                  <a:cubicBezTo>
                    <a:pt x="6846" y="15404"/>
                    <a:pt x="7937" y="15384"/>
                    <a:pt x="9029" y="15361"/>
                  </a:cubicBezTo>
                  <a:cubicBezTo>
                    <a:pt x="10072" y="15339"/>
                    <a:pt x="11115" y="15313"/>
                    <a:pt x="12158" y="15284"/>
                  </a:cubicBezTo>
                  <a:cubicBezTo>
                    <a:pt x="13613" y="15241"/>
                    <a:pt x="15070" y="15189"/>
                    <a:pt x="16524" y="15127"/>
                  </a:cubicBezTo>
                  <a:cubicBezTo>
                    <a:pt x="17155" y="15100"/>
                    <a:pt x="17785" y="15070"/>
                    <a:pt x="18415" y="15037"/>
                  </a:cubicBezTo>
                  <a:cubicBezTo>
                    <a:pt x="18655" y="15025"/>
                    <a:pt x="18893" y="15013"/>
                    <a:pt x="19132" y="14999"/>
                  </a:cubicBezTo>
                  <a:cubicBezTo>
                    <a:pt x="20640" y="14917"/>
                    <a:pt x="22146" y="14823"/>
                    <a:pt x="23654" y="14741"/>
                  </a:cubicBezTo>
                  <a:cubicBezTo>
                    <a:pt x="24283" y="14709"/>
                    <a:pt x="24912" y="14677"/>
                    <a:pt x="25541" y="14649"/>
                  </a:cubicBezTo>
                  <a:cubicBezTo>
                    <a:pt x="26335" y="14614"/>
                    <a:pt x="27129" y="14586"/>
                    <a:pt x="27923" y="14566"/>
                  </a:cubicBezTo>
                  <a:cubicBezTo>
                    <a:pt x="28453" y="14554"/>
                    <a:pt x="28982" y="14545"/>
                    <a:pt x="29511" y="14539"/>
                  </a:cubicBezTo>
                  <a:cubicBezTo>
                    <a:pt x="29945" y="14535"/>
                    <a:pt x="30379" y="14533"/>
                    <a:pt x="30813" y="14533"/>
                  </a:cubicBezTo>
                  <a:cubicBezTo>
                    <a:pt x="31219" y="14533"/>
                    <a:pt x="31624" y="14535"/>
                    <a:pt x="32030" y="14538"/>
                  </a:cubicBezTo>
                  <a:cubicBezTo>
                    <a:pt x="33324" y="14550"/>
                    <a:pt x="34618" y="14577"/>
                    <a:pt x="35911" y="14620"/>
                  </a:cubicBezTo>
                  <a:cubicBezTo>
                    <a:pt x="36183" y="14629"/>
                    <a:pt x="36455" y="14638"/>
                    <a:pt x="36726" y="14647"/>
                  </a:cubicBezTo>
                  <a:cubicBezTo>
                    <a:pt x="37402" y="14671"/>
                    <a:pt x="38078" y="14699"/>
                    <a:pt x="38753" y="14730"/>
                  </a:cubicBezTo>
                  <a:cubicBezTo>
                    <a:pt x="39619" y="14768"/>
                    <a:pt x="40485" y="14811"/>
                    <a:pt x="41350" y="14856"/>
                  </a:cubicBezTo>
                  <a:cubicBezTo>
                    <a:pt x="42953" y="14941"/>
                    <a:pt x="44556" y="15035"/>
                    <a:pt x="46159" y="15131"/>
                  </a:cubicBezTo>
                  <a:lnTo>
                    <a:pt x="46601" y="15157"/>
                  </a:lnTo>
                  <a:cubicBezTo>
                    <a:pt x="46606" y="15158"/>
                    <a:pt x="46610" y="15158"/>
                    <a:pt x="46615" y="15158"/>
                  </a:cubicBezTo>
                  <a:cubicBezTo>
                    <a:pt x="46649" y="15158"/>
                    <a:pt x="46682" y="15147"/>
                    <a:pt x="46710" y="15128"/>
                  </a:cubicBezTo>
                  <a:cubicBezTo>
                    <a:pt x="47527" y="15066"/>
                    <a:pt x="48338" y="14943"/>
                    <a:pt x="49137" y="14761"/>
                  </a:cubicBezTo>
                  <a:cubicBezTo>
                    <a:pt x="49199" y="14746"/>
                    <a:pt x="49262" y="14732"/>
                    <a:pt x="49324" y="14716"/>
                  </a:cubicBezTo>
                  <a:cubicBezTo>
                    <a:pt x="49421" y="14693"/>
                    <a:pt x="49480" y="14582"/>
                    <a:pt x="49453" y="14487"/>
                  </a:cubicBezTo>
                  <a:cubicBezTo>
                    <a:pt x="49450" y="14475"/>
                    <a:pt x="49446" y="14461"/>
                    <a:pt x="49442" y="14448"/>
                  </a:cubicBezTo>
                  <a:cubicBezTo>
                    <a:pt x="49408" y="14339"/>
                    <a:pt x="49363" y="14233"/>
                    <a:pt x="49308" y="14133"/>
                  </a:cubicBezTo>
                  <a:cubicBezTo>
                    <a:pt x="49324" y="14086"/>
                    <a:pt x="49317" y="14032"/>
                    <a:pt x="49291" y="13990"/>
                  </a:cubicBezTo>
                  <a:lnTo>
                    <a:pt x="48567" y="12847"/>
                  </a:lnTo>
                  <a:cubicBezTo>
                    <a:pt x="48371" y="12538"/>
                    <a:pt x="48175" y="12228"/>
                    <a:pt x="47980" y="11920"/>
                  </a:cubicBezTo>
                  <a:cubicBezTo>
                    <a:pt x="48037" y="11855"/>
                    <a:pt x="48093" y="11790"/>
                    <a:pt x="48148" y="11724"/>
                  </a:cubicBezTo>
                  <a:cubicBezTo>
                    <a:pt x="48205" y="11655"/>
                    <a:pt x="48261" y="11586"/>
                    <a:pt x="48316" y="11516"/>
                  </a:cubicBezTo>
                  <a:cubicBezTo>
                    <a:pt x="48643" y="11099"/>
                    <a:pt x="48931" y="10653"/>
                    <a:pt x="49175" y="10182"/>
                  </a:cubicBezTo>
                  <a:cubicBezTo>
                    <a:pt x="49209" y="10115"/>
                    <a:pt x="49211" y="10008"/>
                    <a:pt x="49145" y="9956"/>
                  </a:cubicBezTo>
                  <a:lnTo>
                    <a:pt x="47840" y="8911"/>
                  </a:lnTo>
                  <a:cubicBezTo>
                    <a:pt x="48019" y="8684"/>
                    <a:pt x="48195" y="8451"/>
                    <a:pt x="48364" y="8215"/>
                  </a:cubicBezTo>
                  <a:cubicBezTo>
                    <a:pt x="48403" y="8158"/>
                    <a:pt x="48442" y="8103"/>
                    <a:pt x="48481" y="8048"/>
                  </a:cubicBezTo>
                  <a:cubicBezTo>
                    <a:pt x="48689" y="7745"/>
                    <a:pt x="49044" y="7349"/>
                    <a:pt x="49005" y="6956"/>
                  </a:cubicBezTo>
                  <a:cubicBezTo>
                    <a:pt x="48969" y="6589"/>
                    <a:pt x="48558" y="6320"/>
                    <a:pt x="48296" y="6110"/>
                  </a:cubicBezTo>
                  <a:cubicBezTo>
                    <a:pt x="48225" y="6053"/>
                    <a:pt x="48154" y="5999"/>
                    <a:pt x="48083" y="5945"/>
                  </a:cubicBezTo>
                  <a:cubicBezTo>
                    <a:pt x="47867" y="5784"/>
                    <a:pt x="47643" y="5633"/>
                    <a:pt x="47412" y="5495"/>
                  </a:cubicBezTo>
                  <a:lnTo>
                    <a:pt x="48194" y="4447"/>
                  </a:lnTo>
                  <a:lnTo>
                    <a:pt x="48353" y="4233"/>
                  </a:lnTo>
                  <a:lnTo>
                    <a:pt x="48820" y="3606"/>
                  </a:lnTo>
                  <a:cubicBezTo>
                    <a:pt x="48870" y="3539"/>
                    <a:pt x="48844" y="3436"/>
                    <a:pt x="48791" y="3380"/>
                  </a:cubicBezTo>
                  <a:lnTo>
                    <a:pt x="47526" y="2067"/>
                  </a:lnTo>
                  <a:lnTo>
                    <a:pt x="47295" y="1828"/>
                  </a:lnTo>
                  <a:lnTo>
                    <a:pt x="48252" y="307"/>
                  </a:lnTo>
                  <a:cubicBezTo>
                    <a:pt x="48338" y="171"/>
                    <a:pt x="48221" y="42"/>
                    <a:pt x="48097" y="34"/>
                  </a:cubicBezTo>
                  <a:cubicBezTo>
                    <a:pt x="48067" y="11"/>
                    <a:pt x="48031" y="1"/>
                    <a:pt x="47994"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735" name="Google Shape;8735;p73"/>
            <p:cNvGrpSpPr/>
            <p:nvPr/>
          </p:nvGrpSpPr>
          <p:grpSpPr>
            <a:xfrm>
              <a:off x="1672044" y="2722325"/>
              <a:ext cx="1237025" cy="387975"/>
              <a:chOff x="1132775" y="3141300"/>
              <a:chExt cx="1237025" cy="387975"/>
            </a:xfrm>
          </p:grpSpPr>
          <p:sp>
            <p:nvSpPr>
              <p:cNvPr id="8736" name="Google Shape;8736;p73"/>
              <p:cNvSpPr/>
              <p:nvPr/>
            </p:nvSpPr>
            <p:spPr>
              <a:xfrm>
                <a:off x="1146150" y="3260350"/>
                <a:ext cx="1216950" cy="204275"/>
              </a:xfrm>
              <a:custGeom>
                <a:avLst/>
                <a:gdLst/>
                <a:ahLst/>
                <a:cxnLst/>
                <a:rect l="l" t="t" r="r" b="b"/>
                <a:pathLst>
                  <a:path w="48678" h="8171" extrusionOk="0">
                    <a:moveTo>
                      <a:pt x="43024" y="0"/>
                    </a:moveTo>
                    <a:cubicBezTo>
                      <a:pt x="43029" y="38"/>
                      <a:pt x="43018" y="76"/>
                      <a:pt x="42993" y="106"/>
                    </a:cubicBezTo>
                    <a:lnTo>
                      <a:pt x="39664" y="4222"/>
                    </a:lnTo>
                    <a:cubicBezTo>
                      <a:pt x="39641" y="4250"/>
                      <a:pt x="39609" y="4262"/>
                      <a:pt x="39575" y="4262"/>
                    </a:cubicBezTo>
                    <a:cubicBezTo>
                      <a:pt x="39526" y="4262"/>
                      <a:pt x="39476" y="4237"/>
                      <a:pt x="39453" y="4196"/>
                    </a:cubicBezTo>
                    <a:cubicBezTo>
                      <a:pt x="38797" y="2994"/>
                      <a:pt x="37548" y="2243"/>
                      <a:pt x="36878" y="1063"/>
                    </a:cubicBezTo>
                    <a:cubicBezTo>
                      <a:pt x="36437" y="1471"/>
                      <a:pt x="36010" y="1893"/>
                      <a:pt x="35595" y="2329"/>
                    </a:cubicBezTo>
                    <a:cubicBezTo>
                      <a:pt x="35130" y="2818"/>
                      <a:pt x="34684" y="3323"/>
                      <a:pt x="34254" y="3844"/>
                    </a:cubicBezTo>
                    <a:cubicBezTo>
                      <a:pt x="34104" y="4025"/>
                      <a:pt x="33943" y="4301"/>
                      <a:pt x="33687" y="4301"/>
                    </a:cubicBezTo>
                    <a:cubicBezTo>
                      <a:pt x="33657" y="4301"/>
                      <a:pt x="33627" y="4297"/>
                      <a:pt x="33595" y="4289"/>
                    </a:cubicBezTo>
                    <a:cubicBezTo>
                      <a:pt x="33449" y="4253"/>
                      <a:pt x="33335" y="4145"/>
                      <a:pt x="33223" y="4050"/>
                    </a:cubicBezTo>
                    <a:cubicBezTo>
                      <a:pt x="33097" y="3944"/>
                      <a:pt x="32972" y="3836"/>
                      <a:pt x="32848" y="3729"/>
                    </a:cubicBezTo>
                    <a:cubicBezTo>
                      <a:pt x="31887" y="2892"/>
                      <a:pt x="30979" y="1996"/>
                      <a:pt x="30129" y="1047"/>
                    </a:cubicBezTo>
                    <a:lnTo>
                      <a:pt x="29250" y="2141"/>
                    </a:lnTo>
                    <a:lnTo>
                      <a:pt x="27981" y="3720"/>
                    </a:lnTo>
                    <a:lnTo>
                      <a:pt x="27379" y="4469"/>
                    </a:lnTo>
                    <a:cubicBezTo>
                      <a:pt x="27296" y="4572"/>
                      <a:pt x="27213" y="4691"/>
                      <a:pt x="27072" y="4709"/>
                    </a:cubicBezTo>
                    <a:cubicBezTo>
                      <a:pt x="27060" y="4711"/>
                      <a:pt x="27048" y="4711"/>
                      <a:pt x="27037" y="4711"/>
                    </a:cubicBezTo>
                    <a:cubicBezTo>
                      <a:pt x="26931" y="4711"/>
                      <a:pt x="26848" y="4647"/>
                      <a:pt x="26774" y="4572"/>
                    </a:cubicBezTo>
                    <a:cubicBezTo>
                      <a:pt x="26323" y="4108"/>
                      <a:pt x="25898" y="3615"/>
                      <a:pt x="25472" y="3128"/>
                    </a:cubicBezTo>
                    <a:cubicBezTo>
                      <a:pt x="25046" y="2641"/>
                      <a:pt x="24626" y="2145"/>
                      <a:pt x="24215" y="1645"/>
                    </a:cubicBezTo>
                    <a:cubicBezTo>
                      <a:pt x="24208" y="1637"/>
                      <a:pt x="24202" y="1627"/>
                      <a:pt x="24197" y="1616"/>
                    </a:cubicBezTo>
                    <a:lnTo>
                      <a:pt x="20571" y="5201"/>
                    </a:lnTo>
                    <a:cubicBezTo>
                      <a:pt x="20545" y="5228"/>
                      <a:pt x="20514" y="5239"/>
                      <a:pt x="20482" y="5239"/>
                    </a:cubicBezTo>
                    <a:cubicBezTo>
                      <a:pt x="20447" y="5239"/>
                      <a:pt x="20412" y="5225"/>
                      <a:pt x="20382" y="5201"/>
                    </a:cubicBezTo>
                    <a:cubicBezTo>
                      <a:pt x="19218" y="4269"/>
                      <a:pt x="18119" y="3257"/>
                      <a:pt x="17093" y="2175"/>
                    </a:cubicBezTo>
                    <a:lnTo>
                      <a:pt x="15211" y="3699"/>
                    </a:lnTo>
                    <a:cubicBezTo>
                      <a:pt x="14876" y="3970"/>
                      <a:pt x="14541" y="4241"/>
                      <a:pt x="14206" y="4512"/>
                    </a:cubicBezTo>
                    <a:cubicBezTo>
                      <a:pt x="14005" y="4675"/>
                      <a:pt x="13763" y="4858"/>
                      <a:pt x="13501" y="4858"/>
                    </a:cubicBezTo>
                    <a:cubicBezTo>
                      <a:pt x="13451" y="4858"/>
                      <a:pt x="13400" y="4852"/>
                      <a:pt x="13348" y="4837"/>
                    </a:cubicBezTo>
                    <a:cubicBezTo>
                      <a:pt x="13326" y="4885"/>
                      <a:pt x="13276" y="4921"/>
                      <a:pt x="13225" y="4921"/>
                    </a:cubicBezTo>
                    <a:cubicBezTo>
                      <a:pt x="13195" y="4921"/>
                      <a:pt x="13164" y="4909"/>
                      <a:pt x="13137" y="4879"/>
                    </a:cubicBezTo>
                    <a:lnTo>
                      <a:pt x="10324" y="1801"/>
                    </a:lnTo>
                    <a:lnTo>
                      <a:pt x="8760" y="3085"/>
                    </a:lnTo>
                    <a:cubicBezTo>
                      <a:pt x="8271" y="3485"/>
                      <a:pt x="7785" y="3888"/>
                      <a:pt x="7294" y="4287"/>
                    </a:cubicBezTo>
                    <a:cubicBezTo>
                      <a:pt x="7146" y="4407"/>
                      <a:pt x="6983" y="4519"/>
                      <a:pt x="6798" y="4519"/>
                    </a:cubicBezTo>
                    <a:cubicBezTo>
                      <a:pt x="6749" y="4519"/>
                      <a:pt x="6700" y="4511"/>
                      <a:pt x="6648" y="4494"/>
                    </a:cubicBezTo>
                    <a:cubicBezTo>
                      <a:pt x="6405" y="4416"/>
                      <a:pt x="6201" y="4187"/>
                      <a:pt x="6010" y="4027"/>
                    </a:cubicBezTo>
                    <a:lnTo>
                      <a:pt x="3209" y="1672"/>
                    </a:lnTo>
                    <a:cubicBezTo>
                      <a:pt x="2443" y="2464"/>
                      <a:pt x="1643" y="3221"/>
                      <a:pt x="807" y="3942"/>
                    </a:cubicBezTo>
                    <a:lnTo>
                      <a:pt x="1404" y="4250"/>
                    </a:lnTo>
                    <a:lnTo>
                      <a:pt x="60" y="6475"/>
                    </a:lnTo>
                    <a:cubicBezTo>
                      <a:pt x="0" y="6574"/>
                      <a:pt x="55" y="6720"/>
                      <a:pt x="170" y="6747"/>
                    </a:cubicBezTo>
                    <a:cubicBezTo>
                      <a:pt x="359" y="6791"/>
                      <a:pt x="544" y="6842"/>
                      <a:pt x="726" y="6899"/>
                    </a:cubicBezTo>
                    <a:lnTo>
                      <a:pt x="796" y="6836"/>
                    </a:lnTo>
                    <a:lnTo>
                      <a:pt x="2367" y="5389"/>
                    </a:lnTo>
                    <a:cubicBezTo>
                      <a:pt x="2611" y="5164"/>
                      <a:pt x="2846" y="4915"/>
                      <a:pt x="3109" y="4713"/>
                    </a:cubicBezTo>
                    <a:cubicBezTo>
                      <a:pt x="3214" y="4633"/>
                      <a:pt x="3318" y="4598"/>
                      <a:pt x="3420" y="4598"/>
                    </a:cubicBezTo>
                    <a:cubicBezTo>
                      <a:pt x="3552" y="4598"/>
                      <a:pt x="3682" y="4656"/>
                      <a:pt x="3809" y="4755"/>
                    </a:cubicBezTo>
                    <a:cubicBezTo>
                      <a:pt x="4827" y="5544"/>
                      <a:pt x="5786" y="6421"/>
                      <a:pt x="6696" y="7333"/>
                    </a:cubicBezTo>
                    <a:lnTo>
                      <a:pt x="10027" y="4471"/>
                    </a:lnTo>
                    <a:cubicBezTo>
                      <a:pt x="10053" y="4448"/>
                      <a:pt x="10091" y="4431"/>
                      <a:pt x="10128" y="4431"/>
                    </a:cubicBezTo>
                    <a:cubicBezTo>
                      <a:pt x="10150" y="4431"/>
                      <a:pt x="10170" y="4437"/>
                      <a:pt x="10189" y="4450"/>
                    </a:cubicBezTo>
                    <a:lnTo>
                      <a:pt x="14062" y="7272"/>
                    </a:lnTo>
                    <a:cubicBezTo>
                      <a:pt x="15095" y="6312"/>
                      <a:pt x="16187" y="5416"/>
                      <a:pt x="17330" y="4590"/>
                    </a:cubicBezTo>
                    <a:cubicBezTo>
                      <a:pt x="17348" y="4577"/>
                      <a:pt x="17369" y="4572"/>
                      <a:pt x="17390" y="4572"/>
                    </a:cubicBezTo>
                    <a:cubicBezTo>
                      <a:pt x="17427" y="4572"/>
                      <a:pt x="17465" y="4588"/>
                      <a:pt x="17491" y="4611"/>
                    </a:cubicBezTo>
                    <a:cubicBezTo>
                      <a:pt x="18765" y="5711"/>
                      <a:pt x="19959" y="6900"/>
                      <a:pt x="21062" y="8171"/>
                    </a:cubicBezTo>
                    <a:lnTo>
                      <a:pt x="23905" y="4810"/>
                    </a:lnTo>
                    <a:cubicBezTo>
                      <a:pt x="23932" y="4779"/>
                      <a:pt x="23963" y="4766"/>
                      <a:pt x="23993" y="4766"/>
                    </a:cubicBezTo>
                    <a:cubicBezTo>
                      <a:pt x="24020" y="4766"/>
                      <a:pt x="24045" y="4776"/>
                      <a:pt x="24067" y="4792"/>
                    </a:cubicBezTo>
                    <a:cubicBezTo>
                      <a:pt x="24093" y="4765"/>
                      <a:pt x="24128" y="4747"/>
                      <a:pt x="24164" y="4747"/>
                    </a:cubicBezTo>
                    <a:cubicBezTo>
                      <a:pt x="24194" y="4747"/>
                      <a:pt x="24226" y="4759"/>
                      <a:pt x="24253" y="4789"/>
                    </a:cubicBezTo>
                    <a:cubicBezTo>
                      <a:pt x="25022" y="5620"/>
                      <a:pt x="25861" y="6384"/>
                      <a:pt x="26762" y="7069"/>
                    </a:cubicBezTo>
                    <a:lnTo>
                      <a:pt x="28236" y="5695"/>
                    </a:lnTo>
                    <a:lnTo>
                      <a:pt x="29600" y="4423"/>
                    </a:lnTo>
                    <a:cubicBezTo>
                      <a:pt x="29760" y="4273"/>
                      <a:pt x="29946" y="4089"/>
                      <a:pt x="30177" y="4089"/>
                    </a:cubicBezTo>
                    <a:cubicBezTo>
                      <a:pt x="30201" y="4089"/>
                      <a:pt x="30226" y="4091"/>
                      <a:pt x="30252" y="4096"/>
                    </a:cubicBezTo>
                    <a:cubicBezTo>
                      <a:pt x="30503" y="4140"/>
                      <a:pt x="30716" y="4392"/>
                      <a:pt x="30902" y="4551"/>
                    </a:cubicBezTo>
                    <a:lnTo>
                      <a:pt x="33631" y="6870"/>
                    </a:lnTo>
                    <a:cubicBezTo>
                      <a:pt x="34633" y="5720"/>
                      <a:pt x="35713" y="4642"/>
                      <a:pt x="36864" y="3642"/>
                    </a:cubicBezTo>
                    <a:cubicBezTo>
                      <a:pt x="36894" y="3616"/>
                      <a:pt x="36925" y="3604"/>
                      <a:pt x="36957" y="3604"/>
                    </a:cubicBezTo>
                    <a:cubicBezTo>
                      <a:pt x="36990" y="3604"/>
                      <a:pt x="37023" y="3617"/>
                      <a:pt x="37054" y="3642"/>
                    </a:cubicBezTo>
                    <a:cubicBezTo>
                      <a:pt x="38037" y="4433"/>
                      <a:pt x="38883" y="5381"/>
                      <a:pt x="39558" y="6447"/>
                    </a:cubicBezTo>
                    <a:lnTo>
                      <a:pt x="41301" y="4971"/>
                    </a:lnTo>
                    <a:lnTo>
                      <a:pt x="42114" y="4282"/>
                    </a:lnTo>
                    <a:lnTo>
                      <a:pt x="42541" y="3920"/>
                    </a:lnTo>
                    <a:cubicBezTo>
                      <a:pt x="42650" y="3827"/>
                      <a:pt x="42760" y="3716"/>
                      <a:pt x="42889" y="3650"/>
                    </a:cubicBezTo>
                    <a:cubicBezTo>
                      <a:pt x="42962" y="3613"/>
                      <a:pt x="43032" y="3598"/>
                      <a:pt x="43100" y="3598"/>
                    </a:cubicBezTo>
                    <a:cubicBezTo>
                      <a:pt x="43323" y="3598"/>
                      <a:pt x="43525" y="3766"/>
                      <a:pt x="43711" y="3897"/>
                    </a:cubicBezTo>
                    <a:lnTo>
                      <a:pt x="44600" y="4520"/>
                    </a:lnTo>
                    <a:lnTo>
                      <a:pt x="47782" y="6753"/>
                    </a:lnTo>
                    <a:cubicBezTo>
                      <a:pt x="48109" y="6336"/>
                      <a:pt x="48396" y="5889"/>
                      <a:pt x="48641" y="5418"/>
                    </a:cubicBezTo>
                    <a:cubicBezTo>
                      <a:pt x="48675" y="5351"/>
                      <a:pt x="48677" y="5245"/>
                      <a:pt x="48611" y="5193"/>
                    </a:cubicBezTo>
                    <a:lnTo>
                      <a:pt x="47305" y="4148"/>
                    </a:lnTo>
                    <a:cubicBezTo>
                      <a:pt x="47485" y="3920"/>
                      <a:pt x="47661" y="3687"/>
                      <a:pt x="47830" y="3450"/>
                    </a:cubicBezTo>
                    <a:lnTo>
                      <a:pt x="47830" y="3450"/>
                    </a:lnTo>
                    <a:cubicBezTo>
                      <a:pt x="47705" y="3563"/>
                      <a:pt x="47579" y="3673"/>
                      <a:pt x="47447" y="3777"/>
                    </a:cubicBezTo>
                    <a:cubicBezTo>
                      <a:pt x="47311" y="3884"/>
                      <a:pt x="47167" y="4010"/>
                      <a:pt x="47005" y="4073"/>
                    </a:cubicBezTo>
                    <a:cubicBezTo>
                      <a:pt x="46949" y="4095"/>
                      <a:pt x="46896" y="4105"/>
                      <a:pt x="46845" y="4105"/>
                    </a:cubicBezTo>
                    <a:cubicBezTo>
                      <a:pt x="46547" y="4105"/>
                      <a:pt x="46315" y="3781"/>
                      <a:pt x="46118" y="3582"/>
                    </a:cubicBezTo>
                    <a:cubicBezTo>
                      <a:pt x="45010" y="2456"/>
                      <a:pt x="43977" y="1260"/>
                      <a:pt x="430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7" name="Google Shape;8737;p73"/>
              <p:cNvSpPr/>
              <p:nvPr/>
            </p:nvSpPr>
            <p:spPr>
              <a:xfrm>
                <a:off x="1643950" y="3151650"/>
                <a:ext cx="14525" cy="8000"/>
              </a:xfrm>
              <a:custGeom>
                <a:avLst/>
                <a:gdLst/>
                <a:ahLst/>
                <a:cxnLst/>
                <a:rect l="l" t="t" r="r" b="b"/>
                <a:pathLst>
                  <a:path w="581" h="320" extrusionOk="0">
                    <a:moveTo>
                      <a:pt x="581" y="0"/>
                    </a:moveTo>
                    <a:lnTo>
                      <a:pt x="0" y="9"/>
                    </a:lnTo>
                    <a:lnTo>
                      <a:pt x="239" y="319"/>
                    </a:lnTo>
                    <a:cubicBezTo>
                      <a:pt x="354" y="213"/>
                      <a:pt x="467" y="106"/>
                      <a:pt x="5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8" name="Google Shape;8738;p73"/>
              <p:cNvSpPr/>
              <p:nvPr/>
            </p:nvSpPr>
            <p:spPr>
              <a:xfrm>
                <a:off x="1149200" y="3174150"/>
                <a:ext cx="1188450" cy="158150"/>
              </a:xfrm>
              <a:custGeom>
                <a:avLst/>
                <a:gdLst/>
                <a:ahLst/>
                <a:cxnLst/>
                <a:rect l="l" t="t" r="r" b="b"/>
                <a:pathLst>
                  <a:path w="47538" h="6326" extrusionOk="0">
                    <a:moveTo>
                      <a:pt x="42991" y="0"/>
                    </a:moveTo>
                    <a:cubicBezTo>
                      <a:pt x="42850" y="0"/>
                      <a:pt x="42727" y="145"/>
                      <a:pt x="42627" y="228"/>
                    </a:cubicBezTo>
                    <a:lnTo>
                      <a:pt x="39499" y="2880"/>
                    </a:lnTo>
                    <a:cubicBezTo>
                      <a:pt x="39470" y="2904"/>
                      <a:pt x="39435" y="2917"/>
                      <a:pt x="39401" y="2917"/>
                    </a:cubicBezTo>
                    <a:cubicBezTo>
                      <a:pt x="39358" y="2917"/>
                      <a:pt x="39316" y="2896"/>
                      <a:pt x="39290" y="2853"/>
                    </a:cubicBezTo>
                    <a:cubicBezTo>
                      <a:pt x="38634" y="1789"/>
                      <a:pt x="37806" y="840"/>
                      <a:pt x="36840" y="48"/>
                    </a:cubicBezTo>
                    <a:cubicBezTo>
                      <a:pt x="35692" y="1052"/>
                      <a:pt x="34615" y="2134"/>
                      <a:pt x="33617" y="3288"/>
                    </a:cubicBezTo>
                    <a:cubicBezTo>
                      <a:pt x="33593" y="3315"/>
                      <a:pt x="33562" y="3326"/>
                      <a:pt x="33530" y="3326"/>
                    </a:cubicBezTo>
                    <a:cubicBezTo>
                      <a:pt x="33494" y="3326"/>
                      <a:pt x="33456" y="3311"/>
                      <a:pt x="33428" y="3288"/>
                    </a:cubicBezTo>
                    <a:lnTo>
                      <a:pt x="31940" y="2022"/>
                    </a:lnTo>
                    <a:lnTo>
                      <a:pt x="30612" y="893"/>
                    </a:lnTo>
                    <a:cubicBezTo>
                      <a:pt x="30494" y="793"/>
                      <a:pt x="30378" y="687"/>
                      <a:pt x="30257" y="592"/>
                    </a:cubicBezTo>
                    <a:cubicBezTo>
                      <a:pt x="30189" y="537"/>
                      <a:pt x="30123" y="497"/>
                      <a:pt x="30049" y="497"/>
                    </a:cubicBezTo>
                    <a:cubicBezTo>
                      <a:pt x="30015" y="497"/>
                      <a:pt x="29980" y="506"/>
                      <a:pt x="29941" y="525"/>
                    </a:cubicBezTo>
                    <a:cubicBezTo>
                      <a:pt x="29822" y="585"/>
                      <a:pt x="29726" y="695"/>
                      <a:pt x="29629" y="784"/>
                    </a:cubicBezTo>
                    <a:lnTo>
                      <a:pt x="29316" y="1078"/>
                    </a:lnTo>
                    <a:lnTo>
                      <a:pt x="26743" y="3475"/>
                    </a:lnTo>
                    <a:cubicBezTo>
                      <a:pt x="26718" y="3499"/>
                      <a:pt x="26680" y="3515"/>
                      <a:pt x="26642" y="3515"/>
                    </a:cubicBezTo>
                    <a:cubicBezTo>
                      <a:pt x="26621" y="3515"/>
                      <a:pt x="26599" y="3510"/>
                      <a:pt x="26582" y="3496"/>
                    </a:cubicBezTo>
                    <a:cubicBezTo>
                      <a:pt x="25642" y="2791"/>
                      <a:pt x="24767" y="2004"/>
                      <a:pt x="23966" y="1145"/>
                    </a:cubicBezTo>
                    <a:lnTo>
                      <a:pt x="21035" y="4608"/>
                    </a:lnTo>
                    <a:cubicBezTo>
                      <a:pt x="21013" y="4634"/>
                      <a:pt x="20977" y="4647"/>
                      <a:pt x="20941" y="4647"/>
                    </a:cubicBezTo>
                    <a:cubicBezTo>
                      <a:pt x="20904" y="4647"/>
                      <a:pt x="20868" y="4634"/>
                      <a:pt x="20846" y="4608"/>
                    </a:cubicBezTo>
                    <a:cubicBezTo>
                      <a:pt x="19741" y="3326"/>
                      <a:pt x="18545" y="2125"/>
                      <a:pt x="17267" y="1015"/>
                    </a:cubicBezTo>
                    <a:cubicBezTo>
                      <a:pt x="16174" y="1810"/>
                      <a:pt x="15130" y="2670"/>
                      <a:pt x="14141" y="3590"/>
                    </a:cubicBezTo>
                    <a:cubicBezTo>
                      <a:pt x="14167" y="3674"/>
                      <a:pt x="14106" y="3776"/>
                      <a:pt x="14024" y="3776"/>
                    </a:cubicBezTo>
                    <a:cubicBezTo>
                      <a:pt x="14002" y="3776"/>
                      <a:pt x="13978" y="3769"/>
                      <a:pt x="13955" y="3751"/>
                    </a:cubicBezTo>
                    <a:lnTo>
                      <a:pt x="10006" y="873"/>
                    </a:lnTo>
                    <a:lnTo>
                      <a:pt x="6661" y="3748"/>
                    </a:lnTo>
                    <a:cubicBezTo>
                      <a:pt x="6633" y="3772"/>
                      <a:pt x="6598" y="3786"/>
                      <a:pt x="6563" y="3786"/>
                    </a:cubicBezTo>
                    <a:cubicBezTo>
                      <a:pt x="6531" y="3786"/>
                      <a:pt x="6498" y="3774"/>
                      <a:pt x="6472" y="3748"/>
                    </a:cubicBezTo>
                    <a:cubicBezTo>
                      <a:pt x="5979" y="3250"/>
                      <a:pt x="5469" y="2768"/>
                      <a:pt x="4946" y="2301"/>
                    </a:cubicBezTo>
                    <a:cubicBezTo>
                      <a:pt x="4709" y="2090"/>
                      <a:pt x="4470" y="1882"/>
                      <a:pt x="4227" y="1678"/>
                    </a:cubicBezTo>
                    <a:cubicBezTo>
                      <a:pt x="3986" y="1476"/>
                      <a:pt x="3747" y="1261"/>
                      <a:pt x="3491" y="1079"/>
                    </a:cubicBezTo>
                    <a:cubicBezTo>
                      <a:pt x="3423" y="1030"/>
                      <a:pt x="3365" y="1005"/>
                      <a:pt x="3307" y="1005"/>
                    </a:cubicBezTo>
                    <a:cubicBezTo>
                      <a:pt x="3244" y="1005"/>
                      <a:pt x="3182" y="1035"/>
                      <a:pt x="3111" y="1095"/>
                    </a:cubicBezTo>
                    <a:cubicBezTo>
                      <a:pt x="3000" y="1188"/>
                      <a:pt x="2895" y="1292"/>
                      <a:pt x="2787" y="1391"/>
                    </a:cubicBezTo>
                    <a:lnTo>
                      <a:pt x="2041" y="2078"/>
                    </a:lnTo>
                    <a:lnTo>
                      <a:pt x="1" y="3957"/>
                    </a:lnTo>
                    <a:cubicBezTo>
                      <a:pt x="348" y="4164"/>
                      <a:pt x="683" y="4390"/>
                      <a:pt x="1004" y="4637"/>
                    </a:cubicBezTo>
                    <a:cubicBezTo>
                      <a:pt x="810" y="4970"/>
                      <a:pt x="601" y="5294"/>
                      <a:pt x="379" y="5609"/>
                    </a:cubicBezTo>
                    <a:cubicBezTo>
                      <a:pt x="1331" y="4640"/>
                      <a:pt x="2312" y="3700"/>
                      <a:pt x="3322" y="2791"/>
                    </a:cubicBezTo>
                    <a:cubicBezTo>
                      <a:pt x="3348" y="2767"/>
                      <a:pt x="3387" y="2752"/>
                      <a:pt x="3424" y="2752"/>
                    </a:cubicBezTo>
                    <a:cubicBezTo>
                      <a:pt x="3457" y="2752"/>
                      <a:pt x="3489" y="2764"/>
                      <a:pt x="3511" y="2791"/>
                    </a:cubicBezTo>
                    <a:lnTo>
                      <a:pt x="6208" y="6218"/>
                    </a:lnTo>
                    <a:cubicBezTo>
                      <a:pt x="7577" y="5190"/>
                      <a:pt x="8872" y="4066"/>
                      <a:pt x="10084" y="2857"/>
                    </a:cubicBezTo>
                    <a:cubicBezTo>
                      <a:pt x="10108" y="2832"/>
                      <a:pt x="10146" y="2818"/>
                      <a:pt x="10183" y="2818"/>
                    </a:cubicBezTo>
                    <a:cubicBezTo>
                      <a:pt x="10217" y="2818"/>
                      <a:pt x="10251" y="2830"/>
                      <a:pt x="10273" y="2857"/>
                    </a:cubicBezTo>
                    <a:cubicBezTo>
                      <a:pt x="11272" y="4067"/>
                      <a:pt x="12333" y="5225"/>
                      <a:pt x="13452" y="6325"/>
                    </a:cubicBezTo>
                    <a:cubicBezTo>
                      <a:pt x="14819" y="5277"/>
                      <a:pt x="16090" y="4111"/>
                      <a:pt x="17252" y="2839"/>
                    </a:cubicBezTo>
                    <a:cubicBezTo>
                      <a:pt x="17278" y="2812"/>
                      <a:pt x="17309" y="2800"/>
                      <a:pt x="17339" y="2800"/>
                    </a:cubicBezTo>
                    <a:cubicBezTo>
                      <a:pt x="17386" y="2800"/>
                      <a:pt x="17433" y="2827"/>
                      <a:pt x="17463" y="2866"/>
                    </a:cubicBezTo>
                    <a:lnTo>
                      <a:pt x="20031" y="6192"/>
                    </a:lnTo>
                    <a:cubicBezTo>
                      <a:pt x="21419" y="4895"/>
                      <a:pt x="22767" y="3557"/>
                      <a:pt x="24077" y="2178"/>
                    </a:cubicBezTo>
                    <a:cubicBezTo>
                      <a:pt x="24100" y="2153"/>
                      <a:pt x="24138" y="2139"/>
                      <a:pt x="24174" y="2139"/>
                    </a:cubicBezTo>
                    <a:cubicBezTo>
                      <a:pt x="24209" y="2139"/>
                      <a:pt x="24244" y="2152"/>
                      <a:pt x="24266" y="2178"/>
                    </a:cubicBezTo>
                    <a:lnTo>
                      <a:pt x="26761" y="5172"/>
                    </a:lnTo>
                    <a:cubicBezTo>
                      <a:pt x="27754" y="4003"/>
                      <a:pt x="28794" y="2876"/>
                      <a:pt x="29880" y="1791"/>
                    </a:cubicBezTo>
                    <a:cubicBezTo>
                      <a:pt x="29903" y="1767"/>
                      <a:pt x="29942" y="1751"/>
                      <a:pt x="29980" y="1751"/>
                    </a:cubicBezTo>
                    <a:cubicBezTo>
                      <a:pt x="30003" y="1751"/>
                      <a:pt x="30025" y="1757"/>
                      <a:pt x="30042" y="1771"/>
                    </a:cubicBezTo>
                    <a:cubicBezTo>
                      <a:pt x="31379" y="2801"/>
                      <a:pt x="32638" y="3929"/>
                      <a:pt x="33807" y="5146"/>
                    </a:cubicBezTo>
                    <a:cubicBezTo>
                      <a:pt x="34772" y="3903"/>
                      <a:pt x="35807" y="2716"/>
                      <a:pt x="36905" y="1589"/>
                    </a:cubicBezTo>
                    <a:cubicBezTo>
                      <a:pt x="36931" y="1562"/>
                      <a:pt x="36963" y="1550"/>
                      <a:pt x="36995" y="1550"/>
                    </a:cubicBezTo>
                    <a:cubicBezTo>
                      <a:pt x="37041" y="1550"/>
                      <a:pt x="37087" y="1575"/>
                      <a:pt x="37114" y="1616"/>
                    </a:cubicBezTo>
                    <a:lnTo>
                      <a:pt x="39366" y="4922"/>
                    </a:lnTo>
                    <a:cubicBezTo>
                      <a:pt x="40552" y="3572"/>
                      <a:pt x="41792" y="2274"/>
                      <a:pt x="43088" y="1028"/>
                    </a:cubicBezTo>
                    <a:cubicBezTo>
                      <a:pt x="43115" y="1003"/>
                      <a:pt x="43149" y="990"/>
                      <a:pt x="43183" y="990"/>
                    </a:cubicBezTo>
                    <a:cubicBezTo>
                      <a:pt x="43217" y="990"/>
                      <a:pt x="43251" y="1003"/>
                      <a:pt x="43277" y="1028"/>
                    </a:cubicBezTo>
                    <a:cubicBezTo>
                      <a:pt x="44608" y="2249"/>
                      <a:pt x="45751" y="3660"/>
                      <a:pt x="46670" y="5214"/>
                    </a:cubicBezTo>
                    <a:cubicBezTo>
                      <a:pt x="46925" y="5023"/>
                      <a:pt x="47177" y="4827"/>
                      <a:pt x="47426" y="4629"/>
                    </a:cubicBezTo>
                    <a:cubicBezTo>
                      <a:pt x="47210" y="4467"/>
                      <a:pt x="46987" y="4317"/>
                      <a:pt x="46756" y="4179"/>
                    </a:cubicBezTo>
                    <a:lnTo>
                      <a:pt x="47538" y="3129"/>
                    </a:lnTo>
                    <a:cubicBezTo>
                      <a:pt x="47007" y="2757"/>
                      <a:pt x="46478" y="2385"/>
                      <a:pt x="45947" y="2013"/>
                    </a:cubicBezTo>
                    <a:lnTo>
                      <a:pt x="44299" y="857"/>
                    </a:lnTo>
                    <a:lnTo>
                      <a:pt x="43454" y="264"/>
                    </a:lnTo>
                    <a:cubicBezTo>
                      <a:pt x="43331" y="177"/>
                      <a:pt x="43180" y="30"/>
                      <a:pt x="43028" y="4"/>
                    </a:cubicBezTo>
                    <a:cubicBezTo>
                      <a:pt x="43015" y="1"/>
                      <a:pt x="43003" y="0"/>
                      <a:pt x="4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39" name="Google Shape;8739;p73"/>
              <p:cNvSpPr/>
              <p:nvPr/>
            </p:nvSpPr>
            <p:spPr>
              <a:xfrm>
                <a:off x="1476925" y="3154100"/>
                <a:ext cx="19850" cy="8850"/>
              </a:xfrm>
              <a:custGeom>
                <a:avLst/>
                <a:gdLst/>
                <a:ahLst/>
                <a:cxnLst/>
                <a:rect l="l" t="t" r="r" b="b"/>
                <a:pathLst>
                  <a:path w="794" h="354" extrusionOk="0">
                    <a:moveTo>
                      <a:pt x="793" y="1"/>
                    </a:moveTo>
                    <a:lnTo>
                      <a:pt x="0" y="13"/>
                    </a:lnTo>
                    <a:cubicBezTo>
                      <a:pt x="113" y="127"/>
                      <a:pt x="228" y="241"/>
                      <a:pt x="343" y="354"/>
                    </a:cubicBezTo>
                    <a:cubicBezTo>
                      <a:pt x="494" y="238"/>
                      <a:pt x="644" y="120"/>
                      <a:pt x="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0" name="Google Shape;8740;p73"/>
              <p:cNvSpPr/>
              <p:nvPr/>
            </p:nvSpPr>
            <p:spPr>
              <a:xfrm>
                <a:off x="1181150" y="3484550"/>
                <a:ext cx="95525" cy="43675"/>
              </a:xfrm>
              <a:custGeom>
                <a:avLst/>
                <a:gdLst/>
                <a:ahLst/>
                <a:cxnLst/>
                <a:rect l="l" t="t" r="r" b="b"/>
                <a:pathLst>
                  <a:path w="3821" h="1747" extrusionOk="0">
                    <a:moveTo>
                      <a:pt x="1808" y="0"/>
                    </a:moveTo>
                    <a:cubicBezTo>
                      <a:pt x="1225" y="604"/>
                      <a:pt x="624" y="1186"/>
                      <a:pt x="1" y="1747"/>
                    </a:cubicBezTo>
                    <a:cubicBezTo>
                      <a:pt x="1273" y="1730"/>
                      <a:pt x="2547" y="1711"/>
                      <a:pt x="3820" y="1692"/>
                    </a:cubicBezTo>
                    <a:lnTo>
                      <a:pt x="18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1" name="Google Shape;8741;p73"/>
              <p:cNvSpPr/>
              <p:nvPr/>
            </p:nvSpPr>
            <p:spPr>
              <a:xfrm>
                <a:off x="1301900" y="3156975"/>
                <a:ext cx="6775" cy="3275"/>
              </a:xfrm>
              <a:custGeom>
                <a:avLst/>
                <a:gdLst/>
                <a:ahLst/>
                <a:cxnLst/>
                <a:rect l="l" t="t" r="r" b="b"/>
                <a:pathLst>
                  <a:path w="271" h="131" extrusionOk="0">
                    <a:moveTo>
                      <a:pt x="270" y="1"/>
                    </a:moveTo>
                    <a:lnTo>
                      <a:pt x="0" y="5"/>
                    </a:lnTo>
                    <a:cubicBezTo>
                      <a:pt x="33" y="48"/>
                      <a:pt x="66" y="89"/>
                      <a:pt x="99" y="130"/>
                    </a:cubicBezTo>
                    <a:cubicBezTo>
                      <a:pt x="157" y="88"/>
                      <a:pt x="214" y="44"/>
                      <a:pt x="2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2" name="Google Shape;8742;p73"/>
              <p:cNvSpPr/>
              <p:nvPr/>
            </p:nvSpPr>
            <p:spPr>
              <a:xfrm>
                <a:off x="1132775" y="3142325"/>
                <a:ext cx="1221750" cy="139575"/>
              </a:xfrm>
              <a:custGeom>
                <a:avLst/>
                <a:gdLst/>
                <a:ahLst/>
                <a:cxnLst/>
                <a:rect l="l" t="t" r="r" b="b"/>
                <a:pathLst>
                  <a:path w="48870" h="5583" extrusionOk="0">
                    <a:moveTo>
                      <a:pt x="45234" y="1"/>
                    </a:moveTo>
                    <a:lnTo>
                      <a:pt x="41911" y="52"/>
                    </a:lnTo>
                    <a:lnTo>
                      <a:pt x="40199" y="2170"/>
                    </a:lnTo>
                    <a:cubicBezTo>
                      <a:pt x="40176" y="2197"/>
                      <a:pt x="40143" y="2209"/>
                      <a:pt x="40110" y="2209"/>
                    </a:cubicBezTo>
                    <a:cubicBezTo>
                      <a:pt x="40061" y="2209"/>
                      <a:pt x="40011" y="2184"/>
                      <a:pt x="39989" y="2143"/>
                    </a:cubicBezTo>
                    <a:cubicBezTo>
                      <a:pt x="39558" y="1354"/>
                      <a:pt x="38871" y="759"/>
                      <a:pt x="38261" y="109"/>
                    </a:cubicBezTo>
                    <a:lnTo>
                      <a:pt x="36261" y="139"/>
                    </a:lnTo>
                    <a:cubicBezTo>
                      <a:pt x="36217" y="185"/>
                      <a:pt x="36174" y="230"/>
                      <a:pt x="36131" y="275"/>
                    </a:cubicBezTo>
                    <a:cubicBezTo>
                      <a:pt x="35666" y="764"/>
                      <a:pt x="35219" y="1269"/>
                      <a:pt x="34789" y="1790"/>
                    </a:cubicBezTo>
                    <a:cubicBezTo>
                      <a:pt x="34641" y="1971"/>
                      <a:pt x="34478" y="2247"/>
                      <a:pt x="34223" y="2247"/>
                    </a:cubicBezTo>
                    <a:cubicBezTo>
                      <a:pt x="34194" y="2247"/>
                      <a:pt x="34163" y="2244"/>
                      <a:pt x="34131" y="2236"/>
                    </a:cubicBezTo>
                    <a:cubicBezTo>
                      <a:pt x="33984" y="2201"/>
                      <a:pt x="33870" y="2091"/>
                      <a:pt x="33758" y="1997"/>
                    </a:cubicBezTo>
                    <a:cubicBezTo>
                      <a:pt x="33633" y="1890"/>
                      <a:pt x="33507" y="1784"/>
                      <a:pt x="33383" y="1675"/>
                    </a:cubicBezTo>
                    <a:cubicBezTo>
                      <a:pt x="32842" y="1204"/>
                      <a:pt x="32319" y="715"/>
                      <a:pt x="31811" y="207"/>
                    </a:cubicBezTo>
                    <a:lnTo>
                      <a:pt x="29663" y="240"/>
                    </a:lnTo>
                    <a:lnTo>
                      <a:pt x="28517" y="1667"/>
                    </a:lnTo>
                    <a:cubicBezTo>
                      <a:pt x="28316" y="1917"/>
                      <a:pt x="28115" y="2166"/>
                      <a:pt x="27915" y="2415"/>
                    </a:cubicBezTo>
                    <a:cubicBezTo>
                      <a:pt x="27832" y="2519"/>
                      <a:pt x="27749" y="2638"/>
                      <a:pt x="27608" y="2657"/>
                    </a:cubicBezTo>
                    <a:cubicBezTo>
                      <a:pt x="27596" y="2658"/>
                      <a:pt x="27584" y="2659"/>
                      <a:pt x="27573" y="2659"/>
                    </a:cubicBezTo>
                    <a:cubicBezTo>
                      <a:pt x="27467" y="2659"/>
                      <a:pt x="27383" y="2594"/>
                      <a:pt x="27310" y="2519"/>
                    </a:cubicBezTo>
                    <a:cubicBezTo>
                      <a:pt x="26858" y="2055"/>
                      <a:pt x="26434" y="1562"/>
                      <a:pt x="26008" y="1075"/>
                    </a:cubicBezTo>
                    <a:cubicBezTo>
                      <a:pt x="25785" y="821"/>
                      <a:pt x="25564" y="564"/>
                      <a:pt x="25346" y="306"/>
                    </a:cubicBezTo>
                    <a:lnTo>
                      <a:pt x="23960" y="327"/>
                    </a:lnTo>
                    <a:lnTo>
                      <a:pt x="21107" y="3149"/>
                    </a:lnTo>
                    <a:cubicBezTo>
                      <a:pt x="21081" y="3175"/>
                      <a:pt x="21049" y="3187"/>
                      <a:pt x="21018" y="3187"/>
                    </a:cubicBezTo>
                    <a:cubicBezTo>
                      <a:pt x="20983" y="3187"/>
                      <a:pt x="20948" y="3173"/>
                      <a:pt x="20918" y="3149"/>
                    </a:cubicBezTo>
                    <a:cubicBezTo>
                      <a:pt x="19861" y="2303"/>
                      <a:pt x="18859" y="1391"/>
                      <a:pt x="17915" y="420"/>
                    </a:cubicBezTo>
                    <a:lnTo>
                      <a:pt x="17246" y="430"/>
                    </a:lnTo>
                    <a:lnTo>
                      <a:pt x="15746" y="1646"/>
                    </a:lnTo>
                    <a:cubicBezTo>
                      <a:pt x="15411" y="1917"/>
                      <a:pt x="15076" y="2188"/>
                      <a:pt x="14741" y="2459"/>
                    </a:cubicBezTo>
                    <a:cubicBezTo>
                      <a:pt x="14540" y="2621"/>
                      <a:pt x="14298" y="2805"/>
                      <a:pt x="14036" y="2805"/>
                    </a:cubicBezTo>
                    <a:cubicBezTo>
                      <a:pt x="13986" y="2805"/>
                      <a:pt x="13935" y="2798"/>
                      <a:pt x="13883" y="2783"/>
                    </a:cubicBezTo>
                    <a:cubicBezTo>
                      <a:pt x="13860" y="2832"/>
                      <a:pt x="13811" y="2868"/>
                      <a:pt x="13760" y="2868"/>
                    </a:cubicBezTo>
                    <a:cubicBezTo>
                      <a:pt x="13730" y="2868"/>
                      <a:pt x="13699" y="2856"/>
                      <a:pt x="13672" y="2826"/>
                    </a:cubicBezTo>
                    <a:lnTo>
                      <a:pt x="11561" y="518"/>
                    </a:lnTo>
                    <a:lnTo>
                      <a:pt x="11020" y="526"/>
                    </a:lnTo>
                    <a:lnTo>
                      <a:pt x="9889" y="543"/>
                    </a:lnTo>
                    <a:lnTo>
                      <a:pt x="9295" y="1031"/>
                    </a:lnTo>
                    <a:cubicBezTo>
                      <a:pt x="8806" y="1432"/>
                      <a:pt x="8320" y="1836"/>
                      <a:pt x="7829" y="2234"/>
                    </a:cubicBezTo>
                    <a:cubicBezTo>
                      <a:pt x="7681" y="2354"/>
                      <a:pt x="7518" y="2466"/>
                      <a:pt x="7331" y="2466"/>
                    </a:cubicBezTo>
                    <a:cubicBezTo>
                      <a:pt x="7284" y="2466"/>
                      <a:pt x="7234" y="2458"/>
                      <a:pt x="7183" y="2442"/>
                    </a:cubicBezTo>
                    <a:cubicBezTo>
                      <a:pt x="6940" y="2363"/>
                      <a:pt x="6736" y="2134"/>
                      <a:pt x="6545" y="1973"/>
                    </a:cubicBezTo>
                    <a:lnTo>
                      <a:pt x="4935" y="620"/>
                    </a:lnTo>
                    <a:lnTo>
                      <a:pt x="2702" y="654"/>
                    </a:lnTo>
                    <a:cubicBezTo>
                      <a:pt x="2174" y="1159"/>
                      <a:pt x="1630" y="1648"/>
                      <a:pt x="1071" y="2120"/>
                    </a:cubicBezTo>
                    <a:cubicBezTo>
                      <a:pt x="1233" y="2298"/>
                      <a:pt x="1398" y="2476"/>
                      <a:pt x="1564" y="2649"/>
                    </a:cubicBezTo>
                    <a:cubicBezTo>
                      <a:pt x="987" y="3267"/>
                      <a:pt x="479" y="3945"/>
                      <a:pt x="49" y="4674"/>
                    </a:cubicBezTo>
                    <a:cubicBezTo>
                      <a:pt x="1" y="4756"/>
                      <a:pt x="28" y="4881"/>
                      <a:pt x="116" y="4928"/>
                    </a:cubicBezTo>
                    <a:cubicBezTo>
                      <a:pt x="217" y="4980"/>
                      <a:pt x="317" y="5034"/>
                      <a:pt x="416" y="5089"/>
                    </a:cubicBezTo>
                    <a:lnTo>
                      <a:pt x="1332" y="4247"/>
                    </a:lnTo>
                    <a:lnTo>
                      <a:pt x="2902" y="2800"/>
                    </a:lnTo>
                    <a:cubicBezTo>
                      <a:pt x="3146" y="2576"/>
                      <a:pt x="3381" y="2327"/>
                      <a:pt x="3644" y="2125"/>
                    </a:cubicBezTo>
                    <a:cubicBezTo>
                      <a:pt x="3749" y="2045"/>
                      <a:pt x="3853" y="2009"/>
                      <a:pt x="3955" y="2009"/>
                    </a:cubicBezTo>
                    <a:cubicBezTo>
                      <a:pt x="4087" y="2009"/>
                      <a:pt x="4217" y="2068"/>
                      <a:pt x="4344" y="2167"/>
                    </a:cubicBezTo>
                    <a:cubicBezTo>
                      <a:pt x="5362" y="2955"/>
                      <a:pt x="6321" y="3833"/>
                      <a:pt x="7231" y="4745"/>
                    </a:cubicBezTo>
                    <a:lnTo>
                      <a:pt x="10562" y="1883"/>
                    </a:lnTo>
                    <a:cubicBezTo>
                      <a:pt x="10588" y="1860"/>
                      <a:pt x="10626" y="1843"/>
                      <a:pt x="10663" y="1843"/>
                    </a:cubicBezTo>
                    <a:cubicBezTo>
                      <a:pt x="10685" y="1843"/>
                      <a:pt x="10705" y="1848"/>
                      <a:pt x="10724" y="1861"/>
                    </a:cubicBezTo>
                    <a:lnTo>
                      <a:pt x="14597" y="4684"/>
                    </a:lnTo>
                    <a:cubicBezTo>
                      <a:pt x="15630" y="3724"/>
                      <a:pt x="16722" y="2828"/>
                      <a:pt x="17865" y="2002"/>
                    </a:cubicBezTo>
                    <a:cubicBezTo>
                      <a:pt x="17883" y="1989"/>
                      <a:pt x="17904" y="1984"/>
                      <a:pt x="17925" y="1984"/>
                    </a:cubicBezTo>
                    <a:cubicBezTo>
                      <a:pt x="17962" y="1984"/>
                      <a:pt x="18000" y="2000"/>
                      <a:pt x="18026" y="2023"/>
                    </a:cubicBezTo>
                    <a:cubicBezTo>
                      <a:pt x="19300" y="3122"/>
                      <a:pt x="20494" y="4312"/>
                      <a:pt x="21597" y="5583"/>
                    </a:cubicBezTo>
                    <a:lnTo>
                      <a:pt x="24440" y="2222"/>
                    </a:lnTo>
                    <a:cubicBezTo>
                      <a:pt x="24467" y="2191"/>
                      <a:pt x="24498" y="2178"/>
                      <a:pt x="24528" y="2178"/>
                    </a:cubicBezTo>
                    <a:cubicBezTo>
                      <a:pt x="24555" y="2178"/>
                      <a:pt x="24580" y="2188"/>
                      <a:pt x="24602" y="2204"/>
                    </a:cubicBezTo>
                    <a:cubicBezTo>
                      <a:pt x="24628" y="2177"/>
                      <a:pt x="24663" y="2159"/>
                      <a:pt x="24699" y="2159"/>
                    </a:cubicBezTo>
                    <a:cubicBezTo>
                      <a:pt x="24729" y="2159"/>
                      <a:pt x="24761" y="2171"/>
                      <a:pt x="24788" y="2201"/>
                    </a:cubicBezTo>
                    <a:cubicBezTo>
                      <a:pt x="25557" y="3032"/>
                      <a:pt x="26396" y="3795"/>
                      <a:pt x="27297" y="4481"/>
                    </a:cubicBezTo>
                    <a:lnTo>
                      <a:pt x="28771" y="3106"/>
                    </a:lnTo>
                    <a:lnTo>
                      <a:pt x="30135" y="1835"/>
                    </a:lnTo>
                    <a:cubicBezTo>
                      <a:pt x="30295" y="1685"/>
                      <a:pt x="30481" y="1502"/>
                      <a:pt x="30711" y="1502"/>
                    </a:cubicBezTo>
                    <a:cubicBezTo>
                      <a:pt x="30736" y="1502"/>
                      <a:pt x="30761" y="1504"/>
                      <a:pt x="30787" y="1509"/>
                    </a:cubicBezTo>
                    <a:cubicBezTo>
                      <a:pt x="31038" y="1552"/>
                      <a:pt x="31251" y="1804"/>
                      <a:pt x="31437" y="1962"/>
                    </a:cubicBezTo>
                    <a:lnTo>
                      <a:pt x="34166" y="4281"/>
                    </a:lnTo>
                    <a:cubicBezTo>
                      <a:pt x="35168" y="3132"/>
                      <a:pt x="36248" y="2054"/>
                      <a:pt x="37399" y="1053"/>
                    </a:cubicBezTo>
                    <a:cubicBezTo>
                      <a:pt x="37429" y="1028"/>
                      <a:pt x="37460" y="1016"/>
                      <a:pt x="37492" y="1016"/>
                    </a:cubicBezTo>
                    <a:cubicBezTo>
                      <a:pt x="37525" y="1016"/>
                      <a:pt x="37558" y="1029"/>
                      <a:pt x="37589" y="1053"/>
                    </a:cubicBezTo>
                    <a:cubicBezTo>
                      <a:pt x="38572" y="1844"/>
                      <a:pt x="39418" y="2793"/>
                      <a:pt x="40093" y="3859"/>
                    </a:cubicBezTo>
                    <a:lnTo>
                      <a:pt x="41836" y="2382"/>
                    </a:lnTo>
                    <a:lnTo>
                      <a:pt x="42649" y="1694"/>
                    </a:lnTo>
                    <a:lnTo>
                      <a:pt x="43076" y="1332"/>
                    </a:lnTo>
                    <a:cubicBezTo>
                      <a:pt x="43185" y="1238"/>
                      <a:pt x="43295" y="1128"/>
                      <a:pt x="43424" y="1062"/>
                    </a:cubicBezTo>
                    <a:cubicBezTo>
                      <a:pt x="43497" y="1025"/>
                      <a:pt x="43567" y="1009"/>
                      <a:pt x="43635" y="1009"/>
                    </a:cubicBezTo>
                    <a:cubicBezTo>
                      <a:pt x="43858" y="1009"/>
                      <a:pt x="44060" y="1177"/>
                      <a:pt x="44246" y="1309"/>
                    </a:cubicBezTo>
                    <a:lnTo>
                      <a:pt x="45135" y="1932"/>
                    </a:lnTo>
                    <a:lnTo>
                      <a:pt x="48353" y="4191"/>
                    </a:lnTo>
                    <a:lnTo>
                      <a:pt x="48821" y="3564"/>
                    </a:lnTo>
                    <a:cubicBezTo>
                      <a:pt x="48870" y="3498"/>
                      <a:pt x="48844" y="3394"/>
                      <a:pt x="48792" y="3339"/>
                    </a:cubicBezTo>
                    <a:lnTo>
                      <a:pt x="47527" y="2026"/>
                    </a:lnTo>
                    <a:cubicBezTo>
                      <a:pt x="47476" y="2045"/>
                      <a:pt x="47427" y="2053"/>
                      <a:pt x="47380" y="2053"/>
                    </a:cubicBezTo>
                    <a:cubicBezTo>
                      <a:pt x="47082" y="2053"/>
                      <a:pt x="46849" y="1729"/>
                      <a:pt x="46653" y="1529"/>
                    </a:cubicBezTo>
                    <a:cubicBezTo>
                      <a:pt x="46165" y="1034"/>
                      <a:pt x="45691" y="525"/>
                      <a:pt x="452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3" name="Google Shape;8743;p73"/>
              <p:cNvSpPr/>
              <p:nvPr/>
            </p:nvSpPr>
            <p:spPr>
              <a:xfrm>
                <a:off x="1171525" y="3356925"/>
                <a:ext cx="1175450" cy="157800"/>
              </a:xfrm>
              <a:custGeom>
                <a:avLst/>
                <a:gdLst/>
                <a:ahLst/>
                <a:cxnLst/>
                <a:rect l="l" t="t" r="r" b="b"/>
                <a:pathLst>
                  <a:path w="47018" h="6312" extrusionOk="0">
                    <a:moveTo>
                      <a:pt x="42097" y="1"/>
                    </a:moveTo>
                    <a:cubicBezTo>
                      <a:pt x="41956" y="1"/>
                      <a:pt x="41833" y="145"/>
                      <a:pt x="41734" y="230"/>
                    </a:cubicBezTo>
                    <a:lnTo>
                      <a:pt x="38606" y="2880"/>
                    </a:lnTo>
                    <a:cubicBezTo>
                      <a:pt x="38577" y="2905"/>
                      <a:pt x="38542" y="2918"/>
                      <a:pt x="38508" y="2918"/>
                    </a:cubicBezTo>
                    <a:cubicBezTo>
                      <a:pt x="38465" y="2918"/>
                      <a:pt x="38423" y="2897"/>
                      <a:pt x="38397" y="2853"/>
                    </a:cubicBezTo>
                    <a:cubicBezTo>
                      <a:pt x="37741" y="1789"/>
                      <a:pt x="36913" y="842"/>
                      <a:pt x="35946" y="49"/>
                    </a:cubicBezTo>
                    <a:cubicBezTo>
                      <a:pt x="34798" y="1052"/>
                      <a:pt x="33722" y="2135"/>
                      <a:pt x="32724" y="3288"/>
                    </a:cubicBezTo>
                    <a:cubicBezTo>
                      <a:pt x="32700" y="3316"/>
                      <a:pt x="32669" y="3327"/>
                      <a:pt x="32637" y="3327"/>
                    </a:cubicBezTo>
                    <a:cubicBezTo>
                      <a:pt x="32600" y="3327"/>
                      <a:pt x="32562" y="3312"/>
                      <a:pt x="32534" y="3288"/>
                    </a:cubicBezTo>
                    <a:lnTo>
                      <a:pt x="31046" y="2023"/>
                    </a:lnTo>
                    <a:lnTo>
                      <a:pt x="29718" y="894"/>
                    </a:lnTo>
                    <a:cubicBezTo>
                      <a:pt x="29600" y="793"/>
                      <a:pt x="29485" y="689"/>
                      <a:pt x="29364" y="592"/>
                    </a:cubicBezTo>
                    <a:cubicBezTo>
                      <a:pt x="29297" y="538"/>
                      <a:pt x="29231" y="498"/>
                      <a:pt x="29157" y="498"/>
                    </a:cubicBezTo>
                    <a:cubicBezTo>
                      <a:pt x="29123" y="498"/>
                      <a:pt x="29087" y="507"/>
                      <a:pt x="29048" y="526"/>
                    </a:cubicBezTo>
                    <a:cubicBezTo>
                      <a:pt x="28929" y="586"/>
                      <a:pt x="28831" y="695"/>
                      <a:pt x="28735" y="786"/>
                    </a:cubicBezTo>
                    <a:lnTo>
                      <a:pt x="28423" y="1076"/>
                    </a:lnTo>
                    <a:lnTo>
                      <a:pt x="25850" y="3473"/>
                    </a:lnTo>
                    <a:cubicBezTo>
                      <a:pt x="25825" y="3497"/>
                      <a:pt x="25787" y="3513"/>
                      <a:pt x="25749" y="3513"/>
                    </a:cubicBezTo>
                    <a:cubicBezTo>
                      <a:pt x="25728" y="3513"/>
                      <a:pt x="25706" y="3508"/>
                      <a:pt x="25689" y="3495"/>
                    </a:cubicBezTo>
                    <a:cubicBezTo>
                      <a:pt x="24749" y="2790"/>
                      <a:pt x="23874" y="2002"/>
                      <a:pt x="23073" y="1143"/>
                    </a:cubicBezTo>
                    <a:lnTo>
                      <a:pt x="20142" y="4607"/>
                    </a:lnTo>
                    <a:cubicBezTo>
                      <a:pt x="20120" y="4633"/>
                      <a:pt x="20084" y="4646"/>
                      <a:pt x="20048" y="4646"/>
                    </a:cubicBezTo>
                    <a:cubicBezTo>
                      <a:pt x="20011" y="4646"/>
                      <a:pt x="19975" y="4633"/>
                      <a:pt x="19953" y="4607"/>
                    </a:cubicBezTo>
                    <a:cubicBezTo>
                      <a:pt x="18848" y="3324"/>
                      <a:pt x="17652" y="2123"/>
                      <a:pt x="16374" y="1013"/>
                    </a:cubicBezTo>
                    <a:cubicBezTo>
                      <a:pt x="15281" y="1808"/>
                      <a:pt x="14237" y="2668"/>
                      <a:pt x="13248" y="3588"/>
                    </a:cubicBezTo>
                    <a:cubicBezTo>
                      <a:pt x="13274" y="3673"/>
                      <a:pt x="13213" y="3775"/>
                      <a:pt x="13131" y="3775"/>
                    </a:cubicBezTo>
                    <a:cubicBezTo>
                      <a:pt x="13109" y="3775"/>
                      <a:pt x="13085" y="3767"/>
                      <a:pt x="13062" y="3750"/>
                    </a:cubicBezTo>
                    <a:lnTo>
                      <a:pt x="9113" y="872"/>
                    </a:lnTo>
                    <a:lnTo>
                      <a:pt x="5768" y="3746"/>
                    </a:lnTo>
                    <a:cubicBezTo>
                      <a:pt x="5740" y="3771"/>
                      <a:pt x="5705" y="3784"/>
                      <a:pt x="5670" y="3784"/>
                    </a:cubicBezTo>
                    <a:cubicBezTo>
                      <a:pt x="5638" y="3784"/>
                      <a:pt x="5605" y="3772"/>
                      <a:pt x="5579" y="3746"/>
                    </a:cubicBezTo>
                    <a:cubicBezTo>
                      <a:pt x="5086" y="3248"/>
                      <a:pt x="4576" y="2766"/>
                      <a:pt x="4053" y="2300"/>
                    </a:cubicBezTo>
                    <a:cubicBezTo>
                      <a:pt x="3816" y="2088"/>
                      <a:pt x="3577" y="1881"/>
                      <a:pt x="3334" y="1677"/>
                    </a:cubicBezTo>
                    <a:cubicBezTo>
                      <a:pt x="3093" y="1475"/>
                      <a:pt x="2854" y="1260"/>
                      <a:pt x="2598" y="1077"/>
                    </a:cubicBezTo>
                    <a:cubicBezTo>
                      <a:pt x="2530" y="1028"/>
                      <a:pt x="2472" y="1003"/>
                      <a:pt x="2414" y="1003"/>
                    </a:cubicBezTo>
                    <a:cubicBezTo>
                      <a:pt x="2351" y="1003"/>
                      <a:pt x="2289" y="1033"/>
                      <a:pt x="2218" y="1093"/>
                    </a:cubicBezTo>
                    <a:cubicBezTo>
                      <a:pt x="2107" y="1187"/>
                      <a:pt x="2002" y="1291"/>
                      <a:pt x="1894" y="1389"/>
                    </a:cubicBezTo>
                    <a:lnTo>
                      <a:pt x="1148" y="2076"/>
                    </a:lnTo>
                    <a:lnTo>
                      <a:pt x="1" y="3133"/>
                    </a:lnTo>
                    <a:cubicBezTo>
                      <a:pt x="255" y="3222"/>
                      <a:pt x="502" y="3325"/>
                      <a:pt x="746" y="3440"/>
                    </a:cubicBezTo>
                    <a:cubicBezTo>
                      <a:pt x="610" y="3899"/>
                      <a:pt x="457" y="4350"/>
                      <a:pt x="285" y="4796"/>
                    </a:cubicBezTo>
                    <a:cubicBezTo>
                      <a:pt x="984" y="4108"/>
                      <a:pt x="1699" y="3435"/>
                      <a:pt x="2428" y="2777"/>
                    </a:cubicBezTo>
                    <a:cubicBezTo>
                      <a:pt x="2454" y="2754"/>
                      <a:pt x="2493" y="2738"/>
                      <a:pt x="2531" y="2738"/>
                    </a:cubicBezTo>
                    <a:cubicBezTo>
                      <a:pt x="2564" y="2738"/>
                      <a:pt x="2595" y="2750"/>
                      <a:pt x="2617" y="2777"/>
                    </a:cubicBezTo>
                    <a:lnTo>
                      <a:pt x="5314" y="6205"/>
                    </a:lnTo>
                    <a:cubicBezTo>
                      <a:pt x="6684" y="5175"/>
                      <a:pt x="7979" y="4053"/>
                      <a:pt x="9190" y="2843"/>
                    </a:cubicBezTo>
                    <a:cubicBezTo>
                      <a:pt x="9214" y="2818"/>
                      <a:pt x="9252" y="2804"/>
                      <a:pt x="9289" y="2804"/>
                    </a:cubicBezTo>
                    <a:cubicBezTo>
                      <a:pt x="9323" y="2804"/>
                      <a:pt x="9357" y="2816"/>
                      <a:pt x="9379" y="2843"/>
                    </a:cubicBezTo>
                    <a:cubicBezTo>
                      <a:pt x="10378" y="4054"/>
                      <a:pt x="11439" y="5212"/>
                      <a:pt x="12559" y="6312"/>
                    </a:cubicBezTo>
                    <a:cubicBezTo>
                      <a:pt x="13925" y="5264"/>
                      <a:pt x="15197" y="4096"/>
                      <a:pt x="16359" y="2825"/>
                    </a:cubicBezTo>
                    <a:cubicBezTo>
                      <a:pt x="16385" y="2797"/>
                      <a:pt x="16415" y="2785"/>
                      <a:pt x="16446" y="2785"/>
                    </a:cubicBezTo>
                    <a:cubicBezTo>
                      <a:pt x="16492" y="2785"/>
                      <a:pt x="16539" y="2813"/>
                      <a:pt x="16569" y="2851"/>
                    </a:cubicBezTo>
                    <a:lnTo>
                      <a:pt x="19138" y="6179"/>
                    </a:lnTo>
                    <a:cubicBezTo>
                      <a:pt x="20526" y="4881"/>
                      <a:pt x="21874" y="3542"/>
                      <a:pt x="23184" y="2163"/>
                    </a:cubicBezTo>
                    <a:cubicBezTo>
                      <a:pt x="23207" y="2138"/>
                      <a:pt x="23245" y="2125"/>
                      <a:pt x="23281" y="2125"/>
                    </a:cubicBezTo>
                    <a:cubicBezTo>
                      <a:pt x="23316" y="2125"/>
                      <a:pt x="23351" y="2137"/>
                      <a:pt x="23373" y="2163"/>
                    </a:cubicBezTo>
                    <a:lnTo>
                      <a:pt x="25868" y="5157"/>
                    </a:lnTo>
                    <a:cubicBezTo>
                      <a:pt x="26861" y="3988"/>
                      <a:pt x="27901" y="2862"/>
                      <a:pt x="28987" y="1776"/>
                    </a:cubicBezTo>
                    <a:cubicBezTo>
                      <a:pt x="29010" y="1753"/>
                      <a:pt x="29049" y="1737"/>
                      <a:pt x="29087" y="1737"/>
                    </a:cubicBezTo>
                    <a:cubicBezTo>
                      <a:pt x="29110" y="1737"/>
                      <a:pt x="29132" y="1743"/>
                      <a:pt x="29149" y="1756"/>
                    </a:cubicBezTo>
                    <a:cubicBezTo>
                      <a:pt x="30486" y="2786"/>
                      <a:pt x="31745" y="3914"/>
                      <a:pt x="32913" y="5132"/>
                    </a:cubicBezTo>
                    <a:cubicBezTo>
                      <a:pt x="33879" y="3889"/>
                      <a:pt x="34914" y="2701"/>
                      <a:pt x="36012" y="1574"/>
                    </a:cubicBezTo>
                    <a:cubicBezTo>
                      <a:pt x="36038" y="1548"/>
                      <a:pt x="36070" y="1536"/>
                      <a:pt x="36102" y="1536"/>
                    </a:cubicBezTo>
                    <a:cubicBezTo>
                      <a:pt x="36148" y="1536"/>
                      <a:pt x="36194" y="1560"/>
                      <a:pt x="36221" y="1601"/>
                    </a:cubicBezTo>
                    <a:lnTo>
                      <a:pt x="38473" y="4907"/>
                    </a:lnTo>
                    <a:cubicBezTo>
                      <a:pt x="39659" y="3557"/>
                      <a:pt x="40899" y="2259"/>
                      <a:pt x="42195" y="1013"/>
                    </a:cubicBezTo>
                    <a:cubicBezTo>
                      <a:pt x="42221" y="988"/>
                      <a:pt x="42255" y="976"/>
                      <a:pt x="42289" y="976"/>
                    </a:cubicBezTo>
                    <a:cubicBezTo>
                      <a:pt x="42323" y="976"/>
                      <a:pt x="42358" y="988"/>
                      <a:pt x="42384" y="1013"/>
                    </a:cubicBezTo>
                    <a:cubicBezTo>
                      <a:pt x="43715" y="2235"/>
                      <a:pt x="44858" y="3645"/>
                      <a:pt x="45777" y="5200"/>
                    </a:cubicBezTo>
                    <a:cubicBezTo>
                      <a:pt x="46198" y="4883"/>
                      <a:pt x="46612" y="4556"/>
                      <a:pt x="47018" y="4219"/>
                    </a:cubicBezTo>
                    <a:lnTo>
                      <a:pt x="46430" y="3294"/>
                    </a:lnTo>
                    <a:cubicBezTo>
                      <a:pt x="46487" y="3229"/>
                      <a:pt x="46544" y="3164"/>
                      <a:pt x="46598" y="3098"/>
                    </a:cubicBezTo>
                    <a:lnTo>
                      <a:pt x="45054" y="2015"/>
                    </a:lnTo>
                    <a:lnTo>
                      <a:pt x="43406" y="858"/>
                    </a:lnTo>
                    <a:lnTo>
                      <a:pt x="42561" y="265"/>
                    </a:lnTo>
                    <a:cubicBezTo>
                      <a:pt x="42438" y="179"/>
                      <a:pt x="42286" y="32"/>
                      <a:pt x="42134" y="4"/>
                    </a:cubicBezTo>
                    <a:cubicBezTo>
                      <a:pt x="42121" y="2"/>
                      <a:pt x="42109" y="1"/>
                      <a:pt x="420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4" name="Google Shape;8744;p73"/>
              <p:cNvSpPr/>
              <p:nvPr/>
            </p:nvSpPr>
            <p:spPr>
              <a:xfrm>
                <a:off x="2166550" y="3442775"/>
                <a:ext cx="120225" cy="76775"/>
              </a:xfrm>
              <a:custGeom>
                <a:avLst/>
                <a:gdLst/>
                <a:ahLst/>
                <a:cxnLst/>
                <a:rect l="l" t="t" r="r" b="b"/>
                <a:pathLst>
                  <a:path w="4809" h="3071" extrusionOk="0">
                    <a:moveTo>
                      <a:pt x="2208" y="1"/>
                    </a:moveTo>
                    <a:lnTo>
                      <a:pt x="2208" y="1"/>
                    </a:lnTo>
                    <a:cubicBezTo>
                      <a:pt x="2213" y="38"/>
                      <a:pt x="2202" y="76"/>
                      <a:pt x="2177" y="105"/>
                    </a:cubicBezTo>
                    <a:lnTo>
                      <a:pt x="0" y="2797"/>
                    </a:lnTo>
                    <a:cubicBezTo>
                      <a:pt x="1603" y="2882"/>
                      <a:pt x="3207" y="2976"/>
                      <a:pt x="4809" y="3070"/>
                    </a:cubicBezTo>
                    <a:cubicBezTo>
                      <a:pt x="3886" y="2095"/>
                      <a:pt x="3018" y="1071"/>
                      <a:pt x="22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5" name="Google Shape;8745;p73"/>
              <p:cNvSpPr/>
              <p:nvPr/>
            </p:nvSpPr>
            <p:spPr>
              <a:xfrm>
                <a:off x="1358500" y="3487800"/>
                <a:ext cx="78250" cy="37550"/>
              </a:xfrm>
              <a:custGeom>
                <a:avLst/>
                <a:gdLst/>
                <a:ahLst/>
                <a:cxnLst/>
                <a:rect l="l" t="t" r="r" b="b"/>
                <a:pathLst>
                  <a:path w="3130" h="1502" extrusionOk="0">
                    <a:moveTo>
                      <a:pt x="1830" y="1"/>
                    </a:moveTo>
                    <a:lnTo>
                      <a:pt x="266" y="1283"/>
                    </a:lnTo>
                    <a:lnTo>
                      <a:pt x="1" y="1501"/>
                    </a:lnTo>
                    <a:cubicBezTo>
                      <a:pt x="1044" y="1479"/>
                      <a:pt x="2087" y="1453"/>
                      <a:pt x="3130" y="1424"/>
                    </a:cubicBezTo>
                    <a:lnTo>
                      <a:pt x="18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6" name="Google Shape;8746;p73"/>
              <p:cNvSpPr/>
              <p:nvPr/>
            </p:nvSpPr>
            <p:spPr>
              <a:xfrm>
                <a:off x="2361200" y="3502450"/>
                <a:ext cx="8600" cy="7850"/>
              </a:xfrm>
              <a:custGeom>
                <a:avLst/>
                <a:gdLst/>
                <a:ahLst/>
                <a:cxnLst/>
                <a:rect l="l" t="t" r="r" b="b"/>
                <a:pathLst>
                  <a:path w="344" h="314" extrusionOk="0">
                    <a:moveTo>
                      <a:pt x="305" y="1"/>
                    </a:moveTo>
                    <a:cubicBezTo>
                      <a:pt x="204" y="106"/>
                      <a:pt x="103" y="210"/>
                      <a:pt x="1" y="313"/>
                    </a:cubicBezTo>
                    <a:cubicBezTo>
                      <a:pt x="62" y="300"/>
                      <a:pt x="125" y="285"/>
                      <a:pt x="188" y="270"/>
                    </a:cubicBezTo>
                    <a:cubicBezTo>
                      <a:pt x="285" y="246"/>
                      <a:pt x="343" y="136"/>
                      <a:pt x="316" y="41"/>
                    </a:cubicBezTo>
                    <a:cubicBezTo>
                      <a:pt x="313" y="28"/>
                      <a:pt x="310" y="15"/>
                      <a:pt x="305" y="1"/>
                    </a:cubicBezTo>
                    <a:close/>
                  </a:path>
                </a:pathLst>
              </a:custGeom>
              <a:solidFill>
                <a:srgbClr val="E8F0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7" name="Google Shape;8747;p73"/>
              <p:cNvSpPr/>
              <p:nvPr/>
            </p:nvSpPr>
            <p:spPr>
              <a:xfrm>
                <a:off x="1870550" y="3468925"/>
                <a:ext cx="63025" cy="35875"/>
              </a:xfrm>
              <a:custGeom>
                <a:avLst/>
                <a:gdLst/>
                <a:ahLst/>
                <a:cxnLst/>
                <a:rect l="l" t="t" r="r" b="b"/>
                <a:pathLst>
                  <a:path w="2521" h="1435" extrusionOk="0">
                    <a:moveTo>
                      <a:pt x="1153" y="0"/>
                    </a:moveTo>
                    <a:lnTo>
                      <a:pt x="274" y="1094"/>
                    </a:lnTo>
                    <a:lnTo>
                      <a:pt x="1" y="1434"/>
                    </a:lnTo>
                    <a:cubicBezTo>
                      <a:pt x="447" y="1430"/>
                      <a:pt x="893" y="1427"/>
                      <a:pt x="1339" y="1427"/>
                    </a:cubicBezTo>
                    <a:cubicBezTo>
                      <a:pt x="1733" y="1427"/>
                      <a:pt x="2127" y="1429"/>
                      <a:pt x="2520" y="1433"/>
                    </a:cubicBezTo>
                    <a:cubicBezTo>
                      <a:pt x="2049" y="970"/>
                      <a:pt x="1593" y="492"/>
                      <a:pt x="11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8" name="Google Shape;8748;p73"/>
              <p:cNvSpPr/>
              <p:nvPr/>
            </p:nvSpPr>
            <p:spPr>
              <a:xfrm>
                <a:off x="2030575" y="3469325"/>
                <a:ext cx="71050" cy="40200"/>
              </a:xfrm>
              <a:custGeom>
                <a:avLst/>
                <a:gdLst/>
                <a:ahLst/>
                <a:cxnLst/>
                <a:rect l="l" t="t" r="r" b="b"/>
                <a:pathLst>
                  <a:path w="2842" h="1608" extrusionOk="0">
                    <a:moveTo>
                      <a:pt x="1500" y="0"/>
                    </a:moveTo>
                    <a:cubicBezTo>
                      <a:pt x="1060" y="408"/>
                      <a:pt x="633" y="830"/>
                      <a:pt x="218" y="1266"/>
                    </a:cubicBezTo>
                    <a:cubicBezTo>
                      <a:pt x="145" y="1343"/>
                      <a:pt x="72" y="1420"/>
                      <a:pt x="0" y="1498"/>
                    </a:cubicBezTo>
                    <a:cubicBezTo>
                      <a:pt x="272" y="1508"/>
                      <a:pt x="543" y="1516"/>
                      <a:pt x="815" y="1526"/>
                    </a:cubicBezTo>
                    <a:cubicBezTo>
                      <a:pt x="1492" y="1550"/>
                      <a:pt x="2167" y="1578"/>
                      <a:pt x="2842" y="1608"/>
                    </a:cubicBezTo>
                    <a:cubicBezTo>
                      <a:pt x="2349" y="1106"/>
                      <a:pt x="1847" y="610"/>
                      <a:pt x="15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49" name="Google Shape;8749;p73"/>
              <p:cNvSpPr/>
              <p:nvPr/>
            </p:nvSpPr>
            <p:spPr>
              <a:xfrm>
                <a:off x="1724125" y="3483175"/>
                <a:ext cx="47200" cy="26675"/>
              </a:xfrm>
              <a:custGeom>
                <a:avLst/>
                <a:gdLst/>
                <a:ahLst/>
                <a:cxnLst/>
                <a:rect l="l" t="t" r="r" b="b"/>
                <a:pathLst>
                  <a:path w="1888" h="1067" extrusionOk="0">
                    <a:moveTo>
                      <a:pt x="1079" y="1"/>
                    </a:moveTo>
                    <a:lnTo>
                      <a:pt x="1" y="1066"/>
                    </a:lnTo>
                    <a:cubicBezTo>
                      <a:pt x="630" y="1033"/>
                      <a:pt x="1259" y="1001"/>
                      <a:pt x="1888" y="974"/>
                    </a:cubicBezTo>
                    <a:cubicBezTo>
                      <a:pt x="1621" y="661"/>
                      <a:pt x="1357" y="347"/>
                      <a:pt x="1097" y="29"/>
                    </a:cubicBezTo>
                    <a:cubicBezTo>
                      <a:pt x="1089" y="20"/>
                      <a:pt x="1083" y="11"/>
                      <a:pt x="10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0" name="Google Shape;8750;p73"/>
              <p:cNvSpPr/>
              <p:nvPr/>
            </p:nvSpPr>
            <p:spPr>
              <a:xfrm>
                <a:off x="1545900" y="3497150"/>
                <a:ext cx="47275" cy="22350"/>
              </a:xfrm>
              <a:custGeom>
                <a:avLst/>
                <a:gdLst/>
                <a:ahLst/>
                <a:cxnLst/>
                <a:rect l="l" t="t" r="r" b="b"/>
                <a:pathLst>
                  <a:path w="1891" h="894" extrusionOk="0">
                    <a:moveTo>
                      <a:pt x="1103" y="0"/>
                    </a:moveTo>
                    <a:lnTo>
                      <a:pt x="0" y="893"/>
                    </a:lnTo>
                    <a:cubicBezTo>
                      <a:pt x="630" y="866"/>
                      <a:pt x="1260" y="836"/>
                      <a:pt x="1891" y="803"/>
                    </a:cubicBezTo>
                    <a:cubicBezTo>
                      <a:pt x="1624" y="540"/>
                      <a:pt x="1361" y="272"/>
                      <a:pt x="1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1" name="Google Shape;8751;p73"/>
              <p:cNvSpPr/>
              <p:nvPr/>
            </p:nvSpPr>
            <p:spPr>
              <a:xfrm>
                <a:off x="1137975" y="3198925"/>
                <a:ext cx="1220950" cy="192425"/>
              </a:xfrm>
              <a:custGeom>
                <a:avLst/>
                <a:gdLst/>
                <a:ahLst/>
                <a:cxnLst/>
                <a:rect l="l" t="t" r="r" b="b"/>
                <a:pathLst>
                  <a:path w="48838" h="7697" extrusionOk="0">
                    <a:moveTo>
                      <a:pt x="43632" y="0"/>
                    </a:moveTo>
                    <a:cubicBezTo>
                      <a:pt x="43598" y="0"/>
                      <a:pt x="43564" y="13"/>
                      <a:pt x="43537" y="38"/>
                    </a:cubicBezTo>
                    <a:cubicBezTo>
                      <a:pt x="42242" y="1283"/>
                      <a:pt x="41002" y="2581"/>
                      <a:pt x="39816" y="3932"/>
                    </a:cubicBezTo>
                    <a:lnTo>
                      <a:pt x="37565" y="626"/>
                    </a:lnTo>
                    <a:cubicBezTo>
                      <a:pt x="37536" y="585"/>
                      <a:pt x="37490" y="560"/>
                      <a:pt x="37444" y="560"/>
                    </a:cubicBezTo>
                    <a:cubicBezTo>
                      <a:pt x="37413" y="560"/>
                      <a:pt x="37381" y="572"/>
                      <a:pt x="37355" y="599"/>
                    </a:cubicBezTo>
                    <a:cubicBezTo>
                      <a:pt x="36257" y="1727"/>
                      <a:pt x="35222" y="2914"/>
                      <a:pt x="34256" y="4156"/>
                    </a:cubicBezTo>
                    <a:cubicBezTo>
                      <a:pt x="33087" y="2939"/>
                      <a:pt x="31829" y="1811"/>
                      <a:pt x="30491" y="781"/>
                    </a:cubicBezTo>
                    <a:cubicBezTo>
                      <a:pt x="30474" y="767"/>
                      <a:pt x="30453" y="761"/>
                      <a:pt x="30430" y="761"/>
                    </a:cubicBezTo>
                    <a:cubicBezTo>
                      <a:pt x="30393" y="761"/>
                      <a:pt x="30354" y="778"/>
                      <a:pt x="30330" y="801"/>
                    </a:cubicBezTo>
                    <a:cubicBezTo>
                      <a:pt x="29244" y="1884"/>
                      <a:pt x="28204" y="3011"/>
                      <a:pt x="27210" y="4181"/>
                    </a:cubicBezTo>
                    <a:lnTo>
                      <a:pt x="24715" y="1187"/>
                    </a:lnTo>
                    <a:cubicBezTo>
                      <a:pt x="24693" y="1161"/>
                      <a:pt x="24659" y="1148"/>
                      <a:pt x="24624" y="1148"/>
                    </a:cubicBezTo>
                    <a:cubicBezTo>
                      <a:pt x="24587" y="1148"/>
                      <a:pt x="24550" y="1162"/>
                      <a:pt x="24526" y="1187"/>
                    </a:cubicBezTo>
                    <a:cubicBezTo>
                      <a:pt x="23218" y="2566"/>
                      <a:pt x="21869" y="3904"/>
                      <a:pt x="20480" y="5203"/>
                    </a:cubicBezTo>
                    <a:lnTo>
                      <a:pt x="17911" y="1875"/>
                    </a:lnTo>
                    <a:cubicBezTo>
                      <a:pt x="17881" y="1836"/>
                      <a:pt x="17833" y="1809"/>
                      <a:pt x="17787" y="1809"/>
                    </a:cubicBezTo>
                    <a:cubicBezTo>
                      <a:pt x="17756" y="1809"/>
                      <a:pt x="17726" y="1821"/>
                      <a:pt x="17700" y="1848"/>
                    </a:cubicBezTo>
                    <a:cubicBezTo>
                      <a:pt x="16538" y="3121"/>
                      <a:pt x="15267" y="4287"/>
                      <a:pt x="13900" y="5335"/>
                    </a:cubicBezTo>
                    <a:cubicBezTo>
                      <a:pt x="12781" y="4235"/>
                      <a:pt x="11720" y="3076"/>
                      <a:pt x="10721" y="1866"/>
                    </a:cubicBezTo>
                    <a:cubicBezTo>
                      <a:pt x="10699" y="1839"/>
                      <a:pt x="10665" y="1827"/>
                      <a:pt x="10631" y="1827"/>
                    </a:cubicBezTo>
                    <a:cubicBezTo>
                      <a:pt x="10595" y="1827"/>
                      <a:pt x="10557" y="1841"/>
                      <a:pt x="10533" y="1866"/>
                    </a:cubicBezTo>
                    <a:cubicBezTo>
                      <a:pt x="9321" y="3075"/>
                      <a:pt x="8026" y="4199"/>
                      <a:pt x="6656" y="5228"/>
                    </a:cubicBezTo>
                    <a:lnTo>
                      <a:pt x="3959" y="1800"/>
                    </a:lnTo>
                    <a:cubicBezTo>
                      <a:pt x="3937" y="1773"/>
                      <a:pt x="3905" y="1761"/>
                      <a:pt x="3873" y="1761"/>
                    </a:cubicBezTo>
                    <a:cubicBezTo>
                      <a:pt x="3835" y="1761"/>
                      <a:pt x="3796" y="1776"/>
                      <a:pt x="3770" y="1800"/>
                    </a:cubicBezTo>
                    <a:cubicBezTo>
                      <a:pt x="2761" y="2709"/>
                      <a:pt x="1781" y="3648"/>
                      <a:pt x="828" y="4618"/>
                    </a:cubicBezTo>
                    <a:cubicBezTo>
                      <a:pt x="593" y="4949"/>
                      <a:pt x="343" y="5269"/>
                      <a:pt x="76" y="5579"/>
                    </a:cubicBezTo>
                    <a:cubicBezTo>
                      <a:pt x="2" y="5664"/>
                      <a:pt x="1" y="5812"/>
                      <a:pt x="114" y="5870"/>
                    </a:cubicBezTo>
                    <a:lnTo>
                      <a:pt x="1134" y="6399"/>
                    </a:lnTo>
                    <a:cubicBezTo>
                      <a:pt x="1968" y="5679"/>
                      <a:pt x="2768" y="4922"/>
                      <a:pt x="3535" y="4129"/>
                    </a:cubicBezTo>
                    <a:lnTo>
                      <a:pt x="6336" y="6483"/>
                    </a:lnTo>
                    <a:cubicBezTo>
                      <a:pt x="6528" y="6643"/>
                      <a:pt x="6732" y="6873"/>
                      <a:pt x="6974" y="6951"/>
                    </a:cubicBezTo>
                    <a:cubicBezTo>
                      <a:pt x="7025" y="6968"/>
                      <a:pt x="7075" y="6975"/>
                      <a:pt x="7123" y="6975"/>
                    </a:cubicBezTo>
                    <a:cubicBezTo>
                      <a:pt x="7309" y="6975"/>
                      <a:pt x="7472" y="6864"/>
                      <a:pt x="7621" y="6743"/>
                    </a:cubicBezTo>
                    <a:cubicBezTo>
                      <a:pt x="8111" y="6344"/>
                      <a:pt x="8598" y="5941"/>
                      <a:pt x="9086" y="5541"/>
                    </a:cubicBezTo>
                    <a:lnTo>
                      <a:pt x="10650" y="4258"/>
                    </a:lnTo>
                    <a:lnTo>
                      <a:pt x="13464" y="7335"/>
                    </a:lnTo>
                    <a:cubicBezTo>
                      <a:pt x="13491" y="7365"/>
                      <a:pt x="13522" y="7377"/>
                      <a:pt x="13553" y="7377"/>
                    </a:cubicBezTo>
                    <a:cubicBezTo>
                      <a:pt x="13604" y="7377"/>
                      <a:pt x="13653" y="7342"/>
                      <a:pt x="13675" y="7294"/>
                    </a:cubicBezTo>
                    <a:cubicBezTo>
                      <a:pt x="13727" y="7309"/>
                      <a:pt x="13778" y="7315"/>
                      <a:pt x="13828" y="7315"/>
                    </a:cubicBezTo>
                    <a:cubicBezTo>
                      <a:pt x="14090" y="7315"/>
                      <a:pt x="14332" y="7132"/>
                      <a:pt x="14533" y="6969"/>
                    </a:cubicBezTo>
                    <a:cubicBezTo>
                      <a:pt x="14868" y="6698"/>
                      <a:pt x="15203" y="6427"/>
                      <a:pt x="15538" y="6155"/>
                    </a:cubicBezTo>
                    <a:lnTo>
                      <a:pt x="17419" y="4632"/>
                    </a:lnTo>
                    <a:cubicBezTo>
                      <a:pt x="18446" y="5714"/>
                      <a:pt x="19545" y="6726"/>
                      <a:pt x="20709" y="7658"/>
                    </a:cubicBezTo>
                    <a:cubicBezTo>
                      <a:pt x="20739" y="7682"/>
                      <a:pt x="20774" y="7696"/>
                      <a:pt x="20808" y="7696"/>
                    </a:cubicBezTo>
                    <a:cubicBezTo>
                      <a:pt x="20840" y="7696"/>
                      <a:pt x="20872" y="7685"/>
                      <a:pt x="20898" y="7658"/>
                    </a:cubicBezTo>
                    <a:lnTo>
                      <a:pt x="24524" y="4073"/>
                    </a:lnTo>
                    <a:cubicBezTo>
                      <a:pt x="24529" y="4084"/>
                      <a:pt x="24534" y="4093"/>
                      <a:pt x="24542" y="4101"/>
                    </a:cubicBezTo>
                    <a:cubicBezTo>
                      <a:pt x="24953" y="4602"/>
                      <a:pt x="25372" y="5096"/>
                      <a:pt x="25799" y="5584"/>
                    </a:cubicBezTo>
                    <a:cubicBezTo>
                      <a:pt x="26224" y="6071"/>
                      <a:pt x="26649" y="6565"/>
                      <a:pt x="27101" y="7028"/>
                    </a:cubicBezTo>
                    <a:cubicBezTo>
                      <a:pt x="27174" y="7104"/>
                      <a:pt x="27258" y="7168"/>
                      <a:pt x="27364" y="7168"/>
                    </a:cubicBezTo>
                    <a:cubicBezTo>
                      <a:pt x="27375" y="7168"/>
                      <a:pt x="27387" y="7168"/>
                      <a:pt x="27399" y="7166"/>
                    </a:cubicBezTo>
                    <a:cubicBezTo>
                      <a:pt x="27540" y="7148"/>
                      <a:pt x="27623" y="7029"/>
                      <a:pt x="27706" y="6926"/>
                    </a:cubicBezTo>
                    <a:lnTo>
                      <a:pt x="28308" y="6177"/>
                    </a:lnTo>
                    <a:lnTo>
                      <a:pt x="29577" y="4598"/>
                    </a:lnTo>
                    <a:lnTo>
                      <a:pt x="30456" y="3504"/>
                    </a:lnTo>
                    <a:cubicBezTo>
                      <a:pt x="31306" y="4453"/>
                      <a:pt x="32214" y="5349"/>
                      <a:pt x="33175" y="6186"/>
                    </a:cubicBezTo>
                    <a:cubicBezTo>
                      <a:pt x="33298" y="6294"/>
                      <a:pt x="33424" y="6401"/>
                      <a:pt x="33549" y="6507"/>
                    </a:cubicBezTo>
                    <a:cubicBezTo>
                      <a:pt x="33662" y="6602"/>
                      <a:pt x="33776" y="6710"/>
                      <a:pt x="33922" y="6746"/>
                    </a:cubicBezTo>
                    <a:cubicBezTo>
                      <a:pt x="33954" y="6754"/>
                      <a:pt x="33984" y="6758"/>
                      <a:pt x="34014" y="6758"/>
                    </a:cubicBezTo>
                    <a:cubicBezTo>
                      <a:pt x="34270" y="6758"/>
                      <a:pt x="34431" y="6482"/>
                      <a:pt x="34581" y="6301"/>
                    </a:cubicBezTo>
                    <a:cubicBezTo>
                      <a:pt x="35010" y="5780"/>
                      <a:pt x="35457" y="5275"/>
                      <a:pt x="35922" y="4786"/>
                    </a:cubicBezTo>
                    <a:cubicBezTo>
                      <a:pt x="36336" y="4350"/>
                      <a:pt x="36763" y="3928"/>
                      <a:pt x="37204" y="3520"/>
                    </a:cubicBezTo>
                    <a:cubicBezTo>
                      <a:pt x="37875" y="4700"/>
                      <a:pt x="39124" y="5452"/>
                      <a:pt x="39780" y="6653"/>
                    </a:cubicBezTo>
                    <a:cubicBezTo>
                      <a:pt x="39803" y="6694"/>
                      <a:pt x="39853" y="6720"/>
                      <a:pt x="39901" y="6720"/>
                    </a:cubicBezTo>
                    <a:cubicBezTo>
                      <a:pt x="39935" y="6720"/>
                      <a:pt x="39968" y="6707"/>
                      <a:pt x="39990" y="6679"/>
                    </a:cubicBezTo>
                    <a:lnTo>
                      <a:pt x="43320" y="2563"/>
                    </a:lnTo>
                    <a:cubicBezTo>
                      <a:pt x="43345" y="2533"/>
                      <a:pt x="43356" y="2495"/>
                      <a:pt x="43351" y="2457"/>
                    </a:cubicBezTo>
                    <a:lnTo>
                      <a:pt x="43351" y="2457"/>
                    </a:lnTo>
                    <a:cubicBezTo>
                      <a:pt x="44304" y="3717"/>
                      <a:pt x="45337" y="4913"/>
                      <a:pt x="46446" y="6038"/>
                    </a:cubicBezTo>
                    <a:cubicBezTo>
                      <a:pt x="46642" y="6238"/>
                      <a:pt x="46874" y="6562"/>
                      <a:pt x="47172" y="6562"/>
                    </a:cubicBezTo>
                    <a:cubicBezTo>
                      <a:pt x="47223" y="6562"/>
                      <a:pt x="47276" y="6552"/>
                      <a:pt x="47332" y="6530"/>
                    </a:cubicBezTo>
                    <a:cubicBezTo>
                      <a:pt x="47496" y="6467"/>
                      <a:pt x="47638" y="6340"/>
                      <a:pt x="47774" y="6233"/>
                    </a:cubicBezTo>
                    <a:cubicBezTo>
                      <a:pt x="47906" y="6130"/>
                      <a:pt x="48032" y="6020"/>
                      <a:pt x="48157" y="5907"/>
                    </a:cubicBezTo>
                    <a:cubicBezTo>
                      <a:pt x="48196" y="5852"/>
                      <a:pt x="48235" y="5797"/>
                      <a:pt x="48274" y="5740"/>
                    </a:cubicBezTo>
                    <a:cubicBezTo>
                      <a:pt x="48482" y="5439"/>
                      <a:pt x="48837" y="5043"/>
                      <a:pt x="48798" y="4650"/>
                    </a:cubicBezTo>
                    <a:cubicBezTo>
                      <a:pt x="48762" y="4283"/>
                      <a:pt x="48351" y="4014"/>
                      <a:pt x="48089" y="3803"/>
                    </a:cubicBezTo>
                    <a:cubicBezTo>
                      <a:pt x="48019" y="3747"/>
                      <a:pt x="47947" y="3692"/>
                      <a:pt x="47876" y="3639"/>
                    </a:cubicBezTo>
                    <a:cubicBezTo>
                      <a:pt x="47626" y="3837"/>
                      <a:pt x="47374" y="4033"/>
                      <a:pt x="47119" y="4224"/>
                    </a:cubicBezTo>
                    <a:cubicBezTo>
                      <a:pt x="46200" y="2670"/>
                      <a:pt x="45057" y="1259"/>
                      <a:pt x="43727" y="38"/>
                    </a:cubicBezTo>
                    <a:cubicBezTo>
                      <a:pt x="43700" y="13"/>
                      <a:pt x="43666" y="0"/>
                      <a:pt x="43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2" name="Google Shape;8752;p73"/>
              <p:cNvSpPr/>
              <p:nvPr/>
            </p:nvSpPr>
            <p:spPr>
              <a:xfrm>
                <a:off x="1156100" y="3381375"/>
                <a:ext cx="1212750" cy="147900"/>
              </a:xfrm>
              <a:custGeom>
                <a:avLst/>
                <a:gdLst/>
                <a:ahLst/>
                <a:cxnLst/>
                <a:rect l="l" t="t" r="r" b="b"/>
                <a:pathLst>
                  <a:path w="48510" h="5916" extrusionOk="0">
                    <a:moveTo>
                      <a:pt x="42907" y="0"/>
                    </a:moveTo>
                    <a:cubicBezTo>
                      <a:pt x="42873" y="0"/>
                      <a:pt x="42839" y="13"/>
                      <a:pt x="42813" y="38"/>
                    </a:cubicBezTo>
                    <a:cubicBezTo>
                      <a:pt x="41517" y="1283"/>
                      <a:pt x="40277" y="2580"/>
                      <a:pt x="39091" y="3932"/>
                    </a:cubicBezTo>
                    <a:lnTo>
                      <a:pt x="36840" y="626"/>
                    </a:lnTo>
                    <a:cubicBezTo>
                      <a:pt x="36812" y="585"/>
                      <a:pt x="36767" y="560"/>
                      <a:pt x="36721" y="560"/>
                    </a:cubicBezTo>
                    <a:cubicBezTo>
                      <a:pt x="36689" y="560"/>
                      <a:pt x="36656" y="572"/>
                      <a:pt x="36630" y="600"/>
                    </a:cubicBezTo>
                    <a:cubicBezTo>
                      <a:pt x="35532" y="1727"/>
                      <a:pt x="34497" y="2913"/>
                      <a:pt x="33531" y="4155"/>
                    </a:cubicBezTo>
                    <a:cubicBezTo>
                      <a:pt x="32362" y="2939"/>
                      <a:pt x="31103" y="1810"/>
                      <a:pt x="29766" y="779"/>
                    </a:cubicBezTo>
                    <a:cubicBezTo>
                      <a:pt x="29749" y="766"/>
                      <a:pt x="29727" y="761"/>
                      <a:pt x="29705" y="761"/>
                    </a:cubicBezTo>
                    <a:cubicBezTo>
                      <a:pt x="29667" y="761"/>
                      <a:pt x="29628" y="777"/>
                      <a:pt x="29604" y="801"/>
                    </a:cubicBezTo>
                    <a:cubicBezTo>
                      <a:pt x="28519" y="1884"/>
                      <a:pt x="27479" y="3011"/>
                      <a:pt x="26485" y="4181"/>
                    </a:cubicBezTo>
                    <a:lnTo>
                      <a:pt x="23990" y="1185"/>
                    </a:lnTo>
                    <a:cubicBezTo>
                      <a:pt x="23968" y="1159"/>
                      <a:pt x="23934" y="1147"/>
                      <a:pt x="23899" y="1147"/>
                    </a:cubicBezTo>
                    <a:cubicBezTo>
                      <a:pt x="23862" y="1147"/>
                      <a:pt x="23825" y="1161"/>
                      <a:pt x="23801" y="1185"/>
                    </a:cubicBezTo>
                    <a:cubicBezTo>
                      <a:pt x="22493" y="2564"/>
                      <a:pt x="21144" y="3903"/>
                      <a:pt x="19755" y="5201"/>
                    </a:cubicBezTo>
                    <a:lnTo>
                      <a:pt x="17186" y="1874"/>
                    </a:lnTo>
                    <a:cubicBezTo>
                      <a:pt x="17156" y="1836"/>
                      <a:pt x="17108" y="1808"/>
                      <a:pt x="17061" y="1808"/>
                    </a:cubicBezTo>
                    <a:cubicBezTo>
                      <a:pt x="17031" y="1808"/>
                      <a:pt x="17001" y="1820"/>
                      <a:pt x="16975" y="1848"/>
                    </a:cubicBezTo>
                    <a:cubicBezTo>
                      <a:pt x="15813" y="3119"/>
                      <a:pt x="14542" y="4286"/>
                      <a:pt x="13175" y="5334"/>
                    </a:cubicBezTo>
                    <a:cubicBezTo>
                      <a:pt x="12056" y="4234"/>
                      <a:pt x="10995" y="3076"/>
                      <a:pt x="9996" y="1866"/>
                    </a:cubicBezTo>
                    <a:cubicBezTo>
                      <a:pt x="9974" y="1839"/>
                      <a:pt x="9941" y="1827"/>
                      <a:pt x="9907" y="1827"/>
                    </a:cubicBezTo>
                    <a:cubicBezTo>
                      <a:pt x="9870" y="1827"/>
                      <a:pt x="9832" y="1841"/>
                      <a:pt x="9807" y="1866"/>
                    </a:cubicBezTo>
                    <a:cubicBezTo>
                      <a:pt x="8595" y="3075"/>
                      <a:pt x="7300" y="4198"/>
                      <a:pt x="5931" y="5228"/>
                    </a:cubicBezTo>
                    <a:lnTo>
                      <a:pt x="3234" y="1800"/>
                    </a:lnTo>
                    <a:cubicBezTo>
                      <a:pt x="3212" y="1773"/>
                      <a:pt x="3180" y="1761"/>
                      <a:pt x="3147" y="1761"/>
                    </a:cubicBezTo>
                    <a:cubicBezTo>
                      <a:pt x="3110" y="1761"/>
                      <a:pt x="3070" y="1777"/>
                      <a:pt x="3045" y="1800"/>
                    </a:cubicBezTo>
                    <a:cubicBezTo>
                      <a:pt x="2316" y="2457"/>
                      <a:pt x="1601" y="3130"/>
                      <a:pt x="900" y="3819"/>
                    </a:cubicBezTo>
                    <a:cubicBezTo>
                      <a:pt x="661" y="4440"/>
                      <a:pt x="386" y="5046"/>
                      <a:pt x="76" y="5636"/>
                    </a:cubicBezTo>
                    <a:cubicBezTo>
                      <a:pt x="1" y="5781"/>
                      <a:pt x="129" y="5915"/>
                      <a:pt x="252" y="5915"/>
                    </a:cubicBezTo>
                    <a:cubicBezTo>
                      <a:pt x="298" y="5915"/>
                      <a:pt x="344" y="5897"/>
                      <a:pt x="377" y="5853"/>
                    </a:cubicBezTo>
                    <a:cubicBezTo>
                      <a:pt x="407" y="5872"/>
                      <a:pt x="440" y="5882"/>
                      <a:pt x="475" y="5882"/>
                    </a:cubicBezTo>
                    <a:cubicBezTo>
                      <a:pt x="477" y="5882"/>
                      <a:pt x="479" y="5881"/>
                      <a:pt x="480" y="5881"/>
                    </a:cubicBezTo>
                    <a:lnTo>
                      <a:pt x="1003" y="5875"/>
                    </a:lnTo>
                    <a:cubicBezTo>
                      <a:pt x="1624" y="5314"/>
                      <a:pt x="2227" y="4731"/>
                      <a:pt x="2810" y="4128"/>
                    </a:cubicBezTo>
                    <a:lnTo>
                      <a:pt x="4821" y="5820"/>
                    </a:lnTo>
                    <a:cubicBezTo>
                      <a:pt x="5913" y="5802"/>
                      <a:pt x="7005" y="5782"/>
                      <a:pt x="8096" y="5759"/>
                    </a:cubicBezTo>
                    <a:lnTo>
                      <a:pt x="8361" y="5541"/>
                    </a:lnTo>
                    <a:lnTo>
                      <a:pt x="9925" y="4259"/>
                    </a:lnTo>
                    <a:lnTo>
                      <a:pt x="11225" y="5681"/>
                    </a:lnTo>
                    <a:cubicBezTo>
                      <a:pt x="12681" y="5639"/>
                      <a:pt x="14137" y="5586"/>
                      <a:pt x="15592" y="5524"/>
                    </a:cubicBezTo>
                    <a:lnTo>
                      <a:pt x="16695" y="4631"/>
                    </a:lnTo>
                    <a:cubicBezTo>
                      <a:pt x="16953" y="4903"/>
                      <a:pt x="17216" y="5171"/>
                      <a:pt x="17484" y="5434"/>
                    </a:cubicBezTo>
                    <a:cubicBezTo>
                      <a:pt x="17723" y="5422"/>
                      <a:pt x="17961" y="5409"/>
                      <a:pt x="18200" y="5397"/>
                    </a:cubicBezTo>
                    <a:cubicBezTo>
                      <a:pt x="19707" y="5314"/>
                      <a:pt x="21214" y="5220"/>
                      <a:pt x="22722" y="5139"/>
                    </a:cubicBezTo>
                    <a:lnTo>
                      <a:pt x="23800" y="4073"/>
                    </a:lnTo>
                    <a:cubicBezTo>
                      <a:pt x="23804" y="4084"/>
                      <a:pt x="23810" y="4093"/>
                      <a:pt x="23818" y="4102"/>
                    </a:cubicBezTo>
                    <a:cubicBezTo>
                      <a:pt x="24078" y="4419"/>
                      <a:pt x="24342" y="4733"/>
                      <a:pt x="24609" y="5046"/>
                    </a:cubicBezTo>
                    <a:cubicBezTo>
                      <a:pt x="25403" y="5011"/>
                      <a:pt x="26197" y="4983"/>
                      <a:pt x="26991" y="4964"/>
                    </a:cubicBezTo>
                    <a:cubicBezTo>
                      <a:pt x="27521" y="4951"/>
                      <a:pt x="28050" y="4942"/>
                      <a:pt x="28579" y="4937"/>
                    </a:cubicBezTo>
                    <a:lnTo>
                      <a:pt x="28852" y="4597"/>
                    </a:lnTo>
                    <a:lnTo>
                      <a:pt x="29731" y="3503"/>
                    </a:lnTo>
                    <a:cubicBezTo>
                      <a:pt x="30171" y="3995"/>
                      <a:pt x="30627" y="4473"/>
                      <a:pt x="31098" y="4935"/>
                    </a:cubicBezTo>
                    <a:cubicBezTo>
                      <a:pt x="32392" y="4947"/>
                      <a:pt x="33686" y="4973"/>
                      <a:pt x="34979" y="5017"/>
                    </a:cubicBezTo>
                    <a:cubicBezTo>
                      <a:pt x="35051" y="4939"/>
                      <a:pt x="35125" y="4862"/>
                      <a:pt x="35197" y="4784"/>
                    </a:cubicBezTo>
                    <a:cubicBezTo>
                      <a:pt x="35612" y="4349"/>
                      <a:pt x="36039" y="3927"/>
                      <a:pt x="36480" y="3519"/>
                    </a:cubicBezTo>
                    <a:cubicBezTo>
                      <a:pt x="36826" y="4128"/>
                      <a:pt x="37328" y="4625"/>
                      <a:pt x="37821" y="5127"/>
                    </a:cubicBezTo>
                    <a:cubicBezTo>
                      <a:pt x="38687" y="5165"/>
                      <a:pt x="39553" y="5207"/>
                      <a:pt x="40418" y="5254"/>
                    </a:cubicBezTo>
                    <a:lnTo>
                      <a:pt x="42595" y="2561"/>
                    </a:lnTo>
                    <a:cubicBezTo>
                      <a:pt x="42620" y="2532"/>
                      <a:pt x="42631" y="2494"/>
                      <a:pt x="42626" y="2457"/>
                    </a:cubicBezTo>
                    <a:lnTo>
                      <a:pt x="42626" y="2457"/>
                    </a:lnTo>
                    <a:cubicBezTo>
                      <a:pt x="43436" y="3527"/>
                      <a:pt x="44304" y="4551"/>
                      <a:pt x="45227" y="5526"/>
                    </a:cubicBezTo>
                    <a:lnTo>
                      <a:pt x="45669" y="5553"/>
                    </a:lnTo>
                    <a:cubicBezTo>
                      <a:pt x="45674" y="5553"/>
                      <a:pt x="45679" y="5554"/>
                      <a:pt x="45683" y="5554"/>
                    </a:cubicBezTo>
                    <a:cubicBezTo>
                      <a:pt x="45717" y="5554"/>
                      <a:pt x="45751" y="5544"/>
                      <a:pt x="45779" y="5524"/>
                    </a:cubicBezTo>
                    <a:cubicBezTo>
                      <a:pt x="46595" y="5463"/>
                      <a:pt x="47406" y="5339"/>
                      <a:pt x="48205" y="5156"/>
                    </a:cubicBezTo>
                    <a:cubicBezTo>
                      <a:pt x="48307" y="5053"/>
                      <a:pt x="48409" y="4949"/>
                      <a:pt x="48510" y="4844"/>
                    </a:cubicBezTo>
                    <a:cubicBezTo>
                      <a:pt x="48476" y="4735"/>
                      <a:pt x="48431" y="4630"/>
                      <a:pt x="48376" y="4530"/>
                    </a:cubicBezTo>
                    <a:cubicBezTo>
                      <a:pt x="48392" y="4481"/>
                      <a:pt x="48387" y="4429"/>
                      <a:pt x="48359" y="4386"/>
                    </a:cubicBezTo>
                    <a:lnTo>
                      <a:pt x="47636" y="3243"/>
                    </a:lnTo>
                    <a:cubicBezTo>
                      <a:pt x="47230" y="3580"/>
                      <a:pt x="46816" y="3907"/>
                      <a:pt x="46395" y="4224"/>
                    </a:cubicBezTo>
                    <a:cubicBezTo>
                      <a:pt x="45476" y="2670"/>
                      <a:pt x="44332" y="1260"/>
                      <a:pt x="43002" y="38"/>
                    </a:cubicBezTo>
                    <a:cubicBezTo>
                      <a:pt x="42975" y="13"/>
                      <a:pt x="42941" y="0"/>
                      <a:pt x="429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3" name="Google Shape;8753;p73"/>
              <p:cNvSpPr/>
              <p:nvPr/>
            </p:nvSpPr>
            <p:spPr>
              <a:xfrm>
                <a:off x="1766425" y="3148325"/>
                <a:ext cx="107925" cy="60500"/>
              </a:xfrm>
              <a:custGeom>
                <a:avLst/>
                <a:gdLst/>
                <a:ahLst/>
                <a:cxnLst/>
                <a:rect l="l" t="t" r="r" b="b"/>
                <a:pathLst>
                  <a:path w="4317" h="2420" extrusionOk="0">
                    <a:moveTo>
                      <a:pt x="4317" y="0"/>
                    </a:moveTo>
                    <a:lnTo>
                      <a:pt x="4112" y="3"/>
                    </a:lnTo>
                    <a:lnTo>
                      <a:pt x="0" y="66"/>
                    </a:lnTo>
                    <a:cubicBezTo>
                      <a:pt x="218" y="324"/>
                      <a:pt x="439" y="581"/>
                      <a:pt x="662" y="835"/>
                    </a:cubicBezTo>
                    <a:cubicBezTo>
                      <a:pt x="1087" y="1322"/>
                      <a:pt x="1512" y="1815"/>
                      <a:pt x="1963" y="2279"/>
                    </a:cubicBezTo>
                    <a:cubicBezTo>
                      <a:pt x="2037" y="2354"/>
                      <a:pt x="2120" y="2419"/>
                      <a:pt x="2226" y="2419"/>
                    </a:cubicBezTo>
                    <a:cubicBezTo>
                      <a:pt x="2237" y="2419"/>
                      <a:pt x="2249" y="2418"/>
                      <a:pt x="2261" y="2417"/>
                    </a:cubicBezTo>
                    <a:cubicBezTo>
                      <a:pt x="2402" y="2399"/>
                      <a:pt x="2485" y="2279"/>
                      <a:pt x="2568" y="2175"/>
                    </a:cubicBezTo>
                    <a:cubicBezTo>
                      <a:pt x="2769" y="1927"/>
                      <a:pt x="2969" y="1677"/>
                      <a:pt x="3170" y="1427"/>
                    </a:cubicBezTo>
                    <a:lnTo>
                      <a:pt x="4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4" name="Google Shape;8754;p73"/>
              <p:cNvSpPr/>
              <p:nvPr/>
            </p:nvSpPr>
            <p:spPr>
              <a:xfrm>
                <a:off x="2263600" y="3141300"/>
                <a:ext cx="77650" cy="52325"/>
              </a:xfrm>
              <a:custGeom>
                <a:avLst/>
                <a:gdLst/>
                <a:ahLst/>
                <a:cxnLst/>
                <a:rect l="l" t="t" r="r" b="b"/>
                <a:pathLst>
                  <a:path w="3106" h="2093" extrusionOk="0">
                    <a:moveTo>
                      <a:pt x="2765" y="0"/>
                    </a:moveTo>
                    <a:cubicBezTo>
                      <a:pt x="2762" y="0"/>
                      <a:pt x="2759" y="0"/>
                      <a:pt x="2755" y="0"/>
                    </a:cubicBezTo>
                    <a:lnTo>
                      <a:pt x="1" y="42"/>
                    </a:lnTo>
                    <a:cubicBezTo>
                      <a:pt x="459" y="565"/>
                      <a:pt x="932" y="1074"/>
                      <a:pt x="1420" y="1570"/>
                    </a:cubicBezTo>
                    <a:cubicBezTo>
                      <a:pt x="1616" y="1769"/>
                      <a:pt x="1849" y="2093"/>
                      <a:pt x="2147" y="2093"/>
                    </a:cubicBezTo>
                    <a:cubicBezTo>
                      <a:pt x="2194" y="2093"/>
                      <a:pt x="2243" y="2084"/>
                      <a:pt x="2294" y="2066"/>
                    </a:cubicBezTo>
                    <a:lnTo>
                      <a:pt x="2063" y="1827"/>
                    </a:lnTo>
                    <a:lnTo>
                      <a:pt x="3020" y="306"/>
                    </a:lnTo>
                    <a:cubicBezTo>
                      <a:pt x="3105" y="170"/>
                      <a:pt x="2989" y="41"/>
                      <a:pt x="2865" y="32"/>
                    </a:cubicBezTo>
                    <a:cubicBezTo>
                      <a:pt x="2836" y="12"/>
                      <a:pt x="2801" y="0"/>
                      <a:pt x="2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5" name="Google Shape;8755;p73"/>
              <p:cNvSpPr/>
              <p:nvPr/>
            </p:nvSpPr>
            <p:spPr>
              <a:xfrm>
                <a:off x="2089275" y="3143600"/>
                <a:ext cx="91275" cy="53975"/>
              </a:xfrm>
              <a:custGeom>
                <a:avLst/>
                <a:gdLst/>
                <a:ahLst/>
                <a:cxnLst/>
                <a:rect l="l" t="t" r="r" b="b"/>
                <a:pathLst>
                  <a:path w="3651" h="2159" extrusionOk="0">
                    <a:moveTo>
                      <a:pt x="3650" y="1"/>
                    </a:moveTo>
                    <a:lnTo>
                      <a:pt x="1" y="57"/>
                    </a:lnTo>
                    <a:cubicBezTo>
                      <a:pt x="612" y="708"/>
                      <a:pt x="1298" y="1303"/>
                      <a:pt x="1728" y="2091"/>
                    </a:cubicBezTo>
                    <a:cubicBezTo>
                      <a:pt x="1751" y="2133"/>
                      <a:pt x="1801" y="2158"/>
                      <a:pt x="1850" y="2158"/>
                    </a:cubicBezTo>
                    <a:cubicBezTo>
                      <a:pt x="1884" y="2158"/>
                      <a:pt x="1917" y="2146"/>
                      <a:pt x="1939" y="2119"/>
                    </a:cubicBezTo>
                    <a:lnTo>
                      <a:pt x="3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6" name="Google Shape;8756;p73"/>
              <p:cNvSpPr/>
              <p:nvPr/>
            </p:nvSpPr>
            <p:spPr>
              <a:xfrm>
                <a:off x="1137100" y="3158650"/>
                <a:ext cx="63200" cy="36675"/>
              </a:xfrm>
              <a:custGeom>
                <a:avLst/>
                <a:gdLst/>
                <a:ahLst/>
                <a:cxnLst/>
                <a:rect l="l" t="t" r="r" b="b"/>
                <a:pathLst>
                  <a:path w="2528" h="1467" extrusionOk="0">
                    <a:moveTo>
                      <a:pt x="2528" y="1"/>
                    </a:moveTo>
                    <a:lnTo>
                      <a:pt x="447" y="33"/>
                    </a:lnTo>
                    <a:cubicBezTo>
                      <a:pt x="330" y="35"/>
                      <a:pt x="270" y="126"/>
                      <a:pt x="269" y="218"/>
                    </a:cubicBezTo>
                    <a:cubicBezTo>
                      <a:pt x="264" y="217"/>
                      <a:pt x="259" y="217"/>
                      <a:pt x="255" y="217"/>
                    </a:cubicBezTo>
                    <a:cubicBezTo>
                      <a:pt x="124" y="217"/>
                      <a:pt x="1" y="402"/>
                      <a:pt x="112" y="542"/>
                    </a:cubicBezTo>
                    <a:cubicBezTo>
                      <a:pt x="366" y="858"/>
                      <a:pt x="628" y="1166"/>
                      <a:pt x="898" y="1467"/>
                    </a:cubicBezTo>
                    <a:cubicBezTo>
                      <a:pt x="1456" y="995"/>
                      <a:pt x="2000" y="506"/>
                      <a:pt x="2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7" name="Google Shape;8757;p73"/>
              <p:cNvSpPr/>
              <p:nvPr/>
            </p:nvSpPr>
            <p:spPr>
              <a:xfrm>
                <a:off x="1928050" y="3145800"/>
                <a:ext cx="111250" cy="52750"/>
              </a:xfrm>
              <a:custGeom>
                <a:avLst/>
                <a:gdLst/>
                <a:ahLst/>
                <a:cxnLst/>
                <a:rect l="l" t="t" r="r" b="b"/>
                <a:pathLst>
                  <a:path w="4450" h="2110" extrusionOk="0">
                    <a:moveTo>
                      <a:pt x="4450" y="0"/>
                    </a:moveTo>
                    <a:lnTo>
                      <a:pt x="0" y="69"/>
                    </a:lnTo>
                    <a:cubicBezTo>
                      <a:pt x="506" y="576"/>
                      <a:pt x="1031" y="1065"/>
                      <a:pt x="1572" y="1536"/>
                    </a:cubicBezTo>
                    <a:cubicBezTo>
                      <a:pt x="1695" y="1645"/>
                      <a:pt x="1821" y="1752"/>
                      <a:pt x="1946" y="1859"/>
                    </a:cubicBezTo>
                    <a:cubicBezTo>
                      <a:pt x="2059" y="1952"/>
                      <a:pt x="2173" y="2061"/>
                      <a:pt x="2319" y="2098"/>
                    </a:cubicBezTo>
                    <a:cubicBezTo>
                      <a:pt x="2351" y="2106"/>
                      <a:pt x="2381" y="2109"/>
                      <a:pt x="2410" y="2109"/>
                    </a:cubicBezTo>
                    <a:cubicBezTo>
                      <a:pt x="2667" y="2109"/>
                      <a:pt x="2828" y="1833"/>
                      <a:pt x="2978" y="1651"/>
                    </a:cubicBezTo>
                    <a:cubicBezTo>
                      <a:pt x="3407" y="1130"/>
                      <a:pt x="3854" y="625"/>
                      <a:pt x="4319" y="136"/>
                    </a:cubicBezTo>
                    <a:cubicBezTo>
                      <a:pt x="4363" y="91"/>
                      <a:pt x="4406" y="46"/>
                      <a:pt x="4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8" name="Google Shape;8758;p73"/>
              <p:cNvSpPr/>
              <p:nvPr/>
            </p:nvSpPr>
            <p:spPr>
              <a:xfrm>
                <a:off x="1580650" y="3150500"/>
                <a:ext cx="151125" cy="71500"/>
              </a:xfrm>
              <a:custGeom>
                <a:avLst/>
                <a:gdLst/>
                <a:ahLst/>
                <a:cxnLst/>
                <a:rect l="l" t="t" r="r" b="b"/>
                <a:pathLst>
                  <a:path w="6045" h="2860" extrusionOk="0">
                    <a:moveTo>
                      <a:pt x="6045" y="0"/>
                    </a:moveTo>
                    <a:lnTo>
                      <a:pt x="3113" y="46"/>
                    </a:lnTo>
                    <a:cubicBezTo>
                      <a:pt x="2999" y="152"/>
                      <a:pt x="2886" y="259"/>
                      <a:pt x="2773" y="365"/>
                    </a:cubicBezTo>
                    <a:lnTo>
                      <a:pt x="2533" y="54"/>
                    </a:lnTo>
                    <a:lnTo>
                      <a:pt x="1" y="93"/>
                    </a:lnTo>
                    <a:cubicBezTo>
                      <a:pt x="944" y="1064"/>
                      <a:pt x="1946" y="1975"/>
                      <a:pt x="3003" y="2822"/>
                    </a:cubicBezTo>
                    <a:cubicBezTo>
                      <a:pt x="3033" y="2846"/>
                      <a:pt x="3068" y="2860"/>
                      <a:pt x="3102" y="2860"/>
                    </a:cubicBezTo>
                    <a:cubicBezTo>
                      <a:pt x="3134" y="2860"/>
                      <a:pt x="3165" y="2848"/>
                      <a:pt x="3191" y="2822"/>
                    </a:cubicBezTo>
                    <a:lnTo>
                      <a:pt x="60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59" name="Google Shape;8759;p73"/>
              <p:cNvSpPr/>
              <p:nvPr/>
            </p:nvSpPr>
            <p:spPr>
              <a:xfrm>
                <a:off x="1256125" y="3155900"/>
                <a:ext cx="123900" cy="48075"/>
              </a:xfrm>
              <a:custGeom>
                <a:avLst/>
                <a:gdLst/>
                <a:ahLst/>
                <a:cxnLst/>
                <a:rect l="l" t="t" r="r" b="b"/>
                <a:pathLst>
                  <a:path w="4956" h="1923" extrusionOk="0">
                    <a:moveTo>
                      <a:pt x="4955" y="0"/>
                    </a:moveTo>
                    <a:lnTo>
                      <a:pt x="2101" y="44"/>
                    </a:lnTo>
                    <a:cubicBezTo>
                      <a:pt x="2045" y="87"/>
                      <a:pt x="1988" y="131"/>
                      <a:pt x="1930" y="175"/>
                    </a:cubicBezTo>
                    <a:cubicBezTo>
                      <a:pt x="1897" y="132"/>
                      <a:pt x="1864" y="91"/>
                      <a:pt x="1831" y="48"/>
                    </a:cubicBezTo>
                    <a:lnTo>
                      <a:pt x="1" y="77"/>
                    </a:lnTo>
                    <a:lnTo>
                      <a:pt x="1610" y="1430"/>
                    </a:lnTo>
                    <a:cubicBezTo>
                      <a:pt x="1802" y="1591"/>
                      <a:pt x="2006" y="1820"/>
                      <a:pt x="2249" y="1899"/>
                    </a:cubicBezTo>
                    <a:cubicBezTo>
                      <a:pt x="2300" y="1915"/>
                      <a:pt x="2350" y="1923"/>
                      <a:pt x="2397" y="1923"/>
                    </a:cubicBezTo>
                    <a:cubicBezTo>
                      <a:pt x="2584" y="1923"/>
                      <a:pt x="2747" y="1811"/>
                      <a:pt x="2895" y="1691"/>
                    </a:cubicBezTo>
                    <a:cubicBezTo>
                      <a:pt x="3386" y="1292"/>
                      <a:pt x="3872" y="889"/>
                      <a:pt x="4361" y="488"/>
                    </a:cubicBezTo>
                    <a:lnTo>
                      <a:pt x="4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0" name="Google Shape;8760;p73"/>
              <p:cNvSpPr/>
              <p:nvPr/>
            </p:nvSpPr>
            <p:spPr>
              <a:xfrm>
                <a:off x="1421800" y="3153075"/>
                <a:ext cx="142150" cy="60975"/>
              </a:xfrm>
              <a:custGeom>
                <a:avLst/>
                <a:gdLst/>
                <a:ahLst/>
                <a:cxnLst/>
                <a:rect l="l" t="t" r="r" b="b"/>
                <a:pathLst>
                  <a:path w="5686" h="2439" extrusionOk="0">
                    <a:moveTo>
                      <a:pt x="5685" y="0"/>
                    </a:moveTo>
                    <a:lnTo>
                      <a:pt x="2997" y="42"/>
                    </a:lnTo>
                    <a:cubicBezTo>
                      <a:pt x="2849" y="161"/>
                      <a:pt x="2699" y="279"/>
                      <a:pt x="2547" y="395"/>
                    </a:cubicBezTo>
                    <a:cubicBezTo>
                      <a:pt x="2433" y="282"/>
                      <a:pt x="2318" y="168"/>
                      <a:pt x="2204" y="54"/>
                    </a:cubicBezTo>
                    <a:lnTo>
                      <a:pt x="0" y="88"/>
                    </a:lnTo>
                    <a:lnTo>
                      <a:pt x="2111" y="2396"/>
                    </a:lnTo>
                    <a:cubicBezTo>
                      <a:pt x="2138" y="2426"/>
                      <a:pt x="2169" y="2438"/>
                      <a:pt x="2199" y="2438"/>
                    </a:cubicBezTo>
                    <a:cubicBezTo>
                      <a:pt x="2251" y="2438"/>
                      <a:pt x="2300" y="2402"/>
                      <a:pt x="2322" y="2353"/>
                    </a:cubicBezTo>
                    <a:cubicBezTo>
                      <a:pt x="2374" y="2368"/>
                      <a:pt x="2426" y="2375"/>
                      <a:pt x="2477" y="2375"/>
                    </a:cubicBezTo>
                    <a:cubicBezTo>
                      <a:pt x="2739" y="2375"/>
                      <a:pt x="2980" y="2192"/>
                      <a:pt x="3181" y="2030"/>
                    </a:cubicBezTo>
                    <a:cubicBezTo>
                      <a:pt x="3516" y="1759"/>
                      <a:pt x="3851" y="1488"/>
                      <a:pt x="4185" y="1216"/>
                    </a:cubicBezTo>
                    <a:lnTo>
                      <a:pt x="5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1" name="Google Shape;8761;p73"/>
              <p:cNvSpPr/>
              <p:nvPr/>
            </p:nvSpPr>
            <p:spPr>
              <a:xfrm>
                <a:off x="1143175" y="3167550"/>
                <a:ext cx="1198475" cy="122825"/>
              </a:xfrm>
              <a:custGeom>
                <a:avLst/>
                <a:gdLst/>
                <a:ahLst/>
                <a:cxnLst/>
                <a:rect l="l" t="t" r="r" b="b"/>
                <a:pathLst>
                  <a:path w="47939" h="4913" extrusionOk="0">
                    <a:moveTo>
                      <a:pt x="43218" y="0"/>
                    </a:moveTo>
                    <a:cubicBezTo>
                      <a:pt x="43150" y="0"/>
                      <a:pt x="43079" y="16"/>
                      <a:pt x="43007" y="53"/>
                    </a:cubicBezTo>
                    <a:cubicBezTo>
                      <a:pt x="42879" y="119"/>
                      <a:pt x="42768" y="229"/>
                      <a:pt x="42659" y="323"/>
                    </a:cubicBezTo>
                    <a:lnTo>
                      <a:pt x="42232" y="685"/>
                    </a:lnTo>
                    <a:lnTo>
                      <a:pt x="41420" y="1373"/>
                    </a:lnTo>
                    <a:lnTo>
                      <a:pt x="39677" y="2850"/>
                    </a:lnTo>
                    <a:cubicBezTo>
                      <a:pt x="39001" y="1784"/>
                      <a:pt x="38155" y="835"/>
                      <a:pt x="37172" y="44"/>
                    </a:cubicBezTo>
                    <a:cubicBezTo>
                      <a:pt x="37141" y="20"/>
                      <a:pt x="37108" y="7"/>
                      <a:pt x="37075" y="7"/>
                    </a:cubicBezTo>
                    <a:cubicBezTo>
                      <a:pt x="37044" y="7"/>
                      <a:pt x="37013" y="19"/>
                      <a:pt x="36983" y="44"/>
                    </a:cubicBezTo>
                    <a:cubicBezTo>
                      <a:pt x="35832" y="1045"/>
                      <a:pt x="34752" y="2123"/>
                      <a:pt x="33750" y="3272"/>
                    </a:cubicBezTo>
                    <a:lnTo>
                      <a:pt x="31021" y="952"/>
                    </a:lnTo>
                    <a:cubicBezTo>
                      <a:pt x="30835" y="794"/>
                      <a:pt x="30622" y="542"/>
                      <a:pt x="30371" y="498"/>
                    </a:cubicBezTo>
                    <a:cubicBezTo>
                      <a:pt x="30345" y="494"/>
                      <a:pt x="30320" y="492"/>
                      <a:pt x="30296" y="492"/>
                    </a:cubicBezTo>
                    <a:cubicBezTo>
                      <a:pt x="30065" y="492"/>
                      <a:pt x="29879" y="676"/>
                      <a:pt x="29719" y="825"/>
                    </a:cubicBezTo>
                    <a:lnTo>
                      <a:pt x="28355" y="2097"/>
                    </a:lnTo>
                    <a:lnTo>
                      <a:pt x="26881" y="3472"/>
                    </a:lnTo>
                    <a:cubicBezTo>
                      <a:pt x="25980" y="2786"/>
                      <a:pt x="25140" y="2023"/>
                      <a:pt x="24371" y="1193"/>
                    </a:cubicBezTo>
                    <a:cubicBezTo>
                      <a:pt x="24344" y="1163"/>
                      <a:pt x="24313" y="1151"/>
                      <a:pt x="24283" y="1151"/>
                    </a:cubicBezTo>
                    <a:cubicBezTo>
                      <a:pt x="24246" y="1151"/>
                      <a:pt x="24211" y="1169"/>
                      <a:pt x="24185" y="1196"/>
                    </a:cubicBezTo>
                    <a:cubicBezTo>
                      <a:pt x="24163" y="1180"/>
                      <a:pt x="24138" y="1170"/>
                      <a:pt x="24111" y="1170"/>
                    </a:cubicBezTo>
                    <a:cubicBezTo>
                      <a:pt x="24081" y="1170"/>
                      <a:pt x="24050" y="1183"/>
                      <a:pt x="24023" y="1214"/>
                    </a:cubicBezTo>
                    <a:lnTo>
                      <a:pt x="21179" y="4575"/>
                    </a:lnTo>
                    <a:cubicBezTo>
                      <a:pt x="20077" y="3303"/>
                      <a:pt x="18883" y="2113"/>
                      <a:pt x="17609" y="1014"/>
                    </a:cubicBezTo>
                    <a:cubicBezTo>
                      <a:pt x="17583" y="991"/>
                      <a:pt x="17545" y="974"/>
                      <a:pt x="17508" y="974"/>
                    </a:cubicBezTo>
                    <a:cubicBezTo>
                      <a:pt x="17487" y="974"/>
                      <a:pt x="17466" y="980"/>
                      <a:pt x="17448" y="993"/>
                    </a:cubicBezTo>
                    <a:cubicBezTo>
                      <a:pt x="16305" y="1819"/>
                      <a:pt x="15213" y="2715"/>
                      <a:pt x="14180" y="3675"/>
                    </a:cubicBezTo>
                    <a:lnTo>
                      <a:pt x="10308" y="852"/>
                    </a:lnTo>
                    <a:cubicBezTo>
                      <a:pt x="10289" y="839"/>
                      <a:pt x="10269" y="834"/>
                      <a:pt x="10247" y="834"/>
                    </a:cubicBezTo>
                    <a:cubicBezTo>
                      <a:pt x="10210" y="834"/>
                      <a:pt x="10172" y="851"/>
                      <a:pt x="10146" y="874"/>
                    </a:cubicBezTo>
                    <a:lnTo>
                      <a:pt x="6815" y="3736"/>
                    </a:lnTo>
                    <a:cubicBezTo>
                      <a:pt x="5905" y="2824"/>
                      <a:pt x="4946" y="1946"/>
                      <a:pt x="3928" y="1158"/>
                    </a:cubicBezTo>
                    <a:cubicBezTo>
                      <a:pt x="3800" y="1059"/>
                      <a:pt x="3671" y="1000"/>
                      <a:pt x="3539" y="1000"/>
                    </a:cubicBezTo>
                    <a:cubicBezTo>
                      <a:pt x="3437" y="1000"/>
                      <a:pt x="3333" y="1036"/>
                      <a:pt x="3228" y="1116"/>
                    </a:cubicBezTo>
                    <a:cubicBezTo>
                      <a:pt x="2965" y="1318"/>
                      <a:pt x="2730" y="1567"/>
                      <a:pt x="2486" y="1791"/>
                    </a:cubicBezTo>
                    <a:lnTo>
                      <a:pt x="915" y="3238"/>
                    </a:lnTo>
                    <a:lnTo>
                      <a:pt x="0" y="4080"/>
                    </a:lnTo>
                    <a:cubicBezTo>
                      <a:pt x="81" y="4126"/>
                      <a:pt x="162" y="4173"/>
                      <a:pt x="242" y="4221"/>
                    </a:cubicBezTo>
                    <a:lnTo>
                      <a:pt x="2282" y="2342"/>
                    </a:lnTo>
                    <a:lnTo>
                      <a:pt x="3028" y="1655"/>
                    </a:lnTo>
                    <a:cubicBezTo>
                      <a:pt x="3136" y="1556"/>
                      <a:pt x="3241" y="1452"/>
                      <a:pt x="3352" y="1357"/>
                    </a:cubicBezTo>
                    <a:cubicBezTo>
                      <a:pt x="3423" y="1298"/>
                      <a:pt x="3484" y="1269"/>
                      <a:pt x="3547" y="1269"/>
                    </a:cubicBezTo>
                    <a:cubicBezTo>
                      <a:pt x="3605" y="1269"/>
                      <a:pt x="3664" y="1294"/>
                      <a:pt x="3732" y="1343"/>
                    </a:cubicBezTo>
                    <a:cubicBezTo>
                      <a:pt x="3988" y="1525"/>
                      <a:pt x="4227" y="1739"/>
                      <a:pt x="4468" y="1942"/>
                    </a:cubicBezTo>
                    <a:cubicBezTo>
                      <a:pt x="4710" y="2146"/>
                      <a:pt x="4950" y="2354"/>
                      <a:pt x="5187" y="2564"/>
                    </a:cubicBezTo>
                    <a:cubicBezTo>
                      <a:pt x="5712" y="3031"/>
                      <a:pt x="6220" y="3514"/>
                      <a:pt x="6713" y="4011"/>
                    </a:cubicBezTo>
                    <a:cubicBezTo>
                      <a:pt x="6739" y="4037"/>
                      <a:pt x="6771" y="4049"/>
                      <a:pt x="6804" y="4049"/>
                    </a:cubicBezTo>
                    <a:cubicBezTo>
                      <a:pt x="6839" y="4049"/>
                      <a:pt x="6874" y="4036"/>
                      <a:pt x="6902" y="4011"/>
                    </a:cubicBezTo>
                    <a:lnTo>
                      <a:pt x="10247" y="1137"/>
                    </a:lnTo>
                    <a:lnTo>
                      <a:pt x="14196" y="4014"/>
                    </a:lnTo>
                    <a:cubicBezTo>
                      <a:pt x="14220" y="4032"/>
                      <a:pt x="14243" y="4039"/>
                      <a:pt x="14266" y="4039"/>
                    </a:cubicBezTo>
                    <a:cubicBezTo>
                      <a:pt x="14347" y="4039"/>
                      <a:pt x="14408" y="3938"/>
                      <a:pt x="14382" y="3853"/>
                    </a:cubicBezTo>
                    <a:cubicBezTo>
                      <a:pt x="15371" y="2933"/>
                      <a:pt x="16415" y="2074"/>
                      <a:pt x="17508" y="1279"/>
                    </a:cubicBezTo>
                    <a:cubicBezTo>
                      <a:pt x="18786" y="2389"/>
                      <a:pt x="19982" y="3590"/>
                      <a:pt x="21087" y="4873"/>
                    </a:cubicBezTo>
                    <a:cubicBezTo>
                      <a:pt x="21109" y="4899"/>
                      <a:pt x="21146" y="4912"/>
                      <a:pt x="21182" y="4912"/>
                    </a:cubicBezTo>
                    <a:cubicBezTo>
                      <a:pt x="21218" y="4912"/>
                      <a:pt x="21254" y="4899"/>
                      <a:pt x="21276" y="4873"/>
                    </a:cubicBezTo>
                    <a:lnTo>
                      <a:pt x="24208" y="1409"/>
                    </a:lnTo>
                    <a:cubicBezTo>
                      <a:pt x="25009" y="2269"/>
                      <a:pt x="25884" y="3055"/>
                      <a:pt x="26823" y="3761"/>
                    </a:cubicBezTo>
                    <a:cubicBezTo>
                      <a:pt x="26840" y="3775"/>
                      <a:pt x="26862" y="3780"/>
                      <a:pt x="26883" y="3780"/>
                    </a:cubicBezTo>
                    <a:cubicBezTo>
                      <a:pt x="26921" y="3780"/>
                      <a:pt x="26959" y="3764"/>
                      <a:pt x="26984" y="3740"/>
                    </a:cubicBezTo>
                    <a:lnTo>
                      <a:pt x="29557" y="1342"/>
                    </a:lnTo>
                    <a:lnTo>
                      <a:pt x="29869" y="1050"/>
                    </a:lnTo>
                    <a:cubicBezTo>
                      <a:pt x="29965" y="960"/>
                      <a:pt x="30062" y="851"/>
                      <a:pt x="30182" y="791"/>
                    </a:cubicBezTo>
                    <a:cubicBezTo>
                      <a:pt x="30221" y="772"/>
                      <a:pt x="30256" y="763"/>
                      <a:pt x="30290" y="763"/>
                    </a:cubicBezTo>
                    <a:cubicBezTo>
                      <a:pt x="30364" y="763"/>
                      <a:pt x="30430" y="803"/>
                      <a:pt x="30498" y="857"/>
                    </a:cubicBezTo>
                    <a:cubicBezTo>
                      <a:pt x="30618" y="953"/>
                      <a:pt x="30734" y="1058"/>
                      <a:pt x="30852" y="1159"/>
                    </a:cubicBezTo>
                    <a:lnTo>
                      <a:pt x="32180" y="2288"/>
                    </a:lnTo>
                    <a:lnTo>
                      <a:pt x="33668" y="3554"/>
                    </a:lnTo>
                    <a:cubicBezTo>
                      <a:pt x="33696" y="3577"/>
                      <a:pt x="33734" y="3592"/>
                      <a:pt x="33771" y="3592"/>
                    </a:cubicBezTo>
                    <a:cubicBezTo>
                      <a:pt x="33803" y="3592"/>
                      <a:pt x="33834" y="3581"/>
                      <a:pt x="33858" y="3554"/>
                    </a:cubicBezTo>
                    <a:cubicBezTo>
                      <a:pt x="34855" y="2400"/>
                      <a:pt x="35932" y="1318"/>
                      <a:pt x="37080" y="313"/>
                    </a:cubicBezTo>
                    <a:cubicBezTo>
                      <a:pt x="38047" y="1107"/>
                      <a:pt x="38875" y="2055"/>
                      <a:pt x="39530" y="3119"/>
                    </a:cubicBezTo>
                    <a:cubicBezTo>
                      <a:pt x="39557" y="3163"/>
                      <a:pt x="39599" y="3183"/>
                      <a:pt x="39642" y="3183"/>
                    </a:cubicBezTo>
                    <a:cubicBezTo>
                      <a:pt x="39676" y="3183"/>
                      <a:pt x="39711" y="3171"/>
                      <a:pt x="39740" y="3146"/>
                    </a:cubicBezTo>
                    <a:lnTo>
                      <a:pt x="42869" y="495"/>
                    </a:lnTo>
                    <a:cubicBezTo>
                      <a:pt x="42968" y="411"/>
                      <a:pt x="43092" y="267"/>
                      <a:pt x="43233" y="267"/>
                    </a:cubicBezTo>
                    <a:cubicBezTo>
                      <a:pt x="43245" y="267"/>
                      <a:pt x="43257" y="268"/>
                      <a:pt x="43269" y="270"/>
                    </a:cubicBezTo>
                    <a:cubicBezTo>
                      <a:pt x="43421" y="296"/>
                      <a:pt x="43573" y="444"/>
                      <a:pt x="43695" y="530"/>
                    </a:cubicBezTo>
                    <a:lnTo>
                      <a:pt x="44541" y="1124"/>
                    </a:lnTo>
                    <a:lnTo>
                      <a:pt x="46189" y="2280"/>
                    </a:lnTo>
                    <a:cubicBezTo>
                      <a:pt x="46719" y="2652"/>
                      <a:pt x="47249" y="3025"/>
                      <a:pt x="47779" y="3397"/>
                    </a:cubicBezTo>
                    <a:lnTo>
                      <a:pt x="47938" y="3183"/>
                    </a:lnTo>
                    <a:lnTo>
                      <a:pt x="44720" y="924"/>
                    </a:lnTo>
                    <a:lnTo>
                      <a:pt x="43830" y="300"/>
                    </a:lnTo>
                    <a:cubicBezTo>
                      <a:pt x="43644" y="168"/>
                      <a:pt x="43441" y="0"/>
                      <a:pt x="43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62" name="Google Shape;8762;p73"/>
              <p:cNvSpPr/>
              <p:nvPr/>
            </p:nvSpPr>
            <p:spPr>
              <a:xfrm>
                <a:off x="1164300" y="3350275"/>
                <a:ext cx="1176400" cy="122825"/>
              </a:xfrm>
              <a:custGeom>
                <a:avLst/>
                <a:gdLst/>
                <a:ahLst/>
                <a:cxnLst/>
                <a:rect l="l" t="t" r="r" b="b"/>
                <a:pathLst>
                  <a:path w="47056" h="4913" extrusionOk="0">
                    <a:moveTo>
                      <a:pt x="42373" y="1"/>
                    </a:moveTo>
                    <a:cubicBezTo>
                      <a:pt x="42305" y="1"/>
                      <a:pt x="42234" y="16"/>
                      <a:pt x="42162" y="53"/>
                    </a:cubicBezTo>
                    <a:cubicBezTo>
                      <a:pt x="42034" y="120"/>
                      <a:pt x="41923" y="230"/>
                      <a:pt x="41814" y="323"/>
                    </a:cubicBezTo>
                    <a:lnTo>
                      <a:pt x="41387" y="685"/>
                    </a:lnTo>
                    <a:lnTo>
                      <a:pt x="40575" y="1374"/>
                    </a:lnTo>
                    <a:lnTo>
                      <a:pt x="38832" y="2850"/>
                    </a:lnTo>
                    <a:cubicBezTo>
                      <a:pt x="38156" y="1784"/>
                      <a:pt x="37310" y="837"/>
                      <a:pt x="36327" y="45"/>
                    </a:cubicBezTo>
                    <a:cubicBezTo>
                      <a:pt x="36296" y="20"/>
                      <a:pt x="36264" y="8"/>
                      <a:pt x="36231" y="8"/>
                    </a:cubicBezTo>
                    <a:cubicBezTo>
                      <a:pt x="36199" y="8"/>
                      <a:pt x="36168" y="20"/>
                      <a:pt x="36138" y="45"/>
                    </a:cubicBezTo>
                    <a:cubicBezTo>
                      <a:pt x="34987" y="1045"/>
                      <a:pt x="33907" y="2123"/>
                      <a:pt x="32905" y="3273"/>
                    </a:cubicBezTo>
                    <a:lnTo>
                      <a:pt x="30176" y="953"/>
                    </a:lnTo>
                    <a:cubicBezTo>
                      <a:pt x="29990" y="794"/>
                      <a:pt x="29777" y="542"/>
                      <a:pt x="29526" y="499"/>
                    </a:cubicBezTo>
                    <a:cubicBezTo>
                      <a:pt x="29500" y="494"/>
                      <a:pt x="29475" y="492"/>
                      <a:pt x="29451" y="492"/>
                    </a:cubicBezTo>
                    <a:cubicBezTo>
                      <a:pt x="29220" y="492"/>
                      <a:pt x="29034" y="676"/>
                      <a:pt x="28874" y="825"/>
                    </a:cubicBezTo>
                    <a:lnTo>
                      <a:pt x="27510" y="2098"/>
                    </a:lnTo>
                    <a:lnTo>
                      <a:pt x="26036" y="3472"/>
                    </a:lnTo>
                    <a:cubicBezTo>
                      <a:pt x="25135" y="2787"/>
                      <a:pt x="24295" y="2023"/>
                      <a:pt x="23526" y="1192"/>
                    </a:cubicBezTo>
                    <a:cubicBezTo>
                      <a:pt x="23499" y="1163"/>
                      <a:pt x="23468" y="1151"/>
                      <a:pt x="23438" y="1151"/>
                    </a:cubicBezTo>
                    <a:cubicBezTo>
                      <a:pt x="23402" y="1151"/>
                      <a:pt x="23366" y="1169"/>
                      <a:pt x="23340" y="1196"/>
                    </a:cubicBezTo>
                    <a:cubicBezTo>
                      <a:pt x="23318" y="1179"/>
                      <a:pt x="23293" y="1170"/>
                      <a:pt x="23267" y="1170"/>
                    </a:cubicBezTo>
                    <a:cubicBezTo>
                      <a:pt x="23236" y="1170"/>
                      <a:pt x="23205" y="1183"/>
                      <a:pt x="23178" y="1214"/>
                    </a:cubicBezTo>
                    <a:lnTo>
                      <a:pt x="20334" y="4575"/>
                    </a:lnTo>
                    <a:cubicBezTo>
                      <a:pt x="19232" y="3303"/>
                      <a:pt x="18038" y="2114"/>
                      <a:pt x="16764" y="1014"/>
                    </a:cubicBezTo>
                    <a:cubicBezTo>
                      <a:pt x="16738" y="991"/>
                      <a:pt x="16700" y="974"/>
                      <a:pt x="16663" y="974"/>
                    </a:cubicBezTo>
                    <a:cubicBezTo>
                      <a:pt x="16642" y="974"/>
                      <a:pt x="16621" y="980"/>
                      <a:pt x="16603" y="993"/>
                    </a:cubicBezTo>
                    <a:cubicBezTo>
                      <a:pt x="15460" y="1819"/>
                      <a:pt x="14369" y="2715"/>
                      <a:pt x="13336" y="3675"/>
                    </a:cubicBezTo>
                    <a:lnTo>
                      <a:pt x="9463" y="853"/>
                    </a:lnTo>
                    <a:cubicBezTo>
                      <a:pt x="9444" y="840"/>
                      <a:pt x="9424" y="834"/>
                      <a:pt x="9402" y="834"/>
                    </a:cubicBezTo>
                    <a:cubicBezTo>
                      <a:pt x="9365" y="834"/>
                      <a:pt x="9327" y="851"/>
                      <a:pt x="9301" y="874"/>
                    </a:cubicBezTo>
                    <a:lnTo>
                      <a:pt x="5970" y="3736"/>
                    </a:lnTo>
                    <a:cubicBezTo>
                      <a:pt x="5060" y="2824"/>
                      <a:pt x="4101" y="1947"/>
                      <a:pt x="3083" y="1158"/>
                    </a:cubicBezTo>
                    <a:cubicBezTo>
                      <a:pt x="2955" y="1059"/>
                      <a:pt x="2825" y="1000"/>
                      <a:pt x="2694" y="1000"/>
                    </a:cubicBezTo>
                    <a:cubicBezTo>
                      <a:pt x="2591" y="1000"/>
                      <a:pt x="2488" y="1036"/>
                      <a:pt x="2383" y="1116"/>
                    </a:cubicBezTo>
                    <a:cubicBezTo>
                      <a:pt x="2120" y="1318"/>
                      <a:pt x="1885" y="1567"/>
                      <a:pt x="1641" y="1792"/>
                    </a:cubicBezTo>
                    <a:lnTo>
                      <a:pt x="70" y="3239"/>
                    </a:lnTo>
                    <a:lnTo>
                      <a:pt x="0" y="3302"/>
                    </a:lnTo>
                    <a:cubicBezTo>
                      <a:pt x="98" y="3333"/>
                      <a:pt x="194" y="3365"/>
                      <a:pt x="290" y="3399"/>
                    </a:cubicBezTo>
                    <a:lnTo>
                      <a:pt x="1437" y="2342"/>
                    </a:lnTo>
                    <a:lnTo>
                      <a:pt x="2183" y="1655"/>
                    </a:lnTo>
                    <a:cubicBezTo>
                      <a:pt x="2291" y="1557"/>
                      <a:pt x="2396" y="1452"/>
                      <a:pt x="2507" y="1359"/>
                    </a:cubicBezTo>
                    <a:cubicBezTo>
                      <a:pt x="2578" y="1299"/>
                      <a:pt x="2640" y="1269"/>
                      <a:pt x="2703" y="1269"/>
                    </a:cubicBezTo>
                    <a:cubicBezTo>
                      <a:pt x="2761" y="1269"/>
                      <a:pt x="2819" y="1294"/>
                      <a:pt x="2887" y="1343"/>
                    </a:cubicBezTo>
                    <a:cubicBezTo>
                      <a:pt x="3143" y="1526"/>
                      <a:pt x="3382" y="1741"/>
                      <a:pt x="3623" y="1943"/>
                    </a:cubicBezTo>
                    <a:cubicBezTo>
                      <a:pt x="3865" y="2147"/>
                      <a:pt x="4105" y="2354"/>
                      <a:pt x="4342" y="2566"/>
                    </a:cubicBezTo>
                    <a:cubicBezTo>
                      <a:pt x="4867" y="3031"/>
                      <a:pt x="5375" y="3514"/>
                      <a:pt x="5868" y="4011"/>
                    </a:cubicBezTo>
                    <a:cubicBezTo>
                      <a:pt x="5894" y="4038"/>
                      <a:pt x="5926" y="4050"/>
                      <a:pt x="5959" y="4050"/>
                    </a:cubicBezTo>
                    <a:cubicBezTo>
                      <a:pt x="5994" y="4050"/>
                      <a:pt x="6029" y="4036"/>
                      <a:pt x="6057" y="4011"/>
                    </a:cubicBezTo>
                    <a:lnTo>
                      <a:pt x="9402" y="1138"/>
                    </a:lnTo>
                    <a:lnTo>
                      <a:pt x="13351" y="4015"/>
                    </a:lnTo>
                    <a:cubicBezTo>
                      <a:pt x="13375" y="4032"/>
                      <a:pt x="13398" y="4040"/>
                      <a:pt x="13421" y="4040"/>
                    </a:cubicBezTo>
                    <a:cubicBezTo>
                      <a:pt x="13502" y="4040"/>
                      <a:pt x="13563" y="3938"/>
                      <a:pt x="13537" y="3853"/>
                    </a:cubicBezTo>
                    <a:cubicBezTo>
                      <a:pt x="14526" y="2933"/>
                      <a:pt x="15570" y="2074"/>
                      <a:pt x="16663" y="1279"/>
                    </a:cubicBezTo>
                    <a:cubicBezTo>
                      <a:pt x="17941" y="2390"/>
                      <a:pt x="19137" y="3590"/>
                      <a:pt x="20242" y="4874"/>
                    </a:cubicBezTo>
                    <a:cubicBezTo>
                      <a:pt x="20264" y="4899"/>
                      <a:pt x="20301" y="4912"/>
                      <a:pt x="20337" y="4912"/>
                    </a:cubicBezTo>
                    <a:cubicBezTo>
                      <a:pt x="20373" y="4912"/>
                      <a:pt x="20409" y="4900"/>
                      <a:pt x="20431" y="4874"/>
                    </a:cubicBezTo>
                    <a:lnTo>
                      <a:pt x="23363" y="1409"/>
                    </a:lnTo>
                    <a:cubicBezTo>
                      <a:pt x="24164" y="2269"/>
                      <a:pt x="25039" y="3056"/>
                      <a:pt x="25978" y="3762"/>
                    </a:cubicBezTo>
                    <a:cubicBezTo>
                      <a:pt x="25995" y="3775"/>
                      <a:pt x="26017" y="3781"/>
                      <a:pt x="26038" y="3781"/>
                    </a:cubicBezTo>
                    <a:cubicBezTo>
                      <a:pt x="26076" y="3781"/>
                      <a:pt x="26114" y="3764"/>
                      <a:pt x="26139" y="3740"/>
                    </a:cubicBezTo>
                    <a:lnTo>
                      <a:pt x="28712" y="1342"/>
                    </a:lnTo>
                    <a:lnTo>
                      <a:pt x="29024" y="1051"/>
                    </a:lnTo>
                    <a:cubicBezTo>
                      <a:pt x="29120" y="960"/>
                      <a:pt x="29217" y="852"/>
                      <a:pt x="29337" y="791"/>
                    </a:cubicBezTo>
                    <a:cubicBezTo>
                      <a:pt x="29376" y="772"/>
                      <a:pt x="29411" y="764"/>
                      <a:pt x="29445" y="764"/>
                    </a:cubicBezTo>
                    <a:cubicBezTo>
                      <a:pt x="29519" y="764"/>
                      <a:pt x="29585" y="803"/>
                      <a:pt x="29653" y="857"/>
                    </a:cubicBezTo>
                    <a:cubicBezTo>
                      <a:pt x="29773" y="954"/>
                      <a:pt x="29889" y="1058"/>
                      <a:pt x="30007" y="1159"/>
                    </a:cubicBezTo>
                    <a:lnTo>
                      <a:pt x="31335" y="2288"/>
                    </a:lnTo>
                    <a:lnTo>
                      <a:pt x="32823" y="3553"/>
                    </a:lnTo>
                    <a:cubicBezTo>
                      <a:pt x="32851" y="3577"/>
                      <a:pt x="32889" y="3592"/>
                      <a:pt x="32926" y="3592"/>
                    </a:cubicBezTo>
                    <a:cubicBezTo>
                      <a:pt x="32958" y="3592"/>
                      <a:pt x="32989" y="3581"/>
                      <a:pt x="33013" y="3553"/>
                    </a:cubicBezTo>
                    <a:cubicBezTo>
                      <a:pt x="34010" y="2401"/>
                      <a:pt x="35087" y="1317"/>
                      <a:pt x="36235" y="314"/>
                    </a:cubicBezTo>
                    <a:cubicBezTo>
                      <a:pt x="37202" y="1107"/>
                      <a:pt x="38030" y="2054"/>
                      <a:pt x="38685" y="3118"/>
                    </a:cubicBezTo>
                    <a:cubicBezTo>
                      <a:pt x="38712" y="3162"/>
                      <a:pt x="38754" y="3183"/>
                      <a:pt x="38797" y="3183"/>
                    </a:cubicBezTo>
                    <a:cubicBezTo>
                      <a:pt x="38831" y="3183"/>
                      <a:pt x="38866" y="3170"/>
                      <a:pt x="38895" y="3145"/>
                    </a:cubicBezTo>
                    <a:lnTo>
                      <a:pt x="42024" y="496"/>
                    </a:lnTo>
                    <a:cubicBezTo>
                      <a:pt x="42123" y="411"/>
                      <a:pt x="42247" y="267"/>
                      <a:pt x="42388" y="267"/>
                    </a:cubicBezTo>
                    <a:cubicBezTo>
                      <a:pt x="42400" y="267"/>
                      <a:pt x="42412" y="268"/>
                      <a:pt x="42424" y="270"/>
                    </a:cubicBezTo>
                    <a:cubicBezTo>
                      <a:pt x="42576" y="298"/>
                      <a:pt x="42728" y="445"/>
                      <a:pt x="42850" y="531"/>
                    </a:cubicBezTo>
                    <a:lnTo>
                      <a:pt x="43696" y="1124"/>
                    </a:lnTo>
                    <a:lnTo>
                      <a:pt x="45344" y="2281"/>
                    </a:lnTo>
                    <a:lnTo>
                      <a:pt x="46888" y="3364"/>
                    </a:lnTo>
                    <a:cubicBezTo>
                      <a:pt x="46945" y="3296"/>
                      <a:pt x="47002" y="3227"/>
                      <a:pt x="47056" y="3157"/>
                    </a:cubicBezTo>
                    <a:lnTo>
                      <a:pt x="43875" y="924"/>
                    </a:lnTo>
                    <a:lnTo>
                      <a:pt x="42985" y="300"/>
                    </a:lnTo>
                    <a:cubicBezTo>
                      <a:pt x="42799" y="169"/>
                      <a:pt x="42596" y="1"/>
                      <a:pt x="42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8766" name="Shape 8766"/>
        <p:cNvGrpSpPr/>
        <p:nvPr/>
      </p:nvGrpSpPr>
      <p:grpSpPr>
        <a:xfrm>
          <a:off x="0" y="0"/>
          <a:ext cx="0" cy="0"/>
          <a:chOff x="0" y="0"/>
          <a:chExt cx="0" cy="0"/>
        </a:xfrm>
      </p:grpSpPr>
      <p:sp>
        <p:nvSpPr>
          <p:cNvPr id="8767" name="Google Shape;8767;p74"/>
          <p:cNvSpPr txBox="1"/>
          <p:nvPr>
            <p:ph type="title"/>
          </p:nvPr>
        </p:nvSpPr>
        <p:spPr>
          <a:xfrm>
            <a:off x="720000" y="594360"/>
            <a:ext cx="7704000" cy="64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t>You can use this graph</a:t>
            </a:r>
            <a:endParaRPr lang="en-GB"/>
          </a:p>
        </p:txBody>
      </p:sp>
      <p:sp>
        <p:nvSpPr>
          <p:cNvPr id="8768" name="Google Shape;8768;p74"/>
          <p:cNvSpPr txBox="1"/>
          <p:nvPr/>
        </p:nvSpPr>
        <p:spPr>
          <a:xfrm>
            <a:off x="720000" y="4240400"/>
            <a:ext cx="7704000" cy="337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zh-CN" altLang="en-GB" sz="1200">
                <a:solidFill>
                  <a:schemeClr val="dk2"/>
                </a:solidFill>
                <a:latin typeface="微软雅黑" panose="020B0503020204020204" charset="-122"/>
                <a:ea typeface="微软雅黑" panose="020B0503020204020204" charset="-122"/>
                <a:cs typeface="Atkinson Hyperlegible"/>
                <a:sym typeface="Atkinson Hyperlegible"/>
              </a:rPr>
              <a:t>在这里填写你的描述文字，</a:t>
            </a:r>
            <a:r>
              <a:rPr lang="zh-CN" altLang="en-GB" sz="1200">
                <a:solidFill>
                  <a:schemeClr val="dk2"/>
                </a:solidFill>
                <a:latin typeface="微软雅黑" panose="020B0503020204020204" charset="-122"/>
                <a:ea typeface="微软雅黑" panose="020B0503020204020204" charset="-122"/>
                <a:cs typeface="Atkinson Hyperlegible"/>
                <a:sym typeface="Atkinson Hyperlegible"/>
              </a:rPr>
              <a:t>在这里填写你的描述文字</a:t>
            </a:r>
            <a:r>
              <a:rPr lang="zh-CN" altLang="en-GB" sz="1200">
                <a:solidFill>
                  <a:schemeClr val="dk2"/>
                </a:solidFill>
                <a:latin typeface="微软雅黑" panose="020B0503020204020204" charset="-122"/>
                <a:ea typeface="微软雅黑" panose="020B0503020204020204" charset="-122"/>
                <a:cs typeface="Atkinson Hyperlegible"/>
                <a:sym typeface="Atkinson Hyperlegible"/>
              </a:rPr>
              <a:t>，</a:t>
            </a:r>
            <a:r>
              <a:rPr lang="zh-CN" altLang="en-GB" sz="1200">
                <a:solidFill>
                  <a:schemeClr val="dk2"/>
                </a:solidFill>
                <a:latin typeface="微软雅黑" panose="020B0503020204020204" charset="-122"/>
                <a:ea typeface="微软雅黑" panose="020B0503020204020204" charset="-122"/>
                <a:cs typeface="Atkinson Hyperlegible"/>
                <a:sym typeface="Atkinson Hyperlegible"/>
              </a:rPr>
              <a:t>在这里填写你的描述文字</a:t>
            </a:r>
            <a:endParaRPr lang="zh-CN" altLang="en-GB" sz="1200">
              <a:solidFill>
                <a:schemeClr val="dk2"/>
              </a:solidFill>
              <a:latin typeface="微软雅黑" panose="020B0503020204020204" charset="-122"/>
              <a:ea typeface="微软雅黑" panose="020B0503020204020204" charset="-122"/>
              <a:cs typeface="Atkinson Hyperlegible"/>
              <a:sym typeface="Atkinson Hyperlegible"/>
            </a:endParaRPr>
          </a:p>
        </p:txBody>
      </p:sp>
      <p:sp>
        <p:nvSpPr>
          <p:cNvPr id="8769" name="Google Shape;8769;p74"/>
          <p:cNvSpPr txBox="1"/>
          <p:nvPr>
            <p:ph type="title" idx="4294967295"/>
          </p:nvPr>
        </p:nvSpPr>
        <p:spPr>
          <a:xfrm>
            <a:off x="5950374" y="1490850"/>
            <a:ext cx="1940100" cy="527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sz="2700"/>
              <a:t>M</a:t>
            </a:r>
            <a:r>
              <a:rPr lang="en-GB" sz="2700"/>
              <a:t>ercury</a:t>
            </a:r>
            <a:endParaRPr sz="2700"/>
          </a:p>
        </p:txBody>
      </p:sp>
      <p:sp>
        <p:nvSpPr>
          <p:cNvPr id="8770" name="Google Shape;8770;p74"/>
          <p:cNvSpPr txBox="1"/>
          <p:nvPr>
            <p:ph type="subTitle" idx="4294967295"/>
          </p:nvPr>
        </p:nvSpPr>
        <p:spPr>
          <a:xfrm>
            <a:off x="5950650" y="1993021"/>
            <a:ext cx="1940100" cy="572700"/>
          </a:xfrm>
          <a:prstGeom prst="rect">
            <a:avLst/>
          </a:prstGeom>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GB" sz="1600"/>
              <a:t>Mercury is a very small planet</a:t>
            </a:r>
            <a:endParaRPr sz="1600"/>
          </a:p>
        </p:txBody>
      </p:sp>
      <p:sp>
        <p:nvSpPr>
          <p:cNvPr id="8771" name="Google Shape;8771;p74"/>
          <p:cNvSpPr txBox="1"/>
          <p:nvPr>
            <p:ph type="title" idx="4294967295"/>
          </p:nvPr>
        </p:nvSpPr>
        <p:spPr>
          <a:xfrm>
            <a:off x="5950374" y="2909026"/>
            <a:ext cx="1940100" cy="5277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GB" sz="2700"/>
              <a:t>Venus</a:t>
            </a:r>
            <a:endParaRPr sz="2700"/>
          </a:p>
        </p:txBody>
      </p:sp>
      <p:sp>
        <p:nvSpPr>
          <p:cNvPr id="8772" name="Google Shape;8772;p74"/>
          <p:cNvSpPr txBox="1"/>
          <p:nvPr>
            <p:ph type="subTitle" idx="4294967295"/>
          </p:nvPr>
        </p:nvSpPr>
        <p:spPr>
          <a:xfrm>
            <a:off x="5950650" y="3411199"/>
            <a:ext cx="1940100" cy="572700"/>
          </a:xfrm>
          <a:prstGeom prst="rect">
            <a:avLst/>
          </a:prstGeom>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GB" sz="1600"/>
              <a:t>Venus has very high temperatures</a:t>
            </a:r>
            <a:endParaRPr sz="1600"/>
          </a:p>
        </p:txBody>
      </p:sp>
      <p:pic>
        <p:nvPicPr>
          <p:cNvPr id="8773" name="Google Shape;8773;p74" title="Gráfico">
            <a:hlinkClick r:id="rId1"/>
          </p:cNvPr>
          <p:cNvPicPr preferRelativeResize="0"/>
          <p:nvPr/>
        </p:nvPicPr>
        <p:blipFill>
          <a:blip r:embed="rId2"/>
          <a:stretch>
            <a:fillRect/>
          </a:stretch>
        </p:blipFill>
        <p:spPr>
          <a:xfrm>
            <a:off x="720000" y="1337277"/>
            <a:ext cx="4695051" cy="2903125"/>
          </a:xfrm>
          <a:prstGeom prst="rect">
            <a:avLst/>
          </a:prstGeom>
          <a:noFill/>
          <a:ln>
            <a:noFill/>
          </a:ln>
        </p:spPr>
      </p:pic>
      <p:sp>
        <p:nvSpPr>
          <p:cNvPr id="8774" name="Google Shape;8774;p74"/>
          <p:cNvSpPr/>
          <p:nvPr/>
        </p:nvSpPr>
        <p:spPr>
          <a:xfrm>
            <a:off x="8002349" y="1585800"/>
            <a:ext cx="337800" cy="337800"/>
          </a:xfrm>
          <a:prstGeom prst="rect">
            <a:avLst/>
          </a:prstGeom>
          <a:solidFill>
            <a:schemeClr val="accent4"/>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75" name="Google Shape;8775;p74"/>
          <p:cNvSpPr/>
          <p:nvPr/>
        </p:nvSpPr>
        <p:spPr>
          <a:xfrm>
            <a:off x="8002349" y="3003975"/>
            <a:ext cx="337800" cy="337800"/>
          </a:xfrm>
          <a:prstGeom prst="rect">
            <a:avLst/>
          </a:prstGeom>
          <a:solidFill>
            <a:schemeClr val="lt2"/>
          </a:solidFill>
          <a:ln w="381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776" name="Google Shape;8776;p74"/>
          <p:cNvGrpSpPr/>
          <p:nvPr/>
        </p:nvGrpSpPr>
        <p:grpSpPr>
          <a:xfrm>
            <a:off x="178681" y="594346"/>
            <a:ext cx="818464" cy="862556"/>
            <a:chOff x="1745300" y="3111550"/>
            <a:chExt cx="762000" cy="803050"/>
          </a:xfrm>
        </p:grpSpPr>
        <p:sp>
          <p:nvSpPr>
            <p:cNvPr id="8777" name="Google Shape;8777;p74"/>
            <p:cNvSpPr/>
            <p:nvPr/>
          </p:nvSpPr>
          <p:spPr>
            <a:xfrm>
              <a:off x="1746600" y="3111575"/>
              <a:ext cx="759400" cy="803000"/>
            </a:xfrm>
            <a:custGeom>
              <a:avLst/>
              <a:gdLst/>
              <a:ahLst/>
              <a:cxnLst/>
              <a:rect l="l" t="t" r="r" b="b"/>
              <a:pathLst>
                <a:path w="30376" h="32120" extrusionOk="0">
                  <a:moveTo>
                    <a:pt x="13736" y="1"/>
                  </a:moveTo>
                  <a:cubicBezTo>
                    <a:pt x="13518" y="1"/>
                    <a:pt x="13295" y="168"/>
                    <a:pt x="13253" y="384"/>
                  </a:cubicBezTo>
                  <a:cubicBezTo>
                    <a:pt x="13200" y="657"/>
                    <a:pt x="13354" y="901"/>
                    <a:pt x="13620" y="980"/>
                  </a:cubicBezTo>
                  <a:cubicBezTo>
                    <a:pt x="13713" y="1007"/>
                    <a:pt x="13807" y="1037"/>
                    <a:pt x="13898" y="1069"/>
                  </a:cubicBezTo>
                  <a:cubicBezTo>
                    <a:pt x="13913" y="1073"/>
                    <a:pt x="14007" y="1109"/>
                    <a:pt x="14009" y="1109"/>
                  </a:cubicBezTo>
                  <a:cubicBezTo>
                    <a:pt x="14010" y="1109"/>
                    <a:pt x="14009" y="1109"/>
                    <a:pt x="14007" y="1108"/>
                  </a:cubicBezTo>
                  <a:lnTo>
                    <a:pt x="14007" y="1108"/>
                  </a:lnTo>
                  <a:cubicBezTo>
                    <a:pt x="14035" y="1119"/>
                    <a:pt x="14062" y="1130"/>
                    <a:pt x="14091" y="1142"/>
                  </a:cubicBezTo>
                  <a:cubicBezTo>
                    <a:pt x="14235" y="1202"/>
                    <a:pt x="14376" y="1268"/>
                    <a:pt x="14515" y="1341"/>
                  </a:cubicBezTo>
                  <a:cubicBezTo>
                    <a:pt x="14058" y="1758"/>
                    <a:pt x="13523" y="2260"/>
                    <a:pt x="12931" y="2827"/>
                  </a:cubicBezTo>
                  <a:cubicBezTo>
                    <a:pt x="12530" y="2606"/>
                    <a:pt x="12105" y="2428"/>
                    <a:pt x="11665" y="2298"/>
                  </a:cubicBezTo>
                  <a:cubicBezTo>
                    <a:pt x="11628" y="2287"/>
                    <a:pt x="11590" y="2282"/>
                    <a:pt x="11552" y="2282"/>
                  </a:cubicBezTo>
                  <a:cubicBezTo>
                    <a:pt x="11334" y="2282"/>
                    <a:pt x="11111" y="2449"/>
                    <a:pt x="11070" y="2665"/>
                  </a:cubicBezTo>
                  <a:cubicBezTo>
                    <a:pt x="11017" y="2940"/>
                    <a:pt x="11169" y="3183"/>
                    <a:pt x="11435" y="3262"/>
                  </a:cubicBezTo>
                  <a:cubicBezTo>
                    <a:pt x="11530" y="3289"/>
                    <a:pt x="11622" y="3318"/>
                    <a:pt x="11714" y="3351"/>
                  </a:cubicBezTo>
                  <a:cubicBezTo>
                    <a:pt x="11729" y="3356"/>
                    <a:pt x="11823" y="3391"/>
                    <a:pt x="11825" y="3391"/>
                  </a:cubicBezTo>
                  <a:cubicBezTo>
                    <a:pt x="11825" y="3391"/>
                    <a:pt x="11824" y="3391"/>
                    <a:pt x="11822" y="3390"/>
                  </a:cubicBezTo>
                  <a:lnTo>
                    <a:pt x="11822" y="3390"/>
                  </a:lnTo>
                  <a:cubicBezTo>
                    <a:pt x="11851" y="3402"/>
                    <a:pt x="11878" y="3412"/>
                    <a:pt x="11906" y="3424"/>
                  </a:cubicBezTo>
                  <a:cubicBezTo>
                    <a:pt x="11999" y="3463"/>
                    <a:pt x="12092" y="3505"/>
                    <a:pt x="12183" y="3548"/>
                  </a:cubicBezTo>
                  <a:cubicBezTo>
                    <a:pt x="11695" y="4022"/>
                    <a:pt x="11181" y="4528"/>
                    <a:pt x="10649" y="5056"/>
                  </a:cubicBezTo>
                  <a:cubicBezTo>
                    <a:pt x="10277" y="4858"/>
                    <a:pt x="9886" y="4699"/>
                    <a:pt x="9483" y="4581"/>
                  </a:cubicBezTo>
                  <a:cubicBezTo>
                    <a:pt x="9445" y="4570"/>
                    <a:pt x="9407" y="4565"/>
                    <a:pt x="9369" y="4565"/>
                  </a:cubicBezTo>
                  <a:cubicBezTo>
                    <a:pt x="9150" y="4565"/>
                    <a:pt x="8927" y="4732"/>
                    <a:pt x="8886" y="4948"/>
                  </a:cubicBezTo>
                  <a:cubicBezTo>
                    <a:pt x="8833" y="5222"/>
                    <a:pt x="8986" y="5465"/>
                    <a:pt x="9253" y="5543"/>
                  </a:cubicBezTo>
                  <a:cubicBezTo>
                    <a:pt x="9346" y="5571"/>
                    <a:pt x="9439" y="5601"/>
                    <a:pt x="9531" y="5632"/>
                  </a:cubicBezTo>
                  <a:cubicBezTo>
                    <a:pt x="9546" y="5637"/>
                    <a:pt x="9638" y="5673"/>
                    <a:pt x="9642" y="5673"/>
                  </a:cubicBezTo>
                  <a:cubicBezTo>
                    <a:pt x="9642" y="5673"/>
                    <a:pt x="9641" y="5673"/>
                    <a:pt x="9639" y="5672"/>
                  </a:cubicBezTo>
                  <a:lnTo>
                    <a:pt x="9639" y="5672"/>
                  </a:lnTo>
                  <a:cubicBezTo>
                    <a:pt x="9667" y="5683"/>
                    <a:pt x="9696" y="5694"/>
                    <a:pt x="9723" y="5706"/>
                  </a:cubicBezTo>
                  <a:cubicBezTo>
                    <a:pt x="9787" y="5732"/>
                    <a:pt x="9849" y="5760"/>
                    <a:pt x="9912" y="5789"/>
                  </a:cubicBezTo>
                  <a:cubicBezTo>
                    <a:pt x="9418" y="6283"/>
                    <a:pt x="8913" y="6792"/>
                    <a:pt x="8407" y="7306"/>
                  </a:cubicBezTo>
                  <a:cubicBezTo>
                    <a:pt x="8052" y="7124"/>
                    <a:pt x="7681" y="6974"/>
                    <a:pt x="7299" y="6862"/>
                  </a:cubicBezTo>
                  <a:cubicBezTo>
                    <a:pt x="7262" y="6851"/>
                    <a:pt x="7223" y="6846"/>
                    <a:pt x="7185" y="6846"/>
                  </a:cubicBezTo>
                  <a:cubicBezTo>
                    <a:pt x="6966" y="6846"/>
                    <a:pt x="6744" y="7013"/>
                    <a:pt x="6702" y="7229"/>
                  </a:cubicBezTo>
                  <a:cubicBezTo>
                    <a:pt x="6649" y="7503"/>
                    <a:pt x="6803" y="7747"/>
                    <a:pt x="7069" y="7826"/>
                  </a:cubicBezTo>
                  <a:cubicBezTo>
                    <a:pt x="7162" y="7853"/>
                    <a:pt x="7255" y="7882"/>
                    <a:pt x="7347" y="7914"/>
                  </a:cubicBezTo>
                  <a:cubicBezTo>
                    <a:pt x="7362" y="7920"/>
                    <a:pt x="7455" y="7955"/>
                    <a:pt x="7458" y="7955"/>
                  </a:cubicBezTo>
                  <a:cubicBezTo>
                    <a:pt x="7458" y="7955"/>
                    <a:pt x="7457" y="7955"/>
                    <a:pt x="7456" y="7954"/>
                  </a:cubicBezTo>
                  <a:lnTo>
                    <a:pt x="7456" y="7954"/>
                  </a:lnTo>
                  <a:cubicBezTo>
                    <a:pt x="7483" y="7965"/>
                    <a:pt x="7512" y="7976"/>
                    <a:pt x="7539" y="7988"/>
                  </a:cubicBezTo>
                  <a:cubicBezTo>
                    <a:pt x="7586" y="8007"/>
                    <a:pt x="7633" y="8027"/>
                    <a:pt x="7679" y="8048"/>
                  </a:cubicBezTo>
                  <a:cubicBezTo>
                    <a:pt x="7181" y="8558"/>
                    <a:pt x="6685" y="9069"/>
                    <a:pt x="6198" y="9576"/>
                  </a:cubicBezTo>
                  <a:cubicBezTo>
                    <a:pt x="5852" y="9399"/>
                    <a:pt x="5489" y="9254"/>
                    <a:pt x="5115" y="9145"/>
                  </a:cubicBezTo>
                  <a:cubicBezTo>
                    <a:pt x="5078" y="9134"/>
                    <a:pt x="5040" y="9128"/>
                    <a:pt x="5001" y="9128"/>
                  </a:cubicBezTo>
                  <a:cubicBezTo>
                    <a:pt x="4782" y="9128"/>
                    <a:pt x="4560" y="9296"/>
                    <a:pt x="4518" y="9511"/>
                  </a:cubicBezTo>
                  <a:cubicBezTo>
                    <a:pt x="4465" y="9785"/>
                    <a:pt x="4619" y="10029"/>
                    <a:pt x="4885" y="10107"/>
                  </a:cubicBezTo>
                  <a:cubicBezTo>
                    <a:pt x="4978" y="10135"/>
                    <a:pt x="5071" y="10164"/>
                    <a:pt x="5164" y="10196"/>
                  </a:cubicBezTo>
                  <a:cubicBezTo>
                    <a:pt x="5178" y="10201"/>
                    <a:pt x="5272" y="10237"/>
                    <a:pt x="5274" y="10237"/>
                  </a:cubicBezTo>
                  <a:cubicBezTo>
                    <a:pt x="5274" y="10237"/>
                    <a:pt x="5274" y="10236"/>
                    <a:pt x="5272" y="10235"/>
                  </a:cubicBezTo>
                  <a:lnTo>
                    <a:pt x="5272" y="10235"/>
                  </a:lnTo>
                  <a:cubicBezTo>
                    <a:pt x="5299" y="10247"/>
                    <a:pt x="5328" y="10258"/>
                    <a:pt x="5356" y="10269"/>
                  </a:cubicBezTo>
                  <a:cubicBezTo>
                    <a:pt x="5398" y="10287"/>
                    <a:pt x="5440" y="10305"/>
                    <a:pt x="5483" y="10324"/>
                  </a:cubicBezTo>
                  <a:cubicBezTo>
                    <a:pt x="4980" y="10851"/>
                    <a:pt x="4494" y="11369"/>
                    <a:pt x="4030" y="11866"/>
                  </a:cubicBezTo>
                  <a:cubicBezTo>
                    <a:pt x="3678" y="11685"/>
                    <a:pt x="3311" y="11537"/>
                    <a:pt x="2931" y="11426"/>
                  </a:cubicBezTo>
                  <a:cubicBezTo>
                    <a:pt x="2894" y="11415"/>
                    <a:pt x="2856" y="11410"/>
                    <a:pt x="2817" y="11410"/>
                  </a:cubicBezTo>
                  <a:cubicBezTo>
                    <a:pt x="2598" y="11410"/>
                    <a:pt x="2376" y="11577"/>
                    <a:pt x="2334" y="11793"/>
                  </a:cubicBezTo>
                  <a:cubicBezTo>
                    <a:pt x="2281" y="12067"/>
                    <a:pt x="2435" y="12311"/>
                    <a:pt x="2701" y="12388"/>
                  </a:cubicBezTo>
                  <a:cubicBezTo>
                    <a:pt x="2794" y="12416"/>
                    <a:pt x="2888" y="12446"/>
                    <a:pt x="2979" y="12478"/>
                  </a:cubicBezTo>
                  <a:cubicBezTo>
                    <a:pt x="2993" y="12482"/>
                    <a:pt x="3088" y="12519"/>
                    <a:pt x="3090" y="12519"/>
                  </a:cubicBezTo>
                  <a:cubicBezTo>
                    <a:pt x="3090" y="12519"/>
                    <a:pt x="3090" y="12519"/>
                    <a:pt x="3088" y="12518"/>
                  </a:cubicBezTo>
                  <a:lnTo>
                    <a:pt x="3088" y="12518"/>
                  </a:lnTo>
                  <a:cubicBezTo>
                    <a:pt x="3116" y="12528"/>
                    <a:pt x="3143" y="12540"/>
                    <a:pt x="3171" y="12551"/>
                  </a:cubicBezTo>
                  <a:cubicBezTo>
                    <a:pt x="3225" y="12574"/>
                    <a:pt x="3279" y="12597"/>
                    <a:pt x="3332" y="12622"/>
                  </a:cubicBezTo>
                  <a:cubicBezTo>
                    <a:pt x="2818" y="13181"/>
                    <a:pt x="2344" y="13708"/>
                    <a:pt x="1924" y="14187"/>
                  </a:cubicBezTo>
                  <a:cubicBezTo>
                    <a:pt x="1549" y="13988"/>
                    <a:pt x="1154" y="13828"/>
                    <a:pt x="747" y="13708"/>
                  </a:cubicBezTo>
                  <a:cubicBezTo>
                    <a:pt x="710" y="13697"/>
                    <a:pt x="672" y="13692"/>
                    <a:pt x="633" y="13692"/>
                  </a:cubicBezTo>
                  <a:cubicBezTo>
                    <a:pt x="414" y="13692"/>
                    <a:pt x="192" y="13859"/>
                    <a:pt x="150" y="14074"/>
                  </a:cubicBezTo>
                  <a:cubicBezTo>
                    <a:pt x="97" y="14349"/>
                    <a:pt x="251" y="14592"/>
                    <a:pt x="517" y="14671"/>
                  </a:cubicBezTo>
                  <a:cubicBezTo>
                    <a:pt x="609" y="14698"/>
                    <a:pt x="703" y="14727"/>
                    <a:pt x="795" y="14760"/>
                  </a:cubicBezTo>
                  <a:cubicBezTo>
                    <a:pt x="810" y="14765"/>
                    <a:pt x="904" y="14800"/>
                    <a:pt x="906" y="14800"/>
                  </a:cubicBezTo>
                  <a:cubicBezTo>
                    <a:pt x="906" y="14800"/>
                    <a:pt x="906" y="14800"/>
                    <a:pt x="904" y="14799"/>
                  </a:cubicBezTo>
                  <a:lnTo>
                    <a:pt x="904" y="14799"/>
                  </a:lnTo>
                  <a:cubicBezTo>
                    <a:pt x="932" y="14811"/>
                    <a:pt x="959" y="14821"/>
                    <a:pt x="987" y="14833"/>
                  </a:cubicBezTo>
                  <a:cubicBezTo>
                    <a:pt x="1080" y="14871"/>
                    <a:pt x="1172" y="14913"/>
                    <a:pt x="1263" y="14957"/>
                  </a:cubicBezTo>
                  <a:cubicBezTo>
                    <a:pt x="474" y="15897"/>
                    <a:pt x="1" y="16555"/>
                    <a:pt x="11" y="16765"/>
                  </a:cubicBezTo>
                  <a:cubicBezTo>
                    <a:pt x="18" y="16880"/>
                    <a:pt x="148" y="17096"/>
                    <a:pt x="380" y="17394"/>
                  </a:cubicBezTo>
                  <a:cubicBezTo>
                    <a:pt x="244" y="17607"/>
                    <a:pt x="172" y="17760"/>
                    <a:pt x="177" y="17843"/>
                  </a:cubicBezTo>
                  <a:cubicBezTo>
                    <a:pt x="182" y="17943"/>
                    <a:pt x="283" y="18123"/>
                    <a:pt x="463" y="18365"/>
                  </a:cubicBezTo>
                  <a:cubicBezTo>
                    <a:pt x="237" y="18687"/>
                    <a:pt x="116" y="18911"/>
                    <a:pt x="122" y="19020"/>
                  </a:cubicBezTo>
                  <a:cubicBezTo>
                    <a:pt x="185" y="20202"/>
                    <a:pt x="13387" y="32120"/>
                    <a:pt x="14410" y="32120"/>
                  </a:cubicBezTo>
                  <a:cubicBezTo>
                    <a:pt x="14412" y="32120"/>
                    <a:pt x="14415" y="32120"/>
                    <a:pt x="14417" y="32119"/>
                  </a:cubicBezTo>
                  <a:cubicBezTo>
                    <a:pt x="15379" y="32055"/>
                    <a:pt x="30288" y="16223"/>
                    <a:pt x="30316" y="15609"/>
                  </a:cubicBezTo>
                  <a:cubicBezTo>
                    <a:pt x="30321" y="15484"/>
                    <a:pt x="30209" y="15266"/>
                    <a:pt x="30000" y="14974"/>
                  </a:cubicBezTo>
                  <a:cubicBezTo>
                    <a:pt x="30236" y="14678"/>
                    <a:pt x="30368" y="14490"/>
                    <a:pt x="30371" y="14433"/>
                  </a:cubicBezTo>
                  <a:cubicBezTo>
                    <a:pt x="30375" y="14297"/>
                    <a:pt x="30237" y="14045"/>
                    <a:pt x="29985" y="13706"/>
                  </a:cubicBezTo>
                  <a:cubicBezTo>
                    <a:pt x="30126" y="13521"/>
                    <a:pt x="30203" y="13400"/>
                    <a:pt x="30205" y="13356"/>
                  </a:cubicBezTo>
                  <a:cubicBezTo>
                    <a:pt x="30264" y="12017"/>
                    <a:pt x="16837" y="78"/>
                    <a:pt x="16109" y="60"/>
                  </a:cubicBezTo>
                  <a:cubicBezTo>
                    <a:pt x="16109" y="60"/>
                    <a:pt x="16108" y="60"/>
                    <a:pt x="16108" y="60"/>
                  </a:cubicBezTo>
                  <a:cubicBezTo>
                    <a:pt x="16021" y="60"/>
                    <a:pt x="15734" y="272"/>
                    <a:pt x="15294" y="648"/>
                  </a:cubicBezTo>
                  <a:cubicBezTo>
                    <a:pt x="14841" y="377"/>
                    <a:pt x="14356" y="165"/>
                    <a:pt x="13850" y="17"/>
                  </a:cubicBezTo>
                  <a:cubicBezTo>
                    <a:pt x="13813" y="6"/>
                    <a:pt x="13775" y="1"/>
                    <a:pt x="13736"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778" name="Google Shape;8778;p74"/>
            <p:cNvGrpSpPr/>
            <p:nvPr/>
          </p:nvGrpSpPr>
          <p:grpSpPr>
            <a:xfrm>
              <a:off x="1745300" y="3111550"/>
              <a:ext cx="762000" cy="803050"/>
              <a:chOff x="1297950" y="3127775"/>
              <a:chExt cx="762000" cy="803050"/>
            </a:xfrm>
          </p:grpSpPr>
          <p:sp>
            <p:nvSpPr>
              <p:cNvPr id="8779" name="Google Shape;8779;p74"/>
              <p:cNvSpPr/>
              <p:nvPr/>
            </p:nvSpPr>
            <p:spPr>
              <a:xfrm>
                <a:off x="1300675" y="3185600"/>
                <a:ext cx="757900" cy="745225"/>
              </a:xfrm>
              <a:custGeom>
                <a:avLst/>
                <a:gdLst/>
                <a:ahLst/>
                <a:cxnLst/>
                <a:rect l="l" t="t" r="r" b="b"/>
                <a:pathLst>
                  <a:path w="30316" h="29809" extrusionOk="0">
                    <a:moveTo>
                      <a:pt x="16161" y="1"/>
                    </a:moveTo>
                    <a:cubicBezTo>
                      <a:pt x="15417" y="1"/>
                      <a:pt x="1" y="15523"/>
                      <a:pt x="64" y="16708"/>
                    </a:cubicBezTo>
                    <a:cubicBezTo>
                      <a:pt x="127" y="17890"/>
                      <a:pt x="13329" y="29808"/>
                      <a:pt x="14352" y="29808"/>
                    </a:cubicBezTo>
                    <a:cubicBezTo>
                      <a:pt x="14355" y="29808"/>
                      <a:pt x="14357" y="29808"/>
                      <a:pt x="14360" y="29808"/>
                    </a:cubicBezTo>
                    <a:cubicBezTo>
                      <a:pt x="15320" y="29743"/>
                      <a:pt x="30231" y="13912"/>
                      <a:pt x="30258" y="13298"/>
                    </a:cubicBezTo>
                    <a:cubicBezTo>
                      <a:pt x="30316" y="11959"/>
                      <a:pt x="16889" y="20"/>
                      <a:pt x="16162" y="1"/>
                    </a:cubicBezTo>
                    <a:cubicBezTo>
                      <a:pt x="16162" y="1"/>
                      <a:pt x="16161" y="1"/>
                      <a:pt x="16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0" name="Google Shape;8780;p74"/>
              <p:cNvSpPr/>
              <p:nvPr/>
            </p:nvSpPr>
            <p:spPr>
              <a:xfrm>
                <a:off x="1302050" y="3156225"/>
                <a:ext cx="757900" cy="745175"/>
              </a:xfrm>
              <a:custGeom>
                <a:avLst/>
                <a:gdLst/>
                <a:ahLst/>
                <a:cxnLst/>
                <a:rect l="l" t="t" r="r" b="b"/>
                <a:pathLst>
                  <a:path w="30316" h="29807" extrusionOk="0">
                    <a:moveTo>
                      <a:pt x="16160" y="0"/>
                    </a:moveTo>
                    <a:cubicBezTo>
                      <a:pt x="15415" y="0"/>
                      <a:pt x="1" y="15522"/>
                      <a:pt x="63" y="16706"/>
                    </a:cubicBezTo>
                    <a:cubicBezTo>
                      <a:pt x="127" y="17890"/>
                      <a:pt x="13327" y="29807"/>
                      <a:pt x="14352" y="29807"/>
                    </a:cubicBezTo>
                    <a:cubicBezTo>
                      <a:pt x="14355" y="29807"/>
                      <a:pt x="14358" y="29807"/>
                      <a:pt x="14360" y="29806"/>
                    </a:cubicBezTo>
                    <a:cubicBezTo>
                      <a:pt x="15321" y="29743"/>
                      <a:pt x="30230" y="13910"/>
                      <a:pt x="30257" y="13297"/>
                    </a:cubicBezTo>
                    <a:cubicBezTo>
                      <a:pt x="30316" y="11957"/>
                      <a:pt x="16889" y="19"/>
                      <a:pt x="16161" y="0"/>
                    </a:cubicBezTo>
                    <a:cubicBezTo>
                      <a:pt x="16161" y="0"/>
                      <a:pt x="16160" y="0"/>
                      <a:pt x="161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1" name="Google Shape;8781;p74"/>
              <p:cNvSpPr/>
              <p:nvPr/>
            </p:nvSpPr>
            <p:spPr>
              <a:xfrm>
                <a:off x="1297950" y="3129250"/>
                <a:ext cx="757900" cy="745200"/>
              </a:xfrm>
              <a:custGeom>
                <a:avLst/>
                <a:gdLst/>
                <a:ahLst/>
                <a:cxnLst/>
                <a:rect l="l" t="t" r="r" b="b"/>
                <a:pathLst>
                  <a:path w="30316" h="29808" extrusionOk="0">
                    <a:moveTo>
                      <a:pt x="16160" y="1"/>
                    </a:moveTo>
                    <a:cubicBezTo>
                      <a:pt x="15415" y="1"/>
                      <a:pt x="1" y="15523"/>
                      <a:pt x="63" y="16707"/>
                    </a:cubicBezTo>
                    <a:cubicBezTo>
                      <a:pt x="127" y="17889"/>
                      <a:pt x="13328" y="29807"/>
                      <a:pt x="14351" y="29807"/>
                    </a:cubicBezTo>
                    <a:cubicBezTo>
                      <a:pt x="14354" y="29807"/>
                      <a:pt x="14356" y="29807"/>
                      <a:pt x="14359" y="29807"/>
                    </a:cubicBezTo>
                    <a:cubicBezTo>
                      <a:pt x="15320" y="29744"/>
                      <a:pt x="30230" y="13911"/>
                      <a:pt x="30257" y="13297"/>
                    </a:cubicBezTo>
                    <a:cubicBezTo>
                      <a:pt x="30316" y="11958"/>
                      <a:pt x="16888" y="19"/>
                      <a:pt x="16161" y="1"/>
                    </a:cubicBezTo>
                    <a:cubicBezTo>
                      <a:pt x="16161" y="1"/>
                      <a:pt x="16160" y="1"/>
                      <a:pt x="16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2" name="Google Shape;8782;p74"/>
              <p:cNvSpPr/>
              <p:nvPr/>
            </p:nvSpPr>
            <p:spPr>
              <a:xfrm>
                <a:off x="1586225" y="3249025"/>
                <a:ext cx="354850" cy="341500"/>
              </a:xfrm>
              <a:custGeom>
                <a:avLst/>
                <a:gdLst/>
                <a:ahLst/>
                <a:cxnLst/>
                <a:rect l="l" t="t" r="r" b="b"/>
                <a:pathLst>
                  <a:path w="14194" h="13660" extrusionOk="0">
                    <a:moveTo>
                      <a:pt x="5530" y="1"/>
                    </a:moveTo>
                    <a:cubicBezTo>
                      <a:pt x="4671" y="1"/>
                      <a:pt x="1" y="5245"/>
                      <a:pt x="114" y="5794"/>
                    </a:cubicBezTo>
                    <a:cubicBezTo>
                      <a:pt x="228" y="6351"/>
                      <a:pt x="7847" y="13390"/>
                      <a:pt x="8344" y="13650"/>
                    </a:cubicBezTo>
                    <a:cubicBezTo>
                      <a:pt x="8357" y="13657"/>
                      <a:pt x="8373" y="13660"/>
                      <a:pt x="8393" y="13660"/>
                    </a:cubicBezTo>
                    <a:cubicBezTo>
                      <a:pt x="9116" y="13660"/>
                      <a:pt x="14116" y="9101"/>
                      <a:pt x="14154" y="8450"/>
                    </a:cubicBezTo>
                    <a:cubicBezTo>
                      <a:pt x="14193" y="7781"/>
                      <a:pt x="6198" y="128"/>
                      <a:pt x="5564" y="4"/>
                    </a:cubicBezTo>
                    <a:cubicBezTo>
                      <a:pt x="5553" y="2"/>
                      <a:pt x="5542" y="1"/>
                      <a:pt x="55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3" name="Google Shape;8783;p74"/>
              <p:cNvSpPr/>
              <p:nvPr/>
            </p:nvSpPr>
            <p:spPr>
              <a:xfrm>
                <a:off x="1629250" y="3127775"/>
                <a:ext cx="79900" cy="53500"/>
              </a:xfrm>
              <a:custGeom>
                <a:avLst/>
                <a:gdLst/>
                <a:ahLst/>
                <a:cxnLst/>
                <a:rect l="l" t="t" r="r" b="b"/>
                <a:pathLst>
                  <a:path w="3196" h="2140" extrusionOk="0">
                    <a:moveTo>
                      <a:pt x="536" y="0"/>
                    </a:moveTo>
                    <a:cubicBezTo>
                      <a:pt x="317" y="0"/>
                      <a:pt x="95" y="168"/>
                      <a:pt x="53" y="383"/>
                    </a:cubicBezTo>
                    <a:cubicBezTo>
                      <a:pt x="0" y="658"/>
                      <a:pt x="154" y="902"/>
                      <a:pt x="420" y="980"/>
                    </a:cubicBezTo>
                    <a:cubicBezTo>
                      <a:pt x="513" y="1008"/>
                      <a:pt x="606" y="1036"/>
                      <a:pt x="699" y="1069"/>
                    </a:cubicBezTo>
                    <a:cubicBezTo>
                      <a:pt x="713" y="1074"/>
                      <a:pt x="806" y="1110"/>
                      <a:pt x="809" y="1110"/>
                    </a:cubicBezTo>
                    <a:cubicBezTo>
                      <a:pt x="809" y="1110"/>
                      <a:pt x="808" y="1109"/>
                      <a:pt x="807" y="1108"/>
                    </a:cubicBezTo>
                    <a:lnTo>
                      <a:pt x="807" y="1108"/>
                    </a:lnTo>
                    <a:cubicBezTo>
                      <a:pt x="834" y="1120"/>
                      <a:pt x="863" y="1131"/>
                      <a:pt x="891" y="1142"/>
                    </a:cubicBezTo>
                    <a:cubicBezTo>
                      <a:pt x="1250" y="1293"/>
                      <a:pt x="1593" y="1479"/>
                      <a:pt x="1914" y="1701"/>
                    </a:cubicBezTo>
                    <a:lnTo>
                      <a:pt x="1969" y="1739"/>
                    </a:lnTo>
                    <a:cubicBezTo>
                      <a:pt x="2005" y="1766"/>
                      <a:pt x="2041" y="1792"/>
                      <a:pt x="2076" y="1821"/>
                    </a:cubicBezTo>
                    <a:cubicBezTo>
                      <a:pt x="2152" y="1880"/>
                      <a:pt x="2227" y="1943"/>
                      <a:pt x="2302" y="2006"/>
                    </a:cubicBezTo>
                    <a:cubicBezTo>
                      <a:pt x="2400" y="2092"/>
                      <a:pt x="2531" y="2140"/>
                      <a:pt x="2660" y="2140"/>
                    </a:cubicBezTo>
                    <a:cubicBezTo>
                      <a:pt x="2786" y="2140"/>
                      <a:pt x="2911" y="2094"/>
                      <a:pt x="3001" y="1990"/>
                    </a:cubicBezTo>
                    <a:cubicBezTo>
                      <a:pt x="3170" y="1797"/>
                      <a:pt x="3195" y="1472"/>
                      <a:pt x="2985" y="1292"/>
                    </a:cubicBezTo>
                    <a:cubicBezTo>
                      <a:pt x="2307" y="705"/>
                      <a:pt x="1511" y="270"/>
                      <a:pt x="650" y="17"/>
                    </a:cubicBezTo>
                    <a:cubicBezTo>
                      <a:pt x="613" y="6"/>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4" name="Google Shape;8784;p74"/>
              <p:cNvSpPr/>
              <p:nvPr/>
            </p:nvSpPr>
            <p:spPr>
              <a:xfrm>
                <a:off x="1574650" y="3184825"/>
                <a:ext cx="79900" cy="53500"/>
              </a:xfrm>
              <a:custGeom>
                <a:avLst/>
                <a:gdLst/>
                <a:ahLst/>
                <a:cxnLst/>
                <a:rect l="l" t="t" r="r" b="b"/>
                <a:pathLst>
                  <a:path w="3196" h="2140" extrusionOk="0">
                    <a:moveTo>
                      <a:pt x="536" y="1"/>
                    </a:moveTo>
                    <a:cubicBezTo>
                      <a:pt x="317" y="1"/>
                      <a:pt x="95" y="168"/>
                      <a:pt x="53" y="384"/>
                    </a:cubicBezTo>
                    <a:cubicBezTo>
                      <a:pt x="0" y="657"/>
                      <a:pt x="154" y="901"/>
                      <a:pt x="420" y="980"/>
                    </a:cubicBezTo>
                    <a:cubicBezTo>
                      <a:pt x="512" y="1007"/>
                      <a:pt x="607" y="1037"/>
                      <a:pt x="698" y="1069"/>
                    </a:cubicBezTo>
                    <a:cubicBezTo>
                      <a:pt x="713" y="1073"/>
                      <a:pt x="807" y="1109"/>
                      <a:pt x="809" y="1109"/>
                    </a:cubicBezTo>
                    <a:cubicBezTo>
                      <a:pt x="809" y="1109"/>
                      <a:pt x="809" y="1109"/>
                      <a:pt x="807" y="1108"/>
                    </a:cubicBezTo>
                    <a:lnTo>
                      <a:pt x="807" y="1108"/>
                    </a:lnTo>
                    <a:cubicBezTo>
                      <a:pt x="834" y="1119"/>
                      <a:pt x="862" y="1130"/>
                      <a:pt x="890" y="1142"/>
                    </a:cubicBezTo>
                    <a:cubicBezTo>
                      <a:pt x="1250" y="1292"/>
                      <a:pt x="1592" y="1479"/>
                      <a:pt x="1914" y="1700"/>
                    </a:cubicBezTo>
                    <a:cubicBezTo>
                      <a:pt x="1920" y="1705"/>
                      <a:pt x="1951" y="1726"/>
                      <a:pt x="1969" y="1739"/>
                    </a:cubicBezTo>
                    <a:cubicBezTo>
                      <a:pt x="2005" y="1765"/>
                      <a:pt x="2041" y="1793"/>
                      <a:pt x="2076" y="1820"/>
                    </a:cubicBezTo>
                    <a:cubicBezTo>
                      <a:pt x="2152" y="1881"/>
                      <a:pt x="2227" y="1942"/>
                      <a:pt x="2301" y="2006"/>
                    </a:cubicBezTo>
                    <a:cubicBezTo>
                      <a:pt x="2400" y="2091"/>
                      <a:pt x="2531" y="2139"/>
                      <a:pt x="2660" y="2139"/>
                    </a:cubicBezTo>
                    <a:cubicBezTo>
                      <a:pt x="2786" y="2139"/>
                      <a:pt x="2910" y="2093"/>
                      <a:pt x="3000" y="1990"/>
                    </a:cubicBezTo>
                    <a:cubicBezTo>
                      <a:pt x="3170" y="1797"/>
                      <a:pt x="3195" y="1472"/>
                      <a:pt x="2985" y="1291"/>
                    </a:cubicBezTo>
                    <a:cubicBezTo>
                      <a:pt x="2307" y="704"/>
                      <a:pt x="1511" y="269"/>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5" name="Google Shape;8785;p74"/>
              <p:cNvSpPr/>
              <p:nvPr/>
            </p:nvSpPr>
            <p:spPr>
              <a:xfrm>
                <a:off x="1520050" y="3241875"/>
                <a:ext cx="79900" cy="53500"/>
              </a:xfrm>
              <a:custGeom>
                <a:avLst/>
                <a:gdLst/>
                <a:ahLst/>
                <a:cxnLst/>
                <a:rect l="l" t="t" r="r" b="b"/>
                <a:pathLst>
                  <a:path w="3196" h="2140" extrusionOk="0">
                    <a:moveTo>
                      <a:pt x="536" y="0"/>
                    </a:moveTo>
                    <a:cubicBezTo>
                      <a:pt x="317" y="0"/>
                      <a:pt x="95" y="168"/>
                      <a:pt x="53" y="383"/>
                    </a:cubicBezTo>
                    <a:cubicBezTo>
                      <a:pt x="0" y="658"/>
                      <a:pt x="154" y="901"/>
                      <a:pt x="420" y="980"/>
                    </a:cubicBezTo>
                    <a:cubicBezTo>
                      <a:pt x="512" y="1008"/>
                      <a:pt x="606" y="1036"/>
                      <a:pt x="698" y="1068"/>
                    </a:cubicBezTo>
                    <a:cubicBezTo>
                      <a:pt x="712" y="1074"/>
                      <a:pt x="807" y="1109"/>
                      <a:pt x="809" y="1109"/>
                    </a:cubicBezTo>
                    <a:cubicBezTo>
                      <a:pt x="809" y="1109"/>
                      <a:pt x="809" y="1109"/>
                      <a:pt x="807" y="1108"/>
                    </a:cubicBezTo>
                    <a:lnTo>
                      <a:pt x="807" y="1108"/>
                    </a:lnTo>
                    <a:cubicBezTo>
                      <a:pt x="835" y="1119"/>
                      <a:pt x="862" y="1130"/>
                      <a:pt x="890" y="1142"/>
                    </a:cubicBezTo>
                    <a:cubicBezTo>
                      <a:pt x="1070" y="1216"/>
                      <a:pt x="1245" y="1301"/>
                      <a:pt x="1417" y="1394"/>
                    </a:cubicBezTo>
                    <a:cubicBezTo>
                      <a:pt x="1587" y="1488"/>
                      <a:pt x="1754" y="1590"/>
                      <a:pt x="1914" y="1701"/>
                    </a:cubicBezTo>
                    <a:lnTo>
                      <a:pt x="1969" y="1739"/>
                    </a:lnTo>
                    <a:cubicBezTo>
                      <a:pt x="2005" y="1765"/>
                      <a:pt x="2040" y="1792"/>
                      <a:pt x="2076" y="1821"/>
                    </a:cubicBezTo>
                    <a:cubicBezTo>
                      <a:pt x="2152" y="1880"/>
                      <a:pt x="2228" y="1943"/>
                      <a:pt x="2301" y="2006"/>
                    </a:cubicBezTo>
                    <a:cubicBezTo>
                      <a:pt x="2399" y="2091"/>
                      <a:pt x="2531" y="2140"/>
                      <a:pt x="2660" y="2140"/>
                    </a:cubicBezTo>
                    <a:cubicBezTo>
                      <a:pt x="2786" y="2140"/>
                      <a:pt x="2910" y="2093"/>
                      <a:pt x="3000" y="1990"/>
                    </a:cubicBezTo>
                    <a:cubicBezTo>
                      <a:pt x="3170" y="1797"/>
                      <a:pt x="3196" y="1473"/>
                      <a:pt x="2985" y="1292"/>
                    </a:cubicBezTo>
                    <a:cubicBezTo>
                      <a:pt x="2307" y="704"/>
                      <a:pt x="1510" y="270"/>
                      <a:pt x="649" y="16"/>
                    </a:cubicBezTo>
                    <a:cubicBezTo>
                      <a:pt x="612" y="5"/>
                      <a:pt x="574"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6" name="Google Shape;8786;p74"/>
              <p:cNvSpPr/>
              <p:nvPr/>
            </p:nvSpPr>
            <p:spPr>
              <a:xfrm>
                <a:off x="1465450" y="3298925"/>
                <a:ext cx="79900" cy="53500"/>
              </a:xfrm>
              <a:custGeom>
                <a:avLst/>
                <a:gdLst/>
                <a:ahLst/>
                <a:cxnLst/>
                <a:rect l="l" t="t" r="r" b="b"/>
                <a:pathLst>
                  <a:path w="3196" h="2140" extrusionOk="0">
                    <a:moveTo>
                      <a:pt x="537" y="1"/>
                    </a:moveTo>
                    <a:cubicBezTo>
                      <a:pt x="318" y="1"/>
                      <a:pt x="95" y="168"/>
                      <a:pt x="53" y="384"/>
                    </a:cubicBezTo>
                    <a:cubicBezTo>
                      <a:pt x="0" y="658"/>
                      <a:pt x="154" y="902"/>
                      <a:pt x="420" y="979"/>
                    </a:cubicBezTo>
                    <a:cubicBezTo>
                      <a:pt x="514" y="1007"/>
                      <a:pt x="607" y="1037"/>
                      <a:pt x="699" y="1068"/>
                    </a:cubicBezTo>
                    <a:cubicBezTo>
                      <a:pt x="714" y="1073"/>
                      <a:pt x="807" y="1110"/>
                      <a:pt x="809" y="1110"/>
                    </a:cubicBezTo>
                    <a:cubicBezTo>
                      <a:pt x="810" y="1110"/>
                      <a:pt x="809" y="1109"/>
                      <a:pt x="807" y="1109"/>
                    </a:cubicBezTo>
                    <a:lnTo>
                      <a:pt x="807" y="1109"/>
                    </a:lnTo>
                    <a:cubicBezTo>
                      <a:pt x="835" y="1119"/>
                      <a:pt x="863" y="1131"/>
                      <a:pt x="891" y="1143"/>
                    </a:cubicBezTo>
                    <a:cubicBezTo>
                      <a:pt x="1250" y="1292"/>
                      <a:pt x="1594" y="1480"/>
                      <a:pt x="1915" y="1701"/>
                    </a:cubicBezTo>
                    <a:cubicBezTo>
                      <a:pt x="1921" y="1706"/>
                      <a:pt x="1951" y="1727"/>
                      <a:pt x="1969" y="1739"/>
                    </a:cubicBezTo>
                    <a:cubicBezTo>
                      <a:pt x="2005" y="1766"/>
                      <a:pt x="2041" y="1792"/>
                      <a:pt x="2076" y="1820"/>
                    </a:cubicBezTo>
                    <a:cubicBezTo>
                      <a:pt x="2153" y="1880"/>
                      <a:pt x="2228" y="1943"/>
                      <a:pt x="2302" y="2006"/>
                    </a:cubicBezTo>
                    <a:cubicBezTo>
                      <a:pt x="2401" y="2091"/>
                      <a:pt x="2532" y="2140"/>
                      <a:pt x="2661" y="2140"/>
                    </a:cubicBezTo>
                    <a:cubicBezTo>
                      <a:pt x="2787" y="2140"/>
                      <a:pt x="2912" y="2093"/>
                      <a:pt x="3002" y="1991"/>
                    </a:cubicBezTo>
                    <a:cubicBezTo>
                      <a:pt x="3170" y="1798"/>
                      <a:pt x="3196" y="1473"/>
                      <a:pt x="2986" y="1292"/>
                    </a:cubicBezTo>
                    <a:cubicBezTo>
                      <a:pt x="2307" y="705"/>
                      <a:pt x="1511" y="269"/>
                      <a:pt x="650" y="17"/>
                    </a:cubicBezTo>
                    <a:cubicBezTo>
                      <a:pt x="613" y="6"/>
                      <a:pt x="575" y="1"/>
                      <a:pt x="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7" name="Google Shape;8787;p74"/>
              <p:cNvSpPr/>
              <p:nvPr/>
            </p:nvSpPr>
            <p:spPr>
              <a:xfrm>
                <a:off x="1410850" y="3356000"/>
                <a:ext cx="79875" cy="53475"/>
              </a:xfrm>
              <a:custGeom>
                <a:avLst/>
                <a:gdLst/>
                <a:ahLst/>
                <a:cxnLst/>
                <a:rect l="l" t="t" r="r" b="b"/>
                <a:pathLst>
                  <a:path w="3195" h="2139" extrusionOk="0">
                    <a:moveTo>
                      <a:pt x="537" y="0"/>
                    </a:moveTo>
                    <a:cubicBezTo>
                      <a:pt x="318" y="0"/>
                      <a:pt x="95" y="167"/>
                      <a:pt x="54" y="382"/>
                    </a:cubicBezTo>
                    <a:cubicBezTo>
                      <a:pt x="1" y="656"/>
                      <a:pt x="154" y="900"/>
                      <a:pt x="420" y="979"/>
                    </a:cubicBezTo>
                    <a:cubicBezTo>
                      <a:pt x="514" y="1006"/>
                      <a:pt x="606" y="1036"/>
                      <a:pt x="698" y="1068"/>
                    </a:cubicBezTo>
                    <a:cubicBezTo>
                      <a:pt x="713" y="1073"/>
                      <a:pt x="807" y="1108"/>
                      <a:pt x="810" y="1108"/>
                    </a:cubicBezTo>
                    <a:cubicBezTo>
                      <a:pt x="810" y="1108"/>
                      <a:pt x="809" y="1108"/>
                      <a:pt x="807" y="1107"/>
                    </a:cubicBezTo>
                    <a:lnTo>
                      <a:pt x="807" y="1107"/>
                    </a:lnTo>
                    <a:cubicBezTo>
                      <a:pt x="835" y="1119"/>
                      <a:pt x="863" y="1129"/>
                      <a:pt x="890" y="1141"/>
                    </a:cubicBezTo>
                    <a:cubicBezTo>
                      <a:pt x="1251" y="1291"/>
                      <a:pt x="1593" y="1478"/>
                      <a:pt x="1914" y="1700"/>
                    </a:cubicBezTo>
                    <a:lnTo>
                      <a:pt x="1969" y="1738"/>
                    </a:lnTo>
                    <a:cubicBezTo>
                      <a:pt x="2005" y="1764"/>
                      <a:pt x="2040" y="1792"/>
                      <a:pt x="2076" y="1819"/>
                    </a:cubicBezTo>
                    <a:cubicBezTo>
                      <a:pt x="2153" y="1880"/>
                      <a:pt x="2228" y="1941"/>
                      <a:pt x="2301" y="2005"/>
                    </a:cubicBezTo>
                    <a:cubicBezTo>
                      <a:pt x="2400" y="2090"/>
                      <a:pt x="2532" y="2139"/>
                      <a:pt x="2661" y="2139"/>
                    </a:cubicBezTo>
                    <a:cubicBezTo>
                      <a:pt x="2787" y="2139"/>
                      <a:pt x="2911" y="2093"/>
                      <a:pt x="3001" y="1990"/>
                    </a:cubicBezTo>
                    <a:cubicBezTo>
                      <a:pt x="3170" y="1796"/>
                      <a:pt x="3195" y="1472"/>
                      <a:pt x="2986" y="1290"/>
                    </a:cubicBezTo>
                    <a:cubicBezTo>
                      <a:pt x="2307" y="703"/>
                      <a:pt x="1511" y="268"/>
                      <a:pt x="651" y="16"/>
                    </a:cubicBezTo>
                    <a:cubicBezTo>
                      <a:pt x="613" y="5"/>
                      <a:pt x="575" y="0"/>
                      <a:pt x="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8" name="Google Shape;8788;p74"/>
              <p:cNvSpPr/>
              <p:nvPr/>
            </p:nvSpPr>
            <p:spPr>
              <a:xfrm>
                <a:off x="1356250" y="3413025"/>
                <a:ext cx="79875" cy="53550"/>
              </a:xfrm>
              <a:custGeom>
                <a:avLst/>
                <a:gdLst/>
                <a:ahLst/>
                <a:cxnLst/>
                <a:rect l="l" t="t" r="r" b="b"/>
                <a:pathLst>
                  <a:path w="3195" h="2142" extrusionOk="0">
                    <a:moveTo>
                      <a:pt x="536" y="0"/>
                    </a:moveTo>
                    <a:cubicBezTo>
                      <a:pt x="318" y="0"/>
                      <a:pt x="95" y="168"/>
                      <a:pt x="54" y="383"/>
                    </a:cubicBezTo>
                    <a:cubicBezTo>
                      <a:pt x="1" y="658"/>
                      <a:pt x="155" y="901"/>
                      <a:pt x="421" y="979"/>
                    </a:cubicBezTo>
                    <a:cubicBezTo>
                      <a:pt x="514" y="1007"/>
                      <a:pt x="606" y="1036"/>
                      <a:pt x="698" y="1068"/>
                    </a:cubicBezTo>
                    <a:cubicBezTo>
                      <a:pt x="713" y="1073"/>
                      <a:pt x="809" y="1109"/>
                      <a:pt x="810" y="1109"/>
                    </a:cubicBezTo>
                    <a:cubicBezTo>
                      <a:pt x="810" y="1109"/>
                      <a:pt x="809" y="1109"/>
                      <a:pt x="808" y="1108"/>
                    </a:cubicBezTo>
                    <a:lnTo>
                      <a:pt x="808" y="1108"/>
                    </a:lnTo>
                    <a:cubicBezTo>
                      <a:pt x="835" y="1119"/>
                      <a:pt x="863" y="1130"/>
                      <a:pt x="890" y="1141"/>
                    </a:cubicBezTo>
                    <a:cubicBezTo>
                      <a:pt x="1251" y="1292"/>
                      <a:pt x="1593" y="1481"/>
                      <a:pt x="1914" y="1702"/>
                    </a:cubicBezTo>
                    <a:lnTo>
                      <a:pt x="1969" y="1740"/>
                    </a:lnTo>
                    <a:cubicBezTo>
                      <a:pt x="2004" y="1767"/>
                      <a:pt x="2040" y="1793"/>
                      <a:pt x="2077" y="1822"/>
                    </a:cubicBezTo>
                    <a:cubicBezTo>
                      <a:pt x="2153" y="1881"/>
                      <a:pt x="2228" y="1944"/>
                      <a:pt x="2301" y="2007"/>
                    </a:cubicBezTo>
                    <a:cubicBezTo>
                      <a:pt x="2400" y="2093"/>
                      <a:pt x="2532" y="2141"/>
                      <a:pt x="2661" y="2141"/>
                    </a:cubicBezTo>
                    <a:cubicBezTo>
                      <a:pt x="2787" y="2141"/>
                      <a:pt x="2911" y="2095"/>
                      <a:pt x="3001" y="1992"/>
                    </a:cubicBezTo>
                    <a:cubicBezTo>
                      <a:pt x="3171" y="1798"/>
                      <a:pt x="3195" y="1473"/>
                      <a:pt x="2985" y="1291"/>
                    </a:cubicBezTo>
                    <a:cubicBezTo>
                      <a:pt x="2308" y="703"/>
                      <a:pt x="1510" y="269"/>
                      <a:pt x="650" y="17"/>
                    </a:cubicBezTo>
                    <a:cubicBezTo>
                      <a:pt x="613" y="6"/>
                      <a:pt x="575"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89" name="Google Shape;8789;p74"/>
              <p:cNvSpPr/>
              <p:nvPr/>
            </p:nvSpPr>
            <p:spPr>
              <a:xfrm>
                <a:off x="1301650" y="3470075"/>
                <a:ext cx="79900" cy="53500"/>
              </a:xfrm>
              <a:custGeom>
                <a:avLst/>
                <a:gdLst/>
                <a:ahLst/>
                <a:cxnLst/>
                <a:rect l="l" t="t" r="r" b="b"/>
                <a:pathLst>
                  <a:path w="3196" h="2140" extrusionOk="0">
                    <a:moveTo>
                      <a:pt x="536" y="1"/>
                    </a:moveTo>
                    <a:cubicBezTo>
                      <a:pt x="318" y="1"/>
                      <a:pt x="95" y="168"/>
                      <a:pt x="54" y="384"/>
                    </a:cubicBezTo>
                    <a:cubicBezTo>
                      <a:pt x="1" y="658"/>
                      <a:pt x="155" y="902"/>
                      <a:pt x="421" y="980"/>
                    </a:cubicBezTo>
                    <a:cubicBezTo>
                      <a:pt x="513" y="1007"/>
                      <a:pt x="606" y="1037"/>
                      <a:pt x="699" y="1069"/>
                    </a:cubicBezTo>
                    <a:cubicBezTo>
                      <a:pt x="713" y="1074"/>
                      <a:pt x="807" y="1110"/>
                      <a:pt x="810" y="1110"/>
                    </a:cubicBezTo>
                    <a:cubicBezTo>
                      <a:pt x="810" y="1110"/>
                      <a:pt x="809" y="1110"/>
                      <a:pt x="808" y="1109"/>
                    </a:cubicBezTo>
                    <a:lnTo>
                      <a:pt x="808" y="1109"/>
                    </a:lnTo>
                    <a:cubicBezTo>
                      <a:pt x="835" y="1119"/>
                      <a:pt x="863" y="1131"/>
                      <a:pt x="890" y="1143"/>
                    </a:cubicBezTo>
                    <a:cubicBezTo>
                      <a:pt x="1251" y="1292"/>
                      <a:pt x="1593" y="1480"/>
                      <a:pt x="1914" y="1701"/>
                    </a:cubicBezTo>
                    <a:lnTo>
                      <a:pt x="1970" y="1740"/>
                    </a:lnTo>
                    <a:cubicBezTo>
                      <a:pt x="2006" y="1766"/>
                      <a:pt x="2041" y="1793"/>
                      <a:pt x="2077" y="1821"/>
                    </a:cubicBezTo>
                    <a:cubicBezTo>
                      <a:pt x="2153" y="1881"/>
                      <a:pt x="2228" y="1943"/>
                      <a:pt x="2301" y="2007"/>
                    </a:cubicBezTo>
                    <a:cubicBezTo>
                      <a:pt x="2400" y="2092"/>
                      <a:pt x="2531" y="2140"/>
                      <a:pt x="2660" y="2140"/>
                    </a:cubicBezTo>
                    <a:cubicBezTo>
                      <a:pt x="2786" y="2140"/>
                      <a:pt x="2911" y="2094"/>
                      <a:pt x="3001" y="1991"/>
                    </a:cubicBezTo>
                    <a:cubicBezTo>
                      <a:pt x="3171" y="1798"/>
                      <a:pt x="3195" y="1474"/>
                      <a:pt x="2985" y="1292"/>
                    </a:cubicBezTo>
                    <a:cubicBezTo>
                      <a:pt x="2308" y="705"/>
                      <a:pt x="1511" y="270"/>
                      <a:pt x="650" y="17"/>
                    </a:cubicBezTo>
                    <a:cubicBezTo>
                      <a:pt x="613" y="6"/>
                      <a:pt x="575"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8790" name="Google Shape;8790;p74"/>
          <p:cNvGrpSpPr/>
          <p:nvPr/>
        </p:nvGrpSpPr>
        <p:grpSpPr>
          <a:xfrm rot="5400000">
            <a:off x="5834987" y="4449541"/>
            <a:ext cx="273009" cy="808690"/>
            <a:chOff x="5840125" y="4704913"/>
            <a:chExt cx="254175" cy="752900"/>
          </a:xfrm>
        </p:grpSpPr>
        <p:sp>
          <p:nvSpPr>
            <p:cNvPr id="8791" name="Google Shape;8791;p74"/>
            <p:cNvSpPr/>
            <p:nvPr/>
          </p:nvSpPr>
          <p:spPr>
            <a:xfrm>
              <a:off x="5842075" y="4704925"/>
              <a:ext cx="250275" cy="752875"/>
            </a:xfrm>
            <a:custGeom>
              <a:avLst/>
              <a:gdLst/>
              <a:ahLst/>
              <a:cxnLst/>
              <a:rect l="l" t="t" r="r" b="b"/>
              <a:pathLst>
                <a:path w="10011" h="30115" extrusionOk="0">
                  <a:moveTo>
                    <a:pt x="6721" y="1"/>
                  </a:moveTo>
                  <a:cubicBezTo>
                    <a:pt x="5774" y="1"/>
                    <a:pt x="4732" y="22"/>
                    <a:pt x="3764" y="57"/>
                  </a:cubicBezTo>
                  <a:cubicBezTo>
                    <a:pt x="1916" y="125"/>
                    <a:pt x="334" y="248"/>
                    <a:pt x="192" y="383"/>
                  </a:cubicBezTo>
                  <a:cubicBezTo>
                    <a:pt x="191" y="384"/>
                    <a:pt x="190" y="386"/>
                    <a:pt x="189" y="387"/>
                  </a:cubicBezTo>
                  <a:cubicBezTo>
                    <a:pt x="188" y="388"/>
                    <a:pt x="188" y="388"/>
                    <a:pt x="188" y="389"/>
                  </a:cubicBezTo>
                  <a:cubicBezTo>
                    <a:pt x="187" y="391"/>
                    <a:pt x="186" y="392"/>
                    <a:pt x="185" y="394"/>
                  </a:cubicBezTo>
                  <a:cubicBezTo>
                    <a:pt x="185" y="396"/>
                    <a:pt x="184" y="397"/>
                    <a:pt x="184" y="399"/>
                  </a:cubicBezTo>
                  <a:cubicBezTo>
                    <a:pt x="183" y="400"/>
                    <a:pt x="182" y="402"/>
                    <a:pt x="182" y="404"/>
                  </a:cubicBezTo>
                  <a:cubicBezTo>
                    <a:pt x="181" y="405"/>
                    <a:pt x="180" y="407"/>
                    <a:pt x="180" y="409"/>
                  </a:cubicBezTo>
                  <a:lnTo>
                    <a:pt x="179" y="411"/>
                  </a:lnTo>
                  <a:cubicBezTo>
                    <a:pt x="107" y="647"/>
                    <a:pt x="65" y="2163"/>
                    <a:pt x="46" y="4395"/>
                  </a:cubicBezTo>
                  <a:lnTo>
                    <a:pt x="46" y="4469"/>
                  </a:lnTo>
                  <a:lnTo>
                    <a:pt x="46" y="4488"/>
                  </a:lnTo>
                  <a:cubicBezTo>
                    <a:pt x="43" y="4852"/>
                    <a:pt x="41" y="5235"/>
                    <a:pt x="39" y="5635"/>
                  </a:cubicBezTo>
                  <a:lnTo>
                    <a:pt x="39" y="5674"/>
                  </a:lnTo>
                  <a:lnTo>
                    <a:pt x="39" y="5729"/>
                  </a:lnTo>
                  <a:cubicBezTo>
                    <a:pt x="0" y="14005"/>
                    <a:pt x="199" y="29059"/>
                    <a:pt x="391" y="29894"/>
                  </a:cubicBezTo>
                  <a:cubicBezTo>
                    <a:pt x="391" y="29895"/>
                    <a:pt x="391" y="29896"/>
                    <a:pt x="392" y="29898"/>
                  </a:cubicBezTo>
                  <a:cubicBezTo>
                    <a:pt x="393" y="29899"/>
                    <a:pt x="393" y="29902"/>
                    <a:pt x="394" y="29905"/>
                  </a:cubicBezTo>
                  <a:cubicBezTo>
                    <a:pt x="394" y="29907"/>
                    <a:pt x="395" y="29908"/>
                    <a:pt x="395" y="29910"/>
                  </a:cubicBezTo>
                  <a:lnTo>
                    <a:pt x="397" y="29914"/>
                  </a:lnTo>
                  <a:cubicBezTo>
                    <a:pt x="397" y="29916"/>
                    <a:pt x="398" y="29918"/>
                    <a:pt x="399" y="29920"/>
                  </a:cubicBezTo>
                  <a:lnTo>
                    <a:pt x="399" y="29922"/>
                  </a:lnTo>
                  <a:cubicBezTo>
                    <a:pt x="400" y="29923"/>
                    <a:pt x="401" y="29925"/>
                    <a:pt x="402" y="29926"/>
                  </a:cubicBezTo>
                  <a:cubicBezTo>
                    <a:pt x="402" y="29927"/>
                    <a:pt x="403" y="29928"/>
                    <a:pt x="404" y="29929"/>
                  </a:cubicBezTo>
                  <a:cubicBezTo>
                    <a:pt x="620" y="30059"/>
                    <a:pt x="1392" y="30114"/>
                    <a:pt x="2397" y="30114"/>
                  </a:cubicBezTo>
                  <a:cubicBezTo>
                    <a:pt x="2590" y="30114"/>
                    <a:pt x="2791" y="30112"/>
                    <a:pt x="2998" y="30108"/>
                  </a:cubicBezTo>
                  <a:cubicBezTo>
                    <a:pt x="5529" y="30057"/>
                    <a:pt x="8986" y="29713"/>
                    <a:pt x="9222" y="29290"/>
                  </a:cubicBezTo>
                  <a:cubicBezTo>
                    <a:pt x="9378" y="29011"/>
                    <a:pt x="9572" y="23570"/>
                    <a:pt x="9724" y="17473"/>
                  </a:cubicBezTo>
                  <a:cubicBezTo>
                    <a:pt x="9740" y="16863"/>
                    <a:pt x="9755" y="16246"/>
                    <a:pt x="9769" y="15627"/>
                  </a:cubicBezTo>
                  <a:cubicBezTo>
                    <a:pt x="9779" y="15249"/>
                    <a:pt x="9786" y="14868"/>
                    <a:pt x="9795" y="14488"/>
                  </a:cubicBezTo>
                  <a:cubicBezTo>
                    <a:pt x="9829" y="12994"/>
                    <a:pt x="9857" y="11501"/>
                    <a:pt x="9883" y="10077"/>
                  </a:cubicBezTo>
                  <a:cubicBezTo>
                    <a:pt x="9977" y="4783"/>
                    <a:pt x="10010" y="417"/>
                    <a:pt x="9920" y="242"/>
                  </a:cubicBezTo>
                  <a:cubicBezTo>
                    <a:pt x="9833" y="69"/>
                    <a:pt x="8433" y="1"/>
                    <a:pt x="6721" y="1"/>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8792" name="Google Shape;8792;p74"/>
            <p:cNvGrpSpPr/>
            <p:nvPr/>
          </p:nvGrpSpPr>
          <p:grpSpPr>
            <a:xfrm>
              <a:off x="5840125" y="4704913"/>
              <a:ext cx="254175" cy="752900"/>
              <a:chOff x="5668100" y="4718075"/>
              <a:chExt cx="254175" cy="752900"/>
            </a:xfrm>
          </p:grpSpPr>
          <p:sp>
            <p:nvSpPr>
              <p:cNvPr id="8793" name="Google Shape;8793;p74"/>
              <p:cNvSpPr/>
              <p:nvPr/>
            </p:nvSpPr>
            <p:spPr>
              <a:xfrm>
                <a:off x="5672750" y="4718075"/>
                <a:ext cx="249525" cy="752875"/>
              </a:xfrm>
              <a:custGeom>
                <a:avLst/>
                <a:gdLst/>
                <a:ahLst/>
                <a:cxnLst/>
                <a:rect l="l" t="t" r="r" b="b"/>
                <a:pathLst>
                  <a:path w="9981" h="30115" extrusionOk="0">
                    <a:moveTo>
                      <a:pt x="6691" y="0"/>
                    </a:moveTo>
                    <a:cubicBezTo>
                      <a:pt x="5744" y="0"/>
                      <a:pt x="4702" y="21"/>
                      <a:pt x="3733" y="57"/>
                    </a:cubicBezTo>
                    <a:cubicBezTo>
                      <a:pt x="1887" y="125"/>
                      <a:pt x="304" y="247"/>
                      <a:pt x="162" y="383"/>
                    </a:cubicBezTo>
                    <a:cubicBezTo>
                      <a:pt x="48" y="492"/>
                      <a:pt x="1" y="3770"/>
                      <a:pt x="3" y="8102"/>
                    </a:cubicBezTo>
                    <a:cubicBezTo>
                      <a:pt x="4" y="8909"/>
                      <a:pt x="6" y="9751"/>
                      <a:pt x="9" y="10615"/>
                    </a:cubicBezTo>
                    <a:cubicBezTo>
                      <a:pt x="9" y="10753"/>
                      <a:pt x="10" y="10891"/>
                      <a:pt x="11" y="11029"/>
                    </a:cubicBezTo>
                    <a:cubicBezTo>
                      <a:pt x="12" y="11644"/>
                      <a:pt x="18" y="12267"/>
                      <a:pt x="20" y="12899"/>
                    </a:cubicBezTo>
                    <a:cubicBezTo>
                      <a:pt x="70" y="20918"/>
                      <a:pt x="227" y="29840"/>
                      <a:pt x="375" y="29930"/>
                    </a:cubicBezTo>
                    <a:cubicBezTo>
                      <a:pt x="589" y="30059"/>
                      <a:pt x="1353" y="30115"/>
                      <a:pt x="2350" y="30115"/>
                    </a:cubicBezTo>
                    <a:cubicBezTo>
                      <a:pt x="2548" y="30115"/>
                      <a:pt x="2754" y="30112"/>
                      <a:pt x="2968" y="30108"/>
                    </a:cubicBezTo>
                    <a:cubicBezTo>
                      <a:pt x="5499" y="30057"/>
                      <a:pt x="8956" y="29714"/>
                      <a:pt x="9193" y="29290"/>
                    </a:cubicBezTo>
                    <a:cubicBezTo>
                      <a:pt x="9348" y="29011"/>
                      <a:pt x="9543" y="23570"/>
                      <a:pt x="9693" y="17473"/>
                    </a:cubicBezTo>
                    <a:cubicBezTo>
                      <a:pt x="9709" y="16864"/>
                      <a:pt x="9724" y="16247"/>
                      <a:pt x="9739" y="15628"/>
                    </a:cubicBezTo>
                    <a:cubicBezTo>
                      <a:pt x="9749" y="15250"/>
                      <a:pt x="9756" y="14869"/>
                      <a:pt x="9764" y="14488"/>
                    </a:cubicBezTo>
                    <a:cubicBezTo>
                      <a:pt x="9798" y="12995"/>
                      <a:pt x="9826" y="11502"/>
                      <a:pt x="9852" y="10077"/>
                    </a:cubicBezTo>
                    <a:cubicBezTo>
                      <a:pt x="9948" y="4783"/>
                      <a:pt x="9981" y="416"/>
                      <a:pt x="9891" y="242"/>
                    </a:cubicBezTo>
                    <a:cubicBezTo>
                      <a:pt x="9803" y="69"/>
                      <a:pt x="8403" y="0"/>
                      <a:pt x="6691" y="0"/>
                    </a:cubicBezTo>
                    <a:close/>
                  </a:path>
                </a:pathLst>
              </a:custGeom>
              <a:solidFill>
                <a:schemeClr val="accent5"/>
              </a:solidFill>
              <a:ln>
                <a:noFill/>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4" name="Google Shape;8794;p74"/>
              <p:cNvSpPr/>
              <p:nvPr/>
            </p:nvSpPr>
            <p:spPr>
              <a:xfrm>
                <a:off x="5668100" y="4719500"/>
                <a:ext cx="98025" cy="751475"/>
              </a:xfrm>
              <a:custGeom>
                <a:avLst/>
                <a:gdLst/>
                <a:ahLst/>
                <a:cxnLst/>
                <a:rect l="l" t="t" r="r" b="b"/>
                <a:pathLst>
                  <a:path w="3921" h="30059" extrusionOk="0">
                    <a:moveTo>
                      <a:pt x="3920" y="0"/>
                    </a:moveTo>
                    <a:cubicBezTo>
                      <a:pt x="2073" y="68"/>
                      <a:pt x="490" y="191"/>
                      <a:pt x="349" y="326"/>
                    </a:cubicBezTo>
                    <a:cubicBezTo>
                      <a:pt x="0" y="657"/>
                      <a:pt x="292" y="29713"/>
                      <a:pt x="561" y="29873"/>
                    </a:cubicBezTo>
                    <a:cubicBezTo>
                      <a:pt x="776" y="30003"/>
                      <a:pt x="1548" y="30058"/>
                      <a:pt x="2553" y="30058"/>
                    </a:cubicBezTo>
                    <a:cubicBezTo>
                      <a:pt x="2745" y="30058"/>
                      <a:pt x="2946" y="30056"/>
                      <a:pt x="3154" y="30052"/>
                    </a:cubicBezTo>
                    <a:cubicBezTo>
                      <a:pt x="3295" y="25424"/>
                      <a:pt x="3916" y="4494"/>
                      <a:pt x="39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5" name="Google Shape;8795;p74"/>
              <p:cNvSpPr/>
              <p:nvPr/>
            </p:nvSpPr>
            <p:spPr>
              <a:xfrm>
                <a:off x="5693900" y="5426500"/>
                <a:ext cx="34175" cy="10100"/>
              </a:xfrm>
              <a:custGeom>
                <a:avLst/>
                <a:gdLst/>
                <a:ahLst/>
                <a:cxnLst/>
                <a:rect l="l" t="t" r="r" b="b"/>
                <a:pathLst>
                  <a:path w="1367" h="404" extrusionOk="0">
                    <a:moveTo>
                      <a:pt x="1160" y="1"/>
                    </a:moveTo>
                    <a:lnTo>
                      <a:pt x="205" y="3"/>
                    </a:lnTo>
                    <a:cubicBezTo>
                      <a:pt x="101" y="3"/>
                      <a:pt x="1" y="95"/>
                      <a:pt x="6" y="203"/>
                    </a:cubicBezTo>
                    <a:cubicBezTo>
                      <a:pt x="10" y="311"/>
                      <a:pt x="94" y="404"/>
                      <a:pt x="206" y="404"/>
                    </a:cubicBezTo>
                    <a:lnTo>
                      <a:pt x="1162" y="402"/>
                    </a:lnTo>
                    <a:cubicBezTo>
                      <a:pt x="1266" y="402"/>
                      <a:pt x="1366" y="309"/>
                      <a:pt x="1362" y="201"/>
                    </a:cubicBezTo>
                    <a:cubicBezTo>
                      <a:pt x="1357"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6" name="Google Shape;8796;p74"/>
              <p:cNvSpPr/>
              <p:nvPr/>
            </p:nvSpPr>
            <p:spPr>
              <a:xfrm>
                <a:off x="5693825" y="5372350"/>
                <a:ext cx="34150" cy="10100"/>
              </a:xfrm>
              <a:custGeom>
                <a:avLst/>
                <a:gdLst/>
                <a:ahLst/>
                <a:cxnLst/>
                <a:rect l="l" t="t" r="r" b="b"/>
                <a:pathLst>
                  <a:path w="1366" h="404" extrusionOk="0">
                    <a:moveTo>
                      <a:pt x="1160" y="1"/>
                    </a:moveTo>
                    <a:lnTo>
                      <a:pt x="205" y="3"/>
                    </a:lnTo>
                    <a:cubicBezTo>
                      <a:pt x="100" y="3"/>
                      <a:pt x="1" y="94"/>
                      <a:pt x="6" y="203"/>
                    </a:cubicBezTo>
                    <a:cubicBezTo>
                      <a:pt x="10" y="312"/>
                      <a:pt x="94" y="404"/>
                      <a:pt x="206" y="404"/>
                    </a:cubicBezTo>
                    <a:lnTo>
                      <a:pt x="1161" y="402"/>
                    </a:lnTo>
                    <a:cubicBezTo>
                      <a:pt x="1265" y="402"/>
                      <a:pt x="1366" y="309"/>
                      <a:pt x="1361" y="201"/>
                    </a:cubicBezTo>
                    <a:cubicBezTo>
                      <a:pt x="1356"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7" name="Google Shape;8797;p74"/>
              <p:cNvSpPr/>
              <p:nvPr/>
            </p:nvSpPr>
            <p:spPr>
              <a:xfrm>
                <a:off x="5693750" y="5318225"/>
                <a:ext cx="34150" cy="10075"/>
              </a:xfrm>
              <a:custGeom>
                <a:avLst/>
                <a:gdLst/>
                <a:ahLst/>
                <a:cxnLst/>
                <a:rect l="l" t="t" r="r" b="b"/>
                <a:pathLst>
                  <a:path w="1366" h="403" extrusionOk="0">
                    <a:moveTo>
                      <a:pt x="1160" y="0"/>
                    </a:moveTo>
                    <a:lnTo>
                      <a:pt x="205" y="2"/>
                    </a:lnTo>
                    <a:cubicBezTo>
                      <a:pt x="100" y="2"/>
                      <a:pt x="0" y="95"/>
                      <a:pt x="5" y="203"/>
                    </a:cubicBezTo>
                    <a:cubicBezTo>
                      <a:pt x="10" y="312"/>
                      <a:pt x="94" y="403"/>
                      <a:pt x="206" y="403"/>
                    </a:cubicBezTo>
                    <a:lnTo>
                      <a:pt x="1160" y="401"/>
                    </a:lnTo>
                    <a:cubicBezTo>
                      <a:pt x="1265" y="401"/>
                      <a:pt x="1366" y="309"/>
                      <a:pt x="1360" y="201"/>
                    </a:cubicBezTo>
                    <a:cubicBezTo>
                      <a:pt x="1355" y="92"/>
                      <a:pt x="1272"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8" name="Google Shape;8798;p74"/>
              <p:cNvSpPr/>
              <p:nvPr/>
            </p:nvSpPr>
            <p:spPr>
              <a:xfrm>
                <a:off x="5693675" y="5264100"/>
                <a:ext cx="34150" cy="10075"/>
              </a:xfrm>
              <a:custGeom>
                <a:avLst/>
                <a:gdLst/>
                <a:ahLst/>
                <a:cxnLst/>
                <a:rect l="l" t="t" r="r" b="b"/>
                <a:pathLst>
                  <a:path w="1366" h="403" extrusionOk="0">
                    <a:moveTo>
                      <a:pt x="1162" y="0"/>
                    </a:moveTo>
                    <a:cubicBezTo>
                      <a:pt x="1161" y="0"/>
                      <a:pt x="1161" y="0"/>
                      <a:pt x="1160" y="0"/>
                    </a:cubicBezTo>
                    <a:lnTo>
                      <a:pt x="205" y="1"/>
                    </a:lnTo>
                    <a:cubicBezTo>
                      <a:pt x="100" y="1"/>
                      <a:pt x="0" y="94"/>
                      <a:pt x="4" y="202"/>
                    </a:cubicBezTo>
                    <a:cubicBezTo>
                      <a:pt x="10" y="311"/>
                      <a:pt x="93" y="402"/>
                      <a:pt x="205" y="402"/>
                    </a:cubicBezTo>
                    <a:lnTo>
                      <a:pt x="1160" y="401"/>
                    </a:lnTo>
                    <a:cubicBezTo>
                      <a:pt x="1265" y="401"/>
                      <a:pt x="1366" y="308"/>
                      <a:pt x="1360" y="200"/>
                    </a:cubicBezTo>
                    <a:cubicBezTo>
                      <a:pt x="1355" y="93"/>
                      <a:pt x="1273" y="0"/>
                      <a:pt x="1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799" name="Google Shape;8799;p74"/>
              <p:cNvSpPr/>
              <p:nvPr/>
            </p:nvSpPr>
            <p:spPr>
              <a:xfrm>
                <a:off x="5693550" y="5209950"/>
                <a:ext cx="34200" cy="10075"/>
              </a:xfrm>
              <a:custGeom>
                <a:avLst/>
                <a:gdLst/>
                <a:ahLst/>
                <a:cxnLst/>
                <a:rect l="l" t="t" r="r" b="b"/>
                <a:pathLst>
                  <a:path w="1368" h="403" extrusionOk="0">
                    <a:moveTo>
                      <a:pt x="1162" y="1"/>
                    </a:moveTo>
                    <a:lnTo>
                      <a:pt x="207" y="2"/>
                    </a:lnTo>
                    <a:cubicBezTo>
                      <a:pt x="102" y="2"/>
                      <a:pt x="1" y="94"/>
                      <a:pt x="6" y="202"/>
                    </a:cubicBezTo>
                    <a:cubicBezTo>
                      <a:pt x="12" y="311"/>
                      <a:pt x="94" y="402"/>
                      <a:pt x="207" y="402"/>
                    </a:cubicBezTo>
                    <a:lnTo>
                      <a:pt x="1162" y="401"/>
                    </a:lnTo>
                    <a:cubicBezTo>
                      <a:pt x="1267" y="401"/>
                      <a:pt x="1367" y="308"/>
                      <a:pt x="1362" y="200"/>
                    </a:cubicBezTo>
                    <a:cubicBezTo>
                      <a:pt x="1357" y="93"/>
                      <a:pt x="1273"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0" name="Google Shape;8800;p74"/>
              <p:cNvSpPr/>
              <p:nvPr/>
            </p:nvSpPr>
            <p:spPr>
              <a:xfrm>
                <a:off x="5693475" y="5155800"/>
                <a:ext cx="34175" cy="10075"/>
              </a:xfrm>
              <a:custGeom>
                <a:avLst/>
                <a:gdLst/>
                <a:ahLst/>
                <a:cxnLst/>
                <a:rect l="l" t="t" r="r" b="b"/>
                <a:pathLst>
                  <a:path w="1367" h="403" extrusionOk="0">
                    <a:moveTo>
                      <a:pt x="1161" y="1"/>
                    </a:moveTo>
                    <a:lnTo>
                      <a:pt x="206" y="2"/>
                    </a:lnTo>
                    <a:cubicBezTo>
                      <a:pt x="100" y="2"/>
                      <a:pt x="1" y="94"/>
                      <a:pt x="6" y="203"/>
                    </a:cubicBezTo>
                    <a:cubicBezTo>
                      <a:pt x="11" y="311"/>
                      <a:pt x="94" y="403"/>
                      <a:pt x="206" y="403"/>
                    </a:cubicBezTo>
                    <a:lnTo>
                      <a:pt x="1162" y="401"/>
                    </a:lnTo>
                    <a:cubicBezTo>
                      <a:pt x="1267" y="401"/>
                      <a:pt x="1366" y="308"/>
                      <a:pt x="1362" y="201"/>
                    </a:cubicBezTo>
                    <a:cubicBezTo>
                      <a:pt x="1357" y="93"/>
                      <a:pt x="1273" y="1"/>
                      <a:pt x="11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1" name="Google Shape;8801;p74"/>
              <p:cNvSpPr/>
              <p:nvPr/>
            </p:nvSpPr>
            <p:spPr>
              <a:xfrm>
                <a:off x="5693400" y="5101650"/>
                <a:ext cx="34150" cy="10075"/>
              </a:xfrm>
              <a:custGeom>
                <a:avLst/>
                <a:gdLst/>
                <a:ahLst/>
                <a:cxnLst/>
                <a:rect l="l" t="t" r="r" b="b"/>
                <a:pathLst>
                  <a:path w="1366" h="403" extrusionOk="0">
                    <a:moveTo>
                      <a:pt x="1160" y="1"/>
                    </a:moveTo>
                    <a:lnTo>
                      <a:pt x="205" y="2"/>
                    </a:lnTo>
                    <a:cubicBezTo>
                      <a:pt x="101" y="3"/>
                      <a:pt x="1" y="95"/>
                      <a:pt x="6" y="203"/>
                    </a:cubicBezTo>
                    <a:cubicBezTo>
                      <a:pt x="10" y="311"/>
                      <a:pt x="93" y="403"/>
                      <a:pt x="204" y="403"/>
                    </a:cubicBezTo>
                    <a:cubicBezTo>
                      <a:pt x="205" y="403"/>
                      <a:pt x="206" y="403"/>
                      <a:pt x="206" y="403"/>
                    </a:cubicBezTo>
                    <a:lnTo>
                      <a:pt x="1161" y="402"/>
                    </a:lnTo>
                    <a:cubicBezTo>
                      <a:pt x="1266" y="402"/>
                      <a:pt x="1366" y="308"/>
                      <a:pt x="1361" y="201"/>
                    </a:cubicBezTo>
                    <a:cubicBezTo>
                      <a:pt x="1356" y="93"/>
                      <a:pt x="1273" y="1"/>
                      <a:pt x="11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2" name="Google Shape;8802;p74"/>
              <p:cNvSpPr/>
              <p:nvPr/>
            </p:nvSpPr>
            <p:spPr>
              <a:xfrm>
                <a:off x="5693325" y="5047525"/>
                <a:ext cx="34150" cy="10075"/>
              </a:xfrm>
              <a:custGeom>
                <a:avLst/>
                <a:gdLst/>
                <a:ahLst/>
                <a:cxnLst/>
                <a:rect l="l" t="t" r="r" b="b"/>
                <a:pathLst>
                  <a:path w="1366" h="403" extrusionOk="0">
                    <a:moveTo>
                      <a:pt x="1160" y="0"/>
                    </a:moveTo>
                    <a:lnTo>
                      <a:pt x="205" y="2"/>
                    </a:lnTo>
                    <a:cubicBezTo>
                      <a:pt x="100" y="2"/>
                      <a:pt x="0" y="94"/>
                      <a:pt x="5" y="203"/>
                    </a:cubicBezTo>
                    <a:cubicBezTo>
                      <a:pt x="10" y="311"/>
                      <a:pt x="94" y="403"/>
                      <a:pt x="206" y="403"/>
                    </a:cubicBezTo>
                    <a:lnTo>
                      <a:pt x="1161" y="401"/>
                    </a:lnTo>
                    <a:cubicBezTo>
                      <a:pt x="1265" y="401"/>
                      <a:pt x="1366" y="309"/>
                      <a:pt x="1361" y="200"/>
                    </a:cubicBezTo>
                    <a:cubicBezTo>
                      <a:pt x="1356" y="92"/>
                      <a:pt x="1273"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3" name="Google Shape;8803;p74"/>
              <p:cNvSpPr/>
              <p:nvPr/>
            </p:nvSpPr>
            <p:spPr>
              <a:xfrm>
                <a:off x="5693250" y="4993375"/>
                <a:ext cx="34150" cy="10100"/>
              </a:xfrm>
              <a:custGeom>
                <a:avLst/>
                <a:gdLst/>
                <a:ahLst/>
                <a:cxnLst/>
                <a:rect l="l" t="t" r="r" b="b"/>
                <a:pathLst>
                  <a:path w="1366" h="404" extrusionOk="0">
                    <a:moveTo>
                      <a:pt x="1160" y="0"/>
                    </a:moveTo>
                    <a:lnTo>
                      <a:pt x="205" y="2"/>
                    </a:lnTo>
                    <a:cubicBezTo>
                      <a:pt x="100" y="2"/>
                      <a:pt x="0" y="94"/>
                      <a:pt x="4" y="203"/>
                    </a:cubicBezTo>
                    <a:cubicBezTo>
                      <a:pt x="10" y="311"/>
                      <a:pt x="94" y="403"/>
                      <a:pt x="206" y="403"/>
                    </a:cubicBezTo>
                    <a:lnTo>
                      <a:pt x="1160" y="401"/>
                    </a:lnTo>
                    <a:cubicBezTo>
                      <a:pt x="1265" y="401"/>
                      <a:pt x="1366" y="309"/>
                      <a:pt x="1360" y="201"/>
                    </a:cubicBezTo>
                    <a:cubicBezTo>
                      <a:pt x="1356" y="93"/>
                      <a:pt x="1272"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4" name="Google Shape;8804;p74"/>
              <p:cNvSpPr/>
              <p:nvPr/>
            </p:nvSpPr>
            <p:spPr>
              <a:xfrm>
                <a:off x="5693125" y="4939225"/>
                <a:ext cx="34200" cy="10100"/>
              </a:xfrm>
              <a:custGeom>
                <a:avLst/>
                <a:gdLst/>
                <a:ahLst/>
                <a:cxnLst/>
                <a:rect l="l" t="t" r="r" b="b"/>
                <a:pathLst>
                  <a:path w="1368" h="404" extrusionOk="0">
                    <a:moveTo>
                      <a:pt x="1162" y="0"/>
                    </a:moveTo>
                    <a:lnTo>
                      <a:pt x="207" y="3"/>
                    </a:lnTo>
                    <a:cubicBezTo>
                      <a:pt x="102" y="3"/>
                      <a:pt x="1" y="95"/>
                      <a:pt x="6" y="203"/>
                    </a:cubicBezTo>
                    <a:cubicBezTo>
                      <a:pt x="12" y="311"/>
                      <a:pt x="94" y="403"/>
                      <a:pt x="207" y="403"/>
                    </a:cubicBezTo>
                    <a:lnTo>
                      <a:pt x="1162" y="401"/>
                    </a:lnTo>
                    <a:cubicBezTo>
                      <a:pt x="1267" y="401"/>
                      <a:pt x="1367" y="309"/>
                      <a:pt x="1362" y="201"/>
                    </a:cubicBezTo>
                    <a:cubicBezTo>
                      <a:pt x="1357" y="93"/>
                      <a:pt x="1274" y="0"/>
                      <a:pt x="1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5" name="Google Shape;8805;p74"/>
              <p:cNvSpPr/>
              <p:nvPr/>
            </p:nvSpPr>
            <p:spPr>
              <a:xfrm>
                <a:off x="5693050" y="4885100"/>
                <a:ext cx="34175" cy="10075"/>
              </a:xfrm>
              <a:custGeom>
                <a:avLst/>
                <a:gdLst/>
                <a:ahLst/>
                <a:cxnLst/>
                <a:rect l="l" t="t" r="r" b="b"/>
                <a:pathLst>
                  <a:path w="1367" h="403" extrusionOk="0">
                    <a:moveTo>
                      <a:pt x="1162" y="1"/>
                    </a:moveTo>
                    <a:cubicBezTo>
                      <a:pt x="1162" y="1"/>
                      <a:pt x="1161" y="1"/>
                      <a:pt x="1161" y="1"/>
                    </a:cubicBezTo>
                    <a:lnTo>
                      <a:pt x="206" y="2"/>
                    </a:lnTo>
                    <a:cubicBezTo>
                      <a:pt x="102" y="2"/>
                      <a:pt x="1" y="94"/>
                      <a:pt x="6" y="202"/>
                    </a:cubicBezTo>
                    <a:cubicBezTo>
                      <a:pt x="11" y="311"/>
                      <a:pt x="94" y="403"/>
                      <a:pt x="206" y="403"/>
                    </a:cubicBezTo>
                    <a:lnTo>
                      <a:pt x="1162" y="401"/>
                    </a:lnTo>
                    <a:cubicBezTo>
                      <a:pt x="1267" y="401"/>
                      <a:pt x="1366" y="308"/>
                      <a:pt x="1362" y="200"/>
                    </a:cubicBezTo>
                    <a:cubicBezTo>
                      <a:pt x="1357" y="93"/>
                      <a:pt x="1274"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6" name="Google Shape;8806;p74"/>
              <p:cNvSpPr/>
              <p:nvPr/>
            </p:nvSpPr>
            <p:spPr>
              <a:xfrm>
                <a:off x="5692975" y="4830950"/>
                <a:ext cx="34175" cy="10075"/>
              </a:xfrm>
              <a:custGeom>
                <a:avLst/>
                <a:gdLst/>
                <a:ahLst/>
                <a:cxnLst/>
                <a:rect l="l" t="t" r="r" b="b"/>
                <a:pathLst>
                  <a:path w="1367" h="403" extrusionOk="0">
                    <a:moveTo>
                      <a:pt x="1162" y="1"/>
                    </a:moveTo>
                    <a:cubicBezTo>
                      <a:pt x="1162" y="1"/>
                      <a:pt x="1161" y="1"/>
                      <a:pt x="1160" y="1"/>
                    </a:cubicBezTo>
                    <a:lnTo>
                      <a:pt x="206" y="2"/>
                    </a:lnTo>
                    <a:cubicBezTo>
                      <a:pt x="101" y="2"/>
                      <a:pt x="1" y="94"/>
                      <a:pt x="6" y="202"/>
                    </a:cubicBezTo>
                    <a:cubicBezTo>
                      <a:pt x="11" y="312"/>
                      <a:pt x="94" y="403"/>
                      <a:pt x="206" y="403"/>
                    </a:cubicBezTo>
                    <a:lnTo>
                      <a:pt x="1161" y="402"/>
                    </a:lnTo>
                    <a:cubicBezTo>
                      <a:pt x="1266" y="402"/>
                      <a:pt x="1366" y="308"/>
                      <a:pt x="1362" y="200"/>
                    </a:cubicBezTo>
                    <a:cubicBezTo>
                      <a:pt x="1357" y="93"/>
                      <a:pt x="1274" y="1"/>
                      <a:pt x="11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8807" name="Google Shape;8807;p74"/>
              <p:cNvSpPr/>
              <p:nvPr/>
            </p:nvSpPr>
            <p:spPr>
              <a:xfrm>
                <a:off x="5692900" y="4776825"/>
                <a:ext cx="34150" cy="10050"/>
              </a:xfrm>
              <a:custGeom>
                <a:avLst/>
                <a:gdLst/>
                <a:ahLst/>
                <a:cxnLst/>
                <a:rect l="l" t="t" r="r" b="b"/>
                <a:pathLst>
                  <a:path w="1366" h="402" extrusionOk="0">
                    <a:moveTo>
                      <a:pt x="1160" y="0"/>
                    </a:moveTo>
                    <a:lnTo>
                      <a:pt x="205" y="1"/>
                    </a:lnTo>
                    <a:cubicBezTo>
                      <a:pt x="100" y="1"/>
                      <a:pt x="0" y="93"/>
                      <a:pt x="6" y="202"/>
                    </a:cubicBezTo>
                    <a:cubicBezTo>
                      <a:pt x="10" y="311"/>
                      <a:pt x="94" y="402"/>
                      <a:pt x="206" y="402"/>
                    </a:cubicBezTo>
                    <a:lnTo>
                      <a:pt x="1161" y="401"/>
                    </a:lnTo>
                    <a:cubicBezTo>
                      <a:pt x="1266" y="401"/>
                      <a:pt x="1366" y="308"/>
                      <a:pt x="1361" y="200"/>
                    </a:cubicBezTo>
                    <a:cubicBezTo>
                      <a:pt x="1356" y="92"/>
                      <a:pt x="1273" y="0"/>
                      <a:pt x="11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9017" name="Shape 9017"/>
        <p:cNvGrpSpPr/>
        <p:nvPr/>
      </p:nvGrpSpPr>
      <p:grpSpPr>
        <a:xfrm>
          <a:off x="0" y="0"/>
          <a:ext cx="0" cy="0"/>
          <a:chOff x="0" y="0"/>
          <a:chExt cx="0" cy="0"/>
        </a:xfrm>
      </p:grpSpPr>
      <p:grpSp>
        <p:nvGrpSpPr>
          <p:cNvPr id="9020" name="Google Shape;9020;p76"/>
          <p:cNvGrpSpPr/>
          <p:nvPr/>
        </p:nvGrpSpPr>
        <p:grpSpPr>
          <a:xfrm>
            <a:off x="381069" y="677241"/>
            <a:ext cx="950203" cy="673944"/>
            <a:chOff x="3995538" y="4842100"/>
            <a:chExt cx="884650" cy="627450"/>
          </a:xfrm>
        </p:grpSpPr>
        <p:sp>
          <p:nvSpPr>
            <p:cNvPr id="9021" name="Google Shape;9021;p76"/>
            <p:cNvSpPr/>
            <p:nvPr/>
          </p:nvSpPr>
          <p:spPr>
            <a:xfrm>
              <a:off x="4001138" y="4842100"/>
              <a:ext cx="873450" cy="627450"/>
            </a:xfrm>
            <a:custGeom>
              <a:avLst/>
              <a:gdLst/>
              <a:ahLst/>
              <a:cxnLst/>
              <a:rect l="l" t="t" r="r" b="b"/>
              <a:pathLst>
                <a:path w="34938" h="25098" extrusionOk="0">
                  <a:moveTo>
                    <a:pt x="11823" y="6564"/>
                  </a:moveTo>
                  <a:cubicBezTo>
                    <a:pt x="12977" y="6564"/>
                    <a:pt x="14395" y="6636"/>
                    <a:pt x="15730" y="6746"/>
                  </a:cubicBezTo>
                  <a:cubicBezTo>
                    <a:pt x="16506" y="6810"/>
                    <a:pt x="17254" y="6886"/>
                    <a:pt x="17906" y="6967"/>
                  </a:cubicBezTo>
                  <a:cubicBezTo>
                    <a:pt x="19167" y="7126"/>
                    <a:pt x="20069" y="7307"/>
                    <a:pt x="20119" y="7458"/>
                  </a:cubicBezTo>
                  <a:cubicBezTo>
                    <a:pt x="20158" y="7581"/>
                    <a:pt x="19506" y="8142"/>
                    <a:pt x="18486" y="8910"/>
                  </a:cubicBezTo>
                  <a:cubicBezTo>
                    <a:pt x="17820" y="9414"/>
                    <a:pt x="16994" y="10010"/>
                    <a:pt x="16103" y="10630"/>
                  </a:cubicBezTo>
                  <a:cubicBezTo>
                    <a:pt x="13989" y="12103"/>
                    <a:pt x="11508" y="13721"/>
                    <a:pt x="9888" y="14635"/>
                  </a:cubicBezTo>
                  <a:cubicBezTo>
                    <a:pt x="9082" y="15089"/>
                    <a:pt x="8490" y="15369"/>
                    <a:pt x="8262" y="15369"/>
                  </a:cubicBezTo>
                  <a:cubicBezTo>
                    <a:pt x="8229" y="15369"/>
                    <a:pt x="8204" y="15363"/>
                    <a:pt x="8186" y="15351"/>
                  </a:cubicBezTo>
                  <a:cubicBezTo>
                    <a:pt x="7549" y="14911"/>
                    <a:pt x="8728" y="7368"/>
                    <a:pt x="9479" y="6828"/>
                  </a:cubicBezTo>
                  <a:cubicBezTo>
                    <a:pt x="9550" y="6776"/>
                    <a:pt x="9671" y="6733"/>
                    <a:pt x="9831" y="6697"/>
                  </a:cubicBezTo>
                  <a:cubicBezTo>
                    <a:pt x="10256" y="6604"/>
                    <a:pt x="10967" y="6564"/>
                    <a:pt x="11823" y="6564"/>
                  </a:cubicBezTo>
                  <a:close/>
                  <a:moveTo>
                    <a:pt x="11287" y="0"/>
                  </a:moveTo>
                  <a:cubicBezTo>
                    <a:pt x="10766" y="0"/>
                    <a:pt x="10263" y="5"/>
                    <a:pt x="9784" y="16"/>
                  </a:cubicBezTo>
                  <a:cubicBezTo>
                    <a:pt x="7164" y="71"/>
                    <a:pt x="5220" y="295"/>
                    <a:pt x="4590" y="750"/>
                  </a:cubicBezTo>
                  <a:cubicBezTo>
                    <a:pt x="2749" y="2078"/>
                    <a:pt x="0" y="18230"/>
                    <a:pt x="436" y="23470"/>
                  </a:cubicBezTo>
                  <a:cubicBezTo>
                    <a:pt x="506" y="24312"/>
                    <a:pt x="659" y="24872"/>
                    <a:pt x="909" y="25046"/>
                  </a:cubicBezTo>
                  <a:cubicBezTo>
                    <a:pt x="912" y="25049"/>
                    <a:pt x="917" y="25052"/>
                    <a:pt x="921" y="25054"/>
                  </a:cubicBezTo>
                  <a:lnTo>
                    <a:pt x="925" y="25056"/>
                  </a:lnTo>
                  <a:cubicBezTo>
                    <a:pt x="928" y="25058"/>
                    <a:pt x="932" y="25060"/>
                    <a:pt x="936" y="25063"/>
                  </a:cubicBezTo>
                  <a:lnTo>
                    <a:pt x="939" y="25064"/>
                  </a:lnTo>
                  <a:cubicBezTo>
                    <a:pt x="944" y="25066"/>
                    <a:pt x="949" y="25068"/>
                    <a:pt x="954" y="25070"/>
                  </a:cubicBezTo>
                  <a:cubicBezTo>
                    <a:pt x="966" y="25074"/>
                    <a:pt x="978" y="25078"/>
                    <a:pt x="990" y="25082"/>
                  </a:cubicBezTo>
                  <a:cubicBezTo>
                    <a:pt x="1029" y="25092"/>
                    <a:pt x="1074" y="25097"/>
                    <a:pt x="1127" y="25097"/>
                  </a:cubicBezTo>
                  <a:cubicBezTo>
                    <a:pt x="1272" y="25097"/>
                    <a:pt x="1469" y="25057"/>
                    <a:pt x="1711" y="24981"/>
                  </a:cubicBezTo>
                  <a:lnTo>
                    <a:pt x="1713" y="24981"/>
                  </a:lnTo>
                  <a:cubicBezTo>
                    <a:pt x="1755" y="24968"/>
                    <a:pt x="1798" y="24954"/>
                    <a:pt x="1843" y="24939"/>
                  </a:cubicBezTo>
                  <a:lnTo>
                    <a:pt x="1851" y="24936"/>
                  </a:lnTo>
                  <a:lnTo>
                    <a:pt x="1887" y="24924"/>
                  </a:lnTo>
                  <a:lnTo>
                    <a:pt x="1897" y="24921"/>
                  </a:lnTo>
                  <a:lnTo>
                    <a:pt x="1938" y="24905"/>
                  </a:lnTo>
                  <a:lnTo>
                    <a:pt x="1940" y="24905"/>
                  </a:lnTo>
                  <a:lnTo>
                    <a:pt x="1985" y="24889"/>
                  </a:lnTo>
                  <a:lnTo>
                    <a:pt x="2000" y="24883"/>
                  </a:lnTo>
                  <a:lnTo>
                    <a:pt x="2029" y="24872"/>
                  </a:lnTo>
                  <a:lnTo>
                    <a:pt x="2048" y="24865"/>
                  </a:lnTo>
                  <a:lnTo>
                    <a:pt x="2075" y="24855"/>
                  </a:lnTo>
                  <a:lnTo>
                    <a:pt x="2096" y="24847"/>
                  </a:lnTo>
                  <a:lnTo>
                    <a:pt x="2120" y="24838"/>
                  </a:lnTo>
                  <a:cubicBezTo>
                    <a:pt x="2135" y="24831"/>
                    <a:pt x="2150" y="24826"/>
                    <a:pt x="2166" y="24820"/>
                  </a:cubicBezTo>
                  <a:lnTo>
                    <a:pt x="2182" y="24813"/>
                  </a:lnTo>
                  <a:lnTo>
                    <a:pt x="2213" y="24801"/>
                  </a:lnTo>
                  <a:lnTo>
                    <a:pt x="2228" y="24795"/>
                  </a:lnTo>
                  <a:lnTo>
                    <a:pt x="2260" y="24783"/>
                  </a:lnTo>
                  <a:lnTo>
                    <a:pt x="2270" y="24778"/>
                  </a:lnTo>
                  <a:cubicBezTo>
                    <a:pt x="3862" y="24134"/>
                    <a:pt x="6641" y="22561"/>
                    <a:pt x="9929" y="20531"/>
                  </a:cubicBezTo>
                  <a:lnTo>
                    <a:pt x="10156" y="20390"/>
                  </a:lnTo>
                  <a:cubicBezTo>
                    <a:pt x="11847" y="19342"/>
                    <a:pt x="13667" y="18179"/>
                    <a:pt x="15525" y="16962"/>
                  </a:cubicBezTo>
                  <a:lnTo>
                    <a:pt x="15551" y="16944"/>
                  </a:lnTo>
                  <a:lnTo>
                    <a:pt x="15705" y="16844"/>
                  </a:lnTo>
                  <a:lnTo>
                    <a:pt x="15809" y="16775"/>
                  </a:lnTo>
                  <a:lnTo>
                    <a:pt x="15884" y="16726"/>
                  </a:lnTo>
                  <a:lnTo>
                    <a:pt x="16028" y="16630"/>
                  </a:lnTo>
                  <a:lnTo>
                    <a:pt x="16067" y="16605"/>
                  </a:lnTo>
                  <a:lnTo>
                    <a:pt x="16230" y="16499"/>
                  </a:lnTo>
                  <a:lnTo>
                    <a:pt x="16310" y="16446"/>
                  </a:lnTo>
                  <a:cubicBezTo>
                    <a:pt x="16332" y="16431"/>
                    <a:pt x="16355" y="16416"/>
                    <a:pt x="16377" y="16401"/>
                  </a:cubicBezTo>
                  <a:lnTo>
                    <a:pt x="16394" y="16391"/>
                  </a:lnTo>
                  <a:cubicBezTo>
                    <a:pt x="16987" y="16000"/>
                    <a:pt x="17582" y="15604"/>
                    <a:pt x="18178" y="15206"/>
                  </a:cubicBezTo>
                  <a:lnTo>
                    <a:pt x="18212" y="15182"/>
                  </a:lnTo>
                  <a:cubicBezTo>
                    <a:pt x="18319" y="15110"/>
                    <a:pt x="18426" y="15038"/>
                    <a:pt x="18533" y="14967"/>
                  </a:cubicBezTo>
                  <a:cubicBezTo>
                    <a:pt x="18899" y="14721"/>
                    <a:pt x="19265" y="14475"/>
                    <a:pt x="19629" y="14228"/>
                  </a:cubicBezTo>
                  <a:cubicBezTo>
                    <a:pt x="19903" y="14044"/>
                    <a:pt x="20175" y="13858"/>
                    <a:pt x="20447" y="13674"/>
                  </a:cubicBezTo>
                  <a:cubicBezTo>
                    <a:pt x="21517" y="12945"/>
                    <a:pt x="22574" y="12217"/>
                    <a:pt x="23600" y="11501"/>
                  </a:cubicBezTo>
                  <a:cubicBezTo>
                    <a:pt x="27377" y="8866"/>
                    <a:pt x="30730" y="6405"/>
                    <a:pt x="32791" y="4720"/>
                  </a:cubicBezTo>
                  <a:cubicBezTo>
                    <a:pt x="34142" y="3615"/>
                    <a:pt x="34937" y="2845"/>
                    <a:pt x="34930" y="2579"/>
                  </a:cubicBezTo>
                  <a:lnTo>
                    <a:pt x="34930" y="2573"/>
                  </a:lnTo>
                  <a:lnTo>
                    <a:pt x="34930" y="2568"/>
                  </a:lnTo>
                  <a:cubicBezTo>
                    <a:pt x="34930" y="2566"/>
                    <a:pt x="34930" y="2564"/>
                    <a:pt x="34929" y="2562"/>
                  </a:cubicBezTo>
                  <a:cubicBezTo>
                    <a:pt x="34928" y="2559"/>
                    <a:pt x="34929" y="2558"/>
                    <a:pt x="34928" y="2557"/>
                  </a:cubicBezTo>
                  <a:cubicBezTo>
                    <a:pt x="34928" y="2556"/>
                    <a:pt x="34927" y="2551"/>
                    <a:pt x="34926" y="2548"/>
                  </a:cubicBezTo>
                  <a:cubicBezTo>
                    <a:pt x="34860" y="2351"/>
                    <a:pt x="34291" y="2137"/>
                    <a:pt x="33348" y="1921"/>
                  </a:cubicBezTo>
                  <a:cubicBezTo>
                    <a:pt x="31591" y="1515"/>
                    <a:pt x="28539" y="1098"/>
                    <a:pt x="25053" y="756"/>
                  </a:cubicBezTo>
                  <a:cubicBezTo>
                    <a:pt x="22120" y="468"/>
                    <a:pt x="18880" y="234"/>
                    <a:pt x="15854" y="107"/>
                  </a:cubicBezTo>
                  <a:cubicBezTo>
                    <a:pt x="15455" y="89"/>
                    <a:pt x="15059" y="75"/>
                    <a:pt x="14670" y="61"/>
                  </a:cubicBezTo>
                  <a:cubicBezTo>
                    <a:pt x="13487" y="22"/>
                    <a:pt x="12348" y="0"/>
                    <a:pt x="1128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022" name="Google Shape;9022;p76"/>
            <p:cNvGrpSpPr/>
            <p:nvPr/>
          </p:nvGrpSpPr>
          <p:grpSpPr>
            <a:xfrm>
              <a:off x="3995538" y="4842100"/>
              <a:ext cx="884650" cy="627450"/>
              <a:chOff x="3566825" y="4848625"/>
              <a:chExt cx="884650" cy="627450"/>
            </a:xfrm>
          </p:grpSpPr>
          <p:sp>
            <p:nvSpPr>
              <p:cNvPr id="9023" name="Google Shape;9023;p76"/>
              <p:cNvSpPr/>
              <p:nvPr/>
            </p:nvSpPr>
            <p:spPr>
              <a:xfrm>
                <a:off x="3566825" y="4848625"/>
                <a:ext cx="876975" cy="627450"/>
              </a:xfrm>
              <a:custGeom>
                <a:avLst/>
                <a:gdLst/>
                <a:ahLst/>
                <a:cxnLst/>
                <a:rect l="l" t="t" r="r" b="b"/>
                <a:pathLst>
                  <a:path w="35079" h="25098" extrusionOk="0">
                    <a:moveTo>
                      <a:pt x="11823" y="6564"/>
                    </a:moveTo>
                    <a:cubicBezTo>
                      <a:pt x="12978" y="6564"/>
                      <a:pt x="14396" y="6636"/>
                      <a:pt x="15730" y="6747"/>
                    </a:cubicBezTo>
                    <a:cubicBezTo>
                      <a:pt x="16507" y="6809"/>
                      <a:pt x="17254" y="6886"/>
                      <a:pt x="17906" y="6968"/>
                    </a:cubicBezTo>
                    <a:cubicBezTo>
                      <a:pt x="19167" y="7127"/>
                      <a:pt x="20070" y="7306"/>
                      <a:pt x="20120" y="7458"/>
                    </a:cubicBezTo>
                    <a:cubicBezTo>
                      <a:pt x="20159" y="7580"/>
                      <a:pt x="19506" y="8141"/>
                      <a:pt x="18486" y="8909"/>
                    </a:cubicBezTo>
                    <a:cubicBezTo>
                      <a:pt x="17819" y="9414"/>
                      <a:pt x="16994" y="10010"/>
                      <a:pt x="16103" y="10630"/>
                    </a:cubicBezTo>
                    <a:cubicBezTo>
                      <a:pt x="13989" y="12102"/>
                      <a:pt x="11507" y="13722"/>
                      <a:pt x="9889" y="14635"/>
                    </a:cubicBezTo>
                    <a:cubicBezTo>
                      <a:pt x="9081" y="15089"/>
                      <a:pt x="8490" y="15368"/>
                      <a:pt x="8262" y="15368"/>
                    </a:cubicBezTo>
                    <a:cubicBezTo>
                      <a:pt x="8229" y="15368"/>
                      <a:pt x="8203" y="15362"/>
                      <a:pt x="8186" y="15350"/>
                    </a:cubicBezTo>
                    <a:cubicBezTo>
                      <a:pt x="7551" y="14910"/>
                      <a:pt x="8729" y="7368"/>
                      <a:pt x="9479" y="6828"/>
                    </a:cubicBezTo>
                    <a:cubicBezTo>
                      <a:pt x="9550" y="6776"/>
                      <a:pt x="9671" y="6733"/>
                      <a:pt x="9831" y="6697"/>
                    </a:cubicBezTo>
                    <a:cubicBezTo>
                      <a:pt x="10257" y="6604"/>
                      <a:pt x="10968" y="6564"/>
                      <a:pt x="11823" y="6564"/>
                    </a:cubicBezTo>
                    <a:close/>
                    <a:moveTo>
                      <a:pt x="11294" y="0"/>
                    </a:moveTo>
                    <a:cubicBezTo>
                      <a:pt x="10771" y="0"/>
                      <a:pt x="10266" y="6"/>
                      <a:pt x="9785" y="17"/>
                    </a:cubicBezTo>
                    <a:cubicBezTo>
                      <a:pt x="7165" y="72"/>
                      <a:pt x="5220" y="295"/>
                      <a:pt x="4591" y="751"/>
                    </a:cubicBezTo>
                    <a:cubicBezTo>
                      <a:pt x="2750" y="2079"/>
                      <a:pt x="1" y="18231"/>
                      <a:pt x="436" y="23471"/>
                    </a:cubicBezTo>
                    <a:cubicBezTo>
                      <a:pt x="506" y="24313"/>
                      <a:pt x="658" y="24871"/>
                      <a:pt x="908" y="25046"/>
                    </a:cubicBezTo>
                    <a:cubicBezTo>
                      <a:pt x="958" y="25081"/>
                      <a:pt x="1031" y="25097"/>
                      <a:pt x="1126" y="25097"/>
                    </a:cubicBezTo>
                    <a:cubicBezTo>
                      <a:pt x="2130" y="25097"/>
                      <a:pt x="5585" y="23213"/>
                      <a:pt x="9929" y="20531"/>
                    </a:cubicBezTo>
                    <a:cubicBezTo>
                      <a:pt x="11939" y="19289"/>
                      <a:pt x="14141" y="17878"/>
                      <a:pt x="16378" y="16401"/>
                    </a:cubicBezTo>
                    <a:cubicBezTo>
                      <a:pt x="17583" y="15606"/>
                      <a:pt x="18800" y="14793"/>
                      <a:pt x="20000" y="13978"/>
                    </a:cubicBezTo>
                    <a:cubicBezTo>
                      <a:pt x="22580" y="12228"/>
                      <a:pt x="25094" y="10471"/>
                      <a:pt x="27302" y="8875"/>
                    </a:cubicBezTo>
                    <a:cubicBezTo>
                      <a:pt x="31838" y="5597"/>
                      <a:pt x="35078" y="3005"/>
                      <a:pt x="34925" y="2547"/>
                    </a:cubicBezTo>
                    <a:cubicBezTo>
                      <a:pt x="34861" y="2351"/>
                      <a:pt x="34290" y="2137"/>
                      <a:pt x="33349" y="1922"/>
                    </a:cubicBezTo>
                    <a:cubicBezTo>
                      <a:pt x="31591" y="1516"/>
                      <a:pt x="28539" y="1098"/>
                      <a:pt x="25054" y="757"/>
                    </a:cubicBezTo>
                    <a:cubicBezTo>
                      <a:pt x="22120" y="469"/>
                      <a:pt x="18881" y="233"/>
                      <a:pt x="15855" y="108"/>
                    </a:cubicBezTo>
                    <a:cubicBezTo>
                      <a:pt x="15455" y="90"/>
                      <a:pt x="15060" y="74"/>
                      <a:pt x="14670" y="60"/>
                    </a:cubicBezTo>
                    <a:cubicBezTo>
                      <a:pt x="13489" y="22"/>
                      <a:pt x="12353" y="0"/>
                      <a:pt x="1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4" name="Google Shape;9024;p76"/>
              <p:cNvSpPr/>
              <p:nvPr/>
            </p:nvSpPr>
            <p:spPr>
              <a:xfrm>
                <a:off x="3577725" y="4896625"/>
                <a:ext cx="873750" cy="579425"/>
              </a:xfrm>
              <a:custGeom>
                <a:avLst/>
                <a:gdLst/>
                <a:ahLst/>
                <a:cxnLst/>
                <a:rect l="l" t="t" r="r" b="b"/>
                <a:pathLst>
                  <a:path w="34950" h="23177" extrusionOk="0">
                    <a:moveTo>
                      <a:pt x="32913" y="1"/>
                    </a:moveTo>
                    <a:cubicBezTo>
                      <a:pt x="29043" y="3038"/>
                      <a:pt x="15226" y="13580"/>
                      <a:pt x="1" y="21550"/>
                    </a:cubicBezTo>
                    <a:cubicBezTo>
                      <a:pt x="71" y="22392"/>
                      <a:pt x="223" y="22950"/>
                      <a:pt x="473" y="23125"/>
                    </a:cubicBezTo>
                    <a:cubicBezTo>
                      <a:pt x="523" y="23160"/>
                      <a:pt x="596" y="23176"/>
                      <a:pt x="691" y="23176"/>
                    </a:cubicBezTo>
                    <a:cubicBezTo>
                      <a:pt x="4052" y="23176"/>
                      <a:pt x="34949" y="2017"/>
                      <a:pt x="34489" y="627"/>
                    </a:cubicBezTo>
                    <a:cubicBezTo>
                      <a:pt x="34425" y="431"/>
                      <a:pt x="33854" y="217"/>
                      <a:pt x="329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5" name="Google Shape;9025;p76"/>
              <p:cNvSpPr/>
              <p:nvPr/>
            </p:nvSpPr>
            <p:spPr>
              <a:xfrm>
                <a:off x="3627100" y="5401325"/>
                <a:ext cx="31425" cy="38725"/>
              </a:xfrm>
              <a:custGeom>
                <a:avLst/>
                <a:gdLst/>
                <a:ahLst/>
                <a:cxnLst/>
                <a:rect l="l" t="t" r="r" b="b"/>
                <a:pathLst>
                  <a:path w="1257" h="1549" extrusionOk="0">
                    <a:moveTo>
                      <a:pt x="289" y="1"/>
                    </a:moveTo>
                    <a:cubicBezTo>
                      <a:pt x="240" y="1"/>
                      <a:pt x="192" y="14"/>
                      <a:pt x="151" y="44"/>
                    </a:cubicBezTo>
                    <a:cubicBezTo>
                      <a:pt x="37" y="128"/>
                      <a:pt x="1" y="281"/>
                      <a:pt x="80" y="402"/>
                    </a:cubicBezTo>
                    <a:cubicBezTo>
                      <a:pt x="303" y="747"/>
                      <a:pt x="525" y="1090"/>
                      <a:pt x="749" y="1434"/>
                    </a:cubicBezTo>
                    <a:cubicBezTo>
                      <a:pt x="796" y="1506"/>
                      <a:pt x="883" y="1549"/>
                      <a:pt x="969" y="1549"/>
                    </a:cubicBezTo>
                    <a:cubicBezTo>
                      <a:pt x="1018" y="1549"/>
                      <a:pt x="1066" y="1535"/>
                      <a:pt x="1106" y="1505"/>
                    </a:cubicBezTo>
                    <a:cubicBezTo>
                      <a:pt x="1221" y="1421"/>
                      <a:pt x="1257" y="1269"/>
                      <a:pt x="1177"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6" name="Google Shape;9026;p76"/>
              <p:cNvSpPr/>
              <p:nvPr/>
            </p:nvSpPr>
            <p:spPr>
              <a:xfrm>
                <a:off x="3675400" y="5369050"/>
                <a:ext cx="31425" cy="38725"/>
              </a:xfrm>
              <a:custGeom>
                <a:avLst/>
                <a:gdLst/>
                <a:ahLst/>
                <a:cxnLst/>
                <a:rect l="l" t="t" r="r" b="b"/>
                <a:pathLst>
                  <a:path w="1257" h="1549" extrusionOk="0">
                    <a:moveTo>
                      <a:pt x="289" y="0"/>
                    </a:moveTo>
                    <a:cubicBezTo>
                      <a:pt x="240" y="0"/>
                      <a:pt x="191" y="14"/>
                      <a:pt x="151" y="44"/>
                    </a:cubicBezTo>
                    <a:cubicBezTo>
                      <a:pt x="36" y="128"/>
                      <a:pt x="0" y="280"/>
                      <a:pt x="80" y="402"/>
                    </a:cubicBezTo>
                    <a:lnTo>
                      <a:pt x="749" y="1434"/>
                    </a:lnTo>
                    <a:cubicBezTo>
                      <a:pt x="795" y="1506"/>
                      <a:pt x="883" y="1549"/>
                      <a:pt x="969" y="1549"/>
                    </a:cubicBezTo>
                    <a:cubicBezTo>
                      <a:pt x="1018" y="1549"/>
                      <a:pt x="1066" y="1535"/>
                      <a:pt x="1106" y="1505"/>
                    </a:cubicBezTo>
                    <a:cubicBezTo>
                      <a:pt x="1220" y="1421"/>
                      <a:pt x="1256" y="1268"/>
                      <a:pt x="1177" y="1148"/>
                    </a:cubicBezTo>
                    <a:lnTo>
                      <a:pt x="508" y="115"/>
                    </a:lnTo>
                    <a:cubicBezTo>
                      <a:pt x="461" y="43"/>
                      <a:pt x="374" y="0"/>
                      <a:pt x="2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7" name="Google Shape;9027;p76"/>
              <p:cNvSpPr/>
              <p:nvPr/>
            </p:nvSpPr>
            <p:spPr>
              <a:xfrm>
                <a:off x="3723675" y="5336775"/>
                <a:ext cx="31425" cy="38700"/>
              </a:xfrm>
              <a:custGeom>
                <a:avLst/>
                <a:gdLst/>
                <a:ahLst/>
                <a:cxnLst/>
                <a:rect l="l" t="t" r="r" b="b"/>
                <a:pathLst>
                  <a:path w="1257" h="1548" extrusionOk="0">
                    <a:moveTo>
                      <a:pt x="288" y="0"/>
                    </a:moveTo>
                    <a:cubicBezTo>
                      <a:pt x="239" y="0"/>
                      <a:pt x="191" y="14"/>
                      <a:pt x="150" y="44"/>
                    </a:cubicBezTo>
                    <a:cubicBezTo>
                      <a:pt x="37" y="127"/>
                      <a:pt x="1" y="280"/>
                      <a:pt x="79" y="401"/>
                    </a:cubicBezTo>
                    <a:lnTo>
                      <a:pt x="749" y="1434"/>
                    </a:lnTo>
                    <a:cubicBezTo>
                      <a:pt x="796" y="1506"/>
                      <a:pt x="883" y="1548"/>
                      <a:pt x="969" y="1548"/>
                    </a:cubicBezTo>
                    <a:cubicBezTo>
                      <a:pt x="1017" y="1548"/>
                      <a:pt x="1066" y="1534"/>
                      <a:pt x="1106" y="1505"/>
                    </a:cubicBezTo>
                    <a:cubicBezTo>
                      <a:pt x="1221" y="1421"/>
                      <a:pt x="1257" y="1268"/>
                      <a:pt x="1177" y="1147"/>
                    </a:cubicBezTo>
                    <a:cubicBezTo>
                      <a:pt x="955" y="803"/>
                      <a:pt x="731" y="459"/>
                      <a:pt x="509" y="115"/>
                    </a:cubicBezTo>
                    <a:cubicBezTo>
                      <a:pt x="462" y="42"/>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8" name="Google Shape;9028;p76"/>
              <p:cNvSpPr/>
              <p:nvPr/>
            </p:nvSpPr>
            <p:spPr>
              <a:xfrm>
                <a:off x="3771975" y="5304500"/>
                <a:ext cx="31425" cy="38700"/>
              </a:xfrm>
              <a:custGeom>
                <a:avLst/>
                <a:gdLst/>
                <a:ahLst/>
                <a:cxnLst/>
                <a:rect l="l" t="t" r="r" b="b"/>
                <a:pathLst>
                  <a:path w="1257" h="1548" extrusionOk="0">
                    <a:moveTo>
                      <a:pt x="288" y="0"/>
                    </a:moveTo>
                    <a:cubicBezTo>
                      <a:pt x="239" y="0"/>
                      <a:pt x="190" y="14"/>
                      <a:pt x="150" y="43"/>
                    </a:cubicBezTo>
                    <a:cubicBezTo>
                      <a:pt x="36" y="127"/>
                      <a:pt x="0" y="280"/>
                      <a:pt x="79" y="401"/>
                    </a:cubicBezTo>
                    <a:lnTo>
                      <a:pt x="749" y="1433"/>
                    </a:lnTo>
                    <a:cubicBezTo>
                      <a:pt x="795" y="1506"/>
                      <a:pt x="882" y="1548"/>
                      <a:pt x="968" y="1548"/>
                    </a:cubicBezTo>
                    <a:cubicBezTo>
                      <a:pt x="1017" y="1548"/>
                      <a:pt x="1066" y="1534"/>
                      <a:pt x="1106" y="1504"/>
                    </a:cubicBezTo>
                    <a:cubicBezTo>
                      <a:pt x="1220" y="1421"/>
                      <a:pt x="1257" y="1268"/>
                      <a:pt x="1177" y="1147"/>
                    </a:cubicBezTo>
                    <a:lnTo>
                      <a:pt x="508" y="115"/>
                    </a:ln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29" name="Google Shape;9029;p76"/>
              <p:cNvSpPr/>
              <p:nvPr/>
            </p:nvSpPr>
            <p:spPr>
              <a:xfrm>
                <a:off x="3820250" y="5272200"/>
                <a:ext cx="31400" cy="38725"/>
              </a:xfrm>
              <a:custGeom>
                <a:avLst/>
                <a:gdLst/>
                <a:ahLst/>
                <a:cxnLst/>
                <a:rect l="l" t="t" r="r" b="b"/>
                <a:pathLst>
                  <a:path w="1256" h="1549" extrusionOk="0">
                    <a:moveTo>
                      <a:pt x="288" y="0"/>
                    </a:moveTo>
                    <a:cubicBezTo>
                      <a:pt x="239" y="0"/>
                      <a:pt x="191" y="14"/>
                      <a:pt x="150" y="44"/>
                    </a:cubicBezTo>
                    <a:cubicBezTo>
                      <a:pt x="37" y="128"/>
                      <a:pt x="1" y="281"/>
                      <a:pt x="79" y="402"/>
                    </a:cubicBezTo>
                    <a:lnTo>
                      <a:pt x="749" y="1434"/>
                    </a:lnTo>
                    <a:cubicBezTo>
                      <a:pt x="796" y="1506"/>
                      <a:pt x="883" y="1548"/>
                      <a:pt x="969" y="1548"/>
                    </a:cubicBezTo>
                    <a:cubicBezTo>
                      <a:pt x="1018" y="1548"/>
                      <a:pt x="1066" y="1535"/>
                      <a:pt x="1107" y="1505"/>
                    </a:cubicBezTo>
                    <a:cubicBezTo>
                      <a:pt x="1221" y="1421"/>
                      <a:pt x="1256" y="1269"/>
                      <a:pt x="1178" y="1148"/>
                    </a:cubicBezTo>
                    <a:lnTo>
                      <a:pt x="509" y="115"/>
                    </a:lnTo>
                    <a:cubicBezTo>
                      <a:pt x="462" y="43"/>
                      <a:pt x="375"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0" name="Google Shape;9030;p76"/>
              <p:cNvSpPr/>
              <p:nvPr/>
            </p:nvSpPr>
            <p:spPr>
              <a:xfrm>
                <a:off x="3868550" y="5239900"/>
                <a:ext cx="31400" cy="38725"/>
              </a:xfrm>
              <a:custGeom>
                <a:avLst/>
                <a:gdLst/>
                <a:ahLst/>
                <a:cxnLst/>
                <a:rect l="l" t="t" r="r" b="b"/>
                <a:pathLst>
                  <a:path w="1256" h="1549" extrusionOk="0">
                    <a:moveTo>
                      <a:pt x="287" y="1"/>
                    </a:moveTo>
                    <a:cubicBezTo>
                      <a:pt x="238" y="1"/>
                      <a:pt x="190" y="15"/>
                      <a:pt x="150" y="44"/>
                    </a:cubicBezTo>
                    <a:cubicBezTo>
                      <a:pt x="36" y="129"/>
                      <a:pt x="0" y="281"/>
                      <a:pt x="79" y="402"/>
                    </a:cubicBezTo>
                    <a:lnTo>
                      <a:pt x="748" y="1435"/>
                    </a:lnTo>
                    <a:cubicBezTo>
                      <a:pt x="795" y="1507"/>
                      <a:pt x="883" y="1549"/>
                      <a:pt x="969" y="1549"/>
                    </a:cubicBezTo>
                    <a:cubicBezTo>
                      <a:pt x="1018" y="1549"/>
                      <a:pt x="1066" y="1535"/>
                      <a:pt x="1106" y="1506"/>
                    </a:cubicBezTo>
                    <a:cubicBezTo>
                      <a:pt x="1221" y="1422"/>
                      <a:pt x="1256" y="1269"/>
                      <a:pt x="1177" y="1148"/>
                    </a:cubicBezTo>
                    <a:lnTo>
                      <a:pt x="508" y="116"/>
                    </a:ln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1" name="Google Shape;9031;p76"/>
              <p:cNvSpPr/>
              <p:nvPr/>
            </p:nvSpPr>
            <p:spPr>
              <a:xfrm>
                <a:off x="3916825" y="5207625"/>
                <a:ext cx="31425" cy="38725"/>
              </a:xfrm>
              <a:custGeom>
                <a:avLst/>
                <a:gdLst/>
                <a:ahLst/>
                <a:cxnLst/>
                <a:rect l="l" t="t" r="r" b="b"/>
                <a:pathLst>
                  <a:path w="1257" h="1549" extrusionOk="0">
                    <a:moveTo>
                      <a:pt x="288" y="1"/>
                    </a:moveTo>
                    <a:cubicBezTo>
                      <a:pt x="239" y="1"/>
                      <a:pt x="191" y="15"/>
                      <a:pt x="150" y="45"/>
                    </a:cubicBezTo>
                    <a:cubicBezTo>
                      <a:pt x="37" y="129"/>
                      <a:pt x="1" y="281"/>
                      <a:pt x="79" y="402"/>
                    </a:cubicBezTo>
                    <a:cubicBezTo>
                      <a:pt x="302" y="747"/>
                      <a:pt x="526" y="1091"/>
                      <a:pt x="748" y="1435"/>
                    </a:cubicBezTo>
                    <a:cubicBezTo>
                      <a:pt x="796" y="1507"/>
                      <a:pt x="883" y="1549"/>
                      <a:pt x="969" y="1549"/>
                    </a:cubicBezTo>
                    <a:cubicBezTo>
                      <a:pt x="1018" y="1549"/>
                      <a:pt x="1066" y="1535"/>
                      <a:pt x="1107" y="1506"/>
                    </a:cubicBezTo>
                    <a:cubicBezTo>
                      <a:pt x="1221" y="1422"/>
                      <a:pt x="1256" y="1269"/>
                      <a:pt x="1178" y="1148"/>
                    </a:cubicBezTo>
                    <a:cubicBezTo>
                      <a:pt x="955" y="804"/>
                      <a:pt x="731" y="460"/>
                      <a:pt x="509" y="116"/>
                    </a:cubicBezTo>
                    <a:cubicBezTo>
                      <a:pt x="461" y="44"/>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2" name="Google Shape;9032;p76"/>
              <p:cNvSpPr/>
              <p:nvPr/>
            </p:nvSpPr>
            <p:spPr>
              <a:xfrm>
                <a:off x="3965125" y="5175350"/>
                <a:ext cx="31400" cy="38725"/>
              </a:xfrm>
              <a:custGeom>
                <a:avLst/>
                <a:gdLst/>
                <a:ahLst/>
                <a:cxnLst/>
                <a:rect l="l" t="t" r="r" b="b"/>
                <a:pathLst>
                  <a:path w="1256" h="1549" extrusionOk="0">
                    <a:moveTo>
                      <a:pt x="288" y="0"/>
                    </a:moveTo>
                    <a:cubicBezTo>
                      <a:pt x="239" y="0"/>
                      <a:pt x="190" y="14"/>
                      <a:pt x="150" y="44"/>
                    </a:cubicBezTo>
                    <a:cubicBezTo>
                      <a:pt x="35" y="127"/>
                      <a:pt x="0" y="280"/>
                      <a:pt x="79" y="402"/>
                    </a:cubicBezTo>
                    <a:lnTo>
                      <a:pt x="748" y="1434"/>
                    </a:lnTo>
                    <a:cubicBezTo>
                      <a:pt x="795" y="1506"/>
                      <a:pt x="883" y="1549"/>
                      <a:pt x="969" y="1549"/>
                    </a:cubicBezTo>
                    <a:cubicBezTo>
                      <a:pt x="1018" y="1549"/>
                      <a:pt x="1066" y="1535"/>
                      <a:pt x="1106" y="1505"/>
                    </a:cubicBezTo>
                    <a:cubicBezTo>
                      <a:pt x="1220" y="1422"/>
                      <a:pt x="1256" y="1269"/>
                      <a:pt x="1177" y="1147"/>
                    </a:cubicBezTo>
                    <a:cubicBezTo>
                      <a:pt x="953" y="804"/>
                      <a:pt x="731" y="459"/>
                      <a:pt x="508" y="115"/>
                    </a:cubicBezTo>
                    <a:cubicBezTo>
                      <a:pt x="461"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3" name="Google Shape;9033;p76"/>
              <p:cNvSpPr/>
              <p:nvPr/>
            </p:nvSpPr>
            <p:spPr>
              <a:xfrm>
                <a:off x="4013400" y="5143050"/>
                <a:ext cx="31425" cy="38750"/>
              </a:xfrm>
              <a:custGeom>
                <a:avLst/>
                <a:gdLst/>
                <a:ahLst/>
                <a:cxnLst/>
                <a:rect l="l" t="t" r="r" b="b"/>
                <a:pathLst>
                  <a:path w="1257" h="1550" extrusionOk="0">
                    <a:moveTo>
                      <a:pt x="288" y="1"/>
                    </a:moveTo>
                    <a:cubicBezTo>
                      <a:pt x="239" y="1"/>
                      <a:pt x="191" y="15"/>
                      <a:pt x="150" y="44"/>
                    </a:cubicBezTo>
                    <a:cubicBezTo>
                      <a:pt x="36" y="128"/>
                      <a:pt x="1" y="281"/>
                      <a:pt x="79" y="403"/>
                    </a:cubicBezTo>
                    <a:lnTo>
                      <a:pt x="748" y="1434"/>
                    </a:lnTo>
                    <a:cubicBezTo>
                      <a:pt x="796" y="1507"/>
                      <a:pt x="883" y="1549"/>
                      <a:pt x="970" y="1549"/>
                    </a:cubicBezTo>
                    <a:cubicBezTo>
                      <a:pt x="1018" y="1549"/>
                      <a:pt x="1066" y="1536"/>
                      <a:pt x="1107" y="1506"/>
                    </a:cubicBezTo>
                    <a:cubicBezTo>
                      <a:pt x="1220" y="1421"/>
                      <a:pt x="1256" y="1269"/>
                      <a:pt x="1178" y="1148"/>
                    </a:cubicBezTo>
                    <a:cubicBezTo>
                      <a:pt x="954" y="803"/>
                      <a:pt x="731" y="459"/>
                      <a:pt x="508" y="115"/>
                    </a:cubicBezTo>
                    <a:cubicBezTo>
                      <a:pt x="461" y="43"/>
                      <a:pt x="374" y="1"/>
                      <a:pt x="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4" name="Google Shape;9034;p76"/>
              <p:cNvSpPr/>
              <p:nvPr/>
            </p:nvSpPr>
            <p:spPr>
              <a:xfrm>
                <a:off x="4061675" y="5110775"/>
                <a:ext cx="31425" cy="38725"/>
              </a:xfrm>
              <a:custGeom>
                <a:avLst/>
                <a:gdLst/>
                <a:ahLst/>
                <a:cxnLst/>
                <a:rect l="l" t="t" r="r" b="b"/>
                <a:pathLst>
                  <a:path w="1257" h="1549" extrusionOk="0">
                    <a:moveTo>
                      <a:pt x="289" y="1"/>
                    </a:moveTo>
                    <a:cubicBezTo>
                      <a:pt x="240" y="1"/>
                      <a:pt x="191" y="14"/>
                      <a:pt x="151" y="44"/>
                    </a:cubicBezTo>
                    <a:cubicBezTo>
                      <a:pt x="36" y="128"/>
                      <a:pt x="0" y="280"/>
                      <a:pt x="80" y="402"/>
                    </a:cubicBezTo>
                    <a:lnTo>
                      <a:pt x="749" y="1434"/>
                    </a:lnTo>
                    <a:cubicBezTo>
                      <a:pt x="795" y="1506"/>
                      <a:pt x="883" y="1549"/>
                      <a:pt x="969" y="1549"/>
                    </a:cubicBezTo>
                    <a:cubicBezTo>
                      <a:pt x="1018" y="1549"/>
                      <a:pt x="1067" y="1535"/>
                      <a:pt x="1107" y="1505"/>
                    </a:cubicBezTo>
                    <a:cubicBezTo>
                      <a:pt x="1221" y="1421"/>
                      <a:pt x="1257" y="1269"/>
                      <a:pt x="1178" y="1148"/>
                    </a:cubicBezTo>
                    <a:lnTo>
                      <a:pt x="508" y="115"/>
                    </a:ln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5" name="Google Shape;9035;p76"/>
              <p:cNvSpPr/>
              <p:nvPr/>
            </p:nvSpPr>
            <p:spPr>
              <a:xfrm>
                <a:off x="4109950" y="5078500"/>
                <a:ext cx="31450" cy="38725"/>
              </a:xfrm>
              <a:custGeom>
                <a:avLst/>
                <a:gdLst/>
                <a:ahLst/>
                <a:cxnLst/>
                <a:rect l="l" t="t" r="r" b="b"/>
                <a:pathLst>
                  <a:path w="1258" h="1549" extrusionOk="0">
                    <a:moveTo>
                      <a:pt x="289" y="1"/>
                    </a:moveTo>
                    <a:cubicBezTo>
                      <a:pt x="240" y="1"/>
                      <a:pt x="192" y="14"/>
                      <a:pt x="151" y="44"/>
                    </a:cubicBezTo>
                    <a:cubicBezTo>
                      <a:pt x="37" y="128"/>
                      <a:pt x="1" y="280"/>
                      <a:pt x="80" y="401"/>
                    </a:cubicBezTo>
                    <a:lnTo>
                      <a:pt x="749" y="1434"/>
                    </a:lnTo>
                    <a:cubicBezTo>
                      <a:pt x="796" y="1506"/>
                      <a:pt x="883" y="1548"/>
                      <a:pt x="969" y="1548"/>
                    </a:cubicBezTo>
                    <a:cubicBezTo>
                      <a:pt x="1018" y="1548"/>
                      <a:pt x="1067" y="1534"/>
                      <a:pt x="1107" y="1505"/>
                    </a:cubicBezTo>
                    <a:cubicBezTo>
                      <a:pt x="1221" y="1421"/>
                      <a:pt x="1257" y="1268"/>
                      <a:pt x="1179" y="1147"/>
                    </a:cubicBezTo>
                    <a:cubicBezTo>
                      <a:pt x="955" y="803"/>
                      <a:pt x="732"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6" name="Google Shape;9036;p76"/>
              <p:cNvSpPr/>
              <p:nvPr/>
            </p:nvSpPr>
            <p:spPr>
              <a:xfrm>
                <a:off x="4158250" y="5046225"/>
                <a:ext cx="31425" cy="38700"/>
              </a:xfrm>
              <a:custGeom>
                <a:avLst/>
                <a:gdLst/>
                <a:ahLst/>
                <a:cxnLst/>
                <a:rect l="l" t="t" r="r" b="b"/>
                <a:pathLst>
                  <a:path w="1257" h="1548" extrusionOk="0">
                    <a:moveTo>
                      <a:pt x="288" y="0"/>
                    </a:moveTo>
                    <a:cubicBezTo>
                      <a:pt x="239" y="0"/>
                      <a:pt x="191" y="14"/>
                      <a:pt x="151" y="44"/>
                    </a:cubicBezTo>
                    <a:cubicBezTo>
                      <a:pt x="36" y="127"/>
                      <a:pt x="0" y="280"/>
                      <a:pt x="80" y="401"/>
                    </a:cubicBezTo>
                    <a:cubicBezTo>
                      <a:pt x="303" y="745"/>
                      <a:pt x="525" y="1090"/>
                      <a:pt x="749" y="1433"/>
                    </a:cubicBezTo>
                    <a:cubicBezTo>
                      <a:pt x="795" y="1506"/>
                      <a:pt x="883" y="1548"/>
                      <a:pt x="969" y="1548"/>
                    </a:cubicBezTo>
                    <a:cubicBezTo>
                      <a:pt x="1018" y="1548"/>
                      <a:pt x="1066" y="1534"/>
                      <a:pt x="1106" y="1504"/>
                    </a:cubicBezTo>
                    <a:cubicBezTo>
                      <a:pt x="1221" y="1421"/>
                      <a:pt x="1257" y="1268"/>
                      <a:pt x="1178" y="1147"/>
                    </a:cubicBezTo>
                    <a:cubicBezTo>
                      <a:pt x="955" y="803"/>
                      <a:pt x="732"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7" name="Google Shape;9037;p76"/>
              <p:cNvSpPr/>
              <p:nvPr/>
            </p:nvSpPr>
            <p:spPr>
              <a:xfrm>
                <a:off x="4206525" y="5013925"/>
                <a:ext cx="31450" cy="38725"/>
              </a:xfrm>
              <a:custGeom>
                <a:avLst/>
                <a:gdLst/>
                <a:ahLst/>
                <a:cxnLst/>
                <a:rect l="l" t="t" r="r" b="b"/>
                <a:pathLst>
                  <a:path w="1258" h="1549" extrusionOk="0">
                    <a:moveTo>
                      <a:pt x="289" y="1"/>
                    </a:moveTo>
                    <a:cubicBezTo>
                      <a:pt x="240" y="1"/>
                      <a:pt x="192" y="14"/>
                      <a:pt x="152" y="44"/>
                    </a:cubicBezTo>
                    <a:cubicBezTo>
                      <a:pt x="37" y="128"/>
                      <a:pt x="1" y="281"/>
                      <a:pt x="79" y="402"/>
                    </a:cubicBezTo>
                    <a:lnTo>
                      <a:pt x="749" y="1434"/>
                    </a:lnTo>
                    <a:cubicBezTo>
                      <a:pt x="796" y="1506"/>
                      <a:pt x="883" y="1549"/>
                      <a:pt x="969" y="1549"/>
                    </a:cubicBezTo>
                    <a:cubicBezTo>
                      <a:pt x="1018" y="1549"/>
                      <a:pt x="1067" y="1535"/>
                      <a:pt x="1107" y="1505"/>
                    </a:cubicBezTo>
                    <a:cubicBezTo>
                      <a:pt x="1221" y="1422"/>
                      <a:pt x="1257" y="1269"/>
                      <a:pt x="1178" y="1148"/>
                    </a:cubicBezTo>
                    <a:cubicBezTo>
                      <a:pt x="955" y="803"/>
                      <a:pt x="731" y="459"/>
                      <a:pt x="509" y="115"/>
                    </a:cubicBezTo>
                    <a:cubicBezTo>
                      <a:pt x="462" y="43"/>
                      <a:pt x="375" y="1"/>
                      <a:pt x="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8" name="Google Shape;9038;p76"/>
              <p:cNvSpPr/>
              <p:nvPr/>
            </p:nvSpPr>
            <p:spPr>
              <a:xfrm>
                <a:off x="4254825" y="4981650"/>
                <a:ext cx="31400" cy="38725"/>
              </a:xfrm>
              <a:custGeom>
                <a:avLst/>
                <a:gdLst/>
                <a:ahLst/>
                <a:cxnLst/>
                <a:rect l="l" t="t" r="r" b="b"/>
                <a:pathLst>
                  <a:path w="1256" h="1549" extrusionOk="0">
                    <a:moveTo>
                      <a:pt x="288" y="0"/>
                    </a:moveTo>
                    <a:cubicBezTo>
                      <a:pt x="239" y="0"/>
                      <a:pt x="190" y="14"/>
                      <a:pt x="150" y="44"/>
                    </a:cubicBezTo>
                    <a:cubicBezTo>
                      <a:pt x="37" y="128"/>
                      <a:pt x="1" y="281"/>
                      <a:pt x="79" y="401"/>
                    </a:cubicBezTo>
                    <a:lnTo>
                      <a:pt x="749" y="1434"/>
                    </a:lnTo>
                    <a:cubicBezTo>
                      <a:pt x="796" y="1506"/>
                      <a:pt x="883" y="1548"/>
                      <a:pt x="968" y="1548"/>
                    </a:cubicBezTo>
                    <a:cubicBezTo>
                      <a:pt x="1017" y="1548"/>
                      <a:pt x="1066" y="1535"/>
                      <a:pt x="1106" y="1505"/>
                    </a:cubicBezTo>
                    <a:cubicBezTo>
                      <a:pt x="1221" y="1421"/>
                      <a:pt x="1256" y="1269"/>
                      <a:pt x="1177" y="1147"/>
                    </a:cubicBezTo>
                    <a:lnTo>
                      <a:pt x="508" y="115"/>
                    </a:lnTo>
                    <a:cubicBezTo>
                      <a:pt x="462" y="43"/>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39" name="Google Shape;9039;p76"/>
              <p:cNvSpPr/>
              <p:nvPr/>
            </p:nvSpPr>
            <p:spPr>
              <a:xfrm>
                <a:off x="4303125" y="4949350"/>
                <a:ext cx="31400" cy="38750"/>
              </a:xfrm>
              <a:custGeom>
                <a:avLst/>
                <a:gdLst/>
                <a:ahLst/>
                <a:cxnLst/>
                <a:rect l="l" t="t" r="r" b="b"/>
                <a:pathLst>
                  <a:path w="1256" h="1550" extrusionOk="0">
                    <a:moveTo>
                      <a:pt x="287" y="1"/>
                    </a:moveTo>
                    <a:cubicBezTo>
                      <a:pt x="238" y="1"/>
                      <a:pt x="190" y="14"/>
                      <a:pt x="150" y="44"/>
                    </a:cubicBezTo>
                    <a:cubicBezTo>
                      <a:pt x="36" y="129"/>
                      <a:pt x="0" y="281"/>
                      <a:pt x="78" y="402"/>
                    </a:cubicBezTo>
                    <a:lnTo>
                      <a:pt x="748" y="1435"/>
                    </a:lnTo>
                    <a:cubicBezTo>
                      <a:pt x="795" y="1507"/>
                      <a:pt x="882" y="1549"/>
                      <a:pt x="968" y="1549"/>
                    </a:cubicBezTo>
                    <a:cubicBezTo>
                      <a:pt x="1017" y="1549"/>
                      <a:pt x="1065" y="1535"/>
                      <a:pt x="1106" y="1506"/>
                    </a:cubicBezTo>
                    <a:cubicBezTo>
                      <a:pt x="1220" y="1422"/>
                      <a:pt x="1255" y="1269"/>
                      <a:pt x="1177" y="1147"/>
                    </a:cubicBezTo>
                    <a:cubicBezTo>
                      <a:pt x="954" y="804"/>
                      <a:pt x="730" y="459"/>
                      <a:pt x="508" y="116"/>
                    </a:cubicBezTo>
                    <a:cubicBezTo>
                      <a:pt x="461" y="44"/>
                      <a:pt x="373" y="1"/>
                      <a:pt x="2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0" name="Google Shape;9040;p76"/>
              <p:cNvSpPr/>
              <p:nvPr/>
            </p:nvSpPr>
            <p:spPr>
              <a:xfrm>
                <a:off x="4351400" y="4917075"/>
                <a:ext cx="31400" cy="38725"/>
              </a:xfrm>
              <a:custGeom>
                <a:avLst/>
                <a:gdLst/>
                <a:ahLst/>
                <a:cxnLst/>
                <a:rect l="l" t="t" r="r" b="b"/>
                <a:pathLst>
                  <a:path w="1256" h="1549" extrusionOk="0">
                    <a:moveTo>
                      <a:pt x="288" y="0"/>
                    </a:moveTo>
                    <a:cubicBezTo>
                      <a:pt x="239" y="0"/>
                      <a:pt x="190" y="14"/>
                      <a:pt x="150" y="44"/>
                    </a:cubicBezTo>
                    <a:cubicBezTo>
                      <a:pt x="37" y="127"/>
                      <a:pt x="1" y="280"/>
                      <a:pt x="79" y="402"/>
                    </a:cubicBezTo>
                    <a:cubicBezTo>
                      <a:pt x="303" y="747"/>
                      <a:pt x="525" y="1090"/>
                      <a:pt x="748" y="1435"/>
                    </a:cubicBezTo>
                    <a:cubicBezTo>
                      <a:pt x="795" y="1506"/>
                      <a:pt x="883" y="1549"/>
                      <a:pt x="969" y="1549"/>
                    </a:cubicBezTo>
                    <a:cubicBezTo>
                      <a:pt x="1018" y="1549"/>
                      <a:pt x="1066" y="1535"/>
                      <a:pt x="1106" y="1506"/>
                    </a:cubicBezTo>
                    <a:cubicBezTo>
                      <a:pt x="1221" y="1422"/>
                      <a:pt x="1256" y="1269"/>
                      <a:pt x="1177" y="1147"/>
                    </a:cubicBezTo>
                    <a:cubicBezTo>
                      <a:pt x="955" y="804"/>
                      <a:pt x="731" y="459"/>
                      <a:pt x="508" y="115"/>
                    </a:cubicBezTo>
                    <a:cubicBezTo>
                      <a:pt x="462" y="42"/>
                      <a:pt x="374" y="0"/>
                      <a:pt x="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grpSp>
        <p:nvGrpSpPr>
          <p:cNvPr id="9041" name="Google Shape;9041;p76"/>
          <p:cNvGrpSpPr/>
          <p:nvPr/>
        </p:nvGrpSpPr>
        <p:grpSpPr>
          <a:xfrm rot="705228">
            <a:off x="7365678" y="701340"/>
            <a:ext cx="1285683" cy="434711"/>
            <a:chOff x="5933763" y="1319163"/>
            <a:chExt cx="1285725" cy="434725"/>
          </a:xfrm>
        </p:grpSpPr>
        <p:sp>
          <p:nvSpPr>
            <p:cNvPr id="9042" name="Google Shape;9042;p76"/>
            <p:cNvSpPr/>
            <p:nvPr/>
          </p:nvSpPr>
          <p:spPr>
            <a:xfrm>
              <a:off x="5933763" y="1319163"/>
              <a:ext cx="1285725" cy="434725"/>
            </a:xfrm>
            <a:custGeom>
              <a:avLst/>
              <a:gdLst/>
              <a:ahLst/>
              <a:cxnLst/>
              <a:rect l="l" t="t" r="r" b="b"/>
              <a:pathLst>
                <a:path w="51429" h="17389" extrusionOk="0">
                  <a:moveTo>
                    <a:pt x="49107" y="0"/>
                  </a:moveTo>
                  <a:cubicBezTo>
                    <a:pt x="49104" y="0"/>
                    <a:pt x="49100" y="1"/>
                    <a:pt x="49097" y="1"/>
                  </a:cubicBezTo>
                  <a:cubicBezTo>
                    <a:pt x="48336" y="14"/>
                    <a:pt x="47576" y="27"/>
                    <a:pt x="46816" y="40"/>
                  </a:cubicBezTo>
                  <a:lnTo>
                    <a:pt x="45574" y="61"/>
                  </a:lnTo>
                  <a:lnTo>
                    <a:pt x="45143" y="68"/>
                  </a:lnTo>
                  <a:lnTo>
                    <a:pt x="44097" y="86"/>
                  </a:lnTo>
                  <a:cubicBezTo>
                    <a:pt x="42687" y="108"/>
                    <a:pt x="41278" y="130"/>
                    <a:pt x="39868" y="152"/>
                  </a:cubicBezTo>
                  <a:lnTo>
                    <a:pt x="39589" y="156"/>
                  </a:lnTo>
                  <a:lnTo>
                    <a:pt x="38846" y="168"/>
                  </a:lnTo>
                  <a:lnTo>
                    <a:pt x="38505" y="172"/>
                  </a:lnTo>
                  <a:lnTo>
                    <a:pt x="38244" y="176"/>
                  </a:lnTo>
                  <a:lnTo>
                    <a:pt x="37911" y="182"/>
                  </a:lnTo>
                  <a:lnTo>
                    <a:pt x="37362" y="190"/>
                  </a:lnTo>
                  <a:lnTo>
                    <a:pt x="37092" y="193"/>
                  </a:lnTo>
                  <a:cubicBezTo>
                    <a:pt x="35134" y="222"/>
                    <a:pt x="33174" y="250"/>
                    <a:pt x="31216" y="276"/>
                  </a:cubicBezTo>
                  <a:lnTo>
                    <a:pt x="30236" y="289"/>
                  </a:lnTo>
                  <a:lnTo>
                    <a:pt x="29759" y="295"/>
                  </a:lnTo>
                  <a:lnTo>
                    <a:pt x="29663" y="296"/>
                  </a:lnTo>
                  <a:lnTo>
                    <a:pt x="28427" y="312"/>
                  </a:lnTo>
                  <a:cubicBezTo>
                    <a:pt x="27571" y="323"/>
                    <a:pt x="26717" y="334"/>
                    <a:pt x="25861" y="344"/>
                  </a:cubicBezTo>
                  <a:cubicBezTo>
                    <a:pt x="24986" y="355"/>
                    <a:pt x="24110" y="364"/>
                    <a:pt x="23234" y="375"/>
                  </a:cubicBezTo>
                  <a:cubicBezTo>
                    <a:pt x="19313" y="420"/>
                    <a:pt x="15391" y="459"/>
                    <a:pt x="11469" y="494"/>
                  </a:cubicBezTo>
                  <a:cubicBezTo>
                    <a:pt x="7959" y="524"/>
                    <a:pt x="4450" y="550"/>
                    <a:pt x="940" y="573"/>
                  </a:cubicBezTo>
                  <a:cubicBezTo>
                    <a:pt x="917" y="561"/>
                    <a:pt x="894" y="556"/>
                    <a:pt x="871" y="556"/>
                  </a:cubicBezTo>
                  <a:cubicBezTo>
                    <a:pt x="732" y="556"/>
                    <a:pt x="607" y="742"/>
                    <a:pt x="732" y="876"/>
                  </a:cubicBezTo>
                  <a:cubicBezTo>
                    <a:pt x="1335" y="1522"/>
                    <a:pt x="1813" y="2274"/>
                    <a:pt x="2142" y="3095"/>
                  </a:cubicBezTo>
                  <a:cubicBezTo>
                    <a:pt x="1425" y="3555"/>
                    <a:pt x="742" y="4067"/>
                    <a:pt x="99" y="4627"/>
                  </a:cubicBezTo>
                  <a:cubicBezTo>
                    <a:pt x="0" y="4714"/>
                    <a:pt x="50" y="4851"/>
                    <a:pt x="138" y="4918"/>
                  </a:cubicBezTo>
                  <a:cubicBezTo>
                    <a:pt x="910" y="5510"/>
                    <a:pt x="1628" y="6170"/>
                    <a:pt x="2283" y="6891"/>
                  </a:cubicBezTo>
                  <a:lnTo>
                    <a:pt x="519" y="8923"/>
                  </a:lnTo>
                  <a:cubicBezTo>
                    <a:pt x="442" y="9012"/>
                    <a:pt x="448" y="9149"/>
                    <a:pt x="557" y="9214"/>
                  </a:cubicBezTo>
                  <a:cubicBezTo>
                    <a:pt x="1243" y="9617"/>
                    <a:pt x="1879" y="10101"/>
                    <a:pt x="2453" y="10653"/>
                  </a:cubicBezTo>
                  <a:cubicBezTo>
                    <a:pt x="1961" y="11520"/>
                    <a:pt x="1358" y="12321"/>
                    <a:pt x="662" y="13035"/>
                  </a:cubicBezTo>
                  <a:cubicBezTo>
                    <a:pt x="585" y="13114"/>
                    <a:pt x="588" y="13274"/>
                    <a:pt x="699" y="13325"/>
                  </a:cubicBezTo>
                  <a:cubicBezTo>
                    <a:pt x="1348" y="13627"/>
                    <a:pt x="1960" y="14006"/>
                    <a:pt x="2518" y="14453"/>
                  </a:cubicBezTo>
                  <a:cubicBezTo>
                    <a:pt x="2546" y="14476"/>
                    <a:pt x="2574" y="14498"/>
                    <a:pt x="2601" y="14520"/>
                  </a:cubicBezTo>
                  <a:lnTo>
                    <a:pt x="2593" y="14532"/>
                  </a:lnTo>
                  <a:lnTo>
                    <a:pt x="1079" y="16855"/>
                  </a:lnTo>
                  <a:cubicBezTo>
                    <a:pt x="1055" y="16981"/>
                    <a:pt x="969" y="17073"/>
                    <a:pt x="893" y="17176"/>
                  </a:cubicBezTo>
                  <a:cubicBezTo>
                    <a:pt x="889" y="17240"/>
                    <a:pt x="903" y="17300"/>
                    <a:pt x="969" y="17332"/>
                  </a:cubicBezTo>
                  <a:cubicBezTo>
                    <a:pt x="1057" y="17377"/>
                    <a:pt x="1173" y="17373"/>
                    <a:pt x="1269" y="17377"/>
                  </a:cubicBezTo>
                  <a:cubicBezTo>
                    <a:pt x="1285" y="17378"/>
                    <a:pt x="1301" y="17382"/>
                    <a:pt x="1315" y="17389"/>
                  </a:cubicBezTo>
                  <a:lnTo>
                    <a:pt x="6957" y="17288"/>
                  </a:lnTo>
                  <a:lnTo>
                    <a:pt x="8028" y="17269"/>
                  </a:lnTo>
                  <a:lnTo>
                    <a:pt x="12303" y="17192"/>
                  </a:lnTo>
                  <a:lnTo>
                    <a:pt x="12465" y="17189"/>
                  </a:lnTo>
                  <a:lnTo>
                    <a:pt x="19086" y="17071"/>
                  </a:lnTo>
                  <a:lnTo>
                    <a:pt x="19447" y="17065"/>
                  </a:lnTo>
                  <a:lnTo>
                    <a:pt x="19643" y="17060"/>
                  </a:lnTo>
                  <a:lnTo>
                    <a:pt x="26875" y="16932"/>
                  </a:lnTo>
                  <a:lnTo>
                    <a:pt x="27702" y="16917"/>
                  </a:lnTo>
                  <a:lnTo>
                    <a:pt x="37817" y="16735"/>
                  </a:lnTo>
                  <a:lnTo>
                    <a:pt x="41063" y="16678"/>
                  </a:lnTo>
                  <a:lnTo>
                    <a:pt x="42352" y="16654"/>
                  </a:lnTo>
                  <a:lnTo>
                    <a:pt x="48180" y="16550"/>
                  </a:lnTo>
                  <a:cubicBezTo>
                    <a:pt x="48322" y="16547"/>
                    <a:pt x="48379" y="16414"/>
                    <a:pt x="48353" y="16309"/>
                  </a:cubicBezTo>
                  <a:lnTo>
                    <a:pt x="48493" y="16238"/>
                  </a:lnTo>
                  <a:lnTo>
                    <a:pt x="50720" y="15135"/>
                  </a:lnTo>
                  <a:lnTo>
                    <a:pt x="51306" y="14845"/>
                  </a:lnTo>
                  <a:cubicBezTo>
                    <a:pt x="51413" y="14793"/>
                    <a:pt x="51429" y="14630"/>
                    <a:pt x="51345" y="14553"/>
                  </a:cubicBezTo>
                  <a:cubicBezTo>
                    <a:pt x="50653" y="13911"/>
                    <a:pt x="49897" y="13341"/>
                    <a:pt x="49090" y="12852"/>
                  </a:cubicBezTo>
                  <a:lnTo>
                    <a:pt x="50657" y="10736"/>
                  </a:lnTo>
                  <a:cubicBezTo>
                    <a:pt x="50720" y="10650"/>
                    <a:pt x="50665" y="10534"/>
                    <a:pt x="50590" y="10481"/>
                  </a:cubicBezTo>
                  <a:cubicBezTo>
                    <a:pt x="49923" y="10022"/>
                    <a:pt x="49277" y="9536"/>
                    <a:pt x="48650" y="9023"/>
                  </a:cubicBezTo>
                  <a:lnTo>
                    <a:pt x="50095" y="7966"/>
                  </a:lnTo>
                  <a:cubicBezTo>
                    <a:pt x="50196" y="7893"/>
                    <a:pt x="50218" y="7771"/>
                    <a:pt x="50134" y="7675"/>
                  </a:cubicBezTo>
                  <a:cubicBezTo>
                    <a:pt x="49624" y="7092"/>
                    <a:pt x="49073" y="6549"/>
                    <a:pt x="48482" y="6051"/>
                  </a:cubicBezTo>
                  <a:cubicBezTo>
                    <a:pt x="49032" y="5472"/>
                    <a:pt x="49610" y="4919"/>
                    <a:pt x="50215" y="4395"/>
                  </a:cubicBezTo>
                  <a:cubicBezTo>
                    <a:pt x="50289" y="4330"/>
                    <a:pt x="50283" y="4198"/>
                    <a:pt x="50215" y="4132"/>
                  </a:cubicBezTo>
                  <a:lnTo>
                    <a:pt x="48157" y="2161"/>
                  </a:lnTo>
                  <a:lnTo>
                    <a:pt x="49391" y="335"/>
                  </a:lnTo>
                  <a:cubicBezTo>
                    <a:pt x="49481" y="201"/>
                    <a:pt x="49364" y="72"/>
                    <a:pt x="49237" y="63"/>
                  </a:cubicBezTo>
                  <a:cubicBezTo>
                    <a:pt x="49206" y="24"/>
                    <a:pt x="49158" y="0"/>
                    <a:pt x="49107" y="0"/>
                  </a:cubicBezTo>
                  <a:close/>
                </a:path>
              </a:pathLst>
            </a:custGeom>
            <a:solidFill>
              <a:srgbClr val="FFFFFF"/>
            </a:solidFill>
            <a:ln w="76200" cap="flat" cmpd="sng">
              <a:solidFill>
                <a:srgbClr val="FFFFFF"/>
              </a:solidFill>
              <a:prstDash val="solid"/>
              <a:round/>
              <a:headEnd type="none" w="sm" len="sm"/>
              <a:tailEnd type="none" w="sm" len="sm"/>
            </a:ln>
            <a:effectLst>
              <a:outerShdw blurRad="57150" dist="19050" dir="5400000" algn="bl" rotWithShape="0">
                <a:schemeClr val="dk2">
                  <a:alpha val="25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p>
          </p:txBody>
        </p:sp>
        <p:grpSp>
          <p:nvGrpSpPr>
            <p:cNvPr id="9043" name="Google Shape;9043;p76"/>
            <p:cNvGrpSpPr/>
            <p:nvPr/>
          </p:nvGrpSpPr>
          <p:grpSpPr>
            <a:xfrm>
              <a:off x="5933788" y="1319163"/>
              <a:ext cx="1285675" cy="434725"/>
              <a:chOff x="3850775" y="1272350"/>
              <a:chExt cx="1285675" cy="434725"/>
            </a:xfrm>
          </p:grpSpPr>
          <p:sp>
            <p:nvSpPr>
              <p:cNvPr id="9044" name="Google Shape;9044;p76"/>
              <p:cNvSpPr/>
              <p:nvPr/>
            </p:nvSpPr>
            <p:spPr>
              <a:xfrm>
                <a:off x="4024050" y="1318550"/>
                <a:ext cx="58400" cy="46750"/>
              </a:xfrm>
              <a:custGeom>
                <a:avLst/>
                <a:gdLst/>
                <a:ahLst/>
                <a:cxnLst/>
                <a:rect l="l" t="t" r="r" b="b"/>
                <a:pathLst>
                  <a:path w="2336" h="1870" extrusionOk="0">
                    <a:moveTo>
                      <a:pt x="1952" y="1"/>
                    </a:moveTo>
                    <a:cubicBezTo>
                      <a:pt x="1866" y="1"/>
                      <a:pt x="1777" y="22"/>
                      <a:pt x="1703" y="61"/>
                    </a:cubicBezTo>
                    <a:cubicBezTo>
                      <a:pt x="1457" y="190"/>
                      <a:pt x="1323" y="473"/>
                      <a:pt x="1202" y="710"/>
                    </a:cubicBezTo>
                    <a:cubicBezTo>
                      <a:pt x="1180" y="752"/>
                      <a:pt x="1131" y="776"/>
                      <a:pt x="1083" y="776"/>
                    </a:cubicBezTo>
                    <a:cubicBezTo>
                      <a:pt x="1049" y="776"/>
                      <a:pt x="1015" y="763"/>
                      <a:pt x="992" y="736"/>
                    </a:cubicBezTo>
                    <a:cubicBezTo>
                      <a:pt x="822" y="538"/>
                      <a:pt x="696" y="231"/>
                      <a:pt x="453" y="111"/>
                    </a:cubicBezTo>
                    <a:cubicBezTo>
                      <a:pt x="395" y="83"/>
                      <a:pt x="322" y="60"/>
                      <a:pt x="252" y="60"/>
                    </a:cubicBezTo>
                    <a:cubicBezTo>
                      <a:pt x="210" y="60"/>
                      <a:pt x="169" y="68"/>
                      <a:pt x="133" y="88"/>
                    </a:cubicBezTo>
                    <a:cubicBezTo>
                      <a:pt x="0" y="161"/>
                      <a:pt x="32" y="323"/>
                      <a:pt x="84" y="438"/>
                    </a:cubicBezTo>
                    <a:cubicBezTo>
                      <a:pt x="215" y="727"/>
                      <a:pt x="478" y="981"/>
                      <a:pt x="689" y="1212"/>
                    </a:cubicBezTo>
                    <a:cubicBezTo>
                      <a:pt x="903" y="1442"/>
                      <a:pt x="1128" y="1662"/>
                      <a:pt x="1365" y="1870"/>
                    </a:cubicBezTo>
                    <a:cubicBezTo>
                      <a:pt x="1371" y="1859"/>
                      <a:pt x="1377" y="1850"/>
                      <a:pt x="1384" y="1841"/>
                    </a:cubicBezTo>
                    <a:cubicBezTo>
                      <a:pt x="1607" y="1582"/>
                      <a:pt x="1812" y="1308"/>
                      <a:pt x="2000" y="1025"/>
                    </a:cubicBezTo>
                    <a:cubicBezTo>
                      <a:pt x="2140" y="811"/>
                      <a:pt x="2336" y="534"/>
                      <a:pt x="2293" y="262"/>
                    </a:cubicBezTo>
                    <a:cubicBezTo>
                      <a:pt x="2264"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5" name="Google Shape;9045;p76"/>
              <p:cNvSpPr/>
              <p:nvPr/>
            </p:nvSpPr>
            <p:spPr>
              <a:xfrm>
                <a:off x="4004950" y="1566675"/>
                <a:ext cx="58425" cy="46775"/>
              </a:xfrm>
              <a:custGeom>
                <a:avLst/>
                <a:gdLst/>
                <a:ahLst/>
                <a:cxnLst/>
                <a:rect l="l" t="t" r="r" b="b"/>
                <a:pathLst>
                  <a:path w="2337" h="1871" extrusionOk="0">
                    <a:moveTo>
                      <a:pt x="1952" y="1"/>
                    </a:moveTo>
                    <a:cubicBezTo>
                      <a:pt x="1867"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8"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7" y="534"/>
                      <a:pt x="2294"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6" name="Google Shape;9046;p76"/>
              <p:cNvSpPr/>
              <p:nvPr/>
            </p:nvSpPr>
            <p:spPr>
              <a:xfrm>
                <a:off x="3899350" y="1596750"/>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1" y="751"/>
                      <a:pt x="1132" y="775"/>
                      <a:pt x="1085" y="775"/>
                    </a:cubicBezTo>
                    <a:cubicBezTo>
                      <a:pt x="1050" y="775"/>
                      <a:pt x="1016" y="762"/>
                      <a:pt x="993" y="736"/>
                    </a:cubicBezTo>
                    <a:cubicBezTo>
                      <a:pt x="823" y="538"/>
                      <a:pt x="696" y="230"/>
                      <a:pt x="454" y="111"/>
                    </a:cubicBezTo>
                    <a:cubicBezTo>
                      <a:pt x="396" y="82"/>
                      <a:pt x="323" y="59"/>
                      <a:pt x="252" y="59"/>
                    </a:cubicBezTo>
                    <a:cubicBezTo>
                      <a:pt x="211" y="59"/>
                      <a:pt x="170" y="67"/>
                      <a:pt x="134" y="87"/>
                    </a:cubicBezTo>
                    <a:cubicBezTo>
                      <a:pt x="1" y="160"/>
                      <a:pt x="33" y="322"/>
                      <a:pt x="85" y="438"/>
                    </a:cubicBezTo>
                    <a:cubicBezTo>
                      <a:pt x="216" y="726"/>
                      <a:pt x="477" y="980"/>
                      <a:pt x="690" y="1211"/>
                    </a:cubicBezTo>
                    <a:cubicBezTo>
                      <a:pt x="904" y="1443"/>
                      <a:pt x="1129" y="1662"/>
                      <a:pt x="1366" y="1869"/>
                    </a:cubicBezTo>
                    <a:cubicBezTo>
                      <a:pt x="1371" y="1859"/>
                      <a:pt x="1378" y="1850"/>
                      <a:pt x="1385" y="1840"/>
                    </a:cubicBezTo>
                    <a:cubicBezTo>
                      <a:pt x="1607" y="1582"/>
                      <a:pt x="1813" y="1309"/>
                      <a:pt x="2001" y="1024"/>
                    </a:cubicBezTo>
                    <a:cubicBezTo>
                      <a:pt x="2141" y="810"/>
                      <a:pt x="2336" y="533"/>
                      <a:pt x="2293" y="262"/>
                    </a:cubicBezTo>
                    <a:cubicBezTo>
                      <a:pt x="2264" y="77"/>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7" name="Google Shape;9047;p76"/>
              <p:cNvSpPr/>
              <p:nvPr/>
            </p:nvSpPr>
            <p:spPr>
              <a:xfrm>
                <a:off x="4294300" y="1488225"/>
                <a:ext cx="58425" cy="46725"/>
              </a:xfrm>
              <a:custGeom>
                <a:avLst/>
                <a:gdLst/>
                <a:ahLst/>
                <a:cxnLst/>
                <a:rect l="l" t="t" r="r" b="b"/>
                <a:pathLst>
                  <a:path w="2337" h="1869" extrusionOk="0">
                    <a:moveTo>
                      <a:pt x="1952" y="0"/>
                    </a:moveTo>
                    <a:cubicBezTo>
                      <a:pt x="1866" y="0"/>
                      <a:pt x="1778" y="22"/>
                      <a:pt x="1704" y="60"/>
                    </a:cubicBezTo>
                    <a:cubicBezTo>
                      <a:pt x="1457" y="190"/>
                      <a:pt x="1323" y="473"/>
                      <a:pt x="1202" y="709"/>
                    </a:cubicBezTo>
                    <a:cubicBezTo>
                      <a:pt x="1180" y="751"/>
                      <a:pt x="1131" y="775"/>
                      <a:pt x="1084" y="775"/>
                    </a:cubicBezTo>
                    <a:cubicBezTo>
                      <a:pt x="1049" y="775"/>
                      <a:pt x="1015" y="762"/>
                      <a:pt x="992" y="736"/>
                    </a:cubicBezTo>
                    <a:cubicBezTo>
                      <a:pt x="822" y="538"/>
                      <a:pt x="696" y="231"/>
                      <a:pt x="453" y="112"/>
                    </a:cubicBezTo>
                    <a:cubicBezTo>
                      <a:pt x="396" y="82"/>
                      <a:pt x="323" y="59"/>
                      <a:pt x="252" y="59"/>
                    </a:cubicBezTo>
                    <a:cubicBezTo>
                      <a:pt x="210" y="59"/>
                      <a:pt x="169" y="67"/>
                      <a:pt x="133" y="87"/>
                    </a:cubicBezTo>
                    <a:cubicBezTo>
                      <a:pt x="0" y="160"/>
                      <a:pt x="32" y="323"/>
                      <a:pt x="84" y="438"/>
                    </a:cubicBezTo>
                    <a:cubicBezTo>
                      <a:pt x="215" y="726"/>
                      <a:pt x="478" y="980"/>
                      <a:pt x="689" y="1211"/>
                    </a:cubicBezTo>
                    <a:cubicBezTo>
                      <a:pt x="903" y="1443"/>
                      <a:pt x="1128" y="1662"/>
                      <a:pt x="1366" y="1869"/>
                    </a:cubicBezTo>
                    <a:cubicBezTo>
                      <a:pt x="1371" y="1859"/>
                      <a:pt x="1377" y="1849"/>
                      <a:pt x="1385" y="1840"/>
                    </a:cubicBezTo>
                    <a:cubicBezTo>
                      <a:pt x="1607" y="1581"/>
                      <a:pt x="1812" y="1309"/>
                      <a:pt x="2000" y="1024"/>
                    </a:cubicBezTo>
                    <a:cubicBezTo>
                      <a:pt x="2141" y="810"/>
                      <a:pt x="2336" y="534"/>
                      <a:pt x="2294" y="261"/>
                    </a:cubicBezTo>
                    <a:cubicBezTo>
                      <a:pt x="2265" y="76"/>
                      <a:pt x="2113"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8" name="Google Shape;9048;p76"/>
              <p:cNvSpPr/>
              <p:nvPr/>
            </p:nvSpPr>
            <p:spPr>
              <a:xfrm>
                <a:off x="4979300" y="1273850"/>
                <a:ext cx="10800" cy="7775"/>
              </a:xfrm>
              <a:custGeom>
                <a:avLst/>
                <a:gdLst/>
                <a:ahLst/>
                <a:cxnLst/>
                <a:rect l="l" t="t" r="r" b="b"/>
                <a:pathLst>
                  <a:path w="432" h="311" extrusionOk="0">
                    <a:moveTo>
                      <a:pt x="432" y="0"/>
                    </a:moveTo>
                    <a:lnTo>
                      <a:pt x="0" y="8"/>
                    </a:lnTo>
                    <a:cubicBezTo>
                      <a:pt x="81" y="103"/>
                      <a:pt x="152" y="209"/>
                      <a:pt x="227" y="311"/>
                    </a:cubicBezTo>
                    <a:cubicBezTo>
                      <a:pt x="285" y="201"/>
                      <a:pt x="354" y="98"/>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49" name="Google Shape;9049;p76"/>
              <p:cNvSpPr/>
              <p:nvPr/>
            </p:nvSpPr>
            <p:spPr>
              <a:xfrm>
                <a:off x="4806825" y="1276675"/>
                <a:ext cx="6550" cy="4950"/>
              </a:xfrm>
              <a:custGeom>
                <a:avLst/>
                <a:gdLst/>
                <a:ahLst/>
                <a:cxnLst/>
                <a:rect l="l" t="t" r="r" b="b"/>
                <a:pathLst>
                  <a:path w="262" h="198" extrusionOk="0">
                    <a:moveTo>
                      <a:pt x="262" y="0"/>
                    </a:moveTo>
                    <a:lnTo>
                      <a:pt x="0" y="3"/>
                    </a:lnTo>
                    <a:cubicBezTo>
                      <a:pt x="48" y="67"/>
                      <a:pt x="94" y="134"/>
                      <a:pt x="141" y="198"/>
                    </a:cubicBezTo>
                    <a:cubicBezTo>
                      <a:pt x="178" y="131"/>
                      <a:pt x="218" y="64"/>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0" name="Google Shape;9050;p76"/>
              <p:cNvSpPr/>
              <p:nvPr/>
            </p:nvSpPr>
            <p:spPr>
              <a:xfrm>
                <a:off x="4784475" y="1276250"/>
                <a:ext cx="57650" cy="42200"/>
              </a:xfrm>
              <a:custGeom>
                <a:avLst/>
                <a:gdLst/>
                <a:ahLst/>
                <a:cxnLst/>
                <a:rect l="l" t="t" r="r" b="b"/>
                <a:pathLst>
                  <a:path w="2306" h="1688" extrusionOk="0">
                    <a:moveTo>
                      <a:pt x="2240" y="0"/>
                    </a:moveTo>
                    <a:lnTo>
                      <a:pt x="1497" y="12"/>
                    </a:lnTo>
                    <a:cubicBezTo>
                      <a:pt x="1356" y="156"/>
                      <a:pt x="1260" y="354"/>
                      <a:pt x="1171" y="526"/>
                    </a:cubicBezTo>
                    <a:cubicBezTo>
                      <a:pt x="1149" y="569"/>
                      <a:pt x="1101" y="592"/>
                      <a:pt x="1053" y="592"/>
                    </a:cubicBezTo>
                    <a:cubicBezTo>
                      <a:pt x="1018" y="592"/>
                      <a:pt x="984" y="580"/>
                      <a:pt x="961" y="553"/>
                    </a:cubicBezTo>
                    <a:cubicBezTo>
                      <a:pt x="827" y="397"/>
                      <a:pt x="719" y="172"/>
                      <a:pt x="561" y="26"/>
                    </a:cubicBezTo>
                    <a:lnTo>
                      <a:pt x="12" y="34"/>
                    </a:lnTo>
                    <a:cubicBezTo>
                      <a:pt x="0" y="105"/>
                      <a:pt x="24" y="188"/>
                      <a:pt x="54" y="255"/>
                    </a:cubicBezTo>
                    <a:cubicBezTo>
                      <a:pt x="185" y="544"/>
                      <a:pt x="447" y="799"/>
                      <a:pt x="659" y="1029"/>
                    </a:cubicBezTo>
                    <a:cubicBezTo>
                      <a:pt x="872" y="1260"/>
                      <a:pt x="1098" y="1479"/>
                      <a:pt x="1335" y="1687"/>
                    </a:cubicBezTo>
                    <a:cubicBezTo>
                      <a:pt x="1340" y="1677"/>
                      <a:pt x="1346" y="1667"/>
                      <a:pt x="1354" y="1658"/>
                    </a:cubicBezTo>
                    <a:cubicBezTo>
                      <a:pt x="1576" y="1399"/>
                      <a:pt x="1781" y="1126"/>
                      <a:pt x="1969" y="841"/>
                    </a:cubicBezTo>
                    <a:cubicBezTo>
                      <a:pt x="2110" y="627"/>
                      <a:pt x="2305" y="351"/>
                      <a:pt x="2263" y="80"/>
                    </a:cubicBezTo>
                    <a:cubicBezTo>
                      <a:pt x="2258" y="52"/>
                      <a:pt x="2251" y="26"/>
                      <a:pt x="2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1" name="Google Shape;9051;p76"/>
              <p:cNvSpPr/>
              <p:nvPr/>
            </p:nvSpPr>
            <p:spPr>
              <a:xfrm>
                <a:off x="4592300" y="1279725"/>
                <a:ext cx="2450" cy="1900"/>
              </a:xfrm>
              <a:custGeom>
                <a:avLst/>
                <a:gdLst/>
                <a:ahLst/>
                <a:cxnLst/>
                <a:rect l="l" t="t" r="r" b="b"/>
                <a:pathLst>
                  <a:path w="98" h="76" extrusionOk="0">
                    <a:moveTo>
                      <a:pt x="97" y="0"/>
                    </a:moveTo>
                    <a:lnTo>
                      <a:pt x="1" y="1"/>
                    </a:lnTo>
                    <a:cubicBezTo>
                      <a:pt x="18" y="27"/>
                      <a:pt x="36" y="51"/>
                      <a:pt x="54" y="76"/>
                    </a:cubicBezTo>
                    <a:cubicBezTo>
                      <a:pt x="68" y="50"/>
                      <a:pt x="82" y="26"/>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2" name="Google Shape;9052;p76"/>
              <p:cNvSpPr/>
              <p:nvPr/>
            </p:nvSpPr>
            <p:spPr>
              <a:xfrm>
                <a:off x="4396275" y="1566675"/>
                <a:ext cx="58400" cy="46775"/>
              </a:xfrm>
              <a:custGeom>
                <a:avLst/>
                <a:gdLst/>
                <a:ahLst/>
                <a:cxnLst/>
                <a:rect l="l" t="t" r="r" b="b"/>
                <a:pathLst>
                  <a:path w="2336" h="1871" extrusionOk="0">
                    <a:moveTo>
                      <a:pt x="1952" y="1"/>
                    </a:moveTo>
                    <a:cubicBezTo>
                      <a:pt x="1866" y="1"/>
                      <a:pt x="1778" y="22"/>
                      <a:pt x="1704" y="61"/>
                    </a:cubicBezTo>
                    <a:cubicBezTo>
                      <a:pt x="1457" y="191"/>
                      <a:pt x="1323" y="473"/>
                      <a:pt x="1202" y="709"/>
                    </a:cubicBezTo>
                    <a:cubicBezTo>
                      <a:pt x="1181" y="752"/>
                      <a:pt x="1132" y="776"/>
                      <a:pt x="1084" y="776"/>
                    </a:cubicBezTo>
                    <a:cubicBezTo>
                      <a:pt x="1050" y="776"/>
                      <a:pt x="1016" y="763"/>
                      <a:pt x="993" y="736"/>
                    </a:cubicBezTo>
                    <a:cubicBezTo>
                      <a:pt x="823" y="538"/>
                      <a:pt x="696" y="231"/>
                      <a:pt x="454" y="112"/>
                    </a:cubicBezTo>
                    <a:cubicBezTo>
                      <a:pt x="396" y="83"/>
                      <a:pt x="323" y="61"/>
                      <a:pt x="253" y="61"/>
                    </a:cubicBezTo>
                    <a:cubicBezTo>
                      <a:pt x="211" y="61"/>
                      <a:pt x="170" y="69"/>
                      <a:pt x="134" y="89"/>
                    </a:cubicBezTo>
                    <a:cubicBezTo>
                      <a:pt x="1" y="162"/>
                      <a:pt x="33" y="324"/>
                      <a:pt x="85" y="438"/>
                    </a:cubicBezTo>
                    <a:cubicBezTo>
                      <a:pt x="216" y="728"/>
                      <a:pt x="477" y="982"/>
                      <a:pt x="690" y="1212"/>
                    </a:cubicBezTo>
                    <a:cubicBezTo>
                      <a:pt x="903" y="1443"/>
                      <a:pt x="1129" y="1663"/>
                      <a:pt x="1366" y="1870"/>
                    </a:cubicBezTo>
                    <a:cubicBezTo>
                      <a:pt x="1371" y="1860"/>
                      <a:pt x="1378" y="1850"/>
                      <a:pt x="1385" y="1842"/>
                    </a:cubicBezTo>
                    <a:cubicBezTo>
                      <a:pt x="1607" y="1582"/>
                      <a:pt x="1812" y="1309"/>
                      <a:pt x="2001" y="1024"/>
                    </a:cubicBezTo>
                    <a:cubicBezTo>
                      <a:pt x="2141" y="810"/>
                      <a:pt x="2335" y="534"/>
                      <a:pt x="2293" y="263"/>
                    </a:cubicBezTo>
                    <a:cubicBezTo>
                      <a:pt x="2265" y="77"/>
                      <a:pt x="2113" y="1"/>
                      <a:pt x="19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3" name="Google Shape;9053;p76"/>
              <p:cNvSpPr/>
              <p:nvPr/>
            </p:nvSpPr>
            <p:spPr>
              <a:xfrm>
                <a:off x="3850775" y="1272350"/>
                <a:ext cx="1285675" cy="434725"/>
              </a:xfrm>
              <a:custGeom>
                <a:avLst/>
                <a:gdLst/>
                <a:ahLst/>
                <a:cxnLst/>
                <a:rect l="l" t="t" r="r" b="b"/>
                <a:pathLst>
                  <a:path w="51427" h="17389" extrusionOk="0">
                    <a:moveTo>
                      <a:pt x="13723" y="651"/>
                    </a:moveTo>
                    <a:cubicBezTo>
                      <a:pt x="13937" y="651"/>
                      <a:pt x="14145" y="740"/>
                      <a:pt x="14259" y="938"/>
                    </a:cubicBezTo>
                    <a:cubicBezTo>
                      <a:pt x="14434" y="1244"/>
                      <a:pt x="14281" y="1623"/>
                      <a:pt x="14116" y="1898"/>
                    </a:cubicBezTo>
                    <a:cubicBezTo>
                      <a:pt x="13894" y="2270"/>
                      <a:pt x="13626" y="2618"/>
                      <a:pt x="13345" y="2948"/>
                    </a:cubicBezTo>
                    <a:cubicBezTo>
                      <a:pt x="13319" y="2979"/>
                      <a:pt x="13288" y="2992"/>
                      <a:pt x="13258" y="2992"/>
                    </a:cubicBezTo>
                    <a:cubicBezTo>
                      <a:pt x="13232" y="2992"/>
                      <a:pt x="13206" y="2982"/>
                      <a:pt x="13185" y="2966"/>
                    </a:cubicBezTo>
                    <a:cubicBezTo>
                      <a:pt x="13159" y="3006"/>
                      <a:pt x="13112" y="3035"/>
                      <a:pt x="13062" y="3035"/>
                    </a:cubicBezTo>
                    <a:cubicBezTo>
                      <a:pt x="13033" y="3035"/>
                      <a:pt x="13002" y="3024"/>
                      <a:pt x="12974" y="3000"/>
                    </a:cubicBezTo>
                    <a:cubicBezTo>
                      <a:pt x="12648" y="2716"/>
                      <a:pt x="12343" y="2409"/>
                      <a:pt x="12062" y="2082"/>
                    </a:cubicBezTo>
                    <a:cubicBezTo>
                      <a:pt x="11841" y="1823"/>
                      <a:pt x="11502" y="1487"/>
                      <a:pt x="11547" y="1114"/>
                    </a:cubicBezTo>
                    <a:lnTo>
                      <a:pt x="11546" y="1114"/>
                    </a:lnTo>
                    <a:cubicBezTo>
                      <a:pt x="11579" y="848"/>
                      <a:pt x="11803" y="716"/>
                      <a:pt x="12040" y="716"/>
                    </a:cubicBezTo>
                    <a:cubicBezTo>
                      <a:pt x="12110" y="716"/>
                      <a:pt x="12181" y="727"/>
                      <a:pt x="12248" y="750"/>
                    </a:cubicBezTo>
                    <a:cubicBezTo>
                      <a:pt x="12527" y="846"/>
                      <a:pt x="12673" y="1091"/>
                      <a:pt x="12836" y="1316"/>
                    </a:cubicBezTo>
                    <a:cubicBezTo>
                      <a:pt x="12980" y="1060"/>
                      <a:pt x="13157" y="813"/>
                      <a:pt x="13439" y="704"/>
                    </a:cubicBezTo>
                    <a:cubicBezTo>
                      <a:pt x="13529" y="669"/>
                      <a:pt x="13627" y="651"/>
                      <a:pt x="13723" y="651"/>
                    </a:cubicBezTo>
                    <a:close/>
                    <a:moveTo>
                      <a:pt x="8883" y="1581"/>
                    </a:moveTo>
                    <a:cubicBezTo>
                      <a:pt x="9097" y="1581"/>
                      <a:pt x="9305" y="1670"/>
                      <a:pt x="9418" y="1868"/>
                    </a:cubicBezTo>
                    <a:cubicBezTo>
                      <a:pt x="9593" y="2174"/>
                      <a:pt x="9440" y="2554"/>
                      <a:pt x="9275" y="2828"/>
                    </a:cubicBezTo>
                    <a:cubicBezTo>
                      <a:pt x="9052" y="3200"/>
                      <a:pt x="8785" y="3549"/>
                      <a:pt x="8505" y="3877"/>
                    </a:cubicBezTo>
                    <a:cubicBezTo>
                      <a:pt x="8478" y="3909"/>
                      <a:pt x="8447" y="3922"/>
                      <a:pt x="8417" y="3922"/>
                    </a:cubicBezTo>
                    <a:cubicBezTo>
                      <a:pt x="8391" y="3922"/>
                      <a:pt x="8366" y="3912"/>
                      <a:pt x="8344" y="3896"/>
                    </a:cubicBezTo>
                    <a:cubicBezTo>
                      <a:pt x="8318" y="3936"/>
                      <a:pt x="8272" y="3964"/>
                      <a:pt x="8222" y="3964"/>
                    </a:cubicBezTo>
                    <a:cubicBezTo>
                      <a:pt x="8192" y="3964"/>
                      <a:pt x="8162" y="3954"/>
                      <a:pt x="8134" y="3929"/>
                    </a:cubicBezTo>
                    <a:cubicBezTo>
                      <a:pt x="7807" y="3645"/>
                      <a:pt x="7502" y="3339"/>
                      <a:pt x="7220" y="3011"/>
                    </a:cubicBezTo>
                    <a:cubicBezTo>
                      <a:pt x="6999" y="2752"/>
                      <a:pt x="6661" y="2416"/>
                      <a:pt x="6706" y="2044"/>
                    </a:cubicBezTo>
                    <a:cubicBezTo>
                      <a:pt x="6739" y="1779"/>
                      <a:pt x="6963" y="1646"/>
                      <a:pt x="7199" y="1646"/>
                    </a:cubicBezTo>
                    <a:cubicBezTo>
                      <a:pt x="7269" y="1646"/>
                      <a:pt x="7340" y="1657"/>
                      <a:pt x="7408" y="1681"/>
                    </a:cubicBezTo>
                    <a:cubicBezTo>
                      <a:pt x="7686" y="1776"/>
                      <a:pt x="7833" y="2020"/>
                      <a:pt x="7995" y="2246"/>
                    </a:cubicBezTo>
                    <a:cubicBezTo>
                      <a:pt x="8139" y="1989"/>
                      <a:pt x="8317" y="1742"/>
                      <a:pt x="8598" y="1634"/>
                    </a:cubicBezTo>
                    <a:cubicBezTo>
                      <a:pt x="8689" y="1599"/>
                      <a:pt x="8786" y="1581"/>
                      <a:pt x="8883" y="1581"/>
                    </a:cubicBezTo>
                    <a:close/>
                    <a:moveTo>
                      <a:pt x="4493" y="1842"/>
                    </a:moveTo>
                    <a:cubicBezTo>
                      <a:pt x="4706" y="1842"/>
                      <a:pt x="4915" y="1932"/>
                      <a:pt x="5028" y="2129"/>
                    </a:cubicBezTo>
                    <a:cubicBezTo>
                      <a:pt x="5203" y="2436"/>
                      <a:pt x="5049" y="2815"/>
                      <a:pt x="4886" y="3089"/>
                    </a:cubicBezTo>
                    <a:cubicBezTo>
                      <a:pt x="4662" y="3462"/>
                      <a:pt x="4396" y="3810"/>
                      <a:pt x="4114" y="4139"/>
                    </a:cubicBezTo>
                    <a:cubicBezTo>
                      <a:pt x="4088" y="4170"/>
                      <a:pt x="4057" y="4183"/>
                      <a:pt x="4026" y="4183"/>
                    </a:cubicBezTo>
                    <a:cubicBezTo>
                      <a:pt x="4000" y="4183"/>
                      <a:pt x="3975" y="4174"/>
                      <a:pt x="3953" y="4158"/>
                    </a:cubicBezTo>
                    <a:cubicBezTo>
                      <a:pt x="3927" y="4197"/>
                      <a:pt x="3881" y="4226"/>
                      <a:pt x="3831" y="4226"/>
                    </a:cubicBezTo>
                    <a:cubicBezTo>
                      <a:pt x="3801" y="4226"/>
                      <a:pt x="3771" y="4216"/>
                      <a:pt x="3743" y="4191"/>
                    </a:cubicBezTo>
                    <a:cubicBezTo>
                      <a:pt x="3416" y="3907"/>
                      <a:pt x="3112" y="3601"/>
                      <a:pt x="2831" y="3272"/>
                    </a:cubicBezTo>
                    <a:cubicBezTo>
                      <a:pt x="2609" y="3015"/>
                      <a:pt x="2270" y="2678"/>
                      <a:pt x="2316" y="2306"/>
                    </a:cubicBezTo>
                    <a:cubicBezTo>
                      <a:pt x="2348" y="2040"/>
                      <a:pt x="2572" y="1907"/>
                      <a:pt x="2808" y="1907"/>
                    </a:cubicBezTo>
                    <a:cubicBezTo>
                      <a:pt x="2878" y="1907"/>
                      <a:pt x="2949" y="1919"/>
                      <a:pt x="3017" y="1942"/>
                    </a:cubicBezTo>
                    <a:cubicBezTo>
                      <a:pt x="3296" y="2038"/>
                      <a:pt x="3442" y="2282"/>
                      <a:pt x="3606" y="2508"/>
                    </a:cubicBezTo>
                    <a:cubicBezTo>
                      <a:pt x="3748" y="2252"/>
                      <a:pt x="3927" y="2004"/>
                      <a:pt x="4208" y="1895"/>
                    </a:cubicBezTo>
                    <a:cubicBezTo>
                      <a:pt x="4299" y="1861"/>
                      <a:pt x="4396" y="1842"/>
                      <a:pt x="4493" y="1842"/>
                    </a:cubicBezTo>
                    <a:close/>
                    <a:moveTo>
                      <a:pt x="19028" y="2845"/>
                    </a:moveTo>
                    <a:cubicBezTo>
                      <a:pt x="19241" y="2845"/>
                      <a:pt x="19450" y="2934"/>
                      <a:pt x="19563" y="3132"/>
                    </a:cubicBezTo>
                    <a:cubicBezTo>
                      <a:pt x="19738" y="3437"/>
                      <a:pt x="19585" y="3818"/>
                      <a:pt x="19420" y="4092"/>
                    </a:cubicBezTo>
                    <a:cubicBezTo>
                      <a:pt x="19198" y="4464"/>
                      <a:pt x="18930" y="4813"/>
                      <a:pt x="18649" y="5141"/>
                    </a:cubicBezTo>
                    <a:cubicBezTo>
                      <a:pt x="18623" y="5173"/>
                      <a:pt x="18592" y="5186"/>
                      <a:pt x="18562" y="5186"/>
                    </a:cubicBezTo>
                    <a:cubicBezTo>
                      <a:pt x="18536" y="5186"/>
                      <a:pt x="18510" y="5176"/>
                      <a:pt x="18489" y="5160"/>
                    </a:cubicBezTo>
                    <a:cubicBezTo>
                      <a:pt x="18463" y="5200"/>
                      <a:pt x="18416" y="5228"/>
                      <a:pt x="18367" y="5228"/>
                    </a:cubicBezTo>
                    <a:cubicBezTo>
                      <a:pt x="18337" y="5228"/>
                      <a:pt x="18306" y="5218"/>
                      <a:pt x="18278" y="5193"/>
                    </a:cubicBezTo>
                    <a:cubicBezTo>
                      <a:pt x="17952" y="4910"/>
                      <a:pt x="17648" y="4603"/>
                      <a:pt x="17366" y="4275"/>
                    </a:cubicBezTo>
                    <a:cubicBezTo>
                      <a:pt x="17145" y="4016"/>
                      <a:pt x="16806" y="3681"/>
                      <a:pt x="16852" y="3308"/>
                    </a:cubicBezTo>
                    <a:lnTo>
                      <a:pt x="16850" y="3308"/>
                    </a:lnTo>
                    <a:cubicBezTo>
                      <a:pt x="16883" y="3043"/>
                      <a:pt x="17107" y="2910"/>
                      <a:pt x="17343" y="2910"/>
                    </a:cubicBezTo>
                    <a:cubicBezTo>
                      <a:pt x="17414" y="2910"/>
                      <a:pt x="17485" y="2921"/>
                      <a:pt x="17552" y="2945"/>
                    </a:cubicBezTo>
                    <a:cubicBezTo>
                      <a:pt x="17831" y="3041"/>
                      <a:pt x="17977" y="3284"/>
                      <a:pt x="18140" y="3510"/>
                    </a:cubicBezTo>
                    <a:cubicBezTo>
                      <a:pt x="18284" y="3253"/>
                      <a:pt x="18461" y="3006"/>
                      <a:pt x="18743" y="2898"/>
                    </a:cubicBezTo>
                    <a:cubicBezTo>
                      <a:pt x="18833" y="2863"/>
                      <a:pt x="18931" y="2845"/>
                      <a:pt x="19028" y="2845"/>
                    </a:cubicBezTo>
                    <a:close/>
                    <a:moveTo>
                      <a:pt x="34681" y="2845"/>
                    </a:moveTo>
                    <a:cubicBezTo>
                      <a:pt x="34894" y="2845"/>
                      <a:pt x="35103" y="2934"/>
                      <a:pt x="35217" y="3132"/>
                    </a:cubicBezTo>
                    <a:cubicBezTo>
                      <a:pt x="35392" y="3438"/>
                      <a:pt x="35239" y="3818"/>
                      <a:pt x="35074" y="4092"/>
                    </a:cubicBezTo>
                    <a:cubicBezTo>
                      <a:pt x="34851" y="4464"/>
                      <a:pt x="34584" y="4813"/>
                      <a:pt x="34303" y="5142"/>
                    </a:cubicBezTo>
                    <a:cubicBezTo>
                      <a:pt x="34276" y="5173"/>
                      <a:pt x="34246" y="5186"/>
                      <a:pt x="34216" y="5186"/>
                    </a:cubicBezTo>
                    <a:cubicBezTo>
                      <a:pt x="34190" y="5186"/>
                      <a:pt x="34164" y="5177"/>
                      <a:pt x="34143" y="5160"/>
                    </a:cubicBezTo>
                    <a:cubicBezTo>
                      <a:pt x="34116" y="5200"/>
                      <a:pt x="34069" y="5229"/>
                      <a:pt x="34020" y="5229"/>
                    </a:cubicBezTo>
                    <a:cubicBezTo>
                      <a:pt x="33990" y="5229"/>
                      <a:pt x="33959" y="5219"/>
                      <a:pt x="33931" y="5194"/>
                    </a:cubicBezTo>
                    <a:cubicBezTo>
                      <a:pt x="33606" y="4911"/>
                      <a:pt x="33301" y="4603"/>
                      <a:pt x="33019" y="4275"/>
                    </a:cubicBezTo>
                    <a:cubicBezTo>
                      <a:pt x="32798" y="4016"/>
                      <a:pt x="32460" y="3681"/>
                      <a:pt x="32504" y="3308"/>
                    </a:cubicBezTo>
                    <a:cubicBezTo>
                      <a:pt x="32536" y="3043"/>
                      <a:pt x="32760" y="2910"/>
                      <a:pt x="32996" y="2910"/>
                    </a:cubicBezTo>
                    <a:cubicBezTo>
                      <a:pt x="33066" y="2910"/>
                      <a:pt x="33138" y="2921"/>
                      <a:pt x="33205" y="2945"/>
                    </a:cubicBezTo>
                    <a:cubicBezTo>
                      <a:pt x="33485" y="3041"/>
                      <a:pt x="33630" y="3285"/>
                      <a:pt x="33794" y="3510"/>
                    </a:cubicBezTo>
                    <a:cubicBezTo>
                      <a:pt x="33937" y="3254"/>
                      <a:pt x="34114" y="3008"/>
                      <a:pt x="34396" y="2898"/>
                    </a:cubicBezTo>
                    <a:cubicBezTo>
                      <a:pt x="34486" y="2863"/>
                      <a:pt x="34584" y="2845"/>
                      <a:pt x="34681" y="2845"/>
                    </a:cubicBezTo>
                    <a:close/>
                    <a:moveTo>
                      <a:pt x="25298" y="3965"/>
                    </a:moveTo>
                    <a:cubicBezTo>
                      <a:pt x="25511" y="3965"/>
                      <a:pt x="25720" y="4054"/>
                      <a:pt x="25833" y="4251"/>
                    </a:cubicBezTo>
                    <a:cubicBezTo>
                      <a:pt x="26009" y="4558"/>
                      <a:pt x="25854" y="4937"/>
                      <a:pt x="25691" y="5211"/>
                    </a:cubicBezTo>
                    <a:cubicBezTo>
                      <a:pt x="25467" y="5584"/>
                      <a:pt x="25201" y="5932"/>
                      <a:pt x="24920" y="6261"/>
                    </a:cubicBezTo>
                    <a:cubicBezTo>
                      <a:pt x="24893" y="6292"/>
                      <a:pt x="24862" y="6305"/>
                      <a:pt x="24832" y="6305"/>
                    </a:cubicBezTo>
                    <a:cubicBezTo>
                      <a:pt x="24806" y="6305"/>
                      <a:pt x="24781" y="6296"/>
                      <a:pt x="24759" y="6280"/>
                    </a:cubicBezTo>
                    <a:cubicBezTo>
                      <a:pt x="24733" y="6319"/>
                      <a:pt x="24686" y="6348"/>
                      <a:pt x="24636" y="6348"/>
                    </a:cubicBezTo>
                    <a:cubicBezTo>
                      <a:pt x="24607" y="6348"/>
                      <a:pt x="24576" y="6337"/>
                      <a:pt x="24548" y="6313"/>
                    </a:cubicBezTo>
                    <a:cubicBezTo>
                      <a:pt x="24222" y="6029"/>
                      <a:pt x="23917" y="5722"/>
                      <a:pt x="23636" y="5394"/>
                    </a:cubicBezTo>
                    <a:cubicBezTo>
                      <a:pt x="23414" y="5136"/>
                      <a:pt x="23076" y="4800"/>
                      <a:pt x="23121" y="4428"/>
                    </a:cubicBezTo>
                    <a:cubicBezTo>
                      <a:pt x="23154" y="4162"/>
                      <a:pt x="23378" y="4029"/>
                      <a:pt x="23614" y="4029"/>
                    </a:cubicBezTo>
                    <a:cubicBezTo>
                      <a:pt x="23684" y="4029"/>
                      <a:pt x="23755" y="4041"/>
                      <a:pt x="23823" y="4064"/>
                    </a:cubicBezTo>
                    <a:cubicBezTo>
                      <a:pt x="24101" y="4160"/>
                      <a:pt x="24248" y="4403"/>
                      <a:pt x="24411" y="4630"/>
                    </a:cubicBezTo>
                    <a:cubicBezTo>
                      <a:pt x="24554" y="4373"/>
                      <a:pt x="24732" y="4126"/>
                      <a:pt x="25013" y="4018"/>
                    </a:cubicBezTo>
                    <a:cubicBezTo>
                      <a:pt x="25104" y="3983"/>
                      <a:pt x="25201" y="3965"/>
                      <a:pt x="25298" y="3965"/>
                    </a:cubicBezTo>
                    <a:close/>
                    <a:moveTo>
                      <a:pt x="40951" y="3965"/>
                    </a:moveTo>
                    <a:cubicBezTo>
                      <a:pt x="41165" y="3965"/>
                      <a:pt x="41373" y="4054"/>
                      <a:pt x="41486" y="4251"/>
                    </a:cubicBezTo>
                    <a:cubicBezTo>
                      <a:pt x="41661" y="4558"/>
                      <a:pt x="41507" y="4937"/>
                      <a:pt x="41344" y="5211"/>
                    </a:cubicBezTo>
                    <a:cubicBezTo>
                      <a:pt x="41120" y="5584"/>
                      <a:pt x="40853" y="5932"/>
                      <a:pt x="40573" y="6262"/>
                    </a:cubicBezTo>
                    <a:cubicBezTo>
                      <a:pt x="40546" y="6293"/>
                      <a:pt x="40515" y="6306"/>
                      <a:pt x="40485" y="6306"/>
                    </a:cubicBezTo>
                    <a:cubicBezTo>
                      <a:pt x="40459" y="6306"/>
                      <a:pt x="40434" y="6296"/>
                      <a:pt x="40412" y="6280"/>
                    </a:cubicBezTo>
                    <a:cubicBezTo>
                      <a:pt x="40386" y="6320"/>
                      <a:pt x="40339" y="6349"/>
                      <a:pt x="40289" y="6349"/>
                    </a:cubicBezTo>
                    <a:cubicBezTo>
                      <a:pt x="40260" y="6349"/>
                      <a:pt x="40229" y="6338"/>
                      <a:pt x="40201" y="6314"/>
                    </a:cubicBezTo>
                    <a:cubicBezTo>
                      <a:pt x="39875" y="6030"/>
                      <a:pt x="39570" y="5723"/>
                      <a:pt x="39289" y="5394"/>
                    </a:cubicBezTo>
                    <a:cubicBezTo>
                      <a:pt x="39067" y="5137"/>
                      <a:pt x="38729" y="4800"/>
                      <a:pt x="38774" y="4428"/>
                    </a:cubicBezTo>
                    <a:cubicBezTo>
                      <a:pt x="38807" y="4162"/>
                      <a:pt x="39031" y="4029"/>
                      <a:pt x="39267" y="4029"/>
                    </a:cubicBezTo>
                    <a:cubicBezTo>
                      <a:pt x="39337" y="4029"/>
                      <a:pt x="39408" y="4041"/>
                      <a:pt x="39476" y="4064"/>
                    </a:cubicBezTo>
                    <a:cubicBezTo>
                      <a:pt x="39754" y="4160"/>
                      <a:pt x="39901" y="4405"/>
                      <a:pt x="40064" y="4630"/>
                    </a:cubicBezTo>
                    <a:cubicBezTo>
                      <a:pt x="40207" y="4374"/>
                      <a:pt x="40385" y="4127"/>
                      <a:pt x="40666" y="4018"/>
                    </a:cubicBezTo>
                    <a:cubicBezTo>
                      <a:pt x="40757" y="3983"/>
                      <a:pt x="40854" y="3965"/>
                      <a:pt x="40951" y="3965"/>
                    </a:cubicBezTo>
                    <a:close/>
                    <a:moveTo>
                      <a:pt x="46635" y="5157"/>
                    </a:moveTo>
                    <a:cubicBezTo>
                      <a:pt x="46848" y="5157"/>
                      <a:pt x="47057" y="5247"/>
                      <a:pt x="47170" y="5444"/>
                    </a:cubicBezTo>
                    <a:cubicBezTo>
                      <a:pt x="47345" y="5748"/>
                      <a:pt x="47192" y="6129"/>
                      <a:pt x="47027" y="6403"/>
                    </a:cubicBezTo>
                    <a:cubicBezTo>
                      <a:pt x="46804" y="6775"/>
                      <a:pt x="46537" y="7124"/>
                      <a:pt x="46256" y="7454"/>
                    </a:cubicBezTo>
                    <a:cubicBezTo>
                      <a:pt x="46230" y="7485"/>
                      <a:pt x="46199" y="7498"/>
                      <a:pt x="46169" y="7498"/>
                    </a:cubicBezTo>
                    <a:cubicBezTo>
                      <a:pt x="46143" y="7498"/>
                      <a:pt x="46118" y="7488"/>
                      <a:pt x="46096" y="7472"/>
                    </a:cubicBezTo>
                    <a:cubicBezTo>
                      <a:pt x="46070" y="7512"/>
                      <a:pt x="46023" y="7540"/>
                      <a:pt x="45974" y="7540"/>
                    </a:cubicBezTo>
                    <a:cubicBezTo>
                      <a:pt x="45944" y="7540"/>
                      <a:pt x="45913" y="7530"/>
                      <a:pt x="45885" y="7506"/>
                    </a:cubicBezTo>
                    <a:cubicBezTo>
                      <a:pt x="45559" y="7222"/>
                      <a:pt x="45254" y="6915"/>
                      <a:pt x="44972" y="6586"/>
                    </a:cubicBezTo>
                    <a:cubicBezTo>
                      <a:pt x="44752" y="6329"/>
                      <a:pt x="44413" y="5992"/>
                      <a:pt x="44459" y="5620"/>
                    </a:cubicBezTo>
                    <a:cubicBezTo>
                      <a:pt x="44491" y="5354"/>
                      <a:pt x="44714" y="5221"/>
                      <a:pt x="44951" y="5221"/>
                    </a:cubicBezTo>
                    <a:cubicBezTo>
                      <a:pt x="45021" y="5221"/>
                      <a:pt x="45092" y="5233"/>
                      <a:pt x="45159" y="5256"/>
                    </a:cubicBezTo>
                    <a:cubicBezTo>
                      <a:pt x="45439" y="5352"/>
                      <a:pt x="45585" y="5596"/>
                      <a:pt x="45748" y="5822"/>
                    </a:cubicBezTo>
                    <a:cubicBezTo>
                      <a:pt x="45891" y="5566"/>
                      <a:pt x="46068" y="5319"/>
                      <a:pt x="46350" y="5210"/>
                    </a:cubicBezTo>
                    <a:cubicBezTo>
                      <a:pt x="46440" y="5176"/>
                      <a:pt x="46538" y="5157"/>
                      <a:pt x="46635" y="5157"/>
                    </a:cubicBezTo>
                    <a:close/>
                    <a:moveTo>
                      <a:pt x="8883" y="6348"/>
                    </a:moveTo>
                    <a:cubicBezTo>
                      <a:pt x="9097" y="6348"/>
                      <a:pt x="9305" y="6437"/>
                      <a:pt x="9418" y="6635"/>
                    </a:cubicBezTo>
                    <a:cubicBezTo>
                      <a:pt x="9593" y="6940"/>
                      <a:pt x="9440" y="7321"/>
                      <a:pt x="9275" y="7595"/>
                    </a:cubicBezTo>
                    <a:cubicBezTo>
                      <a:pt x="9052" y="7967"/>
                      <a:pt x="8785" y="8316"/>
                      <a:pt x="8505" y="8644"/>
                    </a:cubicBezTo>
                    <a:cubicBezTo>
                      <a:pt x="8478" y="8676"/>
                      <a:pt x="8447" y="8689"/>
                      <a:pt x="8417" y="8689"/>
                    </a:cubicBezTo>
                    <a:cubicBezTo>
                      <a:pt x="8391" y="8689"/>
                      <a:pt x="8366" y="8679"/>
                      <a:pt x="8344" y="8664"/>
                    </a:cubicBezTo>
                    <a:cubicBezTo>
                      <a:pt x="8318" y="8703"/>
                      <a:pt x="8272" y="8731"/>
                      <a:pt x="8222" y="8731"/>
                    </a:cubicBezTo>
                    <a:cubicBezTo>
                      <a:pt x="8192" y="8731"/>
                      <a:pt x="8162" y="8721"/>
                      <a:pt x="8134" y="8697"/>
                    </a:cubicBezTo>
                    <a:cubicBezTo>
                      <a:pt x="7807" y="8413"/>
                      <a:pt x="7502" y="8105"/>
                      <a:pt x="7220" y="7778"/>
                    </a:cubicBezTo>
                    <a:cubicBezTo>
                      <a:pt x="6999" y="7520"/>
                      <a:pt x="6661" y="7184"/>
                      <a:pt x="6706" y="6810"/>
                    </a:cubicBezTo>
                    <a:cubicBezTo>
                      <a:pt x="6739" y="6545"/>
                      <a:pt x="6963" y="6412"/>
                      <a:pt x="7200" y="6412"/>
                    </a:cubicBezTo>
                    <a:cubicBezTo>
                      <a:pt x="7270" y="6412"/>
                      <a:pt x="7340" y="6424"/>
                      <a:pt x="7408" y="6447"/>
                    </a:cubicBezTo>
                    <a:cubicBezTo>
                      <a:pt x="7686" y="6544"/>
                      <a:pt x="7833" y="6787"/>
                      <a:pt x="7995" y="7014"/>
                    </a:cubicBezTo>
                    <a:cubicBezTo>
                      <a:pt x="8139" y="6756"/>
                      <a:pt x="8317" y="6510"/>
                      <a:pt x="8598" y="6401"/>
                    </a:cubicBezTo>
                    <a:cubicBezTo>
                      <a:pt x="8689" y="6366"/>
                      <a:pt x="8786" y="6348"/>
                      <a:pt x="8883" y="6348"/>
                    </a:cubicBezTo>
                    <a:close/>
                    <a:moveTo>
                      <a:pt x="13723" y="7103"/>
                    </a:moveTo>
                    <a:cubicBezTo>
                      <a:pt x="13937" y="7103"/>
                      <a:pt x="14145" y="7192"/>
                      <a:pt x="14259" y="7390"/>
                    </a:cubicBezTo>
                    <a:cubicBezTo>
                      <a:pt x="14434" y="7696"/>
                      <a:pt x="14281" y="8076"/>
                      <a:pt x="14116" y="8350"/>
                    </a:cubicBezTo>
                    <a:cubicBezTo>
                      <a:pt x="13894" y="8722"/>
                      <a:pt x="13626" y="9071"/>
                      <a:pt x="13345" y="9400"/>
                    </a:cubicBezTo>
                    <a:cubicBezTo>
                      <a:pt x="13319" y="9431"/>
                      <a:pt x="13288" y="9444"/>
                      <a:pt x="13258" y="9444"/>
                    </a:cubicBezTo>
                    <a:cubicBezTo>
                      <a:pt x="13232" y="9444"/>
                      <a:pt x="13206" y="9435"/>
                      <a:pt x="13185" y="9418"/>
                    </a:cubicBezTo>
                    <a:cubicBezTo>
                      <a:pt x="13159" y="9458"/>
                      <a:pt x="13112" y="9487"/>
                      <a:pt x="13062" y="9487"/>
                    </a:cubicBezTo>
                    <a:cubicBezTo>
                      <a:pt x="13033" y="9487"/>
                      <a:pt x="13002" y="9477"/>
                      <a:pt x="12974" y="9452"/>
                    </a:cubicBezTo>
                    <a:cubicBezTo>
                      <a:pt x="12648" y="9169"/>
                      <a:pt x="12344" y="8861"/>
                      <a:pt x="12062" y="8534"/>
                    </a:cubicBezTo>
                    <a:lnTo>
                      <a:pt x="12061" y="8533"/>
                    </a:lnTo>
                    <a:cubicBezTo>
                      <a:pt x="11840" y="8276"/>
                      <a:pt x="11502" y="7939"/>
                      <a:pt x="11546" y="7566"/>
                    </a:cubicBezTo>
                    <a:cubicBezTo>
                      <a:pt x="11579" y="7301"/>
                      <a:pt x="11803" y="7168"/>
                      <a:pt x="12039" y="7168"/>
                    </a:cubicBezTo>
                    <a:cubicBezTo>
                      <a:pt x="12109" y="7168"/>
                      <a:pt x="12181" y="7179"/>
                      <a:pt x="12248" y="7203"/>
                    </a:cubicBezTo>
                    <a:cubicBezTo>
                      <a:pt x="12527" y="7298"/>
                      <a:pt x="12673" y="7543"/>
                      <a:pt x="12836" y="7768"/>
                    </a:cubicBezTo>
                    <a:cubicBezTo>
                      <a:pt x="12980" y="7512"/>
                      <a:pt x="13157" y="7266"/>
                      <a:pt x="13439" y="7156"/>
                    </a:cubicBezTo>
                    <a:cubicBezTo>
                      <a:pt x="13529" y="7121"/>
                      <a:pt x="13627" y="7103"/>
                      <a:pt x="13723" y="7103"/>
                    </a:cubicBezTo>
                    <a:close/>
                    <a:moveTo>
                      <a:pt x="29377" y="7104"/>
                    </a:moveTo>
                    <a:cubicBezTo>
                      <a:pt x="29590" y="7104"/>
                      <a:pt x="29799" y="7193"/>
                      <a:pt x="29911" y="7390"/>
                    </a:cubicBezTo>
                    <a:cubicBezTo>
                      <a:pt x="30087" y="7696"/>
                      <a:pt x="29934" y="8076"/>
                      <a:pt x="29770" y="8351"/>
                    </a:cubicBezTo>
                    <a:cubicBezTo>
                      <a:pt x="29547" y="8723"/>
                      <a:pt x="29280" y="9072"/>
                      <a:pt x="28999" y="9400"/>
                    </a:cubicBezTo>
                    <a:cubicBezTo>
                      <a:pt x="28972" y="9431"/>
                      <a:pt x="28941" y="9444"/>
                      <a:pt x="28911" y="9444"/>
                    </a:cubicBezTo>
                    <a:cubicBezTo>
                      <a:pt x="28885" y="9444"/>
                      <a:pt x="28860" y="9435"/>
                      <a:pt x="28839" y="9420"/>
                    </a:cubicBezTo>
                    <a:cubicBezTo>
                      <a:pt x="28812" y="9459"/>
                      <a:pt x="28765" y="9487"/>
                      <a:pt x="28716" y="9487"/>
                    </a:cubicBezTo>
                    <a:cubicBezTo>
                      <a:pt x="28686" y="9487"/>
                      <a:pt x="28655" y="9477"/>
                      <a:pt x="28627" y="9452"/>
                    </a:cubicBezTo>
                    <a:cubicBezTo>
                      <a:pt x="28302" y="9169"/>
                      <a:pt x="27997" y="8861"/>
                      <a:pt x="27715" y="8534"/>
                    </a:cubicBezTo>
                    <a:lnTo>
                      <a:pt x="27714" y="8534"/>
                    </a:lnTo>
                    <a:cubicBezTo>
                      <a:pt x="27494" y="8276"/>
                      <a:pt x="27155" y="7940"/>
                      <a:pt x="27200" y="7566"/>
                    </a:cubicBezTo>
                    <a:cubicBezTo>
                      <a:pt x="27232" y="7300"/>
                      <a:pt x="27456" y="7168"/>
                      <a:pt x="27693" y="7168"/>
                    </a:cubicBezTo>
                    <a:cubicBezTo>
                      <a:pt x="27763" y="7168"/>
                      <a:pt x="27834" y="7180"/>
                      <a:pt x="27901" y="7203"/>
                    </a:cubicBezTo>
                    <a:cubicBezTo>
                      <a:pt x="28180" y="7298"/>
                      <a:pt x="28326" y="7543"/>
                      <a:pt x="28490" y="7768"/>
                    </a:cubicBezTo>
                    <a:cubicBezTo>
                      <a:pt x="28632" y="7512"/>
                      <a:pt x="28810" y="7266"/>
                      <a:pt x="29092" y="7157"/>
                    </a:cubicBezTo>
                    <a:cubicBezTo>
                      <a:pt x="29182" y="7122"/>
                      <a:pt x="29280" y="7104"/>
                      <a:pt x="29377" y="7104"/>
                    </a:cubicBezTo>
                    <a:close/>
                    <a:moveTo>
                      <a:pt x="3896" y="7539"/>
                    </a:moveTo>
                    <a:cubicBezTo>
                      <a:pt x="4110" y="7539"/>
                      <a:pt x="4318" y="7628"/>
                      <a:pt x="4432" y="7826"/>
                    </a:cubicBezTo>
                    <a:cubicBezTo>
                      <a:pt x="4606" y="8132"/>
                      <a:pt x="4453" y="8513"/>
                      <a:pt x="4288" y="8787"/>
                    </a:cubicBezTo>
                    <a:lnTo>
                      <a:pt x="4288" y="8786"/>
                    </a:lnTo>
                    <a:cubicBezTo>
                      <a:pt x="4066" y="9158"/>
                      <a:pt x="3799" y="9507"/>
                      <a:pt x="3517" y="9836"/>
                    </a:cubicBezTo>
                    <a:cubicBezTo>
                      <a:pt x="3491" y="9867"/>
                      <a:pt x="3460" y="9880"/>
                      <a:pt x="3431" y="9880"/>
                    </a:cubicBezTo>
                    <a:cubicBezTo>
                      <a:pt x="3405" y="9880"/>
                      <a:pt x="3380" y="9871"/>
                      <a:pt x="3358" y="9854"/>
                    </a:cubicBezTo>
                    <a:cubicBezTo>
                      <a:pt x="3331" y="9894"/>
                      <a:pt x="3284" y="9923"/>
                      <a:pt x="3235" y="9923"/>
                    </a:cubicBezTo>
                    <a:cubicBezTo>
                      <a:pt x="3205" y="9923"/>
                      <a:pt x="3174" y="9913"/>
                      <a:pt x="3146" y="9888"/>
                    </a:cubicBezTo>
                    <a:cubicBezTo>
                      <a:pt x="2821" y="9604"/>
                      <a:pt x="2516" y="9297"/>
                      <a:pt x="2234" y="8970"/>
                    </a:cubicBezTo>
                    <a:cubicBezTo>
                      <a:pt x="2013" y="8711"/>
                      <a:pt x="1674" y="8374"/>
                      <a:pt x="1720" y="8002"/>
                    </a:cubicBezTo>
                    <a:cubicBezTo>
                      <a:pt x="1752" y="7736"/>
                      <a:pt x="1976" y="7604"/>
                      <a:pt x="2212" y="7604"/>
                    </a:cubicBezTo>
                    <a:cubicBezTo>
                      <a:pt x="2282" y="7604"/>
                      <a:pt x="2353" y="7616"/>
                      <a:pt x="2420" y="7639"/>
                    </a:cubicBezTo>
                    <a:cubicBezTo>
                      <a:pt x="2700" y="7734"/>
                      <a:pt x="2845" y="7979"/>
                      <a:pt x="3009" y="8204"/>
                    </a:cubicBezTo>
                    <a:cubicBezTo>
                      <a:pt x="3152" y="7948"/>
                      <a:pt x="3330" y="7701"/>
                      <a:pt x="3612" y="7592"/>
                    </a:cubicBezTo>
                    <a:cubicBezTo>
                      <a:pt x="3702" y="7557"/>
                      <a:pt x="3800" y="7539"/>
                      <a:pt x="3896" y="7539"/>
                    </a:cubicBezTo>
                    <a:close/>
                    <a:moveTo>
                      <a:pt x="19693" y="8367"/>
                    </a:moveTo>
                    <a:cubicBezTo>
                      <a:pt x="19907" y="8367"/>
                      <a:pt x="20115" y="8456"/>
                      <a:pt x="20228" y="8654"/>
                    </a:cubicBezTo>
                    <a:cubicBezTo>
                      <a:pt x="20404" y="8960"/>
                      <a:pt x="20250" y="9340"/>
                      <a:pt x="20086" y="9614"/>
                    </a:cubicBezTo>
                    <a:cubicBezTo>
                      <a:pt x="19862" y="9986"/>
                      <a:pt x="19596" y="10335"/>
                      <a:pt x="19315" y="10664"/>
                    </a:cubicBezTo>
                    <a:cubicBezTo>
                      <a:pt x="19288" y="10695"/>
                      <a:pt x="19257" y="10708"/>
                      <a:pt x="19227" y="10708"/>
                    </a:cubicBezTo>
                    <a:cubicBezTo>
                      <a:pt x="19201" y="10708"/>
                      <a:pt x="19176" y="10699"/>
                      <a:pt x="19154" y="10683"/>
                    </a:cubicBezTo>
                    <a:cubicBezTo>
                      <a:pt x="19128" y="10722"/>
                      <a:pt x="19081" y="10751"/>
                      <a:pt x="19031" y="10751"/>
                    </a:cubicBezTo>
                    <a:cubicBezTo>
                      <a:pt x="19002" y="10751"/>
                      <a:pt x="18971" y="10741"/>
                      <a:pt x="18943" y="10717"/>
                    </a:cubicBezTo>
                    <a:cubicBezTo>
                      <a:pt x="18617" y="10433"/>
                      <a:pt x="18312" y="10125"/>
                      <a:pt x="18031" y="9797"/>
                    </a:cubicBezTo>
                    <a:cubicBezTo>
                      <a:pt x="17809" y="9540"/>
                      <a:pt x="17471" y="9203"/>
                      <a:pt x="17516" y="8831"/>
                    </a:cubicBezTo>
                    <a:cubicBezTo>
                      <a:pt x="17549" y="8565"/>
                      <a:pt x="17773" y="8432"/>
                      <a:pt x="18010" y="8432"/>
                    </a:cubicBezTo>
                    <a:cubicBezTo>
                      <a:pt x="18079" y="8432"/>
                      <a:pt x="18150" y="8444"/>
                      <a:pt x="18218" y="8467"/>
                    </a:cubicBezTo>
                    <a:cubicBezTo>
                      <a:pt x="18496" y="8563"/>
                      <a:pt x="18643" y="8807"/>
                      <a:pt x="18806" y="9033"/>
                    </a:cubicBezTo>
                    <a:cubicBezTo>
                      <a:pt x="18949" y="8776"/>
                      <a:pt x="19127" y="8530"/>
                      <a:pt x="19408" y="8420"/>
                    </a:cubicBezTo>
                    <a:cubicBezTo>
                      <a:pt x="19499" y="8385"/>
                      <a:pt x="19597" y="8367"/>
                      <a:pt x="19693" y="8367"/>
                    </a:cubicBezTo>
                    <a:close/>
                    <a:moveTo>
                      <a:pt x="35345" y="8368"/>
                    </a:moveTo>
                    <a:cubicBezTo>
                      <a:pt x="35559" y="8368"/>
                      <a:pt x="35768" y="8457"/>
                      <a:pt x="35881" y="8654"/>
                    </a:cubicBezTo>
                    <a:cubicBezTo>
                      <a:pt x="36057" y="8960"/>
                      <a:pt x="35902" y="9340"/>
                      <a:pt x="35739" y="9615"/>
                    </a:cubicBezTo>
                    <a:cubicBezTo>
                      <a:pt x="35515" y="9987"/>
                      <a:pt x="35248" y="10335"/>
                      <a:pt x="34967" y="10664"/>
                    </a:cubicBezTo>
                    <a:cubicBezTo>
                      <a:pt x="34940" y="10696"/>
                      <a:pt x="34909" y="10709"/>
                      <a:pt x="34879" y="10709"/>
                    </a:cubicBezTo>
                    <a:cubicBezTo>
                      <a:pt x="34853" y="10709"/>
                      <a:pt x="34828" y="10699"/>
                      <a:pt x="34806" y="10684"/>
                    </a:cubicBezTo>
                    <a:cubicBezTo>
                      <a:pt x="34780" y="10723"/>
                      <a:pt x="34734" y="10751"/>
                      <a:pt x="34684" y="10751"/>
                    </a:cubicBezTo>
                    <a:cubicBezTo>
                      <a:pt x="34654" y="10751"/>
                      <a:pt x="34624" y="10741"/>
                      <a:pt x="34596" y="10717"/>
                    </a:cubicBezTo>
                    <a:cubicBezTo>
                      <a:pt x="34269" y="10433"/>
                      <a:pt x="33964" y="10125"/>
                      <a:pt x="33684" y="9798"/>
                    </a:cubicBezTo>
                    <a:cubicBezTo>
                      <a:pt x="33462" y="9540"/>
                      <a:pt x="33124" y="9203"/>
                      <a:pt x="33169" y="8831"/>
                    </a:cubicBezTo>
                    <a:cubicBezTo>
                      <a:pt x="33201" y="8565"/>
                      <a:pt x="33425" y="8432"/>
                      <a:pt x="33661" y="8432"/>
                    </a:cubicBezTo>
                    <a:cubicBezTo>
                      <a:pt x="33731" y="8432"/>
                      <a:pt x="33802" y="8444"/>
                      <a:pt x="33870" y="8467"/>
                    </a:cubicBezTo>
                    <a:cubicBezTo>
                      <a:pt x="34149" y="8563"/>
                      <a:pt x="34295" y="8807"/>
                      <a:pt x="34459" y="9033"/>
                    </a:cubicBezTo>
                    <a:cubicBezTo>
                      <a:pt x="34601" y="8776"/>
                      <a:pt x="34779" y="8530"/>
                      <a:pt x="35060" y="8421"/>
                    </a:cubicBezTo>
                    <a:cubicBezTo>
                      <a:pt x="35151" y="8386"/>
                      <a:pt x="35249" y="8368"/>
                      <a:pt x="35345" y="8368"/>
                    </a:cubicBezTo>
                    <a:close/>
                    <a:moveTo>
                      <a:pt x="40951" y="9312"/>
                    </a:moveTo>
                    <a:cubicBezTo>
                      <a:pt x="41165" y="9312"/>
                      <a:pt x="41373" y="9402"/>
                      <a:pt x="41486" y="9599"/>
                    </a:cubicBezTo>
                    <a:cubicBezTo>
                      <a:pt x="41661" y="9905"/>
                      <a:pt x="41507" y="10285"/>
                      <a:pt x="41344" y="10559"/>
                    </a:cubicBezTo>
                    <a:cubicBezTo>
                      <a:pt x="41120" y="10931"/>
                      <a:pt x="40853" y="11280"/>
                      <a:pt x="40573" y="11610"/>
                    </a:cubicBezTo>
                    <a:cubicBezTo>
                      <a:pt x="40546" y="11640"/>
                      <a:pt x="40515" y="11654"/>
                      <a:pt x="40485" y="11654"/>
                    </a:cubicBezTo>
                    <a:cubicBezTo>
                      <a:pt x="40459" y="11654"/>
                      <a:pt x="40434" y="11644"/>
                      <a:pt x="40412" y="11628"/>
                    </a:cubicBezTo>
                    <a:cubicBezTo>
                      <a:pt x="40386" y="11668"/>
                      <a:pt x="40339" y="11696"/>
                      <a:pt x="40289" y="11696"/>
                    </a:cubicBezTo>
                    <a:cubicBezTo>
                      <a:pt x="40260" y="11696"/>
                      <a:pt x="40229" y="11686"/>
                      <a:pt x="40201" y="11662"/>
                    </a:cubicBezTo>
                    <a:cubicBezTo>
                      <a:pt x="39875" y="11378"/>
                      <a:pt x="39570" y="11071"/>
                      <a:pt x="39289" y="10743"/>
                    </a:cubicBezTo>
                    <a:cubicBezTo>
                      <a:pt x="39067" y="10485"/>
                      <a:pt x="38729" y="10148"/>
                      <a:pt x="38774" y="9776"/>
                    </a:cubicBezTo>
                    <a:cubicBezTo>
                      <a:pt x="38807" y="9510"/>
                      <a:pt x="39031" y="9377"/>
                      <a:pt x="39267" y="9377"/>
                    </a:cubicBezTo>
                    <a:cubicBezTo>
                      <a:pt x="39337" y="9377"/>
                      <a:pt x="39408" y="9389"/>
                      <a:pt x="39476" y="9412"/>
                    </a:cubicBezTo>
                    <a:cubicBezTo>
                      <a:pt x="39754" y="9508"/>
                      <a:pt x="39901" y="9752"/>
                      <a:pt x="40064" y="9978"/>
                    </a:cubicBezTo>
                    <a:cubicBezTo>
                      <a:pt x="40207" y="9721"/>
                      <a:pt x="40385" y="9475"/>
                      <a:pt x="40666" y="9365"/>
                    </a:cubicBezTo>
                    <a:cubicBezTo>
                      <a:pt x="40757" y="9331"/>
                      <a:pt x="40854" y="9312"/>
                      <a:pt x="40951" y="9312"/>
                    </a:cubicBezTo>
                    <a:close/>
                    <a:moveTo>
                      <a:pt x="23773" y="11506"/>
                    </a:moveTo>
                    <a:cubicBezTo>
                      <a:pt x="23987" y="11506"/>
                      <a:pt x="24195" y="11596"/>
                      <a:pt x="24309" y="11792"/>
                    </a:cubicBezTo>
                    <a:cubicBezTo>
                      <a:pt x="24483" y="12099"/>
                      <a:pt x="24330" y="12478"/>
                      <a:pt x="24165" y="12754"/>
                    </a:cubicBezTo>
                    <a:cubicBezTo>
                      <a:pt x="23943" y="13126"/>
                      <a:pt x="23675" y="13473"/>
                      <a:pt x="23394" y="13803"/>
                    </a:cubicBezTo>
                    <a:cubicBezTo>
                      <a:pt x="23368" y="13834"/>
                      <a:pt x="23337" y="13847"/>
                      <a:pt x="23307" y="13847"/>
                    </a:cubicBezTo>
                    <a:cubicBezTo>
                      <a:pt x="23281" y="13847"/>
                      <a:pt x="23255" y="13837"/>
                      <a:pt x="23234" y="13821"/>
                    </a:cubicBezTo>
                    <a:cubicBezTo>
                      <a:pt x="23208" y="13861"/>
                      <a:pt x="23161" y="13890"/>
                      <a:pt x="23111" y="13890"/>
                    </a:cubicBezTo>
                    <a:cubicBezTo>
                      <a:pt x="23082" y="13890"/>
                      <a:pt x="23051" y="13879"/>
                      <a:pt x="23023" y="13855"/>
                    </a:cubicBezTo>
                    <a:cubicBezTo>
                      <a:pt x="22697" y="13571"/>
                      <a:pt x="22393" y="13264"/>
                      <a:pt x="22111" y="12936"/>
                    </a:cubicBezTo>
                    <a:cubicBezTo>
                      <a:pt x="21890" y="12678"/>
                      <a:pt x="21551" y="12342"/>
                      <a:pt x="21596" y="11969"/>
                    </a:cubicBezTo>
                    <a:cubicBezTo>
                      <a:pt x="21628" y="11704"/>
                      <a:pt x="21853" y="11571"/>
                      <a:pt x="22090" y="11571"/>
                    </a:cubicBezTo>
                    <a:cubicBezTo>
                      <a:pt x="22159" y="11571"/>
                      <a:pt x="22230" y="11582"/>
                      <a:pt x="22297" y="11605"/>
                    </a:cubicBezTo>
                    <a:cubicBezTo>
                      <a:pt x="22577" y="11701"/>
                      <a:pt x="22722" y="11946"/>
                      <a:pt x="22886" y="12171"/>
                    </a:cubicBezTo>
                    <a:cubicBezTo>
                      <a:pt x="23029" y="11915"/>
                      <a:pt x="23207" y="11668"/>
                      <a:pt x="23489" y="11560"/>
                    </a:cubicBezTo>
                    <a:cubicBezTo>
                      <a:pt x="23579" y="11525"/>
                      <a:pt x="23677" y="11506"/>
                      <a:pt x="23773" y="11506"/>
                    </a:cubicBezTo>
                    <a:close/>
                    <a:moveTo>
                      <a:pt x="8120" y="11506"/>
                    </a:moveTo>
                    <a:cubicBezTo>
                      <a:pt x="8333" y="11506"/>
                      <a:pt x="8542" y="11596"/>
                      <a:pt x="8655" y="11794"/>
                    </a:cubicBezTo>
                    <a:cubicBezTo>
                      <a:pt x="8831" y="12099"/>
                      <a:pt x="8677" y="12478"/>
                      <a:pt x="8512" y="12754"/>
                    </a:cubicBezTo>
                    <a:cubicBezTo>
                      <a:pt x="8289" y="13126"/>
                      <a:pt x="8022" y="13473"/>
                      <a:pt x="7741" y="13803"/>
                    </a:cubicBezTo>
                    <a:cubicBezTo>
                      <a:pt x="7714" y="13834"/>
                      <a:pt x="7683" y="13847"/>
                      <a:pt x="7653" y="13847"/>
                    </a:cubicBezTo>
                    <a:cubicBezTo>
                      <a:pt x="7627" y="13847"/>
                      <a:pt x="7602" y="13838"/>
                      <a:pt x="7581" y="13822"/>
                    </a:cubicBezTo>
                    <a:cubicBezTo>
                      <a:pt x="7555" y="13861"/>
                      <a:pt x="7508" y="13890"/>
                      <a:pt x="7459" y="13890"/>
                    </a:cubicBezTo>
                    <a:cubicBezTo>
                      <a:pt x="7429" y="13890"/>
                      <a:pt x="7398" y="13879"/>
                      <a:pt x="7370" y="13855"/>
                    </a:cubicBezTo>
                    <a:cubicBezTo>
                      <a:pt x="7044" y="13571"/>
                      <a:pt x="6739" y="13264"/>
                      <a:pt x="6457" y="12936"/>
                    </a:cubicBezTo>
                    <a:cubicBezTo>
                      <a:pt x="6236" y="12678"/>
                      <a:pt x="5898" y="12342"/>
                      <a:pt x="5942" y="11969"/>
                    </a:cubicBezTo>
                    <a:cubicBezTo>
                      <a:pt x="5975" y="11704"/>
                      <a:pt x="6200" y="11571"/>
                      <a:pt x="6437" y="11571"/>
                    </a:cubicBezTo>
                    <a:cubicBezTo>
                      <a:pt x="6506" y="11571"/>
                      <a:pt x="6577" y="11582"/>
                      <a:pt x="6644" y="11605"/>
                    </a:cubicBezTo>
                    <a:cubicBezTo>
                      <a:pt x="6923" y="11702"/>
                      <a:pt x="7069" y="11946"/>
                      <a:pt x="7232" y="12172"/>
                    </a:cubicBezTo>
                    <a:cubicBezTo>
                      <a:pt x="7376" y="11915"/>
                      <a:pt x="7553" y="11668"/>
                      <a:pt x="7835" y="11560"/>
                    </a:cubicBezTo>
                    <a:cubicBezTo>
                      <a:pt x="7925" y="11525"/>
                      <a:pt x="8023" y="11506"/>
                      <a:pt x="8120" y="11506"/>
                    </a:cubicBezTo>
                    <a:close/>
                    <a:moveTo>
                      <a:pt x="45921" y="11507"/>
                    </a:moveTo>
                    <a:cubicBezTo>
                      <a:pt x="46135" y="11507"/>
                      <a:pt x="46344" y="11596"/>
                      <a:pt x="46456" y="11794"/>
                    </a:cubicBezTo>
                    <a:cubicBezTo>
                      <a:pt x="46631" y="12099"/>
                      <a:pt x="46478" y="12478"/>
                      <a:pt x="46314" y="12754"/>
                    </a:cubicBezTo>
                    <a:cubicBezTo>
                      <a:pt x="46091" y="13126"/>
                      <a:pt x="45824" y="13474"/>
                      <a:pt x="45543" y="13803"/>
                    </a:cubicBezTo>
                    <a:cubicBezTo>
                      <a:pt x="45516" y="13834"/>
                      <a:pt x="45485" y="13847"/>
                      <a:pt x="45455" y="13847"/>
                    </a:cubicBezTo>
                    <a:cubicBezTo>
                      <a:pt x="45429" y="13847"/>
                      <a:pt x="45404" y="13838"/>
                      <a:pt x="45383" y="13822"/>
                    </a:cubicBezTo>
                    <a:cubicBezTo>
                      <a:pt x="45356" y="13861"/>
                      <a:pt x="45309" y="13890"/>
                      <a:pt x="45259" y="13890"/>
                    </a:cubicBezTo>
                    <a:cubicBezTo>
                      <a:pt x="45230" y="13890"/>
                      <a:pt x="45199" y="13880"/>
                      <a:pt x="45171" y="13855"/>
                    </a:cubicBezTo>
                    <a:cubicBezTo>
                      <a:pt x="44846" y="13571"/>
                      <a:pt x="44541" y="13264"/>
                      <a:pt x="44259" y="12936"/>
                    </a:cubicBezTo>
                    <a:cubicBezTo>
                      <a:pt x="44038" y="12678"/>
                      <a:pt x="43700" y="12342"/>
                      <a:pt x="43744" y="11970"/>
                    </a:cubicBezTo>
                    <a:cubicBezTo>
                      <a:pt x="43777" y="11704"/>
                      <a:pt x="44001" y="11571"/>
                      <a:pt x="44237" y="11571"/>
                    </a:cubicBezTo>
                    <a:cubicBezTo>
                      <a:pt x="44307" y="11571"/>
                      <a:pt x="44378" y="11583"/>
                      <a:pt x="44446" y="11606"/>
                    </a:cubicBezTo>
                    <a:cubicBezTo>
                      <a:pt x="44724" y="11702"/>
                      <a:pt x="44871" y="11946"/>
                      <a:pt x="45034" y="12172"/>
                    </a:cubicBezTo>
                    <a:cubicBezTo>
                      <a:pt x="45177" y="11915"/>
                      <a:pt x="45355" y="11668"/>
                      <a:pt x="45637" y="11560"/>
                    </a:cubicBezTo>
                    <a:cubicBezTo>
                      <a:pt x="45727" y="11525"/>
                      <a:pt x="45825" y="11507"/>
                      <a:pt x="45921" y="11507"/>
                    </a:cubicBezTo>
                    <a:close/>
                    <a:moveTo>
                      <a:pt x="15121" y="11517"/>
                    </a:moveTo>
                    <a:cubicBezTo>
                      <a:pt x="15334" y="11517"/>
                      <a:pt x="15542" y="11606"/>
                      <a:pt x="15656" y="11803"/>
                    </a:cubicBezTo>
                    <a:cubicBezTo>
                      <a:pt x="15832" y="12109"/>
                      <a:pt x="15678" y="12489"/>
                      <a:pt x="15514" y="12764"/>
                    </a:cubicBezTo>
                    <a:lnTo>
                      <a:pt x="15513" y="12764"/>
                    </a:lnTo>
                    <a:cubicBezTo>
                      <a:pt x="15291" y="13136"/>
                      <a:pt x="15023" y="13484"/>
                      <a:pt x="14742" y="13814"/>
                    </a:cubicBezTo>
                    <a:cubicBezTo>
                      <a:pt x="14715" y="13844"/>
                      <a:pt x="14685" y="13857"/>
                      <a:pt x="14654" y="13857"/>
                    </a:cubicBezTo>
                    <a:cubicBezTo>
                      <a:pt x="14629" y="13857"/>
                      <a:pt x="14603" y="13848"/>
                      <a:pt x="14582" y="13832"/>
                    </a:cubicBezTo>
                    <a:cubicBezTo>
                      <a:pt x="14555" y="13872"/>
                      <a:pt x="14508" y="13900"/>
                      <a:pt x="14458" y="13900"/>
                    </a:cubicBezTo>
                    <a:cubicBezTo>
                      <a:pt x="14429" y="13900"/>
                      <a:pt x="14398" y="13890"/>
                      <a:pt x="14370" y="13866"/>
                    </a:cubicBezTo>
                    <a:cubicBezTo>
                      <a:pt x="14045" y="13582"/>
                      <a:pt x="13740" y="13275"/>
                      <a:pt x="13458" y="12947"/>
                    </a:cubicBezTo>
                    <a:cubicBezTo>
                      <a:pt x="13237" y="12689"/>
                      <a:pt x="12899" y="12352"/>
                      <a:pt x="12943" y="11980"/>
                    </a:cubicBezTo>
                    <a:cubicBezTo>
                      <a:pt x="12975" y="11714"/>
                      <a:pt x="13200" y="11581"/>
                      <a:pt x="13437" y="11581"/>
                    </a:cubicBezTo>
                    <a:cubicBezTo>
                      <a:pt x="13507" y="11581"/>
                      <a:pt x="13578" y="11593"/>
                      <a:pt x="13645" y="11616"/>
                    </a:cubicBezTo>
                    <a:cubicBezTo>
                      <a:pt x="13924" y="11712"/>
                      <a:pt x="14070" y="11956"/>
                      <a:pt x="14233" y="12182"/>
                    </a:cubicBezTo>
                    <a:cubicBezTo>
                      <a:pt x="14377" y="11925"/>
                      <a:pt x="14554" y="11679"/>
                      <a:pt x="14836" y="11570"/>
                    </a:cubicBezTo>
                    <a:cubicBezTo>
                      <a:pt x="14926" y="11535"/>
                      <a:pt x="15024" y="11517"/>
                      <a:pt x="15121" y="11517"/>
                    </a:cubicBezTo>
                    <a:close/>
                    <a:moveTo>
                      <a:pt x="30602" y="11517"/>
                    </a:moveTo>
                    <a:cubicBezTo>
                      <a:pt x="30816" y="11517"/>
                      <a:pt x="31025" y="11607"/>
                      <a:pt x="31137" y="11804"/>
                    </a:cubicBezTo>
                    <a:cubicBezTo>
                      <a:pt x="31313" y="12109"/>
                      <a:pt x="31160" y="12489"/>
                      <a:pt x="30995" y="12764"/>
                    </a:cubicBezTo>
                    <a:cubicBezTo>
                      <a:pt x="30772" y="13136"/>
                      <a:pt x="30505" y="13485"/>
                      <a:pt x="30224" y="13814"/>
                    </a:cubicBezTo>
                    <a:cubicBezTo>
                      <a:pt x="30197" y="13845"/>
                      <a:pt x="30166" y="13858"/>
                      <a:pt x="30136" y="13858"/>
                    </a:cubicBezTo>
                    <a:cubicBezTo>
                      <a:pt x="30110" y="13858"/>
                      <a:pt x="30085" y="13848"/>
                      <a:pt x="30063" y="13833"/>
                    </a:cubicBezTo>
                    <a:cubicBezTo>
                      <a:pt x="30037" y="13872"/>
                      <a:pt x="29990" y="13900"/>
                      <a:pt x="29940" y="13900"/>
                    </a:cubicBezTo>
                    <a:cubicBezTo>
                      <a:pt x="29911" y="13900"/>
                      <a:pt x="29880" y="13890"/>
                      <a:pt x="29852" y="13866"/>
                    </a:cubicBezTo>
                    <a:cubicBezTo>
                      <a:pt x="29527" y="13582"/>
                      <a:pt x="29221" y="13275"/>
                      <a:pt x="28940" y="12947"/>
                    </a:cubicBezTo>
                    <a:cubicBezTo>
                      <a:pt x="28719" y="12689"/>
                      <a:pt x="28380" y="12353"/>
                      <a:pt x="28425" y="11981"/>
                    </a:cubicBezTo>
                    <a:cubicBezTo>
                      <a:pt x="28458" y="11715"/>
                      <a:pt x="28682" y="11582"/>
                      <a:pt x="28918" y="11582"/>
                    </a:cubicBezTo>
                    <a:cubicBezTo>
                      <a:pt x="28988" y="11582"/>
                      <a:pt x="29059" y="11594"/>
                      <a:pt x="29127" y="11617"/>
                    </a:cubicBezTo>
                    <a:cubicBezTo>
                      <a:pt x="29405" y="11713"/>
                      <a:pt x="29552" y="11956"/>
                      <a:pt x="29715" y="12183"/>
                    </a:cubicBezTo>
                    <a:cubicBezTo>
                      <a:pt x="29858" y="11925"/>
                      <a:pt x="30036" y="11679"/>
                      <a:pt x="30318" y="11570"/>
                    </a:cubicBezTo>
                    <a:cubicBezTo>
                      <a:pt x="30408" y="11536"/>
                      <a:pt x="30506" y="11517"/>
                      <a:pt x="30602" y="11517"/>
                    </a:cubicBezTo>
                    <a:close/>
                    <a:moveTo>
                      <a:pt x="36078" y="13644"/>
                    </a:moveTo>
                    <a:cubicBezTo>
                      <a:pt x="36291" y="13644"/>
                      <a:pt x="36500" y="13733"/>
                      <a:pt x="36613" y="13931"/>
                    </a:cubicBezTo>
                    <a:cubicBezTo>
                      <a:pt x="36789" y="14236"/>
                      <a:pt x="36635" y="14615"/>
                      <a:pt x="36471" y="14889"/>
                    </a:cubicBezTo>
                    <a:lnTo>
                      <a:pt x="36470" y="14891"/>
                    </a:lnTo>
                    <a:cubicBezTo>
                      <a:pt x="36247" y="15263"/>
                      <a:pt x="35980" y="15611"/>
                      <a:pt x="35699" y="15941"/>
                    </a:cubicBezTo>
                    <a:cubicBezTo>
                      <a:pt x="35673" y="15972"/>
                      <a:pt x="35642" y="15985"/>
                      <a:pt x="35612" y="15985"/>
                    </a:cubicBezTo>
                    <a:cubicBezTo>
                      <a:pt x="35586" y="15985"/>
                      <a:pt x="35560" y="15975"/>
                      <a:pt x="35539" y="15959"/>
                    </a:cubicBezTo>
                    <a:cubicBezTo>
                      <a:pt x="35513" y="15999"/>
                      <a:pt x="35466" y="16028"/>
                      <a:pt x="35416" y="16028"/>
                    </a:cubicBezTo>
                    <a:cubicBezTo>
                      <a:pt x="35387" y="16028"/>
                      <a:pt x="35356" y="16017"/>
                      <a:pt x="35328" y="15993"/>
                    </a:cubicBezTo>
                    <a:cubicBezTo>
                      <a:pt x="35002" y="15709"/>
                      <a:pt x="34697" y="15402"/>
                      <a:pt x="34415" y="15074"/>
                    </a:cubicBezTo>
                    <a:cubicBezTo>
                      <a:pt x="34195" y="14816"/>
                      <a:pt x="33856" y="14479"/>
                      <a:pt x="33901" y="14107"/>
                    </a:cubicBezTo>
                    <a:cubicBezTo>
                      <a:pt x="33933" y="13841"/>
                      <a:pt x="34157" y="13709"/>
                      <a:pt x="34394" y="13709"/>
                    </a:cubicBezTo>
                    <a:cubicBezTo>
                      <a:pt x="34464" y="13709"/>
                      <a:pt x="34535" y="13720"/>
                      <a:pt x="34602" y="13743"/>
                    </a:cubicBezTo>
                    <a:cubicBezTo>
                      <a:pt x="34882" y="13839"/>
                      <a:pt x="35027" y="14084"/>
                      <a:pt x="35191" y="14309"/>
                    </a:cubicBezTo>
                    <a:cubicBezTo>
                      <a:pt x="35334" y="14053"/>
                      <a:pt x="35511" y="13806"/>
                      <a:pt x="35793" y="13697"/>
                    </a:cubicBezTo>
                    <a:cubicBezTo>
                      <a:pt x="35883" y="13662"/>
                      <a:pt x="35981" y="13644"/>
                      <a:pt x="36078" y="13644"/>
                    </a:cubicBezTo>
                    <a:close/>
                    <a:moveTo>
                      <a:pt x="49105" y="1"/>
                    </a:moveTo>
                    <a:cubicBezTo>
                      <a:pt x="49102" y="1"/>
                      <a:pt x="49098" y="1"/>
                      <a:pt x="49095" y="1"/>
                    </a:cubicBezTo>
                    <a:cubicBezTo>
                      <a:pt x="48335" y="14"/>
                      <a:pt x="47574" y="26"/>
                      <a:pt x="46814" y="39"/>
                    </a:cubicBezTo>
                    <a:cubicBezTo>
                      <a:pt x="46950" y="337"/>
                      <a:pt x="46803" y="692"/>
                      <a:pt x="46648" y="952"/>
                    </a:cubicBezTo>
                    <a:cubicBezTo>
                      <a:pt x="46424" y="1325"/>
                      <a:pt x="46158" y="1673"/>
                      <a:pt x="45876" y="2002"/>
                    </a:cubicBezTo>
                    <a:cubicBezTo>
                      <a:pt x="45850" y="2033"/>
                      <a:pt x="45819" y="2046"/>
                      <a:pt x="45788" y="2046"/>
                    </a:cubicBezTo>
                    <a:cubicBezTo>
                      <a:pt x="45762" y="2046"/>
                      <a:pt x="45737" y="2037"/>
                      <a:pt x="45715" y="2021"/>
                    </a:cubicBezTo>
                    <a:cubicBezTo>
                      <a:pt x="45689" y="2061"/>
                      <a:pt x="45643" y="2089"/>
                      <a:pt x="45594" y="2089"/>
                    </a:cubicBezTo>
                    <a:cubicBezTo>
                      <a:pt x="45564" y="2089"/>
                      <a:pt x="45533" y="2079"/>
                      <a:pt x="45505" y="2054"/>
                    </a:cubicBezTo>
                    <a:cubicBezTo>
                      <a:pt x="45178" y="1771"/>
                      <a:pt x="44873" y="1464"/>
                      <a:pt x="44592" y="1135"/>
                    </a:cubicBezTo>
                    <a:cubicBezTo>
                      <a:pt x="44371" y="877"/>
                      <a:pt x="44032" y="541"/>
                      <a:pt x="44078" y="169"/>
                    </a:cubicBezTo>
                    <a:cubicBezTo>
                      <a:pt x="44081" y="140"/>
                      <a:pt x="44088" y="113"/>
                      <a:pt x="44096" y="85"/>
                    </a:cubicBezTo>
                    <a:lnTo>
                      <a:pt x="44096" y="85"/>
                    </a:lnTo>
                    <a:cubicBezTo>
                      <a:pt x="42686" y="107"/>
                      <a:pt x="41276" y="130"/>
                      <a:pt x="39866" y="151"/>
                    </a:cubicBezTo>
                    <a:cubicBezTo>
                      <a:pt x="39927" y="422"/>
                      <a:pt x="39799" y="724"/>
                      <a:pt x="39662" y="951"/>
                    </a:cubicBezTo>
                    <a:cubicBezTo>
                      <a:pt x="39439" y="1323"/>
                      <a:pt x="39172" y="1672"/>
                      <a:pt x="38891" y="2002"/>
                    </a:cubicBezTo>
                    <a:cubicBezTo>
                      <a:pt x="38865" y="2033"/>
                      <a:pt x="38834" y="2046"/>
                      <a:pt x="38804" y="2046"/>
                    </a:cubicBezTo>
                    <a:cubicBezTo>
                      <a:pt x="38778" y="2046"/>
                      <a:pt x="38753" y="2036"/>
                      <a:pt x="38731" y="2020"/>
                    </a:cubicBezTo>
                    <a:cubicBezTo>
                      <a:pt x="38705" y="2060"/>
                      <a:pt x="38658" y="2088"/>
                      <a:pt x="38608" y="2088"/>
                    </a:cubicBezTo>
                    <a:cubicBezTo>
                      <a:pt x="38578" y="2088"/>
                      <a:pt x="38548" y="2078"/>
                      <a:pt x="38520" y="2054"/>
                    </a:cubicBezTo>
                    <a:cubicBezTo>
                      <a:pt x="38195" y="1770"/>
                      <a:pt x="37889" y="1463"/>
                      <a:pt x="37608" y="1135"/>
                    </a:cubicBezTo>
                    <a:cubicBezTo>
                      <a:pt x="37392" y="882"/>
                      <a:pt x="37062" y="556"/>
                      <a:pt x="37091" y="192"/>
                    </a:cubicBezTo>
                    <a:lnTo>
                      <a:pt x="37091" y="192"/>
                    </a:lnTo>
                    <a:cubicBezTo>
                      <a:pt x="35133" y="222"/>
                      <a:pt x="33173" y="249"/>
                      <a:pt x="31215" y="275"/>
                    </a:cubicBezTo>
                    <a:cubicBezTo>
                      <a:pt x="31222" y="511"/>
                      <a:pt x="31112" y="758"/>
                      <a:pt x="30995" y="951"/>
                    </a:cubicBezTo>
                    <a:cubicBezTo>
                      <a:pt x="30773" y="1323"/>
                      <a:pt x="30505" y="1672"/>
                      <a:pt x="30224" y="2002"/>
                    </a:cubicBezTo>
                    <a:cubicBezTo>
                      <a:pt x="30198" y="2033"/>
                      <a:pt x="30167" y="2046"/>
                      <a:pt x="30137" y="2046"/>
                    </a:cubicBezTo>
                    <a:cubicBezTo>
                      <a:pt x="30111" y="2046"/>
                      <a:pt x="30085" y="2036"/>
                      <a:pt x="30063" y="2020"/>
                    </a:cubicBezTo>
                    <a:cubicBezTo>
                      <a:pt x="30038" y="2060"/>
                      <a:pt x="29991" y="2088"/>
                      <a:pt x="29941" y="2088"/>
                    </a:cubicBezTo>
                    <a:cubicBezTo>
                      <a:pt x="29912" y="2088"/>
                      <a:pt x="29881" y="2078"/>
                      <a:pt x="29853" y="2054"/>
                    </a:cubicBezTo>
                    <a:cubicBezTo>
                      <a:pt x="29527" y="1770"/>
                      <a:pt x="29223" y="1463"/>
                      <a:pt x="28941" y="1135"/>
                    </a:cubicBezTo>
                    <a:cubicBezTo>
                      <a:pt x="28748" y="910"/>
                      <a:pt x="28467" y="626"/>
                      <a:pt x="28427" y="311"/>
                    </a:cubicBezTo>
                    <a:cubicBezTo>
                      <a:pt x="27571" y="322"/>
                      <a:pt x="26717" y="333"/>
                      <a:pt x="25861" y="343"/>
                    </a:cubicBezTo>
                    <a:cubicBezTo>
                      <a:pt x="25818" y="470"/>
                      <a:pt x="25761" y="591"/>
                      <a:pt x="25692" y="705"/>
                    </a:cubicBezTo>
                    <a:cubicBezTo>
                      <a:pt x="25468" y="1077"/>
                      <a:pt x="25202" y="1426"/>
                      <a:pt x="24921" y="1755"/>
                    </a:cubicBezTo>
                    <a:cubicBezTo>
                      <a:pt x="24894" y="1786"/>
                      <a:pt x="24863" y="1799"/>
                      <a:pt x="24833" y="1799"/>
                    </a:cubicBezTo>
                    <a:cubicBezTo>
                      <a:pt x="24807" y="1799"/>
                      <a:pt x="24782" y="1789"/>
                      <a:pt x="24760" y="1773"/>
                    </a:cubicBezTo>
                    <a:cubicBezTo>
                      <a:pt x="24734" y="1813"/>
                      <a:pt x="24687" y="1842"/>
                      <a:pt x="24637" y="1842"/>
                    </a:cubicBezTo>
                    <a:cubicBezTo>
                      <a:pt x="24607" y="1842"/>
                      <a:pt x="24577" y="1832"/>
                      <a:pt x="24549" y="1807"/>
                    </a:cubicBezTo>
                    <a:cubicBezTo>
                      <a:pt x="24224" y="1523"/>
                      <a:pt x="23918" y="1216"/>
                      <a:pt x="23637" y="889"/>
                    </a:cubicBezTo>
                    <a:cubicBezTo>
                      <a:pt x="23510" y="740"/>
                      <a:pt x="23344" y="565"/>
                      <a:pt x="23235" y="374"/>
                    </a:cubicBezTo>
                    <a:cubicBezTo>
                      <a:pt x="19313" y="419"/>
                      <a:pt x="15391" y="458"/>
                      <a:pt x="11470" y="492"/>
                    </a:cubicBezTo>
                    <a:cubicBezTo>
                      <a:pt x="7959" y="523"/>
                      <a:pt x="4450" y="550"/>
                      <a:pt x="940" y="572"/>
                    </a:cubicBezTo>
                    <a:cubicBezTo>
                      <a:pt x="918" y="560"/>
                      <a:pt x="894" y="555"/>
                      <a:pt x="871" y="555"/>
                    </a:cubicBezTo>
                    <a:cubicBezTo>
                      <a:pt x="732" y="555"/>
                      <a:pt x="607" y="741"/>
                      <a:pt x="732" y="875"/>
                    </a:cubicBezTo>
                    <a:cubicBezTo>
                      <a:pt x="1336" y="1520"/>
                      <a:pt x="1813" y="2273"/>
                      <a:pt x="2143" y="3094"/>
                    </a:cubicBezTo>
                    <a:cubicBezTo>
                      <a:pt x="1425" y="3554"/>
                      <a:pt x="743" y="4066"/>
                      <a:pt x="100" y="4626"/>
                    </a:cubicBezTo>
                    <a:cubicBezTo>
                      <a:pt x="0" y="4712"/>
                      <a:pt x="50" y="4850"/>
                      <a:pt x="138" y="4917"/>
                    </a:cubicBezTo>
                    <a:cubicBezTo>
                      <a:pt x="911" y="5509"/>
                      <a:pt x="1628" y="6170"/>
                      <a:pt x="2282" y="6891"/>
                    </a:cubicBezTo>
                    <a:lnTo>
                      <a:pt x="518" y="8923"/>
                    </a:lnTo>
                    <a:cubicBezTo>
                      <a:pt x="441" y="9012"/>
                      <a:pt x="447" y="9151"/>
                      <a:pt x="556" y="9214"/>
                    </a:cubicBezTo>
                    <a:cubicBezTo>
                      <a:pt x="1242" y="9618"/>
                      <a:pt x="1878" y="10101"/>
                      <a:pt x="2452" y="10654"/>
                    </a:cubicBezTo>
                    <a:cubicBezTo>
                      <a:pt x="1959" y="11521"/>
                      <a:pt x="1357" y="12321"/>
                      <a:pt x="661" y="13035"/>
                    </a:cubicBezTo>
                    <a:cubicBezTo>
                      <a:pt x="584" y="13114"/>
                      <a:pt x="587" y="13275"/>
                      <a:pt x="698" y="13327"/>
                    </a:cubicBezTo>
                    <a:cubicBezTo>
                      <a:pt x="1347" y="13628"/>
                      <a:pt x="1958" y="14006"/>
                      <a:pt x="2517" y="14454"/>
                    </a:cubicBezTo>
                    <a:cubicBezTo>
                      <a:pt x="2420" y="14350"/>
                      <a:pt x="2325" y="14246"/>
                      <a:pt x="2233" y="14139"/>
                    </a:cubicBezTo>
                    <a:cubicBezTo>
                      <a:pt x="2012" y="13881"/>
                      <a:pt x="1673" y="13545"/>
                      <a:pt x="1719" y="13171"/>
                    </a:cubicBezTo>
                    <a:cubicBezTo>
                      <a:pt x="1751" y="12905"/>
                      <a:pt x="1975" y="12773"/>
                      <a:pt x="2211" y="12773"/>
                    </a:cubicBezTo>
                    <a:cubicBezTo>
                      <a:pt x="2281" y="12773"/>
                      <a:pt x="2352" y="12785"/>
                      <a:pt x="2419" y="12808"/>
                    </a:cubicBezTo>
                    <a:cubicBezTo>
                      <a:pt x="2699" y="12903"/>
                      <a:pt x="2844" y="13148"/>
                      <a:pt x="3008" y="13373"/>
                    </a:cubicBezTo>
                    <a:cubicBezTo>
                      <a:pt x="3151" y="13117"/>
                      <a:pt x="3329" y="12871"/>
                      <a:pt x="3611" y="12762"/>
                    </a:cubicBezTo>
                    <a:cubicBezTo>
                      <a:pt x="3701" y="12727"/>
                      <a:pt x="3799" y="12709"/>
                      <a:pt x="3895" y="12709"/>
                    </a:cubicBezTo>
                    <a:cubicBezTo>
                      <a:pt x="4109" y="12709"/>
                      <a:pt x="4317" y="12798"/>
                      <a:pt x="4431" y="12995"/>
                    </a:cubicBezTo>
                    <a:cubicBezTo>
                      <a:pt x="4606" y="13301"/>
                      <a:pt x="4453" y="13681"/>
                      <a:pt x="4288" y="13955"/>
                    </a:cubicBezTo>
                    <a:cubicBezTo>
                      <a:pt x="4065" y="14327"/>
                      <a:pt x="3798" y="14676"/>
                      <a:pt x="3517" y="15005"/>
                    </a:cubicBezTo>
                    <a:cubicBezTo>
                      <a:pt x="3491" y="15036"/>
                      <a:pt x="3460" y="15049"/>
                      <a:pt x="3430" y="15049"/>
                    </a:cubicBezTo>
                    <a:cubicBezTo>
                      <a:pt x="3404" y="15049"/>
                      <a:pt x="3378" y="15040"/>
                      <a:pt x="3357" y="15023"/>
                    </a:cubicBezTo>
                    <a:cubicBezTo>
                      <a:pt x="3331" y="15063"/>
                      <a:pt x="3284" y="15092"/>
                      <a:pt x="3235" y="15092"/>
                    </a:cubicBezTo>
                    <a:cubicBezTo>
                      <a:pt x="3205" y="15092"/>
                      <a:pt x="3174" y="15082"/>
                      <a:pt x="3146" y="15057"/>
                    </a:cubicBezTo>
                    <a:cubicBezTo>
                      <a:pt x="2954" y="14889"/>
                      <a:pt x="2770" y="14715"/>
                      <a:pt x="2594" y="14532"/>
                    </a:cubicBezTo>
                    <a:lnTo>
                      <a:pt x="1080" y="16856"/>
                    </a:lnTo>
                    <a:cubicBezTo>
                      <a:pt x="1054" y="16981"/>
                      <a:pt x="968" y="17073"/>
                      <a:pt x="894" y="17176"/>
                    </a:cubicBezTo>
                    <a:cubicBezTo>
                      <a:pt x="889" y="17240"/>
                      <a:pt x="902" y="17301"/>
                      <a:pt x="969" y="17334"/>
                    </a:cubicBezTo>
                    <a:cubicBezTo>
                      <a:pt x="1056" y="17377"/>
                      <a:pt x="1173" y="17373"/>
                      <a:pt x="1268" y="17378"/>
                    </a:cubicBezTo>
                    <a:cubicBezTo>
                      <a:pt x="1284" y="17378"/>
                      <a:pt x="1300" y="17383"/>
                      <a:pt x="1315" y="17389"/>
                    </a:cubicBezTo>
                    <a:lnTo>
                      <a:pt x="6957" y="17288"/>
                    </a:lnTo>
                    <a:cubicBezTo>
                      <a:pt x="6783" y="17117"/>
                      <a:pt x="6615" y="16938"/>
                      <a:pt x="6457" y="16753"/>
                    </a:cubicBezTo>
                    <a:cubicBezTo>
                      <a:pt x="6236" y="16495"/>
                      <a:pt x="5898" y="16159"/>
                      <a:pt x="5942" y="15786"/>
                    </a:cubicBezTo>
                    <a:cubicBezTo>
                      <a:pt x="5975" y="15520"/>
                      <a:pt x="6199" y="15388"/>
                      <a:pt x="6436" y="15388"/>
                    </a:cubicBezTo>
                    <a:cubicBezTo>
                      <a:pt x="6506" y="15388"/>
                      <a:pt x="6577" y="15399"/>
                      <a:pt x="6644" y="15422"/>
                    </a:cubicBezTo>
                    <a:cubicBezTo>
                      <a:pt x="6923" y="15519"/>
                      <a:pt x="7069" y="15762"/>
                      <a:pt x="7232" y="15989"/>
                    </a:cubicBezTo>
                    <a:cubicBezTo>
                      <a:pt x="7376" y="15732"/>
                      <a:pt x="7553" y="15485"/>
                      <a:pt x="7835" y="15376"/>
                    </a:cubicBezTo>
                    <a:cubicBezTo>
                      <a:pt x="7925" y="15342"/>
                      <a:pt x="8023" y="15323"/>
                      <a:pt x="8119" y="15323"/>
                    </a:cubicBezTo>
                    <a:cubicBezTo>
                      <a:pt x="8333" y="15323"/>
                      <a:pt x="8541" y="15413"/>
                      <a:pt x="8655" y="15610"/>
                    </a:cubicBezTo>
                    <a:cubicBezTo>
                      <a:pt x="8830" y="15915"/>
                      <a:pt x="8677" y="16295"/>
                      <a:pt x="8512" y="16570"/>
                    </a:cubicBezTo>
                    <a:cubicBezTo>
                      <a:pt x="8365" y="16813"/>
                      <a:pt x="8204" y="17047"/>
                      <a:pt x="8028" y="17269"/>
                    </a:cubicBezTo>
                    <a:lnTo>
                      <a:pt x="12303" y="17192"/>
                    </a:lnTo>
                    <a:cubicBezTo>
                      <a:pt x="12299" y="17190"/>
                      <a:pt x="12296" y="17187"/>
                      <a:pt x="12292" y="17184"/>
                    </a:cubicBezTo>
                    <a:cubicBezTo>
                      <a:pt x="11965" y="16900"/>
                      <a:pt x="11661" y="16593"/>
                      <a:pt x="11379" y="16265"/>
                    </a:cubicBezTo>
                    <a:cubicBezTo>
                      <a:pt x="11158" y="16007"/>
                      <a:pt x="10819" y="15670"/>
                      <a:pt x="10865" y="15298"/>
                    </a:cubicBezTo>
                    <a:cubicBezTo>
                      <a:pt x="10897" y="15032"/>
                      <a:pt x="11121" y="14900"/>
                      <a:pt x="11357" y="14900"/>
                    </a:cubicBezTo>
                    <a:cubicBezTo>
                      <a:pt x="11427" y="14900"/>
                      <a:pt x="11498" y="14911"/>
                      <a:pt x="11566" y="14934"/>
                    </a:cubicBezTo>
                    <a:cubicBezTo>
                      <a:pt x="11845" y="15030"/>
                      <a:pt x="11991" y="15274"/>
                      <a:pt x="12155" y="15500"/>
                    </a:cubicBezTo>
                    <a:cubicBezTo>
                      <a:pt x="12297" y="15244"/>
                      <a:pt x="12476" y="14997"/>
                      <a:pt x="12756" y="14887"/>
                    </a:cubicBezTo>
                    <a:cubicBezTo>
                      <a:pt x="12847" y="14853"/>
                      <a:pt x="12944" y="14834"/>
                      <a:pt x="13041" y="14834"/>
                    </a:cubicBezTo>
                    <a:cubicBezTo>
                      <a:pt x="13255" y="14834"/>
                      <a:pt x="13464" y="14924"/>
                      <a:pt x="13577" y="15121"/>
                    </a:cubicBezTo>
                    <a:cubicBezTo>
                      <a:pt x="13752" y="15427"/>
                      <a:pt x="13599" y="15807"/>
                      <a:pt x="13435" y="16081"/>
                    </a:cubicBezTo>
                    <a:cubicBezTo>
                      <a:pt x="13211" y="16453"/>
                      <a:pt x="12944" y="16802"/>
                      <a:pt x="12664" y="17132"/>
                    </a:cubicBezTo>
                    <a:cubicBezTo>
                      <a:pt x="12637" y="17163"/>
                      <a:pt x="12606" y="17176"/>
                      <a:pt x="12576" y="17176"/>
                    </a:cubicBezTo>
                    <a:cubicBezTo>
                      <a:pt x="12550" y="17176"/>
                      <a:pt x="12525" y="17166"/>
                      <a:pt x="12503" y="17150"/>
                    </a:cubicBezTo>
                    <a:cubicBezTo>
                      <a:pt x="12493" y="17166"/>
                      <a:pt x="12480" y="17180"/>
                      <a:pt x="12465" y="17190"/>
                    </a:cubicBezTo>
                    <a:lnTo>
                      <a:pt x="19086" y="17071"/>
                    </a:lnTo>
                    <a:cubicBezTo>
                      <a:pt x="18807" y="16819"/>
                      <a:pt x="18544" y="16550"/>
                      <a:pt x="18300" y="16265"/>
                    </a:cubicBezTo>
                    <a:cubicBezTo>
                      <a:pt x="18078" y="16007"/>
                      <a:pt x="17740" y="15671"/>
                      <a:pt x="17785" y="15298"/>
                    </a:cubicBezTo>
                    <a:cubicBezTo>
                      <a:pt x="17818" y="15032"/>
                      <a:pt x="18042" y="14900"/>
                      <a:pt x="18279" y="14900"/>
                    </a:cubicBezTo>
                    <a:cubicBezTo>
                      <a:pt x="18349" y="14900"/>
                      <a:pt x="18420" y="14911"/>
                      <a:pt x="18487" y="14934"/>
                    </a:cubicBezTo>
                    <a:cubicBezTo>
                      <a:pt x="18765" y="15031"/>
                      <a:pt x="18912" y="15274"/>
                      <a:pt x="19075" y="15501"/>
                    </a:cubicBezTo>
                    <a:cubicBezTo>
                      <a:pt x="19218" y="15244"/>
                      <a:pt x="19396" y="14997"/>
                      <a:pt x="19677" y="14888"/>
                    </a:cubicBezTo>
                    <a:cubicBezTo>
                      <a:pt x="19768" y="14854"/>
                      <a:pt x="19866" y="14835"/>
                      <a:pt x="19962" y="14835"/>
                    </a:cubicBezTo>
                    <a:cubicBezTo>
                      <a:pt x="20176" y="14835"/>
                      <a:pt x="20384" y="14925"/>
                      <a:pt x="20497" y="15122"/>
                    </a:cubicBezTo>
                    <a:cubicBezTo>
                      <a:pt x="20673" y="15427"/>
                      <a:pt x="20519" y="15807"/>
                      <a:pt x="20355" y="16082"/>
                    </a:cubicBezTo>
                    <a:cubicBezTo>
                      <a:pt x="20148" y="16428"/>
                      <a:pt x="19903" y="16753"/>
                      <a:pt x="19643" y="17062"/>
                    </a:cubicBezTo>
                    <a:lnTo>
                      <a:pt x="26875" y="16932"/>
                    </a:lnTo>
                    <a:cubicBezTo>
                      <a:pt x="26652" y="16721"/>
                      <a:pt x="26439" y="16498"/>
                      <a:pt x="26239" y="16265"/>
                    </a:cubicBezTo>
                    <a:cubicBezTo>
                      <a:pt x="26018" y="16007"/>
                      <a:pt x="25680" y="15671"/>
                      <a:pt x="25725" y="15298"/>
                    </a:cubicBezTo>
                    <a:cubicBezTo>
                      <a:pt x="25758" y="15032"/>
                      <a:pt x="25982" y="14900"/>
                      <a:pt x="26218" y="14900"/>
                    </a:cubicBezTo>
                    <a:cubicBezTo>
                      <a:pt x="26288" y="14900"/>
                      <a:pt x="26359" y="14911"/>
                      <a:pt x="26426" y="14934"/>
                    </a:cubicBezTo>
                    <a:cubicBezTo>
                      <a:pt x="26705" y="15031"/>
                      <a:pt x="26852" y="15274"/>
                      <a:pt x="27014" y="15501"/>
                    </a:cubicBezTo>
                    <a:cubicBezTo>
                      <a:pt x="27158" y="15244"/>
                      <a:pt x="27335" y="14997"/>
                      <a:pt x="27617" y="14888"/>
                    </a:cubicBezTo>
                    <a:cubicBezTo>
                      <a:pt x="27708" y="14854"/>
                      <a:pt x="27805" y="14835"/>
                      <a:pt x="27902" y="14835"/>
                    </a:cubicBezTo>
                    <a:cubicBezTo>
                      <a:pt x="28115" y="14835"/>
                      <a:pt x="28323" y="14925"/>
                      <a:pt x="28437" y="15122"/>
                    </a:cubicBezTo>
                    <a:cubicBezTo>
                      <a:pt x="28612" y="15427"/>
                      <a:pt x="28459" y="15807"/>
                      <a:pt x="28294" y="16082"/>
                    </a:cubicBezTo>
                    <a:cubicBezTo>
                      <a:pt x="28117" y="16374"/>
                      <a:pt x="27919" y="16653"/>
                      <a:pt x="27702" y="16917"/>
                    </a:cubicBezTo>
                    <a:lnTo>
                      <a:pt x="37817" y="16736"/>
                    </a:lnTo>
                    <a:lnTo>
                      <a:pt x="41063" y="16678"/>
                    </a:lnTo>
                    <a:cubicBezTo>
                      <a:pt x="40933" y="16545"/>
                      <a:pt x="40807" y="16407"/>
                      <a:pt x="40686" y="16265"/>
                    </a:cubicBezTo>
                    <a:cubicBezTo>
                      <a:pt x="40464" y="16007"/>
                      <a:pt x="40125" y="15671"/>
                      <a:pt x="40171" y="15298"/>
                    </a:cubicBezTo>
                    <a:cubicBezTo>
                      <a:pt x="40203" y="15032"/>
                      <a:pt x="40427" y="14900"/>
                      <a:pt x="40664" y="14900"/>
                    </a:cubicBezTo>
                    <a:cubicBezTo>
                      <a:pt x="40734" y="14900"/>
                      <a:pt x="40804" y="14911"/>
                      <a:pt x="40872" y="14934"/>
                    </a:cubicBezTo>
                    <a:cubicBezTo>
                      <a:pt x="41151" y="15031"/>
                      <a:pt x="41297" y="15274"/>
                      <a:pt x="41461" y="15501"/>
                    </a:cubicBezTo>
                    <a:cubicBezTo>
                      <a:pt x="41603" y="15244"/>
                      <a:pt x="41782" y="14997"/>
                      <a:pt x="42063" y="14888"/>
                    </a:cubicBezTo>
                    <a:cubicBezTo>
                      <a:pt x="42153" y="14854"/>
                      <a:pt x="42251" y="14835"/>
                      <a:pt x="42347" y="14835"/>
                    </a:cubicBezTo>
                    <a:cubicBezTo>
                      <a:pt x="42561" y="14835"/>
                      <a:pt x="42770" y="14925"/>
                      <a:pt x="42883" y="15122"/>
                    </a:cubicBezTo>
                    <a:cubicBezTo>
                      <a:pt x="43058" y="15427"/>
                      <a:pt x="42905" y="15807"/>
                      <a:pt x="42741" y="16082"/>
                    </a:cubicBezTo>
                    <a:cubicBezTo>
                      <a:pt x="42622" y="16280"/>
                      <a:pt x="42492" y="16470"/>
                      <a:pt x="42353" y="16655"/>
                    </a:cubicBezTo>
                    <a:lnTo>
                      <a:pt x="48181" y="16550"/>
                    </a:lnTo>
                    <a:cubicBezTo>
                      <a:pt x="48322" y="16548"/>
                      <a:pt x="48380" y="16415"/>
                      <a:pt x="48353" y="16310"/>
                    </a:cubicBezTo>
                    <a:lnTo>
                      <a:pt x="48493" y="16240"/>
                    </a:lnTo>
                    <a:cubicBezTo>
                      <a:pt x="48272" y="15986"/>
                      <a:pt x="47956" y="15658"/>
                      <a:pt x="48001" y="15298"/>
                    </a:cubicBezTo>
                    <a:cubicBezTo>
                      <a:pt x="48033" y="15032"/>
                      <a:pt x="48258" y="14900"/>
                      <a:pt x="48494" y="14900"/>
                    </a:cubicBezTo>
                    <a:cubicBezTo>
                      <a:pt x="48564" y="14900"/>
                      <a:pt x="48635" y="14911"/>
                      <a:pt x="48702" y="14934"/>
                    </a:cubicBezTo>
                    <a:cubicBezTo>
                      <a:pt x="48980" y="15031"/>
                      <a:pt x="49127" y="15274"/>
                      <a:pt x="49291" y="15501"/>
                    </a:cubicBezTo>
                    <a:cubicBezTo>
                      <a:pt x="49433" y="15244"/>
                      <a:pt x="49611" y="14997"/>
                      <a:pt x="49892" y="14888"/>
                    </a:cubicBezTo>
                    <a:cubicBezTo>
                      <a:pt x="49983" y="14854"/>
                      <a:pt x="50081" y="14835"/>
                      <a:pt x="50177" y="14835"/>
                    </a:cubicBezTo>
                    <a:cubicBezTo>
                      <a:pt x="50391" y="14835"/>
                      <a:pt x="50599" y="14925"/>
                      <a:pt x="50712" y="15122"/>
                    </a:cubicBezTo>
                    <a:cubicBezTo>
                      <a:pt x="50715" y="15127"/>
                      <a:pt x="50717" y="15132"/>
                      <a:pt x="50720" y="15136"/>
                    </a:cubicBezTo>
                    <a:lnTo>
                      <a:pt x="51306" y="14845"/>
                    </a:lnTo>
                    <a:cubicBezTo>
                      <a:pt x="51412" y="14793"/>
                      <a:pt x="51427" y="14631"/>
                      <a:pt x="51344" y="14554"/>
                    </a:cubicBezTo>
                    <a:cubicBezTo>
                      <a:pt x="50652" y="13912"/>
                      <a:pt x="49896" y="13343"/>
                      <a:pt x="49089" y="12852"/>
                    </a:cubicBezTo>
                    <a:lnTo>
                      <a:pt x="50656" y="10737"/>
                    </a:lnTo>
                    <a:cubicBezTo>
                      <a:pt x="50719" y="10652"/>
                      <a:pt x="50664" y="10535"/>
                      <a:pt x="50589" y="10483"/>
                    </a:cubicBezTo>
                    <a:cubicBezTo>
                      <a:pt x="49922" y="10023"/>
                      <a:pt x="49276" y="9538"/>
                      <a:pt x="48649" y="9024"/>
                    </a:cubicBezTo>
                    <a:lnTo>
                      <a:pt x="50094" y="7966"/>
                    </a:lnTo>
                    <a:cubicBezTo>
                      <a:pt x="50195" y="7893"/>
                      <a:pt x="50217" y="7772"/>
                      <a:pt x="50133" y="7675"/>
                    </a:cubicBezTo>
                    <a:cubicBezTo>
                      <a:pt x="49623" y="7092"/>
                      <a:pt x="49071" y="6550"/>
                      <a:pt x="48480" y="6051"/>
                    </a:cubicBezTo>
                    <a:cubicBezTo>
                      <a:pt x="49030" y="5472"/>
                      <a:pt x="49609" y="4919"/>
                      <a:pt x="50212" y="4395"/>
                    </a:cubicBezTo>
                    <a:cubicBezTo>
                      <a:pt x="50288" y="4330"/>
                      <a:pt x="50282" y="4198"/>
                      <a:pt x="50212" y="4132"/>
                    </a:cubicBezTo>
                    <a:lnTo>
                      <a:pt x="48155" y="2161"/>
                    </a:lnTo>
                    <a:lnTo>
                      <a:pt x="49389" y="335"/>
                    </a:lnTo>
                    <a:cubicBezTo>
                      <a:pt x="49479" y="201"/>
                      <a:pt x="49362" y="73"/>
                      <a:pt x="49235" y="65"/>
                    </a:cubicBezTo>
                    <a:cubicBezTo>
                      <a:pt x="49204" y="24"/>
                      <a:pt x="49156" y="1"/>
                      <a:pt x="49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4" name="Google Shape;9054;p76"/>
              <p:cNvSpPr/>
              <p:nvPr/>
            </p:nvSpPr>
            <p:spPr>
              <a:xfrm>
                <a:off x="4950000" y="1566675"/>
                <a:ext cx="58400" cy="46775"/>
              </a:xfrm>
              <a:custGeom>
                <a:avLst/>
                <a:gdLst/>
                <a:ahLst/>
                <a:cxnLst/>
                <a:rect l="l" t="t" r="r" b="b"/>
                <a:pathLst>
                  <a:path w="2336" h="1871" extrusionOk="0">
                    <a:moveTo>
                      <a:pt x="1951" y="1"/>
                    </a:moveTo>
                    <a:cubicBezTo>
                      <a:pt x="1866" y="1"/>
                      <a:pt x="1777" y="22"/>
                      <a:pt x="1704" y="61"/>
                    </a:cubicBezTo>
                    <a:cubicBezTo>
                      <a:pt x="1456" y="191"/>
                      <a:pt x="1323" y="473"/>
                      <a:pt x="1202" y="709"/>
                    </a:cubicBezTo>
                    <a:cubicBezTo>
                      <a:pt x="1180" y="752"/>
                      <a:pt x="1131" y="776"/>
                      <a:pt x="1083" y="776"/>
                    </a:cubicBezTo>
                    <a:cubicBezTo>
                      <a:pt x="1048" y="776"/>
                      <a:pt x="1014" y="763"/>
                      <a:pt x="991" y="736"/>
                    </a:cubicBezTo>
                    <a:cubicBezTo>
                      <a:pt x="821" y="538"/>
                      <a:pt x="695" y="231"/>
                      <a:pt x="454" y="112"/>
                    </a:cubicBezTo>
                    <a:cubicBezTo>
                      <a:pt x="396" y="83"/>
                      <a:pt x="322" y="61"/>
                      <a:pt x="252" y="61"/>
                    </a:cubicBezTo>
                    <a:cubicBezTo>
                      <a:pt x="210" y="61"/>
                      <a:pt x="169" y="69"/>
                      <a:pt x="134" y="89"/>
                    </a:cubicBezTo>
                    <a:cubicBezTo>
                      <a:pt x="1" y="162"/>
                      <a:pt x="33" y="324"/>
                      <a:pt x="85" y="438"/>
                    </a:cubicBezTo>
                    <a:cubicBezTo>
                      <a:pt x="215" y="728"/>
                      <a:pt x="477" y="982"/>
                      <a:pt x="690" y="1212"/>
                    </a:cubicBezTo>
                    <a:cubicBezTo>
                      <a:pt x="903" y="1443"/>
                      <a:pt x="1129" y="1663"/>
                      <a:pt x="1365" y="1870"/>
                    </a:cubicBezTo>
                    <a:cubicBezTo>
                      <a:pt x="1370" y="1860"/>
                      <a:pt x="1376" y="1850"/>
                      <a:pt x="1384" y="1842"/>
                    </a:cubicBezTo>
                    <a:cubicBezTo>
                      <a:pt x="1606" y="1582"/>
                      <a:pt x="1811" y="1309"/>
                      <a:pt x="1999" y="1024"/>
                    </a:cubicBezTo>
                    <a:cubicBezTo>
                      <a:pt x="2140" y="810"/>
                      <a:pt x="2335" y="534"/>
                      <a:pt x="2293" y="263"/>
                    </a:cubicBezTo>
                    <a:cubicBezTo>
                      <a:pt x="2264" y="77"/>
                      <a:pt x="2112" y="1"/>
                      <a:pt x="1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5" name="Google Shape;9055;p76"/>
              <p:cNvSpPr/>
              <p:nvPr/>
            </p:nvSpPr>
            <p:spPr>
              <a:xfrm>
                <a:off x="4685625" y="1488225"/>
                <a:ext cx="58400" cy="46725"/>
              </a:xfrm>
              <a:custGeom>
                <a:avLst/>
                <a:gdLst/>
                <a:ahLst/>
                <a:cxnLst/>
                <a:rect l="l" t="t" r="r" b="b"/>
                <a:pathLst>
                  <a:path w="2336" h="1869" extrusionOk="0">
                    <a:moveTo>
                      <a:pt x="1952" y="0"/>
                    </a:moveTo>
                    <a:cubicBezTo>
                      <a:pt x="1866" y="0"/>
                      <a:pt x="1778" y="22"/>
                      <a:pt x="1704" y="60"/>
                    </a:cubicBezTo>
                    <a:cubicBezTo>
                      <a:pt x="1457" y="190"/>
                      <a:pt x="1323" y="473"/>
                      <a:pt x="1202" y="709"/>
                    </a:cubicBezTo>
                    <a:cubicBezTo>
                      <a:pt x="1180" y="751"/>
                      <a:pt x="1131" y="775"/>
                      <a:pt x="1083" y="775"/>
                    </a:cubicBezTo>
                    <a:cubicBezTo>
                      <a:pt x="1048" y="775"/>
                      <a:pt x="1014" y="762"/>
                      <a:pt x="991" y="736"/>
                    </a:cubicBezTo>
                    <a:cubicBezTo>
                      <a:pt x="821" y="538"/>
                      <a:pt x="695" y="231"/>
                      <a:pt x="453" y="112"/>
                    </a:cubicBezTo>
                    <a:cubicBezTo>
                      <a:pt x="395" y="82"/>
                      <a:pt x="322" y="59"/>
                      <a:pt x="251" y="59"/>
                    </a:cubicBezTo>
                    <a:cubicBezTo>
                      <a:pt x="210" y="59"/>
                      <a:pt x="169" y="67"/>
                      <a:pt x="133" y="87"/>
                    </a:cubicBezTo>
                    <a:cubicBezTo>
                      <a:pt x="0" y="160"/>
                      <a:pt x="32" y="323"/>
                      <a:pt x="84" y="438"/>
                    </a:cubicBezTo>
                    <a:cubicBezTo>
                      <a:pt x="215" y="726"/>
                      <a:pt x="477" y="980"/>
                      <a:pt x="689" y="1211"/>
                    </a:cubicBezTo>
                    <a:cubicBezTo>
                      <a:pt x="903" y="1443"/>
                      <a:pt x="1128" y="1662"/>
                      <a:pt x="1364" y="1869"/>
                    </a:cubicBezTo>
                    <a:cubicBezTo>
                      <a:pt x="1370" y="1858"/>
                      <a:pt x="1376" y="1849"/>
                      <a:pt x="1385" y="1840"/>
                    </a:cubicBezTo>
                    <a:cubicBezTo>
                      <a:pt x="1606" y="1581"/>
                      <a:pt x="1812" y="1309"/>
                      <a:pt x="1999" y="1024"/>
                    </a:cubicBezTo>
                    <a:cubicBezTo>
                      <a:pt x="2139" y="810"/>
                      <a:pt x="2335" y="534"/>
                      <a:pt x="2293" y="261"/>
                    </a:cubicBezTo>
                    <a:cubicBezTo>
                      <a:pt x="2263" y="76"/>
                      <a:pt x="2112" y="0"/>
                      <a:pt x="19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6" name="Google Shape;9056;p76"/>
              <p:cNvSpPr/>
              <p:nvPr/>
            </p:nvSpPr>
            <p:spPr>
              <a:xfrm>
                <a:off x="3998200" y="1560000"/>
                <a:ext cx="73325" cy="59600"/>
              </a:xfrm>
              <a:custGeom>
                <a:avLst/>
                <a:gdLst/>
                <a:ahLst/>
                <a:cxnLst/>
                <a:rect l="l" t="t" r="r" b="b"/>
                <a:pathLst>
                  <a:path w="2933" h="2384" extrusionOk="0">
                    <a:moveTo>
                      <a:pt x="2222" y="268"/>
                    </a:moveTo>
                    <a:cubicBezTo>
                      <a:pt x="2383" y="268"/>
                      <a:pt x="2535" y="344"/>
                      <a:pt x="2563" y="530"/>
                    </a:cubicBezTo>
                    <a:cubicBezTo>
                      <a:pt x="2607" y="801"/>
                      <a:pt x="2411" y="1077"/>
                      <a:pt x="2271" y="1291"/>
                    </a:cubicBezTo>
                    <a:cubicBezTo>
                      <a:pt x="2082" y="1576"/>
                      <a:pt x="1877" y="1849"/>
                      <a:pt x="1655" y="2108"/>
                    </a:cubicBezTo>
                    <a:cubicBezTo>
                      <a:pt x="1648"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2" y="327"/>
                      <a:pt x="665" y="350"/>
                      <a:pt x="724" y="379"/>
                    </a:cubicBezTo>
                    <a:cubicBezTo>
                      <a:pt x="966" y="499"/>
                      <a:pt x="1093" y="806"/>
                      <a:pt x="1262" y="1003"/>
                    </a:cubicBezTo>
                    <a:cubicBezTo>
                      <a:pt x="1285" y="1030"/>
                      <a:pt x="1319" y="1042"/>
                      <a:pt x="1354" y="1042"/>
                    </a:cubicBezTo>
                    <a:cubicBezTo>
                      <a:pt x="1402" y="1042"/>
                      <a:pt x="1451" y="1018"/>
                      <a:pt x="1472" y="976"/>
                    </a:cubicBezTo>
                    <a:cubicBezTo>
                      <a:pt x="1593" y="740"/>
                      <a:pt x="1727" y="458"/>
                      <a:pt x="1974" y="328"/>
                    </a:cubicBezTo>
                    <a:cubicBezTo>
                      <a:pt x="2048" y="289"/>
                      <a:pt x="2137" y="268"/>
                      <a:pt x="2222" y="268"/>
                    </a:cubicBezTo>
                    <a:close/>
                    <a:moveTo>
                      <a:pt x="2223"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80" y="972"/>
                      <a:pt x="2933" y="593"/>
                      <a:pt x="2758" y="288"/>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7" name="Google Shape;9057;p76"/>
              <p:cNvSpPr/>
              <p:nvPr/>
            </p:nvSpPr>
            <p:spPr>
              <a:xfrm>
                <a:off x="4138300" y="1449925"/>
                <a:ext cx="73325" cy="59625"/>
              </a:xfrm>
              <a:custGeom>
                <a:avLst/>
                <a:gdLst/>
                <a:ahLst/>
                <a:cxnLst/>
                <a:rect l="l" t="t" r="r" b="b"/>
                <a:pathLst>
                  <a:path w="2933" h="2385" extrusionOk="0">
                    <a:moveTo>
                      <a:pt x="2222" y="0"/>
                    </a:moveTo>
                    <a:cubicBezTo>
                      <a:pt x="2125" y="0"/>
                      <a:pt x="2028" y="18"/>
                      <a:pt x="1938" y="53"/>
                    </a:cubicBezTo>
                    <a:cubicBezTo>
                      <a:pt x="1656" y="163"/>
                      <a:pt x="1479" y="409"/>
                      <a:pt x="1335" y="665"/>
                    </a:cubicBezTo>
                    <a:cubicBezTo>
                      <a:pt x="1171" y="440"/>
                      <a:pt x="1026" y="195"/>
                      <a:pt x="747" y="100"/>
                    </a:cubicBezTo>
                    <a:cubicBezTo>
                      <a:pt x="679" y="76"/>
                      <a:pt x="608" y="65"/>
                      <a:pt x="538" y="65"/>
                    </a:cubicBezTo>
                    <a:cubicBezTo>
                      <a:pt x="301" y="65"/>
                      <a:pt x="78" y="198"/>
                      <a:pt x="45" y="463"/>
                    </a:cubicBezTo>
                    <a:cubicBezTo>
                      <a:pt x="1" y="836"/>
                      <a:pt x="339" y="1173"/>
                      <a:pt x="560" y="1431"/>
                    </a:cubicBezTo>
                    <a:cubicBezTo>
                      <a:pt x="842" y="1758"/>
                      <a:pt x="1147" y="2066"/>
                      <a:pt x="1472" y="2349"/>
                    </a:cubicBezTo>
                    <a:cubicBezTo>
                      <a:pt x="1500" y="2374"/>
                      <a:pt x="1531" y="2384"/>
                      <a:pt x="1561" y="2384"/>
                    </a:cubicBezTo>
                    <a:cubicBezTo>
                      <a:pt x="1611" y="2384"/>
                      <a:pt x="1658" y="2355"/>
                      <a:pt x="1684" y="2315"/>
                    </a:cubicBezTo>
                    <a:cubicBezTo>
                      <a:pt x="1705" y="2332"/>
                      <a:pt x="1731" y="2341"/>
                      <a:pt x="1757" y="2341"/>
                    </a:cubicBezTo>
                    <a:cubicBezTo>
                      <a:pt x="1787" y="2341"/>
                      <a:pt x="1818" y="2328"/>
                      <a:pt x="1844" y="2297"/>
                    </a:cubicBezTo>
                    <a:cubicBezTo>
                      <a:pt x="2126" y="1968"/>
                      <a:pt x="2393" y="1619"/>
                      <a:pt x="2615" y="1247"/>
                    </a:cubicBezTo>
                    <a:cubicBezTo>
                      <a:pt x="2780" y="973"/>
                      <a:pt x="2933" y="593"/>
                      <a:pt x="2758" y="287"/>
                    </a:cubicBezTo>
                    <a:cubicBezTo>
                      <a:pt x="2644" y="90"/>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8" name="Google Shape;9058;p76"/>
              <p:cNvSpPr/>
              <p:nvPr/>
            </p:nvSpPr>
            <p:spPr>
              <a:xfrm>
                <a:off x="4270900" y="1343475"/>
                <a:ext cx="73350" cy="59600"/>
              </a:xfrm>
              <a:custGeom>
                <a:avLst/>
                <a:gdLst/>
                <a:ahLst/>
                <a:cxnLst/>
                <a:rect l="l" t="t" r="r" b="b"/>
                <a:pathLst>
                  <a:path w="2934" h="2384" extrusionOk="0">
                    <a:moveTo>
                      <a:pt x="2222" y="0"/>
                    </a:moveTo>
                    <a:cubicBezTo>
                      <a:pt x="2126" y="0"/>
                      <a:pt x="2028" y="18"/>
                      <a:pt x="1938" y="53"/>
                    </a:cubicBezTo>
                    <a:cubicBezTo>
                      <a:pt x="1656" y="161"/>
                      <a:pt x="1479" y="408"/>
                      <a:pt x="1335" y="665"/>
                    </a:cubicBezTo>
                    <a:cubicBezTo>
                      <a:pt x="1171" y="439"/>
                      <a:pt x="1026" y="196"/>
                      <a:pt x="747" y="100"/>
                    </a:cubicBezTo>
                    <a:cubicBezTo>
                      <a:pt x="680" y="76"/>
                      <a:pt x="609"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59" name="Google Shape;9059;p76"/>
              <p:cNvSpPr/>
              <p:nvPr/>
            </p:nvSpPr>
            <p:spPr>
              <a:xfrm>
                <a:off x="4287550" y="1481525"/>
                <a:ext cx="73325" cy="59625"/>
              </a:xfrm>
              <a:custGeom>
                <a:avLst/>
                <a:gdLst/>
                <a:ahLst/>
                <a:cxnLst/>
                <a:rect l="l" t="t" r="r" b="b"/>
                <a:pathLst>
                  <a:path w="2933" h="2385" extrusionOk="0">
                    <a:moveTo>
                      <a:pt x="2222" y="268"/>
                    </a:moveTo>
                    <a:cubicBezTo>
                      <a:pt x="2382" y="268"/>
                      <a:pt x="2533" y="344"/>
                      <a:pt x="2563" y="529"/>
                    </a:cubicBezTo>
                    <a:cubicBezTo>
                      <a:pt x="2606" y="802"/>
                      <a:pt x="2411" y="1078"/>
                      <a:pt x="2270" y="1292"/>
                    </a:cubicBezTo>
                    <a:lnTo>
                      <a:pt x="2269" y="1292"/>
                    </a:lnTo>
                    <a:cubicBezTo>
                      <a:pt x="2082" y="1577"/>
                      <a:pt x="1876" y="1849"/>
                      <a:pt x="1655" y="2108"/>
                    </a:cubicBezTo>
                    <a:cubicBezTo>
                      <a:pt x="1646" y="2117"/>
                      <a:pt x="1640" y="2126"/>
                      <a:pt x="1634" y="2137"/>
                    </a:cubicBezTo>
                    <a:cubicBezTo>
                      <a:pt x="1398" y="1930"/>
                      <a:pt x="1173" y="1711"/>
                      <a:pt x="959" y="1479"/>
                    </a:cubicBezTo>
                    <a:cubicBezTo>
                      <a:pt x="747" y="1248"/>
                      <a:pt x="485" y="994"/>
                      <a:pt x="354" y="705"/>
                    </a:cubicBezTo>
                    <a:cubicBezTo>
                      <a:pt x="302" y="590"/>
                      <a:pt x="270" y="428"/>
                      <a:pt x="403" y="355"/>
                    </a:cubicBezTo>
                    <a:cubicBezTo>
                      <a:pt x="439" y="335"/>
                      <a:pt x="480" y="327"/>
                      <a:pt x="522" y="327"/>
                    </a:cubicBezTo>
                    <a:cubicBezTo>
                      <a:pt x="592" y="327"/>
                      <a:pt x="665" y="350"/>
                      <a:pt x="723" y="378"/>
                    </a:cubicBezTo>
                    <a:cubicBezTo>
                      <a:pt x="965" y="500"/>
                      <a:pt x="1092" y="806"/>
                      <a:pt x="1261" y="1004"/>
                    </a:cubicBezTo>
                    <a:cubicBezTo>
                      <a:pt x="1284"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1"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0" y="2384"/>
                      <a:pt x="1560" y="2384"/>
                    </a:cubicBezTo>
                    <a:cubicBezTo>
                      <a:pt x="1610" y="2384"/>
                      <a:pt x="1657" y="2355"/>
                      <a:pt x="1683" y="2316"/>
                    </a:cubicBezTo>
                    <a:cubicBezTo>
                      <a:pt x="1705" y="2332"/>
                      <a:pt x="1730" y="2341"/>
                      <a:pt x="1756" y="2341"/>
                    </a:cubicBezTo>
                    <a:cubicBezTo>
                      <a:pt x="1786" y="2341"/>
                      <a:pt x="1817" y="2328"/>
                      <a:pt x="1844" y="2297"/>
                    </a:cubicBezTo>
                    <a:cubicBezTo>
                      <a:pt x="2125" y="1968"/>
                      <a:pt x="2392" y="1619"/>
                      <a:pt x="2615" y="1247"/>
                    </a:cubicBezTo>
                    <a:cubicBezTo>
                      <a:pt x="2779" y="973"/>
                      <a:pt x="2933" y="593"/>
                      <a:pt x="2757" y="287"/>
                    </a:cubicBezTo>
                    <a:cubicBezTo>
                      <a:pt x="2644" y="90"/>
                      <a:pt x="2435" y="0"/>
                      <a:pt x="2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0" name="Google Shape;9060;p76"/>
              <p:cNvSpPr/>
              <p:nvPr/>
            </p:nvSpPr>
            <p:spPr>
              <a:xfrm>
                <a:off x="3892575" y="1590050"/>
                <a:ext cx="73375" cy="59625"/>
              </a:xfrm>
              <a:custGeom>
                <a:avLst/>
                <a:gdLst/>
                <a:ahLst/>
                <a:cxnLst/>
                <a:rect l="l" t="t" r="r" b="b"/>
                <a:pathLst>
                  <a:path w="2935" h="2385" extrusionOk="0">
                    <a:moveTo>
                      <a:pt x="2223" y="268"/>
                    </a:moveTo>
                    <a:cubicBezTo>
                      <a:pt x="2384" y="268"/>
                      <a:pt x="2536" y="345"/>
                      <a:pt x="2564" y="530"/>
                    </a:cubicBezTo>
                    <a:cubicBezTo>
                      <a:pt x="2608" y="801"/>
                      <a:pt x="2412" y="1078"/>
                      <a:pt x="2272" y="1292"/>
                    </a:cubicBezTo>
                    <a:cubicBezTo>
                      <a:pt x="2084" y="1577"/>
                      <a:pt x="1878" y="1850"/>
                      <a:pt x="1656" y="2108"/>
                    </a:cubicBezTo>
                    <a:cubicBezTo>
                      <a:pt x="1649" y="2118"/>
                      <a:pt x="1642" y="2127"/>
                      <a:pt x="1637" y="2137"/>
                    </a:cubicBezTo>
                    <a:cubicBezTo>
                      <a:pt x="1400" y="1930"/>
                      <a:pt x="1175" y="1711"/>
                      <a:pt x="961" y="1480"/>
                    </a:cubicBezTo>
                    <a:cubicBezTo>
                      <a:pt x="749" y="1249"/>
                      <a:pt x="488" y="995"/>
                      <a:pt x="356" y="706"/>
                    </a:cubicBezTo>
                    <a:cubicBezTo>
                      <a:pt x="304" y="591"/>
                      <a:pt x="272" y="428"/>
                      <a:pt x="405" y="355"/>
                    </a:cubicBezTo>
                    <a:cubicBezTo>
                      <a:pt x="441" y="335"/>
                      <a:pt x="482" y="327"/>
                      <a:pt x="523" y="327"/>
                    </a:cubicBezTo>
                    <a:cubicBezTo>
                      <a:pt x="594" y="327"/>
                      <a:pt x="667" y="350"/>
                      <a:pt x="725" y="379"/>
                    </a:cubicBezTo>
                    <a:cubicBezTo>
                      <a:pt x="967" y="500"/>
                      <a:pt x="1094" y="806"/>
                      <a:pt x="1264" y="1004"/>
                    </a:cubicBezTo>
                    <a:cubicBezTo>
                      <a:pt x="1287" y="1030"/>
                      <a:pt x="1321" y="1043"/>
                      <a:pt x="1355" y="1043"/>
                    </a:cubicBezTo>
                    <a:cubicBezTo>
                      <a:pt x="1403" y="1043"/>
                      <a:pt x="1452" y="1019"/>
                      <a:pt x="1473" y="977"/>
                    </a:cubicBezTo>
                    <a:cubicBezTo>
                      <a:pt x="1594" y="741"/>
                      <a:pt x="1728" y="458"/>
                      <a:pt x="1975" y="328"/>
                    </a:cubicBezTo>
                    <a:cubicBezTo>
                      <a:pt x="2049" y="290"/>
                      <a:pt x="2138" y="268"/>
                      <a:pt x="2223" y="268"/>
                    </a:cubicBezTo>
                    <a:close/>
                    <a:moveTo>
                      <a:pt x="2223" y="1"/>
                    </a:moveTo>
                    <a:cubicBezTo>
                      <a:pt x="2126" y="1"/>
                      <a:pt x="2028" y="19"/>
                      <a:pt x="1938" y="54"/>
                    </a:cubicBezTo>
                    <a:cubicBezTo>
                      <a:pt x="1656" y="163"/>
                      <a:pt x="1479" y="409"/>
                      <a:pt x="1336" y="665"/>
                    </a:cubicBezTo>
                    <a:cubicBezTo>
                      <a:pt x="1172" y="440"/>
                      <a:pt x="1026" y="195"/>
                      <a:pt x="747" y="100"/>
                    </a:cubicBezTo>
                    <a:cubicBezTo>
                      <a:pt x="680" y="77"/>
                      <a:pt x="609" y="65"/>
                      <a:pt x="539" y="65"/>
                    </a:cubicBezTo>
                    <a:cubicBezTo>
                      <a:pt x="303" y="65"/>
                      <a:pt x="79" y="197"/>
                      <a:pt x="47" y="463"/>
                    </a:cubicBezTo>
                    <a:cubicBezTo>
                      <a:pt x="1" y="836"/>
                      <a:pt x="340" y="1173"/>
                      <a:pt x="560" y="1431"/>
                    </a:cubicBezTo>
                    <a:cubicBezTo>
                      <a:pt x="653" y="1538"/>
                      <a:pt x="747" y="1644"/>
                      <a:pt x="845" y="1746"/>
                    </a:cubicBezTo>
                    <a:cubicBezTo>
                      <a:pt x="873" y="1768"/>
                      <a:pt x="900" y="1790"/>
                      <a:pt x="928" y="1813"/>
                    </a:cubicBezTo>
                    <a:lnTo>
                      <a:pt x="920" y="1824"/>
                    </a:lnTo>
                    <a:cubicBezTo>
                      <a:pt x="1097" y="2007"/>
                      <a:pt x="1282" y="2181"/>
                      <a:pt x="1473" y="2349"/>
                    </a:cubicBezTo>
                    <a:cubicBezTo>
                      <a:pt x="1501" y="2374"/>
                      <a:pt x="1532" y="2384"/>
                      <a:pt x="1562" y="2384"/>
                    </a:cubicBezTo>
                    <a:cubicBezTo>
                      <a:pt x="1611" y="2384"/>
                      <a:pt x="1658" y="2355"/>
                      <a:pt x="1685" y="2315"/>
                    </a:cubicBezTo>
                    <a:cubicBezTo>
                      <a:pt x="1706" y="2332"/>
                      <a:pt x="1732" y="2341"/>
                      <a:pt x="1758" y="2341"/>
                    </a:cubicBezTo>
                    <a:cubicBezTo>
                      <a:pt x="1788" y="2341"/>
                      <a:pt x="1819" y="2328"/>
                      <a:pt x="1845" y="2297"/>
                    </a:cubicBezTo>
                    <a:cubicBezTo>
                      <a:pt x="2126" y="1968"/>
                      <a:pt x="2394" y="1619"/>
                      <a:pt x="2616" y="1247"/>
                    </a:cubicBezTo>
                    <a:cubicBezTo>
                      <a:pt x="2780" y="973"/>
                      <a:pt x="2934" y="593"/>
                      <a:pt x="2758"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1" name="Google Shape;9061;p76"/>
              <p:cNvSpPr/>
              <p:nvPr/>
            </p:nvSpPr>
            <p:spPr>
              <a:xfrm>
                <a:off x="4427650" y="1371450"/>
                <a:ext cx="73325" cy="59600"/>
              </a:xfrm>
              <a:custGeom>
                <a:avLst/>
                <a:gdLst/>
                <a:ahLst/>
                <a:cxnLst/>
                <a:rect l="l" t="t" r="r" b="b"/>
                <a:pathLst>
                  <a:path w="2933" h="2384" extrusionOk="0">
                    <a:moveTo>
                      <a:pt x="2222" y="1"/>
                    </a:moveTo>
                    <a:cubicBezTo>
                      <a:pt x="2126"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61" y="1430"/>
                    </a:cubicBezTo>
                    <a:cubicBezTo>
                      <a:pt x="841" y="1758"/>
                      <a:pt x="1146" y="2065"/>
                      <a:pt x="1473" y="2349"/>
                    </a:cubicBezTo>
                    <a:cubicBezTo>
                      <a:pt x="1501" y="2373"/>
                      <a:pt x="1532" y="2384"/>
                      <a:pt x="1561" y="2384"/>
                    </a:cubicBezTo>
                    <a:cubicBezTo>
                      <a:pt x="1611" y="2384"/>
                      <a:pt x="1657" y="2355"/>
                      <a:pt x="1683" y="2316"/>
                    </a:cubicBezTo>
                    <a:cubicBezTo>
                      <a:pt x="1705" y="2332"/>
                      <a:pt x="1730" y="2341"/>
                      <a:pt x="1756" y="2341"/>
                    </a:cubicBezTo>
                    <a:cubicBezTo>
                      <a:pt x="1787" y="2341"/>
                      <a:pt x="1818" y="2328"/>
                      <a:pt x="1844" y="2297"/>
                    </a:cubicBezTo>
                    <a:cubicBezTo>
                      <a:pt x="2126" y="1968"/>
                      <a:pt x="2392" y="1620"/>
                      <a:pt x="2615" y="1247"/>
                    </a:cubicBezTo>
                    <a:cubicBezTo>
                      <a:pt x="2779" y="973"/>
                      <a:pt x="2933"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2" name="Google Shape;9062;p76"/>
              <p:cNvSpPr/>
              <p:nvPr/>
            </p:nvSpPr>
            <p:spPr>
              <a:xfrm>
                <a:off x="4561400" y="1279250"/>
                <a:ext cx="69925" cy="45350"/>
              </a:xfrm>
              <a:custGeom>
                <a:avLst/>
                <a:gdLst/>
                <a:ahLst/>
                <a:cxnLst/>
                <a:rect l="l" t="t" r="r" b="b"/>
                <a:pathLst>
                  <a:path w="2797" h="1814" extrusionOk="0">
                    <a:moveTo>
                      <a:pt x="2789" y="0"/>
                    </a:moveTo>
                    <a:lnTo>
                      <a:pt x="2789" y="0"/>
                    </a:lnTo>
                    <a:cubicBezTo>
                      <a:pt x="2462" y="5"/>
                      <a:pt x="2135" y="9"/>
                      <a:pt x="1809" y="13"/>
                    </a:cubicBezTo>
                    <a:lnTo>
                      <a:pt x="1333" y="19"/>
                    </a:lnTo>
                    <a:cubicBezTo>
                      <a:pt x="1317" y="45"/>
                      <a:pt x="1304" y="69"/>
                      <a:pt x="1289" y="95"/>
                    </a:cubicBezTo>
                    <a:cubicBezTo>
                      <a:pt x="1272" y="70"/>
                      <a:pt x="1254" y="46"/>
                      <a:pt x="1236" y="20"/>
                    </a:cubicBezTo>
                    <a:lnTo>
                      <a:pt x="0" y="36"/>
                    </a:lnTo>
                    <a:cubicBezTo>
                      <a:pt x="39" y="352"/>
                      <a:pt x="321" y="636"/>
                      <a:pt x="514" y="860"/>
                    </a:cubicBezTo>
                    <a:cubicBezTo>
                      <a:pt x="795" y="1188"/>
                      <a:pt x="1101" y="1495"/>
                      <a:pt x="1427" y="1779"/>
                    </a:cubicBezTo>
                    <a:cubicBezTo>
                      <a:pt x="1455" y="1803"/>
                      <a:pt x="1486" y="1814"/>
                      <a:pt x="1515" y="1814"/>
                    </a:cubicBezTo>
                    <a:cubicBezTo>
                      <a:pt x="1565" y="1814"/>
                      <a:pt x="1612" y="1785"/>
                      <a:pt x="1637" y="1746"/>
                    </a:cubicBezTo>
                    <a:cubicBezTo>
                      <a:pt x="1659" y="1762"/>
                      <a:pt x="1684" y="1771"/>
                      <a:pt x="1710" y="1771"/>
                    </a:cubicBezTo>
                    <a:cubicBezTo>
                      <a:pt x="1740" y="1771"/>
                      <a:pt x="1771" y="1758"/>
                      <a:pt x="1798" y="1727"/>
                    </a:cubicBezTo>
                    <a:cubicBezTo>
                      <a:pt x="2080" y="1397"/>
                      <a:pt x="2347" y="1050"/>
                      <a:pt x="2569" y="678"/>
                    </a:cubicBezTo>
                    <a:cubicBezTo>
                      <a:pt x="2686" y="483"/>
                      <a:pt x="2796" y="236"/>
                      <a:pt x="27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3" name="Google Shape;9063;p76"/>
              <p:cNvSpPr/>
              <p:nvPr/>
            </p:nvSpPr>
            <p:spPr>
              <a:xfrm>
                <a:off x="4173225" y="1560250"/>
                <a:ext cx="73325" cy="59625"/>
              </a:xfrm>
              <a:custGeom>
                <a:avLst/>
                <a:gdLst/>
                <a:ahLst/>
                <a:cxnLst/>
                <a:rect l="l" t="t" r="r" b="b"/>
                <a:pathLst>
                  <a:path w="2933" h="2385" extrusionOk="0">
                    <a:moveTo>
                      <a:pt x="2223" y="0"/>
                    </a:moveTo>
                    <a:cubicBezTo>
                      <a:pt x="2126" y="0"/>
                      <a:pt x="2028" y="18"/>
                      <a:pt x="1938" y="53"/>
                    </a:cubicBezTo>
                    <a:cubicBezTo>
                      <a:pt x="1656" y="163"/>
                      <a:pt x="1479" y="409"/>
                      <a:pt x="1336" y="666"/>
                    </a:cubicBezTo>
                    <a:cubicBezTo>
                      <a:pt x="1172" y="440"/>
                      <a:pt x="1026" y="196"/>
                      <a:pt x="747" y="100"/>
                    </a:cubicBezTo>
                    <a:cubicBezTo>
                      <a:pt x="680" y="77"/>
                      <a:pt x="608" y="65"/>
                      <a:pt x="538" y="65"/>
                    </a:cubicBezTo>
                    <a:cubicBezTo>
                      <a:pt x="302" y="65"/>
                      <a:pt x="78" y="198"/>
                      <a:pt x="46" y="464"/>
                    </a:cubicBezTo>
                    <a:cubicBezTo>
                      <a:pt x="1" y="836"/>
                      <a:pt x="340" y="1173"/>
                      <a:pt x="560" y="1430"/>
                    </a:cubicBezTo>
                    <a:cubicBezTo>
                      <a:pt x="842" y="1759"/>
                      <a:pt x="1147" y="2066"/>
                      <a:pt x="1473" y="2350"/>
                    </a:cubicBezTo>
                    <a:cubicBezTo>
                      <a:pt x="1501" y="2374"/>
                      <a:pt x="1532" y="2384"/>
                      <a:pt x="1561" y="2384"/>
                    </a:cubicBezTo>
                    <a:cubicBezTo>
                      <a:pt x="1611" y="2384"/>
                      <a:pt x="1658" y="2356"/>
                      <a:pt x="1684" y="2316"/>
                    </a:cubicBezTo>
                    <a:cubicBezTo>
                      <a:pt x="1705" y="2332"/>
                      <a:pt x="1731" y="2341"/>
                      <a:pt x="1757" y="2341"/>
                    </a:cubicBezTo>
                    <a:cubicBezTo>
                      <a:pt x="1787" y="2341"/>
                      <a:pt x="1818" y="2328"/>
                      <a:pt x="1844" y="2298"/>
                    </a:cubicBezTo>
                    <a:cubicBezTo>
                      <a:pt x="2126" y="1968"/>
                      <a:pt x="2393" y="1619"/>
                      <a:pt x="2616" y="1247"/>
                    </a:cubicBezTo>
                    <a:cubicBezTo>
                      <a:pt x="2780" y="973"/>
                      <a:pt x="2933" y="593"/>
                      <a:pt x="2758" y="287"/>
                    </a:cubicBezTo>
                    <a:cubicBezTo>
                      <a:pt x="2645" y="89"/>
                      <a:pt x="2436" y="0"/>
                      <a:pt x="22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4" name="Google Shape;9064;p76"/>
              <p:cNvSpPr/>
              <p:nvPr/>
            </p:nvSpPr>
            <p:spPr>
              <a:xfrm>
                <a:off x="3907525" y="1318400"/>
                <a:ext cx="73325" cy="59625"/>
              </a:xfrm>
              <a:custGeom>
                <a:avLst/>
                <a:gdLst/>
                <a:ahLst/>
                <a:cxnLst/>
                <a:rect l="l" t="t" r="r" b="b"/>
                <a:pathLst>
                  <a:path w="2933" h="2385" extrusionOk="0">
                    <a:moveTo>
                      <a:pt x="2223" y="1"/>
                    </a:moveTo>
                    <a:cubicBezTo>
                      <a:pt x="2126" y="1"/>
                      <a:pt x="2028" y="19"/>
                      <a:pt x="1937" y="55"/>
                    </a:cubicBezTo>
                    <a:cubicBezTo>
                      <a:pt x="1656" y="163"/>
                      <a:pt x="1478" y="410"/>
                      <a:pt x="1336" y="666"/>
                    </a:cubicBezTo>
                    <a:cubicBezTo>
                      <a:pt x="1172" y="440"/>
                      <a:pt x="1025" y="196"/>
                      <a:pt x="747" y="100"/>
                    </a:cubicBezTo>
                    <a:cubicBezTo>
                      <a:pt x="679" y="77"/>
                      <a:pt x="608" y="66"/>
                      <a:pt x="539" y="66"/>
                    </a:cubicBezTo>
                    <a:cubicBezTo>
                      <a:pt x="302" y="66"/>
                      <a:pt x="78" y="198"/>
                      <a:pt x="46" y="464"/>
                    </a:cubicBezTo>
                    <a:cubicBezTo>
                      <a:pt x="0" y="836"/>
                      <a:pt x="339" y="1173"/>
                      <a:pt x="560" y="1431"/>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8" y="2329"/>
                      <a:pt x="1844" y="2298"/>
                    </a:cubicBezTo>
                    <a:cubicBezTo>
                      <a:pt x="2126" y="1968"/>
                      <a:pt x="2392" y="1620"/>
                      <a:pt x="2616" y="1247"/>
                    </a:cubicBezTo>
                    <a:cubicBezTo>
                      <a:pt x="2779" y="973"/>
                      <a:pt x="2933" y="594"/>
                      <a:pt x="2757" y="287"/>
                    </a:cubicBezTo>
                    <a:cubicBezTo>
                      <a:pt x="2644" y="91"/>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5" name="Google Shape;9065;p76"/>
              <p:cNvSpPr/>
              <p:nvPr/>
            </p:nvSpPr>
            <p:spPr>
              <a:xfrm>
                <a:off x="4560250" y="1560250"/>
                <a:ext cx="73325" cy="59625"/>
              </a:xfrm>
              <a:custGeom>
                <a:avLst/>
                <a:gdLst/>
                <a:ahLst/>
                <a:cxnLst/>
                <a:rect l="l" t="t" r="r" b="b"/>
                <a:pathLst>
                  <a:path w="2933" h="2385" extrusionOk="0">
                    <a:moveTo>
                      <a:pt x="2222" y="0"/>
                    </a:moveTo>
                    <a:cubicBezTo>
                      <a:pt x="2126" y="0"/>
                      <a:pt x="2028" y="18"/>
                      <a:pt x="1937" y="53"/>
                    </a:cubicBezTo>
                    <a:cubicBezTo>
                      <a:pt x="1657" y="163"/>
                      <a:pt x="1478" y="409"/>
                      <a:pt x="1336" y="666"/>
                    </a:cubicBezTo>
                    <a:cubicBezTo>
                      <a:pt x="1172" y="440"/>
                      <a:pt x="1025" y="196"/>
                      <a:pt x="747" y="100"/>
                    </a:cubicBezTo>
                    <a:cubicBezTo>
                      <a:pt x="679" y="77"/>
                      <a:pt x="608" y="65"/>
                      <a:pt x="538" y="65"/>
                    </a:cubicBezTo>
                    <a:cubicBezTo>
                      <a:pt x="302" y="65"/>
                      <a:pt x="78" y="198"/>
                      <a:pt x="46" y="464"/>
                    </a:cubicBezTo>
                    <a:cubicBezTo>
                      <a:pt x="0" y="836"/>
                      <a:pt x="340" y="1173"/>
                      <a:pt x="561" y="1430"/>
                    </a:cubicBezTo>
                    <a:cubicBezTo>
                      <a:pt x="842" y="1759"/>
                      <a:pt x="1147" y="2066"/>
                      <a:pt x="1473" y="2350"/>
                    </a:cubicBezTo>
                    <a:cubicBezTo>
                      <a:pt x="1501" y="2374"/>
                      <a:pt x="1531" y="2384"/>
                      <a:pt x="1561" y="2384"/>
                    </a:cubicBezTo>
                    <a:cubicBezTo>
                      <a:pt x="1611" y="2384"/>
                      <a:pt x="1657" y="2356"/>
                      <a:pt x="1683" y="2316"/>
                    </a:cubicBezTo>
                    <a:cubicBezTo>
                      <a:pt x="1705" y="2332"/>
                      <a:pt x="1730" y="2341"/>
                      <a:pt x="1756" y="2341"/>
                    </a:cubicBezTo>
                    <a:cubicBezTo>
                      <a:pt x="1787" y="2341"/>
                      <a:pt x="1818" y="2328"/>
                      <a:pt x="1844" y="2298"/>
                    </a:cubicBezTo>
                    <a:cubicBezTo>
                      <a:pt x="2126" y="1968"/>
                      <a:pt x="2393" y="1619"/>
                      <a:pt x="2615" y="1247"/>
                    </a:cubicBezTo>
                    <a:cubicBezTo>
                      <a:pt x="2780" y="973"/>
                      <a:pt x="2933" y="593"/>
                      <a:pt x="2757" y="287"/>
                    </a:cubicBezTo>
                    <a:cubicBezTo>
                      <a:pt x="2644" y="89"/>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6" name="Google Shape;9066;p76"/>
              <p:cNvSpPr/>
              <p:nvPr/>
            </p:nvSpPr>
            <p:spPr>
              <a:xfrm>
                <a:off x="4389525" y="1560000"/>
                <a:ext cx="73300" cy="59600"/>
              </a:xfrm>
              <a:custGeom>
                <a:avLst/>
                <a:gdLst/>
                <a:ahLst/>
                <a:cxnLst/>
                <a:rect l="l" t="t" r="r" b="b"/>
                <a:pathLst>
                  <a:path w="2932" h="2384" extrusionOk="0">
                    <a:moveTo>
                      <a:pt x="2222" y="268"/>
                    </a:moveTo>
                    <a:cubicBezTo>
                      <a:pt x="2383" y="268"/>
                      <a:pt x="2535" y="344"/>
                      <a:pt x="2563" y="530"/>
                    </a:cubicBezTo>
                    <a:cubicBezTo>
                      <a:pt x="2607" y="801"/>
                      <a:pt x="2411" y="1077"/>
                      <a:pt x="2271" y="1291"/>
                    </a:cubicBezTo>
                    <a:lnTo>
                      <a:pt x="2270" y="1291"/>
                    </a:lnTo>
                    <a:cubicBezTo>
                      <a:pt x="2082" y="1576"/>
                      <a:pt x="1876" y="1849"/>
                      <a:pt x="1655" y="2108"/>
                    </a:cubicBezTo>
                    <a:cubicBezTo>
                      <a:pt x="1647" y="2117"/>
                      <a:pt x="1640" y="2127"/>
                      <a:pt x="1635" y="2136"/>
                    </a:cubicBezTo>
                    <a:cubicBezTo>
                      <a:pt x="1399" y="1929"/>
                      <a:pt x="1173" y="1710"/>
                      <a:pt x="960" y="1479"/>
                    </a:cubicBezTo>
                    <a:cubicBezTo>
                      <a:pt x="747" y="1249"/>
                      <a:pt x="486" y="995"/>
                      <a:pt x="355" y="705"/>
                    </a:cubicBezTo>
                    <a:cubicBezTo>
                      <a:pt x="303" y="591"/>
                      <a:pt x="271" y="428"/>
                      <a:pt x="404" y="355"/>
                    </a:cubicBezTo>
                    <a:cubicBezTo>
                      <a:pt x="439" y="335"/>
                      <a:pt x="479" y="327"/>
                      <a:pt x="521" y="327"/>
                    </a:cubicBezTo>
                    <a:cubicBezTo>
                      <a:pt x="591" y="327"/>
                      <a:pt x="665" y="350"/>
                      <a:pt x="724" y="379"/>
                    </a:cubicBezTo>
                    <a:cubicBezTo>
                      <a:pt x="966" y="499"/>
                      <a:pt x="1093" y="806"/>
                      <a:pt x="1263" y="1003"/>
                    </a:cubicBezTo>
                    <a:cubicBezTo>
                      <a:pt x="1285" y="1030"/>
                      <a:pt x="1319" y="1042"/>
                      <a:pt x="1354" y="1042"/>
                    </a:cubicBezTo>
                    <a:cubicBezTo>
                      <a:pt x="1402" y="1042"/>
                      <a:pt x="1451"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9" y="409"/>
                      <a:pt x="1335" y="666"/>
                    </a:cubicBezTo>
                    <a:cubicBezTo>
                      <a:pt x="1172" y="440"/>
                      <a:pt x="1026" y="196"/>
                      <a:pt x="747" y="99"/>
                    </a:cubicBezTo>
                    <a:cubicBezTo>
                      <a:pt x="680" y="76"/>
                      <a:pt x="609" y="65"/>
                      <a:pt x="540" y="65"/>
                    </a:cubicBezTo>
                    <a:cubicBezTo>
                      <a:pt x="303" y="65"/>
                      <a:pt x="78" y="198"/>
                      <a:pt x="45" y="463"/>
                    </a:cubicBezTo>
                    <a:cubicBezTo>
                      <a:pt x="1" y="835"/>
                      <a:pt x="339" y="1172"/>
                      <a:pt x="560" y="1430"/>
                    </a:cubicBezTo>
                    <a:cubicBezTo>
                      <a:pt x="842" y="1758"/>
                      <a:pt x="1147" y="2065"/>
                      <a:pt x="1472" y="2349"/>
                    </a:cubicBezTo>
                    <a:cubicBezTo>
                      <a:pt x="1500" y="2373"/>
                      <a:pt x="1531" y="2384"/>
                      <a:pt x="1561" y="2384"/>
                    </a:cubicBezTo>
                    <a:cubicBezTo>
                      <a:pt x="1610" y="2384"/>
                      <a:pt x="1657" y="2355"/>
                      <a:pt x="1684" y="2316"/>
                    </a:cubicBezTo>
                    <a:cubicBezTo>
                      <a:pt x="1705" y="2332"/>
                      <a:pt x="1730" y="2341"/>
                      <a:pt x="1756" y="2341"/>
                    </a:cubicBezTo>
                    <a:cubicBezTo>
                      <a:pt x="1786" y="2341"/>
                      <a:pt x="1817" y="2328"/>
                      <a:pt x="1844" y="2297"/>
                    </a:cubicBezTo>
                    <a:cubicBezTo>
                      <a:pt x="2125" y="1967"/>
                      <a:pt x="2393" y="1620"/>
                      <a:pt x="2615" y="1248"/>
                    </a:cubicBezTo>
                    <a:cubicBezTo>
                      <a:pt x="2779" y="972"/>
                      <a:pt x="2932" y="593"/>
                      <a:pt x="2756" y="288"/>
                    </a:cubicBezTo>
                    <a:cubicBezTo>
                      <a:pt x="2644"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7" name="Google Shape;9067;p76"/>
              <p:cNvSpPr/>
              <p:nvPr/>
            </p:nvSpPr>
            <p:spPr>
              <a:xfrm>
                <a:off x="4529600" y="1449925"/>
                <a:ext cx="73350" cy="59625"/>
              </a:xfrm>
              <a:custGeom>
                <a:avLst/>
                <a:gdLst/>
                <a:ahLst/>
                <a:cxnLst/>
                <a:rect l="l" t="t" r="r" b="b"/>
                <a:pathLst>
                  <a:path w="2934" h="2385" extrusionOk="0">
                    <a:moveTo>
                      <a:pt x="2222" y="0"/>
                    </a:moveTo>
                    <a:cubicBezTo>
                      <a:pt x="2126" y="0"/>
                      <a:pt x="2029" y="18"/>
                      <a:pt x="1939" y="53"/>
                    </a:cubicBezTo>
                    <a:cubicBezTo>
                      <a:pt x="1657" y="163"/>
                      <a:pt x="1478" y="409"/>
                      <a:pt x="1336" y="665"/>
                    </a:cubicBezTo>
                    <a:cubicBezTo>
                      <a:pt x="1172" y="440"/>
                      <a:pt x="1027" y="195"/>
                      <a:pt x="747" y="100"/>
                    </a:cubicBezTo>
                    <a:cubicBezTo>
                      <a:pt x="679" y="76"/>
                      <a:pt x="608" y="65"/>
                      <a:pt x="538" y="65"/>
                    </a:cubicBezTo>
                    <a:cubicBezTo>
                      <a:pt x="302" y="65"/>
                      <a:pt x="78" y="198"/>
                      <a:pt x="46" y="463"/>
                    </a:cubicBezTo>
                    <a:cubicBezTo>
                      <a:pt x="1" y="836"/>
                      <a:pt x="340" y="1173"/>
                      <a:pt x="561" y="1431"/>
                    </a:cubicBezTo>
                    <a:cubicBezTo>
                      <a:pt x="843" y="1758"/>
                      <a:pt x="1148" y="2066"/>
                      <a:pt x="1473" y="2349"/>
                    </a:cubicBezTo>
                    <a:cubicBezTo>
                      <a:pt x="1501" y="2374"/>
                      <a:pt x="1532" y="2384"/>
                      <a:pt x="1562" y="2384"/>
                    </a:cubicBezTo>
                    <a:cubicBezTo>
                      <a:pt x="1612" y="2384"/>
                      <a:pt x="1659" y="2355"/>
                      <a:pt x="1685" y="2315"/>
                    </a:cubicBezTo>
                    <a:cubicBezTo>
                      <a:pt x="1706" y="2332"/>
                      <a:pt x="1732" y="2341"/>
                      <a:pt x="1758" y="2341"/>
                    </a:cubicBezTo>
                    <a:cubicBezTo>
                      <a:pt x="1788" y="2341"/>
                      <a:pt x="1819" y="2328"/>
                      <a:pt x="1845" y="2297"/>
                    </a:cubicBezTo>
                    <a:cubicBezTo>
                      <a:pt x="2127" y="1968"/>
                      <a:pt x="2394" y="1619"/>
                      <a:pt x="2616" y="1247"/>
                    </a:cubicBezTo>
                    <a:cubicBezTo>
                      <a:pt x="2781" y="973"/>
                      <a:pt x="2934" y="593"/>
                      <a:pt x="2758" y="287"/>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8" name="Google Shape;9068;p76"/>
              <p:cNvSpPr/>
              <p:nvPr/>
            </p:nvSpPr>
            <p:spPr>
              <a:xfrm>
                <a:off x="4662225" y="1343475"/>
                <a:ext cx="73325" cy="59600"/>
              </a:xfrm>
              <a:custGeom>
                <a:avLst/>
                <a:gdLst/>
                <a:ahLst/>
                <a:cxnLst/>
                <a:rect l="l" t="t" r="r" b="b"/>
                <a:pathLst>
                  <a:path w="2933" h="2384" extrusionOk="0">
                    <a:moveTo>
                      <a:pt x="2222" y="0"/>
                    </a:moveTo>
                    <a:cubicBezTo>
                      <a:pt x="2126" y="0"/>
                      <a:pt x="2028" y="18"/>
                      <a:pt x="1938" y="53"/>
                    </a:cubicBezTo>
                    <a:cubicBezTo>
                      <a:pt x="1656" y="161"/>
                      <a:pt x="1479" y="408"/>
                      <a:pt x="1335" y="665"/>
                    </a:cubicBezTo>
                    <a:cubicBezTo>
                      <a:pt x="1172" y="439"/>
                      <a:pt x="1026" y="196"/>
                      <a:pt x="747" y="100"/>
                    </a:cubicBezTo>
                    <a:cubicBezTo>
                      <a:pt x="680" y="76"/>
                      <a:pt x="608" y="65"/>
                      <a:pt x="538" y="65"/>
                    </a:cubicBezTo>
                    <a:cubicBezTo>
                      <a:pt x="302" y="65"/>
                      <a:pt x="78" y="198"/>
                      <a:pt x="45" y="463"/>
                    </a:cubicBezTo>
                    <a:cubicBezTo>
                      <a:pt x="1" y="836"/>
                      <a:pt x="339" y="1171"/>
                      <a:pt x="560" y="1430"/>
                    </a:cubicBezTo>
                    <a:cubicBezTo>
                      <a:pt x="842" y="1758"/>
                      <a:pt x="1147" y="2065"/>
                      <a:pt x="1473" y="2348"/>
                    </a:cubicBezTo>
                    <a:cubicBezTo>
                      <a:pt x="1501" y="2373"/>
                      <a:pt x="1532" y="2383"/>
                      <a:pt x="1562" y="2383"/>
                    </a:cubicBezTo>
                    <a:cubicBezTo>
                      <a:pt x="1611" y="2383"/>
                      <a:pt x="1658" y="2355"/>
                      <a:pt x="1684" y="2315"/>
                    </a:cubicBezTo>
                    <a:cubicBezTo>
                      <a:pt x="1705" y="2331"/>
                      <a:pt x="1731" y="2341"/>
                      <a:pt x="1757" y="2341"/>
                    </a:cubicBezTo>
                    <a:cubicBezTo>
                      <a:pt x="1787" y="2341"/>
                      <a:pt x="1818" y="2328"/>
                      <a:pt x="1844" y="2296"/>
                    </a:cubicBezTo>
                    <a:cubicBezTo>
                      <a:pt x="2126" y="1968"/>
                      <a:pt x="2393" y="1619"/>
                      <a:pt x="2615" y="1247"/>
                    </a:cubicBezTo>
                    <a:cubicBezTo>
                      <a:pt x="2780" y="973"/>
                      <a:pt x="2933" y="593"/>
                      <a:pt x="2758"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69" name="Google Shape;9069;p76"/>
              <p:cNvSpPr/>
              <p:nvPr/>
            </p:nvSpPr>
            <p:spPr>
              <a:xfrm>
                <a:off x="4017300" y="1431050"/>
                <a:ext cx="73325" cy="59600"/>
              </a:xfrm>
              <a:custGeom>
                <a:avLst/>
                <a:gdLst/>
                <a:ahLst/>
                <a:cxnLst/>
                <a:rect l="l" t="t" r="r" b="b"/>
                <a:pathLst>
                  <a:path w="2933" h="2384" extrusionOk="0">
                    <a:moveTo>
                      <a:pt x="2222" y="0"/>
                    </a:moveTo>
                    <a:cubicBezTo>
                      <a:pt x="2125" y="0"/>
                      <a:pt x="2028" y="18"/>
                      <a:pt x="1937" y="53"/>
                    </a:cubicBezTo>
                    <a:cubicBezTo>
                      <a:pt x="1656" y="162"/>
                      <a:pt x="1478" y="408"/>
                      <a:pt x="1334" y="666"/>
                    </a:cubicBezTo>
                    <a:cubicBezTo>
                      <a:pt x="1172" y="439"/>
                      <a:pt x="1025" y="196"/>
                      <a:pt x="747" y="100"/>
                    </a:cubicBezTo>
                    <a:cubicBezTo>
                      <a:pt x="679" y="77"/>
                      <a:pt x="608" y="65"/>
                      <a:pt x="538" y="65"/>
                    </a:cubicBezTo>
                    <a:cubicBezTo>
                      <a:pt x="302" y="65"/>
                      <a:pt x="78" y="198"/>
                      <a:pt x="45" y="464"/>
                    </a:cubicBezTo>
                    <a:cubicBezTo>
                      <a:pt x="0" y="836"/>
                      <a:pt x="338" y="1172"/>
                      <a:pt x="559" y="1430"/>
                    </a:cubicBezTo>
                    <a:cubicBezTo>
                      <a:pt x="841" y="1757"/>
                      <a:pt x="1146" y="2065"/>
                      <a:pt x="1472" y="2349"/>
                    </a:cubicBezTo>
                    <a:cubicBezTo>
                      <a:pt x="1500" y="2373"/>
                      <a:pt x="1530" y="2383"/>
                      <a:pt x="1560" y="2383"/>
                    </a:cubicBezTo>
                    <a:cubicBezTo>
                      <a:pt x="1610" y="2383"/>
                      <a:pt x="1657" y="2355"/>
                      <a:pt x="1683" y="2316"/>
                    </a:cubicBezTo>
                    <a:cubicBezTo>
                      <a:pt x="1705" y="2331"/>
                      <a:pt x="1730" y="2341"/>
                      <a:pt x="1756" y="2341"/>
                    </a:cubicBezTo>
                    <a:cubicBezTo>
                      <a:pt x="1786" y="2341"/>
                      <a:pt x="1817" y="2328"/>
                      <a:pt x="1844" y="2296"/>
                    </a:cubicBezTo>
                    <a:cubicBezTo>
                      <a:pt x="2124" y="1968"/>
                      <a:pt x="2392" y="1619"/>
                      <a:pt x="2614" y="1247"/>
                    </a:cubicBezTo>
                    <a:cubicBezTo>
                      <a:pt x="2779" y="973"/>
                      <a:pt x="2932" y="592"/>
                      <a:pt x="2757" y="287"/>
                    </a:cubicBezTo>
                    <a:cubicBezTo>
                      <a:pt x="2644" y="89"/>
                      <a:pt x="2436"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0" name="Google Shape;9070;p76"/>
              <p:cNvSpPr/>
              <p:nvPr/>
            </p:nvSpPr>
            <p:spPr>
              <a:xfrm>
                <a:off x="5049675" y="1643200"/>
                <a:ext cx="69100" cy="35150"/>
              </a:xfrm>
              <a:custGeom>
                <a:avLst/>
                <a:gdLst/>
                <a:ahLst/>
                <a:cxnLst/>
                <a:rect l="l" t="t" r="r" b="b"/>
                <a:pathLst>
                  <a:path w="2764" h="1406" extrusionOk="0">
                    <a:moveTo>
                      <a:pt x="2221" y="1"/>
                    </a:moveTo>
                    <a:cubicBezTo>
                      <a:pt x="2124" y="1"/>
                      <a:pt x="2026" y="19"/>
                      <a:pt x="1935" y="54"/>
                    </a:cubicBezTo>
                    <a:cubicBezTo>
                      <a:pt x="1655" y="163"/>
                      <a:pt x="1476" y="410"/>
                      <a:pt x="1334" y="666"/>
                    </a:cubicBezTo>
                    <a:cubicBezTo>
                      <a:pt x="1170" y="440"/>
                      <a:pt x="1023" y="196"/>
                      <a:pt x="745" y="100"/>
                    </a:cubicBezTo>
                    <a:cubicBezTo>
                      <a:pt x="677" y="77"/>
                      <a:pt x="606" y="66"/>
                      <a:pt x="537" y="66"/>
                    </a:cubicBezTo>
                    <a:cubicBezTo>
                      <a:pt x="300" y="66"/>
                      <a:pt x="76" y="198"/>
                      <a:pt x="44" y="464"/>
                    </a:cubicBezTo>
                    <a:cubicBezTo>
                      <a:pt x="0" y="824"/>
                      <a:pt x="316" y="1151"/>
                      <a:pt x="536" y="1406"/>
                    </a:cubicBezTo>
                    <a:lnTo>
                      <a:pt x="2764" y="302"/>
                    </a:lnTo>
                    <a:cubicBezTo>
                      <a:pt x="2760" y="297"/>
                      <a:pt x="2758" y="293"/>
                      <a:pt x="2756" y="287"/>
                    </a:cubicBezTo>
                    <a:cubicBezTo>
                      <a:pt x="2643" y="90"/>
                      <a:pt x="2434" y="1"/>
                      <a:pt x="2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1" name="Google Shape;9071;p76"/>
              <p:cNvSpPr/>
              <p:nvPr/>
            </p:nvSpPr>
            <p:spPr>
              <a:xfrm>
                <a:off x="3998200" y="1655400"/>
                <a:ext cx="73375" cy="49150"/>
              </a:xfrm>
              <a:custGeom>
                <a:avLst/>
                <a:gdLst/>
                <a:ahLst/>
                <a:cxnLst/>
                <a:rect l="l" t="t" r="r" b="b"/>
                <a:pathLst>
                  <a:path w="2935" h="1966" extrusionOk="0">
                    <a:moveTo>
                      <a:pt x="2223" y="1"/>
                    </a:moveTo>
                    <a:cubicBezTo>
                      <a:pt x="2126" y="1"/>
                      <a:pt x="2028" y="19"/>
                      <a:pt x="1938" y="54"/>
                    </a:cubicBezTo>
                    <a:cubicBezTo>
                      <a:pt x="1656" y="163"/>
                      <a:pt x="1479" y="410"/>
                      <a:pt x="1335" y="666"/>
                    </a:cubicBezTo>
                    <a:cubicBezTo>
                      <a:pt x="1172" y="440"/>
                      <a:pt x="1026" y="196"/>
                      <a:pt x="747" y="100"/>
                    </a:cubicBezTo>
                    <a:cubicBezTo>
                      <a:pt x="680" y="77"/>
                      <a:pt x="609" y="66"/>
                      <a:pt x="539" y="66"/>
                    </a:cubicBezTo>
                    <a:cubicBezTo>
                      <a:pt x="302" y="66"/>
                      <a:pt x="78" y="198"/>
                      <a:pt x="45" y="464"/>
                    </a:cubicBezTo>
                    <a:cubicBezTo>
                      <a:pt x="1" y="836"/>
                      <a:pt x="339" y="1173"/>
                      <a:pt x="560" y="1431"/>
                    </a:cubicBezTo>
                    <a:cubicBezTo>
                      <a:pt x="720" y="1617"/>
                      <a:pt x="886" y="1795"/>
                      <a:pt x="1060" y="1966"/>
                    </a:cubicBezTo>
                    <a:lnTo>
                      <a:pt x="2131" y="1947"/>
                    </a:lnTo>
                    <a:cubicBezTo>
                      <a:pt x="2307" y="1724"/>
                      <a:pt x="2468" y="1491"/>
                      <a:pt x="2615" y="1247"/>
                    </a:cubicBezTo>
                    <a:cubicBezTo>
                      <a:pt x="2780" y="974"/>
                      <a:pt x="2934" y="593"/>
                      <a:pt x="2758" y="287"/>
                    </a:cubicBezTo>
                    <a:cubicBezTo>
                      <a:pt x="2644"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2" name="Google Shape;9072;p76"/>
              <p:cNvSpPr/>
              <p:nvPr/>
            </p:nvSpPr>
            <p:spPr>
              <a:xfrm>
                <a:off x="4697150" y="1613400"/>
                <a:ext cx="73325" cy="59625"/>
              </a:xfrm>
              <a:custGeom>
                <a:avLst/>
                <a:gdLst/>
                <a:ahLst/>
                <a:cxnLst/>
                <a:rect l="l" t="t" r="r" b="b"/>
                <a:pathLst>
                  <a:path w="2933" h="2385" extrusionOk="0">
                    <a:moveTo>
                      <a:pt x="2223" y="1"/>
                    </a:moveTo>
                    <a:cubicBezTo>
                      <a:pt x="2126" y="1"/>
                      <a:pt x="2028" y="19"/>
                      <a:pt x="1938" y="54"/>
                    </a:cubicBezTo>
                    <a:cubicBezTo>
                      <a:pt x="1656" y="163"/>
                      <a:pt x="1479" y="410"/>
                      <a:pt x="1336" y="666"/>
                    </a:cubicBezTo>
                    <a:cubicBezTo>
                      <a:pt x="1172" y="441"/>
                      <a:pt x="1026" y="196"/>
                      <a:pt x="747" y="100"/>
                    </a:cubicBezTo>
                    <a:cubicBezTo>
                      <a:pt x="680" y="77"/>
                      <a:pt x="608" y="65"/>
                      <a:pt x="538" y="65"/>
                    </a:cubicBezTo>
                    <a:cubicBezTo>
                      <a:pt x="302" y="65"/>
                      <a:pt x="78" y="198"/>
                      <a:pt x="46" y="464"/>
                    </a:cubicBezTo>
                    <a:cubicBezTo>
                      <a:pt x="1" y="836"/>
                      <a:pt x="340" y="1173"/>
                      <a:pt x="561" y="1430"/>
                    </a:cubicBezTo>
                    <a:cubicBezTo>
                      <a:pt x="842" y="1759"/>
                      <a:pt x="1147" y="2066"/>
                      <a:pt x="1473" y="2350"/>
                    </a:cubicBezTo>
                    <a:cubicBezTo>
                      <a:pt x="1501" y="2374"/>
                      <a:pt x="1532" y="2385"/>
                      <a:pt x="1561" y="2385"/>
                    </a:cubicBezTo>
                    <a:cubicBezTo>
                      <a:pt x="1611" y="2385"/>
                      <a:pt x="1658" y="2356"/>
                      <a:pt x="1684" y="2316"/>
                    </a:cubicBezTo>
                    <a:cubicBezTo>
                      <a:pt x="1705" y="2332"/>
                      <a:pt x="1731" y="2342"/>
                      <a:pt x="1757" y="2342"/>
                    </a:cubicBezTo>
                    <a:cubicBezTo>
                      <a:pt x="1787" y="2342"/>
                      <a:pt x="1818" y="2329"/>
                      <a:pt x="1844" y="2298"/>
                    </a:cubicBezTo>
                    <a:cubicBezTo>
                      <a:pt x="2126" y="1968"/>
                      <a:pt x="2393" y="1620"/>
                      <a:pt x="2615" y="1247"/>
                    </a:cubicBezTo>
                    <a:cubicBezTo>
                      <a:pt x="2780" y="973"/>
                      <a:pt x="2933" y="594"/>
                      <a:pt x="2758" y="287"/>
                    </a:cubicBezTo>
                    <a:cubicBezTo>
                      <a:pt x="2645" y="90"/>
                      <a:pt x="2436" y="1"/>
                      <a:pt x="2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3" name="Google Shape;9073;p76"/>
              <p:cNvSpPr/>
              <p:nvPr/>
            </p:nvSpPr>
            <p:spPr>
              <a:xfrm>
                <a:off x="4961050" y="1401250"/>
                <a:ext cx="73350" cy="59600"/>
              </a:xfrm>
              <a:custGeom>
                <a:avLst/>
                <a:gdLst/>
                <a:ahLst/>
                <a:cxnLst/>
                <a:rect l="l" t="t" r="r" b="b"/>
                <a:pathLst>
                  <a:path w="2934" h="2384" extrusionOk="0">
                    <a:moveTo>
                      <a:pt x="2223" y="0"/>
                    </a:moveTo>
                    <a:cubicBezTo>
                      <a:pt x="2126" y="0"/>
                      <a:pt x="2028" y="19"/>
                      <a:pt x="1938" y="53"/>
                    </a:cubicBezTo>
                    <a:cubicBezTo>
                      <a:pt x="1657" y="162"/>
                      <a:pt x="1479" y="408"/>
                      <a:pt x="1336" y="665"/>
                    </a:cubicBezTo>
                    <a:cubicBezTo>
                      <a:pt x="1172" y="439"/>
                      <a:pt x="1026" y="195"/>
                      <a:pt x="747" y="99"/>
                    </a:cubicBezTo>
                    <a:cubicBezTo>
                      <a:pt x="680" y="76"/>
                      <a:pt x="609" y="64"/>
                      <a:pt x="539" y="64"/>
                    </a:cubicBezTo>
                    <a:cubicBezTo>
                      <a:pt x="302" y="64"/>
                      <a:pt x="79" y="197"/>
                      <a:pt x="47" y="463"/>
                    </a:cubicBezTo>
                    <a:cubicBezTo>
                      <a:pt x="1" y="835"/>
                      <a:pt x="340" y="1172"/>
                      <a:pt x="561" y="1429"/>
                    </a:cubicBezTo>
                    <a:cubicBezTo>
                      <a:pt x="842" y="1758"/>
                      <a:pt x="1147" y="2065"/>
                      <a:pt x="1473" y="2349"/>
                    </a:cubicBezTo>
                    <a:cubicBezTo>
                      <a:pt x="1501" y="2373"/>
                      <a:pt x="1532" y="2383"/>
                      <a:pt x="1562" y="2383"/>
                    </a:cubicBezTo>
                    <a:cubicBezTo>
                      <a:pt x="1611" y="2383"/>
                      <a:pt x="1658" y="2355"/>
                      <a:pt x="1684" y="2315"/>
                    </a:cubicBezTo>
                    <a:cubicBezTo>
                      <a:pt x="1706" y="2331"/>
                      <a:pt x="1731" y="2341"/>
                      <a:pt x="1758" y="2341"/>
                    </a:cubicBezTo>
                    <a:cubicBezTo>
                      <a:pt x="1788" y="2341"/>
                      <a:pt x="1818" y="2328"/>
                      <a:pt x="1844" y="2297"/>
                    </a:cubicBezTo>
                    <a:cubicBezTo>
                      <a:pt x="2126" y="1967"/>
                      <a:pt x="2393" y="1618"/>
                      <a:pt x="2615" y="1246"/>
                    </a:cubicBezTo>
                    <a:cubicBezTo>
                      <a:pt x="2780" y="972"/>
                      <a:pt x="2933" y="592"/>
                      <a:pt x="2758" y="286"/>
                    </a:cubicBezTo>
                    <a:cubicBezTo>
                      <a:pt x="2645" y="89"/>
                      <a:pt x="2437" y="0"/>
                      <a:pt x="2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4" name="Google Shape;9074;p76"/>
              <p:cNvSpPr/>
              <p:nvPr/>
            </p:nvSpPr>
            <p:spPr>
              <a:xfrm>
                <a:off x="4121250" y="1643200"/>
                <a:ext cx="73325" cy="58975"/>
              </a:xfrm>
              <a:custGeom>
                <a:avLst/>
                <a:gdLst/>
                <a:ahLst/>
                <a:cxnLst/>
                <a:rect l="l" t="t" r="r" b="b"/>
                <a:pathLst>
                  <a:path w="2933" h="2359" extrusionOk="0">
                    <a:moveTo>
                      <a:pt x="2222" y="1"/>
                    </a:moveTo>
                    <a:cubicBezTo>
                      <a:pt x="2126" y="1"/>
                      <a:pt x="2028" y="19"/>
                      <a:pt x="1937" y="54"/>
                    </a:cubicBezTo>
                    <a:cubicBezTo>
                      <a:pt x="1656" y="163"/>
                      <a:pt x="1478" y="410"/>
                      <a:pt x="1334" y="666"/>
                    </a:cubicBezTo>
                    <a:cubicBezTo>
                      <a:pt x="1172" y="440"/>
                      <a:pt x="1025" y="196"/>
                      <a:pt x="747" y="100"/>
                    </a:cubicBezTo>
                    <a:cubicBezTo>
                      <a:pt x="679" y="77"/>
                      <a:pt x="608" y="66"/>
                      <a:pt x="538" y="66"/>
                    </a:cubicBezTo>
                    <a:cubicBezTo>
                      <a:pt x="302" y="66"/>
                      <a:pt x="78" y="198"/>
                      <a:pt x="45" y="464"/>
                    </a:cubicBezTo>
                    <a:cubicBezTo>
                      <a:pt x="0" y="836"/>
                      <a:pt x="338" y="1173"/>
                      <a:pt x="559" y="1431"/>
                    </a:cubicBezTo>
                    <a:cubicBezTo>
                      <a:pt x="841" y="1759"/>
                      <a:pt x="1146" y="2066"/>
                      <a:pt x="1472" y="2350"/>
                    </a:cubicBezTo>
                    <a:cubicBezTo>
                      <a:pt x="1476" y="2353"/>
                      <a:pt x="1480" y="2356"/>
                      <a:pt x="1483" y="2358"/>
                    </a:cubicBezTo>
                    <a:lnTo>
                      <a:pt x="1645" y="2356"/>
                    </a:lnTo>
                    <a:cubicBezTo>
                      <a:pt x="1660" y="2344"/>
                      <a:pt x="1674" y="2332"/>
                      <a:pt x="1683" y="2316"/>
                    </a:cubicBezTo>
                    <a:cubicBezTo>
                      <a:pt x="1705" y="2332"/>
                      <a:pt x="1731" y="2342"/>
                      <a:pt x="1757" y="2342"/>
                    </a:cubicBezTo>
                    <a:cubicBezTo>
                      <a:pt x="1787" y="2342"/>
                      <a:pt x="1817" y="2329"/>
                      <a:pt x="1844" y="2298"/>
                    </a:cubicBezTo>
                    <a:cubicBezTo>
                      <a:pt x="2125" y="1968"/>
                      <a:pt x="2392" y="1619"/>
                      <a:pt x="2614" y="1247"/>
                    </a:cubicBezTo>
                    <a:cubicBezTo>
                      <a:pt x="2779" y="973"/>
                      <a:pt x="2932" y="593"/>
                      <a:pt x="2757" y="287"/>
                    </a:cubicBezTo>
                    <a:cubicBezTo>
                      <a:pt x="2644" y="90"/>
                      <a:pt x="2436" y="1"/>
                      <a:pt x="2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5" name="Google Shape;9075;p76"/>
              <p:cNvSpPr/>
              <p:nvPr/>
            </p:nvSpPr>
            <p:spPr>
              <a:xfrm>
                <a:off x="4678875" y="1481525"/>
                <a:ext cx="73325" cy="59625"/>
              </a:xfrm>
              <a:custGeom>
                <a:avLst/>
                <a:gdLst/>
                <a:ahLst/>
                <a:cxnLst/>
                <a:rect l="l" t="t" r="r" b="b"/>
                <a:pathLst>
                  <a:path w="2933" h="2385" extrusionOk="0">
                    <a:moveTo>
                      <a:pt x="2222" y="268"/>
                    </a:moveTo>
                    <a:cubicBezTo>
                      <a:pt x="2383" y="268"/>
                      <a:pt x="2534" y="344"/>
                      <a:pt x="2564" y="529"/>
                    </a:cubicBezTo>
                    <a:cubicBezTo>
                      <a:pt x="2606" y="802"/>
                      <a:pt x="2410" y="1078"/>
                      <a:pt x="2270" y="1292"/>
                    </a:cubicBezTo>
                    <a:cubicBezTo>
                      <a:pt x="2082" y="1577"/>
                      <a:pt x="1877" y="1849"/>
                      <a:pt x="1655" y="2108"/>
                    </a:cubicBezTo>
                    <a:cubicBezTo>
                      <a:pt x="1647" y="2117"/>
                      <a:pt x="1641" y="2126"/>
                      <a:pt x="1635" y="2137"/>
                    </a:cubicBezTo>
                    <a:cubicBezTo>
                      <a:pt x="1398" y="1930"/>
                      <a:pt x="1173" y="1710"/>
                      <a:pt x="959" y="1479"/>
                    </a:cubicBezTo>
                    <a:cubicBezTo>
                      <a:pt x="748" y="1249"/>
                      <a:pt x="485" y="994"/>
                      <a:pt x="354" y="706"/>
                    </a:cubicBezTo>
                    <a:cubicBezTo>
                      <a:pt x="302" y="590"/>
                      <a:pt x="271" y="428"/>
                      <a:pt x="403" y="355"/>
                    </a:cubicBezTo>
                    <a:cubicBezTo>
                      <a:pt x="439" y="335"/>
                      <a:pt x="481" y="327"/>
                      <a:pt x="523" y="327"/>
                    </a:cubicBezTo>
                    <a:cubicBezTo>
                      <a:pt x="593" y="327"/>
                      <a:pt x="666" y="350"/>
                      <a:pt x="723" y="378"/>
                    </a:cubicBezTo>
                    <a:cubicBezTo>
                      <a:pt x="966" y="500"/>
                      <a:pt x="1092" y="806"/>
                      <a:pt x="1262" y="1004"/>
                    </a:cubicBezTo>
                    <a:cubicBezTo>
                      <a:pt x="1285" y="1030"/>
                      <a:pt x="1319" y="1043"/>
                      <a:pt x="1353" y="1043"/>
                    </a:cubicBezTo>
                    <a:cubicBezTo>
                      <a:pt x="1401" y="1043"/>
                      <a:pt x="1450" y="1019"/>
                      <a:pt x="1472" y="977"/>
                    </a:cubicBezTo>
                    <a:cubicBezTo>
                      <a:pt x="1593" y="740"/>
                      <a:pt x="1727" y="457"/>
                      <a:pt x="1974" y="328"/>
                    </a:cubicBezTo>
                    <a:cubicBezTo>
                      <a:pt x="2048" y="290"/>
                      <a:pt x="2136" y="268"/>
                      <a:pt x="2222" y="268"/>
                    </a:cubicBezTo>
                    <a:close/>
                    <a:moveTo>
                      <a:pt x="2222" y="0"/>
                    </a:moveTo>
                    <a:cubicBezTo>
                      <a:pt x="2125" y="0"/>
                      <a:pt x="2028" y="18"/>
                      <a:pt x="1937" y="53"/>
                    </a:cubicBezTo>
                    <a:cubicBezTo>
                      <a:pt x="1656" y="163"/>
                      <a:pt x="1478" y="409"/>
                      <a:pt x="1335" y="666"/>
                    </a:cubicBezTo>
                    <a:cubicBezTo>
                      <a:pt x="1172" y="440"/>
                      <a:pt x="1025" y="196"/>
                      <a:pt x="747" y="100"/>
                    </a:cubicBezTo>
                    <a:cubicBezTo>
                      <a:pt x="679" y="77"/>
                      <a:pt x="608" y="65"/>
                      <a:pt x="538" y="65"/>
                    </a:cubicBezTo>
                    <a:cubicBezTo>
                      <a:pt x="302" y="65"/>
                      <a:pt x="78" y="198"/>
                      <a:pt x="45" y="464"/>
                    </a:cubicBezTo>
                    <a:cubicBezTo>
                      <a:pt x="0" y="836"/>
                      <a:pt x="338" y="1173"/>
                      <a:pt x="560" y="1430"/>
                    </a:cubicBezTo>
                    <a:cubicBezTo>
                      <a:pt x="841" y="1758"/>
                      <a:pt x="1146" y="2066"/>
                      <a:pt x="1472" y="2350"/>
                    </a:cubicBezTo>
                    <a:cubicBezTo>
                      <a:pt x="1500" y="2374"/>
                      <a:pt x="1531" y="2384"/>
                      <a:pt x="1561" y="2384"/>
                    </a:cubicBezTo>
                    <a:cubicBezTo>
                      <a:pt x="1611" y="2384"/>
                      <a:pt x="1657" y="2355"/>
                      <a:pt x="1683" y="2316"/>
                    </a:cubicBezTo>
                    <a:cubicBezTo>
                      <a:pt x="1705" y="2332"/>
                      <a:pt x="1730" y="2341"/>
                      <a:pt x="1756" y="2341"/>
                    </a:cubicBezTo>
                    <a:cubicBezTo>
                      <a:pt x="1786" y="2341"/>
                      <a:pt x="1817" y="2328"/>
                      <a:pt x="1844" y="2297"/>
                    </a:cubicBezTo>
                    <a:cubicBezTo>
                      <a:pt x="2124" y="1968"/>
                      <a:pt x="2392" y="1619"/>
                      <a:pt x="2615" y="1247"/>
                    </a:cubicBezTo>
                    <a:cubicBezTo>
                      <a:pt x="2779" y="973"/>
                      <a:pt x="2933" y="593"/>
                      <a:pt x="2757" y="287"/>
                    </a:cubicBezTo>
                    <a:cubicBezTo>
                      <a:pt x="2644" y="89"/>
                      <a:pt x="2435"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6" name="Google Shape;9076;p76"/>
              <p:cNvSpPr/>
              <p:nvPr/>
            </p:nvSpPr>
            <p:spPr>
              <a:xfrm>
                <a:off x="4017300" y="1311850"/>
                <a:ext cx="73325" cy="59625"/>
              </a:xfrm>
              <a:custGeom>
                <a:avLst/>
                <a:gdLst/>
                <a:ahLst/>
                <a:cxnLst/>
                <a:rect l="l" t="t" r="r" b="b"/>
                <a:pathLst>
                  <a:path w="2933" h="2385" extrusionOk="0">
                    <a:moveTo>
                      <a:pt x="2222" y="269"/>
                    </a:moveTo>
                    <a:cubicBezTo>
                      <a:pt x="2382" y="269"/>
                      <a:pt x="2533" y="345"/>
                      <a:pt x="2562" y="530"/>
                    </a:cubicBezTo>
                    <a:cubicBezTo>
                      <a:pt x="2606" y="802"/>
                      <a:pt x="2410" y="1079"/>
                      <a:pt x="2270" y="1293"/>
                    </a:cubicBezTo>
                    <a:lnTo>
                      <a:pt x="2269" y="1293"/>
                    </a:lnTo>
                    <a:cubicBezTo>
                      <a:pt x="2082" y="1576"/>
                      <a:pt x="1876" y="1850"/>
                      <a:pt x="1654" y="2109"/>
                    </a:cubicBezTo>
                    <a:cubicBezTo>
                      <a:pt x="1646" y="2118"/>
                      <a:pt x="1640" y="2127"/>
                      <a:pt x="1634" y="2138"/>
                    </a:cubicBezTo>
                    <a:cubicBezTo>
                      <a:pt x="1398" y="1930"/>
                      <a:pt x="1173" y="1710"/>
                      <a:pt x="959" y="1480"/>
                    </a:cubicBezTo>
                    <a:cubicBezTo>
                      <a:pt x="747" y="1249"/>
                      <a:pt x="485" y="995"/>
                      <a:pt x="354" y="706"/>
                    </a:cubicBezTo>
                    <a:cubicBezTo>
                      <a:pt x="302" y="591"/>
                      <a:pt x="270" y="429"/>
                      <a:pt x="403" y="356"/>
                    </a:cubicBezTo>
                    <a:cubicBezTo>
                      <a:pt x="439" y="336"/>
                      <a:pt x="480" y="328"/>
                      <a:pt x="522" y="328"/>
                    </a:cubicBezTo>
                    <a:cubicBezTo>
                      <a:pt x="592" y="328"/>
                      <a:pt x="665" y="351"/>
                      <a:pt x="723" y="379"/>
                    </a:cubicBezTo>
                    <a:cubicBezTo>
                      <a:pt x="964" y="499"/>
                      <a:pt x="1091" y="807"/>
                      <a:pt x="1261" y="1004"/>
                    </a:cubicBezTo>
                    <a:cubicBezTo>
                      <a:pt x="1284" y="1031"/>
                      <a:pt x="1319" y="1043"/>
                      <a:pt x="1353" y="1043"/>
                    </a:cubicBezTo>
                    <a:cubicBezTo>
                      <a:pt x="1401" y="1043"/>
                      <a:pt x="1450" y="1020"/>
                      <a:pt x="1472" y="978"/>
                    </a:cubicBezTo>
                    <a:cubicBezTo>
                      <a:pt x="1593" y="741"/>
                      <a:pt x="1727" y="458"/>
                      <a:pt x="1973" y="329"/>
                    </a:cubicBezTo>
                    <a:cubicBezTo>
                      <a:pt x="2047" y="290"/>
                      <a:pt x="2136" y="269"/>
                      <a:pt x="2222" y="269"/>
                    </a:cubicBezTo>
                    <a:close/>
                    <a:moveTo>
                      <a:pt x="2222" y="1"/>
                    </a:moveTo>
                    <a:cubicBezTo>
                      <a:pt x="2125" y="1"/>
                      <a:pt x="2028" y="19"/>
                      <a:pt x="1937" y="54"/>
                    </a:cubicBezTo>
                    <a:cubicBezTo>
                      <a:pt x="1656" y="162"/>
                      <a:pt x="1478" y="410"/>
                      <a:pt x="1334" y="666"/>
                    </a:cubicBezTo>
                    <a:cubicBezTo>
                      <a:pt x="1172" y="440"/>
                      <a:pt x="1025" y="196"/>
                      <a:pt x="747" y="101"/>
                    </a:cubicBezTo>
                    <a:cubicBezTo>
                      <a:pt x="679" y="77"/>
                      <a:pt x="608" y="66"/>
                      <a:pt x="538" y="66"/>
                    </a:cubicBezTo>
                    <a:cubicBezTo>
                      <a:pt x="302" y="66"/>
                      <a:pt x="78" y="199"/>
                      <a:pt x="45" y="464"/>
                    </a:cubicBezTo>
                    <a:cubicBezTo>
                      <a:pt x="0" y="836"/>
                      <a:pt x="338" y="1172"/>
                      <a:pt x="559" y="1431"/>
                    </a:cubicBezTo>
                    <a:cubicBezTo>
                      <a:pt x="841" y="1759"/>
                      <a:pt x="1146" y="2065"/>
                      <a:pt x="1472" y="2349"/>
                    </a:cubicBezTo>
                    <a:cubicBezTo>
                      <a:pt x="1499" y="2374"/>
                      <a:pt x="1530" y="2384"/>
                      <a:pt x="1560" y="2384"/>
                    </a:cubicBezTo>
                    <a:cubicBezTo>
                      <a:pt x="1610" y="2384"/>
                      <a:pt x="1657" y="2356"/>
                      <a:pt x="1683" y="2316"/>
                    </a:cubicBezTo>
                    <a:cubicBezTo>
                      <a:pt x="1705" y="2332"/>
                      <a:pt x="1730" y="2342"/>
                      <a:pt x="1756" y="2342"/>
                    </a:cubicBezTo>
                    <a:cubicBezTo>
                      <a:pt x="1786" y="2342"/>
                      <a:pt x="1817" y="2329"/>
                      <a:pt x="1844" y="2297"/>
                    </a:cubicBezTo>
                    <a:cubicBezTo>
                      <a:pt x="2124" y="1969"/>
                      <a:pt x="2392" y="1620"/>
                      <a:pt x="2614" y="1248"/>
                    </a:cubicBezTo>
                    <a:cubicBezTo>
                      <a:pt x="2779" y="974"/>
                      <a:pt x="2932" y="594"/>
                      <a:pt x="2757" y="288"/>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7" name="Google Shape;9077;p76"/>
              <p:cNvSpPr/>
              <p:nvPr/>
            </p:nvSpPr>
            <p:spPr>
              <a:xfrm>
                <a:off x="4798475" y="1276525"/>
                <a:ext cx="23450" cy="14550"/>
              </a:xfrm>
              <a:custGeom>
                <a:avLst/>
                <a:gdLst/>
                <a:ahLst/>
                <a:cxnLst/>
                <a:rect l="l" t="t" r="r" b="b"/>
                <a:pathLst>
                  <a:path w="938" h="582" extrusionOk="0">
                    <a:moveTo>
                      <a:pt x="937" y="1"/>
                    </a:moveTo>
                    <a:lnTo>
                      <a:pt x="596" y="6"/>
                    </a:lnTo>
                    <a:cubicBezTo>
                      <a:pt x="552" y="70"/>
                      <a:pt x="512" y="137"/>
                      <a:pt x="475" y="205"/>
                    </a:cubicBezTo>
                    <a:cubicBezTo>
                      <a:pt x="428" y="140"/>
                      <a:pt x="382" y="74"/>
                      <a:pt x="334" y="10"/>
                    </a:cubicBezTo>
                    <a:lnTo>
                      <a:pt x="1" y="16"/>
                    </a:lnTo>
                    <a:cubicBezTo>
                      <a:pt x="160" y="161"/>
                      <a:pt x="267" y="386"/>
                      <a:pt x="401" y="543"/>
                    </a:cubicBezTo>
                    <a:cubicBezTo>
                      <a:pt x="424" y="569"/>
                      <a:pt x="458" y="582"/>
                      <a:pt x="493" y="582"/>
                    </a:cubicBezTo>
                    <a:cubicBezTo>
                      <a:pt x="541" y="582"/>
                      <a:pt x="590" y="558"/>
                      <a:pt x="612" y="516"/>
                    </a:cubicBezTo>
                    <a:cubicBezTo>
                      <a:pt x="700" y="343"/>
                      <a:pt x="796" y="145"/>
                      <a:pt x="9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8" name="Google Shape;9078;p76"/>
              <p:cNvSpPr/>
              <p:nvPr/>
            </p:nvSpPr>
            <p:spPr>
              <a:xfrm>
                <a:off x="4777325" y="1276125"/>
                <a:ext cx="71650" cy="48475"/>
              </a:xfrm>
              <a:custGeom>
                <a:avLst/>
                <a:gdLst/>
                <a:ahLst/>
                <a:cxnLst/>
                <a:rect l="l" t="t" r="r" b="b"/>
                <a:pathLst>
                  <a:path w="2866" h="1939" extrusionOk="0">
                    <a:moveTo>
                      <a:pt x="2804" y="1"/>
                    </a:moveTo>
                    <a:lnTo>
                      <a:pt x="2525" y="5"/>
                    </a:lnTo>
                    <a:cubicBezTo>
                      <a:pt x="2536" y="31"/>
                      <a:pt x="2543" y="57"/>
                      <a:pt x="2548" y="85"/>
                    </a:cubicBezTo>
                    <a:cubicBezTo>
                      <a:pt x="2590" y="356"/>
                      <a:pt x="2396" y="632"/>
                      <a:pt x="2254" y="846"/>
                    </a:cubicBezTo>
                    <a:cubicBezTo>
                      <a:pt x="2067" y="1131"/>
                      <a:pt x="1861" y="1404"/>
                      <a:pt x="1640" y="1663"/>
                    </a:cubicBezTo>
                    <a:cubicBezTo>
                      <a:pt x="1631" y="1672"/>
                      <a:pt x="1625" y="1682"/>
                      <a:pt x="1619" y="1691"/>
                    </a:cubicBezTo>
                    <a:cubicBezTo>
                      <a:pt x="1383" y="1484"/>
                      <a:pt x="1158" y="1265"/>
                      <a:pt x="944" y="1034"/>
                    </a:cubicBezTo>
                    <a:cubicBezTo>
                      <a:pt x="732" y="804"/>
                      <a:pt x="470" y="549"/>
                      <a:pt x="339" y="260"/>
                    </a:cubicBezTo>
                    <a:cubicBezTo>
                      <a:pt x="310" y="193"/>
                      <a:pt x="286" y="110"/>
                      <a:pt x="298" y="39"/>
                    </a:cubicBezTo>
                    <a:lnTo>
                      <a:pt x="298" y="39"/>
                    </a:lnTo>
                    <a:lnTo>
                      <a:pt x="28" y="42"/>
                    </a:lnTo>
                    <a:cubicBezTo>
                      <a:pt x="0" y="406"/>
                      <a:pt x="329" y="732"/>
                      <a:pt x="545" y="985"/>
                    </a:cubicBezTo>
                    <a:cubicBezTo>
                      <a:pt x="826" y="1313"/>
                      <a:pt x="1131" y="1620"/>
                      <a:pt x="1458" y="1904"/>
                    </a:cubicBezTo>
                    <a:cubicBezTo>
                      <a:pt x="1486" y="1928"/>
                      <a:pt x="1517" y="1939"/>
                      <a:pt x="1546" y="1939"/>
                    </a:cubicBezTo>
                    <a:cubicBezTo>
                      <a:pt x="1596" y="1939"/>
                      <a:pt x="1642" y="1910"/>
                      <a:pt x="1668" y="1871"/>
                    </a:cubicBezTo>
                    <a:cubicBezTo>
                      <a:pt x="1690" y="1887"/>
                      <a:pt x="1715" y="1896"/>
                      <a:pt x="1741" y="1896"/>
                    </a:cubicBezTo>
                    <a:cubicBezTo>
                      <a:pt x="1771" y="1896"/>
                      <a:pt x="1802" y="1883"/>
                      <a:pt x="1829" y="1852"/>
                    </a:cubicBezTo>
                    <a:cubicBezTo>
                      <a:pt x="2111" y="1522"/>
                      <a:pt x="2377" y="1175"/>
                      <a:pt x="2600" y="803"/>
                    </a:cubicBezTo>
                    <a:cubicBezTo>
                      <a:pt x="2737" y="574"/>
                      <a:pt x="2865" y="272"/>
                      <a:pt x="28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79" name="Google Shape;9079;p76"/>
              <p:cNvSpPr/>
              <p:nvPr/>
            </p:nvSpPr>
            <p:spPr>
              <a:xfrm>
                <a:off x="4943225" y="1560000"/>
                <a:ext cx="73325" cy="59600"/>
              </a:xfrm>
              <a:custGeom>
                <a:avLst/>
                <a:gdLst/>
                <a:ahLst/>
                <a:cxnLst/>
                <a:rect l="l" t="t" r="r" b="b"/>
                <a:pathLst>
                  <a:path w="2933" h="2384" extrusionOk="0">
                    <a:moveTo>
                      <a:pt x="2222" y="268"/>
                    </a:moveTo>
                    <a:cubicBezTo>
                      <a:pt x="2383" y="268"/>
                      <a:pt x="2535" y="344"/>
                      <a:pt x="2564" y="530"/>
                    </a:cubicBezTo>
                    <a:cubicBezTo>
                      <a:pt x="2606" y="801"/>
                      <a:pt x="2411" y="1077"/>
                      <a:pt x="2270" y="1291"/>
                    </a:cubicBezTo>
                    <a:cubicBezTo>
                      <a:pt x="2082" y="1576"/>
                      <a:pt x="1877" y="1849"/>
                      <a:pt x="1655" y="2108"/>
                    </a:cubicBezTo>
                    <a:cubicBezTo>
                      <a:pt x="1647" y="2117"/>
                      <a:pt x="1641" y="2127"/>
                      <a:pt x="1636" y="2136"/>
                    </a:cubicBezTo>
                    <a:cubicBezTo>
                      <a:pt x="1399" y="1929"/>
                      <a:pt x="1173" y="1710"/>
                      <a:pt x="959" y="1479"/>
                    </a:cubicBezTo>
                    <a:cubicBezTo>
                      <a:pt x="747" y="1249"/>
                      <a:pt x="485" y="995"/>
                      <a:pt x="355" y="705"/>
                    </a:cubicBezTo>
                    <a:cubicBezTo>
                      <a:pt x="302" y="591"/>
                      <a:pt x="271" y="428"/>
                      <a:pt x="403" y="355"/>
                    </a:cubicBezTo>
                    <a:cubicBezTo>
                      <a:pt x="439" y="335"/>
                      <a:pt x="480" y="327"/>
                      <a:pt x="521" y="327"/>
                    </a:cubicBezTo>
                    <a:cubicBezTo>
                      <a:pt x="592" y="327"/>
                      <a:pt x="665" y="350"/>
                      <a:pt x="723" y="379"/>
                    </a:cubicBezTo>
                    <a:cubicBezTo>
                      <a:pt x="966" y="499"/>
                      <a:pt x="1092" y="806"/>
                      <a:pt x="1262" y="1003"/>
                    </a:cubicBezTo>
                    <a:cubicBezTo>
                      <a:pt x="1285" y="1030"/>
                      <a:pt x="1319" y="1042"/>
                      <a:pt x="1354" y="1042"/>
                    </a:cubicBezTo>
                    <a:cubicBezTo>
                      <a:pt x="1401" y="1042"/>
                      <a:pt x="1450" y="1018"/>
                      <a:pt x="1472" y="976"/>
                    </a:cubicBezTo>
                    <a:cubicBezTo>
                      <a:pt x="1593" y="740"/>
                      <a:pt x="1727" y="458"/>
                      <a:pt x="1974" y="328"/>
                    </a:cubicBezTo>
                    <a:cubicBezTo>
                      <a:pt x="2048" y="289"/>
                      <a:pt x="2136" y="268"/>
                      <a:pt x="2222" y="268"/>
                    </a:cubicBezTo>
                    <a:close/>
                    <a:moveTo>
                      <a:pt x="2222" y="0"/>
                    </a:moveTo>
                    <a:cubicBezTo>
                      <a:pt x="2126" y="0"/>
                      <a:pt x="2028" y="19"/>
                      <a:pt x="1938" y="54"/>
                    </a:cubicBezTo>
                    <a:cubicBezTo>
                      <a:pt x="1656" y="162"/>
                      <a:pt x="1478" y="409"/>
                      <a:pt x="1336" y="666"/>
                    </a:cubicBezTo>
                    <a:cubicBezTo>
                      <a:pt x="1172" y="440"/>
                      <a:pt x="1025" y="196"/>
                      <a:pt x="747" y="99"/>
                    </a:cubicBezTo>
                    <a:cubicBezTo>
                      <a:pt x="680" y="76"/>
                      <a:pt x="609" y="65"/>
                      <a:pt x="539" y="65"/>
                    </a:cubicBezTo>
                    <a:cubicBezTo>
                      <a:pt x="303" y="65"/>
                      <a:pt x="78" y="198"/>
                      <a:pt x="46" y="463"/>
                    </a:cubicBezTo>
                    <a:cubicBezTo>
                      <a:pt x="1" y="835"/>
                      <a:pt x="340" y="1172"/>
                      <a:pt x="560" y="1430"/>
                    </a:cubicBezTo>
                    <a:cubicBezTo>
                      <a:pt x="841" y="1758"/>
                      <a:pt x="1147" y="2065"/>
                      <a:pt x="1473" y="2349"/>
                    </a:cubicBezTo>
                    <a:cubicBezTo>
                      <a:pt x="1501" y="2373"/>
                      <a:pt x="1532" y="2384"/>
                      <a:pt x="1561" y="2384"/>
                    </a:cubicBezTo>
                    <a:cubicBezTo>
                      <a:pt x="1611" y="2384"/>
                      <a:pt x="1658" y="2355"/>
                      <a:pt x="1683" y="2316"/>
                    </a:cubicBezTo>
                    <a:cubicBezTo>
                      <a:pt x="1705" y="2332"/>
                      <a:pt x="1730" y="2341"/>
                      <a:pt x="1756" y="2341"/>
                    </a:cubicBezTo>
                    <a:cubicBezTo>
                      <a:pt x="1786" y="2341"/>
                      <a:pt x="1818" y="2328"/>
                      <a:pt x="1844" y="2297"/>
                    </a:cubicBezTo>
                    <a:cubicBezTo>
                      <a:pt x="2126" y="1967"/>
                      <a:pt x="2393" y="1620"/>
                      <a:pt x="2615" y="1248"/>
                    </a:cubicBezTo>
                    <a:cubicBezTo>
                      <a:pt x="2780" y="972"/>
                      <a:pt x="2933" y="593"/>
                      <a:pt x="2757" y="288"/>
                    </a:cubicBezTo>
                    <a:cubicBezTo>
                      <a:pt x="2645" y="90"/>
                      <a:pt x="2436" y="0"/>
                      <a:pt x="2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0" name="Google Shape;9080;p76"/>
              <p:cNvSpPr/>
              <p:nvPr/>
            </p:nvSpPr>
            <p:spPr>
              <a:xfrm>
                <a:off x="4818975" y="1371450"/>
                <a:ext cx="73325" cy="59600"/>
              </a:xfrm>
              <a:custGeom>
                <a:avLst/>
                <a:gdLst/>
                <a:ahLst/>
                <a:cxnLst/>
                <a:rect l="l" t="t" r="r" b="b"/>
                <a:pathLst>
                  <a:path w="2933" h="2384" extrusionOk="0">
                    <a:moveTo>
                      <a:pt x="2222" y="1"/>
                    </a:moveTo>
                    <a:cubicBezTo>
                      <a:pt x="2125" y="1"/>
                      <a:pt x="2028" y="19"/>
                      <a:pt x="1937" y="54"/>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2"/>
                      <a:pt x="559" y="1430"/>
                    </a:cubicBezTo>
                    <a:cubicBezTo>
                      <a:pt x="841" y="1758"/>
                      <a:pt x="1146" y="2065"/>
                      <a:pt x="1473" y="2349"/>
                    </a:cubicBezTo>
                    <a:cubicBezTo>
                      <a:pt x="1501" y="2373"/>
                      <a:pt x="1531" y="2384"/>
                      <a:pt x="1561" y="2384"/>
                    </a:cubicBezTo>
                    <a:cubicBezTo>
                      <a:pt x="1611" y="2384"/>
                      <a:pt x="1657" y="2355"/>
                      <a:pt x="1683" y="2316"/>
                    </a:cubicBezTo>
                    <a:cubicBezTo>
                      <a:pt x="1705" y="2332"/>
                      <a:pt x="1730" y="2341"/>
                      <a:pt x="1756" y="2341"/>
                    </a:cubicBezTo>
                    <a:cubicBezTo>
                      <a:pt x="1787" y="2341"/>
                      <a:pt x="1817" y="2328"/>
                      <a:pt x="1844" y="2297"/>
                    </a:cubicBezTo>
                    <a:cubicBezTo>
                      <a:pt x="2125" y="1968"/>
                      <a:pt x="2392" y="1620"/>
                      <a:pt x="2615" y="1247"/>
                    </a:cubicBezTo>
                    <a:cubicBezTo>
                      <a:pt x="2779" y="973"/>
                      <a:pt x="2932" y="594"/>
                      <a:pt x="2757" y="287"/>
                    </a:cubicBezTo>
                    <a:cubicBezTo>
                      <a:pt x="2644" y="90"/>
                      <a:pt x="2436" y="1"/>
                      <a:pt x="2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1" name="Google Shape;9081;p76"/>
              <p:cNvSpPr/>
              <p:nvPr/>
            </p:nvSpPr>
            <p:spPr>
              <a:xfrm>
                <a:off x="4138300" y="1288625"/>
                <a:ext cx="73325" cy="59600"/>
              </a:xfrm>
              <a:custGeom>
                <a:avLst/>
                <a:gdLst/>
                <a:ahLst/>
                <a:cxnLst/>
                <a:rect l="l" t="t" r="r" b="b"/>
                <a:pathLst>
                  <a:path w="2933" h="2384" extrusionOk="0">
                    <a:moveTo>
                      <a:pt x="2223" y="0"/>
                    </a:moveTo>
                    <a:cubicBezTo>
                      <a:pt x="2126" y="0"/>
                      <a:pt x="2028" y="19"/>
                      <a:pt x="1938" y="54"/>
                    </a:cubicBezTo>
                    <a:cubicBezTo>
                      <a:pt x="1656" y="162"/>
                      <a:pt x="1479" y="409"/>
                      <a:pt x="1335" y="665"/>
                    </a:cubicBezTo>
                    <a:cubicBezTo>
                      <a:pt x="1171" y="440"/>
                      <a:pt x="1026" y="195"/>
                      <a:pt x="747" y="99"/>
                    </a:cubicBezTo>
                    <a:cubicBezTo>
                      <a:pt x="679" y="76"/>
                      <a:pt x="608" y="65"/>
                      <a:pt x="538" y="65"/>
                    </a:cubicBezTo>
                    <a:cubicBezTo>
                      <a:pt x="302" y="65"/>
                      <a:pt x="78" y="197"/>
                      <a:pt x="45" y="463"/>
                    </a:cubicBezTo>
                    <a:cubicBezTo>
                      <a:pt x="1" y="835"/>
                      <a:pt x="339" y="1172"/>
                      <a:pt x="560" y="1431"/>
                    </a:cubicBezTo>
                    <a:cubicBezTo>
                      <a:pt x="842" y="1758"/>
                      <a:pt x="1147" y="2065"/>
                      <a:pt x="1473" y="2349"/>
                    </a:cubicBezTo>
                    <a:cubicBezTo>
                      <a:pt x="1501" y="2373"/>
                      <a:pt x="1532" y="2384"/>
                      <a:pt x="1561" y="2384"/>
                    </a:cubicBezTo>
                    <a:cubicBezTo>
                      <a:pt x="1611" y="2384"/>
                      <a:pt x="1658" y="2355"/>
                      <a:pt x="1684" y="2315"/>
                    </a:cubicBezTo>
                    <a:cubicBezTo>
                      <a:pt x="1705" y="2331"/>
                      <a:pt x="1731" y="2341"/>
                      <a:pt x="1757" y="2341"/>
                    </a:cubicBezTo>
                    <a:cubicBezTo>
                      <a:pt x="1787" y="2341"/>
                      <a:pt x="1818" y="2328"/>
                      <a:pt x="1844" y="2297"/>
                    </a:cubicBezTo>
                    <a:cubicBezTo>
                      <a:pt x="2126" y="1967"/>
                      <a:pt x="2393" y="1619"/>
                      <a:pt x="2615" y="1247"/>
                    </a:cubicBezTo>
                    <a:cubicBezTo>
                      <a:pt x="2780" y="972"/>
                      <a:pt x="2933" y="593"/>
                      <a:pt x="2758" y="287"/>
                    </a:cubicBezTo>
                    <a:cubicBezTo>
                      <a:pt x="2644" y="90"/>
                      <a:pt x="2436" y="0"/>
                      <a:pt x="2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2" name="Google Shape;9082;p76"/>
              <p:cNvSpPr/>
              <p:nvPr/>
            </p:nvSpPr>
            <p:spPr>
              <a:xfrm>
                <a:off x="4492725" y="1643200"/>
                <a:ext cx="73350" cy="52450"/>
              </a:xfrm>
              <a:custGeom>
                <a:avLst/>
                <a:gdLst/>
                <a:ahLst/>
                <a:cxnLst/>
                <a:rect l="l" t="t" r="r" b="b"/>
                <a:pathLst>
                  <a:path w="2934" h="2098" extrusionOk="0">
                    <a:moveTo>
                      <a:pt x="2223" y="1"/>
                    </a:moveTo>
                    <a:cubicBezTo>
                      <a:pt x="2126" y="1"/>
                      <a:pt x="2029" y="19"/>
                      <a:pt x="1938" y="54"/>
                    </a:cubicBezTo>
                    <a:cubicBezTo>
                      <a:pt x="1656" y="163"/>
                      <a:pt x="1479" y="410"/>
                      <a:pt x="1336" y="666"/>
                    </a:cubicBezTo>
                    <a:cubicBezTo>
                      <a:pt x="1173" y="440"/>
                      <a:pt x="1026" y="196"/>
                      <a:pt x="747" y="100"/>
                    </a:cubicBezTo>
                    <a:cubicBezTo>
                      <a:pt x="680" y="77"/>
                      <a:pt x="609" y="66"/>
                      <a:pt x="539" y="66"/>
                    </a:cubicBezTo>
                    <a:cubicBezTo>
                      <a:pt x="303" y="66"/>
                      <a:pt x="79" y="198"/>
                      <a:pt x="47" y="464"/>
                    </a:cubicBezTo>
                    <a:cubicBezTo>
                      <a:pt x="1" y="836"/>
                      <a:pt x="340" y="1173"/>
                      <a:pt x="561" y="1431"/>
                    </a:cubicBezTo>
                    <a:cubicBezTo>
                      <a:pt x="761" y="1664"/>
                      <a:pt x="973" y="1886"/>
                      <a:pt x="1197" y="2098"/>
                    </a:cubicBezTo>
                    <a:lnTo>
                      <a:pt x="2023" y="2083"/>
                    </a:lnTo>
                    <a:cubicBezTo>
                      <a:pt x="2240" y="1819"/>
                      <a:pt x="2439" y="1540"/>
                      <a:pt x="2616" y="1247"/>
                    </a:cubicBezTo>
                    <a:cubicBezTo>
                      <a:pt x="2780" y="973"/>
                      <a:pt x="2933" y="593"/>
                      <a:pt x="2759" y="287"/>
                    </a:cubicBezTo>
                    <a:cubicBezTo>
                      <a:pt x="2645" y="90"/>
                      <a:pt x="2437" y="1"/>
                      <a:pt x="2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3" name="Google Shape;9083;p76"/>
              <p:cNvSpPr/>
              <p:nvPr/>
            </p:nvSpPr>
            <p:spPr>
              <a:xfrm>
                <a:off x="4951575" y="1273350"/>
                <a:ext cx="72950" cy="51250"/>
              </a:xfrm>
              <a:custGeom>
                <a:avLst/>
                <a:gdLst/>
                <a:ahLst/>
                <a:cxnLst/>
                <a:rect l="l" t="t" r="r" b="b"/>
                <a:pathLst>
                  <a:path w="2918" h="2050" extrusionOk="0">
                    <a:moveTo>
                      <a:pt x="2783" y="0"/>
                    </a:moveTo>
                    <a:lnTo>
                      <a:pt x="2783" y="0"/>
                    </a:lnTo>
                    <a:cubicBezTo>
                      <a:pt x="2369" y="8"/>
                      <a:pt x="1955" y="14"/>
                      <a:pt x="1541" y="22"/>
                    </a:cubicBezTo>
                    <a:cubicBezTo>
                      <a:pt x="1463" y="118"/>
                      <a:pt x="1395" y="222"/>
                      <a:pt x="1336" y="331"/>
                    </a:cubicBezTo>
                    <a:cubicBezTo>
                      <a:pt x="1262" y="229"/>
                      <a:pt x="1191" y="123"/>
                      <a:pt x="1110" y="28"/>
                    </a:cubicBezTo>
                    <a:cubicBezTo>
                      <a:pt x="762" y="34"/>
                      <a:pt x="413" y="40"/>
                      <a:pt x="64" y="45"/>
                    </a:cubicBezTo>
                    <a:cubicBezTo>
                      <a:pt x="56" y="73"/>
                      <a:pt x="50" y="101"/>
                      <a:pt x="47" y="129"/>
                    </a:cubicBezTo>
                    <a:cubicBezTo>
                      <a:pt x="0" y="502"/>
                      <a:pt x="339" y="838"/>
                      <a:pt x="561" y="1096"/>
                    </a:cubicBezTo>
                    <a:cubicBezTo>
                      <a:pt x="842" y="1424"/>
                      <a:pt x="1147" y="1731"/>
                      <a:pt x="1474" y="2015"/>
                    </a:cubicBezTo>
                    <a:cubicBezTo>
                      <a:pt x="1502" y="2039"/>
                      <a:pt x="1533" y="2050"/>
                      <a:pt x="1562" y="2050"/>
                    </a:cubicBezTo>
                    <a:cubicBezTo>
                      <a:pt x="1612" y="2050"/>
                      <a:pt x="1658" y="2021"/>
                      <a:pt x="1684" y="1982"/>
                    </a:cubicBezTo>
                    <a:cubicBezTo>
                      <a:pt x="1706" y="1998"/>
                      <a:pt x="1731" y="2007"/>
                      <a:pt x="1757" y="2007"/>
                    </a:cubicBezTo>
                    <a:cubicBezTo>
                      <a:pt x="1787" y="2007"/>
                      <a:pt x="1818" y="1994"/>
                      <a:pt x="1845" y="1963"/>
                    </a:cubicBezTo>
                    <a:cubicBezTo>
                      <a:pt x="2126" y="1633"/>
                      <a:pt x="2394" y="1286"/>
                      <a:pt x="2616" y="914"/>
                    </a:cubicBezTo>
                    <a:cubicBezTo>
                      <a:pt x="2772" y="652"/>
                      <a:pt x="2918" y="297"/>
                      <a:pt x="27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4" name="Google Shape;9084;p76"/>
              <p:cNvSpPr/>
              <p:nvPr/>
            </p:nvSpPr>
            <p:spPr>
              <a:xfrm>
                <a:off x="3892600" y="1460825"/>
                <a:ext cx="73350" cy="59600"/>
              </a:xfrm>
              <a:custGeom>
                <a:avLst/>
                <a:gdLst/>
                <a:ahLst/>
                <a:cxnLst/>
                <a:rect l="l" t="t" r="r" b="b"/>
                <a:pathLst>
                  <a:path w="2934" h="2384" extrusionOk="0">
                    <a:moveTo>
                      <a:pt x="2222" y="1"/>
                    </a:moveTo>
                    <a:cubicBezTo>
                      <a:pt x="2126" y="1"/>
                      <a:pt x="2028" y="19"/>
                      <a:pt x="1938" y="54"/>
                    </a:cubicBezTo>
                    <a:cubicBezTo>
                      <a:pt x="1656" y="162"/>
                      <a:pt x="1479" y="409"/>
                      <a:pt x="1335" y="666"/>
                    </a:cubicBezTo>
                    <a:cubicBezTo>
                      <a:pt x="1171" y="440"/>
                      <a:pt x="1026" y="196"/>
                      <a:pt x="747" y="101"/>
                    </a:cubicBezTo>
                    <a:cubicBezTo>
                      <a:pt x="680" y="77"/>
                      <a:pt x="609" y="66"/>
                      <a:pt x="539" y="66"/>
                    </a:cubicBezTo>
                    <a:cubicBezTo>
                      <a:pt x="302" y="66"/>
                      <a:pt x="78" y="199"/>
                      <a:pt x="46" y="464"/>
                    </a:cubicBezTo>
                    <a:cubicBezTo>
                      <a:pt x="1" y="836"/>
                      <a:pt x="339" y="1172"/>
                      <a:pt x="560" y="1431"/>
                    </a:cubicBezTo>
                    <a:cubicBezTo>
                      <a:pt x="842" y="1758"/>
                      <a:pt x="1147" y="2065"/>
                      <a:pt x="1472" y="2349"/>
                    </a:cubicBezTo>
                    <a:cubicBezTo>
                      <a:pt x="1500" y="2374"/>
                      <a:pt x="1531" y="2384"/>
                      <a:pt x="1561" y="2384"/>
                    </a:cubicBezTo>
                    <a:cubicBezTo>
                      <a:pt x="1610" y="2384"/>
                      <a:pt x="1657" y="2356"/>
                      <a:pt x="1684" y="2316"/>
                    </a:cubicBezTo>
                    <a:cubicBezTo>
                      <a:pt x="1705" y="2332"/>
                      <a:pt x="1731" y="2342"/>
                      <a:pt x="1757" y="2342"/>
                    </a:cubicBezTo>
                    <a:cubicBezTo>
                      <a:pt x="1787" y="2342"/>
                      <a:pt x="1818" y="2329"/>
                      <a:pt x="1844" y="2297"/>
                    </a:cubicBezTo>
                    <a:cubicBezTo>
                      <a:pt x="2125" y="1969"/>
                      <a:pt x="2393" y="1620"/>
                      <a:pt x="2615" y="1248"/>
                    </a:cubicBezTo>
                    <a:cubicBezTo>
                      <a:pt x="2779" y="974"/>
                      <a:pt x="2933" y="593"/>
                      <a:pt x="2758" y="288"/>
                    </a:cubicBezTo>
                    <a:cubicBezTo>
                      <a:pt x="2644" y="90"/>
                      <a:pt x="2435"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5" name="Google Shape;9085;p76"/>
              <p:cNvSpPr/>
              <p:nvPr/>
            </p:nvSpPr>
            <p:spPr>
              <a:xfrm>
                <a:off x="4431575" y="1280950"/>
                <a:ext cx="65700" cy="37475"/>
              </a:xfrm>
              <a:custGeom>
                <a:avLst/>
                <a:gdLst/>
                <a:ahLst/>
                <a:cxnLst/>
                <a:rect l="l" t="t" r="r" b="b"/>
                <a:pathLst>
                  <a:path w="2628" h="1499" extrusionOk="0">
                    <a:moveTo>
                      <a:pt x="2628" y="0"/>
                    </a:moveTo>
                    <a:lnTo>
                      <a:pt x="2628" y="0"/>
                    </a:lnTo>
                    <a:cubicBezTo>
                      <a:pt x="1752" y="11"/>
                      <a:pt x="876" y="21"/>
                      <a:pt x="1" y="31"/>
                    </a:cubicBezTo>
                    <a:cubicBezTo>
                      <a:pt x="110" y="223"/>
                      <a:pt x="276" y="397"/>
                      <a:pt x="403" y="546"/>
                    </a:cubicBezTo>
                    <a:cubicBezTo>
                      <a:pt x="684" y="873"/>
                      <a:pt x="989" y="1180"/>
                      <a:pt x="1316" y="1464"/>
                    </a:cubicBezTo>
                    <a:cubicBezTo>
                      <a:pt x="1344" y="1489"/>
                      <a:pt x="1374" y="1499"/>
                      <a:pt x="1404" y="1499"/>
                    </a:cubicBezTo>
                    <a:cubicBezTo>
                      <a:pt x="1454" y="1499"/>
                      <a:pt x="1500" y="1470"/>
                      <a:pt x="1526" y="1430"/>
                    </a:cubicBezTo>
                    <a:cubicBezTo>
                      <a:pt x="1548" y="1447"/>
                      <a:pt x="1574" y="1456"/>
                      <a:pt x="1600" y="1456"/>
                    </a:cubicBezTo>
                    <a:cubicBezTo>
                      <a:pt x="1630" y="1456"/>
                      <a:pt x="1661" y="1443"/>
                      <a:pt x="1687" y="1412"/>
                    </a:cubicBezTo>
                    <a:cubicBezTo>
                      <a:pt x="1969" y="1083"/>
                      <a:pt x="2235" y="734"/>
                      <a:pt x="2458" y="362"/>
                    </a:cubicBezTo>
                    <a:cubicBezTo>
                      <a:pt x="2528" y="248"/>
                      <a:pt x="2584" y="127"/>
                      <a:pt x="26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6" name="Google Shape;9086;p76"/>
              <p:cNvSpPr/>
              <p:nvPr/>
            </p:nvSpPr>
            <p:spPr>
              <a:xfrm>
                <a:off x="4853900" y="1643200"/>
                <a:ext cx="73325" cy="46100"/>
              </a:xfrm>
              <a:custGeom>
                <a:avLst/>
                <a:gdLst/>
                <a:ahLst/>
                <a:cxnLst/>
                <a:rect l="l" t="t" r="r" b="b"/>
                <a:pathLst>
                  <a:path w="2933" h="1844" extrusionOk="0">
                    <a:moveTo>
                      <a:pt x="2222" y="1"/>
                    </a:moveTo>
                    <a:cubicBezTo>
                      <a:pt x="2126" y="1"/>
                      <a:pt x="2028" y="19"/>
                      <a:pt x="1937" y="54"/>
                    </a:cubicBezTo>
                    <a:cubicBezTo>
                      <a:pt x="1656" y="163"/>
                      <a:pt x="1478" y="410"/>
                      <a:pt x="1336" y="666"/>
                    </a:cubicBezTo>
                    <a:cubicBezTo>
                      <a:pt x="1172" y="440"/>
                      <a:pt x="1025" y="196"/>
                      <a:pt x="747" y="100"/>
                    </a:cubicBezTo>
                    <a:cubicBezTo>
                      <a:pt x="679" y="77"/>
                      <a:pt x="608" y="66"/>
                      <a:pt x="538" y="66"/>
                    </a:cubicBezTo>
                    <a:cubicBezTo>
                      <a:pt x="302" y="66"/>
                      <a:pt x="78" y="198"/>
                      <a:pt x="46" y="464"/>
                    </a:cubicBezTo>
                    <a:cubicBezTo>
                      <a:pt x="0" y="836"/>
                      <a:pt x="339" y="1173"/>
                      <a:pt x="559" y="1431"/>
                    </a:cubicBezTo>
                    <a:cubicBezTo>
                      <a:pt x="682" y="1573"/>
                      <a:pt x="807" y="1710"/>
                      <a:pt x="938" y="1844"/>
                    </a:cubicBezTo>
                    <a:lnTo>
                      <a:pt x="2228" y="1820"/>
                    </a:lnTo>
                    <a:cubicBezTo>
                      <a:pt x="2366" y="1636"/>
                      <a:pt x="2495" y="1445"/>
                      <a:pt x="2615" y="1247"/>
                    </a:cubicBezTo>
                    <a:cubicBezTo>
                      <a:pt x="2780" y="973"/>
                      <a:pt x="2932" y="593"/>
                      <a:pt x="2757" y="287"/>
                    </a:cubicBezTo>
                    <a:cubicBezTo>
                      <a:pt x="2644" y="90"/>
                      <a:pt x="2436" y="1"/>
                      <a:pt x="22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7" name="Google Shape;9087;p76"/>
              <p:cNvSpPr/>
              <p:nvPr/>
            </p:nvSpPr>
            <p:spPr>
              <a:xfrm>
                <a:off x="4818975" y="1505150"/>
                <a:ext cx="73325" cy="59625"/>
              </a:xfrm>
              <a:custGeom>
                <a:avLst/>
                <a:gdLst/>
                <a:ahLst/>
                <a:cxnLst/>
                <a:rect l="l" t="t" r="r" b="b"/>
                <a:pathLst>
                  <a:path w="2933" h="2385" extrusionOk="0">
                    <a:moveTo>
                      <a:pt x="2222" y="0"/>
                    </a:moveTo>
                    <a:cubicBezTo>
                      <a:pt x="2125" y="0"/>
                      <a:pt x="2028" y="19"/>
                      <a:pt x="1937" y="53"/>
                    </a:cubicBezTo>
                    <a:cubicBezTo>
                      <a:pt x="1656" y="162"/>
                      <a:pt x="1478" y="409"/>
                      <a:pt x="1336" y="666"/>
                    </a:cubicBezTo>
                    <a:cubicBezTo>
                      <a:pt x="1172" y="439"/>
                      <a:pt x="1025" y="196"/>
                      <a:pt x="747" y="100"/>
                    </a:cubicBezTo>
                    <a:cubicBezTo>
                      <a:pt x="679" y="77"/>
                      <a:pt x="608" y="65"/>
                      <a:pt x="538" y="65"/>
                    </a:cubicBezTo>
                    <a:cubicBezTo>
                      <a:pt x="302" y="65"/>
                      <a:pt x="78" y="198"/>
                      <a:pt x="46" y="464"/>
                    </a:cubicBezTo>
                    <a:cubicBezTo>
                      <a:pt x="0" y="836"/>
                      <a:pt x="339" y="1173"/>
                      <a:pt x="559" y="1430"/>
                    </a:cubicBezTo>
                    <a:cubicBezTo>
                      <a:pt x="841" y="1759"/>
                      <a:pt x="1146" y="2066"/>
                      <a:pt x="1473" y="2350"/>
                    </a:cubicBezTo>
                    <a:cubicBezTo>
                      <a:pt x="1501" y="2374"/>
                      <a:pt x="1531" y="2384"/>
                      <a:pt x="1561" y="2384"/>
                    </a:cubicBezTo>
                    <a:cubicBezTo>
                      <a:pt x="1611" y="2384"/>
                      <a:pt x="1657" y="2356"/>
                      <a:pt x="1683" y="2316"/>
                    </a:cubicBezTo>
                    <a:cubicBezTo>
                      <a:pt x="1705" y="2332"/>
                      <a:pt x="1730" y="2342"/>
                      <a:pt x="1756" y="2342"/>
                    </a:cubicBezTo>
                    <a:cubicBezTo>
                      <a:pt x="1787" y="2342"/>
                      <a:pt x="1817" y="2328"/>
                      <a:pt x="1844" y="2298"/>
                    </a:cubicBezTo>
                    <a:cubicBezTo>
                      <a:pt x="2125" y="1968"/>
                      <a:pt x="2392" y="1619"/>
                      <a:pt x="2615" y="1247"/>
                    </a:cubicBezTo>
                    <a:cubicBezTo>
                      <a:pt x="2779" y="973"/>
                      <a:pt x="2932" y="593"/>
                      <a:pt x="2757" y="287"/>
                    </a:cubicBezTo>
                    <a:cubicBezTo>
                      <a:pt x="2644" y="90"/>
                      <a:pt x="2436" y="0"/>
                      <a:pt x="2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sp>
            <p:nvSpPr>
              <p:cNvPr id="9088" name="Google Shape;9088;p76"/>
              <p:cNvSpPr/>
              <p:nvPr/>
            </p:nvSpPr>
            <p:spPr>
              <a:xfrm>
                <a:off x="4294250" y="1643200"/>
                <a:ext cx="73325" cy="55950"/>
              </a:xfrm>
              <a:custGeom>
                <a:avLst/>
                <a:gdLst/>
                <a:ahLst/>
                <a:cxnLst/>
                <a:rect l="l" t="t" r="r" b="b"/>
                <a:pathLst>
                  <a:path w="2933" h="2238" extrusionOk="0">
                    <a:moveTo>
                      <a:pt x="2223" y="1"/>
                    </a:moveTo>
                    <a:cubicBezTo>
                      <a:pt x="2126" y="1"/>
                      <a:pt x="2029" y="19"/>
                      <a:pt x="1938" y="54"/>
                    </a:cubicBezTo>
                    <a:cubicBezTo>
                      <a:pt x="1657" y="163"/>
                      <a:pt x="1478" y="410"/>
                      <a:pt x="1336" y="666"/>
                    </a:cubicBezTo>
                    <a:cubicBezTo>
                      <a:pt x="1172" y="440"/>
                      <a:pt x="1026" y="196"/>
                      <a:pt x="747" y="100"/>
                    </a:cubicBezTo>
                    <a:cubicBezTo>
                      <a:pt x="679" y="77"/>
                      <a:pt x="608" y="66"/>
                      <a:pt x="538" y="66"/>
                    </a:cubicBezTo>
                    <a:cubicBezTo>
                      <a:pt x="302" y="66"/>
                      <a:pt x="78" y="198"/>
                      <a:pt x="46" y="464"/>
                    </a:cubicBezTo>
                    <a:cubicBezTo>
                      <a:pt x="0" y="836"/>
                      <a:pt x="339" y="1173"/>
                      <a:pt x="561" y="1431"/>
                    </a:cubicBezTo>
                    <a:cubicBezTo>
                      <a:pt x="805" y="1716"/>
                      <a:pt x="1068" y="1985"/>
                      <a:pt x="1346" y="2237"/>
                    </a:cubicBezTo>
                    <a:lnTo>
                      <a:pt x="1707" y="2231"/>
                    </a:lnTo>
                    <a:lnTo>
                      <a:pt x="1903" y="2228"/>
                    </a:lnTo>
                    <a:cubicBezTo>
                      <a:pt x="2163" y="1919"/>
                      <a:pt x="2408" y="1593"/>
                      <a:pt x="2616" y="1247"/>
                    </a:cubicBezTo>
                    <a:cubicBezTo>
                      <a:pt x="2780" y="973"/>
                      <a:pt x="2932" y="593"/>
                      <a:pt x="2758" y="287"/>
                    </a:cubicBezTo>
                    <a:cubicBezTo>
                      <a:pt x="2645" y="90"/>
                      <a:pt x="2436" y="1"/>
                      <a:pt x="22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p>
            </p:txBody>
          </p:sp>
        </p:grpSp>
      </p:grpSp>
      <p:sp>
        <p:nvSpPr>
          <p:cNvPr id="9093" name="Google Shape;9093;p77"/>
          <p:cNvSpPr txBox="1"/>
          <p:nvPr/>
        </p:nvSpPr>
        <p:spPr>
          <a:xfrm>
            <a:off x="2066550" y="1274575"/>
            <a:ext cx="5010900" cy="1503000"/>
          </a:xfrm>
          <a:prstGeom prst="rect">
            <a:avLst/>
          </a:prstGeom>
          <a:noFill/>
          <a:ln>
            <a:noFill/>
          </a:ln>
        </p:spPr>
        <p:txBody>
          <a:bodyPr wrap="square" lIns="91425" tIns="91425" rIns="91425" bIns="91425" anchor="b" anchorCtr="0">
            <a:noAutofit/>
          </a:bodyPr>
          <a:lstStyle>
            <a:defPPr marR="0" lvl="0" algn="l" rtl="0">
              <a:lnSpc>
                <a:spcPct val="100000"/>
              </a:lnSpc>
              <a:spcBef>
                <a:spcPts val="0"/>
              </a:spcBef>
              <a:spcAft>
                <a:spcPts val="0"/>
              </a:spcAft>
            </a:defPPr>
            <a:lvl1pPr marR="0" lvl="0" algn="ctr" rtl="0">
              <a:lnSpc>
                <a:spcPct val="90000"/>
              </a:lnSpc>
              <a:spcBef>
                <a:spcPts val="0"/>
              </a:spcBef>
              <a:spcAft>
                <a:spcPts val="0"/>
              </a:spcAft>
              <a:buClr>
                <a:schemeClr val="dk1"/>
              </a:buClr>
              <a:buSzPts val="3500"/>
              <a:buFont typeface="Merienda One" panose="02000000000000000000"/>
              <a:buNone/>
              <a:defRPr sz="91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1pPr>
            <a:lvl2pPr marR="0" lvl="1"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2pPr>
            <a:lvl3pPr marR="0" lvl="2"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3pPr>
            <a:lvl4pPr marR="0" lvl="3"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4pPr>
            <a:lvl5pPr marR="0" lvl="4"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5pPr>
            <a:lvl6pPr marR="0" lvl="5"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6pPr>
            <a:lvl7pPr marR="0" lvl="6"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7pPr>
            <a:lvl8pPr marR="0" lvl="7"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8pPr>
            <a:lvl9pPr marR="0" lvl="8" algn="l" rtl="0">
              <a:lnSpc>
                <a:spcPct val="100000"/>
              </a:lnSpc>
              <a:spcBef>
                <a:spcPts val="0"/>
              </a:spcBef>
              <a:spcAft>
                <a:spcPts val="0"/>
              </a:spcAft>
              <a:buClr>
                <a:schemeClr val="dk1"/>
              </a:buClr>
              <a:buSzPts val="3500"/>
              <a:buFont typeface="Merienda One" panose="02000000000000000000"/>
              <a:buNone/>
              <a:defRPr sz="3500" b="0" i="0" u="none" strike="noStrike" cap="none">
                <a:solidFill>
                  <a:schemeClr val="dk1"/>
                </a:solidFill>
                <a:latin typeface="Merienda One" panose="02000000000000000000"/>
                <a:ea typeface="Merienda One" panose="02000000000000000000"/>
                <a:cs typeface="Merienda One" panose="02000000000000000000"/>
                <a:sym typeface="Merienda One" panose="02000000000000000000"/>
              </a:defRPr>
            </a:lvl9pPr>
          </a:lstStyle>
          <a:p>
            <a:pPr marL="0" lvl="0" indent="0" algn="ctr" rtl="0">
              <a:spcBef>
                <a:spcPts val="0"/>
              </a:spcBef>
              <a:spcAft>
                <a:spcPts val="0"/>
              </a:spcAft>
              <a:buNone/>
            </a:pPr>
            <a:r>
              <a:rPr lang="en-GB"/>
              <a:t>Thanks!</a:t>
            </a:r>
            <a:endParaRPr lang="en-GB"/>
          </a:p>
        </p:txBody>
      </p:sp>
      <p:sp>
        <p:nvSpPr>
          <p:cNvPr id="9094" name="Google Shape;9094;p77"/>
          <p:cNvSpPr txBox="1"/>
          <p:nvPr>
            <p:ph type="subTitle" idx="1"/>
          </p:nvPr>
        </p:nvSpPr>
        <p:spPr>
          <a:xfrm>
            <a:off x="2065200" y="2648025"/>
            <a:ext cx="5013600" cy="81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sz="2700">
                <a:latin typeface="微软雅黑" panose="020B0503020204020204" charset="-122"/>
                <a:ea typeface="微软雅黑" panose="020B0503020204020204" charset="-122"/>
                <a:sym typeface="+mn-ea"/>
              </a:rPr>
              <a:t>轻松办公网为您呈现</a:t>
            </a:r>
            <a:endParaRPr lang="zh-CN" altLang="en-US" sz="2700">
              <a:latin typeface="微软雅黑" panose="020B0503020204020204" charset="-122"/>
              <a:ea typeface="微软雅黑" panose="020B0503020204020204" charset="-122"/>
            </a:endParaRPr>
          </a:p>
          <a:p>
            <a:pPr marL="0" lvl="0" indent="0" algn="ctr" rtl="0">
              <a:spcBef>
                <a:spcPts val="0"/>
              </a:spcBef>
              <a:spcAft>
                <a:spcPts val="0"/>
              </a:spcAft>
              <a:buNone/>
            </a:pPr>
            <a:r>
              <a:rPr lang="en-US" altLang="en-GB"/>
              <a:t>iqingban</a:t>
            </a:r>
            <a:r>
              <a:rPr lang="en-GB"/>
              <a:t>.com</a:t>
            </a:r>
            <a:endParaRPr lang="en-GB"/>
          </a:p>
        </p:txBody>
      </p:sp>
    </p:spTree>
  </p:cSld>
  <p:clrMapOvr>
    <a:masterClrMapping/>
  </p:clrMapOvr>
</p:sld>
</file>

<file path=ppt/theme/theme1.xml><?xml version="1.0" encoding="utf-8"?>
<a:theme xmlns:a="http://schemas.openxmlformats.org/drawingml/2006/main" name="Cute Pastel Stickers Notebook for Middle School by Slidesgo">
  <a:themeElements>
    <a:clrScheme name="Simple Light">
      <a:dk1>
        <a:srgbClr val="6986AE"/>
      </a:dk1>
      <a:lt1>
        <a:srgbClr val="FDF1EA"/>
      </a:lt1>
      <a:dk2>
        <a:srgbClr val="495364"/>
      </a:dk2>
      <a:lt2>
        <a:srgbClr val="A5BBDA"/>
      </a:lt2>
      <a:accent1>
        <a:srgbClr val="E8F0FB"/>
      </a:accent1>
      <a:accent2>
        <a:srgbClr val="F9E5DB"/>
      </a:accent2>
      <a:accent3>
        <a:srgbClr val="EFC5AE"/>
      </a:accent3>
      <a:accent4>
        <a:srgbClr val="F7BEC0"/>
      </a:accent4>
      <a:accent5>
        <a:srgbClr val="FAA9AC"/>
      </a:accent5>
      <a:accent6>
        <a:srgbClr val="FFFFFF"/>
      </a:accent6>
      <a:hlink>
        <a:srgbClr val="49536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5097</Words>
  <Application>WPS 演示</Application>
  <PresentationFormat/>
  <Paragraphs>409</Paragraphs>
  <Slides>28</Slides>
  <Notes>0</Notes>
  <HiddenSlides>0</HiddenSlides>
  <MMClips>0</MMClips>
  <ScaleCrop>false</ScaleCrop>
  <HeadingPairs>
    <vt:vector size="6" baseType="variant">
      <vt:variant>
        <vt:lpstr>已用的字体</vt:lpstr>
      </vt:variant>
      <vt:variant>
        <vt:i4>13</vt:i4>
      </vt:variant>
      <vt:variant>
        <vt:lpstr>主题</vt:lpstr>
      </vt:variant>
      <vt:variant>
        <vt:i4>1</vt:i4>
      </vt:variant>
      <vt:variant>
        <vt:lpstr>幻灯片标题</vt:lpstr>
      </vt:variant>
      <vt:variant>
        <vt:i4>28</vt:i4>
      </vt:variant>
    </vt:vector>
  </HeadingPairs>
  <TitlesOfParts>
    <vt:vector size="42" baseType="lpstr">
      <vt:lpstr>Arial</vt:lpstr>
      <vt:lpstr>宋体</vt:lpstr>
      <vt:lpstr>Wingdings</vt:lpstr>
      <vt:lpstr>Arial</vt:lpstr>
      <vt:lpstr>Merienda One</vt:lpstr>
      <vt:lpstr>Atkinson Hyperlegible</vt:lpstr>
      <vt:lpstr>Nunito Light</vt:lpstr>
      <vt:lpstr>Segoe Print</vt:lpstr>
      <vt:lpstr>Bebas Neue</vt:lpstr>
      <vt:lpstr>PT Sans</vt:lpstr>
      <vt:lpstr>微软雅黑</vt:lpstr>
      <vt:lpstr>Anaheim</vt:lpstr>
      <vt:lpstr>Arial Unicode MS</vt:lpstr>
      <vt:lpstr>Cute Pastel Stickers Notebook for Middle School by Slidesgo</vt:lpstr>
      <vt:lpstr>轻松办公高级定制 清新莫兰迪PPT模板</vt:lpstr>
      <vt:lpstr>Whoa!</vt:lpstr>
      <vt:lpstr>Do you need a longer text?</vt:lpstr>
      <vt:lpstr>04</vt:lpstr>
      <vt:lpstr>01</vt:lpstr>
      <vt:lpstr>List what's most important to you</vt:lpstr>
      <vt:lpstr>My favorite subjects</vt:lpstr>
      <vt:lpstr>Here are three important ideas</vt:lpstr>
      <vt:lpstr>Divide the content in two columns</vt:lpstr>
      <vt:lpstr>My daily activities</vt:lpstr>
      <vt:lpstr>Awesome words</vt:lpstr>
      <vt:lpstr>—Someone Famous</vt:lpstr>
      <vt:lpstr>A picture always reinforces the concept</vt:lpstr>
      <vt:lpstr>02</vt:lpstr>
      <vt:lpstr>To-do list</vt:lpstr>
      <vt:lpstr>Division of my interests</vt:lpstr>
      <vt:lpstr>Write down your goals</vt:lpstr>
      <vt:lpstr>Important things to me</vt:lpstr>
      <vt:lpstr>Plan your month</vt:lpstr>
      <vt:lpstr>8,760</vt:lpstr>
      <vt:lpstr>25%</vt:lpstr>
      <vt:lpstr>Visit our website</vt:lpstr>
      <vt:lpstr>Support with your tablet</vt:lpstr>
      <vt:lpstr>Download our app</vt:lpstr>
      <vt:lpstr>A timeline always works well</vt:lpstr>
      <vt:lpstr>Reminders</vt:lpstr>
      <vt:lpstr>Venus</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轻松办公 伴你成功 iqingban.com</dc:title>
  <dc:creator/>
  <cp:lastModifiedBy>EndTo</cp:lastModifiedBy>
  <cp:revision>4</cp:revision>
  <dcterms:created xsi:type="dcterms:W3CDTF">2022-11-27T16:14:00Z</dcterms:created>
  <dcterms:modified xsi:type="dcterms:W3CDTF">2022-11-27T22:43:50Z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6CB813679CB149DF8C8C8363A5CC09F6</vt:lpwstr>
  </property>
  <property fmtid="{D5CDD505-2E9C-101B-9397-08002B2CF9AE}" pid="3" name="KSOProductBuildVer">
    <vt:lpwstr>2052-11.1.0.12763</vt:lpwstr>
  </property>
</Properties>
</file>